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ags/tag39.xml" ContentType="application/vnd.openxmlformats-officedocument.presentationml.tags+xml"/>
  <Override PartName="/ppt/notesSlides/notesSlide15.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58" r:id="rId2"/>
    <p:sldMasterId id="2147483783" r:id="rId3"/>
  </p:sldMasterIdLst>
  <p:notesMasterIdLst>
    <p:notesMasterId r:id="rId71"/>
  </p:notesMasterIdLst>
  <p:sldIdLst>
    <p:sldId id="313" r:id="rId4"/>
    <p:sldId id="310" r:id="rId5"/>
    <p:sldId id="317" r:id="rId6"/>
    <p:sldId id="263" r:id="rId7"/>
    <p:sldId id="271" r:id="rId8"/>
    <p:sldId id="264" r:id="rId9"/>
    <p:sldId id="329" r:id="rId10"/>
    <p:sldId id="270" r:id="rId11"/>
    <p:sldId id="340" r:id="rId12"/>
    <p:sldId id="306" r:id="rId13"/>
    <p:sldId id="350" r:id="rId14"/>
    <p:sldId id="268" r:id="rId15"/>
    <p:sldId id="269" r:id="rId16"/>
    <p:sldId id="267" r:id="rId17"/>
    <p:sldId id="265" r:id="rId18"/>
    <p:sldId id="266" r:id="rId19"/>
    <p:sldId id="295" r:id="rId20"/>
    <p:sldId id="318" r:id="rId21"/>
    <p:sldId id="272" r:id="rId22"/>
    <p:sldId id="286" r:id="rId23"/>
    <p:sldId id="287" r:id="rId24"/>
    <p:sldId id="289" r:id="rId25"/>
    <p:sldId id="274" r:id="rId26"/>
    <p:sldId id="275" r:id="rId27"/>
    <p:sldId id="276" r:id="rId28"/>
    <p:sldId id="278" r:id="rId29"/>
    <p:sldId id="333" r:id="rId30"/>
    <p:sldId id="319" r:id="rId31"/>
    <p:sldId id="308" r:id="rId32"/>
    <p:sldId id="307" r:id="rId33"/>
    <p:sldId id="325" r:id="rId34"/>
    <p:sldId id="282" r:id="rId35"/>
    <p:sldId id="277" r:id="rId36"/>
    <p:sldId id="323" r:id="rId37"/>
    <p:sldId id="322" r:id="rId38"/>
    <p:sldId id="324" r:id="rId39"/>
    <p:sldId id="320" r:id="rId40"/>
    <p:sldId id="290" r:id="rId41"/>
    <p:sldId id="291" r:id="rId42"/>
    <p:sldId id="292" r:id="rId43"/>
    <p:sldId id="338" r:id="rId44"/>
    <p:sldId id="273" r:id="rId45"/>
    <p:sldId id="283" r:id="rId46"/>
    <p:sldId id="330" r:id="rId47"/>
    <p:sldId id="331" r:id="rId48"/>
    <p:sldId id="332" r:id="rId49"/>
    <p:sldId id="321" r:id="rId50"/>
    <p:sldId id="336" r:id="rId51"/>
    <p:sldId id="337" r:id="rId52"/>
    <p:sldId id="334" r:id="rId53"/>
    <p:sldId id="335" r:id="rId54"/>
    <p:sldId id="344" r:id="rId55"/>
    <p:sldId id="341" r:id="rId56"/>
    <p:sldId id="342" r:id="rId57"/>
    <p:sldId id="351" r:id="rId58"/>
    <p:sldId id="352" r:id="rId59"/>
    <p:sldId id="345" r:id="rId60"/>
    <p:sldId id="327" r:id="rId61"/>
    <p:sldId id="261" r:id="rId62"/>
    <p:sldId id="262" r:id="rId63"/>
    <p:sldId id="258" r:id="rId64"/>
    <p:sldId id="347" r:id="rId65"/>
    <p:sldId id="316" r:id="rId66"/>
    <p:sldId id="343" r:id="rId67"/>
    <p:sldId id="346" r:id="rId68"/>
    <p:sldId id="1723" r:id="rId69"/>
    <p:sldId id="1728" r:id="rId70"/>
  </p:sldIdLst>
  <p:sldSz cx="12192000" cy="6858000"/>
  <p:notesSz cx="6858000" cy="9144000"/>
  <p:custDataLst>
    <p:tags r:id="rId7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642" userDrawn="1">
          <p15:clr>
            <a:srgbClr val="A4A3A4"/>
          </p15:clr>
        </p15:guide>
        <p15:guide id="3" pos="7038"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974"/>
    <a:srgbClr val="929292"/>
    <a:srgbClr val="26262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1759" autoAdjust="0"/>
  </p:normalViewPr>
  <p:slideViewPr>
    <p:cSldViewPr snapToGrid="0" showGuides="1">
      <p:cViewPr varScale="1">
        <p:scale>
          <a:sx n="71" d="100"/>
          <a:sy n="71" d="100"/>
        </p:scale>
        <p:origin x="78" y="336"/>
      </p:cViewPr>
      <p:guideLst>
        <p:guide pos="3840"/>
        <p:guide pos="642"/>
        <p:guide pos="7038"/>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8" Type="http://schemas.openxmlformats.org/officeDocument/2006/relationships/package" Target="../embeddings/Microsoft_Excel_Worksheet1.xlsx"/><Relationship Id="rId3" Type="http://schemas.openxmlformats.org/officeDocument/2006/relationships/image" Target="../media/image63.png"/><Relationship Id="rId7" Type="http://schemas.openxmlformats.org/officeDocument/2006/relationships/image" Target="../media/image67.png"/><Relationship Id="rId2" Type="http://schemas.microsoft.com/office/2011/relationships/chartColorStyle" Target="colors2.xml"/><Relationship Id="rId1" Type="http://schemas.microsoft.com/office/2011/relationships/chartStyle" Target="style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69793345584083"/>
          <c:y val="4.4177215189873414E-2"/>
          <c:w val="0.83822644724820083"/>
          <c:h val="0.76040914980564134"/>
        </c:manualLayout>
      </c:layout>
      <c:barChart>
        <c:barDir val="col"/>
        <c:grouping val="clustered"/>
        <c:varyColors val="0"/>
        <c:ser>
          <c:idx val="0"/>
          <c:order val="0"/>
          <c:tx>
            <c:strRef>
              <c:f>Sheet1!$B$1</c:f>
              <c:strCache>
                <c:ptCount val="1"/>
                <c:pt idx="0">
                  <c:v>2017年</c:v>
                </c:pt>
              </c:strCache>
            </c:strRef>
          </c:tx>
          <c:spPr>
            <a:blipFill>
              <a:blip xmlns:r="http://schemas.openxmlformats.org/officeDocument/2006/relationships" r:embed="rId3"/>
              <a:stretch>
                <a:fillRect/>
              </a:stretch>
            </a:blipFill>
            <a:ln>
              <a:noFill/>
            </a:ln>
            <a:effectLst/>
          </c:spPr>
          <c:invertIfNegative val="0"/>
          <c:cat>
            <c:strRef>
              <c:f>Sheet1!$A$2:$A$6</c:f>
              <c:strCache>
                <c:ptCount val="5"/>
                <c:pt idx="0">
                  <c:v>北京</c:v>
                </c:pt>
                <c:pt idx="1">
                  <c:v>天津</c:v>
                </c:pt>
                <c:pt idx="2">
                  <c:v>石家庄</c:v>
                </c:pt>
                <c:pt idx="3">
                  <c:v>太原</c:v>
                </c:pt>
                <c:pt idx="4">
                  <c:v>呼和浩特</c:v>
                </c:pt>
              </c:strCache>
            </c:strRef>
          </c:cat>
          <c:val>
            <c:numRef>
              <c:f>Sheet1!$B$2:$B$6</c:f>
              <c:numCache>
                <c:formatCode>General</c:formatCode>
                <c:ptCount val="5"/>
                <c:pt idx="0">
                  <c:v>28014.94</c:v>
                </c:pt>
                <c:pt idx="1">
                  <c:v>18549.189999999999</c:v>
                </c:pt>
                <c:pt idx="2">
                  <c:v>6460.88</c:v>
                </c:pt>
                <c:pt idx="3">
                  <c:v>3382.18</c:v>
                </c:pt>
                <c:pt idx="4">
                  <c:v>2743.72</c:v>
                </c:pt>
              </c:numCache>
            </c:numRef>
          </c:val>
          <c:extLst>
            <c:ext xmlns:c16="http://schemas.microsoft.com/office/drawing/2014/chart" uri="{C3380CC4-5D6E-409C-BE32-E72D297353CC}">
              <c16:uniqueId val="{00000000-6FB9-4A8C-A463-D934EF3A528B}"/>
            </c:ext>
          </c:extLst>
        </c:ser>
        <c:ser>
          <c:idx val="1"/>
          <c:order val="1"/>
          <c:tx>
            <c:strRef>
              <c:f>Sheet1!$C$1</c:f>
              <c:strCache>
                <c:ptCount val="1"/>
                <c:pt idx="0">
                  <c:v>2016年</c:v>
                </c:pt>
              </c:strCache>
            </c:strRef>
          </c:tx>
          <c:spPr>
            <a:blipFill>
              <a:blip xmlns:r="http://schemas.openxmlformats.org/officeDocument/2006/relationships" r:embed="rId4"/>
              <a:stretch>
                <a:fillRect/>
              </a:stretch>
            </a:blipFill>
            <a:ln>
              <a:noFill/>
            </a:ln>
            <a:effectLst/>
          </c:spPr>
          <c:invertIfNegative val="0"/>
          <c:cat>
            <c:strRef>
              <c:f>Sheet1!$A$2:$A$6</c:f>
              <c:strCache>
                <c:ptCount val="5"/>
                <c:pt idx="0">
                  <c:v>北京</c:v>
                </c:pt>
                <c:pt idx="1">
                  <c:v>天津</c:v>
                </c:pt>
                <c:pt idx="2">
                  <c:v>石家庄</c:v>
                </c:pt>
                <c:pt idx="3">
                  <c:v>太原</c:v>
                </c:pt>
                <c:pt idx="4">
                  <c:v>呼和浩特</c:v>
                </c:pt>
              </c:strCache>
            </c:strRef>
          </c:cat>
          <c:val>
            <c:numRef>
              <c:f>Sheet1!$C$2:$C$6</c:f>
              <c:numCache>
                <c:formatCode>General</c:formatCode>
                <c:ptCount val="5"/>
                <c:pt idx="0">
                  <c:v>25669.13</c:v>
                </c:pt>
                <c:pt idx="1">
                  <c:v>17885.39</c:v>
                </c:pt>
                <c:pt idx="2">
                  <c:v>5927.73</c:v>
                </c:pt>
                <c:pt idx="3">
                  <c:v>2955.6</c:v>
                </c:pt>
                <c:pt idx="4">
                  <c:v>3173.59</c:v>
                </c:pt>
              </c:numCache>
            </c:numRef>
          </c:val>
          <c:extLst>
            <c:ext xmlns:c16="http://schemas.microsoft.com/office/drawing/2014/chart" uri="{C3380CC4-5D6E-409C-BE32-E72D297353CC}">
              <c16:uniqueId val="{00000001-6FB9-4A8C-A463-D934EF3A528B}"/>
            </c:ext>
          </c:extLst>
        </c:ser>
        <c:ser>
          <c:idx val="2"/>
          <c:order val="2"/>
          <c:tx>
            <c:strRef>
              <c:f>Sheet1!$D$1</c:f>
              <c:strCache>
                <c:ptCount val="1"/>
                <c:pt idx="0">
                  <c:v>2015年</c:v>
                </c:pt>
              </c:strCache>
            </c:strRef>
          </c:tx>
          <c:spPr>
            <a:blipFill>
              <a:blip xmlns:r="http://schemas.openxmlformats.org/officeDocument/2006/relationships" r:embed="rId5"/>
              <a:stretch>
                <a:fillRect/>
              </a:stretch>
            </a:blipFill>
            <a:ln>
              <a:noFill/>
            </a:ln>
            <a:effectLst/>
          </c:spPr>
          <c:invertIfNegative val="0"/>
          <c:cat>
            <c:strRef>
              <c:f>Sheet1!$A$2:$A$6</c:f>
              <c:strCache>
                <c:ptCount val="5"/>
                <c:pt idx="0">
                  <c:v>北京</c:v>
                </c:pt>
                <c:pt idx="1">
                  <c:v>天津</c:v>
                </c:pt>
                <c:pt idx="2">
                  <c:v>石家庄</c:v>
                </c:pt>
                <c:pt idx="3">
                  <c:v>太原</c:v>
                </c:pt>
                <c:pt idx="4">
                  <c:v>呼和浩特</c:v>
                </c:pt>
              </c:strCache>
            </c:strRef>
          </c:cat>
          <c:val>
            <c:numRef>
              <c:f>Sheet1!$D$2:$D$6</c:f>
              <c:numCache>
                <c:formatCode>General</c:formatCode>
                <c:ptCount val="5"/>
                <c:pt idx="0">
                  <c:v>23014.59</c:v>
                </c:pt>
                <c:pt idx="1">
                  <c:v>16538.189999999999</c:v>
                </c:pt>
                <c:pt idx="2">
                  <c:v>5440.6</c:v>
                </c:pt>
                <c:pt idx="3">
                  <c:v>2735.34</c:v>
                </c:pt>
                <c:pt idx="4">
                  <c:v>3090.52</c:v>
                </c:pt>
              </c:numCache>
            </c:numRef>
          </c:val>
          <c:extLst>
            <c:ext xmlns:c16="http://schemas.microsoft.com/office/drawing/2014/chart" uri="{C3380CC4-5D6E-409C-BE32-E72D297353CC}">
              <c16:uniqueId val="{00000002-6FB9-4A8C-A463-D934EF3A528B}"/>
            </c:ext>
          </c:extLst>
        </c:ser>
        <c:ser>
          <c:idx val="3"/>
          <c:order val="3"/>
          <c:tx>
            <c:strRef>
              <c:f>Sheet1!$E$1</c:f>
              <c:strCache>
                <c:ptCount val="1"/>
                <c:pt idx="0">
                  <c:v>2014年</c:v>
                </c:pt>
              </c:strCache>
            </c:strRef>
          </c:tx>
          <c:spPr>
            <a:blipFill>
              <a:blip xmlns:r="http://schemas.openxmlformats.org/officeDocument/2006/relationships" r:embed="rId6"/>
              <a:stretch>
                <a:fillRect/>
              </a:stretch>
            </a:blipFill>
            <a:ln>
              <a:noFill/>
            </a:ln>
            <a:effectLst/>
          </c:spPr>
          <c:invertIfNegative val="0"/>
          <c:cat>
            <c:strRef>
              <c:f>Sheet1!$A$2:$A$6</c:f>
              <c:strCache>
                <c:ptCount val="5"/>
                <c:pt idx="0">
                  <c:v>北京</c:v>
                </c:pt>
                <c:pt idx="1">
                  <c:v>天津</c:v>
                </c:pt>
                <c:pt idx="2">
                  <c:v>石家庄</c:v>
                </c:pt>
                <c:pt idx="3">
                  <c:v>太原</c:v>
                </c:pt>
                <c:pt idx="4">
                  <c:v>呼和浩特</c:v>
                </c:pt>
              </c:strCache>
            </c:strRef>
          </c:cat>
          <c:val>
            <c:numRef>
              <c:f>Sheet1!$E$2:$E$6</c:f>
              <c:numCache>
                <c:formatCode>General</c:formatCode>
                <c:ptCount val="5"/>
                <c:pt idx="0">
                  <c:v>21330.83</c:v>
                </c:pt>
                <c:pt idx="1">
                  <c:v>15726.93</c:v>
                </c:pt>
                <c:pt idx="2">
                  <c:v>5170.2700000000004</c:v>
                </c:pt>
                <c:pt idx="3">
                  <c:v>2531.09</c:v>
                </c:pt>
                <c:pt idx="4">
                  <c:v>2894.05</c:v>
                </c:pt>
              </c:numCache>
            </c:numRef>
          </c:val>
          <c:extLst>
            <c:ext xmlns:c16="http://schemas.microsoft.com/office/drawing/2014/chart" uri="{C3380CC4-5D6E-409C-BE32-E72D297353CC}">
              <c16:uniqueId val="{00000003-6FB9-4A8C-A463-D934EF3A528B}"/>
            </c:ext>
          </c:extLst>
        </c:ser>
        <c:ser>
          <c:idx val="4"/>
          <c:order val="4"/>
          <c:tx>
            <c:strRef>
              <c:f>Sheet1!$F$1</c:f>
              <c:strCache>
                <c:ptCount val="1"/>
                <c:pt idx="0">
                  <c:v>2013年</c:v>
                </c:pt>
              </c:strCache>
            </c:strRef>
          </c:tx>
          <c:spPr>
            <a:blipFill>
              <a:blip xmlns:r="http://schemas.openxmlformats.org/officeDocument/2006/relationships" r:embed="rId7"/>
              <a:stretch>
                <a:fillRect/>
              </a:stretch>
            </a:blipFill>
            <a:ln>
              <a:noFill/>
            </a:ln>
            <a:effectLst/>
          </c:spPr>
          <c:invertIfNegative val="0"/>
          <c:cat>
            <c:strRef>
              <c:f>Sheet1!$A$2:$A$6</c:f>
              <c:strCache>
                <c:ptCount val="5"/>
                <c:pt idx="0">
                  <c:v>北京</c:v>
                </c:pt>
                <c:pt idx="1">
                  <c:v>天津</c:v>
                </c:pt>
                <c:pt idx="2">
                  <c:v>石家庄</c:v>
                </c:pt>
                <c:pt idx="3">
                  <c:v>太原</c:v>
                </c:pt>
                <c:pt idx="4">
                  <c:v>呼和浩特</c:v>
                </c:pt>
              </c:strCache>
            </c:strRef>
          </c:cat>
          <c:val>
            <c:numRef>
              <c:f>Sheet1!$F$2:$F$6</c:f>
              <c:numCache>
                <c:formatCode>General</c:formatCode>
                <c:ptCount val="5"/>
                <c:pt idx="0">
                  <c:v>19800.810000000001</c:v>
                </c:pt>
                <c:pt idx="1">
                  <c:v>14442.01</c:v>
                </c:pt>
                <c:pt idx="2">
                  <c:v>4863.66</c:v>
                </c:pt>
                <c:pt idx="3">
                  <c:v>2412.87</c:v>
                </c:pt>
                <c:pt idx="4">
                  <c:v>2710.39</c:v>
                </c:pt>
              </c:numCache>
            </c:numRef>
          </c:val>
          <c:extLst>
            <c:ext xmlns:c16="http://schemas.microsoft.com/office/drawing/2014/chart" uri="{C3380CC4-5D6E-409C-BE32-E72D297353CC}">
              <c16:uniqueId val="{00000004-6FB9-4A8C-A463-D934EF3A528B}"/>
            </c:ext>
          </c:extLst>
        </c:ser>
        <c:dLbls>
          <c:showLegendKey val="0"/>
          <c:showVal val="0"/>
          <c:showCatName val="0"/>
          <c:showSerName val="0"/>
          <c:showPercent val="0"/>
          <c:showBubbleSize val="0"/>
        </c:dLbls>
        <c:gapWidth val="150"/>
        <c:overlap val="20"/>
        <c:axId val="1071293088"/>
        <c:axId val="1071294072"/>
      </c:barChart>
      <c:catAx>
        <c:axId val="10712930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icrosoft YaHei" panose="020B0503020204020204" pitchFamily="34" charset="-122"/>
                <a:cs typeface="+mn-cs"/>
              </a:defRPr>
            </a:pPr>
            <a:endParaRPr lang="zh-CN"/>
          </a:p>
        </c:txPr>
        <c:crossAx val="1071294072"/>
        <c:crosses val="autoZero"/>
        <c:auto val="1"/>
        <c:lblAlgn val="ctr"/>
        <c:lblOffset val="100"/>
        <c:noMultiLvlLbl val="0"/>
      </c:catAx>
      <c:valAx>
        <c:axId val="1071294072"/>
        <c:scaling>
          <c:orientation val="minMax"/>
        </c:scaling>
        <c:delete val="0"/>
        <c:axPos val="l"/>
        <c:majorGridlines>
          <c:spPr>
            <a:ln w="9525" cap="flat" cmpd="sng" algn="ctr">
              <a:solidFill>
                <a:schemeClr val="bg1">
                  <a:lumMod val="95000"/>
                  <a:alpha val="47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icrosoft YaHei" panose="020B0503020204020204" pitchFamily="34" charset="-122"/>
                <a:cs typeface="+mn-cs"/>
              </a:defRPr>
            </a:pPr>
            <a:endParaRPr lang="zh-CN"/>
          </a:p>
        </c:txPr>
        <c:crossAx val="1071293088"/>
        <c:crosses val="autoZero"/>
        <c:crossBetween val="between"/>
      </c:valAx>
      <c:spPr>
        <a:noFill/>
        <a:ln>
          <a:noFill/>
        </a:ln>
        <a:effectLst/>
      </c:spPr>
    </c:plotArea>
    <c:legend>
      <c:legendPos val="b"/>
      <c:layout>
        <c:manualLayout>
          <c:xMode val="edge"/>
          <c:yMode val="edge"/>
          <c:x val="0.27176972119704701"/>
          <c:y val="0.90889782766346572"/>
          <c:w val="0.45646055760590593"/>
          <c:h val="8.70995791604198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icrosoft YaHei"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ea typeface="Microsoft YaHei" panose="020B0503020204020204" pitchFamily="34" charset="-122"/>
        </a:defRPr>
      </a:pPr>
      <a:endParaRPr lang="zh-CN"/>
    </a:p>
  </c:txPr>
  <c:externalData r:id="rId8">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北京</c:v>
                </c:pt>
              </c:strCache>
            </c:strRef>
          </c:tx>
          <c:spPr>
            <a:ln w="28575" cap="rnd">
              <a:gradFill>
                <a:gsLst>
                  <a:gs pos="0">
                    <a:schemeClr val="accent1"/>
                  </a:gs>
                  <a:gs pos="100000">
                    <a:schemeClr val="accent2"/>
                  </a:gs>
                </a:gsLst>
                <a:lin ang="5400000" scaled="1"/>
              </a:gra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icrosoft YaHei" panose="020B0503020204020204" pitchFamily="34" charset="-122"/>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2017年</c:v>
                </c:pt>
                <c:pt idx="1">
                  <c:v>2016年</c:v>
                </c:pt>
                <c:pt idx="2">
                  <c:v>2015年</c:v>
                </c:pt>
                <c:pt idx="3">
                  <c:v>2014年</c:v>
                </c:pt>
                <c:pt idx="4">
                  <c:v>2013年</c:v>
                </c:pt>
              </c:strCache>
            </c:strRef>
          </c:cat>
          <c:val>
            <c:numRef>
              <c:f>Sheet1!$B$2:$F$2</c:f>
              <c:numCache>
                <c:formatCode>General</c:formatCode>
                <c:ptCount val="5"/>
                <c:pt idx="0">
                  <c:v>28014.94</c:v>
                </c:pt>
                <c:pt idx="1">
                  <c:v>25669.13</c:v>
                </c:pt>
                <c:pt idx="2">
                  <c:v>23014.59</c:v>
                </c:pt>
                <c:pt idx="3">
                  <c:v>21330.83</c:v>
                </c:pt>
                <c:pt idx="4">
                  <c:v>19800.810000000001</c:v>
                </c:pt>
              </c:numCache>
            </c:numRef>
          </c:val>
          <c:smooth val="0"/>
          <c:extLst>
            <c:ext xmlns:c16="http://schemas.microsoft.com/office/drawing/2014/chart" uri="{C3380CC4-5D6E-409C-BE32-E72D297353CC}">
              <c16:uniqueId val="{00000000-80C0-481B-A622-04F330BA91D5}"/>
            </c:ext>
          </c:extLst>
        </c:ser>
        <c:ser>
          <c:idx val="1"/>
          <c:order val="1"/>
          <c:tx>
            <c:strRef>
              <c:f>Sheet1!$A$3</c:f>
              <c:strCache>
                <c:ptCount val="1"/>
                <c:pt idx="0">
                  <c:v>天津</c:v>
                </c:pt>
              </c:strCache>
            </c:strRef>
          </c:tx>
          <c:spPr>
            <a:ln w="28575" cap="rnd">
              <a:gradFill>
                <a:gsLst>
                  <a:gs pos="0">
                    <a:schemeClr val="accent3"/>
                  </a:gs>
                  <a:gs pos="100000">
                    <a:schemeClr val="accent4"/>
                  </a:gs>
                </a:gsLst>
                <a:lin ang="5400000" scaled="1"/>
              </a:gradFill>
              <a:round/>
            </a:ln>
            <a:effectLst/>
          </c:spPr>
          <c:marker>
            <c:symbol val="circle"/>
            <c:size val="5"/>
            <c:spPr>
              <a:solidFill>
                <a:schemeClr val="accent3"/>
              </a:solidFill>
              <a:ln w="9525">
                <a:noFill/>
              </a:ln>
              <a:effectLst/>
            </c:spPr>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icrosoft YaHei" panose="020B0503020204020204" pitchFamily="34" charset="-122"/>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2017年</c:v>
                </c:pt>
                <c:pt idx="1">
                  <c:v>2016年</c:v>
                </c:pt>
                <c:pt idx="2">
                  <c:v>2015年</c:v>
                </c:pt>
                <c:pt idx="3">
                  <c:v>2014年</c:v>
                </c:pt>
                <c:pt idx="4">
                  <c:v>2013年</c:v>
                </c:pt>
              </c:strCache>
            </c:strRef>
          </c:cat>
          <c:val>
            <c:numRef>
              <c:f>Sheet1!$B$3:$F$3</c:f>
              <c:numCache>
                <c:formatCode>General</c:formatCode>
                <c:ptCount val="5"/>
                <c:pt idx="0">
                  <c:v>18549.189999999999</c:v>
                </c:pt>
                <c:pt idx="1">
                  <c:v>17885.39</c:v>
                </c:pt>
                <c:pt idx="2">
                  <c:v>16538.189999999999</c:v>
                </c:pt>
                <c:pt idx="3">
                  <c:v>15726.93</c:v>
                </c:pt>
                <c:pt idx="4">
                  <c:v>14442.01</c:v>
                </c:pt>
              </c:numCache>
            </c:numRef>
          </c:val>
          <c:smooth val="0"/>
          <c:extLst>
            <c:ext xmlns:c16="http://schemas.microsoft.com/office/drawing/2014/chart" uri="{C3380CC4-5D6E-409C-BE32-E72D297353CC}">
              <c16:uniqueId val="{00000001-80C0-481B-A622-04F330BA91D5}"/>
            </c:ext>
          </c:extLst>
        </c:ser>
        <c:dLbls>
          <c:dLblPos val="t"/>
          <c:showLegendKey val="0"/>
          <c:showVal val="1"/>
          <c:showCatName val="0"/>
          <c:showSerName val="0"/>
          <c:showPercent val="0"/>
          <c:showBubbleSize val="0"/>
        </c:dLbls>
        <c:marker val="1"/>
        <c:smooth val="0"/>
        <c:axId val="1212274200"/>
        <c:axId val="1212273544"/>
      </c:lineChart>
      <c:catAx>
        <c:axId val="12122742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icrosoft YaHei" panose="020B0503020204020204" pitchFamily="34" charset="-122"/>
                <a:cs typeface="+mn-cs"/>
              </a:defRPr>
            </a:pPr>
            <a:endParaRPr lang="zh-CN"/>
          </a:p>
        </c:txPr>
        <c:crossAx val="1212273544"/>
        <c:crosses val="autoZero"/>
        <c:auto val="1"/>
        <c:lblAlgn val="ctr"/>
        <c:lblOffset val="100"/>
        <c:noMultiLvlLbl val="0"/>
      </c:catAx>
      <c:valAx>
        <c:axId val="1212273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icrosoft YaHei" panose="020B0503020204020204" pitchFamily="34" charset="-122"/>
                <a:cs typeface="+mn-cs"/>
              </a:defRPr>
            </a:pPr>
            <a:endParaRPr lang="zh-CN"/>
          </a:p>
        </c:txPr>
        <c:crossAx val="1212274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icrosoft YaHei"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ea typeface="Microsoft YaHei" panose="020B0503020204020204" pitchFamily="34" charset="-122"/>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zh-CN" altLang="en-US" sz="2000" b="1" i="0" u="none" strike="noStrike" kern="1200" cap="none" spc="0" normalizeH="0" baseline="0" noProof="0">
                <a:ln>
                  <a:noFill/>
                </a:ln>
                <a:solidFill>
                  <a:srgbClr val="262626">
                    <a:lumMod val="65000"/>
                    <a:lumOff val="35000"/>
                  </a:srgbClr>
                </a:solidFill>
                <a:effectLst/>
                <a:uLnTx/>
                <a:uFillTx/>
                <a:latin typeface="微软雅黑" panose="020B0503020204020204" pitchFamily="34" charset="-122"/>
                <a:ea typeface="微软雅黑" panose="020B0503020204020204" pitchFamily="34" charset="-122"/>
              </a:rPr>
              <a:t>销售额</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8F8-4BC1-9D35-711C1B2E79A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8F8-4BC1-9D35-711C1B2E79A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8F8-4BC1-9D35-711C1B2E79A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8F8-4BC1-9D35-711C1B2E79A5}"/>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9BA2-4381-A934-FCCEB5E3C3F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 中国</cx:pt>
          <cx:pt idx="1"> 美国</cx:pt>
          <cx:pt idx="2"> 印度</cx:pt>
          <cx:pt idx="3"> 俄罗斯</cx:pt>
          <cx:pt idx="4"> 日本</cx:pt>
          <cx:pt idx="5"> 德国</cx:pt>
          <cx:pt idx="6"> 加拿大</cx:pt>
          <cx:pt idx="7"> 伊朗</cx:pt>
          <cx:pt idx="8"> 英國</cx:pt>
          <cx:pt idx="9"> 韩国</cx:pt>
          <cx:pt idx="10"> 墨西哥</cx:pt>
          <cx:pt idx="11"> 南非</cx:pt>
        </cx:lvl>
      </cx:strDim>
      <cx:numDim type="colorVal">
        <cx:f>Sheet1!$B$2:$B$13</cx:f>
        <cx:lvl ptCount="12" formatCode="G/通用格式">
          <cx:pt idx="0">7031916</cx:pt>
          <cx:pt idx="1">5461014</cx:pt>
          <cx:pt idx="2">1742698</cx:pt>
          <cx:pt idx="3">1708653</cx:pt>
          <cx:pt idx="4">1208163</cx:pt>
          <cx:pt idx="5">786660</cx:pt>
          <cx:pt idx="6">544091</cx:pt>
          <cx:pt idx="7">538404</cx:pt>
          <cx:pt idx="8">522856</cx:pt>
          <cx:pt idx="9">509170</cx:pt>
          <cx:pt idx="10">475834</cx:pt>
          <cx:pt idx="11">435878</cx:pt>
        </cx:lvl>
      </cx:numDim>
    </cx:data>
  </cx:chartData>
  <cx:chart>
    <cx:plotArea>
      <cx:plotAreaRegion>
        <cx:series layoutId="regionMap" uniqueId="{64C8FBBB-752B-4E0B-A3D3-1C9F5A779F11}">
          <cx:tx>
            <cx:txData>
              <cx:f>Sheet1!$B$1</cx:f>
              <cx:v>二氧化碳排放量</cx:v>
            </cx:txData>
          </cx:tx>
          <cx:dataId val="0"/>
          <cx:layoutPr>
            <cx:geography cultureLanguage="zh-CN" cultureRegion="CN" attribution="由必应提供支持">
              <cx:geoCache provider="{E9337A44-BEBE-4D9F-B70C-5C5E7DAFC167}">
                <cx:binary>7HtJj+Y4mt5fKdTZyiIpiqQa3QOYWr79iz1yuQjRkVFaKIlaqIU625dp9wC2AffBbXtguL1gbHjm
ZKPhmQYM+5901cz8C78RWdGdGZ1dWQWnjTokElAGSVEi3/15qO/Ht/OPbsu7m+6zuSrr/ke3808+
z4xpfvTFF/1tdlfd9M+q/LbTvf7SPLvV1Rf6yy/z27svXnc3U16nXxCE6Re32U1n7ubP/+TH8LT0
Tu/17Y3JdX023HX2/K4fStN/y9h7hz671UNt7qen8KSffP4///zvfvZXX/3yZ59/dleb3NhL29z9
5PN3bvr8sy+ePuoPXvtZCSszw2uY69FnHkNCMFe4yGOeLz7/rNR1+s2wQ54RTDwMO2TEh5vux9+8
+3hTwfz79fzLv37se996HlZz8/p1d9f3n33z/+/nvbP233fnvQ7ebD3Q98tcyYd9ffGuaP/kx086
YKdPet6S/lOxfGjoD4X/1Z/++dc/+81X/+4/fNt+v5/8GXkmXOIjUAByOcYIvyt/33vmY9clhFLB
XUR9/vjuN/L/Tkt6vwremvpEC2+NPFVE8A9/CIr47X//Lx+wuu+nBdd/5iPKGPMRYi4VT7SAMXtG
kcC+R33wFu9dFdwv5ud/9ttf//rrv/ynX/3jv/rqn/2TD6zt/er4I495opo/chf4/BPD/4OO/8e+
8bd/82cf2Pb3VgmlLvGYywXm7pOw5Itnvsddl1HiwTj23Xd18uHVvF8Jj/OeSP2x+6k3XF38ELzh
q5//5Ve//vePAnhfDP5+oicuWDtDGHsCU4IeYv5bOYH7z6gnkA9a8YTrPzjL2ynhw8t5v+wf5z2R
/WP3U9lvjj8E2f/2f/zp17/8xceTvUueeQhxsGlfEEoIIu/kA0jXxAedgFI4wYw/TQcfXs77Zf84
74nsH7v/QPbnPwTZf/U3/+2jhhwPPwN5U+YhCC2c+PfCfcvuMXrmCtCIixHBGD8phD68mPdL/nHe
E8k/dj+VfBj9ECT/29/8o7/96198/S/+68czfOY+uy80BfPva02GnqZg5D7jHkQb4lHXp09T8HdZ
z/vl/9ZWnqjgrZGnWji/+iFo4etf/OrrX/7nj6cClz0jAjPKOBEe9ryn9g9VEkQmwpGHHnKu//jq
N6Xoh5fzfg08znsi/sfup7Lfnv4QZP/3/+Y/fdTYA7JHENIpopRD4PmD2EP4M0BhHEH0x8J/Yv4f
Xsz7Jf8474nkH7ufSn73w4j6//Y//t2vfvPVP//Vo/V9lILHR/DPFR6DYpL6YNlvBX4HAv4z5rqu
7wMEdrl/H5veqXi+y5Ler4Kvfj/1iRbeGnmqiMOLH4ILfPXzX/z9v/rXj5L4v9eCQyC+UIYFhTjP
ffog5rfUQLxniBHBAYIRl79HCx9czx9RwTfznsr/m+6nwn/1A0DAbwH0j0UEfSIi3qHqHkzlKYv3
lBH6I2D821XyBKd/iIV6wxx+p+V8mIv7fjjwEzd4T9p+J9E/EgTfrvp32ctvo2Wh1PrEfryPSH/q
go/swMcS/Cfu47ua/Fvw6GMJ/xMG/P1Z0XcKO48Y6WMp4BMC/M7W/4n3+90J5//fo4ZHZuxj2fwn
1u+7lTiPrMDHkvsnxuO7yf0tHuBjiR6KnE98x/dMtZ/YjrfQ8PeN+H8c8/4OBIU35iZ6+KjlLUT8
7aOPJdKTqd/2bcwbD9q8/snnhMDJ2u8+lbl/xDuU3sX//ovuf/2Fvcke+a3fzbm76c1PPqcEDoM8
RBGBzzfgSIgAJTvd3Y+43jOOuY/haNQDvhD59PPPat2ZDIb4MxfD5xwczpfgcA8LOEPq9fAwBM/D
iAkEn9gACUyAe3/c3qkubarr38nim/Zn9VCd6rw2/f1mOOymeXPj/Uo5YT7zGLtfBPYpnCciGL+9
OYfPleB+/A8qVvQFqhIS9PNJs7Tupl3Ebii1iju3Qzvj2OxQTxOXuukPtC3TC7fmZ53CB5a67AKI
UGdfLKaS/kgjz3TiusDUxlU+d7HGVFxbbySBN7RxmhixStyCXxNNb0dViGPmTPzaV0Wg2366VAon
52wuVvWgT5ylT8/6OnMPKPcrmZHMu6ZLM2yYGorwoYmmIYvbvsrDXA0npd+71w1ebNBXtN2qgrnX
tkJ3haft8WHQMX7IHTzFXu6wcC6K/pLDu5uK4mud5+OJN+sXIu3wdYVos7M8L4KHi2iR3jn54q9I
MefR1JPluhu4jrQz4ZWZC3SNvEYHIudiS8pEMkS6y1p1r73Ft8c5Gey177C4oJl37pBluUrNXnPX
Pwq+3OR5Wp4RVx9oY6brZiD9IfdyLb9pWrXlzrAE/ZDxVcdIHo1oMSuTaBMNoIcTN8mu2f26Fjo4
q4d9+x3xpSG1u9MNUoHroGo3EXHRYqVOzWzJteffYI9VV53f0PPCa1asK8l1iXGQ+Eu+T3iXy4FM
6Lqxrd42VNjgYZ+dY4oV6Qca9cpMJ02Pn89GobDMlmmdFsJetyXikmaE7h72bSm5nnJvOakHt1+n
8BVZmHIUjOOU7LWaXgmKs6vBv2hcpK+91E3PRYvXDy1T+EXoMD+NlB6eG5vW17roxb7xqk4Oi6mv
2cjdLcrcKujvm9wTr1DqLOGkeR3OY19ez9XSrMqu7CM8VdW1xoUfebkicT555XVSrfxCLWHtpcuK
L6CYtlBVlHuxalIe28LYqyURNnL9yQ2RYasy8eyV6w5pbAnWb+4QpY8Dh7FTH3le1KBqvqJ+Vaz8
jtZRxbzpilqXrrK0csOHZlUyI1mb90E9mypsPG+4Ktps2OS8RAGz1XjVGNdsy84t3jSZr68ocp14
RBpJgypz1c+U7+3gKDmYxVwROjVHoszLh9ai65VDe7xHDT/i3PRXpTuTs7YScd6m/VXXe1NoCpKt
Ou9WdHV91TfXHPX+RdUUkk2NvajrrLryu3nrV9ly+qZV9De4SszBw2FnBnVVOz2WblLVu4dmNVc8
8AvB1rbg6qrhWRdNTkYjOy1yxDy/MokCU6uFCKtOF1dsTvHGT/wueBglFen3hs8XfPRC+PAku0qb
0j3hpjgujgYzUfN84buv3wz5sznrLI2H0g/UnPfnbkecy6Lzr1zlmuNDq5lSVw4lcrZVUeZnOvNX
ONdtWGJwFe4VySWrHRtnApwpH6bk0teghoo6JiBmyM5S5q60YsnepUUq4VMAcZksujlr4L1OM4vL
lihxSfFLPYFnkcXGhUjYJeP5RSMYOWb3LVuAR2TdPG8fBk0Kccj4YFWGzWGSe95lU3ZsVS1DFTQw
NitRXqqyKI4pGS/G+9ZDl7FNZLopP8NLqy7ZUraBm3C1IQ5RlzYveZTD/gpkncBdqvGyhEXmCvbO
IXaKhbkmGNS2GCp0kZTZcDkZP5VJJaY967uLqi3b4+jWXsghuq66jlcxzhsvNN2YB2U9nnV1cZmb
5EVXkyHIRyOJLuiVRa8ab2pX/jzO4ZD59EqN565IlktHTfSqTnd8XMTl0ND2bMrshmeRdXIwZ0a8
KxKwuZvX4zSLaCpaEfdN4WyzbK4OBr7ADUaEttmC3SvaVLlsWr/6Mj+f69qcz45QctLdKmFlsZ18
1OwfLlmJ8rCYpiKYPa/a6j6vtw9/cZHJtPHUFme23VnF293DXxji9Ju/hiYlG4Sb4KFftGzakCUP
OSnVvqynkDhlthVqVHul88PAp2VTD9Q/kDE5DE2OttMwZXtKX6KpCx3NqzNSF/2OzvxqmPB0mpab
Irf1WVUmOJicnIYVavDu4TK0HmqlyIMGsUX2PG3Phr6fNh1Ni1WLhLoqEvsq5WW9qbyyW3mmPyks
188VIkk0KBBzaey8HfNEyKyt3Uby3jE77/4yaWJ21HrQ+dBu77fmjMvK86YmSrHI19WozfNGz4Wc
9TQfdarVyUDM3dRKv5jU86RA/nEsh1SWeBqe5zmqIZibKlJ5MjwfmnhW1Rhg246rMS9XEymKk7Eq
92OXo8CkYxY4iW4mqWdqo6rMPJlMNj8sncgPnRqadV3py4euoqBCeqS0oU5Guv39RYwdCusGZxFd
8m5NSOvEBWfoZGZVLTPHyjwv0U3OmiT0fTffORC+z2ud3RUjWW5c08+ySjq7SmefybYYM+novpWQ
XauDy1rfhFOD+z2aT5Sg1SGHRJDkdO8k2M9X0zwska+ZJ3HNy0M7JbFPmn43NDonkrhKb1hLrlzT
TBBwezcmqNTh6PN0nWhvV9YQ/JcpRS/aiQeCFuhGWAeF2TTOu9nlbO+rbOd1TRmMWetfqeFcgS4l
fAgzXE1LMQYUz4FgRXqZ1ckkrcqmVz0y10VaSc+hzuslFmxx46Y1dFdk/fOpS3yIZCyLaotGyUEY
L7W2qexqY/dC+02QT0MbNH3fneiJLuuRFutc4zGGfIROWQ+J1JS2vZzNpALRedNzbLZDtty2fSdu
PMxgH32E/LG6WSBQBHXl2RNDJrbJlduusM31RW3NKFGTu7fgdINKb8bUxcGSeSKwrsdlXv+0JCq0
k1r7yxzlNTVBOQ0HtgyRWNLLzu/TIFtqJJOiDGiXNXLy+iVyEK+DZmryqGOFCUnBVqnvIanbhKyW
IShGLAfHK/ZOp5sAYvYuZflPS9fWMZl4GbAxryT2+172ibcpqKlWVT+F9Yh45JQ9jLXb0jFQDpXl
C1LO5yUl5VlfyIK7szTDolesrWLbOF+y1iSBN5bnlLivyj79Ms3nK8vGnRnYc9ahetWX1SQpr05s
R0FK5UlPu9jJh73HzmqltCRkvrAZv80KuNFpbBr4Y3kQSz9uRV1RyWvQlrOI59PooRNWBlOLaYy8
yYu5TqFSW7o8zMRSr4qsCjNbNmtq1I5zXYVTlyGpPCVOyVhGnWfDKoFSYMxpkM2zjcVEm2AeymYz
ubkkPbmZJqgDoADpNkNVjXJJRR4NGZ0DT5ACaoxMHdH95eGv2S9cyQpi5VhA6VD4jjq6faeO8D2o
OvYJnUIkRjdYiq7f8goSXtqjbUE7qERscso7O+0ghMTjnMSOk/YrzsrQpdgJa9ugsC0KfEan6Tlk
Ahy2A8olLcC7Mt0b2Rha7N9c6uZ5o9wqLlKit7Y331wemmmtiIQonIaFp/R2rqq0lLQU9TZN1hYv
NHLbopOz52LpLEsRFTY7UrGsq2WpJE8RivWEw9GWQs7oduFLEjRj/WIhg5K6E915Z47z3I2yJcMQ
5SNbto0Nh6Ga1oh5+0m5zsFrs/TYVmyQFKckEqYaQ4gVVZA5uNx37KwbYj5Qe5izpZScabpOmxbJ
zvpZPHIEz10g5fZTR3cqyS/daUg2vDKhaCocmJyWsugnDJEo3/opHqK5cA4ky2uZQIjUC9knpjHr
ybrlliZbSlh7IH1VQA4dhWTGQxGdu/WsTRIvOb3NKkykMzvVNrHHIvNuGuryra+mYy+S9pyrfud5
uwQrG6XtzCRxGD1RhYJkY+pNWgyJTEZfijnrzhTk+s1ssQbxAq5gFqBrOsbWbbrYjARk3GO8pwLS
JqW2CEnCxrjoANhVU15KvTi1LE0FFkohaaHBbOgyOWEpAihAut2Y+KVM+i49LSEU59anG4jrRLrI
JNeeyQNDmDoV/byF50L6XWqAv5k64HGZoC7Lekj/kBEyZOMUJdOReLUrnYzzuHf1JMlSiMi2Xhq6
JB3kuOgDH3F90vYoiz3stEFZkm268CrgCwldPg77POW3gzvi3VItXjTmTi+zigDQqrorAx+0bFli
EmlrP5PdkNAt5KZi1yXztdePOHaXJgu80tZRzRsd4fti2oWq2sOXKivNCi3pS+api9zpvDXOSSuX
ydAIcTLumoYkDVhNuXPze++3Dped0wJeXJJDPs7ebhB0bxMoC0jhN6FxkipQ/UC2je5CbAYTJcmA
g1r1yVFn9gXu0nxtG+3vszzxZMpQFWFrzFrk41FVDLJSjaaoaLrQWzIq53KZg1yk4wYKLlSdqGrx
dw+XZB4nyTUa4yYF7JsBWRI0CnZplgQw2DSNYEXZFjclOySVv6wc2/xULOqFGEa1cbQGLx6WYYVM
6p0gP3uZO0m+MTXYJMncKaox7gOixmPuk3Gtep3tHy5OO60z5SYrp6PhwozZprrqgxajJPCdDG9r
qp2YKu9oBuKWsnYTs/XzNaeAflTZA6Mg6Bj4qYhtN2SbrDZHgAP1hoH8D3ShmYRkXweqMTrEbSdN
perzykkuK0jMkT+n8yZxONh22h4927Og1iRbQ5hv44nMl06G0qBoGn4KyfXotnQ/T8OwGVyqg7wT
Px3b6tiIBKBL5uRyMlWA2lmdM2eOc6a6La/5AUrE5bRpi12bO3oPv4OIBt9kQKnYrfBZf4C8mMYT
4mWoxyhzaRss4yACX5njAgXMirau3YGVmrLNjg5Cx6Id1bq1OmZTCmXkTMYQV6wGoA0egf1J1uA4
q4GPkSCzt2mhKAr6mn453cdM0Zwp3Ph7z9daslzHUL63hyxfoBom6QXAqOJiabtgciEtZf08AGAB
zkYDogQeoyHmqposkRyQ28pk5XGe0rASxf0Sik0L2FzOOC3iMdOLRCMwEvls20Bb00V08ljMz4qc
4ROvoRdEELZTSLyanUUFOK/HmGRZu1uQPmDVs9MSWX/fK7Jpky0eAPimxoFCcFZb23T7xpJmnZWd
joeapdJiWY6L2midZrJuIFeIi8QqFjAFlaEzZXWcFbWSVVOhvRbJxaKyJnIsQDUQfrEpcB32Kimk
Z5tsh90hk0XRnHKQymkBBf+hajMoSdwUIqXIwinrpmMzFxDEmyKcvRHtMy+G32QsUd5TJLFR4SQ8
tSeZ78Z5P0+yz8b0UOR9jGfebp0JAJJY7NqoulmnXrkdjN8dU+QqaagYYh9Wu+urE7/1/S0fErzS
tDrrSoee9sN8KFlJAoSHSiYpWxvgEA6ty17ajNyYEni9pGQ5ZMjpS6HxFLljcyecORwXl+7awguI
Z6sgBdKroVwCAOBBX6q4R2W3He343BMMrzn2bnExrNw6g8hW5y+rGZ3WVe+BGxVGpqnGR16nh6qY
uuNiwbgJP4OS/9Kkzk/HzJRywnN6Nkz6HOiwdYuzJpybyolm6tx0ORSaHXhU6xU5mH4mLjrjNmtl
7SzLymG7qlN+4C2cB1WROKHT50evdV7PuRVHPdffXM6ZUcuadUwFVlTinKYNPuvp6Ywg5AAT00aK
F9XRoAY8pE+LjSvoaT2qKDN0lEXKgMfpsyuHlBtSqT3u5g1rXohe3EDYwYHt+lAX/LTT1NzYLkxa
U163buLL3Dkpan/V1diGzcCuap3cYbIDGFPGMx5F6PH+qjJLIwcxidg0UB/xXhKVsK2bCh4PYll1
UWGI88LUkTOzfCX84rLP57hyc3SBh7yTWjQkIKj/stDkeqxglQ1eAyPqy7Tz03U7CkASg16rhK/y
FFUScZwErav62GsAYXS42IMdTU4NvJbv1VCwcr2y/YX2ZxSgoUcRcFmgKQYVk/CHq4ZYI8cpfeUn
7rR2lJKOg9aup2upGXm1JF4hS4UracmkpSkkfBSaQVFftzJdpl1moNxshzLqq7GPynYoZNpqIDQM
htjp7hu3ZYEze3FaZFdGFXVAEkhNDgTzKHeVCSARjUPTBKgZy2DoyjvO6os+yS28w6L7dUpScRJP
I/UkoL/e54601fSySnseALN40P4GE3rG/OngFHYHlOiw8ZdAkPxqmVuggJW2ElBMEk4UOChW8lI2
nIYJruptaymTYHRi6/AmUAOGWsABaU+Dv2+Wmj2vnPN2Sa7dZeQrVJoXqW/doKOsCJdxCRaC09VM
gFi1Okzc8aWbFbcLwK+gJ+hkQUZOytsDBVwkCY6dCrEA6LZeumS4SwWLHT3uPMcja4+ji1a0dZz6
cyzc5lXfeOeFU+Otg/2LtqZ3kwOhvjKjCmjhh2RYnEgIAKkCZueY3BUMmHF32mcZzyEaiDzGnd2y
TngbPaS73m0XuWhnNaF6iB2w+2DM8QuUGB3ljGTSK8sAuykgSQ5BQnjSplCwVVOVSZWXJFbpYqKs
SV9Ntn09GG+QXTdT2RkjeWte0oFVMiUlDU0OTqfzNMygIJCt6gZpu/ZgUQO16Uw0JP4haBY3uUCs
PsswbrYKA4XU0yyo8brDIwu7OjEBx/p5nfljCIT/rUrmIxqA/FYttkE2DbGpunrNCq8IgLUEoJAH
2E8Ax2flqalKvm9YtV14s+1r4m8gGCFA06IBPyIxYR1kGd8JOjjGwK5YNoyu/XKWekyhdLQl0B5q
ifioJE66Zd8jG6RuVz1fFbMJLVM7v5ycwOG1e+jGbIPyVsi+hoja+e0QgGU+nylQSFDXpSugLy9Q
RcYN6zQ7AoswSkHGLmLOVIZzmZypbC2y7ABWnsushwBcVXUKLC0eoBRSEqj4ImpH73xsy04qXJRS
QKkpC0etM9foC5ZPJMRdRQKs3X1SjjhcnDGNElKeNCn8Ir7w3fU9khraepeXTXE2OOLOtB7fJiO/
7XIzBqZM5igVrQ3gyGj2iBtazy5x6TWdtKJxpRmzJbQ5B4QAd/YN2LupawFvOi9rloWVUuDWjV5C
spRxnZomJkBRStQPq0YoyF2k4QHx+xvKu+uZwLhxBhJoNyNBlo6hp70iRNb2EXhjtvIruhYev6mT
isjRb7zd5HbPs4RdGQ0nBxzI84Cq8WwpJxGOvd6MLPVl6znAFZ30teigPpqzY235UVvQo23SFa/R
a6GMD5VUvRoybwQNci2R348rrlRQqkQFbOkTqSjEyBaUFs2VwTFI/tQpcg1MFClPM+c88/07bRXE
CKIhEFq7d9q+v85fF70FF6udKmRscAJAUiDRxTQBWVi9pla1Fzkp1y0fApVa/dLqwQ3qzngHAblx
yYAAbIGuAvbAa3fAxwDNjJDM26FaodSnq2mpGlnpKnCU8IHEvPc100ZOQ9KdWI+OmLdpiWZAx30W
q+oSwLu27nruJj8uErdZpX3py05DTjDW3/lTvcihS1wJyFHvS2eIsB6YLCeWxMNFM3UXwDcjOLdS
2dYXbNMXbI6qBB0GBURDMc2ngpxiF0B2m7Z+LESfBWaoWJwsTg7xfKjWbAYSx9YtWwOzcJdmXRND
0onnRS9HxvrY6knIlONyhXwBpAut5zD11haRKBMcyTZNu9WSIahmDAAso2a9Y4u6pTm3gQBiyE1Z
HffpKMulHM6hXuw2Oe1fdTU65bXjXJVOT44T8V+2RjngNpxEKXW9bTvIxkHTRa0ntrJOGpt88GTv
CPeiLOl8Bnx2sNT2uZ27LFgctwrbDt1NOL2vagY5gIlwQXiE3cizwBnXwCQc/VxHg8Ut0PZw0Kob
KgsxYTB8N+5pkkpqyCz7Ary2Fs/zmwKOJSX8eoutgcIF9pJ2L/RQLEHd+3vtmmyXNhUciiVW+m3S
wIEZbwObZmlglnGfzN3KoIyuEzjukTPA4qF8md6fl7V5csbbwR5q5AP8750yUGK5ccYsLPLJjRwg
hgAajmuuBjfmU3qA39jENBdCDiM5B07Ahm4isMyUB2cPdgt15hy5KRiVW9nXY1kByZFNewNFnXCn
Q+tZHhLVFVHS5+cpVW5gh/bc63kduWq2sinM80zjXVv1C9T+PjxZw1F11sJ+et7sjWvBrhkAocI2
4Ihm5Y3EHJSq+lglZQ9mDAfJBDhT4qBTPTWBdV7XDX2pO7uHs3vgJ1i9ayA2SahBO3BsTWXZea8w
L76s/cEEmSbndl6W2FNm78GrgrlY2vOaJ/16uqf2BtxJALQvVZFD8TqWQKKTPswnFRLXqID3ExBO
4xUu1SDLXEgEqDAulMqlAPBQp/+HsnNbbhvXtvYTcRdJAARxsy+o81m27MT2DStJdwASJMAzCT79
P6T0Wp3Oqsr6942KJ8sWBQJzjvmN6a2fsQ7Le+tjJOCJGsd6dX+OtobZoxkig6JCtB9Utm264R6c
WrnzqyJPqOH5snaELDzR2iWrgtchTfNDNkD3sfOxyFSQZMJrktyYpcGSt0r7LPE6N28G5mG2UklZ
QICNEXcU0XtDIGxLNS6rVopj7vAHYU5DbDtFQRKny0qK6EB7w5MuVVuBkDghileIkTqyaiNdQVX1
vxceQtlUh3JDpI9JUiaMZjsv5nXC8M3PTVugikNIwvGMonaMAsSMTwVcYilC0aB02/SL2DfzqpR+
EpGhWaqh3uS0hRbfmqvGrOQxFBlDpFmSnnRMyr2okQ019bzA4sS3dVifZwEJta+wZkqb7ld+yDss
PH6OucV/RrFu3JIif28QUC5Cg1ADWYSC/DHHCanTAY9t220Mqu2LnlIkLEGd0IF/nfx6S0eLeuis
aqivs4+RLkKU0rHgllP6ooMDFXX0VAzZeazt81jTcRNRfFlxIZcB5ljEYum1GM1S22LGRGKffBQJ
z3Urm6QS/S7WAgGxy9kylGdVKLksKhktxBwOxwK7SeGKl6YKw5c21Rsa2KVgrPoQTTIKo5cCOSF0
86BLBISnIQsXGjXaSxh7cxIipU4Yl+fRErHVPUaGxmjYTMTbDb3kW157/iKL5peyrfsV9OzL5EfL
nuJP430ZL5tCvvZzmC0sr8pFw8kKatvOdrk8ZsqEa+j1ajnN1anqvDdVYYUtZwRnmYaUT9tyYcOe
LiY5v5Zlna+92HsNZGmXqmZfegSCi7QTL0xTPO5zdxh8E62d1+zHmV5MwTUC+mppApUuIyj+ssGT
TwZEMJ2oj8KbLhL6YKv4/Dy4aTE6qS8QLhIZD+1dMD9DxXqZY0TY6Vh8dg5xXVBLf4eK0anu8Jki
xzbOjQ5rip6RtrFpVZFmLermYwggasSlSFdkbE95YZuVDMtPfjpY6NhpwprZ7P0ZyW7tc71s6/xF
+3V516a6y8TxkCJ2j73qVM/ltf9sjDhlHWHbqa8+VCHFSsnpWQjT7t2YrmQetUnD1PSsnLovcWW0
pyhbR+F+Knq+AESEnCD6TDqHpzkc3IKRjCAAMQtahms5O7kqmY2WLPf6Zc0zSEkq3qlwxlosIdV4
tRcs/Wk99VBIszh/yyl5GUGiIPmZpoSPLkBeJWhimLqGXpVee6y3UJOIndOvAQMjQGbjbSKIcJhE
kK2qkaGuWsWLggb+2iuqQxyZXexb95F7UKzk11K76DTW/oXno1qbKJ4SUkbjUcgeYYKf14gkFBik
kATbDsW7VRB775Hg7VpggvPniC7DiNikh/hWNJwdUdPfhmIMAQcgDhja0eCct3MZc+uudm3SC/8b
j9tPkiGl95SdFog7N5kJISKh1ouQaH5HwUHup6D4rvOeQHOubhOfsiT1wX24qv3c15VOIMy9UK+R
kPLaN9nrW8Xlnrvx6BhETe7EAstDmoRxhyckYn8CCvtOkEiOabgPpvQUQNg+dnn/Ovu53cqpW8WB
Jkfe9OTYNNLbR7TcyKhZCBvY1ya4C0nlrQjky0xNv+oqiiJErW++GD8r6qP8Q828a4Y82LiwRh2/
LDb5vVA05ELdC2mYwTNPvHnIBhBSbiFP+997R1fzXPdLv8CG6usldMxPtm0S0fRFEpDnUkhknytT
+nkiiKGJDnHjWMOWmCgOYzr7BwwtFAVFua5rva9Y/CU1+F5GPc2Q+M0yFeILZ5BSIMY/ifhEA/qH
R8SHJ4ICIuPKwI+eDIRs6zT+3poOtS/tvsTc3ErdnSCrrm1Zf6VThIJjMNLN9CpSuyZFFK5C5VWL
qqk3qvGnjU2RfLbx9wnL3HqO5blL62U1N7s0slARobsuGmjNca7FIXNISYdFVT3TtN2lNirfpRjX
WLQQ5A/RZsBitClM+F5x3628wcqF9MKPMpzjTV+LxCCaTqzwn5p8JMgts3LpKYjPfZ4HizoyZjeO
Zk3CzCX1PL+wQh/SDg+ZldG81p66VgolT3tn5Gqlb+Vki11Xm+wlr8Rb5kcXCM/Dc50xu57Rr2gZ
t/wUoRaD2jCGFO/PmFbcYuhStpC5jK8snodVZPRGpJ2/783IjoreaNmoJY9RAxulPAyuTg9jaUPM
QCNCbOV/G3U+oaxK9xmXa9U3DNVIj2143q4MhfzrQ7E5PF60maIfW92URbtUWmSu2VbRvtlYjLJg
0GTPvHDHGkNvCNXW/A4jqLo7iRsgqvISsJyekFJAVB9vrZAlcum5+UeXl3+gkN9s5ZpMqr/aqv17
939P/+rV9uiJ9Pfxu5/s773t6nn12wtOt/XLrxfcQdZ/vwWIzL/A1js++o+d/yBZ/wVz/sKq/tPd
+cvJ/z+QNfg9yHrOlDU/Q6yP639ArAFl/xOj5wZIVIG+Amj68y+IFRf9jwgpKtthwDkn9G+IFT/D
kDqhFxmHbkOAA/wbYg3RISVgKMcTQSIeAcv7v0CsAVz3PyOsHN2dCNqBEMrQa4hSH+1YfkZY7QD8
KIK08+IlIWvEhaXQmiDdYnLDcn95HHu80CLNQMCM3gakQqGWPRfvAwrDW25CIFqe4yWCG0QbdhJQ
xEtx8ZOf4OC/Rt3PwC1Bv6lf/1YkeaHPQvC7AHnv53/CbZ1qtTRkJC+dtUUStZmPeCvLguPjBclU
342boR8Qe/dyHFfaGzJUO+80Txj9kZUDyEconzfwtZ9KLM5bPrJvEeoIt5SG9pwCGkkm0UeHcJzF
tfIRzlVBrL7qrHz3RS6eUuUgJI7QoU06XWYLEYUXsnoPEFUUzA2X33/ge8uJnz9wfO+GgF4h4Z1X
hqb1OP/TB85N0QbCZNAvwmnul8Cx2G1qUf3L5/LbgMgn6acpPei2+UD8WO04S+P1hEj3k7XeT1cF
bi6fgWs4MdEz4GF1qHW3Z52h5/F+KI+1gl7ELUlEkK98EyA1Sn3zluoZghy3t1LlDUIR/eVxmHgA
q5rCrYqiM4sfd7yuonqPCt8BpTN18qSwxzg8tVW6moonKbPg6+zJTxI18vPQp6hb5qk4EIs1NeCW
v05pXb3HklyngKt121tyrV3Nl1ZF2a32HVsMZkOd7bbN1LcXDfT6grm+vag4fzcD4MGxVYfHucfh
SZFXYSZzcYPlK7+ieidj6d8qWSfEK/jZH0d+fmwVqkJAVVcFVBp+IF3cotBDfZSvSLhGO7sR8Yzx
niDCH4cUIFNYFeOuayZ+wuLWkng4AU8iEXLf4X6QU9LNCfWmdhk2eI5+PybCXx6CmEDyDNA1DD2U
QMQK+stDMCJJrzQ43WuY8TypPZJd2xJCYtoqtRZpll8fx/zQigu/qYGzBXi3cR9VWQNarESc1voo
oGDPmxzGMwnABqDGdMp5u5gB2/OkpiK+ZAWIHXC2obf+/Ue495X757BmHD0wI+D5jPig+NHp4+fn
OAod4rLIM4AiW9Qgu8r71Hnko09T+TWPgA2V5CT7dD5NvByfA6BMxzJO3wBHj0CLRpX0VSQuodcj
bmNB+wFWcwkskH7RrgewAKToXM91eqJ0HBaPEz7SZ7x99qmCrLa1uK+Q2ov6rUDO6EZ7IZC0n6Pc
RQfPU++1QMji6dQ+e1KVK9PyfkU6ufkvtwFz+K+3IUIzGhTq8DXy4Ndv0jmRkZBU9VMJgH5hsxrP
DjQvSKfFmkhXfpsE+IO8QZLdo4oIHYhX6aLH5PdMNbLiMB7VK4VsojG+KwUZsES5v1h0jk9vhk1y
4YWofjqOAJYOzatvw3LlWVeCFUKMaVD8+PzYcoi7e9HUX/r5mxOWb9Mum9eRq7K90ghsYnCE9xjV
7X5/B/5zfsPnDyOYJ0IMggid1v45EEBfpUUfeeVTl2eArKk5hF38OQTIpRYpVfaxmwdu3OYCwvQU
TOxG0ypNhPD7rV+0SUZ9dbN9ER+iSXybiFU3P67f5pJlSRvGzYqjH9Z+bNvuWUumkgixcKn6dlv3
Ud8lpcnW97j0mA4BNItUQ98qWbul6ZhC7fW9LW18lMxk7G3zADSekXON/M0rz7wW9ZK247iA8mN2
swcxa+i8z5nRf/aeYRdoZ0UyDZqdTAhGi9Z0umZoQLrtpsnbgarJNqzwjxBIw3WsGb1NZQ8ZfmBv
4MuBBEcsXAx0CF/r8sMNVP/4XjOKghxv1gVqZq/91H0PXdF9o1Aox+pduNp9qTlqC1il+qPLe7oj
NH2DiIaIsNTkc2yjbm3aBhJsDoo20eUIFFkN5RE+lmkdQnLNdS4PJKUiqbKcvD52g/tuDw0zhox+
znIkMpQo1CSrwZ4d0q//stQHv658lAoS3FtPogUiZopfp4hKTV0tbIE5qqjrFUnb+BR66fnxdXdF
87UOo/dqdM1TN437HGV3rPj9iMoLArHVWLb5MSOvo83m/e+H7D0m+8dDi1mXEqzI3Ee/XjQx+mXI
hnqKiZdOSBRzPSxpMa4JaOVD6Hp6tpUF263neusTyN4kH/qXKu71eqoFP2Rt3R39htOVB8V5LceJ
b0iL4nBcdFfbcvZSNKZJynaIDo9dz59nCOQZW06mqQ9dGqmz9fZdnJdJe1+gHqtUK+UfKhJ0PT4C
n7BxbtUALUUZLt5ERTpvzJwVn6VjW9ENedLVCmwJJoYX+S6iOb2ZsTv+/iaxX4LKGDcJ0gBiXUQt
ASPk/u3+FLdMdhrbbvbjS1rq5cyYfW9U/nSPhb8LFiatKCXoJst2oFfaC7XAv60Q05X6oCARiunP
zQRVbxwb9y2owjWftFVJhUEedV9bvtMF2DukXemGVc6dyUCRcqZ4VpZhRd2xtUxdogrTAyl6f/PY
fbwUka7XNm1ID9GXk/XIevYyAiZRY6mvmOfZi2wJKsBj4A7au0NpQ1fscXfbBUtnuW/SCjK4CuzB
T6GByQkfjRfhX1visUVQZbGm7FZlk9WnUqVmWYA2/4pKArF1kYiJpc3q93f8Efr+5ER73HGBdnKB
gB2N/0ekOJAiUJlz7DIMebXhfNbHCNXhiVbDvplAzo6zO3RF2RwbnX+aitG9pXHzPWvNmKRBA+Re
inDbwggQq6w96iZCCatEWSauAAPreXQf6NY4gn+u50sNgOIiUvA8GIqrnEsJ4IBa/wpvxZ9UADrN
Ie4kVeO6JyuHp0ds56dQjXlv41NHUbPzxzQ7B7mHYxFrn0cCE0kqymrVdqj4j6g9Aa6N5SmWabYs
Og/i6SEQ2lvMHEEwcBMfIE6+6opxIbXPbu3M6Y2U877tqzlYprkbMCVME6isrgt3CECfTMr5Bgte
fPTG3vyXGSu8J0r/+AY4CxlCGlQ4Q46K+y9BTYayfZU5WlxH1bFFxkHKQSdaA9FTp4IKeSIeappC
QS9f2TAelkpquQBF0mypKafTPMgjD0qy87JMQN9mX4Ixbp+Hyl3CsDCnurbdc+EsnF9Vg88Ct9pg
9noQ7iMmdZXUA0qMvx9V/7E+0x8tUpGeUuSikf+Lv1FUmcw0WNmLkR7w56yDVeCeehRaXXxO5k/K
tWJdqAERpAHAMeXAZNrU1ptIxmTPByGOkuN2FC6Et0bPH3J8tS0p3jPW6m3H7yThEKWbspjTgxuf
ZVvqgyYUoKoJw2iTFiTaR36GuCdTiD9+jDVvBuEgurlepGFf2oUoh6PnvGCFoOlVTilHSQz+MFoE
CDGnBjmTgJwma9gJgGU0TxEat8O5EMyb2jPFcUVZux4lBNOC1BB4Jurv5lnkNzePZXqncC34bAhF
k+o/YKk7VZgKTvr+nSqll/EM7JXUzlzV8Pp4f9hdRsQqV+2PejX6mbpmwJcNSjB904J3TO3wAmOI
vXX0pRgVX48xxHEkEhj5qcuypY4Gd4vhFwmV8V+7cPavVUVuYJXbfhEVfsk2A6riiclR/ex60u9o
TjRsdBndAomXJ1/7LwX+3huRKDj+flTcXbe/jPSYR3Ddoj0c5AlE2P+c3SF+9VVdWXaJuIfcF47I
NR/K+Y2QakWl0K8sxoSgGxku49LPdvhW4KCpdL7DWtismzbwDlqxaRkZH34mbcwVwUB/Duy4mYIg
T2xfuY/agZRhVia1ikb4RLFQRHYclr//MEEY/WLiFYAYoYKgMT/ISfTE+/Xj9DSax77M6M1OegUM
Qb/OwDMWBUK3H1uPY8H9WJNXIcxlwL5rdmyyAoCrI93KUoLaMSDNIENmlmT2+iNer4zLj6kJzDUo
a3ONirHD6BLtwkLu1qtqEsu86ZBKhwANWiOh0D7W8GCqYMZ4XEOLoWySsJsxRK03f2that5hrj+Q
+5zR8jk7mXzD7hqGKCK7aXLkCX6KR6VnHjw6M00PtR3SA+Bg7/DYHSrQ2DTIhkUjCMgAKOgLZnzy
KsdcrcJhjhaqnk5jKaJ+DfQkOghl9Q75gVj2OuOvldcBi6g3Yzy5NxlNbJsyY1elq6pNjWd+ydqJ
r0uXT6tQSLyvpShvhxNEVa+4KQbz0CLw7Lgwlcw2PRyMTw7p+hbz4R1Ts1sFy/D3+4bVuvqusJHf
j9w3Hkfup+R48sdh/nOEeDuUdfM1ZQCgqIzaWz4VZp0FqV4XY9n9MbV6H5jMXJ0VnXdrg9zdEDFs
+vtG4PrqSbnyOe0HDil42mUVzw6wocZwLN7/+H/v+o0+MTIXtyIjM+4EeNA4bOY3367hBKvfZcCq
NXinIV/MsHgtACgOu5wJsyj7YHhBAbS/tFNxeuyR+xzgp4BMTA8uqvGqVdRU87mRFmUnSjCpg0tC
eJ6W179PeFQNcIdjkFuUCAzZtaq/9k2ePqeF35yBMPvJ4Hj1Tj0YjIrYkqWB+Qx0U0R3ALt90NoZ
6nf3rex+TM76rgfcUg8AS+VPgKAmfx1KnX2Fx4cu4t5Npymdi4WXGwdfXqs2BgjwGSYtOIV96U4q
D8Xea5F/iiKYv4A8SgDjundgtNEaEs60lTzML1N358UyL3ZvtI4wCUYluxjQ77sCeOmqGmTwPnfi
lQ9j9RzQsjprFJ0SpDHBO0/VlzRyJJEl0jI51nm8YfYlcyvjV/xz3YThdvJhubR16D4s5mwZqOLt
cTwD2A6roF3AGkjPRPJEayZPHUm9EEW2OdrRpnz2BlToVROahYLkfw5BA0WYw6s/qp51WzcSdw46
46HYNlV7OZUAQFB6OcumJc+1cjDZYADEpJGwkOE7yDoJRFHF3qfCIn/Ws2iwflfyc6+j1Ywiy60z
2XBrerHKG8X3P55vJl0Hec9+6VmWfWVe1uI9kByLqpkPgtZsOWe++krIjRdF8FEqI1aerMROD7Cm
Mo0nfxi2M8S7l8eLaCxKTIMwh8duEM1sLUaJqrJT6oV3VXOmTD09Tk6kQbVNueyA7sWwHty3bK2D
5wpcySmYw/PQ6hll5AgsO8CPfp2h5wLwj9nfadrxJzPlnyfRkMOEKQKmFRya40/dVAVX1LH4Ux8V
5BQ2iFjup6IOsBu3qV71ePKPsZaHuZh6L8G6wq9FyBLUcNXlscemmV8tyjYY8kW4U0N4HGYv/2Rm
t5oy3X3IOeuXSETDU9GApW1V06wK4eXIo4EU1qz5g+cG8CkPXme0Slhr482L5hFD0IDDREvAf7Uy
uqH4Gu21Uz24CfCvNHRu7YE7gbOOweLRjcFFVbDsmPHU35U+NXJ+so0c7kAW9gEdN2AYiMOwjTHB
lxbPdvRItSStNxT2wCW973oeOLcIFgO0L4hhuwBokcEl8aRqUr6YPpQL1BnZjrY5/OX5cBx0Wi11
19YXK2a1mwDUbG2T8kvIHcqOFaVvtIE8Hdbtd9OQxVCN5lvVINWSwWATAaRuR8cm3vWNLddD0MCH
7FerDIzjV2obVNQ4Y+eBo61AgzYZS/xTiOArgeXFDOOXecjyFf6ZzZexIvGKzQF/9VBfQ8WNI4yL
R2xV6SYfC/6e1y/B6Ma3kgHS1C1omvZ+lXL80i0zR5orRgB55T49pbCUXsGNhnBrRqd/nsvBw2IC
j+ji35f/fcH9cuFnv/6wqdzRKWHsRbiyvKDdwDpicfFU5vGrmNl0/fslpdpdMcfJVWU9QMV9DFxc
4unp8hF+o/t6BOi1ODrKrvKxWjHms0Rbv1z/VHTwofSs8xAAka4zvkctlKwsm/tPPxZ/Gfj004Rp
Zj3yigGGbvVZzjFfZARco501f/ZoB09QG/XfZHlvBXDHQMrS63a1y/d+kLdPE8mbRV0ioP4hij32
8QwXC4Bk4GUeKmFamDdjMngJmqB5GmrACA2s7htUC8unQJulMMI/MkTVPYYCNksNQJ6XAabY6rk0
vveEoguQe9WfFAyVUBNgHQmsK1bs7lyM7i5FJTQ6NvjBW+RP3dbQPOo2A3wRiQo6eyKWtRce1f0+
HMH234M1hB/dwo/zGJHE0gIovFfzFz82cMSHOSOOxvtiGYgXMytjFyY/Dpgnnh8y3thksP/4aNnh
supPUYlyo9sMOJP14h3I5OlYOFEAVL5vury+ySDzNrmdsXc/1HD/S16g98hA+aqAvHDFfwgqXxov
LBeMmXaH3sjlS9jXJ9+4PlFFJp8GFdqVHjr5NJbjX1t+jF4lfgu7T53u5jowUFcidXuUjdph1Y9u
eH7sYFpgqyyAjURq0iaSzcOz7eM7GfmvLds3yHHYNC0fWz/Oau8Tblq7okUFW7qYUdcA/XRsmftx
6HHclCE/TV64yFsfhG48VtcRnPfB8yO3UnPavrOmWxHXlN8eV7BsHVmdvz1cT30vxkvTxPmpQAH7
8Sv84qoRF57V/fc9foNs5QfEHL6Zi9g/uqgIfryUWUaWHKWn+4MC0qbP/wiL4ntKsv4Fmna7iSP4
6uNcTE/UAzupZOvWfoho38+LJwT28U3gyz6MDauW2SRATdcM3HGAjge5NfO6r4m6DcUMPAi22aRr
Q1TKJWQy1hqgTCOMWjIvv1kjosSMMFfnM6xFeRQlVuru0nZeu+96gcfGo0GxAC9AVzHsg4gPuibJ
YKv7oyWfxH1utKJ4x29qP6e1dks5RfSsK9fvalQ9t0HfBqvYlRJGZp0vRzkNn1MSfIPVnv/JipuI
bQvZKp0v6CDvjmGdRQnUmHhTwnqP6C0jn21dgiDvRHZ0xvC1AnG3Cl2NaIOjGwALjoWW+n02Gex+
Dixt48O4FbhBbcI2b27ISAHT9v20EWhWsKaw0K6ZS8clWncUdgFGIUnjTD1lMYnPkcu3iFOg1bT9
9kfZBvS9uDjNGsxDEN5yJttDnmdBeZj94DpHmNV2oMYvLYvy545pvayrEgyDR6KLpy1cnC5iXwQA
vuqrX4zF2ZRp/DXWDYk2GEO4w63OYXpH+/AkRvVzFVGLUYkOTvMSwYG/JIP8Phb56zSOE4JxQKAX
bgq5vx977KlwbC9wqIMJ4ufQV4j1MZTh7UiNXuWKImMkeJ92qsKL8GcYPXBRk7AIBJRyeoBrWZX7
XNP8aWz9NRxNwcvjpdN2afImfQLwFrz0BBYY6KXtEUjSsGA5wA879GZpRz/d/PiBKu02PW7xUt5/
okIt5oC4FAPmvush5IR/34q1N/yh/QgOcvScglupLtw25Wq4zainH7CMZxiFdXjJg3Ffs9jDLwTt
1BaD+2iU99WhPPwsoE0cm6r76zht4x/HA2HjpZszklSVV6+isMg/2T77E17f9M8w/9RR2wLigV3H
YBq+taSa1yHikQN67OcnC9QD8mQNwAPP+QTlJCnrmp5n0w2vHWD1AXPnG8uDdE8Y4N7Hrs+nYunD
xAhe6Cx1a3AL4+qiAmRMsjI1Pge2VG/sAfAm/A0A1cfIq17QwqZDaf+5gYn0CwcUWwDAlFhxGnhw
Tf1n3QTPGNFJXfvBZ869aNHlfvMEJxpdg1DLoMmWZD/6oH4KHeJ+efAm2BNI1/Imq7iAAT9obrMh
xRJSHbxPpftra7ofy+9nH9dJRroN9ct+0TVYR1M7sx2e8/4KnacEFJSaP9QaukTzR84hM/LZzVdw
X8GuYTTfTEjYX5yKvjMAAvBg+fIAazVHSWgCT8ai9rMSzdK6SmAKioMNVtoDwNTgmcYwjRbGxwwa
ks+QFNrEj2i2gLCfbdENqXmmGCCJzgvzNQcZR+PjEPbje4qyykbVjq8fGipasxgOZ10MJTYpoErB
goLgYT0iU91YhsUOPsV2E97jIjOidUDpoibxBohzmyx0X5CDRkk31uW3OApRuWph0iFhCqCIwLgY
AsTzGzetH7safgL028iC3Q8h0e/e0V6LHx5CooFPeFPI/ALvESr/mS6/lX27sXWmL6jL5Eug4mZh
56BHmyVTvfSImVdVwWGCryV7a8p0PU2cvrRS8VMp5yB5HIcA1S/DokNTmftldfFCggJgcRyMmzas
pgvSxndKRix5UVbuK0Dci8fu2HhqbYlL1+B5Cdx6nbca/BSThYJ3zeXxBBgN66O8r1fZ/eVxolWz
gnW7W+IcP4UdFkl6f3lsFfAArr0Jbg/khv4eodwJDXJYUpLWHuD5DV9T/Ro9Aq6gHT9EWaB0ZHT6
Oo/2G1Dg7k8fuTPpc4gLGRphRK1WTy7yh62CTrvtGMLhuGeVvfjwni0ZS/sTSLFIQ8xlEQh7f8ph
AoiFPKIzz4IghVk2AUxlPcovz4+XvJ2eENSEx8degGLYuUFspJtrhozyk2tRJJwk1tLUn8RzN6Nh
VX5fDO9XoH2XRKY5TXs2d+GrGr6wfLYvdaEB1Q2kXgLLhzhaU4NgxKsPD2TiBzzRdWI7Rf6fj0ME
sUAZ4AZ5NANFcb/fPQ9I4s8xYuK06sNl2lHyuS1eWOn3WEklcgXIGUkzpHfK/65loTdYfRjuGL/j
/ryeCq9EvNWZS+V/RBx9mfCvL+2uqcT0Vs0aNrh52JXattuMT8uGD1g7XT0enKprwM3YNWmL2WMO
ok2u+3Y9616gtpGuDNQr5CW5uAT3Q1GeR7vJTB8WnG0yex07/D/CzmM5bm1btl+ECLgF0y3vWJZO
7CBk4T0W3Ne/AZTi7vP2jbinUyoURZGCWWZm5phxjp0uN8eNXZoyWLZO7+MkhMXgN8Gpy/y4v8mY
+j/0g3JbDEGF4dYS7O3FS+4VlDA1I9rMZWNZj9ULFaL3AJH6qFhqTD7UHh6STNVcHArCfHwYNbPU
VCoqEkzhjhOtpVcaH1QG7yGpk5vupdqjmjJVqemDsSnSbZ155LfJMv/Qsj9l4vk/n54q4SH+TkJG
g91mlxYVpZtJ3IC/NWxlmANmYiE8XlOG3LWd+tZ2LjJgMJgcT7I7zYc4lfc5wCqcE+GhCB13RZQo
ZbE24LvWAmp8UZ++EnYLX1x//E7aul5pHZScNnGUtTRFf4qbJMRM4wZbL8X3hMheLkElFvtBpPVK
pp6PoVyL7mgecqsYWFJzuyvPtYC5RhXxKKAPnRMa3x2o/bUbZOzwTevaY60Yl9ZXk5eKzeRbZOJg
wWkeRlWyqYn6bwzRGG+W6lcbbaCYkhIKQ3IP821jBNrStTL51Tv9vug773ea5yeM2e5aFdL214NU
xSknNaCWoJKCamw+o5bsW5metJF6+FbRyprtPGUkTXG/u0QCD2K+Q0rZRGulLMeT9PUfneJZv5Q0
2ErX1t/8WFlZ07ZKDJF2Jm226msfd4ISBfERUMfXPJrOA6wiybd52jDsUqzq96I2dw0eqY0bU7s1
hnL88BzrkLHwI6I0iRuouixXfT37JqtHNS0ZUt8wNrKy2TOG5SrEHnAQnl9CpakCa9V6wU/8b8a+
cxJoJkmeuEdLXYPkKE5ootPE5JCi3OZYZ0h2cJjYCqUEN282o0xUuHzKi0T7uM8vwI5GxBoCQGYh
2u3zOXawBG91ciRrI0dEnv9j83+xduxLYOUqwelgXOBIzT+KRFwNv4pvjBbB25DCzpo+Nuok2WNj
uA029t15nHWTJHohAMBhY0dXJR2OocgGdpyRvxO5py3yyArIXhxydTIlCIu6ItbsqxeXv4Tnyo+g
5t+0K0z6eTyQPXCrU6/8fB6FgarMXwQscvsv8sC/rEquQT1dU5m6sWCqArvl/691UJ0xRIfuda+k
8PeExvnpnjAwfdjyXjRx+aBytjQCVX/Tu45NKESTXFOIL0wFBVX263ISoJrWjs+9UK7zEY9Y8V98
Cdokxf2H/Ijcrk5IU3xhxjRNzPLkf0juLKya1oiM6P7cVAME4EYnQPbQHLP49hxesk7PnnO9JjLM
xIn68V9O17+1FH4LmpphasK0wVlz/yUNgRONfPb80b2dBys/KD/laKU/XWgcs3ymfST31nD7rZJr
3qqeJmHVjO7/96+h07HuX6eDxh4uC7CpmRQ1gv9lazXdwXBHy8rxwsfhHbze21M6dMCe7INEspVw
au8z8IoMrImfTOkqcplqoH4J3ITLiuLyfObiDL1GLYbirOr4QVMYO5/gg6K1EUVUJIJ+heBcfGhd
9pEU3NvgZ+lWXejHsKwxeKc5S2w1OhvCSh5jiIkf8a7ewy6SVzTvapmENvVpSECbwPWrA+gWd1kO
0jpTnGN610kqjqlUN0Yw+FQ8pjogukrsduFbFhOgNCKTOH/oeySYlHg/vxsN2ydcW93HoYtOKDo5
ymgYHqRkvg5a65dfBPrVL7yvMQBaZzh2t0mJh6/GUYIq9VQKHrp1D+Neu2ZF/TtO4vKbkTP4DThS
fDUjUzEbJAs4jFrpvRp2FXeLMfiRpXKVUPOTVLOAHPR9Hh3xt6wMHKinkMrwtW+ift+bNkX6ltrZ
xk/F9yrCGFK+p5ZWXJvWZATg9+bxCT0sYKOZ6GdbDU6pUi8bxfd/Rq50F0y9KMZuj9ZRKyAVk2pU
Vmw52LwyFfdVlF+no8rfjTG+rYqNerLSAhFic5z8Co1vXhT3B0XR+q5EzLF+Xu8DIw2WAbWOdaxZ
GSk9LvKywYDYLnpn2hPpvobl0kkvAsfVUjpaS3xDqe8ZJf51KqmthxXcKeGp3sFpQsKPFPDbQ+mK
6K5UMSvRlCpSZdvmKVfLkDSePixzk4hRDsvGBQqxyRr1l6GPSMGS7UFS1cU3KC4mqQZz2uXEZLCC
lI3UImLBum2EV25nvYiaUsKNqOJKsp1QbvugqZ5f0QEEKOIRJdVt/op0YSCOTWncbC86WzFMxqaS
KypX4cEdTHiNOLtYZio/xOfs2XEA7jVK8ktVZbefK4hFBEpoACgweBM3aww7JF0Luhyp4joI27vT
Yuyd382foTg5LGUygGiTfSPvQ5hKtXJxu46dzXwZ62LlQPdoJlHRcC1tU7kQPPSi2XiOR5ZJI+No
J9HadqJu3VqBseolGXRzqjy66cc4eDjRFIPwcU6JA/rbOaBk8fBdZ2Ulwnvp6v6kcNfeZ1nDlKG+
GsBkbTB2n/6ODXVx6eNOrJyu9XbRNIGWJgGX+ew7cb9WHOgcYVxVhzBWmztZ827deX20SiWgBSR4
kHwwUHeWB0QvrXV5UEOLn6xnJG3V8Jx0RXOItDB4AYFgLYwm5TL6qpuBViSEtIioee7In59zOb56
Qbf06Jt2ScI62vuN/dpjRl3AUuDpdBOxnC8EZheYylrkLeChrTXXHt8wxONsH/2ro4F+1c0fs5zu
4zcDg4iFQKC3newy2lt2Xx0Iin0aQe+xsEnhfiBfuUTWVELifeFdBmVjZ0G1y8YoX3b593LsJVSp
3koWKgSSVddq5hpjJ7garSyNdcgv8DKIiRk1ssMlxEvkf34+bSUe9qU34a81EMFGbDvL+VBB3rmJ
bEKi+OawRKS9DJmjvFTB8J8v4DFY2uUlAEwwSZ11mj0188tssXGcEsiwKySwvCR8mdAIedW/hPOL
7Y9Ak3v5rIR7TgowrRHjNun7j/k0KqrnrW2b+9NGSHrx6uTvS9FzyZ5eFEco7//S0ytFI6AkQecl
1oAcZgf5R6OqBKLy6E/CGHf+5yUtnXBFjdpiI+hsn7oCbGnrBQvk30NPj7RFKlxro+Y2DJbpvq8T
9Tr2Obi6yVbfTzDQPnBZhuEvvxUKcMlK1ZU3RYHKMmQyOOmJlu+QTs1VIKPrqOqSfyNUIGJL85FF
fYvdxWKBPI8hosQrMj2REVBfSE/AwhXbOMZ4mC4KhtwbXtJtFcJ784X+WllFATMJ8osKg3meFYKw
JwMt+Z4QHPgqlOw9TEhge6tZtUYXnNkgoCS6Y8U6FYIRgvUhNe36rQ88JNkUvByu7CzT5M5uTXx5
VTjeOoea52wXGiPcfRFCgi57JoQS9MkVRVLZJTZDL1Fif4I8LLNO044ZMu2m7vu12UrlpVObeB0H
cnyLJyJlh1d0URry9o93Z9Cg3Gm2PHYxZ2HoyFICDxy9pHkfDPsCy6NZVrOZTCrlWfer4RPaR+rq
3SZxI9vcASIo8U1bCMm23WLdtUQ3YTTyE8IOz4ya85uxVltlbAh3SuSNVBhfCrzom6rRJPx00Dvm
YGKORLs2W0BT2I4u1lTFbXEeHXNAfZR8xyZejNNMNz2XxH4599iIDSRwhj4jeasrGzKxWTcXFQKV
TRbA8bEXLzoPZaePvkOWrm+d9AfyOexJEgZ+S6AetaPa7dnlRBuP2b5wa+dmMjVdZdd804QpL4Hd
GItIL8U6Zyq++oBx8Lp4WKa95rcbJ+Rs2AvFx3Z01n/npHja5ombWZdiw1ZHHFs3rY4xK8/lvJyq
TI308TTfVq3+K3W7YuN4pKVdgnIoLK7xITvJLDpEW7vq2vVs+FX5dkZz9WD3XkxAmbrHrI4FWeXu
rJKiOdg7/OA+NuDng9jGISi0DqitZS6coCYolNpg7kWJ+hUamDAiD3DzFCCimUCwtBWlJAsdGZsY
7P7OUUr/LbPqFYYLrqOsfyomJHqw6xtfz82XlhjLOeqML2ss+l2Q9r8d9O99DUyZIm39ItXuPF+d
weGizisa3eKyqZXr4RDAyBepJtH5RBFHqnb1ZVB7fddS698EE9Qi1fW3VNXS5zlrQaCghr+4kx/S
Pnrd+JjdsizFkaunixvn7hXjyMaXdvAjVMXaHsuUEKr3pzTYkKQFkgKSdP7V/fE9Uu9qrHwEMZpj
o6vvXglIAFU3wxJOXSCzS/sadMkmbzplMfb977wFB5flIajDMkHknnY2njCHne+54oEuD9Sz3TFY
AdQKW+6Yjt3sULykYzNhJ1ImalIU9WRqYL+vVsBB3RycSzQaSM0EsRilu+yUozisEyVJtziHDDQ6
31r3ujFutcinaKsk8NYG+K2a8xkqUbqKOPeHIipyeHA4RbRJWc6F7FZhA+6hsdDB5ySEb/zJkVHB
n7kjAtKo7efyqFvIhCWJbm6MpsPDjne2zDG6aHCYtpzVcYORUV3Uo+59QLzBkBUk7dpThIJXWdqL
AQDkqUjOZumSH3Pg6OayvHpR8QUz4DIXwNh7DCcBJ1Wf7F/SYvEc5Y27rb3yWIxFtyfFoZ1ad21U
Y4TFbfw5JumxBxB8SDzHOHeqiLdp6BXbvk3I+uIpziabtCFBJyQk4V7aWhkPaRpucZn2L2ki3aVv
wljqUsciFOIUJyCCBgnn7uB0dv4yxHlDRbCOHkmqvtc5HD/YDX9fxKCjUwBQCwYPO6lZn9umbdiy
Nu9tGjyoWaf7wlOZgeAw4dslvLEPvin1EEADnQrWff7ZYdqL/bLdj5OtD4B7tqKgXW1LmCUBXLVf
qalsS4uquhcE1y6nI8Hz+aARwrigCAO2L8TNGcbm2fZcbV01EHapmTDW6K2THBpKn8uGzc1aKzpy
u1k1bCoTAOtQA3AeYyJj7eBHBKcjaiQBJNIFvtyEumH4bieK8SFqX9tlpQBoOW7Mvm2f7ubUQYdR
OrP5u7oWxM18WRsrDFrJdvZsgUh3dxEm32XV8/PHwsZBboueIozE1D5VtNqIicspAS11sXzIyMDI
Uvv1j7x8VxOtBIlgZsHv3lcBqrzJwiZx5VX5r650o10tla9cWPIVDt2bjafgh6VbLPzyX2xerMNs
hUikhgVeg0+n2/G6zJzuhQYY/oFRdtqueKVKIcTENY1dgDkzHXa63iOxQ9A5w7X0z0musjRNGvF9
6MLJRxO8F6PS7XDa6BsELhzU9muVJlOiv/B+Y2xpS+d3VXmgUKpKv4xjfOj6rN0HNvFz1O3hs5mq
/wZcgxe7bC+a51XXrBk3WSLC+zySTUeS1cF9YN9zaIIef1FraMf5JXedkO+W3hpyoLXv6FrhSxl1
C9ePzl0o/GMX9ACt3HzcOlhKdnTyOI26HX0MSaQhGbTjvmmIBmK4vhf6jwRw9mutvD/PCC0IBDy/
Mj8XUs3P+Oa2ul6oO182pywItW8S2AxuHb+4tombXF2TkpUUebhhV++f8ipgReQbiLE5S5/NLDir
jaKfCLSvcXrWIn6dTTttZ3yqWp8dm6m9Q192THqOr63DPjP3rhrYyzYvtbsAXaS0/Q1RQrsHUgS7
KK7e9Eb5mpc7osMkZ1cJuOmQWl1r/rLKTjlhmTJXdZoNS0UgLqR1rB6F3wMm8QAOGNnIWi/vf+mm
fW77KlW3MDy0dQzJYWg4d0+ZfPJkzMYMCwTrBptFsuQMNDx+Q6tfcq7A0eS5OoE0Aw4+9GIVJcI6
wTVjktGTVTa2/DDbttK94o0wNZOjTqnnXlR5fHdjKbdNaLDF6CXFMSsNT3C9BDAXjzsP+9JRlias
aA+ixEiXja2ShObZJVm8GCXfi2L66TZO623SKL3PdnBOhnesDMZ5negCHoKFVUT6vppqRkEKu7bJ
m5tmxt0Oqo6y9FPzwxAIbHEbNZcp/4o0ZSx6SZS31tgF+QNL50ZT3jW3+o353qJDROh/qBMEsxrj
RevHjGxtoPwypqhWPLAELF1nwj8to9A9z7vU557NwSoDlrWUL3XAdOIpOXG1JDjPsTSwVsOy0GNt
hQASUbgxreVzB6GmAexATiZ6Pcu5+R/sesV6kUkkN0DY3BP7A0yZfU9jDxHt8DKcbClieq006Y48
proomupXFamgkuhYsDFHg7lUhxxChPBvEqNUahhDTLa6CnFTYWN8Lt3h9xDgumhaebC9CvTJvPx3
PM3Y46MjwguZMQrGSx4LZQ1VmzsCF82iFFwWB4Tg8rlFjmrf2KrUMclRige5aA/1bXQZzVJlUbMZ
fFfKlwwIyWL2bJhBvc+6LPjUkjLF75wAsEyxOisYTZ3BWw5FH7xBedEudqX8tAM8TCGzysIQohlX
BWmbgx91fyyjyi8VdhLyN5q5tC8WK+03GiGEO8VWf8i0bV8LD09FnBi3QLc5sjtg0yylnv/P5xRT
GPmHysMN+JL1lVZ1wPHV8thDglj5THf7IanCLQ6eamkqo74fzHRYJq00dwGmjBWRDtTFXneYhKWD
iGDgAMyLhRq2UPK8mpUv0+XC5gl9bmVyTBBXVhhEOnuHr2RZy9w5sEAGzBr5+7wvlA0YJHvrUfQ5
WJN1SIRus7cCvdhD+qyOxByTRdBK/AfgfM4NrV1GUuHIUH7xURettanHFGhZEIvjfNcasHgbT+ab
5w+T8cQBlzTbCf3hPTe6N6ctmCnA7JB2pqnOnsT2IkojSEGp+DSqCPOlzL9UU2zauv/diozmCuA1
X6u6pT5opD06rtWs1cSP17Orve0pAxVV5q/qot+UWieOZqgRZNMBXW/nVaHpj9HNo0nFDv4vHYX0
UXz8z3I1GWF7RHZPVyHbqA7zjGFimVg4cZbuwiahEmbaAsCZctabzFlQBzT3YGvFQ42cvd0TrFhR
UkhXQzxUy4D6Nz6UVjuF1PKes0CPHYaeFUENrsPnPp9e+hLlmJIAHuIwV2+F6l2ehR6ccL/DNHS/
e0O95PSRbykKBBbfXnUJ6r7vBvGytAVyvecdx9oJLlpt6IuOn7X8uwuig8o35yUEYei9z/OoH7m/
AENG91zFiVJG+covGh8HjLGZT2KEH+xiIaB59Zl+YhtY1s0F9hzST5gO2zoePnBJledMV4E3VuXV
d8zulEUtFh6npGWU3hoP8jnGutT86gW8KUCh1i4XjCcehxSgOMU+ZTm59m10wNQmpKJ1NdD/qpVH
p1sGVaf9qFW/XGGGtk76JBuIwi5WY52Sy/BGfT3fdQktsJa94v3ISd2dPVXci7gqv1m2ijnU0tSF
3TU1NMKCez1x+6+MIPXBiptgG7KUWBC2z18S2+FlejdmyRrvabul3dMp9oa/H8vOD3oKoFA9Dakd
4EEIjMm8VHpjAdX/1sNHOXrZRNGfXpLeskAk0UBnX9dQ/KSLFRwqGDO172c0xbDRNFEQB1sAOpjB
B5Q+gD3KEsbshECQHX8X6Y2yYqH0LwVA9Fx5B1Z0mgV3pbK+wCNYiLKT9DQLcIGJEa1mAVXI8dQX
Zb8YplxdYcHAph9SwnjCodv266x0grdpJlrTIsFr9k3uftMmJ7oNidmQvJgdFF4niE7zZ3Y0gBkI
0kdawBCPKbxXMEtPiW5EFxNs8zKcUlge5SrFqr0vzdKsRV2G76HWqNtZWmXP6rB0ddRta7b6G/ME
m7O8v0IVGZbzdmTeoWi0Ujg6uXINJpbs0wvBlbwirqSvomNTPdSesXweUky5jDB2mj4TBzOh/xF6
SUDBv6mR6Ru7vI3hBAwe73NQu7babqnJAD3U7qpdA9ZtE6jN3jZy7Y3B/COLrT9oGK8KcYOfYRk+
3/grpQqLw5D0G7eZFoJjm/c73dY+nNAmKRJ9NxwrvCbTvjcavtNuqD/9tVs8gp70J+GDgNuscV/c
jGHMiFOfacKuviW0cpiSRfPH2OX9HZme91AAX+8z3F20WBkZDGU4fGZDT0yXQPGuQVzf0Pwj3ySD
hjXak2Dd+1hpsbd1pGqV6MaEMd7Ssn7t8sRZq2pobhUw1rvKbMn7THuOseXsGo1qHysTi6PhdRS6
KoeKYQvE4DR0JrlMfXBQPmv1BJlE3aZDGK1yWuY81NqJbw2WWab6rBxOcCjUE5sJRjg/0E6xxvb9
OQqGaU1QIwkqGgQB29iiVHs8iQaNOqLCoNKZPyjsRTdQFxoGtm7F8pgWI645HEKzyk+Af4sz3VJW
PQbw6/yih5FJg8TmEmSGfZw/slr7YTRmuTExd9mr6i5UbTjXUf+DBjnFazN+dbkRrvNUmttMycrN
EMt+WRhtdg31mJQcreyeXoYmc6+zwkx/pOAY6t4fAypnshxS9WI2AxZYJ2RLX3XL+R3QdsKexTie
zbaAQEMZFF4UE6Sap/Y3xYcB3Cem9a3F4cEucjnECfBOJLqjNeWjGp7znWADvaSMOXzWgdEtio5G
YanfUe2J8DcFBpc+UeN96tkKG1d7OdYxBbG0JVuiN+ZRNcaOFVmvr/E+i70WV/AITOOIjkgIjmXc
2rCADvCT3dfBAuhNA0DzpxFBg+q06vOpsY9wCSAPVN9nraOpumZjRWm9dTUbT2sXWydB1Y7WJN4l
LY3wzYJoNjtwgoFLZsr2lNpKxqqabU3bwHTEMNOzw2aDQ9c+uv7VXbehgaG+C/wgWc0DwHzo+Wmy
mgV5SfpxN/gdErFebsp5U19AN161MOsZ56uTIBT3wM/qLajwVve6SYotnrnyMNCeYkcBz1xZkcL1
9zMTbnkdl1vV1rChzMJvoOIpIVhHjKywYjBXeb6k55S6LXSFVcCA0NNnXXFglczKWQcZZ2AtpWVU
jWMDztgyMDVxqnHR4phylYXDE/KilLJczD4Jmu6dLMV1X+3SMA6t8OCv2CT+G/dKV4t8l2kjKLva
ljczo/tRLnakdUjbjXVOG4QOPvXzOGhXJb6j8zN6aYw6fQdZOmLyrexj0jqb1PHdS4lJ4GJItlSR
0jjL+bP5RVK/P7JvvKZcOFUYw2M+13G7NPRbEmIcIPCcQB6d3uX0msqF+q1KoVPPdq84DqnUNQLK
2/8YwnDOlosewXufCixrBHBprBVaoOhIkCyN6ZKnte2tIBITRGn96BBDgIXfO0l/sGvXbsG4RntQ
7BmlDv29rD71sSw2iJPmNcg04yr6ZGpI2pIhZd8EPE+L+430EL3bMMY1Vip0dwlIblcuTRuWzz+m
D1q/jb+Qtmmv4hftg3X2m9dU9hJrCULkAHTEFP4j1pqCK0dWCGkyfYZdA8snScQSWCqN20A1rS+q
GvmgrmGc1q1SHJJaHCjRdA83NqtLqpP+nyvuMKqNdRPYCQ22RH9Ri/oeDyVPSJx8N2rZbMsuMbKD
GWjGocQ5Sa1710Ve8uo3tnmu8BwuCnxie4hxLUuplJZb2EV21WREm/4unR3//t3MJrk2f156b7bL
In2OBOM8ZBES+uIad8gZtQ6uMptiZvMXQsrk6xTKAkUkv75UZVVf2rK1IVE5LKSAvZ2H7FvLTP0g
Qt+vaa+mkTDh0FAz+2K3+dafV/eBSXGSHX58kMKWj7HFpuBMa5jnl+uw3YRNE14jc1RuNR01UpiA
7E2seun3494HmH4Jp/QQNXEY93GDGuQRrnBi5N2l74ClDStyqdONVkk7OhnN8AbmN992ZGM3KNzq
yoz74v7Pu3qguadNFBWjKGzS+dZuxzRkDdM0z2WFja1gbcqUw8JEI/fFsBsJ6b6EyVjSdpbtdcoE
vVPqwFwN097blz6wWbOtd5g9FW4uTzs0Zbp/3mU59E1RWu3vuKl+sOwJP/Wm0omVe/otsCECNln3
x/Vj81govs2oS0OS3MYZmUUWl0DLzO9FZ20tBILG7sz4Re/o65B4iXWPa/8nmuT4HTsRdKZAhtcy
0eKXQYKWkuGofyoG9vI6Ymen5+l2RiDJSY+Z36XONla1/OJFAnGRRN5HQOfM3hy963w5oYWEpGUo
FM2H1Br8i0d5npnehc9OY5KNdBgBEljOW1Jnxj400lshEnzyWU+wSHRWvpzvn/lO4rmtL/MXauHl
y+dn0E//2i19Per2KeNtAgjZZ74zAJvuZiBKN+WXRCffe6Wge+F05Dr9ze9LuhX6ebfPPcs90LOO
d9Dp1zmV10WdFgG1/rb7mt91+dQgb/pMmz6LnGILJSPtb6CYFLoY+TX/nqTL7gwfch0NPvs0xZJi
APBhqoQ9quOoJPEal8Z6rj+ZrUHTKdj2tIkKCESrw28r7qhzDHp6LdL4tWri6txpGDGbQRKJnMr5
89jftiU4S6woY5Xqq7Zqmk0pWEoFGriEo6XB7JllxSqk+dnsz6kBqy5pn/Ol5baJBbp/RPN2xCxC
c6/BqQXDkI5fo7B/DVbx8Uxasz5N6TvI0nuhdfYAjnIyXXsB1ZFqClBT7kGin9/OL7Dgm0m93Axj
HmxdtQlfMfnR+06TsOZUetYo+rUerPxha0G0obET3VpVTzyMUZBMjKqv59mj5U2rADSfXLSqbMcH
q79z60NIFqNJ3xqVxddgje5fg95cOeqlLsAIUdFTCsGjKQDez56+vvVa+kVZP5JMYlAI1fCoNVN2
vMu74I6cp2wpatEZbiqizYdxkaiUNnpj1TDlslCkraqu+tbTq6smULs5u++Vrucv7JYsetn4460J
KLZFuH3VJCVVa8vsBWs6hKrYkj9EOSyqPk+/kEnMtd6zaFAsPbu7W70S3DRRLX8H+rbUy57SNiqs
39r6vQ4YRsxWdfa0XIovrWHRPTTvkjvlwXOOikjzErW40YmoO+YpJRulmcQu7yJ0JT61Ka2aU9pt
XQc123ttSGW9EcrRqFCyyfMMG7rCFFvWvBaCzG8NTMrCsazybRCMyKLFym0rPPu9TRjHUh0qsBn/
nwbX0weWu4B6Vl//amS46qxpWpR5vmHb+MC1OLwmaKhsnjT7xnM/bvXQ9PaljepR+4OxajWLNYdT
32cfZRzRzICfCaxQFsZRRtk9yX10SNZq2snHU7+wHVmuwyoikVHS+tH6QuKGvZjVvNEaQMPOgLLi
5gtDx4RIt1h/87x9oABXq94AeoNe7LE57M1sYcVjjr93GFSMiTDI68yEmuSOp9KzrFOL0np7fndg
UXo2klvXEmLKssH/NSH/lWi8QDaP2UfAVFkIKX5nuOk3wqrdD6d07KOV0qxFnQQgQSp5LN0ecD1t
drrEFbv5narUFuN9S+XPLJEOBYB823cQS4W3GoPR/ouUdBqyur6mn0JzHEiNQv1I1FpcmkrwOMFs
2UUgA4xFPjjhabS7tTfLRGI45GMYHVqsRvs6tc4zT6WkOdsia6GzgvXzm50bJBCPDXnHVF/f2344
pXpvfHgC5JBfFOI9R8SOCh+Hvb7OPV/7E9Ogb3xvhmJcscLGoV5NgCl2omfDDQaaAl+VWqURYT7F
X5tEPGSu3EDwKy/JdGRI+zU36h7ufl0wHjhT9NKZU5hQe6OD1OPtPwO+Q89JWrvRU/SflcQ8Cdg9
ndQb6rRDWdlra+pNLJPU22vZMXHoZ0AzATDwfIrdTFzx823nI4s64dKzSmsLZEGsCoemkLOvp0mV
qQNEqR7Dxr5QXBd7L3DffFdqR2MCgM/v/nmZP7MHmls9p1S3GWIkWkEPJN9S1IXMInog6x3d/ea3
rSrav8dDO/x2Gmlt+oLKieW0F+mD/YgAtKzmWXV+mVNrYwscReWXapOM8Ig9/JkzMMSwxsfTvBqV
hbVDb6mxz+ngijUKYF1Y0DegqILH4PrqHio7Bf94SOgcYCf1twILlaLSaU3PqD3Muz57LL4noww2
VEn8ZSbq6hYXgXvkEbzTmT49ozowEMOTInU1fbVm7br1MSos07l8G6RBsmmaU2niPG+cYfyUjtw6
mHguFci9xXxLjvake1a04KxGYZznlyAgzyo601ukbTTcUl/umI3za+9nh3koBxlDOTPx3+tmP8i6
/k4gHjNxPbRXeOzVfgTwvWBY//n8ReKoestN2R/nXzNyGn0rKzAcnu6WS73NcKFouX8ycLwvRr1Q
3kovcg8ZkbVlNnxRC1J+dKFHvGXEgEmbM0wjikMvW2PcD+i+28EIwoer1x3qHJplWtNXvol+ZRQU
Fwpe5Ftv+mzk/U7d2bqd3WIu3DJIivGnljzmb4FnUFNk1lrIyyyyEqG8VeqYH2rDhu7giXGlGTni
ut48NE7Rb1CT9O/xtO+OTUM6VYTpTS31aEc1s9i3edRfaGDsr3K967+5iO9a0m3pJ0YzB0Pvbyog
kq1XdsYev0B4Nuu2X86jUtyoCDiWfuo6X9lgGiw2YVu1H5bluAsr7bOTLGucDrIzzyWocWHmuFHx
ToFWkN9kpNJV/rPFjUiRpPGP/vQyv6uc/0fYmTW3jaRL9BchAgUUtlfui0hqtWy/ICQvQGHft19/
D0BHzIznxvSLQnJ3u0USKFTll3lyUPzbTneEwXY1a6P8Dvg/W09JQvinsItvy7QeODv+UUISkHIl
elZhqEMKXHNctb39ktOnd5MYRS2RRK/zn5Dffq0KP4TWQqgL0idY+KxytyXllGxrDfkBOW1vgFG6
TEjKGzq9KANimHxcbhkcfz+Bp32xCHZjweESjuzpate2dlAolXPH2LSW84QLkJ1zMx3IaYFg87hg
0ZaZVJlEzd3TTixSbPUGYFyVkAxffjSnaTuoaWshQa29ug0xddq2sU7nU32BSQg4O7zqWvkzrbMK
Nroq7M1YuNEly/FFDTwItpmfwczxVLwfqqRZZzidjjh8wq/lVEdP+TiWx9Cmwttvs8dlswIex7tN
ffK4yJuuXx1Y4NOLb6dYJBhzntyInCAOml/YoHMmxzWGgYbuzkXnDObOlJKwUs/ip1NK2ZN+PdSL
MycBv3kjvCXnXbBzmOsyF1/G8kAuhKzW1sw5itqif1AoGkFWfyiPToyAg882bLi0qWju4TCF26hP
nG+yo85FzxlYLz/WnCsxy8PgNKafkcDDuYwwXdpZd/fBlD26X5Su43gYjHdjzhKIYaDUExsplM6u
2Wly1K4aDMxdBhuCTkr6t9rJv06UBFeud82JwK2EpcRB1kX9hHoXr/w8b+gg5vV6KRlqgWV8ZhNG
20l3jKPIuVtBGFZfQrt/dxv/oU6G6ss0/3Ey/3Egg1PhdNpTM0XizKd8LHLy+7JLc0b44J2GQezB
xEUPuV3Qn6VzrRplmhxtHFIPfeqUR0PRB7ToNZUWbQER/LTnN5LaossMlYOAUn/WcYU2KOFxZdyP
dBgA1cLLUB8o0HlfPCQmzF+smXQ/Vg5bc9COZ6oNKYWLiwwUb8gMJjovYJQq7B8zrSnesqqTq1JU
1Mn4Gle20bo3M/DdtQHld0WPsfGAEoSrJrLTjTeneYGDOM9o7VhA987YGu9O0jibxJrSB6hK7hX7
GZ56PGR4K1QztRhUzoxAm2dE/QHrY8ELieUulyOMT3fIEZTx4wRG0VLeUxhky5KWMo3QXWNBNt9f
/3jQw3GrjzB0DL2pnvoBRX0h2Oi+eskqmrXrSn2WTnbwO798h1z/oWqVPjhzHinC07HpJyvd0i+y
JR7k/WRjNRz80bzWDSjkJcHvVjGFkoQTXTt+hoL66JCQeykR7p68hP4chkrEajvwTFVRYv1sqZQs
LYzy83ZOMkWiIRdHRv0RxdhN697qL7o+h6FbiC6VI3ctbuOHyNbKUzMKNNn7BU1zujWLjwTeRR0d
PBur+1hpnxh8y1sAhvC94NDihQ+9ZiNZzRujwfF0on7irfohI/9rlMTF3p5RhI3n96e6DoiDJs0z
RR0aiJnxa6lBYlZdVB7YJBuYgRBmx0TX9yoRT/gt3e3MymBTRwpqaA/GvGdi90qOzZrV32Z4H6re
WYkl5FhSbrZerMIdyuqmVMgVy61TFf0ru0Sw/mg8R5oGqLwfGXrfX6ZBgKY0S6ytXlQRKViWk6Jy
/S88EB5EOJTvfSCH3dhXETKXJNhgytY7LOwu2fan0Te7E3TYgEaw2QsO3SCjrpBGkbTDQAnR8ddi
2VjwGpExw5I/BjlnJ7g1nTv7vJmTGFqs3czCopTbTYmkh8NARCNGLi9SelQ6KzXpWcZ23ESFfZ71
jdWCQ8kBvDxI4DucqsSNEDIWC6Z1SgI1KR2oH8v96NpBdSiycGf03XkxcRWddkNy0beCnqWtrCdu
DTtjvDoPtGIttmjYIU4hsjLDcgz6ckYyhzYak64fA6MJv+ljik/XY1IRZBWpfw5x+wB1c10Ti9wU
ejbr+ynVuPPGG58hVUE9io82O0TrbFrTIR+9VQ2VlHmlCB8LDdduioG9Kn3oYr4BKie0WBRHGgnv
H3IXeNlxuYj8uG7v8DqTcf5m8Zimg3VzleCZ+qNr2RAWdW+Wn8HUVps0yO0dBR8pek8A6CWrv+hz
6MOJCOQHTpZvUhPcFgNQWEic2feJW4WIq3C4POgCCAB+L4Fv1lAWiHQsgBlMaC++XhRHY2o4uLTy
i0rLNw1r1TFK8E4vS5/I6bvzTLoSEx/Rf5i+mKURMxEZfkPVRlFkbDQqDJ5D2NcbN2L+rnrkSiht
TJ8d7ArmbFJw9OrX4Do/l8cOjUVkwDo3wDoXefZJDoV7pm3PIV9KpYxf6SCJx/ZleYWTCiQ3LiuN
Hov6USbTYzlP0PTI7tbjHDC5X9UOHu1VNy8m2lAJgMj43nX1UJmtfXZ4H3c5k5UXH9czwUxZ/aDe
bT3qwfRgNA3cLexPtt9lT5yN3FvY4MXBk/FSD5PxRUbhISir6p2p+FeJI4ArtHKZHw3pYwjgFf+x
+yBqSZ4kodpyQPiB/F9+CwIvx2eSa1s8Y9zmbggyeQYiljDROpBGD9Q3xWfQvdt+xJPUhLZxjxN1
mo0nZrZZSt7GXWfGwWFWgldS1N0+SEx3X3VMonP1wd+3XaLzGoSFP3EOP3aTK8judi9Dn388xI9k
eDqMRYaOODt+A/rbRsbL/YgIx9ICxz+D+YtvbJ0oS2vSXGw0ICan5fPFGIPN9BI0k9pklJSdVAvx
JdOdMcXM2iMNulr37LvGTemj8xVwZMpvEuyXz2/50rTfip52k85R7ob1OHu0SyyDKciM1axST2Uz
vLleIS6pa9FaNs8/6R+kaSvM7erUdv37wmi0Yud3QlTraDqAD1hFaRxOSKiytwovxHyBp9T3tzCy
xzVzgv7Zyor61eHkrIptE6vhWeH4fFYWFlj8l7of/hoL6rJUWERXzua0LZPMWB4HYdIw9etMfK5F
+WJkFmPBApTeffXrA7C1egnVovdDbUNXU34FCRw8LJ/bP4QJ/46ASkuYFtMbx3Btvv87WemQSw4p
ydGeOqrjt46OJd+ZCYShiRDGmFLsJ1Xp0OMcAZRrgDZu+P4p7FR7CNu+2LZN9dxOyjs1feWd5rTG
jr7E9yYZYe1gbVoHGGKeW9dF3J18loXcsBHdMuu1Hma41BR5b3XrsqoNHG7+4cX9nZP0XGDBZFwJ
bMLZxev+n/lWL4EeD+rIu8Ywn1gtaYqbWyH+9YUrk30piO71/K9yHNVsKtiij8ThYXAfHIrBeYNG
2J0bSSAqV3z6ulPlHKVRBkjer4qEdg1ks+IfONOCqeJ/5jxdCYOUkaqns8JKzj5/EWqDrEvQoGsH
FVCsk9Krzxra957r2r/JSZ82nPXLt0FwnJcqKvlVOG6lFQdrfNXpuYZt8d5n1vn+7N5AoAyedBPR
IfIScxOnntiFfjO9WKqkmbGzWRf5h0EGpZT7jsjC7EkwusHbeo3xU9J7sipnI/DUKrq6ZXFeAr81
u6UMigi17Zc6aID0dY3FAQbzoOdPxSXL6B6DoEtNUIwzdbACua5t8Y0Ae8YLwlHWhZ9GNNUcArT+
JW7cvQCPuBscVT1MMI4Rb8IfeskvtSQ/as3TLo0bfEswSu/xToa75UFaFNn+/kpjCQLQGhxIaUX3
ymOJo5Yli8OCfJejwRNWmR3vh5c+cMTP13DkaE8ZVHeaJvHpkU88acp4URqzld4snnHp+q/+ZOIb
86jQXli2Xk0RueMDejIIpC6bmGU7Y9HDyjO+KreeaiE+pclcCThUR8MxtTVEnHpNoLX6kEQa3LTD
p0Ul91Z3TfxCGrSx5UsG3nATq3jdTcO4pcBb/97Eb6WE3zomiEZY6mdGTrktm7Z5GysHhwUoVlib
0iM/aFPpyQnhEbRy+pDV7aWdf0rmKenyJcXgm4+Gf/nXH4nWPZatIFKjmuOSAMwMrXmy9VuXOnNy
YGJp4AOiOlF3cqJ05DyYQYePGBy3Rt1AK7ADVuhq3GJwBOmYBcNV66vP+2lA2aQYGqlBxSGwdebs
ZeyKyaBsSlEtLCFyLBv/ltA57AgRb5eHu1d57s5CIGXhJgtQt+NBf+Igkcxg6CSd6Ow1CDTwjMV8
o4EJ8CjrxBgynRwIWoZD5E70vnYiJ9kdhi78EJZ+mUInOnupDdCKSaeeeCxIDdwCMZvCNDpQ6Pjb
3g3pkYjeJrlNgZE8Cd/5cGHHbpbxCjnn6zJsscqUD8huh0s74Ju5myOtyYepGey9NvR/weWFdawP
MWVqcziXuQ17ZWewNTIy+qsWyuySNma9paCB3Uo/4X5oNLUZmOitAWR9FPOE5l+zmcAMfzMMdY+5
HKpH0gr0s03VusI4dCp1HC0ESD7vEd+ocIj4MEBZ9e7m/nRZPNsKnZlmXIckMHlNj+tx4zJWWKdL
0I+jrUVTZlRuvD63Np3HGJMHvHv0Fw8z6wOYpTlXZ84wxySY6p1e+D8XtpkIXPfQqPrZCMuJIBJV
ccuSwbvs472bp07hKNxHUQ4wwHQIVTXkwcM0EQlbJW42HaSQPGAa86GXakVUWL2SLbauyoyeFjLK
AksRMx7FaOu14Cm0soqhPXNSJxE5Pd3f5CB5ITulHTi3UYoeFRfHq04dzbyXHow0s3vjpPv4W+MF
I0MY5nx3mC4nldbK0kfYVOslIJxq6tYaqv9jt5WKne68avmqSvFhkCbQhkH7brIoHiZlTStrPoYO
ZULhzIAwZoK6Lp2EqvAKcts+Lrv9/X0uiFUd7gJaMjCzIAIFfQcu1tGPuHkG/ejIwtxGSCMPfhOl
53wQ/s4wS51bpNF3EJ7ih6yo4gc/pAx4SkCrmwvcdYxy7SGgBhQq+4ZO9+REPs8/05fgn92ulNtK
V0zkDXauKwfj11ZYJ9xjDaeUIb/kvTHSyKY3eMYU3JRcO3QdwbGIRvFbXuOtBCAjsLL05mmI0+hs
j+qb2RlPnHPISSyH8LL77lcj3aVNlj+XWQ15hXJaOqTHKtefZaMN22aqcCBHyU2PTbr0bvfqAphT
0X6JO4nc9lZQqbRTNZJGkDaz6aTGWeySpywheG08QmI0JST+HmVXIxLIOLirBn+HHtJsVVJu/amc
Xu+XXVqlv5Z96bIn1Uw43RZjfXestZPutv0bp7pV7ozE7cMmYN7OnbHETTQ3fC2EDuBsnitGBTNA
BtKbmNvC3EiZf1/2twWTPCRrTA2N0vMTZ1SkW6WH5zZk6LhY84Iyu3bmXI+yXGWZu+4yjf2ErXSs
eKcaDT/esCV+s0iLXcNwkpzpbbA0y82hfPtxcWtWvf0sU2XzC5fxnr8FyVHfBQT4CkTB+aRtSPiT
I0GoFaZOH30hYYnW3GtZNMWR8DTCW4pnhYn+gxEG0Recd+6uWUgASRAa16TbMTiFjGPo1XaRUSIj
A3XQx/eRuz0ac6sWrYUK9L2b5I9OYZanJbRFS9e6T8frENr+V9yxJDTQf1Z24Euk6OBG1MQlkIN+
DCrHPHYhbb+ZIq6DH9GnvqKTj5ED1tOsVP6F02+5mq0lgH7fq7I84XjQgHXDNrqfzfoJO+7Czlq+
RFaXriDGsHj64/TI3KPbBlbGdz3kovsrxEyx8ccSbNKsd0WJX52sWrT+TtgThPp53hIBTIzy/uv9
/xGUINoXubr3km4zSuJVtOh6Thr9zgPvd2Za8nLfeATN8HWK8/iWGNFbKKG6zEetCfoE9YicWIWb
4NzDOrYNmmzae7H3HsxELTeLyv29s4adSU4iQ/fWeAGTS4LcBcaslGQHtvcdaRhH1PGCItl0JFei
WYiylHbKQLYfg9rR1iWJ4TsGqTM7uU6pQzs0cEA3CYDDU9PFl8Srkg+2nhLkR1y9ZgQwQOLQig6v
F+01Q/uMVwgTzqZwZMlpUsy1j6TuDHmAkWkdl50UQwn6OWdVsEALXN/DwlEPt6DsSEQYoXjN8qKi
K+ODoB4Nw246nBPdp8BgGEbibIToapjFGBsz8yHD0rw8kCsYUnqBwGy5ElixbbD81g0YBlG8c0+H
56x3fjKL0WHVGMUph1bwVSYnQxv0C43WVE2blGnDrKDFoyyfEi7zdezFaA9W0p1V7mZkq4fpUqt4
g0NUOAhBWOhDy/R3XDX6g6+V0SkIfDBl0bAKrLr8mtk67RCCtTy2515xb7sMvccYEm8xowH7gods
JUP7vZ700/3CGaJMfFNNmz/C57wuqmPvtKjq80zD0Z0PFFv53mtFx4zTnS6Oy5AWE56/nogXrXzN
fV+2WUGWehCDi5Adq0F2dN5xLE+ggvzICqMjMuGcU9JIiVToADcTQ8jNVKzfBttVr3Dbj/sAhLjM
Di/wYK5q6JU1TLhNavn1Dq4x/kHchVuQtrW30ppw58LffU6wm0Kt5Dvc+Cxj80uNez6D3IWM4U2p
99l0CCijVh+MoYPWMGPtuEWIdFQpNGZoUkMUm48h50uiHyPJ+io/j3U400YZUbWQrX6K0ItWXRw/
xIlxqhlh35Yuhd7ourMojePkeeVu+fO+Rm9ZvoPPU+46Tb5hg06vbpz8qnvIgaKp3zR6jE5yATOw
wyh2UnTvQWz5v2imXbs9O38IKuLsCb3a4DDPNv2iOpqZ4x0Xo0nq0Dne9UG/LzooyIuDISAru64W
GdiarOkaSVGcwYQ9Qh+L6UePfHCMOMmMpp0u3WDC33IDe0/mLdjeeUmRDk4sU8iABbC2b5qwviaN
MH6ZBQ4DVkvwTzRGZImZ7puamLgrEvuVi1Ke2CvCKI4s67XjwAE5hmNnJ2ke0Q1c64Hfflu8x/Fs
QBbA3/KIntqwYPA05YxXUZaFMOkJBDpGeik7JSl1IkOtpR84b/Qqxb+pGxWZM8RWBbV2H1X6t4Uw
sSj9rCfGFkQ+5jFdlbtQcAflZoUrvu6NWxZr4wZLqfFWmi2NzRYdtQrLL5VOmOvJIVCAUVNsbc09
2MvbO5p1cbbC7muXIIFm9TrFaU4a3YE5Gnv7viRjH2Oh2AzUhD2hYrEMkUlbFbpKbr5uwS4dnBcr
yKIXC3eS1vTqmkXsFhH00lsytq/LUA0UR3aL+MmujykLVLOy+u9FZTXAFGzOmRZbOD6xL/hGNqLk
RWAfb68lVYNsozUbLqBLYq9OfH1r5bXEOcHbi0EiZfLa0jVnm/7ZSEMNE1Khndi6ZkQGLPcLVllv
FTtRclgGkaNb4avhZXVK/55pqmQrO4xn6rAgWWPZpIdIQW13MerA0l6zprXfsEUxvc3ZTWXkNHhT
UKznOKwHOX2Td4NxJ8Mw0eNZVpqI+qa16QksrAWbiL29bEBRvP/o8roU8T2mnQtixZkLMWOcQcg4
qFdKq2u0joj80bx3SPvsVrYye5RB+YWxUEGmeJBH+kKeIToMK+o54nd6tX97xB1+5f0vs6FGmZxr
gD7EIiTw12iFUI+2jcXbKf2VcDrLXDFF8M66gZfOif0rlFn+5yYXyYDPq/Ta7Kg7cy477rZ97JIL
WUwfPYNTbaKZzXNxEZYo/5tGQSvUCU+mdkQtO57wFJN1mHIOMext7oa4yLU0uUWc7g+S63o7VOoB
bSV9A2zF2y7NZ8cIKNuaa6R61/xdVVO3w2mHNYA9FJvHoYnobYJh0wbcMQhnNF6WFieZu9Suwzne
WlGoEAd5Q6Qarmzf/WMLXOW6zGebPG7W0NcJ7OgimB1YHlw7GZFwF1QbpRWruJtV4YXmU/0wVU2z
Yd4bMSFyeupT9OKMDZri8oSGTxmb/hNeh3OX0sNnT7SOsuK8Zm4jAFZl2q64jZx4WWZJBK6S2KLp
b+lTLDszXQMccekHyboLQL1462Qj9h4DC3TVjI/cpfte0R5vV5OCDBVUxzJOrYPy22iznNqszJcH
Y11jKD7qpt1vZVZFX5Fz/+j8hpldwxpIIeY5JpXxow/q/BGG222IiGLEdvGz61BfxDKg0lBvk9mW
VDU8pXnGtCeAuwj2y87zni4LqBuMd9h1y2+W3lVPLWvMFUH4lOlViwnexQGdRjyEvBHfwX1hBRCJ
mssQmYSQuVJuNbwWTfYzS9p1NHd7JeWoSBG2NG9pugfjqC/e20F8xHzeZIMb+5iUNbz5RdYRhptu
7VIAjGDYsQCdamk7l/sjfVTGD4Zx3wtLyx68MPTWbWc2h5x3d9vlTbFv9HnkOzoZ5dVW/SwRwyvK
xB865HwtHPL4H+pG56rmf0fjucBQpLSFpIhOR8f9W+PMLRqE2rFvbmlaeueuKPxLKDgUOM5CCKHL
SoSuuihyn0rxU8lku/M5KriGPT0pPrmDZxW43mvdfNH5Vbcek+Wqyi5NrGWUTvCdnnVfhigf/qGe
yPivriV+d1u3CNMburAd568mvZo7PZK27G5B5HQHKRMbVEde7MYxLq9FhQwTIe7BYdVWEQjuFdQL
cZ0+09psfopcHJOm6jdlUc2wdLzcK51sxyqL+69Fp3vc24Cap0DvX+oylmCoaekVRb3tanda/W+l
2XL/IhTyMYCfIuxqzdXNPKn+YgPGTlhYUyimP+VI5kL0uZ9o70cD3L47PPn1U+oMpKBAq4YJk15N
zFuNqCpWEuPUYyBDMKysKkqgr2RmrZ8Dv39qilCnbQJxupujoUGpDi0tzoeONPVqkapiaEPFQOFH
MY+wUjeG9aKqg5Wg6teunRyoHqn2hlPVX4zisfCpPDLg0uEU33tTE35C2fpM5s6ZSut+eOya8zQ9
NcQBN8uofcHmV5BHYAZJFtJ83Hum9dJ71tfBKc/VfDL2XVkdaQk8+pLSQcedqtXy2wIkvv1JljfY
1fqMPaQ0a+9URlP3OtCrw/iEHkm0unzsvof+8KKmvHvJGQadDeA8xGdKCkJwHZKA0zDqJs91Hn1r
PDlgpqQiNcp0MG1tZR4b9pmbHs7gpgiTdlo5llmvnRicBMPz+wfR97+IQh96vTU+O9pgRNOR3TBk
Mx0HNz8VM82uLcMTQ4ngak9J/EyVS7VJWmIuU6/X24YCV/jVLNCBOeE29RWWPHsNQ6//CDwBxGjU
2P0Z81RV7FUeTWfA+DOFtkOVFTgtJg9hio3PZ9XmBAs6klWZA70BP2Ui90lb00+ux/NEXybsz0T5
Zmd2f6w8rdhHqfhGImc8BIH1WUXBdDUECbXlC6ZUUh5BkewSYb3i4QMWX4j8lXBNlgziNXaAVVCc
hKbHVpzQcAttdhZyyf+eGLWSZeLhd2wleAbG/9XWBff1zMq7GmMbd/GUU7USSU46cl6bb20a4/cf
PVKWHccBEAros3OzR5e1J40WqMvy53ICp8NRB16xRs5gtfw8/EiSKX1UWZVefTwJaCHqA+G+urFb
LDeMiASPPAax89/XlOyMI6+LOdbO9blwPv78jD2V2ZPXe6dApO2ttzhSzDJQ7fnntjGMl8hg3zfC
PyvCXy1Ww6uqTHm+P2w6y3CDVW+c2SinJ+p+LAR00O1MqjknWaVxkkx31lE5xhe9/W5r1kXGQUMx
giUwws0bqJp+P1zYlFnVqrhN9nCpaD1dHp5Njfqjmz4i2CxNhnaa7YReDwzUa20bJSU65LLFHHNU
1PnyXr6MlnaxqSkrZ6wGT7m54ZJbnqVuK/vkllqdv2qFTQBZAQVe16p5zWhO3IxO3b3qGMEvbV9/
Dn4evC6KNgSknBiG2xks6+ZqLMDJkIRu1gFNA+TsrOT8R6L3nEeld83F9sxHXIqP2jisVZmZj7gu
rY3N7HTH+hkffNelpXd+vI2wKunLKMkpzy4XTOW7+8qHw2h4hHoe7tqakbzFG/CoJtmDtA/IGdCh
ShCCTJUy5KXMfXUimgJsjoqlnQP1cQUZQF1dneP8LqBk675DqEQw16uqdts3YbWCZSXIdk/izDY+
P8ToR6vMGKxHPQz8tfR1LNxO8BHWkWKkPAX3ys1sCiB1LIfDNi3cNXOl9kxx17iys/Er6YIcS03V
H53CyTaazSuo9SZgKy8kDpbYveoED/BmW8+tmGas4aypOmogjd53JQWGxGc3o+/rJPH17mLpgDe7
xt0yCGfG3Vu0Ymqat5OL8BAIh/WwlueshGjmjAX8kDECFEdVHhThGdIfDYR1E4TCw9hM/jaSzkFr
dPEdNuy4DmNPrRVzh51fTwU9z0W9MQHlcLiZvnaau5s417yOaWZu03n9gr9l7guJyy22q+5SJrLh
sZIcCVCCvUp8aW3Yi8e7EhD5m9CPNvPOlWhNtl/Yal619LfbdBxF0756uAegkgSDh8ieddFR47Oc
IGKbLGlnsIeMyqDdYL8rtuG8TNNYSuf1YgXSEShFYeJ8JQS65eLMV/dD+Bz0ZqQjXywegosb0ssD
drouZeEiKJpjNedNQO1EHz58adxR32u5JbDARpSdw909zLbQvMDCV/PjE+LtZym4UJ0yd6iY0tm4
uf6waavYQAzBmsPwZu8t/ScmlZYVAskPgRU3Ha1k3UncF2HbMKEHFr5hzXKpAuLSDzNCFhqAhI0/
IOdoitO5Z7vFxXXKH3lfW6/AP5PnDDUndTzmimk6D8rryyCJYnWuQpOIRthWtk6sav6xRZKmRPdR
lnA2zJzjbOVqPLiastlYSa9t0tRvOWllrI7zoqgVjnuIESdXy5o7hUWBqa+x9k1efaY60ZBaq6N3
sEgcxzheywb2ms/kp+vYS9EE6O9K2f2O0iLe+w6PzPtnwwCKkp60+20C3jjHrB5HxTh8a6rqazBD
rqw43IvumOfQNokokByAS8/4loKKtPuk6Mnfy9lqP9WhcaayaDyF4leuT85KjynjamCsL+FDPcWs
YfC6zKF0drUpQbJUeaHdtdYA5WRTRd4jpjJswMoMof/N4vwiOLZ69+lUVveoZxH5ENt6qaLkz2lX
G6fottQrlP6TVXG7j2x19yGG5l0fjeJFlilCr94QDJ0iYj1UhZ8hH/9uZ6UkyAoCiuOIAB1s7L7Q
MEca1oYHBZlgI2XwP4hNnUU/gzY331xbB+AVht/uc7/eaurNYFXfhGIO189B8+WLRb2n0tS2ijXj
7KqhhqFpOM/Ld6ig16rRxnMwsq2jurJf1U5BmjTsiocqasbT1JnOXZks2awcy+ipAod6r7wyZlhq
HbjdA7u3g5YCXTTxZZwWuSCZog3qjP2qee5W2mO2NT1XHhYlUuXwmY1lmwraFVFHd89eN9YPvQ0S
UdK9s4b8QyHhHGgL8Tae//eWeTmY/BvTez646KbumDZt2jyI9L/g47nd0vGmpTjzSt/Zh8MIfHwc
+4xFsi/XoNu/MVfHv0Aq6JjTPb1ZAB2jZdibDPT3wetTDbQKFSwA4z4XZ9KCvvHM7LMMivEfDlrW
/3PQEpYjHM8zddNxzb92+CmDGYW/S9y0rJV0NpiZ8Q5DCpBa36vDmHrJe0RYovFae103wnwiJoyN
h8BQOE7tcUzV+JiHfo8AwhExlp7aknv3VlNplzuC6cMhwR39UEwO4kxtHlqkipuKcu8JEpH33jaB
8RS41uY+O4zGT7vvLUxKxcFUxdPkJMwrtLHc1JJNmsGp/KpYDbnfEPUa+fW+vIocNxP2okUvXKgF
40C6e4RYwia3OD41UDh2lAl1jAT7+FWITv+HD96Z36j//OBdIVzsteSkOLD+bTlKCoQRv7HljRYm
dxNbCvDGwtPjEYJ5bzaS3luZCLOpVY9BBizORNJZeyHskL7iWWqOVkDs26h5BlihPj3AYyF3RkH2
fVYWqax9sDBhkFjxq1/SXbsGaHZv5sgN1Mquahj8ijjfOfZBKq1YB2psdNz9BlVUYdJVzMo6ikD0
EWFkDtYiDvxR9eFq7nG2Nj+9hp3lHKegn+uJEvetn1vJd53yEk+lzWr2fZ87pc6135ngzKM//70f
RuplESg9SPrwUt8HI+cxINUBbhq5GS24Levj4BQ8DxiLLEUmBCc+eIoKdl+d++evGnLzR+dgXbG7
3D/87/vzv4UFbEemQT7atIx5Q/uXeYp4kZXT3pXd6AiJroH5ZDt++Sueea1V07tvTu3TS1EZCeGQ
7H3KbF4yB9atnB3I8OE50RKYvOZhFb8mTXlY9nt4pZjwj+kXkOrWwZw7tOo2Ev9Q7S3Mv5UFLG2G
RMHwTMdyvf9qNrAdK7MwAUW3qRwcmlkbbCGWlMRrVLCJhPE9jMphSxqjpz8p+7xbIxack0/D9K6a
Y4RJy8bCMOvr8ngNTUEI2yu6NT6ex8EM7dvSizL/JMyeYrm02fiym04iSPtnrcH9GCF/gHOcr+iw
8vRrP8gfmJbcZ8dJN5aR4HF3Q52OnEDbOAw0HgKNokIBMqpOSMI0uL5gkbCiL5sm2ASSKC5WXqWQ
7D1BCqoP3N/LLn+EdrDXYHpd7MYDnK978mHyuk+Jx+zMA0ztCs/QNjKz4cEEjf+9MaDGJS0CWBOv
LQA8JsdS+xW+ptgtujVAHzode4dneGE/L2E2a4b3Rlbj70BjB+u+paoRa1x0jcv6T1Q+6foKqDGP
1JU3pOCo7DP8cPlqzJ57frDz4IfRKPSIuWY8K32IOCPja1ZMuWtYwHZGkhpX6aYfkt0yDtVJrCGa
Tccu0L4TR4GH1fnI7zLokYwKCHtV1D6jnM51hzlxH+QOoujO/Kg2XJ2BhOujloRAv8WYoQMK3Vmb
Duw6o8H1wPHQYM/tj7fSbdfU+FVE43yMq2wgQNckjJPtQr9ppSFWAz2UN1mXj1kbOQTd0LenuUrZ
1OKzwOH5plGyt5ts7bcftWyYSKxfsMlo2/99Z8r5zvv3BXT2a0LNN3RUa5Smv2WzNiedrgwF+a4v
xvOy14pmHJktPcooKRd2XXCvs1Ev4ujyGCjj/hOTN3EIQuLUQdwZR7yRJk5O0zhGuKzYSMS3dLYn
UU7lVz1eiDYB3sq2ol7ZbrRPdfm9I8J51r24PDfzd1abFSessnQC4NWFQyww3nb1Q8oFsKZkVN/G
agTzX9YT/WPk6ns1wX1HiuD9IgfQmBZQx2bydj5uuIuhXH9lq2H8SHrzIKTm/u4//+G9+/spzntn
w3dzPNc2HMd0Td7bf2sSibXJzsPWta44CtRDYpnazLP+P+bOJElyJNuuWynJOfIDULSUXyVCA6w3
876fQDw93NE3ih4YkcvgmCMOuIriSrgSHlhk/cqM+swiBxRhlohXWFiEh7kZoPr0vXvPJUcm6KwX
x2kVzzaK4JAXX06py6dIPgz4LV5BfAe7pol9tXCHzSQcTvZY2VGQxPl21LXxJo85ZVtG+Fp1I+Z0
0rjv+Nm/iGqkiF4eZTTYr9PG3Vz+ACt89OvE3yC7zSsdwz1oubXp7BEy8mTYXkRxRuxfmFG10XZq
WiPcO3RR/FG+k46j/RO9qf7jvmyqlqAqAzRGs2j57/dvTTWZZTeljbxSh+jFIcTjPbTdD3OutH2Y
zsS/duI+DMP0Y/lFlBvxXVKB5pogk93HhULy9gRS2C75YGPWh3UvDXIN56SmfCvqa8c1Uo4YnMr/
+CPV7B9lsrxwh46sLigrDH6EHyrJivuamzzsOFEuB53FRZHQKPQ0A//DFLav5YznHe9suVIM8cb5
rlxGTfZT1TGLTqM588dldtMYYjcGsnqNM8NgpRpmLl3ZbK2kMHaZbJd4BLW9kwvUpicwhCgBsiJj
JHfA5fV+nUly7pSg8EySbHzawe3RSPru1q0juVLLjDaalXcQu01j3XLa9wyC3a6nycASINBo5J1j
r7VMoZ3tEtadEJ5449LMXMcW5jxDwMuvkO0sgeUXGfnly1jZma8PpEhxWCkZUZn6ylraLdHAaxsQ
+oCsJlpssvPBuzRRGyOnPbJ0m79ve33MJF7icimpYb7/Krq5bCrfn89mJu3EFO3lbKmP8JfyrQmw
EwUZKcQx8BKg2pPXFGP4Gjnug13p+9ZNhmuNF3WdJvqXM2nQZS8OTBwU5t5l3BZzwmoH2dx2A6nu
apM+0Tx80cbZWg6P83MT5swpi/ldAYTspypdoypIooMrSEq4yKA4scJDRBkoO6bZpeFZ1qRd1SWT
80yndWFpvE/Gole7vWhsUGPARKsWnA3H2E3U5M4t4DjomOHk3IaV3q/kTFm6myJoDhYZNXXs7rlf
0LBjXF47C6A8njLCDukTe0gERwgsXFcBIYmJYtXkwi1EPKe4vah+gkA5XToFrT3hKhRayVBxHsH8
1y0rCDdNi3VqZSYqlSUq8323eDPQMwE8TEbmzURto/+s0/hqmI0ztV90D3psuiYjDgZxg2Ru1MHR
fp+B/UolU1uwDEz7wgU1bNrO/fdHRT57ImtilIqmtc+Vmbgr0M1IpXQdogyU7FV6X7ZN8vrH96a1
3Hq/36o4UFJI4vwXi8dgsR/8drmtxCK85p0ipzYJSvk0VPAdDRvsmmNXTzWLjpcJ65ZssvZvTdkF
VdyTPLkZdCYYF5CxAdggBp0kgwwMWhFqyLMcktdAer4nN04zO29ZQDvHsSpjm8+9imbcHa+kw7wz
UefJL+0Kox/V6tpSwgKpCrTydK5A5TeZ8hEo432D6O1Cz8ij+SYtsO9Eluz8sFbvWlTk98VELTAa
KkyibvFaXZoFNR79Ta0ZQBgX78gFX5IUpJnlkPJR2UUHFm5NJx8C1QmT3hbTV110yoI4vAkC0my0
Ahio0vXGXS2ray3sp3NX+gDtXCZJWnbzx5+Haf07n4fDtBCmtupoqli2x998HkguLXDvYX8G8BM8
kHp9MuZ4vA41bRfrY+CVBbaMVWSt+YiSs623Xwpm7ocZEztUwOspaj+dbs9yM5+1xQUB1dQ428Z2
ipr2tstH79KsHuMajZXQ5W40mMGlnWY86pn5NsU2xtLHZo6at6bBx8Mozl5ZGUjDi+5OS+C95PmC
XAUtt3Zw+l7pdfjNJfbbg7M/oNxIiV2/VNRhNJJfuZwgRIotZRLDkc7Z1fdaOYmjaQNdE2rPYHiJ
aBmycWBg8slsoNb+SW/A+Ietk6EfqfG6bdo67QHrh6qirqMirfqAXvYIpDC3dP0w0R46WHUOw2w+
X5yGly92oj1D3541v4yHAyz6r75tk+sU6AYRCLm7q6fK8IZqhIK27auwvL2oWolBjfwKtypN0Knb
tYQt7tOhMa4tuvl/57xjtnntx7K/6xNnokPbsRXPOFGDpFS1he4oX2UrPn/t05oUI6LJ6BtXnbIK
NBaPP77c9B8uN1d3NMvRHYSEuqoK48f3JQqsRIioEvdDleKWXk5VoUt+DjGu+iq283pvjYW5NaMB
RTIjRCdM+jt0xb95FCgdE1tdPFppIa6hBDinecrIZKZbajHkZMo40mA6O+HRXPbpy2F5qPTa+84G
+uOf6Ht34jcrGt9qOVTilWLcS6Gk/vBRt3HIZE7O8918rfB0x/Jvx2vFdgy/7l3KCb3kHAHB9e77
lShGW/fbggy2NNfFznBtk04fGVUkqAADbaodUbgmIF1t5zIKfU9qhdtQJ1FKWGlz6ApoXUsp37Cf
3y6P7JFUIhFEtIIXe06rjvk26WfE6svDqYdbNIBzWl/UuK1MrY0Y2HsuGQrKoLOILSXOZf9vw8b4
ng82SPVd1eINiChxBYd/OnRN6nIOmJ3n77MywvcoQZTjZV6oKHF3ZMHaRbG6nAUxNzYeUgTtQACc
enCVSDvgEniTUb+9tDpQa74XhF+ILGtvcosGzohI2KvT1vQD+mFsjfTU7SJJzmrTM5ODlUasZk0r
iCYO9QtxRoiUD5RoBzqayWuMxhUZXzSdzZB5nk3llIzm4NUL+06Se7bClu9JAih3ibaknQkiWtdm
touGa6YXmE5nk4ovkudKC+Iryqx440KhXhmleP3uM2LK/dGWEwf1EiV/M5XrwtKxtCQMQkL91enC
9jmvw2KlWV1+sIzR3CBMIQm8u8cOrh3slsVtLKvHiRvxVnKa8+xuaT652sGt6cqS40ItUradP6kk
D2E9CleXy/VfPsb/EH6WN9+vy+Yv/8rjj7Kaapio7Q8P/3KOP+qyKb/af13+2r/9sd//pb+c7zcP
f/gHduu79Y9/4HffkH/319flv7fvv3uwLtq4nW67z3q6+2y6rL384/wEy5/8P33yT5+X7/IwVZ9/
/okzRtEu3y1Ej/jTr0/tv/35J11wQ/7Lb7//r09evef8vfu//tfyTw9l/tf/9qfPP93Uf/3vxUdc
ff7DN/h8b9o//2T/zIqFA9myLNtwVMPiID58Ls9YPEP/0uX3BbMmQ+NIUjDniP78k/azrbLWuaQ2
2i79YpPX05Td8pSi/qxqy/rBfzoFEU1k4fz0t9f6u0/z75/un0iehUFLQcf3Vn+wb9KJRnHiOIau
CQzY6vIKf7ufU77OWNOpNGxkd2BMDsJMjmBobi6214mkmD7u98YoJc6kiXGLGTHnjB6mxFbBt0JY
SjWVu3cI12lkbfFxrcbEzhbkOUA9qwBCkfYfRpmfIe8W63qGkTaSh4aTTLA2OXdV1Vwh7Z+hwjIX
hLRS6ipam9GkXnZvLaT1QbFXuEvWUFDuCnev9AytwO7lsZbTy0aOPkxYQyvuBA68K87mkZeAr1C7
YEvkM7A1XRILEtrPWZFVQCjw7DBmWY2QrYoQ9IZikoFtQ3XbYIN+zEKmAlXBbVv1zGu0+2qiRwyP
koGOe5W71s2IxNpLq2nyZCI/pFGjM23Sr66TG2HhNqQBtq4UcLvOlPgVlvcVYVCfeONbvzbd/diN
GKVrJv5Grd07Uj72VQIJscLHoRM2NZfXVi5Xrq5iSilLX7fSd5MhOu1l2kpOzY83B07rYZ0YVpKW
QEBHq0vlPks7mtOLihVvCme26UC3W/snvSPN/ocrxli67rbNBUgLRHWWw/RvKkAO+EVl2a+QZZ6m
MkF8l5O+Eyusn3kmNrWtDxBzpq8yaUesx5aX1DZmsCX+aEwrBWZ823rOBDxcWXpCKLYuXfzLm8pA
1fA45ffr3ml0GvPKTUZUPFmM2kbRZbTL+/Yxm+Xyhsd7/Ic6tTyaI/SK7ZqjkCT6cPrmVvlzalcn
0xwUXC0S6BWIi7LRhIcy/KtQCwUvbLvgz6DfqsHkxcXoMB2yW0gh2itquTP7q0sCE2hx3XkpDQAL
w+jbpKT5sut1NNrEUDVt7c1tdsgjmxYVqZhFXokV2WfHIM92mtSyVTDIlDLimBgnWoeGb4roNKkd
ISqhXfps8vjiKTU8ofdMgQlt7qtrFLbuijIarJmq7yWAK7KZuQS7ke+OvPUjMMcPlAdoTorjQgy3
avnWxbjkUy6btmmCFSbDxXDPGS1zzg6uQI/po+JhyQYAWqLzisWbSKcv5P/j1u7Qyuo08jrucVhP
JizZaqPk+uT3UXfHR1IxwZ84Gkm6edW3sQlcGDNkvLql+R4Yhuu1TizBTHUTH3g4+Xkcf6E0GVdi
0t76pi8xgShviC86kGtcubpWrMtKcAumuJQkcm+nh2Oa6v2HqnIbDCRtr6sYOLOItRcEyVCW0xnm
VVGuLtdJJzG30pyjOWxEHs1gmm7ZeGc0AMidRu6VZjqSpFEzCsGLoBb5M1t4vgNm26zA0nyi1Qr9
rFju647getPSdl3e9VtLVb81amUCQEXoghLW8bWmu+tbBa1/xihzAHGXKD1W36h8c3EFbqRiEkER
QHlCOeKu2fhfrKH4Z/HFvz8eOCCHbOEy6TSpGtk1nB86a6J3+ix0Xse8OIcJUyPEDM8CTanagnae
cCEamXLPQtGtyJ/6utw8/6/qgH9vm/9d2fDvFQr/H9YBLGv/+yrgP2bK4X3+H//5f/6n/xLXv938
+Vvft35N+9ll+0ahrfJ/fGQ8833rV5yfLfrGbPIOdQEb+TIY+3XvF/bPqsMRkI1Y103TMXnq171f
c352uf6YpKm6CsCVa+D/YuO3zB/Hc0txQdOTf8pwEf9ypv/9Oi4r/jdX0UGE4TdhzruiK+6IIjBW
aAC4TTKZXUGjXklG/CetcJlqDPSdgoS0lM4iPZsGeb6IjSZ/njRODFlwCtP7i8KhXQIAw4qwdshO
x8aeAx89lup1orzSRlBBTjIVVwpReuupiyJm9S1iLVb81A46X51pNFJxrBOHWoT371sE0xqIoHTP
agBsJ6rLN3hj7Tmpd7Ouzut8IPENMVt2pelBdqUIg1YZgygwAFF6BZR5m5lM+FssAL1WDcfcJZKU
wfcVANJ9huTyECYyPXfuc5bUJADNzSExp3mTNoukoDDlVVTHykbrkQJGXR7S4Lb2CxRAsD9u6Q2w
jOWG5pVsjH68ZKrK7jEck2zfjxq2CHBJM6PpGnvaGqDneHX54iwdJjzv84q2ukbKpA5ipFf2hiw7
3e8g+3vDrOPvsPqvKLRDxLq8rTl6GgC4yxusS1QES6Sggw93FVFabRNGfiped94KUNcWT5Pu3Kts
dlG10F5wF1zV9mMQ9vFZZEZMpApvfUAKy1qTeeNlsH/WmahpQbe9ddar7Ncvl4cVppIRqMBJzVP7
JKJHclKUs6QvQua9tlQ7Ztb4l99Ml2fIgFgZEgRWW8KOHKep2qY5Sq2yaYwDc419/G8UnsuvLqFB
UD79cVxk5GpWri45tz8k3qpBMa8c5KRGBfiK7iiW6X7Rrbtd9o1GargTaocVAXN6eHv5Ae2Ud56L
LvYyzQ3OyfLl8quRa4O2QHi8vN55uXBmYqa3AWNpdaUooUSZm+KsvzwO+fl2NSs+vdDivavd7EUB
xAwZfhxvJ6Uz0Hwy/odbJf32wu7uYqzFQrTXjsZBVSUTdA//rCZjASxTpbQxx/UGQAIOOXYm3xV5
EyFAj45R2KlrFR7eQV3AB/3Quvd4n4z1qA752YrBYsYOZFUR9cOhCgz4lRPlcGHkz20qPmlT958K
LdOQQL+VsLH5Uqppg138Eo1sYjKIh7Vbj8HWKhGYDKPZ36ljAEG1kMa5sNB05IDBIc5B0tbsnIbw
nNlIgNzwfgxgp+pWML4W8Z3Sd1eRZuCGnctVAnJ1yfQObpLcTd+0HFwe0pMlxDQlCiGmIUBrAKp4
kkaHeer6TdeHa6Pvpmv0j53PdELeAoY+hxZTB9m55Yeb98yB7zHUJ2CFA2ZihZI8SLs5GAYa1xTp
zzViTGMrUgcRfxrsLMgM53rILTgsarxvXJjZ2LlDWqay/MVVK5SMTfHVlgQwFuEzdrPgFnkX/UFb
rW7JycYajJLMG5bfczQiGMFsFiu4XV9EZJG+Nfb2KZg19lottdHtAMbTq4IobdO974mxpC/85piF
81WE0/0Im+PBbeLtGJZ4NoWu3HAO8xrJyUgSuXkVG13li2b4IOBj2k+RHV3Ro8rWmMmLR6HA53Xa
KbhvTIEGgGoHrUL9pWfRAy1N+RLGTGzTCek9E9N9IYyR2tpi+ozhVBu3XW4estgK/Sp3yaLP4q8o
UT2gxuQV2u1HnJMR2gfBTQ3mb0+SdbQjFfXYIYB7absC3yFYnFOxB3AUnGrEz35HEujbNFYI69rs
qU+aBzOnE26J0brV3LbcY0y8SWas9QVwgkdbzZ+KBJlHJMP2NFmA/cspv6GldT0xaN1l5rLcaJyg
oiHq9sqSjxK8ugWhuEHU3vRdEt06Zn+ebNUDqzy8zvK2GFLVL6M03ZOYZr4kADbsX2JFNR8JDjVP
ublhjMwELCKtRE1UcBvzTTH19d4Bn3RVdyyItEpC8VLGmrqB2/EGFYErnZumzZHuzcZmbjjSVGGV
HDE+TU/kiXMY5DOhrxfvWdejvYruD3hj2L0MCQuFOw4W1uGifiTgi0+zwZdYoZZQY1gMGQM5XjAv
x8V5QKJ5gUxNOOexh53rxLnjt2Bc7cxt1hV9SXp3cUV+arXoX2hxxSEGsChSnRctq7/lA51slcMQ
83YnuM3z4v7yw3QYGXnPk5siDZxNYuMjN9LpSQxueQvOw9nVTc9eppSPxBhoL6pdmRt8koDYKqG9
9Kl652bFzWAqzqnMa+XaCsHbpzq3YVwKZIRxeGb3y4k0xxotekJn8iZQni0B9jTONW7ijO12avpT
4hBJ2nHgeHRMc6OlLW5OkoiPs2VPzyo0TrS6W9mDDhrcLtgvoDx/aOoGVlw8cDDG3EFQuHmedUu/
1pvoTqXZZllkBjupZAIKB2ifRrw6ZXQ+zUUrBEm3w7KqpFvcZeg1LKV8aJV519OReIE3uOI8q2za
Gp9IZqZ4vRkHrIKsnBdfWI/DlpN+DLFCuqryQg/P3c5qOayt/lFePrVy+HCkVtESqbQVOvNhH9bz
uYzD/rZJxINVdzqDiESs9eYXA4f+S9Xln6DVu2M/Yc0PdeMuVs1rNGXKi25zfKSb8DCKQNmI5eWP
In8sprq/5Y7ZkYkh0HzEj5Pddi9iaIptZZbDJkAIuBoyLTx3MaeuZgbm2Q7VnRZMN9JNv6aYtQiJ
+JvLuEONcQpGVQZlRe8+J5Tbt8a80xv0L/aQ7xRd6cgnl/Ntij+a87R3edXB2LTbGjirC8yC1TrT
X+ogeq8tBPxu0m9Sh5hHN65vLIx+L7MyBFstN6tVO1uo7FzdfnYyAAgVUFuE4flLOaIiCcpvasuL
pcx7oxsQw2FtinXoIg51dXMlEqd8aTXMGSWB6ojQxaZa7h6CRQ0krs45zVVkvwU/nD3V2a0c2qfS
OqqxK5/1eq6X9508s5jwPNsMu/UsJiJNIHpQZ7KfokzOYEgdJv6Fl1mPihOuUBCuxEGCyJSKP6Ik
G/O0XNt56XgTzN9N0riPAv+tKMonckastTWVyCgK/d7IB9srutQ4CEcJuHMmbX35zlEfqCs9Sr5F
mqZvywCctM5Fu0BYXshLoudT4V2fK2NlWBj284EaSMTjsR1Ncl0UvV9WsULts+e4Vw6z1cl92RFB
LrsoewmSpAc9lj+pjWrt4tLIT2XUpJ49OafRqoq7mqIZOSjVB8yKr3kwu1PQLHepYyONntN+J6N8
G7tZ8oBk9t4JRX/rcr7fip7tIi/aU9tr3fNAV9JX2HlXTqEOPii63mNWRIRcw2VvWlAfc7p7ZTuP
zwJWphGZTwoDtblNzg0TglVCWiSIUiKaDeThau04fk7CQoa3diOnVj4KMfuhLbbEb1v3ihU3N0Mi
XhMxO3szx7KjEji2TV3sm1ol8xcivygVI/ZINkX3iKyFVDFCp5So512xuvmAXCnwxpaQHXwL2sFE
IuQHSi4h8yT0IhPKJfbGrZkGwf2oaJ2H6arfzGpLnqyRvPSxaBb4SL4ZQkBmVhg/qAtLASq0OEfC
auHcegMNkKM7UdYhwI/P7oT+vWPpAW062us5tdXt5N4HLsj7iPXZGEkESGq1eHTRzkJxfYJHKm4G
isajMEH4iOXT0uIwXqezPkLsZa6skXZy0PtlcO/EE2kN5SHJJnHHPs263AMRjFl0pEZZaRqky3GB
zDQL3f6ZO563k6OH203Z7vtno+ifhlWn1+MmT1EgNfpDMY7qM6vkWo9bl5gNtfi+heA/ZU/IqG7y
ZKw3apC6DHCmh6Ka3Bs0KBJIAOqBcgX7RT5PRCp1znCCuKGuWjbNqyyi01v2WnaFiJyU9JL4SpVg
5HVa421wC9KmcypIP09ca6VoNUTaxvBdk6LGjZP0RLOQni87ZjA4z6mojDNKvk8lrGhYjbcyihBU
WOMVqr6PJgKKYkr5C6AVFnsj7cim6WyqgipdQcZLyQ2yGJXPeb3rJtPBbM8ECIy8i3gfrdrUlESz
JI5PEK4vdT19jBLQvGYfHQfD+NQ0S+xMHGd+DOl8O2Hd3RgRno0mazHpZ4zp8rexE/Wa+VBMfm3h
rlOVP9mcpQ3fLZqKk6nKAYxL7gO8+XCatngucnkbmoHpiTnuMDeEb0y5G9rPXJRVpeFXGpHzCEeK
nTpbT2VlT/vRpa0N5NU0yGjFeBjQZgMdMNmEnYzNW67QzcusVByLCvfTnHjDZ1jnyv3lS2SPb8yq
lBN5ViNTa0fF9IN3h9GqsUbmpNzDrHJO5H+96+Ty3pecv7aTEf6iQxTbRk2NMy7UqnUS46/SzPLo
KqDM1V76WSJqH4GG8Lugjg5wwa7UzvhKIFetOXkEB4nFMiMjYFtwzltFLTshbi1RNkc9AtFpwKqs
yjx+Z/t6SzRVX8Rt+jFLezxvNabbporeUa4eBtiej6qosm264IqFGNZD1ck3s5opTtX6KnXSN71Q
VI7oMYPRtF00rs1LCh9kF8NjBawj0/sxHeV1YrhbpWrkFoCVgUtHGW5FKh9zpKfJWA1n08i5khNP
McL6KEtArJNhraKCFqlGpLep8hFAITzFboknu4UVlUT0XRe5TorFzi7W0WCQfQqZZADf2UZ4HkwF
1Inpgtq2I3ai/kHnKHJz+dITpbcycZ15yBvITIEwez2MjotBGYNlpurh1oTnRHA1nlGVHu6dSYLS
Kk2KgY8RtNPsiHyj1NDPau715JEfl9QR4+TUpn1bkVkHCPTbaLrJRqGICeyOtdyKsbx1xPQImY63
xpK020qt3MtJpd1t+5EzNx4032MO5vm2pvdLw4FWgbUy55bUejq2q3bo5r3ZOc9DTnpZgUve12e7
98u6yU4QbXx4kg7W1BZZmGusGdZE+wq32KgoiKuS8qaK5VNrkcFE04sbcvk8O9iyIFnHJ3xT0gM/
gxlNDgqElKy9V+RwVHOCctoaTx6d9G5rFz2s9r563bRD0d/qMWmpSHHC/TQq5bqHJWIkrhfEgnS8
KK/9dpLK8e9fKqP3OZEPW9XCCqBMwTU/hbvOuSl2uhLZvgbBJ5z7emvQ5n8QvTVuahITjMjdqODr
035KzmJQv2U10CPZr7sCysK4o6vd3qGpZqlUU1bAONlyviPUpI8jeYCDgZNm+dIsX1JwEJ6eNySt
lk23bwFK2uegiO/7ysz9LK4he3DZtQ8EipQHvWsTYojJqThgwKsO6iDM7SitdUOTLrDxCRGf5SvK
AJd6tuAyxcsBMxPH2hzXQxw+Sajhay0G/t8kpwDZkJf0HICayNNL6bwSwJsYRcyhoHoRI6vqnAfD
OrErY5/0cbsd54Dl3GXNnDAcOMA67CAFUYIs6KTbWEvycOmejfAW07Tex7GSblpbZ+ARV9ppmPtt
F6XZtxntwipjFHAvCwAuqu5M9LowVUvhz70mHigL1qxB6kfemMxjmmq4HR3tEx+k7Vnh+ChI4Vkz
/JruzKy7hb+7CqR+BhbcPM2JE60YpYgHZarVjVCG6VA5rE0Z903bMt4pbP2tyJLoISusYwf1/8UV
7BNdYrlHqun4KtTIDo2rouf8q7pruybbIYACUUQR/GVTHg0neXaShsQ9cD/nLNBgitpoKsNcr1+y
LD1BZuQWieP2diqLV5ioBjruvvYRUW+Z/CanWo/KNQm+AyioOV3zIRiK+ZhqjoIe6rOX7Tno6u6D
89G76zbjAyRwZ1MPiBjSctinhaz9NHIJsgxS3ObpksYRFtkVds6rYTkWwMDAOoEZGs5GQbz8RPwT
DQhJi0WzNxgA7FXs1sPOlXQC1Fg/SjxRm9KN7uAFvXTEi3qjjA+Mh8H764IUYg1BZBIMz1XVux7D
6lPW2yHuAFW9M2V9yNVwjwiZ+76NwkPvWB/4kOZtT0XozIVznwwCjnOGltZGITQWiW8sDZ2hTIJd
oBZoentxVaYNmeR1ba5m0/qYMCzclGaieO4Y33Lvww1sKbWiwflUmFVBYcvnxzTdgfo69gndnapA
MmIFTXnXBhZnFinOiJSOw+TkvlNpYk2GSHVG5bhua878WkEz0rTu2izV7ypLHO0m/6VPsLpPi4ZM
TydySglB6gf9WxjZ/R3u7CeU7/aubW3Vh9QRelpGjxM90f2YD892sK8CewQgmrS+rTr0YkNzZ9QE
yjhouVeZi80dFSXHaHww9AjSxN4zXLqZMiW/SYP0MSyJI+0D0rFNHQUvhzIzlTMWdHYbvMC+Puab
SR+Ca8rWT8rQZMN5QfEL2R6ZBKERDEp3m8Z26nEYM09kMIyPEWN3RPG7GFPEtUtMvE202h4wxlaL
9ZyEbPOhrK2MPbV4JRZ6E0UVCNBQMb3EHBO/c8K90TY5Wep9ttJHW4NORkyQKwsGrKw90k7vDHKw
jpaV7efKdtZlQmWlpsoTm6mN5nW419PyXDsL23lqJy9p6P9q7VlvsmdjBqkQc+EFiR6CiTFeWL2f
SjGTxYJz09dajQzbsHtiDw72c2wfkqYSN1UyENMeFseOTjk9udElOCf1jGasmR6797RpYZ9xObBj
f9gj0TaTgRCfcBAiUKpvYLlajKGZ5ssoJZw9J/O6kGG/VdsPkqIjjz6x4ic6bR0lRdBgiht+h067
mkO8vAG41fhKrFDY4XEJKjVZYf3sgb6RU/4+Soc2P32p3MiOUuryPk5wMgmcqo0GVY8kAdq6RbIz
xUmhut81tVYx67ToCBpvnU045OjEmy5zDDrUo+0Z4Gd2IIY/LcqMcEiujD7cZML+jFMZbvLY6TYp
2DqanUm4xkYkVgKC0MEmucfT8tHYghKarpSGOBwLo5fR6P2GoKhn1yrvHWzqp32imdSfLCS+KDr9
thn37iCiHb9DgWMWE+j4a4KeplOlO49qqk3rbIo5umW5e12JX1o7wBlczZ1fd6LypJyvTMDR9xJp
zbVTlmsxzgWeyhYIBSvyNfyr4fryK5xduq+k6bVbM1Qm6Go68xnmPrmS2HJDMoRmNwsOY5hB5bSc
eS2v9FDa16NLFmYxNrveyVGoo088Go3Sff8ClhypBYYUj58SRH+elFuzkzepEbwsSPda/4CoRyqi
aihHvanDkz7MJduPjH0EehVgXBMakQSpqA9faho613pS428mO3VDnyU+EgrwFPJeblP8QeQCP/BX
jzmXm+aa4R46gWBbHEz7ibcU2crsrOaakYSFXs2rAffH8RR4tZ07nksv5hBk8X2ecxgVpb5H/3XQ
6JfuMsZpK8bUKVLAfjx0aTEeIudvv6KTMG1z8BGBC4Zz7KV7VZTIaQjROF1+KyspU9uKrLem7jb0
2m77TO4xX8ZHqxJ7nbndVdV2TKOkG7OI4g4vlodORMEEJ7JaB7bBw+XL5YkoQR8uMmfcAIR00q66
qmQ4eTSkzW2dJir1rx5THavJUzDEzjGZnugTwJyKovTJUKB2zpD668gFqNRoPA17k0+54gT+MDep
vp3JQFjnQZzfIK+7ro253dEXWCvdchWSUfUU0oTbAXxu/Wh5qFsDsO6hZNLQ6xHLZaI/BGVS7fP4
c4bY55ENrz8J7s9tqQC2rtnJbtrKOmTVeE/Ko+MB1AfGRmKi+KUhq+JZ6AV51kq4shXkHFk0koHg
Wn5nG9g6GeYnsHW+EMufNLgyXOcFJ4r22DTKk5mCTQSX/TAbgu4lMMqbHnnSpjVjea6DytjFxEKt
LZaGxAzzoyBeV+sN64SBb2cblY0+sa02yfQ1UPl4zTg9chyz+Lm1XxgfxvvWGnZOwAZJ6fYaqknN
8TmyPW5KSDOV+TnYcEr6uvjSoH2t6MEoqyaEiTWiXlqF0sh3EeapvjN95kPBFqLJTEXTIY+wX2MZ
X0Ut3Ue40RxG7fJ/cfVeO5IqXbT1EyHhzW16b8p336B2m8BDYCLg6c+gvl/6j84Nqqzdu7sqEyJi
rTXnHL+7D9tNmu1kkuRQo5c/JthE9m1j+sQJ9GB9Sx/pimfuXNiCqwDtamRm/cnMdHJUFrmc7geR
z/1dB/mfJl8PAZJ0TtbMs/pFzYRu/94HYXGrk08y9/Y6M8uTOfjvQ+Y69++LFaQUhPWDbfhYzlg7
LO3Y97p2511HibNSe+m1JmEvLaNp3PoHOypLstJo8ZnmeC8iBz67O+67rNN7GTkDb8ekbnXdMHkx
Rtr7Ybka9Tgck6B9dQJh3+mDWf+7CHrjO1vaOESKdtMYHkWgtfyRsWzVOvKrnZ/ZP7K+XgIA5/zO
VKPagVagv2P45rmKghcXLiWt85SH60w2NCbHImJGEtqHQDgnN7ZvPQefTSdlsGJ9yLogvH/HAX5f
WhHHfFAuqWU43c8UPRez6cW+Q1dIRpA072SvfSbtYBy/X31fGm2b9xmU1Ujb+pKW+WqyNHEVgthS
5cAiMDux04RO7mv+xT7HR9c2lr5nioDPcMx8fNwB5sa53FY51VE8mPIRLhfDJLRAoSgy3BogUO06
sHYY9ttd560Jn7p6Ch5741aPQutbmjTTnr6St5oUnQo5hB6V02SfU6PemcbkPZyWc4gXhs12rGLv
0eichHRUzchhhbxZKgGtAFQS//4a2NLXBPLujLD3/758fy8n+3KVpJZ9svuMU8NUPAFoipcijx8x
+ZNfgwqfTHmxyNTEGCBOjjdMQkIKUr/6GiSBS4Qm9Tdy/dV7ENprF0XRVzVjtijyUxBmySYMLNr3
RDWsgYnGJ4uT5leIlSYZMuM9NYcWo07zO4lsbkNfZ19Ih8EWRrW558DBy0B/un7mPjjXki0Zf0/f
zoEp/RcirttjFjjWJhoC8WWQwrEeWA7O3y9nD+ZgRhelh6PTgivAgsm/MThT8hV1stxByWv3dPST
L2l6f0rheHi8KZdaa/RP3BnbtBPx56AL5zQao7eema18tpFsNnVXBEcvctVjctJL4lX5KRzGUzDK
EE0HipNraMc2EW2GjVmFtCIc5czjpk4yN0ao1aXVKWf+w2Bq+bIw2uqEUZ4E/ly8ytGy9lOTiIPo
VPBu2NW9KY1iZ9k+JJRW2ehH3PHhzXpxAcfkcGox/pbLpaVnsCbQDGCb4Zy5P1tSxaitLd7Y32Um
rkaUjB9pQ1KY6q3y4CVFsdUepy8rU8Mp8d3hRBRaD83SRbpZSfsWAojTYWm+My3rz3NP6mQq3sey
n99jGgx3lbnP71dIxMUxlAHZti2njqaaxNFyCw7LY8w03UO2oNxhjdUz2Mo+MjgLdmJvT35+DUZL
HrIh6s+9HTQbExrENmnMaGaY6bonTGLuKWaDXJU1xVtY6Pt3FQzp4Au/Cz9aGrPK1T7RTB1QVvzI
D6cLqnUtUiKm4vZD1nG9ChtT3zkytE8nLX+JWh7G2Y3fGH0am3S0Tk2ejGtJqMuGOixglQ4W+B3b
osPEENnxWxEKfclc77WRBb7ouvvPbxCJsIHAfSTVkiaPT8KNT+dl/MinfWXI7MKRgsbF1Pyp48K7
MGgnJXbuXqU80Ups2DyKN8aS6SqbBS1K60FVamzrFKSW1uXfhqxEPiCWxi5L9hB1SUe2s+xZJSBe
+etRgprqQJGA4y2XuElM/x3HAwFQShbIfwlEoBFOc7sKz8J2nkVjg/BLcohu7Mq+FzKZksbRX0QU
vo+Lr9TOTJqBuZsY3Tj44F2BNm6y5GsUE0ysGahvx1EWF20rmBmp2+6qQllMyMsV4qvwQBncrEPB
nB8BQ3L1l8vUYiox0eMnBLWfyQX6Pfdju8t9FiXtuh8M2kkYZeJpmNbvIGQpswOiZe2iP1lZ8but
beskbcN5VKr6TCIMef7oXvpw5oFdDJSBax7As/8pmTm1UXutEfuS5WnkGysiQXROUWeU7nwDdYEI
2G9sBnkp9cQi1hkaH8RCofQlR1PrwQ27Sr2M/Av1cyyCErRUibhFYxGtvWAdo0dizLYdCo+wI0Je
qwwnDQ6AH7UHDMNugo/kMzCNY8jmt6kjwpt6I6ArnTFdmKrm4PfJCZ0VC/u46UiYJhVA79yR9x+3
3V9gi/Nj/AqSTa4Mxf+KzntSalfzfG5LiISDgrJcdtUpkDTkSkd06wRM0sos1avpM9iNcrqMVPgr
wSxLCedNt54mfY/6ro+7cpOYKtgwn2BjRiC/gcaRn6gXFi7KNvUcUJEt53zQiQfT9zTNlnnYAiP6
6iVZGK0xe9sinhJy/JGWx21lbqNcUuNGGdWTIM7MVv4tyGja5kOXvtgBTqjIZY1K4H/lU0HCe0/A
HMMQ4rSUszL94BaYwtm2bfEfWahkgK3MhN+K9jrtoSLdlG49r5GDhcCkmdXxYIqFiBlq1DRER6c9
BWtnTT+yqXDWScl8oeX4RzgXBniBWETXX5zbwledlmvfeqbom15woBQQjgVjIfkH91B7RDfECCkr
zc3sCnqvPsRV3rYB+00+vrTlMOwYBtH4Zwsi9ODqVyRHmETQdq1Ym/SeL6Gwnl3HZDVU/nDsmv7h
jSGdqWzyV4XulnoheCNE/x2tkH02Y5/uXhU/fedtCphdSvK2djnA7m3rMNBhbmfcYqLkDSJlDVpj
QQPbt+4X5baodjqJ6aAD2M5Yn9ct89doiepNPGkekTVB56v6u+80Bww6a5tArqdFLOLN88oXpmPb
mFjOJnm0oi1OKVUW8DeazUmFO86p2h8FY/1dSCrzuZVrbXgWIgBnpldGGoVO3vOpU1Aa4/8aVZlH
uskQIaywJEm80NtyrKAyAyMDoXYmtH3nMnVdWxKe9zjG6T5FQ7OzRPcbOf9XUQ/zQSbZxk5BAppo
7I4k/ZxzHKr0oii+5wW5E2huVI9Pnb5psR2SV185EPAsG0mjY2Ns6OrpQ40jANKw4JnJ4kfZFnIR
yJSMBSikUE/vJpyJEYK6nWkrjJAdN201IrrxBeChTOwCB4uTbzXmoSAJ0G0rDsRlenPYJE72nP6Q
Q2TuCtXtJzX9SOueUGuP0KkMQYVJn6vJflmuKy6M/+VadKgNYz8BTJB28mT5/9LJcy/ctRsbXdC+
JbWAIQmaps5jbihNZ2ex7G08w492YUoScVwG7zBcupOsvA/UkpQolL9l1u/jCfITXT00ksZ6bI0f
IRBB9N3Vn5JnaDWK+cXrvVfBb+yXzRvL+xUYMnBJ+96LtH6RrART80iSKliX3AU7jRtw5eq8JHCc
27ceFFDiHitgLqwdIHsi4j7TxrYYDhbEArv/Na0dnUpcU9sINaEFnWJVq4zT8UyTxu/KPaoWaKkm
Se6FMyDvZEa1R5HaVvocwl2AX371w5Ry1krJMbO7jy43WRnhP+5EO5J0ovbUIgCKq2FYe4Fh7SAp
Eopn983K8H4V9MrbaTNNqEW1iah/Zne34zI+j4m6eWGTriV7IVnOt4EVn+aeXIGIpQEYeH8ltEHR
hZ+w0GI6P3mKoeCU+hF99qhnHc3UdMlEyM8/YBau25+SKH3DaaqNT1ZGn0KRLEOXnvrkcuwHkSTz
qDzEmrKp8qwjCcv8jQXm4tGeMMPMt0gQscl9le1jiHkOb6yZ45dtBkLOKlCZjo3GPyn6CTPlyguV
hluvj3APxxhZrR/pe9uT3gCLCkshPmDVQZa3fLR8BNP8xHpzqg2zXI5a7QpvLvo9m/3AYYflZww+
+oBpRMdn3YYG5QYAoDVHVitLi3NAULREy4iOIVsDEgtPZV0c4kpvm7H8m0Xwq+bqFGFtbdBKArXI
UEN2L8Y8prvWz35MafnS5e3JV67BNIJzTlJxlCy5b65eZP4hH3WTh9Hd8duLSEDyeMW+ahfqesEs
t8aTOxUXQMROMjo4BrJ/M2bv7F9CziL9IYtg0iTId0WT7DPbMMHApGLrRKcBS/PWLeGh+bV3NzKk
A2R+tuWNHK+jCniDQ5dCyysyGI/20lGTL/NM5Gxse1vPsiqIBvTNyYN3DXPJoGWEPNPfTDTUerNm
uI9tiUSaYeNlTnyE7wFaEJCb2eJ8nG2igeNcxSvkB0dywTAxmt1w1RU3e0eIIKG5Nyb1/hLlvM9o
h+w8/DYcEgvjHAArDov4apeK1rHHx250xSpyNX3nSdC9K8WHGY4A3eZwZznMfHWNIG2ya59mqWtt
h6gynt1y0QNcT+RI6SlKrZ8lgi+E2S7Bh27T7kpW2nsEhekwWwBhqm4E8hlTh1yMWhp71Rm4pejs
4C/R3hmt9bzhx8LF6snmDbqXPs6lSc+hcps3wkXnh8VIy8G+kfQtpadpeY/vr9zI39VeM8GK5Puq
mgKCiFjGibOrbAjgje9fRKa5E7MCoY6vPWuXqSp9uCrgHWafEsurMv3QshYnFWooQ4rkfWGKf4Uj
jL0lzGSFK11eyBH6kdvedCgm5KCFIBB7zgbiqgKl9rVru88EkltNzMC+0xrnzkTDM8zihpFgejCW
kVpCRBDro1m8NaF9Im9x4h23mpMdS//gdeXFL7xdYuTr7wwpU+ke2ByDAM4KZUC3YgwISyHMPtsQ
ysGcWk9UAcK271K3ehV3eXmYypJTG1zwNfn64TZWlEOy0Ri5Q1dukcDWJ9SGyAvDe0Oq+4PRGMZy
ALJ7dyiLraTkRpELb4GcaM5G6qwpcs5o1zbuqM2NRBS77nVR3Kfe+lDEce6IwngJjapazcGzDKto
T5nO2JfT+X1qG/raPTkgUyzUc7ZoHuR2Eu09OU8/dHZOfbmpsyn7UrH11bcBWGWpLpI2nkq3yIPr
t8pqodlkKUcg1o8FNQK9M25yyNL15jsgEz2jvAwaDkVRboSlq2ugLm6cU+sAbBoHFGiKlumqxUJ9
75aL6oiBcaEwbVsCuXZGx3IVLMlQbR8ulLXhn0lwzBFKkoGbWzzTYh7JGba6Q6pMDopjrj785XRY
CUZHaIMqtdfNEO1DNAtn9BTd2VouEC0+CYfNd0MSMxQw6lc/m8iWCqDCA8DZ0Yp8FrkfXVKmf5Lh
OxCHYj4MTezsurp+n5DCY2rjxskmC2JYRle/Ci8ekjdm4l18pomWhSdkqs7e69yET2+cz8C3NUxk
blsyz3+2DguK0cX2GY3K7LXDPo7GHwTtffplF70ZIxmAdmwRYZK+yCpGVj6AEBJWjYU9jj/RpBBP
JIbhzS7tXeFLh+C7UOwpxZJ7uFwow8JN7ZQ58RRInxLFHmRPrnpL4vngc/M8vl/xKGerxvPZW0RN
BgO5PM5y+f7q+6IAouZ+Wpwaie6sN2sUR0GJUpnZLxoxe7hgXMC9DZIBSBCgN4soxaNTI0oia6R8
6x18AzF6b/wRVAGRFX/WqtjaHtuSbgzAzSGBAM50iLC6/7Cm5Oho4b4Hiw7YqghMH3sWqhmKU94/
R2QKjuHKT3gNFO4dSWyTXTwtWtJvpUJqJfyiOTrLS1kUD3QANWOO+tFXAVTJehQ3YWjUakb3VXgB
Wad0y04TPbITdkh4Pm5MvE6jeBOiYrg1UTWtbRRiSB2D7ggs71ekqoqs2KrYwCt19zF1z63s29cG
duO21Rw8Ol+a19Ht47vZV+iId1M5I8L0koYKR8c3FWb9RRTzZpSpvw1m01nxBDUbRNvpFdghWdKm
C1x4ys59FfmvdLifRP7akAWJ2vhO8qqGiBMI5M1uEWv47mw+/KQn+q+L92aL5Nm1lLhHbSkOnmQx
E1Tcrya6inq8BZO6JKU0z9JHi2JMOeb7YTJgkcRmdg5jCXXDSP+/rwIUBkddaRoQpAF/X9BT6bNI
u2IDB2xlzLW9ZnAP9KLkQKIidz1bpN1WXiefEEh+ZuShH77ZXdG6pC9xblOJNYbpKQVhrxgNsqKI
dpjPozC8bR3bICuHoX8k4RICOxvHtgQ76HvKXxPrViwCoIs0u+5qGdOPnh7aWS6X76++L9Sf4zJ/
WvjMU/XORkpaZsSyExEJkCgkBHQtySvQgHzG1XYoEfySmGZQLpiJOoepd1GF+sMBuL0oyIGvdo9H
lpVu41NS7XAp9R990hONQZ6eRu1z7JakjDIbCa3Kouzwv1Tj79eJwU2ed4JeK2FO+LXkcOs9FFrL
K7zTH8AumnpdfFZdN2MPEvPN7Wkjmj27RbF87/s/jBFGzwqeySYiempnDGmx6XQ7n+0cFHBfq4u2
xpsvLfl0HZejlOXtcxawZ9XWuDyL4WFawyNptHNiEXJOXu0Nu8GeiUS2pfMC7CHetwk9OD7qab1A
E46oZnNu4LtXmdcsoodgsOSQEucgHVdVcfWkLq4Gu8c+T5I/NAPyq6AyImMZDVsY7NPUS+6ReU/H
UZ99FzUxKlnSgNA9r0LA1ZdmSuy9KEDS42e1jhbizlWgtHnyBlKDwiBQL8s9pwoEncF0/95SEKI7
17jUB9tyyJGZo4+RcvvAQcfakDFu3BHD3hqSo+9lm91iEGin/71SXUTu5WrslXkKUqIOOTo40Uaj
/Vp/B9CbGfjZyFoTwIHTIXJfmNE463zkLerEmFzBM4griDe540zEnuVG4f37YuXS2XxfBrrfaw8d
7QJ+i65K5qB9FN6eql9OX07ZH3TH2dIzJ7k3KP9uedx1twDdWDbRC5N+p1G8999NhvT4/bOaSz5H
GFrp1psyi2hRDk8zsfunTKjbMLbLsKai/v2OC+ltYYGDfo1MLIA2ncVu1VSMIBt2PADbE8V1uPO1
LI/0yj2CHo3umEt322KjYHfs75SbjF3DhpAWFUVkhDUoduoW3pQeXiM9pps5WdT77Gm0KtuSCbym
NRfS75tl0/z1lGQ4URcngNnISUf1noxEjSW+eTVBNWMdau0d93sEatEbGTyG4NvcvoV12jRfXiPS
Q9Bj9XGG+tpAOztVy+X7q2Y6GEOgnySt6RdypVA818whlrtkdBlUOBMp7RnV7w5t55/aGKwNMEOg
vqXSq9nE/WZBiV6lRZQcOieoT4b3RYZn+/bNrpzjT9Vtcz8Qp9KADjVXcj2OQf5Oi1zCfmh6RrEY
LHvcGSuRhvM6o3TdTHYWXPnUg6tt+xTYxvQn6AokykaWgbFBgump1xDFdpqa2YuPi2pq22eL6OsQ
gwhhr4qJVZst5zD2Lf6FCum3H2Q1PQYSvEtwDS88RTmC7za5hVPOVJFZ7dHAGf1iqj7b0nC4IREy
rnGY3UIiC1c45Kp3XKRMuCCskj7T/GrccEKMZc5PQeWcxaYDHUHDDMTf5QlQDigRRxAVP4JAXIu0
1Qk2/V++ru+4lqxPYkFNjOD00qqArkjfKngflY0I2ej2Yx6KXVLJ4DOeXt1MPr6jcBuabcSNiu28
oCftVKUPPRg3Lz8YRql+mIFBhQI2/cdowybT7UeXTc2rKTC+ZYyAMk14/ffRgZyPldU0IR5YOoKa
k9FlGVwdkkJeI38ANJjiPNQyuU2xkdzmuFcrTnDzvp0oKMbObqjdxuBQj6DeUDcDVjTsbKXRMB3Q
LvrY8bXaFupvi6x7D+i33omeqhJJ1i+LZWKVwlc+x2FerwmE5SC9UF6G7NKUIAWEeNAxAcTHAX6T
lsAewpizmF0i1er4dDN0c8pMO7LAw1s2h0yCFPBKMl1fsADsOfU0L5wceS/mntCysfyFTCbCkAR3
qon1VtDKv4emiAneVNVZfgjXtz7nsH7vB2BynSdiBglKv7aZoqek/Wjju3VAT91HDxVE2ckp4mCZ
E9JyzuDVCmndaIhbFHwpGuFoL7Xv/XIkJYqP/PGcMtvZ2k6K7FrJfpMwmTtRDdu057qQDBFcsN8H
cdQuWABs9QLXmg4Ial/yFwoOGLnzjPrJ/CFr2j2j5RMvmYI9Z5qZ4SmS9RWqLOIvXYQPoaM7Qt96
PyRIdroRbybcatSmANTCMnIPSIY3iU0/uZ2d/lbI4d+wRGOLjNQN5/S/T4K88jOuqn8qotEEPqQ4
hUuokrfQTv6f7/G4qqs7Gs/S2wI9hCPim+0Vj974MmF9hAWZP01nzC4phI2NynpxyunGMPWny91l
njgkvAlXw/2yJuGf6C4e//9g1WEc+p3nEq1gkSe1s+IZB5hgEc2K6lPTPiaCU90FmL+sTDskg02A
7gtqaRw3BLR0gjCFJvic4dEdQo9nF0VuigoR9p+NG3TVRG50M7TSvwjevnUqzx61zWcFwWg8Dfh2
Qh72S+X1/koGYbNLndpZfx/i3EF/IlAKzsA5KZCT3GCHYr4B9PZBE79ctrkfeQ/Sglu5fIkN+6uf
tNgvEzH2yNHNDqY775l6qXNbLmbuAldRQKTi/rsKy9qsOpk6+GUpuzoU4UwZnwYbhiUNf4pfZ2YQ
XhYyeaSDlR1cBQsvpJlXDkzD3QChR9QPWPJKZy+IZd6SbKcvKko3HaImtiyFgNcMtoUot9AF9Rqw
56E2Knq8Ls+xROHFRu75pwFaySrZNaSFP13XG5njo1GhXv4dyiQComtmJwJTfI7PfwHMWxtGjzFj
F+x6KX1Imlj0lNKfGeE829jfmPbBH4ID+9k5LsrqJJuUHjJdvA1/euuMHiGfoLbAyk35ugusvRFN
6SOTyn+14+YDDNaZIL4z6phr1NblHbUBgoEVclZr2y2y8oSO8eBTEESZucWFdjXEEgNNLxXpJDNm
t188tkG0Vujoqlj/1SJJEcXk1ksdzIJzXUWZwqw9muzN3AXbNOQRwDBNkKlojubo0PsswnY7BA38
jZAmVZ/4/3Jh6/0UevKJahinYOn3P6O8OY+YE/9jM9vZ8bA3jepuyxdWT4dqrUFWm+7SCZqsw5T+
y3LMPfEDzR8ZVxxI6szetLPt7wzC3xP0y2th/IelvT+Y2kk2yBkQEEuyM1AQX9pQxOe8YEicPThJ
7gJOL84lTCI3AfDQXtNuSH/5JhCTqSddZZiiDikTv4VJd4NzT24cqOTX7AjnNGXuNjECqMjqESSB
/UTUEVP/YIg2/hNxBPSlVf6qpfQ4FqxpGMgKMMXKnl9j9JPPFokKN+38WpAwffLzpFulfWismFB3
x5bxxaqoWybMha/3JrfmZlgkUIj52xO+NXzXHik0zc5aZjEyONPrRgRtOzMNDOM96Znh5SJ1r72d
JmtMtWS1EbuHtdyP/461Zx6Mxo9uFNQkoiCDgnrYmxcvSynWm55UaN3gPW+7Rz9nybn29D/GfF9h
TqhT0ony3TcKcsymTaphUQ+dw+boEWKfJyQqDN1wCSoHH/GQn4xpvOhlb8Tpkp/c3H9mM4RvDstn
KoGMkyfSGaOa/5WlWb/kdHabeFw0eyTS9dMvpq1ybTIxCabsHXL3riuTaBPkylwnhQF5NiWrjgUs
W2tRr80x+F0kvr9py+ISFmgaZlhMu6aREc8aW7OQw7Hw2fNpWa51uVA2TTTfs3yP2/hV2FLRPLXj
NW8Ckmd1MxppAArAYi2Fv2ubOqNX5f+EQpitZVLbp3jySbU1jAEh8yZOosuQJsOedDjGyyPsOD7q
zQRBtpTBA5ngoxoZqMipHneVU9ab1GK+3rWc3aDkVmtrnL+ynBkPnas32Dv6YMlObe1IvQYjgjkR
/m5yTHwoOFZGkNxaQMsnzD53DLbpptfD+OF4CQjNUSmQOjGPRqVIYeBzW5lm5v/M+/GvdFvuLZ/O
FZru35XgU0PRCDepAwfPSTricF0aBpG3QOoOHIxwNnbZlg4jzbtcXSyBbLVpRc/Oq3akxIbg3pFE
j5w4alSbaihOXYyc0Bx4iqflIv+r/PQ161zuUDKML726Oo2B1WyyxIbwo/FnMyf72fySbVH/UMNg
bNow7U/kHzXvYxCjj3R3KLLUB6qZh227bA1EqtyEGUP1G8p4X6RD9kw4uq7t6WWwQXH59ncDHJE2
Ym1mHXN6TGUxMWSEG+P4vrWjZ6XR6U3XcM4x/Dvxq0XkCSoD8zFhd3dckZzpxE3rOTXcT4pXeuE4
wQ72pN1PGYjXcfRzjDiyx3ZhhltynvdG6nufmRaK1T4MaPpW/ifD7B4sXnObtZJbPy+b+0Cl52De
2E0j9Vmqiz+K7tVL2SvA1UggjcmxXszRWIz1c3GdXebvsv47kQFxJwiAgS3mVjWDiIojCEFuuk+a
RRQI6pNQELIDBrqOaz+k+Ubw+kbhigYtITduMrhHpIevY5pg+hTDa0KPZEtcCULXokONAVaLs+jd
0C5dwQlSCXTT1yIMGVbAnKYNYgdbZIU5fbjKO+q6zhBssHwiC+SUJbfViE7UnKIf86TfOraX29gZ
zgUk0D7NWbZwlh1byLinSNgf6RCQoobYeolZAMlm7kJEmAdYebiYELqhbcHdmpX6U08/oQn8VjXI
ODuBCF52AT9MADKF6T/k4uYvvJdxHbqFhVTczZ5McLyLOZAWXSqUxrwpF3/RXDpFfW76LLqg82dF
GIXaWVPe3oj4pRaS6bByXfNeyblgZf6VEfYFGonnv47SVYlgYsXUtrmK+Zqk8AQdS0yX0B+crUJJ
siL3g1ziOSUeYrZpcE/2CSNriH6xph2cJ1C/ynHL4ac6ubb0L9oQ/oXdi/TzyoBZEoHmztpp33tU
tNQ25+8LuyRftbQn0F6diz4nD7xe5ph/raKKbjnm0a014OYrzda5WAU14mCX4dbpPQMxagkAd3hm
pglVvm6rM/az+FRkqDPEVhdTf/IsJ9vzUf1hKw7P0ziB9vHfpA1D0HB2fuJ6p74YvZNdRvEqHgBK
ff9YToIqxy+XUo/OOPmdoKTwMB19a/woOX6CrozUg5WI3Af5tGEEHeFf/Zf59ngPAHeu8lbvxhpf
dmltfFXIC+wA93+XilqDliWcS6m69Ey6IwgOo9kJJ8tolgV/hOky7lIDsWClbFpae5TNqYKh0zZ5
RwddeBskgAjQ6YEzBUT04VR/+4DE9GFK/uq2PBbIhuk+Zp8Bg0cRRvuhKnIU/wX5RQYxLyPUBiwv
ayZANvNbGMBx50Gn1zRb69h/qDE4EkaTrBKXqPh6Js3TQLe0b0zrHf1EsCn8foBayXjR/hSNhfZ8
MM5jXs2XxCHO3aB6Bjb5D/8IXoVpOrpll6w5m6t167nHCDH0liNBuS4dBHAC+JxFgu6adLCWPeNp
jSPClpyCZh4QpOas/AxAnDfQp2olvTRct8ZzxjGw1mN9jbDs0ikb7FNUZuV2miTJJQUBpZbKTkEF
gRNYd3fLwrV2Aer1HoautErta1Bmq1m0d4YCO7IBKKRcj47G8sh0bpbe2j8D6KFLF4e3tB6H/aRr
a1832TUPZpyJ5TgjfnjTBup40wKsqcgeiWokzjwq7jbIEA1RVgqayBqlLl4N3x3VqoeWvacd3628
tJ/ueBTFNhFhscgg9kwk4xv1wnTsre7pN6zaoiOKhkxYD3/08GuyiG4a8+ZP75OvbC+xUFYnCYde
voLg93Nq5/FAWjjp7u65tuwVhqv4UoWTs8tnzN+ZieuqYE0LeFvR9lnpygu6bpNziHDpE516G2+S
I9yLjzTYbe/5DD0vy8JPfs8tQXvBiZvmQ5FDzzAOsWxK7XgabZNErV2h628zA2DxuDjmXYdYJJo4
quDMllUCfQRXeE64FIIK2uIpVD10VdOXnRqfXpFnx2SALdOOJOhMoKe1siHAF+1/EXPUlZ76P35O
vl5DETJSKaxQfCAQ9cJ7lYyvibFgS9Bs7kOr2uOwfsk9BsyLFC4jqZvgEW+rUQ56bZpxCC4WUzud
4JpPZ8Xu/hzsuIK/uXHd2tqF7XQh8iwGI413niP+0h3aDuFfo4rkdhJGtssKY1/V2JFTozMPQDiV
PBIMNXEvxABLc7m6Rcgrj33KQKG1/xDRla8ZwCEJh3U1KmboxLzoQ5yjUPdEt3eapZdN2CtMUXof
hrYfPSmEKybcBjb18FkQvEgsBFJ3E2xbVUToQNL5zaus9Og03Q8xJC+OJ/4OWWdu/Nhv8A2PYpPE
xAJW604k9xF5Om1namm/eSKY4IwwbGomi0bVGr8lXv6ymw9WI61nwnEtsY8EcOwsiJwEPdXN1rby
6RSbHczk9AXmt//LMmjJkiOVMx9YLaU2s1r5qJWpV62mhTEhL1/J80BW6H0yKdwNw+u3BjP72Rjs
e053Xck1zsoQ39LosCvY6IZHGxEMouBp8gYepIFs0CDzVl1OZFuffko7dndV8APcSjH3J1sJJJ90
qx9mYBbnPA2fU+UCJ5U2pFaju5CtwYQWszRKP+a1NAbidJgJRP+0CtHflfN/2DuT3daZrMu+yo+c
R4JNkAwWkBNRfWPLveUJce3ry77v+fS16O8HKiuzkIWa18SwdBvLEhlx4py91wa6yZV7VGn2HVq2
eSzqpRCR5qnXuMt6xrBEWpnhOpI2Nfc0bdMoi59EhKdOg8Dc5v6BNbX3oERjEayK6YOm7bZyJqTR
TJbOuQ9ftpYMzW2/wDW47/0kfkJhwlTUEc/YFWDhzPqwrWT11bjVsE0Y4rATcmzsht8J4bu7znBr
WBkaw7oyvOqiuU41UsE2amjN9MhmkCUHa5dMNs/QydD9q42cx4tgaQpR5yz7HLEOiWRL4MlyVMgv
8nu8QExj7TRY6yTkMo1bxJ2SjnpHJKasm9qTQUW3N1EjbTxprMrAdO/8ZZXt86CAShB++v2IPaFA
HDJRRiCmF8iMyJKBERFv0trpD44bPPgCaVZsZs8FQgVc/O2t6jJCcI0WG/TyRQnG3TGkISSalpcr
xDGWDUZnDGp0IQXlnsrJsDAS47HJNLo+2jvjvXTTusFBz1L9XLh+uc4NgjRh8rdr27UZe4HFe8hT
HIpDWhDi3IhDIcPyGT8ZYTtMS3jvvHrgHh+Ww86k3nAzpisif/Sr4UAYT+qMRsCENnbS/f6oy4Yc
qdJ9gjrP2KqvDmBqYyICp+4QW8BOaJLctbiVPWYazNiN8uiksn4esv4hSlKM/IPqOaNmH6TCdTgJ
MUBbSOSQ6DJWw+ToNbJjnqJrlJMAFDc0LP50RWKfcHY3T7zIc54wJ9EjFIv2U2sC204Bv8ULrs+n
m96SA6yJ8R2h6w42GYZ3kB5WA2QsBgK6dX3uOz9OjHtcWX9MOiXMwbFI+ngTjZbfCQvmtJKR+TBK
u6WXqidrPw88YBfJvXDr3gtKVJlGCySrG7k8kFmuSIbVrha9+TWjTk6AZMQhaZZEkHiy74uNMdfJ
gTy+ykMu26ZxfIAp8zWWgECQtOFo6dnnw0h0607BQWyKZtyM7KdeYLOslPpb7r+Zvu1sf8KyGptc
K3iJxMFq/b6VQbErsBYUJSnApAZ06150xLIKYBdV2rhricH8mNjFfiyZnA/ZCJivBnGR583B0LTn
mfP6etZIpUZ+UHnT0Fo7A+c4qzR/P0lRfMSkl7Z+pwMHg0nMJmCc/CHftH3nhVMfvYQiehpNsC+U
ID4YLaTYWUlSEjVP6/W2aWwHSQWnL/twZHn94kDQUIYepZ7f0S9NsVyNV79Ps/tFtbTl96aF1TDR
Y2C7YIIz/VjMLhOrLGy3ZRi+j73JjjQnuL9ZB0elWLU0uUUn57VDTQ5MiqEqc1smytJ4xm/l1Uwg
tz4izItmBegybVQMnOlXpktuTzedfMI+97zJl3kInynWHxkePsuUsr4bFQucK7eWEJXnuGHIybvS
PE1YZETjkeWqtRE75Enj38kGe4ODqrSwPi2OYZPWEebiPulBPNK3Rc7gWwL4/tTZG8scOI1nxstP
LZxmvG41tsWC6KQ67X36BVVVrasWitXSEUd9l7yO2PdSuuee3W9sLJF7reDgW/mIvC362F1hpghL
zbcvdMnlXZqFBfESzbEban7NwT4SrtzvXByOy+uApvbtVBMoz94450MByy0r6T9Bpy7zA3miIKEY
KHJAAhXWq2Htz/P80idIT1DvYXW1O3sbZQrrpR7Mx0AqRgz4nhw5rDk8hVc1tE9hzv4+VdprkblL
CZzYd6X5PBPRuJIVjKcgclJui+BtYgdZLMHyWMvxgHnN2mND4nCKBcqki/8kEkq3oEeNNYRMiuiX
mCvJ2/5sDhaV0aiOoWSZhVLVAhSCYJOyXG6QtkwHoIMnx7H1+zoWDeODdM9teoFQUH1URAIgDV+Y
Omr6gq1pb1vkdhhl2ieldyExRpNzwdKzafKuPqRShOyuo7GLtELfjKXjrOjF0szgDWmDVBFg4/T7
LoCRjg5ZhEIeB8hGO73q0A6K4LMrb7XovstZJs+yIPeiN+YV9qMTh7tw30A+WME/mk9VGuHjoS1/
1egwT3QKTq2MiAplEh6mmfnhAMumwizqMETmisaJJOs9OdwQ/gqW5hZ6FcWl/azhEWL8r15RmbpI
bfEVWuWxhlDwkWNXi4roWBlD8R2F/dmdix2gpv7aYuG8Z7H9tGbzLs4s6050sKWaxBArG5+83rEO
i6b6MwvZEN+WPkMIlJNlPXY0tZvRxigLO5IsYk6JA6ILMUfqYmXfhMQ5L61I8eHlI5QeyVpTd3Z2
SUpqMNoB3VsNGZGeU3i0U2iGg3YtRodUBHRg58BQxRbgRcEZpAAf5KB7CheqQJPXKIkAIEEqqCCb
oK3GQGpthRrTZ4s0R47uLyDLqQCMJKDOq8Q9Q6+TE8df9BT7h1bxl7qAKoXtZnAZr6ow/GYm9uog
jHhhsKjvrZj5dT6T7QHJstmXS8hbSqs86dlS6Nt2j6S34p1hTqmzf+RFpXEYoV3Qy6Hd+FrHOZNG
wHHOkjKDrzPRpMkVVvQ8a44/X4LGouP2822BnuyoajjeWU8Tq81nwyMzxEDtnNHGRIcrmkUDW9k9
+XvL44KxKUEX5ZbcIdLrCi3Y9AUn8p+f2TgTXI3lp08+IvimAA+HJxXRBoLxn+/wFaEO/Xk8WG2i
4Rrkj/56ti4HdFcBUv7YCASiNr5YfujvR0zlozTsY9jQWmLvJSyrtY912GMzDMaAdA8NxSPhWRiI
hprrbnn8811ZG3LXWMyMq3E40u4ajz/f/XwB2hlnq07quIYcCeQNEh0d0ENVa/6rK9r8LkKCsJJT
Y71JnPjbKECKYCahwj2JDB9qcrOaCsSvBJ1lb/RFLYzZb2E+BBfhlMu2HTlvRi/xMLfRukartXOy
Wr3ZBRATgPP3zdAG52qEChP3Ps32SntLFOOFqrZ/5WEJ2j2b9TfNMhi1yIguyfKwkuqPQ+fvvop6
QmoNpEz5rxHLzptFY/KMAZ7FcnmY0V7b1qFfs444xhs9nXiFdPXQjEN2MkO/eY3j15+eZNpLA3gz
NpufjmU9By52okBfFeVI0sjyBvix+UeBk78H7Buf4f6PNNq+p8CK3tjP9Ls5xweT4huqO7O/ylhS
kLS0L8Mqi98s8DebKrKKPeWYjd9s1LDihzSvXbNdDmxAavDavcbD888PixJs6rODMebnoYlBaYOu
SNvhGYi0sn+jJf2bBN3xvk+14qVcqFlLw1SM8JIAkrkb8GfEB9icUBImbPhHTMJP8sw44DCI32Ud
ALtDoTZURXSldPx0u96/NIKzZD1Bwe0VMlNCN9J3SfQ4oTFZdF9UtSITGN3e8rxBE2CwRoZSdArW
0vSz99kcMc2FWXP6eRjRytRm8zVs2mqT47DxADg4q74UzjuGHAghbWwdmU/K95QZD89GjYHIpw92
jYO7YqgL9ughPdCECu8wFeIdRpp14+x/nKsIgmIY3VqlA+nQ7MkLWlASI45zryMPEC+X9tSZ8XTX
VdCp7LhV78nMwVUXpgJIYqt3vP95I7U3O8yGUzQ4BjVG4b4LdApelUfm2QJt6CEjMCh9in0SlWjc
UrVy5844hA6xumMStBtaHK7HeZx1pyvnLThx8vtgMwWOXV4Nmf4yFnPsoBxOOnX0oXobcK6bBx+R
m9N4MaL3LDL2mCSvVE0T4RDEJMuwj24RLXGvy2iGy5EWZ9CegMGlnsImCx3GvkdxCkChxl/hTvme
RgPNlRZeQtF/NyJu1kUxz8cZvg3iKd++o3mNqW2ojn6fm+9VpmgTxUxMYtMy3vVKLRE8eJp5jY+x
3TwG3SBeoGKtuzSm2tNpjRpGipjATFzgBZHGgRpRMmPqDVfMU8NA9a52BQNbXwOJhMYqmWA9J5uf
9zqYZbOecf/gGuWtz/x13ZbpYzPk99TS9VkRV0kT15LPxMWva6aJkJlc+1DZ3LgOUmNHJO4Nm0Tj
TdG4YF9dWrBV8KjykYGntdxPVTrcYVnJH7EMvWBFmG7hzO1QoRBEntYjThWteGc385oZc1EagRxi
JWD0vzxfVQIuiDE2Z60Isld/lH89Hxqhtqtn8J0mi0JCbOf7HEU/sx4H5scrEqbsbAmSi35+M72m
ZI9lGZ51aTqvtLURFyHnzsbwrRSPkdb4G8E6vjdJubkNaAyJpXCOys1ot0n3qXUSHLIT0RbEodo3
QyOYYZy4NyOtKh99Tb3+PN8aQlJV6PkxNOv8LcMRFqAFvGna7PUhI5pAlt0mmKceNFhGsCJDvG2f
dYfIKoOXjr71yUpH14uWf8QwgHFiU9qnvkkusdnnj4bvXxz4+l5QWdrJ6Dn+kMrY77FKjqR8rjNh
brDM+y9NZsm9oB2K/yycb2aRXLlHcoRGFtCS0nyMpv73zGnboOyeZMFUI/STlVIc2Lv5cWqAMzEX
CAiBGcp3BMsdgEkUaKw/pie6im6EXb80bzXE//cUhQdaexrHVc7i6XO7WfguoDZr3a42u6ciZYzs
0JpndDUVjzmMUe0ujOcn3Uahb0PEXOda1R6VzXKlx3eVCMC8mXH3kLQs9Co0HpKaRbsfm98Qh61b
Qs/MbPjsRENHesxzjZ14CfnIOR9EuCRZwbdahYKg6f1HGi0tsDyQO93y4fXL2Lib3ebOjgL7AZfY
rQFNtdOWvdQsucZNuahzIHGw66lbLP4EbZG+Z2z4h04j/ePnaS3srnladU+gThRsnByef/GLJmt0
86e09MyR2SJ5bs5Lysszyjm8uaG1gcbibgI14ojqXTpGwV6mnbhMDHRYNpz5EHeTvtahcr2j+MbJ
sbz3hoE4g1Dc+5j0zN0oOZgXgQRSE4j3ke7e3m8nsYGf4uOv797DmEbf3NmEoJrh7zlr72lkM6xG
1AJrDUgENj/YLWUSATLojK2rQeuCIuBh/iluVYBFfE4YAGZyLG5CTE+ZblWP7TCER9+GLcNJZo/S
mOLE4KoLQUeZqt5rQs9vg4XlRpzh29COryqJ8ah4qho4cVNh70M9xG7euPNt6vx730yqp7ar+0vF
DN5zq36+0b6Abtjn46XFvvJkQln9+fvF0N6JaAjXLGbrNKQBW+GTZv17H1a0unU4CPjL0inRNqOR
039QmvaODbzyfIZafaSfyChR+yLn+iW76mCNx8ykBRSZ3MnExpCnNw6QMS3zV45lDAjwMsbkzhEh
luGueK2G194BZ1AwHz0inBu5z6325naoOSmxQNL8KgML2YCWysXO89z0Geej2J42NXwDWoTGTeQR
VTbkj5+/OfXWU5BWUKjVc9Zrn3EOuGVCm15Edb8dCdXmNIAYIJp+T3G4nh07Ofc9s27RUmSH6akw
fAT/Q/FmWtm4DeOm3URERqxs2mGUaxAre7O6qWmmnRBLZw8i4SuKUCsEqf7EHJ07uWnjU22xNRDB
3DGyX4/QLhnr2vtxEv0mYC+zZp3fPMaaEXE7kzxU75GTmZsSyhkdJcpwJ2VEGrocl92mwJaF+MeL
4KJ6lFL5qqwxXghyYtWyjbe4CbueN1cVrjqBYjWfbXM+/txRToIfSyn/s+xdNLRZssv8PCYOh3gt
kqB0tNM4H+5ma8ToOKsaHLb/bEVwt6KQuEDiCOh6m84pSqqXMm/aR5Uu41qdU7o26vrNd8uHOMi5
xlxn5VqoZhdE1sDheK839qvdoUVkCE/FkmI8qOuDpLpF1xDY+5RXNCzTA2mE/SaanEdii728Jva7
ptPAqS9qNkM9jivLT06BdJgAw4EYWwzQ9KpVOyZnmL+v3Os7dG1v2DrfQFbM6K8QYbn53Nz5YFZW
bUflk5EHSEeVhCfNrL2oTGjBTyzRTHte/EKQ/SH+UOJBJlIV26Si6z5YwERxv4GuqJoXIifXpMBr
T60suDc1Bghd4nsp5lTAMma9mzQt2cUV4awIc9iB22rHCXpgOqhph2wC2tpQGXPUxoovhxgQTuJ/
cJC7w0pHPoc9TpgyyjuZWNmBCEpajLzHqonSW51GnyF2Abzv6RHRz0W2mDq4q4/xjBHZSVBGEA5N
AxJ/F8BqWIA2Gvzln8tzneEP9fulf8fMMDJe9FZQegvrGPjoyhPVyctQQiPEgZ2A6uUwa3bWi8Nn
7i+tDLcZ38rBLza+GfN7gC5/WxKqEz6qhNp3H8o6WUVD/wZGHF1zDgEuwK/IDbsMWQqR9Og2AUk0
rEbW4lAY78OZ20ASU0HTLRdsqSyLBnPcD2npeHAW0/bE4kno/ZKvCwWh0V8Y0JvboIEGSvfIvikB
TkM5D3Ev4itisvwS2lTkMVHqH62uvwZJkpNKwclFYxnfQErIlsV435pVzxKgxnVul++1rjXsZGZ6
Mfh8RIzoMJzpjVkdpRIGYLJBhAxXjVvgaWAxUk32x2oFBxMjrfdp3Nf4hTUMDjJJ1nlXACjUqAvp
At/xWZ8ZHMEbtWbMUHcu50PED4r0nLBV21nkOIqB694RyPMnA6Z8FK39TMxy8lDyJq8cP79UOmuR
MzTmSVWFPMF8b6Cj98cKzPGHm6l4U2tTdNSjpDmwReVEgnLdlwSDR9lYXbPeVpvJutCE6fegqeqn
xefP0m0PYXln9II7AgDVvpZZRS1vkFqNlA0DRLPV4ucsR+hqh6fSdeA1WR/0QCYYHPyUoLvzfcC0
Pr3ynT9HZAK9tunQc2kS0WsVhXEpFpOZw7+46AM7wBCIL5ew2TQ3ph3X37SiGNO8MoyjjcZ/gDb/
Cdbe3g+z6DyZGO+IRyEfic2zCcFx+CWZgZTrq051/SGW3R9GrgOcD8cGUNAw9S32LlW8N4B5WIUd
sR+Vr7NmaV9sEZ6wGKOlDUriLtzPGrWty/hgVfYZKXlO+gvHaHuP3hCOca89L4K0aKklOsR67Zxi
HON8Ofsy/5g7zcsd5v+ZzZYw9UC9xrA5lprL4mzQfYKNJAr6nLLmINb1LFCgRW1yQ440p3gfXPE7
5qi+ZWoPzqJDTDnmrldXOTANoZJfAKr2jLYhYwMBBv2WJ9QLXbpnFznqxPKAPfMh9otHMNv9Xa1I
aRScDsBqokKY5ke7avRL1QcGyjK+G6QPOmvdY0vGUQ3tZha4MM08spius80zNmcSY+f7XicbWEey
ROdP4MYP7eymQpQwWEqLvYjatyY13K1j8IIiJsmFbA5S6M0zuTbtOhLtA0V/sx1ouuGpgRHbocJt
ouGXMQ+LLOIoksCEBTZ9F/56Yqp8030AuzRrQqYMRJzw87hssUFwMq70gRUsJsk2pUmsMzO9VPgV
MRMj0yxBX13ycMh3ptXnGxC0yNco1AUDlx3+RiTFQ/L489u5aAWXBdLM++EkkhH4JSH2EIy0Frpx
hX4l1R9LN4G1WQY4m5ellvYdMODaI4OqP6k+56JWNBZ+fgROqIfWND0lRHtN5sm+TqX2VdtxcTMJ
3qCxtFKuGR9+ItstytIC/zWHPEFRuRzMDcDZq59z9/86Iiaow05aPPseZUpWlQe4KdHGjSn+u6IZ
1g4MuttYJSw5qrTu6nohAwco1ZbLStMRSA4ZFbamD+luNMrgZgXiBPNrfhoYnuKs8fNdHmGV/ims
IJ7vM4HEvLMs1B86dJgQaFygjtzX/sVKr1OOl30cfX0d92tNZCc6dc7G7e0zVT7q6pbwyaHV97LN
i11ZO+eW5fM0Kh7wsg599xXlTDlYNTuyNyXXqClwIyGchP3eIRApnB9nKZqWVOOXajsSocCMFB3P
CwJHMVLWHaOKY5BPXBA67Z4iRPbqh9Vd68R/oPQxDye1Gne9/jj3g8Rn8e3TfNiTS7SdJqIkWwO2
dUcmhpUw1ArcGshWT4OYfSmqfQ/rfeR1NUpY1y/+JB0HR5oUK3LIu10YinzHUA0Xc0DwL5RCtciy
cloCfctb1bsKnabJQ1pcfOKIg6FtZxs5pjOcws2sTLlN8uRmJxGmI8Zyq5bsMao2+6EanMADjnXD
US6OPiKeOnua44brj6EWnSzeMlGiD7Js1rx25D+KKeqc0Gn2tUhrlFu0Q3Ibo2ci9HYb8SbvASnE
+sRNgMsNGEiNdF5zbEZdbLc23qg1oFxeQ4rCh13KRAY9q3MNmIVhSEHQj5NzzJqLQ95Ou6KNWAVi
BWnNfxxLuR470DddOrgndoMXeNfYa/SJYjYnKcaKOJKCWtoEdKluJhiyvGKxNkheJzYZVTgon7Wy
7sWQjJu4CsptKUZsKvY7Mo7HscjXWgJ1wzKGZB0eAjK2t+wBn3NCvrNrdJd5mQRpWQ3fTZUlguHW
iz9U64NDySUZoyYrRGSgioqXiRmSvJA6gwhmCMEfPfpGHIAG89awfMHdMpg9rXN1HFzrVw9yjuLV
2TP0nwfnSQYzCoNlClaYxWIwtVZu2ezHLL72yfyAG++VwnutgQ222uJDSmzMReBf+ik51N2FztKm
IhhF6XAoZcrZZky+sEJC+IgCiBnZTnWt2FZGrNO4wx+fcedq4EFd5JgrI03xiFZXv/4krSDfddpI
S9Iyj6po92jnso05WtO2CRlOuJynBx+hJsk4rgab2Krq7ZBil+vbL5WjPcxH8xda8N8ju29pxuiU
sEMyRbnm8Qksf3EI4/bNRIq/4yOEh8l+jZ6ZtK6sOol47tF1uYhiCJn2GrsdjxXHbG4MKMB6Nk3n
PB8Pkc67ZfmDeQhHutaxuaDaMbYT8amTc2ZQrvM7jKuydTaW6k4FnNvZ1OtLnEdo+QWmBD1NtzLt
HzOdcRP5Y4SPRkCeaWOuysHd9Ga4vCxtk1Y9UsIZYhWcFqtyl/6F8z7K9FPO9hljMy058U4F2fWF
Acdi+sVC2axaNE5riArjitnpu0TaiHQq2ACcm7mYi4jt0vScgWahhh2HeU9BeNa8Mxq5M5yhQATN
xQRrjwKzGdfBMNEbt32d4RkuadS15H3Npb+tjezSk2V0NOF5slwiZmZ9RYPOq7fLEono8iEH6MRr
DhOdbaMGt+fDSB4gQWkPAeu8GOM/mQUsHyXkEeHxqxnpPk05RjEBu3p3wzdQe9X0OUQCIHfScImS
KZBYxqZpgz9tlNPpDifHA55EiafC58wPEHeihtnaRd6uUIZPiLPmhzJKnoch3/agoXeyoX3cm8jC
aAwKT2tFRfG7Axz7RNJ5tJU0WNdFixVspoyLL0Gv02DDszna6bFPiQsbVHvmLAZmVGm09RCeraMW
ypNfOayhBjJ4H9eiOymNYTBpqGnBvmXRLtZFf3XoEeyaqvquHVF7SQCShjilttSQjBKwvoqpYmeb
kNa6vQAQWRPUxUDBzle5Lb8I6KpXcf3NTBOckw4KSY3Vq+tbO9M2PSrQZ6XlvxqHcBNpfoI067Sz
TUFQmeghJXHqlqZRtcItXGsN2WVteDBq9PFR+eWgPUFciivVn7A4+OLgVtpD4QIPCRiwSypOJzNf
ajAyDMFPpZqeExwCFlcRVzB7Sp8BEY6bzGVwpBEULzPQhXJ6BeSm0vi9tKgM9UEH0xYhxFftr2xo
Ck6reYnMQX5bIoR8aq1KXRNbUrNjDwz/qTLnQzCHm4j/nAYqKi429tKDxKjm32lgPaXj9Bv3ZL1K
cyZWaK2xmcKvp7X/ZZIvtdqXjqI0hUDArNK+6wBvqjwNeRMxl1TQhoiXp8lMX5TOF8UAiXksHiHG
95m54Pw5mdYtdbtfCcg76Qffos/4n3T0x5HJr9K/WCNeCXQc5hq8MRbn+cO0WfblMtyEP8HMp9hJ
hu1nos8JAUIs24qmBLBfBBst+EQtUgEYwFELd0uurC78AOrGZhbrS4j9leTLDmPrnK3phjRbc1Dw
BV5pP3mRdEs0wThO9dDlMqyanWZ08W62s2Np2FDUHPeRpAgvIyrQ66AvWXptrafZvw+speeq3Ect
o/2smLyzSw5m5bVIaLKrkWBd7+2FzLQlu/AY9uqLCdN9qfLmQstuOqSZfuKmQzJPE94qf/M34M7B
oA+N7dxggypVDMGcCpOV7nMsjHHfgK/rDbtbRdyVHGyFfw6TjQoQvE8qyNYyAcekFC2DYhDnOMXw
lCEiZtqSk9u65h3CgyZIkMNIkwk17U2bZIIYinEb5F9JYqbrh1ARu/j/c36n8vsff/sqUITX0+N3
EBX5Pyf2GtL4T0m/L3nUfv/+r1OUB7+L7N/+4X+H/f7dAY5okuWrpImNxDX/OezX1ExXY95gsCgZ
iphdDrNt+I+/2drflVSOo+lMouEQ2fyrBusHfyTdv7u64diIohzbsF3L/H8J+9UdonyZAwVFfvj9
j79Z0rLArTqW0nltioG69r9H/eK9izgMhYOXdsUfi+4S0dvtgzQTuoIr32qds/H0oxD7+TJqcbkv
a2tJC6BJHWKIOJYYx19FHH2aPuv5P72h179ex3/lXXYtorxt/vE3w7L/7fXZSpm8bUxYDdM0+UT+
OVIeLoQijZtRU1j25JlTs6Fwh1mIGoljF/NR3wQj8vPw50uBDzCtSNOrBlYSbCziWutKeBwVrHVZ
oQc0iGV9MSR+X7ctS1Cgc7mONYI5M5eeC76EjBTvM59b9lxDuvTC1M0Pbe+wVoxfwdCgwrIb6xjT
FzqEGV47s800TvAiASdmDbuOVf0TMjUw0bxBVZLKz8KCd0ItNfSGuDMCdNaZMQJYkoThBJItt5nb
7NVwxdWuOQakbaPj9p4mKhcGDQt6CfZ1mSWnYh5AciZsNBYsddQA4AxVr3+gG44+41I1K4K1zBNF
Tem5gfWqyyB6yqAJCl32cJJyd022YfIK/YQTVghCs2w1fWtWmOsKZ4jOiynoGXUWC3pnavp//241
pwvHGlxaEWn3YVZyvNr2+xRFwVF2UBTKznYf3B5TJ86crVtF4lNIjjMVRmj0+n802XYvSkc7NQ8t
c2Qz2pZKvwaOi+U9wR0aVmhYiQ5JnicOmQSyhlPCFsCAgKZFEQFKZRoXDDR88ajxIQSPId7tPROP
cG/TL0tVPz9Uy+gm1wM6NUWZb4shBzkDbw8eSUjejDZe20yM11HYHDkW6oZpMa8gbfeZsykYCKMU
FPw8TBBD3jMJcO+N3jZebAZD95yo/nrUwa0+h1DKGVgcMbxlFLsFErQAaMAOSJ+jkz7cRngkEoMm
KA1B0grml7ghkVBK7DDFcEL5O98lc9BgBeBLzvHV47x/GZtgQCTHSnIs26LcAyccL3bH3H9Kh+kd
ZTYWlWWyZFnoXhzdeZbj0DzQDxmvSUw7zUJzW8yj4jCdAs5q6J4WEYA3ctO+W13NjEZTYmCchAO2
avzot15mB8Kv1XvccsSofba7yXWedEM+Jeg57stjNJn1ecLdeebjmY9iMOEirIgvI1yNb4bc4Zso
8USvIZDWO3ppvYGVqMVd0qkYLqazytFqVvYD8KbpC8P/g4iH+Ya6dy2xlmFXaLXHWrKURJihN00J
gzeIxiLZxo7WcIqKnIcSXaKdVA8RLe8HO4vTS2kReA9562r40FzkVIT6qrfTtR4Yj9Y4N0xw+ezS
IP5tRy+zllFPL0/kPBG7SX5wu+aO86RzMnP70uC4OP9Y9t0cpXXn+LT1Fy+UH04z1hb26cJxyg0D
tfRX3JMA3NfVswZ7LFZBtUYXq72MLRMAhWD3V1FUVxIxws//y2L472uh49psGaZumSYy539Zq30O
3vbkLOJ+VNPnKR6KcxBy4BGmc5HjfeJE8T1R4RYgk0dBw+WVqu6txMa10xk8z+5fDJhAumgks9zY
xcjeGYbM6dfkBE9JW1gv8POqnXSSgz8qwGbFMF6cNPurkvga/0fwXfwfVnVdqn9b1ZVrQW+gH6Yj
cNf/ZVWfIzvpBm2qIbFgQsy6+DiagkIm0vMac7WJfaOYzzXaqiunKmwzTtXgYdCCC9xt9y4I6fGG
dh+/gH2gbk1iUMiNf01gol/qbGEkti1DLRcBLZOl+BC3LpCDnhxP2NTdeohyE+Qj3+mxxIjirttO
uEitDOOFxGp9nSWkPjpoPQTZUh/kFXu1oUVPDWoXgivUR8oK7CwAo58v4GLQr1e+i32GHEhGmu7D
AF4ly2kH1Kyl2GlvZCfoN71smM+UpThYhR2/j9GvuoscrwWKcd8nOhDFMHdfu6ITVNYtLezl3A1v
rfYUaIfXodTZOqKsOmtO+tnHKrs6OdDMRuL6kforoYmnzsBUCt91XqMHUBf6Ztg4oBGPLKTwCawe
EYvlhUNbMCTyOW4q39kTGr9sMwpyqAkliTnJ0GJGgLlz8ZPtHBPONNPaX6mOlVGpZFeXhjyIyDfO
LfjiLXDNDPsYHAg7Ihaqh7jmSa2bjqC09ZXm5M4mFyknY2Y9Qj9VeWd8TlGNbMRB1JFT2pOWGpib
PCLzY1i+AxvDLkA/9kJ2AwEzSgX7gh7/fTVALwTQxzVsi+QadpmDJQ0AeFDn5R1nc77LyVCt3H2f
uTjzNL+5NzES3yfpPSE+NShR90DcrHg0EYF4gySFk0GJ3IrW1J9jzH0MGoJhPxDs+4y/j9xLQbSS
2xUn4TvyqixZ7occlu9M/tl/vsUlJd+/lGNUOiZnT6lzi6t/Lce6yhYl4gtucbS9oU/wHOcDdZ7r
vj4gaqMhPsj6LEvMPXWhDiD6xVqqpt874Li8ONfJQCVt7p0QgJtt4e3V/PpmR4l8iyNrhe1nfJH+
NN7b+Lb50LA8YDo1rJHYxBYii0sAb5/JJ6tP6t1QYlcXnEzjxO4+O527B807PKYwxFwSLMZEI1/T
E74BBrmHEh3uc8S2x//8lvxPys5zR25k67IvNAToIkj+TW+q0pVT6Q9RMkVvgp58+llM9WCmpQ8t
TDdAVKrU96ZjxIlz9l7bpNT991sidcelOtZt3g9qXpvff/8gzD2gYDT+V5cLkmMdtlmB6H9TNEPx
wChvMUrcKfeLBZx8apn1o+D7AXORvccCIpQannOtXBTwtOO3MIeg0gZy7bUMdyvPp1ElRfMYWGDs
+tLf9zOvh1lY85eP1PpjraOAtzyWa+G4nstH++/nP+hSWci2Sujsza4gtfo97xVgqV5/mLBgko9h
6jDBg+ga4wtJe1L69NH1iAqd5GY08hhjssL5DJ/EiUx338eucUQVZO1p8HpX2qqg40Sff2dn36qQ
ngCbs3pIU33E+cNkahDVY5QM3drvarlxMQKtwIABH84pMwQZpoGntXsnqEBnzTlPSalZhyaU7sNf
Pknp/flRWig7hWPaNqZ597e3Ar+D6GWMwpANXrOao6LV+KyysFxTtnabvkjEqa2Kd5fOIzrYmhvW
tZA5eeNliPpgdS/d887x0Afz0DXVeIwsjRx3UCwAy3NADKpobgMx02ZAEPLQGNqr9FGFV4VWPN4f
+mW5sW3zVc4o676I6LxMpbfyfZuzT+jEJaoQ8pgKWYUbhc7Dn4LH+yXQw4+sQa0JLGDjKHvmIWc2
pj3NPlmisV6AbS8y/KUcBct33xh/tobswqWNaQ2plrMoIUwthzYIH8aRaZPe+PbJ1bb3Wq2ptB9W
64+7+46ixgygNQHtaMD9nwpVebU2ZBntETT6x/sl14Zp01HMLqa8BUuX93KThEXxljBE90NipAL7
0yJ4cpS18aMs5bUAFxPncfrO6ETBxx7R24YDIhg3T/bg2XALd1F+xOKBHccCsJPZEY2h3rtNxiGa
oWAl3dA1tBAHRZgW3+K4TTedhmomMMLo2CkH8aZOzQ6KRwPXHLT0emACLeiUkI4wUhqmKNWuWUpz
xM7mhu+UpJvIsdCSBR0A+bp7bjFCQKeuz3rX7oI6TnepJLHPgTm1rfwZXjVno5oREkVPj41fUanG
MK0TrNRnvRi1bVNJsMO9otE07h0SnK5D81lowGuEOY8FMvrcKJnn54g2m4/Y7cpL4SJFH1uhv4+E
hNLuNeOjnhkuhl7sgjSOHymU/Idf24WkzrcDnIZc4rL87jMzWmiW1+zdIetOBmUaRwy3ORAtyNiM
Tf3Stf4XZjCvuoirV6IBzqQ7M6ZLtFMnugetKc8VU7XnSPAREO6ItLauv2tC9F/g+l/1IJVPbV5/
NUKCV0SImrS5f7nuj7vaPbOXMEW4vz5XDNramL+ERmnfsrJJaBgWztUZMSX7k3+M5sv9J/bybsmg
E5SfpzlQeB219xJnaYxtv9ZkXbwJ2s1Ak4PxUXRYGdJBdcuyipCaNS5gmNQr33HeAezx6wXIn+pN
BDtL14Kf8eQcTFCbHtPRs0Z4xBmXs7FoBya49z235XsM9wVDNUkENh1tXE4aW9WpDSPMSelciJOB
wtepgP2pB7gI7KZJdijFta1elHslzHOW2MmmIGXn8uuTSSIo6Rbg3mMcEG6ZlpWGQghSmWb0dPoQ
919CKNw7BK2vo6NuWsGJC85t/5rXYOdhtXjyYHDOPoIMcrAXcjvlI+S7+0OpXHntkpbxfpSBITe0
aGUUsXZoksR4qGOLYK/cgM2PBBQvVDI8Gg1oKqm9oJDqJuJN8hxNW7z875X1z7JB6nObiFqalpDQ
vd/q6SCA+hiETN0mJvg3jdXT1lr3hLvNAWyQfouFpYNaKLwzNt1yZXJCXyNvJo6Bs9caixkHMGUX
N9vHG2hmDnDEBmZPlZ2IoVaPs/jCwTB/8y19pmKq8l3oBD/UoCISROH3o1akYIQhiiGuOJJfUxGF
+zrRkYM6KTrcqSY+4nCHfsYDUGjoTOlazAS4ejZCjT4kjr+8KX8cl3hTDM4eBnWD4/xRONSJaqAd
UfUSSAg0v3Fqcn+4RJNn41a5jPMaNpDVtTe8ol9QzIDHgjSyN6QIr2nN2Ctu7Kf71CZNo6stuwOA
Uevl/nvewx2Zx8h1SLyXWHUoRryrI+pLTxjjY5Q1IJu2iSY75izYVRe1U2mndsVkCkqnb4WXStd9
KJ0kZTSKvF2w9N8jSBEi1rNXy4DCGVvWqclEeZSDkR1NxMbbWneT/X+/T9b/sCs71CbCNilSTGbM
/y5QDD3UTWt+n0Lkz9/GkABJPK4Jp+AhumEHJUo14OzBaOKUjUbJ3tvSkOjTgezmco09Wi7wZBXY
S3TzBRa3RDGH4UAROVSpqj53nfE5uDFCPxaadR/Pua+NEeC3Kmd6bytPTDIQBdvcqgFmzB1har2V
1S+TF1gvGs54SoQ1HsJpw8Gve0oBus3xDsNeL6u/HU3FHw1RCQrAmCtwOqym4/z+bqSmzWuYT3wV
ttl4RireL6oHLfJ/H95/EsTsLbvSQg+OIUEAwhhWcduiz5gZu0i/7E3VjTA5YjILwohbTc6AcJN3
5dDF+WUwBvFkWT+kVNXt/qBzWxKHfJ+x8/w7OcrqYFUhDNd+Dua2AvZQmgPHIKrgHNQpMXX4Nmeg
uktYujQeynA4OW4dPGRNpPmMdIBCCPe9cyciQ+dNFoaTP7vm0lVIe+02JCxphyTutUXptK+p1pfB
ArVcHdZ0ZlL5UkN2+9I6EuyJGY1XSyu8DdEs+rqsVLTJSo/jCH6sPjCtQzcaX6ap5zwFe3h3tww3
w1m1wXjM2S4Az9kf98oh8GH/w1iaiwqLvIylYSGaMHq3vtl99m0EFXuUvbnOKpw4xM+Mx/sloHZT
C98crmog/wJWT7spWN/WtdVmz4YZnBAObTWTgdCuTQpMwWVVMpgrigUblYETqhlPsYZ2fwXsY4t+
Z/mr0eSGNqx5mnP6pCf6FkMwWPbJpgVJy+0lg+W/D3QgSfcWUjeAh6pE6S3v657Ui3orcUyatVZv
CELWrgXfBtjqqv6i5PjVorO6M9uUtyUOo/GA7qR6vF/6vvE3Q4ZXvCZIFhkePoAFGV/9wmgpbRFP
freKnvBmTuAd5kDZbjgWIahLGbJ1mB74FmV7Krdhn4kxhdvrlMNDJtSKQ5x+pG52HiNLAT2dUjLO
4zbZeWnNzYNce5W5Si10S6tvZoaLELE6qhx0Jn9ZXcQfNb+cZxVC2I7jGdbvx7eJb2VLKiIB1BMY
37I0d54Nsosxfvh0z4YV3rUa3LWtOUWCsbDM4UQr4J1alRymoa7P95URMZy1oUeorSrw4KtOESOk
mhm0L4zj1BovLgacW6fkazJL/8tCd5fhUBcPqa5vyzJOb4Xub8wmWo+pTclh2P0iNQxzExVTdDQ6
MR7/+4Wb80Lxr8mKlI5hsagy3RGz2Obfy6qv5Thn+jxbJnFDjkcNU4QF8X4eDX7ewewe+cnnYmqP
ejEgRNV9bgHkikwPi7cxzvNjMBVfOzceLgRUmbc2ELP8Anl1ZJYondk7w8hzHltpfv73czf+2BIc
nZOV7jpUE5aO2fDfzz0awgSmUonfMfPdObbWfgHhv0eO+72rJroKhqxe3ND67vTD114npAcFQbAq
nc568/NuOYuQCuJRF4nDgj3GytoJhzvOjJq/vM3ij46Jo9v0BZiE0RvFnvf72yzVVOa0zlDtVxfk
bzS55gFPMJGIcX9ou16x7bGqL+soMh5sx/sBErrZ6F05Hu+XBicHZlnnxRIepVwZqeOUKGNLxVOf
JwVmqcPthHW7ii99FwFOt2f9Z649xnaAhGZKPu+P4JEBGczHhi+qWZ/NvvZOjpUa1z4w9iRNaMyS
wE6G/VnEvX2WBYCUKLzz/KrqsRrGaJkYPeF989tYFrR20hR78P1hL+2XSEjY1G7T7DXNXP/3R27+
US3N76PL7k+5pNvm7yWkWbOPoa1Nl7/uj3SyAwpvtO6TCB/bwswIH5EQfiq/xxcxQAN2fO5lvWTB
zevnovU1cAhu/+jAJaszW9vfD02xODL4pgczIQ6wTMe+xb3v7OP7PUEwjn3Bzpws8RZZu///VyRw
nOkGTWb+/f0V5VqByxG44/LXttk32rHKCd6aQgZpDD2WSZ6SOMays09BMq1BYY1f+ajR8l/DKI3W
FYZZZm+TdrAGXbyjaD6iMyXDy4EWfV/7Q4G3O30S91dYse/b/vRWT/b7X17KH2uJY+jStudGkqV7
1Pr/vh/DavJ8AqaIdGnidxsfyTrtOizJCIhOusgcNHZw7Yt825FRvwILT1KU1xpHrXRMkP684f1w
NJFCvuZYFFbOWDhnmnbtytTKAZFx+oDTL+fVGfFf7k/Tnp/bv9ZBxzAoqCym6YKV5PepBY38PqD0
BSGXkU/ujXaCEIdyWb7yVUrfupHs9kHtyFAJt9ngfWj4BU55R+hS79cDuYUeTn9ER3QTFhE972uq
pemF03GBJUbkx8iL5KZrouZW5vasRhfsvQQwY8ozEJ2wjiGQJeQB5QvZmFb+KOOdpTLCN0yfpHUS
WVZd00V7nhO57HMhYbVNfxlsczMX4iOBOt2ocIZNOqRZJR9NGuiPg9kFOy9r/Af0cvWjg4RtLFib
xTDKo29EDI9bgnNpBsRWMMCX6eQ6j2GY3An4OQbKPjKsU5bL5Eqwy6arNfHczBcvISk7ihmpV9/G
+YnXMsXqW4XF1iW1Z5XFPLP72UWENvZfFxEnIewU0Xp4syYEwJkA68/bOsV69zTMF5GC+M4sanyE
jtMuZGkiY5hLbvoEug72o5v50KDmcn3MLG2Ta36xJPm9A3hFt/8HriLtwUG9tWS+zLEYBiRuGWDv
fmKuyc8rnrMerFDYMvpFRgq6i6zKqVEPmg+rEQDlP5cyzTB6jNkDU7di1Si7upQlYXSOHRVHaO86
qpyxPE8jIhbgxN4+7IDeKDs9R3Hw2qAdfqC9QMgwvP8k/jImhbmKhMmkJEn1RV/EBJOE+bs+zDwd
plob1LT5u6rsGxz8MxE80QpBklomlfvzPj/BALzoqo6WoFGp3dSO1K4TkZ5MGkjd9Z5ICizfXd+U
r23qQ5ctx+JEmPc8SG7yUW6RpvN/zoRrdz8Wh8qGig1RMk3a8DinCw2dwhDsON3OQET/pnXNq85I
dzEoB+DxPHfkZDauXD+hPPC0gPSkSVinwI7lMao6vF9WsTdmtk3q6rTTXHLg5Olet/1TvEGA6Uj8
de2b8GR3akrk8VE0fEnjJn1o6rQ9xtJ4LlIXJX2Ms8sLW0JOBlnPAKvxK3F3fL3cyUJ7i8uX3mmz
t0XzLenq4lxkwFEYuucrl37q7v4FaXM4JigxldHmiI/18Amccn+1MBf0Xn/Ni7pM1rijvg0Ighe1
NcbPWstpopPa105ZIR71Qj0GSX0TvBvrunYdCyR0lK/uLHQ9CNSB3e/z/sh1DNpP+iBokafGUdB0
OmIvpacfBvbBNXrtiRCtXeR545cC6/Z/L7zGn/qY+25oIMWRuitt/bfpQ9VYmo6UL8Vi7tgvmGPu
DRKTaAd+MgPafllEIiv8iLfI7/X1xENMBmV9qp2Z0xYn0bFmpHNS8wVPC5O4Bt/9LdZF90rbP7sh
JNmNAAdjxUJuYBNejpUaL0pP6ayZJRSNVIIVA+GDau3YNjCY7tHgENHzzf3PpsboOEK57soeyXWJ
QIBggUmeeQrAFlVIhNu96VUy0h16/2cj1SksS/fqEgrnBsN0w6txQKzfvI1eFaywD+awP7oOjE7a
negO0NjI+ILMj+5/3iGS3KYOSKESlhP1YOIe7jWt0/W0/1Rl7CNqaoZUkXrrQMb0sVevW0jArLjM
L0pB4q4WFyhTAlEsm7TwLr5ZxoR0zcVyBHaPPjNBoCAQbSZgK8zi/UM9yPMQ0Fek6YC41tHK99QH
AAml8kLjSzzVE73pZsij7Tjft+ZJzRUJKnmxxgxDdOyvWADe7P7g6owFSKmZT9SSkfH9aB5kHjoC
SbW4GU0ghDoReMt4LgycPP3SUjXzkmLOD5nKuMvwaZ2FVKuErvVNjwoCx+PxLwMw6/cKV7oG5yZh
6LbtOTb38L83/5yJyYAjhoNE2p7BKKt3Wn3tglOof3LM19IIhkNl1M4OsZRxtANxMcvO3vhSTpuU
kuvFCfzXMa7dPTDVhCwIWqw6wNaj7R96u978qmTA7d/mR6kgc5dwj/cJUbktcIlAMs9XtmirtSUT
D6uoE/2lVUdX7rcigddomfNhCQmaLR13HqL9P0M+xtmjz51DRBHcD9AahIcFRDouRJPxsrrsG3dn
vvg1f9fafN2P2WEiX+BSTDr216INQcKYYbZNifpZxE4QgL/pOzA/c5RjC3jljeMuAxP9RtR4u80N
17nZ9JG1PN7cz6KZGjiQ1vlcpNsVzgNSLO8SqDBV0bYqOoLSyNk+Trbosb0Y0FHKdNkavf9QGaX+
7FkMnO2x5Q4zTbS5fQ+SRRylE+xGpu2/qmEo4hyebAMUYDRkFyNugVDRe4kWJXeROU3tYwY1E5lV
ot6FjcrALQtyUrrig4EHlruev6asODnJBno5XrIT8j0Ccev4R1O355HgiFuCom2tO5E4SFVM56Zl
Y7RTUIDTU2bHyb4nefeZ87G7RZZKSg4b/MDR6Em0DNpBwDY7w82fnTZS59Cj9aTVMrv6NtaY1CxC
a2FFk9oEEYJhZN7JJgoFmuYp2IPLcz8A1Jv4M/NmSWCRUfg/u0KbMxXyr+6oXnz75T6KZ1OmxRHO
cWlociA7h/TybA+DHN0yMd/XWatulccH7aaM5bAehH858Li/H3jmr5xkMEtx6vwPGpQAh2xbOEz4
ei99bgXefN8fAOW0yAXoTy1dpJG8gyCemGZ+5sNw0ElFOnrKwPs0JQIjelNj/g/yA/IJd+Ogpn8W
WfDYW95+MozyrSCcHJtqYly1uTWUhq58UOzrq85xPiSo56OJUXVrEPN5qZLeWIW1cJ79sBAYB4FM
KdoVu8Im4F4ZZDsMtNF+DaLKvlpUuTceWhb6JDOy59BrqycjR7/stuJ1MKhMKtP4xFGeLNKUmJKJ
RuYeJUmzwralvdrD8EggJEvnFPbHMo7DW195MChSY/oALcF3rk9eAAMjP7kHkAFCrvaFq6xHNjdn
T9cFJ9Sc6hlriX9tCQRY64ZxquooIV5G716KmC8IRDP1eF+KudS4buaLASmhIdvzOY218DJcCIAS
x4qiaZmGJTjJ+WHs2+Nf+tx/NGT4wCmlpMkU3pDWH50Cr+qDQGDGWMYajgJlRvU2qPV4nQyNfW3b
+kcju3Rt5Yl3r8FrJ9P2FrnhRN4UBVF1Vk9ytd9m+8DiGcrE/JqRyLUNSAR4wMf7kZXKudBjT/AO
Ybf7SyWiy987adK1pc05VkflPXenf2vK6AYlm9baDJQ9SDrOTHUlOfJazxfXBnAMIjalNMjiq1V7
8bUao+SBwfj5/jfuf1R2A412Rlww/VONbJo4X+ZD3G7d+cBErWXtvd7BQ8Qj0JwP4JOyrddi5Jym
yjop+wn4ZdCM1sWqvvTzx889ql1Hr3AP4iyqcznlbLcE8lF5xEcxX+4/3S+0h4Cmss1tbN2tniP6
WU5eERivbeFUdkenHRNMEiHK+4iCJk6GaQfpg+K40ZxXJsk/4t6pPgnVwaBGVG/stUtncMSmJv/y
NbYjjo2tCzS6qncm+OmtKFy5Ik+u6pnqlNb0QXPGuqBQsi5ZrWgv0xXf52pq0AYS7DVOzMbuR8wA
KRGZLfmzZ7Qk4zrmfEfDHi2Ru64oQNRFizr3GkfWKiJe8pkUFO3IL5m2+4Dl+ZT8PW79PTJf642Y
5OfcjD+jNroEKE++53VyyenF/moMBuNMbMZpZ+mFtfXAk2opbML7ZNWXAGrDvD2GBvJ/Fx7N4zSF
0H496W1tUQMR87rxGxiTZUEr7wullVgRGwFvogqezQpLgd2WMIgTYe+RnhATXCKfslqnY6DnvQs3
6S/92GDOa5N11VQPmjELUt1txlfxmCa6PMJUNJ5C3fmpd/YVUegSPXV0S6RMCVy2zeVA93WH+WhO
qBXJXmkCObbyN14LtmGSk/fWO/MkouPY1XWCmXgTZ+c4ZInVh7n8haO0DIqhxFIki0cwTmKRa077
YpYzBjV1QaLJ8EqvdNj3NYb8nnv4RXpx8ADaEC/4/NClqDUNfEWmAd9NznTSRhr/XCzI/nviOEis
pmKok06np1aQHT8/HOeLb5JjNmUmvkhMOog7qzMCFWPrdClJHRpCka7sCT6PrnrEZMxjvHMiyrsi
5wwO+v2nXAcmbISEL95/68x/pZJ5vmnmbVXp8jHxbftLXHTDqtOt5AS92tjNUTxHHKXFptYz+wpX
UZLvHCZvkC8gyMaleJ0M7+KSW7XIhQlLBMzOo9/toyKpX+E4Yyxvy28SgthS4ac8d21MWDH30KrJ
huIbwtaF4dD/IZm7WHkiBFKAXxRmrKu9Etx1jYfqh69n65ZQmedAC5NbbbMv9X11zAKGPmPpRSdU
5zdq962EmLDxfctbGAT7rJEpPDRd5TxXyo+fZemGNyMR1S3lvd4NFZKt+0Pf46hnxHPSceeoXQsX
uQymG+kRBqmSXGIcb2iey8f7I5y1E0k1UqwipZ5af0oPepANgL4NBbm37E9xqNFWmS8jjvnlVJrt
wSttZxdG9bSlP6Keu0EdsKMv8zIL8lUPeYgE2PlHTETQGaksySsp9+QJ7GOLGAPWmxe9EvpedZXJ
jdBz+iyGVaKV+tGez5xg+PRjOcxmZFcTXP3YQ0c1OWgpJx9Qbq2dQlrpm0JlNGUgZj/eLzTohlil
Oxr/Hx7RBaqN1Sf0pYtOftq7T3bKchbp+NGw05BNrYitAqyHtu3U4lM8yQUIvBheuNmtu7lus8lL
w7fbhgsfD1/NmYDeV0mc3exXkD2H0pnZeCxSLyJDjfM3cdnzzARuZFQG44uVVzULTMvciWHYy9RO
Yh3begecyflUk/Nhq5ovSgtWI28oM6YhQMrJLWli8zwkWvgycjS1DO1iTBrHp2DP8Dp+F/gNYtTj
mZ+c296BG5W4KVk83rrQcFtGxHNAqNYXdtHV8JoiDHDFQAiWIvJeLxH9OqBmrJCEyIhPDhf9Dbox
LYdXtjNnVbfWAQt0v4ZzSE6KWe26VH8CAfidDKcdnLt6hxGerN2ijDa120QLrQCvUlsfU5CsFeSn
VWbLhWkU/dqb9tmYf1hT1HMADZDRWzaCpSXCr8c8taYtNo8PQSgA89Fc7vEI4IOB+rDNBX7faLaU
w7x205Z1WtE8JS/hJ50WDi1lkmOIVG9ebNJlrsOzXQwfesp0D+rBsaNcXKQ9NRlOFH7QUKmlLxYE
S7KUwfLxv3WMRu2CBouvvyp+NMOgH3QOATCArXo9tnSzGijvnq08lO8eZgWLk4n3aE16unITK1pj
AUgW9zjJkli3pXXD0sEWWftU24wH177WG8uSWMhTyhqPiV0nvla3X3SP86+ni2kDVtBYmaRLGjT3
SdNEXdakTEmH42B3H5lCPiwd8SZHBU7DsK9x2PzkHvwmYNPaYN9Rx1jjBn1ZMp857IWuVcai9+EM
SrBdGRN1zyaNeAzsZD0kCKxLLW9Wlou1rpkewNvGjwVkcTD1zitBOsBc6e1heq9Xtege24zcLmbi
3QPNwhRUW2eJctPk9XpGNpUVA9y6JGzK7oW21AYh5i5oI/0nJ5rALZOX5I4/ZT0cEyBQPjbMbRNW
n0ZAP4sO7wMEeWK5HEjKEuZw6SMTmTyMOyFGu66xXvsmC1a63V5549naDCDRCU0v3e+POFEWniKz
0zAJ1vMM2hAOn+hKIeONBkL17MbicNWHAYq++GtDyLTyigmJul8u8Xv6kR8fx/ylN8PxAFoOmqMw
42VhT7w2aS57A4tfizlnGfjeV6/5BHmSLYtUvwF6BU9DbkDTuop5bmguWe6tMj500U5K4vOYBUTo
giEJRFcLHi8Ds7U2oSRXEV8H5KAsP4S2QlxqkLPUZKEgGP8JXfS5CPKPHFJI2SaflQd+fPIvnC92
3GHk5wVmcUAcsGcA/sUKOvICpbkBXzavF9heCg6SJHOg5oK+obwFdD7+etPDS+m+oavXlxP3Yiva
cctkGGISwqixIdA8YBK1aRipLNoCeSLuYKa4tdXti/yLC+NulUAhZDcc+6dkSMhTa7VdQHwVH6mE
JZ0TzFDSnMncjdU1Z3IBPnuv7OnyNrTXhmgvRxw0NaXD0mnRLo64NYrU3FEB8S1rRyK0zJwnp9By
jdaj64SwPvXp0MPcWBQ18KTKsi4uHa65qc5+u5ZDrq8bx/1CYB1OeNM5qCw4mxwMFlVfghvrgJgz
Hdhk0vOXU+0DRE/UfuAMtex9/WCr8utEqE4GUtAwFcu9+ZR4NEBbu92lU/ml1OdKzyA8DtP1MUD7
xqIJ2HtosfZLbwAp5b+YEF48tqpVZDHiT3vwQKk6dCUtH5I/UJ4V9EGyTYi7hpn11gJ+kCQOtXVb
nAImA5jGwgVh6tAE9c9Y2yB/IDKGd7OYgANZbboaBhtZdTG+uTHBG8rrcYiXwc5UZrX2ky+1jUIv
mVivfXCoudETblCKdQK8cGl5tdx15FAaVXWqy5p4bMsHJ5hOkEtG8xDq9HErwO5TRdTHECNNLxJk
8CpQ3coOcYHXpfr0HUXwDkekZT66PwbVd4+GgpgZhxsCh58CP0sWlpV/kiz3kHNki/Da63k17NvS
XbW9v4Ml/orXmn0oxLKVhEpb+9NMCmGI5/iTXBn4MtaZqT4KAeMtiXoFiTRfzAffVVajYihT22ct
0omh8CjazPo1MkL5JjpYwv0YL4IxIZF1SGetR3GF95IsTHcbZJI0Jyf6OQ0lGbKVQbZURvYaiahn
Lyw/myI+x3XdM0BB8h0nm9QzX/PWnaAD5ThUCmoKDdEsBHHWlMxSIOxauqttsvR6bw4EHLZxEXyL
xvQR18k19MdL4toXaohnp5ntFL14EayBbWNl8ECISs3RxLV9wLje+zAmAnc86ws8+bWhBbvO9d/K
mtfYR86LVjBZtNh4GE6C8yvI6DGE/C5yV+5iJ/wRqWYtVNLuTSSDjaoh6Hj+IZfiiRRIHFGDQ5ss
MFlmWQaj7MBHepOF9YR4koRUnxBT3GoJvpUCJ4hR2YwzoiWQzGvrNNu4/6yj8iDtdgSxvxQ32SDm
yQiN78l+xeot2n2B/XxwojfdUtsxiLF2ldusC/OFA5e/ivxjj+nGaLaUaqaM56k2eRwqHTHQhWiz
MuNriPVyQYhtpOvdsukC8oYsUmCx5TfQ5JW3jBRaVD36SX0p1kigzmBhN83E0yZJwnGoTukfqMtI
k3nGGh2rjKCCQIzfTGSPbdIOO1C1JGFoymA97qxNyFGQX4+kFNCGGXcsWFs1hW8KqcVSqx0P6b7Y
FD7g2Yme2w5VPQqSzNmyXVNxsfOYA4fPcqWk+VrV6bszAOzoB9qXsY4lNa7fM5eCQ+B2J/CbfRQi
UmD1zIL6luVishZJDn1xyKqV5Vs7UsSJLolhA1Dwvzs2YBqUaGvHHekNZAZDWcNnBIQsviR2ymfQ
UpKkBzqv7kAK4T4qiuCza5IbvINxMiGyMnODgDyCSDH8hEoQKAHxlCeqUeshsIMHjp7glOpyHc0J
mq5HH67n4CFZ0tpcYCz02b7g9NL7Qqc0QFrDdNj/el/ClnXWGrqaAA/9cyqCr9yy4boWFeFJpDwY
eF8X9hwbgbV4iz7K2dg7P5KKHjErfpKP4zK3jkb00xLgqRwyNNzq4LWUrIE/WVta58wqmDfTBwwP
vaXeBCqmRSz5j0MT3FQ7eRgDRtoo7hzAWnwPJ9rODsewhdM9RYyMFjivj6be/azIA3JJoVuPDNI6
wlsCJQGWKPHFmyhrHH14m3zNItveifZlQhOsyvQngc+sgySzjH0yvTSVLSILiE+ozIDKubPW+EaX
dsIZPehJ58gczVg5MWIh/hPLowHdrvV+WtRz4qXddtVmyiZnE6N6DejabXryqTAGlPu8zsRi0Irv
Ptp9QKEgD9NZDBNPDTgPYzfVQnKqpe4Jk+azhUIK5FTbYqQmZcZ9bso8OLMEg7STX2e3qYWFbD3q
zGdVAhC60SvIH1jPFveHxfxnvmIJy/cFwU3XTEjzeZAQGdxenv+7Y+b8MTfxHN2EPCps1zZQOv82
N9GqDnhpwLCiuUv9OzLREsukqmj6/HAfoKddldzabI26J1yXkDYekjgfd7gceHXoLatIRoe7qEVz
5ErzjJNJk27DGlg8pXWDmF3D0+wPnrVxQ1EfKosXbs6q1ftD5f+fUUTvPQBZhESnDc9loXmncMK6
UHhzVNhdst/KNiOiwzG4NyCwqwnvublKLTd4EgOpZ41OpFQ4z1rpWl8LYLZLcInwO8tGXhI2H7fN
SiBqyl6kQ1ZfTxioobXOruGxst+ru3ERp0K5rdrQ3pPTSFIuyV+7UmjvDHKHU0uARKiEoEPdf3FK
UuCQl/5zcfLxMWos+ReFjv2n1tZjtMWdYNuu4J/fPqFe60OtREIAKXf6GG1wIHO06brTNw2eSiJG
dLEa4I+uksT3rzmpgYsm7POdHaV4WmcWnM+cY0dDp9k4TQgbqVbPd50ht41AK9nrB9Ao+uH+k5nb
45bstsHf373NMKZHUHDpza5HKuOK3iMQIkjc7OdwOPBBVZew9srXkZLkH8ESG5o+qYTRTj8Kps7Z
p1lP2f8m7LyW5EaSbftFYQYVEK+pdWlBvsBYJBtaBvTX3wVk39NzeMymHyYtUcWuKQFEeLjvvfZD
PnyOYBS2dH/V2TEbddbmdwaRH7v/flebf44tpO3pJsMyQ+roaew/VU2d1Ufk1Cfp7PIKIBSG/nQy
AZuSl6kOms10geAe/2l5F3hzlBGJJjs9Hbc+/PZ3E7/EzeGpgBvQ/8X8/FveDP4twwR5G8vG2Hol
TdCUfLKXVGg7SykbiGwdb3A0NDuRjYq9sd7pUxv/qpQELUew3Q7SD6pvZhCPup3V17IgrYImh0c7
1Ez+zUb2fw2B3twFt0huNIib+lPx1welE8iuS7BosQoViQHTmGMLEAGdUFkawFNuJruhleaVety6
6p6X7j2X4tRD7XMZo/hzGUJ1oUPkcYFePewT0LFRcvujYb10ssXov//3v6H9fyyByCvN2Q/IRNf1
vD/v+9jFapZZfbr+WzgWuZ9DyOls0OU3hsHfmTTgP6WSfVZ5B7ywBIhVDM1j3cXFc2ER/VcQzX4w
rXxrN3l2cZVm76XD7kNTKHmGYUC8BUzPLcnSgvEjoshFaQKXETSt7nP8yvQL9VVxSinpY+nBdKr8
H5Iu48Ax4zkcTEUsc7if8783fa/0EyIC9Tx62qsK0rXN+c/wlPPNdqnK/FbVD1nXgMmwyufBQHEL
pYjNdhG7KjwoQaLJl4Yjx3qGG27uje9msn/WNL8uy4uTUoMNinxcpRvisDzFy+QoGvJPEbc956Ms
PDOU05EoIoWZkuHfHi755xgaTzqPKA8YXGLXs6w/1B65Z+Bm0DXKgE72rO55v+kmO7pAyP4dhBEW
ZJhbmO55FzAB3UCfVpvexsMsmsn71tTEJFGXMR1ISdGZpmw/+fW4WZQRrUT5UmhM6KP2OFt5LgH1
4pVNao8tF8HzrGY2Krfa6PR9N5Y+GijcJ2BFYgTgDav81Jn1NxMeJPPHGqdB49m3KQP6RzM3IAK0
BQnZyM8ww8KsSXV0PLd4h0zFBGD8btV6spc2vbvZQ1Bq6bDLkF2c446G6PIund8JOhT//W43/tyH
51/qTF7X+ZUauvN/5lZ2hQdXK1DoLmKLxZimQdc7+87sMrGtr8rRvEs4M0DyWnyYcnQOSgA1X7n1
YJ5kitpRQ7Opkf5DGI8Jt5K21jh2xeNi8s0regV0N41/qSAWaeL/li468MoX/gzKRfKQ/rcqoRQ0
XEyi2VCKGi2NVa24df7erHI8ajPDpKV8LUNgd7Fzpa6d9dij97fGG0Z2d1Ce/OY7yjxSR8bcByrI
j9qcRUbC/OOQ/StY4c8RoYOygt8fBnIbCLn+p3llDJqa9r5mrUqczaVv4mDyHIoH2a36RpI2K6Hk
KbO+CUOkmx6JxbxEorOfKmI/O5HS07APqPX+Zc3W/1yzEZIjnqYANjyHff5PQTnhmLGX0jqilxm1
hxYlbc7o6UM6NfI7bSxOAZBml5KzPRHDtL+vi7Hy17LTaAonll3+y22p/6mp5VsiYQA1LR1c9tI/
/7hIQmwnxL3GxBQxG8oN69bBidrmPi5sZ+pftV791HTnlKT144CY4GpqkbmeUjLe/vsTYhnanzuC
Y+k8Jh6uaEu3eV7+0L90vh8G41BxKhPofLR6uHX8Hfq22DXNjCapp+5UB8EtID7zjFjMOgd6au+8
NLSeYMrR+ON0kML7AL+o+duo9dS1ynmMZjmDkdmk8ln6d9n0yCpHJ9zKQqqH5ZOmheuNFSHJAw1Y
DN4i5Xfmm0OA9/0yFfq7C9R7NqYEO8psXLbTbN/yS3fXmfbH33YNFilpU1eYM3qm6qDOirxAMkjt
tXIJE14XLhZejXjQa6B3YqtIy17+LY25nu5G7m5V35XbWgAhsDJvHSALmUN6YNJgB9tPqUcgoRT5
NpbtvFVk47asrHBTjcyX7hAmTFPudUxa70GbX7IW7GWaYWKV1ZPMxJMRZ9g9IS4XVDCz8ovgrxeb
c+xsGcB+GzNI3BZ1OWJwXrAQRkIph8XwPLppeNBUdHX6icEoTl0SzBrEv7r+SmDds8X6ehvHQn+l
l4DkfMzOoEPcDfUjkdeaq8HKRGiT+QiA/F6OW6GRDuLTW6PJC75n0uFQAsaXLxFusiatrYcMrGIb
1G96gV2Z7qR3iZNYP5Qa7NrabJDoSHF1VRg+1IxFd/dTDuDZEBaocB5DEm8JszHPdWiZ+45jf+40
v9M6JtTd0N1HcGXRiQ2de47T6zrxRvBAZJOIFYRDdZ0CaE8A5S5Ex+UXs57+fhdeGhFeJhPGEtFp
GZpVBJvw98sJSCNVWGRGCAFaeeTxwVAa6PnzbnnFUFA8ewk0IhILoXPmMRzFcMj2pdd8H7ESPljd
KDZtKK0T8Bl5IvCkwkFsHi2iMu1puCIllQdIxUBf0UjQJY2M1WIYFn5Z71wvd48m8EvOsVa6JzC7
IVNXBkSLuVjHNZdIxGYCNVhW2Z4yI5k1Vn3cPgMZmZ6RStVIAcAuRJhE7g/d/E5Y4xMxg8Vh+ZAu
GnZ6p38fvPhzKgtrV3odyKJCK65NXZGc3WAipWhmy4oQGMhKyyl5fKSHAtcXyQ0TCItRNo/V/NJn
7ukO+/L9iCF4n/SkB2bNU5rK96h6kckY0MupGDR6UWlgujTH2zQ6w8bOkJkkpXfGcq1DxeKFEDqT
7OUqAWRiaZiAeWmJu0c7OD4uV5qkneLPwsUQmNRc8aOr8G/LO3YO+0h0zIurbJwpvveaIODZDGAY
D5O0vxmLubN+GRUNtc7JnK2mkUWiJZV57nMbSGEg/KswlbU2nEL/wvcGsb8b+3VRmMljBi/lmVw5
QcvJmh4AlrerLsVWR5CaxjOGt9wjb6ghXLnL0pxfYRYdmYPviSJkb3VtcDRkJ0x0k2qgrlXDOYT8
6G436QbRGBNJn9LoNEBq7Hc4EIk37r47hAGdIonunw49LZTlGpdVQf5k+2thh2ReiZzWTOS1Lkwc
YVYnb+yv8BRSWqq2U9tbZWmP2C3H00Jx68ROLYdpWfkOcJm0eR4ljdM6fcpN6+3+OYTU34NFXp/B
mrVrY9yk9K4YDkUAky0mb/N/Vw9W9jSMj+kMF3Bo2+4iWzIjnC+TMQ+vVGzppk5GfZtkWnMl++yH
pRz9tatl+lLlv0cJfHKcdQPN8Kv2ozGkWah2rVLip5/TVR4776HEfgOnX1U7f4BgFc9ylToaxotZ
Wr91t2WGzCMvfGI6HAYh/Vg/FU5aPhC6Q4n1/M9HhWuE15KluPqiH094Tg5lIVb6MV88oAmRaD4p
wPsStx9RTwM8e7//5vGX/+QYSkSRJr8jUgtBP72QbQF3NS6HZ20cIkjATbvzNXIL62Qq2cw6rFmq
IeQ2z4gEt/o1ydooD6eWNM4Rxa+/s32vvT93/gC4xCyJS16ewKKDUcHkEoLpouVtaLOdKJAvWeVQ
ZFcu5xkf6PSiDLb6kRLDFcye82y4QhAair0u+UWSpfo9x2dJfoiH7H5+cf7nnWfNKG/VgXsLcuMa
p16wR7s0hx6YJkaQpkaCP0SJcRnLlzkj4TCI+DHj+b4U80tiYOkz3HJH0gQDXXby19ITQObw9MDn
Q9MAgMSOEeowcP8LTyuhcK77OAr7L68B/eUHRX9BUtVu0fdqq+Vy+YTym1eX89MhdRgAr7pQTy7k
Nq3rcBRXTij1OiR1dSsXWhr91nAP9HuXjvhIpjJs35TvEuqlm+rhvv/RMdEO//lDVUkVgjoF9Gij
srsSZMNPurw12nc6lNt0is2LlsrgPSq8X24XmEDXZzVuQ3dh5UJCCNpS/5rfaJBKH3xfglV38VkF
dvvW1C2CVUlugBjps1NR93T4p5XJWHEtepvKLA8mSFUZh1CtLL4wb3JK0DSGWXFclw/FX7X1K+zR
SDdRpx/imoenmzwa3LTMtoATrl3uTa8O6TMMZeIy2VlVOl1xvxtbrTGCrWor4AAamczLgh+28bAZ
YsUkykkOUeunH4bPuD0ZJfxxq3UREY9vvkHosqjyk81TzpHmn7ejx4ip0pzPuxNrMWX1mTWHrvg5
K7VS7UEuq5nSvJDZoEuAlZCkyKBjXC0i4cWmooQ5PljljyrO9HcEENNxbNjRh7MKiC2XOuQRkE0k
g0uLzrFekFUwSM2aNjkhGjiAEIKlt3lyZ4c7ZTHr1uf6aEGpJBzVdx3Wj21qj22z0vAVEE6Ci0qU
dfgCJAGScGh6F3spxSnk9XOGq9wuPf+MRp7csqA/pTNSJOwHgzWxoprE7HrHo/wDSmmcb777MXaJ
i0jdZYCosZQvl6nd0PpPLNxNU6qLVUKzhsRU9AgolJ1NnMr8FOjJ78UEzvF5vNvBC8MZzlqUvied
oV90h2au5YHfmYs5NZrJs82V8oaHcYQc59gdvnHV+seShAea9VxGtTM8efrUHUpsnfDIs89K1/6K
Bixl99uDQRDtbpkOBCWkKI509wbh4AXdgeOfq6QYVhOFuh7V8lSXTJg6V1z9SMT4DYrxe5MKNlxP
p7zt3d3C2ShSQsZNAonvl73V14fIICrQmYLyZSy6L2+o3Q9yMZg/pYLsN16S+WWMuo+2Ds0rOK74
0QPBXIXm+BmwgXIXt8ZeluX46URY3LXIQKHHv4J/8kUOSxgXETEypIgsNvEO79R3Tg3ML3w2LvrQ
1tGjO7jTsJ+8BWPzFk7MYrE/Isqzg4potP5Y4AVGwpEl7yhj15bRek8NyIbDZHTTvizC6NWH/sVi
YF9qulu3QPdCXD7hU5Wm5bEeayJMYv1a2o1+TWltXpdLaPDpqk+rH7gD8oc8anOopiXVsknTdblc
PiHUU7VQkEaS3sfe9tcmvPCfhIwpPTO+pmH4XWP2XiB7eE7eXY5OzzHpNzcKNHOF4ohUgfs6ZCIj
q5Rtwkso6kNJEAdrk03OaKhMvvNx2lZJb6IkhJUmbgVY7h1VHEKfGhBm7uDkngrjxIN6Pz9RFait
Zo06efVJcUOube19h9Aun7yuY9AT2hUEQX8t2rLZF4HWAwyKmn0oBmeX6MPPiafsSlk8rZPGqH8U
Xvig80S9dVGqIxEwmDeSmEjLIX4NS5FtMlC1OOBm3FRmZ5s217ici7Pls7JR0wFYqti1GJu2NPS6
ubIHrSl9/Z10zV85KrWb7tfGO9qTjZXVw0tdDO2hxqG4mmkqZ3c+4SBiB++pYL/PV8vHnSExK9g6
/BP5z1sXQSQorvlfNdqPwPa0kz2Sr04raiQ9zgmIV+HFmV+KGL8jiR+8jUhX+OPrL1+j8tRv0feQ
zOZ22NIYKxPhE9Rr5eyC4A6qBNwCnMq7HWNkXqhs137InMR91MFmLUq4ZmLMLppg60ZO/eTPLzIj
DYGj1yrLiuo5DmOm2ir88gtJOHlrbkewCjttBsSQR/z3y3JJ6divm8IYaAv45o3QjKcm08TRssHW
x01J0IrnkCugV92e3dl8w5RIaDXxHI7wsitlWXGLLbsnI4G473yq5kjeVm4ZJQXbwDLH74ljk0we
jW8yKw94lFvM87rJ/Jzc9DDx7V8uAYbKaZoPCbgnyMbqMFiutua4K1+klr0lWuWdGRY/odQJLwt9
hKdgj+yFe1/XiSmNCYsBPj3erKxBBlB5j/P/8tR+tBNzOJFjId5bXZHt6YkHF6jGtQ6yHz5qZPRi
9i/Liv+qkyR8S5Dh7ZrK1k8EkXlEAr85RP9aUfmRQ5C7EeL6yq92q2EN+V0qjgszR2RyDaKjEm3n
lzQqHUmyGpgNBcCu914lwSJEwCZIEGfpval76WHUBw1s5MBcmhNxWJUcmAKGmElJsCdGHhLkjfLT
Alu8b2bHbqoUiDBSmrdLq3WCRHEee1QCKFzw82bkUJAjA1Ito3EYDTL72ZChRbJa+NYI+bMM648w
TTgUYU/mINkHdKCy6iWAr/jMhoBBpiKJmE5h9B0Q6UKYWD6MaxK6hAfOyJfdm5kEn/3QC8I+cuvt
ThYhuss8ohexjm4RPefAjh48sV/6f/jINnrqq0cHsfWJIR7o0wBcAkNH/9kOveIdf0/HXmtxpory
8BuPhb8Sk1Ownjfeyi6QCdQ94VIpEkrGk4n6ERIc5faV9q41tAoMyo91UJZ/BVJoD0XLb2B5B7Iu
2BFaqz1w2OZjpcYpPIH0CIWJlZW50g9ykTecAxwil0khwzJrMPRNmkNciKtuFuGDGQ8ITp05RXMk
RcJrKTDxmp6Sli/mZoFAuFUFBzk7yOIGglnNipwGZrinBd8fyGON90mN1E/OrIRG37SdFV+aNE33
qIp+cK+CuNXJjieWbRcPzWlmUrwnGYHV5JZ2Z5bn8N1wGB1HJqjC5bNlo331hcwvAQIJdy7XUbdo
l2DQSwbtiGUSj/ORFw7NPuFL01UgnGcR8IvxGc1M9DLST9/EdpEdsZLNIJF8TrEKzbLbu33CLzlv
/O1YjvF+dGV7yCGIvA1063SOfF+QN/FD5mP2oGnjdcDfsEM8Px2LordPQUnRVrjGLh/xnxmTVV5L
Z7BI1JTai++F7opR7GechOXNne+HdL4fxHw/YPbDxh2BXYDT4rkWJ8GZgmwkjnhssJaPERERk1AD
5G3+G9vLDv9Ud0uJlxvluVvQzCpBMV/FAybRPojytdGS7NkERnyOus4iA1dgUSqSV8fVIdFEXr0H
5M1ZO80LAyISIWDV0PyolVe/eh6BZBZr2p5T/iFEbvLQehn1kJ6Xv0P+ZHH7u55j/wzCSPZWqfLd
UITICkSc/srkxs0wq0RW9kMhZN54npddJnBCtwQc31p6Sfbx94atuVe8BOLBHnMO91XFeT9K7Jd8
Mv2XwNNfM7braxuI7loUliA54cIoePgQeZ1dbBt0Gbmu2jvu4U2jt+8LSVv5ROjaOWIdM9NfSHx6
bpV0X524u0SZk777SmcFUPpzWLVPckbVkO/YrH1z3FaQBl47p127XlecO8632FFqpo5FIyDr5UZK
RCX2HyFjedXtkES4RINNMHMpNeEdirrf94gkiLHJ6XPBmG1kNMIGyMvdcmkutFkCrTZfhV0OV89I
SLBoTRv7QVEAAi5c7tXJ2zIjrq5D1bQb1lYq4tkox9+k34u6BRSb0wmTcOh3y8ClS5KfDlxYGUOk
jEeTJxN864phBH53xFULhDJLzV+Z23U0zybtUupNdyQp63Vob3GJcB077o0mrjoGg0Ywl8RDPH90
am9BUtpvNATIDimdEvaEFV4hZJfvE8uvSFk37Dn7l1g49E8j0fK6x4jWqgjRIq4XG1Y8XRjiaJvW
SPRNapEwnCMjJOUUfMAmnQzzA+8dMIjcEbvYrtGadfy0eo//JDaiX+iJcQsk1wAzCDHevPAUaFj9
yej0CfZ69m4Iwn0MlzZ51nxPnV3mT6rWwNxbYhNZ7OTj4Cbkyjl89b5SP+sR0JWq7ebATGvAUtcd
FRStHxpplqIzGbhSGSJboe5ZXhDlJBSSBMQslyAgToOCbNWaPTCGhcQwGMFjlhq7FoDIiy7/djoq
DZnaYsottLi+MWJIc7O/TjX2hZHE+s1CjIjsTJ6aBeEu+y65QkeqVoIK/Vh5Mn4O+jw93b8tBKEW
j3gBIcqto3U429NKbsuNW5fwWxbSMye2hNbm/GRnY5ZcFHxnrUfuTHBNQWnaY6Ftk+v9rSWS5Jrq
SBn8nuW2itCjBVFm3A24LLXtphxL1zo+6fT1wrU51fRTjJrQ5JndwSSyvTKRP7YzNGF58WJdbCXf
/PqfjzUgtK5pGe5qjRYqzXWGAB2IzI2MBmtjZGO9k+yrGxb0hsImrs7ZYNQbOuVfZWOGlyXqoLNU
eWLqQPLDrJXJ9baHbhFW+8JFyzqflszYRIIYxdXGJF7qUnserYl5xDKYNfQ0K/yLOYhPVeHDzJ50
/9VSwmjXCeFDTJyxCk2Gi4EiDIrNctnoU3IA+u+v7NCvd2bbd9AeWkIE6rI+Ib1kXR+7/KnsY/9U
xAaBd3XQfXGq3k5kYn/iRla7Zh6D5SEBSXI+3PbciP/xoozuMdORzU1K+5k2lv9bi3/20fCs2KFO
bZ1sShblc6RTwQC8XE2YyNnJ8RrvpmFkfx6K6ADkKXxSUXuXdrj4wV4ahaU6xQFyRJJOQSY01JI2
gliaqcsLBNknTc1qg3R8SxTf8r29aSdW9LgUma38lKmTPjaybh56tFXsfsHZXQp+u4/n4EGunfvb
EuZtAnX3GrjFVU2jdmsLvSVBVnmnqNUYHcA2wAFOItYGYyvdRSQtDzlpPjoijRNKFHp18xG3GjWE
071ILgy7XkiO9HiwL8zF1QPEH7I4ps76i/EDUvO8DS8DMdKXpPa/3LzmRNoqUqMd3VolB9IPjN+V
5744QpveEC/sC639vfz5FOXRs4v5wJ47rvN9/eSVrLLhxhxihNKlsM+Op5ovHWY2wb9x+gEj0uBG
cZJTTyrEJnYYvcxTh4RYg0cjM86dMjgcICxfY9pDpuI2HSJ9F41AxrlKucV56f2SxMAgRvDTEuHm
X1SOhE0mQfhtwo29zirTOvswYV8aj/OlHagnrfTDS9YFHzo/xzvlOkNdDN/LlTath6HI3lNfa6EG
wrV005+h68W//BQE9JiID1LCpq2FCg/riKxuNcR4W0WvC5y5r6yvyBlG6OoIhxOYXuepgkPp6o1/
y32X/N5Rds95Wkqo6VP3Hmt0NJucnKUgNdMtsvfq7Dgwk+Y6cNnPavlWNXr/pmvaT5F5c9UQcZjt
rvAoSOoYfyFOG1jaK+MFixSdeGKU98rK93WDesdKG+ZgjjdHWaClXndTj/Vm/uDy6UCX7qWg9bGy
poYJ/f/Am5d3BZJXx22BK1ZSpL9QVGSiFKfeYMPmRDG/4qqm5zJ/lHRc8nlV+54QBX7NLQ0n88Cm
YpPatF4ul0+MmlENK2VX1VVV0jsVbrpdPvvPP0l6hrn1IN56yI6PI0DRo8hxXeTIih+Xj7nm0F75
M+5hjxECo8GHibWg3Dvl1F762b22vMuab0x/GkInPAYFheu2F5Xitxdjid4V1SVaaEwOAcP4txRy
+FGFtOHLQfxivoIcPiodYCoJQVKSRF/hGdnlnxeoAvWef/FraTgGmTYDgCGSV/15LEzj3DsEq8nR
bpMPIzTbh56yYUNCoL9bVhNZKJQ8BSYybWiPnYrUOg24ScIw/rU40HMVm8cogdsNIhHEKECJ/bIP
ta1MLn1qYFxpr3iN061ttuELPbJjDtz8Us9UonBshj2iqh6HAauCh+pWfTTh4B4649RYRJFJFvVv
g7AeiyGf+CE+WFNOgYOdbuS88hJ5LNQ9uabrQWt/BOTLH5LCN44OScK9NJw1eePypBI4lKHHiEIb
m3Rtqqb+5gYp2B7N3kz2LJ8SU/nkttCpZjseCAaMyj2UameIr73u1T8Qk/IsVHpwjdl7H6Xgd572
pn80iQPaLmrSidPPyrSZYPzd++UMv21N5nyIoR06R8OEvLhS59jDV9/6PYx2BSK2NPsHfcSL5jnQ
Rpe9c2mAG72LfdUsfopOeOfSds9tzICNDqo8M13+SlU1MjHhqiQQCPelVT3o0Q8/qgf8r+SzYYM/
aXPbtB79cotrmrFhy1BAhzL4JQp+RHIxf9Pd/qsFHvTG2hjvKgk5gPZ/exXWtgryVWRg77onR0w2
TV7UAFQ/8z5Kuh7z4PBnOT4MXn10Fna60grUmQAZzbS/9XMnY1Ed9iicWxNpWSBJNeywU15qweFD
H61hLYvobRj6dn8fdrdpF50L89Rmtf3ejOiqUMZ6JDwZZyRa8ohFgxk43bEzKxvd9QyYszLgwM//
b37BBj1mNLCTWe24fCyWP9knB9RTWXhT6FLW/djBQC3CGaJGUCZfdhfEUr7O3eYjWlrQSfNlNPrJ
VcbUfKbajQ2iB7ASJU6W2QhAx9N67gm3f5g/6zppcDYVNQqzd/2lgAzlNV706eFIP8YDcnFGEAZZ
7Vg9JILAxHaSN6/vs71VZeWR4aT9RJLPtMp9uC52YB2g9unrtOvdbVQTiL41XXhQnZDbvjU/xAwt
8eaX5V3nmsQ9wg+6MMR7R7oxPSnHTh4raRK8S/TSNxLJ822eyotP4+ia6z64YgIYvnkgQNY9USLn
pvOiN40kCDgH+mmROdwhJppjjAe2NZPSLR4fu1A8Mu0R70Y9fhuyxH+r/ZhxREAGso1t3bN5eNIy
//ugF3ngAf4pqJeeo8ijYY/B9E254xzwo0R/zO3hCd6ZW2vRinFvj9QzoKCYx+/Lu86uvrcug6ul
XTc5enCztfNgi9uC6GKysoqncFpRFshLmQxHzJJkfs+xXSH0pNDR86dG1/RjM8+e6Q+Dp57yt9bG
RopM4HtfEYdV+/q0X4RfsdNAWdUnkFR5Dk1n0EAJWPFAymsdFXOUzGOr1xMPAetlIKoCV0IwVZco
185u5WNSkFBbD3XssS6XdXLJG25qpLgHu8v8k+IgXs0qyeVzGZKlS1mpW+nXZst5yJ9YETQUUoha
Tq4C4t+4bbhPBdYANs5XV/dB2C9d/8g1pzXK1HlW5sChKpws2Aq3+4xDnRXR/RJj+ox5F1K4KY9E
RIFmUEQXZEbw20TYtkMeMaxkOY43rWqQI8RJGWObCayjWREJNqKa70QWnrw8OemEOYyrWujGMdGQ
bS6nU8ed+v39Vrnj90kuiOgtcNwZ04FMx8kMNk1cOmuL2RBjUoMntGVwjgF0t+jqA3gQz/OVCTr4
8f5ztfQvnuxAe1IDCQAEbq/u5ySa8MN+Odf2dkC4laGFm3Ceypv09S6+WTsbC07c2vepTxjIRxco
KtAf57mJX76KYsw/Ek8pRA5RxvZQmttwCsTRb+PXtOe2lqrfBY1unpehuhvQhgmAGB3LMnnN0/r7
CJPtQU9jWiClVjwKxoUcHZU64PTLznZp4xKrzSeRG+GnsgVHe04LU8pQcTbmLTIsv/aiddk0uEjD
6qs0aJ9anARfmR+9pHpYkN9ul3sz81FF0RzdL7xiLSWObqEKNYdyHuiXE+xCvo8NVvb2s4/65/un
JwCIqXDxVZeOIM3WUUdohve0i8YR7/jf/H2Ig8hCt2grw/6VvpkodY6B56f7Sp/BcbPvHlJ4RUyR
Ivraabz3fiDVg1AttzFwoOnqsdAu1izgIZV0Xkhhbd4p0cgSvPt53O5luK/4TWwm0BWbONGCA6n3
72kYiRvtHrkWxeSTJ47Bp+8YM/UEpAqBN64zkGG5iJ1u9DHetVRlj6UrHt28H080dRCL9GX1zQAx
vlpeQiLGt/fsBMgGI22xu+gBTRaRONQ+q3A2XIyV1I8L8773mBD5zCZJt/HpX9RuoV8tsWcHKG7K
No6SBuBx0Vcz+61lUOyF31pYt7XTMn2QWlc/MV5NAgA7y1ijy7oBlog77hOEGduoqapNPRD0bRUo
gswo3PaBT1QLA/V7K6ZCQnQMa+fWIP759J0xRXfabe4PESDKOLaIm6Y++AgLOrKlcO0dSuXxBbb7
3qon8lxSLLnLKELDoRcVAZLinualyORHL7L4V5iiROmIg3NK5oQLw95HbrpruOexUWFpAIOizkqW
chNUVBGSZOjL8hJq2neDkQglOVQcFtekOUYm0jtixGFv91cHaTELYEYY3yKf1GJ7JK+7ZunTOaBU
s7BWjuWO6VvK05ZZD56noY+t7afl0fKVxc6Y9w+E8joSzKXT+vPJbL4hf7tt3P8KcswgUhc9aEp3
wpeIJPt+jwUaUcKZieeO3dNct3NLIjCy9KBSLFQVyzXJ7IwLJrM0D1ENpQ4zCjYZzmRHqTnqSYSo
V5ZLvcSRvkTnhEGoX6IGLBYS95Wqe/sdbcCRZjxd4IrE75k+pziHbAXjwSf6VwYQE343Zc3PlGTt
nl+Nqr0HR88Yoi+qxNTuntvK8/7jkj+AuJPs+qxIaRJR6/YpoWZFZ8fnqa7+Wu7QAukVU42e1lge
kwFRBz1JHi6opuKpqkkdX/Vm4x/jkSjtWauzEIvoebWHLHpmAyAfj3WYibVJo88F6eAaZGV4Q+g9
Ys/5SVNm3wfoWgged85x2X4Ztg/Oaq6a+oD9K02xzZCWV1ziLg2eGa7uRGX+aiSm0Ngy/79wLUms
Sxsx0Mxrg1EzecU23zV8/agyMSfHETgqK8vIGKz1eNV16WuZ05AlEkuSlp13u8zX249uIDmcWMXX
UOXpC6QixNmoH0LafHfpVJy0wfn+ZGSzkartARmZLrEy4bxT/12gFvQbqlSYR7MnQ1OfieO1Dusy
KIeYXn360vtN+CWC2VDVkQdsDW53ikwJaWQy3p2a4iz3PNIkHXOAD025+8/LImdYLvPeehNzxJ0e
VIBEZmYaMVrBa4vjaB9VHTu+1dq70GCbdWKYPgugaDKKlVIkrS2kIjzd3rZ2WTGIOiJgLc2N21hD
KenRIDZ0GA5xW0S7zsASMS9JXpjJdR7F4TYkjgtjYV2CjIeThO6zrDYEtE0cDeahMmvFuUz8Yq/A
sn5LqtfaL4pdUQwpw5boRXcK8duEGaQ4aa/03EJYgdCKXv7cpBK+GQsmkDEiAgvrougCIroDk6dm
7tGEMN7dUmfbKAHeBKCwD0TA5nsjtcRb13lPcWPpaCfyggN+6GEsVQHYbScnfF2bHogjQvbdWQCY
iaKZtjLsir1nh9Zr5X8rVaf9Bkj7a+CPfhNIh6lciZ/PIWm+Le+Io63pZiC4Pkqj6lfBPEJpbdag
2hqf0szuXpyGJUKmySO3qkAQyZA2GOzPuvSMw4KJDI3sCZHDeLzryCpUFjzxwRkSlgSJaozfpwSJ
qTYIDwtk69xaO5d0AdcGQFP2g1A7gqwSm6SIv4VdS9Sp71afrlO7FwfXcG2PAC/sElYu9chuaTpZ
zuT8P8bOrKtxLN22f6VGvquO+uaOk/Xg3tiAgQAieNEggVTf9/r1d+5tKhwRWaPyvCikLckE2Ja0
v2+tuXaDio/JDvhCmsCENwjYyxPZG+itmTc44GmWYamlgD9RaRHSvQj6uF1LzZYCInUj1wLDSTcD
zdNlUM0vvd2N15WbRls/TIAUxSEt0b5+8Ev0ZlMDA5BqiHNFupK+nVIDP1ROowICsHZXZLF2l+hQ
ubjYGX6rbxuoEcuGu8U+8giolRegaHReu9qu13RD7PvMM6+duXhTCdW7jYncQfCb8HXJEX0npuPv
2s58aOdYOaRhn4FM4QXV1Cu+Ykh8K0za3WRFLMPECe8jfMdbGvQHHVXhjnSaihledNJTqycONn2X
qNzeNl9htFq7kWksIkDyCBWei4GEJdlb0rs7jKzJV9/vkNyMdXFVEvu7aCwroPtDYaC15tdO9SM0
d1g0knHELVWF5kJPcL3KC/nkEoiTx/VJo7TWmz2xokoSrxpDcfY0zzOCGjJzOUJuIl+yK2mFIwBZ
zYZn7eyunh6oQG+SBFWVDkfuOFhpe4pKnNoqwTVrlCnGoxKRHZyFX3HPkiY7lDdybs8FnknU8KDk
H4NQE2Wa+K85GXXazqGkbChbjD8PQdokX9KUOHtTeFLPlz670x9lSbxKY9KAfBQVsiROYu4SDM5W
U6tu30Wt+2Qn0xqF+PRiB0gsEbcpe6Uz3hQs43SAVfNkB2690skdPPAQFX4x+UMQ/HhSAz15ztLo
qczi8dvc1jHYo3h+MN20WfdTtPH77srpLRO3mPFioUyhCN2GN1wxw5vO11omsHaxzdUCqDTu+BsF
WvaXMEHgACfu69gh+lK52a1Ub77hPnFfjRWlBOAgd1ngog52nH7bGVb0kILiYeZwrRNQspw8oi6C
XPkmZfXnOsFUlioe/h5pcJdlG3cabygoZhsU4GTXdi52grghtmUeq+Xotc7JhrG+TCeckFUGtSBD
/X9tKLV5l9bzu3wviu/jA606POYRHYCAAGaZVsEc6xDFA+hbbTgatv9qtniGUt81blQdo66qAfTI
LESMud1T4ePTseKpE10rCRw95V30KpDkDXqFERrdrzFRy8s4w3aMK9JfjzDP12aoPyuhRgsnqu3w
CKLKHaevFlFZfV8Mu75t422p63g70Z3ddFSC4jK7qcaoXQ8mYPVJ3CyMjFIpumwyXSJd34+9/hqm
ZB3oFV9PlIH5V/DoM/6/Z81qTQjghJwOVps/Bd4MEYPyFc6dvLjXkC8vklQfr/oC9qdR5s0x9rO7
2G/q09RU1dHpsmalIMRdKVXqrhNvtK4MJt7LMfLB0lM839aO6axLr0HfYNvPWuXWR4olzXHUy3RD
d57cYu9DOlcMYV/JoJYu+Pj4B0gQPq75LQl56bqwjOlUxcYTGtjyTk3JA9N1780yiA30A3SHsg5y
KYv0urIpVeU4WyX1ydHYplqlUY+kYKT08H3hf4g+RopS3QnKZw8sQEyhq1Fd45FZK9hd12S2BgBv
mRXZvJMl+SBGdBsDeA6YDkTiaTEtanM/+eOwdAt73BRzz2VUVDbxznZL3S1w7UTpSQmd8BuEP3NI
iL5Rms+VJF+rWhI8xUrb3YbY6jHZd8z+EL0RpLzQKCDdxVP7zXNFectDshn4sXs8P5WjdhXuaadY
RJVpQGC0ho1NG2MzhkX60PCU6hnBTSly3DGtlsd6nnlSFZsaaZu7me72ytnDDaxy/IQpUaqjryOI
JES422LDrL/Qx6f5mZnFh6HcT9zsl2c/zvlaZEZc52LDV499mmWrEi79F8MvvjgJrQakJS+OG/JQ
l1ClqSpEE31SPsg/DRK4NYK8PdfO5q6nJnc0zPSJ7p3xOBuCfdJ3fOCUSOho2m7LxQrNM4bxLw3v
ztpRbHeDexRgBtkbx4gAdtPDdyctE0xJ/F0yw9dIjAhtcZz3CI5y60FprX3a9OMteYEEMNmOQ/9Z
RSTdQClrMS+citxEY0N1WKWfv5+yaDrxWO+s2t7ysCq1QNy4320dx6XTbwPIqYduuju3znxAF6ug
qMfrNqX4heqh3vLsYW947p7W0mQBf+1zs2vn7nE+yYA0LUU5F8/0H0KR+RIHeSJQLXiFMnQQeNio
a5A3f3RtMwPsjAUrKAPmkexYZlLXi7SpWrpRxMOoqPQitjIWEUa7Q2xAmCFN+ky9bygH3gzS/aTq
A7+3Tw6mrzuocVIaYE3gEJxhxi+GG15b/WS8c9O9xpC/Mp3COEr4gF+R5VnP7o1R4znM8wkKERDb
iSjGDTG67r2iMn0rLa6OXbDPzrPqAOWRa9gWP7C4MocwvlPx3yCwV/t1npkIn2g+PZ3XYuRL8vKu
6XWyKIMC8WRa2/cJD/xniLz8f6Tkrqyocc19xHtXaYN1oLdW79ug+lIU6npAq0rIlT2vuNpF7+Xc
g+2o+uHKIVqboqfHBaMvvurg0NdZS2NXVql5glyd/z6daxIiJe48WhwgG+JucjVq/qbWquZpRgi6
x7/a8Bhu6ctogDIa69XatgL/o670+1J1vgTlVH0xvfSdmKnkFUvU+zBWUH604ZtiZ1fc3czneCL9
lVYjPfkxjJehE69AGaV3vRFSxJ48TDrtqG7zwrbAKRLgJuaefjKmtz1qQPAVAJ807lkbTN9/DiIN
2Qtrc+c1HjC8ODvp44yQnxn2uWqmBnnHhz0ywUD5/XPAbBx55P2ZIOF2p9Jw00Voz+kT02n+cnle
33bwiXd6LKBl8FEVHrwfKs+vrwLCxReVkPDJsaD/cAoyjhrLeVKr1NzQ6XsKsJzhyKuMZ08nQV7V
lfioybCsKsmQgUbAwCJkeytLNIXAgE+787WFWOv4WuZ+uMy/t9iuD0Hhjgtxs34bhm9+F/BgN83k
oSyZocywhEq0L5neU6nVEv1hdKjeJ+ngkMlHET6CuElcBB4DVaRuMLNBuCj+lrA7b120Koe+bMK1
Wgz6Sx87i65Liy2zYZT2eTgiLwfINvpGvzPkbQI7mVEExv2UFerS8PtkH9QPgGmMRz8AAJjQo15h
QXK2dRAzq4+m5Gi6/K5a7nR3Zj3QQzLL6znNlZVfDriXNDedrs6rPs3iNeU68ODQgOuofkeNBg+w
yrct9HIgLvRqxTVT1acO28iN05XqTUUrfzuQKHQ8/wEHB1G/EyO8LNAJn51BVtUca9sw16VYyHyI
ASCcauw8KjH7XwT4ia7m67POcQ6nm0xJkM17hI9cekktHQ/CwejkCMtT1o2k8/KQitifxl3X3GdG
zMypdLtFCqLhcP6fwVJf+BMSJOm7acIZ/nyo9itXFq9TFRQe+X27IUydRYAh/GiaabBL6GWe1+RE
CLdLwxNx2dyFbqgddB4u8afDzZfXNi9HohWGkyhbllcyKcVX4T0GAVjKWMtQW1Q9pVwb/OUc+gHp
DnO2YMZk/eEj5PO4mz725fAVPi0EgDxw1rLMJ687va83q2p0/pgtrCK91Vn3RpGmSzcpuNeZxk0U
q+pStekgFQamBQ2ZUIMLA2b6XN4bmQEaQBOsJ39SgmXuGe8qsM6rLEjaVZw10TY16ob6YdIcU0J2
mWdDF490zV/y4spNgzWYZ2tm+RQXDkphZx9iJScs52NK2gP3pFyO/LxLAfkqj5EHU/6i7UvueaHZ
/EHm3D4FYUpFk674Ghlnw+UBhoxRKOMRbwvSLIpQ3/hIYfuFanrrubFzS02spKfhKN9Ix+Nh7EKU
kWuOoMzEztotbl2FZLeYMuOtJejvKPWbowGG/hE1YLigzxde45XyD21evPjMlw9yEUc6LBf0QMSH
mvs+LDFvVb65xwlDLbLlyb1GsvCYODAZW5trvQL+5VpuwhD86o/wPta1zeMbIbX5NzP20Wchn5xU
xd+nQjaCQ7NbTDGkVHMYjGOpI/aIa3PYph1sOU8o/pusf0q7zLuvh6heZWrj7py+e47ncrxKNDem
XKKq96BvyZujaK6Pa5mCSgU2veIDmQBBrYlQsdBfUKhddy3BL7Ka7DgxHCc843weoQwTM2GAaTH4
AJdLaCw04/XezKhH+y+T0ZOgh2bZWFYUN7Z9Xf7p4ZB7mZQByzbJvmebaWdrAc1eCmqo1ZwVNMTq
G7qrP/2U/8uQDvdqTahBOGDywIZJ6An2sSrKHkexofQMywOCwYrPa5dD1bIbb40mH1fYrapnzMQr
mZvhtbq9TusxBcKX1pTvhlWgUcfFKTCANCMnExoHNXAbkFaW91yh/7LdmeX6ocl0/bFLbpXO61aO
0Rqn2plgFoTzWzGpXC9KRT05SdFcKSAON9ASQeTSGN6N6pAuIJREXIA72CEaZemuvE7VcBZ5tMG6
6HjIhe4dP6uVUy1IQpuuoyqLn8OI7GGDVpCrtxXa2OKq8oLkuSS8EoIoRDZ5lF/lf3S+m2/LAfSh
6REJqokbiFy0fvCl5JNzCJL+c6g02nsoRv4h9WZmmaEZ3OHESI7y+MTB9XD2hrUhH0fyALsHsnSh
urUEIukz4v5kuLFtq0eoQ0BL5tKV5LknWZlijAfCl6FOYYPVIwRfrL30xynbJRR9aHGiOxyqelj2
Nq4j0IL9Q9Gg4dGthq/KWG+k9EMu2tjNTq6BYzDOkmmTd6/njuMQ9uFiKlv3HbSjSSX5o4rRefGn
Gr5UaHAXg6pHO2VEX+KJhTIY1mq2AsoxOKeSnEeGctJuo8xw9jo1SfhMaDmGrndekhmkDayxp1of
Rwq6vbbOcGNfqRVBOkjXhEbOiR10f7Z9IJiZqlE7eEu5iXWPTKBs0uESevWmiNP5MKYUBVEfFzQx
7OabUnYzb0O84hn4rnDj4eTFOV3uiEoMTEeSuLkS1XqOKZPIP/l42Zh6uI5D8rvMVh+Oci2Umza3
Br3P7qieW/cawUZmkG5b776pVINJDIveKOeDXV25NHuWlVEwt5HkFRzTdwl+120dBgPSr0L7NvUn
fbbdl9ia6bzYdy2EwGuH7j4GGow/i6FOwo0cVMI63E4Kot6krEgRR3Re1fG8UL003+hGOi6Gtimu
MnPCkpx6zPbN66jstRX6fbo6piFIfcIpNoy0ipqFjgjsW6K4zq4gM34ZlXZCgFpnzuseK39lcsls
s8y+Lwjj3oR1ZVw1vj9d23qNWzA25idwna+6qSgfjcl75FD4JYrkTacKOhU51mIc989eAXBiyLzb
sbNHvJuimR14sD9GZ99i111oIgRkdLRpXwoUQtxadFvppEx1yWyZNv+NQnQZNV4Cb3SH3FVjiJur
yYFaTaloWtp9m15FjUNUyZCuEwoVD4bZ5NugJH+D2dofWpTgR+gosLXZZFzNpdmczpWhUrcX/TyD
igBNh/2NlMhWbEIm81ZOWhjbNiDdXNf76oC7mb9eiwYeC6m6g/itbppCI9Q+olbt22Z+gm0eAZID
j2gmff0a5dbeGvD7dXSwtkVe5ttpCMY92iz7pE5NtOw1u3qP4RzXOcoyL/WOwBQBBY9Rsce7527V
fLIOWnsvDPKv9aT6qxnNwGFUEVNN+rxv4O0c1IT2HOGUUVditnDG9kEPglsjN8Zv3KWm2kXXLCbN
CAtr4SXES+8G3m1l6PziYq11zLesJw9mto/CCPhE0Msh7EL3DtCD9UiJKihwLOEkq6nJ+foyHWCM
5V2fbwLNjq4TTZ/2OlwOAN/TtNW6vljIVjT6KOM4IKQ5J70EzCWHMShuRwLEovBehgHTJ+Pp2+9X
ihVVmA764ItcqAhmcV4+yA0HJxweHs3cBJXoLmYAWZ2i1zZBok8LUxqaKX3TUkBFuv7RbaszX+uY
VJPFZXyz68h4rkut2Cn0tbkTs2lQhF8mlqce4so/Ep7joKxFOsu9EdhetQ+UibKM+Ye8KQPUV4+V
OuWLSZm6s8Cw64WlELvywhaeWGmFnabKP+RcAlSRpQUn/SmpPPN27Odq1zstSfeB4y9l915JHOvg
xChS5J9Mt4kMM5tw5ZkjYUVzcI1LvTrW062MS8bJY1wXY3WQW0yMIJ5LvuH5udYxapN0S86ayOrG
0JcUG2lct3tcd6SIfssU/UV2JUOhHU0VzBdg0DFKloa57fKOaqy4K6fYCu00e6hBgTazWn6LyDXY
+Jl3002md5z6ON5Nrtvsc02pVpXe06qmilRVZfDc22CuIhPuLyGp7j0RvGvpeIqMYNP1bXndpNFJ
mUdnFysq7Ee/aVem5CCGms1NwC7+PG/CeBENdzKW8sK7gZyMvLUzkGWGnbU9P9IUWv8gC92Ah90l
KWP9udBN8DC/yBxRZaeqMxhk2dMJ2pISclfik2FezC9JmRDGX36MUXgdFTCb1G/Fqkv99+iLBZ11
d2ukzVPv+XQunBjnsGcGYEsrOrzawLwzT25bvWGukdbBgTIbfixjVlbQGZapSw7qKKYZWUpqYzFl
BtUkatou8QW3tRVXu6lVum3jFKDlk/wUtWa+KJ3J3GEcerRd0ZhW2pBQIGD1GkLkGjNaHtGenbq0
NBdGC1ECdYDoUHezv4JkVNZ0vbLGfT6LwaYoTNdhNdqLYAj2sgegtagKcW4hINLmQlvnSoqccDCv
xRRAKdTyLXKV+8Bu/VfNf2Iic42sJ3639PYVf3D8mDpRsKWxFK3OtzRvJpWjb3jMapiovvGlOoW4
NJ943at2HoplXzn1YzoNcBrU2v4wcUw6+Olm+purnHshHq52qg9y0RPfcl4jX/aBEuO8LZgnWNcu
6Q5Hr7AonHuRiCETDpBy6J86PiA7Od21ktLcJCG8dP4sf+I50E5m0cV4v1znMNnGc6wH1tHUQQ6Y
s16hNxo+E2xIIiLDl0fQ858FlQPlfK3wbuUCoY+/xSw4LLLR/xyTOyYnxTSLMGPZhcMLVx70606V
H5J8DG7kZLdwULBqFibbIVrJ3tGoJ9ZdlGI4FuLwKh2emlAz0VF7lBU92zjINbWzvkxwWOo1cVDu
ISkiZ4mvVnvW0/Cjhcn8wex1iaNklVvziHsRa1JsoWhEuT9ASBfIBT+ykqX8mUYHg7lJwQDx09dd
T/skzyMHbQExAOfSTjcR9RWm2UshXLHMBbDX5I1+qLIRtkWYARqZswP+IpiPcpUrGZ0v9QpAvHHd
w4qhFtMcpTyscvOJeZE5romPhiztJDZM4nASEHoHc1czrkemMiaQ1YGYBLFo9PDQ4OU/0GAENbht
23yDDYj6YGcovFMpKE0sj1PmbAYozTdO2LVXBDtQV6/6m0kMhSIRJOCquWpngwzYGpCIUh+rqJ+O
jVj0XSoWVrOoYMmtR2uqudvRYMhN69XUlGJRqNxtgwggskr+3KFoZm46Cl8qmckdqQh+mdad9Mzs
D7Tg6PWKgk6UdP5SrdFmJZQzHmDmLCJxFcEQFhyRSbwGJH9t5NZlXNFGMIGas0CigxuudMV0azIg
05eJi96XpoNC3fxtJP4bEqnz1rMSxozgKLe4lWWgg0+tnmX3ihPcSWFQ7fcNfEeeZNAmZOSB1V9V
pEeUjd9GQCVLlyr5jZrPQG34thu9WegLJH7levQCZDjiXWtjCHZkepGyWmTWLbENNE1FS1RHJbls
erLuJYZWiROLJtoSXj7xcvnAjLIi2jN0jAnFhvZcoBFalHaJyRf/F8EdFYkKGvKCoGPCYc9UYyr6
dYfBYxroaflqzIziWhvc5j7WaGzy+d9TthUJDhrtf+qjj4XHtc6PSlRmHRc8iC/KTe7017QR/KeR
uS95vf6IZD/aSI24O9X3QUqRRQoM7SHf5+SwlN74Faixv9Ks4j1wleoqEcAdUkwo6U058CqXoFRP
U7JrW1GOJQ2Kh8oJXytNc89bmoogw8WaTpGMnUkYjddIu57kllz0SOSsmYhvueVkGgT+nFQJK4Kr
labjXTlWf2qUruOYxCjKIMRuUmhUyYfJe8e7DhUEYRVP/C88Dy9LkbeUKQMLctqQIyjaovLRoi/B
5xLhnFO3NBOfxi+JUyZk1qvIsbqNDu1Mn7c8laV8ri3zUDnfBgMzzCoWQTStNdjUJWkU9DH9By5Y
dPayHEWXat3Ns6vuTdN7xlqaYo8jVodHz+G6dbOv6NbdK/xX2cag37oYxz7Y2gLi61ZZfZrbsT51
vfp3LEbnL2hD09U9QBSOaaoQOn9NiIxGTaeQwYdFryZiH8Ny38Apu67RbZ5S5zESPZWZLsBB79Nl
nCdfI4I8Du7k2td55huLTPN2g0gskxf9kvyMHWY9g8xgxjol3QZWfVP4QG4Di4qpXCvMkf4KOtiz
I2skt/bs0EJENIPqQ97bjU6GiQqDojko8VZX+tO5jp76w6o0zQWq7vKPvsjoTE8j/d686KjhI0SK
xWIS6EjHTZwrAFk/6Il9myqOFZP4jSWHVpYbx9y7kT91MB8o15Y8IQpfWhvQxqLqZpyyFnBV46Dr
j80TIRjJmomEecYXJaNvLwhgydclGrAGesQ33a5KYP7+9AV1xKodMmPdhKW6bSHFSLrh/7yN/y/4
KIjGmIIib/71v2y/FeVU081sf9n813OUROXHe/T6v+K074f9fNK/rh82X/7rAbv1/frXA356QX7u
5/9r9dq+/rSxRjbdTnd4jqf7j6ZLW/nD+Q3Ekf/Xnf/4kK/yZSo/fv/trejgQfJq+G7z3z537d9/
/00X3Nj/+fH1P3fevGac95hH7cf7Px7a1/aj+ct5H69N+/tv5Hz9E3w58ZSe6UHjE1+H4UPsAer5
T3RLjkfOju4BQPZ++wdm+Db8/TdH+ycNIcewDd3VdM5oCmRGnOL+k7RAIECepjuwKHTnt3//5356
+y5v5z/yLjsVCLKa338zNH6b8oJFRWHAq6uerRm6Y3sGEE32/xDWmkKyI90jsT4oa1xbuWo8jlWq
r8pw9rZyLj+Ylb7KsGJs5V7VhU4v90o0j9ybpsnn3v907uXg/3Su5r1GQQG8sS+rg1xw8+TjfNn2
xgnbmVj8MgYGA/HPeVBpjjbwa0JBcMheFheJpBzDoa4c4Fh6lWc8Iwwkutz2ApD8bHIloos4hM6W
r5P5DI3gPcnb4TYYkRSG4bpwaio1Ij3YKpGntZr33ONoA7fctj7t5tlcXSaLck1OIDF2kON12U58
zbjqaU4mcIzWKKgmHOcG1lhplhhBJFUb6ZaQ28gJbhVIfn+UScQULTaZ3swhETpiEQKBW4KLMJe/
7JCbcmFHdXFMgK40C7la7jzhFpb70nFEnhOOpBgAL96MBk3euCFMCdisexOKNVA846L2eMQukW41
RvPkqXjaQA0nW2hmxWLkaf6mFwsJzMFWM2EqABLatgNuEVQFXOLKKvC2RtsCVmjnmwDh7YNWkCeo
41DZUKkU4SLUOoKyeayyDJlxqFo9snnqQtRUpSitEw0nfo9+l0fkmssxuRDfFRACcXDWd9uzHtz/
t5PkC6E42xl1UeypnP37LnC+K3w360rvbimYVJcdcqw3y8fP9xwB0BT3Ox5509saoTd0OPISG9PW
lmS0hQ9jw4S3HxrozvrQ4nxpjYOmkW9XOkO/c7UqurHG2F7n7lzc6yOhHhaBmc8JCtzFMHroOfOK
lFKdO008NDGoMNbS72sNUcPnscsaBSR9F6ehvdYAMi41pstbkuMwcsvtIe8tUGkeqTAoMcFhh/jO
myF8AAeUow3pqx04APceUSYoX6kkH4d1W4XZS+uj8g5NJbq2Wt0/BrDnV347IXLq0PGf+/6GCgiI
qkmxKUkXJrYAHaYqlElSnlRRi1pgGSuJLWIHhSxMQHI35Rtr4VblmyO0jX76chZRy6m92ERtSCuB
lELlCmL2C19PfqHvm3Ly38x7zWBOM1stXCMZphHnKTCjNinatTHg6JGD5/1xA9SyzMKdk1nRGme8
vex6JXa3lvKmkLVIWwk4UIbfks5XOj/1KfNhtYoCTNZYQ9KFxtQIgkIynSSuUi5ytCKjF/04QpQw
6tJ63oKLnU5jOi5HU5+2WKqpWvs8sOtTnb1B79iNcTc+W0194+QVRgL4a3LBVc8/WKIQJTeBb3Ax
uWzzBt4SkhUtHFTWxDdq2TVyAGfF7Wb+GqDRkbL6MELIN1vRcwYNZ60Sw37EWgfMyPM+DwUCeIyB
HD3/cCv8vNv8eHfRfkFFmwCiPN2EiW96NlEHuiruPj/cXVDER11oh+5HYkc4FbyEkovuEQKklHZx
1SY623L11+1fD/1h+y+rv57bTDOPWsh7qJHP6mNXBfeVNY23WRTFjwX8ScKfln4x+WtpKpMLzZ5N
rmHgE/K0PY9n1E0J6RKfBFecMSq1v5bHXU77fsZl/JwBIs/4+59R5TVo5yEnCYQZBDMyPA86binf
DuMVXcTylV4TqjwjeMo8hRmBS+pXULvla39oI4H2yYDgtFHh7uyUKo2iALthHoJA5WEM5vyk2K11
n4XddQCp5utkWRBgbdtca07bfc17pAgZGRm3GfnsuzpwtKVWaxlRz1P40vt4ozNVHY997k4PWVKd
HDHeuOR3q9kMrSKy8ue5U8EgMN55sYNdMta3RHeFL1p7O0yj89WfwJT3HQlCcjjoEadATXsMPLcl
cWlOVj70mhdDj/+GxK25P1PB+fQ5jsEVzzTobUH6/zVeA3olAFzVjt5jLTHIiePWFUNceyEBzsYM
qvPMAFf9vptdbuVochEuox4L2gY6w0RwQqA8T3xhN/jf4tWU0teT/Y5MGPvkmhxDinNK8jnY/TIu
jzi3SeRxl91kD50A0PEXF+2Ty/jlR6gNes+wu3Pw7JIM1w1HLJoW4AM3XmfFHHxt7fjWEZ4Zy7dO
lW2qz/JQPTQ/D+1n/YdDJf2pUIwTslHtGS1CsdZKuh112AY0exQTI3R+crthz1dyM8QmehmxhmYX
h3lAsv157ee9vx6njNFmTArO+Pm4AozplV535tIVCCcJpLksvFLbxwaklsuQXLscm/ilCvqUU22L
lNox83dRMhErdznkcq4cs4r8Vh/ScSdPvbzcr6dlHnDlRAA2i2RDOu30hZtnvNRcrf5KhS6ilukO
fwQQ+AHj4SiJk3YRkW9NynME4tjy6nstymomdvmjBiUJASj0vu9bs6woRdUj7cX4VgqGxD65pXOn
uhz5fzpvFj/h+6tcfl7AT5Bb3/ddfp7Yd9n6/j+zaCfvE1JXhR4hvAZSiOjd0rG4OmZwLcfk2mWR
yB1BigRcGz+P+08H47jzd//9PuL8nC1kMncyDNNlfmJrpicmPT/fRkaMg3pYG8o7YhvcBrV75zpx
fE3QNm528Y3mkeCtyw33jkcf4Jjfx13Gm+/j/Yw7Qbo9xPHEzHk/HC/HiXB9S/1XrGP3XgtOZcGX
WzuDx+SHSCLI5Jg6Y/aLI/Q0XtiAnb7slsfIT6Fckwdyd8TjJgLoF3Lw/OL4efMlSXHAjaTMLk1Q
2PRefpAyu6yARxeqBpV58Yys5i6sQi0+bxViyPADqu1jVhwi62VGxIp92zqkVdvAbxlKCueYJrD2
Ezxmjy9U2uP15QjbevdhJPSuvafkgOJXs3nIumyXxt88DcgknEJWFMREWr6LYrJL2hFFHxeH4c/v
YtlNBS4kw31XglRD4gZkUV/LWWShocHRlS9yIwHtYJXKlzKyi4doeu0z5+A3cXBt22S/L79vlr7K
fzhGfCH3ekJn7yHdVLnfWHOlC31xsGtKVT9aYs0QY3JNjl32FqWvYJv693FyTfhqNTpOx8EB5euY
+ggoEYG3LEbKhdxRdN54LlDKMXnIzE12KXd8ombFecjmPl/mcqCXUJ79798U+6/fFMd0mR/qnmm5
BKb9knISWH2kqGNo4HFpUQcJ6j2yi88FJBg+qXJbYpLQM69pOjVXl6FKxPWlkQilI7vgRhL5oYEv
YiNsruFDmDeoED/Ho9hM196kkYD38w551ugR8FXr0brtPKUVVh8nvVGLnvQpHTLvGGl7Kf9vRlIt
pAdAjBemPe3Ox8pcL7OD02Pi0sFH550cJzoI7/ajkUyEHrBP9l2+70Mprj+a5oAimIysQleqfTOU
8UGuxcP0uUaS2ufaZe9lLRic+JDoTb397+8NBiI+4D9/AVxcQGh3RFKJ4Znqz18A3AB+inGzfk/a
fG7MNfKHjaR5p251KpWx38ut85CEfte54AwYhKSeIeCX/XESTVe01/ZTDqUYvorV0wEqfngZuUOe
ENmEkbcFXSC/xNkTF7PyzdLze6AZGvQDsotah38D4zTqefUywP5dpm2u4jiex3VeEAZQlWq8B1xZ
7V07hFrMTXOtDXEN2QU8EGTQ4EW8IkYvVbyi6QfJPbCOemsqpbFoRSvRJEqqIlf1awQKYT0rznAF
LN0/ySNQfA83aYzXoZUfV9GZH80OULv8zA7VRHaSEaQb2biXey4HFjqBtqQW58t8MJo7j6DhtBrB
XQvYnz50+ipCj7qRY9+PaMm1RjTn38sOuTWHiG5IblhJGZsci1BcbUh2pucoZ5zB9+2cmdqdPFCO
KXg0VrPQickdl9c6a+BE7LXWKO2VSa6l9IxfMqIcJE03JPmgC6mC9S/j8li5U5wpD5VDcs0SZ9bi
zO8vexmXh4FMOL+sPPSX039+2cYr/uae7f7lw27pJGtblmtbNpf8X5OiWhuoAxh9/434g5WmOYh+
unOXkWm6rbnZQW5WsIxRzMTzqpiZEy6wZ3zukWvywNgNHbqy4mzyrjloFAfJ/ZfD5ZFyU76kW1q3
qW5kmwjB500kncstcqibEjMXI/NA/EYih50y9nEgqiO1fyr8i8t+qrbdwnHSZDtroLjPuz9fRaOK
tKjrzFoXwRp1D87sXumAscdgblZyVS4aBbwxxgW5AZevPv5w8OWwSewhW8Y7KOk6KkteTg6dV33o
8ZDlDH8jxbYNPoxNyTP7QspuL1Jci8rCCHOIsEd3cI6lOtV7sJXh59jlwNBrP19BjnkltKu/udyZ
P+dEcb9HZmMy/WL+zxXKcH+53OEqI4yubJU/kiZZt9QuhH9ZRKIh0lzJe8TlXuL23njjvsiBSFqd
5T0FjUW1Sub583g5Js+co5lYpTeuJOJVo+Tf96WfX//8Q6PY+dPhLZeygkzaj5z7UDWr0/mZQTw4
MAW/jARulpzK+Gh2+nLkfbmTUCEPV/SqMQvCBnzPAlmKbd+u9OoH5JA4wfS5DsgTqLhyAs0liMaY
pYVRB64v5gfLLXZyM8gqen4pCiYpsg/9f++VlffLXll5l3tVcfAv52qJmj8WGcQw+tl/+pOenUKR
SSYXStC/z2Wi7eWW3Pn/KTuv5baxrts+EaqQwy1zFCVKVPANyrJl5Jzx9P/ApttU6+vTXecGhR1A
yxIB7L3WmmNijdtuQ7X8lShVeg9zbFz0DlQDijEy9CIh3JZ2WjmGLSmrQR2ME5C+Zm9RSLEEQup9
qywJPxBfex2pUvG8Ilu7feMjbaD2WWSOlQgbc6+WTqKrDzDi8OXcX1BqzDuu6dSlUzfpypcCCgim
yowCb0X4CZzlhocrLpIUbPX+GugjVMgFVHUx7dYvPqSpwYDdBogVYjEhSyw2Alcf921ZEN2IWM2F
eXYvS+YPkV3Hby5dWbiDrM1J4Y6PzMls7O4c+f5/PAgtcjh/e+sTFZPJc+qGYpG20cwvMTD0PRT6
FGP/3pdE+vGB6iWMd/XeOLJOe7iS+C1E5FrrO3shXiBsW20gm3Zz0RSHNn8ywY2fRUMN+N7oFrg2
0fSVFBBjSKp3QpM2Uykw5ZW/orhoyKBKQIiLHMXqFMkaBmmZdR1y7al1jVXFtuOv/Daesr5/zdNE
BZfTuEuQpAtqf8QiLHFYKUd5LC/Euiv7e9MZnGRRW/mKtJdx1OLsUQT3xSGPEtyKy/xOtFzIJ9id
WObymg0IS/M2P1MGbY7iVd8BXgJ8Op0lZm8/FZR4CL2u6NeHSN9hlIJxsZ1/7dc67MkGwAHzTpE9
979WcsaUFfu8klMmYzcTMCyIZjxvv/5N7UKtcC0ys/dqwEEudV2EaAnAjX4AlCQkREIXKM6yKK22
ZlndsZ+rjJ2YPDWTzqXU1NEoqYuto5MFySZ3HH9XS11ytEIKO6w0odbIxnq1ROr33Ur6fdTg2Y17
hT2z2kj9aQ3Y1KeycacSEzwSxE+JcNkDeSVWJMUo29jwxaTYKWSbOcimGtgzM79Vo+BDJbO5SCkG
mlPcAA/1z8GcarNEgdatr03zmaz03swinb90WN7VZ7gl29QtN4lK/bEW+tliyHVqZAFxvNSmfXBV
Jz9TpdOdQ8QePAKj59w6WfhEUqjDQZyJgz2WKJ/DtqZIJ1Y2oq90WjJEqocQWGybSTw9oVZ1rwwd
V8SRpr35P+27/8y9TpvER6aUL8G619sq97Aj+nMYJ3eiJE42SQKkS9M8HItuo9e25ZOwMt1xa4SU
gYyUPzX49R61qSW6at46e7nugcbRxTPmd3+bycEKXDDF7X/6xBRyON+UZqjWHTHe8j3UkF51dW+C
FTTZfuWD95ZQ8YusKBj2FBqmL0oJ6W3qz1w32w5+GC6JzPlvWoZuOjEV50R1nfmg6PXFnPoNAiQr
dNnuOpUAumTq4I/dDLtuBb+VvoO4Tfn4pc5w+yVgpcONmBoifqQjsfrTiKdpWHPdpnnQDULHX/77
akGT/14TooMf4tloqaZlq6wcTOGz+ylV0Gsd3lNwwN8Tn/vF0mXQGtMBUyP4hENcz259uo8d1kwl
EH6dg+JcPnDnGX+uEnO/NMV8Yyr3jRP+S1ZRP/rSOOzC1iEwOh0GQ55TKdPf3brMoJIBSKnpplAz
/TrN18xoZSIOmos+rYNzbRROAd/DpsQHN8Ot0hcO3CxJXppaTkZ3auajXm6iGmMc0QyHybYeONxM
NBvbUE6tjMXxNBcbv+wJ+bRoiANSoI0bhta95wQ/QjlJ94hdvU2j94DHpvrXYdqAfOkT6sfo7/Nu
fZJB5vqaa/tyHXW5w97oEDSNkvfWQOp/rlqQH4rq80oZPPdojmj4Ynwg3mQgQ7LSmD//PjWyePvo
01SjaNtFAOpxbZe+Real9e/s6VDIhHNlOPt+EPt3plHgkihGRbuz+zu2gfpWwqWDcsZpjtMa/h0g
+snPZkiXn64rJNVaxzZ1AIXvxydtrL/hHCE/hybLNHwy4rlookLQ15hLpEvRrNQYZiU1yevr5Bjh
hBq3JfAargXw92oZfnMyvVJ59qMKUbPx0bgNyURDMx4HowiOuam8ireY6CI3B30/CU5W5lgHL9LP
13J2sSFTkhHzZ4VY0m2ndtuWiVEVLN/qy35NcuVs2yuBDa7I5elTN0MI9lrf+r2coBa3yQgOyC2n
gzfZnYjmmEUZTztncesSZ2KamCGa4iDXVrWH/1itybqDq6Wub626lrZEwBC8mlk2zALcD44AX91n
XC/8Ceohu4a7H900pQSKpuok+sIy5WQrmlmd7luAk+ewDN/cyvweKQPe0abb7xw/Sy5oW/dCkir6
UYz1O1XH/eQf+i0eUbtAAu0k0qG96URL0RQ5UZENFQO3tOmtrxnB5o3yVqoobHVlP4OtFKEtmZq3
g/On6cpGMjMKPViLUY/Yx3Cdjcw7PI6YHOaFdgydsFiiLk1R7mr2sWcbTkl2V7wROBhxhjTxVSQy
eckbahMn8YEeSfoac1o8rKb6+0JFy8Ob/dHWfed6udAofLk8Abwk+lkq6UuguIegsKVP5Q9aBrUx
TCxtJ6ohWAkopwrTMNEa8AgFvj5BfRsvOlnNJRDGvOzK2RyQbFxQdVkuhURM9BmmQgbDuqDrx7/3
Ni01XqOOnc/MzyXnQR/OI8G9bK446JkjFfNkIeeWncKdBlEaUQrRmv9h4KwIX+HPiy6VLTwlUugN
NMM02FX+PXxmJVJaAPHIv+Wujqse66+9LGgA2IjDBLieCzJua8GIUX1Tnxti6DpBDF0PpZEjIcet
iuRnsW4BnlwD0YjCi7XNd3AptlzuBGTMJBxAxYbMbLPfo2GbZA8gw9BjUt4g6hnEWVM1l9Jqgu2t
/1YK0f01KOaLmojbNEfuLuFYnTMQ7WMaBZco7KnrT8ZXVYm5p4JEIsRVDq9ON/bQZnv/LnK66zRs
ZNpj0ktAl6d1EasL3HkMJbjmx0TfbSX0JaNxmywGbsupL83bJ/OeAtEy/UO3D1X79lBroX1y+vpO
5CWToHtQpKh70UujWOphXB9Q2DoHyRv8pSSFyetkXR1UBPgbESBOvdo7u7xLZ0peFycdi6fHTpV3
vLUh/VdGsqkGQGmiKaZRrt3ha9GCtHeHgrB2n9zfvss4il3avJd31y8zuqB+oyXsccUUcRCySN/M
Lk0HvfjWf5srPvN600jGpBHn88IMeE01+uWcTWp0JhKtLPrKcJb55N0gDmoSfBvR7e1Fy+0w6HWj
V9EQ1/ioIbZa7aD7nq75p8/p00j+jyWW/nWFpZqaJVuWYms697+mfLl/NDLxnuLk8bcAGo3ZFs09
xdnVOQJXscsrLCjIM9Vn0ZdbFSy+Im7WoikGRs36elUvKRusNWrp0TDbWTrO7d5JohnQgj8nRMOB
jcGXWrJ+IIiL2rfai4ObGAW0Avn7iHfYHtU9YDp1wlJCHv49RTT1FLvJ68jt4k/XiM/ph/Lt31ek
aM6+bPL4fakOQSxqsrQpivll4x71UZW4fpZ/q8HH7Qhj+gAHKS/vqwEkA3u1hYEMv8LihM5/Gr46
AOTGW1Xp+V7sy2vn1JgecMhpkx6VZYUQ2PbXoin1jXKU3f58jQlEkfxRZJZ3aEvbwEUL4bDb9whC
QpQUC63Is0VXDuamCJuXgJ0iNcI+9U6T4tHQO8QIzai92HjNoduhT2hcwkFSDvh5rUVrHHRQDe5I
KVgHD+M8ZFkFPsZ19AfbH2GV8zMmKoEaOTL9pQguuBnmCeT95ybmp9dQQ6nH5LvSONuKCwrLtHcA
/7kjp+sVLcbBBPjsOtaxnc4nRQeLyztzQg+DSQAoqfjg6b0GixTfblJzIYYQZH5zchvt1CRnwHXP
38DwhQbW9zj5WFW7GImFnT3MPBb9dBZOfZlrq0dJ7HKsSHFYUgRUHsT+vTCm0nwVo/QpHSf62SPf
i9YYANP0Q2dvm5F1P0rtm3jSVpk3rtpcmiA7nYeOPzS3fuo+1OCNj6LCr1bTaOs7sE9NATSZDhJi
SpC/1VF03WaICkFx1Z/PEDMCrx8w4qMQ6vYaEe8GVan8Y+3+/NItmlaLfy+RPdG4vWHE60SMuc3P
27tFnBX6sa3s0ryb3u25HUYHIFrwnencmKHRHWUlo7bIRtHQWj4gGhkuQOPr7Sypi+x7kdT3Tqy7
v8z6vU0Hk6IRBbo8BZc/q1r5lppO+uZFJogL8kO7XCX+oE6er6IoXpTHB0aVITCMHmyhHL/Vzaf2
o+mzZG5laYpX9F44T1vVW98imT1+ypnTHvkWPNier//4cxJ74bUHVNttqFask+S30d6UY/so+RXE
2q4kEtsYUsnOjU5HoeAVXYabr9LOChDWGMYul0FY+82k/Kp0mIKSjHmRWEvxsC6Bcp1iyV4XlPsd
bq8Li9/GiuVxAgDV5XfbViABbGlpAZ3ZdkEUPzH/VXH15r3B+WfW4i92NnSn2lkyGOqiJOVmIVYU
M7IGgmNdltExacBQmi58iKiw1K1kZ6xR8IrY52z09+V0EM3boSzkdafF/vbW1ZgRkG7q/Mdnpaya
NfmBJbFK/04leTvxTrV7W4L6qfSjtW4tXXJxogjblV+YOBJOw/o0MQBWxEbNIx9chGs7iJ0ZEF5n
HYLQ24GLSw/YQimrRin58uhY3FWGa70UlvGjHwGV5NCpLIeqx9noDRupKPt39BaA4xvYEQM5hJnd
ZuVjBtbVUVXzIa7s4jELMZnC5y1aiUEtqK2TKzngjBgUXdjRS1CK83wrmpIcd3vDM4iHdFENOreL
L+ja4+NY4KiXG5Qvr4oKc4YgIXvkx2STZN0kmyRORac4QMpL9tczGXUhuDhyVbc5osnj1lwjLMXN
1fVVC4xHGez8IHzts945uQUC+XY6K9QANGSUD0sx0OExu3FL9Ots9qx5hPXLvplIf6pKorG3XvJW
RS7W59U8JSJW4KqKLD+VZb64angWB0+6NG7h3qOgj861kfZ7ZSi/3cbRDNtLcKEqiAiuUeXqu531
Iesqi3q8dTwEJJa8/HttJObCMdXsEHSydYc/QDfnm5L8+IcZuScrIEj1V43d7Bl91Eq4lIpWaHif
WtOY0NGJsQxrqFtrGhtMM/pIDEDJMWLO+4YSw+v9VsBkW/cEjq+7G1GnnVbgE3XqG11gh+glpWcD
S+uyHNsnV6raswySVtiR6KnRHwotVmbdNCvMO2sdFj4O1nEmPcehXy38KqcYO6fiQny0CsPnHrXq
p71U24GlxdTg908QeloCMCCaHBNs7dCP6rlJsBXlLwOYsAWBTgIchZs4kF6+64HsLWuQXIYIWJYV
CUU/qMl1TGvlayfa3GzdqmSeXQ+E+2ji8CC0wrnWplQOS90JVdhVPTxJiEX3baqvGMm9GI0TpZ+m
TjKqdZsjJdkEmawuSSlgqYfS7wPlXK9k7oeV2ICKzbq+GLGDwkFpxkOfK8oeSjwoHdbUcIEmAq4W
BzvHHNuL7FnlrkVOd+vXey08ZmP2nniJdublA+RVc55EYArN1dwJuvwsWqFrvSqt617DWCox43nb
FNlODLZe7SzIW8Zr0Qw0s16HAXxV8WnmUA47S5WsmYGKfNUqWUgE2CG17pbGQcac6FRaijkTNGfu
vYcWiuJFh5+1ydVJMRhk2PpMCUGCD+uqBANnxVoy4xHcPKKil9ZYfAwbirbaczzCAhJTYGbh1MJq
I+4k/iKtT60ffKn/ShmI4o7sU/WTKsRuik0dNJWp/7P6rkq5ArCjdW9qC6008cBiC1N0ZXpLirPc
j3lPBXJ9LgMr3Iq+YBKWdcXkm04eoFpbEpYfohOzR/uYqJp1iMARUU3usRk1ldOXs1aN1Wtf/+fs
/39ep5arGvDLWuQpDQqCZ75OYE1si0XT08NoLxKTohnpffipKUZvk2/XCmbIl8m3JhwY/qEYIrrc
K9bBzrLsZA/RJpmqO8SBeL02TxxNWxOAxdlxxIPKtDQsreXivYwGCSxiWj+g01A3ecQm0rf1iIWu
pkHga82fk9SSvcNPM2okdP3wwlFoVnO0rqAM+jh99QaeYZLfK2vRTHvrScoA9qYqyTiq8+40R0te
gzirNgg4kRqIZjiOM7Nzh2MXtsOzln6EE34VXlu613R72ifx0SgNgsXkwbgTo4MuzUFalhdgED3r
Y34C8WFygk+N+AmuTd15yuw2fWictDhXrXGXeL6xNDCs2TYU1mE+AIIiiXP3HpQJNbJREbyz1XoL
7Ex71CbWCE6pOMcbYfnNtt6l2vLfv1zoNsrLv++mVHPK9n/+/hOiMlWLWhBDlVXdFsVRn+L7o8Zj
QHLM5Nnsebk+6zhZriof84CVFy+atsHTxtSwnW+LB9/z9LVoiX4yaxb2qdOoaKOmIfJOGdim6/Rk
O5gwV1Ifu4W5pTbKzHLHaqu1Rn8uCjO/zyCyenCkz6Irzfp21UppvRBNMaCrzqNZNhQMThdZiHMO
YOouoiUOvYvnbOwSVWkp+V2GKrola6ysdda441JYNbBq8uelXMcHg2KEFwCGU+nocKGSztsWIVA4
v22NeiqHGueqbtkLcRNfb3lxKwd1ttbhMnuNrM4MnrPr0Bmrk0C0ikMe6epMj43404A/TRFX4P+C
qdDEc01z813RXHOeOzn6uNZrSE45UbGv/5yVYkS0SfTa9ty2rR997lDwPU2Uevmuls37Lxtb0bz1
oRceqWI7iB5BKbntgUE4FWTZIIP6durvUIBIz17oftOJJJxEq6lPsZ7Zl0SFLCxbkAOmOWrj93tw
gMG8NBrpGZFSsDYJtVYd1alnBDjpmZ1/+FDxB/EjmK4C7Fr4ID6FjaTow3h2nQEHWrth3sK2lyZw
3tDiXa7aOUS7v9ri7DbHnmaLJvuYO3zDEKgp/ea6K/HZje98N7+IMgpROCHOYF0Xsz5zqDTHNtPG
LbX6NM/IUIDhtTjyvlOwjwkMY26WLAm0qSkOcu0Zp1TPH6aK3t1QGoE1q9vIPZatO/syLSywYb+q
4+TR1fdRVfoncUj7Mrqzh3vRIBpI2JnIMnwVqELp2EFnECNWMCWfoCMsRNPhy7S36/Ao8DM4nM7i
rIvvRQt6VEL+IpieRuFZHMDpFasRfRXvy7/69BzSBMjHeRKB9UvL4aewuonM3BYtgSrCZu1Ti5zb
tSUocFHkfhprEUUtCL0mCy83x53hh9i+TWc1Rh7XM9GHDlObwYKjQL+Ji51l2PlOyxSXdJvVQK++
nis6OsUkjNOZRc57axfDsO2TJj6otoseTxpAaXcJCALynucsAXuhp359SY0C37aOvEXfBh8hGyRA
ZApf575GARDAlW0DVtEVDDMr8hJvNsTNISkk+930q1+uWduvKWZlMx1Q7iVDJbZwbcRI//5A/R/l
rq1RUcVuiIcqD1OGv5RXRabrp5jbWhe/duWZePV2eQMftQvjnQhf9xJK1VyW45149YrRJKh+j8pK
/Hv0dq0YVQ0scNQsf/in68XHiQt8lQpjoyzVYZ8WOK+kNd4NXxQBZkPJPbu7Vp1dozJ26HRAWzAU
ZAPYXfISaDjQuO6iswttKHaVJPWkTxb0ox2Mu94CuCqahL7kpe1pAw9JRk3PopS+qIvjWCvZi2EA
0x+KeN0YtbP0at/coP0p1karmpdmNM5iZzPUoz+zKXh+DDvD2FSeXKwxerLwmdDOAVKpjWf4+kbr
i51cZembIVGaHxA0Pepaig2dg98JlKf2OanMZxHl/jM1qWB+ialW6yrXqbbTv8D/lxYoJq2jbiNB
hm2NdirMmn3t+KzpcHG3jyop2KNWd/a7moxnk5vyXdaKD8vvzTctT/CWS+DHo1rDkByUAHQ1RBgJ
+NPHOEyHRdGw65alul1ivqGf0lSC2GyV/p1bwgDoG70+mDCON6rUOzvHtpKdJmX91uq6ybOsyDaD
iRjQCbJg3fS5dZeHhrQ07WG8VykLJgXYNec0zOJFGNj1U1WqbE7VtHvmwaXNmqRXJjoDuKC8k75Z
4/jK/6T8wQIA34jC+jC6ZKU3mb/zSNpsio7/Tqun8WnIhuIhzYv3PtSUN8XT5QWsUwAeFUJIBfcY
0Z/0NVBdattWPazqNzguGz+2/aeuOfXc3NvRGcJNjlQapRQENpJa0Q+9aGYgi5qPocDtvjGb/BJg
t7FSDUnb10XqHW3PSJaxXHgvUWc+d87YfOABsWoaQ1+Z+PpuBiLk80yLmnOSudpKa+QWqBdUXy/y
8lVT+jkIS7DBsa8l70YxrpS8rCeuD8QgIKd7Ev/W9SCaEB4r1iCGvxADigWabiZO5STkVEy6njrT
5Vo9gh0KPn2MmGwHdTe35CzeqpJTLfpOLu9cOVB3mJWoK4+qxScKHjGwlfQUr5e3DmO8H7BjvXlf
pvKDWozpRgKBtdElT4WCZk+OIlbxXnnlXFyT2vavRpWzS57o0arhq7c3NJTZkoKBt6L4PfHVUua1
GCY7noaTDSerj+mgTQsP0V82I0buf3Xd+slKPopWJ3DzcVBdP+P/2Sc+RPwLfRu/JhplAmZgGwvE
Qt4TljLVXZ3Y9xCm/SfRZRo1jp/KQP0NXbZTJggoAxmQPPNDw04oJyO6LZqOOhBgMtc63NtqXvXt
EnndnRaP9cmspfqx9oO9hwMzubc23hSKoS3bKUyDdBozI9WpwO1pzaOKOdFtGtbkP8fEeQHGOmxy
4k6J01HFq07WBwJPJA6iCYWTv59hpFCjTe3eVTLvHr9JpLkE4ESX1BnfNNmpf/fhrTMsKAMolmKU
VUa+//f3CRvnvy/QbQQjNlWepFa5ORVFnmrePi3QCy1NxixM1Qv5T7ILK561+a4b7bVJIOnhCup3
nDWyzd+taezWGhkTM+sEuGv/t5nT2G3mn8+sJo7hn9af64JIKtddmY4zt3XJD7hNR77AOchVS82k
bQ53okcc4NgPaymE6vRloDJjdgEi8mnbkPZBue78yEDJMKXcuMFxKcPOU7TEQa8CAyevGE8dzFBh
bWGvN28dfN18fKlG6pbQADa4fA2Bi3lU+BCkoXMSXeJMCsg/gCnHgf7PAOGacpUm3nAHy26pJ6N6
702r1iEp8oUZSQVlJwDtfCWEKCrZ8IMS9b0kcPkUKPYHnCT/UipttxpSvDkVF0qTrms+FcNetc2z
DnBaD/hAq42zlSf5YwSTUsCtzLQLD0ZDsEs0e+oVeWoZ9ars0xycrxrMJWVnZjlGLXGaLAiyqNTf
Zya3eWdgnlQuR6WiZLSSpC1LiXrZJohg13DsviMSxIs7ausloVb70uTqWSPZCnKSnECfIQmhNMjc
xBqZ9H+YQUAuW9Suoq4R8iirMa+J0gO+OrIHzpdJLifPvMt+IhRxP1T1ramb6j5GWaxvXMzW2Trh
jqxasXHfxZmyC4mULBFdGK9yDtS0N5IfihT/nsFPL+8m0dnSMsnHVJBC536C/aAo+SVG3Mzjkr2y
mlPkQs1pINnd/loi5/qNdwiG/tDLE/uqIi1QSxV60CoE9z506i9P0e+Im0bvJbrgWUsp7IudF+mc
RWn0NLS4Hbj8Z+7jwJkAXlJ7NPxk2PQ1pSxD0Pp7eNXZJrMz+0j8LIZTCxKAvxhQBo2E8uAlZrVi
DT4etWJAG6Fm2taTpeE1wnTEynuHILBbHnv0BzPRr7sVqFG/Z9r04OqL/tM0OLUYaU5PMGlI+bTa
+D0tipB4R84vXu3Ri86vEIhC+eaBO1jGpg31LCzKu1jBzsFDoPeuQB7xZPNHIMvZfKwjsoog4ncY
K2PPbarFS5Qld4kZmT9gTH+kIAifrKLI/2vpa3xRFvCochRNVxVgOrKhI3f7+6Oq7iPFiptsuFCt
45xL/dnWGh684DJ2RuugGMAM6C0JwnxmTh4rbVdoD72qgNagH6MQLI26hY8OA3ObPtqKjYhoBpXx
uSlGzaze41zw4Ix2jI9u0AHP7fMzMDL8boh2vGnJ+BCIulzH3uaGVfyqzPy7NsT2i4TEc550SrIl
m/Grrit5L8kV2YgmH775VnquIAY9llO/TzH+wpu8m7DJC93sJOwdxI4+i0Z51Y2ZNxf7fREXIGPT
HwM1N7b4Duj12sjkdIbxb7i+GjQiHCf5Zqfl7+iw1QEOrt0Wk4AUz15f7ruDaLte1h28HshY7YKZ
/jIgppiQ81ltTxNrpwQEaPeXWod6O1UcitpDYMDxYeqSEA08+LkVg5iwgWbJqny0rbpYWvK0GZLl
HARI0P+sA5SrABx/WXZxDl1begUoYMyjsFTuRwsnhQ6iBfm4vy4PXGrGxOX85q6XY76B81rQnkdt
8E4NtlgbC4eYU4WsYIb1UvpalkGNRbOZrKWySl99y3zDa7K7D8BdPjrIZkX34KT2BngCiJ/ponRg
96erpXvApqB+CbKNrrnJq5PlJthJyj5Es5eGR/Q3J4FFT0v3zgqN4snr6njfKdpvXLqXeieK6oon
rR5wGByVmRznK72uWYKzkj9QPP75cOuTrbpb6lmpzcSU24BoUinaLdEsWYu0q4ZFjwHmA2xpZ8ly
Q+ZFGUBNDZPi4BVDto1YFu4SUvF7jRt0o4VNAyMkUVay19qUL4/JcsDz6xzHjjvP7bS6RDWuxr2i
NK+yj1F5Eg7ad9Wdkpp59lHmWGJHLhDv0VjbBrWoM21wZ03kBd5MzsgquFb9o/GCR60d0/BXS3XA
VqSA+ooqE3zbHuRJFJ/ZAf4XZvQgxkhRXMegmX0aE0mm/73OiUp/0XapelUPODqeP27m+BtRgYk2
VoM17CPOmjTStYdRjd7FOaWufCObR0f2tizjvV8oFQGTZ8EbsRCFB0Uf3cVOrO1k0DarJFStR7sk
LYtbWfMRYhxhx9ZP3GDk2aim0tmGtrquWQzseg9cklew3izUeHjLCm8fOHF9rORIW1tE8jCnlrxf
lJwmqa79kvL6LSNb+mI1EZZkdjOeNCvHaltT862G2ewqkmJ/DyklWMV+pey1UgmOcl3ES4q+ohet
i5/hADQflG2smkj3vw8R3I7cHPx7hBE8aYrU33hlqz3gL+2zLVaNd6v7dnVhFPjEQMgUzD7v9lPC
rZssT8QAJS6/z3QFP0Dw2ODIB8O8b7v6rZxoi609DDCIdWKNU11WregLuZGcpyHuigO6JhC9tR68
NllIuRpfj41oOmN5bCqvO5duXT/gJv2oTrOcTIs3ST0ApZmaBO+IfEr+j9TomjvyCfwqcsRItyKp
MRgsUqcBsfw/xVZDA2wa5NRJdFmpFWzK2F+TK9D2cYQxGZVFzlrPK54M+OEtKqVpniIThq5ctt03
kOAPId8OAJc4GkYRpsb4ru4HrfXe61FB2O8F+kUe764LAyn6wYP62a117SWvlXHTJKm/FE0HB6u5
JHGnXUf5b3WpZ979+zrd/J93n6lpBIhVKvgVR/4fhbfSjUikzUJ66pxUoVhHAx9cjO1JxuhhV3Wl
u0IumT25GcsSXU2snzl1gV7NTXybO6Br3A7RHcsCpuNf+JQXfjzLM828TU8wRbt+dIzAdXedO320
MalJKvwj51ehdjo2lNTH8b4m4vtR1squb7LoW121+hzmZHqPF6S6wdJI33iZEt57qEbnJtjbbwk6
bI9FubgIWHBEFJTCg5FCAHV6EuRGEjxZ0G9VSoAvPsCrpwjwsJApiLE/rSEav45N11G2Yf0HVoYa
sK8bJRQnGgwDmfowGbTKl7owwjeuTjmh9aSRq1xEzRDlL7GBE7w/Rmsqn6q9LXdoM8Vp2VDcVk+H
60gKEXguOrsYWutsHGyMxg0qSc3xKAo3RH2HOPtS5PGl2XXGAD2iNvUNEinYQFhIsABv7UdLUVl0
2m2zV6TCOtSR2S4r0BoXUCXebNoFfST5ARiD8VNclACnfcShpFnJGnt+cVEVedyWvq1drDhnqR+f
VDX3fzZdt7RVgLizwsuAGFPdgbrvu1WbI+6CdTVHy2Kc5SFCFhsF5rEOdWmD/lDeRnKEyRj575U+
dtLO8fVn3yWgFlM1ciBE5+ypDw1XUjJ2T0A+0Rsh0/9wKW+udb4gFJhRwNCGly5yjGXglL8vIhAe
XC9i21r8uWgQqe8SVFcZq8H1onD6l6Zt0/VfclWpe5Jhr85AKMfrVneSZUphZ/A81t53xbAxDtSi
EIeB0GGxS5SxclnLVn3vbfQpBlloeFwZxeBcY5DgpbCkDcZLHhuLTqZ+U5IU8zVvf1VxO3yrm7pf
lcRTNrYRWlN3oYXZvadHr+CT3bvCQqtbVeoLGEN8HqcucRBNJ4lXBN7Dw5d+vVLVeZN05TIdzlGj
DXt/AiCSAUFMPJ3dDqIv8tp8E6UHnlB2y75NfkyjqeA4do2DMglULZN6WtVOzYPamupFjA6NbBxK
5xF3pmqrJpH2Eo3OiiSd+Sjju/VQ+t0jbpHaS6ZXzkZJInMhjaoG2RceUJaX6aYj/r4Qd61iD+nG
AcV/bYrRxMy3rjKsjbz+ZeSoMXsK9VeEcUy6aAJLPxYUNJ7d7Kc2WNJBmOiJBa6vrAJLLn6bkqu2
WY9E59V2QXCa5UwE3a2TQ+hplU91NexGdpkYwVa+f8hDP3k0xvBz/8iur0+N5HGabzSJ86ar2DJR
4Z/UaGyjxl/q4icKknzL0t9edForb8zR4A+QAP1P6to+1pGfXaTaW4p95pA2+TYhPjzvIrV5HHo/
X+e2Fq5EotCNMAFKoBYfIn5lL2l4n8vK8Ew51dO1qoPiJQ37WewpWBtbu8RtpKPd1mwvw7p4Nero
3ptinW2Y78wkNd66qA8pFHeCU+EG7taRgNkHgLTPcRqrM5vii5+1CmK4+pWidXhLszPB4AwR4V8n
kvS15/NQSvVCOPs8Jy1q601G3CdSDhRzTDkii3Dr9HVKK1JGaqB4KzHaIpMssuHdtmZYYSQ/XP6c
c6QE9V0cgNpvjAwrEquy3vD6WVZxrfxIskYGKR2NDzGLJCrb/o+289huG9nW8BNhLeQwJZgpSqIk
W7YnWHa7jZwznv5+KKoFHfbpcAZ3goWq2lWgaRFA7f0HbCCTsHc+pU33IiKqNGTDGiafmiIpd62d
hQcFu6endk6+iQgL4YkCe8NzwT1t3cx6I9V86GXINHKAZK6tBIjmx2ZEp2VqbtJa0ad0CO81NSkf
xcMnp8WE4lH8Gc9jS6vBK2Fpvc/zPP4Q//7p78jWn5//M3ibyo9Coe7PWkiaIdWSLw/jy+QcK0np
20OYArJxHL1bdzl+U4IYIc781mMDpMNxWke1JwGO6rxtmyH7AzkFHj65iVOJGTrVc/kltmJnY3Kr
2o16E21NLyMrPGNlBWo2mvz6ocnRJyohrIWIGp1M7qyfLd35nNmx+iBasj+stCx6iUOyNoqZeUfu
2xUOvpaBMU7+0wL5hWNDLd1jmYe7Hwyz+9GRSnIQwyVouhryX/vTQKn2a0VmDexCN75GGjYWYZU8
xqPf3+cRLPQQWe/7ysF+OlL6+lCxO0WcXtqMbdk9D3iO3yVh+02Z1O55LNFKj5rO3+LI0q8KnnU/
HbNeaXx3+1iJpH3pNT/GCh24VE8Lvg9fW/eKU31X+LVnamG96qPu7aADZzt0lttLYGI4BTb1Kyrl
a1FXwroIj5w+Dx6tqLz0UhAdhiE0T15mGNcDj08gd3mJ3NrME5p5Vd2vXuV5S4UmLJ0vQe4htKnJ
1cm2xoakusmjtA3HjWZgIlnFnv5QcXdye6+0t3YPomAFaxvVpja2nmxPftDAdX1XAMys8iLPVp5V
4Howjdtctl8DI+t+2HaYr8q+qjfR1EY7s5IVlztA/+qYZriq9KD7zYcOX/llj0mb9tJluvPL6KQL
m+J9Q3V+PVowFsYYQ4YGw+c+DexdrDfOKR/qYW/aEnYFebZRRljsmK6uZODCr1PWDtsOoNc291p2
4FnzoBYA0mpQdD/auH+0Kbb+TsmJnI3luL4X2FvkgppjAixGsP0I+IMWmGFEBg4/uRv8ILqIA/ZM
ykmKwaTNXbEkVW6Y2samMHLl3FsjgPq++DLYxWNpZsULMNMXpXKSB0SU5E+5pGDqq1j3alTU59Go
HkG2g1FHmp0t3O+R3GZ3cug/OfC6D76V4qNZhbl+J5GAdjZTYKZfe5OscdHKFTYmNKURe0nswJ9M
tesxkW8GLAcy3OgwsV9XchucVKc9gzu0AfTCXhYMmgAJd1iL2s+4CPxdOvZv/WIwJolJumYOEW3U
xr5JVp6tO2/8RGUke8AU/BNvJ/X9OET8kqZeOfZ93X2Wbe7UYJ3THUmSnzx3+0tqd9p5wKrFSPA/
chHUIqGng6meB+XR6y/dYFnHYop/UGMkokch4eCE6JJd2yGKuKsR1uTKG7JuU5BZ/sxrTLsBS85j
bW6amum4sqO0hwx95m3oFKPbNzWGDK2pZafrqaW3bJN447Ldfu6NfR5QtiphV3dfYNd0zGp8n8fI
eLDTZsfuc6PjnJj3Cm94UfOj140Odfq0cNXcrrZV+HWqQK7iT4+VSlT/6vXn3rb6T3UcOHelN8Ed
LnESH+IWVkTELR0JP28v92G6Kvg5P6ZSWzxm85mlK48pN/2T6BKD2CSkO2zffFc0ATel95JS/Ygp
Cee1ZbxUsdwd+tqsXNHEUGUi8xZ/j6TMfAkxVcAqM3eTuVXkMDZDv2s3gzxgUz0fQJO9nSWxht1f
YH5fupawJdaBUUxpg6u/z7TM+gQs9VfpFfZxKOvoYLeeAyV0SPdIzfvnPgwxe6i0+J5S4rjVCq18
mOzK2jgp0h597z86PJn3Oa7XJ/SIm2PAz3/fIix6p6GUulWxCXkYyibfeIA/kMyMkZ7We/mlSC5V
ZYA6sKf0gq51tO/0qjpEvtM8jBgakfdKqq+ql53lkl96nIAtwIvkW1S1mgtSL33UKLvuAVLJ+9nj
1i1zFbodWdSDYrJab0jzI6PH7tjSlO8mGwtVxnfGLvDE4B3CrckKPvaatEFcpPilQyoLuBd+9Ts+
YR/E+aORhe2+GpHU56e0i1WcnAcDrIxs2eQWzEB9lY36h2qm0a/MPIPSRGCBH/OjSe35qxVohVt2
Sv2E3Eu7LZMmv7OH6uRE1AQ9X6ofocy0blZTCSjzwQ3yKvldDthmORnvJKatZ1vohflpmjTjrIIj
WQdOr3zBBupMDsSmUOko3LK3tWyW38PAmDa9LZdH0pTWU1b3v0MW4EZJ1Z4dcW1e0rqNTlroo+SX
dri0OvP2xTB+RErhwzNoxr0S4Edn+rwiIVl0wQXD/80BJocBTDo+janeA5mu5G2V4WtJeoICCRHh
/OJsl3l6Ufs6BwdQ72XLTw7W5JgHZYryO/4vY3wjGvPB0UtnHfazXNUQOfsR44i7rABfPoSO92Lo
+LFZFXaZMFN7rV9p5UCJYmiSc4gA344KcrMR4C6f73Jt9mF5ENCvFmFzkCJ2g6gV0K+6tVctmqYv
uMFkTzJ+jVrRGCejwhFC07v+0LbYPU62kn2FWfA7VZfhsXTgKuRa8DOc77kGfuBFJ+GvqZKHHR3Z
xISkG3dDF2dPvooDjZy39W+mg9dg2Cq/S5QsSjm0PpVYj28UJf6K6UixzjPNeUznAwR7HCsi/lA9
U1KlFYkgZT1VVrEJvMrBSpwYxzH1nR3hJ7n0oewGYcPgxjJHiLDEGMxH+7r2dbHEVHY+qIaun15x
ig0wUi2ys+STAIQfyPtzpyV3TuR8s2LNOYca++ugfp40TGbUSUWw1oHlXnlHy7GVcwHjwp3Q1wZ6
gii+k9TqIeuS8aGYD+EeG+lsy+Y43BfsFHCbbNVX5E6/a9Uw/KI+N4FU5kWF3XYlJemqbpx805P7
5naZ+NNRSrhR65JxGbiP7OVRitYJPjGfzMi39l4sZYg0ZvxeleQLmJlkPdk1L1xyMd5NHuiRVDOs
bWRqA3pAOJrZ8mjd5WXbdigptc9GbqV70bcclNr+I6S2VfJqFvAv3kZQJKzrV7vua9wk9fBzh6j7
uksN7TF2AraoYCFgB+4wNwTzDsIefA9CkD3eYVjLNee+0tgCkqF6TqkzrSBlDwfRp6TabCXYQCqW
7MdIC63fqUXhgoC5tW8/+RpvyaEqf5claTyCPJ2OugR1YuWhnRyOc2qilHpeBOMvUh0mX3s5gP4I
HGgGLtskwIMjHEdchybNxNvZrjYmjEwjCClI+ml4JxdDdggnTE/tQpbWpYXvtRY43tNo9Vh5+We4
0X6AOJBEgiVud55S5RfyaVCSpTKDmNVAGzd5a4JSW30y8zE6D+Q1SIU0FSa8uX3vxPoLfz/myzRC
T4EO/gdD3JrVYhZuU8kubl12FIAFG1wMRGXt3TcFHkYIH5tBIG9yq4/XllVNjzHSWCtNabCZCrTp
8dqH2sdOxT1tJZpigN0CGikSGjBMKvoodmUj4wV4FlAbHKu8w5D77SzRCuxPOuquUtjXDXVYYq6n
3In4u0qwjkQyXzpXBpKTkgy1G38Y7ywO/Bk4hxbqkIa2yNmoTB4AaXRpSinm589tkTdY66JMA+Io
fDMHozKsi+hr7PyoxvW0zyNbRWAKqlKbmFThB9Tg5AxNlXK8p+qkPcrjaOC+E/iXgE+9G60x2Uts
LUvVn6BXjXMK4QEE67ozZJ3HNMhNp1Ahl0T61w6W2jnofo5aTqG1HYutY5O4LUJcZGqv5l1sPlNi
5HOunaItDo11T5V33HZt2GxIm1KiKKCf9VKCY3wQf8NMYFZEkZrP3O8Vt4k8/xksSrjRo8p7MDFc
H8L4O5srCvBtBXi/NXi0zE1x6B0VVK3hkB2AqMWQOljmMevX+HKqj1r9hJMQTD3ZRHrF4wtGEgHl
ZNmpkoNnqj1sYEUK3WK2ZtNjA+OhSdIu4lAGcNx422q3ii+/9VVN21KwUcvDkFT6Na5XlHsKeuZd
nBvOtsDYcN1ain5sQjItDhrWL0pg1k993a9kRHBfdKvbOLEsXeYXda+tlVcNxOodCQLv2jSKNHWj
sY+2qVpEONB2OGAUyP/vkGBKqMXmv9lelJ+irO+xJCXT3Df6cDFQ0nBHJ5l2huPZuAVLn4Moj596
KH96W9Uv/jhWLzlopEJrlPvCl6oXR8P0vUOjmjssTVxYMJ3rSM14jXdv5ICq4CJ591lk/hRuxX4a
VYdQDqgIOdgSm3CvN3pfh1cvYxgRaHcGegF6hVFsJlC5jaVn2dblJ54fwFjoHqwOIl6QYw/ERvNk
SROAwc7Q9oZWJ2tUREwoQHGNYBPoMYjN5qeUVAL+Fba8Jq/P6CgruyLn8S5hY0mKJUC/E5joRsxV
HcyhCqVoN9e5LaAznvbk+eZg3vDqbT6BjBejcUfuTx+n8toEpsUDaxzkrQjO+oT65qAjZzhfF+/b
bFO1JMauc4fBW1sUtHciWOsadV0FtncdTcwaz2gzLffXuWFP4a2jJCT+CfEU4ADcNPEOM569YTnd
Q4f0/TYNp+LOjk+gT8IXqcarVe5fJMXqXtJq+AwtyDnnejbsS5wUV5I29A9tgwRd2DmQ1aXQvPY1
yvdyQk/t2tUhVnCPI8bKkwt0biN2zADNg6Pd2/2DWCOrwgTNkyzc2dngplbW84qHRyfw6eSEO73y
BI3rt4zk1PeiCNQVKA/jAQPIaB8O9rFppvSxNeJPrRz7rxBs1WOsKyheO4P/WsVNsyXXPm7FKOCB
2qVG6BzFaK5Xz2mdd49+aGuf2+91mfp7NcjlddEbFYohZrWuIWLu6ogiJ54WyCA5Be4g+A5af5wm
86mupCVmc0vAh1M9VYptPJI+8I0nD1bhZ5N/3rODSStYU/+zxl/bxUvyo2hJRq8/RP74JFq40Of3
Zdb/JloV/2j4yFjGhkMZfJ4qtIPsgRqdWDXCA3DrgUxZR6akPYye/HbAkNOSev9h6eaFvzgmnv9J
BC39id4qm2CkUnwzkPuRjAMbbIElWISQj2Cvg45Z/345r2PDaFSK8gmC9zbsm/GrPeE+NzWAmkcl
k8+ySroL7DSeoOyRg7HCh3k2OxEHfJXezhLNwOKduiuiROiHiFHl/SzJU2cz4OR2nbsMiGAx2reS
/2EUso9PCbuvyUqQe72uWtf2KqkngHstLFkSLOOUHZELeztEvCock/kgzpaBJW4ZuIn7FyHL8hOA
+Hgl1l/mieYSs1zpX4TcLLXM/ctP+ZdXWz7BEnKzfO3PwLyb4ZsrLcssH+ZmmSXkf/s+/nKZv7+S
mCY+pdKN5bYNwqflnyD6l+ZfXuIvQ5aBmy/if19q+WfcLLV8Yf/T1W4+wf809++/l79c6u8/KXoF
FW+HWu6ieMGrXTj/DMXhb9ofhihFMStLcJ4Ws67tFi/oj+3rhA/T/usVRKdY6rrKP8UvVxUzxUGm
7jxtlpGPK/3Tev90fTYzbL17Hc/SP31Pt9/D9Vofr758xtvP8U/XvV7xT2s1cCCMsu+2y792ucZN
39K8/aB/OUUMfPioyxJiJJn/y2/6xMC/6PsXIf/7UmDq2/WIw89Kj8b6vh0Ca1OBiHdFM+hmDrye
1SB3GAWjZbhyaXtrya5zdZfUmPrVlcMb5TwsAofRBxMHeOUO1nV1VHM8m9Zi2O82up44ZzC/MOhE
Vzc5yal0eAss1ELdqaNmrXWKSi72pS5lBqCXs12bMGm7+roJ5zY4e0h6ilNjmGLJXfzcVOtt4tJ1
nT27wHmeFqFyXCffvbCWDjqSz26WpvGOmhT5KDnNn0Bl7vUya+5RD8qeJLIvd4bTPIoxEVXyy906
ZjWsoYVnTyJMjbESC0i2HEWI6sm8ImW8mrKqCEiKHAyXHgEWnC8iBv7l1VW7e7QMFfvW/3ZlZ0RK
SPV++JlGBi6z+zN23mwRTcQszqKN2SQ21InzNrwM6O8hpi4Rkg+E5P3bNDFXHESc876KUcbBNtch
7yoFjBatiqgCiFNxIEuISOnS/hAU2/YZ9OW4+zAH5Okf4R9680BJbHfQ5B6ZPjT8cXkz7zsltO7F
WYJ3Rddl7fmmnxeicM37KX9DNxOGJrjrYh/5gT/WEBHiULC9RdbI7HZLnzgLEqvbQ4P8/aZfLFLU
9qkqJvMoBkWXlfTbVB77QwneHswkdUKMnAy+IsvNzMq59otB0S/OlgPwOvMkmpMQwBOnNsUUr4re
5opptR5661CrGjzP0mELBKBzcZBWMd82nPpxVSokSTA1kvirBUJN2s4ctpGTN4+9LzePlVJYR6uz
X0TX0o+e1IuRNjZ7DULFIQWOvDV1v3PHeabou15DrLR0iuvYlj9eryMG5GL6kuZVvRM0XXGGsNHl
ja97Q91FhM8pVtex67ng7Ar2LrKwoB2atYMuZ0AN9yg3mpaga16m9VEqJZNzT5Kr/zhvFK2SXRHu
NVU3nBpFNbHS7tJ1HWlv3OlYah2b7Abs6OWgFTVinWTzRdeHkFvmtRj3Ixs69odQTfJ6MV0QsZEv
WIXo/GOcRs5a1yBK14ltnoIZFIFDpPwtzZG7mZ00lojAVBREg/vUVQ83oJ84BXy+FZ3W7BYK/9Ug
AbLO37FBiPScMtOncjRnAPmlPIVUURGuJK8nDgiyp/jKNd1VNK8QetJzXEM17BoH1KLfIONRo4VW
1JdZoWAbNlW0DpB6D1yQghlwkDRa955TXYp+rC6iT5n7WkjdWA6Ro92Kthi+WWeQo4e69fxDZ9b9
XScb3Z3TUyFeiXaECv3JVu/zNh+y9XWA5BN4gMFqfwSY21C4Vzv0l/1ivazQZtHbWjd9wbyep97f
dJtyKO0kdbi086NBPC4+PFfeXEQrb3LJISgfnjAi8m+eSNeHTO+FsusDenJh+KGPK1ExTZPwtYcX
tstmszlxSN7P8LoeauSg/xgRw10fX2fc9IsmO+huB/L/S9239rQi8QlryoHEnOqhdF4OmVe/NXW/
WbXARO7EoOi/zu1g47j+VE2bZRpZdW/dFaXiXtVudQiH0KB61O10LQwBASvlRrLqr9rYpv6xyaz+
LosyNqZhXR6iKSkPsZbY8lNvkDuQBztzRUw1B8aCqjA6IKNbqm7kIe9Flx2oucvLaI88SK3Iqeuo
JnrFgzXtecwpD5BZ1QdxluIDqk5he176Vazb7lLVQIyHUEcGVLtShsLYWXxsKH50LgfSevxLQH2v
Q8mZKwPzcKg7SFW+X0301fMlh1yiJMPVlg8QVFl919X69Wof+rOkBB2DL14/qYcpCcsdeWr52WlT
hColz/ypYucRtGn/w26y3q0g9T9677GhZk03sb31peIySYmesq9QAmhr1L4SpyadlPl7DQGi/jpc
miEZSZAOb305xKp8KHHYmWdcJ4t1+mBO6pWBvarnkQphLmUtVjSHYC9CbqfMa0OtDVF9Z4YYzY1y
naiWNZgPYNazjV0jNMx/nfnTDOCJKHH5PTAjdD2MOnkoqxjvX8wMtwY8lxcRK+Ra/jNW7iaDMg3Q
B0mtpJWl8EgSnIEa1wPIMDHNGUYsawiFiVHBNhCjlg3QQYyKuXlLHVJ2NN2pXI91XJ06+aqa/aTI
15OBL8FPLU0xWs5OVGI0zXGVqXQATbWCyq/TrnQvqR8QKqkfxNkysPQF8ygIDmVnRrAVRJw49Kgx
XwfgbvycqPBNfU8RdZkgLnGzkrjEiNoJitAsLIKXayfzhwJ9VZ9LYE2apRcbcwSOF5pD9BUeFHYw
8lefL4BiYYjUcN8qX0tDAWRVjM9j3sPPk+KESrivfLUy2aL4KXtnP5lkDBD5g52ni1WzJqsOA/ne
f7eqN6hoY0gS/j68PB6M3jZ2itfBzAaftUIQq7sL1dB/DYrp4Jdk+xs7ml7yMneHWekL/lx+r7bY
RvlzFKRF3p1NPGbEqBOrJf8UlhSjYklYef2dGA11+cOS2ZhRKGYNu8l/UlJIqDA4OQh6q32SERw/
tHZgbjG7Mj9LU3gvnsNLRALw81CElrENagPRZR2t035VTUa5E+/JUxRqJ93K3Jt3ZUiVvIFPsqyd
jOht9K1PjIR19WFkHHj8rK6v6hR89lpeP8ezfaOWJKjo6PWxkXupv39vUhT1z+IwZdYBcnRxNiX8
7Fgo39eKHT6JgwPAo4jB4okW2hbqudSbk9bpGMCkYzrs0rbvuMkyYeL3/2SlSePO/lu7HG01TGIa
+Vg0rXUWIaPq9femPe2WCao5xXvuoLDqxQRPzg23QT79GnO97hQ/FHkeXBfR0Ct8CEYKn+JTWMDw
sW33jJWIFQcg0skabFO/1eflJ8ku3AFXhGcpWcsRTih5W/fPo1+pbthjfCv6BhC3d6CifjqzgKno
KnMdqaBUPltzVw86fRtXJm+Rc7Ng0/ekGV/EmAjXI3ikTgplp5E9/Tim3le0Q/qT4/v9afQGUOji
VBy4vUsSvhbvAbdR5fuIiBFNL2/8ciXaCOeGG9WYuuuaS0yaR6PnLrPFukY1vn2O6xKiXaTWi9xX
/u4mxKxlnqi+8ykwKpxUWkc/2p0Ugh2cZE7FYWmLcREphi2kst4iRdtcIq9DIpSCxOgqPjojIkis
Ic6WS+JNIGnuf72aiGSPGiCjBzJRVuvhwUIxbx0NSrwRzc4J6Ou04aGzJ2vVo0GxvRnw+uRnQL3l
cNufD8egSJVTlVWJiZ0Kiwz2szoW/b2v+g3gpNTaOuwsL4jaVyuvmvqDaIpD3NpPst5Fd6JVRpFy
aY1hnWEg9JDPLUf3/QvEzGVKiQrHuW2NvTfWU+g6bYPKgJN+V6B/hy4aLxM/ERX1OjF9vvCgB/22
DlNwSmXlAu/pL5UlB88QAcBVes/ioEVmA4LI8I7J3GfXAFWnScLcZW5SrW8fMl89lrrzNkHtgDAY
o8SPnC6oaOnGmjp0UOd4sLfZXZdbv5Z4qIHAu0zc7eaAsitH1++CcS+aU1O0gNHM0BVNyU60p6z4
nMbJ29VQRSpJX5rWQUuaGNRNrpG0sYsuPyOOGfEvi/w1Eus4ls19YW4AIl7a+kGDKIdWPwHeHCCi
RFMctNCMwNHk/vpmYGni3aJvA8MEI/hZU2x8ckbNxyrFptg0oGNvAHxcN309banCI11vh8FFDu1V
NBbpn0bFXB1LHhGbaLb/LOZD7r+dLyIC1FavEcsV3q8vBpc1AAUjTgsI3UHqf2sEaHjFFRZ6KxPy
ztmWmg3MDB8hAaP/rWoi/xjNGOuViG7N0HLHQBsexaFBBvRceDWy9s34mJmQPNLIS3fiM6GZjCWD
Ud1dWzZltFoyhlUsvo73UfHp0v8ympAS+zC3nef281eXybGxp1btw3BKoN7ERXUELhg9DQBgn4bA
TcK54D/35HLkHM0h+yWGrkGV126S0g43yxy/z5PV2Plv64gB1Hn/H9dZrj388+dpu0l2NQOFsjIx
tLu8VnddpBqHxtN430q6TrsbS5bh1SvR7hJTi44DFOBsHhBdvRi9xojwElLORmkcuCTzFBEp1hZN
acA9Yl36CD41cTluRKcYvl5RhA+QkDaQr6pVaIfx2126GMH5rApdG/d4Ymxwvwt1l6SGfgzL1AC6
zT2/8XnkYTFB2xH3dzFOLme0N0XZNPu39xpvCA9k+aR7fiD+g90m9nbIGw3x3j/65HkA/zuYOZV6
7c9Q3sEseQ7BwfxLpxrFQcwXXWKCwp/Pmr8UZFHm+WKg71L7zlRHaRulA3yOvrgDK1HeTYpR3P23
phgQISMyzWY1Qa3951ixUhL63y0TRbTKfC4kTXLFmQ5o5XqWzX1FImH+9z7693H4wUqggklm2snm
RhtLNFVgvFIWApid3+NElzhUQed/sOFOgBYknoZsW+qfFcuHfEZ9WddTMM6DrgFgjp61udtL2/g4
spd2RdMood6jkSQBYJ7yV1UhCU8WCMHROZg3+usaE+80j5EVPPuQlV45xPxsdd5jcLgwU/zednlh
PdWeiZvk0oQccuh8BE12Uu1cR33Eyi6RqRt3aF4PjxMyKcaotSdE0MZHT+dQhxKyzmWorq2u4OY1
RGZ8N9lvE8QscbC15DpVtMT8wYijjQWUZl3YZUKusx13uRJqlwKi1aYtyJPphoGl3tznSXrjFrlZ
X0PEwMgCK5TZsmOhjr+3vqEcSQ1rF0RNj3IUyGelbezQzV9HuGKXZh4a20Y6K+awbzTLCTHSTsdj
LKm/rpE6ZC3Q6XruimsuHybxEa+OgMUUYNhPoj9pnMYtsfjYXZdaPowYFh8wspLrB1mWy18VJ7YO
WaT6CCawsdPmnaUdSt0eqD+8LYkt/WrpVMYJ3K3YL4pwMN9EosJ+jVmWWAaWvmUZ3H6i1cTvFK/7
4TMptFcIldJLk4/GLm/1Yt+kVfKCkt8PFeDjb/8ZMIQYXlQ+aRkhBTTK8GQ0hLyEGKAcmNraLNOP
TX1uimAxKoKXphi9mZubwNMbMNZu3xraOY3BAw2e/QV8q+IdfQX9b0g8qHxVhTSSpon0M7ld7Syi
66FZx5XWn/LmV5Ib+jFA4ukEk5T/qlLCpxJmaF4hIkYvPubDiZSQGB3nEHEmDlUNSeo6cts2w0Y7
mt1vWJqZ8KLnOLGcaJNEaqFCl8do9NEf9+MuhQbNQZuUQNoPJQn7ieeI2xllZv9KEj09gQYuSH2G
aXqqQUS5seUprphU24mzCdsWVhwoWEk/49UMa70fYQDODulzE9Wo8cEJvBYTcudt1JC76jKhdX+G
gPfKrjP/0qbRtFLy0HttW+BISpePr14ZGiunqbNXz8J2MM99B1uAWlpJBpzdVoPRRNnAOSq40155
2noUedemIqQeUKv50FxGBa/u385NEj90rZ4teeOM3L9a4DFaFSq8KzjW2ZzVTiifgWIfqRmeer/c
iL4ByOW0vg7PU9IuVzbVvIIOoWvjKGq1sSup2COfYm9iaLtf1Tj6XEMxuMhdqT70aZmsRH+Wdvo6
lYGROzOoF/ozr2bKF28qG/wpgdQB14q/wm6rV7XvePdgAaenQmouot9X03KbeLpBYoyLhHWzbXXg
RA06m6/hNy2Ihp/95KO/z23t0hXNtMfOo9zLeuo/sR0EQ29m5s/wm9qgfyIikTcbL2aELMzbmzV6
kzCf8HRcI2GRwIFKyBpVM4dPdEI1SDbjaCVn0HjWQ1ZKkiv5Bk+z9zM/I1Uq+sL3s2X0ehYN+bnN
EMcKffMS8PZ64G9RuxcHSOz6vRF5uDbiHLi6GRDNMfIuRZHaBxG7RCBcTibMAHPaJf4T4n7Zs1Il
0caTgf3nNcSxSCoK1+is5LdmiNxJH4dvPu5im6mKP0bUc4nkbyOETlQShW4aBuM33ZcgfGRIbe5Q
t0n5FUly8ODNG446cKy1IaMJdjVRDsTmxJq3IWLc8+E3SKFxctAMbdfOPCBGncTmR5NU51EqKkgh
857mw7R5bWrAw6muzs1stat2JHy10imeRoCJh96W1O0wFdJnMljXCA3SzyodER4yIyhRGfVhZXbv
wQX8O6Vn5YSybvOEjuJ4j5POXsv42K6cj/nWGNV+LWLFQZOT70jYKSfRKttwglPZ7XEHqh/ZXLrd
VFGW9DBzE0a5TU0eLtfIjkx1M36y1GwtKNDIo7Idxh9kLVjOtmopK9s05TMERTcJlE56Dr1x3CAj
n5swZZDFFYfAlOWjZMwHsOYpdxFOwdbqKpSC9kfKvZFKwTwiwmdO+1+dZj4mkBV0WHiv5Thcwvl+
jdiXQQ0nMdjWQ1zIfp+8Jtsulp4TuFvc/Uq8AkdrL/pvXT9FSBZpwykZA301ocKxFoFiYFlKnPlx
vYvel7oJi+0HyVHSOtwhuaJG6yY11k1jZo9GkbDR1ONoV6lNsq7VkJ2mnECcb2V8RvXqR1+kzlbt
5AltffyphXe16GucbnIHaagvYuAv++R5Lgw/qKlLjJiSVHXvtuOgrEXhcRGIvpYtP9QxA+x4tl7f
fxJVy+vwVTv6z+fX8qauYUl31Zxu89bcdnn7yQ7XiF+uDHVIzv3YdcEmlqB6WtmfmvHMMs56MnRJ
1+xE6z20me9j4mb23i9WFC3RLyLe40W/Pjv+vMeLS4pQ55tZIsBUII7JLplDXnjmpu6qabX0ibNZ
P/Os5g4ytiLGsNElhK//Nq+xe0hBIrKPS7yh+tja5GX8MWZZsUF4bUc16ifuW+axLI376/chmqhe
QYvmC1j+RVTZrmGiy84s7ufvU69NMXLTR8b3u+dX5UpRe3lTN9zZhLpAUWs/AdR3Dz7QYjCsykpo
ENR+md7pOjqhIkpMsvwO9YVZyvzPk5o6Pr+VSpRQwelbz6C7FfGIKZKPVWRcmMNZtH38XrbdSClR
9ElzzMdAWNcb7lbWdbYYJiesUFkk/wb2WkN4KPpdp/J2kLJRexSHqemstdXX/mbpq6DXUUKU/VWa
yTrbYqza+9n1ShzIVqO3WpHzzgYPBcfZWDwwYw0z6m8i4EN32ylb5GxTV/Qta5CTA/dUW9Z1DTFg
ZopzVn1eNedLte/XAwWUbKdJ728HeOf4jdJrd1gWLx1+BoXe8sfnqHsUlJCEmWXVEDWsLpqaw7O2
9Ic6w+AVc8jqMgeILhEgDpH1sUuEzhMBKxvXif+51rL8f6415s0XJ4yUo60GK8s06idxiJQcx3vF
a9+MWpocUSR1cvRDKyfNU9elzmOXBnOOCnOU3sdf1ZOJvrZJXFGLz5S3aAs6zmPOVuY2ermemCHP
64u+UR+cx4H1RastlNcwDV6HOLQuQ8/rXhlrwUE0BXXHmawTLLT6LDg8aeT4l0g5iYYIClCmh8uo
v4Qz70f0E+3t4g7UVGVABnNbvODWSs0vR8wQMTCQ3y61LDVfyiKJi+02H0Zp8uDiVfD85jVkmFd3
PZdJnbmyJXvZ1pcDQBbg9P+PtS9rjhtXmv1FjCABrq+9qndJrcXWC8Oe8RDcF3ADf/1NFGW17PE5
J27E98IgqgpoWW6RQFVW5r3I+3MzZepAJrpUYHXaQhSbgcwRYcg8gks+QZzpdOqQGl69r0c78aAk
DNntOzpKpPSKo1u6gMMxXLWWZS3omEI2OpbQ3c12m/GbjRawUfVbmH7ZrQUaQAEZ4sPMDTaThqFZ
1Ns1ZgYlhhrq5Wh3fScMK1WzdhwGisweankbA/2Tm0YXSKe0yjdoM0g3ta6m3rwqYn+NFhA0KOnF
S/QpeevfYPI0JG+FkuPsvaHhCU6PKq2Y5/7mmJfS3nTCNxlifchuoYsIIj0vUwWmrtACo7/fW85L
2LE3KAwVF3J2LVuAJI891XkTPComtmQWOZTl+IA+3JHF7stYmnJXmFW6Iq8TSWMdBQnqaPoDQmgf
zx8wLzl6v30AiomfPiD2pb8BlSlQr2hzaY+OSJcYIu1Cw9wBoE9ZbJml/R4Env6xC1W8kk4cf6/R
yDEx8J9C2czeDKx0QWpRps+j0TxQAACUHsguIn65zYTenfheWzgEB6H9JZtyZwNxF3ytHLDWZ2MO
fpgYX7teg11uF7IVEF4BvW2xvdmDuBk2NYCSyHNB7eq3qTQ0CEyp56JPFwJIHwurxyTGl8npoqZa
dFqfgi5u2SFRRbdNAghWqy83N9nUFInVNCARRI7fl5jXqRoUipGFXnHWuMfbZeh6ue8rQJc+7BHQ
SEc+gmhv9fMWLYf9JD/FlG08btM2+N5HY3kGVzI7NcaGBqCGFmjBwHZ8ttf5luxkobtWzxlSyU7Y
29zMERQSwWmHIusvi35a72b/ZdEICk99IWPfWzJ0TukzBR1AnNB3t+OYvs1HFCqc6Mtv5w80Cn+B
ihXwtNoJfBnbxMmIbPGvsZ5erRbx23wCIu98nunrYQWAk39IeF4jpVM0V5mhgc80JjSj5LUHHuHa
e1IuOtNBWPMPNNn8ZwvPT+TwrPA4JU1zYBxASOgX8St+58NCGK35t9FeSLhKz3Fq9j4ntIzwKKMY
0txpqdbWoJYqL3EqRkb7rcXzedGDxOXSyB50HmaE05fIpzfpgfsBfJFqmUlwOXqDKleoqCQXQI/H
nesrY8s8WT74VlDj5IM+LB6AblmTh6l4uB97yb78NslqGwNsq3b50DbgPfAV83b2EKgcqhPYQKI/
qPE2qVPwl7QZz5nys79SnqKTEru3R/BrNugxRYQwTP7SDP2Z8md/ivhY4z9GoInNXxboAl75XfoM
Xor8noAO3dpEdevFUbJBA5h4IkBFKUx3P4Jja4Y55BUH1BNqGBs+gr2qA9/utuJFvyxLG2rbGgmR
FPG8KM1vV7SoAlqSFiUMBRo7vXnRzlLdOoFoCaDF2KaY3nAfmXVxhLYBTiBQ25qHJFJPvLEWTMid
gGFFb3fIrk1NYhZHWuJjHTJBoXLpJYaFXzPo+12AHtF4BZKP6Di5LL1IrQzXCVH81QkgptogeFOT
Ga4yHLTmCKc1+4UASCcA0m7jygQNVB/5VNAByEtZZRYc0EVTlD+9GR3wYEO30cDRhWajaFMvGDgf
9As5clflOCG9pvL8klfgEiVd865ORgCq/u1oXANnCe2IkFGbZ6R9gG+xdkRJZR8ZBw/xaUSqKi+l
Ka/v+Z2Be/lmRIGaBNxWYa/Mb236CunL/C9k+sxlHKjpbAHfdEQDOyjC3gOKPl43mQE8n5H4W9V2
G8dsvYOrQsdbIV2SbgoQKQJlBI15cscG8w4x/j2gH4IAY4bWu13G0MRO/zLArNcc6P/XbgTTx80O
bpy1naXi9Q/xrrazOCiBbJTgIitB75GlDf5KdU6SxqYfNQuUjR0otCF3EVTWuLDdvIUGas1fJSov
TYskJJIDZ9F01YJYNsGzAkorA3yHNLRd+79Pqi0b4LxCnZCkKkF/qy8GeCoBL4R+Rjv9tGlHApky
KMIMgD2Z7lqB3biy/PqYSKUehL4Uo7OWVQl2dz2iCwD/diyx6dSWIO/MS4daMY1A6Qg+DiD7oPEb
HW6mZGzyw9CbX8lEF7cLyp1vsnaeKeNG7IrG+QGJnu4A7k/IGHVj2kPtsuyWIEJ3UGMaKuTbtZE8
FEl3cziN7Sj/UWSmCbxMOh5xZLLW9dQPC8JaWgO6b7Avh4fGFEN3dAFLGngL0uPNDPrepFtUXfc+
oZGQ2K4n85IyD1JGRht4eCYbDL+5rgnXqo78VZJy9SR7gTyqEzwwE1guMVZgD3Ut40DOaTBNNFRC
aJ28Puif7qDCHC7J6+NVc3KV9w2dxerJARf0FXIAZdM03bJsjEs9gFuMIksH3dm1KswdrcMa/OlI
Z1Br8jLZDXsL/a5gw8RPBBxHcp+wak/LUgSQkCDsM+pHGsUFiChx5KyPtBpyVh1I7GsFGi0XApo2
9PAcq8cxbBLsOUQzKwoeMWiiIK15N+CLvOOg0T2hKxuP5iaqnmqQYyzMAcpsJX5pIRI+EeSC5MqM
kvGuiwoALnROFcdpaxnHogYrHoY5KwVfAM2QnvBSAl9LZaPZxrC9VdIm1jIL818ChQcRgLDON2ZR
Q9ZWl+AMXYILdWkuQw4o6Mf2TCZyuhIENmZgDxuKIIfbgciJ5pPttojldMDo5t2Z7KY0BkjSQDML
/frWsenq4q4S4UM4GTaov4jSKsoZiKwscKROYfJXjnc5yFW0R8gAt9CCSTcuxHAXZAR3M8Lpdg4F
dWWx7jqUpaC3vAqCV1G26nJLASjDRltAGBt3lDggRyztEcrOslnhAcvvyZExiZp3ab2CICPbe2VZ
4MEXsK2dd8G5aqFrkDsxBBXCaVqajZe8toNfLrwpD7/Vfn0eBiTkF+P0VuHAh99q2aKDpK9/pHb+
4gxp8dYZ+K9F/7J6xnkgX4kikw9dXyIhYDvWyRfjdKcir9vXZjBAZpb965PL0f78yY7+ZENU50qV
yLOU2RuK9p8/ue/Sl6TKzWVS2P1liosNSMzAxj3ZxtYulfGND/ieB13KQIbd+GtQ/AdH9Pz3e9TR
rS0fEvM+BaHZ0pN19cWR3asGbWP+P6A2QqVzSr8ZlmG+Rr2Xrhj+6O+jLDS26N9O9nGayNPYJtPa
CabyyRMhCKOFbX2HkMb7j2HhxzDCKPrecSQBf/sx1BT868eIbb/85cdosLE5ceyTl92Iv+d6gHwF
ihD5E6hgywfe4rGiR3Zg4gIsX+Gp4kwm7LbkKpC829KQposJWCUatnycp6Ov25NLPRWNAegxBymy
N9nxqufCuYallT/gqAVgQutcoSfgXPtIJ2EggnQgWxNFGvWrua5AcnwFwih/cMP36ZAEQz0xdpBN
sDvz2LX2+0XquxTwd9fogS7VIzfuJ+RWMo7EqfaAnAeqPZa5M8FSuSJdB9tCdgElkOkINlho6pl/
kRnqopCK0VGkU0NRxaTUsarNB+xbwmVcVeDDVIPdHHvNoEIX1vY99scgg45B/7i7OSCNgGjzI1qN
zbpswzvIdXZLjvzZjop3WQruKzBM+CBDBc6avOC8DnZU+MvZBH1ZH/SybhiuZ+DANAixCMPB35ax
1fAVCZhb2ghNBX9LSuWkfk535GVgcVu02lu3wM50QwsZcZCEXSbBnxix1OqRcs0norAlnx7dfDrS
/Ij8dR4Uc+fIijccjWSAhYWDo9ZpCw4l2gLOu0EyjnEFnRC9WaRSOV3maLvl6PJFaf52CZSh1qrC
7ncQ7l1iGxwghVi9Adi1qrIgfVVxU6HVD3bipk3jAEwWdTbbfaUZxvxQvWn7Ld5i9g9s3wY8w5B7
GTVjO13alKFbZOhipNtgu3kjHZd77QSwA50WiywX58jCi6ttB3RaKG/8EgRhtBp5zvZU3fHK+2lS
8vW3qMFLdG1xn+EE/2DgP63jLgoXfuzZK78QKHBqYdaBy/GhVvgvpbJGz3Bmo/LayA3vIbNNfgXL
ztrA+waaKU53NDKc10iphmUWtnNMoIkod8tXyL4UgKYLeSBvmzl7BdqKR8i/27QGmXtIix5FjjVo
SY48GPBIab7IRZlCwaoT10rVNeh3AFSqeSyuJYj7QdbiL6cR7LPLmvfQNAxDb1Pb7rs3xbGappLp
T/N1BDk9NNitHWjSoHeg8dpK/1PkTGDulXZ9xD8F6u66FG46ojmSd9JD8qI6jmABfvObl/6aaCg8
9nnun4JpZTzV0uNwKGJvXBZuYDwZkfrXnRrZu234uPstzkggTj7KZtzKIuUHMfog3dFfWuAgHlU1
qqvTt/xQdSqDqiG+nA3ovjlOL5/s9GUOf8YPCbhAp74cXHNduR4SRCAxOUxSsINirbuCxjlfkO3m
+NMQuQRWL2jezc2LyV21ApLPvzksvX6GN+6q9TkkvgxLXOiSl9kT+lc9IB5/mugOvG7BEpzy2bok
vUwyVokEbYrrgwLt1+hYAOyeud9vZq6i+PYJuVe+f4LnALulWeOCJYtEtqYZt2DXyK/RkO8MAyyb
6F5KFnU+JpsWKp/QkvPZrp3M+mzqSq8h8uBgdoAY6Eov3rTyUSLnBJmFGrqtOoIcubR3FnrI5klo
L+5WEuJmyprCM+RI24WRBdXXtkI50mG5OORhX71Cj2y2NwoqRRAkstd12tRfK+xVLassH3kRgq0o
V0Aaa3uvp6MDKrpNryG5eo3c7gUiF+UK2nvpdTCRbqE7sg3aprSN7v5v4owS6YXCBNf0OAprGfAJ
dPv6ieZsp161X2wm1EGZwCyTNc1yazkOeKJUgkO/Yt1NIMEOIMJjgCBv08jE2pLQxeTxs2OV5mOa
j+l9LNnfZKYoP/bNbWHb6ouOMgNvy3PgYUrDvmKvWRwsBw8B1OOdK9lKIVYjmhwfuMOdawKh5pUH
1PWWImiCrZDu1AKwV7LpCb0L9tY5D+CzKAaIL12DtVu8Ai7d7MK+YWuhU18e7E7rfLaXOBa96fg/
2Ycpg/psHS7EKLpzWgz+JmV9uS4LkT+DxpDfQZcyWIqwzZ8H0aBp2Yu8hRFgmEwhkhIV6DEp2OLg
8+nz4UzOtEqmxxQkZBG2TgN0tlZ5VLIn1g3xw+C1w12fur6JNJzb7iu8LLPFYEXhzuZby5Gy/5sc
RgkyrEPOxnY/h0O2D3ozEKECeqoGC8tUjWc7LrvXduWO9vBqGrKF4NSYLWgYVZ1mmDQgA6u9UCWt
IK6AVhYa5iMUzCJnuKIyHTz4nXsiM367YCiKAHKv0gZL+lBByyEEc0dez1Jvoa3aTZrhfHd73SI7
kqlFjAwJtAA+vYbpbXt7+YbjWjf1fgognyAFFjgnyLzM72qayJCDjkGGdLTB7o4zpDVsel1ly7ux
fYyncNN2IrqQqTP9+iBE8zf5yHSbdLP9Oqkdp/pgdcPfFP//OynugBYD2wN+tE76yJN64yVIIkA9
Kjnw+rtqooORYLd5LcK2fCrS8B9L77pqr4kXPjaTJ9AJ8nno/jok7y0YGSt5ug2HFB1nVhbVq8DY
hbbuLB65P91jFFGfcf/HEfeKYjFkbv0ISAhbOrlgDz6z1Aay0s0RRHD9fpAQywk8X16QX+YrA4CJ
56mGkIYq6+a7X4udtIC3XZSAc4OfAEKhOf8O5R3xxWUeW6Yot81L9oamffSK9yWHCYClbnDel0RL
+THCdzdu5fDFKFkPakbcKfTgLaBzMHwpJD6T7gZt+2NcySfQxAYgLF2ObS42pA0WIq1ycj1QXNQg
Tl7TsOkaCIVDkZOUwkgzrMqZd/qwk7SYiwQGXsZpgr3gyS8gG7zAjR3i/bOAVMd889n1X2JMAH72
/RTzTdTxbiUmL9zFQaC+eJCz7oayepFWmZwyMEQvRuh6fKGwOE6NHTiCobNpe4uK9cFdkrJwK9Cs
uEJjsr2Ohwr/11U2dSteZtD9oLFq7Q60Ira9HiEqBF1Qd1pz09sCy/R36KhoR7z1AF21F7r7sN9M
ZJ8ca44ninsyORowMsKOt2q0IzuZyPk/7b+tj+/4p5/n1/Xp5wwI0fGx9sCcTYCuto1luDa+kD8v
PYhsFesuXZGC970efJQuiuR7w70wXQPbjvxP04FkRE+YY/iUQOgl8aAKk+Ap/e+lbpaP5ebpCSh9
3TGHQrhWQ7BLR3+LZLUMLD/bkI20Ezown56HzFzwnoEXG69SbkfWDqVRc8aNDX5mLxzpdycPLPPP
cc3fX8BJ9R42w8h0WNCW3QmsIe5z+jNsasd/rfZrGE0vwwj/xS6+/XzCwRgKTJe2cqBJz2vvIZax
/QC054D+YXzRS/OYtWC2oEhp8/bOdbkPrkSGQ4mOb6YYVIeiAdctxSjDcReNBJqOocYyx+hPAPuy
8+kTzNUcng3hdARtxD1F07JjgOcWn4tDphz3owfUih0a+V0GHcwXs0JJIvTC6ERDUP1tm7yNrwYU
6a654iule1zTjDN0PclyQcNpsvgdyJjN2ZuNAkCYsSjuyEtLCghunGiol1QZOPloyQL0OlkXtScn
CkGLYgRIVoglo7yJvsgmB0wccnBHyqV0UTVBEy+ONjS0UjEcmAnNor4WxVOEutHVzuZUCgU0NSif
b9OlrM1l4HVrq+VQKYyS4GGs0arGtFpoNfSgnfBaAI27HuwP/44Y/PbQjHjV/xYB5BTS4rrk8Yc1
PJzfV2PMoQ+PPUvO1kDiIKXichvXSdPu94mxISL92Tb7QaoPkv26AQusUxjW1qltVCUYWE1RB6uP
Hg1RMpmHhLAhTI0YnNl0w9R8TCK0DkV9mGhEoR8TGdoRjiJCK3XCykuXpQfID3pXQIO9q8fYC9q4
mhNIYj1Iltf+GvntcU3O1jOCk0LKqtVOMhVFdi69jIGVFrPT2EnWaKlvNjTdN6WFk2jzfZ6tJ0FK
Ywt4f3xPJtPvsakC8fOWfoKx97uDgB7wgry0BkMNrjBZ/0CmoTLQQTR46R39CFDXrvcOc00AQH7+
RCD9geqX8UiW1syh+jR9D5O431ECToIgdzvVXTUn8IaYt2e8aB/ISV8yVGMh+p6IB/qCibRF28ev
02VeVSvhMtA3F6m/i/EeAHbX37VBnT85LCmecuyT+JiOl6jm+I47zF46TMg7cgIhPd1xECUsacLH
dDyvcpC4Km/tu2Vy5vxKoAmGl9AKkN4J7Dvgu09rFJWbYYy/gwb3m9tB3wdEI8EuF1Bj9LLMesNE
8tNEVRn+ykkAmilWhpmwnaMh+JZRqzuUxS0NvZAPqAs7i7Bqso0P1oIBMkhfujTmYDvNUMHItJKU
lnLRdiBr2Sf7r/GoGZ5Y0Ihuh9blERDWFEgFnfn7LQdYeXG15DEKGjfHp2RhQ5lAbwCrZhHjGd73
Jbg0hvABKl7hg2uhyoLtcbDtIWP7AI4A5PxdtH4NfnCkCBYm1v3YfZuU4yTLLBCupg//EXqDmywd
zQ7c6CUpltagJZ26gWaf/oS6Z0jedlDvDns0vemTHZ5LLmT8onZHw4aZKwFW2OcYJw9sW/4dRq+K
3oGCdpC3fwyr9WoEZP4I0+eYeTWy04canS1vH0qrdT0Ylft0AHACwmTbdkrTA3TBskNuGfZWAYVw
EUMJGHtp+dcuROq6Zk75lcXiayyG6kedQO8u9Uax4CMg0I0of3RB/VUZovia10UCaZzUuyqGP+bK
ENkFAhXvn1Jb4+dPce04WaMO1oD++K3m5jtrDJSmhwMwW8QR88kMbciZVuZPNpqkKTj8yILERuCv
M+TerhCJKfcOSjYQ5nHsK9ki+aUd7P5xsPA6CBzIDjcTuLBu8ZC+AqRRmtilNlbzMF9e+3aCaGlp
3ztqdPdcb1ZdYDc2VqoSlLEneUGxfQTa9VfjLB5PRq4jk7W9H6Xv/12m5tEEy8ntxnOt2RL8vPkl
pkwC9RK39RvtkWm3TBtl1UNsXobmjuxD4F8E94F9yKavXQTZgVt6l9LA2m4zyJvbbrShzgM1vFQR
lCogFWGtYtQZITmXTGceSnNJAU7wkra1vRQFmtUbGWVLOZnRZood+2wAcTtfrICJYyDtdZ+HSG+R
g0IGyC0tC/yRbcjWo/9vZTpxBGG6Tl76AXQhrZOOm7KQ+P3VpYEEpFR7bBrVF7DnepCodIx9p4eM
bepg9F4rkNccHB/qfUJrR1v55C07CQr/yTMKMGFVPyrFjTd946fV+40FftxUQhDEsVBdLKzMeqn9
tl2JTtqXwYK2QNrE+R4FAzA6hFOwrhhUERIrLJZZBfKdSMvTFfqu84H2BpAHY9NC0S8ZTWv9n2Mo
kC5JArYToaNvi9GdyL8VRRvguMWPdOTsSzHdM2M6kgxZmjB1r310wiRfw/Bt0YfTD99/mwc+FLDc
j/ZbA1mGBYiPxFXw0N8oHxibATSGJ5YE8bqrpfVSGt23vByhZh6DBw+7ur9A98wXo55ksJ+TAL4d
T2joScCsaZgv0zjOkyCrOk9qSiS0ADcxwj49xLVjLLNpSJbIOaWHKBxB0k6eNkzU+y25ptREAsXJ
pz0fUUArdFtlaaARPLYgvA4tsPgYhGDQMHLZPBp2Ui3LSoo3lQ8Xz0Gv16IfvvXSb3+gZeof4Tv+
i5dx8DD7o31JPTOF7pMUe/xmq1OqOFtL2/euLJGvcRhtJ10/ostQqgDYGoG+cRpnHOXi1Bn3FlWg
PsV8uIUv1J5GrQnF+VYF05YgQeUInfK+QUZvRghp+BAoWf5sky4YKEiUmoIpbvyYS6gjWo/i/uN6
ToM9up+2R/BvoD3F9IzVLcPS2+YTWNKBudFJmsIGKLB0XFCVaXS0vtCkENpO65ttSoKzZbzVOHbv
Yz+ocEo2jRG/w2g1D8chdy9qyBN07sYB0gUgTor1hRxgsgsX3CnE9lM0dsurRmX96RbseJrYO62u
n8Ig5B6vRydvwAX+CoKY4CTLyuGLFvmAXcDD14qx8Kwkzi0rwO83LgfP2ByCnqtpkcShgaeLylfA
E0HU4PZ8GllWgcx6TQ+mluy26uxzkbX5atDB5AkzVOAWpgRAMJFz8G8PP1o9Z9wC2SLa0jXboavp
ESNWoC+Tbk0iPry5yDhYiQ1UH7AZegpp4H2KE71VihUFOrGF9iBeeXzH7GG2zStwVd01kGmzxSKv
cshNWJZ9H6dTfefEbbYruKMuE4QgoRGX1F9HyD16RmT88If6zi2Z99Z6+bikSbmb1HdDZoF5JOjU
hWPJeVJuuid6IthFe4cckTtPCoFruw8StWZQ6FvkulPB1Z0KdKnGeomkVXDi9mABV6OP9uDaEKC/
QusBCBnf43BqAnOJrGrgzZHyWXxMNst42EIfDfLGKOdcgBkeL3k61CfmQqFestyF+A4oUMy4Ufsy
MB9o5GoT3YG3JLvrXN2eoKfSIuQojCjdmBXgd17YFO+rBFnWrliHTGps+WG8LmwcNMeUgZDw9lGo
LeGnAYLmjlYbVXIXJok8S5AqrH1/iNf0F1XqPyszLq5QcmNHGjVh0J6KugPvH3x0CWpzWLtAXKyT
Mni3oXP1ISwNf/5bRFdtcaomfqF4+lMEebxcR2Ko17eFhlDec8gWn2gdJIdBv6G8BEkmUKpUmv/K
SuN/5JB4904P8W4ZgrWe7NJ1vKXVWOzQRMX4zBKxbZVvfc0GC0rWRaO2FJaihJ5ZONg3U8/2/2nZ
iRnVwh1Aw0XL5uFQ7DnBAhuj43foGgzXuTO1G2Iho2GC3PqnodBDoiwzmzpc37zhgKSEWfwT4bXw
3ENTaC9T/CtpaAtky0vXRyOC9iaO5ogUFXCJemgmwB5KTdNPQ5QM4lNatek8jNRgnqLK+DGvhIrH
OYmKbzSKpOOc+9Z88aZpem4L2V4M6IiRT1hc3DdZcCbfCOTifaM4OAPwiWDUqB+wwboLQbDyHBuT
AUyR2pAv75n16IIwkOZ1TtdcVRsvyVdNUfzk5v9U+OZthwRY9y4s+uuQFyloubL+4GpyJ8CG+V3C
7ApaOuCLmkPQTVNzx3mgUVJkDBjA2NrQsLeA4S7S4EwjmlRgg75AgqA/0JCW9PzuwUuTJ6VpT7K+
SR8NnbUtKmFvscHoIXcjqt2I3v0zhaAoI87QoNjdJrS5NLdoBACCQi9Cly6P5bxIlNf9jgO6vADD
RIBSduUukjoAmrmybWPBDEdAZEsGK7ubwvsqK8N7dEtmdzHkjRYmxdQMbXZF1Z3JSxcKVvsiiNz7
OSht8HBp8B2Y100DMCWZThrd3SbdPqvQH2MloLAN0sJZoeEKGJIgMtnBwS/nYy+QDzHQ2jT+9PYf
Y5WtOw9J8Ko1t0mX9XcuuoWukXD+FsmU/1WYASoHXvmcgy7tTwFp4z0HqqzmALx4+7tK4dClV8hw
WHr0wCOziF1o2hdWVJ28zOCvTG6mMI9fq3qsz2McAaetzV0xiG0K4PgGxSj+epv0PsRuPUEma5rK
w/xmHFmAv5FYlGjvgzzSp0sXAvAmegWVXzga/W6lO8i8e2cceGI+BiuyBIxhn5OW5TbMCqjhOXYA
WddMrh3JkmeZYysYt1H7d4lclcFs+x+JMlblqeSr0yKpkQGfjZN2h+Mhtt97q2rQbKenhxC7madP
vtk8o+TRr5MMu/1GYyFcjY+QjY3XpdedaeSZYFOY2lQuLWUB36G9nT+8e6MI7fK1UwIxpad+zA/8
sdiYARhMY1BYIxeARvhe96hkHLQq+AO5om7vgysKZ4HeY+ZbNzyRPwS324rxYDrQxExPbKm5ZRqf
6ixWe0+3VdStX5wdfUfDyA3xdxr2R2uC1jZYOMDPWJfDkcIoYjKictt2IIvdAXzULX0nr1HxVMbc
GxBmSbmILXO4t3q/OgP7YgDNitKpO1Qlvp+VFif9OYNHafAAQkBwmGf2X5705YFeTl0TB2fIoG1b
gTf9smFRvwGTXrO6bfX0BHfI2gOZBtD0bUyfAySN9KhM3PEtzKodiHeMH5ZjHSFcOn2VYBZYeuj3
v4A3y7hzOrO/Q3spUJt6kuegbzEx6900ivIyhXaxSFUhTpnuSk1jwKMHSALNow+7I51CrvIh3xcc
XIo3khnAQqHrY3Qe2FXNYk+ODF+vdZnZqPGzEEqunalONRjSXrt/qsHqXiM2RuDIBStaUAf8VYL/
a5NYw7ihILC2vs9hbm2/Wn/ZUXY31EX80NVcXFnOAYzPTNBXNUl8zWTZHPHE+UrOSYjqBIrqUzG6
2ZGrNFtBGRcCi3oYdHgDLuiWLqGR4BGmPWpM4fEg3KmFetw1GXvnOyBx2YOtvPqcAT+6aPvA/CKa
0ViVNSt2NExRsYA65vCcWvoIBpztQoAZ5kuY1COwFaa/84SfHNB16i6xHVp0qZQvUx6Jk2moAAS6
gAFASLZdGaUf7Us91GFSh5lRLU7IV0ITLWpQDAMKawUqG7Gn4UeYpVcDWAzcaAQqmJrv6OwAw1ZV
fgtc5NR1xjwxmwFIq84/j0FRHtER564+IlCSQAtAMgxLV0eELSjlKQKaROW3qH5fgyIMKM6Biwgc
yXggmY8timnrqUYPyFjW1iNa6a3HTAabBlnKC0XkccKBOAjGBbJT4Nn1Enda4GmjdhRsczRmS9UA
c4WpNKPRayId2aztcpjyZeUam7F3vjJoau1S0DEtWs0M40xhdaAhRGr4s9PJ92E0qngTo1V5NdbS
vasKCIbRWd3Fv/pOlkO8ooM8eWlIp/VbsN0O4QFJnWRBVa3WbkEVnBT9Jm58AyDlvNtLm/sHE6it
uTqWhqDkGlFhpQlkp9JZo8Z4q4ABmle6Tfh9TWSKoEq4SgW2PSwD0E3kfXofpHijjZP3UIcFTMAQ
HEbmv91MfeJCEsHOh2XUZl2y9EQuV4nRppt5XEWT5iyP+W4eWyFevnVZnGmJMnfTezV2OB/qycDb
zetnaLEFSd24z+JDHg3pEbud98vkJwD7/D4WZdUf8uZAdprRhgEHjapJVDP87Gmw+dSHEAz20EvJ
Q4MtyOZoB/77y2UBUNT6RgNCd0ijo4wKpJ2I8+vkKOdplIDJqPjSScN5Igs3ph3oI7p7qU09N+tF
UnXegSIKVCRWjYQSWmM0LnZUaJWUNTikaKqAlOwezVjBgoZoibXO/+OTPF539zEgLg2q8EGXOeiU
nur80OpLPHKMOyVyYIam/EB35C7tbgQ5MR/B2/gxJ6Jw8lNkNVXg8/n9lvxG09drSGnFWzuL0hXp
hu9y3R1W4XuyYo05nDoA8E9OlqWrzGT8MLrlDxmm3dEauvdLlNjdkWyuD349x84O5Jx0RAe2BuTR
PkLIM6KDDpTO4FXLjYdbmWrqPXEwVf1VfnSW2ygzkInKVHQxWlBU6igaUShNnEQ7T5wrWj/Xui3/
61pk//jE21rs5yfSyqwo+AG92Hh84mFUp+i8JQSv/zHEcYc9Jy0eKzcvthOfh+RFQVxkrDnZjjGc
RibDHV5t+5YlQOyQbb71AVDZJZa1JxtdCrdCP7O+oM0AJKWvosUJArxd0lPPBuD3fmK8Vm1dfi+4
/+rji/AdVNDzDfCk880vLjMcvRdIZey1u9Az/8cS/+cxkABDlxf4u9dO5zjHenTtBRE95CITmwY6
tTM7BPeg7FJVpnNu8U9+Yf5TPDH++qdJoc+amR3i35PGpOKvEbfj41Cg+bLLjfGeLm3sZdDKXN4s
ExJx926sN+Sp0KKvpmazLCpra8U4o7qDpT5NzbqlEdZlOC/ZW+DqMEedlNCfoHN693UorG0aggiW
bDYqlIum9QpQgxbVukdP/S70ZPaijGn7/yj7suW4dWXLXzlxnpvRnECQN/r2Q7HmSSpNlvzCkCyb
MziCIPn1vZjUdsnePvtGRzgYRCIBssoqEshcuZaoTIBaJ7tupd7VrsLiw87B2LargK97YgX2kD/t
V/9f7UWF+jXKXs2Jryl7BcpLaDIPc7KsAm3tUXr1wzV/lnVmtemY2/vX/JlCChNR2NhdX5Ni0g5f
stDuD2Sa7ZFfBKgoo5zbqAXpMbLKh+ulJR44m6qKBv86TR10n6emjsHI5qlpIh1UzrfSMf3RQIVg
44wIDGaApJyz0nF8rW5y1AH0wXnuwRNq2KGu5TGfbORXmwEUFIEg2dAM81ia4OcsCuw+KGiaJv15
wPJ0nulqus5ZxekG7xt+oE7gwO4SlsljhzL+ZZ9zrLinhcy88sCLrxxspGYnkwue6W2RDaDqmpq0
XGEiRK5NBemBbI4LggOAwm+oc3ab5nWQCl9fbcL8cZ1WG9zP09IgT0MwK1FNin0UlkE0bQdGa+qk
Q/tz2qDBVmEosarqW43tyhYrO1rPuCFwENSk9Qw1HbdTKERCauLapF7UsuH3kh7dELueDhXEm6Af
X70WW6KQ690RhOJY41GbT0Y6o0McCEjEpvWGhgZgWcdrYxpC7esMQQGCf6ur736zzzN/usiQefGC
u0KtEeLodj0P7027079yCLF6AYu/5TLp/LpP3DMEf9sjaDxQTjgU3qtRnciBQZXYLzg45au+LE8C
OiJL6nA2FjSm3qDsXC2dSsUnLwrzczQCe4DUVvzNMR+60hhfLRSlL6FjK6Zlc7BBihixhwbCnXjn
Dl9z3W4WcWqFt0I49pk6sAVAbcXUoaHEbu4oNfAvBybqKPpqz40I1IpsgkD1jbojm2oZUHZDN9xV
iAyurVBTN0EWmTdGrV+aaVGbIJVELdVq0VoDYz4UgSHyGHJu7hFV2VFRy7XQhZpQd2Z7kJ/PneRP
djoMSC3tWexsf7dP04IdWtsXRrv95D/Z6QLpqEUHFOTMnb8NR/Uu8se6mm/vWm9DboBEisNYZpvr
tCYw9afEVX6lNf3JcZDQ6YHJv+kCvK5RaBbfNakH2G8BxYa+9oRv2Eb5hTc1yvhUnX11XaAAlBLf
vBTkScKRP6Qtlmmac+iH3iEZlGCXkjV+6VnBD6TOAOPO0rc+fkeNXvVoSzmsIjwaj5UuioOB7Op6
dG0sKkE+sAhzt/1mmaGvjVn+AxzcT5IN9hdP6xHcR+T97Gi6vitslO5z7MkuiXA7X7W68XWwu51y
jOyHzse9HLzqK0CbEOgC+yGXzSJS3XivmyLZBHaV7ivepDe2G4VLw+vUVyDpN0OZZt/1IXqWWTI8
daofsPs0xNEzpH3EL7tY8Y4XX7hEOHBytdpxF3M3OlR1zPwyTCQosFlziF1jvG8b4x48HewrNJqh
5hTY7RH6YeUdaNreyI4Pg6hMV6mTAG3dpW4iAKljd6l5KK4DAWZ41nIRnyojwmbfsrq3mq2cJBbf
AK6BTNbkYDbOsEENZbRKzFTcovhF3BYBCrwQcCgRr2f5rQHtNXdR5rjjMbshE2q4NGSmlWdFi14r
tqHWJms1gT7wX61dTDeLFwgbq701vffmjgDVAmNQ3FIrcoLilJvR6TooK/DWH6IYJJ4/JxJIGC/x
Y0rWGkFEsKD+mJh8eGQ0i9ytvxHZ2zjxcZapHA5tvhBsonybid/mI/nQ4VO77MPx0ADrKg13Dwmb
BXPA4lFk1nnGLIyQxkBwIFkTxiEUZnNCgcYTdZLJiYyTaXUf/g0Q7kiTheyg1S7ziY7CLurnIraN
OxNBs+Mf7F0lPtsTs31mWfPhXwEA5BN7Bf5unr0gMe/6ENVUcyRLBF3zwe+KJMiRO+AGJUwClarl
4F9o6xbcE4F9iy+meOwgybRtUcK9bgfLeB7x4A0lj97wCgN9SpNqx0Gy8QYq1S6IMlCQPI1ETrd4
7KeRTYHAUOiU80hyYAGKwGikBUTFjUwgOs7/GknX1DkgijSSRa7+3AB8RA5Y6aH2IlzlYW3fASGe
rPGf4R1VGoNvGOLVW6uxSuQFIgtq4VKHHrUFelXLTL9Bumg9lHwMUZMYrcDRZXxLbFQWAjGbPLFR
V0vPVOZNoUJt041du3eqdjgizw7xcV5UdxUe8yjP68QLlhEPQQpw7yK6G2UNxrCSl5OqiP3SaLrw
/3Rvo7T+dm9hqX+6t1jTILI71X5R6VbUN7nfWFG7n4uzpiZQ8+2eyr4aU7tDHUmzK1WaqgUiq6CQ
o3CdW/NqZcVgDJiNDtK2K7ePtAXS2AK71pave4iZ+VEf4FsnY1PEeEeH7DhOKl79dBBS5+smhNg5
L/uN1XOx1wAJOSlH9ic6o4NMCjCUBY6zvHZUVfAWN3qwyGver60ktHYuL6M7d5hK2gZQ/QJ5ckSJ
Z/mFPAbbMpHftB5R/aN86LGH+x6PEuua1v8U459PyWmEE6UAeBKzteojbPvBRjcguMu4ixqUIFtV
E6y4sZp2YbRABnaABT04DBBpOx2fyS3QQXPKyhIRuA57jThu23M7uXUhavmm4X9y6/HL3whAESFj
xeVjnecblHIjr4df3tpk0bjJp6bKSj+BbsiXVFT6PjUdyI5ro/6is/77kHjuLRLN/Q3YtFGxPvlb
huf4jeTIXE3T5lJsyH9I+Me0BeLG2zFHZTuotcGwu3aBGfORXYx3tLWlZqknyW7e+E69qNiIPzUR
y4x3SaUjE12hutQl4GoYs25hGB1becLTj4zQrnhJdM4a5Rm3H1eEOs0hbBGnyUazPaLIBPQSOYiq
jxDoDMx1WKKovOC9WlM/HTQevyZOaW56YUrUsOAQi7A7FU1VoJQ/Y2CQcZ1+Qca4aD58LEdKv2wa
ZH8nb+qQPOzBfwmlhbRE8hZa6/IkVQAwIfSl/LaARKNKgeZH6h6nWHm1azC+tQsXocl+QcZ66qEz
F0iZXVHxm6u9NExQf8y90loaJYCGPVYGDK/xQ0M/NPyEolOb2vjN0Wnk3pdWlkDhDHFzOiBHlSmE
dP9qt+AXEuD1J8unkdQe09iAZrlPc13HQEgIofjpYObcWtl95mRn0IO1ax1c4OfSCKyTLh+NCe5F
BzLT2Rgpy3eSQaxirFQ49iCBexzD3CeXlGyDJ2ro90T26jpDHeuP2J1EoOlzpVhoUCXbe9OBzsKU
tQJMCg6M2M95K7K2Y20Dvjt5MW5D6bwZtuRDJpsVf42mKa9t8qFmUeTM9q89jsGLpeFAULJWSBgp
EX8cEkQja9TLo531bgXCofD7bMuoh9xZzYt1l2s/KAL5KUiZxjFUfiKQp7dAsx+xd/wczfwtuEmD
XRY+arH2BBS0dTI18AMqKxqgFD8kp2rIBLiXpHZBEZrpV21kIsaThQswRor3PkxXACkKYD9iCNew
IPouk+qtCJ32uR6Qt9ecSL/DgscF92Sj4/+xSHd4aXVgwalRzc/TlYOXK34PTOC7SNRwnE81S2p7
o8aaSqQVKommHjo4CsisAbR4PXaDbWyiaA90GC8AXl4g1lnfu2PpHVEsWPtk1yTIF4s6qm7SwBpv
PdZj/TINiMAVgIxRwQ426osf3AJyukoXj2Ex1osejHxHOgxKy4/6dLjaqCmVbHyWmetiBCBciebU
OGHx6AEFe9e4ga+bdQRcy7J2RPbI+rZ4ROQV8MZS3pFjWGRnoKTcG2rVSf3ei2qYJ4FeHWhVswi/
w2nOYtrQ4kGkdtTMRjYugQWyN9Rs3RLpQQS419Qc4qDBbqx2l9Z0UXCFxjtkNyyfepGJ1/ZVAXoL
6nWdLj61LVao1Kv3Zn2DkMGFOrF0jRclG/RtrmnWCLbltEZBRr1vsThAKClPgxP+toITnWmqfAZf
ttqaRsHGhVkFHQLwA5jgjRwbwxzKzNMZHUKoAuyDGIdr809+12E0glxo2LX5/z/V9ZK/TfXbHVyv
8ZsfdfBGyV1n3AcRRJY1qIQUCzq9HkD8wZaFVfYLCCVkh2sHj0FJXxX5X0Oofe12pxmvTTr7/QJZ
i4ykwcFy+M/TRNXPG6Or0J3MxutVyejUlV0sHNu4jDLG3m26iesQas4udEpDyjL5AuXNaqdZcXHb
QhqSIRV0FBNjJx3KgQEFogWlP5jWh03RWZKuNYganYbpFwBstGzWtUxRK/FzLI0oEqDlem6ervZR
R+32mOFJRFe9dgyg11GOSs/CjbAyl1HnrNIy9vz5ij8nRpQKhdvg8FZ07UwK7JIrI1nOU9HgSL5k
XEU381SZNMpVFGvV7OJp3tkCCdEGDBNy70hd7ucznnUfZ3+wkUvv2jzDDxvj6CB+nl1tzjTNdVbq
uNoqsIT6iY1fPOjdvLuy4+CmisCkTs2Apd6dNCGhrVLzJpo8KsirbaOWdT51Vrbr3RWIt+SV0k/z
ICWhFIgiHkS+ABEVshE3rmWdQZNSvZcjO2uOXr7bkp8jjhMBixskzZHHGbiZPD3Y8bp/JEA6wdDD
CYuOSMBsv5rIg+x5Nd6gynyhD9gQZCy5BYGefUnihJ/xQFpRiw7aCDbnzGrfuyFMkelrgcgrvarx
XScAiwHPw0Od2dN+vnJe2p9naWJ82Oisy2znJYqGbKEXOX+Ze8ONbnj3qZTphTGWXsB77RybdjyQ
CeIQ6aUFEP8mwLMMqnl96JNb110ikDHdkhcd2rrZplahTtTq4yS91KL4UnABJo1pZjL1DTgrHM0M
d1dbV1i17yZ6uiEX6shkjqKLAkU8ZKM5owpyomFrp8vrVUMurU3ag4H6Ol9oZeaOGz3wWoaLG06K
0T3YTnuhYfSRgIuooFRafprdqEDDm8y3cP0IKXaUCuxf56tJBPVt7/HoeL0zyYN4YYAmETWp+MLI
t3HqYKFpDv/0qSozAIzUBF0VudDBG8EB0hiNMX8qmpR3HkT38lz618vqrXC3WgXc+vWTdnWn7XVX
PV+/OARIwfsvs9317nrBvJsifKG55v9Dry+nqOtwMzfH0t6DYUNNxTRqx02IJGhF3r8mTftgZnn6
kECycc91HQjdyQ49O0sr2vOIdTjAn26zbkFltHPz0n6UILojJ90xDb919PoUW0xbaqzIFxICfPdd
bzypdhAnNbWc0hvXwIqAObnyjPva6etbF6RXrZsa92TqDFB7hXkYH8jWd2G5zeNC9+cBzAzve2Md
SGmAiRMQPayru2RHk4MTN90jKmIsqEkDPPyxaI7RX8jUjQglZn1Xb2hyVJvkx8QS36mTbleLjQNS
uOHNfPXWUkCbxc6KJnN5qs66XZ7Jnw5ekrwWKTeO1OqxPNwE3OxAJ4IPNGp9eAFSZUmdZCogkbmw
66DfUzMdS2vLYwTryIVuQaEyTh/vyaBxaLx41ahv6QZA66HvQ9ljK4k9lYq/6LHVXUaby9tyVO+B
8rxnSLsPKygCDtuwRzOS2hKkW8BoJp53LOscCnyooH4GT6ENSty8PZRdDOiaeZnNHRT4ZFWBLwQx
Gv9jxw0Kte2M07ti81OkPg6dKBefgHpW0kBM3LDuNNx2GQZfKH8d6uJNNrJ4KJFk28oGEj+I0noP
kwOltrEGfLObrxqCnG8JAwAyVfaP1Mpu2mwwX2TSDtADNcXFseJu41Zmvw8qJ0WcItXBGmj3D+kA
ZVwBgc5v03BolNo/YgznOYLB+BMN1oGV4U8j01GSMNWRx64GZgsjRfFZFvVP0KgAlzPsVzc1VZ9n
HkcaEQG12c1B7T25oTriY7ZhcrvOFiffAiI6gOTxAJpvlHdoi3x4z3kEdKlnfoHscAVQopFvm75N
n6rOPvLSiN5Qz5P5JeDRZ8lN/VQYA1Jr1hC//RypMohR0MjCCQHbtix9qSUJEkShyJ7oTIROOp+p
P9j+5Bfqho7nZpl9yrNpjjUcwAy2/ZTVm3NsbLjX2OjsKL0293JkyVZMq1Bm8jNHR840S1Y1W7L3
SbYQIxK757Iry40D+oEvZl7OfFZO5hqr1HLrHVBIEOfNipnPCmtp2JMWBNqmpz1N/i7iZKhSA0yB
DQV4lM1SmasJO+9Hjgce7CpK/0Nb+YlcBLEMDl4K2RFAZdLinI8MCRdDLakDecLiHEND0FomY78E
hio4XN2CgUXrIcy439uo5lQAahxk3nUPkTLFCixl/XpujiBis50at2Ty7kEqYwSBa3akTjooDsIw
FHVdqEWz9anxMZttqI/ZQksL150ULSJerpkuiDML8kNH5Rr1mVqNnjXbxMtrn5p0QJAXxJxhc7Yr
D4DNyaMBgZhvT1IiZPvDHLPHNODXOf50FauC9mvZgXsyGuzyXkuNA3EzBFAn3aaotVr1048CGn3x
FItWNxVEu+9tNR50iL+u8HDkh6gJI791R/vYpIX1pIMufaatk6LYg4WyXIZAzT2TW5BV9tHQw41r
Fh2K6p03+sU0DYQrKsQsLq2ut4c27NylHqbxm8xPRWV5X7sUtKtjO8Z7Pc/E/TSQ+uu0gIaOCbiQ
FafOLs0wj9OYznuIgE8UteoN2VLld7YX3aauYUDMdQTLqFWMEFFOP3wZFFkk5BjF0kDytANDL7g/
bH3Z05mFraoS0kW4AGdz73RmRa+s7aHi7qJMaDqAFFOGmwaA3g1rbSRlJZ5ELZYR4Pfn48bDc+ZS
caTWJ760+T8jaodl4yDoSv+XWdQlFyjLTRpct8zT2dcMXLsQU1RfzbHXfZkmClp6odq2TqdtdWQ6
bxRKwn3k5caXqu+PxKHtCbB3xoX6qlcZ5CBRf6GpJH8QKL1H6TbOwrqEbCgeyQ9aIj9s1146E7re
rJSowQxk40GJEo18T7ccOFl2dKr6db7j6aM4Jci+yCOP5BaKBcmjl5fHotC8hwSET3s8UaZfoRq+
TvZMx9vCjCJ773BQpfxqH5HIWBRGU23x+OtPWPD3p5E5CvrQdrFJzTJeVHoPEQLq4VE8LtqKRZtC
DdA106CD4HpTUGtqXm08zYYtsG31pZsODYj1kb2AjZrUcbUVDW/WVWB2PqHcCO+GPfCF206wI3zb
1a7xZNzowA4vMqJpvSpbeVZ9QW6tWQmJp0eoGeaNSJm2iqez0Bk+zsj2p14AS0GfA6zkJsFfz95F
6mDdjLx8rGvxbiHK+B5XzRqBOPXVyIN0CfzUcJaui8ieUTRrkXHHN8WoLQI3N44uMSJQoJjaDBE5
rHPCPZnowKcoMp0hTQEt13KEEC3Aq+uES1QrTwV3BOIiGwgAoH9jOScEcoqzNz1+hTRfzLHVt4nN
8EgutT7d2bqGt0SVQgO9a0IbYjpG8h7gV+GaDnstvShZGozlZy/V3UM0Fs2ql0Ki1hv14lDzfLeb
/MdQdO2DG8XtJgiKfBfmDEpp02TkMVpQXI8b9orQfrIM+CiWXHeHLSgECaNOB0+IahVwZq6oqVC8
d+d8ONgW2zh5Drj40N6PIkBpfxrnO+Q0UGAIhYcLlEE+bBU/aUGyE5Gz+pNmRWDhVTt1jlMqnotI
XwKyqLR7RNfwLag4LJdU+58idbVFrtfEKwwqTyBSrC8RgjGzjZrUAXR7u7V8jYMAobM78xFl4N3e
NsuJm9pF+LCGNMS16YBAEd+rdUqsEAhp1/H8dGIYh1Trk9PU4T1nbXbshjTwidHb+csuCys7FtYk
z4QI/ApcvhlECcsFfrbGG/g2JDD/ZnbLpTOA6wX/ERmLu3vdrUE4ND1qh+jDt4vAaGyZMrqLDJBX
ywCJLOwNx6+2DmWeXg5fIBfzYScgBjgyZzv5jyIJVqE2osagbdOtreJojSQH8nruiOcicuVgt0FR
SJplWyPN22fyiNrY3iQQ51tgsZX7M/V8q+n95o9tIp5HvgxVMsz1tqYDarjIaaB+Rl+prD83qRcR
f7Wj77+K1d96fxt7de6mqSpXk5sxHPdqQNIVUujVoUcEYC1qw7oXgIRB5liM70VwU/Yq+G6N1Q+L
ue6jzAzsLMM+OAIFXs9jZF5qKzGgUol+b/pg15tEiwrEnqY1kJwWPGo6ZN5o+br+eq2ZvtZVlyCT
2OUVxH1sVF4rJ28gUDzIj0rsqx80GbA27/JHW290/J2qGtw0ubXOGMDFcVqVJxTBixVgT9VTzY1v
VNqoOd/w2Erfr2P0eIyWWsBepIP/TKpaA8K4Wl+bXtNXa8gjR+uMh+GRDSi9Yv0XQr8XRQdpuigY
zq7tqqMpsZGJq8B4bdLZwerv9d5YIFtQASGCn0SBFSbCwnZ5JBmafGqyqUm9VofaTurFXtF8pN4/
jU2dCJmLXIBAVRNnLBOwroQArVn17qGSOpaak13VDggDhvalkm5h/ZApd++gR7sEw22YX6JwKmCQ
8RFM3cz+JlBDvASthn2jlVD9GzSePoZZUa+gJDWeUPKV7Z0ydTZjWVi3VlIyv2NO9NKZ4i7PCvsH
CvuBb/Tke1T9NZxHEvCNLjVB5I93BfgRPIRivPzI2i4AeqB/op8/2U1bOBte1rP6kDeY+S1quw9C
QBjpKkiUl1G7YTICGe4IQaJrh1HaEPzQbsFgAyaqEqh9BFcWFYvVgZrtUHw0qfQQb4fPvcOvTepN
dJSH/cexxQiMTiXyJahtj6zhYudNCyygEaHI5lZ5dKI2HSaXoBjFLkl5fDSw+CQ+g0Sq7wEroltH
9fadPqZnIkOwhLI2gI0ma/Ia8vE7qvTCW6xtZy8ym4MFrz6D17Ry/TkX+CtmL9GUzlq6jbVChBIA
4b7Wv8QWuOHwuw4uImrAx42H/wk1MshBBV2EoIuyTiOg4hBHbKy7tmhavzBE/5x41mvn8fS7WbUY
PuWhWFZhq6Sn744HodU+ZDoE2UL8psMG3ChqQJqkM+JTYGivmRbY84KyS438WCTRKy3TaIPgosp1
4VpduqfFmmfjbxDF8OWK2LyI10v2QXbSarwqJuYvsre9RGnHZLeV619dyQ6ZzgwvBq9agLB33KBo
Jv/CIS8uDDd6ywOUQXNwsZ2TLFJnFwXUgBq00VsCaQCmg3vD5HGw+XVkasTjrcitLwIrmxMomMQJ
q15xwg4k2bJee3KtOD5YSbwOzby6z7Kku3VSDkCLgjJoj5iLXwe6vqVerWPtMQzdr3OvPjjvDYo/
DlgcYdfi2BokLxEhI186gLhuzZTQbqgVV56z/Pe//vf//T/f+v8Kvxe3gJGGhfiXkPltEYu2+e9/
O/q//1XO5t37f//b9lzLZcwGhwXzwD7iOC76v73eIQkOb+N/RS34xqBGZN7bTdHct+YSAgT5eyKC
ELVpYYXQrWdvLW9iVUAl/V2bDijDlZK/I3WO9Ln41mnLeR8bqig9oGJlk9IKSzHWbQE1Y9nZGaN8
4xKvHORS7UU0VPFmVhlM4/aXNuqIzxGAMNdlRpKyZIlsTA6BEDAT0SFMg882cq7ybKnjb3wPeWKg
Z6cDE3l/sqZDn7T1usBDD4xMf/VmtXwGmX6+ZZ2OFTvLnRp4JLebXWgsOdMEUFPQF//81dvm3796
x7Ed/GUxhhy0Y//61YMer9BUw537VsXDFkngEKgpY1zltla91CmSJtNyQo2og65cu74lDwc1TyjV
1gET+7NXLQJtn0fup3mUPtFsWL2EWLG2Z6yJXrK4NpeJlaoThyTmoSrBkzEgN/U0gvQZX6/zPrmC
fxoY78lVD6A0EmbDkX5mRj3cyCix9rZt4pmLkgb+P/xdetbvX46tI+qLb8cGNMRhDvv1y1FuWrmA
zov7eZHulAx1+YX9hAxFcYGibHdBqf4jPQ7jRmhreuRRc/ICXEtchhJaxWbkvSIGLFcOywVY0/Bg
ikQDsQbG2mdT1ic+rRHxUrwTiV58YVoJyaBSwXUo7EPDbyOtqG8BtF8jYc/ui4lNvwK3LegO0uBA
NlCGpZu2BP8j9dKAOu7XbOLlR9QMqrV1bKNuz8p9BKeS3cgFWPsDgZLHPgBnhqXS2m8CVBFG7T20
69n9b762cds45s6FcsdvS3tSmDMl8/ZTJ8nPjV2I6iSFoAeWv/rRsOPvtfLyh3Y6IFJY1iwBARga
eex0iw6lh/vcK8WDKY16rRljsaJeGq1UNo8uQN57M8cb7dLUV6bdpp/I5buWT09lo11TR2Xq0f/w
F2F7v/xFMF13DfxjUMzmKEPm1vRz+vSkwpPFHEAlE94zvKIgH6f3Z2WAXpnqDOPqyfAa85UWYbbW
9ceQBf1Zizws0bQaUpBJeiJV2VkllsRjZ3lYOq29siwX7aT2FgMECO2dKoG4TFodaBB1UPM/2ubJ
Qj0NNk3jAmUzWG625Wo0DrrtGgc6s/vUqhYiHoC2QqJI39pusrt2/81nNti13Pzzs4e+rOtjnyEH
id+8jW/RcjxbR/vXL1MNYx/XI0u3QwBcK/MtMFB3I3QFOdAjeFvyOzUqqIdN6Dol01tk+Oqnq0eg
2SM2w2a/UGEAiRoTuK2478FbH4FNL5NFCMh7Ed0zPa/2auqlJh1CRL0Gpw+Pka2DmP/neKFYiqII
w3jT1eGfP645PUp//bi2brkcJZG2yTkAqL9+XODK8gHb9nA7A1YtyKOS6C82Mh7UUgWiNL8o+ZK9
GwQAvJNeeeqAsiaUHVhIdI41emhamwHEddEKYPtf2td+AsC6tf/PnwT/Sdb06Pv0YZhu4pN4nmXi
dWa77u+vbB0SZgWPo2aTydTeS2gj+kiLIF2nWPgc5x74PoCycXkNWLgNMA7Zke7gaxDPINoWi+jZ
04sMzO7MORvYYD3mCAKRmyiYOIQR3jHULBg4+JpE6WCwiRMA/9pyj/DAGzJLyY+8PHtsUgkSoYXt
d+C+TLxqPpZB8s4Osnad61V1bLOO7xExU5u2tsdbFKKESxPKkV+mebo2iH+M48c8pgZaGweRk7I8
G2HkGAvQ5XRnoIpObpgWe9PGa3R6F0qU24fyNGqPNYoMz+RFZmoOshq3KPV4JTuZqJMOQ1cFS6Nl
jj9fgYzNNGVj9N1CChFuyPbpYi5vN3JImsMnW96J/Njq1ZKpCuI6NIQuxYB03ZhZnX+2kY/G6mIS
fOjwdP77XUN3L14kru5tBDSddqEOypcMMFlI1hgAo7uZWALabLJjAlLiQ5UaAThBpNYdqF24Rei3
oRGvXGtYZUHjQEJiTAcfbHHxljttfs9lxE+jHdw4doTWZJJZYCyaVmcgRmY5NquhfdDs/MfVQzH9
Bxj/oB8t7RTgFYxE1IHvWg5NOZrDmyYCSyQqtCQ7kYedVekWGwGstqdOslmpvcJ7Orqdr5R7wzof
hnE5zxFXuyAZkxteb+ImBS3GNM5sXLEyPIOv5hmKoLpYEPO5TsqNMV4C1V5uaFZ7LINznIV7l+ms
8IF9Bv1uGQzbTJ+v04aBfQRP9Rdyp3l6xDAXLViD9tQMIteeIIpIYk+3QIcqRPFg5phHGhW6obat
S/yf0F2RzTKBvUJg70z+sR2jEjEwoiV9N0MffLWKJj66IMKAWni3NiPbvgOrjX1njaj7B3mut2od
FgloqKcL0FPnF3JBQNUCXhfSS7FpFiszsduN14E6DcKmmcqydT/a8c7WzPIpG4OtAaLVV6R7m6XT
FuYBEkv9ndZ1b0YVpK9IAoXQtGuNsxt66Y0ZjM6COoTT/+gqrl3ioEiPYwPpd7oAtgEHd8rdFt1w
Bi8JODt7/FfQRbLgoUBJDKim+myTlcrbNLZWPkNn0B/0OlibWQMcvYc9q9YeVFJhoyWx8vHxdEl2
BjjaUFCCrwzLLH1R9rFe+QEeYoERigv1Gk7cLZ1YCzfUjDQPyRuoTM1T1fgbrpDqO7ue1O/B/huv
AxOrFmpWotZvgN/ezr5tj2IU8KIW66CxvtFsvOTaBopibKpgM+5NDRvw3DpQ32wRgH3lSO/Nt+pq
rdgzS4JXerpzKxvxmPBqYCQbvDSx+Py452kBmCAysaH7kIVuHy1bfNyzctwbYCfEfM/Tn8MahVzF
iq6aMcB1Rsh4U4uuQveNxbWa7+uf7pkG9Y32t3sO0xrspAgy3LSiXystZRtZe7sSgQgAbmWJKLbW
FcDmTqdDJmvk6LEBLGPOth71uFoBaLbIoGExe7ZAsCXMDSFRMQXBp4EK8JF1ELtfIHoN1Tyy6eBS
io50OlvLztQXyCsGQkuXUYwXgJXeJ00F8FoNSgssQbJ7gMyz+yqH/I7yLuSACKm10oEbXVGz1FPz
DoPJkYZA7sBdqkiJNdkaF5ExGfvQfRp2RZf5H8MwbxO1SEJIiNXGZpfdQ4y1vRkMZ3P1yKtB4mPK
YktzybH1oB3vQ320KssD+dHQOuyhPaH3zY5sotfVcbCTl7Ea5c61qmyJZWyysdue7fVU5Kewrxsf
u+VAlDs3LcDlr4t8kUXl8D0aIWbNmx9DNn5T4EZ7cgvspJI6EADAgOVjbGy+Mcw2vPQBimZFZ+Zf
TcNFYAyDgA7Y4IlgvibMAutoO+Z3dOV+KNg+SXpnBx6UTek6qKU2Rw7B4ui7pcwKMSENTD6Oy04x
3hrr/0fZeSy5jURr+okQAW+2JOhNsXxJG4SklpDw3j79/ZBUd2l6Om7MbBBICxZZZGae8xuzDDWg
w/gDTknlrdWAAK/SbCoTFmJKSPmbG6pX9AKXWI96E+7ImxwTFRWRXvyldOGPChurD3tUk7U5TMFz
gxiPj+asCsZt/v1sKEvl8V/PjbrQfQT8BUZYiOENSARsDo3w6f/xPPwIAS8XTbn1phK5RqQetzWE
Rz9I0QvPe80hPd9r30Ahr4Jeb754DbwigUTGXkW26M0z7WOVLbPWnrZ2Z1TdjbHXHvIo4eAqR0LV
CEQ1PQeeVh4dnPM2ckCW72Y9dr+Co0tRAx+aA5gk92X27Jtsn+04JyJWDVdRchYByo254/KkzAtR
NTCdF7527WFUBTbjeh18DertfaDh9hu9m4ujpnZgb0T9cX8hQARWSs4bl2ADcdE5rK6LZUKyNMci
6vK32RXTXof3ss3arvuSlNNKdlAMwMgYlWQnmObVk+eitC8f1VgwVeA6WbeQgO/ZRu7Hlw2K1Ww9
fjXfOxeTXRddpp1IRuW9MPnkl2ei51H5s3BT4lWkNzCEq+5vV4GL5IrgfvhkK8hxB4tjmhxRx6Q3
JmIL7WyHu3Eu6z2Sy9PbXCAqvbzRSQaJDLWf7GLPike+MdZXM0vSKyfz12pCrjgieLovwgSPhHuU
j1CfBVEM4K9NnGZhvcoGLXSelREnomU1rZXYeiqXi5uyt6uMWNnI5TPyehrcH8Iem/uCWmbRvCsg
Oa/lINmrB6owsZ28yJI9dh4SwwPLcFHoO7a52hG46MohBfCamorymITlSZoPj07BmwOynRw2zsR1
rZHTUbNxI1vtLEx9hTjFQbaSNv+Vlq56laVlRp2Q8Wu+zIgWByqSTGFVPPdvZkwqMNcBAXcm0e6e
O6tnd9pXo74fnO5BXxoA9oKY/aNZGcs9P/r2YS5jDDtIQrnnwNL/vp2EjaT4PP4Val8HM0TZsOuz
Nf7qRrIWjmjXLmvkDu1lM1njPbPTe9e4NoDrnuZaFRcjUx9+d84Vohtjl/n3sk5sCTh61SLrvUzW
5JguqfFjGnnpE3HA8GQJ72dnp7TpnZtt9Lbh30w+qDGLH13ZahtgN+oGcIeB7IAdv6ehYm8yxcOZ
fSlWA/qTgUjKsyyOhr4n4cYuqgis53wuN8WUJ++hqJOLsTgYsJFO3pGGdXe1GvxujdMx8aGnTwfZ
2qvON7MQ9YMcqoSb2VCBZ6VVeUPR61U+J8vN6ihfVLbMDz/mv1+UbM1q7f6iFOSM2Cwk1S7A8Pks
U9r35PZSzIn2rQJOMndmlOxy50z9kQYPlWC8d3Ikc+pzonsnOWe0dLKybParNtxwpEfHwoufCXrP
rwbQnqSFCiFL6lCwRUN6UpZczTgYs5rcS2k5nQ34+jfZFrTeA+IE7oMs6aH6XKGjcy+RQn7vRke7
yrY8zL5rworuEon4B4eLDtlwuT9CrdPFcy44SyFE1KTqVe5NRL+XFxd0BQQtLXVPsjVnnV9pmUn+
R7Zidsl3ChdvtwvVV9vx0nWmXlq7Tg7YuxUvs+3Eu0RRNV8Ww1RtL24dfDiqHfFfjClTOCGtIBvV
lkcVRuMd80YpXjAjLrZ5PDYb2ToERnZuJn7R7mNbSKFu+iK7Zjm6jLoXsnFfHiq6od8gb5sSamQi
D7rZEahTWg/NNTXQUU2TTPMJJjZXq8LUjAwEt7EgoDwhT7u9V1bCo6lqtFuc9eaB0MOE/8Uyh0rU
OzOyj3oQB8SZUANJgvxZ84bsWkXiquJ3WpAZnzmwaQba6UurFTXtKZhIr2GzWzzLOlT9v1rY2p5l
VeQNOGQuB6FJTjBpQLT0ouHXl/GjRp4oEDjZyKIcoZdbkfTqk6zRBHu9yUqTrWwTUzLcCIPcu8se
w4i7X1cSSZJFV7Q9KqX90+yMX+EFt2dZ3SrkcPkH7Y+yGDaVCawSbJQsystQ6y9Gm6YX+SRvBksW
sXqBz+SFyotq+QgN+/yjpLfBHNWNoWKQzS9Ntc3bwvHlwL7QlKfh5/2vbSpv9ieYNeQgmWWODf0h
SeOdLqb8WXa38jlf6+qs/375bmhyBrLevQRx/TXgeMhH4RoZe2QMCabdEmeBoSju8bNK3iWjsyVt
OV5k6V6FuvDKK8dxB3vg93BETQ1wMlO/htZ1EOXobFITUNdEyv/Wx252vwSNu6jLBkevK+DUZg3a
HuOY/+5neN2w7RxcTDxRRv6QhNpFs7BWIO2Z+cmYih/BoR2q7Mdnu2r2/2u7HM/SnHH4S4tt1k+O
X0VEwLsWIpK0gvwsSsbwZ1HyiYulM5hsOrP9fv1slWMbctB+7anjwR1L76ExtF+SCmu7Aj2KurZ3
Vsk2jF3bZUJ19allFyp7BbHzOg2Is4XZ4G3vgvG69tp3UfvomV6FA076JsP+ZRy6W6csvW3H0gkU
eTXZYMhhVBS7T1GBVKmzs+DYkiSRKEl5/N1FCgoko6h8eL/jZhqKZFo5Xn5D5CU+yGzQvU7mhOyx
bfy7kwUGh0TDyxG5R1t1edNQjROzCT4hByWIyInxKlvxU8DNDRHbNBnC7RgSpyuVAekgTS/Ui0i8
jVa30w3fzuk2QfW7hVn5fdLr5ChLst7t9N9DZZ28qLYy+hOHtgfLQNgtQonvNDlN/2IlXbNpK9Fs
h6VoKppzsOMwWsvWwoy9h6o2j7JRVpV973uGqj3KEuLgaJFNWXHCcPLP2VRtG4W1/YgtYPukJJdO
z4dHbfF6HLK5PnhBq65km6yzQwXN/mggILT0l3VecmnrTj/3cXb9HGhPo7qSxX8NNHILizcGAX4d
CFPMv58kB8RZHuwL3XXTa84+AYaZRggrdPaKkuunPBjs/+uOHf5WcwJSXS3RIyJpRCkWyFVtPQ9V
b51lqRsV64QK8DdZkhfwTdM6xtZxZ2QDqoS9Gz71xFOXwXKaIGqV5duNzXKTIDG4zNgKyzoPgyKe
bEFGKM0xvJnfdPknxWj4+aawXfSeePvkJa7rU2oYykWWpgHSwDhob7JUO0N/rgt33qW1oZ6jUGCf
s1ySf+6syOt2bVJ9kT1SrfrdQxanNF1bZhnjwWK26G2BeJzx51p5SANehyr1HnBah4C9NBQmmXvU
r+AkFYP3ALPi9wig/b/mUgebaKWHvo3aJ0ObzUcTqZ9Zb56yvGufHH7a901JGEV2kHXDwnxWSPzf
BzWFYj463jZ3LrY1ru1Ej0CG5OZVXgZvxHMCwzBE9Sde9NIg3AXVMS0tJmDt0SCkJvvJVjKpLz0W
FHspI5B7NvrPtnuSKgKehqDoSjbI8tKK/fcPEtyQjQTC6bk36M+fd6EyCb9c6pSQVjPx/mz97DcW
1hll7+9iGKovBGdJh/DxXz0t0p+q0nuU9TWGm4TNmnKvjlH1RXBMysbSfus7NjzoDXHkXuo/h+dI
cp9qcCi3Voeei9d6+M5BArXH5a5e6uSdrJOtst/Q1+Lfra43/B5b1EG99gah75TZABHcChjhyI4e
pxLqzVL1WS/vCrsNL51rNjvPSuYXMw0uCorEfy035IcHeYMD5r3GqbEtu/suBnwSXdyJo1JrtzTg
DBHJT07eNt6MMrk7DQRI+Ezt5SIbjFkXR+/vES5/6fWOe3RQqd6TT5t9vRjb3eBW2gsfpbIb0jD3
ZTFtgFVYhG1WstiMCcc0dgphHelYgyv6dhji+FE2eqRzVxXfvJPSGtqLnLiOKwKrS1HYTOzlxNoD
IryIok3uDTWFTSn08eotSMhkxA9JtUK/B+KZln7QmsY78gjotyRZuda81HxX7JxorZJXgHor470u
my+TZaS3kPjny38MUrRJxaddty85HoKKEifslfwwJMXMN8aP5M0w+6xY9t42bGubKXq+mwC0EB/H
tFkWjcbkZLUsvrLYYh61njNRPU5Tah711FPWcN6nDxWG+LrvrOxMyKV/17SLtI2VvURpKmBrPcy3
XRTKYLdnZ6NXZC85+L96GQrAt1yzBdGQpH83lYucoWy734+VxX89ll5NOhTbShk0n/whbsD/XGID
8YtSvXzWZBrr+KoeMbOurfIsG5BSzq8wfbqziorZR57xXWadecUSwd5nU2VtEzKfH33d+GlTR99j
B8XWsGzdc4zs1cPY4+8YLw3LyKCOk9e0an+P1ILsPlJ2SP8ZWemZcR+JdZL4jp/O41S0+whh3m9N
vhth5/+qsd1ZVWVvvyJ23myKfogudaUkp1oZ9a1n2cUzkRZyW05v/ujmbiVHJcX0pRNz9N4SjPdz
FL2uwiS1qlnE70D8J09xE4h1mKXV92hwobSROUsCVlSlbD7myKsgqDYCIwGnP7h18YVNf+ZXo0ks
CpV5yO2T+5UNJwCCLvq1qDonQHy/5JnmrIPCim5aG+h7103sfWFoJIkAG+FJNoxfTLtAs5u1FTfS
Lx0LQqdZ3jWotOKlBy+1LhFE3mteUbyopKrAtnvzujRF+TKgvf/QYg3DV7Z4kT2s0d2H85TeZJVd
e806dl1xkP3nsLd2VaalvmwliN9e0YJ4lI+SVa4YfXTFu0dZaoXhAa5EtFnOHUW1srUxkEMHixdj
h0ZBxr/8KvuORVZfs8iC3hIpBsrhUfZC6Orap3nx1YgAhJjwl4+16wIkmEGw4Q36dQompIs6k38K
hIs/SvW77K5obrQbXTb2sggJzSna4UthdNUeG5FmK6sxbfJbM84AjmX6odBFtZGT9op1LPgyvth5
C/7YMA9lXSRPSWEiUm6CZGmcHjH+og9YCivWaqLJT2VbpA9i6kG05kOytsO62yNZoJAgXcr/j4Pv
Uy1P+88JtBDLo7gtoJou9LQWGhPkvdcYVYULBG1rJetzbZz9MhyMe7c6H//o1rrpn91sNksHlX3y
ZYqk/yFJxL+ipPVWjaMhDtvO5ruKzViO+N2bqnriwbYrsZqXH1H2B/3OA4i2kUW7ssjDEyg4y2Jg
vPah3b4JozavYxYmpDGZrLctmBMdei5xv7LJ+f+AuuOrek5wAk2xU6x53lfTwDoDnxj1CWZqvx2T
VjkFXtWdYLK4WyMqlcd4Qt1CQGj5avXdVZfj5wTO+xDVf5U5eryj0w7IUWG0VgZefnXKqTug2Tft
46BpH7JJQUIN3eU3EkQ/M8yBf4Uq7n4Gr6PS9Fc3dUekt/nuKQuiNo4rbQcMqju2Ysaaqs+xlUXo
6EVdfig4vY/fFbtBuI+YGOY4/T4x1GA/KXXot41uvOZR6+7LiiCELE4Gv4CJksT3Io5Oxl73muRe
HEK+pRk+D75axOZrqo5ky408Z32l2FrxSNEu7p0d0tX7CteYe6tdh+3eISJ0HysKh31eKvBVWcaW
NtmTZtLwulleFVjGDI8Mpb+3Zhao+c5VkdxZWj2vjPahpkz31tQLlF3Ya1i1Lq1zGgc7Uuwgz5aZ
a4dECP6Hxr3V0rC1s3TUFWVnEanGTm0RjZJF1jZtN3cNHK1lbD4O8063AhSil5m1Xh93eFWAS52a
Q+OW7T6Y8leE1sdxBaS8ucgLH+/vu9h4cJp5PP+7h+wmwPevSOSlO1lsShzVcmGhEL945WSm7l68
uV2jsR08sPgaDkxQO9pWIUpPslL2k5ewiL87kaUdZEk22gpiO102bONl/GfXOCUWlcbkwj7r5F2r
qy96jn/T59wNNlQnV1jHJgpY8WS3IIZgUEEM9uXEWsaPzyqCKpNBKTl9Piwo0FqulOKWcCD/4/ng
1RoY3Xm8kX0/H+boycFym/L8Wd+FSnZEqO9NPvlz7ijX3TWBMe0+h/McOBq4+EVbWl6UCFlp4WEJ
OC0Q2r+r01RY7UqWdXSB/7m1SKVBVoVfZSiZrwKwON9vZde2TJWVaDEfkS3/y3RtGu30ICS1sDxy
Wuaxw45TkSybk+LCp/T0jRa77M0Q/fIGzTtUIf/lsmhbicO5SRQX1fLCtxrDClmvja5xqGqVbSzg
qw+tAfdqL1bEouzM14xogKxPMm88zGIECS0nR4OcHAmwcmIgbGg1UgHyUraxd66Xiyy2rVVt1QBW
jKwbqookNTn+cqXqqklkKnYusdM6lyRt/M4z5hOLsElsbGmwA6fH0ZSov53k7LNlR9miRXjULL3F
MvazXt55gfZ7mCzex9ahdTQLBKbYGzW7adKVM5CG1DWzi7xMZgQ7f7nIO1kXkTDyUW6t1/9qQFcR
tPUyVnaOlX43qWVx/Fe97CGHkiYPtjXb5fsT/+thcqxWe98JIC6ROUK/mCRPW3Xxgvl0G5WupKV0
i0lt18MqWN3UsvjZZzBCda16yrDTGydG1cuKcM+rw4NTZuluEGH6FgXJo+SKzE0Q82+xGCn/08ND
5Ol/7xEoVetPc4sWlodckte1BK/aMD/rqrMxDYzFPqucNIYJ9ln+HFHrSbc3iuriLpPI+ntnZ1Id
v8+w77C6rr0hrIlcgIk88UjsxCPdVzt7NPiLVTVZ7e1eWebNDkDfolpFXbFcmjqNNpyxVV9Oc2/Q
HMSyE6QDZ3XRrF+E7EdlUtdpGnTrz7rYFY5zLxdSqP6zSdPQjlrJkbLyj3ZZbhqIf/+a7j87jssr
kC3yIme0Nfd33WeRbx0Lu+zj5piGouEM2tb3yLiMqzKcysuI9QyZnaJST1UcIAMpKMqWLmj0zkdB
CiA5n/JWVtq1vSggT0bsJzVCT8bQPFWRym+JHjkH10sIlwx18qi7H7JN1lSoa+4dIo/rzzrbQrQ4
yoEOa4lVPwmwAk/Fk+wuL6nhsW1XXQzrl2fIOlOoMQxJTIX1wh322AmDgcmy9EIwLr00xD72Aspb
FRQaDtOay1W2yD5gOdt1o/WI1i29ZQNAcW1b9Ab6CFmqHwsr6ZuXIMPdzKrw/fDc8DmzovGLloFm
rq2sJQ9d4cCRhgAkcuw+pwoGERvH8IZqEG40CnDzhKPzasjM6S9YRWvHW+gqaTeANTI8MEsm7Kk0
6l6UgCReb9TwFB10BtU0iQ/Ksu9Si6rYGOM0vpQN3PXIRkZUc5PDfSZcnQiuBKjbdHz90iy/BnOG
YlRbngxLJ4/rTGlJdujvsryTlyZqir3ZGDDbw/Bi/3MhtAbRZ+RnLYtcfae6zRfZ+Fn/r77zWIkF
2/afc3wOFYnbHzEg2ci5P+vl3WfdXLrROUIjcHkF/3rSZ518McmMzpyL5co/Xd3cjHaVnaMqEFrN
BRUsXDmd0NiObtZs6ngufPyjPQfUulK07kuZ67cSrfkHlUTqS9Np82p22vTUD5n3Mgdd4xN3cXgP
aDWbwd4abP83+lL0FuOwWQGCI2eK+1pDJFt8k40WvOingK8Le+5znVglnhMhX3WMJrkGi3YXGSiw
DLIsb9GEHI4gWtuTNY7eaxZgapiOw1WWwK0/Z7k6PNxLwiSw5Y63e8l29tlcqI+y5CVESGxIUrnh
vKt6AUdiaOcHedEBwm7ywFCBKFCXV+bvhhpEJfrSrrtpVauzoTMtLTBIVyG/UPvPGSpIUQ9xKHZ5
GuG8+c/MMIG8TW6AvvRwHPLBH5obhBbsWwvo5mYWTryfTEdfNX0JtGS5GERFLhk+m3rAaYRdKXWd
ESI7Po9sTynJvnFk6qvajuDmoGV+61CIj5XxrEbT4GdEtr5DOa40+3uNrIivJpl+NpTSuU49aTXZ
UEGtwaRI/dIPFoD1GUvVTHF3U9MWxwxlWhRPPm9j4NlH0rrNvI5DvTi2mo1RwagEB/RriTmn3c22
6vJF9MDAWeHrA8G98iVjg7Or8f3zZWvmjNalHrI3gtFpu+6GeeV2UfNULklVKLXzynKwrOlDDwXU
Xu/RUO5y9dhowXy/JPnwZ/G7MtsZqmZKeCIqFJ7kXTAX4o+ibPhXXbqMKN0cvy05RJvbDb8t1r4m
DzUKQcZjysTGEWoNBSCKHzWr7leiaqrvTW+/eKNqvCTdaO4Txwy2adkH70qGzhRQmu/VjL5S3k/t
NVYz4zKS7VxX9Zg/jJFQm10Yhuhxg/KC/DcEB61JMMZp9OCmLxdOTdV1MEy/ign3b8DAsklvBiSy
aZTdWKJ/Er6Oj3IOeRF2BAg83MJ1ApcmzBkjR3RbTGP6apQlskIk0pHA7+Jd1IMIRxNJXGNIa9ei
EghcNYFNJILiZ4NYipnZAn0yUJz/bFBsq7ooADedKkcmLG+cDyMMEJYTtXOyYVG8D913e6kOELw/
dEtwkCxBtQLBHO41NVOg+w8KVlC2coYpYW6GMCPxszTIOtlqaRxzUaakD3DYao3gykrBA/rBa0GI
u46Jvf2UPjVVpbyUQLv2zWzq27TKlY8cH2LZYcJO0O+qxDzLkUEOVEfqTKOp/JRpKvnd37q3rYXh
tZYYD7Ft6Q9EJIdtmCnIJf9TJ+/qWFSoTnr1dvKmPtkknIz6aXT5x2SsvFh1ql+94kUWjIIfiFUG
6O8wFs5fTj11yYZ9d7oxWzfDLv7vUdVyFxplv2qmwNnJBvlSArAP6JWHKGouFoAOvCOla8TbhMHl
Q19q4YqEPgHnep52TtU4G9nNDUgR2KbHuru0/n+Psvqoeu1QmlcMvb/BxO5vsBHgNRqYwpFJOn/W
d1FOonieXY6DdJMNSaqqZ0KsGPf+PZy/F4ZbOywhLsd4INtNhH1w7XfVUj8kgzj2dpCsnJ9K2KBV
qrnlm9Mott974OuMULSHBnn8Pcgs48Eqm9+jeUc/QA//MsLuJ9OFl7uoiZQ7cRYerrCQrI8C3Is+
dVBkQ9vjF5smqq+nGmDgxr1I32VJv497fReqkXuRJVm/VMle3iyC3T3xi+8vgD/TFs/lpAePSvYE
SBjKy3KZ0Z/342qMtrIIXHTxjKumXRXPqPi43bnR2unBmjNUe8i6r12QgAfZGDnjtMVyLt/IVsy9
xlOWIzouW+sM+YIJHJdslFUwLYDamtODLFkBMYagOQccb3LdX8z10kU7uAdQ6qcA0tey+GnOd1f1
luVx6dNUSruWBn6q446HetSmZ9dFo0hXcG1iyzs/K7B6OEyMr9NSklWqrr+hiZVeZP+Gf9kdnpis
OksPFxjRYy9MAvhM5kGmgFEIUkxHM1yPrngBsAUc+fUp08dJtdk9mtGFvJTq84KGRzQ8dDa2K343
H8e6LwFX6sl6yibMRZQeSdTuI2wt75YcbX5sHh3Dek6niWxrmjk7k+j61nU8e2sW6UcZlwogfVtZ
C9KTe9KxB1TPokcv4MddG1ArcQl0my1ydGg3GxD6zPEq7xQLuFFVolaj23yssTJkeFWWi8Kbtyb+
xCpNKJbIGUvyoAZYuzWB6buFThQ3WZDke2d8nLxlR+ShYxbyfPh+U3E09Hpev+pRcHLhCh75/o8r
YGw/CvREnkrVCA+hm33x+vCbiENvF0Sat08ChdgWx2FWyYj/ovnViqZ0Zy9oBrcZD3Fd8rdCFnYj
PNlMazXBnb+VleFtRXfTkwD0eaW9dIb21dN0d6WCCPPNLiDaqTir2iBBpE4Af4awW/cD3x6iBDkC
+y0eBRAk1ZvnqWg9kifEb1RAACIRsQH07CjHshwbn0zHZhg61mU1jU8jsMWVKNpLRzg+JGL/V2Ll
6GlVRrsJC63alq2SrQYTgKme9mtEdAA6RV80u5u/tVW3w6zl0MzWg1HW6slrwLayOPUbL6rzlRZN
v4LuW50jNcfZ9ye6f7wXzRckVXaxl7/3GWASvey2xlQ86aDVVkONk6auvId5srbqimWlavFaEOa3
NP9A5GBr8M7kHg4ho9P8VNkm+Jb5BhugOgI55nSCsvXKjHtCBooyrPU5TwFYWV/1SJ8BfLOn9KJC
rOnwxTKsTZmzwE4ZyvpVmVwjG2T1HJK3sxIEWcei24EW/aYMef7SBb8q9MJ2MNFeFaKj7BPmazkS
QMqihV0/piwes+PD5b6Cx+QvmSso6IQXgEgOP9M4rK/aZOD8kL50fa+9Gs6xB0G5VgLxosEL8Qu4
tv7IbwART/OAl+LVnMdjIVRsB5LsOrQI3GtQZDZzwodBorffReBJj1F48Kp24+g4xQRFjR64OTx2
WlSz+WyrXWSjsNL33Q3oh2/W0wAK2Txqhaus1CjKQNp1z85ckLCcinnxPK6PIh4OdQc2F145qVng
60qn7nGVj9eFmQN8BdeFRifZ/shBL7okTdR2WGP0SNBGgX11HWDOSISLrrJ3bRchFBSpaxsEpEBZ
Zj/P8BhM9M5XWpBrR47l7nroFLbuQX0ghr0ysWIAxaEeY080R3YRkb6ppqo5dgkqkQ/ytoL3lq7+
aJt1lYq8sPtdo3aHoiTQBTqSUXIWTTbfJwgRRI8DfZWN87CD7JEfh9qssbM3R3/M5+YovEjfWp36
oOpldQRIPvMNi1y0oTkf+80EyKTTp5+sVTY0mdl7bMQincnOYMXqFx5tfZvg/bYOSgfB/dT96wnx
+i+xywEOZ9Folevfddt5FkG30snpHUKjQw4t7n+UDR+P8OZbadqolZUI1ZGBL/JFEbD3Huo0iRBL
w2XKFi95NFebtAOIXHc/MychhNFCAYog8W9mJXIf+jo4ZLOrPAeomQVTdNKM7jW32mIbl+WXNk+V
jRM0fHio2EB17i+qLXpS+CSqtaZ4bqL+a1ibLbItkb1LbBIq5dBtg77O17ze5JRl486LeEOwvfdW
emb1l6rgzdJS8ZIN5PX1iqNLgC1ynG1nAsp7WzTnLCvgMSfF61Cqa7EIYWPKgyY+BhFkNJNtWwTn
usSYO+HLqGr9rQy0j0h3CNU09UnlvLHu5r7fwFy0joqOPT3qjeYhFVh61G31S2hFscKAz1DrX1CS
49VoxvgwNinuUOFjmxvaHjmyOuwsH7m3wmme1VS8VaYarTxj5OjrZtfIscNtbQyIqYVgU2svO+ga
m4TETT7a2ptXXeJOa6c5l226cu3JXgkvx90yK91tQbrn2gFZrMOmveZWRzQ3K7coR8DDaoWKAE/T
vRLTj1eitz6MIoSRRcjpQajefkjXLRH6Y6FMPz0Hsr/lfbGGDK8jYzjkZJ5WkSBdzOI8ricLOF+h
e+6aMPS45+SVkl1DCS/NqlM8tPwGu6O5RSlYX3WLrZGRam9pWo5gV+uzObmeH5c9QsEJ5FQxxCd5
6YUVn8iOntKshncEnRAYb//sJhAsiCytMltBB7P+FRvWmzVMP2q9JQcWmWfA2KcSFqIzEUc0bbfy
jaB+b3BW2jh5+oKGonUdWe5XbZ3W+zJssls2gcNTou5RdPPK7LJ0k7Gp83WIWSgAxNgZaANY2sxe
dxo2cpUuDCyv3GRfZ254RoM72DeDEZ1mL7MOATu1o4gS7RgPBgzNKJ9PRZwM+xzFtzPQcGOnCTFd
+igL2cxCawUeU237ARcYck3apowT55a1YbQJ60vVQesxhU0yFbebJwj4uZ9XmLpEKJ2tFxTkuk1U
8uYmkHhLCOvFNjy8UWZRvTbNvldsxFXz2H1tSdqva8fqkBaNEFTrgAEZE/rz6IGq73PFyUmr+uJD
qciJekk7HkrLtHwor1ha83P5MVqLERm8lg9oxS3gZLAP4FSxOOmE8cECho0MVK2P0e46DMuEipGQ
hVgwcZGP0MrANxfz8EE8nQNbUvUfmoc/cwZK6sOzGmKLs1t/hDgm4wWVVh9QyEYUBNGzCBXjiLuK
fkVsxyMg4QS+LMZi1q+5AotojD6w/C7X8JJMMN1hu63MkUXWNI+RzZk4CM3+ih/ocG34W0+jW28B
nHFWZgHySy+Dapk61oW9NhEl76bMtfLSJrxlg7nubV5lGcQJuoXjgCCclmy6EL22OeoAaaIVtjZD
7ELs0dTWNpDxraoqDSrRzTe3T0kxNz0cBrV4Jqczbfs4bH2QQvYa6X9j1WsowlbW4KwmkRibhBDw
yrD6nV5g2T2y+m3n8ton1bTvmji4zvwtSmyfwSy+plEgbgRSu1XKIYLthqI+oPuIfEk+32xzYsEu
6mlNIAF0HTKFJKY4yap93K0hM7RbY3F86vJ4DSM+ebCHrjh4M7ZS6NggOF3OX4uuQFS5mHcVFiSb
qfTeAAf7XT3EEF/4/gcziN+pcgV/ig02BHe1dgat7dibIInCVZASaG1q3OMFt9s4hjIkAgQNtCG9
2Upy1Zef7jAlcGVnXe13CCUpiE6wcAuIDwQEEJ4KrHXnZQ4WBwWJSJaHNg7sp6H0CKpb2bbpjHI1
FAQ1Ci90/QS3i1VDZnnTRCUW027dHw3Lti+x0PAHTWZwCw3hMs3kBzVnC/3gFPE5NypAusZ5Qodj
g8ROfILbUe3Y+Fu8sgdEIqq9NiVXoTTBqeWrunLC8ofp/A9bZ9bcqo614V9EFfNwaxuPiRPbSfbZ
54ba00HMIGZ+/fegdHe6ur4blSUwcWyQltZ6h6XHdUI4x0G3npIkJYU8e0bYdVF1qGKRb+30vXWN
5jWeJ3NDRu1vZm8qzKOYz6WzGeah3iRtrL24ddtfJ3fSNiXl+udWjAI35IR/XA/OCTrDZUWaJ+vk
K9luwA09wJ9KIrdTOrgFeoaBDCcCPxsUuHzdyK7QG/fcEtO1a6k24hkTnOPIxx6q8J9RrTwMsZZv
Bl9/sUnohJY7zxuj085dUL0L4XpPZaf9kRM/1OQY1rNdN2XYztnv1gK/I1FQRCb8tepl+pQP47TR
0tnbTEiqdqz7qEKwrOhucca1MArnCKl0McCU7qMIh4m62AlP+2NP9nixI+BbU51sk35ytq3gPulr
szhrYoACapEYnafq5M8DMsh+1TzZo3HVJVsqC6iIhf+Lib4wYFkiMlG4FznhGN1NBE+GHNoDJNsw
mTQoa41YjoWTt0Ar67eurW6aDuANNcH24LXtdwO33a0lDZsnLOfhC+yXpZ9gyS3xyY+RaF9zov2Q
ZCHad0TwsTHvdHYfdZCIMxwlnerV8nfbWmDlCAt2PBRwKDCV3C7ThNR6H3zPo9LGYGsg19HtxylH
CK91XyiVTtcJkGHJBLvP/fjDy4s4nAIT6yaRh8sUu2yGB76gYRB7N470UHj5B+rn064hZRaiL6WH
eQKasNLi61KYNYbyyRK2EUtU4drWxouCfK+lGKd2RdptRZQcyMHl5wydMVc33Qsx/hPOPh2ajemr
ZRjaoeZB2kTzaw6AYyxScWvZz8YOhWbLp24i4JV0TcuOVZcmkT47u9qKp0NRu8YuBWCzET7aWelL
LCaH8KYdtgUIyZ3jZbckEBfX8WXYoQdG3brQ9wN0vOPi6QGM3wb9m6yGSjNkxb5H5XLp3WqfUHne
xIhH7qNZD1vPlxvoyvk+ChxmkkjEYZd23w207sKmb8eHUZAWKmDfNKaJr0EQYNBkueSeonTa4XTz
4KfyybH4P0h/5nuhIes7WzsvByMTk5QDre9J5JtlupvMqADmM4mPhPwMPNetBjYQUHsntwMhxR7l
OEjjKEGADq+6e5ND4bIoBAbU/OUEgj6f7HmjE0nbPT4IzD8/kVkYLyLNb9gBL9tBN6Jn0VrfXZs6
/DLU57TPxKmcma5tDThXRTWj9i4eu0yopxeMxnYGlhvbpjF05r0I6lwETilrz51ZAvKacgRsYkzX
UZM66Bp7lqFx5GfjLKAg7KpAB951blGQLXs4mij/ZhBS+0Vjpz4VKUCAoDnh79Ofp1EMZ/Xqq4ld
uz8XKdApODWs1B7pdvDth7nM/QM/bn22cr3Gws52991SXWeUzc6iYWFICzZtAbykrbqa31EM6PPp
0FBgRIbmQvbC35DqvwojkOesKT+kX5BAKe1RHpekYIscwGr28xkNtn4+j1aPcKPXYvzlGkWxcRzU
WczSPg3a6v5RH6Z5Kc+sIiWboCkKnb76cBNQAd0QV1yfVEuLqVhhV1stqRL2Un50Vg3hK3Fokl0d
0u77SNPleenlwc5H5yCZDs9Sz8AuJoSlm0ZWb2nW/Wq7sv/8rtQr9TUli4PQ4xwtPkowvThEq/WO
2meoV/7aXX1I+L13si6x2V4bd4rGsxu/Q2qqmehCA11TdhdUZQMv/bDKuDS2rd5kp65bKLgvO2PM
boYWpFh38o9RfHOMelWCIIJv2yjaMkmtH6DBJbi9ZhrTBXph2ySbo2KT6FF0WPLmOLYNwgolFjBp
cho7eIkawRow2Mk6q0+AmAd1YW95p2xXI85r+ctWvWyNpGb7G1mbpANEiVQI9O+3qgzYWo02+RrU
988AHcyzgGO+rT14bM1Pf8l/knfx+WajiTvXdHx2x/QR/MfzKREn9VvV5lSd5dqormpsxDy4zdef
8v87HOG6+V9nj17Q7udRkFwsD0aNA+zgfmdz0m9bOzfd0NVsBEbK7Dg0RUBRhxPiGrPDyk9Rhpw3
MpDgM4XXALmjGUD87effAgFdKoCToXVPUd4np1wr0K586fFE2ffJcCuj+iljHjgjCYgdRF38mIsp
JlHeQtPqMdRazJcWIUzS4ZofepnUNgCjKSfE6XKPmqJk7l6KvTHGN4+qWFQ8MJl8l7pvHYY1TaA7
TnHGgHIzSWleZgMd7wNEBO/RS57hYPDBSxbVW6BokGitljFEymE8aZWb8ej481XMCaI0ntYSNZFn
DBBvaIb8HOkCEcJOI6yCjHXhq8EkO9KczULVeaNNgLR8y9xkQWw/UDwq6zo7B9Xymx8bMW5Aqyd7
LDESMtNul1AiM8cuuI5isQ4klWtYY9uULcTOkW31oheQGjEPh1ac1+mmz+PqxUmpOFdViUJpeYBo
v+yowgSchbqdNSHjhaC36S/ZX6D+5SUqU3uL/1u5a7WlecoQzrCMSvuomWb33iT9U44I+w2jIGrS
ztL9mjJx8JYOo83OfnieqA48AuUxIo/+UZURigmp9qOP7HqLFtcAYlTkV01n39MGQ1jnifgR18k7
maQtdoP29yEWNxeV4z+FIJ/GumCWmvuSR4QvZZw2G6njUWG37k8y8z65AOYoT+/6I8mSO6VBOC59
A9GKbMmuitvsZCKvufMKezn2WFsfFkoHO1Ca1g6b6zYkfNxV9Zge9GbNdwRkpEoyrZ3o3StAf7xZ
xHAv4ZNYaZV8j7TahQlOMcF8ZLVereSVJNQtd7m3o/69a42/yrFrkGKEMEm1nzoMwtSpnwboAI3l
DoG57CbSrIDcms1MUmE3F/mlKerx4qzZuxmo72jJ5hgMUnvH5y8UgUVKFcbeLurzcIrT+B2k4E+B
qv6zLU3tzdIdDa1gfQz9vgDZ6FTJPpeT/12Sv5aBD7a+jeYLic94l9vIKQ1UkI/Ij+58ZCt/tMFo
bb3MM17YAVgnWSftoYV79kjsDtY7lfA/Eq00J0h/S9zXiKcN6xZUeb0KLdvHwBrEzWoiUhuaKH/l
9R9kBRJqpEm9WaQbPEAbR/s48SAMNwuGAku2vJBi+D2b3WmZRfcY286/9QhbJCV4Zlz15AHZQ6Yj
Vf/O+bBnVfPOqKXlm6/+52F1phpUfdWo07/e/TX2/15CHXbxJV7necTKtFNM5hP2x+rg9vmyGvF2
U331Sq03Q6Jzkur/18uv41+nqzHV/M+Yuo4am42u3Fl6PW3Y2+Vov5VlzaK6vtQ9QhjSqf8etQab
gGA9nmtAdkPMJ/7V/3zrZytmyoCao+3jTDRn1dTrMjvaFeJjqm+387/7SPURRQ7pUzWb8d0xdB4H
v7C2gIjiuxqrC5fZPbXHgxpTjQ43XU/G6OlzqHCz15hp7OtNqB4GJxvp0s8xdaBsF0l9hw3/57vW
v8D80K5+pfrpa4wd5xblTuulsnMjTPw6Pjg1uoqYvDtXvbb1a1QECUvf1P2QvvGBReuqR6RN5yUS
Reiitn6r5oXtUzxvkHirvicgLg4pbjdHCiOwlmEn4iiyM8xg2A0yJ5cSlc9uNbRPdpoffNbYC7ZF
hEhLlp9gjh0ytvyXUnrtAXGX91Lm3hX6oR5qbLuYVmL3eeymlAhff86m7owYSnHBqkygHw6QGxTV
ElqB4aLwXKAfVy0/hGfFW77o4EFC/7nspP4dvbVyJ0a3DPXFeKXc3LPF7OutW2XTtk2a8mDLikqP
jiCTYUKUI/TeZcOgvzfeCGC0y1Y2BZmkHDF89PZj66+0/m21fctOGUBjHzsfy2jX2LIH3T1PECmo
p+onufz5ooZkbPbXIC9OqqcaiMLxvoX6vVPnq7GuN98DZ5BPqjfg5EyFacJscQ7AqXViVxXZeC9F
VEKDTcZQi8fxrsaSimAXcNRV9QIsiC5JU/xBhuZfJyyT4yGHMYBBWa+hmsL8JxkdcVOXCWoscHV8
WjZfJww92ra2JvOTGmt4bp86LboGLTX8udqhlxi/Gkuh41iUzXvPj9f0BNO2Goud5FaUVFDVkFMN
oG7z6pea19VQMi7zVq8N86C66dxW95ms+OcVSvz+TIBKCvOqQK7AQV/TOvWOacv8imTLv0G3n6e0
C/G5EX37Gv/f80jxl8AhLXOvrvd14mAkj4lqHDsbDJZRcKqekQy0T9a06uc0ybRRY6oZKr3CIJcm
TjXgnOa8rJpPUHP+c+DrZCNbvGNt6q9fQ+rVnOPT/jXmp8UfPZBEPzIJNr5s0+fKpGQscCb7fPU1
5modIAIZnNUZGhWmz9PKuMmPmgkYpjMxAE5rG+VnvejeYxJBYUTMsFddQ1QF0q89vGvPad9FFK0g
nzVXuJ6cjLjFpwJje9UdRV9jjwbOBKkm9l7CfbeCHHxbZZNhXrs2RfWj2YLc78befZ9KOR6FRsSm
juZTmx07Wc+72IYrP3T440aSoMTNyM7pmiEQScvdN3zJ2YIF4kP1nMLIHmudQPUSP3LfLNtBJakr
bmqo6mOiiaJenlQXxJS9xbDme4POw86cmuDNSQYNSbBEC50g8N8MQqOjXhLUqW6F1Av6awQ56mSL
6eIVBsNFHYxAdLx9M7mth+04WzxXdf2qrxfNOsLdLgjKJ3UiHmzEdHOPDDwuLRs1NrLyhKJFhSpg
fx8k9QCJhiVvUgubWpt804tId65lnG6ALrK1XHM5enm7F96Qg/2Mk0OJWshbPN7qWhb7QMMFLx9X
3csRbeWVLmnBSQkrUFnvWjaQncr1b32csbrPZfHuGNNMnM8sh0J2TixueZclge6Mjmj+PmgTxZYg
+mjyHr3hyapuQW8fVK+pR/nmWSdmxyR0Me7xQAWdPdMMoG9lxnEqI/HeTmSy8oaSFDQa82iUsbcV
1ATWLJ+3HUC6hElu93vSWGtuzCecLx4z7u5b2yziY2DuEB/F2HsVv1aNmR8tW3uxSvmtNzV0x/1m
fuFDI8NRTeSrc/YumgUtMqV4vI3dGqqhiYYgqlnVj64cXqOo0d+wbVGIm420g+hRkNfKGmJ1XWv4
fmYDdNHaqFdijTHcyn6Oyzj/HDKmKDnjL3pP2/xX7frWsUWz9yoc9OFmQtxL0RR/EXu3v3xbXIep
MP6gKbzPgtZhs/TSzsuGBbekht11wCWcbBOYqE/FK/5alHITIwT8bqftKQHI+8soEIbTXnM0m++m
W12koZf7yiBPW2ppGfpjWlP0Tr4R9DWHwYfIILpAbCKYXa/2UEkSAW7yS4ofery4h6A1VnR+6e9m
nRxhmYoKl0CfpK0OMtZdzNuSjuXb2KcruzAXZ9XNG/RGAU08wbx3X6N+pg7Vjw1cDWt6TaS98svS
dg8qOD22DRohjlYe0bYvt2nuyiNJPxnaK62cnbl1J/Tnzy/UIClQ7ABBhalGoZ+iVr5JzS4heeNu
bPOGxco9XpiBLKbafRyZFdaGJagvzajfTa9DE78obw67tfdh8Y1b15p7dQzp0+DSYxi4mdzfPZPz
uy284FHUeGS6pvM+ONaMZSCOc+uxCSE4cs1YOK09Hb3FezOQuV97A8Xie4ntmOqhB1zf2yDbi6h2
3ruqwVmsLA7qWB84+s2L5PGzV9vNrRuXk61nOrIW5jFr8uVarE2nj5cl7UzSNfTqvh32g6+5aBmZ
7nUyDY8971xsyOisbunroLU2qcMaM8/FpTCle9VHg6PR3C2hnSQDgrVrXx1SDQVMNO2Hq+p8Xqpo
WoeiakUatRjFcRwK0pKtwB3Cd6SAMIRymOpW6x+gCODy7hX2TNUCOBHdqTM5e/H15dSL+e2zq44Y
sh7OiZNdi3z4y67S6lSQ8boOQ/OvBgVML8REo9n+z4FRD6Znk4/ydW5neYa1QU+72QAgR1pkvUrS
kQyazBTBADuKX6zMn/ZigExp5Hr8wpMEScAdFvy9gVepMXWejw76i+r6jf0K444sw/r+r/GlaZEv
kq6GLmMsCeUiYyfmSMA4pSnTrgRgDMVyzGuKyOtYYjN7IgQUA+dwu7fCKd/rqBFX1QuCOVqhldgv
rgfHLtUO2uimbKTL/k13S/PZrb1vIEY6QC+c0QBLZXP8UB0hqTEVMlueVNfogHJAxssPqlvPZXqK
RpzXVRcZz+JlGZPPP6yGXGfeJjKP76rnFCMp1hFNFNVNMLoMXezI96orXKc+w8VwN6qbm57zKqHg
qp76fF1sHnO3kK/qsxcrzmtyUg3zoPVzr8Ci2cS7WHVrnDS5NbEUVd3ALZBBShGCWs9VV0ui4TWv
SfFSWKa05hilvtWaVp5digUkkueGudqu2qPuUhmKcTrCXbyaN2kcez8AEF8krzDg4HlqneUf8hYf
M5nQ73UPXYSivHhgashST2i4wZCovoLgyI915UbnzlrEJYq05EgdsjxWiHi+mEX6kSPP9rubvbs9
Y07p+dgPF5WLv1w2nY0aBzc/BX1D7if5faIQ35LBZ2NgxH56zacyBYkTxxdKpId0Wt7cpbQ2yHEC
36hz97lb+gpv38bg9uZJHfLiRTWa6+YvZEORyI5+eCg8bocMBro/NtTT4mYAcAX0HA6djsZmD4sl
6KYLYPnlJNvmJx5B2skxivnN6Rtuu+nVwPzyA5OJX+XibynQPw9zHe2FK/40fZG9JGmCbm3uaXto
+vpH7aQGQWu3N3zTfRfugZJY/s1alnFvaUka+lp+ibXgF+G6frZl8sdOqp/9JGzKO413NECMUmXz
cQlAaGySaY4CE+SHQFjZ3yNFonx2fKBIDcVKjwc7a6ZgZwrKSw1AgHtVHcjIp5T8cHjsyvSRd6gT
UyUwvjVLHBydgMonwPc8bATymLYHWAmt/kPbDtGT87cP6/s6lsbd0tszRPRmQxUq3usVGTEHuUsS
LxP5Xp3YXHrWyzT9bXYESbeqc/3jXPTIH04AlCWmxoV2NDTqanCamj3ceRN5kMg6/wLqoV9zMmA7
9JXcXemWq2nWcmJ5RGLTjb83hS8fi8mizZD54lG4B9yNbXG0Npo9YWAcpL/mEoeZaUQ7F1+ZfxZo
MHVnBlifYEDrDKK7Ubw1Dk7jiHPslGTlk9rfxaVufYD8/Dk6af2PjQomtaA/Sd83kL8FyfqqRhxi
7PqNjkjdCZuS8a5XRvLagFJRPdU0TmfsIc6THFvPUE1UmyBdpuASQVa5I6NiAPtLj2AjwhRX85fB
sPXHTGk1DExq3arrIKR4LdLgWfWG1VV4tCBjT+7wpIYs2AcHPHubXetjwhsMVgfKEwDR2lNDxuoR
3HSYuKo3rKvPyWJlJnZJjpURrWqfdf+YIyCtdlLfVK8qjDjM/ajcq+7EzoZ6dXdWvcA0+kei5SAE
PCTp1Zg5B8ZpCEoXFg1XUw1ByZ5HAy+l9Q2xr81h1uBi+/kGD4/t3qT6sB7U1mYaSfxpkAZO6gxS
3eM5qlCB+rpk7OdnxFezz89cJGO1TYL5MaekO2bHMB9thA9EKcU5LwQrXdWl/7idi640sdPdE+49
H39jy2y9kdPczpYz3VknrLd6qn+JDKEJdYwUrb5FnDI4ghi131wD8xZtwLFbnVtaZnxuqopC+np0
1Kn04DXpHCL7lfW+Bgwj5+IcCCIIqGjJXTWIo1Rhk0VVmP1nzJwTvECbAPFu10zuczyB8ooCtL/t
Qy4S6+FXvfXIFo1JH0zLSXVTLehPxgI8RJ1ijK71YAGbvSL5PL/Ew2w7odJ6dNe3N7HcA3ePEESH
29ZovXdXTZa2zHbtOJ28OPXuHdro1ynVoJmbANAqO4YdXSzkedZ3kBEUN7Tk2NNEXbkF9duGfEFT
CLD5X9eT/T9VoUUhzH6AUeas3eHSmfh5tP1nV411ttxJg/VM9XBsqg5LA8Dus2tGvGspDhHAjRc1
NFkL5bw+1beW2cQPNTYv0dkoeTBUT3bacOwcWXEGf1Q1gzu/1IBDnj+HYEGeRuL/jeWVyavn85h3
aGe5s2lvqO1SKbbG+K6aQBcHvbKWq+pNkd9eE+kfKjNPsu3Srllg2XgbdbRKWOVzBwNs5LbS/deY
FWR/Al1n0Rvq9mYksMr+eBgpTa1+Vw33EQoeA9Xqr7HIHt9lok9PKProd3xU0ydpuH99nZCxT0F5
o20PX2M+do7d9HnRdhgRrEBGaOtM7vxkJulrNwXFlTWwuFJCPw+QIM6qhyuQq2/UyyAXd6Ozu9N/
jam3OW31U3ZRvDPqpgDkU3o31fiSLKEHIQCGOmO1rgHSpRYjx10GR/Uh06h+RFlNei1Ik4MaK5KS
XGUKxFyUVb2dm0jfcO9HJ3WybWFIVaFSbNnAf2rd7cKcaTaM+0Q+5FLfOxKFz+i9ykeVIXJrCy3a
6tBB8XoYL15vD3wBHBTAp3YUUkFKGa586LNMX9rUP6mDasjwLYPkfRucjHmsr7M9XVwpBn7P0Xpv
7bE+B5PsQQXNcfEs4zos61DTx3rXtp7cGU68ADyK8BXVLO95yKBopEOUPRW2Hjpu8621ogo+/PAU
1cOzM8QotgtqUvASfkZ9uncEggeZw06nIgIIsLM/Ton7e/FLEGzypA8xzAlNgOnWB3PXEYNsW6KP
Mvi7Tc1is4AS3k6JBpE0YjVX1T7wMbDrbTDoujaeQUy8G9JLDjELAgluHUg6IOVhMC/6gtZcZ2gW
xQXYSb52yCfzg30Xkw3ohV1t6deiz08472lPTV9Djx1G/1QMEOAs6z1tx5Ttn88+GbRnMQj/sRSO
gWq7dibf0ZFMtKpNUc4dnKmNPmEbhjox5dsZN4CgHrIN3sSvDZvhZ324GaINXlcRvhkSgzs3NrzH
2Hqy21TfaxijbKrkY1mWNypCu6Qz6n3ldv5lKHCDIRHAy69mHlGAd63mgmjZNxAW0ynSu2FfewLT
KtOMrkP5m8uIM3Ir1gbd53Hr2RaV20ozngpi1cKZ9JuVc+WxKZaLg+BsLACJFNoSVqvBNgTUY2uM
8iz7SIZ45Yy71vPip9yXy07vzG/xhH8AiKk+jBcoGvpS3xzgH7fGtN+1NGmOBWqNT8gkgithTQnz
1uue6qoiS2KO8LeWaBs38/AEkODYSwQZO5ltS1kfgmIKTqU1N7ucuIGtlS02VgI3Qg790WlWRGDc
G6GNNfwegPBPpJp+rM5JR5sq+ZZva9gCh+u3qLORweO+cVsNuF7WdReDFp0E4FpoSbBj7y1We8uF
baP/bDJzhldny8sI0OCkrQkPq72piNpYw2pCFG6jnjpILhBmKTMkI5Kx09/N4sfgatc8h+eLOMo2
T2+gl/9ZfKs5U3/TWQkzieaafp6rxrjbMDxsbnvKva4cM/A3XrO1SpE89WUTn+OJCKMweH5ngS9P
3tfI7Y3r3VsXpKy8AU0KL3nHlYwAMyOH6jZSHoQ7//Rt3X+a/KzbkgrsBKnQT7BDC8FNDq53igeB
I0QMmcYoXxGHkmum5BtEgHI7psnvtqixBEzsI2v5kIFYQd5K7vlC/5E5FjETaXiqD5hydI3zSmLE
3KSgy3ZR2j4Cv4Vj5rcWD7FVnYRkHkw1e7uMQ7ute3ICsnxF01R/GpLEeOrWxrNnh1I91I5yI8w4
Cu0epJ4wTHYomtcz9zptGGeZvwWUtU+q+LdG5QElhgRFIVIZvwZnrD86ZM1ZtI99GeF74sNpMmNq
IPoEPTUgPH6OW4A8y40dSbel7tnU9hUPx2KDG8B7nuqCP+85K4R6N0MufpkCEuzS7GeqwvEdYRWW
z64BoRTpPTh8O32aQF5uRA02i2QsgHEdDo/dkbxe8njvBqv6bDP8jv2oQKDMAt7omzkgBryHyyo6
iMVDbx/C/KY3oDJ1f0ZIgwmw37ANgPNJ1yPr7G3sstO3CE1XoV71IJR7DQMWQ9eQj0QvJo4jCgu1
/5ib+T4Jt30i1Vhsl35GFK3oXmAv38k0txsHPflTMJugQM3IOXmuf9aiIThrWeSfnRWn06T9j9YP
nuqEadZuNaaxvGmOCwpLnSH+HgGiHpq+/xvvAwtOsBuHWp3NzyNeRU8eyeNqJRDHufnIPf8C/mEm
yp4ivsHx74ldO9mNGPhSmoam1UebtoJEUaQNiYoutqm61c6x8Ztq42RudwC6XgGKCxxANywGe8jM
Z6+kKGVWaG4hHfuond4ny1MZO1zoD/Xc2YdBNsFfefAGl6nXu+jX4sodnHfW0mCFyGi/EmvYlk4R
n03cT7dmo7c7durBcQB4dnDAgYI7oSSlRWzeegj3nlOR9NDtHRHgczA542s+olHk0UNMJgs7O34r
C829fDXNWHmfXZfI/+RKKGLYfF2diNgxGB1wjH4B0LMJgn0UR8FWBKivGUx9W7bMG1OPeRQj27os
MqVsSvTxOy/NsIyz+YxJ6bFHKOpmpPEfZ3WIgqrzhG6xuhnZnbEQr80qnmOXk/Gk27K7jUM3X7t0
nbnpBXXc3WRCqNvI/FDHni62ucfPCCbspHXsP/ohJ/Jwko8sN9E5tHGatyZ3P5UJ+++1ifznJejh
oXVGGrb9Lffa7CzYHpzzyEt2VgUBADZ2cnFc+2bGFuyNYOKO6rbOCOKK/F4ajhpu7GZEco0cDPc/
AmdGcVQYMHetSEMVBpZoO6vXFQjM/zRaT70IU+FjFWCXYQkktaIapMZUBB1pFvwaPGTP10KAtpih
GWEtj+EWHIk+zAI41vEAGmuOx5kdJ6boKFAz+wT6iRu1urT2/KqLZYLaEbm7CVWa7bx2kSmYMdjm
x7JzH6CZJ3J4JT3Sk4sBuiiwqwuIjOM4w0gBrnTt7f6mdfg/lXaa7cy+KZetwsyJlcDvgD8LPUxa
4RQs/nXK8aSfk754CSjNndO2+ViAG73jtQHasPohxiR/10tcYoLut19F3NwqS+CtqQK54ELPFJbu
vMA3nlUzs4QBsAq0XaTORgMce7VatRpgzwikwCxL+6wug5PuWyLj8lSkNVP21Hs73AmBh1BSAARX
LdsKxbTEq1yeC3drM+U9jwaUXglQAP+1cZ+1/D0kR6LnlATrMVvEh0AKDvHR/Yy13M7zJgjuK94I
gPYuM/h10f/NNdS35D/sa7pLNxYHOUmWSVCBmYd/n55BEurgcUp58sT3qqytb0jIo8g53c0sdo75
qN0XkgArvVU/NPZqPJD+rffWMQ0mQbV+F6RLcBKJc00ppW1zE1mlTi8R/rNAjLsX3zbnJyNP3yad
XSqGp8goCijDq0lTE6Frk7X8PaBAH58KEHEh+71LwRssV+1+Ckfk8z/96BkPYLs+0tjazEbAZp42
Vlx9mQ/trsrd4BUWgPeiz28LCL5XCzCCW8btvkmzbzWBAfKVCdDKmmKq6i65WRDz4baalpp2yHpf
ED9ZOfAXZ1fGvbVt6mo4wo6o3npbtscJtshWdc3Ma8EbS2cjWq19Jlzm/+l6d2fW8e/Z1eZDlebL
BeGP12EB7G37bvYSI+XyEreGpDKMFKY3eHnoSLc51NDArRh2hpYhMVfw8Vamhj8iFewJioxVvPGW
qQjZRb9Y5DmYxXdFgSspYLEfpfuGaVl3KlbMTL3i6gQIi5PtvSQrblRas34CGCFWJKlqZjP50DQr
CtP/DKlxdXqxPnbyXMd8r0EHnW5TVDmtAnq2JshpQzbxLtrPukVgKN7SFqRA9JjaON/H0HndzoJb
NE4PhMpRN8Tz7lNXQ2GEFG6osNkw+KmHkvcquKEO9FEOSXL6OfttfAaX5SwhwSqfRL1UT7TTwCU7
qpfZQgYJFhb/3igr0L5+Z6IgVGuHeYUUEssW52oAbh23eD1Em0wz1jwCozFYrJCqyndPK3eZHnu3
+bc9jKCY1y+uXa+oXn3hE10j05dQQRXV4LQUc3FUZyZexzeDLGL8r/d360XUWYbQ543rYdOrPmWG
1jQFWITPVle/Q9zqB6Uw4gVbSO7jCQznr379/SY78Y4latSqBqyaTH3/6mXKFpmSFsZ3qlsUzUHU
mon/zPqZSnCfMd4ZR/Un1ccI4heRNCPiJEMT4vr5W70vn2I45uvP+PkLq0GFlyojqi7OShr9Gptq
sz8gtYInE6CPT+yvuhug3VKhnuZ8CnVT/lB4YNWMwKh7Cb+OfCqSI0UzupgRNV7OHO+3oSp6f+K8
hB7/PcBcDINW8Iu6SIjuu6x9qN/ezfyXkbzPfpEW07ozJujtEbpT3qrOucf2rxNotn39aGCHTSDU
bbxTP5f6NdSrGo/PbKNeqrvAEWZEXbnfBNVQnvF1DECfqZdrAxGBe0M7NAa7KPQFs+X/GDuvJbmR
pFk/EcygxW3p6mrJFhQ3MJJDQmuNp/8/RHEWvX1mju1NWioAVUAikRkR7k4gAmHOKTuaef8uK0c7
KFIQiewa+c01O6c90VB2dJLrjU2DjbrZxW3yeR71G7lz17sEtHRTWOm0k3stdyVpC/b/rQb5yhID
IM9EjpCc1F2Hg5QlMVIUQ5ouJEQT0seh+yQP/jo05daso0Faaiyfm4oY9p3cCvmRel9zf9qg0LdY
0FnlWtWPdpENge7yen/N3OlnAq+MQ8ZqgFH3rFV5C9I2POQzQOdWnz7py9Qhn+0stp3jHMxEAiPH
t1GBc8KE28AnZCV58f9c+N1vkCyyV4Dd9VC/9rw+PdhkUCjtDX0nU4B83zvoxk82AVnjpxQs7/Xm
XsMp3r0174IqPt5BAzdeEYGanJuDEeboUcdu+E3pMnW/3mEmwRvdcYF0r5OL2j9miFge5Lf0fvWQ
2rN6gKOxn7dNFt62g64Q5rHMQ8trLUdK7l/rvK6cIQ4Ik52MhD5ODyxh2LosA0EfoXYywVivw2fp
YFczHUx9O0DBdpIRPHbWcJpyi21Jtc+dAeEjFMMxpfzbb7GL9OyHxAp7uUG4whKQso69Ob5z9SWA
0SjseqG3YXpbpmUZSVJc6wqsP8uMZOmzs/edaiBmJX10AoU5UvpLsr6t74boNSvtc+UNJ68xtzIS
rocgK3BU3toGB4HMhWzYmyMM3ef1DV/HstRJMVhGodr3h4YgvWPoRAdpM2WwS4/1+I9DUMry1CR3
PUbK1+yHdil+qLsO27Ky7T9TD7JyOPhT8xyAldukhMcUKUFuvU2E8/Lh0D2ApoHORnXSD+hQ4Kdn
XSBPfLB1hEGdh3xunxzWBuwPb3UsFrNabFqgEzlBKUPdXawlVnUey6d8cLuDac4sJRpd3alBge2m
h2Bmg4P3ILiDCQXudGPOQ70LovLBQbx4ffByVSleX6e1LJXrMPlwSDGk7alHflAGoyT1Ml1LTk+A
L5kxmCe5+3KSgnjGiZgVhl3vA6vfylsCqp1ayb6rHVzjS25BoiT7lgnV4D2guq+2YClCblgXK+kZ
OzjQkHiJbxgT/TXqCXeHxmQv91gSeezxsjyBKJc98pT+yCf9xouN7KDO4yVB9HvTeN1JJhmNWbsF
s1vCnrsLi+D6BTDavwDlZ2c5oTx5yTHTtwsaxo6Gv+bBe0Qszr3GLPuJ/eyjeXbIZUSsk4Gqqc6Z
49bfp7ejtusngPfrXSwzh5k0WT4zmZtZO98CLiSgEnABX4hLNliJe9CPShd8a0BODHhRRs3aX3nM
ZLFFvG51nFznPBGYgz/3CDwSjuLI3mYohl1XV9ddVKQFBT43XbtOwmCp72sjMQ5yfvldvh2N51Z/
mI28Paim8SRPdX20ksu77mdsTNFmLAqY/oGQ/9mgrROHIt9+KV8XdmxPSxRp2D4Q47/XMjsHnd/m
wx2E7OaJ0LTqRlA7Q9RVN4yF32WYZdfnK09inWPWB8MH+lcKPNOcvHpnAZCGFsMxUDgpeAlcZvAd
DIH7klsmT0aGdaBie7QID/YLdEP+M4FKh3VGX5/kdUAv8/16E9ZWyUmX//+pWKuNoJfu1qlefowU
r2vxtSy5a+UcIfvBghZiBlnoKp19UtFYlC5y2euSS7IobPKqXbP4tf+E1V8/lPI7360yrseWubsl
LOAWhyDyGHzoZf2KcwTTtbwmcwEdzDaYzG9wrWBPDvvkVDRhqO6l+zXrL1/QiGCQLkiv6zgZqbKi
W5O1bpozXA4aTJEaYWLLIkz+zppcoySl/G4te/315TyCxLkbC3jdevIN4ekHGy/VvIWvt8AJ9cOV
H2LWN7qrq2dZlsmiTnKSXE+9LAuliCMIzusAAMjaWbqsRcmtyfoY17r1Gh+OjfLXDqIO5jDmTJk4
OwIB8pOU5c3jjids45f264+fS63YRMqgvltGyiO8jrz5ewDQ/izDNYJJl6Dp5RmEXQflhoyUf87K
0depiqCc5uSW6e4jFCQAKbJu4T5gQgTgIa1rw7oHlAZJ1n5SHPyfg1bn5+uvX0byFeyxvjPX9cx1
MEutp+cd/pP/vHeSu/aS7MeyHHQ967teHy/w8ShFw7HR2i/aDNWszCvr6kGO/ae6tYu0XtfZkl0T
eR5rUXJy3L+e9d12RnpLxw+X+qe6D2f9cKVgmfARmqu7EETf8oqj4Yyvopqve1V54SXBlAI4ExgR
m/fFzLYma92coQkK/I4+VWuQvXaS6VZOvnZ91yJZ3wyIEMIFfx3R8rLIe7K+LOtL9a9162Hy3km/
f6r7X0/lz/kC7i9iov3GnYtCG8vaZS0sH641ue5k1/I7W8U/df9Qd91PLKe9XkHO86HP9QpD4t1q
yvBb7bxwK1OD7EElt36jZQ5Zi5JbF2Rr5w91H4rSz+8hDOh/ajWUCElhA+Tj5cT3zvJWhvA1K7VS
njFls63Oquyge8XzOr0TTAVsfC0r8wIjl7LM/KyFAixKVma5V9ORH1jtvJXpAes/lKwNzMB/4GrX
ScNWsSHI7FKUMyBMyN92/zTdrkPBkU3/2mcdBmvdh+EiRWkdgybFZOGC9BrU2dx1jp7OW9n/JgQY
YC5KxpegHaLD9Y2Xm7Im12l1Lcvt+teiNKyvrhQDDCl/pm8pfziD1M1ZQuyElvAarZP9dWF9bZfn
sx7ZoFXC5i07WxhGjMVC8m7nuHaTYyWRhcFalNyHfjKJrnXv/ri0fDhk8CplPxt3RAU+1kApUA2Q
HljKDY1IjuXDVaKI1z7L1OVnSZad5M6USZ9np1l1Nk2GoLu87OsTvb7774yZ75YKa1fJyeONih6L
3rXT1ciVO5CeGHEETYoOV/YweyXuGNhctOleXtGrnVJGwDjrcfNFXuQ/Vq1aDfZIZ+M6aXAO5nl2
TqAIBiUOaE2SusFbuVnLvhUo8J+F1qZceIed2UKAjAl5tXxYuhYcTd2/CGbbwgEQqXDXyF2V51Jn
QJn0qngpY3AmgifXlwc8t5DutFd75ofbLzf13SO6bl2vd132LJK9vuYRzsnZM6e93GW57JrID1iL
cmM/1F13ddLyEcy59pTm9S/pYahvbaT1NsgYIhUX5P5bV8Tj0YAIcK+DmKUI9AwC0uKMziStlo7v
zHCg6VlaPY8wTz1J0G6qg+dIy47acg41qbO7MqjbjfSau2w8KXNp7tQ+I0hvGIpNE/GqS+Jlrrm1
PQI8NWKKbtPEPahRaOV7KIMQXGZnv8cqSdTw5JwbPWgewGTha4Y0FuB55qBeFKu3qT++LBHtnwJo
YD+Bv6l3sMaNsHJQlLoMwqMswT1Rj7BAxHaVfoo9B2ZBs7ubYrgQHMIWDjq+/aNn+fNjWjU/wTue
elMr38bcRFUr9b/lJUvyGh34Gz9QiRTPmpfem63vHtZ6PLt+gMNBa2HHGYZN0NT153omppctefmq
q6m9hVGH8KoI2i61WGQBTEzJc25V8DepKlRGMU6mpiSOGyHG6n5cWjAlISYwoCgQJtqxKezyfp6S
6l5ykmRF4cB7lucQC2OEt4o42JUV9EP+NHw1cZ4dW3Wh8svUykCOBCaO3WIA3rg+O7e4iGG9VgF8
Gj5CoioMhrs2K4gJ8tqB/XBTuDdEauBe8zC2t7B+Tf0UPQ5LAtAlevTV5Bu0mspZqsoMkW54F2Hl
KiA+Myy8NU7w2MCG/ajiCX1MFU3bTuMYsIOgIbY9QqtSm3uZIymKhuxmGobuXks672FekjojbM9m
bIGupsfaEOpZutVKB1W0Ae+MOSE2N446vDD+rymJ5vtriWgOmH8dxtx6fBVZ3gMsM9G2CtsNvKfG
3tEsczdNTQ7HG8H0haGZN7ZDqDNhrdpOt/Wk3SAFDw0GCuClF5a3FVC722ZJ1iLj85gU2FAHqI1s
sGmlfpPPZmpsNdPQbiQppuDvyqKvlO3kgXL3whRjM6QGL71PwKhrj/3XZMi/GLjSiQsH7s+7ZYJn
JjKRaIWigiWmn3/h7vwc5on+dWoSohUgxHkJxoywa3iwHmYNX7I1JdalcvP+Ru/j9pSmcXHPI9CA
/Lfqp2ZUGFxZat6pRv9Swxp050bJw2BXDdBXpf4U9ziOHMge91KUBlyhr9Cv5/t63PQId2ympXus
pYjyxcRyLcfhwabKUYDdMmfs3h1s5d+cdDYvcqq6MbV7xwtPgMNQ6sygRTvwwal26y9og+R3GM7J
9by1MbcPTdfucxVam62PxHIfZM8IFc4Y7YuGvbJtXgBaNJ/Anvf3mI7PUkJot/2EaB1gqGyErGnp
IXWOUX48KHFfVBc+LlQDCdQG9oPFYskqIOhu4U/rb+sBs3KZwnYiDQ5MFmdoMBOi2bgVuqm0R8g2
ta0U5fZkqbp8qhxiwpb7Y48jgS7VstCLj/b4+/p30iT3j3ZRgzlb7h+s00TkZZOHPj1jZhxMmFMk
K0kVzCDc17KMtrGFQvJdpTRLSwe4Yzc8EDhDBF4wbIjrQlKhrJiU9PpLXQfhqbeHAI73sPpWlgdp
j4ewPqQ6rE3VrDgYrBUXtXDsgecmiILbbkmGBN4T1/CP7xr6PkVO5i3w7XgPhCG+lGOGhuGSSE7q
THbZSDbYMKrFWtSgN/gvHeWQa+/16G5EHPB/OSR1B+IrVO348TRtV0By+zTelyrWwO2HXye95SJT
UerNbdouOArcjqbVgoCFkfIuWpIcgok7KU6+D2Nh5A+A19UY4/rSXKowl2/WTpJDQe/Ch6/Dj8zB
sYtVJSwrD02MSVFunDeLUHyYpaT1w6FSlAu3sI6eHIjAr4fK1d4dkenmvisJ0PjYsPyqqYwBOz7N
hf0lRZ6UyKXZTS/tVKUXd4wIONFg3uwy/Iwq3op9UoTas1qGw62r1z/yUFOfB7tQn/Wwvu+YYO/x
TYN0gXSQr19vwP/l1K1+sQkteXMzToUzp7xLYTN4iyrlM3jk4EEazTK484vYfpQ2IoX3KYC6T/nS
c6zfkkEzXzQ/Kl615Cxd+OZkz2rTAL+8D+t0uu0DLb0blwRyP33YmElN1m7mDXM20XhLUfoANMWR
47u/1GRAvdTFdglyKX3LvBoebc1ot1I0+mY4Gaim7krTghF/Y1td/wkZK6iLrFHfRwAq35oeWQQV
vN5xwVe+EQpW7uzMN08jkpmPpT2+EELTfbXK77PbuJ8txW1vsjKCOsnWu6/NTCCF6lj5IyQ6cOmG
/e/AsduvhGzpuzlGRdxu/BeN4DM4bNuBeE9ycdjuZ6RhwQv/XQUs8k/jhzrdcoiKzebbcvDqPXpt
JQxzTvGSKZZ906TdBOd2X7zoIKY/If2+kUaFMLYXIjA+g+RV76TK9hv8C+5QHqU4wiZx1rwp2Uqx
jl3zccZLJyU5YzeodypcbzqI6EswzcQlFFZoXGq4YoBF1z4sbHZ+h9E97nbE4kHrCbXsvvIH50Za
+tb39qY2WIw71E5mn5kHwpjorVerfgvGJ7qRohOpNmEKUX+Roo0QETqQun8rxVmZvrt88++lNPXZ
I/N1/mjExPf4Y3AKo0F5SrNWvYt8YMShj1zVkFePBPrsoZ3on0qvfU3iVr0QrDA86XrLqxLDKl8l
7q10kHp4EQ+lUmf3UiWJCctRZANgqDsdwdUC9djMDp6kewwc7TE3n5qmOLidWyFYWO+hMS8v9uQU
l6gDLLeQBZcXRSVpusqFZladdrHXQzpuR81DqDlIgU/WCwxh6VfVqrw9vJnlSYpgdAip14u30hyh
pDR6YgmWblo/+Rs4/YiqyUfUldWWQPEq/UoUdXYEju8cdHwfX23LuOSuYj2bYebclYlFgMXSrZ3U
XxPRkmc+bdodyzoNNSJy7pLMWupvseA1xO/+Xbd2kZyltL+qXteO/3S83hIA09nxQz3Ozf2oVIRL
Fy7Ud0R1mXyJfuWq/2qOg/3WOCP8QLle3GahYcNsXKVExA3z575yn6TraKS3dWR4X+omV3duHVt3
aekhwFLXsKXAC/sKHOmnAvnVPi62LmFDt2rJS+WO8fdOI0DMMtzmwTO74EaxneQYpaH6DKtKvZHT
O/MXtfSanx1+I8KIzBgexsk4YbMtYd0trSfPhnOc192B2FLLN0lWFzDjwlF1WzKn3tpluOt9Pb6p
ISf/03DtI83lWguOhOBnaPx36hyo8U7aQ+Ieb+VsseNSaVfACSvHPF+L0qx7WjIeeLWja89A058s
M7GOqj2A3V5PYTnmxSa8/MYJLWWfaoWOLNXgnCzifc9o3TS3mmE6BzvJpscJHZdd36rNK2+jSuiP
63xj7fwEN4/yu/Fe3CFhSToW1uHp2W4L8yeYRMgiTeZ5Rh8vbZY4gFSCeV9XVX0f6219Mo1quInc
1kLd1y+RJegc+LEIVmXiA5mpl9Bi+b3/NQ7G1yQylV8KkZbXC2W5BlVcYf01pcP3UFGcL5rdZLAd
a/NzaMMNzhIleABC7R6zhVRcVfz00qexdcQckD64QIGIcW4s7GdMZLY/h1+ZgL8BPlT+0gN0kIlO
YoXNIjwJXPNXBjOy3vUvAdIcTfup74hZhqe4efFa9oRdX2kPxG10hOegsATuytlhXPP9k64baFCN
zkJpoKaoxWlddpGc49S4AKFAuOsSaF3Qr/mkOYP3kqfeF22KlTuz9zzuAfS9dZjWN1LsDJjncifu
znrcQ0ylsS47dyWhbkXjeq8BgPRNNYTqXV+V/mtUz191K9DvpTQvEeCObj1IV09zLpFm+Y9SCvvg
2KZl+sksdP/Vn/ElFlbzXBqO8+ofRz9zvsZ8Ko/tqLZHpx2Cb4V+rIfa/lYSkYVkTlWfhmAoviBz
t+2tyP3EPvIWkYfivvYVyPMDwBtdH2qba93SEBV4nFHWXZAs4xGyo4mXCOI1IzJ+idyhBZla6ATd
69qhMWpjV9mddRiQFLzvloSBMe0atJF3UpQGHLbFfTOjtoVk9YVgJ64cdBXRDQiObrDdFffGkthQ
8V5cxbjLnWr+hBXgS1dG07cpWgI9WvAc8EBBuZfqX+J5mL6NdWRtx6U+Wur/u78L5dLa33d9zkN4
2rYJXAjf/j7/Wv9v5//v/nJdvRpAbnvm3syteDuwYX8qh6l+0h1TP9pLHXQZ9ZM05Gx+r3XSBaLI
5qlc6j4cy5cTOivFO8Y630RJrAVt6VWNemBkZH/qVOSjvdw8rN2kcYw9b1PX4A2C8kHJWgvAJJiv
UauHYO/wru96eGx22agVD5KMJs+r6N/0jdZUez1M1NugAojHJCUFGNrV23ZJpGgbCqD7azmrdj3b
Nbge/26V+rUoR0gd3HaXPCKgba26nmktp0x68+g+lNyu7z3yHzCSeV8T8EwMqjI/ez5YUn10Pk12
7303IKDDWugND5brIjiawLdSpGqE9xU0McDjc1MqB0P35s8wMgzHjrMK4ekbsKyzXCPMCOfrq9a6
Qwnbu/c7DUfXcm7EKx507torcSMWqgOGcdCbdrzR6xDO7kVwRxR1ruI6VlgAzmXzJQ2S9HB1712C
rECi987ZTM0Scp3Wf8qcRHmCILrb6ScPGbFknuF0MeCOgYTcMTcsQcDFxGN9VKqsP7L5gxbf+F2Z
7TcoRobPUYwSfNK1/UPU9NpJjdvs7I+peR8GOpoYSjm/pWH6m6DD7DcHh8jB3yimCTsW0r9P6Mkc
jbEL7quiaZ6KJTFUlodhAV3i0sHQFyhSQ8iG1Zb3WgouHspkdT94RXcv/aUbAk97RCMnBNAgp0kW
TXZC5tGS7ZOnALIOdNWa9BHSIQQiLITRjE4dD+ig1fdW0CXHCmjNXZIBqjBGc751XCKLQcfbFycb
onMBlfHFMyPrjNmjuPGmebjJqnE8K2pUXjKjQNjH76PbpPGheBoc9zYpJ7Rea4wkUZf4h7htVRQY
1PrgesUI0BXSZQig+kf8E+U+jZ3uyYftCd5gYgeZcYgGqvr+ee6Q+kHceXyJLOiRO3PTdyFGqaBQ
Xxt80NtwVI230XXh8ob39DPaM/2miqbxzkeHCgrqPN1VUxjBhAV/HN8mAB9+Ov9IGnfvo0f2Be91
A69NtGDt5+iZWNLfka3OP5TE+IHhF3i5FWAoD1z9kLV8nP3BPPbLGdwY/Q7iwEokHkY2VPYESSch
Jj8K4hL1zvzuEWvAFjAbLnCjjo81QuoLG/8M6Vp951lTBxUybwA7o/KUNRpEMpD3jfcxbC0sysdT
birRi694zr2jgaYVIfjQ7IHcWf5w6tNh+mLa7J00LXhxC94UbcoLaAPU8UtEAOA+KIf+JEfpcXKu
jUG7yR1t2GFLLG5ABMVsVZfIYMtDkMNvN9cqc4IQUbpI7l2lvbRI5ceWtfuYCT8hF1jPI3VV5YJD
w4G3zVAMvLfKFinHVuneOgQsb0ZfzaCv4JZk8G1jtxxAeixFGO28/dQW6FwuRd2cAC2ZVnGWop/W
2gZ0YrxB5AGQnO2wKVgSPQ/ReyrNqbyMXlKhYEFOkrWP5KQOpXF6NzohSkNONNb/cNwMYVQJQP2/
zi3Fd5d20BE4sxLavKtbD5Hrj1E532Tpl2YKwxfmXH9TxI511n2wFX1uPKue4x+NIVS2c85jdrwi
frSr4iQlOcg0vOe2y7w7y1JOUBfN917XACls8/ZzPzrVxhic4HsbKC8Airy/TE075C7TATzg20DL
9YgOkPJ2WfwbY8YD7CDxjyqqYz47TftlkbvfJlZX3mHnvqiQuN8BFKjucq0KD9CZzpvEVKu7tUFa
WWD96WciyVO0zlbt3giRQbl5OYMcIh3XYm+PzsYZanyW/7nIh1MrYwJeSPffUmJUIcxcLrKeQIrp
oJ5wfsU3O3dQnNtuDBAgQjoUxRelD4GQ6M6jCZPjY2ovs69WEGFghu61DqQvkkqpe3IwFdw5KsIl
sQrV/7W41KHUPdxFSyJ1hGBqe3TR8IIsrWuD9JO6qlazgzmgCiDF1jbyfQQtzK6LJ8z7Vf0jArjg
FWr9VQsm4G99Ob05JZv2emr853zO+x2hYv2T3sWwYTpj9uAakKrEkLjdTVY/nAqiamFwjIjZR7bq
bKUenCDLLD44anSfp2p1yNjrPqpw7WIxwHqdWrWCYb3IXvl14Rabt/s5sWFAsWbT/Iam6Be/Se2f
peXfqBgyA5hwwDUldcJS+rUoWxv6PowMODS63+Pk3fp5Xvw0mvi7YmKlZrYkgJ6oIcvqUcMyoVqw
oPTM5mx49euhgdOcDYS0jk5YXsIMKKC05kh43vr93GykNU7DDM1LOOWkdWrt9L5WzG/JciY8HvlD
WlfP0habLjYniJZYk0cPZasq9zFKQuQDa44eJCeJmgVfZ12tzmuV5FBDDXcxOj7Xo9ZW1cmcY4wj
aiN1ThNCN+k24E4hB92u/dbrqEN215iFfePPOn3nGFUqkEjPY+KVuIh8nCdaql08t9MuKjgqMOuR
dkxnqGKkQZLRhTVoqyx9akWZqsN6jOYrP8u5hNnuP6d518VyYjBkcvL1bD0yHdvemcrd9bzS7Kcx
l3jXc7YVZYsclrkzbA8g2HJ6ZaiBCIJgfXegNFwvKT8wzFT/4Jnm27XOkF+wXnzyEoag73TquQnb
3T/+p7X3n/Nqf2UBvA3X37DcBcm9+7HLj7v+Jmm5XrQrs4cYYleg4kerddVLsXSTDr5ZY+aRrLRI
Msntl6zpdlA3DD88PEJ3SjccWG0gpzY2d00SVdsaAYsgAmoWNPl3q2gmOPSIaezVsx3689Hxul+E
5U67FGJFNfrZ6wnSkaaNHoUHP5g3dOcwbf+qM987sGa6uFCYRpUe7TR7WqhsvZ+2gkR23G2Umokc
olkTOnzXw8bYoG7l1skb+8wTILxXs+m9Tc9rB6/H9FL7FcHF3asWjJwMmB+M2Ml9rza3Tgz+siLq
CYPOPsW6VZj697AYbhW8nlOBJOIEBUO5OPwKBadDAt73BI6YbaqXXCJFe6rbRHlUY7a8JXpGj5V/
MVmLIC+3VA1jD0wqTe6udRoiLpu5GLLzelSAJW+X1VAuoZuqPEoDGLTv7Qziqmp7oJzzc1M9N6k5
PA4shFqnhgs9Z0s+zISMQF4W80OCV6VEZAWFHGQPqs6B2aEdNyNQU9Mj3tBK73ttRAFsSabUf6oH
cPxZcXGCwSLqn6TAWrwFYzYe9AKuManLYWA4zqisYTD9u66bWUhAaaofK1T0CtfyH7IlgY7CK53q
sbWha0pbeHFG1jCP85JEqVGe3MmZNlJkBjEeY9goAAw116q1vrHNz5HVGjdS5SqVDi/ZOCMX2hR7
qZPE0H0dNxGcjdLlXQOMecbUXC8s1ZZe4N+divwsF5Y6Pxw2ttcau3aq8VgvP1Iao0TNL5YNAeFS
ZWFWv3ccZTcEYfxUlPsCQPBjq2nREz7z32NU+edBM+4gIk9vR8SqHiVxZ7j+obWyDmtdOvU5Im4w
8yeqEitAGn0DzevuJrES6xFjv3U9tovs/Vz4qB+FbYOKlsumzU/RGJqt0j1eyygkVYe6SM0tcb60
h6WlX5bFc9y4D7PH6qCfK3xFVWc+el6iPFjRJVgKRhT/SUar/tphtbyZzHTZFoL3Qf2PwIy135jA
cpTOTL1yIkctbLQrokcE77r7sph21xE1l1FArHG7gRW5eSjqLHgyMZI96XHxXPrBeJFukrAk0zfI
ApUnKUpfDZb1nVUROS5HSR2IihRIQnLHHm7cemrgPaa54T3Cyz3fGEb3LfBrWEKWet3JepSk4o0f
uyD/pRsMmGc89+Gd9GDl96hGmnGJZsZfMUXtSQk8+xGwqPOIgli110IXLYNxdh6lQWsh91RLnDNS
lAYIU8z7KmXBiPKGAnNs2OJKNoxtHzH/Jr11u/YNsZ0iZtY4x1Sv4oM7ETEBnWX4VIKG2CHPkuwN
B2a0rdNW/sHwDJjD4W95guo5ejLbBmyokWA/GLGHukaKqNCiZSIJa5cZtSzUPPV5ZLVRBsjhKYiF
+AtTnw/x8J/cUoRf73PeouWHtoZH/N0ireIjDn0jOeSaM/zXN+2CEuqWEEbJSTJIoOSSsKklcFIq
oa7tjp6Ox3uMIXwpppfwGni1xHmrLLvrL6o+Y2Zp2cUuwIc1YY0M1EHKmaAeejP7bC7Ao25B0tTL
T0CbCOSRLfgjq4LYDTZIjALw7t5IolftOCNwVC/8G//J6qn3M0p0ODCaHNpHae77GYSoZGNoZ6D8
T2LcHBDn47SDZe96x9wJCZIEnpHYtXEhyl28NkP2clmsMke4T5A7AGEGfMHcK5OhALHrfk2d+ZcP
W0RaVMcR+a+dpT0H6DreFF3/xeG2XiLkwA6tZn4LJ9Pbj0tUbcJpCu/CjJPt5f+ud1ty8gTwYYV7
M+BeKaikXdRO39VJYJ5ahNpubKMozzabhKSK642idsfBtF9T/rVljSD0AXWoPGGGgFazJnchpJ8V
axfXgJgXUFq+RFw7y8OSXAZpw76CFoTvbq/dNDBbBJWNo8soYeJL0vH23Y0Bosx9s70GCkVH2ypK
5mPvx+BWhdZPMwuVvWHdFkM93jShPVwTw4zGG19f7lw2fcs0vboB8lvdeHkF6bhkc9frtb1kRXpV
cpIkjl8R7eTBhrHEzheLHEtpVAB0WHT848AqPSc/RxlEAAtGdPmbksgfXotdZsAso6Gb6S8YpnmJ
UZTbUQjmVLLtjMErz5xptz4ZGadrUXKeNiBvBYCXybuAJ5DEWML+1sTqzPDYmdYlWWLvZRxIEi3F
ARfHYY6aW6kqfQtxh8BlNSKyBr0oGthKz/Pti+JTqjU16qNGDgZsQY1ds06nD+cEki9A8tzThR+i
MpExkESKcQQLsRYpv2uWlMMFYch2MzdOjyqKEo8Xxy12BjJdbTFOmyBDWjdEn3qnuhW7GF31j9h+
/vLS8UUrF2Jd1iPoxhYIzgGln3Cd7/WsBzea3GVFFW7gKMNROpfhrU0szF3gd1v87c1mmLL7TOMT
kXuVtfNgWb2oVbtlyihxoWNZLKvuDN3AsrWd1SfQ9/ppHlAQsl00aZ3Pbd3mBxMnDFHsXY8WSxMc
ohYhSjPfKH2Gf4QwwR0fXCaN+MHUNXs7aZOy95UWWZheP8D9Dz3d/GqY6TkvS+x3SBJFjfm1Gio0
C6f0AP1StLcA+hVtdxsGtbrh4wgyOSyKXQMgI+xuIX4lniTGpauouF6DGKMKWKotpGzRYagWjejW
IAoXEwXO6e1c6gP6xm6zK6GoaFxsjf34u3G4MW7vIZXC8XPv3QZTEm8jBLb8PFbhNUWiNNIwV/cq
xLdGDDs+oplV/zv2QWSrRFJtx9lyjz5cN0rZnlo95CbAQxeZNnfaDMGKN4NJXMzw5rmL6RIhSNZj
zV8On+5lbtE0uGMc+5wnR0OZAAIrxPt3g3JkRTFv8T9+Y/Ec7t0J/H6p2AncRITpuDNrTxNsjgs9
GuGb/PEg96ZT4j6NUCCd8HiqtwTTop7hosCg5jzoEpQumPkugDDYDVwVra3OhHMK1FOo/G59tGXq
8W4ZQXpst3dpOP+yaNzmDR/Kik224vj3hd79rDLYkXRe0a029Ig1TQP+xtBBMUeNzR0G0dsiaVDA
tcGJgeDepZgTDBNQ+Jyo6dZuF0oRuJY3o95+9vle7GB53aDLjD5ohgvH5Vp25UVwQsz9lqicCUYv
666rlEMWNP7TBOP6XLk/yhRVvUANvk+9cmhdNoKD1u+WBWBvG+GFWLmD5YV/KfCwbooRbWJtnL94
FQYLDJCa8stBIhFeIyM6GxqWPC9Wn2BccLfGlO78sH+ZNPeAEC7hIyGhWIqp4m1lh6QkP5NK6w5z
NXa7KUzLg+K+hUqeb6w48/d1mmOf6fODZSvF7RxywqHFMhhp2kMwxi3UlNO5U7+z8w+33uT0+65+
bhKkWmv0urDn722v/Kq1PfQsECS5BqLHbf9GRK4B2VEcblHxzDasBrXtDP/qxkMwddNOY7aJnfBk
mYq66aHssmPzDSKxyiRIEpqvlPVRpe7yGPUVF8ZQVetOmhFYtE2fA6//7gdVDalT8Vc8f5n1BPK1
NPxJcG62a/RXJBRfe+Il8brAljpcPChTF99GO3buDlvbOHUOJjOCgG1f/435BgoT+2s8WPfFiNM+
9W5NnW6ZNtwZKqt/5vR436M63JbNrT93CMjm0xF53v/j6ryWU2e2LfxEqlJopVsECGyCc7pROSrn
0C09/fng33v/Vedm1TKWwQapNXvOMb7hkC5bJbv5i+Rs+tVPeTV+GCOB8vow34mMyn9cLrjemkYg
0egM+gQrdAVkckQzDNgw5pwIunoECJZ9TrxJq64hFFiztH2jKLISYbTBEPLe6+vCpeFPpMCt1Wy7
0o7uyTYcNox2skC17rOjyrVVjSwEGhjaongj475YGz4D774b0lXfl6/oRTE5DuyhVZ6Sl4R60+kI
Er7kxKKMVpteK16A+d+DTvNW/evkQKBr0xzfvdx7qflTa/lPmZrffWsRFthB5tfZQ9HhDis5zluv
ZFiQGmjZvQIdUTLHbwZdUFUC+5Nz/ahn7am9NKqq+TKI/bV6l+gFyS+cIJXtJ7GCe9dtlOZc7M7N
eUqyVVo7dEsuQt02Vvva4KZQohFygPfBemHVdOIgM/ZdmZ5dhBirpqhPZV7/lZa7b1vns0/ZeClx
l3hFuRZ6sUOoQj8oGshrkRG+ek/eDKSZxaCq1y0K9M1oZRB55JSvHY00elMb5pVmV2odWdq3B9ko
iSaE6Km1EYRKmYPrhLPqnoh5YwxdipAuQGgvdDKT6rlS+laQ6r31Egf9MJqV1OY00+o3X6+zmymI
E+/CEHuYrATaePEyL0Oxhj/zlHTLd62cV7Oe7ycnMEun3TqxOi6gOXMH8lxP/qThOMcajLVX93AG
a5OJmuj3eRQh03ZCmWprLyXr/n1Omw8/Lp6cZjwoB02jLl+Sodj1aHByxTmRDf0WJBtomumQAA5E
0AYYrSvsdd6wA9e6tdVxfUKVt4td29eSJu4MMw4+NNAAsiti+2Me1AfZ1OXKLbTn3gNkM6Tme1/m
3xKcntWqd/xlv8h20cVa4TKl+1GUTzM28qDQ64dmBF6ewmGachTVvB+PghCxsGYMgObPonfULyED
SGBq/T4ex3syjcgQ9OiPy8H97UUPmoI7LBnbRL1XAuQvAOWVJiSRl3oFtqk4mEN1n4PmWRmLtDfC
90Pl+Pv3sgfQB21oXyt7gLefI5afkUck5GiSxn5LKEZ9wjeMhM8Fm25yRTYRnR26woP9rZfDIdfl
28gvxdbvNUWEAemzePE77ZaV7xFxWbMaR5e3Pj4ZJNPXthkOmdypOtr2u15W2563hUWCnT+zQ7Vi
tpdS/0tQwG5zSulS7Qby1PSeYDHlH/Ia1udo5cxTqq1MuXqlF/0WBRHKOfq0SnWvzjgcTH+4G70i
IM/hvhniD7tk34iFjOgGWby7eOrhk9ZTwGiGlAdB9OfCucFEAGx8RdnQGZKKRm08S0dgPIaCfcbe
Z7dclyeiRzvqgFSnV8XlMr46A03lpfDUCg7PuchUv2pdiIC6QHBklfFT7RS/zaC6VTkUct36I4mR
mA67RN9Puv/gWhSRcwI5u4qnW6unym7G6GMcuO6W0dw6wLzdfjpadO8gp+RrEHeOVjANbSNQomin
QO6+wiBE6BTTQrPoHXaTxZvs8jYSebKwoBvlejRdH8O/562mTJbr8rEvYURNuaZvTQtmQ9+lDwTA
DxFse25wVJL3/o+uxvFgACJjN2bvvGh40sQMdtMfP8QAaXzWUnQv40fX+9t4Ainap2QU+7m/LmgR
dAw4CoTx60rXuHgowlqRBW1MR2DU9ZKOdb4rl8nbEzL56qbAe7iDj1PzYwzUxrPk8qzh62TpQWg1
CXMShmLG6dKmDwbLzxp3Eqom8nuWtD3Eaf1HyGiyEsbIWMl6jnqPoJLqy4Bc5y0dLgmDRLAo9cjn
rI5j3N46FIvxUJ0mn6Eh+SKgro4YiF6otV88hhaBHV+yIkz1PdvsAHJvUifP51bjzOvcGy8Jg9zN
HQKksh6Oavuamy1XhwycbtHP9lQqivEiXwmPGswp0G3E6d9EP3u4tesLIctW8N6UfLZruTFMW1FY
EZqRurAdnPFOk6rZp1p+Z8UU5GTSVqZdhRadqbZdJAVtMoWYtK3eKdc0hJ6dJP6CbwU7NUezlxgt
VwAnjfZH0+8zrfN95FiKZOCBaeWpbMCYgbgXqwK17W6x427dQ8T0ZRZki33sRh9t6vhrazdELR9S
glkrmtAAH9He5c0GK+NdNgmx1av2HcjCzVgtEJ/rC6L5oxUEVyvfwKxfJ8+NcKmE0EB5NAlWrR5T
d9YpmEkk6JUXIlqyiYZ0ZZA5mHucGVeI/ZmNICAnOZPZ7phbYc1Ppu4c2owrMOEdzgWhEkwlf203
mtbFAHG43CSGE6aO+ljUDcqZ5wJF6opckHZTGrxPRImfcGIgG1nYrzt4lYb50oK3XzXIfBdtWwA9
5M3sbzVj6xB4tPJt7VHUYjsBuL0sUvUKDipWqBkBdXihy5H+kbOwadYt6MD3KbG+TEebt5E5AUvG
QgrRkO1pUYC3oyK0fc7+WsM7QGFCbGKCf4Uaf0gTGEm59Wc5Q7VyFO1+G2oS6yYtRBu8oKnfp55u
QpVz1zkppyvN5yxxbfOThssvGcrN7ZQztTYZ3M9EFeWm8QCwr1wjlcFAaRlrPa/tyw9sUnrEa9Nk
sO/lobDh0hpK7Vxj8qgDsiYANddDTxneMqMFRz3cailnW92JVV80z1lRYUdybgBjrpea+lkOPqm+
NClWTpGEksRxqJ3LyUHC3oif2fC/m3LJ1gjZGk7T8d6t5Lvby29IortlngPHND5qldrQkiWIXswX
keps+CSyCpiD6I14nHL3fuw9bBlZeZy8kQFKqzPI9t8zeyDRvrSeouFhFDqobhiiJIiRuKO70Vol
1bGwxUEYDpduPJDnxByj091zw65jqiu5TlL9jsCRZ3MiFdMfq22czA9JZE9oAd17BioEuGQRzObl
zfMfPEdDJGJeWHzloIJhyCiwKTDB18XrzKzXMxRbYs5XUzcyb0hCramOVfEMNs9n2BntOCeDrkms
jcoMdmKTwaFmWm0007EC76aPAXbS9EO7QDa4P6I5qdyNbPU3rSgYtYxmGCmYeyoiDK8Ag9a6YxBP
w3fSIr23rT31RV8VFBjSXdlUley+5FnP91TSNtThgpSq1A+MenJ4GfIQCl8LIrS5VWsZgedlP7Ob
vCXMKed5LANtgg2Y+ea8d+fXWqTFJjLDQjCQrvCh4kGNNw45MLUY3/IqvnSo2flHGZ+a73QBNwRm
JZ1Bp5W8Oi3MMJHOTv6sFHdvm1TvbSMpOSZnYEzYMx5OCIn2XR+G8k8TkZGRJ81piJOtRZDI1p/V
bZObX4WGYTfJIL9feEPt8I0i6ZmBeL3V0KisWq74ja+57A19LiUp+1M1b30owPNMux09V7uO8hg6
W40tsMWJUDDVynq8f0VELyRNf+qoOOiuBtQ8a0gWimxGT2m/SwBsrBAtuauuNn+kBXaqeDYctwrj
2vhwDW3nLor+iY+ax2p+6hrUKbzuH3gzn1TUctuayWkBOQzZN88D0mChECznLiHC9U5xN+VSxHBY
fSKJQfo9/ZFveYp8IpZT1iiDoPNycl98Q93OHTASOHNkyVvdeerEZ8WHBRLlPs19M9QukctJMx8K
W4f6nlbjNk3Zp+nU/k0jX7hGkYEgqr8sh86mi+eQn2MKPsaAb5M9sULPuWFqaxKwwheMpNFKthHq
oR9fvbae9Upv+8ktR6pNhKn2guKM6GqsE7dF7rNNZYmKLAperk1EtvR62w55zbvumB+tgZaqRDNB
w/ah5s1bVdK614qclqGw3ibmlkYspzXpPxeeih8fEls8xYuzMwoKdBETysfqRAUAaY89rGfCbm1H
C6ExJGEaVnd+Et83vyy8EZMfibNSJdN9IdipOR1+mkwSiyL0t6QjqGE2a/Kg5BMA0mKLhusuc6cD
YwWMflpxEkU8rNkEHuSF3Dpbj8ZnXHmf7ti/9DonZm6/kH3xaDrVWsTkFBIBDAWcINn5pu+4WrB1
oRDf9Zb+Ng72l+ZO9JVRuvUW2XWZTjMm4/7vLqmFY2Lat+Mpb+GAswAgg7vAm4336LJ59bT4sEAq
BKl9yE1noXHXfzet2rau9lIQSbxyE0sGsqbw1m3UDBFnC1XMWNU+VnGhr2xR3NTR8FUJLBTJuACl
RP7UjY9uIW6t0ukDUxupqSrk9zqAapVp2lpc8nlH39hgBSeKPqu/kzLZAa646dJkq+f2T+J19Kk6
poAkqRKlmIbm3Jxyh0DRri32zURk6qg3G1Thn7nRIxc1Sei2002WM3jOBvRvUQU42N7wK9yOydlN
K0TC8lBpBnwnx0hWmB4jaT1EAxaKKPpbKu3JJEpIOXXypOUfMBMrezEDLdZRY0nzNMMeW1uD8e2O
w97008daMlnHAfgzRJc3Oyk+ZmN6zSt81aQtQL+q+ZtTeZpzeawz5HlR/EkJ8UmwarJy62lrN/PH
2Fx8eTo3cq30UQQuNexxE7UdtfmlU6lCpnjJ2pppzeqpSQC8STch+fBtEinyvjqUBXFKtf1QelIw
Qdfel1ge9BaEtF8dTZZw4XrhUNdeUEogd9WwSWX6lhadCP5au/m2reIrahq0lmZ9X0JrHNySxcXp
SFuyB/B4t0slNxH58aic8GobzS0+o0dTmxCn4/zFZbGbJVjChGzQLNNp6o3VxNmI5nwR1lpnpgqD
K8YLUslAD4ZFZSQlpvl2id1bHJSfjmg/imU5T3C+GKs5R66QVyeH1qaNa7+q0WB6cWh2WeDKEcGx
RlpUtpwwL91ArV3C1rY2NngD7j8GeZRF4JlcXdOiTzsyHaDoIwNX3ghknT+qsfwH5dK8cemnrCwq
Os7i6mgVL6PI1wSo3nXJ8JZMjMAvp+AyEzGFsETfxg4nCv6J01JEIR3xt8gdTnRuzxGgfHYJ+NCK
1tiQQnRbiPJxSMz3UjmCjV5CWYufyvOhPImBG2OVPl6lArFOU4bmcbNjN/ZIqPZbM2Tf7H6fcIEO
e7D5ZCov0Rrfy5vdHLomeqc8QI+RUKJENOoPGoOcziBsZZztfOOV5g6VEW29bLYoGdqYfEjtULuN
dmKv+apKervL6G7Jy67Wte1I9vTK35YLKJpFFPmu6o5VrTEg4Ak2Xq59s+9dzXghRBp5O7Vo+CZL
kJWEZMXKi2+mVLJphJzAbF8Lmswmtni2w7kvjRutYILV4kRgEuGyUfMSHXuGEc6z3+6xx6WrbiaD
SRlW+aDNPdB4N+/D65f/PAaGPuO67Ito7WLhAMTfmNyrBsLG3bImy+CS/qTePJEC4ybAwnHVHLT+
vK9dLOmYnD4c+siGQH/qWqO24+/ZLgaF6igiOn1A7NnavCxF14cTFXonuYdNHQ3IdHgkX/hzHIqL
s4u7z6LJvTAmP3SjP5fMzmAujE90ZNxreuRumS5ico6Ld20EqFpblPaONH6jyuOiocIuo+jLysQY
0CLy1mADhG8BcdYr/iaHZclrb1J5KdkS7TZx0fBF7nfim99Tj3x7ZhGOxmgPiRlAOh2rwTdf/Rzo
t71tZu3YXl4uvUxgLAf5lIR873sv8PPAHlYkSyxVMM3ZYdGdh7I5N5mYVlkhH6uY6XPhefuuEbQ0
3XNu4iZ3vZ9O2UD84/Zutov77DI68LWStqHqboUey6DvLK4InxR4XGU35GNU6zZuFTP8YU1xLbms
rX01CQJ1bHZvOytOBLAJlB26A5HAcBuYqLnlQmiMu01mN+cum95UeQlaVNkURlb5J9OlPw6QNmLa
27rNTtmKfW6ws8V8wLI2fqK/pbN79OM/s7eYyXbkoXlsOJvUq1ges8dSvkRWCl3IY4+WxFa8wmK9
UgMsB1WrwPMz9s6uLVfMVMMs1Y3X3Ge1hh3L7pYWiyrJhzLSWzHSfXEmcWKP/eTo5WtfesVG60SK
0CJ+gzGChd0zQ9xMeoDQg2XwIjp0iR2ic0iTagwubc/NZGJWN/mMzcu0ddEIhrTzPCTIlJ8yby1m
YVvdcz4XnPylpFUZTQxXQKhgcWfiLgfFHk4jd8mrCi/IHcfA0TQ9GQVAQN0C+TLVDbIqGlZ285Nn
LeyXSu6KmT6zUdj+3hT7oRzG1RwzmOoXmk+um3+ONPm429TaqkL00Bd1so+z6VJAm+82FpcV3coY
3Inq7vSyZLBi2l/1ZfQUfbR0WAIj16hdh0NPzxKZbHcTYw0cKUbuI4ezsqppdo46vpPpNOGvC9Co
NBu/sqGkz4w9nEtizdjS8UuXUTIv44SBjJCHXQKlgvJupbp8vG/JTF/3xBtdgPy39OWPsd0GxUjf
RkHUMCRtTWqpZp9NLcQP7ghJK6KgHVP9OEh9W1JTrmYX53S6kFgu9LPfCCsU+thuIUTulzZzV05e
bRKTwJYl5uYQx6K/lfTbcw+Be5arF6dCZKoPz0zN+PyrBekPHdko7bOboqatzr4VTm3mEL0ybWEx
QJFoq/QwuMxP246mfWMpDVMsPMjCLzfLYHEzlv0biJ5NZV/qzxpr3DLt7ZyVtEjrl8pZrJ1r1qiZ
RT3fiP4yE+qQ0xC/gYbPzTvq2oI8cbwbG5FwWmhSYMDuaQRyobHNcuyXsujKwDWqKAC5UqHlxPXa
ZAGRbRUAqMsleS4UL5HPXMJW0dmBEOKSp9AebJG9Dg7vbWQMzi5LcwRMXPbYfF46h7+4tXlJ/ER0
YmKHZY2RjONNr7ZvIyzOywOoT3Ub1/c6LRTOqGoV8alskrwH9913bPd4baOZtwSNTEydqbJcZj0b
x2vqIIunnWDjTrxwScTqKKqQYbEFI2brT8c6IbwFr+yn7ojhoTSjzZTNr5bEdTm503Mf4fVEBtSF
FUE0LNHDWaULB2l/gpQg2jrxV2M549r1xpuYGSqNQ98EjBLPtM2d5gd+M2/RnN1N+qgRPu3hgJk8
YjcqjAltg57WpENnEjYykrBZcSbbEbg1LiRc/81RzAPLjarMPaCSeqGssDnnRGP8qNj+1M2/SS0/
oGcItwAUbrd3S+/okHEi+tDRJ/AtflqYzlYvcFAwMoRe02Myoe+hyekkmTE7pPhkybTpE+3d74S3
GY2OwLU0r49M/txNsXik4wlmOoy9At2g0mGfg7mXipV9bQjYRwQwMfI1t+19ZkXzjRPpzDbY+ogK
SY4b12qrwYJHh/w4aIW+7bw7GBcUhvr8Miljt/Q6XWHVPQ8TExFHDoEZV32gpG9QKBYLv318TPrh
vXAYkVl/5pTeeez22QRzV5wmhdSI7cCoGEAnvkbNvuvwjZ9j8ki0mjBrwp3Wstd+unp6t2JyvYro
mI9oK8X4Iz0a+k1GCx515dNAU4C8Nx/ub+XQ/LCep4jtYQa9YYNB51O7uNcSd75VLtEFZZbda6KB
nm/PnHJLU69qpChrY2LP516Y+H1T/eqW/BomnYrFkTuDtSe8QLdlXXyh3SC9Evop8152xqbbPfAX
ZZxVSUb7xS7CBAQuYsN1rmW7UifQuYusu7b3s5u659y22nXMm7yaGx95IENwo/XtTTJIeWq8jYV6
du0pQdrG+DnP9Zk7bEYVbK1Eg32uqyt0IM12zi6G3YF9B6FtCOSX5ifDZMVWIXs0dT8KkpbWa1Lb
Kf+jcVLE9XiuHJy52je9dvmhxTumrzpoJ3GaesZsi6q+XffCZhFsjboeYd3Ep2LoSxj7S39OL//Y
dN9KlLQ314ecoiXKiM5Dkzv8tf0lgiZSuxL5I5pck7WUYHVP86H4d9O8blrW4agxnrIxzTgP9Nce
vMTaME03iK2d5zj2Wiz+a5wmApcbPe26L+Wmi9jIlBIfRLbqVN3uW9U/TW6zhGZmpZupK04KyRiz
Y6ZzVle0IRcPwcbemMMRVsxqmcRRwrHG4tIHU0F3eGN1/XiaGu+hqHhDq6VYlY3RnQZ/aMjw3nrc
9L0GJsvAeAPq2LmLZpr8tBmHRH3J0YAi7jKWz0bjxXJQFjb9R9NCcsHRRSlUbvzOPZdMxNbNIvqA
onUTYR2cGLHCzLkEbcjfrJvXkTMNxBfe5N2otoC/US5GJ3+Jj7HDXoVt2TY3mySQWk4/xpA3BvkD
FDnqlyUXeJTr3RlWd9+OOW0YJ34pZuafgvtSDEG60+Y/RX5wFlnGKbWtaT1UZbzVCpIRWsP7c200
muXwooYpWgkwyIE764Hbz6zP1vIjlLfrLGKysz/X4QRdyuK7VXhrdXeg9tMIMarm+FZazXOXI6YY
OLnM/gkfx63fofCJo2QTpR0Uj9Fcub74vjhOKMShk/S+aQWR6R5MlNcF85fNFDt7H8nPDUbFZ+MS
Mx43GtP2mjfAFT99gdkSH1FN83WrIg+oTVY8+Q5zatMlowgWyI1Tz+fJYnpgi+g9uUOBwqoSRHLZ
jCbS/ak7zmNehMgy9vMUnYkLwfpCLyI3FFIdl+eM5/m1rOzfblFHIcYzVSrY4uQ2jziCs1NDENRv
czFydl+qM+YoZydLBOVsX9I5sXatPewNRQ56qR61eTGOI1ogEx3wtk53ZUeJO/jWr5lb46py+let
Hhb6XDk3A943E2dmi+ip85LbgVkaPbdPUwzDwSAsNku8easNg7/ulzrwRcLZkt4XkBmCmLW+7kKw
Sns0k9zKc93E3998FA5xYpGySJzWfmN7/MxF/jV0ycLZb4ay5XMRKeGF5K1vnaX/iC2akFl2sdNn
TNAsMp7M2osDAaKMDgMTW5u3eeqmLcInVtibbMie+fwf3K+u6fx1TL+ANi1N/97XV5pkW2XHv6pX
D73p/jbF8OrN/SNTiCgwMw1Ovktwlg9Rqo3YDgjjot5hjqqRGuwIJNlEHnirsVxatvw6U2c3sm4B
pX0ZkfSCtkIndplmVQP2fHZqxZrYnf2kHOAPN7M1hy5XUBXXYcnCHTnamzWmf8DNKjrPrQprHVkb
9vek+63c/pWcKbrRVX1uxdaIuHOypkNX9nelmKAfV19m7qFNV5vRS5HU6aIhlwHfaXOJn9FmBHaR
8eOavww0vU2y+EeFJG1dGaARkF6nrY6m109ulL0YqyxNjk2tkVpplQcHt1petWU4zLa+QTZnU13I
YKyc0JAqhjbWtESwtA8mTwxhjcs/Fzcdm9IYRyfpjgnGa78dWOHDucl+k7q9QKeGvVVp/N2kcgqH
Lg7lLZuwSwbaLF+MJfFv6WwEqid73LNTY6Pc6ilpujtrJAgCTDW/RrqWJVpXj245fm/76ORshVrG
5UE66wRXWfkBpt498m+gf6phYqUYYijCnVBOhe2gNRvZnIdFN26rctrKSovXbU5R1vS7ujKoW+kJ
p1XKp6eqjZcsx7RkAYqSttrozXATewS3xzqxCyiODF/rN36hYVee3grVbbqppwQY4jvNoOiXVf0T
M9BrM8Io/VhL19psfjpDexb6sCv9Yt4MBvVuMeQO/SALs1ABkSWSd0NsfTXiNrZYNckJdBmH/flo
HGphY3Of/F8yUj5pfonWe2GCEipi4PC03FpsSpOYMkLF5hnDyjmR+jmVI2oPY9/ERbk1aA84pXOn
TP8i5aEcbVqCFGe0rk1nvvYqfUJhSTkKh8oeJowalXOqFusxsrIHwZqy9dwxzLsl9BvjJuJOjlk0
GGsGZERTbrKMbiSJnVnarcxWWWtklHzlxRQ7DbqYvqRrjpc7rZNwnoytOwxUJTQbfTILVo1WHITq
fqJs+sl7ZhXZsjLah6IdRy4aLH9R/WYmzk+q7N9xquH1m2tLL5oQ+D3zshmwQsuu3Um+aMkysG+q
juaZdrbq5Smx3ZfMVTvdtPZtQqmqDeYB/A52D4FGZ+SGaPfeuDr8GULbtHrDDQM0xOSLrd1yh9Xl
V1eBDcy/hCXIYcv3NHXvHZdOXDHUr0vkr7t5EWEyGM8+Oaxt678n40URnyYHTSKkQGhHCkSpDnZJ
7mlt0uAuvWcditsY1WeARxPKq+mxnejFDDFm2Np1jhjHCLSLmocSI8PKX+ZDNfrrdLFJUeIQJiYH
C04KY1Zva3vdg2WXn11PVpmmu7D2EaTp05MvaC9bPrYC23uUg0HBZq9ZcplAw0hAhiuecwI6sZuA
F7Ot7rPSx7WGSrUlNVSl5tkxXDJD4QZm9NzHJtpdbnnMBV6XKrdXIqnwpmP1iVr7vrX6k90pL2DW
yLab0LqV1lp3xej0mwpNj/RQPqrh1hyZBseMUzrtG5IDUY/0VleygyCJLtV0+Wgl8/KiMNiXunta
8KyNqdFwX1vC0RhfSp0WGFSkiyM91DB2975DUUKhKHGrXMaA8KRSsBN6PNMcoPqN+o/WM7ZjJw6j
68JDaUiGzFmzAVq4NQ3NcTjKRgxHo07HIw2IhbGe1HbIR+Sq1xq1L3vRPGRCyx/YVl/+f32g7vE/
winitulEsCCjJDaCztb78D/f5kBNTRtiDdvz9SHkAMwhbPH+75NkMs5Yxz21sZe+eaAP0z4gF3ts
dOAd14cs4l1Pra/v/jngclRBgOmW3zZZ//tENNJx6UtT21+PQ2yt7lVLfP3lWa//4C3ZJRgqGVvz
m10f651+CFDY2WBc/vtYkXqBAdTnfD0CdteM2iWjoW3n8izU9J9/2Nvde6KSN//vcUFtAEpHMtD6
7/FG60CxEAfmpObp34cLotVOMQqj65NeHy/qmeipxL5jL7JtzDa6y8j0fGojhFN1I4eb65eOX+eX
DLhlk6psfPK7uLg1W3qJVSxH7hyDd08GQlBgvxmCylVHqbP4Xn907vw+iBHr7a9fZoWfhRgbxPqf
J44jeSCrkKbZ5WW7Aupcbvxz6PWlPL95ZeoijtdXkimRjUvkxTQkOFyObbljO60F1y9TnKdH6ZvP
Zavxe+j62WqN/vH6PAY/SSujaw/XJ7IrRH1t5Ufb63eHzA5mNL24aor6/vqPXbTdNu+4tEBlJUkw
OjWsC1n2wfXbKJrre14w3XVkMLOKX44p0yVBdcVQ69/nyftZsR+oQpoU5nYYrPRMiz3Z1lIVd4zg
L8qBprkHUeeu6zidHnKQmuseqsLj3LVOEOG+eaL26oJYOsXLQPeN686Wr8kCz84tbPetUna1KrSx
/hBd80uoLHbJrnr1pqz8Vk2FbTCzfqoFIXvh1X+DoqIomakw4aiDSW9YOBb9LlJUNKvuQLcKSW4J
hUY4GfIDookpdyaOXuowYRbyyyDi1hqW9qfo3HsXhf9XKrN3r0q6T509AdVb77+bzG5XeVbM27SJ
iUbxjfaeMHm4moXLEnQJXL4+FucNlspFo/iZ2vb++g0jNlwWiajZXL+8fqNLaQ5lcaFR7vBU/xzX
xGrjIDFbX78cLk9Qu6a3mZQHUe9/r0HWc418mjmaLds6CZbO1beaZUAhvhxzfX6fmWCoWnv651e9
fqPqozGsemZa10Ouz680HZ3/lDDvr1v0bDjSd8uUExfJCPRMWlC5G1s7IxK0SY5cZtpm0FT2CMQg
DTrDHj7KQjuZdiNjZsT3ixclf21pfyLw9l+lY3pEIA/YZqVb0FXx21utqq1b15Tels3rxPVfmszF
relNRtObXYNySewN7gE+oCVf7iu3cd6VY9ZBHMvlwTfSeus7Jbidsp9uUPd7IanN0ZlY035ttbn+
gqIwA5iU3LV6/lAtpnmymhLQguVIRhPMAsc8aU+cOAyK4jo/5WydQgvWwjHPRRGOLZSUomLAVeZy
Pua2NYRWhaqgEgz/R2GUR2OczRCyTXw0fNMJuVDcQ55jBKhZcLnKbipEJ2GDtX9n2VlyTzVCSWe4
zndc3MCVcH4G9uGrfojnh+uhqb1odGX+e6ia+v93qIXN+UEn4zucBpvVd8wfUU9lB7LPQhnBNoW2
TDvj+hgNz3BqG5lsJHGh66bTmfpF8r40e5KVs2jZmOki76//EC/rBhY4ie31S+NynDHhxI2txg4b
ljaCuzN62VB94r2Ztuqfn0symsqeGXU3DMF/FtL8AFXR6Ufrfzc0PtgbfErsBr1dTYoKGkuJGRhf
wr0FVXiNaEdtro/J2ovuqe7R6EPcZCbEcdfHXGmt5Qye6fqVTKLyBKJsd/3q+kT40/xdRnoecmae
4/qPLeyI4GauoX8fQ8/ZMcp1zP34v+OYf6xN0Hbn60ON71Ug3bpd3RGhropiWOumRF1BA2XYapng
syMOMtngRsSPqS05vSyzP7vcFv6PsTNbblvZ0vSrnNjXjVNIzKioUxecKYoUNVmWbxCyLWOeZzx9
f0h5b1my226HA8EcAIEAmMhc6x8AAsyVxCbj5Uu5LisE+IjjvvSURYTzCTXNm9dDyIbc9Jsri5Q6
mtMOMjB9fSW8Ud3JwH2mJJwED+b/o9I3LXWnCEL8ckfZUW5kAzxU0sHzztNUAB+PXWvvzwvQMqj0
U0f858pPS2AtqAZ+ImpYk+Qx87NWIFRhTvBx8paEo25nz5mWu9ehD/HGLYmny/rUdm+R+1Bv3Xm6
W5bQYpSgpX+WH/ICVShzxG3aG7NyLevbgBVR3xYPZHFsxIkG7FUjUpepieWsCHrlUNs8TQv5sRlx
Ls2GDilzUznIqiqKaZXll4+y9rW9cyGuJany7V29LL6rMzVH7NMyXvcOMVR8r8ZDoI3fN6paX4ct
33UywIungW1+FBHkA7WIi08k7b6aRmE9KXb2oRGi2RuWbmwdEQVrN9VR/UAD/oORC9JnMDwyzWE8
9QW6TFUSPuB4iakxAyaoDGVd6+PBQWXLGyN9BSqc8S8bTmNZps9jgahnW2sffbNWQZDmDiv2Xrno
H3aa6JAVVUndL9Re93demrG0bqB2OVr6VLjiEX9y5QbB7PyQacgMhvYEIGFoN2VaJA+dShJtVBKx
UaBwfbK8JQdI1+1DV/nFhSirZKNCENvnrZ9+cMZxTzAyexK9nsN68rxDGnTRjWf43+SfmzSHO1gO
+ZWdp93J88kyDPMO83mAoCSnFYENzCzf2CIn+TlCkvQoN3o2tMfSaIHXmg4SBwqr9BKA5FHXQmNY
yD5wOeePwLThwBmH78V/DiG7p0XxkKZJvns9dKIDCzaUrlm3JdSAYZj26La4J1nKYghodofsvSxG
FSgW4Kn73qlPNgnBZl8TAQEdpobLvFSqh7EjrxplRvloT+StwyGpn/IkfQDm0X/BovnYMh99rjsL
Slbm42CfT4vcgSawUFjIz+Fo14ffkg4gZBzfmOn2KTzxBp7yLC6X2yUKc5ooFiHW0ltZfG2IEyXF
BxmcZUe4+yr8oHTYiOsIUl86VlC6m7oA4tsPVr0P9PZCluRGdjHnfrJYzuwio/eJlzX2dTioyj5z
4HWlsNRZpXeIKGiQr1bh3Cz7VIqnLpOEmGhlmvThtfqFJb1y8bKLJpJlpfnm1Utn7tNJ4CxhVqZ9
DWGIg/zzN17277204snib9RACg5D0fSbZQMO+8aP0+zGm5ccoVqB1fmnzqnbZhUTAgO6gyQczBXt
XKmOc1lqUXUJl+WBNbF5p0KrQm/MOhe1jaRsBJ7c5kG8lI0mqvYrcCDFTi3ACTadXmwzG7xr0uj+
fejl9rroEEfQogEeFfROzHM6qG5Dat1NCSgbN/eV5w35Ne8565iS6lVj3qUcaw1ANr4cTD1YFVEC
gQikwC3RzPXAsc66qZu3U+UROLU1VpiQ7FibI+quG020kK22TqZzbGzvkvQ8AqNhmJyK2qpONog1
UuhV+Lm004sqi8wPlV7YcCp85ECmNHwoFAIIcwf77Z7kUmuC6k7wGbzIy54WI9ayGGvtTG6JiLtd
Jnd9AkMJAc/wOvI8dKNEk5MiSextP1raIeIdARwmbcloR/kl41uzHVPVPhlcn7Udx/p1nmB/F6qK
fTfMkkXo8S7K0nC2detN4yKdPRhaexRHUp0JgUtUt+aqDAT/sZg3L/2aysjxtlC+7yFbmnHEIbk3
PCwIIbeT416DSGxvLL0NbgsLzYoQobe1LMoNHQzbam+Y2c8sIISHXjvIOjoIg3AgEZB+77mtgTNt
5x+sLKmOfdCn6zhNmg9aGH2Rt1ro30KzD75GPKsE00eMLuZ9HKSKDsa8T2ITU6gio/4w6XP6oPee
jexln8xNxEJz0u/7lBa4lDjJDlCq3INoRvdAypP8Vq+RkCijzN/EvBsq3LBpymTT+49MgvWV0oab
ZCjTFpMCAx4frrqLmm+PyjM+6qOPCMPCVB222VzxummSEANgUK93E0TadTvguF6Hg36ZZ1q8Ds1I
eYAkf9XzFH41w+5s1L3+AG8hIy1e/9TVS9srOXU1guFcuOH3ru+OakwqHut5GRNGfNKqTL9Xvaq4
87sfCmH3JDpLe2kR7g8t7/cp3KLf1pUHCGUqO5zFa3XgHQvjn4Soaqzlx1ggCBDOm8KNUJh0rlR0
uw5VPK/X5McMDVoFT9W3tbKMMnx1MemErN1RuchM/wBlxNgmpIovyMorF7Ie4jvBU1kp0sFBF3nu
TdLPzRayV2uJ1tzJDrWslR/lpnRMcmV2Gy0KlDO+95cto/A/tW4VHEbG+bPPT2OXDATmRFpmZy8T
2Vl+Yhb6oSGZevFaP3i+2Dk6iXu569u+oE2/923Q7l2gcdAiO+z4R7kxEfrkOUqNtV2maJc0Ldxv
+fG1Tz2S7njfRzZbqolYS4exTAjM0L9TEH8/ZFmjEp+eP2oKiC/5SW5qn3cX8KRg8VrXac5YHl/L
sTXFmyhFx0zuDMURpaZ3xyFcSZKmri2GK4cc2Q/HYOJkL7NxUMHXFHC1kOvr3PCMkEF29tUgO5fJ
aMMR9/SVO2rpjw27pkPA77W20HV7RaZVX8kd5QZp5exc76q5p6yoe/BhFlOOLTyNFKeZh4l04xEz
hHIhi1CZ8m2to7Qki5oBZVSBq3kpi6EVrnhBaneFq2nnODXuZHUfot3aGHjIRWM2PtSCVC9LCHsv
WxVTvcJJc7rGKNu4rbPp5dBuYrSHPmoL9JTYiYzHuEZXiPXofFoiQU0wNxX91OOr9KB5OJP8fLbG
fLZMw4INmaTh4fVs5SFjzjatEWguYelvpRJ6yuti0+Q+uOhZLP1FHX3WU38tlnUAE80FQiNbZcM0
JIzsspyo2WMikmwnS2NaHhgqofgkYu1GzHWhBYbhGW23YVUTz14PtT0CZQrSpYdQwSlnKoR1kmeS
fqiQz5K9X3a09QDsdOnMvh7h2VTq8AzezGdp0V/H+F9cIiB/aJXBeVA1/vzoDrCOXPdcdvF9PVdn
LjybKiad3rSx8zA0erQkEB9eytbGivDEGOMPvgA93RhY7Ay94jxUkMY2WRUNG7mXpvWEI9soOrlK
4n6Yokv5Jx2lUy9ReiUDOP8pL4pI5FaZspXFMR4fJ3xn0bCqi7va99byT7oNuTEx4Xzddon2wYA1
FofOsUl0Mh6qCrkYI6sjTtn2sS9Nci+RsDxwocbtOCYGckP/NA8KGIbXXaZpGhlEkdg3ebXqJqyT
oLv1g7a7xWiJ0GECONTzKSJ5g4FMPz699hCtd99HenKU/XE9qbd6B9FSFqv5gHMWdz6W3KevUnOJ
poi7dXVz27RjdTVk8O2ZAAC1rxR+rSoima1u+V+D6zbo8q94OKXgBP3Za8CAbTs1DkT/Pro3rfqz
qyvZ19jTgL9Y5UddM8t1gzLhJdFI61hMosQDybU/RUq5kl1Lhzyf1qvOzZTgDTeqIW8Ss+pvpsLt
FvLvWZAUk84qn7wCqKJSDkzGlNg81JAq13loOQ8AB46yaxNpj52jwkHULMFJEdGR3yH3+nJps476
+zvErKFevkOeMqeS36GCNXQfZuVn4LvdxitjY5Oo8bQDHJCuNIQ97mWxq+JspQWqdm809ffWyfX1
H4pqrJU7kkbpBrYzeRJdiT6o+KSv1FGtToDh+30p4nqHbDI6okqYrGx08z6OY/cABNr45tSHOlGm
56ZkmECEPIJQzt6T61Wnmnhm3iK40OvZU5+WwRa9rBT5u6QvLonMYRk1f3pXbBF5xmbYaJasA+hd
lv0IOwIbaK9JrVMi9LU3KOElaSNnmRB3Xcv60tHAAkF0zi51M1/nTY9lhN+yh+6GGL+4g/NygH6v
2wauWmK217Nt9dIwwILOpTLyQfHk1fjS2FWBWFdVhyLB3CC7yFa30/IDCQRU9CMSVCiBbZLKN48G
8c2jNW9kMUh66zBhLilLsl72ECn5I5I+NsrUWQT1fd63z/E4Csx0E+B6s5QC7DBd7wuE/m9DH8Bk
LcBZSCF0e6rvLdeJb0mnBy/1RWIvW6HVn1DbgG3efUVtnHcY8JdrvzC8nY900NYJkuw27klyNIra
fdV7dYkAdPukotq0QsZRnJBOxQGtTcLNUCr1h0oV934V90jqYJQ1Zu6DGeGhEgk7vmyLsscDRB9R
7R/9M2sMyNiZfw2tvL/Utca6NueNoYFbNPPrMQqtWVGsPQLBPMD/A2tZGXG11yamFa/927oON2rD
kk3Wyd26ABT+GLbpVhZlgxpWz8jWmxev3WyQVHadp1eQN63rpPTqK6dTlq8dUJZhahaNX14PU+t2
uW0mSH1yJ9nQtuGwipPAg3LBgWSdaLIBs+sw3ctil3vWJgsL0BAq3jiubz44LOkOvQsIQBbrcQzW
KNWoO1m04/y+Id11hkzl3cJQ39RNaz4Uow+Bzb0RQ2QcSV0gwe+r34BhqduoKljSyDq5CcOsvoRz
BW2ZvuqU6xtvqop902WPYIGhnruethKqE930Y2aeDe1zS2wB4gx2FXtkzKC8zo15lcc3qhGqK5Xs
0FrWvTR4xaM+auIgS0gpmmc3+yy7y5rQFOqeSeuPx4mSXAUV0Sjryu46iKRN/ejDoXo5BosL4Nrl
9Aj5xVlWLpnpiNS/mAegEL3X29eS572U5Fg1oHLx2ta9Kf2znxzk/ukp9yPn1N9qPbnqeQD8p+fL
35vbZsGdX+znDj7oR7/f+/0YH2E2xkcz9m7adOx2yLHEx9d6+emlrhxImPUgG+j+Wp1VjPQLWa6n
7kviA8zHn+HopWZ+lJ/kpi5HNFW0pMVA7O8GT6jh8EPZsMNdrvrpRdTjQ/lymNcjdLUyrkU0a/fN
x5cbeSwmBd3ir3/91//+z5fhv/3n/Jwno59n/4KteM7R06r/85cl/vpX8VK9//qfv2zQja7lGo6m
qyokUlNYtH95ugkzn97i/2RqE3jRULhf1EgzrU+DN8BXmJde3aoqG/XeBNd9P0JA47NcrBEXc4cr
zYphigO9ePTmKXMwT6PTeUINzezOJfR3Ecu5dqZ1HS8Y4LWyi9w4aeksswq8b7lQwt5looJJQLLx
o9g4VZOpv2zSSZwMhtYLcsNca9SSjBOo/GKrCL9dvPaTDeTcMNDMQySTi5CgqJntyszpj2aWDkf5
Sf/n09wD5ZSMaRy404ClydHTxL4J2/y6CIHSesb4Q8nN1L0ZuOPm91fedN9fedvQLctwXFN3bE13
nLdXPjRHcHx+aH+tsHE9Wlqan/pWTU64W8yfYW/X5DfmmnJtjjiTAdsYkA6ZN9+ro8pFNrCsvaNC
cnOVGqqJ4M1QX7uhXSGhQN3gWSZwUrULYPX9XS7a6kuZVC3uM8GHErj+VUg2/IOqfUjipr3XIU3d
xGC5Za3TNtFReFAMZTERJFUGXUE8f97HhHuw9pO6grzfmh/AWiTLyc6Sg2zN8viH4w/FD8dXdHXf
txVES0/geup5DWIddXck+vz7C+3qP11oS6g857bhCChfhvH2QrdO5jBh9bNnIiI9ejFcP3mF/dTl
oppIWUDsQy1PXuPX5j5HFrXOsouXfkHdwhRGR/QiMKbqkrAOfNiYBy61xhbTzLmyc2b8sPzoecb8
0da+9ypM67krmXeVfuHu0azS153TTE9Nsxhr4uETBjEbNdXafZsazp3pibNsT1nlEDHXCpicnnWq
kDde1p0zPXl1fDcQY75jDHh3wAT4wY3q6gANl0OCbulkDufOtoPLti+OsoRI4Hj+Xt+d8XlGga8r
Mm/R6Sg/AnPRV57x2oVdGyN72VVTjGo1MT/Z5REojwDpECTsw+FG9cq7cRACg7eOWJLTzN/FVz7a
9npsTfVRRf1/B1jIeilaY3jK4LDe6g4mQWFuphimsvevjjrvXuloIfz+0TDUN4+GqaqO5pJoUy1g
+JbGgvPtoxEHzIMS9LBvbIKJj4mdugthJu1ZC9EXKPIUtm7iZo85vytp2SN7VFWANEnP9Nk3Zyu1
3ABlV0N7R31nYczDTDUPPT9sgD0cuzbJj3SQ1YLVwQIFZ6aYPmS1KhbiaGhqeo3OC/onE148skFN
le8N6WwB4M2mO4rRIrpTwAvMPReMGCIkv78qrv3TVcH1CooKSviaUBml3l6VIYkMP2sS6wayeXzU
YQOujF7EsJjmbKbMSqJsEUHSuMbjN2GaEAxHuQlzZPT8eSOLQilRLHAaayUbPHs01+5gNau6isja
meBKykAfP+amaS/7ggiqWRTjx8jf2m1hP7z2qi2vX9kqDAjpAVR48BF8tKZ3svhiDuTw9OJU9lOd
7FfMdkIvned+sm6snergG8pjNUfm4X9Mxq0xh+U9zY/Qd7CQ65hbwnKq9gSHASPOrT/0dtH44yVt
uJcBwGIegfETj1OBlxBLsgzW0ce5HgtXa6l7pa2vIfk71idHdxALQhWtq4kvyLdq0bm4fM/Rhjkg
Orf1YzHeJs2FUqIHyeiFfGAvEHmuouLUNmFzg2Kbd3BS+yPw7uZGViFvhmuYPoYbWZQNInH38Fye
fv+MaOZPPx3GD8dlQLVd0zBMZ27/YeJA/A/XmFEvb4IA0Y2mzR5kwiHrLWY6g6WyYq/CS15J/Uom
HAobfoEKnbeIEJqKoe+zWLPCu7d7ulWnnoN+vHRTAK1DI5QPaCpXoLKc9iiLDkIeAcqwgBvs6nb0
s02ohf4D4OL8COdsfktRFDZhGse2bN5SFNNKR5DNMYedLJqZ//2Qsjj54xoJH6RqdZ5yHHHUm9BD
yjecZsenvBQ33byJwm6DSHd1JXsg/TLtE4Jj4B5yNBR5EeI3WZliLzsTjsyvPKQJ5P5yD4A79brt
U2xH5z8hN2PWbwTGy7H9CCWkvbY010eeE5GKgQzjo95qyBah63SpYHF0J/xy7wWFeCz0otn0k8C7
bO4GLhYxIDiyfeOkKLIWAJrneuKDT6+H1X0Yo3J3edgCpad9DMKzbo3pmNdg4sayQzI0zGGSGLX5
VNn1fgQz4y8GBbXfPA+/Zjq8AODp3n3cTdrKU/Cay2q/32F9pe3lkUzCNz8cqScxcuMWw2UClh3h
M+QzPWQkrBLBJGfeyHqzgmBRmyhQC2v6XicbZD9mpUsmsPrLMZwQAE7GEtCfdLTZ2vRTnKAlLXLv
uYmQgRomhGyw8FlG9hickSWxdnbDq2fAVvAsNLSyNc9JPzkhmspedq/YfXyF0oN9PabDMjUin/BE
3t2hf+CfQIrkd3k6a5LXRYc9EkULCbc9cccUqhlFAR7pXGMqFrV6fk3QTqxyNbFvtDJPrtTS3ooR
sy1ZNYRes/I0b4I7Tp1m4KKMy4Ns80i6nTRivMlk4iqnNleBnlh76fmGfR2+cHNdM9gTAjXqAQ1Y
nOVGsuhKJq7DykTRIq/3uleV37AzeEItwHlwktpb5pMwzgiFYFKQ1MpFkUzJJRCpflMw4b351XGS
eE+SodzGCP6tSyQcEL8sbgq9y84h5MdzwMh9BmrfLQKmLvykqJMbsxcvfa2JUcoJy5mMNH50kK6d
xny8j+JgjgJbKJ2qyvgRsK6x6vqcFymKJR/NBMONEeG5vmoqndBS18dYbWMCXgvVvXYRv9zqThEe
4jQfke5AV7dxCvvW0sgDomDhfJ6UgJSXb3zzW/fQwSn4JHcPgsK9ZnkebiOjmP4wj9ffvy2ZNRiq
DiPbtIgTMaa8HQhj0uyNNiiwFEeS9Ohetf5W2pdVYpZPacVO5G6IUsJseNbV5T5ourupQYKx1F1l
j/2RILSSMR/oy/RLzlNp9bFBzuDvHszk/GWhgrq054WBOW/aWvjLBHr+umyAJrXzpFZ+SuobHFmW
fg09R84j9Jl13KL1fmqDRjvLBpWMz/n3LwTxdjljktWxDFNl3jD/syzr3fvAHoaC+YTanqa0MlnZ
2TB+5S9Y1XJrnbeQuPAUZCH3+qNnCb0yBr18PxjIPYqEbLT89QcFSnthjoja70/ZeLv2NVVbsCBw
uHOsCgjMWO8WBjorD5F1YXTy4N4qt5NnV8tm9MNPlVgS3B4/2WoK38X1VJgqL9XyHV8J9VfVPhJ7
L71VeDefDHQD5hmB7F1HaOuZIdADppIl09J74FHhvWau8wTj6TGolUXfgznLMOq7UXz0OOWnca4D
FBXcZL4wVuP86bVflkMxlhflv95EBGoZIfiSF2MV+kHzrvi/x9vN3f/Me/zT423//92tb9a/7bB9
zk9P6XP9vtObg/Jnv5/W6ql5elNYZ8xgxuv2uRpvnus2af4Oacw9/38b//Usj3I3Fs//+etL3gIR
5Gi8vrK/vjfNIRChc9v/CZnMx//eOH+B//y1enoOnjIlJSDSxj/t9/xUN/Mh1H+7mmrz+1cd3XXm
FWb/LFs0498kPA3HYKlhO67K4JAhBhz85y/d+bcFPEl3NFW4qqHNs/Aa3vrcpP9b422GV5ipG8Im
QPPX39//e0jn5Y79OsSjz4GEH0I8js6puZydYesuixz13S/TjIXlT4rinweDuZlZRXjVe/bEzAaR
MF93d35eHzVE1te1jbl5geyCihCuBsqRUFATLvtoYApgNqe4H8KNhnHOImyuxt5Bz8Qdr/hW4UXV
KKjVJbQ3g/8NPfD2GEAc0KvhJvUKa8cQGK8Rym62ZHrnCYpTdPGF2p09EkBbFNWHneJO6THQTz/c
rl9EuMQvvj5Kfsa8olEtWxXa2/EZYpBlu03ln1XeU3tY4+NC99VmabVEesdj3lXOGvolzOEYDkoN
3CIHr0KCqKmYfzkXekQaSVOv/H420ymsdKspRPP+cJbzW+LtTRIucgy6y38eF+3dTWqAaDeGnSRn
ZBwR/UlNfWO4EEgq0UcXWRmiZ1nABfJHZeUhoKm6abSJu/HbpOJ5EPTTk+Wm1Q4EvLboSOhc/P70
DPOn0+PBwVeZazh/eB9DCcIByWStzs+DALmbmNCj7KH/LFRLgNfK/UtH8VA7q7zLnItzZTXdwfWE
cVFMyLLxu1zabekfzdRCU0rLwy15iG6mc09F4d8VQ7Mq++zZqJGZAQj3zUpIc/NIRwsevXTrds5F
hWXnQfHWSLB9JuPlHIHfmAfiS8VNZQIvCsN0FtyDjyFMe7iueCMu8RsvwSCQKSBQXCIBYpoH9HgR
xZv8YufrzrffX6V370CbX5rmqsLRbEQYWBW57x611NNrRugsOWdVB6ncC57susvRgq3jXYecFTKS
qOaGVZLuzAJMZ5jbOcqoeYMkXwIMgmhe386ClXbsnfqwJCvUagMsceUG/fToD4ExbT6dt8+c5jo2
ISiDcYsA2Rw4+2EJV6tVxOqOoG2OH+ieX86qV6zLhhwmaPAxRLkIaSkIcOt0rHGtMRat6wFG8L5h
05XvWue+L8htD01ymNDUHiAqrC2rD7fDfI1J2D8YhGzWv7/GxtvpFtdYJ5anWiaha4uotXxSfzjp
KbLdwiTSe7b17EHBJnsZdpFzXevGc2WV/l2KXWoyKc4hXmfiRm2t6K4pqjtI8ojS6u6jiZnvWu7i
ULU2fcROSk8wC3dLDSWI6kMwpdMTwvULfbTvkqIIt/1oXEIiXQnfDJh5c2911Pr8Kc+PEZqN+Gzb
qJ7wxFXTOK3MyFthYIS0UBGld/jKrLFvQZ7MGq9Lu9oi/6AhDhAuycrqe2dAmLaz4uoP10kOa29u
LlQOC3E9VbMcJqXOu8kNphpmOLSNc1UWar4fUOw9Qbhc1+6EEe3oQ+wSHbc463PkIbTu5BfWQ66O
5gGND+0PMy3xLgTLTeM8NJbPEAUtPr8b3VItVerRJG3nF50Bpwe1+qKa8AKo1X3YAzTzvItiPs8x
IhLfK/6H0FKqhSO6dmMr9pffP0O/Op35qvBC1HjD8l5+++A3IPTaRDH7q1EDppi7ytFTkN9BsV5l
wA0RUS0GDfH5Wlsiz4JYjc/tUlIAui6fto3S/ukKafPteHu7dEYPkAqmsOcZwfzY//BYeyXSYgr6
hldaP94Us3+4X04XKEYhnLcFiV1unRqpZYwPlzpmyJdu3hSP0fzkRwr80bjkPTsRvRzBp7GgzXAM
j5dolyBVskoK21g6DZmmRpnUnQhS80+vr5+GEp2ZioXa7jxx4V7PL+EfTj+deRi8w9Qrex4ADEeB
UN8ubFLSIPKwK4gSbH0EHsvHAmWKje6sNRURci/s7n5/b7Wf3lScicWUnreU47DiePfcC7PF9sNo
jCuSOxGCPt2w9C0N4XbRRfB4YhSRanVaFZo/HVI0doygSzd54SnbwoK5kBr9VdwGKyTVT5indDsl
Qp3QQdt3H6T5OiwCoPqzEp8CCV1DYmInrcySQP/TJf15oOPR1C1dkCVSNSHePRGlWrtBX2rGlQ2q
aOuGboKCUvx1UgbGLxd2hB93O9RSqltdvyuBxJ18L90jDYGL3Jil95keoNdKKmwBJ0jsNQfdkT9c
658mLbo+X2bdFgSJdea4b++6ihC3NYrQuOIsVpXnp8gwuc2uw7k5A7gGZf+zjRXynhlxuJ2QZMaY
Mzv6Y3JVFdNjVRnj9TCEa2T79XVVA7UFQO1uSwyWcb5hckmiECYZPzYjxDDASIjcarEGy6av//BV
5qfi3c/vzTeZl4o/PL+tg0943AfGVZpaH4kUXAg3+sPsQIbNf/obDIXMRAVv3fdPJoNZVGE+o11p
LhSoPPCtNWF1JnWRkSLJ4VWbzkB+fgrKz33mf4yd6FnWugoMceAkCYCpCDeDvuUVi9TETsUKPPRi
XNv6zt2ItNhG/rDyoaMuOtdD+rXHeLmwi6f5h7vrQvWEVnx6gAtebZg07Qbf/djo+lmAnrgscYLj
GOjlpIp+9/sHRfzq8s6rf15JvLZJt7y9vHWkT25nRfqVoenNfaS6twJroUVXhe2im0Lms2qD3pKt
q8varz6j2myfGgK/69wdDejayGlOWWVc/f609F+MFSYLNlBY/He093MJxWwGLXM64wrE/2XZF/p9
k8dwOUmFHwrneixAu+vprNXmWPEZIYdoyVoL/5EMKTWlkP7myoWPUvYNanty7qOjKZ9YbXT2gN+v
4K1XK0dkhJbxYynmn0Ef8lbBv9tEs6OE+D1PSiO7r1ZGpafwFMAY6Bb21rntux8ih8kJdJA/fO9f
3A7WqobQXWH9Ym4woVfWm1D9rjRkJTYhmfpNDpW6KdUQmB4x9DYVW6ue+sWE2/LG9mHHGyPBJpGb
pxBd6FVruYin96a91qGsuR4wHpRaQbV0AdozQjsIVI2WWuhluxar8lrD0Em+T6PSWiD/Co0iK77I
KxZV2iFF4PRkldG1ZSrFxggs5w/ToV+9Flj7OoSoVMt1+e5vn8AJ1ygMpfjKafEBzTw03F213Y12
oJwQOFBmZ1I4NB7YGyUfPqG++gV6bnvJgnZRGIF+DCP7S6jYe9vNg4Of9Pfg5+DcTmXOzWQi1ZHQ
q+pcrNWxfAqR7yXg5Rz+cN/m8fTdCEKQzWD+ZNoOd3Aej38YpZICoI1SCu1KPjXcLeTNSiU9DND7
1/7sRy3nc6JCe9TzompfqTeeN+R780aZs7lNhbqnWnliZ4eWjRxemqISlNcboZPjaIEapW2NE3Mc
gkh1SsRE+iUMKdwsI63ZjegkLmA7RbskQD0wY1X/++/38/pJn991hEt0QyPFrL4bJsxB1XF7SMSV
a6PARfjyYCU+tMFU+4KcvjMbxq/CYkxfnlRERFZqgwLxxG9m6Lr6IscxJPe6h7EByTqANjwmzLSu
0VYz/3ArfjG91i3ezqyHjXni9n6p11nFFERuz6kWvQl3w4DXHif4Exl1cmg93Dpy3JNmI4jbEajD
Ilb98JRAtihD60/nMl+W94+F7RgCST0LMM/7xbnbihbn+gxNFkvZVGKYLeyQBBaxufcwmrcHw98E
82TWNwCSxqgKI9NvwTSrp3ShTrULEmYQi2FCzCsCL22nxrAVIE/+dKK/Gncc4uQu184AeDSPxz88
vy7xIx9iOG5g1kdyeMABtRBdNxMlralyruU5zhPNg9r2s/jHhypqXaRX0BnO0/Y6gDT+p1nWz68A
ImyCIOD82LnCfPeTstsKmZpBm650BXX/KNEJ4XqFu61UNEEJcJVQT8GWTeC+13FosIhSU3GSUQSh
wM+ak8NLfwq1rdajgvn7H4Qz//W3d5azMzRW6EwDDYNA4JsLZveiaOxZvTNN4B2nfakgi6cWj13n
423WJvqKl2oJsbBFM6HMvzRE05ZNz5o0JTN8QfrngFYPtLa2weMKfPUantwGzC4CLz36OWan1Jto
1n5y4gddEcXjgM7RCS9ImbBX9eGq1AGtGhUGYnrd9zvfhMiYjyhX5rVTPMpP/oBiZgcvc69HZbX2
48pmcvolIPSyCZCiOrC23NmpsDbAQo/CylII//NiL9DOSp8rK4V/uNZbxMArQpRGDPOTSMCmMS/G
ybsL6zuvFd1ORf58A9dp6QtzWMmhrhR9fA6xRHa7Hr2fIi0eMb4JLrtMv0M8Dltc0NrrKlOnpcCG
D81NvLOVoo92CppRWO1Me78zldWYiyfsxZDH0PTtqCrWRt5iJzBIoyiasRYo8EQhFgE1mbY/3GbN
lI/ZuxvNTeZ3IfgN69b78F+SdWXst/33kX0qhuBUoqdrE3wwy0+1iSRUaxfF3s4s3p8NUteVgo5t
FxcfkZ9aW1FS3AyltSaTYZ983fxoeLzU23nuTLqG5JOTq0jc+Q72wmShRQoYYcwKRMKxLFiWo4V0
6gVC/sEtSJmUqxZcTaH7rAGixf2hBMeblaSAnXFY9q3I93VRPilGk0Pn4UnQjgVzmXOrmFfI3xBQ
8FLgtNrQHXyMwfy4PDXR1F0r/5ewM1mOG8m27RfBDD3g02gQfbCVKGkCk0jK0feNA1//FsA3qJt1
7eZElpWpIiMAh8PPOXuvHUMyH+slEgXAjy3AN2TJYBxCLR8DTbQUaakU8OeS/gactTrZCWy3elkq
GTg0IrRCSBgKS6aGYJDlkCZXBIH7tCnD3erVqvz6Dz4ZpBKtqnaNl31A3siQdrjWdi4y8zCmQ4GL
HetA14Sf62vU1Kfx3Y6k5O87OtEO9bQrxB/Muo+ZBuAvM4n+TMUe/SesKnoAjaPHN7Yko9/m+OPv
lsmDhKDqAA1SBkWPq4jI+X3pWxFqxOXD5yCdfXKJGmf6W43afITf/d4Vw3gjG+9T87VgCoviW9bp
587lJ7fJVFKK0pTL8EsXaMc2wvWcramIvJFqvLkkbv5UZgaGv0YQXMs3TydvxvI843HtXZhA0ja9
LoZH0+77zRjpr9iv12msGfbfEd5lAP36T19wJC2wgYza9E6ujDy5o/3Re4CyS5rJ+4lre+pqcEau
HU4HdDPVPgE2vZ/1RmF6nMkWxFq8iN/yRflecq710wS9eUtDhddmsnXzmX+ntF0/QCvrUTY/Ovmu
qFX3bdRT6sJlax1mNOo+Gl455e9eKcFGEktgFwN3jGbi+qzrWTwfWgJWIImkh9H2wb+63JjMoFhY
VrqG5ZcfnDXIs4G4UEAB9DTNkyrUbzC9ZDjKCoQhu9zQqfjgkj4/NUodBhjAkJgh2hHeCUREMJar
B4T/cAi83uO6Sukf7PQqZw7zVfvU03XUs4KeiqHf8uWIoepBbJFMDVt/jO19BJ6+UIZzscA5AMGM
dFZhlIdnU4e3U3U0cHp9QDpi5N9rB0xVZIekDc1AjQUy/D4bm/1MI+rukaGzwZu/AXnTbowQixNN
ANAUicZQUiCvWo6h1gytzcmGHP2/od4sqLN5REMXD3mXRn+sPHGeVddGJ63Msj3Y8SDvCQN2gAjQ
d6DJhVEvKLMUmGpqt+R1VnK/kZHlbXHPxweh06P0HHxPvEc2Wgu0Oc70E6vU2Io6mSEF9OnecPS3
IrGbi+pgGqyrsELgHYR69G6GfJS0SAck9HBj6Qjpz3OXPFuRuls0iA6zawiSRzlWSkKjAIB19TFK
uulejdmViYJBoNgDv2p4NQ37Q7UkdI/u/FoLD7j2aZgzAmgEa3z5WlG7BKNLgD6qVowD7g4OXXLE
/AgOLb1NESfynHZHK6riQCr3h9ck03acKyvgkXqAPXRbT4w2v24B5027fsZ+m+o6Zgt0wstSAzeA
F7/VL3E4d4cEhdQuTgA2Wkbt4Y3+VfY/hCKq05fZca1yTB3GStpFp3JZ+E6WLmley9L2DEvt0I3+
9WtMSoYbX2vCHMEhWTCfGHGs50vCK3kI8iY8tJWhOFqa3yO2Jl/rv0Np3mi2TktIdCflkJkEoWhp
FfSkn9vg1jt23bEUh3WzW0u8XJcHGB75WWvze5MXN7ho39K6rm5qdJe8KA+WLlQmBhdPqY6ENDNZ
K9PXPV0fRXgh99yKtQOiNu+pRnP7BIMAkijd5NGHJzS2Q47biqhRN48/azOdb0lPaEel/1EO4Ce4
vi8D5jfSN9PmpcgjsMajZT8QAa2D+6QmBlJhkchIoTYPOWj4dr6tm6nextuhy/Lz+rfCtLiu8m5i
heZtis70YpvVm24lzlOaio96DOnnJeUnrfiAHuW8KYpY3w4myXwzEKH1FmS6/JO7JZEnIq/uQoVU
u0vTcu1lUrQ3e19GSyDxrfH1iaVjHE1W0mKx/Kxqp7jpoJi3jl3tda/5/4dDVHEIIdP0EXFeUEAw
2q+fV0RzdcDXzqggN76vy3Us20fgQxuj7Oofzuy1t7j16C3OJi/SafqGXbPaqxxknMOH8ElXfumd
0D0PFi1u6oq3LNK/51hbIamTCKPbBF2GABgJN9GcE11buYn1x9JrxTbSDONCom3Hk5EZiJ0KE8g6
O9I869Mx6dR7WQLysZIcsl+c/6H3ydO/FDgk3RNzkREisS7FOf2NibK5FpF9mYbuGe0kScV2uImH
ND57ErThNC9+klkrDi22vQ1PKkjkvmgCVcDW8FLtpRE5jD4klIB2xttst/6TpqkLx4rmyCXi5akY
ETsDsbWlEb2h8GG9RFzKRzIMb4Xn/G1z6KzrISnE4wv/MlcHE030g9KWnKXNujXzcJfbwmmbJ48f
wbbhmTtoU9iAsMaXtn0LQ85UOAezsxk3XNdh2kvbISG1hByuNK08tmA29pWT9vu+FeVu+dFJ6WCI
BVIcVMOU7kkhfitCSz6nTX4y2iWuwMJ5UoCXlHCe45pliesh5+1BV7z5EzakCNqFd12MCNvBmTmx
x30w+MsLUW+Tk/mXNUVml1QouOLqPDQpckiicdrUdwgnyvtjWTmnypjJTXdAYKz3xUvKPpDli0Xm
3L6j18YbDZPfJO8N/maYEYT0Em+5qep4fIyTZnzvJu+A2Cq95tb4NGNDJJ4jmeD78zj1RrjTdP9o
90CsVHyJSNPZyBQAIH3Cx4a0zzqDGPu1OZn9U1E1AC9K97BWbCge+mQ7iz5/svP49/qa1+vqjqcW
5V8HpE03ySgs2T+WQxLVzwnAcwg4npb9+ui5jMoetfku7SkYlCBPEFQRgQDLcIaX3vK/ev51Fdb6
zXFQGdGA4aSux+ODVkTTphnV51porI8esCMSAtqq2cdtFh9NRDq7cfxFulx79dc/nMTagICMCtDo
c6zHx3W3jOLBO5mN/iQWMJ1Vu6QTpqdUH7KbL1sYO5G/lT0c55EjN+9qpBE2oTh0N7zj7KcGwB7j
IxOlsSOrIFq8Zee4dyeWUsNObjXh3hWdE3Bk2Q3V70nj7eoDN95z9v8WFkzWe1EE64urHmx5UDml
QGUR+tCRiFVnnAqpAFFXbAYicc/r5FnvOnAHfrmFzG0g9hiTy0T6A4m4TJCWxzkDR35uoF4pPtdJ
G4jyowKL/co+rtfKsAnSlUNVXzJh10ds5986Bv8bnS304EoV7ctK5hfwatZuIOiMd46RXgt6Rxif
1S2WPx1LY8o5iZFMRp0sZqf/yXnyHbkXGazLEC2Mw+OErenYacQJRa+p3w7kkBjqMa2yRyPOibiv
Ku2GebbKm/5opvITH0N1aoF975XjmrvU5aGo/KjbpnlLUJ6YJqa4fXFeF9QcsQtlYOq2MoEVPE1H
CAnGXXbVhQltvaNLe5wIOXgeJTDTeRx5KsruWfjHbmGDVyncXULVkauF/sYmR8oGXZkPbg7lLYyD
AtiUDOf0T629zUaOspZZ9H3UeChizacAhYLZawsHQkZnOdpPuuXG+6pFJaxLDtDrKqb/rwWt6wXz
Mp/lLGJiJdao6pclrsu+Y8ummLd848MpNOso+9omL1GRUz+fXd0qnobupR500sHz8TNkDZEDUnN2
d3i7i1x8lIxTFxPKSR/79qt0Y0ropkzAYA0aZMLJaQfP/oUTVboVpXCPnMx7cPL06UeDZdgaMxSh
zNoMDFD2VdEDfMfcfCQUqeTEPaJU7xx1cUR6yLqxhNFLUzhO9e559qBpz/YM9aCvyCFOVATat802
lWWKh8QX39a5EOEi3c5P8vG89h7cOd63bWM/6lg3Eyvn/z0hh27rXm3YMV6A7vzKO9zjgKGjbdlC
N7qtFcccP8eQKshSlwmfzjyAdpQnAJSfYPA/SWsRp1TlHKOMnjvgM/jVQhJwtXk3ebr5NaPyMcGS
Rp2QeZESyAmy6izTy4K9PHGVf8rEfEmk/VbzicioV5+e7b3GzA7PHceYoC3E3RYZ8YeWrl/C3H2r
FexB+nOIciy74kKX1h5j7WPlx9M+6aP4ToYsAPHwE9xkH1h6RVC9U343nB8AA+bUcY9aI4GwW+Yz
zKIhSMO5+qbF36LhQFp1/BbhUNqNYZERvkWsonDq5/XU2DI624wYE4zlOCAhKG1nEwP5esUdhnb3
NPV3dV2mXxU7oMBHpyvsux49xWJILhq9zX1lw99lDjAFeHSdXZdFf6DVJociRdHTjIJprjTMLROr
KlhpgpltkBq1rB0vzAgaL3sHq7dpBxEJK8zSa3modes9JCcrkA70tFKmT3NWWiCbFxZ6YeKYwDW8
6jOUD3QGr62bKWJwmXV5tgH9gPXR2MNMTb6oTJz0N5nVuEy0ND2tzQdvxGJcxSmPfMlKyHMv3k52
gXec2PY7F20b6f4d3m76xAgq8jX9kQ1dIlXTAs5bFgVda+9RoHBqiFKiFHybPlfU1dux5pp1cTWc
zbz6YzqNeCid8CO1HXqDS+U75voLqXctPRtb3inNLRySPY3L6twp5QVZYbRHEt+8QwhVrNLkb8dx
sKpTV5FG0xZcABrX6w3sR+eXwcH1ST6Pkx8GGiD8U0zP4L7eQrlw9UF6XL3hkWl/uBO25wQwQQAP
ODgXqJ0gEtqMKvrY3Jve0oirCEmxSX2gzCyP3Qy5qS+YBsKleojTe635H1mC9dzsi5/OEqdBpkt7
YDh5q6fYuOux+I2ab9P7RvkrIrl9duVvZg7pqz/CSDAwKcLepxYgxZsLeCdG4vL1/pyTDZkREdTF
yXhJGoVcIRPnrmhRIzvG99JuCVia5ZNJKwPhWHgf8nza287IXpS1NDxSI4ZLFp7bHM4++VLVUytT
BEa6+wcXFmckkzdH2A3faMlzv4ZxfvIVaPhOb3bCieJb7S78rSyj+S3r6cTXfpFmB3dwDLsXkTMt
CcZIhQ+EnW6cdHAuRAN8xP7ea033wyGTwOV9Ydtp9kvXf2D+PVSlBaBzdn8T1OE/la62972wPuqJ
Fgc5D9V+rqKBxlf2g9YnYAfUcewo2Q8Ul+mRvb4PeoLO9jEhCbZKWTew0/EuYOHUMAamBvmZAEzH
C+Ltr8epbYFBqBaDFEpSQALxTBJGk5/TIhLk7jzBh44+SkNZm4hQKyNKTx1ikwcQm0zRwQCedKem
qqG+edX14mNOHMKCc3HtRH6AVF892aAZoQGraTP7cUOno/sk35XvBWuS7lT3m1RgOkF+i+F8qK9h
jBwKBjbKjohoFLI8GP2p7D6b1t9wUtUxgzG+8TORwb6VD96YGPu477OrF8MqzyYSm9p+Uh96BTBe
ee7GHBpxHEfyeDnIZ6gdmOjkJqvk75xVj1PifMOyv4MFnsIjJE1hRqJVk3uruXG+r03tDxeGtwQt
jU1VcFqe/ni5xX81d5osjxMS8L0bh2ctDCGp+UWyo0O8aUf7uUPf8NCRfwvT4UdfZtaBYfGIiLL7
CTSRBCcv12+8nuatOQULjwbAvdFsW8LhdxGAFl7Cct+HLaECCcVzrpLbZDTPdgtidKgFlQ8IExTx
35NcbGOb7NMwHx9maZpsxvG32sy/NblN/6EntNUKH+uOZlRvUa1kNPsgbQ7E6ZDeCX6+b7w4sBpi
jX273yMIRTUx7kb6ycQ4MKWb4fP3xDluy1S0NAPtN/LscJoZWbQDBLFxkGBtNVrBuymjbrK1aItP
BtKG+tXOPNpjBwV0Ji9Mi6y/omRW6O7I7Ca7LxTBMITmpuLhI2Fqfi2UePRK7bNp62hrGm2JkRHO
SGOQc8QLbKfNzMKIs/FPuc7Un5UmBudF0S3easo0tnTeWbsSERzd1lhOxnkwxVtmioOf4xFA96Bv
4qV0ndo68BPdoMogNcmY9Lsgb1BZ7icZwAO+YWOnrCjchBlTLV8oKMu8syrTQKvDoSzxie9gmp5R
dKEjaChsUmtbRdEbItKj3jA30dh6RN+QTG8uQUMeEDiN9DgkqH/riCy6aiANXetIcpsm7zLX9kta
jTTxvIKAx8VhBsTuFpZ0pBD15eR/qFOk8gdJzGAUoVLExt8tuWWlj6RTzvtiFGDJgCpaob/zy/E1
98VfuoS0rNofGFW5Hym+Wsq8U6tMBrCjBUgkTy5lHSJAM2pOun74xu0pA2jYr06c/p49JUhF4h4D
jXmQHOypVoOCpbMVGvFOtVCkQ+rtjvflS9vaf1Ov+Q1H/kVCEoxwmuwiPf6RTDQUEvFo8jc3pS/J
NreM1wFFKzS5wgHdGwVidH64ndPsJ90kaLdq/KMfkcEcafDcM5sr+Cy9yOOVA1crxLOa4OsdUz07
dKYW7qYfnCSGoDJAPbeq2Lph+iJnWPtTNP3obU6CmJDLgzV7RKB1xia6xxxM9w6xFbvYsb+VCjB1
CqmDSVH7mSXtqVNDstHb7q87DMVRecNNE6GFZr08E2v7Tc9Jop5zvpTX4R41yQfoJuPJz9MHz4qr
k1LlFpP3RizwWGUiDvft9BTGS5zGXE/kmiSH0OYDGjSIz6XmvhtRgtts8n5DfLmRvZNVRnLwGBQd
+rE4OGKAvTKUZ70zg5QuOJjpdsfzb+6QjfeHLapuQGRCnUwK2L00ccN2bkmUsQvtXPjkwyZ8q2oJ
RCbAMOTteGTivaHHFriaLjkDk2gcK9sHjBv9VDxaOLVdkNmAQPOwL46JeNHUSOnTklVXN94O6S9n
hfakmfHDoFOwczG3nQcOaYicB1eiPcmK6eLm/WUSp9lL/tSR+S4yg8Ec1heYau/SiD4LpjWuRlc+
l+K1ziBsmU4mtsKVDgk6cQaXxceFN/xMLTO9jyUsTETOxrksR0bKhIAZNq6s3inPCR0K0ZvNISYX
B691Nz5qzFxKOnttGZvHDqv9nUCkW6Kl0SHLsI9hvE83XAv8+zmZ0GFtSHzXiy9KQqodI+sjUkN4
qkXECaFKrtRZuPtM7cUZO/21NNk9y9Q0b5Adz65V+0fNjtGRTZl/DYvxj9LK/G7oP+vQfe80TM/t
FBhMfs6eMWRBiBluJ+hnHTOu8qWi8sdARciGnp2m3o4OreNEx9EGDy2Iw/MthgveUJYIZ8Z4l+SO
9xj5oAYqpdPobn4a1jwnWx7nbHFM6IiOff9p/YMIVrnrI1sPhFfgWVv+g1HYn+6sO+f1XzVhAXlh
mKedNCvnuv7hUbNfuyqMEcCHXgBBvT7jNvuVtGV0pR1LQAVNkZ2rmOwByxppGHUaVdxCq/VGpn3T
lNDyJlOoAlwS2CojarFEJr+0CkgRpMFNncxkY/gT2QTjMm0TY/oss1K7rPrY1ICBpTTxLLvpBXXl
afEKbAi4IhWaceCo5X+l29JAkuxpYnp05s785pfqd9OgSaskqS4gE3eTNY43zXwhu684YJbItmvn
fxVctzrBRBYli0ZjNu3njDoqfms4VJObZ9aWfyxip4JCiyzJb7s/RlzvjaYkgripCtScnrrZvM3p
MRu0T4HvMvHMRTGAMEbWbePiXxzifVJ+/QZajS+iQuLpOxqqQ5f0DadlGbfpFJQJJKDSR/YNqTUx
AXKbTfund5rhPIBKyjoTHTgUk74YT3lFa8V2ytdV+1WF4uhmJlPm5VuoUfv0fI045EEQrxWye0Sh
/7rKpNCHWTddj5fI2Cy6CBOPTOP+zrVBo6s/nUPdfLRDNV26sZjhUFAKFX1U3nw0n186NEYpXeRU
5ClU7I86tLu13ydjpsFTqn4VTKyIC+N5KLIuYqhH9ooUFl2XDEK9K/ixKW1dMn7LdJdOszo6mmmQ
nt6+EIlRnvgHEo8MSwsouBjLMyDrZ+/i9AyraPr15abpymyLcBPdvG3V51GMTPLL+aQzs7OWybZb
EWZeNG+CtNOHxEgfe6/H7lyjI3P9jnWzfK28c6qT7A33Cgb6PgoUg3HRNNSmJed0dw2840tbg+5s
a9YE6lwdImppP3GqzoJ1WlP56Y8W+d8XV3dl7abtxfZDzp2drZ+LghO8W/nOoZ+Yk0N9TcAYByA+
ygeaRme3k/4lG4iMiJeTTCG+ep7EQQ+7MEszcnf89N7U/bQxCU8OMOxtLaMfcE+Dxc7c8SX3CYa2
20FDR7c0KhdAhKSEN9tLmFTDxbNuRE0EluHVZ6M0xx1lcBSg5ChvkVe/+jwi0EuiF4LbAnz39tWz
pgeuqOAJFvnWiEhtV1b6aUeQmjtZErS6XDzpEcsx97lzUJEtn76uXpT6D0XeEqBIKbYCbxyVHsdl
xITf4h4FGrMHXjTkocZEK4DF0KKLVtsngMnVRaV0Mzp7HA+53dpHouSrjW3NgQf4Yh+HLvVz9tXR
rWp0WXr4rc7G76PWC2Z51MPL2gH+82BV6nMadHUlyGnTJeGvdbeZ58K/xFONLCmUS0RTSWPBu5QN
NtreDwc6tW0eCNVemc3nN72pOF3J7smpJHLYLnog/BBGZE1/Q+2KSWxElM+//NV7zG0jjwsG7IQe
a20VQBIPnzoj3HP2XTY8UJAmvTOSpiebgpZHjyb46jztM1uRxtmj0tS9p3DxXA0ujZVW22X6daKd
E6yjsMkjucJIsje1uJzYBgAEcok2DczGra9jMF9FubED8XsEMLY+q7CeiMF1miAKEavUrRmMfuyf
Imrw0EOqqNDpvUQd6nSoX+Tbz3JrRR431nFREOQhL2ZUfPu283we5tk6rB15Wgn5kY7XZh1K1bX+
xsiiDVbt3sjZYDOTSLZblwnNHn9H4HZ/AENqMn9TySHW1Xuild/d3PrhGg1gpc6lfvKqs0mbVxm+
+pqEeiWBhXR2unLTLxTljC9Pkb1htRJeZsy/razKtimyG+HW7sH0puawfuskhxC7/nryKMejJ8Nf
moYAbVkgvUE8VDqL6krhmO8ZGVQ/vQz1h5zFoefI8jI5KDOn/pkcV3VMk7HYqqgBNDPFfzqu4qUy
ZwzDSm9dGtTD8GpQm61iQFKeYG7rzUNZkNa47omsUxdxl0X9nzCjsbGTaRURIqPjPnpD87E2tOw5
n7YyLNVGEjC+MTFkb3X8zltn0WLUmB9OZNtZVFuPHn0sImzmiHQCyVxgeRJB+C9t1NeibZyd2QgS
9fwaq8RM4I63iH7hoOQBiToy4FIy1GZ5LLY1gsMHpS6lmxKANZgVus7M3dkGw16DXjTdQlUetWFk
khpGF6c1jgyNRyYJpKB1jr5jS/U58BmCRu6O7xP66LGEHM1XLa+uoTOc1o8uY9rD5RBNB1xQ5X7I
Y3QCDUYnk6S8nVd/4/1lvDiSiXnkyJNDo5QjFNDVQRv31TK/kSSuAq4wjokpwo1G4uWy+JEjvLsk
mD50NFbXoU5smASxzh3MfwhnPHbZKTY0AhEnMgun2L+vv1b4ydtcmxyQaRuj0yqGM2azq4lSYYv1
YtjgzQgDmtowNxiLnwoajQvUoy+ql1T6GZNay6DfUXffACU9tHSNLqL1k6OnlY99pKvHzLYf/ZK0
Hr9866v5r2G19DeIvn0fCvUOwi+9MiJaOGM8m02OZiet35Wb2ocVm5Qg1L06FSNaI6NSDQM2rvQk
3Ph3VKP70CpSBmkvMOdICa/5mnBVCfuXvKH12lhVQ5q2DSKy9vrpXI+++xC3MQevZbEMpq0/gUs8
4OmsX5v+EeWdcQcUTpusfUDNFgfNPqQ+MmlPlPo147UZirAmlizv4fH3LgE2HWzfiimEq7XttjcH
bj9vRexnyfjOPaIy8+fwmEn9rqX1LzdtQdKCacXBeCyVFV/AhTNanL27GXrdtoTVeognO/BCNzuQ
5eoHKCbnAJl5uwnJmXiuTePdI0Bmx8+Vp4y53zZOW++YR7Tj/OlvIgW5Bg39V8d0GWPF0+NYmX9G
P4uvZouwhDx2/eqmPSeNVcpS5tkzQrUSWU7iIDIZrfk4i1G/G8sfFvk4m+hZ6rTi/TSCcswLQ0ox
7PtFYa/Cuvo5kTqzMZvZf52pbA2/T94YYlhwzhGHGDyye+RI9UvUKFgagrKv5elNoh/mmPW71s2p
l1c/I6EX2ylcAKkaF6gDW1SoejrggK6OZe0crKp38ea67QmTwR5lMwHr1nRUHb8rR7ez6iKS9j0f
+/JY90xJMkYWJy87w+L0j45MSLz2W2PvWehkZNnZW2Jg853kxbLLyQLe+JHtHEyS+DSnpE6tPLEN
FWdRlIAX3xxejAjnnmWSn6ZXPq3POSZr1G7u2tB+X19FZjgAZpMQRYxkOhaz8m9ptfeEYl6if4/t
ijFH2J5GgpioLDjTGp1zKxMDqshATmNUDtWmL83fhcvx1lLk9/bAVNU8XED02l97HMIwhpxW/KHF
g//kFsCGs0hr727o/3bG4mGQjs8QN36bIks9okK9TJZ9ScrwkS8Kd5Qdtepb405z0d54HPmYtDNK
oNjdJ5ThlcesuOP7b+fU4KjkuKdCQ+eQ5p3JI8hNb1mDd1FXzqWpW/IgJA0R4MSPfWnQbHVKjH1F
emLch2xK876xWNMDA0m5GcpqOclxhMSnxpQ4b9VOjwjZdGvrpbM0/WQSP1K6yT0vNO3gdjRIBjjS
BwQ379BwkPuX5zr3KuYY9fd1BhtZcDcqz04CAfWJgBBSx1XMqxCUdHV2Oe5u6ZpSV67yClAAF4j4
OWnDL3bkEGgyE8JVCmrY+ewb4s3Sgb6sL7Ch0DlbkwHpTv7Xr1oP06JMroiG6kOVR3LTLCrl5c4y
s0dZo3VHY+4ZkpinInTtS6YjBkEidPd+rQVcWe20LLcPjO2Aty5bHv2EZDn2b6U2h+fBbSiblyn9
YH6Hb6QR2txRjIVxtI28KT8CsVAbryiX4uSpLofw4krtlyHCAUlUMUBClsam7uHV1qNBtVHp7rbP
eViIX89pVVIN5KAwrxRAX9rg0Hf1g/IICM5Qbx210iPFyrE9PHDlti61LICw3uxwVnc8kVSkmUM4
qgtq5YG7t5vwCF7WoXnia/HJxUywqKQ0ELrDW7tUX+shufZmnfytm4VRBbFWZyLksAA+CzvBskhH
jkOX8Lx4nzk1kRuyOpVWbXE8GZ6b2ixOxF6hZxmYN5YLEu57ZwAbav1o2ntsf2NJkvHYU8llNanH
FQlVwVhn8sYSsjv6sXC1rqEKT0zIxuuskCoNPpsTGzQZmwm1iUP2sRcRK0CQOnwn/KqcKm1DDSQF
IJQe9cKmJrETggiJ8g0lDMXQPYA8ODtxLS9RknykSas2rd2pByQqMmUkVLrRu6yW8GDK5nMEet9L
Lf2c1C1N3qq5SWVetYFQWezeP0Gk0BlRS8LdQEpQpD5mc8h5s45nqPk8YiE9eqe9h57ebFq9bg9T
LX+63pxeWxfet/DyYz6zsokSPNo8al/2aYnMmvqMfnWNdLDWRrRT0kfpgZBUJ1YNc9WdxiaqCPux
yEv/ea3jRIu7yGWGazuLxCaqvsss8i5KTeXJ9UeGbMZziFF7aw2jg/ItMjhl4EUFFbRgipivoE65
rgoIONP5fn3ZGojJjmIkiUXWzsSnSlxOxSg8rdJgIGfRy0ljAS6if+Gdg0QZozyNicw+ZskpiTnp
qvBXAfFlF5uUK6RNlkjl5+3c7EdQeGd3VoQRm1kSNGb1QO0q6HYYadAQUqt654IJ+ldYR+Hu//YO
/C+OJxw0HsE2vmEB5zH/Yc6sO042U9kZD6viME1k+KAbCTbK85AhNu0GCjdfpyFRG1TAppTHVXVg
NKl38DMazyTyGGiiSVZunQs3dGN7snpzJ/OtHyLtudNjA+9YQSOGiVnCIT21/sUw8r99ByzRumc5
tmuAg/uHYaRXDZ2eKp0fdHP2ELd7ReDGZXWTNdXP3G3oN5OeHaGWDRdUbpsk/R62d0mxouyjFUoz
mDpL/WytcXM6+hOjJ08L//akmIdwOH5rmlttHE1FpDiVOhHdyb9I+43/yRhacAWwVyDCmJ7wDJzm
/2AsxI0Yhz7U/C/LVmGFBFQ3IbUppG1eCkJQIaPyxLMwoxEAwRA2nb1J7epfHeb/7cH3hE+IndAt
vG2m9w8/8dC2Q1LB4yQBkEpfK+zme8FgaLKKgVDQokbCMRVbXXVArIidoZBRdFQoVy++p5haADGM
jeUVKpFqN82vLKY7lrpqUQZ122Ex6cAcIDzOs4/gotqX/3s9W//r53dsfTG+QWkzF3PRf5iHqNVp
bnWz9lBZ1X5i/3wIqxqclKmc43rggNC1i5AP04Vg8xSRpu3XKn8JYNzQCD9rjvMhK32vitZ+0xuO
MOYuEkX1VvR9EhTeG/TBJpjGkIjRKIz3op1T4sTZpYoE0FIOLWo/otw9yTKRaEg9GMlJR9VS+P8C
rflvNIfl6zRbMEKQEOY71uK3/48vG5Kf5I5ebT8wAaLmQ2V8H5P5PC+F8HrWW29iCFWHxoFxSmu/
3Yu4UsRV7lelXcH8eN+P88kqI8DvAtNFinJ0LKJP1/lY6xG988t/QYeun+t/+lh8PjVkrYVp7IkV
uPofn5tOppl10KYfGigB+zqOd16JbR6d6YvF7GYTdqipHUscpFn3ZLok7Z6YV3XKYqRjk/t9FX5M
/NUTyXglWsA0WuIHs5M8rMVc46DwaRdtiUP82JdnZC0rWyPnrsUm0x8jvHLgQUG81K+O12h7as5/
9b7/N/GAbwquQRe4SoX4J0OitBm9RzkDlJZNfuvEiKmmav4gNgBuxTBbVEbYQpMx3PuiOeuaPQbS
UNmudcp8Y7okJuhqpM3Cpocu1qu36yFoFbPS5bV3IkW0lTGnJIr08C+P0n9vSnx2BzwChhaXb/CP
1WWZRuUWGn5qPNtXvYxpMjZxts0mMCh9trRqwFT+P+bOpLlxJN2yf6Wt9yiDA+4YFt0LzqREzVKE
YgOLIQPzPOPX9wEj+5VE6UmW1ZveZFlZRKaToMOH77v33MvY5CrahE2+9iN7CeuUi/psIvTzdhUB
99wgnVGXUZ0snZRzrUffDWViwt0lMe+mVD4XRfkbaZWiV4erMMODvcHkby5Os6+U+MVynDd17xIz
AmXj4y/5jpkUtJuBI1LpJvzYc7PsTPjoCaA1kH8Tks7VuH0WSeyvcVA1NH2JIpLdygDnXBvOjT8b
7gN7mdO+2+ZTgbyyjatD1Si16vXw0Y/GeJWlKJwzWMmfbNXvbBIOv8O8qPHymLZ+tlVreifohOD+
ChNe4bjlkWGG69BWOBCZo6I4aJLdzihHcpoMmuGuypKV3+v58pOH9tYOySdxlHIhFICics5s0r1R
GpPWJfjQBOK5YAh/N25tHs1NUZv6SiVET7T2BGeSoLWK1tJFzIZcpvvT8m/VjrbgseWf+IKNt0u/
o2POZLYauuvKc7YgjiwcHhmrSmdT8AWtilw5WIohnHZI763F6VUTmb1Csy85efYlSA/J26Xo+Y5B
9StvsTji74tXxFCDXoDKCcltOBoVislcd35jWccuwjnkkxOMeOeBCuza/KozlsTSz3YtDnm50vva
up71/sh2D52O/N4t8Lmd3ian42ZQ4rim7+z+ldMNFkUo/5RWk7q9z2evPFkM//xc4rBM2ziw5oOJ
eb7B4OXWZDrE6vr0Mho2scG5LX4Pk3SXZoNvQ4aRvCk0iIUn5s2pxicyLv8fz7j3djr2c0UsIwuR
ybb3eqfTwCO6c+vlOpmikbAidtzI3Eccymi5g8PghkZGO+3rYYo55c/C2JzTnEvnfIlSzl47qeGx
XxcA53yt20aeMjDhF8dTpUKVPZtIbh8liTWfffT3fluIRjbgT3AHb/mR4AA5i1jWtSVL48Iu+y9J
lhOf6+kVJiDOGACaaEUF6c9s0IMLz8GcU/cGNQRsMhqahtusDwQuDP7vNEoJAS/pt4gm5S5uv6ZG
LjFlef26LsV95nJ51aJWP8zetn/+G/DglWR+GqyV50erQpqp5pu2cx3orgbST+se2tq6O52esiD9
0jvBddCDopGEWtN+sDexzhkyP+Y9hpLTTfoPJynvdtkSNxg2UyservoLG3NLPxC58fEnPi3eZ+cM
bsc2tCR4SbPm7fWsaYZcUkJv1fVJLNkptJEypl5Uw75GU0Jje7J+4lDwMC6l16fJq/vymCrqYo7Z
mktXH6MrGcZ7epzxJ1vPGRJ2PvSDVROsotKQLnDRM45B2xY5BFwZ3py0mrlHQxL1gLnWEoZ3R+5b
g400x7LzclWF/X1JQulpNYCQTtIkXZ12DqYtLEEom+MdKusWeWmPyLPVyGtVA0mFIHQ9TtwNtD2G
+tPuqyGw1bEabzVbwzKvticDTOw2PznKZmSlx8asuFn3ob0NRevs7VlU98lP887BiHuOxM7scN15
QyNIVC810lsjitbsD7rjP2Q4LakYGHIVoHnZBnr76FR+cOFMhrc/NT+SWLo3fvQJ34WFlmlwNk0c
17IgQdl8Hg4Yr6cJKtheTrUR3JzOVT7V8X2RwvLI82UbZ3CoKDZXJjWseLKv60xwTkgLoqHG8DgU
DsYkrDCdJeDz6bMvMsJP0zx7vItoZ2+LtgyRfgyrttSfksLqyUPKos3pHxNpZ1vRpMGa4wXtsia8
yyTFXLvrpjlB1iH1iMTa0yk+H52W2iqy4bgwH8xZnF3nyaKcrBEoGpadNuyozXvEFOl2g6uOioNO
U2ZgydNi4JRY5gw1PaWB+e20lmRW/D0JMwoSlTgmdS6uAj9dmWWrLd2sNnGrJPUybi9skX9vO25z
LR2AxamKokssVlH51bVGPLghKtoJoMQiDlLrdujtJ8opyCeja78Z0l+ZTK41lLhclmpqrNklFknz
1s+czUnJHzU4bSNZrhSmT3ooraBENvmXqe3c+V3HEZ5fjjYGkuQUk/K+wE+KSbgID4jsfiu9gtHo
cRF1g19h1qvLfz5PQUjOvmmQdLo835lxcsT48JinpwqsSN2rVFocXgPjl6MPqJvikSKNGMf9qZ98
WkOctq72HWKBTz7LW9YXMTCKG5MF64EVeOZAvLg2+S5dW1rq4c3gB+RAZaO1Pnn3i14/4CPqdqeP
cEK5/GXgT9xyYS3n2Ii9m07EgOjuqqpJUYvxnOLEmT65MLxlqJroDg2U7tYMIntTxehUbWZ9pWAg
UX2lArT009p4JvFNcOIvqycxeetgQE6fQoTcmRPq8ID9tpAhXCDalMvCMX8EDRaOICdaq42Cvd1F
nx5qzojO88LrznwfAxoZtCnzPFNn7Dy3y3s/uQksjSj6NL/U5n/YYrypycE+vW6lyvmwZG5eBMg3
sHKUS0N2+bJyR/uI0Q//qxjXetI0S2JNKG/N3c3ThD5dNDVwQQvVgf7QUXSqsQY7kbTGF3vq5dHE
onergCnGrr7KjcJa+9ZoLog6KRduFj6lbupc2HX1y83MvwT7+lY3q3hd3FjdvYkUZV14k39MLONh
MLn+9gV3DanViLa7mKNQzeQYKWYmi4rwi0VYSYcQBYqTArn1nhc+Cdtib7XN00l5TzzcsdJKH3EO
kfB5GT2KnGZkjMMa+XNVHCuVb23T7fcc8cQyj5KOGmCDJasoiJaw9L+gPgRbYivzDT1vuiqBVR2D
sr/Cac9DGJr8LjcQlhpuBPGywH9cYoVQzmAe+5r6lgao9aal60NaLqlYE0v0ajYzDkmzy4qbSreG
g4POfRWV2WWfIwdOIgyLk1tGi7YfpyuZxhdV07S7LuiijWSIRTTYgjwHrvZFF8tjoW66MNM2oV3X
e6HGb0mNynKYqQ9pUTeLKo0pJ4eYLMUQmAencm9HPTuMEWXnMSlvT82OoTefdaOlEZr4D+P0hYRi
SD6xe9F4RARy1KCdSLwBVa3tyWycI85ZlbQaeyPv176aRmzmUke15Bd0XbyDE/rWLyNEDzd9Rgo2
3l7eKSgKILMO2MK5LHq2VvS5pHed5Dd+oFEJN2N5oRsj90R5OdDnODRBqRbOKOm9+8Z17pc6ajUX
44a0/E2Yk6KbV7GxJfWOo512707eko7YtA3pPK9AlS3snu7iJwvc26MyqDGdi6UB/Q1+wlnFwWqS
ciIrvryhottQaC8uS1BGF6MYUTMKmMsK6d2yzEL0CKiXZaHjXGGXQpMKya56PGW7jWHw+PHnMudz
4qsDAi0WoFMOZ0jX4KRwdlIL0IQmKX3hWzCHyNQcUkA9t9pYBCXQy0bT5bY3WpwvTu9TF1d0PA2M
knMdJJj/YRMcb8niS8I6stFn0grXVEH7za8vTn8LLVe6g6IWIBCYEUKe7a3bmPZzkmIG9OUGYUVI
v9YAoBFWd1YnYSRYyJC8pNw00HoQpYzVLF0XV9akOC96lCcFgKdPLgHiFFTw8llI2mc27GkqERyX
3hyWbPr8hWrH9vpUODsd/otR7bjPLwfVd2unHN2N1uRf2wbNyJKyl3PpF/S5Tmb5jFRz2v3hLVlv
pbhtWHXd0HoKguRPIW6ihHoISDc5HcV0+TWXTbM7La6BR59WlKwDXlSDu88sVNO2Gg4Np+AVHpz0
mH/vPe3idJztVEBzzq7QWjsax5Y5fMjxEYErxFeHxkuPIAS3LS2ze45yeCEjCJRjkyDTaDL7OuES
JjPCYfrOuup6y19lk/+zN8bhfjTspxN1ZdS/9V1ziRbQXaaqpced5M+GKX+aCq8f6MJ8RSTr2sj9
dnMyfkV2QyGEjGR2O85qaasyCp9kndrsHYHpPFQ+kkUT+eBydEa0Co65rbN+6RYHoRlLLoD642l+
pG6Zbbh6P0a0+ePOFfswlCX6NybJqVFgSW1v0JA5nk5641ChwGmrS5sqXVyMtBsD+5YmYbLjC4Sb
sg1p1pRH3UY5XlejSdxA+JdmP/imeagRksBZMu3bU7c4r1N6i3KdNaBarcyOV6qMgw0ZP0d6/jVU
TxdZvzn0C4NIst7vzeu69sG0WYjk4i7eODPf5fRfKY2ioY1cldenLzV6nBr9rNdwJOSwXJj9XWOU
9yG0svmKJtClcR6dCkwPw3e8TcXab1DTGBV5XMCgl8juw/1JViEdf1ZOJY5+ldclew2HNzS6iFmG
MbmUNGN2ehjcD3Yg9tCtAd0YN4Zo5dauyEhqq93pnhoo68GALP7QhX+h2NA3TmrJPRZR3DQZ77Pf
Xmoyh5k3ZNcZmGcAJ8llhtftIjM+KxCdX1Gow0pbQAs3LThkbyrmyu2zMRKVfu21fbCrbbCnU4ya
sVZBzHuHp9gM6qtKwChki+p3ZLrIP8e7v8MVbv6842chD2f/938fQ67Ddf67OY9seBUD8R8lQ/z/
GPowFwz++9CHi7+y8fursIf57/8Je5DiXy4Vc7po1PSgfersv3/CHohtcAW7G40boiAIF2Ez+Tvs
gRQI6XCScgQ2zDlthD/6O+xB488c2NicW+F+QaDjIvIP0h5eb2gOp3MuTUrpFM0sPqZzttE2fkjV
pNGChYrUw1AMqAaV/5w7mYv5BVKJVD+6AXF2OGXNJzuIc6I8/3sHeTv4fM15eY2JM7v2rSCC1mcn
/QHPYWcfQBXz0nu++TNuhmAfKy+/tIJArRJqEiRV5shdQeKvanS5a8gm/eWYOsYaKDm26sYzV341
Ogu0VnNY3NitkjbzV70ZQvRKCg7E5iD5up2twvtIL8pjS4D12sf1exuQ0/6dk3p7S08q++YMVvOd
1NHBeMJSXo9LsOcU3lSs15sKBh6yFLdoB6reYtpnQY7EmfZ+YX31ZBAHl5OQlb20Ao3mgE/LuQDK
lPv+lqNN13DBqYvu0Q4HlSxGKJazoU/ZOnmHPVLWNM7Tb7UjKOxoLSd3ggqiW3R64pqEbCijEbOG
fy1AYN9zr7mbjdN7oge1nR9RDQbJjjk6L+11wdEqWwJF8tG7CkqeKKQPJLXbi6QkCgs6h6/lrJlw
t0rbBookopqLNvbra64McmG6iOnTgoO2mbF8d3TQ3QP13gV22x9+U20bM/hCpOMT5yb6pM06SMK5
4rjx3GZbKW0N6Z+ENYv8q5girIMBxo8WY4OqooM8iMU4RmfWePmSxupBw/PXkpCGEWSXuR1m3Gzt
deZa9Si8SYpejZq1zrCBV7Z5UdjiUUGcANF3CboHvQlmskmFF0kWHbRB2+qjs4JOttBw/EAf2Jmd
tQh97yHDUIF6bh+aw5JZD+g4WyB0IKDY8fbKylZp764jX7WLNOkeZNlfjDaLbFmuTDN8dCMYFpZO
1HjcpwsX46+Ihgu2SngPX2sNpViCsKymiuGbWwNT/ECsFRvIutasFVlj+D7Zz6KGhNsQydAg2Hj4
lzUuc7HvbcbAOWDxJWMbOznURJ9rEdlfh25CfJzeUZ/gXzG2SMdWuHq3mjUdxqG+J8RvYxY+NgD4
snC+dTSHsgwem95Ach9cZ0x5pv1VLDC91njBHPGtH5FXty5a8x4Bb7YaYINEuX6wS/PrRMYESpul
Q9kgRcQTdnBsYqIPqpSd2iAro442RMUeqFN8GapfiW8vA6Vtm67fjhIsWcQPo7UrwHtXSdQvIUov
hqTeo0K6FRM4rTq/r7sEZ053ZwJ411sQ4L57rG3Eq77DBZUYi1FdRblLOmI67iuRJN/jou2vQSvV
wzLJpk1d0QhOpnRp+KSiooCzLcAWBo9/RJSu63fDyA3ZKe4Fp0NESzNvOG/gP2WboNMP/WjcofYq
IBaYt5UvNqKevkRoqBecbA4RsuGFqwtrYQYuul8TjlxV3SRAKQai6IlL52JkOMpDuW4Fz2B+42v0
ndnC5mLYaP5aVrPFt9xX/IL0Itb03OdQT56gXEp0EYbQ0IKj1wamk0ljJ8Pf/ArbLnuowOm6dfUt
9cCVREiPp/7IWVSDUAHGwhqejLLHVRsdye9ZlRFoGJNkvqnAixdvi7q67ChgkSVrXlutBN1UQvvg
RdKm76nS17nfbEYay34IRdyfZa7U+pqBEoGNFW64sFAnFmmGw5ogmbkgKPyd7xRXzHS9839aBUzR
uLkV1AaYUv1ykP02R1EjE484rMDfYbf8ge0yXra5Z8LC66uLtPUvMYLM6r+MBvGyMOwIB3jlFvcm
8MOn3M+WJbgq1KNmf5cIPdri2yDizMiPLdR45iwYSFyDBpg7tZ2T82bcibGlp9gt9GQS32rPdbej
7cBZHELtiHaUXI8wM46mGfwsfYG4H0weIWgldyE60JlxSKPWuXKT0C0WgUMHyPQaoHzCNpdU1Lp1
bnXNIelHlz0jd+NvYxGqL6OTO+QnUimw+kISnhlY234oggc69leFQqXnNuOuB8YHjqqn+GV7zzRl
WPN839hOQ/kj8vSGY7VDlFkbLogTuER/fByMYpuUwRedwgyZJRe0+e88C+McSJlAwYbhUoAY5y/X
Bztoq68IIPbhVD/WvgLl1tyPQ3wzpNPvRJKAYdQuivrkDnXcsZwMpCghyAdN6MEWAdj4MOTTnZ+B
h3HxffttujPg1EWZYPk3vuTasBJalBC4o45tQ+OgKmDdmAC9prC78Sb3MgqhcVk286+Dy6PfsK5/
RbV6Izo320M0umsxulM+HhZk9e4CVKoLigl7cjO5DGWznO0Q99OPOO3REloxkrfkIQ7Kpyl0njUz
bxelim/DvkeCH3Dr7QP81GxIYD8sU1y3yG42hAHR52IxKaxHu52XWb2/Yo9Vm6LUQTlZVbvs9OjO
7sTFjO9OgxCLanu0G41N0vCgs7nJjk/23IwuWR3NTa9D9LYMbelVVEZCd1pyieV3CSPADIoo5+k5
FdMxG8u5wrUb+dFCX/VLL+iIgjO+c8PcEZsd4ElFUZhYxTY2pi9+bqNNVs02N8y9i95wghW+6vv0
2zBW15h4vyi3otXCXAN4iIC+LH+bmtpWg7WKgvw2TY2rnrocc/OqCnk76+AipXIn+2ZakVHY389n
SO5FbglkPU9xNLb+T4mOYZvEPVgN0+yelV3OUoveJkcJJC0gnGihZbYNeAbeTDtRpNZ0QlYy0Y67
trV/mWakbZgE1q6UaICnmIRVz7AoeWQoY4g0ctd2peiz2sTUhb1/1fRFtYADY2yMYIxWY62PX7Lc
zr4INlpSHxZhz/liW45ldozzrj+4no1Eh5Tgq6I0nG2QA6StoXs9EkBe70CjTavOysRlbOViYXdj
AtUM+MYQxfU3Gg74qEqj17HH4ZtdAuSjf+XpnbOZ6EAvcX7pRy3VRxzDGrGTJfFESJALzwSg6rWH
aiygloswQgqccQhQEp2pB2tAdU20IlVqwNsY28NlESGPzbAXrJts5PghYE5ZXAQj7Pw4pQqn1Tk5
02/cFw4kS6k12sM4WvGNqJFt6ihibjrd5ZDmO8Emz0xr6+eC2OGgjJai5QewTFC6/PCy/er3dX9l
VhEtv6xzKjAXmKF1wy53Wkt6B3IBa5uWJSgJTR8QqME9QGiTJz9DVzU3fpyhnzZaQlV9IZbwugvw
leNQrLWBvx3W5IYCBTCWJPNOFJgruFJNEDjPWP0jUGSC6V4VDcorDWsyJYst3p14F9uJuAkyh+gC
LcFeNjX1StXIIaiFRmtjsHPginVxpU0pJBodKgSU5N61r00fXT3097A7CN1DgEwysLjXSnvumDnT
sZGkUnDQqhIaxGYlFmDiZvyN4Ywh9veJqvLAj70pKBIgw6CHLGh8ijYYCu9IpSjFCpO7qs3iB6CP
ogS36MBC+1VGpj/om9YZ2/zrRJ/Q5GewKgfLgVXqg9oQUDvygoMX1ARKY1H1N0ok85muofO1HJvQ
G9Z9S2VpaVVYyC60BEjJeuTn4rpNlC1paxGENLAFUTtChVJp1n1TYOHKb0IbhdXv9XFoUp0/MZwa
kdnU9FqymkTZTw8eIn31hDJeRfcgAMh+9gsqgLsQi8kIKjhoa2eNMh0yXNtloru0C72E2+C6VDn5
gC2yqyDk2PDbshuzP5gYwBojWITUeFmbW4e9pQB7PN1GorUs+5I4oL54wDZuO7ytijPQHLpgC9lc
cPZK7KscIjketbjTqPtnLs8rHnvgWuFMfDx2Zu47x2m0SCxuyNe2OdgnaYqJqqNAVngVNR52ZUJw
mDyA1cCmz207jAPy2s3BSi7HNir6jaxdQQFslJHJrKEHASENjlMIaHqglGKmTZEtTSpyVAK7Vmrr
urJkCLPLSOSijOOUwOTIBcjiOZGdHoK+V+O1rwuOuUZewS0Mm85sHxDVxOZlJPD1UhKcIm16mkqN
y83kVDbY1J7vcUCE14S73goa8Wjbk8w3kL8d99Z2x0pf2Y70vR2Ot7F4MOOyxq4mPV8cg0S51BWh
kXJwieXsdNCr3rxBIV4WNAE6t9tRxhMwts2x2OmkmMOZUyHtHI/357eshkYciaLdQxhnfVE9kNO9
5Uk8uVlBDXPZ2wMX1zLUs+6n3+JU+JE40IQvLBIk07uwESQqAzfT3YC82k7RcmjKEpMZ4iwlN0OZ
ccaZpsSU0PGFa2mPYoR1l48LnwBiDoJ1b2qkl6zsKYij2xJxCGL0qfa8EFVEa6lNrGIf9oQ9DRzY
O+iYUPuowO6Eair2yKr0BzLeZIPoBygUAaPa/kXV5O+60v/I2vQmD7Om/l//83Vbk3oAfQqUd2xY
lDwoLZzVA9yoD1QqWCIQ7eNXIskl01dxxgmvGVa1+PXxaG9KH4zmKCQ1yKRnSebZaDYYvCJFJLxQ
5pPDvSiCNCRHKq5iWnkxJcvgAvPrJ0WPsyCIP9/x5ahnHYSkMiM97dHk6Dp8MI7SPfV/8slTdMgK
4Fg8ORqHYTw49RK/No19g/3GXI59grpYTwb1Q4vN4vjxs3jdbzl9qjkCi4KiIanTnJpILyoxIRzW
vkPZsKhqbJDyoTddECvf/t8GOas1aamWaMPEfufYZDxz2xicVVtYn/SO5t73q6IS/gUU0ErBSKH7
fC60lZNTtvNiDUDQvkQOcTG2zjEd6ivQtp+o4t5/av81lHumRQPzQopfjdO26FFdB2MQHjuHuoVp
5vUn3+qdoV69GvOfv/iBkiIPaAfAx3GyxifAM/9RjUG8qNRnyVafDXQmLUisZGwGxUBDhuSEFOra
hnJqFDEbj5Zb7Sfvw6xnPPu15nQdWkguOR8ouV9/L8eLRG33/Fp1NANjivqoO/3u43l3ppc9zW4G
kXPEJrVWyrGvByFiXXewJM0QoJQqYVVhcVk4fY7PTtAgePIjfw6o6KaUwKbJQh6VNGhdAkqMPYdP
O/3y8Qd6Z4q+/DzibN5EiW/0wK7nZ0yohglb+wg5kEoCKogNZGb7k7f7nZWOPYAeMI1L+nWSEvTL
yVOkChkR4JlFk8UXToSTlG5UyMGYS+PUh+t8ujCSrx9/x3d/WN5BxFTKMFlZXo+ZNeN8FmBM+kBX
WKi4Q6fbj4c4Pac3kweJCRFpLuu3PPtdh7Ryul5nDDEQOY8lIzA4jeRU/frVVP4oTbFPbePCoj3y
8cjvvCT0p/9rYHX+A0ZF44UOA3MVw5CD1VVw+sUJ8/Ew784TC6EPylu01eJsh6qmziCxk/+01cQj
Y5iXhat/Sywzo7qTfvYqvjMaCjzJZuhI+hTn6WZFmY0V8lR6coL93bnLPRefwjGxP1FSvTMbX41z
tsKIrOTsI9hrMu6lRywbGI1T9aj7wUDAY7rJfMQYuj7QUEy6T4wy7/xwjI0CV3ItVvJ8VpoK/K9V
8x2l3XQX5ZjiFy3ybG/j2dt//OO9MxQ53cCy6LAgGZj7Pi9fOtn5aSXnYCkcWosknPsXvzL/98eD
vPMsEaWhySYEWjeEffYGaK5bCit1OcOM9JL7BupW+xUY2UH4Yu+0nN2s9Hqs00+Gfe+7scvqjoFc
lXl59nJHwcQE0uafcNYWmd4iRSbYQVn7+Nu9MyN5zf49/8/OSl3ieBmcjWBRiOqSm9o6B5VZ9rag
Mq99Mivf/Uq0TZDJsA0ZJ3vIiw3WjbI8nS1jCyuBT2I7T700D/rwd++Uruf76ervLYsmHT/C2g0y
HU8Rgy+GCUv4yMV8Y8OBucX7sB9d8/Hjp/benDAV5j2FktiyT+6IF0PUKZExQc1Tk2jBS2+OYiF4
YdzLai435pdKGw9t8/DxoPNS9Hopxo0iTI7uPD0E7mcT0ZdJWWTzAXIerNedFdWtQI0Xrrie2xj/
wWA4JS368xb90bN1sQhaQ5Yxh4YwKiQSq3YWcyT60o0j0hXTYlFKsf54yLfTg+/3YsizqWhWjuZM
OgsHQTYcv7Dqy2w3Dk8fj/L2p3s9ytlTnKIBGUbC4cvLjPhec034rQ3tp+AZAsx16BW3uSafCKIP
PzkhvH3TXg187sMr2pxXKyC0C/nB9WhJ0MIkTC05bIbAzJJ/vH2+Hu1s+ajQy4buvHxU5CRQwQIC
tHRY9D9+mGcpovOx7/UwxusVeAytNI5xsC+y0D9iYNsWDQqxJL3zQZH7YfxXGli/VUz5X5btLvTJ
fCepHXD2sOmFe/Pxp3n3BSH5lnMKe6s4v21qsdUZ6J0CipHORWPGq74EO0BXWdU/MROtPh7t/en6
79HOpusYNNJt5pMRRYvv0H4eGwmISf/sZP12NeMJzwlkysayzF369ROm16ZX4/xWmPJXF1HIIEXh
4y/y7mOTnEdmgYTunly+LxazfsgKTRnoOyfXJzxUK9xjm0TQCEle3gFmDG7qcLA++a3e/1r/HnT+
8xeDGk47ToHFb8Wl2DQA/Bagrsaxr8Unt7rPvt3ZQpb1ZiQ1wc/EmX1rBOmWEDvIaztL1Rvf3n78
KN99xy0H2yAh5q7SzwYjFsIYUZoE5Jnt4KkiB/4Wuz8DJOAfj/Pu06O2YqGwQsp7fiaJLdWF+XwB
1/nfCz9Q/Wacos8C6997dJRu5pOqyaXGPVsqLXha3Ui488IlDmoQ/c4gMbdJ6Mzi1tE+lYrPM/l8
fzPRgwmeHLF756c5jywNNdfTFm3g0KHGPKwFBMOUhKYS3XAJaPgSCPOjOemXiGtva92nqQhmqbbd
+48f73s/I0p1k9sc1RqcQ68np82V0XcnFs8gjVZzMxX9wlLBLzbazX8wkquM2ehlucyb1yOx4cHQ
8hgpSxBS6xkNWa0k3LJ2o6/Y4Fcfj/bekiVxeWPatN23Z0pX5JFsR94FZDOLwEDUa2VbB4zwPx+G
853lmph9TQJ+X3+pqXVKvSvp7dfpaK/RSFRbpwf+Bwq+/A9euJdDzb/ki2WEmVSEVDSZM5C5kbeM
qI8G5wpyzidv3Lyan09OSifKAnvh6Bz9Xg/U5aBxjJB7YteYt8iI7hHZPJlO8UASMTYl0ppDxAgf
P8f3piELPsK1uXiKee31mOkUTKXhc1TB5dwcOns86HlP5k19O7oQmz8e7L258XKwsznvjDE0LXpo
C9OcTO2QhlMUrkZM6/W2sCrb/eS7vbe2cD7Hi8euI4lCeP3djITcZCjXvGImwmvSqGg6ogUivvGR
d/KTPeAEVnn163HHkaABQK5w+aZC9Xq0Ohl81Aisl2nqojOiDwPPat1ow20Wi+eqkA9G6z2T1nwR
GukW5MRKT9sr0M8bb4zuSruHpNRExqIlOJAm0hK1K+YN4/b0E/wj0edufbf+UO/5JYzD4q9f4ffz
v/X/o6ZzdkL895rOfcbXeKXpnP/+H02na/9LcOJxwOQICnmcf/6vptNy/sUlHPcTtyCsFsZsiP9b
02mqf1m4GQzXRb856z15S//WdFr/OlUkqEsgEeUOxaL0DySduLGZMf+eUSicqThww5xlndjSjXM/
aZHC10PrPiEB0FR10SOeNu8NNZYRXCJyHMhtnLqg+aJnKnAvfNnZCJkbZQ13Qit8umngxqbs3pI0
7YkMxydtfg+bIgnXQwUL+soosGGvqLNCFWgLlC37OB6BCs1Ud00+plWoWlB4mlnVC3TaUGrXbmlj
WlvmStaFsZjheCjoXB+CYayZKv2q1R4hRAtlFEn2mKEFry4Ls+/cnR+IsOANHLs23Y6FEV04nV8F
3y2YceM+pQXrfa17q8eQglayvdJpMeTPZFEU8SZHEFWKBce3wb/rHKvIiDS1HDC2EFS9dq/ndlon
q8EQNTQqPTKDbB00NcR1PO22h75PC4a2QDpkyElcV3ZTGgaJcIgqLmwpxv53rOFUe6xklBq7us5r
w15gHHeDLwWY2ukHsN28fnbDIUcp5zhVAGcgqovGWRLtkyMsFGRLXHla1tKtlwIIyyJJOh8otd46
1vBsJqmRXOYeTMpfI6DZ6pHEq2D6UvlEg8Vbon5E+DNG5QVOKbMDGgJRHIVYliY265WaEhKzFlAc
DfCcICGy/gHfdm5cuWbQx0gQdEVa0zL3gsDbpyZs6qca+c9wE3U5utylTj4DqQWulfXWzwwNKqkV
cYqJ+RuqSBXeSRO+9HOpkrG8iUfMV2v+kkpubH/2Sy2SidYyTte69zASQeGMlombiemiNj1JPu+o
otpe9uhvCWbo0rx48rBjiAdCcjP/MQ+I57uJdQvfBfmMISL/IPZ3vU5MYrIOSLsL1ykhpGjvG4kM
spYO6sAuLvV+09up3cG/cB1vGwuTUg5Leazarx1wVOceDFHq7AOiAppDWQo+7oxwC4a7CcaFvOUi
PH5q2XzzTpJ0NBfhgcDoeDbts1XeMJqyao1CrVvZHayKaSRRmo76kqVio8biZza23/uuviOibR9R
UuamD6E/KoNPNrfXeynTUqdgaFnWvEqww1nG6+0GUxSC87pTSBp8Ii3cJHrCfiSfpW8SsPBiybz5
s+S8bOjOB4+XC5HQGc00FGsecWVCPxurbQWCUI+Ar8ZW0EY9QloQCg4osz0u216lnjpitvIZb/zx
wK/vIPOXhFbBc6bIq2NAPf+SVZkZmcYhc92yingbyKVYc3B5NE8fj/P6FGRTDQHa4HBePTUguPO8
fpiZYU5DGBsefCzoCz4cc/MAc7tyVlMb+9bCq9U/6z38GZLLG84BQGdzCfb1kC66BT9FJc6QKgcd
9AMw7RBo3SdP8O03m68XVNdIBUXmem4bzHxLVmC71boQwRMxpMFfIkfz3dZm/LsiKvnx4wd5PisZ
h0liIWvkH/MV9fW36m2WzVhPg00L5biA/6cH+oM3pHp7wVLmqPt/Opyt+OUkegO2SOqWr4fzzJ7Z
Ogw+wjmkZZ5r1zst0H91mV9+Uut6+xwxycl5I8asLaiUvB6p1MKm6Uct2CTEhnKx7zSW6pxvOFYx
pCS0UZ9QDN4OOBuEkP5ymEAT5p59tQyx/P/h7Lx640bSNfyLCJDFfMtOyrKSJfmGsC2buUgWM3/9
eeg958BiC2p4d4CdGcxgqqtY4Qtv0Oh42ru41G6tXPuq0TAe4f+BhztRM38fJy9b0SM3JJdaem8c
hdWdliUGyDv6jbu4q4Naz7dC3Og1gpBf0lo7sR/XV8l6rNW05nGCzh63LrxxsMxR8QDN+iv5kLZp
RffdyXF6n7FpQDrqlEjZ8dYEr8F1wlSREoKV8/4L6hhCSXdJFus406FM1OH8EHrGBIuAd+REg+qD
r0eiQzPnD7sHUdr3g804xCdtCC+CR6u8h78SX9eNrm2ktKtLMU7Fid1yNDkaOPxPeFSYOAtilepk
yo/LMp6dXV67wPXjMD9rSL43PuZrJ3bLB0NxuAXngA1zrFEn/XI25oGNqfADnYfyDIDG3rX+re/G
pkSt0OY+XnqmhrDXnQizjRAjK3ho/fjeT18t76nPf35+e6xflz9DUMO1QRSw6/3VRwKzVqHYgh00
1VUazURd+dvnIxyvFZP4a4Rlm/xVOminAat3nKl2XpWgrnbTAo4wkv9qkKVwYNPvYuHeD5JUFYbe
Rm7v8uYl0n6H6g7u0OfzOLohlo9BhYBNZghCjiUq+mseU9xNeT9OBBt5WV/YudQDwG8zGCuBg2tV
HvxSH/efj/m+GvK/GwCVqgV8sLDuVtPCgRbHRNKZXWq77TbuF0pMKx472ylhYA3orHe4BHaQQnaf
D/zBR+NJobpPhX9BHq3OUilKz6v92toNKjmT9Gh6IHRVEp1Y06Mrwl9og+BYFi0p2Ner+RX0XmeQ
7tau1IudXzxl8xfMFin/naiCf/DtAG4QsC9BnBDWKtCI9UpwZ+CQPDfoX7SbsTc2XsxzbB2K139e
ORiSAtyfzf3q66vtDnayzCKIVfCQyqBJzjrUjobq4vNBPpgP1UUXliOPo8PT+H4vislMGlkO5s63
fjXjsJNY+8ESDLLxq561J/bCehM6OnRPHl8LzA0ggHWHXKfVNM6kurvIS1ElwCasuWqS6VDZL4mC
/5FM23+bHf4B3Ea2TYixyJms63E491WN0/nRrvaHEo0NNGFqSqmac8i8wfxe4nwP/UjV4kR8s74L
WUheRcdlZQH6cGW9X1WpcBTwyxarjZJUUsc847wCtXtiOVcQLrY5f7iMQPrE6ULB/P0wfDp4SQiJ
b3ULz42phC8a1ANMzLIuncPUa+GmnVN5H1cOtkpQ4p71lBwVIYQcQYvPl3oZ6++sht+yAFQXIUwX
6+F18EjXo9G7ELuzGqfqCh3gQk6HIlb4tWpwz4eN1rk7xAlPPNUfrDTwHIIDnfzGoHj9fgl0hO+x
KubtBB8NnF0bUzg2U/T0+eSORwGAawJu4tRTwLJXcVble3qNQy1uV60zn0Wm0Z7nqZ78+OdRfCx8
6R3Sj7KtP8I8f70LwzybUlAi2TldhItp28w7AE2nOl4fzGVpXyz91kWKyF2t2NSouE4UPkPGOHiX
w9Cm16FjlSf25h/tw3f7YbkhHVoxbEtz4XO//zA9oNwKV7hhl5dwfWoPz5UqMIDzT5VzVmiCyNv8
VmUo9/XYwuZiZ3QlomJZEGrYbZ3b8kXIjj7W90TgXYItG8uzK5CnN5qnHDUGX2X3Im23+ZBQGXD2
EWWqIoUhgEepHZ2YzdHm/jMZ2+MoI3UlnNUj1qrE04xMB/aOjIjynAtdYl6eafuyxXSi/NXr1X6q
1Ym9vb6bHVu3KadSmiA4JF1fjSprpeWONHsyiXkf1jOmXUnzNSmTC4lVXFil1Ylpfjgg6BEyzQXw
tk7LIA/n5Aui3+nZcwi4zvegBGQSo43nXPv5j5t9mRwlYSq7tBD9dUBS91MFMdhDn7VJv6Cq8K0y
3efPh7DXV5K9aHKS8S0ivQJZgPdbcJxbL52tDOJt4/4uckwFInltGv3h82GODhTDLOLk1DzQyeWD
vR+GBpaLtIfeYWDrwPOMCKxOIRdWoM4loFnU94gsqAhAU/BWpwkf4gIkYAiV3DRuRlHvR56zrog2
hRo3lMNwE8EpGL3+wh5ORAjryGoZ2mchAU3Z1OnXDU9vwAHSE323qxVOPsa476Eq++NT10cnstnj
78VIvNNUIQhYj9IuJ0soyVqM1E43SX01OBlTOlUE+3ApgUwskpIU4I6qHPVkG4gUt90u6r/jbnDI
ih9m9mxWw8ao3gAoblBf2bqw+j/fJUeTczjHBKdo2HKNUAB8v0tqSza0XzEyzJV6NjByUVW4q0t8
2j8f5+hzOUuOxGZfupCEdqvdiO8dCMs6JDpN0R2cPZ/itEE1uNj1bXZKreJo6/8ZzCcEATwKqGF1
Q3lV3Kgs9BlsQEWrql9gxL9+Pp8P1m3J+f5/iCWm/OtR9AYDZzeXISgZBU0+Hdoh31jYvH4+zNGy
+YuilrG0rrhrj7qbQE58exLxfKhCGiu5G87Y2PS6fPD9JL2HQwp1+78YkXoUXSnngxgxglOfxsSH
hxAtuDyLfw8JEmhFU3yX+uie2BXHzzHzI6elkbpUSam2v19GVWoYwkuFaXIeoTyF91ydo/ojnCmz
vpjSrY0vI+Ri9OD1TqJ0uWkx69POaiNUI1R96kDJIXZzBBlCt/HUTe0mrrVHW2hw7rsGa5Z9i4/K
/KXKifw3ppF3w0MlsfDY8nIm7Y8EmfP4q5nisPOmDzVGoQEBIWxy6JBz6N6lmVVrKDSUOZbnQy+a
6q3JfayyMAu1MUkYekPM1b5ExwGXxn//En+vzepoltSALFm18wGXZDpeyLFeumNTPdiaBsRjNrq3
z8c7emZRrKK8BNoIbRla3KtTgyO6S76fj4cU266vtovenNVq1l2rtaCFEW4xsWrC2+fzUY/OKsk/
VwMniWiVNv7qYnAgu4Z+EQ6HzlXeTvpj/6DlJjydz4c5Oq/LMM5SQl5UsY9q1kkho7jR3eGgFNK6
4WRfDHF2E7V4+v43A0EXJbhEsEdffshfF0OTojRVNv5w0FR+AbEWjYO0vs+14sTX+nDdOKH/N84q
Q7bcTvS4Uw2HLMN/tRbnqrL3/zoVb0le0NnXaZyTsL6fCqWzIqIfCIF4okF6G4eT0Qa93WfpPoLf
Pv9rdgo3ktIWQaWJD4i5NjGRxhg1eeK4B2h28ZPt4nIlCsi+/z4pFJls6DV02+31KJo5W7OeSe9g
D9p0Df5rvNKqRJ2hwmafCJSPL2+ybFdfXj2OFnXp9+uHYmMSxo30D8gdwVo3CqdPNt0gGmjQc7sz
olOvxfGeoP1DrmsK16Y7s56bX+S1ZQ+jcyh7J9n4kRR4lnXh7vMV/GBaKKIvVW/Mh6hIru4lPRVd
N8WxezC6LsNMdky9YbqoaThrDNdr2AfNCPCe//uo7AuQqwthkD+9X8zOkbqbz51z8PsCHXOzfSNV
mM8Js4cdkY15YriPlpKpAYn0+IA8wO+HywaZjLmpnEM9V+kTBbHiUSp5ymnko6UEmIL1AZkvfIbV
Us567oRFkboHmOyKQM90oqC17Ld2bq0bfezNEznB8RVPaqMvaTYVvCXLeT8rfYjRpGoq7xAR5tU4
R2qL/yCmp4hGTYVtBFGr43Y2DIuqwuffb/k+7xJvBqbMyjvP3iSiWd3zEK4wpqXKeygNIXEjHjQ1
BXHuZkZAITFUJy6Tj4YTDMZIyx25LlqAOJg0T2/dRXtHRre4OYvwQeYwis4jTQr/++ezO17YpSSK
pQ8PKGdwzYYuSk1UdZd6h0zF6XwVap0+XhjWAMYEKE913gNTrS67qPL6E5fMRyND5CBYW8ROIU6+
/6Q+kloqoomNNIjX+OdDmuHFbdSY8J1HNcbQgW73KvoNmqGIT1ylxzkL1W1E75YQm1qXscZJRDYo
nKL2qW6bQjtIbkFkwlAQJ2wtDr4n5e1swENHwMe80BLAgFyDbXwigDg+Q0s7ZOl/c0wFf/1+AahR
w6MKp/BQ9RJT8HQW04DOSTe+kO/gSKpKNvi/b2bUHInJjeUuIo9/P2bfRK6eT7Z/QPLV3xo1mfwF
GBHUdCItH7sTM/xonSGNkTeBY9OZ6Wq4sVPkSG7tH6opn9IdvypyNrVqfLkfNFF4X22vXkzaM7cw
b5FQC+crNqrjvqg5Hk+JFK/XmyOsG9ScAOSapCVHAQ5iJUrmrn9oG1E9k6DoiNsMaGjksxs3QevU
2ql8bn2YGZLhaG/49KfoByw/6a+YqtS8opzTlMZn6Cy6U1Nl48FX53WOqaiJe8/nh3l99+MnRIi4
AG4WXCBF7PfDedDSra7G2Q9Ex3wzVnOyMxX1rs9HOSqTUz7jK4BMJAWH/74uTftidFRDDWprTWMB
opTS/I1MHOvZm5oKn7ipyc9sO4q+TUXXWJuysuUceM4Qi63XJc7r5z9nfY8sxTy+KoIOAFYA066O
UQJMQQvx4d422XNnvvSiuKQXGVRZsY2bU+fnaA+tBlt9UN9MohEPjXCbYiQQaFSXd2HMw1MV/Ryk
c/fj87kd7Z/VcKsP2utd6w44I6JLgXyTfInst2z69fkYS8L/9/v2n/UjiaG5s4C7V2OQt3icUw3r
n7R7zAmdAjQhbwXyIo1MLpSMRIA+7Yki2PHEIDlRxl50Zhc65OryR+BERXYokS8qk60cmj2u1T/d
Ud99PrejA0HL6K9h1toJAKVKqxelj8VF3ox7fJniA3qcrnHi4B3vQahDlB4WgQ/4luumLAitsBjR
v6TSVpVcYUmrbfK5VRttjJxd37vauEFJfj4BdjjejfCV8JkhWqfYQmfu/XmXoTXllsMzRj2pNPfR
ZBrjxhKaiT5SV3l3OerHzYkX5IMlfTfm8mX/utLQLEgSKvratnWN4bWykVTFSsU+8eE+2B8Lwpm6
Crg3EGirTRmKODY8ObrbfJzTB73rDHSekhiVwyjMmhO8xA++HoRSYdBx+8MwW23GCFJIKMbSRXjM
u0bEdQSzioBo5WTPfYRXUyKyEwLLH0yPN4ED51KcRYxmtYhxJ70K9hfgnto702e+lI+zwyzt9MQL
/NFA9IbBadNqox+9iptjrERRz8ext04HSwQxgtd7GLQY50YC8ebPT9uKZAAJnaoiXT1wCUtp+4iu
gdpWkWT0p7Yz8oxBxgl4jVPDPOgdNg9oJOFfjVzj3pRJuSlljcMrGuWH1mjvbafCnqMdYGHH42uN
21/qq630wwiFFYX2gq9ei1wPT1xDR3efB5+QTgANB/hqRz84rEtfmzT6kOVgjd+0RL+t8S/v8FH8
NaXxA6r2KtB0hD4/X6ijMwRengILSZpBNn/Uq1FT2DqLIPK26Vmvcx9WTbGfMh/xs88H+gOgfHe5
M9ICLAOmQtsBld73p7UBJFxzE4Rbo0fjqukHuVl0ewOl8m6vUq1AkGSgFzilWIPgD4XUHSZ2k16n
W61x541TuafI6UdbchGAxoaKdV/I1ev+R57pZVvqqtl1RX4z2eaDXaQ/M3fefT71ozUmB6bPAyyX
1JuVXh9qNPBU2Qn8jqsa88uhfIGtfuI7Hk9lKViYf5pUBJfr/t6EbuKkRmRJ5cR+Nxr5zY6mPOj0
6ufnk/loIBQlqDnDgoIstIqjC9S0cJxz1A7Tbe3A8hLY2WZ9jpL9qft9PdTylpDn0n/TaZ6Tar/f
MVGBp5tvyW7nO3X3S2gZImeE9yEvSjyfOH4fjkUzjB4f8YfpLv/8r7ekk2GJoFrT7UbRXlbDjCfM
9HXSx2+fr976mVym5IMtYlbQ8YCRvB+mQfkZ4K/d7cKptdpt1hmz/cvyITbcurYsvBxfXld6JxL5
1ag40fBOLuQGwmTmtr7j87Qrpnz060Nk5ulBaYUIhJ+9xo5b8bQ0h8/n+J+Oyt9HHbH2pXTGKWe7
Y8Kywsl6dhlZvVflOw5eA+XbrDPDrYCICAekQKPBIH0AE90VW4BQeXRe59KK3hrPD71iA1G+d91N
kqJ6TqgejzVmT9BA/Aydbl0vbhPDCd0bZRVpLs7r1BghN8Ze2+dpkMRt4V8aRR8NG3Q0bE3wardd
dYazGwJHWifS+Zu/OHN8k9bgRM8jlxH2QFrfjaijO2leogOMTCfKEbwukjtJpXmanfeNnNjfaJ66
WcWfQFm/+crKi25DEGDZ55LMGWleT+XT/BqZadONm0nGlXetl/6g0qBGJlL7qTQP97cATVS8Qzf2
lOT5jWNO4OfRP9PU3TAMmn+NdmI23fVNlhv34ARs71tK3R9uXpXHVXExRW4jti6WDe4TuBIX/fR2
9rv7OhmxHUKoOGkDmv0G4PWeOmcwavQrVIDo8hReVhhs4OCD3pq6n0hWqucuTWtf3ZQVoN8fJiK9
uAPyUKMx6PUSwVokvr6nXTo5t15S6ohwdtZYbSI3Eh4aYKPqD0khuihIuf/SbYiDe7IZoV7JizoC
MY1xkmGmmFtAjhBo7lpDouX5zkgy5Cdl18xKD0ib8HjYzym10GpjOhNqxf5kmlNyZdp9nADKMFQa
IT09jX60UTKMZmoGWmhZCsmPfk7Kc1NGuKxuo1Ca7hhoI8rv53qIjGYJn3fSMkKpfkq6oEIYW+Cd
2Yt7oH3eq6j6eod/hNIwypiHu1jQ5N+kUynuffaFfdFXul/1iNPhAnruKbwrC83zou1ktlV8Flp1
b5BM5m1+qadTNGzZi+k9HQVfXteoZfq7NpuHeaMZY9g0KG0VfXsgk5Lt4qEm5ICxuVOl8c9WdbI5
4NpRY7Bn1XOJZBXGk3sRFYOqt01o1xqykC5C68+sO9KKAYR60V2ya+e3KosKQGno/ACTago/vTSz
PkVwbpgTSwYdpZVu4/VqeoFWpVFD14v5Z40yPQCDIg/DfdQkqLBa3ehdmSIUv9rJlfUW5sBY4/wj
02zj4ubFiQg1ZLlbDQESGN91731RnaXjhJxW87h1pzRMwdL047DN285HgLXVyvzcKx2st61Gl1rA
+TdEQC1sNHcDUkj2PrIqLP+0OZxT7qg5NvajYWgS8WWMvvfgps0HNEiKbEPptUJ5LhNOsR3wpkrP
o1y3n33R5Qj393qotjUCZlbQ+wYk59Cfe8RR7V6yMeE6FOcyavr2Oua1uTAy3K4e7L5X6pdFvSA7
l0rNOZZkgh08iMqwL51ZNilUicF9CSsskwNbR+34rizD8pczu6O18QYrn55CR3XzhYGu5fRcO7U/
cfWZszEFVjanzQHj9zH7UZh2hHHeVGVJeO8iUR3SOylku+V7IQ4auEYRggbSpjB7KsD+TduWByv9
4aZj2p5Rm0Sp1m+1g4aYSPTDaSN9em3K0Yy9AIBknn33ZelY10AtEnE1mj6uDMEEDiH87er1kJ9x
MMcRo4HW686GEnO659ymkP0ztSRRV6CZrRNeGXIWw3mC9ureM+abDJyZtc8dvdN2RhPitxYKxFMf
KkxEhxsIuU542RtySK6MknbHt0IBSGRjD7MCXt9iTOOh+tZP2u3g633zYxyGenxxRFtUt0buJc6A
25BovZ0Xor91q2SncH7QWAlkYfu4u4ZpaZmo3aoubX1sILVGXDaJoc9PlV5BVfQ03lBMjBsveo6N
5s4vnNk+UAqs3CursJ4aD3hVEE9GqnNewkHr8KBq21aelx4C4zhOoV1+0Tm4Bu5tt+q0C16ULN8L
Oub4R5SxM6HyHmtduvFdOQUVEpXihyx83qSgTR0T47lQFnl61lh95T3WiKx7ycazkUdIAwpUY25c
lZRR3aBL6icWvELBNCpmRGURzi2eaArjJWHMnZZ+8XMxhCB/irAvhn0+OVX4UhZRzW+u8HDyr3zC
LNSvcCeOqRCCI8btLBAJHIBLz0lLbW86WpOdjVYceVeokkueUAp0iLcOXoqcGjzJ8xHSQ/a169ty
RA+wxArtUBWNN/wQo+mGF9pyp2xbKTUb0LhmOnukYcNoWyR+ne+KLKVBAWY5pMMdOEObJD9RFfaT
m9TssQupMDIbv1SdZ/EUlThQZVdaWBniCdyoZz6OMdv1RpJwZJeVron8RutV3oP5l01LHyXKxjC+
bhTGUy+JxEH0KpprOErm2LvtJSE2jJCdZudlvsvZTu1b3ipBM9rtfUW7Bf9MTZ2FrInUs8XuflF1
tJxqM8fgxb5XdRq/dqZM+x/9Yl3Tb1RkpVaQ8xwPNFKiNseywgibTVv3PU37fJFaMtlSV67JisK/
dLL8dzelWXRnIJEk0KrGKiULyobe7+MkE90449FFsDzyisx8Sx3RQO2cI8+irKuxKX7HcTxqv/lP
VIitqkZzx4OSsJS/a2qesws8H5wcS4AwxNAsLUz93BYzeKbWTDr9m8pw9eCrJSr0MO9LbQ977Klq
uzhFJxuG8nUvCXI2oyZKR2zmNhqb+0i3qugb9IoMcztZAOZodu6UWCILRGFFvBcVxNvzhaY2/9RQ
YY5+6xJz+le3U35EvCgGDMiqKVXlc1LjvndheZ2lctSrE1PSczPNYjxLTU+LGlw+wjx+aWNygjno
Or9yODM2n+oLMY1u/dCxSS0f8l7amCC3RdnDDKVa6V5QkRYIu9fRMDQbZVpdB1rEb7kbgioShFOE
7VFTnk1zAjRhw/OOvwv/Ng0Tx27HZpdRXrR/xGiYm/vUxLTjbajyAsiPjCiL82q0VmLfFVECBs1F
zlB6297zKu0rFjJGb27syvOwZJR9d8kjP5Vbz+lEcxkl0Te/i/SnCLuceEsRUlNb/Oi4m4gA4QgG
UR47vdqnKTHSvk1VkX+rS6T2swsto2pNAcH1eHYCNGALvGKhy8/lpYdkfVXhlOFZi7sb8swDO4QX
MNrnpG54JyCKPr1K8MRQSM1MR/7cIUxVHKvemdwQf0l34u+arhsNtRGp37gc9ias9I2G9yTCtp2u
LwIjbTiNznMZ8u0uQthP+o1hNorS/NCVePf5TqhZD5lsS75OUypo4NxalXzzRNOn0KHjiFJJUPqN
T+MpBiRkfFOpAZ6BDTBaGPoMbcU2DyrTDOvzaI4K8SNNSxG22OckbOeg9OJS9UGLIDvApErMYjvQ
f+jvKi11Bw9ARNGqLTL2ZXgfer7mXSWSKv22ql0xXTiRrstfqUQ+7tYunQkccD2YgIsp34yF89Bl
SUbxv6opWzyjOwXlJUu7eb5HhL+bbuY0mvxHTWWu/+rYGOUAZkqs1ygRzvB17rU+3SGsmWqPoi3D
YRPldKudoG8Ah2wIvHL3a52lyvmKGk48v9Rxl9XJNg2xnhwD4ixTuxRDO4mf6OjDgDVKbr1NPMIx
c+gbhlq5KCKmBtZAlm7Et+CCnPrKL/Q+PLN7c56NXaxPgzxoSwv2MZU66IZAzYKgAMhpmaZnAgXq
9NqHr4wxBo4EvjwzkzTqbw0lMJfzpKuqJjDTSlWPob/0hg84Lwwt28rym+jCqhkN/Re9wi8g8t0a
BpRWe81l1bVp+RLj7xLdVCMurHdJlrmgXTXfYFuj+elfas4QqeuqKbhFVahmgwBmsEUJuASj6q+J
x9tWBEu9jMrOXNf9vqVbvHV8acsKDfUhda7nNmmxeiJ0rYu9PzaFnR/syBCJFaDsUM/cV1VKfx9p
RZlqZ1nNi3LGC5jmtw62Bv5j605Fcl9O7rIBI0s1+wTMDUmT57QYL9ph/71QbY7vciyiaOdhFB/1
8F7CyNoYWWPP+7Sv0GsI/RrJ6TFCL+bJmSFTXeFM485fBkmchtt0od2ktYXqSKT7TX1jjUTpNrbS
kc+3jvuoV79rBzuCq6ps3XZTTrUXXpOfVcZWjG2W3JHm6na1k2Cwmq2DoVxpBymvaGgSEagRgjae
PYtMBLEYmhE0wgf9oTC6lmp5aJOnbxu7cHXE3y08/3C4j9UXci5lbW3lWH3Q4Zha3kNYKIhxS9Ta
+3viLdPELqpXLbvcYHtuG2F0xVXVt431m1WRcb3NMgP4xTgrbBvyeOH7mw1s8jurRjoUk69+7C4q
gkHe7iRxQy7NFBWN82zUw+xLhYst+hVGWCbmF30qi1TnHTGwvZVe6iQXhfRFc64PuuSHNHkGhj/J
69Ld0wN1nauy0KMxD8LOt5XArlpHxDmPLbfSgjJzmuSQxKUebWvLnSs4c2HfbJLBlSk2JbRhSUa1
Aky848ceZJ+m7POgj8wpQuhCoQtPNwrfeC7PiIZeYW85cRInLxrWklS9ieE5y41WlnOB81TJB8u3
2NOlREYptsCCpiBCdfYd+hS+8bx4QMbdnWdOqDFsrNAx2wvTTxEVyYq84j+b0TfGAwO/icR1tgAn
fDw2HUKzJNpW8cy0tzrxR4v/CF4j3i9JERMKVj4KOV+wSqX26OXTKO7CJh3N2wlvxuanN6PL9ILe
hW/fuoo/iiCvKsO5mqjd+sTJZRtjjSVmTz+Yc49BcWA70+R+G9pSUiVpfMgE93aVixgpqX4wGwws
tch6hCwk+jupVbp5h/ZrPf+SlSNqXoEs4WQoMkouiZEL97GRIXFHXKbFtFNjNELJAAvl+Felr+Jk
2lgZGFtJ7tbTYt/qU6icy2ZqxXBlF5QzroYMQcwHS4+8JWMe+/yPb62SNJ9mO8YX1uzwWNYQQnis
Kq9QICtG3ZC4LeuRs+87TeC46caiguaH6tGz1IAPXanGG0PaBFHJheNUDQ4K8aiPKfoWonHD565t
48fawBSrR8KE2BRz0d5KxPcpln12pwHdyjfG5OuJvosN0QsHQtUwdygYo3RglxuRFL06JPT4s+kc
07vYRh27WNLFSvT2Yzw1oTqkWda5jzUpXq52ma1ZeMLQplTXEou44gvkTiDMhnGL4Er5mA9UvX50
k+ft5nqI5qvYmSt9rwZCmlunLnr/3LCm7PeAw7o86Dwk5S0h/uA/5JGvY9NlR3Z7kbn4/F5Tz8NB
L51GL3nEFULzLzSiB/catRIrdzZeK4VBAjVqNT4lAgeLLtny73muFggPesl+GBN3fB11q+lVUMlM
ZedOYUTeXeyVZY6zA880HNUs8qW8HHIRopmquxzgPIjiyuh3KOkk+oMbO0716DGb+Ergi1EenAZk
7b6pMif6jddgph/Q/8XwNcjbxDMuEptsDVhbHs51s1OT0xhfEjWXVrdpMMgoud4jX5tlQOppN2JB
4urpLyeDbfobK0PhhxxulHh/SsI5a9NDoe4ucyuW2rPfq35+wyzNa3fOKNPpqjEHjy+KG2WjnrLC
SdOnkPZC8sCH0qbHvi8mVQS94B5/nSszM3/GMLBcyc0ieV6zRhbxZd2DAQKE00mSLTfphIkJpD+0
HG/IIQS4NNZRO/lZ5iitXZSOnWq3HuE5ifMAfkJFgQVgxsNQuhyp0hDrtYeQp1P/5Q15656HmuFO
971KmotOmc4vbyr66gJzZbvZyTkMD8Zc9sXbwI3ZnHdJj2v5rKc+PQMXKhTlF/2idpQpfo6WM4Vv
CN0MxauY7MwKLFe21nk39+MMxrhMNbY82gHzVtdy3/mpp1FN7XBwRtt4q3TZZN+sXPcmspmugZjl
Dn6SBVh5GQMtriSyTLz+JLeHE5V5HCB2400vbWS7oYsA7dwL5FqBM/hE5JTNRRdYZOLiJZ3IsZd7
x/nl+kNBYcTsL42EogIZVN/ju16mQ/8GgV2brmKjKPLXAs/GWgaL7I67yfBo8X9MViTsh9pKWoUo
t97qFRbGqaoUybbdNVh3J8vrRUhp+aX3VphTbu9HP50Lf5MnzeJShFO2kdQHeH1hhOe4XqQNxc+u
y9UGkJHjULzKuxwV7g5xPyyJ0dO1+x8j0gPUuEIEaXEv6xT0FDTzc9sBzl7WYZyqoAesOeFGr8WQ
mgi/HZofyJuyVNXBI3utTZRXuUaHTdXiJDdvAEWG5BFOFvv2t7Lr4vqU9uTSAjmqtC/CW/RIqO2v
la+mIcNErWnyXUhtqlfPTfJVWnda+8urb01gIbZ5Cpu97lPSweDNBt0CIBSI+5qYGqMEX1Oya6hY
WDsrxNkGiwF92/iuE4iy+gYmBYlIH7uiz7sK6ybaMi65DhA9UIIc5VX7kHg1a2lttbvG9jpSKs3v
v7WxPv8Xw/jwoeggC3Cva4VXy64Vcuwwlrs4v3NF9J3A90QHbd3jX3pAoL/griERBgBumelfrabI
bqLJGAxrp7Qp6Hv/0vNvLYwXcoAFtl+fmNCp0VaNrT5rO46BiU1SlHUPIPs8OpB18SUn/pOB6shq
L0tisVOyS8f7BEwNYjqsoaPT/FyNS7ktX17Cbqdp6hEz7k3cl4fSn84arUDwTKGAdYrAb4j3p2Hp
cy2Yajj10HwWEuz7lQ1tioCWVln4hFXamwgz49LHx27HG5g8zODEDqlf1/dGOydneuqNQLO6sbkk
MYPdZ3SnPEzWmMOj37NqYIJRMGsrKtuDjxSN3rVfPb+8NkrjLRVnlTwvhLJxbZrLIMWa7fPjsvrs
/xlagMlBwQvg0ZpgGslMB/BYtAdqGNtsPispXF8UWGhv6YaHV914YlN/0GJ0ODesFO30Y7xFD407
Ckv6F2HiPmlzvvd7+4EH8Wb0m7fPp/bRZ0ZwApgRZDgkIdbyn3CMPC9XgzrkjnMZzy3V4RoyAhU4
3DlL85bGpIOrYfGk6qELRiP9Ra1ivJFOeGqTry6lZZVZXP4P2NjCj181w40wSrNYGOqgdAALmGvd
YLD3b5Cg/4zhuihFuMvSriGOsvNylEZ9dRDatGus7pEn/2vS1ftidH9MRvf0+ep+8CGhT7rYrS/Q
/aNzi9WbZ+darg7W6N8SEB8mo05IzMPvwhl/fz7WH0OPv56vZW7LBQEmZEG1H6EWYun8D2fntdy2
mm3rV+la9+iNHE7t7guAJEglS5bldINykJFzxtOfD+q1zyFBFrHtvljVLtma+PMMY46hFgEQD1dX
vffKEKL1KMf7jjiZ2I/0uanigAhZso+19BYM8m0ND2MOMddmHIKPkt7sUbLTbJztFwXSh+tfd2Fx
wc9B6WzQYwwea3GDKU1uDAa+h9vOaq3Gj6haMTD/grPRHxmYl+LoIdBGOGylkKmGIYnXenimBgWL
oFivnM01O/NdcWQnthB9i0rsiBLSYrjldfiduGAFcnXZCugJXnoQ3W9Q3SMrJOTqqQz8yrUC5VHG
mbapaj71rbqCNFyzMz8CR3YyPZ0mKxVKV22kveqPN4qXbWIinuurv/Cs/rM1gYL8z3CUUzMle1CD
FbJCyJTUZiSMFeTTCpkED4XaUoHLkK2IY/+S1dPKvlg8nf8xTR8zR16hwLfceFkfqQimpZVrAHTZ
+KP3UA7C1ooleC7jm0Sob4yQovn18V54MGZwHmUPnVdbXy5fIKtCWxXs9ojOMTLHKpo0nn8PX2Zl
TyWuCZ72StvFEqT3NlA4ksAC4iPogIpO53iQ8NiHZr5rtK60xaC/F+r6MxygRGAg+B1+upOTel9H
Wudoivd9gnLZo6TUZ+2dmE9fiLsQuoYzT60nKCi6/N70x42mw+/6J7ODLpHFQwad/OIIZRE51CjW
Src1UsfXnvDv7TL4Rm0nab9cN3Xp2jkG68w/P9rfMx0B946obbtM9BObxGoR2Z0iRdrKil/a4Sp0
UcCCTBoUl8QDfqAHAjDdkvYeFa/a33hjjwjubZD/FETdFYt2Qzl2xR29dHrnLgx2NckLdUm3Auim
knq8MHidPw8ttQnjIZk+X5/BS08Y8RDgIzztmaTkdAaLcqz6Yj66teR2VQzIRHb05rmW1q485dJa
UXQEsMuemvvqTi1FHakQc+gYza51ph0avgd1m2xqN9kkm2yHeI8TbuNt/gSftavcyDtyxpt8k23z
XeUG2+SpcWgN2Bb3ayyMl6b5+MMWT4vM3RjWJh9WttRVqslOCVWHPls5Fpdm+tjM4lhERqQHMfUW
1xu+htQYInTVE5hwgUmt7JtL19OxpYVrL5q11KcCliSrR930faMcMmSWjfjVCN3r2+fS9YtsxBv0
kNasJeDbkEpFTOh7d9N2eCKEc6bBcDI/s2s5BtiU7JtEWTmKF5cLwDKpIwLDM/BvWAyBWY45SQt1
jMp7UHNTch/VZVb9jPOx218f4MVtixNMiAuNBCH8Yts2yUz27qW4XWM1Of2QHIZY3EpVet8lhbFr
tOYwNkK6TSKDHN5o/aIzQ/lSmhWALSr+jiRM/qdMH38OFPqdxEf1d4jEn6Y3Pnpl/auNOjuWO6K9
8Gkyil8GvBWOklSyW8+IN1uV6b0vwJq0UrZXw+H7IPrv5Ta89c3i99Dtby8MSwkBGrT25xogiA2T
ZYyK0qVm9cQtXqAMHb83+0bZXp/TiytIKx/4U7iRaOQ7vQmAyhUA4prSrYPSKX3D7gOwMMLKKViz
Ip9aGa0RyETX4vuAo/QRVGyj90aT/cluPBrLwvWhfhvI+cBYJv1nnH3TfAA5/h/YgJpO5TFFRwvm
ytORtGOFnMGE5y9O9/R2kerjfJG+/P1VIZSZOf14MXnsTq0kIFkm06s4yjR/1cqz7IM3R7r0upVL
F8axlcWLrYd1AK9ozSsAZ9ttJMs1HTb9B/CI38JWeZkostoRAsa762YvPT4w68+Ee7Du0Z69GJyu
Iw3Xc4on4l4ziLdALlfu9/P9BoUAnpk6J3BwDxcmgqzMuQyzwiVSlBNHzIWZmVUR0OaOtKRaWa3z
AXEBgtEAGK2QIVs6WUkwTYLVlLnbDLpk17nx2Abdj+uTdv5izTYopBF60o6whEKnBX0okLXnroSC
k1bukMBx9Tp2Svk3Gy65erCEMw1VBg0WFMdOl0fzZaXQU0bT6WWXbaIg9B+SWgu/mp0vr2l/vUnA
ncaSWAPKhS4oFHNnXelGaUURdYjcpYWhSp+hfqv7W2GeUdsXjDiZb4xI2pPe7I1bKyQ7SdQZBf2t
3yWjRCFxbPU70pUlbiDHVTiAWfZlpyjCKXY6kDeUvCIjRkmJaumwrf08Td5j1Nd28E5n+UdPpsXh
UY0mr/hWpq1oPcAO5qlPCtihQz+23c1Yyrn32tFGWH1RyKErd2UDUPwLxGR+eD9KYi7x4oiUMCN/
0qVHYrt0+JIjT52tMH1e2NYnk7U4sFoex51vyDn8IhZxHGz4oIMDvdz+wV47WpP5M448+XEajRHg
V+7GxeSIkK4VmuZ0o+xQYl65gtZGtPD3sqwI86LEVA8EFaBRudXC2KS6Jvz2pTPvM7qU6OEhCb9s
0q9I/wOQmnJXThUQDkLyo1EJ9a9P3MWL4MjIwtkDr1zknTfkrpFOT4FS3aiRMv6JjZllgJYPsk/L
3h/V8EW/pd/ObQw9fI+QgXdvRKOw4n+cu62wkZEYnNly5gTXwkFOYhMYcmNmri6llLzszARttR0j
sl6uJkWKslNDMU53RZKH1m8nShSy4OStYMiDHmhZymjLupG0jKy7CIZnW3VK8dMsyYYDWQx/Xl+w
S9uPhhZcSRolrbPwWCpqxRiHhMlUXwPjPig+isOfbApVs2hUw2Og1rWYysov0ii1YoYzTbY4Pqja
ynxd2nXHBha7LopBJsLgkbtFfEcTq0NV8w9O6bGFRWAKf3HolXQlumT9NuF4n8rgMeSVjf1W5Vg+
BbNANGxgyOzA13p67QjeJOCfR1RbttnBdJVd4CQbfxve17vJQXLY1pzKCba0O/zJ8I4ML65VtecU
dEAuXEH9QfOD2ruz/uMf7DSYgMgX0xLGVjgdXB5PSa2bGRdd9THzbmP/VlZX0lIXN/ORicUwQqE2
s0pnH4CneBRgofI74hXdiJ6vD+XcbZx5wnANUAsH2rdsb0vEmE6kPocT3FPMX4Uh5sATs/FdFYXm
h8IAKWCnRgAKVjEa7eW67UtuEFkLmk1J9dGZvjhMOpRKk5phWwhRKym6trFBQu+tJv6AAs5aUfXS
jFK+hTV2lrSEB/d00ZTGtDpJ5Oi2QUbnb+g/Q7b1E6jhH6zcTI0I9JJrAgLIUzuAEONJMQewlGmH
DJCxUa3YHcS1ut6bQtnyhB3bWewQoGF+EJhj5iaHbqO6zaY60E+89W6UnbwVt6qjbFo3dfvNsB03
5UFwRf5ffVB30rZxfAdk1eb6cl6a4DnwhGqMp4yi2OnAe7MJ4VIxUjcrardFrKTW5W+zTMt1M5d2
zfFrtrgheWKMgNRe5moKsMPGMbLAmaSvk792yi8Z4mzQtQIrDfRfi+05+lNh1LWSuaEnvARSC9A3
+uInsitPa9q8869ariXZAQX6HfrT0FE4nbrc7+hUkJvMnURpM6SqLQ6fB7gLU7l09PjpdycQ4Tve
YxAb8KCepZbqykMaz9dSN/G+If1kt4m/0WGtQqt05Z6ct+DpsGZLAJN4K4lylu5NALAGJLCSugE9
Rze0S6HABJgM1OgfjIhkPI3AxB1ncXycek0HQ38KhZ74LdNb4DSqsUMoBGiDnufOdWtvVYjlsHT4
A+iXmUmDlsPKvWmgEltwwoVu09UaNaZd0By6QLPL+mYofNuS0FYj3bSWNLtQdSYKhvQLBiZ1rpEs
Noqo5qSt9Txzo2ga5r6ZBzBmla0RH5lx+U0G3mfrZXigSnAQPOswCYrT98HKxX2+XU++YkkXBTtK
3+hSNQMHC+udKXWeU4dVwEGp9F2hTrTFwb/w2+ce506a/0dhjztmcd+FVTGEUVQDi/ZHc5MSI46+
9tJqk5uJVb+yo87vMnJCM4aDFQbMsax+6YCIEpiYaASUAq3ZFE2ndk5oVOXoMPTEX9lS5xOKyo0F
RRDV7pmEa/6coyCt0rMk0wSuzajRDl6nORJA91Qs7Syf7FpZiTzPjyWsNkzjvI0gHF+26XcxfIJ6
m9duniJQ73sPTQ+c7vohOb88CWjgsxFlkjczddvpiEjdybkxypUrGdO7PH2UaNGn7xI44ZowwIWH
cI6duPZnanuK5YszYWbI9zRxXLswrxyM23QLJMzR3emztYtvSre71TeGk961O/qSHMgOt+Uu3vk7
SC42gxu+U9+vUQ7OBk/vh5MPWrLswGwbN6JJxyVEML4DpK9+igCwHuiLRPGqF9M7GpOechWcsKA3
a4R559bxPJh6ZDDJOJ6BbpRY6qIKjUe3S3oYtTWIYzaRFKVzz2R053u6B5eIEu7kMGrsdhi4Ma4v
/YWzw+3IoeE/MAEvXcqwlSYy+1XitoXkenq365Rxn9M+ed3M+Q6j6xNng3KogfrhksWA6nSSekaW
kD/R7rT+1W9Gxy+E7Yz6vm7p/LzMlmBLIJQF3Xh2XqJSroYsT9zKsuhEGvXGDibp97gfyNRhBFkj
Qhd0gc6ghSM9yGJpNYmbGO/KfhbW+CZo45/MGdJ82rxBIGteHJUubHMrpkncpenculE71XQBr057
pUK5MVM7a3d95i5uBUpJlLHm2seynh+mRTHR68UadUW/i5U2uaOpUEHoKghXvJqLi0R+A5+G1NAZ
HktNLKEaojRxB5+WxinTt2UMs/T18Vw2YrLZ6EOkM2XhElpBlBeVzNbW6MVDVto6wK+5lkY9D8nY
CWQxwCTMHGTL7LCKlrrhl3UCclvZgZi767TEkRU6j4S9PFq2EIV/skxzEQRKPhimllkNwST9Cmld
4hpdX7+PsyTeDb0l4fBKa0LqF3fEkamF9w4ekHazjFNL9hf9urYXhW+VNohu5QGeuL5aF2+II1uL
3Q6pcmTJCbYGQxucjKbEecl0G62DV8Mzv1239lZnP732kctBnBi3gW2If3b65AH5N5NSajlcit4b
7+KZpG9v1X1p7Q2aszeq3o3GPqh6esbSutIaPkfRu+xZSpuy/mkOpaG/xFEKPDJVQ+RRa7mCEtGX
iuyxm4LoJo1oTg1tX8r06rZJLCu96UO1C3aFGZbiIRlpud8PPoqs9wkrKjiCkmTx6/Vhni8g+Rww
OlDVKRzoJdrAo0eNbsuhcNsIvz6SP4tDclNmsXvdzPlJOzUzr+2RR0SndJ4CYi8ghRd+xHkgb2P6
u1bu3HMjkFRDJg6JLbHQWXyCvPBoFVofu17VfIHJ7RcKUSvX0pJx6u1eJ7IjggSJT6p6QUNTUJgY
hnDQtr5MQ3im3QmauqUf4SnWYIQJZKeDEkAooRkXzOcI2QiR7rcg/+0UMCM9+gppMZ1aX4ltMZCI
yEfHos/VDqg7Rb7+FaqmL7UVbq4v36WjR9EBOihppj9bBrRaA2QVJsrYRQu7poXWgnzhrhsgUYAP
oR4fiqIl+fzbNk2wCwTqF+U9YCIUGy9JWnfqzeo5LYV6k8Y+/dWCXzxW7ILtdXsXdg93NGSNOj7n
rMZ1OqdeEEP7QB+AW6v0pdkKTfsWEJe+S1cMXZpMBkY2kOZcaEYXiyfKMIgkoRa7+A76E/RC0Q6B
+vKjVuopLYmKtb8+sPnDTy8yzh4ErfA7w8wD2GwxsDaI6TiaCtjHKaNJHjIpFHhbLZFQTpCex8FY
SXqfDxCDiOtxEHlYUS08NahWWSi1nkyFVy93uQK3zuhBdqdRqShXNubF6wuaOUJIQh+OxKkp2Zcq
QhGtcKPJPFhG+x7l1hf6KX87xGLy2P+4I3RZAJY7NdO35dSXsaBuG7+x9p3aBm4G4OT3dzz3iqqb
2ILRbrkDq0rurNbwWneQo+Q5AIO/y8s2txu/zL+PgtAerm+M88kjw0IQjjVuM4Lx01EZfkqvWqK2
bhIKzyQ578d6eDU67ff4yeYrkyQ9RNT6zIImLtdIAPAcZ4LXuHHQ35i99zDG443VNk9lIT3//ojw
tTQRINIFFP84BvAGKxodCoox7MWO5jOhCgOXWnG9coovuHUWRwpcKyAG8JsLbyQkRK3aOmxd049K
DlLvFsN06/vZozyEL2kxPhrK2m4/P1gUwt4CcLLs6hm6srTiWlGiqnETZZAeolhI7yZ0Ur6CFMm3
olyuEQCe3xzY0yS0CWfpZW2ph6iPflMl9Ji4ZhfbOoSarfdaIiupZtyMYbUyo5esafhZ8yYxccbn
7XrkIySCmFi9lbWAG8h8+3TRQftQIQxIBzvlUM3OxzVp1fMTMLslc5PJjMenbHFq0jeiEox8y/Vh
HjTjq9l8jsyVy/BCw86pjUXqpIy5ksO6K1xfB7HjDtoh/lrKdqk6fbhJW7tcA4lc2pkzW67EQeAK
XmJwR6s3tCmNWjcejQdKxHYiQCAWfvID30nqH3W8ll27tHD0jAP5JeglwJlf1qOF8xO+gSw3mq2R
/lVMNBokI5We6PAF/NTHiCt5JRI4XzYc8yODi51ihh1Nl1HbujRvfp4E+Vdf0tPRddGn69fJpfNG
2Uej5D3jEpaZ4R5ujI4wo6Vbmmb0jn62USreKYWv2Qm8IH8yKlxxU6JNnJlc3ihFo/aGyrqFhmkH
BV3uYr5NsmElaXDJz5k9/r/NLD1YKvVJK8pcXO0Uf9CTbgeD0cv1eTtfH5IrMyk88hmglJbuYhhY
Y+dlYuPW9Ey/G+vSsIeqkG7F4A88U0zJ+BjzrT+Tzp7uvalhgqC4baCb6j+MqXwj9cLPrPW+tUXh
Xh/V+W44NbXY5glRfCtAC+RqVd0lb7zvzWZsQph8izpR30lIm7+/bvLNsTj13cgk47ZxG7JgvNGn
w4PPpjUSsgdu91n8KL/WX8uX+j5/Ub6HX4d98C67jR6Kh2Cf3RiHYqMcgqfkpvjafM3fxc/5ymG4
tKjHn7K4x9QwgKkgIKkNy+g+GCzTNrTxS2cFP6+P+Xx/zslz6KPpVaEssPS1QOsJWRiRzhaiF0m/
j4Xv13//fIwWUwrmDL0Ccn9vsL3TKU07LVRHWa1cs+72pV9shieheBCVg97VdtIT1bXpypG70JRC
0RHSUvJYGtCgZaKujzyLmkNAHTVS/J2RF9Em9sPs0MBYAysBeff7uLFmgsCseYE/LPkAn0TkdpI5
3TAK0S4GNd+gZt+58jhljjkm5g6OQXnXdbV66EwIOwilhs31qTq/2PlsDQFJnmU+f/mSRAQxQVaN
leuJHwr/QYihreuhxpJ+KOHDdVMXVh2WXCJMKnCUMpdBChhok15irXJ7LX7xde+jlUOBdt3GW03p
dOnptAEvgMQOCKYzT9Q3Yw2WAW90jUH8MMHt5MKvEGxDpascI1KecD5g1FPMO6vxf5Vd3B8Koejs
ojFaG4xnDOWbtBLJX6g+noYWi1vfb9Q258kuXLWGkcesAungNwP0XNPMVN0bNYSelffcCqKx82cS
fhsyDvVAQqn47dU++ZK3wszRMy4kgdgFqli4nXAfhzAN4ChoXbjRuwDNqjXht/MFxxpuONBSyIsh
ED49hhSONEhrmsItFTCFwuypG8bKlXXR9zKAMhPN83yfPUQwFoXwyMxDStV0svtB6b6nYmDuVaGr
H0Datm4jx8F736zDHbQH2YOh1srKEp+/G4QJhI1AAcAXwdZ9OlKjD6ExyXAAk/LJ7L4LY743U9LN
2Vqhas3QPOVHC6hkbdbABYOnmb1WGdh3OuyiNqR7Zq1wfe5ing5p4YBNwhAiSoIlc6ppgC/FvVxn
3+uyHuxWV177XLqvNeHn9eN7/gDRrAy6EhcTHQ96wk+Hh0tTG4kssGNGerHbIXHzqbmtW7Jfv22I
6i000/QrQDa+lCltVCuSkzIt3KqMHrWg3oSFeCsNazJ+57ercWJmnuSj5Rpg95IiPSlcL09Q0hA2
aXLwg1fZpNEdHaHrY7qwN2iG5HolCgc9vkS/BBUUuIXuF4TCe01EnFOfH8B6Y3jJSsBz2RIaOjwb
OvXKxd7oxab2Y0gJwG124a4ssu8Q4H6AU/aToA9rVcMLGxEhP65yil+g3ZYRaqgNMPvoMWdrtHZ1
HCIN/l2R6K9NtobSbpLX67N4YQvi0wJUBpSig39dLJnaIfCABqqxzZte2jWNIrqjUgDGVuRp5Ta+
8FjRJnFka7HdfQFBkKlkaBrn6yFLiw7h4SHe90GS38IHnXzVyyR9yKRy3ObqKOzSTIq3GXwKDpoS
/maKclJHjVF+uD4HF9aXvhcwznP3C9J4izlodNjSFKXXtjmqaTdwZk+HVpaEZ3W0ul2SSdraRMwp
9dNXm4k4MriYiKFRLKNKTUC6Y+h/9+JSgNdIEDZGUpMcQ0COnyilsIW4u9snJLDJ2mbpGvhptnL2
FTxYCE7MmqjLcpCSmcFYDD1I3vqzbPZ2ia6EZX2IhDtDBYzXPutatTLyi5sbegZmeRY1W27uAT67
MoyCwgUZ8MEQm2ETF3XnRE3TAgEohptWVmASKLqX6yusXhgqz9Ws7E7vB4QipxcT73XVhhH5W1mY
ejuE7cVpzO7pupELt998iEh/09oGBdf886Pbj4yIXwcSRtALDxMnjfzglwgl/+fcJ6iDD1LNPnt4
hL8N54T2Aj8cxTZyueKyj5dEQZkj3EJuWiJ0EnQYAvVtJdb766O7dFEQvswi7+IMYlmMrs6RCNDm
pI8mkHgvsq5zJKMutvE4rL3Fl84jHg4vIrlj3PX5U44m0iuSuIcuMnenqjBufUi0P0lVon1PgyF7
8eW4+P1cOMIjc3oVBADl2IXjJiqtQjRCk4OgFtkNQdZwb5a19fn6BF7ag+SkQRrBNTMLCZ6OKqKx
J64jjraa8tQ4VdXopMogaBx21w1dWinCjrniQ57nrKOhV5IhshBgcMehlqeDEcHjA8FvCaKm5YHe
Xrd2cVgzDQrtnBhdTh65T6upWhZLHVuhuPPL0eAiSymr/fYGNCFcYTsQPBLELbM8VTOxL81O3RZp
/HkYgxshnSAda7pP1wd0vvtO7Sx2wyRFvd9lRg3FftTTfJBYdAnV2m3oe/VtLSjB4bq98+WCI2wG
CM2hNB2Yi93eerT89tOM1S/FRri3kjH2d61eNtW2zUDkvF43d35L4QByY4AX5p4CZHe6DdWGliVF
9sHtW2XoDmWlPIVa3r56shp96XkkUZBrw7X85oW4ZW7CnJNoKIfOjDmnZkd0HkxIZ+nz86PHNBGc
Au49W8uEDRgAp9DFnSr47yLY+O0q9laeneUeNeYJluZqDVEZDeSLJW2DoCDxjpScp1jDoUA2cgex
++96brMVAj8cHPy2uXnydIg9vYNDUXSxS/ylbPQ0VO5rowruPV+qb1JdRrOYN9dtSnpEf29N3yyD
yYFRBieONTq1LAxWLzVRGru9maCNE0vfjEx9Z2m0lsTeB7oKf1O3EvQ8ODOF7lDA53RxL7M/Y5Lp
gT9jKiQhfMI/25q8BNfHNM/WsXfyZsKYET+zcCWA/dMxdWOcFzS4zbOZwsc+0ycr0gQDYyx8vG5p
6ZTMllDH1KiF0u567pRkcEmGrR/BWlJUdlxk+zwzjK1XKxyFaStW5XeC7TUx2eU5nK3ywAGmVwDT
UVU+HV9Bd31nyHXkWg1cDZ3A+HAGHyWLO1TMHutS+HF9mGdHkP42laQBiS/glyKkOacWuzwHqVP6
FHp1OIhudQrzxi0Y4r6/s/R8yp8UUcyNT6B/MoAJsihX3wM/8lEG6QMhWeHrOl9evBV6sslz0391
BvTLYyNCAs80d42C2M++HkJTdoO4bce9ACNzvJKMU5a3OhcencwzKI6UHEn1xXQPEAUBVgrMXdIG
d+F4qOPnQoTFVbC2U0Ltb5w2Q/cop886VONq/9ojoG7mkN0Wj7JW2kL9JEeGXY2fYI5GXyVEfSK1
6R2wPVhBw0i6p7N0H5LIjCr5dmw1W/SDXQL7skbLPrlNxzN7F3XinbIG4DnLqDM0bnPOPQef537Z
fl4lQRsqCGbtsjpzoZre4ZzuSjPYJPq0xY+6GYPyUzlY9zokYrucnrMkr5wuHN/JFNZsKHvgptd0
aqDv0N6EAVZ0FP9HI1tbsZVgVkI4Qs/heUXXeS81s7hFvnI/ny8OSiOA50masUZnCfIsgCEjC2DC
VuR+3Ao9XRhqMHfOQ9/sPw9Co68lTs+2H0h2Gj8ok4JkJF+3OAuw2aulIHs60bxh7PROE0nXaX4S
hndxogjybuXsndkDGEPmH38M7xknemlvMpK27VijFsmowqY2175adAwkthIWqXyAJ1k2tpNeKp/L
BF4Tu84SNUfDA6b7myIWkE+xejUqHJLXxo+hoH1iptZabdq69J0kouY8Jrn9M21eskcpdUhN3+E9
GLC/a+ikbFtPLIWbhn7sYiWzckZtRxgIpIZeH1w7WqWXTrFhJWpppA1A+C5T9qOeh64Hi9hNJOjK
Vg0MCK8QCCJr7RvCrZWN+cfJq4iWgUt8RB0lyZymKsStgAriFvA9dFyeGH4i+i7XVvDMh6CXBieN
mhWaZiR6FxdIqzcFOGHT2Gl9NOxhSkweEPGQaSMnEXSvVZO5N1FGQFalVqCrrIHBSk19L0w1TT7I
zXq3WlGoTjjNKiHXd9eFRUM8kBAG4UiIAt/yLkfxUhrLYlvqpbGN0tSgTT9Uy1epjTtrG5AU1lac
jXmrnjzMc1PRkbX5a46sKa0oqMARjZ3XxQN89EbmBQ7ycdNns4o+N+3gvwJaSd83oiB+Strai1ZA
kWfv9Zw6kPGWzRnEAf749AMmXtYyy1Vt56VITxnwfoFknTbpmG29KFPQBkz2RuytYH7O3uvZKhcG
mstkUc/c9CT3EisdPW2XqjdJ/l6DdNrQPyT5L9g3Vmb4kimyjADAgKiQ21zMMCWEQAJfq+8omnhR
8j6egnfKlN7FHTJupfjz+u65ZA0XjjISnj9wOuV0OoN8lEmxGQws1wO0n7zYiQTpRyBMvA14erZh
Fiuh8KUV5HYhCiBklKwz3w5tgCQSYn1XZdDq5uMnuu+eM138jMzIPiusPUj5Fe/n/IwQ7cwqizhc
cA0s339PqWAgDGHB7gNfEX/WCqykt4NhxPUDORXVX3Fvzm8LUrhE+Xg3MyRyuYT6IAil7xfajs04
fey1qoc3oV3L4J1VYekoAiIAMBGOOI7/8lkJC7UrIS5Wd12T9t8jra4KJ5QGVJ2KhlqnbyMEON33
nhp+qsRSDEsbrYKxh1V4iLeKUNZPVtR6D34Was/0WhQ/ktqiDz73E++x5A7Ob+IMl9IuJpFqoq3T
mNX/Z7P/14/h//iv+eN/bo763//Nn3/kxViFftAs/vjvT2EcFq8/w2//Pf+z//fXTv/Rv/fb99vl
Xzj5+/zav81uvjXfTv6wzRoEi57a12p8/1ojM/j2u/nA+W/+b3/4j9e33/JhLF7/9dePnNrT/Nv8
MM/++vtHh5//+gug9tEBnH//3z98+Jby72BJCb6d/4PXb3Uz/1vxn4RL5gxuJZojYP7rH/3r209k
9Z/0xABZhlCcF9PgTGV51QT/+ktV/kkcBtAXUiDiCMKKv/5R5+38I8X4p06+CtbYWVIYyKL61/8M
/GRl/v9K/QMswGMeZk39r7/eXuPjq392zmb5YzwZOrdgNjm9KpqhCesaabZHSZe9g5oH77vU6t8n
Hbz8zbAf0BF+GOpi4mAF6UONBFaWi/GNV1ae3Rmt8WCKh2HKpkPU58l9jWzmkAYjIFphZwlxvfUt
VIazIn0xaQezZaQStx46nLamFne60T7VRdLdquH42RjjFNEF9etYBnslKCYk0byPVTwAAO7HO8N0
GJa8m4QANcVIfJn84hBHRWjHQ5C/M+uBroUxe0ziUHv0q+kxBZTq+HoOYb6OUgWKeRs9qd97EFPt
hqhruBGDH94AH3c0SMMNEpDpyhv+ds0u5pb3Ze4dfbv2tdlHPnpWoy7X+8FPy8faM4KNCSv/ZuyJ
R810ctFtQhAKWPDGr++irMm2YkSVsqqNdmMVw50FYeSmDcx7I0f0pFa69yTjJqcQfBf51vJdkf8s
o3S6LT3ja5eP4+ZoA/+9T473xVvOaPntMv70/ITgGoiLF3lABbiRrLp4LBTeX6PNxRsqnrUdhtK7
qPZEp/UhAzQVL3EM+l3cRk8NZyp+KJ2GhK0wtghfhh+bNFjLGZ61I7NjyfnAcUCr38yBPT9+R7Pa
NCjwBUZZPiqZFzqhijYLSTHdRkfWycO02eVyNd0mYdI4kul/8PNscBEX8xzKJWuUIxy2U8+JcHbO
z/P4kASD4WF+Fo8+RhdRzSnGpHo0u2ZwUQARoXsHeqSOxgcZWidR6wYCuJHM7Tg4TdPTfYnWcmiw
DbyovterODu0OjVBOS/7p7L81veVtqlyo9z14TPw9Qp5ukDYIq6B0Fecanuaiz6ldasR0g47OpiC
Q9Jyj2e+fkDj67UbxF/AAW9biscbM5wGtxS+16lsONDCNxst0pttAgPdRsmnT+U4UJeb4shWB//j
9S30Vmc82UIEgCJ0ZpQYKNAAKjidm74M0Qk2ivApRhQ0R7B0zF8CNZd2YIV2WtkwZrH9MXnpfdVC
WxE3utuOxbdW+2wUnmuV9CEVHRzxGmCyIr5HnnFXdzbU6ndUWl/QkXyCEeVV1YXMjg35oaz9j4h+
Pehicp9N445ChK0PJARA3+36JvgSeNJtGQofekF+iHNI4S3hflITZ5iVxjT9Ie0GpIsNOXSA0nye
dBhjenVimdq9XxsboylvOi/dtWr6NEUJsjS7nLJJaEkH9GeLFPjN9Qk8a+PBEUCyWmbuoCuhmiuf
TmCtmnGUjYr5lNM/ZiK+pMEyfRBx0e00N2oHDZjbAdkQu48rY1NpBnS5Mz0AnFHaoTbXwqWlV6mQ
sXtjO8CBhYHGWlxnpJOKJi7N9LHJhXcS2l62wiuwb5v4m9K30dZIBMPJjUm+QZfzkxh474kCISqo
pXyDsKnmimHhxF06OFpV0BBshGt3w1lKaP5EukxFlauLrJCxuBv6NB9ROeyTRzkSW0TgEPnzMjnb
V0V226WzKm1dolXSgwtECCZ415HvNAf5k9/46Z1v+trea5rkHq6BTQmR7oMYtoLt1ZzqULQ+tnK9
g0Pvc1Vnzc7wRM1Oh/AhbcTcaWg9d7xS+KrWaPTJDE9s4mY36fmsHyqGW68j3SIlQ/IuBaNla8Ig
rl3ZSxecCxHhcTLiqvUmBbHw+tGllChNxuEjQrpbIYzVB0hEAjslIRSOebWVaCfe1ZFA1V35JUUT
LDuFVd31/Q1ygQhDp0rqDPP7pBRGv0XHPUYZdI375yw9wFfOAgZEQnjTeNSLtIlvxV4+pl742Hje
YxWhc6uRvuv1hAbnOjNtK4VbQurQVJk1p4wq+tJ1Xb8jJP1ppMD6jVEMdzU6Wjayj8Y28IY1QvCz
pkoCmDlsmh9uUv6GufCJBtrL0ywRwse0wmBGi9UBVWrts5f/DARCYbGbbkEOuaoc9Z4dquiGqwzp
pq/RQEPf8yVS+Ua/GKUtYl6PgaBJ94WYhzuhcNRKFj54+vgr7NRfVtT5Timo8e3Qr0Wc9IPNC358
Ac/j4PJAaIU4F1GQxRseIgErQzMOPKiBHwQeThQMp+BBFmLjQU885FNV0fm/HF3Hct04EPwiVjGC
5JXh5aAs2ReWrLVAggkgQAR+/ba8VevDbll6j2Ew093TbWMs/8XYVgu8Ae1EO35QlpwmX49HNfmi
7JHTXBgxl11GLnGT4fBpEkSuBmux9Z3A/fD4SUajK5N4eYyXzb/TJjhwRfJyilpSNJa053jt32kg
poNEYPQxg4J0F+c8Lng40XqBEstsc75POEKdXN59gfz+PfexvLXh+Ipc7bzsVvExteTk+mU7Jl6P
7HD8U0mF4yDoxb7XfbCH3ssWdibb0cXAlphrr87zH4cJG3n5RO2t37odSEdxIWuQlKm/pBf66qct
3UMGkCNatersmFwkU3OVb1tJFFosOJz+4qMOdkzKpqI9p9WMXZ0KWVFzDd5oOsccwV+I5ERcFUkf
Op9euiXRLzzA2z9bx3fIbRZX2rODmNLkoz1ZyAFLrqi5yn6qs3EYrska/Pb1QM5uiUOs4Yqm9Ay6
p9m8Afu+so6kjwztcymp3QfMNoelm9/GFSFm0bJp4Ly7Fru6Vwqco9r4DBSLa/uWTfoeRsGZ2ole
tjuclVEXw6Ddb4BKqx/1cZl663jNx9zuUtzVcsoGji4l+40yM9Xc64p5VgrfKL4l2ADc6767IrAN
Wbjt/NQTJu8ifJiM9g4MiwdvOvkj0my6xMEP2JDm40OeBhdiFlkCcEM3IqAjU93yzFeEJXr+DvF8
9ilf8Nb7TNhjamFfhX2vsGKwKz2s7Wr3con/9Cm8pgArX5N8fNeLUcekDeU9w5nts6V5FGH2vY2I
0+UJOacRzU79hlzYeMYv5imnGHu5rVq+TFVMPb8mtPl0zVp1Ex3uiG9Nf0Lnk9qHaLgJI8SgqnW4
amh3OPIR//a5DJB77/8JhyY7Tz/eJQjfvI0dhUpNRIdwTp6n1c5HiVHvcYoiKBuQa54E4yU4thbi
1MaHxYqzyOVUOUIU4hRclBLxPdIoL3xTz7gCr0iFRbjgKm+AjnW9JmauNj08O/VlkR55kH6IKO9w
CuoQr5/ON/sS7XSHnx7L/q+S5AvfbN8MgVd1UfyF+/qnG0+O6PM4uXNKzVLhkbqvUHteZGxLFrVj
wbb+Lh1SLMOkJCKreglqg+U++AT+EiK+8ZCuCMNFHPE5WGReDQlaKRtnReAQ9ihwqZFlClSETcXo
efJggU0cEaCurTrCRzc9ewOMntoZAp0491TVGAx6iHw+wqnJr4Cei3UPEhXBuIuqfFyqItuiHaXi
lBsYt6zw9tTMw943hzXOoAs6yauDjRSPF32ag/wLLKA7jVHUFQHp94CWEfDW9azyx/E4zNohGLKV
ABSRHs15mQGdP+Zjf0+26BGv5LBbuVtLPXoPmfO2CgnTr7PPT8xnMZZb7FWwCGVrNN9YEWKFxbeK
mf6L+oiqH8dTidTQV/w8W3W+6Ov8viJ8mzUt0owFZJMhEgorof0PxNV3YJWmZ8nRLiB9ce9CX++6
z0QMXmWGFIYVZipJOuB7pNODR9q0fuzjeaqCeMrKvpuwEzsBk+4kiYpu8RZgwenHCP2iL1RSpU5O
RRsFL1NGwzr0Ilno+bFDHGNB/e6DKiIqD1FPlAbPUq2f/ph+d834vPkSu9K2L3kLi3IkpvRlkA+7
eJDFmtn7kAPcntDiF8hR/QST9IKQOb4LefvRbppWEyLiin5kZ26iplxsaEqWYX2sR9MKtiZDvZIf
MwFBAq1A4Wv3gqERAbasHE0e17qjWy3hKZWpfqlAX6KF7R5Mf1Jqvi/zduwUH/dYrO4LP5qvqJlZ
BcgC2wUczLGnyTNawvTMeFYGMcPWNxZAcGbZ79xLYEWVmmMc4hK2seYl87tHpKGTMlLyMLftez/3
ESRPC0In+6Xo8CE9FZ1cgsBmm841IRNCNlAX82FhVRDgyGwUnlODeEjzL8lQwY/Tv2FMR5IkZkRg
c8uOGATN+LwLkDgDgA2bdfs1zN9bZJ+dBuEqNtEOMeXdqbFhgGUKNAWZTp6jMb+ENrlrhDkfN4u8
z2Vp5qoZSQM7tmm3pnouIuSdl17bfY82fwDB+TL3kG+tusEqeJPvNitAeVXZPGRIKoy+kRh+1Yrr
MmMaB6P3e0JdL6PYA7o/BKdmyOYKS9AN/ACQXxkMbWWTYayQEfc+oeIVWE+aS0+LcoK8AwwIFM1R
UAWw06h9rADX2Bg5hVHLdlmDKXz1e0TSdmgtWFuqaEHwqkYIsHg0CXfQhGSuFM38Srf+1VvTsGqY
uzvep5Vucdax5I3E4wnUJyzk1WhrEasniI6vvswF4tqRbZ1JRWs1+CjSLoeNaLKglmJBfE12WSC2
Etynf10sVJWI9f1lR7Cc44/0O3DuI5lxPjpIKLKNPBlAGixD1ilbmSlF4J1I1sU1k/yQJlGFdMvC
LO5Prk+9UlgUjENdoG/7Q9NurM2C/n3q/kBR05RJOwFbF0nlJAJx+gVwyTcueHiCA3ZerDqrKIn2
67rlB0Rp5rsmFYiwxbrzEaThabDZemp1CC117rVnD7NtsYhuwwsdP27+xO4+/Z5Q2koLF7adiKLh
IDR+6MQeqc8Zai3adZbPDxsMnU/CkdoLtxu4eblDziUvIHuyVcq65bKyB4L6mtJsD4gpLKzMEbaM
IaU2ZkDpXcUTNXDn7ummyzHUzVWO+rAKXG1vEPEFyba/U03GfYO05yLk9COkxHyYBSehNNmfBVpj
jKbraTMNrjtHV7hb+szhBdFxsfijeo4CKnbrDDt4OmpdiNCi2loSPcKQqsPQQe/ByL2bmZCHPQQ9
23HSknurhrfRbNEbQ1N4CvjJScwFEw7/W+ur8YAeeDuRrlv20+J9Ed7xivja+8hEsBUZy/vbOgQ+
oG9eYj5Nfqt1Sg4Rqi04SVUMuc2LLtueQs+kR38Knrw4vZBN+G95CroPZHmfjWDM4SVxXmb3iKf3
iiYcg0cSRIBOpqcuE7i8Hnhf5UOIkakdoh5kjc+wFu4HOZ1ViM+0Lkk5YfmixAtJdln/tiCx7Ygs
2G+6RWzXjqQMWswZwfYT1gzgNNYKcc9rc7RUfhsUlScDiyYbWoHHu2nfXN7/btKLgofI18D9Kxdo
HZrGe8GoxEo1Teuhif3pPUESIAi0OH5cY0RAx8jLJGLe7rl3XBjaUAf1dT236fcQfGMHGIHT3Tbv
bMraau4P68a3SrXZWimq91nohefNM2g6RrNzE23LROE7hbMJAS3ZGJNbD4hqeR745u553/kFtNfZ
ycwqKRWSD0q3gNd1LChgCakLg0b9pBkq4tJF6B0CRguVsesMrvNOeu328TapuzMjqYYVNpWDt+fp
PFTcE97OmW5PGsyu6Cu2c9QPCXZmhk/yY8SUEFpzmOOgfQ//hms81Bs2lLYNGg+iArFLD65f/auf
avDwYTMBJopsma3+8jCl29mnc3+FR05+7Az/SaUO5lIQtdVIbnWXFQaIp02FIEy7/kmTEO6Pavie
SEeBUFP6FM8QMgL2ZaUORbqnG98JGQe3QUta9mi/Vj6bYwgrD/zeOC6MVgblAFMxoeE9b1xQUMnt
y5aMolARWs3cphVdOnzE1PJbH46npB8DxB8AH/o3T2Ev6kO0xO2FQW5XBluSCtJQ7w1hwy9x690i
0LwP3qGB9e4llOjaqMvbV5xzIF1rsYrDxrL0GUrZY4j0uRpTW3+ic7CH63n7lMXtldHpGg7EP/h4
w3dDigIHU6D5CkOZ1xhtSNVlMw7/aPSrgNqgbEWQQOqL6NcQpPqdG6+rpAz8HQNKW3UjSaGY3Qac
/no+AQe7RxLFhuCEQ/Af2YXRVJjQ+m9p84VcVInAw/a8cmy6zNrCyCCZTR2YHmp6DQFLMg3nEMYK
uzhzmGzdJ05Y9I5DU67ZQygAD0/NEasl3Wl0OKbaKXU70GoGGLFQh84kz4uY9CHfVnSYPHF1IId7
I7boiCMGf1mqo0fVnUigghjXduhsP008APRR214s420e+edP4+rgowQf+qYwUdcUAXCxyUujapAB
jr+AXjJmeQHV3y7qWsC2gvxuFnwSdHR/UnygAo3vfzOa1MKpHqF1zNNFHl3WnH5s24TP1iWq6PPu
CKe9Kgpt0VKYqJOuQZOcC7y2SsPNROHTqslgvpvIKeTI5VAztvhZDgLk51Xxu6yW3CeXrntUmXUH
AuXUkepkuVonZ5wCi9y1c9jjm4NBxjSwfQWjGN97wXczMG2kELf0AT29/xaaLK/DgZEq7mGxHTTB
CS5OIGmW7tAK5DPbNWIlkKn8uP5ImBLzzul/FtKJOvbZgERk8y4Na4+5zZ7UlExYJ1dwEk7E1bPz
/Ij6Vk5p7z32dTO3urDNag5phEYM3FRcpLCCSsd2OM9uKb0+mnYWy88/o+GQLojAhvSJoQersb+Y
VzKLP3FS6hrQhUNKcQv+FunW+MJQcSOnGbkySJK/ZWSwZ502pKbedpkigUo+NP1FanfeIJJ8skPv
qlxm5AC7KAABuXi3BCA6SfsDnOe9PbKUWzABkfc8IkD6B88CWNjAP3Rm7Xobe8zfcdvdRSvaUjcY
uKGXoicCnKYcnZEnYuPbksbz09ZBxWh1niHkZKmNy5sdGeHRl2D0vMcNgXN1h2F19eVzlnG0Z0N6
xfIeYoYsdSWJuvCoe1760HM/raz/i9zzpIas0O22XD1rvF8PRolmD/U1HJoxMUnl2SdY5o912qPq
G5bKHW1XjCgibA/D722Djppzjt6K+X4tO0BDMLYWJyp/IpVaIYqYCrHLuFp31puih7Cbf3kqDfDM
mA6y0vZpSJX9OAcqlWdNvUel57uinJ0TF1XTKqJjr1wE/oNiFBqS5rRE/R1Q88XKpf3ticfBBkvJ
4rE5Ji64KWrn28IaH7uEod1h5l6qrMkDU7jIPiDaXVz7DW+rh8cWjHJwjGKOw0ghYYGsGFVjccbw
wW5Jagykcpks0oa3+24ZHq2Hk5yallSUJpiJGt/uiPDXt8RMvIIsaM86zGaWp93l3x9cLiswyQT2
uG3en//9gTmvQabd9FdmdjkjJnw5d/34JNUcnPHcl9Lw6FUw5U6WMlLw4RJtCG3CYenBJLGHHqpJ
ZSWgLTuIrvmTZszc057Az4WlMBRlKtvP3IwF2tubGnGoNhG4lcYz+vEHbnAUy9ehUDskLQCn4clN
92tUwSSRHCaiDohq4XWulbcjlg1nNwSiChkOpnDr3A6B3/JxFJcWdWPvpatfDC3UpUtMdl4L/kFY
gPrpj9TWuOYD/FsHU3U27rpk6I6+L+7EJaCSrYX+NBNzPQc2OvsNxtDWh5mxUcEFVU0hKPFMTZ+V
62rUQQskHWQbkCqdkVe4W7zTKe8vfBE7DBd/YI/Mbv/+iOA8DIb4OZlwD+K/dFGXfonEY5xtrJYe
f1EDaOL0n1NdC5DQjvJxIJh1mItuyn9XKotvsAl1kMX0fqFmwC+UYbV+Bbl4sGp+9/A/Sm6abxSR
8dyso1/S4b+wE/Lqm67FRVoGDIpAVac9zk33H9aBSOEmfLl48W0Vq5hVaMtKgsm+zintjlE6/u0C
PNu6FcNr6Ly1npD8sdd2fvYWOVdu8zEWbMTAVzYZ1hvkdjkqtcsvzt75JNObpzNTTeEmq8zEzzzG
4M4g3aoIVeLqZz+HzGuM2cmlbf6xtIMtmhPeq/aZdhypU1RX8DN3JR/XRyjNyMnArIx7/mHZOlW4
WF8n/KXnZMZjN7ENqj24ikRhaPfa+W8W/4Y+BVjzQ3HMcaTBmgV/vSRkl+WnuiT+Wjl/lHXY0MsS
YkL4R4w666fAjCOF6Hgu67Xb6BFgB1DK67gmfrm0KjkgdbPOQK3UTTOcdeKSsm/ipBqWAe656O0l
SuxpdRPMd7YJ510LKnqGsQClzKCugT3XeplKGFmzcoUGvewW2xR5AxX46NMSPdBQwCI0L4FKvcGu
dCoXrptiNvqDtJ28xNDzQkUafGg4CYFyF2ehdMUdhugxMqCGAJpXNu8/Yri7nXqQjjuVBACDyfia
N513Gvgs62VbbQVYCid9HLs9F9AbT7G3HdyyC2y841uaXGkSXvt53QqvwUMnaD3ysIz7CIGnSV/6
KT8I3mSlntxDsC4+vEXpyZcG/jgrRGNZPxS8WfNiSaeXNEC2V+xrBlUzIHcfOzVlsMKsmxNdw3T3
RETuV9sUVIAm/QoOqUsZCvnFbLqUMUD4UmzBr5ZNYb0wc56WJDzEMQ5HvQ2uGkJHCpgrY4clSm9R
5ncltHwPybKADW1xC82Sf2LFhJUL8dH4BP0Ddm7fZwwtFQyvcQs9/75hrwCSDsFKWBO+LNp8+qG7
bjk1yHJbBszKiObFPjh3QAbTuaAJ6SodrRiCovhm56AimtirHwGOXtpaNgvG25+hLuiicov6Ol35
clQ6v/I45SVpM68YCf9iU/ARau+9V1EJFyzkWUikQ+YxfQXKldcZ6mcJbQrO7wXIR18Tb+3qiFE4
WcIiawXdUDYz6ouJwIeFC3mjCSbxCYgji0GKIH+7mKMSbNd8bxSKZhNckQhjkeLVRk9Zy205TPnJ
tkFy0oqdvVxEN4gxr2HT7T2edJccBwcQIPYZc4lcxxYxObJZrylXtkwbceB0hVp78XA8aiBTY54+
Z0G07fIp3kA7L39zM687mEUMtYFCHUiK+KIQm9R5tN7yyQq4w/uYcRBtWkFOIGoX929e/GbMpM6J
h0PFxzI3ZpKpAGRW2gz2/DqYeyBa5ldDV8BA0xoAAnRTNWUNL90aj7dEwkh0DGu7hlsBew55WZyC
XDY9YyZG3ooWf9ch7c5mxUqcdviZWZPJUsZ+BaU2Ofc8qnkAWmpewcoL8TuP+I2NHhy7t/moyPS0
JRRCCfSb8bbGOxFwQPEyxGSbN3+HkXz2NsWCkZkPLV7Edhpuw9jiXpkBzZqH2zw23zGnqAxYDz7S
Ee2BWkNdRREGdAqPbM9upioSgaVov2WiVKtOKia6vNSSyUql7L4m6/OIDqWAyjlHTtb40CILTrUC
Cvv5iGdT1thuwpWQWbCDSPw/5Hb9HchwzmQ+HaPmeYYtG5A5NLnd9hy1/u8sRpM60wfbRNCuhPoE
zBistMOqyKrNsU+DqYpQhOttDL4ZeLSOTKrCcKgx06DvhEtnCXU13nOMHokf/mpA0lQtrFpRX2Di
2tswL+lCIRsabnw8toGUpZfBYwECwGf8wp9YS73AMD/be4SueMJmGJcn8VMwo0ZyS7AI2mChFrmX
BVSHf5vB8/Y5ukEq8qA2aeQXeA27K8Cc/RzEOxeEDjBL+jVFNKxkMLaFBK15XKINRLsHzHKCjPkY
I+oJIpSb2wwm8kA8C5DxUzLaQzaoCL9XsaKdySWcYlkG0XVskH3RB9EddFbV2PXk5UnpD+Nrv1JZ
YD5osWHMT21IjvD2BHVfy+ln5oL/Zzm79lkYdBADoO8euF8uJNA0U1OF2KmZ+ueJlxh2tzppybeI
aX+YfFbl7QiAPb+TAJqxIlsVLCFDnu1m67sym34lwSMke+0us/jRbSZBMHRdd1MeiJ7WiakIW5MV
0z9FFPzId5GN873CbkkRuamrBhOJXaC36+jRZ4idCw+bGB9wxr56/3DnsETo6Vn2eF22eBxKkeXV
lIDPlMEkqiCM9s7fTOlTCXrBhsXE+ua8YhmikO3KCl8sNxW5F0ZCXUNXyMoWYClx8JvfaOWhdOBv
QA0QZ0Bf5K1f3FyGaI3xUmzP7ThgEUYwBu8YjPAAgmHtM5VRty11yHkhKBgc0qN0w0V8H7WGFRG2
0rBwICswvhaCflgS8Ux/bEavBV3uyvPO4Kri3CHpmLdHk/Z5ZTuf70Y6Q8iCu6/yfMZDP8L2Lep/
KRBil9kDewAi9xlSyKRodC4OHhXV4KIQ3JKcL0A8XhGpE+/7hIqiN7xwxB8PzSTgPpSZOiLmYcR1
x8oOmMhsqlQMZRizazHq6LysvBojYco8aR/7RyqbGxpk2FZl3uPc0BtWMIpknA8+KCAtLyYwmNuV
J4F82wOaeFUnZtjnP/ijBMNTrgHUIX0z/nKx4jsum0PW5de5T7aq3Rz6WR+zoY+hgm8/l3Z10PCa
7SNqsC7iBabOk7Ek+YbJXZRbiBc10iPWsJExSHQZan5AlnHZ4SqjV4or3ZOnIHrBcy6LQI7gNnp1
DmYTYPrLI8xgEhK4BpIDDDOF+FEKj0m7B8UHKZSK/gPwira26X/lS3JS0ISYMQmL1dtFZMCxoxjF
sFvgRfAKmza31SJ5XGr5mUWXDDo7OEHtvYkio3xT+6hbTyKIPx02OpYR8FjfT2Cyu7cc7kkFyhNB
F4YOHJzsBerCO7Q20Mb5RWKhCB0j/tilEAzqGwLgeLGODhzqFtzJBh4gpiPO/oCgzCdlE81YB4b3
OOKO3X/5T3qkJRoakFbUHo1d4XnBGftEqB0rjhNElRfDzIZynU8Uux0H0YRAjfxv9NKqiNrGVK6X
d0581PEI1x15PhPWcGCSesxll+M+gRwahwzqHX/qqwyUpllED+YkODdJNh2ndnvB6qfF21zDcuB5
xRJQKZvsECRzsl/6U+rNTQUwoSu3TR+Bne4h4bLYQMx1EXgSDGBKf/UNO0xocWLd4PnpwTNaoFBF
6lAyYzed8wUSVQ8qL5ead8L8sAbBrUshKIRU4kfRP6qLxWhYRUgv/1GHryjvPlQZo39e+5QeZh/H
AwaFb+fH9cbda9hnUGNpCHrpUi0mKcOpNQVyKqHDspWz/FlnmNfDBbxM3ti3SEzkiKPxMVuxtCCC
9Vt77PKj62LwsqjzEKVkSlmD1znczRKBCzmGatjEr64Gwv4x+7jdodorUKll76vS9qC/u3GW5YKT
cXAbuvyZlY53KQYOACAyhcR0MQN6nTuaXPolPERHVXIIjxAHbLCtdhcBKHhdmF+wVlQqt+wHh85K
cDwop2gkEcupIF1gZYy2d57AZGI3ZzvAajo8R1NyWscVjPWcsaM2CU512LSHHboVN6rfA6I3D9DZ
lhO6aL/JGfCJDduwCfDLtksn9FW+2afx8M4711XBwp9+4jYSLjAiYCxmIyWFEKQDmhwh2MC5Qwok
JWx9dxgtIZAerstSAD7y9mGYXNJ00Ccx5CsyinxeL1gPAV+qcQ6ZtC37de4wu8xiOici8ncQCdiC
JUBtxZiTOypa+MSW9NaQ/gKr6QtvSPbRClwagYTRWwJ+hedBc0kb9pgl3VomFGxVymf8seFAEOsZ
OolwL+YVgSAwZik2TS7jlsaFzFqF1ywJd50+LSPrMcP6L6zHAzsb8rMYiRZE/cg19I/0BiuU3yvt
1oMv113Sxn9BeQzFsARjOSf9f4mClfNEtxLrPdEe7Lm+0iAuWeJhJbGBxTqW9nYz+RHfGG8omwBg
awYlsQcaJEo1xnzGIU1bi26VpETX+NRbuE62fXdpCYw5MFGAC04HJEx6sSkkkq4PfkoZ+viXBYRB
kJ4ImXNINe3dU2hmhy0pBQjgQtuo9hyS6v2bk3hhs6zdI7DyR2H6zfGj3IQJssfaZbzVQFeydB3Q
NdjXoIdEgWFoNz6bMT0Ov2OY/lfdi1TLH8vGsIQg4UFu2cdEmqRA1XrNenyALvxvaIanpIcuZmsj
4IHZ8Cuwrw2QBZgQxK8ohDcgGwh0AgqouIqfm2U4Baw7p1q2uxjCj93mH1JkMhRahi+UklMHprOg
eH172BVDGXeUATx2jD1hse5N5NlwFOQLOOlakm2DAjc8AsUF3dC1EgURpLoD295hLXzvZ+NjOmcr
/nOZBkN8lDkI28bb9gxoGFqA3AEX8x9THLMJNPSNdOhq3ZEM4R+VdV9R3v2a07BGHN63UJ4Bhuw/
5EH6GMtL1mLy141qK1S866i393Dpn0AwQJjoGwzl+BKNZh+bH110ugCCGOl1A1Ym5PPcm7XmEJLX
eHGmRbxHZgnqVElcWmOgJc28T3jdfzh05lOKSgzlVdH8N4iFFWkqjhtcluTCPrVTtGiC/sVPfySy
XlBDRA30WCGNZKsMxU1oF4dhB7NDQjnqPXvc7CUa0gy/fv21oTELF8PunYZU3776w2Eemj/KCx5y
iLElvhxsbNtq0uQaN+177hTuLiZljvFUS8BFFli72MMp05Rb3kHUnw89Ktn6Edk3s0LdtHTgWtti
VQDMxgXdloMOtcHzXkISVCG7Aq6G/vx7hroKPNAg9VI1q8f2oWxOIwUaMQQvc4w3CLJnaDbmvK0T
m0XoNBV6dJs+W4sCkl6Tckx1XvJs+4rCEfIDUTT0xzaRen8bRBctY7OLXfQwLOirDd4LNBYru8BT
5Z0Engc9jcBCO9QmA06UAh3WaW0gguuhNxdgOR9A4DaIfW5p0Wl0bu0KICHv4gegUZcujK+EJiAE
EtwPR+doz71Z7WwuGG4oKqSC+KEkjIF5W6+hRCBVLwZIcTZwYkHXVp2az36CViCB52jpgVOFEml5
GKgTuHHTby0IzhD0sKXBz6vw0d5mDEkFGIdHbaBE0Hn0BeHLiFE6+/SxrVrKRF9mSiKsMvR92WYU
vKx576PlMgVgYkYonytPoVGY51ubWyRKbWZB+NnGKz4MssQWQLRvm+zFcgvFiHKuSFL9DaZhPANp
WEo5h8cV4n+YZmKHO18gLx5Ui5pm50Osh/uSDQhjMFhBmRQgs9wxaN1Q8edOviIU7hUiNtiWiLpF
jEjNN1JPUoB1TdSXnCeKBib8FR0M9fR+bp6yJa+xvMl2Ab3KNsVeDK3baP6rRsDSRgJo6PyxwhQP
btYvt+WnQx69k40VK3msTsL0D1QtNwaPsp7roBQJ/Jj5HZKiD+xm7EYI3nBUxRbTUtDDYzv7EMmY
7Zteoogmb7R9dAPGgEGF/zr9O9J/PtOYDjsLyi9MEOyJTFE8iK6ZoEfr/+YfxtfPge/+wqH2opLt
AcrNXdgmMbLJoFBDySRF/hUF4SckUvsUNlqE4fgNyRMZ/L8yAh8yLL4HM0j1PUmDHqATt4F7oFYY
r9c1wQlFzSk27NHASQXp0NPXik9Ujy7ZCTDLAXT+Sfc/cWeSJDeyZdkV4ZdC0U8NsL7xviEnECed
RN83CmBW26l15MLqgD+yMoI/5YfkqAZBoTBINzMYoPr03XPvy19HGLjFaeQ51Bhux3hvXjv8iaUz
3Cy1QcyUnL/ol7rjY6ej+LRj+VQXzs2bGWM4tcsXF93Xx2h7oD2nfGsa4QHNeCMSNuYxK34qk+eD
eeVfsKiABtXqK0XMbUjEJZ3aQ+KGEW3WiDMzzZiIoVq+TKxPKzPuGEd+D7LxrbUxuQx8BOmCXdXT
JzLLdGGscrgxVX6bBl5jdElNBgObY1Zy0/vowkQybVk7N916ArEJSq3GbQsTVhXTEGjtOYqj99rU
qZHZTMN2vrrxqG0wp4MI0ylxZUHjsJguIx8xzJKnsZWf9uBm1MrEDqSqfNNgt2jOBDlW701ihKeq
9JD4LTY+s7HyJ+l8i0QVCJ3+smvFw7Ge3GrTMS5gU4Xoj5HBeSixyoF8vJKuG4Hgg0JV1y37IvL6
rlwo7zLDY3QC2HpWAsu03K60t0ALOcy1coFh0F9tEmABGsc9oruVYCIbDXfxI92DZX8yNA7jizHU
ftvP6S6p0QZzUNheNOOO0WbjJq3MZ5LzilPoptK3FToKlWJC/xcsLaPDPxQZJB76b8e5VKsn0s5E
7QUZaQ0bp3QQlrPsZ25yY8ZrJZH3JumkGLjMqcy3ycjDVBdBrTfbcB3m7JZ2uTETeJmoG5YA59SU
AUWDigLDu9OXjhiwTROW9d67tW9eRxinTGw2z+5xdCaKW+d7Y3mhH5rORxd/mIsRmHNzNThEbE03
t/0lz350ZrsljncbFd0zvhUEfbs7GUl/b3b2Z0afn8opWu0YJjiTZQ2HiuGDuZsVkOlfRL8wtb2S
sEXn1u5fcwwWgHjK3fbmMGDzG6/Won1dHOYNzTzzai7pN+X6kYSNnZyF9FU4oF3O0ap3n+DRweL6
U1UotUkF0cBW5hySHOuqw/y4TTabW7lw9Oom8gNyMvUdZGe8ZunN6+vLHGbh1hH13dzTTDbH1oKt
jR5JRj/QBohOrczbvTWTwWXaJzNy3x2VC58cFjJiG/pJUE6bjuaGTduZdQskjnC80WRl7xQza3v8
bX3/g8b+Q9W79qmEWGT+Ay2fHLmTqmw65U56qnVuXTM2vrpZvckNFnsZtuhsc3rN9Oo9HzwPu5b2
hMjJoW9NeMCDstO8ajkore59k9XCjwyFG3BMTktHF5BT76fuZBDchsX93LEAIY4GCxIYX7jhp8mU
BG0xs+7qedBnfCDI1SdXa74zA3ObrmfBLGPhMOU3t1nKHYB4uyE5Nt5G7nHQneQl0QrcTn1PEAhE
dNclTFqJPlXoMU5ak1cWUlRn+xDDJmsTO+iYpNkLlHQepGuvKOkBC8yI1rc1j4feMzPO5NbHpFJv
00wLM6TMa2MSkdBib0c2SIpNEtJeCgv0HjmFVoClzQmKon21hm7xhd6fQ0P5rqm+VXq6wWxa7l3c
mEzcZLsc0YVoDgspufBD0tMVOsUxdHHvyhfiBj+iXPu21NmNdNXAzeLC10QjA1r6UBaiPC6W+7Q0
93XrxYHQkAmrMn+iNELpN4jSy81DSoGAFk2X0ygLP7RxeEWLeRdW4IO6nqh9Nli3MicIKZyfxnB+
5jB21ohY2Rgjh7xmrmImjrKgOmFUbwwREzc+oCblyZlw0Q9B5M0GaxamKDDVGaCW2Z7vZp5UQaPq
p9Zod5Vqv+UO3KId0Zxc0lM2uWlQ9TzFgj5JyWcndS36llTOhpbQtbPVyto1hd+KqwSeRnWAzV3K
mSa34IJ39EtzspVorc2kADHBjZPvQxM732XO3aT46rh3TomYNvZiIQPhNmU2br81Gk6svYhe5yw9
xXp1mlldDOBZrqr4BnW4UUx9DiJD43LJ/NxOtB10sj/xgfAqVpN+8fowaHTdH53qxzCEGMHM4R44
FcCX3gtSH1sW+dQyqTfLWlOJOfRAz7cWN7Tfp1S7WAq2UnFC8xKPxlSmVT6hxxZTrHDhOJvCVOtH
GG0sn/Kz0tuTY48taIQ2bvu2vZaiHnawjC9TAxDFhDdtsF9ST31lHtmT3nxjisbPFi9tQAPtuDS4
9wadr8gZjbcoFFczYq1yq2mnZRrPiMdc3b7JX+miuevL2Kpx/VqQI1WobAUZOohPPeIp5HlJRxo7
sARy03Nn94aNeYRsPh/lOwlmZ7UH1U3Mk5N6QaH0yDe1rwb2NVx8nBo0Zmey64fvpGsoFFzP3BR6
RFO/UteMtF091W7SRAO0k0/1pUkr2vQjXoeu5TsruHu65A1I5z2aFaWfs2f5wMrYb8M2oxYZAteF
Kl3/p5cHwCI72+Muy8oSjFCIT43drTcqv4iQGmE7wGEpXf04tT8TxVQk+HMXhlfisWVFNrWaHVXp
+7E967Jn2vd6Og47+9lLi45273jvFh0nf8e6NMuIRCwkU+TV9xjHxK7VK1rT4lhGZg2CBjlbZWua
YWnve6dvz6Wk8o8SJAZU859TuFxIUzbPloxvdR56R1tOtFgS8djq/Xyn6KkQNq8fh2i+dRZmsgUG
DO5u9V3gqg0zJIyxan4uS1UcmPBEczOvjo0DoyeUeGkr7RYuknU1Hr9ietjlqnoL+cmMtlgqv+Ob
3ccSaQmGa2NHX2k8BTWzL7boxNMB8GyzHg4uMh1vs8jCvSwFJ+98uNRA4KkNDmv10p8svdxn0Q/T
aVd1Yfha5qD0s5FkvueowzJlMASJ7gBs/rQaDOnZ+CFlxnm9au+5jMlNtgkbc6YniDZDT5AZJngE
nVNYKgNxHGtxM80FCCaPjp2ibdqcBisFqavc5Fjk8WGMr2qKI1pOFeQZe20cMtKx122ALN0JugZr
hEGtg7/DcjDPB5p2Cb3eeljmeSeo1E6mHgD4ybPMjHdSDrY1i+0XFMMPRk1oVHC0o53aa86wWZRU
iLkJ3jeyz+wj72gOpNIwjUsZVOV6dtGmX28LFc7YF6bF2C14ucC2mpsWO/22WjdJemwT9qCTzcXy
BMcoI9Z95jfelRqLlkFHaWdwXt8qmzMM41z2iPrpeUzL8DI383sOwbxD9mSh9vppyxkMLKmehkMt
4u+W6MazmhlvE0q1i+3kA2HnlGf1tYyinTcM9c5t1uyC1Tou7IG+E3fPpPMTSzEjVzTZSaPaTkr1
GAHIUN9bQ1BGTbfRHJeTfrfsoqGszloa/nBAzZhGGxEeRCAWXZCyJ/8u8/MYlzpNS3ru0tkl3XKI
U3AK4MRXxX89m96ud9gYRE6NOxj2MYxcdXQjPlMouUvzyNh7g+nxra2n27QT9yVCBNbS8FVybNsq
k6efJg4I/xRtswa3TpXO2NEBf2VBUOSPkp1qP8ccJ/TRPIwdn8tD1MDeNnyvDKNjmbC6rTNz/HbZ
5OZ0MU+JBgxkUzknEZe/cnp7Q8bWcp6LCoyoaSbig8hpyJr4C0NH5Lby4AkZ9UO5pnU7xb6z6xCF
NA1CVKuq+yKx9ssc07h2CDWNsu7d0BYaG074CVJQbpfIDqmYB29V7z8H7GG+XYPy5fri7YUaqKfk
hOM7EayiMb32ymJnnk1xnJO1ab6iJgzJhLrNoNJsL5TbUSka7bCnZ6xRe8BdkK1CgugM2nws5fDQ
GiK7jG7Kzh15Q9Cttn7CzABKkffvkG6xZYDFJYYR4p+wKGLqYTPoU7xf0yC2DVUwJ5df3R0IlMgl
BR5kNjshyow4oPX6llMQxYW2aSe2bCubj0ZXvJLb3e7Tofv0AAlckgVOjOxEs4D2XhOA4yeb1Wmr
Ofdhnpg3yAoO8NjpeP6i5FyZNliD125ahQuvoz8yaIukilDjSavwqWrwWhsSTxcu00j2hJ3pd5XD
tObOrOjqxtHXrtX8khb617b60BAwo245q4mpzpOrHZfFReOpHDBY27u2HiirtugwQLJ9zk0v2i5J
91xHRrIW++pDphIKdrU0zsN3zijs6vBIBF20m4bb2s9VjorVdyc3KXmVPIHqoTDZZ3RcuygXyJZG
cvIyMfmgUmDmg24ecE0D53ka7HPXb0rezUk32Hst4gUPblVHD/YbePnqcJyj+0Slyy7rkxnNH5DR
buJHZwihPVRioduP3bWT5Id0ZPkjsLG1QtM8OSLV91HnoLc7c4MjVDfvw7uC6cjbRITtq4itl7lF
dBGZ96DpOTNCDWvY5rLY9tJO7uXytrTTcipRCrgVF2ZPzgOoeRRdij4ft7MFVMuYU84wTnowrWI5
RVME9TAWnMFMKzrrinYrveWb08f91Up5P0WmXoeWlp0mIrkf4obDbttWAXUvHm4mgFQzAq0VWQXw
t3Y0RJ6eUqrGqI7kia53tE1Vah3cSed4Zf0QE8TrYkzzxmPYKwmIoXZeyNEIBp6HLca3D+ktZLzE
Oiqy155SaeLnlKJ6D2fMRaV71dDcM+qdFJPnDceOLxbRPjG18YyovedbAz7x9JPhkQOpcEP7TaS8
bToZQWuHlT8VRhwYmiLhiy7MFdvmBpFdfPDVrQdRRiljlCDHr1EHYx6ecOFRQmYK0LdH0sSsbFJM
KhQaU7vkcVw8mvW2sfMPy22ryxI+DhJfv5x7YzvXM4GPJXgg/x4Pj6d2JVkwmylPnTfVaSVFHfAf
2TTPte48ihHkDddh4RPoXNyJqglZkXFCzSmXIMRZizU4vzLiDhuiU50saUkOfgv+HxlfRhMgRhBQ
AudXzJtoX6RhdUnfGMN3huyYjlUZ4+aLlwxXG4GAWC7qESiHxeSm6XgoBUlXwO8sWIMb5E3D08zU
Bau3813S0gMTBi3rbE6bkwAoEyUgSubJ76EBdTF2r1ZcG3tFHMbS9Gi982tPTEhg5Q6MkTDOE4MV
Yq1NL7AlRKqZA1tdWx3G/i0WGiCrIahqpsOyUn2cPj8ns6zuLOuN3HrrgArZ7GjdbSezeq3I+vmA
W4TRb5KjORS/BuFAkzrLFr/ObbUekY9u3Tv8fAGxuB3G8Iu7EDw6l64dyDY+5UwquyAseoFtinNE
J2fft024wWN9jN0W+FuzJaK+VSFble7JHaZwH2m4V3TljMdy5Y4xMGySUrP2Jti234ZhcXYKlJnO
o9GSVHbuj4rNc4w1E+xi/urhKDfmbLlL6NPuJrrHRZ9dVOhEkBl2QNE7HFO3ZzRIVWyp9/I97MUW
wxNYWpk6+5arDJ4qUuNDK+tx9+tSScnXO0GVItWXRy9yiquIEue4avSaoFBLDNzqWYqKzRCI4Wiq
8tXKYu8J8PJJy1ZKonLml7hYtoldw/+GSXywR+sLgPbIjeJ6u7KoJrwQVXsoV1CSlRw6LWL0kBka
NDHYsq7j+suv34HBRRzJimqbrd+6GD6bUvNDbhGdLeV+QLYlZGGwKWbm6Bzg3e0e9VH/vsTUk+wd
CBPSjndUhYUf9d65aFzrPmF+HQEB3nkQy3OYukShZO4CddJZd248EDmBq0CHbJuM7NCt3yMZ73QD
6+rsxuH7LK6WHRdg+/N9G8/a1ZzuYiHVc1d3rt+PPDwi7jk1MeTKgWU+Th7C+rS8106erUYba49Q
wrgMKaCXu8SPuLP2dFtTP0/raovlOaLLUpiBrGKm4Dn2bs7Zb4RJ9yFhSF2qdxzH9J2MFH9nlCX1
UD6chqq5L7NsQ9WzlV2s7R1VfdN4Nneh4hxhFW17LGIzUGunr6IwPQA+AtMyZfiSTW+F5sYn7IDM
5kpQwaPmvBTjeRyxrDuTxzKAVOWzi/70KHszrsg/E4LEWOc7hmUfE5vCiRFKlq8zRHL/y3swLmor
D9LQ9OsSdgxPNu/zvgPa0cPFt8a6OGVG9lZ4UQL6z1ok+hoM1kDFT9hEA90JCbuS2r6LDGJ38qrY
9WRoBjicByiM0S5fOtPBROHMT047OfixciiwoUGllo1fNQY1gznpx6Vk2XZXI8mAijlT1+6sbtyM
bjaf50fNqLxNFM9U6zWn+XjusAimhFiURedbUoDUD8lB2Ow6wHRHUI0xSi515t7FBsZDwZfoM/4g
3bSYpPxYooxginXGhyoaz2HRb4p+oFUX3cNX8upVznFmZjxBaeIqjqaDoaUzXyHJK2PDKStsGI6A
JEhkLy26bez1NEPa0VdjC50az48YyC5LohcbWmrPWkTHp8TvEKf6XS3jL1pU/cil/gkliBJGHt6c
S8raUOw9O9N4QdXgIF6IbLDMG8NIn+aQWQk8SXdFVNIJEdNP4Y7iyFnjrlhk4RuT+uJlnoaAbN13
xoOpHSrOm+QxFVgs7fw9NKtzStKCD3LylDXZeyL91rRKRvXV1kETl4gLfJfoX5Iltbe2+tF0MN5E
3+y0KD7W6biGYHBiF96aevWrqrdLWquLER3j1P0O43rIImclYF4I+n+jxTvt2SppZJAjVWZqwaeW
gg51JeSlXQey19h2jbBAwOx0Go40tDPbGl7aOGZqQzzbe3oGtzxjjuw4Gu1di5atJJI0Mzqo5B2B
fsW+rLW5/WjMOo6ijraEFz2XBCzsJ4rG4yCKx6bTLjbNBl+r5ynQ0mr/KzTpjxDAvyTc/b9Qwd+z
B6/Jd05d1c/+92jB739OIvzvsgf/8heuT7vn33/C+j7+/Lp/vK//r+GEOkFM/+s/MwD/JZzwP/5P
+x//+6/hhOs/+Gc4oW38g+RbJjCs8WUmDnUiZP4ZTmia/xDkodkC0wJTplz5X+GEhvcPx3GYyOza
pJsIaRDs9Uc4obT+QR/IIYNIMKSCZFX3fxJOKH/LpSXljSQvl0GIHlGI0rV+C8BaqFMzfJxLUC4J
LXlpbci+kkG7IFqEdv9jIPs/6NvhSjBWjcKdNkQbSfIyXYdG8qiuXddxSokRbGswntQB3OS8WltC
D5pWu5j0znykJXNT6do3MbbPotYvo+awyOTwl46iaCxp6f5NlNav8UN/SuZBAVwnFa7JBEIYpu39
FtWUi9bL0LhE4Jm0ro3VrdbPWrzticoIGOc+HMAy0ZuNYcFDtJRX4t/mzSyM6JUm9m6KqvbEJDq0
an1wfYQ+xpaisvUtnLWG+993kpzVjydzj+eXycSxt6zFGhYmXWf5jSQHsDA8umNbHFsEUGPiwdem
9h6bZb/YEAoog0ylMzY5WSs7Uy6RsSHvPP2bK6H/FlplOBb5RIYpGeUgGXfg/JbY1QPnVANXPVDU
u7vEroarUdlMaItndeqNTO0yowZRQM+4I3/2WNrngprRWdzlKgr4w6E2Mn/MJ6I0pjjbijqBHewM
52/Stcw1LOkvX5llCZN72uANe3xlv92LI0NQYq8M9cDzQB2r73pYmtvKZjwnHfS9Tj1lWVx9RwOU
HNax6/rZypobfjsRSDnz9tjV8rmdgqHDlNrB6CSTfYrtPj7PHj52o/SO/WAyN4DxvQn1X5eLF9ca
cXeM6jaV25Q8O61uPz1SoHPHI+Nw1NRKl3d3sYMROvaGo6aHDekABhCni4XBdvO/Sd2X/811IOiR
QCndYUo5NzLX6U+Jh0nr2DY3Ee7LXt3iMXKezSm9OFpzHrUGmK17bVzg3aG1a0JcgEUpbbqA6Hfz
wKAVuNI46KsZLsndTHX03Lpqvnq4Obdl+ShS58ef1ro/doN/l2PJ/cU8Q9LzbG40hwkeLH1/frtW
rxd9onje0erboOyJ1BCEl9L77pKgyfpqb4QGdDyRdnAf8V6OVJJWWw3+XBJ4mnrWu4xL7exGpDD8
+/dGFv6/3FOcbQxyXgn6xK/2+z1V52kPOmVbweRo5naqi9exrvptyfSwrSdIbBjVpUypm8EJWvjt
MSUeyXzJeGvXREkMm8jzh1/uUMxu1XrK39myqG6dnIM6WYY3d8kbX1luc+4m4JJfaRml6vaM4WgC
cyHRKzP1s0zBLiW5OlxJhicgcO5p5as9HvjsPBLD7TUXk94DX6NXHcupes/6/DGHXrnpcxcIlrqz
sdphmASM4DQ0PzlOUXgI+0hg3cGMDJMUBOjcwUaoY230szIaaA/cFUM2PUTc8UeMicAJHZNtUyKI
VfYlL3rmV6x8YUbXJ25r3MGFBDtkFgrNai1oG0LtZ+GUuzxPflaw15tErwpAaaKS6kqVB9z5AXFB
+Umb4tlnKkfybteZgeyr7RyDBrM7D4yoqJ2HYorrbSxUszOzUW35YQbiBDVgVI9PHfXOJj1yWCbR
CFZ0b+OZGFxvetB77JlF1A5HC8cpCEjf+uxpcoeE22wXw7x2OiVwuFTx+dfvBhPtfRic+6Hozrk7
bvUi6Y7NFMNOhSlP9LxfGgupGv6xmkbzUTj46Ybpfpw8LGFdfiHjrH9DaWu2eQbAPuzmeSh2hZjk
zsV3yxA0muGkuZd77mn6KpU0LxVisN5EHW4cJvmqgfAZNXp41RZpBBb30EdkOXsHc46Ptkw3lPgN
gBhdioPRIIrXnejfrEQeCgi793YyqTsj48WyNIs0iParTEkzxCNQBuNAc87Ns7sidps9Zg8mwbVR
vXvCP1pdKFlZoT157nVDHRAGAwmyemmG8RMy4Emag/GFo3MAr6ifSrrKdMpWBLLSRNDYvPUC7+LG
W0r3yU60baGw/xAWwyEM0d+89UxZMmU0HN1MO4bxSJmd0BdQpQ7tOa5BM2E5PtVeuexr6l2aUmUb
jG5rb7ssFXcO6c0M1CA6xxoeFHfRpWS+wUNFot91aRLaA+skDSVec6NfB26knCzkk2bRed3EmEMa
ad31NCVvTfZNhp923SRXtT7YcFrDPu4B03PdWPMZwPo9jvOHUHT2CRCAfJcyG65hKP9uifnX1ZrB
Y+SHmlh4mA9v/xYBmFl1RWCySTooERA7BynpVtn9Yw5+UeKifmai8QVZyT0REk7GjVsitxfzWyo9
Wizcd/u6kcY2GuiY5hCDXcosQ9JNTp6dPyc1tHQ8zdHfbLX/siwyj8ETwtFNnXB+HCXUl39es0v8
r2Gi0/ZvJciHcB5N2jSbkIHCNIGWU+VuK2mgMEfGBJ6RXV3OjXkcrUWLEDun6TeLVt2bzpw+Owur
jliwB9XefOmwSXnjQqxub9KLxgfzNyv6b5H0xvrO5Tq7lJrVYQDjb3Vd3ZL7tRYQBGAgWAxtdCys
VG7hnB+5wNPdYBoA3q2HxW8h2421aT2e6kjnPXEqyQyaNnc4jOOuRuRzonM6y5eJHiiBBUZB92B+
TSYkPi2GN9CIgiH23Rz3ZdFs//0n4Xr/vjm5hnRoOrqUZkzI4Kn867dgGkZrijiqtiousON6SAZV
a77FVpM9e1a6adJlfLbCEXhp0V5jDhkHq+meS2uSTxjZ6XPC+mCFr08qlCju3Y90ajZVn+fHzLWi
iyqtit5nhE+gqOPARo7flTmGEEMZeAYaFkoxRIFRzpdUb4eboH1J2oAk8y25DbUT3rU4nsepMUFG
x+KElvaEqeRK+m0c1CaR2Gvs26iHr9V6rNXd8rGr0uo0gRCSlc6dMBnDIzd6d4/h2NdnGB/8z9mV
a8tWWSTNJUwc/qz5EjEKGb2tdK7D8pGGFgkeqpHduc/c8EQiyBgKjX8iE/PErWGcFEloo+qikxmq
mNDM//zFcwvvGBF19+uPdOwIAZNz1qI8PXWCrYukdfi42mBQCuSw0aWHJCXHzdKQVxhAuTcGcpzz
ZlIn1JZvaoZl6QvHPmWDts9B+ZFJhvgolonuYyzhxs0X5m3RkYv7y1gl1V2XHXlazFMYCugw+uq+
7bHDanTLtoUEXSeN4yLjB6Oa3HMy5X5a2OV1qFV51bqivBJn5NUxsZpNNZ37kcLObj9LToQ0FxII
II9xsJsu68zrVJmEPUiv4/2ChA2QYtgIxV1nYIpxXGK7lsz5ls5LTTbq+EIOUPqYWeOpnNDqOnvB
qUlWAA72xToQ4PV1bGOLcKbvQwlO4S3aw6xE/hIp95x5OLzDEudiNWJ+82QnMQfO8tQzwcVPpUHf
jHU8nBzseaqBdiXWZptrTXmKJ63GCs/dGnbf9db46JX6khmHOCnGIxc1ftQIpzi3jfeoEEUPjBy7
iEL7hL7FNzvVeH7C/EcfVxafUqsxFMpvdjeTzZ0uN2FHxVedv4VRLUdm1MvDDJHYTHRwRsc48+Pp
9HtXYgLHgGQT4mwa7zbpYjyYNcLS0u5HTeq+lybdjpbPSz/ifBowLREiC9NoPpUJEJmpP7RjbO3V
EB1rEyuQaRbNqc+qy4TFm4NkbOyGaHhLybGZ6PqjIpR0Z4z0bsZoFKRm+pVlqOcKFs/JoNt7r7Kf
sn5Ufp23Dp37anjg0WCmSIS9urmNa0hCNXckJRCHwk7eHoYUFnApxUvoFnRWY7M/Kys0aFdingKx
zfoGYoLAvXBJBzr5MzsRQFAJ0rLjHqtCaZL7YS8UUDjqvGZ5CJeD0yLCWVaSXeiXAkXKZSRhITvk
eRQdoql5jqc020Wo2jhWwM+xGGRDyJABOq/4HwSu7MSMszVLHb+PDhnZPYwQwidsfRgEVf217Ycz
Ebnfy4HgZztXzb2TL/jl8W/4hJnMV5awdNMPGF9j2ySSYf2ljM2fWW99HzkN+ug1X6WBcZYjj2B7
TD4yVyOcUG95Ojj28lpyVzTzwKAX9Q5/YO4hCFkyVTyRNVOtQB+2SkwY/VbrySp3XNJ/8nIBYp2W
mx7lwyHPkKaZ3sHcBGb57oy+ig/6SAcET5jxEjpT6icdON7klQ5Z1ZVcfCLSkIiqjmZj24kESkf9
dEI8LlYXYqLQpBtoeKWCudb35BkUh6QImnQsOULbKLWGdWCobnuv9Y2Bk3sCF0pC+LXKu6mCS55O
+QNw2qaNouKVRUg+EM90XLT8zayK4o5wLLJSy8oG1Y9QzYa+uNhzlgdth/sfvZ8tebSLHaC1dteD
wtdm/axVs/2cpsOdhgRxoio4If2qiw12fO0s2V+aHmuSQ35RsjTHtqcz4SWro5GRE7sOE/qpLyrS
Q2Z1bGCsla3Jx/hJjM2Tsqf6BGKTBSTzvFjuXDzWNYBeHxmvvN/3dk5eCt1Up3pNN3FKjiA54RO7
PPVw7QLJ+iOG3NNczuEJVheipKrFIy5V8ZiX4wX6+aPQKeaMqZ4fUgIRGxmdawY1nH/9Ttb0oZvC
Yv6AnuGlbAfj8ut3zgi5U9XukZryw6Q7vAuJ5+y40bP0wrSAL0Vbz3tlVfgGYIBqnykuiTFtjahu
76IUaMFSdKGhZAXpvaa4NgN8D2jAFjVjDcmc3X7DYpJB2w/iRPymRh7T4vjWoSVb7GgY8skaGutK
dRIdTDV8m3tHv0bnTmDnhe5s8ysbMyG4c5gf44mHftDGMzSVOq+z04/t6Bz7LnxQmBADUj7vFmDw
RkTNHukvvAzd+Mcv05KH5NTxZ1nvdttcxCY0vGZt0wwhtVtpZ8DeHf2n5l56RouDe+9qWvoaNxFo
5iionse89gf8abc5/5ZHw0OiWtovciJ4OZ/Xf18295zPjG2n9GKjh2a6Twvi8aLKJQctxFo2tSRR
OJM7+FkbFUcRt+MVB9n7KJYBWqMlMGGasUYRXbinHTbcum5mwo81XwcrPBOMx5yO+VsdjvqRxBii
ufI0ZSnWogs//clmLSJ4r7hGZTptBfecPwpWe5yI4zZKzOnSxS+MY1judIQJ4ghxBkfefWyFNj6A
rrm2pBtGkDZ7gphFYDgEjql6AaJQJ8NeTAg386vO2nuNBx11xqqkX8U1+9hkiL1tjuW2sTT3EHe4
7xSwxU262qFE7/2eRXQxxWA9ppnKDmbhfm8jDS/ebDzSfFNojZrme4aBcxc+/9ozaswjS/HDGcfn
MGmjzwp2ii6NmdjNez+QxJeQuQe5RbmaWJONShhleytKGQITb5jvNz9Wk4KuleDWqs4WoucaZMoO
ax7gKFEiXSc/DR1HeYhnDHtXnzdIfuG0bIrYeEupiZ5CK79TXXuUJngjXklChuZ8fiYp4Ycez6xI
Sv4kq808F1DCDmbD0IwPTs26mwjlHKbpU6JG+wlB5r7eiG4/EBVGBunBE2RDVA7q2ezg6tDz6Eo2
Xdv91JxTm8Kqub2JY0b3Z8MoH0kHSA/zpIqgq1sOaCu5RCDcoSO31Ff1CwP0RvhHiwDPaX7SW5P9
2MyXvT1WLqtU5FJSsqghzt4YZIZ7s5YQnSU+52Rq97FKHiPudAiq0L4vw85EoI+2DXbf3ZiO5pW+
5rsYQGXmKZ3/L1Hn1dS6kkbRX6Qq5ZZenbONwTbwoiIqh1aWfv0scWfmvrgOhjoYW6F7f3uv/WVC
HmHzHTDAyeWcVUPw0wv5cDlFEyd4bQUkRk5t70nr20WclJL4Y0vFTu+y0U617CV1p6S52RP1Aqiy
q1mFh4O5Twbb/24sCxUs0H5FaT+ZlvTfIhbZc1PgH4Ll/ZrptrLu+sLdDmrmHgcKDJcBXUA3hAQq
Dx0A1KVxU8yK3UnUGju1r251Y9cgAWyqgfs2v2iYWVgrpILCDOEeR/6wpY61F/6nBVC3Uw/cjMpt
h2Sx1XonOeAGg5JksEQAOlaeBwwOS/iozjV0cAOOVmjdYwUn0MTn/TBt71oWhHQaXQ7P5jDxuRD5
ZmV8cEWE9S617G3oY0al8/dLsQKxbQvXXKSUxdJanBc3X8XtbjKzfGIij+8bx/5J2LFBCio297Zd
XBMliKGA6cUWTF93kCze6eMNy3PjgWOWltVe2dchv496tigcRCertopZAb6K65ybvJoOBmjYSdq7
ZVpvkdnkX7Zv4IDx/d+EfYs7rHQXnXSmGffcm8AOlrO145ExZg//0nBM7Rc44D7XRbbIXd87Ko31
AuzD+ghq4B5W2PdsV5DzhrBoHq3LTR+TOLJRTLbRzxGuAP72zzKTLTZPVTzVLqTjyMizC66FZFWA
KT4RVO+I7QWkBoswP4LEgVyvRMo+UtlAMGIxd5D9s10c+ipoB5Z7GsGNJAD5FAR4txJ44hOKcFmI
Gn+jiQ4VdQnQqQroVDbWKp0YOdGZwCnmWt3IVVQUOlTTOkH6Ge6sDVkQGy+a52WbtvHxAU/597zD
ueA1ODxDNV/3uFjIB9TUP4xO0+K1iX64ujBBdYkyJlnYb9Uw/+koxcA5WGJuDkHqG9R5EtgnTutH
6bl1tHotCFMvSn/gshbFSzh4xrpujH5RuW59svwJNxI39aIg17C2m+zL5c9Z+Z405gU9lbgOBHDB
HsO81p4aNKCnNN7rFH9c4CAJ7Mw+Diurgk45imypGOohG1q5cHEjbim3ey+LPtrAVX1u+8Y6/PvA
bnNYVdgpZv8+VwmMi5ao2qWse/PAzu2/D2L6V2sSIddTVV9RCawe1Evne8Yhn37y719/DwLCCudD
1R1U4FTCl/geSuiYjuSESVVpHP4epIOSqIzezo7kc8hrxQIB0cnyabmRuaEfqv8/2J7CDMm0duNQ
87yTxktcFu4sVq11Q/Zi26pugfTsyG2jG8bp7yFI3HvEEFot7GwlReEc/h58qOqrVjOJYABT3qta
vrdjXWxqoMgHUjbjocyIacFETGG8pwmtZGfPi7jokw8jb/H32I2AXIrCTVd6XUSHrLbSXQVWRskp
v9M5AXdsXhPaRhwu2wr7JGywWycJnCfMI8h4SnuZ4is1f+3576ugld0FFriKKduUwJn5CQ/zxLyJ
+OyVQXFPXNqKU85k3ksMarFiCbB1ep6PH/wRemjTCTKXvmmTkols2HGwzSltMsU2YuRIAOJgqXlw
ztil3TCG7wZCpBfEk/SWGvlHMGji+Pe9SHCXxGRaEVDmmx5Yp7nFxnqbsIKEJ5DD+nV8FWx7Ocdb
PR7tUB/Pfw8JwZNjgW1QTRhXsdXgx4i4jQjJ7ktcibeyVJtzFynN+e9fjQ6zp0oyxiSIP6wEYbYr
kCHZekIOqM3MeVJjRzx5tnYzht7du5znulIXJ42gHQQujRRrV2Q7QUhnXgLIvAeZZ26cFulLJU3P
Dlx9rnqpLQwNNlDC5nZbWEW5GYs0uWT0Oc5BTTmvWq08idbqflWRzhlIq18KI6SZWlLvVSVhsGrh
0B701G326LigBbvyOZfCelPcsxUAdSktNl6GJAjX6SBWUTGJfQ74p6r8G6BVUHP6+S2E4sxuoyUC
MUNGljQeXTYLRRdyFQ/Dt4KctBJJDhI/TH64aeDK7nyVeFAf7P95kKKz5+7UdwILwytTa1cRCFhJ
TnPR0MNsg8Zawlabq5j4Tn37XQ1qeWQGqm/0HhZZYVF5m5f+IxYe0Gw++UNDwdPDTsBeizy/Bmak
v+hUVf/9VD8GEIbs5ibUXMVOM+4SFw+TBk/FjpMALxpXD6JAoDC7I7PchNorTO9NqZ5zZZj+NNbL
sKDRmsKOQEIdjTiEeN+fUsT+p9jRfUwwTbP7e+6fb8hk79duxYvOXoGSEaAxuy25fSIyMZSY9hxh
vlySOXymsfEAo4gbnxs/lJ45UBYyu57Apaug7nfpxH3qRpoyxvoOrQu0LXpgpa/UTN0GFVqVP7oz
XRosKLJ8hcCI39QHj9hq6s607a2GfLElr9J5V5i71Tzz3WuRdbea6zJzj9xeBz077ULfZ+DSWB3F
ZGoyk0RO9EOQ/7WKMNoWUbmTONso5Tuh6J5MkygCKiD4szz6LDSaLyi+qUHZqKCOsLxaRXi3+pAy
n5LE0JAxGqLBOwC6icPGtiDy+qW9NpMo3lNtdvJU1lHBd2VFTC9CVtYtA1qXjdwM8XUWZ9pGb6M3
UKuEQwDpRFm5rSzttQe7QqJgMOalNWXhUDlXiYF70BEUEGfNr0Yb6Jol4qpxNHAUpEWXRVq9EQTa
QPEklOaevMx402L/aMmhPUXWmYk/jN1e+TYq5yRltrDbQXzaxNMjLQgW5D/rrW1ln0EglC26rx+q
zNEKghZiYMXhZqSEcIfPYxZAU8NMdDYrDgDf7R9dgIGWfvUf4mnPLgrhRzQ2cB6FjYsI4vjK4oYw
mn54ZgKZQupp2oXdEfgY2LvBtfJ2PdAOljc2xJd44j0CblqXSg4wD9ve2ko14IEjwNQkD6I1El+/
rIPxKdVsbTmCvspkWu2YKaBkCiaDuaMQ5rrXGFaZ+TrVDAzMOs+GT80vabpSdYJY49ot/ZhWPMiL
dj8ACmCSmU4al7ONe8WYwsUG8jPGSS5dVPIEFoNaMH9UmviB5z9DnQIx2BwMYcQnt2zW2YhcNHrn
MTXTs15cZExrsVvR0Eo+l73uu5rSBVCJB/LQoyM4Uwnj28ySp9hotr2tvNl4PWZeTmlaDwUAYgpV
DGBdUvFFMTatvT38hKA6ilY7lL79VratclQCg7vbsAQpRqlrG66TuP0CLMD1cSL8a4SsEoMMtf9B
dNpDb4b8G+Eli5PJySUmgCRbMadN53Ft3+uURCF+9gBW4SzLwt9AK7/pKsMgJrjTJKb/heDWCGbp
raYt8tQ6+0NEkk/nlcTj1hvwG2r2RxpG3HRoLHENr9mC89qUuL+XGKqVWQ13EArfrss4nUTXv1KV
ACXMMY44yQHnjnh8s5q0BfrHs+E2dwLX83Jo30zNZSXgr6WevHCA3EPsvJXSYWf1y08ntxSgofpT
K7QVR1DeT45chdsvBI9wDhrxqnf6NWfzyTAs7ee+V98CbqtKC/3Q9da51J+TIPmlAWhNEPAcWBF0
bW5OvojsbWfkR0Xn4MHEDD0n/+BkQPlbRQrSJOlnvyUlJVBhlX5TDwjSUaMG84IkjKgwtSvZcDJM
4JjIczCf0vIdp8kVISzMzVPhsIBOGh/l9q1R9Su7Kp3kv30vxh4cf06sGh2YrIjZsHAOiCxo0cHq
gj2J83Gtulz7YqOrqFkWX5ErnizJmBVD8oaRgbbsfQtHVPgAsvLeGMVbFGfnJE0pE2KOC+37pfBM
blom42MauIakYq84frejCgsFZguRdF97qpUkOZh5cfKm1DFpUUXClJSFqs0bVfttSMX24imH7MHy
A1sniuq4FJjLgTI3AR33VnnwNVzMvseh4yV2sGTH9ayzH4kqiCUp2PsZEBYCKFVINQLvlGF+qJVG
haYaUbszNLhM4/YUc4jMM7N1MYC9hoAh1uhj64HFXxz26oF88S8K8qxNE7L/Ho2peUUkyazI80a2
v7ec9GqVYIN6cjNBUSOJWsFPIU0KAVNrnOWSCMgqL8K9pxo1zCdj13I7xWlEBCAsZ3240iPUBhGb
L4yO4m0a0qQJHw7ErPtIIHSQ6d9Rw7KXPmghr/xyoHGDdCGAA75vVRX4tZo0SxcBz5FFbYlPihG/
K0TuMHBOVnZLA+2CWEc5ZdjAhg0fHBvOLE0LkCN2H268QG6siGpD+JDclwAPdiQaiEkdlL6Qi9b6
iTu/WaDKLLs6gNKhaP5SsPxAMtSz8GinYzEnqQcAsFVXBSfQYqDeKMzpEhlJVaTxcKy15k3OU1yt
3IDqVxznsCW7fN6BXCFyr27MQH8L/BbXnb1BW0rmtqn0lKOhj07W5zkdiWKhu9HDHXH3Vv4P1v13
5PgCI3gIdJ/wqtn7a5V3gWz5SHZLyddqMKAIJN5NMoaBKvYyhu49ruITBiqS+21714XH7FklVx9H
L4TXl7aupySycbPEVnSTJqaYgU1MaWIrnjTRRJxkLx9EyejAwKzM9otAtkYIJ+3547wE/z3ixYqX
T/zd34Yu+yJu2GWB74FABwTJvSlpRgya4tmXaXoIcn57lhG8xVC3Itq+GLTe20vDTWdDQGuXoiYL
T0af3bjVsYsspNSvEADgbEEJq+JklaP64sfILl0UvWXIBVRKoNSb+UbL9KcwthgEgXZtvT0WcBrZ
YhgEpJGbS6ebX+oYbRMzvMQaypuFvWMmbd4+zOVLxewZOKhsvZhbrCyze7EdfpGXvTPpxAfvq6/G
WD3DgfxUmRrkhn2SXagRIVK3UWuDi0fumgXEFwmSltSHePmKa3Q1D6z40xqVbzMNytU41nLVpgJi
BjOiMWLjr8FLtSD9Kxmo/oZjvyYEqVOYgj/Cz60nWDE0O1i/XVoQPVfYK7ux/VmiquFIZVnF9CLy
KnWTBGDa3B+vZDGqj3q1UOxP1daPuib1FbYlwCiZ22C4kY+8NVKkHTvZelPPuYWtLvAfjDDvcYfO
FvjBR9KrDw3nUpEgLrNJMQChZldTVjVqJ5mNlEh7SK6UJjDkjtHuECOmz9VX6zOwRrb2IQ5L00z5
BML+rZ+U3sH7pmJTzAllH4WOGD8im6kRKc6iImVhxkj68L3soLIXjEEsEhpQi1h55mHwGpfpuRMd
KG9vIQbrUmv9xQ089uGAx1GryA/QxSDZe4yc0P9+HbQF0VpdV1ZFV7x0VvnRsehaqVZtSJZfjbbP
X0UVE4ZTfX+h9xASzWxo9tQFNvu2Ev/9l7AVUMxUG8zLnGPLG0240yoPyC59wnIEQwEEkjT1ydi4
cI+toqdZrlTkLjJ0Eh+T67RTIG+QK0lQu6S2ayDf7v7+9feQCegNsRn9KsYmTRt9WYXCnXdlUK7r
2rgG6VH3jWk8ppUnmdvOYiBiPjhQjqniSl+GwcS+zxyvbYPXsGFg4WefyphSoFhqwTXtjmpbSURd
K3oZlTimS6sIuS5pVBRUtgbkre32GtkxWImmN6vbtD7Kn1iMNJzJPH+Xbc3AEHd968XJUh1CDjVR
3hKXVGxuyWdFNX5JQYyrPKY4BFb7KtKQLKMqhz2I5LvJw28qw5PL4MBsbXFCT1YlaotZwFI8Bhw8
/+vouvWlffYU++EFJ983Xxnis9MwhwfHzkHXfnwteYtptKCUgSVHdeyjbqXYXMyEQhar/CV5WvPq
24We5MxauFU1tL7MUGC96U64om4A91s9zzr7I+zaU2saxzjKP1pF3MyIxSIQqYZ5sl1W9RLkVLnC
ZMS8jjQW/NcvLlD0gfS/RU5slW4uMW+juZ1q06LJIO7g9RfSuSBkOoBp0ZOdlvs6CLZ9+qMEVIM2
1xHXcJb3ywheDw1R67AydkrmPNJAPIpNW/a/jY9tYUySiJXhso3lPVewjDTWJTfxrGYBZCh29QlW
gfon+3Q69s3c5n9hdKIBg16gEcEt9JtXR0cplFUQuhfGVF8Z/AHPD/ifivNoOHvCG8cgdx7Eab+B
vW2GrthUIvgFWl9isUqvtQfkL2P6kBS4PNOs/2LItqly72YDkWeZCRGI8wLWdXmJtP4pGaEB5li7
gqreK0q6b+M3rzYvxKtO+BgetWo8Wal/ypGax4vM/R2fATZACOVmtypynGjjhLVNs8+cBX3bA0zS
9nYjn1lyOjM5YTp4x37jLAVM7d2lL6coOG9H1VR3xXkDt8ZyGaOC4X+EKV3ZkTxYdvZyVDz1xVZC
RnbuyjGYR8J0k77N8qv6zhXlUnasN+MUuGQf6/PUAaYbGiu0TUb37MwZZEEcLOqH35dHNaQbqyTX
xp45WQYTIjwK7tVQn/P+LW+bZZxVl6rHEdZ2za1WozO+klUKgocSE458KylfHGIhuuRIkvjusYnI
1Zi6YM3Wg2D2U7Yk6Q3cZKY6QNbxJV0/MAZN87Vy2TNyjRm5Yvr4Ub4h5FywtVBdYVxwDVzpOPyM
bBePkf1FNEmmJQCKotlVbCLCQEs3jSkh3BMJNdkK+oZYZSNnbGg5EzJlbaoc03aP6CSf4ky92Lr5
46bKpwbaqUrDt0L3lkkzbmC6vpq1gFCT1w9VafbClDvoZnoyngAaXEVWH9t8E4bOV2RwRYxjqC9m
p2HfTr7DdJBsfnxKA2t35WvgQwv3SaccuEBmIWjXHax1HNS/FMZ5bDEzYMCgHyhhZctff0DqOYkK
x7jm34OiP0SRfYXf/miG18hRTgzBMIiQSyXP/+IYjC5As910jSIUFaSHzN6ZeW765IUF/9oW5VPS
Zbs+ZlNv9Z8WfrdBu+O2/a1clJ2RXKyH399Q8ZnaBI1MriTM/7y5TNLntgbQB5CongOgeg1KitiE
R5Vjns4rA2efpacKQKK3DvULEwIn7PSsMEplxvWWDsqc9Ttz1XwAKmOQnZ453F80i0Fq0Tm/A4rr
SDYN4CAMn1G80DxPkWNEo5o2ElOsuwZRhiVg44D+J+bMvcUP8KQY99EujaVnZ3O3oJHV9AAB11xC
bB3Aj6vuMdJ/UtX73HmkREFgceNBxQ/snWmMygJ7k+QUBgBnx+6Mt9Cc0fT8zQ2BpkjW6te64dJH
4oAXXRVv6tAekioBXwvHIhAb11MXIs5vGhyDUL+MQ4t9czxI7q6VzkK4djYmvbteTYMJp6Jjo+B2
4abjHR4hRrBtje3goFFiaIYtxTDdO8WfF+rMeOkx2gYsh9w5U7mkLSkm9uKfoUdhj5TqYBXUobG9
wih4hl5x1/PqEfMrba3b9hQc6QEvZYpSNebRGbtrx2bVrstiMdJeMxG+V3Udk/nVQQniL9vjeMuW
IgoeVX4jDxZuCgRcFLnuWtY9u1c4JPjWqm0DK2pWW8YsNQjRaZyidhYBtjLJPiuIe5WEcl5g2rLZ
+pZiOKeldaXE4uIBPpdusKp1zAduUL3juHyptJ8iMw50Lk5raQQUXfpfo6udHfniU2CalReHa5oV
l69x5dMyoSu7oNOeAlxXDZBi5lInK+yOtH8DLQG0kpfvRRt/mA4ggcguOPjQuX3H/hQ6rm/VhWCQ
GebFlPW2HZiV1UP4XDsOQNJ7VlifTpVFaGhiKrLeKkO1E61yc1mNebp2wvXMkNEDvUHXYZR/OyCi
baU8/wFDXXBNGidgTu1oZoTHjEZ0Bozu1bftezOQblsBdb1r1XgHy8lWDGReC9mCKjNEWodPIfgd
Jhpnp/sgMBiYztybLlwA/oP/ZFXhvhp5bZqiL7IyplfAZbwxBCHs3BKu6IRNcE6azek02O6PiNuX
fPTnemr+pCGhStGzakcKujCiRzFcU5kWF8HJpTRa6LPcFfeyhFKUhSy34h4aTv4iW4AGln3vFMRh
GobYt64Da5wnsby0TfuSCRuHt3Ft3fSX8/gwlL+97Ry7muonjxBV1nib0AIP2Lj6p6IX+yCABDlq
9UYniDGTaHZz0WavTduuyWevYjV9Y7VEeD2uNVqR0Bzy+l5iZ1wCm7vVljjkkbvpoGomprVqvPZu
GcUOQOsOt+RBkXRpQIt8jp2lqbiLsnwMvbjgxA1mAFfuoQ2DBSwVeOOLGDqQSBFywUDE3i4iZjN8
AlSMX6Na/QRJvY/9pevwq5FdaLqmyY0t1AEfOiNOOJNOlSy0tqZwYWP4IJ/T6UIF+GBCk29g0GVa
xKo4VB+0DAYLnYapwOAK1cA4wR+nvHnirnrOh2IUJ1xRn0nNNZwYVw9kISvZqeH96rFCyiuZtCdF
yQn0tCgkPh9REFGVMHrJqwgqf4ZASFtBcpap8Z31XKqGGA+Hp/cvAUYlZ+ihdsAdMQXkF7XsYGa1
SjlrvF9ltL77YNoUjsrz4DabLsyh20zBN8nHFCafJNX3Pa1isGACkC5djUCQOOvO59AMdfQ3O6x/
DWp6a9AJmPpam0tBfO1SbAq6jQAmmm9/+jni0h0DE4ieOuG7vMmNRT0WJzBApE4bSKP8ZiqR8SA1
307Dmk0b8dW1mFvqhLnMxFu3x/JHSNbPItjy+rjUxOI3bTgfC3UdpPUXAfsAnyjwnr6WwSxRCOl3
xRdzPTDiMDt7l5ZisjFbHJaMeZhDADjK1ppRfGYlpbwlwAUycnOj48/QSqWfozcuK0JBFAKQ7o+b
Q26xJNPI+c6CNHvFwsdnEXDLMOlKdxAi/fQ34zZqjeBqHf7OEe4m0iKFS0l91NLxmmY4W23zihbN
opbmXZnypjBsgjXtojM0tbsmG7HqvPETv9UtcGvwiyWIUUQFVx4jwluw8phSJ/huS/D3dT2cVNeZ
BZZzbD3xHcF5jPr0MeIdgOpF0WiI/Q91niE4OepWwcCkyuJXtTnBDPUTdyq1s/VHXaQfnl7ddOa1
ytSn2nK/qzHgsccfl/EEqOn7hLavSopZUU9KAtMaa/ipbTi8YarfRQjlN63VA5d3Wo/aF73D7GjE
rGwVuWVePvf66kIK7GyLgh4UhWIvEhLrViQPO9zHlHqC0vcnuFu/lyLY28K9DoF7RnJ5b9YAap5c
qXyh3n/LNPzS1WRNp99+aLnbqAI4JkXeM1lmIMArFCNRK68ZQABmuGfdlRYnDPJrquOuzN/tnvFj
4Mn3KHOZb5FchGiV694l6Lki1IW5AfT10dB6wllXfXDLSB31zdbR7IVCQD6InlxcthxFyk87kBLq
+n1iclDSw7kJgnFncR9v1fqup9adLdQLDVoA1cZjU1svnMxPuXsjN/7dSe5YSVK/IcT0WvPh4iEA
KI+8W3rjj8d1i8+RXS93LU4vkBK5CfJbZ7ga+lTAVbz12hQ2M/3sixXuVlhnFK2vLmbcY+DubRwY
PyxmFE1/6S6qIV7bhKmTV7RvkN1Xpto+kWEvZpgtEFHVpaGRHYNjc6ML4J36BoKC8UVRxq+6TG7U
Pr00JtkoT32W02VCBdwyY5TMoVnc3NF9LpOW8nG7uzmMpqKqJz2KyDovk+w9kmuMPP5MSfv3ygj2
mNoGfXjOarkzoPqVsv0M2PUbJtcmLW3PgyH2Q6i/iIRIe8BInd+gmPgy6+q5JZTEu5ZtpRZf0ynr
HuzdmkuhmwfvQQ8qReKZactnp6LAjgmFUafnSynFyyCjV9SD02hQ+xeeGO4+vLQ4kwu70Bx9s4i3
qn6893Lxgf3pN2LbVw3+M5aaud1NZbiG/0le5NazyMDthxOyYlFdc2OAX2EfeqV91xMadzSNOmgY
DFPBZRW0qySkGcSk0xUD4xsJ12OidrsfoHnPSYLpMoYpNH5U05Fsmqwg9JLRGdbuGOj0oBewd3os
PtyAbeMSqf4KkPTVk5yShQYFeDSx1OjH6To8VvESvsTCSuMP34t3RLbhblBjBu+Ij0pom6HxdpGD
hAgGSknWhM0A/3LhdO3gherLDrxFxGVpuLSWmICiNWhQyxpmvanCJ7VNdDGqtOkk/IxL9aZW/lcY
ezCjrVSn3677zgwDY4P/lDTRW1eTUPBd6sATS92mJD3VijMozAlaDTlpQbOCNuvgedFpmXnB6/ua
lgKBP+hunqru22Tj5w2WAufwR6cfRnJg9nksTVxrUDAJe7fua6M+8qpZJAooO4mF2NoVlnEZLPUQ
Vv6+D2vSDso6LOp9yCEDOrfvVG44YlFrsNTsEuJesAqdYduPzVI14ThJ57WuklOr0JaaLtx0eGvw
98+oeL+qjjj7cfPrlnRXBlSKdt2zqFOMpRxpceSTLs43CnNXPaLFE9QIVB5CjaL9ovXntyxjnOwe
2+XkW40BJbLoq+buqG4Vh1VZVU05bjc71CmqvUgukwPf7ZnmKRqrKXfEo1hlLh12kkulwaQLk3Xn
nEezW0c+O12qnQG4iHPCNVpJTXoopv/WlNGytOV7p1T0w6biTpZgrwWQJDHyMtlPwk2dyY2LzY12
JhzrVcssuBULpQ/pcShq7Jb5lqHYG2RLMgfy3SIfpgTtQx+077hpb7E08Pq+MSp8ESyhB90i5Bzt
sJSsNWY1KfNypcjehaZ8p4p1c2A/VZBSLEZP+NKfjf5A3yMHsu6s8HOt3U7l1BRwt8JLYdo3G6vC
FLLPMIzay6jvGRH11y5zfszG/bGuta99aFmy8sDZLPIuelh++GJYljYN2mncrDARWspbbXHHMcv4
lDr93rSa9xwPbKe2/twtuZOXhnyJGJS7nnaNzPq7HcYPWWqf5GgWmdaTgrdJEFrU7nSmvh0q0hP0
CH42Ut2lEPJQHR9apv7gHqcuwYsvhGpY7zOz1mxBZVGDLdqDKYOYmlm0ALm/FkM2cbNt4kXeKLG4
VPKqfhtWSwNRmpgzRzqAY2yqf9oMSE+BZb0vZ4MZwg/WWaHHsjkVlb223erXUcuXeKCz2saaZpW7
3mh/EcMmASm6KhS00ch01RqABorH5kvL6FRq8zXGxO0gzJtjTFPi7jfT4t+OUZBaPnqVBFbgdEeL
ljCrzZ/x9D/nSr2FmD79F2zqCqAD7h2zZlOjWTJPmSHPXmo/ejaVlrWL9ZqpwVUluQGoiCrCiBQU
KeVU4yLcpT9NNrJWMxqud+Qa/I4aGqeFVZWOLCRaqrYNH3dRDzNyeoKO5u8Gd91sbIuPenqtPkOU
v2cjhrlCvwRdC0yVrblKC/2MS+gCKv8jwSgw52qEu1adlpN4IU2W6rO21GC/xbtQH97tWllgG+bT
9XFqicE+0DeIdGqHSD4acyZpcHhVhoKvMI6XNY2WU7XGnQSNN8cnz0DhTfPbalf8kpz1n6pFFsDO
a3s9e25kZK2MiQ5vjcE2jhznElBfEFfpz9BJjZxyudZzeG3UhOcYCZ1y0beVynU4eBVqZbKL8dWd
TItoAcrp5FNWtopEiu+MwlTq+eAO0jKwGBPV2Jp5h2BLA57ZeOmag6RdEk5qF6NjPnoahwxPAOWN
TQZgonvL9A89Bfztq60zY4h41nzlBOwMX7Zp3kyGGcwmdNTuNHukNFsgxH1xGvuMlL2tL62tFcPP
Ksvqs6HiUuobc0K+wn3NQE/ZR8qW8ZbU3od0+4NLwwYMqXOiJdtysK5BX+3dhqgHNglW2ABYHRqK
HCpF9BbXgY1YXbdPpTDfVawkZg/dbBSiWWoFg1WQGCPPjfyyUO+3Svk99iECUdm8GFQqdpF2d2UY
zhVssjdRMKeKZWstrVR5pdWiWevddEvKtU1jZdcyVl4U9E5hd2TOleStNspnNRh/wwBaZxmkGPz9
LUWDRAR1CsHNYxmIW9Mb75ZvbhgELX14ZV1cfoosf2u88az6yiOTgJdpdLdRR0qfm0NSjgatdR36
eRsvB91kzh6F7bZt5CFD+Q2GgZVX1uSMEcZlYbuPyOS2DPqScuWqIWjln0tdvFkx1dKyfi4V7wvu
3MoGARTbhPAHL8AjxeQbBmsxmxTkueS0atP4nrAyMzS8LJZWIOwziYsKWjRVsqJHP7w2gVc/jbXL
K0qcV+e5HKKfxqbfutOJ1xljvmSnEy/awW5IronfToOGJLVNFPqPvx+xiUug/nJ9diSeEm/U5hX0
cgaYPsef9cJoq6pcFKI4RehowUiC5ZhR48UJJ90v5It8JnEoYoEopwkQeGul+Hu5G9NNH4Znszuz
mY7mHkIYSFQlct6VomV5mZ/dLDvjBuvnQzsg8qeCa6QqG2VTId4bg5ofnBDS39+DNn2ZaxZj85Gc
iKdx6rn0toF60qziUDaYYvM+rVYt25xDZmHs8Rvq/vC+xce/BxZ9dByMnbseGRee0WJOelKSE6mc
GfbnqaQu6DZ/zE1qlvR1PNKIQs2weog1qREShdGXcsVd/D0ng0NU1NaBHeW9dIDUFXbQ7vSyVPYW
JzugRXuqrB/++ervqb8HdfqJf3/s7znQtd7MKqFXOBGMxr8HKw9HSlpj9r3/fw7915+CSFO7/P9+
7t/niJjQzJpqFWlby9pXfoPZiT5z8mck+bQWOY6ZD9/5+7bUOmsfqJATFEOhgsqrqhO3s3LpirCd
w/yuTn8PzMd7bVZlML9Ko5XLjpjwGsIlczE2Eqi1sc76Vc+svQnmfegxCGPf37LQwyM/PahmCq1H
xS41faVUireN25Ds9vSlwZ24+Q9L57HcOLIF0S9CBDyqtvSeFGUoaYNQqyV4bwrA17+DnrfpETUz
Mmyy6prMk3NOaNxFoaL7C+HiYBFmZjMFZ49J7Fkl1f8/6uaP/j30M2Gv5ISsPER+GWw7Niu4p2wr
Xxt1yMzq3+OgJ0GQCxRRRaitSX4Xh84Zb5XlzboZrbXXjceF/N/jst5QqcGZC/CWGpOe6FvH5BsE
wUxv0KbAYA7VUoO6Yl49CSo22v5jPP+RsQPcWzV4TNvq6g3OPQ2nEomHgx0ZwSqyjX4fE8gocrAt
wGGA3yV6dyInwr6bE4uyyjO8/X8P67oEPVYeZ3dbmhvmBZKmd3OHyWPutVIGGxtCa8lDaixyBEzV
XGHitHBnrZElNIyYf38MfjAdbD0/F6WsTwq5x7bMvc9epJiwQJzVYG/nD6VrbWwvCI5jKcm4nNQz
BUuKI4lH/z4VR9P/P5KiPRW1uLa1Cb02rqwrnn3r+u+jpqrQJ5lYiitGZEaaesfIqLwNLD/Ay7pn
PiqHARTi6OYczw/Hfk1KTfQgLbC+UAzlpETw6XzQk63M0nzT9rl2AWL2XYRtwdiu12dkbPZi90m7
57pHxjY/1FK3xDuEMCIRw87u3Pw16jT72Yy+GfPQ7IFwePXEBzts7/nfv0YYvVN2nuETrvONshpj
Q82sl9r4VZssQ3W9mmbmNre/LHnC2ukL5eAc72GYV0GXCDwlxjfai+krD/GctG0DdXRKLn0J71bI
0AaGPbFmq4lwtnwZHKc0ZyHKvKOPOShFGSZ7T2udZ4Zm+t7CHbVQVghsbv7DRVWvDfnzZIYPpj7x
JrGLZIdDJVgOWuie4iZDEi9o3v89NM16bl35F3CuAoQdQKidsp5FoMGvERbZ/t8jC9rwJnAwfXYF
guEUcyKru7BYD+l0F7Yo9qEnsiOkbaSFWYZqaJI72AYvpJC2F4ti7mI0ebTpamNOy67XmMQtgO5o
1LzAitCK+BwmI31VlpfkpFvAzxn7wu3F5eIefGPwDlZvnZvM6PYGTEf0fE1+uf37MBpD+DLzJ/E7
d2dIyeh8gl05D/4Mvl61zoxi0yVaBQRxqG8elgECHvHIMtRaWFkL0tckHbRP6wTZMQ/pfM+C//95
ZPZ16EN746SOWOLYK74SOE2oj92/TNxQ2zSl8UI1Ym2iXEBqNTwONxuVdTKp8TPRWYIwAblPQjmn
f5/PaSkXIUiDQ+AGzVMEJabMc58VhlE/JaNg6WQpFjNlSgx1aYR/9NSfE3HPCsAFkQxiuAG/wlfV
Bqs4o1CNEpO5ZDFiONc8jCFOWq6F6xCbEjjAyrOm2HEAwEpO2qNuU3r9+6NFQXt0RcJbFh6DS2V1
dodzYE/j6d8DmTc1x2fFjpRov804f+l/X98JJhPI+p/csTO8jfPnFZMHKkufljYxDhKm4bVsQVzp
NqZmkw0JhGRmeKX47bk7Q03IZQbpgLBPchd574DsJx2MMeUS1Tp4zqCCRmazC6nx7VrcBdkQZDvr
H/wxHnjpyy8c1l+VjfIQYSZDb/0HhwWZngNZmHFRfn9LrBELk8BPdgWCZWBISM9Y3NUAnmGMSLsq
f4PMRJ042B+sJcmgw5Zc/bjK/zSHJ/I1cBgy3wF/SU5XwkUPmuLRZey9UhIDpiSlJIrtt4FyCoXP
nzFj2Io5neiruQbiVqt1jeOqSW74GG+5x2Bryl34HsVT1qKWHy1OMz3I/6ZmdpfEKthEAsdj/yIi
I6c7q14N3/1bVoes9n8In7p7Wf7JBfE5ImItnG+AiV8a0jaY91C++70lGajrwymf/L3ToDTPhle0
JA/VeR/gqM+pC5S3x04QnY1Y3qcmeurTasMFzdKn0r8leVLCuHGqQp7NGYdPDLHN+ubq/nMlzz07
s5KFGwp2knag8DPZSZ4xgKzQju/ahPaUiOSQ/cuzPk81hqR3kGHH7+nob6o2+ONmTLZAedPXwSgQ
kiFmgTNo1ZpY5nXzswTXnMvyaCcwZfKB6UTs34O2vctYW3VFvUmL+guoykG5xabV1S5oi4dWTR9m
lzAUb4YXR5fbAhQfx8K1tnln1p56ppe59k72IjPjgkwTHxdAbCvbsLS5iulgtfVOZjm9cYNU1z+D
b8fgp629Or9NVX+zyZoyJvLUq+yCs31luGhVMf7XwWthvY/pNq2sVTAScVH6T4FZIjuI30ijOo78
zSr2220I+SYTnElITArDeAvD4DqlxjOJNoxD4VIUbniNOoic5P8uCsXiOkLUuugm+TNQbiWjdtPH
/Kdi+McxcQrgNUPGP0U5aSLd1BCYMn7lDsuNNmhXjsJ0USYvQRzvJawkb5IMG/R1jdRA09oblMMd
NCrk5GwSpMXIPLFCUnJ1dS7iGIKtHVwiWWBp6s3Pgtt/UfSOWPTotAu9ek6vzFLZveCzmMxPXfFC
0RMkebwQ/7aYGpKp3VT4TxkP5ICMvZRtJhu/oFj0OtOnFqb6Ymzk1lbBZsjLz6KKoBVb4hH4zQ2l
L4G7w8Mepxc6lbQUV4CKf01p3OFc/fEybF34HtyYwrF0xt/A95ccx1ctqC/prYi6t7HuSQIsL5Ea
XzsosotpfGSZ8dk647QAqkyDg6XSUU92pugjVb/hpbDnnvsJ3HJaSu3T9GDxGfSHMQ6KlaVDAGn7
V8vpLHbb6N1jByYdpKRVENPvlGijDcbqTIkZlRmBg6z24jqo+oIqpycaCEPt5IuSqIRgeeDqCfGu
9D2zPpMYNr0zXwka+at75BF5kkm6nzdnrteL59fGwcQ9sS2BnRCMVZ4MnS3KvQAiy2aavZqdnhvL
uCcU2b1krDiw+XI1XlNA2XmOWdipnOMtpa4h0e4JK++vV7p/RYzJkAVpVCMVi7XyL9Nd8xzg7BC1
MeJfXkR9Xp00oZ5r/HVYLyOnzZde7lhkxwew3Xxv5xnVQxtzZlvcP6yY2g75GYNbGOm2wynctQW8
2DDhrVG/kvH6nKQW8xT6Bcw2oVoVJgWrznICn3f33IsN691oW4lmZF/drCvMG9Nob5si2Kdt8l1l
nr8cBpsRrfMc4k49DDR4vk8GTtRUpPbED4joeS7eIz1F6xMf0iH8SS3iaKTJsHmegNSULBFcCV/7
nuj/uTiZ0yubfUtmJOvMzU46E50sEf6mfYfl9dE01Y+pXAK1EY55UwxMh4UtOUQmv7Zd7+oo+6MG
41aa9Yc3cL8HYUI0UPvh1W299kkWjeOE5Yc3bCwHAXxETPo2rIdN5bfRpUhhp0WdBKPc0TXm1vOI
bzpAMUC4zpdAzMYac1TLRMkTAY4DZrldmORAdiSL4n+zAV01y1jop1QBuAh9kI9sywkEn5BLjrP4
ctVKDATkbOuM0ByBcJPpaUbhxdoU3W/mcJPRnvrliPFDw8zmp8T0WaAKIOLwTuBcUEbREKC46jzB
X3GuWeukRZtGkKbNG+PogVeyJHx33OAoDK17HNvEi0/eWU/decjVvoyQ3rBH8r0q54HPa2F5Fewh
icYwzo0voUl2jclH5nHutZigSUPf/3tQRyFCfW4VtFEI+Zj7ZFDsGSYnn8pPD02cHu2I44CRXEsa
dw/AfUKSVKTeklXZLqqaD6SSYcH6s3O1CoBW+t6IcdkX6Y+r8z5p0j+jRBoGeeReebCZk/nrT114
YOnMxNLY+rNnaYCttQyxpCyMbvrotN+ot3+ICDhl5JEmTnccNNaNU625TIvUNpXTCSQRKrMMpaRm
Izr0yXb2S7WnO3X3fHvYOug7a3t4FRjNUALewljJQx+3ww7A6S6pExIumAeVUaXdFHeoSQrZBSL8
NtUdxNFR/Sdllu27CMZT039gBuS49BRIDQ1XFJmP3bOwCPoxIpiF8/PN3qlY85JLN/izxlM6tN8V
SXkL1RP6bUQIuwFe16ck5d3C5Be1gB2/a47B7r0Um0Fn5zNhbgDZMfU7XzTD1Td+DJCzvJhYS2hS
e0ugcRwbv78mkU4ERKs0KB0j5vLEZ+WMxDaUwlgmrKZYIvvuVXM2rX8h2G/EkUvsRegS8YCTwRp8
4FAuJlwZ51CmRumiiHCJ0PXSv3niPLFrml79NE1XZeO/N6GHF8sr1bbUUrEy64Z9S71LugEJtFPM
K0wMYPEvZia+rEZOi2h8e+tO+D1C6YIWtCW7HYIylmOsMz2fPGxJI66g0eo/ohKjPEOK9A0y0ILI
Rh8qmJNab2XZpdtIYXYaoNox0AJ7NHjZXKiGGDu8ZIdYW1+NnU6QXV+R4ceyvgxzxCpUj+g0vjJz
1O+GR/pB/NDMgqcImGUT65/pNFUcDbTuVjGt6qE5oKZccJ+wo6H1xxKeHz3oV8bYTfuqyhiQj1m1
KItCoqrgyui8ZM8G4hGpORuqaoKbM651jEMj244dfK9gK/HJJVRLmPmvBkUyS690XFX6+F5XeIis
5k+kd86TO4uoyoE4VmVRy6QeCe0j1gd2xSOjDuUQfsnTDwuV+vZVNRZHAyxlJDOwFXp6GjQc1qkH
u3jH7Yfm7pw4ZvcJbuiapdqODbD2QcKtXOsOJeGU4rDPK+tgmdzOeIkepSG/bakISqNSdWvAwxGh
i1why8AMzqFB1qqsw2E5ZTVcRDt1V6WiLK8EjFyzf4pMhkJO8BlMnb8Crjxg3/VPnPW3INSso0sL
skrBK638cfxRU/KZml139KVxNm3HWLUjbITCd+vnoLZRDQHcDW1eYwZ8zSno/0Z68DwA8JLKVWuB
GB/bWrP2VKQ2xoiuYKg2MoYoGtXObigq+JiIMpqB5x1TD7PdV98qiKqugnibePF73ujvfeOLVRko
TpfYuQcWsCmGYy/k3OIw6QQhp7LqlqHof9rUHTbYUnhWnQifjbf3ZKUOWR/86ZpIX6p9nCLcyLw/
jtUcq77bRXr4i5n/AErBXyHCZOadgn+u43rt+lxvDjkKT7ZObHUGaNrs9I+qm/Q7iNetRD7Sk6pb
c+WrPEGE7j61NilDqKwA/M5I+ObVaeQxtJvPqCHbFHdvo0iY4hUHd7/AR9Ok9jiLCNPVWOGbIa13
OOks//iPzSi2bzX0WTfz9D1yVNII80SSZ1086nEiwcW1vkomfG1KP49P5zGhFNyBoXxx2tjj7Voe
9bqklawa2MfJc0hdfakQUKWp9tfUwmfb0bZdXD44re5h1JqrPshuUdtfhDWbVkvnu5gYvVtNe0nz
v1lVnZ1PfsiAAcDCMglXdGRkHTWeHF6XXkr2Nk6ouOYq7lmCYQTxcjQO6B+WrBzD9dRQJCPlfUUZ
d0xN7wede09Wgs1/SPQIBVlYE5dnP3ws32yo3jIdWkwyKL6eCTKmKLFhFVXYL+VDcMtx/+KDH4hr
URU8iklfWGMVHVQbBcewQwCVUL/5pqbt2Fpq9zTh0sPxtY0d19zV08D7l2Ih0KZhM2FNpR9xiyvh
f+7StUJvbWF7Il6dfrTKWTm3OekOaYQpiziIfG/Z1ScV3rQU5Lvtw5wQ6zBT1PJWjtNa+Hci5Wic
7JgyAyrSuygYWhks1jsAHVsrq6g45HGCM9PFwCGT8iXJtR773MUxsTB94jP6bMLxqJoyvhVD/Bsb
1Z/KJpl4GDLGk0jaVM+iTWnGCMPLtsFzXFsWCi/gQcShLA1kccR/GB2EKx8e+zQ0NN5f1QTuhSHE
GUnku0+Sp1Ozyk6ys0XTQH44M7MclEkbRl+tzpKTJT/QJx3WSFBwmaDhcjviT425GghbFPOWdszc
OtwCsbpbuFfXtT/8NqWEwclCSp8qZ5WI+tISOLtkFXanxGQBooXHIdG/0SYg0gramegCUwc3blPQ
in72afBhqox+HWLcAkua1xEbxpDJicTfEswMPQNbwqBKV/1Irg5B2SRDGWW3M5Vy2A01ny5jrR35
tnQp49ZOfeO9j73tGOyImas+aLO8pUYo4jXyNH9X4R3ItBiyEiGrN2008y3nBm89BwN94P5GpYjX
HgOMRS+YX6iMOm7UCrntZAMmh5gnO+7oZlL3hbNo1xf0OUHsYfVrIoBRzh5ANEsciv71RC3H7Iid
lyUT56KLblt0CJ+5lji3NX0zmSWHoBs90Z0qlFY1Y77i6vZyXOMzuxp1+oi4+fcuZ8AGMjUuU3Y0
4MZic59lVrlhQ/MIihYqVNBbL87A/rALWzqnwsKN5DsvjTOMB+DM38NYqL1q2nPRbP08+Ii6+Cko
mxcHJ24MtTYe4oNjiY9wCt7xDGOQdWK+napfhNOr2eO4UC66CFFhmWvQIfYBdU+ddjb8RlDQEXmm
Fo69FbJ/TOsjkD6ctzRPox5vMI6dQbdsQ8vQVmYQ/UmldmlhiOTAm0w/9FaAmWHbiXaDNxyqZyO2
RIOWtyZvTuxvMMY7PY1DjfhgXtH7E2g0BnzVop1LS0ctddOPwPRP46Y0rEtlYR/0whdnFG9imCQ7
hIabRyd3PevPtb4tpepgVvOCDaYxWU8+FUptpABjpMToJhAMGe53UPhvuZucE53tbVHAMnBab9NN
Y7nQVm7s3WLGjljDMaU5xLOz5qx5WwF2aFGuRn53cjCotD6dQ5N6W5jgXNvZUKxtMgFRLSWXocFt
lUhjN81uQE5xMK3f0KIccAboIkcte2v5eyXCcO/auLUCa13okCFR5qwsk+zQqIVvyPQFPqB2MOMB
7WxUtdsxrd5Qq7E1NCQBoyNcWUN0OFVdsY84VWmScswGExm8iX7PshHGiJvFqyHXyZ+ery/HC8td
6tPPktFFcVSvc13NhLYR+VJ+9O02v6XCPOizzSGpuf4diSZnHyDww2F8dHTBnKCqR2aN5nyPdCcY
1UtM2vpKNCXNphs+iQwOsWVM6RIh3ooIjfyUS8L4WFTn9L/eR1eFq1rOnNJQLpvRiI599swhwlFA
piUMGOhe7WzPkYKRX0pWKbeIAFGlxUBoW4vOsrS6YxHSODAPx5ca3BBH7azsG1N1GaT1xkz0TT22
t7wxKiyJyb7NBe7i3FkZnhuxPOTG66L6EZebOOtRfknaK00C+2GzvBSKEXVSaWTwNijSmwk452CZ
9aZnx7UIPXYBllPuDKkVm9GmhSp8H3VLn0zHTiX7MLMZeQhJMiqohFD5KyuMZm0jy2PVGee6ip97
L+QHd6f2A/eTBFtI4l4UrqbuyjUjD4Fm72xSIBbuQ5AGr8fNQ+ETgJL1FgYENVXTa5q6BAj5oI3y
3jtkSVHuNEatgoRU7o0uYJWL+yHLN24Gc1bwP5cTUVkk1IHkCggXj8bEYDxsER+LLGTRu2N3w2EU
78ciA03rOBBW8awnhfuRS/23rHL21lFPazTfIeIunQiEgFd3C6+MvuPpqaFig8r0WaQ2zaat3hwr
jlaiQqTiDwJyeBl+D7b5yNKSfrXNNv7MrSHmF0/YwraCz6QgqRP4pbMZzajixQu7VG9mOE5b7e3o
EU37kWVm3XnPkLPdtR7D0aqL2AMR6FJuMdPvcxlsY1GiA/AZEMQY6rl9cmPDPI8XEfybSNSMCjkv
rVTT76au/mqxNIG+BBagDJaxtk+SeBSR2KRexkLoW5QdBCPL7JVXCFzlvnGRYecFlYxi2xIu9N7Q
zhK74KUYSg9lsXN08/qOkQ9zvU7zMVqn2oj/xC6Xat5oFUFU5sSZovJVHXV3T9Kgh0YEO91rXpMS
OV+TfI4OxSsmsVNuf5b+zYiKD0ar+cHI3B/Py0BssAqk+OX1WPVrts5kRXjVyuXp0idPLIVBx5GK
geJBod9DLmJlDNZSFDizwJ31V6VdUNjaCwwEe6H76CwAXKzSroEz6Rf2OhtJO3IrdEKt+1cPnAum
COMUlcY5H/F9x0Hlr0LrXKmJZQjCgY3OC6NW8zzcem50LC4NKD85Ts1hkoe2tNTe6NQfpTLz0OCA
iINylfv9iDzZGLf49AxUhcaAYwlGkNvEBNglTrPiEnwUbvZmuvmc4mg8KXM4OTXeD+J9+Sv2R9hT
I2UgerDGoh9ze+8zdUq8HSwKcy9ZCyN90sbx3HsSXsqjCnqEr36V4L33kF3Mx86z2RkUOzGmF8uM
dmlTHVstFHsWhWgCUegJseUYeAN0uNZqBHl9V/O+D42tUTHws4E/HQSv/zLq/XXgDrdQSz6xkeL7
UtUfv2kpQzgbdmUSvyVB3PGzc8pFhPdMUEvWwdDgWhxwggE3Pw9Bv689x1191LGe7J3CyXHSoMPW
UX4a8gkt3ktedWBeE7Tf5cqgIlohB8021O4oezhwB7dm+sh73tenRWBBxMStCv7OILp+CqqTiZ1i
4TTc7E3oktfqVWc0OYRY4ZwkjTXATpCz7ZAIkJiF/skIvjuh9fmeyHseKuerjGhvpSOzldmBkOmi
ocUmlL6W/jzsQRzJzBagS3I0MClD4Jo+ODo6EJUaxXlVbnvGbUaL5KaNk9nCOL0h/Jo27CL3qhpO
QdBZ20LC7oI0tqOEuNTaHUPlS4/v4tUqWxjOklef4xtvaaiNy5IXE6Mmlv0ocwrPOrdsNaQRZnu7
8RiOwD8RvRfQcjkvNqoudH3o9zg9cfDOLnuZtkfevMwpo/AHnuOcaqtBsrTiDfXlVQ/DzciymvcK
nBTVoYbxeFosz9zAARe7uhZPhJ5+4MN8Ju14QU+Lah66jybK4VLYBo0nibNSMbwPEue3FcldRj8i
rr+mJu6f/XKnEHit7NJg6+A1d+Z0H3iVjiMJhi9z+GxO3G2q9VuN9QfVGLsOhHAbaLzD+l8fgO2q
kNWXBm9hA0HlGJVeeNXYBBP8gQ4ps9/KwPlBbUonaYrHaMSbKQBbU8Pl2DfKsZ9YdRUMzr4Rh0F0
99H71vZFhwc69sUvQ4zxEFo5GH6/iKkLACiq9nlw59xRQiV2zqBNKzeC1OQTvrq1cwN6tlH367C2
Mw71e5sWxbrtNIs0X5wENlwMjzFBQJBiOE23OKy1fWucZAcrWYnsufDQMdWYHysRXFXk481xPbjE
GDWzGGFv58QnWej+iUiQK4M1BqkWjC9HqjW+lMegKWs/EAt1jvgCy7IY3hLfkSfMxE3JUGjMSWFt
hGBxUw0eoq7u7+jVeGFQmPldfJehIMuXF8SgKEx8CtOsHpeGh5FiGqzvghTadGKIXdTmVuX2tc44
EjOayGHKIqphmEQTSScyTn/dlMvY8S4U2cVKud1byUQEOsHKDhok4yGkuLYpwCZDCV7UjTxrrr52
J9Nj3TRxRer+j29H1T2FlwfC+t21E2MNfBSvjQZdCrYgKKjcA6Qey6sWknMYEzcKjGNtxkhj44I2
zPBjBiPsF5fSbtmSZPnK1zRjRU7hukuN/tRDveFVYqwjQEtoYTGKle2l9TWq7BagfadRtGU94a1N
/NZT7S9lJjBTBk6LN3l6LpRF++RXBJZU3T3Iu6NVeMSHsNmHTbcSCcstnrBFqDLuv7x60KzPYwX5
EZjpTmG4p5f5srIhXsP6zODNMasPsy9BfGWZsnRF4txT3EXAEn04qD3aeBZynHHLpqAm1gWAY8Ql
7UbzmevQ9jcAWZxvNnhuY05HV007qyzlNnVJNyxsaFh5wHIM8Ph7VMlum3xHEkg9Zr2X1kMdiJP4
ZPZUVxPzB93agdUyKJtLHKq28xlmsN+JNg6TCaw8uJNG4cqdvOHkB8UeZHu4G60JjZ0OC13p9VyO
Cs4FIqM1oB9qZMGU4Wxcdqh0IvYVpNc7rOc8jGThkPHuJlcHDjwS8YLNF+06IkV8hfFIrRQnHQ7I
XG29tP4e4Oth/yW/gZwAWAbds5cACteLAI11+Nqa1XcI8WKVu9GBtW+MpBHCAftdbTGJdJ0ohWO5
JU7cLB5FgD3bEVRKo2vpqyaQv/UQ3JssfFReI9b9lJ/rQr67fhMsAwazTdngI1O85gyzSLelg08M
Gmqy6mp9nY7peWSSukRxz40vWaoiIFWQard1ZUO6k+qt6MoPIi+qY2J241rGtyTSzlkKjmbMy2Rf
9ZlYouuhgiz4yDfL5JXo4ScbfTHSH27eYWbGYwa7RQhTNxNtObOmEUVBFqzqPqr2TMX9XNtkxujP
HQ8DVdhzy96ovtmdz4eGQfveGPNEHqoHIdyBiA+kfnR85mbzUy2LOrqoHqZBwnrQc9rd1MXhWXXe
b2CbgjvT/mUvAEYo9EESyzVeKnqqWpPrkAAj8sEXHJX0PzX5klZlniYdH4qV/unHOedh3ffaCorN
tZzXHSiSn7HLPQ1DfO5Dcw8bY+nJ7GZnNTUv6lWjMr+0Id6oTsy1wEub4wPTNzanXUN0UjSoHbFR
V61xoXenzsoGD7xkQ7rLp4SVG61x0D1UFMK6dQ56y6+aaJsufcFJvtZCe5uDg8gQOsApPTQM15lW
HWK32RG2sM9F0K6hS7rJy9BHp1oUL1Mgbp7yHmQBvUEVpK/pDmm8jscS+gnLQjIhqJ3tgxD+JTWr
J/D0R30s9/3Q/EloClu0adSY31AJ7W2h189uylzWxGKUn+b/bv4J2yw8NR4kfzw1iR799VDChV6K
wF5H3CyTz87lGzXje1VaL4BR0XBAieis8WXA9dQwZ+8SSpR8enOk8SLjsFqMefVDtscuN8ZnFIZP
ugxeSSW49NN7YlUnYeTXRvuoLXly3eyup/mvZRokRvW8jdOljtHLZ7zM7jhW4U3zxqNb4oiz9VWM
uhod3tMw+e+gVlqctFFHJjjPYjojz5yG8B73WGNy15MNGciXwKxfzAFmYR3teFbOPv75HPOElj/Q
Q6w4Uq7QqkEx3qHC7fJaHWwc9H6BcYkEIFP2fxKv2s8/B8qms8QCMZAPgkwN0H7x3rQOo7JqF6bF
90CgqSEKhFEtWAlceyPr3ak4Z1mxJ2AK3Hd4FQUDMBcraK7EC7DWp0FY696IoJHjLtZh3angOw3p
rG1z6dnOMZAuwAiufYcftkmcBMwCagRNL+8yI/mOvyGHTFjLRYScePlTNpkn5HKhGz+ngXZStmuS
J5gyxo5vWcXyGiLLRUbpbTBNCEr40o0R/0B4qCLG2vwVhS2/Xt8ZAHfVc2riai1j+2VGQihrOGo/
nArH0BU3xVsKI0hCrybhwYMTKi2B70moVZ+rCxfNpzdoh6zMzxOzrWgKUcS0H1NmXUpx43k5JqF7
MXJ5a0z13dMs5VN/VKAWWpxFYrZ2d3e3ZtDrBIx8+6WLDCq3eZUEA6qkVUUHVeodcXXlq9lPN9sj
Os2JNg1mj7At98VLaqUvKmh2k228dfbeysrfZC4rRmsXMzRl5Sklq6XE2YdoFhpx9fPhHJIsi5Ph
4huZPm8cl5TmLDxLiI3zHJ2FOG5fKu1o1AArlMOyYo69sHI/ZwXZMgxARZqY8KnJ6o1RcU77cvJx
JqThsmrYAGR+ujSrjylldpbLxN23JAgvMt5a+6EfjcNchFhF9NGWX13Xow8TCJ2BvFBL699EcXw6
EfoUVqBJYpPgR+0Zevqum72NmV/dneIOo/lSxMOGbv9Wa+kpc7J7gIK0jVeWFbNZDfo7sFmntrZl
B0TYdM6jZbBO9x6RbR560d8GJ3+Ca/HpI0FDjbIgjmNLT7qDYR4vTMalxAoudBvTDHuwmGYEdYlL
5EtAeTJ/O+GVHxjlc2nt68nYemNxG7XqxZbWeZa14m2Q+1LIBTicUYAE1JvvznaeA02dLbH2+IVq
q3mtc+aSdr8cuubW1yVrnAztkElKqWE8UqPatciIu+aJ1dkKd9Cn2XIv+7n/W87ztSEDil9MVKa0
l7n1xKB/oer80qYGWeP5nux3Ku/2bGvRyeeNB12NHgHBRWreM5LC0W1uoJtsoto4JwbKa2gqOeeJ
RzA2x8V3yAKSUb8PzZPGNzyWmvNWKgsUbr2DknSmZ0aaRb41T4evMJ2QqSGZ0M5PQtxbuxRQ+ciy
hdZ3ieiRm9yA7IUWgucgUQjq+NGEdVQSA2kdTRjVPWZE7qdGsheW7jr+QASPjBE/O/JCtgQ8z2zN
5uHza8Dvp8fDVsXelWP32XSMvYDUZZjuCnweasSVM1qctdgxEutMtN0+68GX6tG5zu+FLn5F19D5
D8nSCHWKKOpWN+225LSMsXkT9XhqSV/ZM3wjVjWsnwgTwkBdJ/k2iV5jVoLrUPbmsrHTjZXMDg+T
MHXHtSi7WEv1svYWHSuk5SSrdxGU2HlIMVs5RvFwY5bVZYzIiSmpeisz914M2hUiXpLQViRgCRf1
OIAsfWfgce6lIsqIL9R0P6YJb6LKeP8zsGk8oDVadyeIVltCsuRmNzy1hMrpe/tpvCaq1delVuPy
6cxHO5lX3QA5QfFSbvysqxaGolsoOsjtTdM9h8b0NZakduk9poLMp34essv8zxgwlyrQ5+nZBosR
V4PWOchVSJ03mUTrwvptPLoAfjkN/AHvU8eSzrqPtPcwgXvm2OHRZMOQ1v9j7LyWW1eybPsrFecd
1TAJJNDRVQ/0ViIpu/cLQtrShk14//V3gOdEtbkRHf3CEGUoiQQzc60155gnUjARkaTX1rEdrt8J
yvGk93sES7wOZkReTDvh4hUp4+vkwygxuCB7BbwQSYHVx+9uplnf9MFqlySSSijcG6vuvmlb30jE
0qbROpvtU88VsiosjY59g7Tbog0ejtEC415wGHPaVIH87EGuLqISPrxZwh+XtY2bHMxsHg3HNnfi
N7po2040L5WsjgC++6WwqEDqaDIYfBL2kcfuR4iXaWG30yylzQMAa9UlVdibCdsFvgok38yYukOu
X+hvsrB/NtL4Qd0KGpYI8IPbXlICcBdOUV6GJCw2RZ1fLW/mo7qQW5Xh/XCt7mumrV51e68T1cY5
kM4q6QPfJq6xs9+oB5hDL6jRblk5UX47/u8RSHw8FeDjCmrJIf4i1QvvIEGn6Ps5u/bvk98A3qFk
K2FUzfXe1i+8bAuCFelgI0+RuAzN7I1soVcVgbuxDKrAsoKoCkGAgAWjWg5xlJ9U1B38CLFAz7Bm
UWGhwqVVERrGS7smJ4mhZgiCIQ7eZAlZ13RgV0OPgnu68j2EuRzhc0P9to3ou3H8YOuKDAxS291q
OxkPpCr87nmkZdyQ8lyL+BxMLANCpwvuhLx8oQx+qpxdjMb2jXlLtqzj+ivIU/TDmvPLjLUcOVv9
QLyjvelLdt6qLkg8SS4RdcquodhYVk0g1hompA3ua8UF5RxqQyZw2JMbtodTTRHBdNN6YNYWHPCC
QjOOftuacBbuT1cz6/18VsfvCOa4lOuOc+uhxIO/GGKkfhm964seQeZPkV4xobi1d+Fcq2+NGp6b
dfAnytMAzOLOQqF/MlPjucdVRl8Gj2pTspS4rUYCghJre9Q3euf367DmiVOcH2s7WyPSbIkACKgd
u2pPogT1c/5FX28JOeajbpxg1URpziGSSRhW5nQzMtEIlQVWp1I/eeGHNeiHx2LyYhJffUznWAQD
pCjoBRGKWxDm8LkRI8b6zVHoUtb+VsJFBZP/QoizsY3U0k6Na2/AU2yKfgO7APYOqqM1uzh7vZrc
ha2x5kVOcmn081CGM6vShBC4tEX+7DlVRjycrLeQwhIoOgP+YxZkitPMWZoGi40wko2Vdtm1bj8S
ipZlG1bVWpY4s3OHMZHVa6+I+w+WNdg7YaKNz5JfJC6EHyjrjixA8xE80DF/E2sQtAxn6OoyZ0Ue
h5oIFLdtOKig+VdhYqlHQDIgdjLa9L7DSM1xonEdt8MS3eIKPVt5CgsWIMLHf9qp8+J22YmIz+LV
tNtXLGNcq70bn/VMEYrINL4dhbmimZYtWgllJBLOo8VccCsalNdtSc74+DjG5HXHiQjgrPf0/NAO
4er3xhq2OOI9Wvsnq62tTRZ8sPVaq442wrueqneh5+QR9GonQpKjRtNJ1yoxf5Zlg+/bW2N+607h
1gobpgyh+e409ZsSTIiDUZ0LDbBV2+UmQxxc8pEZm1vdMMKVViSbfOTtcLfkkZqsx1/kP5rLPvG6
tSz8k54R6TI2hvY6SAYzRls0p2RfMIpeqkJe2ko8q6Z9GW9hx5ZVay7j4L4o99i31m3rJLtBE9vA
0MEECSa2qJptO4W9MdiPPN41wNBAxfsC0uWznDO4CK6npdC4qK6c8QkxOiyGwGfbHcFkpS57XPIc
du6VBnijmltZM8kR0/Ae6yOKfs7WsiECjHL9kUX6GbLA1U+9Yp2lXDzjeE0KLOH1oC5Ait4iRVwR
HNEad90iUJJt3YRj5KNRcDrUfZN4pCY+DSLfFK72I/C8eGkmKdSTZoD241C4OsW5UAVZV/C+m1nP
XorkB46C77naQGe1lQgvo9Z9yNCfLIYhIj+jOqem++kaw+9Uf5eqZvbRbxyPHmJ37rOMLbEDX9CC
TaJfdWh71IsDno1gQGyTzlL/qkNNRQSj8h9sCNqRNYL3Dy/IVOgv/pSR9VJRKNAH0Z6yOYQ2Ui8o
0C50/E+pXT5W3alJaBn1cboHrSXKndvXGxLeHubuRckkcWxvRmmfVc3a7ZMchtZzyvPz/IClP6xC
qREuWl1pc57KzMHrixmibfTj1AVrFFOvlWf8jpwb9qv3SGMRLyAicmo0nzrdfUN4xuyniGAE+LDb
OvSFiJ7gdKfTVTpH7GPPhu59tgq2oyXOwBvOsTVhPvnpjThHiCD0pP6hh/FHaZkbkfkvfogANoew
yxHyGtvFJyFOqI+K5hvV05NWuasavcRYVpeCIKySDhq6GwaseftTTOo8jM5DNfNzEh18D76k6Bv6
/exGmJtVcfbZtPVNee4VI0iwWKFo+0U3jStRpd9g+dUqjn65/ElmPQfxDCjje49Z/vCV4Ohiby1v
akp3sCAWZpWdkKrsUb/BejNXrYdv2GtnXAnXZ6Mn8Yp4KVAPWbEnZ+NGGBoR9n2uXRnKArZw3gKg
W148rUCtPsGAeMFvdWK8z/BtfC7GlpaFtqw1pJiO/qYbmCf0ZPqpVd9o/JZj1O6Ekb6OtMP8n0ZA
kzGzqXkCM6YJCNLOcSp2BVH9qELYZE3EutNuu/mcOTgnWaWPZkhzSrKFGTUZkD9H3b1ksfp2E/tX
m2N1jZGwZ/GxC7tqC2PpV9/SSUtD+2aHAWkA9kugijcZMfYrPOb9Stzy2v5WSfKC4uI9K/duk7zl
OH8Yv+ofWVks085/RjvnEow5fedF/ZAWyPnHPPgNS3fXeQJ+ClCKyp1erMYhPeI5ZcdYUG7kaDBp
ntLsd7mcy8pgotFdB6SfdpPccAe2qzEKX/rMxaM5oRUYv2toWSozwSlr0S4wzce6m3E+iLRDqpGO
U/sCaeTWScOXPOFIXSj/JUzEtwVr2XD9rQvKr9XRQosO61AStRfPBFrAkz3kXktQhoETpPLevSD7
Aeoriov1SDAYoqa3MERpMT9WCKXY4xyduywgsXCGZT8wuow8/2wHX57JlMm+w+ycYTfCGVkDMCBv
yJzpGZ6xKN9Ayz+1NoI9A8S/oivdIA/CBVDyhmNc4yMSLHTqvUyxggSUpREVwqzqovDI30A6n4aU
Ml5GqNc19kksp2TA59aTCMIXhUoljXi3qcZtl5VXM1zjJ4PkmfLDwLyF6KGNORQJgWDUKIN33iC3
oU3Olp0KLgWegdTxbhoy9EjHdxVW+VHmyUaDtNsJ3oMg4h6itFmrelZa2gDjwpjnndOz3tCdAOZ6
q+ZhiiHkppPJT8jGSzfkN1o+HJNpGtedDVmvjRmlBtVHRiDnkuzA3630tkZs/hgT813k5UuZhKuO
f3Bp9ZiZ0ngL5eKERNlA0hT9CGm38bf1PGeauTcD5oKx7p2oKm9D2CKN0DJoTPbLEBzsOPqRyexb
6uGvJh0PRl08BrJ/WpX1rB7jRIuTjOcm89H3tzVinAbpBfCpRS/xB9YW0DXPj9BehTs2czxhWnFV
YN8JgbIXRiFChhPslYBIRwcDq7TYAfqGdoXzyrrySuvpEgQMZD0PBX/Mxdb19U5l5Ys31MtIgiQ1
y9mx5HEu8TQoM5b1EAe7MJdvmqd+RJ2SdEb5V3ueXcbyRonAsDW0dz3hxN4AMRTZt1fN2Ap2eDa5
l6wcMSiiBZbVztHWhqGBAM/OfdRKchcimgWgdUJ9eJsy800O5TWmtViSrqDHDs2WsjAWmj3nXVtL
do33IiHM1hnRvaRovEzL+I3QhmIJvppgVkiGunnskHF2Ma3PMX+PyIFBeX9xAhv/WBXcYF1gaGAS
5PXyMBbISqKe0nTRRfUlD7TPcNQZsRgXaU8Xz06OmrMWuXqMi/g81Mlj1+tgM7JNAStqtMZbY4AG
adzPKUYAF0bBIemrx8qmxq7S6SQCyAxtnz8FOnA8cx3kztcUtD0oN2ySoaQGq2FbQTNAb3KDBXbu
lPPbE+ZDkolXM+he3V47IaxcI79aa0XxbDMsN0X/3AkIXrR406K5UGwhYOvbj17uRa+uo97fdC3Y
MZ1my+SqLdmOyJBtTV6xkQs+EozGjsnEjNdD4cyoNNEU/bvpuY7LvZ5XaJ66nZkfWOhvXseBv6oZ
JrTVqYiLx3LGaEURFP8aBnROHAf+rPTF9NzfTWz/rCLt2cs/kxDJr0hvQd5dwsjf+YN1pc+/UcO0
Qsmztq12FdYzJ7fmVEeOQfptVNE3eIQA0qT9k8nrVpjTmlb3c0Ggtji6hbqYuIQWPWQku8MMWeXj
irRBtMPdd6h5s1PLeS9cefRltnGRJSLCPKR2vu2pm0IU+kNdXONifCxVDnGhD9lGlj7j9FILGHdw
NU/nhIa/48XvIRHtC1Xr6wmHHNdPA8aSscuNd3y5sE1QnLY4qHy8Wo489gldvYYYhHpyn8UoHlLD
eY4dfeuG4oVols/YEpiIulcGTRzUBETATrN3HKu3ZlPeWv75oWDpFK7+4FDFmc1sefbOFZQUeEuK
lD8teW8BqDQWIl3eWqpQZ9kSOyElNfjEYMa7oPJF69aUrFDay9iJ5zIPX/yYAassLLARvFBDt6cd
hTpYXnWCnF5Q9GCaqASYX/SMkGNof/gNA720fJJhsw0zZF0sbcXKjtrvCaL5Thvq1zC3zGXRIeix
Szh4baxtnTh6niroge3kks3kTNu69x9NGVR7MuV2ZZbSvfdTtWGieotHTFQDkyuicWLrWCGyMIve
+BS54S5EEe59vfFXjBAFf7ZWbstua2kiXkVpGT6LsA0fUWmf7/dc0AdP6kK3+WTZk322it99NwTP
Ti0bMEVkX9zvNj5O6xoMEctXGjzLBhdHJglZBGavRx5ZxkJ7QrCpU0HYzSHua+6W9bitQuDCzfTD
CdryIP5147GmrUcFGVDz3n2FfOc/v3b/VqyvqMW6OS8apsRfPxqMEZ/8z/v3L7cheJsBZn2Mw4De
cFUcbNvlhsEfkd/y1a8ydjWtAPmMUq4A9zLDn+fva/yGQiFFulGaQ36437gEju0HknXnnglN1BBi
zIFctuqAw/6vmz8/B9wYHUm/u3/+/qk/f+J+n9NAugJ5zBMyuNjz/+uX7o9rRWjpphy4PqeRQXCK
65mOPqUxeKWK1BfDsL5oom9knpGlMJruTgeEAK/TYxj72HYVUvMSz15HWbbsvKEDnYQNxmmqExQZ
pFgpA2b3V03hdazMuDimaPuXMI1BlT/JkXc0c8uYnW/uBnP2iCFq0V0SezrN8arJtKtyg3Hlhx7i
P/IDVrJFcx/Xeb1p6bbeiMX4pRXjwer7BNEJXSqP4LRjRKzKSYUeo2ZNW6OUjY89maXHJi6QzPHD
EXl89BvJeJmcDe/vCkcY62o5vpFj2K3GudE0MlbcRhjStmFbY/mcWCcDmjE1JLhioiAymbmhgSW+
yDiaHc0FfXYa6kTHpehHt0XPfLaQTrkO5CwBba0IQhSaQxlA+0nsbDMWJhK8mbuKxmHcp+3Qr2jR
oLzwMG8MkXqKatw5TUELyqhluipZdE6cqAVXTGWW5gNoWAxRRvmeSKM4SVIYTu5IJKFGTRGQLHRB
rGc8DMxZpT3K97qkW2a/DeB9L5yhtK2Hpo6KOHfPWeZQ8NcwTOfAZzLURL1JBgbbrmUED0MTfsEv
ZAophh3XJbl+EcOetGn0C7gvb13gYsZMpQOVoZmxcsw4e9be68yIQkyPqJvgdvGKRMQk8RSsaxG6
S3umeVQj2ai9LY960zlbjXjZQyEM/+gF0t2UvZ0eGIbsQHpEx9gy1cqtyPr2ejcg+YAJ1hgjBEPS
z/E2ddyPGLHG2Jx4wU6FZxSv5A1RoYR5vK8JltAMxaUy014cxegDJYVf2OkJ5iB6pH40MLZhjbGT
Kdu5HCPeHfNDMW/uiAu7VVrlPNd+sRrrPLy1tWY/S4kGsCGCSun6I6ey5iXwtYVerPWEvskQMYXO
RRhgusEGUNHF4VxYV2hnQLP6hpPvQsNWF63IX6wvmPra2cgtb1o0icWHkXh3qCpHWvq2xVCOUJyi
W1iF45wGD+G16SVyq/cpCDlRuOhNB20ZmUmGLIFJh5/XyUZVDJ3tKeDAprvxzbHuSSbxbyUFqc4u
2APqdSJNjMF+8vOJ/chSBsIB7k4YtrdhOOcGkUz+1IrUvEyyW9+/GDfRG9dWcIJj+yPKJvtDMpnn
snZiJrO0RFODgDmfkeqVzvUn7RXeWUQwn/sgDl5IOciWTl3I/f0uA2oNQ5Vw1iN7MqVHTu6am4zH
0u0f3CknlJa1a4HPaPwZclBnzRhvnRm/IdPnpXGH8b0vwD46BGOZAQG3ro34BT9HlRZXv8v1Y2/p
Z/oF3THR4u54/4gpOCsZ8ugiiq2Xmlycl9h5U5yRksm0OGMRMcrR9SvtGDJH6DYeEmnnROKUNsF6
ltxXPWVc5Y9LYabZ0/1RYjh693taQSyYRjm01nogPBq+q6f7R1mdp39+pGmaWEmJiH60c2czOihE
LZepGXjXlK04618ldboX9lctUPHXLFocycF4w5ON6cLSd52Rm+duHgeP+aRYTjRC2O0pR/yAYAZX
xrOAaQxYyjB+aAPVHwBNm5QM06OR4706lVFdWxG+VblTHjUbJks4g1mmOPnzU4VZ2aueIzw4B9TG
KyFH43i/sa0xO4pu6wY954AAjb2XteUj2rh+pwXECfeaWSyJxLJeMnPko0CPLnSgW4ZLQFToZGMC
Ml7CUNIKT2W6MWJGRPYQ6+s+xDkU0pdedxoqBzttIJxPYTl7DpiNZ6fea+Jn3+3CY1thUarmV09K
iuempXyzkN0sh1TAfcNG+gvzgL+kYi+PXpfOG/DVD9PkrNs9b41GxpjpKrGz6hk9XDvrViGd6LUM
wZ3TnZWs9Ws6R5HP9uNOd55zEs4WWkfPKiHt1NYiiLaUC4E31Y8mTp1dbvNaRDSQVBBddWE624qg
jr3VOQ9CaMPFifdRNFxkNZnvreKEGDR1t2xLAKmp8ALwLCRcCzQdG91nPh/YXbqLClt/1S18W0xR
pmM5CH1bk6FBsI6tb0go1RlD6prG/64ZHBiwKbmAb69xWaVr201IaeKkCIOy9Y+1auGSeyaNrMAL
yw3uQwzVnl9sQ874b17fbBJptU+GS2RoMWDnvX8aaTWxxRZNQlGmb1U/xtspU8GmjCfedjFxQcwf
rlqfDr+y2v3zg+C/fiZzzAfV+d21beZoBx8HCB66z64bHDS9CFYWaj78zOSvdZVlww7l5bQru0G7
BA37fqWK8RPh7DKfUOagQ//d1Fr1IJR1sKNMnAeX2WBHGtOyxB6x6vMSFhyhZFts2MOq0gGQR8zP
cZiiXBbgYuqKcZ9uORY0mNQ9+KlWrgUN6o+c40PvFZ8asGPKybnv5NCpdenRPjvNIEgxog0czwSt
vKhod2YfWFQ2inCsg7TEhHgDwtySoTIhip3S8X81zS5oCVSd73VhTHhqldMSmO2uQ1r1G192yHmK
sjoZEZ5T2z21eG5h81rww5l6T11ErqvqrdVkEKTbaRvsJCaWDXdaQvtA8DPnxU0dQwC0iCs3V+2X
F41fY6up99ylZ5NpgXXjlG6xJCbaee4509L1N5krtHXma3RIKKCcKug+W7vfjrMKq+9wdZVWf2SC
op+VoXNj58b5fneUFs4jI0BMOcWnxmfM0eXVk13jaB3p0t/v6RN6LZVoHIptnxYdYhGdSQLRtio5
FE0YLwvLefadErEnFgL8bjCc73fhWIRrJmPA2Zgi1ST94JjXCoC91Zw4yGogErkfTN/fwq1P52Ca
niwy/Rma6owuSCpwmFq9KTwcFWZRhms/BvI2gG464T1VG85RhTXsgUURRc2LsPQ7w2VkyxGCs/XC
s310eSR3rfrOzvbmVGQr2yndn4jFIdrUzrM0ywZTjY5XyLPjXcejon7YRUPcfvumBeLPFeYJ19Xb
0Jfd0cxsBJqTpb2h+Z+z3ZFk0XwM3gegvKbOdWQFTnFF5v8EKCF4F74qd8bgciado+tqtnYggaHO
0xDuiIssbyFzuFtGnMumFn64un/ufoPBhXGLLtJDPH9LgJBgLwyXnj/NuXJ2L1Oxh08mIgj0Qbip
OXOXx6BmGkL5SgnMFBQVStC8OJD2z7HAbtWX3rEMALn7mWJJNGkXZJOaVqmorUub2SNdS2wtvEtc
NjsjEBSnw5sF0n4t6Y1eTGARl0TSysMyuhC9cL84lTVvnZ6bFP+Rc3baYaXbQASGuLDeWEppRPJP
PPi91r6ibRyDuRrtg4+wcRmzmhxKq6jW9raF02sIwGSMSErWsdakp5Ge96qX5OYUHs2LnlnNpiHX
eAOVU14C7JD8tYzrOFyUdqZAELjGUfYT0bmqrUgwBwLNLAAVbocCukKHvIlNPMr+OOkQHnjevExG
mwZF8WdkhsG5GcffRibTs6ioZlEDbWwX9U6cx+OTX6Mm1kZ1tVoCrUcl9zj4WIMr2emsODR+wx5l
X2zRMOthrDiRpW26YMgfGDxMe7pBT4CJmgswBAuADLOFqRXvHkfBH742PoZ+Anqnwd5U922z9xoJ
WaEbxxX1GcHJrcx2xmQVW+rnZ0I4W6DGmWKGbECfgVyUP9x/FUw0GNkytDb3g6fptZ9xi3+CI256
bEqqnqYuo3dTqGNrdcVV+jSWa3y3uxI5k16O1sWr2U2kso7MamiwOIAxm7D/pcvR36Fz+LAyNZxx
A5A4rMxNkBIwWlj6q9b0wS7x/XMyMN8kY/Wh+FKQl3xm2TeLwxE56doltNeQfpPvFvRRG2MqqXtY
mKOs6kfLC/dNuPJdwgAXkR5vtcYlRY6wmiDH6iRaDkp2U7mvQUuGKGPPemtPsMjH3jkxUlJrjRTQ
bW/Ya6rDFylk/lQMfb7G45rth3TujDCKHzk8mFaKqzwG1tIHyt655dDBvtDEGisJ9WjvW2cqW7Ku
4NwtU48YbTDzOy0qYCW2xnjuK2c7VeV4aY0DEF101jRxzJY40bREy5WnIy6euTCBEkOHqhqeh7BH
5BSKcFNVzWYSHdFvOidkR09ml3M+PsxTlky3XsxZ2ll0jApDIPmQQi6FiGg2oqzBsa7Vx6pC5lqn
mbuaxt7YcTyhge9Gj1VYsUTps5U3weciKy8CAYwYUtKrPQ0VUTyZRWJaVNdrwzOiFYh0WhGgXlbl
mMj1kIXD2coTsBFkzLCX2PLqJd5Z5RyTzaIgNHtCIZoNw5YheHyy/L5G9DBL9cGfvFlw0czCTM+y
qVN0Y8yjSpnKQ227GAQm6+BF4tYA5zjfb6T0kiOocHEcKE3blgJCoGZcOh78eR3ZzUrP8dM0yuWt
SHiRksWpcKLqqeKa62bdT15pyBzgN63YVeN1ih3kg52tU/mmzzrKtgajTJPFPZqOdIPvyFj3z1+E
zVsPfvtaJ7SI1rmowx8wI38YAByWoJaidV+G2bM1gVQxY3Pajg6JdoVbHkej+ex8/G95zYap5hvB
0qF1CS+ORgJHoIdYahOn3jKSBVHgKf01ko08M/J1z45M1bJRnbeCT1idKEKqk2Ypdx06hI2RdZTd
Bo/Ric4uYs+rat7h+rg/5v1GFOZPZsAFoSMsvUCuCcJIj2k8aQjWKU37IXKO5OBsJqQF60Cr+1XV
1rzpOn04Yl6FSlJstd5Jzpm5IbbotbLUK6ee6FnPpbuQOYbsHmVc61l016c2unp9aG7tyOyPo8oP
mLmhm5eGxAeYTmjrLE7Whjvt43jwz1BEfwSdNUBYauo9LRD5FprjmQCNWQQ6IRE1slOJB4KT03S9
3xSidehdhw9NL6Jrjh+b6dIlGlt1seyVChxrb7XBz2601Pl+g8gJSwKZYnjAUccTuzNsspgqGoul
2jmN/8qzmJw4JYGE5YiyyJHh9lOZPSRpPmxDSEfLySjCSyT0ae9UXHWdczW4ul9jZMFLSDfM0PDp
bJIMS0M5AFYWqgH57ip+He6lLXoU8YBlEW0xWY/BKI5RgB7VzAfGi8iMH8vPnEbguaqJV3csAEiJ
bQXbQhrNvh1Is+AppZOeNGuv0Z9anGwbyx/6rUXi5abIqnclVYgTtEIjGcYPdlNyrkwWvkiCh6AX
rzopRGtj0GhfDUb5gDYoOYTjNjEscy8yOrJoJ6ptFnXmOneSX1xj6iDoE9NDfvE1gmHbAVev3k2s
jiI5iAl1dB1azpIcOCQasoy3OFztg6mb8RrEh1oBcDMZXnrju1XFLxAfu/0waDM3osfmiXOhBfxy
ttPpfRBJwZlmrFe+VMRgugAM0L6X2GXbI3074zpJ2zv0VXELOiJezXFwtl7gnnHR9Cdt0Oo9QT2Y
5ixfg5jN4lm4XbBDT5IsSzzbWq71V1WXL2YEoSvFWr+RFlvAaCKGxluCzdIASZHF1mHskgLCmz68
Np236NiuVw2HmvXAnnrRRFEui9BjsCurbxxZ/c13RpQMUVRMj/XQbtqJE1OWCipDXBUN8Vpr05U/
HOSxjxjKSDtq120MzYT+zwG8qFzIqqs2EVbooAjrA8KKyYv2PWTSha6dIbwfVc9pzOxziIbiXfMx
jSLymiOZYnjFSFmWaAH0a+mpOQ/Rrx+jKqW9m+SQcnrCT7rcvZGOQugQs2/YGiYiNEd6J0LZmeQx
i0AYZ4WnCTVuNT5kWWxcLUaeEBjSk0HKj1Vqxsku83fgotE2aPMtEjCCVDvjXOo1TxE40itevke7
fmwDwPh1A8N+rLvHwHlUDgLYIRa4NHyoJ6gim7U2x+mCpdGOBt2kXJ3ui5rXtMe+nMD5zieEMpuz
F6jXdmBPnho1qpP0vsA8xsf7naEtSKDSxUYfoLpSAx4jrud9ZNdynyrrV+fjFitdY9066KFjxg/L
3tXCLWfW8ozm11ukCtX+HIUbVkaDhAsAgkGDZZ8pJBm9iqdFNFjRuyY4JmkxVzj+jOzWZcGKo7T2
S+jLbMq8QwpW+c9eneZl3t6ZurMJogthM2RdVEi8TgUTrRl7M5mN81lBLTNb6zTM8Ccrsa5l1/90
SjoLeSiCNa1g1C4WTYd4n7ekDhTzyY0M9SVDw2nldmW2UgigsSas/FiDpRQO4UbruYIVgfVtny0Z
HvbY0D1Em/VexmO0znDexvFJ0bm7UnuEAE5kvkaiwM7GNIbI+9E79XlBmmIzC/WS5jDokzrqHsq7
+/5MVPa2l5ZFx6Jic42SYdt0BWTGse/30mUgUPuyQGXmZO/sHCeLeTbTv/Soz5u6xTR76UgylSOz
s46oihgRJagAtNRGNVOZ9p7G3MWIq/bBajScWWkRUKqRQYn9uV57TkOOqYKqHZoddiJtldB+O+Qq
B3v2IqdgC76rvDRtE9GSVbeBsgrCH+HFZUIX3c+SzagK7LBhM6LfKmGkxn4eLNsueWuGhG5gBTwu
AlCZ5oxuUtxk9Ghxt/UKdR4do31Qcb6LqEExyjOVBBj06Gndlflzvo/c8DkIUGPXvk/brxT7zo/A
Yo30K7RU5diUwgbYVHlEPWxAQzcurlm4hxal46ZLXWtVxlm8bkhwPyAmwVbRNQIoJlkKrY2eZAin
B5qE8aVnejqY1FJDAGwPmM5jng3tvpv3j2boDm5R0WD3ASiXrk5SyPwSuvHk7IhX2kxp0BwN9XE/
wvTyeeqBSZuD2pLps2udUW5kn1lbhvDIv331FRfAekfdewLQAclO5vuCw50hR6wJEw59Rig16zH5
i342A/F3Q+QSJ4UbfwNWPFyL0kOLjWBn5Ri59xhw8j2JKNhUnRmeesglGCZHmwLBA0g7N7ylRzXU
G6l/1rq9o1Nut3h8VygVxuN4GsLCu+jjN++PEQ9GcXZl6BxpL+JAswk1bYBKrBn5YbqiAR0AYGn3
ccXo/95HDAoGNXXW/rDQCjv+kJ1DkziOP28MOayGBr3QZI8PqvLaveO5xjnw9A/V484QjMYhUTWS
Vyb390YFIsxkOPFYUImz39K0NbC8A7Ah5Pp+3OIE1uxjB0GLGxDJHAWMcRiMNHuNqc5Ciwitg7uN
3kxSIM/btCXf2rIYT6YzXE2NNFe08dVSloV4YPAqHloLLjgJr3Q+4LNs64lwHyfty0s2U4wmdUP3
NpzuaxumOtuS0eKPv/3bP//j334N/x585xAfmOtk9T//g/u/cnImoiBs/sfdf56jX/Sj8t/N/cf+
9W3//Yf+uVvf1v/rN5yfNs//8xvmv+NfD8jv/evvWn00H//tzjoDpjpe2+9qvH3XiHrvv5z/YP7O
/+sX//Z9f5Tnsfj+xx+/8jajUr99E5KR/fHXl/Zf//jD1K37U/TnMzQ//l9ffPhQ/BzatDoaP/6/
n/hGa/2PPzTD8f7ueLbh0dv1HFfaf/yt/56/Ynh/t13HcTzPNO6fxvjdhP/4wzX+7nIOgE5jS8sU
puH98bc6b+cvCePvhuu6jif+H2lnttw20mzrV9mxrw8iMA+34iSSoiRbtjzcINx2N+Z5xtOfrwqy
ILPdvc9/dkQHuiorK0GaIlGVtXItxzY017C8//75tn/54NYP8r9y1rlFxGpZ3FD77/8qlw9YvC/T
NkzLtvmf7ai8PtW1Gf/+7X2UB8L9/7R2Y4yNMkGTm8KA3USHeQye5LaqKYAZr7ss2YIUyYzyN1bL
10O0EcVerNd8KpayAq4f0b2avnYRQHHNbInhZ2kAZUa7nQezvnPDqLnT2p4CKK1WvSPMVTs5sNjk
sOyjgjbxc4PINXIjEKNCzQgkX0ccjwB6XADElM2UJWK2tYrUP3oMl0ZSs8UTt1omzlN960e6fpu3
SiEgmcZH3yopNXztVshR3NkZoFY5OveiEFGMasCQPsrR1fl3c6+cXRFKFTcqOQHdorMKpmvS1E0w
m1TT6HOAEqf4pit6Hl+Q2UVGhl4qtprSLruaMrzMuBpwRQVwGWk3gxt+gbXdvh+mGpoBcus3cRdN
n2HDoNLK47BnSgegMJN+Bxlb9OTogQlfAqBqaZduWo3ErZzl/t0tFgv5NZp0E9EKEY39HmfEQ+tD
QqhZ5xq8zJ7U+hfZk9oGmhA4WLuytV6ky9qV86u5Biv+c9Y6mKVqeh5tCPvK95nR3fVdUFxGcbEL
jTS6ycrLRHzq0pOW4RgPhXV424UBhDoahHbIM1OMSJucKFssPOPD4MMJLLvyskxOkW64QG8xQLig
52lwScSxaR32nDyzn238IjrJ3mq3uxkcmuzbY4OCEmoP0mX1k2eva5cTm7PlR+yARdzVvri183z7
5gfr5Zfhl18CQ1WvfgpcR+N3xTOB1UHJBRXyrz8FHGmazthD6hv75kfXI9U56a33iZOLz2Vsmn+5
MaVxqvmnAxTqZmi6/JkEGPVYit6hLGJ3RxMYFVCg3HqQs8s0WGbXYrZSv5mNXoT1rlE926s3sYCW
Zkb7jU0uXFyT+VltVOvDnA3eQSVDcGsVfv3hFwfFyq0PoLwoW+z4ZxXHLkpYVyewpObSdQU6NDSM
peeJc5rR1j6rOYIp0j9ETW7bGo0rFijZB72N/jY9a16CadqQbYIWEhSzSTeJo6DwJlpKMbAshHwF
RtuAxTF0dJuwFLbf+QnbMir8RtPJPgLfI5NGUVbdONumgI4MLffGvy913b/PIvvrYE/hUZogQ2VU
nxAxGkYQ3NK4OitgjWUUaZoQzLlf4o2z+9WyqvAoY9qFXt7BQ5A7FbV+QHls+DcaNRx2IB3is8w7
ypa8KB0I7rmz4vPalS1pk6Oy+/86rbHhT6xe77YGvbrHVffqHv5IiVXWcvDOb2JUcCRCAgPBxEGL
3INNQprcn6BJJOm4BTdW3k6ikDfVixAke1X1eyQNIvgVmuReb0XReeUZnypj8vYOyaq97MYhrJlO
47cX2RXH+TBLfLqaFJMYXSbpdmV+EhzmHQxHPCPjezIF6XkAe4wobMnyrQY+To67fKfEKqAKqi63
eurDAtME9lPUlWTUdYiLVbjln6RLpiKGrIYVNVb+D2o1Is5VOAuOxUW25MXUHPZ/pAz5NMM3djko
bYUQfnp1gxIYQex1/jpNGSboflVzGVxvk4/9M79o/CuLpK5WaONFncaQWsymWxK9QVGPlxixbnGW
hk+uajzUxjjbVZ1efDWyiLevhAUUj4CjZj8Yjxbi7ayYgW3Ncat/7rPukaSa/6cn2JwgG/sG4rIC
UNW+TCoAxR4tx4WOtzL+GAN/3kU9p6rZVLruDUiA/NEPtPc1BNCnUCRP5aXRw+K2dvWfftLo4lcV
vXLyOZJY/KguePGTHkoPbvKGYqcl3nIPGasVsZw+AmljaQdj1MwHedFszUFvoEk42Idu9EYafbXY
Q+1jowRvkXBHfwneg9aBPiNAmVjaBhvmGVaWJRQxr8ZGtxyObFOIxlbja7D1prahfy8aZ9whNfYJ
OeDp0Z+tcbl0KlkrNoWX1d75aJUESQJAS7hlgkINDKd6EtPdvsxBq4kgYmow8cwJqcd87B2TA2ar
iHYukJMsUO3vqtJ9dTjx+JiqoEpseGeo9le9d46AtYK9sb9nJBUQ1kq+ZpVJkjcqpjuor60Lhwek
O0iYfQsFj5lwtZMh5ASiGx6L0M9PjQH9RT1687O4nfRoh3G5XS5uF6fWy+2qtHpzu+7qdmGunv1S
iWbQ334Lo1Dyp3zbyxulxGybJLECbcbPfzHwdyapsyTnecDG7sZUZvsIyf4ybf1n9HwTeWPTv8h/
QB52yV3cpXkVUPv62HVWcucacAFrI2I0krsagNXULE3Zz8UJv2yxEIFcLYVk4Y37YpSBCjd/tHMz
m6gd9N10m9gpL8xDuQjkciPYO3o+NC+Y1X0ck5EmicI4ihrzfULdJyJ1ZEvYg1OwkCdUGi3Thbvq
Oe9V5CZhIf0jtPrhW480ZVL7w7eRhmJiEUNBHi4NFdqrd/0AlH8cYqTFkrp5jtW22o4qhP3gZjr+
Vsf0XMK6Stm3Gx8o5bIe09GO0MmgFNgUVV1aXOQ/+qbeKmMLqVrtODtL7TgNJJlDoaJfP2fWRInc
7OdLzLqz0/PkZy8xE6N+iak6TX7I1NC5Vc2oV/+Y28LZDt2s3zhzmryHwfhhNH3/ruIU/n2lDuUD
62GkahiTptFFXaCNQXXLrhxQ2IVtlIkFwWr7HwN58GzusxhCIQj9H2sT2XovzOavc0KSrYQQ7rIO
kGuevgKVhFTG0N4OBGJAFQNyhqrpBsy8Gd9W0n9ULajUfv3aigMbxN3sTpR7BMP16DpDjs7CL0xJ
4lZKNFC2ZyPV0MHcLnYwaRPp77XO2crtjezNv/TE2Or5Oq9OqQV1U35NpukzCMn6nQWr07tRVZJH
9hWD70GfIMy+WqW/sTCrEz7SsRezfonjj+jpmoG382u7pbBENT+iVnOvwlz5x1RBI2ZrWfYAh3d9
Udlfb3r4Q/4wdWXnJRMKEboSc9xEjVuUO8bHSa9RPsdBznQCN30w0U7YjQDidlYOJk2DfH6Hfl8H
xtKbHE6kC+fC8tQ/W1lLbROm1R5B+7p4gM0lP6hRuyUnyAHDtaECMaCYO6OkxmkIlbwQMsy3PFSC
x27KwkfHsVD3m3gmNKIrbXKU7fkP00n742ry+sQ5k4879+MYPkovebEc6HCtUqPuRMRYg8cajEcl
OaU19nq/qyCwiv5gn90d1xicQTpnMtlntoLZrg/h85Kfk/wY+Yh0FzjJRvbq4Iv8hOVH+PNjDq2Y
M0jZc5LP8m9i/TP4+RH/EvHvMa7+eH4bR4b4JXKnidPPn3e+ivH3P0leC+zUJWe9iUVKIPIf5cWD
iJNaBP+ymvj+QJWTVfNxfHUDLgHzERzLe+kXcGT4mKiqvs952G3ezEXX8pT14ffVVJKlu6915EmC
1oRNTcR8vWuRG97yQta7yuDSbb1rPMfwvk2+n1P+XX5Nxvhvdw2T5M1dwcbY91HfvLy2FijljTor
UDKi8/XySl7f5xJdr8OX97j0r96ffFlRO0PEyJ3WF/76/ta3/Ot7lD3Ty36gtKchfLxXw955rwRd
/wQYADLrMizhpQj7p5qFPayx7geljLxSMNX9AQFidZdldv9UAV+75Z9c3yyjBEoDx3kvZ66BwpC4
AwgLGUj2/EZ3T300fpVPWeopqkOpGs/ymZxqlCBurx/cHDgld2FWVwez1J7lNOki7SgAzuepfaBA
0fxYRVB1i8xKq8XqMeuAjg+iO4lKxKBR+surm0yZcFbFGZdjaNupTm6dMdOrPwLEEM3R1Kutq07O
nS0uSQDpiJ5SIWlqBrStHjSJJPba/kaDT2sz8hnAY6HYd2Y69ZxRnPJ5nO9LAS4sa28LYDu9W6CG
PhQ2HPHPwS3AA0H5JfpwecOUYU/TRIkdO6EsdOf7xZg6lnpJhycZyxyK+S5Osu+em1HPbNes3gId
2kLZT8aseedFDhw1WRPeAuBmeSK68mIjxYE0oYdctR/5N5lq7AVGuFXeN2XWT8+NorFuQF5mU1H1
dc700fhkgVOF6Tz+iL6y92AMzTcrhebeibPkFprSBvL/xvx0Ncmt5mWSyubtYeDpzKeTBT6ijENW
PrixOz1lcX+SH0CAUvFt0GgaaB4+Jw5U4X3Nxhc3VionmekSn446gXQaQUuRO2u/1eJMEt1T9kRD
wdZH9vVQZtZeRstq8I7LQ9eb+uqoaH5xBEmnH2C5Ud5XsQnigDv+KNJPReIX3zmPB9XKNvRxddWr
LHiSru6sDueWg3i2mEvUqYn8c+iG5TmeXLhWkA78aAVqeXbgfrrRrdb4KEfRiaB+1AuMj3BtludO
dGfR/fe5kID1N34c9MrTgNAxCpUwRGd13j8Wmq4cSsMgrwoQ5NL2YU4tC+QPM8hIof9k/TCMv2TW
iEo1JEg647OcDdaou57doeS3Y5PePIUIkyJTgKy17wbRjlNl/eParYcSSL4YnTNBAqu6b0dh9H/b
XUels5xr1x+ascm3k5PkF7XyozsFVDE0xqCdMtN+isfe/qFGPfysvfq5Mis2LybVrKWnRndu0UKY
OvmBdFXC9JPGySUb9jl6Uv3EuwnE2llUR6RZYP4Vx95t1ETtt6mGZMAbLPW9W0DoCdpKPSNzppzz
QWsQrYF0cJ1e5OWhSAbzrxruRZC67TfNcJ7q1ACLmqRqc++Girm3Y1RS7bG02T0r+R1VhyQy/Xpg
T85Xc4CiWDOr4tvvPPrwAl03zKxDlX13/YBkUjp9qRGm2BU6xMskC9JHTQiA/eoxOpD6mDafQH9K
9OlTa/Yc0MmzezbTLwf4sptDh056hT/WbVyhmBQgLFVT1SWuS1u66VqZ7AqKmxEyHx5bc3IeJGat
VLpHKnvdB7noFGOyJ5enTdC+6YmxRvOcBzn293kV8tY72LPcqt1SccVSD0AOcDX+7F0dFXlXB1gq
vwVrdx21xejalc5x2AHbWLKWLVwt8HZTZhC7TbszshhwjuhC+d7uhKj2QRYhrN11VDqjDvbi/B/N
1brAAjIkvpNK7we3Ei0hIWBxprjaXvblBQacfeY49rGTytS5gInJgdrq3FvfDp790EZchNThbSTO
BtB0Og79bCJD5CTgDQto44TdiYN5l6kpbiLpL9wg4DefOG9OHtwAENnqNpdtfTvKJ94vbks0MT0O
1JebxlW3a8K8kKrxQCW9+RAqFVvYJM6h3dN4GKHjyN5FGr1qi6YkdUQSLJlRNtGWaBqmYlrBkoFH
Ta9ktxqlJTedGLZFHZoWhPYhrsGxlVmsn+BXNx9dGGfIpJJs7nx3Dy+7/fl3HuoffsdiQzWU5r2J
yAV4mPq+HOv2vTSRA5t2pYNiCDBuNd24qfGehaPxjxPiyv6ghhrMTzYUgLJ0IEbV+DQ4EXqcIgnt
6rH5Php+wH6XfZCWdGigga99nrmYkBSIdtA0Ih0lPcRspQWR0hhd9qGExE3MRqxovLRh8ogqkHNh
O8GuxhnKzy1yRrdvbJbY5ES5UIbWsu+h2NVIky53MLL/Om2xDRm749JQAK/YrHU7n6UzWCrzCYSB
/kC24FiNNelLYQoy9Tts2j1luwZVY7/6l2G1+MtBPalg/nStUwzLIkJ/Xm6fQ3FuJC9QnFC50jcn
2VtcJimPLVxU0UqsGnqTdYpsFahjjXPGPGVKtv9+WMIh7S9nJeKs1HUMsnoOZ6cOZ7pXx6YRiNhU
pWCUIvci3kIO3QIJSnRHnEpq5kZVT/xwo2eh5upygQrwpbXaGvJmp05crmxrV45KPx9pm+ymRANp
QtJxUxhlBDTa4HFbFpl/anJ7tKCFFE11fAhzWPyQf5lP6APMpzyPKHCXTWmUl0AMJ/rQwngkmovR
hkSdg6o9/OwRq3NxAhDGNWTwom8oGQQnjtMnsB4rzhYKhZtsLJ4Ri/ZuzbHajb3J01lVj27qBdsi
1h4CvfgGb2hx8OGCH7PBfZrn+qERJCTl1Ph31uDvOFYFMhtOEMh1ACJ9kPqRbT+XqLztB72HI8L0
EXX0XWUfUBcd2RqoNXjqQi2ZDmEP/5iukpZDUwK+FqjsqZpvDHDLOUwsQEmTrZGiS5CO3jZ6Dj1T
FT9uD7A0Hj0VFKoHsY4ZoOige9Mn19CTbeYU39O4/NyA1d7MJoeZbdw9NiFK8bH+QAbveUwhUaUI
YDtCuO5yUNTacNblLMepFuFU9wGVUq0YOQooEAEKx/eD5b2bR3vYzp1+rANlpFRY0E+AJUzJV9dK
l26VKr436zahTFqvdnVIWgw4TbDJWJKjLGBsB6v7FigtvD7iwUmZxU1htOYuz9x6O6OB0BhHtUEU
LgO/9A2prH6Dz64pYc5QO+OoezWYsqFhIew1zY2flncD9Wt2Alf9YNfQZ3psRAKvJh8ZffNnKnT9
Yoz2VhncgtG5cGy/1wsoXrUo7U7BLkih1QemsMsGYK21gaiLTwb0JgyoDvHmvZI0fJ1reLjrFtaB
SvnLrwbtFMJQowUJ9YNxSX0HqazBgZO9sJ4iiyoV1SuTW18xHudE+W73anIxQb8Grf1sGRB4tBb1
18knkPVQLtTG98SIToaXW/yKwVTswIegDhBN+OXnYEiBAqVgbmxtRuQltd85WYxsYA96tYIUd0I2
QaXyb58NwMyyJH7U7dlCruyr6bOGSdAZrzqeR4biPfHIVe5gb7H2xfhuzoPovd8hBa2KRDa/BBet
apznQm2omQ7vvabdFBZp8gYtuaSDJZeCHeu2NwooIubh2IT1M1wXZIcgeKGiCdQppCSHOHbiTaCp
wa41yme0ga3bagiDQzGDym6s0NprIcLaahXuU1cdblCbVU5G96NVv5lWBSouU5Dh8eND1VIHCqkj
zDjuoadi5qxq3Z2PZia1q7dqVSPN3cRfOTy7rb3Z5EKBSAPSGPLUnvW7DV9tPefgnhsHUfu8h/He
6HUgvPVJnbr+lBtop9Rulu2cwkTLq6G6Eb0NsM0JRYQTxAS7vOy2HjyfZhyHe0+Q3Ki6UKyBYMS1
D2qRK9u5oqYhR9A+R6P9nYUQh1mn7mGAqXIQpc49C5oLpfKmrj5QUjbedTp4uzHknK9Vybq1Ue7t
Kru/8/W4ezeaZEIruBPaOSm2/UDtGtgW794P3XeaVt1ZYTueKH25VNWonUpjPtWC3o23M1HzXGdi
R9Rf0OJAvS24dQLfIIdImkdN2dMZifMVVYsKgLb2Uemh3qogmrhBbwFNxJBvTt8NRz3irKfXzuGs
b8f+o2enxr6yUIRMqcqgeBQlPPQBju0MNTdZXaEvlX/WUISBESF+72SXGYU0FpUWaM96hknTmr71
plYjzILkSD5vNWh7byv+3IBapurFYTtpme17aPG1o6NV066teyAPulCv8flF9Xpt76rhdPZaKPzN
qdJQlMzj5tbNqJ+dEl5vxN+HM5791IEXIehgDRYtpY3hgpR9paeG0bPSWzvPv1jGOP3VuXduBnEI
5YtIKHphyD+R7X2J4V6Gz7ka7uMs6N9RzfaHLuweZC5bhywB/Jqt/tGFY9UKG+9L6vUl0/X8Vroh
wmaVU/sF+J91i5oAQk3L7ObkjRY19XZhnSGUolZJzK7YuN/YWqI9GjCWP1D9B1ulGNBRg9w4UPFf
/KjKn3RAtWrj2rdOrluo10KUAdZ8AAgtmvIyKSCt1+718O98pO2N41UILbsNCkoLUUnJot1c6mAl
cw3Vnh4pUE1cGsPqHuD79DbqODU7S4ldcFHCGFYjFT9lXe0Xo94jfBIl1h0PMn5k50G9aF2aPBtW
CdV6PEHJYsbPVH4fY6+c36mi18wC6E61PqQ+8fNG2vTGMp9gytlIm6tVlBK67C0DL3tIM2tgixZF
X0MT6hbSQOPFiZVkz4/sN0PV20OL0KmgJIrng+6rIAXEpfeEqtrabyGm+tHOZY0Op6PAtcBlUkfl
ztPsHLERvisem9tz0FnmWbZSI+JQ9FMwBvMbA2WZlO6tDs6Y0JezdAMSeb2Mb4uCY7M2RZ0PWuv2
rvfhq72p4u5LPMIINLY5hIAQg9tQmDaUJ03GhmSCc0a5mFx62r60kADceZWS8itVAohVqImSFwhJ
2vOVDZL89lxllITzj6CCcqUcMzmz1kWuyA2g1jIEECQBpiwvErCsR/mmiKyS1M/onOSlmOyXVvXa
iqgp5PXFHDuq3XSSF0SyuZnmwiOm94I3+p5EBiAC1vPFuZ0DkjyVjwwpOp7LQAFDwtmv+GGkTowm
UAQkdl0tIFfAv5qvzNHm35fB2vUqGAyi5Xj8bUFl5FmW7vyKGFLVLlKQ5AtQWFHg3KYIjkdHy0mc
oWxQ8GOJgvbiMFXNbWHkw96JTmjXwQZSmy3c5ppBHpOyBueOI/l/f2U6MMi3uEZHtR3DAzvpuJrl
qKbl6r++tMLotWEs3fAE49OHeQKRIIv71oskzIidzL5bbU2jb2JL9U5vTKIkUPq+sbkRmYN/ivnG
T8z938Z0jJ6fNhlUvtp00jaV7v1/v0YyeRQF6MGjklnIDztVdKCKKXwqDL94rCZ9q5lB9CRNrH1S
5MR/evghtQmZDZEjCPdI2cT8eRUVkBcq6IuXVvgbm/ALWOvfJR1aNNaYUN7qisJaedGscT6Std6+
MYnS2yKCDHHxezPlTTNBV3WdqIk5beDYJDT6AHiTQuXYOXLQXxzUic3Z1Jh3mhOZdyNgkru8bNg/
SGMgRnQ4LoBa2tF+9VmnyBYs50yJ/5r7bvyXSG9uKSdcRZF3k7bf3VLeXI4mFUvSIZ9t9JNmZJWU
8uUSlkV9smu2zEbw1i7dajUSK07hLPsmPJMvnmsYSw++5qGq7nU5uobOx3x6G3edssRtrMrd9g4c
1+ucNzGup68vQ7Yq0vGn1kIz4PXlrWHkm1nvJwfehF6neLrzZe5Dbb++/eW+0kUaI0PULce5IG2v
+fK+Xmwq2uBK9I+rSbYoR3jrRtUj9Z25Qvboderv/KTtP455dbO1q4wTFYj/i3iDEr68jTXo62s0
ivHDv//Gmsav2HHxG+uQCrRNTQVFbjr6VRKkTqgBVyn/Pk2KzvNZFz8CTgH4pC/vZQtobnlPnRH7
TDQNr+yxGBwbyzizS4KmiJnSX9pla0zVDG6n7nBll75j4EH5NsQn6a8FTgzpqAjZUWZFjWl2uQrZ
Gsa8GTPqVuSPKfwO/iZXqR1ff92LlUpJ+qTi8bB98wv8pnkV5M3I2yZCOOwI/6z0PnyKm0w7BCgG
H1MlnR6RAUQyQBV5+PmzAyL2RzbyA7O6WhTKLq7dBERMV3O4hBV9IKmWDF2+j1l/PTaRdTKqRruT
vUovzEd+sZtNnkXu4gFzlPnYtHZ7yG0eg5XaksBT9LG7GFl+WKZJmwjlK9pLKDmwhspGO1BuWqug
6qijLMm7HR29P8uCKZ7kar7vdJiUZF+ONJ4KRdPqBMNTc+5Otjp61JFXUNNRsb621bmdjy/Z+mpE
daKpqOP3p9tOt4z7AUgSAB77FnCcce/lzshqWThgCrPEvJcdebFCXc5bzdLyM5w0LwEM4RnMS8zV
6ad5DaDC82DdCDL/11vFjlLeBVbmotb7cYUw1H5bPCrOhytL139YoRC2G0kfCVGQOAZp+RmH7ah1
BDaS3vx0XDAVP0O/6SE2CG0iqAeIAmXIBQPxc558Ee6soGNIimsXt1N9NktW57JF9dtLax0YBoQv
phK6b9cmHfE6Qdqvumukq3DrgJwmu71tl7ukghB1Lm3kU9YpoI3a8iZ2Fcpu15mF1tJ/GbOcTej7
ZBJeX3vblD88TfH21YTSqt3nUHwXnkDYC3SsPlLyu0UquWCDkIC9EwjY9ZIqTvYynDk89eWcdXgJ
IaNZIkQ8etRei7jS5819ZF/6FCKOHYLlPayeiKy8zJaOcgAti3qTFrq6Hcw4PKumkUKqazThWfZL
0ZLdhv3t8eWoydNcIEqIJMCG5LLXyEz2Y17MgZY7FptZj6bwLIZHO/k5PFnly7AB3TTRESiRs1Nz
AJ4UCi6BWFzWOKrCV0w6yjhyVFd5eZ1bsT+5S6xZIQNYToJF3rQpfG4s/0aDiH+LjilVOL0Cg2ys
pI62n0SJjRw3xHgiy3DkOHqzJ8XR46PZT7DCGAN844XS17ul76MZfeeKi2zJy+oDHO8EfVpEqr+A
hA6qo/dxZzmPOjlXMtHee2mCvCHalV0FH4LwkAN+gOba2FKebbrvxwyaiKBIVJG+fplktLC2aZXy
IOeUI8K9Blsv2MosCDh6A0pLpTIuyz0ReDgqGZQRslubpMxSjlDMurIvg+ZUJx6XR9nz4Ae7ILRr
wzzBoOy2M6vgKUR+Uw6ESmFsHIrWN1OSlme0m4uzXdTs4mS/ppDyrNZ3U0eGXnak+Y2HnCFHYEVj
mmyuxjXKmFisxHMtL4Au+4/Sb424zlhtq4spX9Hal61SvLbVNqGYGpT9O8pWtXs77YeP1Lj9yOZE
v8ie29nsnmGmu5Nd8ngjWZjePi++SYFsTDD5p6Az/qeNqnW9U6WuxbJdKtxc23TYqIralzdlbhCn
I90UVsqp92x1vzzn27b6UgfBfHj7wF53W2ETG4dc8z/NnPF4e7lKuJrYIwpdLcsJOez4cbOnsCO5
MRNTO8do721D3c7gUw/1c1A57GjkiOwvLUAaL8ZlXA6lYqZJGToy9ARa5yw+npvqh6rv1bOZlR1n
nqonBJ98gDaRgvgY8jiTObu71qr8d3KgSUh5CfDuSXblQOHDl6627oOcBUcIbIhjdpZj0iSDNxQL
8Nz/GUgGh9DR3a2BIOKA/aWeslOU9eVjXXy33dQ/1wIYIC++qPFfbW7fqdu85ufjakB25YzV+coG
T4i6jbzqo1sUD1Dl9/f5VAuRmqLq7wPfRnZs4CeHhGpnoW6N0VfVD2rtV8eIYxcNBJLa37t1O0D9
+PTGJO1+YDgHBTbwGxlazpcDg5jloYG8hJc2ObpEeL2HHODkuTgEhU7mXtQyV30MT0HEyYHotSKz
LVvrJR+KDymUCLeraXVjv+1uETuHxeE381+DrxOugojghaq/BFcKNV/KgZda19+UjjnmVa5FHIfa
FLmqOvJNtmNdFY5RTAtLRV2R9kMXtgzfKZYD1a9q9XccHw7IKXGBPk9B1072VQdJxPGz7Fy5/c4W
hgmiVmbTQh6L8NESeYnX281wJ0Pk/dTDDfJZdlbzGu/KpgQ/g64usrUM9IOJpDIoRU5ZxCZw2Zwp
VoHWM2QMS1eOQPtEfmZp9lm976EmfbPxfDO8TCpgq1Ts7mcMuWm72q8NIs4Exwc5z192plddqLIP
/76n0wzxWa31wI7qqLpl2azYHc1ArfW6CLAfOrvwp2E6R2JFlgadftIKtGiiEIaFVD8ltq6fpHm9
xMJLdqepqmBUEf0r744y9YxKXWZrJpQYS+gySHkmSNeluQZt5ATZfzO0zF1fhDpdqCwJlru/mSLn
rW7Xd7j2XN3fvDg53UkmSOWaLN0VLF2LhUehmys2pm7oOBQ2OZdgcMaDlkJyAM2g4FlIGytWbsVQ
XqjjYfH01O6d7TQfclEtmopLqFd5s40MiiGmyAM/hDpBc5Ljq1F2zSjWYYNh0g105jCTRXyRyO1S
0mOOUbtRvQS2vtiFoss0jIJ8m2xLs662zi4POYCrvRIHaWyhOj9f93thlMNsGPBcxpd2KbTCdbLJ
y3wT9qomNEcpKLHJYq0bDzPpdoRI+ucybVr+QaBqvVjxyR/SMj8XDaAU8EPHZbCbSsTU1DbZ2ynK
nnzpLCCw1VRCFYGOsCmMwFNtuNrgQbxFuORZOsrL1Ha1SmpQk/GlSU7gh4Io4k6Q/j7++zcDGvG/
fTMAfFB5TxE/VCf8of66hJiarC+0hGIUymPtgyxKvKpMlN21aDL2cmWnOsZ3aZdFjXIw8F2kNP6x
aFL6/GN43xOTV58k7yDFHe3vq2l9VbWa/mHVoX8wAW3dKxEb5RZ+zGNqde8qh6XzVhcDadBATVkJ
IJU0wpToUy40vAuGKnYPCRRoN47ZcfQjvHtom5G8FD4izhxZP0PLgTWYvJ+8DGkCzAIOQMp96yR+
35mwySFAxlI39cviDBd3eLSGelcFOUtUaZMX6bJ4r33Zug4hl68lh50lRG12cCw4VVunXIcAZuTD
Ryxwaprt7kcTybZhdtt7R0NrRiKBOWXPdo3bu7cSJ/yrG0SufNW7/FQ6s3IEqpZbF55N8KfBUbR0
exOCoRrONHQRxmavjlH1hfwLXK9J99THuncZqGJGoBJ7OFXqZtAGcJTgDJ5BFkAOPVRfRlBRBzk9
HOiGLmfiYjp0NRQQ8Z2BJhI7DOv6jdorX+LKPOiIwR+vIOoSrC5tErEuu6ttCIxllmLqP0vVpB/U
t9oZTmQ41jv4vkUybIygewBjACtyjpoavMAY5SXrHePY+g2w758m2arFIciVTZ+QtWxDznjXgVzm
3pLBQaJ1pDCnUf3JBtgO8fPS7GDVPMu+HhTR0pJdeckTIGLwh60WBJd+DSCHehEwK4OiAEjwGls2
k9VK1Rwi2Srnb1qMvLGg+Fw3pHJ/6kpWXzlSQ6J+k3hesnPY/UF16mYap+s/58huzVZ08fFaFvc3
0ihD/qOjHDVrYLd9v03ge9movuOcIM0an8Gk/zlp6GxBUjU+K4EClSfAxCkwo2cN/RnhM+fO/C4M
Uk408TE9T4NKsUo5w2XQcrri5GhkZeVoPcE1OM5Ot5PdvDPCnRda7kF2wdznm9hJ3JPsZolzdXNv
irvl5vx2Sx9584RHobxb68wvN9d0lCQgju93iRpkFwTU9hl0Co8vNbeTA98nVROLUVbjplCnSz/Z
k86ylQtfWIqmPeVjFAG/xpOjiSwMlj4y3jr5NR6auh9KxVQOYPGds5OU7jnv2wRyuZrlV10Ff8UN
SorHdbiEfpRyFdTPMlvzDs5g5+MfcuLrlD7JvHBbzBw6v5xD+XW5kWUCskBAXiKVk+RihjtdlA9I
Ezgn+NvqYhgvcjQ0IqqSXusK7FdHOZoxd5n2ak/COd3UgTVcvrh5YCY3L//jBFh2YR96a/4C+5zx
J0SWyam4jREuuHPNMbyTrbnrUdX2RT8p5ibe5ilVNjqEvBujSVPOycRQFY1qewHS45+1YwWbWEO+
TkyUMdC+MwZKuX9OXIyJfT97AnzcpMXFKXt0BEVLXtTMiPZjq1J3/+vAlXPmx8d+qJWjD/H0m/mr
m9pVkRD+RsThNfrvYopIlPkS6Z/c/pPXZL9GWu/VwXy8cWPwOjIFaFLyem70H6FWkqtcs4KytVx0
UngmoLbXfOM6lq9pzLdeS0LyKlgTQxgo6gXMUYlOStUN79x0Hm90JEC/87BCUnByP9WcJe6vPHix
zZOrzcNBkpOmaLCzgpuBqCEVB7knKjbIVfuetZFDHfSz+U1bBQErPHhMpVF2r4fJjTBJkp0uk6T/
DA8lurktijIxVKQs3giyGN80ZazF2qTx+d9XdlcUSGx5LIv/bJNaMdAMunp1jFW6JBuiZAru4Irm
WCHtQSJXGccqgfnScrQSLKY0ymF5qYTj2l2neBakGtBaljuDfQdydP+XsfNabtzY1vAToQo53BLM
pLI0mpkb1CQDaOQcnv58aMpDWba3zw0KHakANrrX+sPveWTvD8V/nevjh17HVWPyp3gKSpygAl2X
xKcPjyWGb9WtNav7mbeQxeQlWQAj8g6PQPCVNQZ/mEMvtdcm2X5pufSSFWb6rYFbfZSFYc5vwj4C
i+Ojm2Rv+oTYuhK6kHQ5CJzrbkmLB3MKCHQp23byVtnBfdoOVphBGPuzTvYulyHyTl5kqxyraiil
98W7OT5MeS26HcF/+VOAzhPIz3UEd//3A6Jpfwtw2GBcNAeUiQ3mW/+49R/jRp3jhJBW4A1GqAM+
IohyWc+XFVveFUmT+U5RQmVCav6ND3ZZwqulyVqaruv4u8V9xuD7MvL6Prg0y+4CeXU/FH2OBwKU
s8vsXuToW7dOHKDmzlaAmXudwdPtYGIU+3IIok96EN5IvvQiD4r2p+fd2qaYb+qC8KqkQy8jUyP8
VkHa2jaL8iEgz41bOulhbJAVQWa2JzfLRd5d62yZvbuWP/Rpl0TgMpVCXPA/pvow9F8/crQGfCBN
3FvmbNqZbMvP8qJmdliD7yIRZxr9L0MbxA7317dWayYHCaKjGrCCRCRFDpFeCnLE2+CiNuBv/pJV
shETJL8DenHbLxR1Dr6vFUoQp1YyjJdiVHj5Kbik3v4sXltl50Jy4pPwP5gHf4+12ZYNLxbklWbZ
/Ic+BLJTT9PTpAcuVxSAbPs5jXd5muP0gIzXvbwERPjv7bI5CC0azoNhszmS/bq8xkpSSyhXwxSc
hgbxjvIRohWxg8WsxEjL5s7FuvsMpWXdq6jHyqoBS0j+qla0dxLnZQDM+hVphsCPXEuc1S6Kn1zH
xApSn77ij/ljbFL0qN0Z9PoY4hOfCmUVJAFOCstF3uGT7uJaxuXSUd7+f/rgqO1dBl7nkdNCbFw+
8PfHyBln5KzX0/L5svjh869zffh4WbxMKPt4Vtxt/veaousfwRMOSwmURN0zyDgAUfvw1okcawzV
PDROeeP8LMz0JJI4uB3UvnsqLFFvC3bsa6MX3VMbx8ODDnhSNsoLpo3sKtXU2Nfs5J8KHXumQqB4
fO1iegwyR+tGVqEByL/QjvAyXwY0eO89Ou3u2h31QQvtcA349fIjlAABzno0fcEuwi79RrRfEsXV
0QUOtH2BHv5q7FFdx+kn5S2iJqdrUd7JS6eVOEl5oOw/9Isiob7NcO3dLxNei3LItSjvrtNk4UiY
FYbD2wd86CjnEq251UcdBhI82ElzcV+LIIToCwNQW8zUZFH9a1G2Xjv/x1gg8/eiGfbZIiSsidbd
aMlirb4UZd3suqJfsyHqzt74KKvkJceG89ID2D0IcM+dAM8bYPfdTszq0a1J39hdouPD/mdPObAl
sMHZ+W3Cy/Sx0vcot3p/ODqaaNZy6bSk3Wllma+q1s1vrw3yrllau5Q9jWxFhynCpWsZp9l1SxwS
kZdu8YH4MPjDrLL12k+Ovc56bfjwmdeG6wRy5mb5iWTna8Pl7q+/jZzAjCG/w+usVwIruYtCniiN
CmnHU6XbhEelVJ68XMoYc1bnUT3JKgEmphsg7VrFFyINREz/elcsSDXopfkXeSdbm/ZzhcT9LapN
5nOvo3NsoDp+ksXcwm8RKqy3y1XLfI5bNLkVB1k32YqVm3e0TYRaZevk5eOdMlg3slFeMFrBZ7CH
xcdo09FQbHHDO9mE+S/kf7fvj7KIUDA2eaqj/Ecax/sImXXI4Jge65LlIQliessu6F2OFPuDSICl
Ls9vPN9g1O68JN9FUtornrL0TeDLmvX5GHp4IMq6bAg4u0rpL9kCu3r3Tg5MyoNdW5cZZZWFalhg
ltj/JAbwGiObjHWUOd0asjjsJ9G/IgBTZluw0cu/B7NWvhV3bh+Mng92qjlhUQxce7lz8pYusqwu
GG696VdYK2K9u6QgP2QQI0lFxm3dDDoMGa6ZymScY3xnGDFmJYaRf3aJTYFqnJuV+mGY7E2UArZY
WfacrkXpZuvC6+dmF3IcvRmrAAehqTlFjak2OySE812Rx+nK1AbONW0ItyuoknLXcfye2Ym75o0R
sUazi8GMrMk2Qk4eeEx2uUWZ+SmPw3sWvBaKdgU7Z4n118KoTvLuepF1hgz/N0skv5JBfNmuxEtq
4NpVC3R8tZfZRtA+//Fqkwemv+SQHNLslo0RtaNaqiH3MO8epB4djlZJQkALU6w9Iwop9i2w0Y0j
0uZVLUcTg9quxUt5QnkMpUKnDyYk/bPiuR0Q5lqqRWV15ybJbE6cDEo1XdvCIRlQFaUVh3X2MGyM
AcJRNEKYuCIInkSiOg/eSAxF9hKlekRkV/UvvZSi3eA+064LCx8djFVgmOUIxwVFsPGCxPZlcVzq
5B1Ob37aV+m7vhrOce/6Zs74UpZNeCiFZ+OqLLzoW5TavqlZK8tT1RtzMR/AJqi5k3e/62VVGDuD
taprOAq/+xYgA6kL0cKO3f50EQSZYExeIEiz1mNt5gyHEC5Pc7xgiqjLajEerqECc7zFYCYYyi9B
IPRzsiyQuQaPZ5jUjUwoXaqWJJQsXutcDzsGgRwG+GgOEI5nrmyCaRsJ6cltBSORJOy36oLw+Yj4
kZWBi2SqhcP0trzCgpotHLLxhT0NMh+tc6vDcJSlsRPvSu1gOrfW3F7akD94a8uREPtrT1ki1aq9
tLe8MdcCeXl1J3IoWORW161j47OuJRXk8gYydORtOxklRJ42Opr5+FVKcy9KrvfyrphxeMlTJT4I
GTmU/Qjxfm1mQoBvohtKYIzo4KEx3Ayqeeisdqs4+He9tklzKWpSvLgKlAiFwItvT2kh0tYKz9j2
mtJHm3fl1mGDvTwhF4+KpePgCnPLc/5Wx17buRVi03uBs5+18RSagA7XAvOAM97OFv41NbrBGBTz
27YeTZIN8+7WiDCV8FA038hBNoG4DeLS4EwX9onVCRcGIRd59691bZcGCP0HFcL74cC2YRkM/tI9
XsoWBOH/vYpo+l/laAnLuBaylI5maSCMEa7+cNKZQ/gwmp6Z5zQjsyDzqpVMwcrsK6m67CRF7WVR
3r3L0MqyHCPv3jVPY/yjwWB0K+vIgKPelVfFKlsCJhW6Tvu5QaBgKYklRiLvrpdKRk8u12utJOXI
7qOMsVzabYhCuWnat9IqVSW94ntBl+9DwmdPbTGOxzmYxlXUahB2M9irRpnNhxY42252ajZjy2XQ
Y3GcjO6mcSd2aYD93jeIYbiR3a71cuic2pBtiukm0Uu+CRXyp7eyi5wuZdT1EzCZn8+oG3UTsv4w
yHez2SrYCOPkcL7cEsQ/qoD/97IOX+w8XdsQRM9vt0jnbUKAbCSfQyiVskleqsmx9gZeU3vpntQt
mBB5F8fPjcYp9lptSWzHtdxJaIcoa5hCZut/aLjOFEW1jQmHqa9nJ39AuNK8kzo4mZO+lZbtv2OL
S0lKerQApP7346qbf39cEUJCbgStccPiF/4Aggm0Yi5q5DLPaonhSgbLHONqNU/PeraYJooBp4Pu
aGHZgc5PjiK5WgbrWI/76nWIx/Rc5WO070OMHQKLszEMvi4v1efYM+c7swjOkTWPnW/kX0AklE82
It/PzuR8CzuzvpE9A6+0YWaP034EsQ/MIMbloFTxa1vmqQuvOBUoc6xka+95xn0SeTvZKGcLe8ef
Azd+lFUoJicrFKPqs+yvjqhO5WprXQaITtN3ha01a9maqkZGlkAV2xbsAWuvd3PBTEvU9e86iay+
Aq1/1xeLe4Xs+ru/3kImjc1AOXdjaewc+PcrcwlPyMuwhCasLH5riJXI29hJbx9bJ9LWXoMs3gUm
LcvKUr4ApaEdaxhF9+PmAryuq+6+to4yB2eSvFjpdjvh+aVN4lbm3/BpfKu8Zuz6klSRZbItHUBT
fmlys34wRWyvekct9pLLPGuieVeX5T0obdlH7d23PrKjC27w3Tg5F7RuG+pPiw00VsdbbS6DTU8s
aA0iZjyjaDzehrGn+iIU2Y90eGkB2X/7pw7hMG5RXXAPVjTPAPSXUN41aneJ4sFRsrbCUj5divje
LcD8fw3wXdovwcLJi3y9RWl0qMWNnaMDvjIWgEA9g9FPsaJZ6a0S7zoJC5CVBBpHFDLEjex3GXLt
bTet2BV44CXBUHO+YHeOraDAYme5VcoFPSlv5SXCufKo2y/XmnedZaWRAJ28NtsTPuNd/yqMIFql
VhnfWoM2fZrdca+7eGeaEVFTtVjL2jCe64eG8HSlxfMnZXRRgSqianVpLExeSKRBfdlaFr2NOWOj
bGTrNEUDq2Ol72WrYYztKrKireqU6gZQuHVulkut6THY0eU2n5CNJaMlAnSD0OSG7Ktas6jWTms4
azxAE3iVVBoI4rlEahky5c5jUzjZfoGT6XMWH5wUc6KjbPRGhIFQn3i+zCLHyg+uIlv818Knfzw2
QgVwNYO1D0dMT/sbYkw3DSUNWOj3Q9q9ahihb+KuRRDHNMMHw6nCm6wDeT1mRYpRKFKVato+ykvr
uNgHXgcYZnA/oH5wGdA6YAQ0XDERKgdXBGj/VmJsL2hcyb6RlyRPUxBk43RB6KoSqyB7XpqXwQVv
v2vVBcQry5dbgqjpyjCrbpW0rr38o/cIPWeFH9eK4UdTauy6ysAiVWvLu6U1kK1t1T803rDh4UgQ
2S36F/4O7sMcaNVGjJW+kSRKG9L74yK/ttAqR6OInmLHqTYcBd86mEpwy8oo9qMVpj7HyOCzTkgN
3nCzYIan/JUg/UpH8OFWjZr8yP60Pymj8Y524nXpcPKouspeyqql11Up83eVJIZIQsrvuS7L5b/N
w2nv3af9HiSnlh95rZIxcnX5EZef5920/zDHP1QtP/GVKvPXn1h+nJx6GTh52EuMotLXUZhkZxwu
K/x682pdjHZ6lhelCkJUSBSBqVhvGFhyB/ZDWfXODrNuZF5kpzhLMERyFwfyBre/Za5LPcH36Ube
EoBNdnkovsipRrWxT7226zsr+qpnNkfYonpse5M9leYmvqxX5mZYFXkERrlM2nvPqFEcWAY0AjEN
jFD7cxmU6BBG/T16PvHXQHGU9WiJ6Khg7fk6NvFa9tcGT9uWhcLPvAwfeMxnEENFgapNpmHXolnl
uUkH2EiZqFgirAxD08X/NFH1g6yTrbKfvGjLiOuwa10b5NhjNQVJzT+nQ3chnLAcbybFum3zLNsV
eJ6cEcZnl0FGDCp9Io4a76UDQCjjVKlqvEfLAKzfjEtp43j9XZQOvH7jbnrIlg3KaIwHESUeuYjW
rLsjCuntsYjZYTaJYqQrxas/FbYe8xYOlXrf1+P3/71V+9vJQtOgLRomYTNLN10DKYm/Broa5N57
RBTVc1H8kIQ1SV1rlrTVhZh2LScxSU47LouN7HhhrF2ZbnLMtXgdx9P52ntKt3UrqNryki/aTF4T
m0Axlkqrr3/NRW5uZMmRDVK/6ToE9ag/e8tKM+2Dy2SyKHvLad+mQKKF4MvQNdsCyzVLb/W1i14m
5uBe+DBw8gY9ioKygUyGOafaE1FK6yCcOtyGXdh9VeuvMjH4rwN1V/liocD4caBifZUTmwXOzWhC
mHgm15u8Bl91gTvJvVSCF5nToI9whTxhTwQY6oKlkrCqpY9dZ1i9LSQg2dGLGrVbwY+0V0XgzlD0
q1b7LmMP18tbrKFpg21Bq7Mc0mUrwYGtA2v9IEsyinEdJQMWOoDGravZH6eUfflCPmaBhYJUG4WH
sMkeQKhV7BjbMUTKM36op7axjjbWuf/xYrU+4E1R+dY1hNiB0xsqD6mzJJDeRdE8g8fUxi7wdmzR
c8ZUzXbzR0MrijVWxNOpjvCnDFFgN7/oiU3Od6ovitt6MaCPXcVs1eViHIiCjL1e/lkus2YRovnd
LsuyvTCrHi1P7asXY5ukplH4wzrGYs5+NEoUr0c31W4QKsJU+GM7ARZ0l7BL/5f2bhk/2I76rn1O
hvAHrIxlfs/L/tZeN0n4/B9ffXVRpCikn9lid+VoOnpthLltwyN0peJz89c/qiuCBDJNGt/VToc2
2GylN5rlgTfmaCFPFfLud33RNoTj3Njrb/v4W7gItXdZecJAJHtRomQ6egoCYrI+DnlotT57icCS
vKtP5/zSP7SbCW7TABJ2kYj/3V/WYwu86KzX5uc2QDEF6W3FxdK5jhG7VQNMOfMp2sti3onvzTRa
d8ac5y/JDBHP6Y3XAgsGnokm8a+DTKOK9rL19yDTtbOXucbPfJm6d7y3QZDbkmfSJO42xut40y/I
2Nbgu9nA3r5tWhIeZtZspdCj0ivKHnkNsZFCjyjsdAQL6nfd5PCcwP1+KPTRV+3yOIDMbVcQKoqf
TRE21rb0pl+OOpoHLwq0p6w1v3SLRntIrpUYeR7iTTmaJ9uO9TVufvH3wPo6pFP7dXSCcOsW5dtA
AkdfahyL3w0kB22elMbT1vOy2gX6NznQ4jHZWssnJhkSnf/7yTI93fjwbBkWTxcEGL6qFn5xxGz/
+myN3dg0meqSkYwImCKv5HOQxDIhHHu/hEFzLN0DxsM555kYC0Hc38NoVpFYM5W1yIxoO0dluDLc
UMWRWC02MabSBhZs2aCvbTtFas20Fgdd5zY21Kdkwo4yULyVHkMgw0/wa1nl3yoFB1d9NrWNk/Rb
3dXrdaQiKhxY1SaadOIGA8TCXu/9KjKybak73x1bBQ3dl6RTW0Q28aF7dhxEPUqlL30EAB/TrB+R
EyL4xOJzDloczMwhQYtwSjc4PIR3WlUcIfD+ygMbVEHnmL6SYLYTGN64Swxtr459tJqtUKwj17hz
I0oQ2DtIk8mhyp3uhsyys4PZ9aJlYkQqCV5Bj19BtLCxcrV/GLrB3JCFiVbK4pTk2UPq9yUpH7uE
0aWYETCYyo5WqAO1e6FUL0ZW90cXqQ4coKrOtlnMrAA3LzyqBvHdxQh3rQkDrDL528JJ4mPuDSfi
VNDoXFtsY62NT1OVGDigltp2LJp61+nNfG+5Bfs462fckzy3Zhd3TEyK0+CHN2bKWmu1Z3VUv82w
Odd2H9yo7ezbqRucTdxOo8DVD7GCPXBaJ6cKxKdvFHqwNcy+eGkHdd5OwoxXSHYguzcaDu6y1ott
TdHaE2eza1OiMyLGa2/8qbui3Qr+/A3CiMQKW2PbdiMsiecWx+TDFBnPomrVlzg0LL/CMPtQpbb6
EuDv6nd19Mgc6XZuHPNxMtLkBnOhx7hHPTRcLpMCTi/E6R4rQPRIW63WH0rnQbbJXsjmZdhiuy+1
gakxb5LiMHZp/VxYwYvwAvE9GMZpZecFMtZlBFJUc8e1mfKHD8JoFadz+bWPrHDLcmcd0B6cntSS
LzdkkO9N29erBiTXg2Z67QkMPdS3ZUpyLBzns2/EA9VNVDTVkUiP9ag35R9y5rhN4DeWUfxYhp5z
NOu52MgGOTrU82KzyN4eo6CMHucuh68of1JL/IGMuP3YK6xRaW+QHiFw+G1Co08fm8+xhUF1Mor1
jDLKndH1/QHNw2CnlhM818mC2any01mpsa4Dx/rFu/ylKsz+NSkae+1quXejoWJx7ESubEWjxk+m
42krUP7pz8p6dUbX/IWf2B+F1QRPEehDE69w3wbC88XEOBcEQ/Br1PuDNtT919y2VZ+ccn+vVsaw
txwj2FexcO5GFOpwqbBUYoPd2Zjy4muK2K8QCOauSqTc7oRp5RtOqYGP6WyBvqAHLsqdCmvFxru4
k33kJa89b2+k409ZUu1gvlEzfV3BjTj2ABz2Acph+KwjHDwVoffIAtQiMlnNj4NVNysPeNbTrBUt
bjHDpSSrRFyJ9ZQrxS4LlOwJ6ybcqSEDkeiyC59UuvBRkw32srPHKnEOu/n10jqopC5T8DJH2WqF
o360jLlaoT6ymcErPAEBS4EmkR30UNb+auYzUHmvfy07MRxUa+o2st7KrEPe5+VLYA7Bsa9xA5b1
njc+kc3OnoLZHc6dXWm+neVPSV4A4zTRvnRUFY1bA8VSdPDsH5Y2A9qplVe9Ms1Nhln3pjfEtLVF
oGCxywU0oXL6UJQNwutKzHqQPZRdrp0Fpx18khkmL1kW+i7G9e7CiMmPiK9bp0obrBNa05HfFUnH
JjC+iwi+lZMe4axVRw+xiiiTynZqK4sBmaoHBQ/wTe0a6bqJKpxwAfGMm8wyIKB3CUb2cwDNCnPf
pnKSB/Q81TUMmOGpDXjU+rwOP2H1bWMMILTPE5uLlT4VwzddH59bRQw/EU4/kAk6xUMWans36K0X
p40OaVmaL6UaZ8fOwYFWcYPpa+HEBzgQxosb8AVQgszYKfFYnqfByza6res44VJcbNbO8q7NCk6y
8lZevKU5dq34WDj2+tqvmO3l7Kul7C6WwbJ8nYv8/g1hhHEftDaEYF1BMsQGt9vaoV8vkvGyyKkC
/OyiLz8VdXLsRY6nQuioX5QmShHcDZN7AwOaeycbxarzWm9z+ZXnstE2rbqITETI4oej3d9Q16PF
YIpvUz88h3ZhPNlu5xyjNHPXcVOJb7nt8Gb/A7v3JPys8vaOC1TgnQanCm/Kt6hiJq8KebszwOVp
pc2zeC3mSt8lc45Wam2KZ0yEgZTDJu5F/1xpQbCXpW7hFss7XjN8LwNeNiLQC98jqPCUJaGy7jUX
o89ZSXZtvbzNUWc+zGGQH5AGrPy8m7MVwBa0j+powoZZRcMiHFz9UgQ39BANInpwxirzSessKH41
2bemqvgKYKTbvEFeIrDI7pvRCBl2yLrt0OjzpyZHsRa2RY1KLcWeAzJgNcU9y+JUpLfWNMQcUmnE
3CEaHPuFZa19zGtESkehfur16ktFRAc2pqnCZsSxq8CXBQjIkkxWkvyVZLV9K1Xk6y5+nWRqebFa
Va3kVY+yrwhK6Qf+MDXxenu+MbtS2Wntw6ypG3ZWOGVMrvIk8G9HwY6dsO0W4XNWx/lJj9N65S5F
2QVvHzMSyZMsuOjQEZaOgoPswBrr7byiVvhiMlsXx/m9lxg7OZns4c7GS1hH6o3sQDi/3HitmW9l
sZ4wFPPyNrp8nBzltO6qbRTvIRBds6nmINqN4EDvO2VaG3mS3CbKqN3Ly1xaiZ856Pp4ZvZWlwew
+8iXo9foqum85gWy9mJ3fCuCQbRvssK1wcoBpuoGKwpRduy+l1lGHFSprRtD6MAIicCiUx6XMSD/
7CTrZKvSgbNx3XCLudUw3WGvNN852jDfpU5nnniCjtcqWW+H9p0ThsTOPmde5bA1xEmwcj31p6vp
X5Fmzr/U8RD64zDWzyLWzLVdeOH98pZZGZDs8AzuzgTw2nOx3DXVaLQrWRbIOWHrtCjh/u4jG+Tl
n+o8nR10MejB+p/6yfllgxKp7QE91YLkGsItgWWHJ6VyZqTvw3k9L3UN3s4HCzVky1WFb8wI1PKO
aW+6qmtv5F1foiIv78oq1lj1RmwBlzovwFZxNYSIWEejN/mYk4d3eT3cZZ3WP8tL6cK7AaTuByCg
jjJjllYdkqKzpa7fJdt0dR7Xeka2SCbaXNUd/SgOw0NidS8mDN2vDY/Xqk085VOmhgOi1aJ/ClvV
XVt1gooQIqJbbHUq5BHuWRMOhRH/lB6SV0vJq32kvAP8Uu2UMPx5rb/aR17r/qFb1uVonbZxv9Xc
frzzurDdTm2Y+7I4iXS8k3dRjOseRiTD+lpnLCNMK+z81OzjLbqbib1Cmbc4DhlPxqhD/0EmEe0U
VoBrUZpFgJ8eV2Wcw7dcWoHWEXVCrPVS9HT7qPMaRCo8djbmaBvsrCPjS7mbFMX+Muopbl5U+2yJ
k33fdetsXjRypWzNQvuTd4REwp2NF942ZpPiJ62uboOaIBdJ8io8t259zvS2ur/UFewASRHo3b4e
psJbRYZiHvDY+SH7CHvQ1knruc0igbBvrGZcwz5vP4siDH2zFca5hqD96tn3DlLbiCBU8clSTNN3
NaX53GE/7uOIjHvQ0orTrZ1lw6vlmcPZBj156cUpjt+kj7wDyUoOiVM2At69uGt0LelmJb+Ti6ss
mNNd0iNXHRjYTOSzqm+ySB8/R5m+16Gt/VDVpF05iVo82laUH1hlkt1oO9oLBIUX2UOPw6+oQrrP
bl5MO6FVBiLjYfikOk626qJs/FEHOhqRvf4aGLXYjkk9oB0ghnuFHZoKsGGddF20z6vM+KTmIwwi
V7FO2TAbn5CLeiwzr76XpcE5j1XhbGrHnm4c3NJNqxwenLhS7wcgcAbuNT7+pOkBGp/HLtAe0bFx
QHdmts9iYvpA1najVVqbyQ0QOspSov9R8kOrE8PHpbHZ5Fg1r1BGQjR9sH0vjZINNntoYhvGPaGR
cAuow/BzRElWYl7rc2EexwSJ+E4JCrQkV4YaPdh9HW2IfER+LcCi5a5+5HI7iucoEKMvP9/IVm2b
wsUttwnpvk1EPnY1o8NHVh//ytBWBh+tbR/VgQa72QDJ6BHtSzcd/WFgpesAPsylhsp4yD+7xp/F
L/sRsWqQHi2zSMNAK0sUhIbzzyEq7aupaV+xuOo5tOiOH6OalGgw0NPvbEQmvCwUsSrUNFkN1vzH
OEUBeTBefpyiH5LevYPHSGbMMN01oku7Gh3aYe7x+PLKh0oz7zBZ1Q5u/AuiMXaHWYwvcl+Eq9LJ
Hh0LbTZ8bww7eSj4IdnvvEb2qYlr3Z+sqd8Ic1fyVtxUivqYDc6pc40HyDmlL4Dur9rytZsU8zYv
gAVq47YFCr/NM6/zYzHAGOp/el3Pop+yHfbyc5lan4nuOOu+1X5hXvktZ/uJWuAimFflILISd5W5
Vu3PRTP4cT4fsdTCUSETKV/bcljN+Njrjb1VxrLdVHn32iPA7aYufrGtaI6jaMq9GdejP8OdHGBm
nOrBVXxg/CN5IN9u29ZvML7iIcVKIq1tZ1eaw53o1czHE8XbZfPc7E0PrxCjts1tompPSjahhj0A
LRP8EfzcxPSVfeJdM/avDWz7XRcl2qoI55jwuXqb2q29S1Fabaaw2xtQOlO1PEYYp0VNVx9w60xR
GueSdjZZNV6X/pg0u6BrzadxiNaoS5HKGMGUd/kvJ3bEK7K/T3hcOlVmP6i4G/vwN08lQaqqjllx
CPFtcQb4uWBZaqs9c77Qdg04kU03E9qzKqJkACoPU4vPvWLa2RfHyHac/o9BkGR/9Gz/M/QcPLV5
xMEeZdI5uHOqfny0kqZA1O7ZNTr1l5mhO4/k+3S2zJlkzVi066Z1sztjHDdOOGebusBzyamrT1GV
4KZgD94+hxQCLF/o61jNolNSCvfJHmJ+xE9j0OqfQGE2JF9BWwbWDz7T+NIu2zBRd+zAMyv2hW4G
z50+bTwPoXjAPdFGNQbjqUW8L8ltYjZ1vkn1JL+PUem4b1syxG4cLrQJfTu7TnuTaFa6JWigrqJR
R+3CU3Isa2EuDVW8KRZEHfrr+lFeovSXsOf8KCXwzHIGEZZ1q9EznsERx3t14T/VDnv9CbBZNqR3
rhmD2GINa5J1F6ftYRrayc+9PMZox16CjMk3pDd9Yzpr2JagZJ/YC6JwleMI86PWctQ9dOOzSPtH
Z4zvPWWuNt2gW+s8UaoVILfsANU5W01hyNc/LnF4jQ+Fk+PAUM3RPcYwo1a4eztjaY+Ppm1699mI
BJUdDF/SqNfPxEF9/G66m1RPS38uu2Zd6UlM+Nl6dDtQ3ygGgofTFkkEVTvFQcb7nJBI3hVYwsGJ
2NlF9QRhb503IoSRiNikIkguJRX2VnpiWRuv9IpdYvMYhQ7LVWOFu3bJ8Xn4jfkgsML1FCgtBrPL
BbqaBlzrUBrJeMp1pzppX9vqO1Sw5mAs35PBJBVXJVgbV7Zb7TI9v8VeWtvYoEsJ1IMpSbzlm2sj
BlAlI6hmQoIQLxzldho7LGFAI66CzH4GEIht2lg9prZi3ImR0wSawZyjwfnZUG80287v7Lwkczwm
tyFfZvwpuqeqTmLgSdkXUxF8d4xjvum06t51lcSPY2CEuKbsAQyGJ1114tu8LfG1INXrs3R90yfD
O2ppMD4cMRubV12tA6ts/cxUW1/nm74SjSf8XNH/sMIwOoezyPf9ZLyYuXiRQl9O56V79juNX4xl
Ar5lUnYTR4lnK55fwMDyn5MSY8YhKHL9ReublSHSaDe4XbVPPdu46ScTV3YVBfN0nu+nUbykqfVJ
z2JtRU4YWSfXmO6COPkkovoLediDPXTVCrkTeHuEoKbKxS6qQobTwRwKH0I/1ztn1boBYTqeQsK+
r0baaT/wWbhplap/XeI02HJhT9A28SPBwWzdtYXxnJdh5ivqd7KZE0Ag/Z58qHiw0WJkK6BNB2sp
pp3vOQU+1qIx8bFRgeCEkKOmuSx8wiHxvXlEeyNcB+gp8QbQ+CVgNZ1RF1jp2D+4iZNinDMC0lIJ
DbrRRu+FHxdEW9PFt15eXFu70V2vO3auV2yiHicUvUn/6IbmJOyoe0FCb5UPZnusQqNftaYJnL3M
fbCPASt+LVY8uYOvVM3ndNDTtXyerGmdubiRmg3S+E4/EJyzxPOAj8iyA9yVWaDdWCmvevP/aDqz
5UaVbA0/ERGQDAm3gNBkyZLHsm+IGnYxT8nM0/enOnFuKqp373bbMmSu9Y9Ss/g8mHDLNB3eJaME
CwbnqZv+sQzCBBbZIjNQtH7kCuxZTXaIUHZfNOTx8MBhENQ2chenNQ4mBDRMpnV9sYumJmjNfVZG
NT1POl7DqhbmviGsc6Ca1l5m92lrKJQP5umNO9SLnAnvcjplDAuPP9zatHad0gHMH//RW7c3PnPr
mCAUu7KYDHtmRp9fMPTYqFvvonvgD8kfx4H6jZvtHQ148yxRBKJFiPRt/CSXMH5eOXwvRMMhSoMS
/rTUgqIieRhNKjf/BFYow7hN2JDUSvGEq7/X9n9mMr+TCT69ELA3IHpofZIFNJ9lxPlCwOD67ibM
g2Flnx6az2fNUXw181brffphUdt57aiSycjD+BDaBtGYjBUdFY+0J93Rb0JH4SW6eD2LaRlfxTRy
n+TWt200K+BGHaRqs96cagsSoPSD3VS5bzjWfB8LanMQ383RWsqa36G77JNBJm95Hrenlp8KW9fw
DmNtvU69s/lz9iBhqo6uzmZuocNHeWWfhfVJJ+Bla/oB6nxPhKHde+G1UT8RyDyo+mLqc/WUqdza
OdtjXsSDE8Uld6Zlz5HFIXHh4ujj7NrB5PlDrMQPs5wsuJXuvRP5smuH2aBnl0MD7+lH1zKkY0DN
o1LXSrTug/UB3nGruJcoOF6pklp039aS9fivqJVY2z70unRDqePKXaK6txyx89XqxodihxLRhGHi
BqPLFsBo3ffib9U7/bF92Gc20ZHAyB9JbtZ0Yyo3UoNrXRFV5EHejppfVtsQeDYjXuGZP4ZakX+f
RX1pTk8yt6jcaez02WUU4VTHdGenlGrWRiaeBJwXmUHAm+IlFS4lcpDx52aYBpRc5XCtHn+jIcMO
bZeeqLYsvks0mPs2iVc2flb53jb+1qvHtA7qv6tjGaNhpg3e4w7eD433DjlePrdO7KcsFkZhXnm6
tKsSIr7qDZ6ZmTnUH7KFYSJ7X4zFfjW1pXqx7dzvrZrR02uWU95W6jzrTRXOhZd8kw79S/HBVyTW
heOqy0PZNCbJKdgrnHL7JJbiZLp5QmbnrqroIxUjgEO6Ztmz9BJKXDqBlcGheIkq3re5ZMYjW2w9
br2HmMdQRCRMTJ2lstyDPs/kOs3WfHRnez2hSyaUeyIQTekv3QpVkFaUnyaleF68fn61q+YU51xz
rZVagRjHo7EUcm/F9S72ljOxWzNyJ9HRItWYuykvmB6252XNB27h3PX7uc/OWLey87+/tS7qrk0f
w0nSqTGN04G2nntJY4s/jzzcibn1nFoAY6uz/t6acnuxNxmSmrGGK1/vMsy0opVwueiv5VNbUDsz
WgYl4ax8fjnMBXpBzzg4nmwvdSYiK5eIqlKeY1tut2RgzkKuQdVJpRHRNtrNOc34zWz0AE2b2z+X
cUzvFrGZit73iI9zuSU96ZyNGLjKts0MO2dzGblr42ABRJOKk+M3o6WzWaavP/NA1T0pMuEi9TzU
Eg+GWErPzzL3KkdXRTg89plplUeRVPchycTOzOouio3S9ecegQ45DnWY5oDmSzK9ARffloH5TDLf
kQsOK8Dgw3mvDnKd0iPuqJ1QFlpybcGqV1JJn83Eh7L8OvTevZlV3x+QwT0u/aZgEW+oZUMeTXvV
L8MEunYtqwhrAERjAl400qkO6867LLq7RmM9aGH68DVwnKYBDz7x/XasQtOWn5qNeqxdve1ExDvK
gGIsdobYhjBtYbD0VbtVraRXRm7c5digotQon0uP0OsUuFas1I30iIl7tZBUC+4l3PhKjM9rFuev
mRPLTyyIF+l2RB051Fy6xq+2kG7oDbDYZFZgd+ImjbBx1vmvJQWZcEjpDbxCry7rIH1w/pb47Qnd
BJJXvD14+4CZwzZfB0QR/Pvb43/E+FoGpIJsk8W29U2Ui/B7fcgjS83KNwcv2tRg+XoSjz79reG8
xCmS4rQIXUL0MMEwmHffLHLxaeu153WgZU0TO29EsmiktQH4Lu8rJwi9e//vayvWOMJgg/OL4/X2
75+LqU92Vl/sGIYVpm6XxSRbqtu2EdjReerYG/1uWR/Ze6AnN+o03BtnSO1XWR4f6nGfxbWCgYBQ
3rqY59mby5u9xfMNdxmIfKXPX5XezmG86NOpN1xxy2b1KolQTrJ5BsNA/FgvQwn0YKgoSYcZ4rqe
913J+ltoBhPplvWP9i8Ln+Xk+PkjX2iqRxVqS4MEqY2Pvdsb+6pJ86ByxdW0xyTQ8f36OsZrLR2q
Y9nU9wLt29m1vfvi1eUeAWjLkP6AtcZc9W9rM4HgjVPg6IvzSsnmSg1dU93trZ59a+uoQNJndBSu
3T3llfjPIEwD7n/72tiBiTDOrGCcxhiRyUaWueCXJiG5GF1YzFlqyqBZwXPbZnPxhdbas+nUvJFW
cjUNVEeNS6dcb5n13cnX3xRTE5Fq2Hw6jwI9C26tyBsSE7IVA4a7jNGkQHxmz36C8Gwv6hHF2ySE
0yUq/ga9Lfc16cQ9ArTKwPZKSYDXGc0Hm8sRStY6NmN2KdasvOg1O3SC4eQpdWZ95yVbd0ztugmq
MaUiUnLjUcr9LpQDQTwJQJKtwmkslu1UdvlwHDcvINTW+sidhFm22N6dFABsrRcWT+t9XLyF2L3V
88246w7a1KR7Y+FSmeo7iaIm0M3w1Sxe9eJWU87jCzXkLNr3rIavCb7l5yJX0P/eCpSTDVfQKyTE
n6yanPx2TqJf53Y7rUy2p6LLp6e8AWgZR88gGj0Zngbutd5LNX/kYTiVjcp2pV21u1mAh5u4XfNS
g2RGBvK0xBm2ksffVsU1MOfNtjfHLkrj4VzKaQzFAPTJ5Dtx9xAhh2RVEiWlYxx9JKAak/7maW13
sMhcH/Q2e1Iu33PmdJe8lfmxSk2KxqomGtMYkt6ZsAQrRUYjm7LRTQGgTfpUF8sEWON9DTkVUfqo
MSjuLC//TMre/YTLiarsY9EIih96CgzVtHzPo+4ACfzo7bGD0Mt/qEVLLp6Fsg44DJ6Q+ftcrhK8
aMHJM7R2wFuWBaLnVyqAQGdeFrMNUsMJNEcmB0AYtJQzBIHQ8f40Rl6Em6Itq+8cv1uqlBa6cT13
zI1j0dgkPWowzQlFYcG0bniXpNjjk/InguBxqnZXr5nSa2rm2bUZrZAFdDzWWysjPJI/TK0oLpOw
igvKyTVKujF9nI/aKbMAsWgNdsPZmF7VJJZL2UPbP3IRB7s3oxoJ08P5683C+aDs7TNR/WVOM3Vj
bPIOGAvIs7f1XQs+/OlI77Hduuklt5vsAEhehzrJ4A9+lrxUp4zcjR4K6TUHc6TXxG+ppTwQQvuz
VaZ7Hcbeu/YVaRpUA+9du3evq+0cZgqwwlGxhAGpJheJ+x7wP7eDgj4MUuRL4/+8w63t9KgBVRGU
evGcdK08mtjc/YT0Gb+Op3EPr8A9uEhz50i13eYxax/uTEbxoXZ3eVLvZkI6/Ka064gwJcsnoutV
ivKQLe7zTKN1MNix56PT2fGm8ZXXbT5nSR1tGwZrMRBr2NdZVAmNZK+mLineIg1/Vr84g41jZcbD
qZ+GF2Nbx8icXeu4rDfMW4HBuRiMGk8W0/EM/K3feGoBPHKSEMeEJrJ8cbtI1/I/hL2y0RsVogxw
ZXagtHqa8AhfGSO/O5BeHq5fQwowmrJy7OJtu2ygzQerk4dMNfZzDosSPqROixBAfP0jwqEyunBZ
Wb1cu6EA1taOMwIhVB4g1XG2Qy2QT2zbajY9prRkpQ69Ebz5Q3IyerIz2X3PjXoAZK8NZtunVRwm
p0NvnbfTmSn5XLopuGxnXaQ5V35aMPJS7nhMnN+OYayv8bCXbcVwNlg/HETEiMPao03ZLm2IxVMs
eUanbNO5+IlPdfvyVm8FHIyoq8jDWJCZ3rNRT/fKmR6ZSnlxWbc12zmZ6QZr/PAjFyevaq2DdMC9
y+6554C3DTvEbzbvcUiBNeddpHJiQ+K6e5qqdJcR1ngea/hz1R+prNaPtsshn5XuLhtIpVydlFGM
A/O2NcVFbOBIm4vsR2guot1HXlE9a36xTW9qKmbyQfsqMpa0A2f3+qduLt+35M8wivnIUFifZmwI
j2hmdHuCEMtVPJeO2Z+4mBumMe2Cj8HdtaMMuww2SevNPz2HGF2BYK5a2bT7fln3WyntC088WTOK
F9zEUe0LAy2JjJcfzBXeQYBEEEVI8z1D97Ee7no9/qbgtcB3lSBZQJl2MWpZXpwB14suNuJH++K5
KK36anr93ly0vwOll3uqstxwGUKtxTklZRfwbIKEavY9Hgj8SY2tOZqNtC7ugTTf5AxWzRDcdppv
0ps7PcpxK1q0WrHQGJpk6MuE7v+zyNWeVRJYgMQa5COyaSoO1qUHDBdb6jOYiZO5bkR4Nk2JWasE
sBWc5U5+LAqFCnqULyqdzCNV4wMhf8TA/UuKWyeXq2olrHkttT8NA0yIqvpNTuUDqUYR0pUZJYVd
xqNBT6d18GC40Vhq28EF7A+sFYm0W6CdRHuKfagrQ9ni3cOu4XDhxHn1Q3sEU7gJRFBWygJquoj9
eqz/eItifJbzM5bnsBuy/NqBdvcVEEnRJ5G+/OGrDUfEzvkxXqPYAx+wDea1WmfYhkmFd6D1Y1kw
gXuk9AVzg8o03VzeWRmLSNXcQUNGqwqA6HhIJde/PVb/TW38RXaHDEmTjRnv7OIW17c+95CTaNXe
NKAwCp0nZIFRneN1eJ0fIqth07PdmKV22FKI5WXxyrLxcMMV2188J6gtjCG+jiN7eWPmipxDSxGI
QQhqlnnuPlb19q533p0tYd9lnToCiGsnryheeNPd6F+YIP+cz3F96TOzPSidWlmtFOpUxUMRyF4w
SxQ811va7GqzeStzJrZ8M2Nfzc5Ja+q/fBRAKmuQEcttyoEnBPYu6DQRJvkigAkXnm3Sjt2UJmlo
AF/PD1Zu1C/0Pk+MK0mhqEAcYywOVh+spIf4Qs96roZ0Bb1Oy53xKoh3OxXK75pmxohEI2VuLuHo
2GOwlR63RZX8VhYrl5F6ZzPz8odRkjAJTe2qoq7C1XTFvjLkblvcPLQzNqrNW5C8pFABuqPCVucv
cLFPhdPGhzLuh8MQg5zwiLPZJIFRXqvWYNhOVXJ2szxSKHK/dI/Cx0JUJECuy6N+qblz0YlD1Zlq
Tw7F80q/s2c4KCE3hrLmUaDiYYBruLev6ZyRlMARMCfERDRuht6y244evu09Q/DvGNrZr/K29Ntr
Dq8Y8o6WtGoi2PT61KVvplpDI/09xX5bzx/FEJvQZi3X6VDVWE/CuLM+Os94Kjwex/glSbpfC4sX
Y68IMNvPwTY7wl/TjZCXjpTGxoloAgPrHo7DIHaOPv+IN7qr2aoOTZfsalf9LAX5Xwnbr27r0h8L
8AaPdD0HeA7dxN3lRTgC6hfYCADRhTiggt3H2QlTReEz2jxrJSX2hiPvoxo+zAL99Dj0EdDPredb
h1JjCgKsqFJj9O8mn9ixtqYvQpkkESrvtrmchtTr2Hec0AaCQ4qowJO9WzEaBlk4I1kb2s+lgIOi
sS4HYVAX3NH5LoYP15X6bHBnSpebc8rXvdS1D845EoP158paT6ZX3ZhwbabQ9VAPOipHMrSle+wa
tz9qAlmb3r0lmU5zdOuGSUtvh1PEr6pYX1qDdFu2EvyqVLXN+XoZYuQGbMixmyxgCwZ7rsNBnhnm
lQz6q5qHn05t/IcJmItqZ8Z7q0yWkNyhmqtqZYqVWkpVEWHKzWa/Pp6b2eakyEnmsROD1ALtr/6r
KPMjDvl9JdEnIJ7ZVaN+tUv5k1h6neV2+ixV8ya65D3FTxksD9RlyA9lCwWDH5eeKF7WeMlRZ2/p
3XWZydo0qf1aEqOSmOXZrgnp0flLOetfpRFXexJ64MI3cfEkyA3QdzAT1IWKPsq0AjV/Zm/hgD0g
UOPsBb27fSYZS/qYxL9Ti+ddlUxTRQwRNLrj91jQrV4h6AiRpJ2Q60wXWB9eXdAETVf6uaPNbjS4
x9ZiJObqpbJq1ye4lbu4ngAVckjwbrOCuKNv1Rr+o3EkDhUFjQR71jk2Y2zT2eg8V8Js/ay+L6r7
LhyknCU8ClpbizCgGPGPk9WhhwsmNItvWREaa2f6e+NhUMXx+1ZVGNrzDQatazeXtCsSYN2UHdlo
WdWthdAqrB4xRCSwo7GpZTd3TjQTLYEox/aOQueNVqBcmagTMJHpUnjlQN4GKrS1RIlZ8+9k2Q3G
w/NdfEmPE+YHJ79vJLRmx6IKh7wiWiDWQnM1C7DTvNkBEr/FTTFHwr4v24iXJWmpfB7cOwLQE+L7
kgiAaT5XNWCXa/Evkge8ZZJXBYpag+3YgTiBMmDFKSvrMCay4PeAGGvdhpovlK6R663PFdP9oeTo
LArzefImdgfX/a9mre01CmzSqQ2bZtT36xR5ubH5zB9BipHHr/hkTkPWUvCura+z01WhsDkZ5sH5
rcfw7uZ8mhYY+7bIrBD8/U1hvJgKrXnBQhIgmvxN94QbpfW4W3SeC4tDlmtnWUNRdP4a18JHrXMr
F5QMAIP3nAhGCYjNyTpA12T5YbSaD7KOeJoGfoCx7CPXmewAgtRmfdaiehz+i201EYZgP8vaseEk
SFzgF/YnbUbDn4cXq8q3nQcWzqbPZwyyqJs62TNopwjYKk6FB7ljiaQ4GNk5aVCEo1L+RcVrEmje
Vl3+/SHmai9ajo0ljnUYHftSJE8c/fusd4Os551DgXPUGudjtRQxjc62YXM66zW0pCbzE11nN4gq
74gTPEAaxQ7+aFF0GGhHRtmlrsa9M9qf9WJ/FxY7vDS+O0yTxB1VT4HTFz+QIf+0HLVHFvvWzJZ+
8NTBklSBLQ4YwlMxwEouH5VEftTZtbMf1HSttO7NaW3FK1r/9DrkD0yDQ6Mxu1l8VKR/vmXTnvPj
vy7x1j0s6ie8EZPlfNC9eS+ScT8YJnqcrRY7xsrKRq8qGvnLyGQWSBnOEz21Db4pkNktcOfCOIoJ
hBSlBbtAecWs/CdGeSDirP9y2+pz7HloC1GeUb3x3Hj1xSubW6Ka9mlsX/tiaVUEMOCja62PfUs/
qm3OH1nMuMg3wgs7JB3+FJ0OKMO4bmSU7Oq20ZiwlqPBV+wh+jsH6U01qN/pmB28ngGZKIPszesy
BfDm5E81jiCaRZq//RsVWy0/p70x1kF9VUsVqgei1WnxGFl974amVCICyUYvlW6/M3T0UAdu8jYl
UTForwtS4GhtCbaK08bX9eL3pP+wcl3dhbFD/oJGyFBXXO+KD2OKZjAlnFK691ll1d0p760qrc8q
13/hdPi9IPLbTwTLdf3mPveVDQpvOwGqPYrzBjPl2Km/Ctf7aaYbv74pphQY7rhrdG4L2mTvovso
FRj/ZPfFS2mT/FbPkrCdsl3hZRrtorTsvjRWdqhs9C91knCqLsO269fM9TXg2GPRtf2OyIIldsTB
E9P0OiuXnxmXVCT72dwn7XaNbXwpLGllUHRPnoP7sLNy57K02xzIdPTCpMufNtdewMpX49qvholw
a3AgRGfUTnnoJoPxYSlqGlZIOv+uLzn+VlPHDfGrHPqDnj5WFgdMoC5fPKcLK4f8KmAuVtcRrr9K
t0vcmtdmblJ/HdkH4k4Av+TYkJisthEAGAUmrrRhHv3hqxemvd/i4seUV6/DbFGjPcKelyXT1UDU
9DATAjLOv5CyYlg39DTIbBDtrar/auZIDSnvka52m2Z9POrkaZMNkSi7/IY5Y4RIkGtIn3CivzXp
9D6LhxvYGVxb0ngBq6d9UNZ4GiTqMGmhnuHy+uJRRiql32U35DsASLGzh/rsGjaDs1mkkeER6jUy
3lrLMh5iE3HfNBnq6OrVjbMrLKrvvkExWk0PuDWh5KG0EpMLyVqeFTDxsok+nFr1w7DMXxnRHnxn
kLX9q1nE8kLv37R/+InoM/lZlM7Puq2r81Ib5bl2M+nr6fID+bYHnbMkL/jwI51FRriz9qpkfuf2
qHb0UTt7u+vfC3f0njtbJg+ZITHL4DOhpZn50UDUATRUfk5LsZz0OUXoqxbO51zpxEfxJVzT4Juf
tzOovWsBadiplfveOo6BzJLmaI80zxcpe48ejY8oJdPYbllXXSGwfo9dl1/TBXem+bcZto9uXpLn
pLKhXNq0Rc7K/ms4X2An8lCpOeCaa+/436YzKrrfEDqPAbD6pDDWOmAvEmFtijqArGL9ievX1Jyf
J5LLgKnWLuhy++SWRr43NY1fjk4Ilm18VqIUu+TRBzR0wm9h7biKOu05LyNCe4GuETGwvEINYj79
qMAFjmDyydWpjENccg7lc9FHK1mOL8yt487WCsFVGlENVz33GcXlCCs0XPuLG6RiAO6W8Q2Bn/pR
WKuz57B98OLrl4Fh5m2t9fJYJ8MIWOqmYdXTrpt2SffsJWPosE4EtZ35qpOTrxur3NHGtiK+KGgs
nhikCfs4ylowfQMVhyJATWZE8cTAYBZ4LmWiR57UUIKNLWrlxymSSpEFitIWC4lmq80/Pb2727Ux
Hts5iHNnlxNjcjcGnNzUIoi9WiiKGPUm4I4ccvKqByO5zLZX7JttOhjxGO8sxhGp6vOYWZRxZY4Z
bJW9j8HKfX0T2qmr+Zk8UCSXNuWQycD0jFcMtSniZst+svVR+XQtFUEyaDQp2znir2/NZR0A3k5D
V2KwywbPDLBPe2HHu+M26x+UxuSS5xwCTp+ExoZsR+DnYc/kvtv+rOOmv+KG+IBcPE5S/DDM/HPx
im/+SxlUr/1Se4dknP6U2SsMFdUyxEtgVmDHI1bGL6esCfOa1ojEJoTC6vKdg6wsNFwcyHpBcpuL
PAAANQ+QGzTBMG+On6S0IabD/l8kcMYiTolFRoJemtO9WOIsxL3jvsyObZ0JHgVE4WZC1/RGavvR
Apa5DhC0yGwbGCm5cF507V852igfzOaz34aorbfupgb1s3Dib0/nQRLO9gp2+lXOHnNJ7lh+H5t9
SM+ZItClYGfUK/Ro4yKYDUkB2jLkucPAPmvK+V1/GHwml/wfJjfYCe/auumXIbhcu1T/z2TsvuW5
+hVv9m622tNGeCNG2IcDR2/3jVe9Guwtp5Q0LpDrNCwnvT8aJsxMZc6ggOtlHIwWA4BS3C8cdYZc
233xkWbC841U5c8lXsLjIOWPOq2G+9w21Afgz6ltQ/MdGROFBVq1jR42JyLA/EEZoJkoimJnadH9
IBdGqafCplU/VVx866P1tbZlNNSJfOpSqziaa/toQSGv4CGdIlkS2/KDmieG2X62U6PzjXLVOZI9
M7S2UEdyFpqdB6w93+HLk5CdLvtCuBXaLXiR1h5b0Rq3Cv3u69IZ7/Ww6NGUoYkkhC8ljplaTnfr
PvVkIVt5K6uwr/VfGgHgTKP0yWhaMpFYqyDOSiJaDQkr7pAXKZmVm1EGfYzBijrTtHZBaCBA4wz9
P1W7AWMeWhw5FzyO4w4TP2PpVAekd6wHKxaMN6RCYs2N/WxDjYAcnkIY3MYJKXzgkudGLnmUgNAa
03KYamS1qs/fXXpz8TNqBilqfXVMbLXyBHJ7D4mD5gC2O4/LWzk/gqFsdeQjGZEKoBmpvM/EU1qU
mM1y7kxr5QWRlHnNK1kDhsP6ZDV7VPW8VOaSnGOV7BoDiB1CJ4ly18Qt5CTNyYsfL7Ac/H4hV9is
GlTxa8FzczaacTypXEx+41Au605egH0WWtycyRZcgYNLebSXlKRgdCGryxKRDFRoZflvZodrI00R
YZp8zcT6q9T6fTrAYRSw4JVeyn1VbS9mxSlXrCw+tNbM0K2wSyXj1eS9jgM6VNOOd0PeUjLfX9yl
+9uI/DSMEF6m6tZLVSv3SBwFir7yK9cGEEoBl1R1MXr/ZPm5WbUGYJg8bZOsMf1ic1+khbmrcfiR
ii+hIH8XmNXQGO8jhR1PHXgCOQ4CJ3tZ8PvGBT84YGTkV9VQPf5Ski4svPKtw8lvuOdOrIdqdEyW
l46jybE/E5nKPTPpzRGRcBdQNMu719kaum2/RQvbMiihYR+07q4X8m/tqCHQqtoM3OaayjlYSXnK
bJ2s4MV7bhPOAqwptWn8wgHtj1vc7QoyUn1b6QF5Dv+1Ztv7YxZZ6TK+TC2LaNXsdCN13tToWJdE
zhc9EXuttcEqLHOXGFYViFpRoZzMv5tONte1byHh2gKVi0vYytbIfDcU7nbWRTFztfBkgCw5qHZT
Olxyh9wuTQtHl6wGfaz+MvO2d91x35olH39BAO6Mvt9ZGvzArCs6Cdfs3V7NKCFXXBQC/IMQLalv
l6Kc3AuzlbP36hZJIDWLRmyk7LHzB23G2cFsJ8aEKUFjqJz3deqsY2ZtKALYEjyGz7AlnEvUJHkP
6AAr4PNozX/01IefC3safa9ImT4XcXCHMjlXk/aexydHdCQxVNpy0yXqryIdU9Amg/hpLWFh6Mq9
cqm56Zi+fWQCYCbzjwl08GzSboowJyPm3bU5hjQjyM2Gbmm7PHlDviDSSiGazZIQ/TmHW3wIxhqM
MH3BYVIJfB1JajL/mObe6kib9rL+1AkG+TSurzri11csyXr85KYEtVU1nV/5wh7pNrikM2ktZISJ
25rJahcbGDyXrm9Cvv0JUUXtXhvodN5/JKJuLeXJNatj9uhwb0rTOcmeJ8BpThZY+JAz2PGhmk+1
CTRWDOwMM+WWjlUg7tdf1rhrjySKYBxlpE0f6FtFEC5GEnPvKmj+zoY6hmxfuPCDzOyXoF9XffW1
ruzOTqVCkOUeTPpJwphfE8sxrsZzI4Q8jCzsdmr+2iQb9KisLOK6Ws7r2r8aq7MFwqKuvGDU9mPv
u1vKX0jY1pOVZe9ieOjmXGufM+qdXGsQp5aSgxBdOZe+ig/rcAMwq52JEKnOi4oE84XXu/8ZNqls
piWsu9j3G7hDh7I6VOUUYIIrribOcchdtLpNMtXnTDT+pD/aflcCv0s1cybWBxNi+QnVqwd6Qmuh
nCEmcy07Z5Z21pY6j1oq0/x6QKOpc/Yva+8dtlnS7ml3uNG5/l+X5RXPkuW7/WIFuaavZyiHhGBT
GgKHenzSEw3dwKq6g0kxop82eXGtRrsOmNwEsJsjuYpeMyNjJG6JYu9b3jGq12EfJUvHUlDMNG1e
WM6acRgXSF2N7Fe/EbVxxkDEafeQRxBum8OAieo0yRmF4FI84QTnts0QZ8UuzXX/zGwsbDvdKrr7
SlX41T4iN4ysEi7BMATFCXSyHVN4ZnsRbz1HLT4g8g5Bjo5mZaU/s43tuiiQCKK5RmCJOSyO5XHY
LBlt+di+z/Py3Sfb/Mw6i1cy42EamC62PE0OZWWcylo6oMeqgeLtn+Z59M6dRcOY5TTLjnAv7yyq
LQGCtTvGnbE5jyUXKPNOspvNqogao/x0ZnBEYuON0CF87PzvjzVdvvNKxqg7huEUy15GduzcEcxb
T3l7H9cM4rk+Cf3xf5gQi4uGvziuhgNI2KiTpo+3DAw9ykykiApWjLJJhojFTHtUAZ0/Tznkoukk
63kp06hzE+cE0uEck/nbTqiTimNL8jPlVTglKHNXotL2pRnkpSOu+MRgxhzEGAGw5Iu5AAb/G/5G
t1lu9oxdw2o67X88ndeO3EiURL+IAG0m+VrF8q690QuhkUl6z6T5+j3ULvZhGiNoNOquYqWJG3EC
961gvAb61ZHuPkji+MmJhhrNergHPFGPIbb5BCt1/veraSyN06yjF4+8Kn5NTNFGkp/tnkcxz0e9
M5mJPlpQW3tLBnVYYqwoINcfll7gTHXxk5gGGX4HgrSX61B0xnIXS+CAfTOeLczAvjvjR+FGTXel
d/JrqIVWHD2IVV+WKJ/YnbEhvEwMr9Q2jXTyFBmvBdm557lL8mcDtNy+ybx5C0if6s+DN032OdUI
H+tv926fPxfYssNW/Elj8kCM2JdHz0Owt2jEwFWHiVFBpnANk+dRyktUFIJR7ppaXxqcFoFTuu+5
qrJTQ7lNaBN0IvrkdWffatOw5lU/2R4KShZ0CjJ5Qfx1geXXz+PO8JJ70I7pCxPr8cX0c0ZlNH0q
vDSZbV9LiW7d86INfl6ug3fGH7a81D6qrmx/ZXERnbzecl8G5Xy5BiGQPhDgOl6VNyzgB/qa6G4p
DxydLkwKnCtd3/GpVtN9WLR5AIW3osORSuLaqc5tkolXvqP+qJeOP56+eabfPvkdn5zCrtiLOkQB
X0z91usrSbKPPYg2L2J9vg2NY+EiouyZwYNqslB5mmS/esn4b7kujSKMquDFiGJymmv7k4gAc+Bt
O6q8XThOtGiDJYf8eeKYZql4pxIBGnce/npRluww7O+9mQOTjIBpl1568XoVhCKvcaukMsSk+DrO
hn2ypVOFCwlOVOzvuK+r98B37A0uY+eccNgkjNYPIdQ6uE8cwmucvmXWlEckPvccjJHDx9a8aHxo
oRXYLyMK0Jkd19gWiuN53gWaeJ6wMF0HVDQWzbkarYKJfeWt8v3dHnV+aXu8O/5Kz+BcXZzx4SKG
1fyYOTs0f9C6dN0QEdD36lOZRs9YP9p7p9s7kp2B4U1gaE/vST6oc5v5zKviaLrqauIDbSfiQ6Si
PwrSh+GUf3FpIB+a4VG1C+dW43rBkbi3ejF+eIY3QLKwnKPhWGqb2Kq/OXSllYPvfWATqU72wnyz
mjmUWjFuOuJUG8ZXD3PF5BEMKzfk50p8V1TNE279q7DsnBS/Ryt8f03JohsK2FvepRiUdEKnQK5e
/n2xeFexI+cP7JMBG/JEs7U9BqdU+x9mZtTHcbI/Cdik71K3NsIJqftuF7lZ+/LvS1cY6WHGAbvN
I2ef5MZjcbP3usiPvBZkBpY/Q9G+cKlzNmU5/J4WJQ+Vm7/GqsfmX8IOY2qJ3C3iV0IU91a0FX5X
LNhO3ugDA2varYe+IXAblOfVneGJARtAN7r8NAPWTzpPQ0Yy3dnt6z8xbjhn4rIaETZVEJNcjJNb
ZWvnImdR7HUsfzvrG8+FYjkmpr9+xKMzEwqP00vfMBhiGtEv7a7D4EqQEoxo309u6KmwZxj/GuXe
JYYrh3O5/KmY2uyy0Y8ZU8h3o/PlK37za1c0xIWRU3eiYY5bpWz4bv3BH/uo0mV+HiBIPxGZZhjK
7YJ1r/jIcUfsMksENKIkTAl8/+Bg/wlzpy6QroLVqzLdSj3gpUpya+ckh0YExU2AiNuNE1lQblHb
oCjm80JzxNVZmJXW2geUuOhQFt+Zd54Z8rgiBaMuioxIA9k3Y34CwDSGntUFIa0Y3g7dQ7+mPF3Q
dxdOrVe8mPx15vgG6Y5oU+ImD49ovSiCCycolHhex0C/Dj79TwUhXFVUv/yEvHaP8n6rVH2Cm4eQ
Oj08x+puIsnCqXOLZ5/5QGi0sLLkyLLP+ealyD855JobBcig44jxUgRZe1hSdOepCDZdb0wvY9Nu
8akDLOv6LRq5fY5IHoR93NxZ5q23YnGOiBXEbjruJTIKnjq7FhfROcO+MeJ9XJcgyhQKfYNOE8bt
zLrgepeIHXA72Hth0cKhFhNT7TSJXV3Uv4h8kQAtjG6nk3rYoDSZB9Ov/nozieaiJ3jVzOlfLRjr
MjuKt9MwgByT5ppzSt5Y/B51y+QpieLQaihRNsrM3TiN3g09AJwMgtfmH95ySfoevxfSLeQAYx5+
zROrM3rn1uWnCktS/KdmBFEypFxqKJxRW+XYxtYZpT6nBiMbKJ7rDV6eqqqCfDAY7bFDBLW6weLm
Ecdf4Gvc82hgfqwH0jsTpoFy9l/SMUa70358Kjz5Fi+9vpYgZUOGcA+grD54RLpTFsJvDy95h6bV
7EY2+33OheC9m+LqwGjCwzoYoHSBFK0Eli+vh7m06DXCpEr/0NvOZUrHz3Yx9KlwN03L6s9JhFQD
tTeEOVjCFh2AO69vEHSWG8L7G/dfsekSASEknjYLHEKGaPlnSxgC3zWDIFPF73JhrAXhsWHzHc2t
3xMAMBp2i8BlfGOVFccD4lCL236KmdG7rdQzdFwdmkXU4QivmnAecFzpWrGNuXDLZ+OrWescK7Md
QXpAis8x2Opulr/MjksubmS8wnI3zuOhE9K/LHr2LzXqF+d3hBRsS3sbQ9/OXE5j3ucHF3ret9Ek
B08se1Gzf/i6u9c95t65Jb3u2Tt4Of5j6J9My08OPkG9BP2FY4MBl4Nxr/SL+KmO3RBpyzn7mE3b
DJFLGlnwPWZ2x7Nbw/DqS0lsRRhcySZnZ6JeJ0K90U8iNnHKKa4XcCuBNejJhYyvMctNqTc/pqL7
tRhgVedOnohk7JgMGXtG7CCWLIhwNBzNGTaogu8p5S6vUG3DHCvn7HGlWPr/mJHFyFbcusbcOuZj
C4Kv7G6dnYwHWQZsqila86AxW+mMC+08IomDcNnkzpifOESLg0Xq9mUM1EeF0z0fYRs5vTo0Hal0
P51+wF27zdIc0fVEuVvUL4xXcuv/8NDDdktpGM98HytuoHIPDuK7CRbrBbTb57BY7qUe2mucjTRS
TD3fteNkUCpycU6xp258s253hvkaNBiwyZtS3DBtjSqO8OXhhiPgjXk/eIGHqbgCR9E+puLzYI3q
bzTbxVMJKGA2GyoP8uxMO5MNjJHY1Cj8o5bBKvHm12HhLpii3RL8CF4ry3ht/Bl0YU8grRi69mg1
xs++LnG5mHUQUchd35smWHtUkz0HG+ROc47RzCzmwz7j6KH1mMRX8Xauq/HILXMhxBgUR48SXhXh
+QUV/hfQfcIz4ebnkvkUUfxrT/jnYsA3IiXqtlrh00v/KG2yhtlMXyBThYMnY1wDS+iP05+onfYt
vTalrMlrNA6Ho7E6ZeyUECQiERYceog6m9M7sT6MbcXyVUU1R3Ad1cdgjdei3SAjgUJlezMiJnTu
dwQj49ZISFwC4Cvj9cOkjKtKcn3nnNrOi3VgvHdF+oRlrtR4UTR2Wso2joq6wH0kcnYo/rbesb4s
UATXBYc6shknBaPQ4VQhAmnkQAgyiXOM9K51fmKLAXgxmO3Wi2kXHCa6U+zauJiuhyW86Kl4w1ZB
Iso6knesd512rqN0NYnPuNuYkWvdHJKhdiO8Z7nniswFmAg4yFWjvHPgw/w04qBJ3Wbefimz2+F1
MEOnmHFU1yJAkoiORs0D5BOovqcWZw5Xukcj8mtICi9x2pib1sUAHVREmlQDYnNwn0B5vJNsEkgF
Yr4yMTilmbeXluPimqUS0NZYsJaGM4pNEBT572Ix7YsTI7+nBpf6iqcYlAeMr1qMiGoVmZ2VZac6
9RzUyNag+1aWXYfq41nbqqvGbS9hieX0iJZBeoNKwpDLJQ4G239P86QT1xiOhgwL2WSLZ39m7QVR
Kna5w1I3bDzNXEJlcfO/Xwr0YHtpj75lLrsy5QmbeJW7ubeui6qfNIMu5td+cbJnKz3ay1DgAoAd
wBnc2BHqktfeA8zCdW3eVT5By6j6waFgOomiw9VLGqoa6ZTJ2+SOtYO9GbiCg1MIsh1550ztxaDR
j7CgVwUysB3bYMEwsUgawLKk/LaZbmwji9LpuKIut1gHhWD2ROlE2xmoHWMWHMqGPa26hPlb1EPA
DB+DWokunmOor4BG0oEFs1FWcCn08EuSKoFhYasjtpizXs9EwmZwAYOBuVw9mnt/yP82ZsFHk2oG
gtD4cnAmDtsWgBguzGYV7KsxTJbV/sTWWfSYRgqzC1D+ijcudFQ3Sw64VOw8N1AAXaISIRePr6lc
AV/BI4h81KWUpFmRcnYx8LEf86b/m3qMqAjovjqTXd5wSEBHUXN+JLz4zUtYhn4ytdfK08YO8Psr
L4l3zr3sITuf+XvZkOcbVPLWJXDtdOk7YZ4mkusbVNK4dlmPigdoiDetzU8GBRzX3WazGPFwBB9D
rYXf3fPar8K+rF4HPY2hiYMuYRQHX8OgWiNut61XP0+ico4qQ1edI6HYSAuEUpDAoclWkNpJHzZ1
be3Kwd78+9XgIIzmAPGCEujrPCgK7+dzMbhfKXpxaJR+tktK5rdVO39r324eOXo7V1WGStVMoVBW
HMsocc+Rir5i0bV7u0wGIsLlXyCv+tB12Bb7IW+p51jajaRHDrv56vWCdNHzZkJEQ6KXPnbS+Ib0
/jWYJYyXgNt0oa0zYQ3OFTkgLkemX0J8DQQkLGINiuQGN7d0InIU1S+zW6CsjP1fIyEqZEvQvbj/
nY0XLd9cEl/zOkr3TVNdajeiEKVDh9P9p0sFK36yZdqV9vg22v7rlIvqVbfJYerZ34k4FkfBQgSC
CJ+0GILPySXOkAK63aKuphs5Kh5qCPm7xXMZ7JhvA6UFW4lxgE/kfBmhsO8qUCh9jQ99zGW375b4
4NjOcCQcjC1wco9z678ng2zA3mjmW0Emn/kggIlsR0y25Uo40j5HbSO91lX2IkSfoxL2r9PatJ4u
oO8IV7ZKyaPbwl6dYm4z2nnFG7Gcs3g6TAyU+KgwKO0gjrSI1VUE6LEO6jpkBlDseLIsTPZcebTl
+HQH6uTupyeWtO+gQ79NE5XdmKkdeHCLU4Z1LBsn84zIHHG5SxXDe3sLdSaA3c3NVICav9IpSwqZ
lIJksIe15xr502McHW5J7VeNmfumMyYvBCIoXiu9DSiZo0dJ1b7OAANOsChijkW17x1MsDQba6Iq
uRBeyy6oOLEBgOoC/1tVudiryPyROdW7y3zgMseyDq3WRVWfnKuQ2aNgBLqVQ0OHLQlIBuSIyOmH
Kk9Owo2vVMHOIa2MWW9V2tXq37HlsIs0ZVgiV4jPfhwfLaNEC0e0ZvlNzgzYoUPpDmOj/G3P1Jsq
70/FlJBwG6GuLJXfZcwVCpvpS1W08FgABdWGDZEkY800Jmgoy1OgdshS7h6IOuyiIUM7QlvO0Nj2
cIFjKmjPpo0I5xl7s8oE+TVeT3NkhCDEuqgq9zltBFnXTlpkGTDCeQBx1hsXVhfcJfUwH+i3XDeU
QbzNDZRjMxJ/BwyzuQNqIDAxtwEdJaw5PVB393nqR2FmqC8SQYT+Kg5Y/3RhmtcENz3alIEQaS9f
9k5TRufYBnAdl06KkYg5GEaifqDa09RWTiKuO0VN6oJJqn/BR/5Z9EnzAVo4ZVcyH2Y5P/sZsRxa
VJudFjMyYhwRiQBi2GXclXCJoIL1yy32EO/No6Ya7N2keMvHpWrPefzZDHmKe3boN2kvA+hbfkCU
mdFL5wGUiwVvkezM4kjq2Xz4Y3so4/K/rrV7NAo6kBipbqS30LPjMpZFAicvO6RIp1wslpi91GvE
Zx1lV91kF0CPyQcT25/V0BRHu4yCEB3wN5AN1NGBqWeLN8ap6W7rBq5vpojV1rPMF5+SELJYHxM0
eNdOCY7mg30YDeOtNGFgF6wTHPJYUcpyOoKfGfBTj/WGhBUyPiHjxKt3yyxUKIL6ZR0ubGG+6wn3
ZMsliIgXz4ybmQfVIA30yIomp+RymnICfWBqmb3uC6ZweyUvzdRSadLE3BIt/HCzsM5NC9BwxOxl
W/WH0ZEGWFqkFN/9YjZthpHjiy0f+Js3lQyrCvhsbAmCI25ImWKaBBnjH0vt4pKjGWZumngiheQw
A+QavV9DL76YTj4VxH5gLIAnEfpHC/IPVu5JkCS86OHkT3gqurG6uUYM7Je6uz0ULYSa9Q2JZdse
/KQ4QLzlDqyXg5kjG5QsKRvLylHcAhSuhUjFhPTHq6EhrJi5FSZNdNMT44FoNA7/qiYjG1h831vT
oSYhif+Gg0CLuYA9L8XnPqVVmCfl78wteS8a2L9GNB6KwHgTKZKhr2Nkfkc/hOIf0i5h1cdY/Kjs
3ngpJkSLojGEVolrKeKa5SoWmhxPI8+ePhPzfBo8ER1Ydo66rqNbNGefCcv1QrU6ri8uBN0RLrs6
2mZ7sHx/F/vBeVmMx+DVONhdA9d/zlZgzf/h293FrTnu6jrF9dDU881LeTl69tNlll/mAb8715i+
xh1uiqeoxkswAi490gwYQt3WV5c98gC36O8igrMDBZlqFnrpBHNrp9TNmez5f92gT/OMX2AYbP82
+Hfen/FQVsk5k8GvVBvPs9v86FwUtL6Xr8XIwNxpTBLqht0+DUWdrtlX5CjfnsM6YDQac1gmMAjS
k8ATlZTABr2O6Zj/6nbpN2iBlgis1iuD7LMa1M4U8DISxDsl+NErr+FkP/QP4ZpQozAqoOAptJ+8
D4OMuiiJA3KogAfMhdqpenhNk3nYcm5cHWIcFEo/KLhkYgWvWaKsCWpcJqEQuYH5NJczFuaArL1P
ONUQIJ3NvGX3Z0pE9kPEJEaqzFU7IQwmgePX6DU13tDlY7BtZ9sP2LvySDSkFhC6ltg5oNStuIIm
P64BjpzpITRRKuH0mKy5/DTaY1P/Y6ZfEFzS0CSKgjOxmZ9U9QQXR5LEo+7dq0pwysL96blNfJrq
6qUcfeuEKMvZLWpuAdv/rsGFSLwSwxltwhuP6eJu0MXDbdhSIXk990aEBCl+sRIFm4LS0fraR/FP
qe2fpkNekI6CEybgi0xTssN28On57lVY03te4ZRs8ZxEhftrttzf2l6Tan6H4q28Nblr/LE9omV+
ln14ECE26TyhVWhpbhL3uZnHuzKalpj66uwu8d9Y5KHTDl9ac/c7xwybwjjr3vzWU5+ca6t5TmxH
YLtmBNZlqP2BQv4a612Rjntd9j9yPOIm7spJYBMJfELgNYeVHgTZNT9mLEtbxXKaLla9N7Pqt+qw
ukwGbhJf8oN28ZySoNfmKWY8aNCwiDBavfkFrjOy4S6XgoNJsCocFPaDJeXBqhoGLL7d9aEVyedu
FprehqqjFh46oFCYtQ3F2b6OxW2JNadbsPAbXRbqBTjyyYyH5d3Lh5MUCVuRYEsRcX3AF/2zAWo6
Ool/HFaSWlXwHKrS9XH81yaYLuy1UYYZtWrH5BYF/lONkaN0Ow5TE3DyivgH8dLFPtZWUG3pYR7e
G7bO4DfznpiSgtIMC+MPg6M95Tf3VMpbEK/qIApQqO2yf+F+S1lUVDzKNClCL4ssOlTZRyv3xSiT
7qYT1HoOMOZxLMdyS87HAkrYin3hkxonUcfYKo/vhplX9MZHT3lEzRvMgfSYeuWBxOAGrEB/DdrJ
v2VTO/FWR5A0OTitaixz1ACSnqD30Byw7AzA42RBR4rFkHRhatIVuCQdiyiY30PBwBq0peb2LaMt
Iu78fssW+0Ur7Kcf1Dr0GDttU8bHbucHO6A/ijUApx9oER6J70Th9fU9s9949siTtSTiNOD8mGfY
mXme7JhOPbVJlVzW4AQK2MMvsA4Pi/9XVejlmkkAR1vQnCm2leuY9PkmjTHWu/gAQtD/g811MxoD
DoR+cPMMsuu2oGvGzvMAGELAua8a6AGqs3jnIOBubd02+8BAIXUWQNr18mkwFEfeJV8gRbZnIogJ
PFAmXcPTcve84qcyEGIjSE0l3s1OCw11YHo3DO4JZJTJ1UJZSRg+lTlMRSPJNLsSWbXBqU9ROeIv
tzyxM4TBZpMNHxH8bxwiODc4rN9ALuXj+vKPM22qw17yXq0LYb2TfCecM+yOeyFb8gKwC89+XOxl
0Y/gVNLxxhF0gvA2cfwkk6fgzWwTOCMk78vlTmwZtLgyxkPv+PNdr1+s1uCUiof78O+XTQLmJFin
KP+mHD0njG1ZsX+lg/NDocpiGMNWhIkRvd5oyKogVrpEKPhiNGtDuTjVute4y+f65ifV/31RTXHF
FKBPyHz1TesyXmceFbrbSN0lwodh2ndrIkdG8ltuRauu2KyK4ySbKhxTGyWAOOQzb6pfth0kpdw5
ws/MOQ38719ulfXG4LJ9JqVNKhefd7HlNhmHcNO4/+AZIncV7zsVfNvEYmlXbDiUc00z/PFnWvDj
JC1dNEEwPIspYXGU7xa994/eExdsE8weRzs0uI1s6rH5ZQy8S8vAOHhajJI5gVlvi0Ss1Y6ULF0F
MRT4aBc2b959K7v6PzKdIaDD3pCTaI+OA3KS4+8xWX64K381WBuSG4wrcCpXX/93YBbfAWaGsBiz
fO815MHkcGtia95r1wk2ZecBI4oSHLslpD2tb3PRw9LHjnBRGd+vj3+Io8xn1xbq+dmJohLU7DCt
822qSDPL2UWOYxG3J7/UcGPog8CHX8HKx9vRtJ1/pgj2Q3BUOP57MnA5dnf9a44NfY9PTMqHRwd0
JoTWUe7IRQQ8XFsPAqaelqPMIYJFiA+tcK/0vJe73qIMQ5Zzx3URvQxTHzBogkegRE/1sLK30iU4
RII0+Qhfi6PyxGB3Wn5KsXCIg71Fe4WudzFegDaNOWBFS3HMc1igolb9cwKOGbbDZy3N7tnTwcs0
LB0/7HKTLlaEUgzPo6SAtssk3Nt1J3IIcaYWw8yB1uwEWug5+/8vFeavUwUPBz8g7ag+9JS5Lc5T
z1Q8bcEMJtzSN1lcgqcNqgfdW+nDbwzWhpxSIjq+nxdBPwFA0H+tw0bW5SftLXiNSC7li3vVVlNv
vKXRe2IBOCgn5wjZrDv3n5TgGDdGevamzJZ6r7TVn9A16ma6VwuYSbT1b4IxAILxl1b1H49r4OSV
Z979eWvwAu6huWKpwZ8MeE69G8N0k2V3sDvioL7sqOKRnXMW6xc9NAS4LO4rfcLcssA7AP3iQCE8
mtmW9wJInxPMb2sclkOXs4k9lE8MinB+Rn2TBUw+JbunaUy/GNZbfAbe0rlMN6lU7E0tvgmI3DUB
5tQ/lzQu7goR/MZ07sIzQ69DA2YtnMpT5Pftvef5HWHCHV2X4KYGPWp6RG4JJCEutt5rHuObwM9P
TUCJJQ7LasYO3I2mf4wxFe7m0l3jaHrYD0mz9aFJwh01WEuoUcmAWBogiyj1cu+j/jlmC0TD2H14
qrO3Lcpv6Dj5r7ErG9Zam//Z7PynfHrH6lE7vJAkLwwAE4DTpo8Wjv0+E860mVsgRf2c/YhzQg60
O7x2ZoqBfKjMQ9x4wa4waG6mN2t4JWC0gdhC1MLDwQGxrSOP8mrUShwJy1fbEsjGK4kDYq+BuzMy
q91Y4yHra38f6A63iGDwVBDL8+OFeIrr3qFwe5e8xUcz9Jgxx8ZkGj5HDFe9HzLGO5FWdBN5XXqj
WOjgoMduitykN0UhhZP+wcvb/KYDIj7PasF0U33FcysYT7dlmFCZUDv6PA9gSnSzMPXoRHergBKH
hUL29JihnOI2eyHVvzD6NLkcu81b0pbztVn9Dz3+9ViTbCwjj029CgSBnuKiPS2g6qfVEeKYy8We
uR9pYygyCYm60dj38SRp88bjLGhmOTr+T8MtbXBspoWZQ6QIhQQyL+NUfYyzqg/t0mK4Fu6n3VrD
U4QL/OY6fAi0kx0XSZdG44iaPgF+KFggxlk6YO6VIf9RBBFaioAgLB/+YNYvtIHHh3yyfxFAaKal
3U8Mz8BaB/m+Uat3kxKIHdT+NgyGWZI56j4iXjOS/X0fgnAyn3LDwJNuxpjlaTS72TkxrX5hJZJ8
Yguahu8S/tluBVfh4uGKxiWsshZrTwcyRN5MLtthWnBJYPllW1b2x2i4R5DjO1nV+UtSY+ijNuwi
zHeKVuU+mLi/cD5irA4xduOZ3oGp99YiA3fhL4fUYLTAlhJcQp0sX9hNE9iMAJH1ysrKbZ29Lmr6
qPTf1PGHB5mAaz21417i4dlUnWOcvX7oEVSLT7pHPRCF1N3p1QrroXvBfgDhkerKOMUCQ6EbyMck
WWm5ufplP7NN2K+mm6ZhZ8OZMjR+wjLt25014/rLibhv/aRrw3Ie/yPH4Rw8WZGU6+f52ENTDLEJ
EYMD03LypHWdgBlkHOWusV20GzXWP60qDQ4LsNVxKiCTgNwP2huf4ccoHYdnwai5ubjY8JHFerMb
uYqnLyoo/XPUMryFdgdyhBEST+jvVHfxozZ9eZnk+7Iu+8MwYjmQ1Z9/LtmRoee1LSmdggl3/LeG
4YL4ItbKeNQGO4fHC9TvdABZeigNwJ5JhQDdjM2Tqd11eopFoIrYv+uSTEgj6l/2kox/GmacdKQ4
bLtOfsuA8gFhOKtQ9mB8kVMYmXkcf8fmv5Ek3llX7vNE4MJeTep6WEAiGCTzlWQ9FDUrhllDmVQy
uRk6ME/AE6CSkuIuGCEelcWCCUyJP2rnNDxjx9gPrXiKh/yH6dr8tIILQM2VnlAyAON0yJ8wu8T3
tsatKBHs/T5gultsFObgMCah9PBIzcTpul60EJbrdHyOF77zscVBEuPhCQv8Zoh7Pbwej35Ex0BS
aCsEMfR+p2h2gecWr4FsQeMRcjtnRv/s5f4YOkZvfOmgA0nTEOxPuU+RcWjPvGjEW9vUYlV2qouw
JixkJIvMvARyxcy1dyW5wgErS1aznvCqge1lsCtKMipUShMArWeCSoh2loVCbGNhugS0wwGt9HEx
eWFX4CZulFoOTG3JU48ESXvyPBt7wBWZOuaJMz0B+hKBfmxmez9m2Q+0weShYvmqLTLA6VDdJxWP
HEFa7O7FjPZUrsyhYGShoxOIVg/RfQxdaR2qbn6GhkeLmdlUpzFbjfgJ/OE75M3sySLlC0umxPCO
exgzz1VaTXauKz44ueHtMgf3aFlAFRQllrqOFyBBVCXhtLpKGzFt8aUBcTF1idAJxDuiobGhfD1y
yIrQ8pSG2nlDrEDF9bh1IYyLRXhbY+Cs5i1dmHFbipJ4Rpp075oD1Olf2KgY2NkTB2E/kqxyHIBd
xzzH/e9aJV90tzukaB0oJLG7T0eBYamEj9XYzNgSmHFFHcELmZhslnQfzb1pPfc9UzLbldexrjkS
2D9ZXZZzUBXldqJea+9Z5XfcWD4M3x9JlngbfJjKl+uEeN7AzWoPoBYgk1AhuyFu9A9BcCOiPBy4
j+U7Uifqg8uF5r2Rat/JFfjRCuvS4k4lpGMqXGo+A+fA+A9EQY1AyztuBM24S2sx3bjzsY/xuG1d
K2CSlVt7A1cQEAiUx3bII8jsaF4iN5jE8U6pJetCb/DpNHCzh99PG8MBbFB1I9eMvv5BsITSc5um
YsTOXYtRYjMGs3OqCmMbtCQgSosphDXkqO2qh20gm5zJSku4zUj3uqYrtczlMxm/8iRJfBxBfR9G
yVNUsezZDrzW1trRLIymxHUDv8iTQ1MOehvtCQHZnKwy5oejnB+eIBEyLN4zN0igYwj4I3e5J6qk
OawC/UaV/XJL6up6K/YO/wI0A76uCybR5fLvl0qaJp+EyA/L1atnglWEUdxfixjV4d+X3Kn+jgHJ
Icwlb9QPMzxps5svRf5e2mRNsLYfSVAyVJPTU56kP82EkJxKui97xO810/9DVmdqtyjxCzlvaoFj
47ctc/UkufFtzEyMGw9C7W4YnJ1kEgGB2Npm5jLvXcjXgAWuA9BHFF1Y9JWvsGsP5wy3Z5JmwMuw
1jKKV/sRlPRDobVK3tq0ik+OT89EP0dUdgwWFl/jJ0WsMRUlrbpxjf5DqtfnXkbHB5++ej8t1qn2
2N1paCNSGFhfDeZkjtGGd9ADOyK1BQcmKBzDl0pvEjyPF0J/KKcJwzeZf1mLatboz4e9mg8sqeuz
u/7bQHw1s4r4rJHw8WSRlKiWjoymeY2tKnmnky6/N6a62mx4eZXOr17W4hOysjcgLngeCJPdJR60
/eID4GBPMLaeKf7YGMsAn8Ch4GLPoZQe1qBGwwDuAFyMSFnlyoe1pCfDzSwu5bbaw29W+xLabIHl
B63aoFqOYqjNXPn2ufLH5JFR9WtWEWRzuCixi5iTZ7RQCHvGwICj5egtxhPDnmdX5eXFoUEE60O7
ygB7vHjRfY5ovJoDXlM8nhvRlBANUZe7CFWzKSzOVHw/c/1zYfR4yJrCO6cl2cJZ8jbBrO62bUSY
D1uz3LhRITfBGOz8xn0zszwO564HncDMAAtc/Wim5mNyOi44QnovCqjyoRc1o/5xeNNuYX8NIxUr
Tv4ZTGeJx/ZSOcQDJ55NRUlb5hP3JLQkCNdgI2Ckt19NFneDWOkeL723MmZjBmJgK0Xj9o8qWT/A
nMV/Nn35iqv0GxRA+cY1EVzt3agZxzvT/xB1Zs1tKmsU/UVUNTO8SkKzbFme80LZzgnQzdzMv/4u
+eU+HFWSkziOBPQ37L029uDAiaEMlkTGrMJcvzl1CG+sLk3G/fNt7vVyqVvqNMce/wwSBwRWQiuS
OkSQMEL4QH7A6mzWwBYGdREC7qKbpl8mc1iUh11xw32zIc8nBo4/iCgxBnWaxnBXsQnZI9Rxjxw4
kBMbdJPMQEE0zyuns8az8Enb1HmGVw29wCCrG6m6lHFqXFZacH8OZMbuS5OlIAHWfZTrjggcd9g7
bEyQqRXddnC7P0Z779773jj+UszqIOSQ493dVsr29lbC9gjenYP0pBtPleIjNIzZxrTcYaPysrUm
Rh3/V3L0Q76z0ci2XTiUB3JicQjMs5HuHMckyrTgKKVUWUlkQWsUlyubY/N4/wHiAsiSJnkksA8B
O4GLTnWVnrXB+NoRznsZdhXK0cG+TqnN74SySlJTn7Pa7S37EnZ9evAzpOFVVT4GrpmfBZfQkboY
GLdrX7TosD5i46JTVwx76XO3WWL2R4euxRuD9tJ1AxI+B/mvpxg1wLU59v5zVZfTMUeAG3WUT1Bn
HfvUO429SYiki1JivYuktM7a9S5eQsyQEFfGHX0BOLKPE2RUZFgZC8+zVjdkGyxAeYLOecvMginI
9N7NCymztqIjTDmuUnR+K0fzlobuHYNuix9mHz+mEbjX1owj0aRQRSYXqpnvv6FDgJsplq+sj/V+
NCrAC9VSPMAOg480WpHvpf5aBvkW6cn4rDQJdmY34ArUKLfkiU6X+rqynqamPzZ1/nC3x+CLHvu9
RWdxcvmo93FK9pigZGeQbl7E6KcrsELMDhZIRGqAWIgtDo0CE3TmIPjw2s8JVxxCITN4zJoEA94A
PZkHbc9vDQ1CKXkvUfLdXNds0AdzkfL370AvD7ucaKAT2XHeaSZ2HN7VKZS+cx5VNcG9I94164Az
N7HHJcdv+n35/TMeiUMSPxlREQn7iDRHAPgzMiL9muMQjk7xjSIvmhePotkcV5A8/yl3Nt9cS+yk
r8EYMH/isJt3OBFaCikil0vGe+dS7EbPLrkdMcPS/uu1tl3uKP8dTlUGQkvT8KtPxkblSdTlBaeC
c1PJQ87T8Zm9j7sDE05yVkyaZ4VYD/eCdSwxi6/zCSVMz1rMjIW388zx1PhAnhUiZ1oxZDF5A5C1
uxDFiEcf9RXVSfGh0HRFYEFZwJeuQ/hZ45663tvHbR6sRSYui62cXeO6R0ta7sW/RytaaMrYZGFL
AkRI+dupK5om+LjxnaAsvEveDuFmYBvIfupDhxP/9nqQ28CnvczzpF1X6DCiUDIuUyXgCMeusihx
K5Qt5qns6dUd5HbHYOTUL8Be3RLDPLkMhj4mSkL2MIJoktAuPmJTBtQF5AGEdDKRMY7ehXwJHKIo
X5A6KpKOcg8uPOrxZQmzSzdMZAzJFvT/HOybpKiP7VChkjMNj41/AA3SGNmc0xq3KgG/fn9Rtfdo
Eyh+SJxu71ZT91w0KfNCExkLAv89tAGYaFmCMjVAUJfAemFPFhxk0zSYJoOemINFIF/W1SWelr+U
UwMQpXyfSy6itkMIOvR+uxeMncspcfaeaV6JuFCX7I7AHqzxbXJruf/9pd8Xf9I3AjuyKAzICe9j
wBm/AToF3Tqi/u69HrzPsUvxy8ArY0MTy0M+8rhc+qnYkQyyb1rriE+2fSpLUJWtMFgjElEjkww1
u5VeRn+cD0WRHWRZ2g8054SrzsFfqmxcT1Dv8cmBwix29fLlMv0++28wWbb9lFuHMJ7AC40hoOky
kGvPYRyGWMlcLZzyj+Q/E+jZPtQVcsbAICMdKXzyOEqDKbxpi23dVbdGO87Z9dCEpXn6mDoWWsKk
BIrbjjBshqB+gJ9CkkYjnkG+6WfCUtKdJvV8Zp1x7karZFAyvtUMVOK6j+TkfzvLEG+xuU5PILPL
yOko80LDBS5H9u3eD7P3OWFgW1uLPGewEmAgMtgRFWyj31/7/ZGjfR6vMUgiRb558j6X8V9gsiCQ
8jh4bWuSoZrPQQ/ygQ1E+pJNTrOpCTkH9OjtrGzZEnYiOEnwp/fi3n/Y7UuiEnFshizioQxvf0K6
EjDiwtJBrqQXVCsC6uejZ1c/SQ/nhcyrrzQ03VMfejvS06B+LqJi12WQQGb01lqE2GumAeWwyu9c
YoYuqyyZMuJfl55kOqR/gF2e6WV3mqCpL7Pmq8PYCWFp7FGVPakUvFxmz5GVmt0GIfAz+Y31g5rR
v2ZdcGsLj46yU1+ZdMZLz5/bqtgQkUtADt71wgJFFktkrVa5h4ONZeU/hFbLoUlA4989o6DV/qsS
P2A9+a/vlu5VtfW8D0s4SkZP3l/Hpq3ynPC5yeVAezSBZzaWW+1IA7dUxy1feoyG3MfKdf1rXgQf
VTbnLE3KdyvO4eNZkCvtHlk4epe1ZRvjCzcm+E75RtLV8m2F6WPecAS6nvU4piRyZ5V8CxrrMzNH
mvvK0deUdm4HsjhYhdJtz3O8nGMzEU/cGwiDB82+ufqcA6/czCOZF1bTPbSATI8wlZpHbGTLTt4F
vlQ4lwVs8Sk0VX8FhnaomM+dm9ntrikfBUdLAiTGs6ZtXbNTEKEHrdOa42HTkpi0YZPIJDyD29qE
mGcownX8kC5XYY14CdAIr9JAOFt009AUwNw+/r50CpgRMj+1bUNbY4W9h9mBLNrOrkKWOHp5Bnth
yfA73X8eVIM4S9PftX15Gwqkz45U7zQ1AFgDarU6m9eTYGBAr/eWOyOz5bPH4XG2TItmHEboRWt8
sh7sg4KhcLxCA+hv/JFACzht+3i847xa8y1xRmY0011CMc4TnBEfEz0N8YBWeV8uoTgG6Hs2GjL2
6pc/nCcy28lavNHGNRFbjyRipE6v7eTLMbNoaQLAQ9tfZaZphS2ioBanZFOrteG0DiEBRDQIogE3
AZyMwbxiKHyvcNHSW3fviWx3oeDDtfx02zKGQtDJipktsEdwEY6syV2H03D7RRBklsuRxX4bzGia
bJdaDeyhXfeJcUz6CJhiU/qi3Ba5UaxVmdSPGcJrijkANy3mVrv1HqYmGNaSkS5i2HKvRIe2A0vq
Qmbh7LnNHgMkKbK5SI/uQD8EnKndIOM0IyfOGkZUDHGCAizv4uMtdIApQlTKHs2C9feieyYmcCiL
OfvpmLGfpqDHCySZBBkpeRuGxIki5791Rb+aUqV4VZbtWld+Katx9+aIJDxXjtj7ZK9n8BlXZS31
LbVJdWiyuH8YG7nPLDVxrd2VEZb4rCynjLIBMBqqNXmGsYhip30xnCR9nBZYk3RId54A+6Rwwb3T
C5eEnmLtBuW+0DrZT1P3TcFBH98wspkxuD6ELg7rIbg1vfIvGO2GdbpIRidB8dPlEEkHOEmRrRSR
ItZ8YIQxbkyuSAxf1xwiWhRXVhZhkDJyUvWGkjeYMpYpd/yY5tMDvdeHNGa9S7IHN7hjKS2WDGSf
DXBBXP2vGBbMzWR1rBpWZYWp17bpYKh2nJgN2TRRAGDkYsNWPwNu0oPP8KnBoi0HvLMsGy6u44cn
TZKZSRHDaeOdnDwl7JTUzGuB/ZNQ+vLDQ2px8wxGnN2AICD3nBfTsLvIguSyaos7YtMbi/eAiQ81
jN3tfrllNuK+lcoagn3u//dOeQ6NmWdkhdSaXC9SUyvzmIyF2rGcxzHVudV1keapyCr1ijhseV6M
v7n25evvC4Q3QOx+cw0Am/5OajD4Xwbqj+vvz4iQ/U8KoyHsDU34wKP2TDwfsqNxNI8MAeUrZiXo
xVVe7AWRDa8dGEW2h1O2lW4H91yUb5PCbEyJYtFEw4uTgt1KyUR/hVmtOPElTeaYzIjYWVgXf9Tf
dd7nrxXryqsIaVLnsngdArZqOu7Z6o88kAafKXkojWeHn7Ld1c+OfQgLz4q0Nrw1IevNKwmxG9Qk
9a2yliMNrnlt2xaVzZJdFYzWV20MX409Ih/RXf06lQafEJJtg1DMUyZ8PMTyaudE9fr9kByCwZlx
IZFMZ0KiedeEsu1Ib0RUknnu+93pudJD3l1+/y9I2dLg6cPFjJItic3LlKJ3lWg+3seMjW84+WpX
msSMAawvSKHqtqo1Z6LeXZY7Jg9DbogvqoTxiXbj6i0ABNtwCZ+HcYRjmqf2bfDSnyo3ftwkN55d
g+1iF/Plm3n643PkDEP3H4facjWmX32Uk7w5swX0vj6mLLdvSz6WUdMsW2qh5Dotmb0SfePu5irr
dlqUj4bd2H8lTxeTCeipbQWesq3IQuu/ZuKZ13hPkjf1a3Ty1yAMyudWl99jDG2HKWFpzvILZHUE
1AA+i1VZl5HtP+YK9DzDj6lqtonyaem0+8WW/amcodAUjCsnWMMR3/ZjXcb1d8g8Aam98j/0PS8R
hdL9ZonLk1aMXfH8J9f79txGj2UHcJdCZezBMFrvE5UOk4bZfI7vyxirnXgMYEW+gHKtIh8f1duY
Dz+UkZwcLEpIdmHjEjDC0wmnyQIeSYSm/7dus2/TlOZHJYyaDZO94B9LXB77XFuhyoqrn9PxEG7f
X3hE93twO8YR09xy7IfaRT9dzKcCJmST1N5Wx27A8qAmE6LS8jnPO2QZ6uTRSr/K+tzmfUVvntTf
SqmzwSSYGoO4SlnTmCdFu59Y+v8YCfhlu4OiWmPgYdEzq20z8g5IArWBf03NVeO6hK/TveQM5Z6X
aXiwFXKjigwEVmtRO8I7UChZH+LGL3ZOoDQHVDMhC43BCCwLPX0K88ezUNaOTtfvnGxh/0WB7fu0
P3lLYBZxUf2jQ4drI1cIe3VVXjjvvbx/sn04vYuGINwlg/8nnJyThYwhWSFSXad2kaIUMMR5qp1s
Qzd7wiEXH0a/QEsSM3STZQ9bKEfqkpoh1bcVn/Gkr0VZdX+Rtmz6fHhMF/PuNAFlYBfGm0vwyyp9
WqAFqYZWl0I8uLD7689+Pscbnxr/U+ZulOrF/5nuA9kuMKpbNaPzyBkargQOy13QLP6L0csvqDf2
T2epm0RA8iZHe+Fu9cJD3jEk4T/64cJ1UQhlyw8DHjgJXgmfGvylYXVfACcqrkjdvIRZdZk90nut
BmLuYsoNdetejTJgc8h+XC0cZG4/E3i73Jx6ng/6vmKJQ6gyDAer97wFPOXX65Zq74LJioc5b/Yp
iaV7gWiF/d94sYoQdYY5jPsRiD5bZq6XHsGIM4ofHj7ObswyUl7y0tgqxNcHxcb1Zo00hJC/9U+r
ruTB7U3tBi+h1t5GGME/k6UPUyTcCapEqgw/b+2MCuUmIuuL43YQGrPHhYiIqwhK42ix2EXmxpts
HKDyrVvk+z+1i0PMr26ukw6vsO/SfcqGcDe2o//athWxiauklt2+gXh6gBizAWt0P5y9c+ZzkE2l
eMJoHe+AA4urUWTuugfP9miU5V+dDBTUNvexdBDZiPdJMx+FG5vsjE/lF9YB8TQDP8gSJ0LWa7wb
Wb33ymxNQEN4SJ1wg0hlYmBWbSDNXhVEW7BMZsS48TuuOo9rLX3TiW0fqCWKU5OmoKjMZedwhUV9
Chl9dFMj6pMM2kGdhUendVnVifcsK7sttD9qR+hNXDinxQwNDghxs7RNLMQSDWjd9vUClWYczLs4
aIwJkyv0sRl74lYC/y322q26r/mN+E7gNxncBqWkJHaO3nj/0uBXQGDamNedcIY0oYpIF8RLgR8o
gMgwJkbu1xw9p7pyXG8A3bn7IvFvlGHdxh3SKQor1dBnaGS7YaqPfn4vWMvly66JgwRSqjEz35/w
tf8c88guIMAgIHcPzVx1J31/+f1Rb2R3b3WxBrPwRHzEgmIRkG01Wj20fm85/n7fvz/6/8vvr3Um
fUlj4jAs+z95I2jD5oHOj8zYsLTk1uRxWstGnmbPfxHScTZzV1R7wwrf2gKdFINAAK9Mn42cLTUh
POtwdIj99FAx2JrCIrDpywNMDmJKxKUOE8bmwLfh86L0rLvxnHrOn9InM93THCwuKM59BkofZ4ti
bcawZ/GUe07KRRx6W30iHN3b9fQkhxBasT+KPabikmkTgD62bQWnAQOq8Vzfw5P//+Lp/BWyh9sM
OCOCpr+2bgn61FNgKAlYUZP5OHFxVFwYgVOrI4lM7mYM6FMS6U6nUdgUccE1ZWe+NkqgEXUaTAyp
zK2YqmqDhCpHxPhJsC76HV+TIliCGEMuctFNZ1PX0MqYanxqgAJXdv0IOXKM3L7KtsAC8BQ1UMbc
KfRW3MgvKE1hheHHRU+689EPr33OZBUIyIXti679itpWXJpuGMBHzFgsxXScTd40uEKMtVynLFZd
mp3DIR0OZSzCC5pDTMeF+R5IfUn6pH2MO15q5t5rlDTLNmOUuRM+Pg/XG5xd6BCsMaN9oYCdZWSY
9yyNbpS7spVc6sZGWgniHmskTwWDe4f/F27TuuAJxOGKA7l6TuJ4eEpG43vKJYa5sB83srN5v/zH
UWHsy4mCzdDPU7HAPsCrEZHmYd+FI+vczI2X1BH/3EJY9xbDXjORJncWhOxvIhL8+31ZOc6uz+KX
Ec0VdNoAoTlp1U1HSBLSnTSZzpKpXCcK4vREA+PF8PUROrONxzwlQtnIpvo8qAWc6h3bV1mqoppl
Xpvl1d9Ro+0ZXSK7w3xig5jEu4SEjV8DSRwuVKguQhg/da0VYmGYKRXKJcfRkb3cFb4xcIyexlK5
JVypeVYbDngmR37sb0TA8gbvG99Z90quo7UDt03WGgTMpAruocMBrnNEpySPo3xCfkQiKaGEQBM7
H+kLwyrS2WJIudPoI1Mom34dOHcjRmm9h+bE2WKHV4HllnxsLYCl9jjMwQnznPL1peWzXbVDtIS1
8+DWwa6yw+URczyK3iAEkl6qz4EVKBss/BcEuDJVLpDmlHdUNTOBfXBXIbm5/ZHfKZNTw7qq08z3
0CdAcfe345C8xUy+kLU7FlVge/CcJrwglX4MqlrulufSiQUyeriyzHjWrouP3UbFtrXU8LL4JMqt
NLUC9rfPwiNFqpyx+voJGmZI/14ef4wO4ZrCSP6gEKtxL1TqOb6Erls9m5ivH7qiPQq8fGuJUpBj
fY/2REQqtaqDx4rEcu0746IjVzVnE1C04VGo/4iBA6zmwoOygZBNGgZrR5tVd+IUe/K/2GZzwIhs
jbkcAidBsr1NwgkKJoM1WPjwu4aUrFDrzHHYflvuIzR9wZBX7FvJhwCkikKKF3uG54iTrIh6Z5x2
46KRyqbNXs8FJkDdb5USM0AnYxV2R6ox930R8g8NHr717H57NihqHO8ZVisLWSFvBd8a1ETLa+Yf
EI+XUpVPswvUGzP8CJ7d/0zte03ZIn5j4JWtAUqsG/CJJ8XkhCC+mSAFOZ58x1kuMqD9CLL8vw6c
n+PpTxTzChpm+5GDbUcnS9ZmC/+jMoIdo8Vx7yP/r0lWPibLcLG1HDdVErwyNXUu1oS4Z3ADQA7Y
wra2DzWsBOYUQaQmc0N82n1lPNkWu6E+X9j0ZiDO/RCivnUOi8mKgOTAvdFyPnel81eYUErcvriL
2GDvoTglALePH4lynw5k0T0nPKC23oiSmfpVruMOrZidxMO2D+7Q2TArj9Ix9rUBxJ81LzDoRtXw
aVLJXEZZa6Sg9YlmEYVqWRvnlIx2VVeHYWRn1xmyw4kmpghtBPDPyb16cYmNxaKFjO2nxGC7ZTTI
yatMEt2UMQlUhcNMxen/UYzJ7+Ru9J5cT968pPSOQ2LdLQZF1Fay/vA/TV0W36ONPtxGgwW+wLgK
clNSDK6nMhPV1sLJDOOeKMaF5jFdJrlDcrCgO0R/HJpFsy362jlwdEca81dkM/E4O7HxkSe1yb0U
glNHlZ6lg//ap0YTic5DwjjBm8iNdnrmulIUF3X2SnLegSrjMjtQNEUYIA+fxd8c3TgeeyLVm6K/
VgNdC39AiUztc2gvK8eMPwMHS2XHIgXdgrFLwDsAOtgrBFdll5HQ4aasfl2mXMn4aSFa33mYeZeq
8hDA9ZFK5uXJ0uHRIFMQTNWcYXt2/CP9nI76qX5GXJhu/Hsl3pn6lavz4DeW+dJNHQMws7449Wh+
cwv3XZ5+E14YbNoFGmgClX/ld3fecFDMWy9HW1BC6Rnik9Ak3mQ9F9U0vQct022tWVdJ4oa28Cmt
aOrMVVN77kakgHIc4unAKmYxnM356sBa3PZUbsB8FvfWQdjRyyg3rd+zhjRYOYf1GPkuotapf/LH
hV1aoLGsjzkpz0VPdAm53MZY6mNg9FAJCJ/bmVm/HtFFvGtkxhHGY401un+lN8OwHEg278CYiIFy
kBEE5s2j19y7FCAdVOzOhVOI0Ju8UdTYHYOuzrtH2g6RaQbdZmJjsy6TDDtgsViX2uS+IQPMxDow
BAcn9LKjnxgzHJxRvy0BO+2MSOu5D3AY9LBT6io5FGRYrOLSA3gxTjeoHOjyh/YqlR0gLWxp8jrt
7LrU/1fEwyco8ycQdkTqDhCPKvECBgqhe4fG1m84EZaJtYDZbD1/Ueey/nY8dMumCc/aaPRZZGxq
EmN66lg1H4fBRAoX5tfUTxhuhgNI3kS+TZl5k+QONQ5NTOXSfru2h7LDnyid8Jlzxa64LpoT+ef4
byro33kvq68SQSrdbNdQUNBCHoKla7YTCou9ZzBBQlhEdA7uek7qcNjraVx2Iwpv4v7EvqgWZ2uR
k7YmpRz3ixTXcKbebFjhMMAHbB+ixcdvBUruZUmW+k/P4GbMyIyZ5sPccWDDTgHYicp4s5j4WNzc
OQaZ+A4Iic0bTHOFQV4JNyeyGR1EjTC+bKaVqP7/5AUISPc+9w54BrsJgbQICuY17/na5mzfpabZ
31XHJHAtQDpI0ViV7TBs2YDBm70r6+PiQVMgEVR3V2LXWLFm7Z3Kgsol9IwkKvqG+wxdJbY99HiJ
tklPk439MEO/7kYSQJj0LNvZ9v8IREjbUZNOkgbjLp7LbTCz4kc7c6zxV+88RifN4toPuHTthyFo
xU7Bxs0X88WHwMhQ87EuFmZ3yvmoJXroTvjzM5axleT7M1S9bWaMsKjuY3vE/+NNy5m/HExrh5i1
WcYPywPymHTqR2MI5ihWrF8JvqgK4OwQUBDxZTYdyfKFvoD2EdJPfxLGGG/LrjRXAKWJrvT9H4Ct
ntPFbw0SYtKrbZw2cKTdTqnIyHBFcZr7+4nON3PJJZ+78dKhFN01ggG09Kd3L+bRQLtLEzbZ5c43
5b/Q8D4TOfhPXdKPa+A3zsqzHVgMppWdtI/UoAtZNejih1y5F+SPOExCm66xiq+EnODqBoAWsNO5
Ow7eEgS6lC1jsWfbDiuVUmZbt5dSmAm8HwFUwyffLrXvpWTcvkAiyIDlE+RSphWbRav5SFiWRpDa
uGINHGGTiZ29rbz6YcAKtnIqAwiG376Xi52ilh1emTPLC+3A9BT6rwx0AAtbtnXpiISFt2xxx+Z0
SVDsNgyiHjtdFCQteQfpkw9HA1uurelPjeTzWrjOlRYHghOUKkzbWASdsL7k6m6Y1rqOpMlnJxVp
xxGQzAB0PeE6So9/EHvaK9am4cq1qaR75G6bG/kM/4ggZM8+uJEt2UkgxogZ4KEWT9KEp48LkIU1
2C73YBckiLCGmGmCiR/st9g0p7Y+WjnF/VzCQ5hhboHoYJM+MLS7WKj2NtlcB9/2P6ndp1QDyUYE
PFM9EdZFSTIKq7n0S1cdqJ+Pjj9h5Pdc8EOIiW54XyBmZkGwGfLlb0qKPYsAYAswifCFuMGM2KN5
Ad8MQ8F20z81m+aYTdN60Taj9Lb/i/Lp03DLGBv2kah693EGogQQaN7OlvlfHYt4B6EclR7LGCz1
Jsqbc+Agjdg6WINOchjeQmumZHVnRE1QBb3KI0BL+N2jH4zdY+x/IkRhLgoCqR7rfwTJY8U1cjKk
AP4UKts0COX9wbgC+H/uKcL4lKDqmlRRc1pkJ699WlppsFxAxkHjJgqfOFlE3ALN+Xq0nGqfDd2x
CNR8ITKKqzJJ8b66LpbCvxDBZ1ob5aO/7ARy8PrOkJhgzwEnQSZGhLyHmTSGVOItfxo05QSLoVog
aFFl/bKv+hBVYms95Uq+2fJelWYsawS/p7ZlEE1tipXe0CAZOZ/XrLtIATMXRF0WqnHmKhkDc9go
f+3Wovno7y7CSWanag/Mp4rolvyVzSe8HRMoFL/xmTRx/hFpwFcF1GCH5wZRCqR0F4O4U+U3kbgd
ugix7JGpppHvu/9QO7cbz3F/Klbpq7ybPuO4qDEyU6tPFkZf5TFsjM1bBej2gDGEAmbJBGpq1uLe
kmCybdSyb90CltliRAjxEGOES4RAAhHPvQQFk7xdxHuM2X+1lDAW+5nuHTTcT4Cylko6pxEssSZS
7pMQyi3dEGmge+s2KNw/TIKT44IaU/Qujj9nvtUJIiyjHsJtkY5fiZnuljRPtmEQo5kmva+UeF9J
lj3hdeWQMkNAlT1krnKC1K60d/Vw8A0oqFfEa7gHhsIBOIjA3CZl4jEUB4Yv7NHa9To7mZ2vT9aE
ctjpzxpP2Jwt+WGUHkDo6lIb+X8jKx3MKCbyQu6fFE2VkvXFlMyOmt6aI6MUb9SuED2RJEb4QrBV
pOVG2dCOczDfx77wsMyZP1Bemi1sTSRlGvj3FA/YQSqy78JXHO0McTBLbZrFyXamoF3FcoXBBIqV
m28z03eiP5YBwIM8BxLgEyNyylgdLZ63m15CnJkn/48M7+PxarqMFb0HqV2fjlV9u2FfbWXXAloc
1Qlr9crh+cHenm8Hgx5DH7ByjOIxAUpV741pfKmGCYjbjKIhg3K8U/W0sD3YSXhthxBAycZFwIbV
ucTYQZJvhI+PUNLq7Nl9iu6GOErEhHcjrorimfREf0H6GOdk2uEotMlDWdN1YJlZQMpPCw5/y1im
tSfgCXgmKZoIeNFNxQtTXfLRXLdpL7G0XmdfRwS5kb9sBt6+CdQ/6GIVpFnQFl0rD+XUnEIMmwc1
lsn598XU5rcgHG9rjO/wNIC2AFbp4oViuiUAzw6EGXXBG7IKzrSpUBthimum/WzHPSfNHANVTM6c
Kpa3DDDtrZ3zQ54uz27Gvw/VLmsGk0hgKvNsDWV2VWWNca3C6uSWZMAaqFCquxDsack/iXT9N3J2
8fR/5aKesU+Gq7bBPhsb3bdC2nPSVuVcF9/71iW57S1hsLX6nM1km94hwXcBcs5xsxuG4U9xr/qk
1MhMPeNmyhkusDeBX0BuCjFnQuHAYrXyAn8DJGMNZi09jSVfMscWEhFZxm57lVpyZuI9baxYBWvH
8v11T0BWcv9MZ0HGI1upP66FumtGJaBJWoNv+UZyj7XOlfWhGp+NeWRZ5lHEDzJwQqLLDxljqDrX
TAjkcksZfa5NUfzLs/Tf3N7RlznypbYxL46Oz9a0uF+Dzna1ccyWYKSQ4OmPqQkwYugTnkdCeEjm
k8bQglo9DdGuC5xBNYhZhoIjO+riUhcz3MFX/Mb+i5cljwK7hRzRGNpVxWVsItboRBf5ZMPsdIZ7
H/TbcspJOBI6OTStLXcWAtp6sgwWS0lC2iJe+NnG9ztdpsyFkkeTvzP0tCN7uroEWadWQQXhZ6S5
Bthusucdq105T9Q4SRY1jnlXNYsz+xEieFzoiD4zCVXGK2hK5EwIkk/IEGAKMXAolHVBgnzVskqo
bwmjZvAcZXVIsG/5wsy3ynGYAQ8+iniZF4eyJrO6mOZ7ClCa8rw3j1MsbKwmymYqBD6qT5Dk+Jwy
k0CdN9ueu2VfMG25nh/LoP5wmTxf+3EEy9oRH9vYhtgkbf8y5RO6BRmiFjWhfPWWwaBgYdbUwtw+
IPzyHo2M9CAXlZBsbTCbOcGsqpCnrAPH2zj12RawnpecyoPhF3vPe4Y3kMR9TT18ImKi2Nx5Gyz8
p5HU6Pgjz13zAK/CBDNDlGH+ko/UCfFUXWA79ySqoJEFv5vtxrrHTqjNXTOW9s0P2v04FAf42ksk
CcVgzreCVpOvBkg3+LHLw1TOD5UuP03nC3U4kNCJIfGis4ckJV2JOKJbV3rcWARnZYtmvVX1FMlO
uHIKG4CkMX2lODIqDMEnpESfeS8iaiL4xJPRninhN9biYqgdsjdbh/+wDFsUzeoDmVewZvIYRlVH
YKLIkuPU02sPeMZrz8T+OdP92MR22tkwbuDb8yULRSyMqlmwasvdggT6GpRtXKTOkVihKXJt60pB
jUncaS9B1+wF9JyNSEZE19Pw5rGkXLUKmAnvbIBz5ERYmjgyHkg2hApQ1kAHKO4WJtV7pF3DPoiK
2jegUZshXnywqOZg+TsziU+xyzlQwarcEHW114Uk+aOKeVdIzMazBSHGoyEGpWWllNi6RqPHrnGb
CB+7xRJ2l0CGWOFb9dAXf8nSUFC+tEmFnFeXZmZ1TSlkBVTEGsViyPeN+sU7mSpmIRokSI1c8xIb
w38qG+wdwhXv0osarTfMdxjNpB+3Udi2BCUQh7lNAvcj1PHJaJ/cuJ/PmZXtS6Q/Z+9o/4+o82iO
G+mW6C9CBKpQQAHb9r5pJVIbhChp4IGCN7/+O823eIthaCZiJLEJU/dm5kkl9I4kJyUrbeezTxLD
K0z8o91xH1WlL95IpSTrsHIAdT3eIplfc7/QlDJCd4ONYMe7oT1ZvAQvqKaP2AEZSglC3ecxSugc
shLkiGFX1O4/2KvwXzsz7iceXat6CsWe6Mc174kXllrClXfYNA/d58NmcpsqpN+h0lTPj5c24/d1
owOndgfDZBsVMGSmzdCAcgl5suoYeEdcf8SsJNcCqPLAVnRV1hzRs/kVA7fexySB10MshhsPsy1o
nP65feDkYqIDe2vOcPrr+U1jBGNG8raFn/51ieZtPXApeLu8rfdkEep/ni2EzxiLxBJMvxJ/9NaE
OAl0tB9BTitGq9yJe9R5NJDcUvzxq5bwS8ibYN0P7Q/R8JqG0bAraGw8UbW3DYqUIREONr8pceuC
5Rw34ZuC2sjTpGvvbAtvtWxgaypNQyzxHHs460wTCpTzhyPNq1i8n5Q4Jgc6Li1Q6wzmmqgoxc6U
vASYicSQHzsTtCthQaThiUXN6MLBObPxD3eD2E36mITlAgwEBydIPHblatRHw0tx1tiSWTKHd0RN
1ipilPAZJb0jdn6mpGPYlI3Hh8CD6s7ZPt6S10COxz94mgYTH4a4OuHVcGBu5UikBiFnx3aEFXid
Tc/VHBwRe8tNm43U3hPz0Ta3rpeSM2gKBeM8Mkf/8W+6SsRhHNN7IpB1K84+MiSEPwTsiRYL1N7U
0omWfQS8PdjVcdeXLgpEUOgGBk7ZbhXlS6MV7kyFl0+O/zLj+Cefx0tDrgmBOmJ3MHlsyEqAreSJ
yQEL7xK65AOTScgHyhpWr/NXESnbKW92twm5DBj2WXVKrGbGZwImKo7krjAdto1vWelBH68fBxYf
M83VE94xt6nZs13sMqrXzirEM7bCO4GldMRbCCuaHQlkhoIrmeKHKtiadP5l8bNnMaY1YfHwpQui
z1TS/WwLReSWqfHQjR3EpoF2ojLK7w7DHOGYnOMFW2Ge0/L3MpCjC8s/LRshhIpwORVajKfp4xva
jasv2IngymPqupj+dZig6arGu7stNyD2uHCPbwrzptV4b0C6BuYLbk+Te28Spdin0J2mlfwnJUHd
FhQwbGZFP2Fa1q90t7p3Nm/E+egpRktkwuQVZdjxdsn2GwCJyR9wZQYEDDmmP3oE2QLqpM94QvA/
K7OF+un0nM3nFPFbCYeCSvYWR0fXw6kJuweW9ZkeVG89aNQOtntX1bnpCYvdzreQlkoyLZtE+Gxi
k+45HR91Ffn8VhUBhg4hygv6E+uUUdLSMT0W9+InS8oFxsCRwscPQ0mM39Pu2PP+wWTSvtUdfmZM
EU7UYeXx2ReFQUJdN1ValbWgC0O2SAHly5SByQYqY6X1dPRblkagbp1NmmTv8IwV9pmcIkSUX3Y4
MYG0pCWB4DceFPbWYyrjeGrb/htBYQ6bE1ZpnIsMAWlw7sNi2Ucut9n3FzaztyXUuKUYFyOX/vGu
UONRtmd6KNoKT1A81BE5TeTulFPHjtv4zxLoM1U9AXQxe98Sph16TNjLo1fC2tVRYp0nY2CJDzzf
e9+KL0k4cl2BgCRiQSoiRQ4Io3NPvng1UqRYtcHT45+yiP89TGXtEM1X4uifRmfqhm6xzypWLbnO
nQ0tU5iu4cjtxZgSXfUfbcKq6U9eb/enOimsA031dB5k/bluNfmnx69sK+aRPS39Hjmb24iXP8bV
m79o6+z2Cus15xc/+210uXEduzrbccyURKOT43Q/ahsn3DTQa5MH8jLbyX4Zp2eecl8zu2jOV33y
WiHQlFWzp22KTVQM1nVCOVsDUWhh+AMkWNyYpX1pP4GfLK8NXYKylTxyQAXy0WGTshiMQojH2Clc
9rFklveNap6V80gUR89s4WMIEYC1BRUcK+FGhJ4ayjIH0FobLEcEorRDkjpi8e5n1VHPEfoL5Iq4
iCUYLIbxdqkW8+Aotv83nC+yf4qJAOz10tuHTqNCF+E+j4k/D4S0jkvdHREd0vsk7DdN9v6MhbRd
ZwVbSmQDfBPZ36SOQbmlyESTbO1b6eavUi9/qBATWyuN69P3F9pHiKv53UjOIom3QjHDqLElqEGH
xFpmhNbriVWWoUK41/2ZcgMJgVNDJAgGtjGeOTSejdbiwjitoHc5Hjywme0ebzRzAWW97Owy+GoW
HEIUl9VbEcO2DyybczYg651kENgXxluFRe8fg9QM50JMT3XB7iKshvLE+7KEHs6v0rhqDgNdPN+9
Xn7NJt+VRDTH2IrPdSd2Tqfiw2Jh5lFW9ATmc9gEtfhhddq6QA+ft7nXU9xWZE8RVRibRvgP9Eu3
rMO2HXaa6QnpgoVOk1mce/+rXac+0E8c4kYbX6OSqa70vGCNRa7YN6LllMDqZjMm6dWudXn0+ugu
u4HqiSwVX1GYzEcA66f28duUtKQyBJebJg1DTrGmuS/U7NyHK+yBkEql6VeUuNXJ9Oyn4GdB6Kjx
+IIkiO2KamvXem0Lf7hjnWHMyoc3XnIY3dN6fMnQGmG4Liwkze84Ec21rzOoA5T7rkwN4oAXPT8T
074W6ncj8mJHmAZyQux8NbbPkTpuCdFq9nEVljiYMNXPLoveoLWiVve00WYKaUs67S8lXR6aDYOc
5ZT/wpYughG4/srqSKXn0iNzNowYGB9b5SQeb7PyDl7QDIem5IYpCCvQNxth1qFH8eoOWFXpbJjB
nu5I5KRXX1Wwlqk62Yk5/m011B2nj7yzZ2aMD+A1vtlK7gOwRLpwOGa0G6YLxQIDVgsWU/XJzb6q
XLPXLgdY16PVrlkSQM7qu+e5cjh399TpJCwzgSe8pjOfLisbGAblHD1HNkUJqKwDEYabbXBdDU55
08HfhxCy7lXrQtbGLPG9xP7eX6e0UaxzIxT0vag6fxOa8w7QjyHwq8hkUXbVzbu2GH6iOnVXkONM
/Bb18dEU70IReuROivj+HfmqFRb0LgEWUBQ430Nl3vuQP9hQWRSN+bxOFd4DnCTRaiwIq/hFBXG9
I0zj1/otMtk7vQTOsbVEfEfQC9al3dvknZjekGFp8mV5DElI5efKjpb12IQjz+zhQLCY1W6AqI39
k66uiJKPnpWDXujmVjkVqcV+9L3jImrvtYVrspIRZF8zq6sdGOTxWt+93O7Zp3fI4w76zOSN99yo
6dj3038Z+OVUc9ZwlTMe5ISS75LfIZtIVNE5hjjdthBLsT6ytakHtV7AxF6T7j/aAYsTf40Dkcfx
hIz1MQ+PHXD8m1Zuoxm5y2b8GiOmHe13OBySmjuH4Wwd+DIBFzITKSVytvVGRbaXolSaTD32N0tz
xpsFEySJf/bdeyOx5CQ+e57UHSvEVuTMBdgKOzyPPqszisyTU8h5ZaeohvDcJOZIYNdOw7MbQRWg
Fgc+XrppWL92lH7CvW8R/ZiqCY5QIf0Y4/Ky1yh7w8bBUUcbAPMy+SmwySOGQmKk49Yu1dtSx/7Z
1zi4Mje8RnzaKykXclBF/54QLF2ZxEXBZMGs1Gx/iljv4IX1Xd/+kjRQQxyLq70tyoOfsEP1+A02
dfmkHkVrxUj/sxv3ODrm4ei28jehYvFk4WIrODcdIIfDBZn6O377tHCn2+RfgOqUq6bR21ArWna0
c0Mv2vRS+B92Wnz6PUaycHSCQxBhRlwCYA9qfvJs19kbYO0ckhyW6oRrD7kV/16i1qOzl7k5o6cb
LEgLv2KSm9yDaDIF5TaOgERxAU7nMIg2tds+9rbJwST2g9ka1jdoEAToHLaWFY/HaxtQN+CH+VPL
IegQD/0rPn5emToCNisRwqvehaPgZ9G2gd54CzkNHYep+u3nPtAzOvp2yfxnGgfrMEZ0NLB2In6c
jfAc7f9aaMdx/2jxW07C5wmMbZhRVC8Wlaf9vhl4TFum/NSI2vvWzZ+NpR3MDuCbldtQUYjNdRXi
/KGCNgWajJuLi4qgp9fu3SR2j9wgzqoeQEUJ9bI43vIygs0GKJ1bXEFOjiQou7uzQIpAlxGPamD3
ak/OMZuDL2jvxcFCZ7Bc8ROZVYEPxENeEUq0nEi+N7p4XgbyfKrCSKMQpc5p9el1rvs29YLIW5jB
dn0QGyglCRCxxxTTnCXLXwPyj5un+SbWtr76ZOvhiEq27CMlupW793zgNzEUYoFakD6+D3vK1mMt
cbk1eIgi9CyWaEgqHpymbZPJ3zOz18EhyT0S0d73pOnWpia9By8dK6dQ5A7Axz1TDYWMmPbhhjvS
2/nUPHGuw+q4Qp8ceHQnT9nsxSdYsRXJhG3nkErFucHNl1D5R1If7cacpTvqB//0Ftk07mbAMbb+
3NqrupUvOTnvWVf2ISsMauBgXhPv0R1TwAXyl+ck4sMiD9tcpVecTLEGoBBdgWaIDb58fCkE/6ZM
bKyYn6aC5b+qvZByGhDas7JSnPI4vvyJlAgqZZLna9npHP5oPh/rH2DKql8Ju7xmBm63xMujBS2H
RFHb48FMbbh258V/w1ZqONoRdQPESb9kvfwY2OB0rIuHZKyYHlvOsnjwgGLPP1M9O3sHKYuAU5Ju
A0/jLacf2+JZDo2p/r1UpPGyVhEhX9JzCH2KxCzBFIpbt30gePURAliF4EcepoRbaZcXJ/arIwaw
T0tSu8SC+S9JZSw8WnlrZ1bhbaRq3abadN3SyXbwhCWfx2JWzCLwzGoT79GjqEJXiXN9JLptrwUQ
pIkqUIrAcCSj31VPCma2xVNYOsul80j+yDq85POXa3O3+Dne5czCbUlROKuE3uMx5Bh768UZsRjh
UoIpKg4hmbfQsZLdwM8KapltfaH2xn0OO8JaReH+mgYcAdkIJn7I2QnElLtsFEcYq0+qt7mLKL0y
Eb/APNGN9IAaoE8YsV5Y3vKeV/2wlgR/fEyWMT5aPDi12NokwJ57CxdaGfycB1kdIjC0sinAUWX+
Z4IXdSXayLoP8JHPET9JzQJ9UwwK/XtYM7kRRKyMsxt8Yu19GTKmKCQYnErPJCRuNn1wm7Yu6DAM
sGHCmbMvgqNNHuUuSsgMmCtwUK0ss5FJzGa8J8ecUN6S9q9zbU6dScSmYbze1nlIqsnyv6CltNEr
pTgUaIXzmcq2f7yr9CarmCCbmb++aYtDGhX0g/mUyk9mOvgUtVQm+5dOireNu2FZGCLHLyCrt1ys
81bbEZdBIp0tXo1mJZOCbA3XSWKg2NizrHYovHsrUf6F4zR/9ZCSLrwBVx7O6Gd/Ec4vcbtZ3AjU
Yy1bTN2a0lCGRuO+yzxBAIz9n10lXmWv+rVtSBCNSbWHLblzQbegKsA8CuqOZWdMb1zmPTGrc4Tq
yBPU0avJy7d8AqvtsqBAon3P2g7+A/1pqyKeUC+6l6K1gnu/wIJu0O3sut5pwbRNPD3hBUymH1DE
B1x3pDA3EXs2PgnVVax3ZPwx4nR8iVX6kXktEywOAy1o6IO2fPIaSbXnRAENVCwO8XA2N+RFafx6
xOfnR9OH2/XhAaH4qNoEAsCUnqyB+lAAi9gg+E21hkNB9hE0U5gDiRgBFQdJs3VRIBve2wfb1rcJ
js0wF0+JFeC+N3jP52aiZL6muYQSnX2n3Jusgn3exNkvH5ZaDLt3zRPLZ6gJ/1Swg1aiAkJo5Q4u
fKbJAHvfUYX8WPC+sz/3Ic4J61Ap8CuFuTUPMJWO6bghvrxsM2Z0I231BCPpNQZXc8X6tg2zBZsj
4FzheOGhd6Z3NTrcmMSPLjyNOFVoDRm4kK8AIbIVzmhxoZQR6PGjXDKed6KyNEXXRGYL02SX7y+1
y1hWLy3TicG+o6v0Ott6++iBPtg6+ZNJYVFZbGA3p8AnF0ehvVFCNyTVsA74ya7dsqqeZxHcmUel
7Of3QDtnOL+kvs2/bAbPO84dBYgFXo08fZVxSbwj1wey/MUrWEZvBUdmPGaF86MQTrsdDT0WxkUC
z/Can+NOf7GLfSVs/4bzt0GthmoWzCq74Fi0ae2In9Ewpg2WRk2okSsslDbAlUwTWUo/S52UV5dn
NgLmeYr1qvFKa1N3sNBm6DVquAhPlM91JtkG4G5QaRs+x2Nttk5J053xnd+0QPCecqeveqYGJ2BV
F9W9eiKeK540P7EuuKj+hw9kEFSleJmzPriDVTJ3p9xZTbogY8nlYiE+gi1cM3Rn2yr2zFOUcdfP
1XaQvIpb2f7CruYdAoaLOhwU2+J3L8jsk7AenYgUBxuAZrPh3E5wZ2b9z2xaW85Rzto7Uq4N06qN
LnQgR3hNJj4LbyKAFETxhizHMQicnjGL3POAs2cTCRqMEgOrPwByac08rhT0VZ6xMP8SKsHVQHtk
R0Psyn3kMCA1+9D07p4s4dqQQ1o3wpq3cCe9Q6mmrxSXaBAm9lva2MC7H7b8MiX40g39mmZ3fUM9
PYOLWmPw5SaDhXfgIPcUNrT0FSM/DFgRHGbtAkB1MXFsdJOfmcM3PZKpjsBXUx1W6VdVx2vfeDW3
LwR2+suSJEBGHw6WyxaVQfTyjYOqPBwHbkGD64DnAqnC2TUQKK+cqcM9bWYvecJ/ctXynEd9cgGy
l1zUgjOj9giXCmOac1GzGXQMxOygssOLGyTTtpmimxmim+0m1ToJ8R+PYfIAfwLGmAtaoV33bMTo
nh0OWJDZEvCwyLJN31AdLvVTh3n1ACH8tyJ5QkeFG29VzSMtTK1/qHnwuFMM471Zpg2ePUZs6Ty1
4fBPUWFI4v8qY1u+OxwJ90bIm2dlLFnmEW6cbcGJuJNUrsnedslORdlfl8P4UVPgszijj4LzI6ai
exVMHUNXErpM9P4zcZ6PAKj+Koo51WPSbhKKtvVc8oH2/YfXSXvL7T0gIXt/Z06hLwVNUV3GjtUp
Ax+IU4NzqS5ewALwjJ/0tPIyad/m8U9t99lzqanx7JGZqOVj9Jatu3wEfgaVOrLFtdU2zCc2iNNo
3+OqLhlLwhS/rx+urREpOa52VJHqk+jY+lu27I/kbPFUjmSkIxQNzxP7HNMklsbhih4lJxp3aTl2
KKCXGlcsn/vkwEEzDq5fBCD8iSUnpGhIseVX/pVaGbVfTGsfWQGV98RhIseyvVpEa3bapecuKPqY
S2988Ubrxan5ngXqMCsDrEYg4AiHNY9FaLFPi35jbDEdu/qa8WLdFYocqArDp2H0ITCmDGXwypDm
ZQx/37bkKaEjUjuKY11MukdFFA4tTOgpFaw2+wQ8z2Sukdeidb4Apg/HPLiYuvsJ2OA2hl27RcQr
4A1V/00e4vJ3r0Cqtgo+M/BoxokoxgrsMMWsksS/SdsmQzIrFtTRdoRq8dplFXfgOeSAd8l6MW1F
yhPQwWRMaAm/xhTXNbS0EWtHpB4koRgxq92HPPcPnPEPXq+9rYsZYBX17qtPrvWueAq/ZjZNFmNq
thD/uMPyExkZ21jdqa373XcaMZ7dd1H1GBKpfHJTuWGx0l14BjLsq1bsBCbOI7KPgUPTubuudg6F
Nj+SqoxPtR28ztTWnxMg3Vii2FyCOQV6N3GW5UsAUHHdMyWz3bWvPRJQm43wfivNnJsgUdpsG8h8
A+SO4z9NTWIvTtTdMbDOeesWe4SQEhc6mW+TOisioc7By+JXXQN/MSWlI76Blj8FDdzs4G879Ix6
sZ29ZNWHYCt0ywAW7LHar+KCdpawglEaTGP2qqjlztmTfzVuQFSww2RTcz5kt99dZVRZJ0fghyts
+5osKRFHTGkbneru6I8u5xkWHh0vXW3FOQ1CfyeAAwxFTXtO0uo/y47Tsx8AKpejc+oplMkxAu69
gSX96FFl1IpTEgaURwYNj3SfGKKakVsa/CS72rWb1xl8EmgFTmlDw/OOtuCNZUTHwNJyLqN+TqZI
7AozS+R9tD34xApIzLpsK7Wmne0Mf7N5WfpHVLou5cmwWdvRmmC3fv7Szhk1nMLeVxmOu7qo6bC2
KIDMy+iNTPbLVFnFs3Eozqy/2pbtOm8g+pksVb9g4ML94XsBLUcDMZUZi5pqau9q0FG2fAh6VZPi
PH0vL6vcZ/iaqEROHRw+NjhJ6U/J3Q+iC16q49B7co9QqreqalKMYdfGtM4lHluedw/1OicxYtA3
Uw01ihhr9pzwTW7YCf2NcMBtcrd8L8M8OGuYf898Cv8Y29+nZYYAls10sk4P9lRmgx+kXf5PgWF+
T44XR7094JO0sl8eflIoZlRD2uA5RFaBZ2TBnNWy2y2asq4crzSgDAtveua8SOm3twCJvm9wzkc2
RVaLRrzywU74dRCcvqWB718FbaKQcUH+geNbjlQ7WedS1T7dw/jwxKRPQFCjkxr/QHWD7IzmndjI
QqMfD1seoSuR6wdqOl5zjpgORACGsz07L50c6oM/+yOML4G3DftB43dkSWdNjyg3ZDHjOxxJ/082
AenJ9Xf0khQBfuhookVDJAPlgRP61eCQoUHL/WPNTMLUR6ztkA8bpj/eMt0uVxzw2zHg2Yq6wRLE
LZLXsA0eVn0AiN//2vGDfam+Ahu3vmD1uE8fWal2RrGwSpw4LAf/WVEPBEq627EdDw5M48PCi4k/
ji0UULxVF9FkGqin0sgaP2RpXwh94NAzwW+lEE8EwL40HN5HmVKTrOIfbFKr/dnNMRVRGvhU97AX
w98Fea299KxbhB0FJyHlYD2tX8+FNWY3VXs7u6Gd3Gn10fJTUIusG2Od00QTjuqZgImwx+GZT9wh
FLcJIUatDGbSI/fEWmsLTwTtg1CaPcy6I8FXEwCSDlYDRuYbzkie0Dm1bKIhZTE2/G+VvhtTR0ee
pOTmAEZJuGxblS0+UxtFpkin5KK61ttXJYG+/IHOhGzENruNnkiH44GJd042wI0V3ZONEnRiQfPW
FbZcFzYmekVH34pWoR81DIJ125QhVzVmydL4B4GIl2TdZ2xQmxsLoUEZY5EzrIJLt5Rw6PiVv8NT
G696d3mdIxHsbMs6xXXBY1uQyfD7Yniw2DZjMMYw6igjBqtiWSHE/+RvJ2Bhkb29cQqIn6cw0nwS
hhoJD3BV3UblXXDmSjQdaDBHL1EaFqfOtrwjAfRhIUU4O7s0Uy9hwXdSVrpiKWr0y4z8+GL4yyu/
MXsbx8IK6dO5YUp09nZRfYFFmE914Kq1NcO8S1hUnPuUcj0dSw4eNV1dQSMR+jJAQPAaaZdLEe/F
vIno4bqASVoeh30MFar7mieqw+zEuvWVk39ambvX2JlXPhaxk19X+n1ImRXq4C03ljq3XUbD3qR2
s09dZUWGfO2P/mseVOPeS119ZLgnGFGHpygX/5LMMYfaTh62deguzVK2T7Ie6PGL5bj+fw7W9694
xO9jzWWH5P5RUeDCkW98DgSHvwQE45LEQGlSu+axREXk95ep8z7Lka4lDebqVLf/sRsLjzgI4nPr
9xs2yDkxq4gmNonvCo8IaIhaHCOqH6/eeBnixdoUOPF4ecZr0CPDjeYY5+h68Wf08I0FcwSsxCOf
nXrIXR2rgHMldABTTmAWFTZY4v6fVyOA9Qt56IkrJeUBjDmfcsjeYlFNloVJb/oTVF56CCUp2DbI
f0CPOoWFP+3Yca60ohLQq6WzayNMFDXBVYhVXx7mevaOLmN7R9BYVuVHxpD9Mg0tjWhTd9PUJYeP
APjCe42eWsLx9LWb3aBwAGgzsXu0zBP5qF+zXc2HxNOf+SS6g2W35AnHAdf+iDmob4M/La63m5Mr
0FCPL30DdyYErimFhmuFmxEQ3EBvHK1rHHBtDDTYjRz6d7bNPNdnszEBCFG3B1cEyoPLzzJkYoXL
Ve3v/TnQxwYU3qV7fOmn3r0k/XjKs8I/ShvsoegeJk5t81QwvONG1fznwVE5eIC8mE31RBCm/OeX
UffuSZ3eqUN9TYelfaeKzX1yrIa3iGPoafbymweU49j000TFnPNelo9ehMklF5F3b5OkchUgXIH5
zYp2TbW2JgqJ+y75KKMoJHPDAaPuqWZpZfCzh0NTJ+xpQAynZXfwqvRXPM5ngl+vMhU/0riRG1nm
wNJiwuPq7JBnJX7Xvvs93AZ+ZkUDN3bo3M1cNPD1biqgYHdS2N296FeaLT2opvgIM+OtHQjHSMkx
P4rma+6O/2WGHIjTlV+lNh/UroCRkc1NNeRpB8KLH1aKR0qG79GC1MUx0MLIiXklATi84sTnMApU
zwQxzTEJxLNToLakfIq8/iK1jh4f1wS+hVdzbt1twVTMKUt2UbUVoWDBlo9/a5JKArMqpwK8+/Ps
n+d2fsmLHO4YsK6m/MmF+7e2ylchGoqasVGY8J8FiWEXRvUzUCPnEjCYaUEE+lfimeTkPmxHLZW3
KPAf3A0c0Khc6COMELz+GU/gH1vLtZ3ZhncLJRN9WjwxEZxdr8pwz7QPU0f330zxMytl5uChbijL
pW9kP3MlgVCsry4Ut30ZCoxKJahgf3B23OLJZo7a5dAPEkoVXQutN7inaN7atRmOFVQeBd3eGquQ
HXj5ix0dFl2JS6TkDSeK8a17PAlEB/jMP2djzR6+YbsdMLErtowrisQ+WTSpzdQCnqKD5yWcu+E9
T51gz5OQ9IphXDRexUq5DLGoY1t0bPZMFCbAmeyHcMv9GGCCWVeK1S/EBSYsZqoAZoe/wBWPiPJF
Oq9JsMy3Iiui41gmGz/ieUycnXNjIN+cFr/CxI7l6BK+rXB4EOXHtFQ0NYGd9laQg05cO/9TFs0H
LLIn3p7JIc2Pchz4O2UBiXJudp/dLaT0O9V8ZKG2hm6l/cAL8BgPFU5O++RQxHxQYQeMcil6slrp
nmErOzKI7Ba7sPd57nyWEMZw3wz6mibhNp19/2jw55oBmoJYqN3zHawFAyyjVKCSjqVnrftMQbjJ
mDUbCcw3TxHtwiZb15W/kLGYzdpP62czDOx2A7ULanNDG4ZSU+snIAsQ2vrE3jtabjPR5wc2PRHV
0rx6+h5anu1QHdTWQXOlb+uzrStzEBjxuDLA25cpcJ2lDbaExaMz5voS+OzP82AbvWtK8T5h17kn
GJfviRzb+zwOx5atXJc+IB3LkJ2WOXpSoKCiuaBzQPGYEmTxqayj/rnnvvc9QxtVqQ8YSVWQixdN
8lJajHSFW1RngnceFzEmlgH+EzpGC4KK9WXS9ea5H3a4AunUmxz55CNo7Fk8cQ60LDx5KbQ40ECr
9Jpg6XgBY7tOSHJuVOt764glx1kXqbMPxual1t/nKRqYCsOJze6rvb10hgmQggpveUg6C6GisiB8
mqSvpb3E/PilzWUqsnsfcvktpffKLzTpGvCaUYX7hacr/9S7tL2H3tSd5sm+kfOko7kp/32/mq0l
upI4VcCz+0tcuMGuCrturfjzAyueTw2iNCnU95lYz6ZmCsrkkJ+4C1d6KkFmJz4WCwd3e9CS+nKN
x7DkggtqHt421x00UJJGbUITLrz1iUPasDuvKRCpVaYAnwDvJnbel+MTgJBd6UzD0YQHfyg1J5N5
xIKTfJWjC8hwRm19rhfPXJKS8kE2ZhHOMYu3cOhM453Ovfzcs0CX0nxmPRVwNY65PCdsj30gRMfu
X/B+ly9AADgo0a+z9wME967nZEaCsxp52Y3WM38Y6ekJqpsmWysef3WaPilmuukC72+XEq2JueB3
7BN/Q6WCWvewY+uE76VvGFyDKd/qBXZQ4zNNtVKcbTdjmRwKMlWoXhQ72875Gz3R9G8+KZO5tMMT
hiWzjXB1wk4dfwwoU2xCe6Cs9N9itA8ujVN524CfXQET6aCoEGLfCxxyEsfYz0nNTtzCnpOfBh+y
e2A6eGYTIrDtkVyZM/2rj/BgglGGja0MV4er51OHO7gdQ/9EdbFiX3IcpX1x0rm9WbXNNN8Ub+wU
EszBY3BKHFIlrY8o4Bm2U1yr9jQsOw8XITxaDGMGDQAHFNlaXU37b/VhcQaiqvG46wP72RbC0H62
FQMimaTE2K8Iky6jaQ6z5sCj0tycsDSbjR8DZzHY0zepEaAFYkP2Nl22pmbBVtTBuaWY8ly0wFfw
cTWXfJzmTeAFqw7+4Q8WMV+9UuVR4U1Fx6v3QF1uYwecJaHGmfLr+l8RdstVQi9Yey5Kb5Ye8pZt
vGeXp8zhv1Ytqx7tYKOqpPsVSuquwpBvfui4xAc4mni0uyPbRXXuExb9TYjfTz08lt9uyxEtnEsL
OpkiQRT4AeHYV2TsbUO2yyf6IxP6G/MY2Qd+i79BXyzZT5Dpmnq6VCgeY7Ve9hDpAVlzdpDLvlys
5cD172HZzyZ4fbx2KqqNFWmsM+B/jMVCHWjPdLbtAqPc6ZFBZqIuxcbv2RuLusbX1hyRcOcPDD27
FucheW+OxrETVMeEbolxCv50rGFfBM3MsBJgqdp1+IgoMsjHlv/IqFfc0zqBhJ0NOGbb/u6Jt4UW
1WvLGw/S/QAXAo+M9SjuxvpHuVeEPO23/sVU+FznJFnlXSHR/RnaURk6t9hYJOyTkhBn9eDwfH8B
QJ6ygmEd6QkqdoJk5lUk23QdAYLdWgEuJw7ddBjwGN86rrWjXdy5RvU61DmJkyZgCSwGG7QESqWc
sS3TGPrs+XX0kiURXdvt+BXxmGspnrzT3aU5ElOcbKWYaOyMp71Kl923V4Q9mzzR6Hcc1QhZAGj/
XHrighFDYoksp1tSTfLYiaw7wSbCIeyQhVwYJP9H0nktOY5cQfSLEAFvXknQmybbT78g2qLgfaGA
r9fB6mVDu9JqeoZg4dbNzJP7JErO0Az+IU+TGQJmAfeL0ulG1/XtxBY99KnY45rNzD0VDpZilR1h
WBBwbE5lF8NrkFD7HJntTFv/wD+n7RpRZiswSOAl26WnlJt8um4dnofIfAc01m6H2tLW/RgtkpXs
nql9QfU48t9op9TgRs2mUEGg4lQ2KH0GXT36IYw6RcaijR/q9MP1bSjaauBH8fzbf3/pWrIwmXM3
kqI/2kT6GEvgHo6QGZKJGVt0JDpcrFoLIQElSzP//5eIAWtW5rXJ8H6VKRpUYkEabca3NsIMR4aR
IYlyj6VEQpVZfB5djWWd9UTSvcGP0tO6WGDV5UtBTge7GY249QDB4z8cdiWDb7yoR4fxa2X5PEyT
xrsHQKN9EDWGKc0BXj7I6kef9OlSiYHN06xFIVy6Q9GJxxLnAku4ND/27txirOmrfeSz9cU+gE2h
ffNZCN2KRQ7m3Ie8QTJn1cblzXAJJbQlodt2ZLnQLHmxlBvSRTk6e1SHLWjvTKR0VxjNKFyWJFeE
46I4y/aYzTaTaJBqR5vRkw5UIv9YQbm2ESTLuqLFclbz6wjkcCrUBL5DbyUQjx6Bp0IqBMf3pWhx
qSThIqJq5pESEQBbPvG4qZg/c6P60FssWsjo56GZ453psRNAJXQ3lvuVaimKXlX1eApthQ61cSrG
d1HH0wuhi21gdMyJrZNuuLB1d0/p/7qShw7CWnkeBrN5cstr4sIi0zLrTv1MvJm6rZlP9RXOU6kr
c+sbw69hzt62LABFN84ENqBLHyHv0uUky5icPHegfKo+HLCvNTf3pXKOBjK2VXVNewut0sYGyPt8
s9oRtXOObkGHbaOfJzI0kBax5BTqhXVZteHcWomS/2DYcfVIceIX9druPlMP9jy5x1pnlgeefsTI
TZG3iA6uGP7BTf7B+NffGKq6Khi4hA/l1rACaMXLzsEkJoUBOz7AnFkaU/R3z2UJAyp0r4/4LrkS
dx+1yMOmCpq3EqORthIJTiggByaumMvMfpha9YKrWWEcB0a+zTSKq6N7SGy0hqNw7tIpanaRNfcr
j6RlVnAVq4Yd6JJxm6KNh3WkJTsB0oEqhOV3m5tAQeZ+Z9Tjc1dBt57b5qIY2oi8t0v/rlxKUxPx
/p/EFdiMgZpHj9HgaK/+GOw1N/IWD+Bab/to5y9snahVGK/ypgdIW2dhKhWuJN3/gevUXaf0vTP6
4aQK/mmUzA85/Y6LWA6wLkAWavVSP/KZ7eFa8LKVkzgMo3V1a55EqhiD3YhTGfd4DkjRIkEgNEW+
LFfNfqay6z8xVdckrKCJ9cSywwdRLi+lX0rOxNzftkNjXufRMLgf5fdJUIJbGfFfbrFfEZoJS8zp
b11CA1Qmg+RmTxjku1ggYcspuTlGJHdxAZpkNv1DY0aApDGap9SJ80w3V4wzqMPFW55loL/RrTFp
uhuyNciLZhLv1MSyP2nbdOOlHZV4rX/zDGgpU5Z6X3UBx4juN1hzGJfhAbGXYde21mJh3rtCvBA/
/BCFt+IRVDyU/AH6lLkdwEf0TNbZOg00aiyWJcVcW/Lm4D90tL0kbcUeza+/4qKnhQXzUsh61t/O
nL7YzN2z0XdULsjm5HXOBZj+eC1HtqG9PET0nyzgVgYd6rJxZ1MDnhFVliWG45hL8UDD1jxrhxYW
SMJldGspCuAoKXAvjEaorIjblT3UO3vMPynbgc85wCuw27VGbOjSuEFxMb2EGSTpDsYECBGI14dk
lbpJOO1AqGKPFq0yV00PBQr8zQqYLi0oCmdj4LDV8ksqjiEWs6SurU0924z8emmdSJzqZIWb5sQt
AoXbLNWjTF7Ati411XDraJM41BbohcgSap2gSIE3tzeNn3wT1ydQTt5CCCrqFh5nbyfeUzeClmHz
4ewdB4+y2VAMpUShX5oAIa1x3vugCfZdO2eHZmBPCsvvXL+DXwHAKyg9MkvvlYhGSq+0R7mbRh7D
5xTcVumxB83Jl0T2hwwFpqRpJ0NhuAzJBI4ox4dLhmu+Q9vEmFWyZ/3vb4MeE68uYExVmf5dOUnE
wtwYbpPx6WqNeYNR/ZuPmP91SgXg0UFuVDrQrKSaFWalZNgWvYX/bm70yziRoMutq2b75SnS2x2W
v4eiTYZ9N/AMDgt22CkaF+Br95MMdNm4rMvvI8Ed4AhUQgGzvagBahNUl+W9X3+XQCgwQm4mMfas
Yt8Gw3TvfKBL/wvltX6QrRrVOk84N7wHX80nkqyW0ZgPvYP0rmqt3vsjbfJ9YxwpTeKLUFOGi0zu
bjNpsf+x3oKpN17SzhBX7q3XdGZ/V07eGloYsawGPQQJquEemTonIKDrkv0IUUP3olz/oLLEu1N2
Ez1oaLYq8ZoHVeJbs9WV6EeDsbdlf1UBji+yuduzNls6fWYfj0B15lLZOuxiZyvkzoGU18FNpFvI
BCS0jQ35aQumE+GqXUOlz7pWXN5YfPQh9Qf+qkVeOf53haOXIl5sG+AEC2p6zOmxNBWEN+WTzhyx
IZhJo+5Qb2bW4RbeZH6mNK7Mxe9gH5KR1VhNYkAIa770ZjLclV6lt5kuSjx3ZBfKlYcH4do4DZ6i
jKVHVvGBVY1A+8fEIsSzbHiI/qMH5j42Zwnl9Na6TUg8pL5GLltByZ9IJbXsBkpkXwzsvQxvUiwm
20fYeWgwRaNxY+ivRkZCzgcPkPC2XBcMKOeItEqWaYR1bJ2roVgKqrFVkwlXv0XV/4vqUT/Y08ae
kmaPp0+B4ug3cWuxEJoMvmNDI+m6uBgGgChjXpRB5zjE0bflmO+GnmIuqO51H/2atvlcFA00nRwr
V8XUyGiPw5D1oy61R0Tba9+a2446PCWMr4pvdRi043elD/k6TzLubDufbRDeo+KqymIT69r3nBTR
il6GK6rrc082dOPnwBjsCPuxbqYvvf6tZ/o56nm7txobo6YbQvT+krhWedRQeZC3jWjb1+ZTDlV1
dvzfNI6G3UWrnzMaRNYTg7JSGC8jW9/qXXFIy+xJK523Di4A320Mv9xIX+N27olTeS+qpipIFTy4
JbCodKIgVQaZu2YO/Rr0KmOnTuuaQz9NlIIhkQ11qMqlsX1COpMqBXWWJgTxJn0zFNMLbQOvjcim
bUApO6kJZBDD9bNQNYW3m5xFvpWvUeWTZumI1IqUyhtFJs9T2lee4N2dSm3tV9qPBW0Pr0+xkBB+
Yl8WG3uUgCbGAAz9YC7IlQpbZ7NjRXmrS8zag1X+G7ruRAxuL13tjJPvmOJJJFiaPxIM3vmJp9g7
CcKygoGtD5DjI7lCYU+3dFQSevXcF+fgc9CDhJuh0ZnYWafM4SbRPleYAuj0vXiA3VelXRFNwe4F
t+/Mlpx9A7cQA4xBFS0tWO7yWunx5fQVBYf9VBKM4wqE0W8txnRvmXZwMK+s82IgRx3XYy5WuM8h
aHWjjeFbVfvK0zlmVbttuvFjqhP2tPiCzNG/UdmgiNs4R9uX/hlwp2sPRy3h9gaA+Zj5otyaxgjO
3mT15jaasdNKL9hbGkvtLJqhAZjFj0upQOjl7pMSDt4Rco+Fl2xHNz9ZFcZKC7NBOeLVDQZmfGpz
sIysm3L29gRN795SyunShc3Fdok1OfQ6jfbkr+ws20VO+6cJHbYjQIog5c9VTJ19rnCx03OAAZl7
PIun1jS2VQfvURk5dijBZUSH26FxIeAXtT74DkBvitIGlatgBaf/02beilRibixlwTeIjROdIvTM
5RVdvIKYiF+14Oa4BULat8iqaughQ2DespmK5nh+cONUvo3TB0vzV9vo8o2bkovwxFhtmmTJdY6P
ja19ZAkZuRGEuUA9ZFB2foRAbccQ80hpAXfBusk2eep9OhPRghTBebDYBPG+8ncJZvA0f6hs3aPg
bMrZpZJswFB/qeP2zhJg0lDFRWdqK2JgLMwJAyCOLFl756lsKKFo+6dYC75g02frWZKXcB2uelgu
A5hL6I7J71QZJw1jHOsc+Tx6E85zzK2021+KWFC2SS0Orr/A36XQrnLrr21rsdFy79O3m3cf7nRi
aydy3Q/l1LL40F8duzkMwt1FfrQL0PSHHpfJaI7E9Es2b90r2u6u9P0zH9DzRRYFJaeHOuZsjq2T
gGwGmsl7g8d1yCLnNZIRJcyQ+5v90DJ7QIHE4ZEFd2uoibDLx4JVfavHB6kPn6WwQTTMzyohFC6r
fYncXzOPV63aGz1kfL8+23yZm2K68JOsSSpR1TNJeQ46eZq9/FTQA1SWb3qTb/IB/UVwXaXm5tus
XhJ+KrAbb6xgHrLE/SPLR1XDCfdjjOZbfWtlR0vA7J5M/dems3ttUyoJnQ7Uv1MGjITVU+31PPby
MMg2bCPsk2V6d/ERaDLao3WuEypNajQsTClfSJsP+WgcxqZ4JbHrB/mPk/j/mrZ6aBAZMba/gN+9
L/YAiNsrvQGMPpJ/I70TfaaT8Rakfbkytl7f7UrPvggTx1eyJN7ddKrW4D+hXvIabH3/v4tIJOsf
ozFe6jTpt5oWbAWehVOPHqXZxwpIsaPByPY6CYbA8zbOaLUbuwvMXYcVENqG3VhWaFM9u1VLg0vI
Zl0/JQmIK4lNE5c+jn98ttsBiyJrGAipks1mmE6SwOhkv2eV0awHMeBFmPG1B4KT1SEJjPmBhidv
pDQLygKqDustl/QcLSwtEwjXsnFt17/oRFCpZ6sJZ3dftfSe1TlBA9keAtP+m9zqyzYE8lAT/1gj
VaUaW6hpRl017Y4k4TxcwOqHPeuFWuNGXMXcZlOte4o0Kqny4k3q073oxj/CSSxeqpIbjbN06kxs
bqeaCFf3yNcLITqPAHUME2xuHxUN+9i1qeafARzDBVv9EJqt+Rg1CSlmd0RbSqxXF+l66kD9It5b
bK7Yac/NudaJG7VBc0wm9VgZnb2RxBxR86c8zPgR0Y6xN0wwjExHPcKb/pdolEePGJ7dIDjUyCss
W639EGi/cbXkOcCaszAlihB16QL2jNQK8RbMj0V2wsGNoqX6Y5fToufrNYeJNnzGEI4p3EJwsu6O
VHKTV5KdVE1A37eAnbQg2MdRGOtocbtUCOvkONSDVgAGdzgtUQmDH73CkpZH48nW6+c4xqHsLvhF
iX6QYcNBU3LYCJc0lvfURuitAVuL5P2q1zpiMiQs+gVpq2zWkUHpUyAfTB+QVV6sWGVhkecA0QIn
YBl3zWO2n32aUWsPvNZBhQNrxmQB4AAx17KijUKmbMl0RaZ6Ji9vMT4y58cTruaupRVj1OTWrXsN
M1W0yfrBC3klOasvI4Vbz1fjbWiGT21JOyXg0lp3uFSFeBNxeSmC5MmU47srbXttL6tbm7KvFc/+
Y+RQL5UM75GD3RS+zmdhpP4KU9LFSSWSMoHUvsu/+ij683LJ1dr/sOFkr1J9qSy2ir0A5eL1jbZv
DeqpsOMDUjQ/zcx+k4V1G+bI37ki56bI8xOPzmcm+ttMVc5gMvkFJdB5NHbevm60MhbBKyv+CjSx
FRu5O6Fnmk4H4JIMYvy4RDQHRaDNBo/gKy6uDlFgkLn5GkQZokUE6RSVhc+jWjAxjPCs7wBF+DRD
u4NFQx8zd5PH3aZq5nWRkzQNPH1rsr5cDwVWlFlkIBf5PYPEGyii5l+uVNasZ2+ez3kL74vUW9C0
yYFmU7VRlnUs4mFbuYZ4Qp18CCjUQk63ioUgHYPXqf8M/ax5ot7Ri7RL4O8trPczD/I1cXARGdXN
shu+j8IKzVpjDtApIpzY0sriQqObPDTEtZ0cfxQgkee00IKdcjg8CICwFksvgTmzykJ9X00B7LNy
qUspi3htlFp3ZhfPC5XVGQ9ZeqcFcNyw8w81F2KrrbGdsmUfb2JRPkWz9dajwO16FBHeA8EO17HY
4olBZebCkgcgOiz9nijE6oWdj/KSYLWIx5e50Wrc+xUAYVkcy5a4daMYi01sEYnLnOdlN895jGoQ
JVyoAB+y5mIFGbnBBgHhJ09Y0re++h007LlZcA2kuiySxmkQ0Wfc9eaOKzPvks3Q4nRdkDWtq7Fc
rf+gwaJO5BdSgT9Dl701wjhYpcd7ZXo3bejdvf/mBMwPAss6P/G0SXllE2t4z3K2OMpy/hSBs7B0
kztBh2PWJ2juDp3LY+ZezEh/dxQ5sDnX/nzQP3uM2w9WpvHAz8lbEgiSoIRTUz17mIw7p1yzsB08
mlmKIptWKbkfKy1+XXv6bnTnl2Hjxxj1E+leQ5b31iyulPX5xCRpT53US52n49rJvO8I/vM6Me/A
3Dm8kTPxYaWY1iInnAfnuRmMfWLzNsVVCgprik8wEp6mtL/XsLqImhccQ+DBZdBnawNc8CYRRzV4
2lr3OL8EUHir1zesIskb5mN7IDa8kZLtrwedE/xy27zrLrtsL6Y9lG3IxmtwPaRT+s/teMYw+ZIu
iQYtdL0plClb4Zm3S5yQwJ7RjzYSYzi7b7Ck0oiOXjvPLCJdxFWsEUSI5tVX0EGT8f0KWpIKto4c
v9NqDm6uCeEKpfCis5UmelQRinbdU6+36w48EpcHrFJDWXEn7uzXfLjGkMDDjrahXQvd9Oh3lKW3
2vSom+wmQILqXnl3F6TPXBRg5DhyzfKn5tFd67P5PHeknmwc8CPbX1jzVFYRTxWx9xW5i7Y4do+N
BwhgzFAIpB20h+LqaVp88UVAUVV7H8np7tVMkMomqrQeJo/eehuLgxF7a+pYFpvAuAdyuklxlrSa
fmwN/V9rSFouG/RhCxCTbgZn6BP3zs2rLReNb1GKp1njGmo63qZbOiNGp0ueNMkE3pDej7huel4L
9dqyLrMMOKfs9hNyyEtqcNGcB8buCEJlaKuxukCdPfWiuSUyevHN3jzYZh+tYx3duc3HX6UFVIn6
ETKpYma16GT25mKX+W15AI5F3rYgQK3qVWGngJDNsd1EvPAabfAeg4kEUpM4m9LNP6sqc06ZrtQ6
mPuQ5kbYf27O/xKEedqb4kWngtSH7bIeVa8hx7T68unox3L40ZZmjmiRrEmU0WABmup9KPuUw0p8
5g0fndHzuM/tViaFeR9p2ZpaU3uYvuP/LqbUxlZ0MRVp+kd9eLm1bN84NYb2BKOr22XWALE1ikC1
1KShNUXgYBLqoFUjE2+RMIZAyletdgbteR0ZUsKpmshO59jdhylrQg7H7eA6xb5z+yakyHjOOPI6
h7OTk6jCzZXCaoLQhs2jPreJywlY1GcgiLiYXN08Uv3wInl9rkwt/W0nBAfumzg9qX6c1cEur5oe
Z0c1Wg/mkHV3EUw5fWv1cOAql2ucX7E5jhvjFielvxdJ/cR1/teSTvWor/Om8xFBSm2XZ+An8QqB
t5njQ8Fq++zYw13nt3DFJPZCBfPr5NafrPimLWUBBxmbV3RyNMFKHYUtH2OKQHa2WITjgAHJLGqs
1zmSgLA6nhdJttw1tQ+KGNpN4le/03wxZlYDeHdYrTiAw+vzmPNeBtEGjwvpO0AiAgQAbcTA4xdj
GNkxdiMG2BeSgokS1mWMAsL1M3VVijfbqsm5DWv1cPUTOW+azAHF3R2KxDBCvV1Z2gI/D5guR8Xk
EKQwWvqa0IorFuuUto5zgqvj4gCWDExbfQxpQQOZZfPuwz7khrWLhYvvdxPGJq4WpwDwMrmXKu2p
rAdushI2CPCaQMGYtdlD7gtm1sjbCMVlYJgg8ydizkMuAINItjlqed5IY6lVgGChc4BW6WZQesGV
gA2/bw8wqeOYju0BF1tN8nhX6c2fcPoUKPj47fnaubDoSYp1jOIpnpah7891aeWh31jfOiMA4Pz2
muvphsFiyQ2l75NGMTzdXbi0MJ4SHxl2dedfsBw+DeohnUjygYzeaOw0oQ5bBhxNCi3Y6U/yyUr0
TUAV3HmpNUBRPAmP43CcWmaP5ArF2Tk5FnNRFx+NMWZkxn3ZWdAJPIKOSZr2m6a2u60/fHY9OFar
Ud9CkiaYcR/2ygTB37P05qXTiYLApHlyAXysR2wHUGWHT2iVjCNUnW9F+cASvgEcV060muC3ySZ0
jzFL3schJQzjzJ8TZ3jmzNCCvPzWjmBjQMS9Cx+mNtg7lm3+xFwMBY8LS4JW7J5tjwtphrt6i5Vi
P9q1tsOVl7V8cZJk/pfG+J0Bs468X12qWPDCIBl0zg5c1vfsGFc0rxX0mepY+MHFXkpa3Jb9kTHO
dIoM+pIcS52rl6N+ujkdllhlKRKp4+PQFebK6hgNodUoarbZ9Vkj1ycRjKcxT7/YXPx45QRpeMRl
5Gf6kxNDJwDYx2Yu6J+HjBbyHBkpLyANAvIHqgqFCwD6QuIr7Scsgs/CDRQc4gBnuOgeSEpuGzc1
Hsz5X5RN7U5GuOQ08pYgJaF9ePa2BKvwn7+92sQxFEsOeUTGg2nHz8ofiZwCtCmkp3Z8G1aQKNCU
ckpKSC7263Qkl9k6GDvJaJwx3qw9X9KFAy8L5NHdYT15pvHyReK0WzUivwM1NS4ikTfZoSpzlZkF
78Yg58KEqOOlPbiPCscMCvPK0Aw3VGUJQyETJHEH+AWy6PnY6Lyy+6Tihh28aAVHYWVnbxy/1GiT
dd/XBRu0wPlW0IqocEhNQk9aD12DzkNu6FMwgtLpVlX9xJlYwZMHdLdiUbCKCU9hi17VHYHCdpzf
/c79nN2JiV6DrpKA441TmJ296w53GyOJmfHaGquMHDMLkJr2F1aTVr7hchrRsYb1ZXk5+/02mBXO
NMHfaYmzy4Ck0WYCf3N02oS6qngMCzchtIBnIYq8gLUeZH4vjbRTYc9PoouqMNa7ezISgXRAN3ER
57Xs+GW2J368LQjbxJHJ5Tb3fzvqp1auB85j7CC2BYXBmqsu4BeOTEiM/8VJ3RLcU6EfsOR30/lf
OY8gSiyebKwg0OBq55+buuM+PWccsqzjC2fTJrBBa1Ibh5pYVphxDdiaRHs8KBFOHJyEIwHF6gam
xZLPiVtG1ELAbAAJr1Xv1Xuvfraz4t0sYnYAJhtSz7FfdVK1W8N804ssumQ0r6cHzXX4Pjb2zrOB
NVRWjAhGS2pCyGqri2DnZXDSvSG5xhbvfPYQBByqf7rq/EO6ELI7FTzMU0nDJ5zYokEnodk2NEoE
+j5PQyuVfJ41+BReUni3e/aZfoHEylFjXWtyUzgLMHfUjROKoHvTCaisKGshUINVTVoQCFyFVhNY
9n68/weDK+ul3aZuCawc6PtDx3xyKR3fzKXkNunkL1Re+qtXjgOPLR5Mu3Rkps0qmojuZgajuhH1
sVDw8Bpv5HmA8Nl0LRFVWm8pRUDWSdsbMf4rM/VZMUAfOutDh9ESFty9woWrBJgUwWDQKQEvnD9p
cXvVdUwzScLk2xLTtwzxMXZgRRBOwAh0P2mC1O+YDYScgbRV+jEWxk6480RUIu7DwWDS9ZclnENR
Xj3ORJm6kT1oEGz0XLwb9V16wdYCQ9uUPWGzqc5uXYXV1G9vhY7SYPWhRn5aB5gQKlefAB/QatZi
bYrhFM3xwLVhAXR6KTco1jC4JkIK7qnpk8V34JE47v2fPiqCNTfR97n2yf0THw0dCFHMU8FaBkXN
HJKFeQ+3q5LYm5MF4GZFPb+G+Znhkka0bq8cc5A2KvmczZgWyE7YDEW0qVqS20AxlMecH5qlIM5S
KTsgosZEcIo8Yl4ZR5/kOOoD++PM8f8ERCQcUPwfWyYxGolUGvd0WqSaeKidSmJM4OFpJccBxuB4
hf5+1pfSDg73h6nMbWL5xEscBpSdDCTtjsUMbiwpv6kNfXHL/uKRe15jGiOBUAn430PVb+qi200I
1Ya7sIMt8Qnf0X6QQ3PQvb7f99rMMp1mh5yQXNibIIFHL0u3muyHYzT217nm/RsjjL73nfc2yt8u
twMya+mpjDt7m3gYj7WEYTyelQtcK32Z/DutDieCDuNh0PlGjyL9SN67EU9HzxSsjR0vx1RBHbJH
LqkDERDxguPtYJmtIPPsT2c5hCNVWZOCmNAvKhAsgrJm3uC3K8kAQcVvbcDcZCVOpdveaH9hKzUt
LpjEZe/sNS9ZxTszkd58Hg1A4swI5nKqGUdbRfXaqDE74y1AAYpVmOJ8XXPdvum9nBYUsrGGXwKs
uzX/Vf0bI2goY0CACvo6TMPKmEk5yGtgmmc4EMPJaxSMbV8PwtLDVqXbKe2g7OyO0vs0SgbKNCLZ
UBsLVWea36sBXBFWvwSjmNNsSq16liChQkMRwRkd492e8HRlI3FGoR3StOxCo2HB14LnnIcm3vVd
dtAXEZgNVLANHHVWpjgOCpFN5eVNl6CSiTbes9g8TgSAnJolpGVeWgIiYQAwb0llRnd7whHQEYjr
4JkeBMxrWzZMxBHwtiw6NB21SJ0N4YWONyyCeO97n3mOWCjAF8HXvdcKaibQ39ZFL4a1Pc60XUGZ
GVLgVAL4D+hCjI14H7Aq0WU5RwUNr+nag/j6rJdZ8JygUScBbxgHnxCVefaHoi9144/NJ9njJYEM
1IsbkbOxPXVrFhMhO80+pDOdpmx8JxvAhWlYshe/2S39C4X7avGuOwwZMHHLT8LCWVgFXvrXMBBB
iq52CDc0v0U2RK2i3/RqZt5lMgqcctcHLRLVYrytS5gvVCnELjalhCWo1qjPWDruAhfiBdCTKJiK
8j2ulbd1qDHm/nVCKb/OJuiyWW8xf3TtIY8PYEiIEX3EPHD+MgdYI5/5bFJ3wkuYYVbnePSqhVHB
Ui8j6G4gk/DotafW5HmwBE+v0hIodeLMOYPO4v3SDbEz59Ji0zlgwMgN+qN0hhinZ5ExtiXOMv9p
iOm9SLFQAnjpQytnc7h86ypNAeLwmicyfvckqpqNRV/NOqo31UCnGPXspE6N/ivX2c6M4zAwEeQ0
3MSwuam+Nu4ix0OozFcUDIrsHDwHEd0qbWV2e6/jDdMC8ZWASXaRsP70YsYaKLmSUrSl+p4bh0us
1EJ3DjBU0SUFYA/UMQ72gr1d6Zp76Q0X/PD4o+nZCxnJapI7khL7nq72OPHzBfqPf8Fl/hqnEvgi
ZyBonEeTwoF7SWQLgOi47lzmMsD++y617CXlSoV63N8cYZNDIzxiOQ9SK+SFE5cpkCmvrl10+MoH
PkQ7RUGH8X3WEPv1ZB+YkRYaLFi9YGj2RY6irkWbGjtI2MAgWcMvQOkyFqcJ1AWzYpCGgRfkDrdW
kz9B305vAiEuMhuK9npS3sQ3gJqb4943fXOrfO/UvpD7K/djPL66tYleC+VaIA0Frb1uXR5Gx2cX
JJytg8gMCXyZc33OCYfgDBYjFk68iOQYbKZMR1/hRxRk7uNuRFtRc88/Btuvxmhl1kUTduTz177j
8iVWBCe0tj30PpYTh2EkTAruixbbZ/Y09c4qJgfMI/fMVGOl7vcM00lK+F0PCOXqw+sY4aLv5jnZ
WAMlX5Q9hKh71L4Mtdwpz6g3rsbMWLvqy84SI5xtvC/8hHT1mSPrWOJxjl3gs0Csn6b0OYNLzh/y
BHbai7ZOQGiYl0RIMQlR85jQFb8UGch1nxBzm80lVmKkLkGLPCRSiWYYQVGpRXsoDcGmO81Z6IKg
XTdt6u86m4aqzgCnrczhSTlJcxwHYnOdDU+CUYjKMPpm1VTloSzzDyLLb2xmABHK4FKZULxJ/7HA
rj4srzvrPWzkAaY25XOIUOwzAblZRIPGvjh1NlIni1pAuz3RFWySqN+vrVNPfPBstDUMNnRqYz7N
ijrEJmIyrSLe8laR0vyehMttGhf2Snryr8Orv57tYp1jtH+YCC+zg8RIIBYvip6bB6f8VawmN5ya
84bDPtgUsQGguwAORavW2vcWj0tB0wY3bSq2uoObzxgAvKwBtBOTZspwRFmd+BZEwGHoBXQ9QIZs
HPwbOVbJ1Tyi0bT40LIpv9tSGw/Sscctba4Dx9jQUPxTcT0s5NGz9X3qVT1auAThDTqDm/PNwuJ+
yiy8OJXPNMObcm2yBlpInQ+NzSuf7q5HXc/yvbIogc5aecMUwxGR6mwSUuLgrfOZK/g8zJUboJ3f
gWH/mFHJgFKwDh1tLcQo85HrWDxwg2AZDWeTDBvXbNrTOquAGI9KD1y8P84x5HIwnXEIE/5J591g
NW53ZP0DaQFU0oaq3oK8zsWunGwzUGW0msjJB65p4eqeSc552NgiSrCqXst3bGtq/S8fGOOmROU7
MeTxqvzlBuB+KvpU58JCkC3llXc/O/lesV4o+fKP9oHujyrUEA0OFfJ96pNXqyvSdg3wxaA/6IG7
lAHsKAsoyGbr7JaM9AHEPpWh/DuqBz4Sp9hkeTe9ajHTIHvfisfbGJtr3ZZ/zsRIokGRgdM833BK
EE9ka4uYOocgOa/UdzBVSmdaa44NHTLHg4TfZA1OBNm79bbYoxRuZ3EDD3HQ6j5fZ4Sm9hha4lWT
oRKmC/VU06l6rr2fADdQmCQxeqXWXmcaINm5+oquZHKdXLhyoNOhT320SqYjVDksc4IjSRyBvfHe
QFrd+XX+2sABOXCbwBMEQG7LOPou6MAg5zsAPp6oTc8tVhmYJx8Mza3IIoH9IZ4Jr3LYDOiUVCcd
Ct2fv6gUyszyVIr35X5819tnlkvU4XRo0W5uIMYGOY6JodlwjQF/wW6r845MPHI9eF23poXZJIaY
vf+PqfNYblzZlugXIQKFgp3SG5GibEuaIOQaQAEF77/+LvQbnDe4J247tZoEgdq5M1dypaFgNmgW
mch/ZWHnu9ZsP6mDASYYkMcZu/qQNM6faeoY1ILeWfkTSTlND8FA5gCpHdSPUiUun/QcGcDkYHFk
56EhAmuLclfYxMr7hjVBkxrrpp0mwH/1Dh2OmxXo5S1yzYYh0SYwt7SeckKVLpdLBYedhlzwYX0t
h23G2yUxonH6LV7B6Pqr0kOXXO7sh8ZmwJ+VxIeIZ4e9wthmsH3NaUG8UZtb9/pajk6xHX693Ls5
GFluBROtGC/Ok2MlFhzxkft5q4lwsaEdVL4ePOCTkRezC0oAININv2mFReDS57kRuqxcVELHrEMw
KZB9ffaG+mm0pXkYRsJ4nNUREjp0qiR8tQLxLVJHXVmZI3sPHpIpbTBsS+3irgHaOEnR3CZ3XxZY
K2ybh1Bm7YesfiwTukuTiovQL8SXXQ3JvktizBz5Vw8+bMfp5Fgu49vY0Clc0UXGs7RP3rXHHcaG
P0aKJqTbCv9hHaEv5ebD5MUQCNkSp/DLrtOUvU5AEJalyrD18/kdcKu+bwPgsX1+H41le6uxn58q
QfdMSS1xXTR4Joc5v8x6PJp5DTy9idIbLQ5vM9aUZzqUYUhxpe8TryQZTBB+ZZnhSkeNf3aKjEad
lG6LLjE567ZhhmvMOMzpAMkSY9KaqEm+t8zGObuERvhsp513LILFSJqy0+1c8WdWmtaG5r6oeQxY
M6C+zC32tZWm62nkfQz0cNcm7nROLXufaPfWVJG4FQuWgOysw+1sRRY8x9sKEVVY3tMcefkqi73g
vssdNqrTj/KxDiiLWmGfRsM4ghUMEVDRP/0lHfapeRiJY2/jdacoZC5EfjQHQiRkQHCjUjnkDk+Q
h5ZXjLeLRqV32zR2VttFdzIqgVaQTw56D0DxYqlyIXanbvvAQ9WGGlcTuCuNL1anh8Gs6L5EFsTe
YXMv1Pe4Sjg9A3iyx/ZYO3b0MDa9Xg88cWowMsh8YPkzSNGWVkxSs3zsY7vd96i7HiMuRj7c+aO/
Z+39BKxI0kU1uE9xTnFgb1BU2W4by5x2kWu27KJPNg+j+8ZffKNYdYXX35D6CECm7jVY0Hu5AXmb
Uxwv5zmSzm3KaTJ2acXhTBYdEFdJNNqICsxOC1BZrPzOtnCRhulqihZgoMn5vR3NT1xyJS4q9pvu
kNlXX8nfWJmEzwIb45SGjsW5wUznGwXnzY6k0SdWMWAijvUJoHvNE7m7m/kXgHWeVroYEPOQHzn/
l/gclSEPYArp2taMWr6hjdU8W2I7B3ccVIHwkE44TZ7E0xNyVVTeBceCv6YoA8ONK06hCY6wUPfh
IIzLoif59DyyQCCkvkrCsXmY7BlXreuSeW2fPK+V5xyxfO3Y19AGvOZQVUtwGG5OMtFGMCMXkxT+
ciZ8UGNwsgGEnAZFwIHe1GuTEi9GShlNMR1QjDdR6vzpm6rdA246lazZbUhZzJHVTvYty6pGb+Ys
+WGN1JCZzNOLVxiveSLubfpTjhEYPQ6ZtEJE4S5w9XjxzJmuNTCVG75juj109FYXAVIGUFC6kn9S
iIibfOhZ2NiKc+T4a4SAxZuZCnEeNjuYJOwoCyI7YCxaK11SL+W9RarOlR6MIJVna8ViR89A/UY6
l8lN0E0SEOFqaunvutZ+qky9pWeUr1R1bBIplK3i5jKN5bMPNRwy9Mw8Ayx8CCVkTQGIosEhsMb9
02Y1tdimy6N66qC3xfmLZRr+qUvpQy6C927R2aYBk9KEmmSGE0p6Km3W8uaF4HVIB233MU7LHg8M
oxbVdXTVg5W3zZqpbh/kzETw5+4r6WeHkKYR04v7k05L4jUCSyo6+1bE5R1ks/LECpbzGxXRgc2x
LqpPdij54KYeFiDoqIQJNsKNbeqtsMjSW05mv9yLotljT7Ce8jtT9PWdgTFI+9FD3ZuvfkFhYlh6
9NMx1PpA5jcAn8NN1g8/dA16W56A97hlPpVFi7iPKnoKSvnp2MC4aq/5hUcvT/nigoJQIw8lJ+Sp
lCd2dp8hu2yMPWOwgkH8Eo2ZvMAfwaY5xLtsrPFN6e5dRrzTsTPfoCegcwguWWQA78F8jKi1u6Ny
4y4Fp0FhMqYq6R/nojkwaS0uFNbzPZ3DhIy3BOPQ/JWO9iUiMIpFeNWudA5OV/rQ1Jd8yPBDVpHD
WQlnzfqjqelA3uv4LY1xNVgtsjNDH+qz6joZ3e2ui+IDh4X5o+QRv6qb4YkRgjmdkgYKKAokSMGH
Sufxke6aaBNo11nVRaz3DKRq1fVI5RmuepuUrMW4wRo2csRDgKhIpKXcJ8QlVlXfDTtqV3F4T03B
1p6rzgvkcPSIMTBdC2dTzsY79QCshFLmGr+25SGbkiPwzOrQyDinxxQxKE+/KbcJzxkx2jaaxk3A
A1YaTXdb7Jad+83IZ6ylPb+5wv0U3GS0il9sgt0NYJFTEPdXacg34XPBVB0+e/w9lAnC9UagIh/U
mPKuxkcE6sPYxy1TQFF/E2/De2Km/TYoOSGMFDrgf/yNJnw1RQ2OIJQZnuxlUwZiyMXVWF566nC2
qcvsMtbIxi1LQt32XzR+PXIifm6bxNtGBhn8ISR6XjYcOv2UGnFu8t1W2OJnaOfoNFn6I+rUU9lF
IJVN586yGSahcvwpJVUQA81ubcG/HLI9mXhSOCc7I0HHdb2DF/Ue5TBek5JojgbWMROg2qveYO0h
2HQRgYAR2JNt466a0Ecg7wP6MEwneDcn+tvJqWxZ9qLLtZCFHFgTRIbaU9HWh8qph0syAokjZjRu
ICEowa/Tm/4NoJ4qHu9ZdNMnngOTYYDkU+lnkIP61aiUe51884HPkb/DK3f2RdSt2o4L33YBhPjp
cNZT+V1L0PuY/QMdVZvYReudk0XgD6rHsG/UnWc7dBGZcIkYSELvl7UR4YlRmstBbBMDIgNy0L/x
6AdNZfDuSOUxsMXfCXZOTgvlT9xrxSUAVGFhdZURnFmqacjNk+QhNKMvcUdMNHg1AkpHDMxPiwV/
QzTjO1sHqGB3RcsDZ+xAHUCxA4s9NvFex7CplGlQiJd54OgUWGkdXXn5ic8O3daZOu56gXk3+iDm
mpbPgkVwsdTJMfIQLysUqlxOvyLii0F22TF+RgdTAvE1S6fC1j6TuItTFvN+9Uk7KPvUutE3KxyI
xfTyQj/muRYIvYFTPAcxno9ccFn2tmLyG/csiV7AC4+nIKP5xEzE29zek6Sqd3pk/5AaPHvieGLZ
YzPg9wl+FN5cES9bDBa/4+jNK2Imcg1z+ji0gDj7geiK7Zs7UiR6Z3hNhxHQRIAB1L9355hWRau4
KF8Oe9tKH4D34Y32EjYu1L6wyeE511nz1SlZO+oKacjOEzw8A9KrJJ7pieSYeaz+apMzedYCCkfL
Rq2uSCdk/XJVkwJY935MrsbouQlnJZudtmDLNHZHXr33LHXM+3oWPLkQqTB8dLR5fMQM2GfDjRKi
0Fa/duLXNIeTUCf+AGGX+XAsAN/BsghrBlPtUb1YkCqKOWPHSVLe9ww01ZQBqw+xPRoz7hgeS3Ya
H4BXFZhY7AxSNkQkA3mwqQ1u5RZQwco3X+BpkmYY9aHCTH9KnL90T3avAbs59C+H9t4S1wMVUvta
Ptse2wnNPXNFd+tWpoQnWzuY6dRxTm3xNBSwXUaO/AOQIdzIWNSngtkOR5LceXQwnGrdgNlb5Ica
j1zIkjy0OSkzCm1VKdlF5wGREaTWyE/+yrZUd8o6cj/MNoU5bnu6czk/Zwdbp0eD5uJtNxFNWeCp
PdhtVJzwfbLPNOqCoyGmvaGy7Bkr3UNHOAA0R/fHV1N+JV5Tr2L8rltjKImeTdali9/HbjGgRoT5
8Ws++vMAGIJI7h82NrR+BDtYAwG0kGbkP/at642Ff5IBFuEQlND5th1LGlF5gVoEFsRJa9bXaYaR
6iDBEX+gDYxb6lpzu1wFMCY54GVvup331Tx+LCYidObyUSXFRdZmtcuo1kXBUqvRf7MyE/cTE6Vb
u8lTPxm/KXvGvlTp3qG1Zhcqj7qLoT1OAUz4aUj0ofZratdT4mpekfHK5OEjzWnDgWfiaxrWWE4p
Z4hQPQ6VTf5IZE90zzpfpI3ndfmaVckAgMtI1o4yExJYK83BFTBPs6VuhToNO3m0bap4C2714INY
2DJquZF+DfWI2PpBQ1S6M1xJcrKCv5ZG0tyXonkkh/7WR3V7CEq4mrj1cyovVnhEjn6r8se4ZBHZ
AU2paH09uBn+i8zyb/ie9pXuv2ob9tqoaKCycgOFLWi7Y58ifDiXqfHj+yIErIv1btcPlyy2u8tY
ZwlPyNUQ/aukLecnWXoBrO5JHmAYv2D9AuGnR7VlatDDdWjGP75JBV3W0VZpWPh7AlZU7JdFe8nS
5paKcN5iZO4PHhXXcNtvCVzWA6rPawmNo6U3Z5hGvGsTjml2lrw3GZ84+gvkBpy2ScZf/5js4Xcp
X45cKo1VKTuAS2RGD77Dc8lh555kdbJ3xIAKb/fFJtNexIMOs+vkajTluD+OCZ/1PAf1FajmblSG
s9cgLjdKAnOcswjZOF8CbLl+1Ib6iXRFNC5vX5EiKTIov/t5XsD2BN8LhwqtTDrVJbHHl9Eu1aHJ
ZEILPKJyx+LvTBfUq63IvuVt+mpSxtXBO+Krkb2XdBpXjkGYu8UlF7MXGOum2pqGFKfM/ysqYhQE
q5mm/bq/Tu1XVISXIjE0oAgzowQRkyfdTAhW4RabUgm7t7dWdlS9KIyXmyRO5NPU2s6hMcBupAkV
GWP0gN1zAiKNSMVzaws+zDy6dLCcI257C8s5a9oPX7Al9UNI4mHXjbei3Dq+bq/NHCN+p94e4W+j
rcE4ToRC1qLqMyIYeb4B6rLp0gmOn5+9O7lPOjymYaqr4p1MiTcJ6Has8ViwRrCOwxLJsQUzuPZi
l2iHTvYwEqojewRnq8mhtaX4Dpe6tzrAcaEir99j+bLWjeBDmc7qiWduelD0XwOjFLuqxQpGpeG2
HihewHsS7kEargiu865B40Zd881r+IF6+khtrXP0iM1z4dqnuUSlzSPMh5h1aebq4D1UvQ/S1j30
yOe9zqtd2Rl/dYDKCFf3T0h+6lDksJInJsy9iNv7WmTVuaXMjo5inBgR4e01qZ3FumOCgrSCkxFB
z1HGh98b3gOjtLLXlgzVU6oU/dSSE74O6RQw5hMzm3vwBsiqTHYHsCctdUnea4vh7peV6iGfZPgO
K7nAyVWNVw6fEst9TGOMC+gsTkzvecYWopx43MbZ6OxMo8QBghrrgRFz8CATPBD3EfG7rTeqhAeR
Ya2x34MAdOlmnDrnuwMNuFMFiAH2kpc2o38k8L+SssES70M3MpuiodTNY3mB1ZGHBfMkksHeFw5i
VQcLoJJRcocl/DKOyYOwghiPDdYEi6U2dBWLQcSmEK1iHiwYB2ZpX0LctJsxdNpd3MSgb8f8MckU
dNixHHce4oEXFN6Z+jggwzpg8UIr9TpNVERjz4TFfUYcsAbzdR7ITAJiDFeDxAnQptYTab2aD8cE
nlM1+JBC4G+sPKGu4IeDq1adDCfYJFXw7uWk3C2oY/SDcI7LIev0rIfF4Ob70cwMjkjtLrO49U6B
tHZLFiIuaWkGQPQJx+9YizwgYsahRmgOHHaeri2Doqo8IMc1z7rfzhwmuSzyH0+3z2Va4aafiflF
VrQzs6o+OqH+Ko3SXDdx8R1kHH4Au3zifsmmbtjA5Sh21mijC5ujsWtTBzhZl93gCHMBtCTemk7f
FXJYLO/MQn6wwxr9qGob1IpDGLqnXDqgl5hOtIrKZcajbdgkWxXyjB4FLSEx5FTGs+AaT6yBrSUJ
G88uISHJaGRF75z+KJMWZEO8OdYPDpDgNbzqhpYxHW1a34sOjFjBmsK5pgXkaDeRpEGa/j+4Vqya
S2PtuOmbsMLFz5HvZ0tfHDvjN9KO2WVViEG7ffckL6GXoBPX6JwsykpuTqG1lrI+RLO8egXbIoaa
YWt3wXcV3nRkMSEIaa4jvZcLicRcysGzIDwCmXIPqi+rta5ilEonprHZqjYwNyoWEH8FvfB8OChh
tRh+NNa2bFIcg26BN6JzaJACCWQLt+mJ4XislSz8KkCOS3KZSDuAuyjm1JrILnFbyjEmOheceNNq
gEnY8slDVMACrObeCmNng5lj2hQWpJVhpAicp368ncLtpLJbn8b5nTAzVLGOIvABT0a2EKKsVp3S
kQbpeer6U6Yxl9d4jkCpXUiI4wJmY7vluX/Hi/pkFQZvW9vtlDMexrA7CeJVh5QDv00nDS9RoY+Q
7E51UJyiyqcXwZkhWWmS/vbEmxRzW+2G9A8wH2iAHTeXwKrJFo7hvjJGYsZt9o71xaEBQjKeQIUc
4iE7lHl+EJqz7ygsc91ntdolPkhURy4VpFFqMFOV1Mn2zUePUoEtFzhEpZCUwOClmPRiBt+6HXDI
MzPAFgb/k5h3yWQM14DteGdEZHXAiCOu9rumXt4y+utXInQ4tLARNwNipr5vbcze4+agfv3QM/az
mp45SabN4qxtJbd9UllBVY07GtbY/ybVWSKQ17V3bg3KR0FSrhj8wM0G1EOhgSiDanHtVtfU0CDU
pfjuiqLEPa3usfWpwxyN1NZW5u+4dXMk1azDy8lDhEYznX5VifyYaXrgqmDYcR3rfmkZgjuQu2vV
uC81xrIVEZbPqeeYoMh2TG7yBzPFo+n4V29qDmURDduwG8Md5TMEhzli6bMD15EdfgMYBEzxXIGs
dINhOIrmBdgw6oLhHTzXC44BdrIJHBgJs60rdXFyGvmEGeyAJzVGFxltbB/htUMfWINSlfsxzn86
w6dgyx72xaLiq2i4zAbcfp22xn5I9U8aTCEUfI8pMXBXmXboYpY55ihX3vkeWi2xyHNbg63rS/+k
TC99AX5A5o6G0e3UOh7Rq00/9JhMIOet1ZTAVYoEY3+Y38IQ8ldHXclHmkYXrxKQ8IcKQ9zyDQ2Y
4lFWxF4FieIpPwo0BYvUOR792XQT3uPaPBc+n7lpIqplJXWBaI3BupyH5XSlSXWPFv9U7uQ6oW1C
pZg3xwZhTmQumyUMOTva8bByRcmJMNsnIbgMCxCu+6y21o6BuoffcAeSIAdE0CTGgb5YpnchJqh7
ZvjILM8Yi72ybFvrwlkBzc+h7C5i+LvA2AERNf81WvKZfiCLfRS658DC7zpzXRiUoh5FEv7Agysf
WfPWcL2JUle5X136gaCqCNJPKQcsunbtgy8jemW43vPivd9QDzus54Soaz00P44SVNvPb3EnUVnd
9EwBBnatzm43XkMrgF8lZ4pcXghVcjmIgg4fsNFzEU2LLz3Y1Mki40jzGfed9YCLJCxZ4qscg1IU
k74gHSCpFcnwr/S59TBF4Sv215NU6mmCo7X2s3Z5qvXfsrGdI5xS0Clxw53Xw8LH0cyHrPccdVy0
LZeZrHqObXSJ0VYsNwHTmyiCaVcF2Fk7jnurPu15gQuNwcWPjuNiTw3M6r5sSsLVgMc34OowLJEe
Jck/nedQEhGfrc/cH8NTPHDKEUa9EVmXkpDgdlqWlPXqKj9GNj0GcdA56wn/BlJcmRz04HMKqLKn
NKT3ADDQi9caYle3EtBUTmuF8GW5cPU/0wY6r61PwQxK2aPI9ezTE3LC1EZFYIvwlkvvD9ZZTky0
SDpJ/Oi3nKqGuN+lUHCNILu5aToS3Z3hSxLVTCxz3unKl9venQNCJ+b8gujyMwbyqgh9nQRnGice
6vWUOz4saYjTZYhuNVMSv/Y6slYcSPBsGxOjcDFT+vlSZLCEcdI4114Le89MCVbAcLkz5fVRWenf
roQNOQIqIzh3TJbbVFO/1QMYnGH2YdSk96rhhcNp/ZSmQQyLycZCXBCtz7B4rdoKCEtkmO+9Gnl6
G8A8yY3Sc8zjIg8m+tO78Eq3wmYM7PRgBQ0Uzcy4cOfk5L38eiaCL+HTDBF4EDU57nVW8tB6HM4i
T72Fpv3sKPq3NFJwI6dj2YKqy6OxXiceRZY40unD7r5McI+gJgeSaJgGhD89pm1RrPv5Ly1bP3k8
wcaSIYC47iFLFyKASRVe3MUfSTEQ04+3XGzqyBzDKXPGvUqS4sl5sEe2BZZ0j1NB323n4S0J4/rU
zgHodYeAPsCIDcg6xEaP7uYuT/pN1AAlTYYe/F5p+hsUArPaYzCh607iP8ZbTpy6vBdEv/AbIiM7
dVuC/opeusnEWiqng2rDi1Ghd3PZjkAR1Q/oF2M72fGvUzy1dVOuMeAdsVXvCsjZPIfsO9Nggygq
0qY2hBiKd7mvOgn2Yd95ViHtLYausB/YFETYxj5tHOL0BSDAVmAlz9HPfU/xGFw8e4IeRaRpuSnL
P6y13TOd21QRuUwUoQeoE6dUEns/ox38uJgD8HpmW9GXd8v/ZArntaWNYkO2vltx86lXZR3cJ22+
tsv+VXWIby54U7uqfxU+jBZiRewUL0OL7BFEych9tmMF6mGlKVAXa/wnW+LKGZ5ye4UlHLymwRkR
i+LaEvCy5yHkeDMTsUpi+41kAg7E1uMsg0td+9MbbvbLVBFYMkvKg+2EIX/GISqt/IvWs+UZFkdb
jwcWOx5gkiHzSzpRUTEK4xdcqjzWNSWJnSl+s9yFokugv/NerZppPgoox2sBwMi258bv4fQNWeSm
Q/wCnZuN0fJya2VBY2CaL4ZEbhnpERYN6miNAoLS3LY7OwCEEdoIPkKzVBSx9dJBNwJ8/2o3MVI0
Fhoo0bfYMlwUUR+1cXpwjZg6s4SZj3doEzNW2IH35WknBVtDzJC16scQ7lhGkZsqMDWNJKebKAF3
0IyUmpk43CebmbW00q8OMlDbgKiCEGErH++DQRLNVrhM8ckyyDbqyFCPMpjqb02IZV0KhXfeAikF
seAu9CI+HVUheYwnpzLBPxMLE5yKOgSehQThdReygr+xhKAGWAHHj7Bv5McOmWKDOMUs3eBNAioI
iwMS3O+whH6D5R8TKTTuCvSMH/90Ew5NLvp7KxmeEdvWhN0fp9hvKEWuvSWAG3DJ5HBqM2cFUV0s
D4rZV/G2MbFGZAmcB9/tWYaI9q4q8xfBXL4StWltesLmQc3VEJLOpVvll8ekBtDBKZ5dNvLyo+uh
36aude/7rBumOkL2zNOzC55U0zSPfMiw2BNvsf2HZpoddKz+ySqtJxvEn8VWAZSVbqrfxKq+xs6h
r652KDQo6EiTwttk5dL1MKfPFO3BWKbedTO3gnvb5wQ332S9wHYLVQw6YTZjg7STfWa5VJPakL81
fYw12EDLeKNV/r1nKbwS1AkgfWjXPLFAsdd5YrzpwPzBt9BmWD6NXBgYHhtCWaP6/FsEhLxpLMES
WYsrXeMM8unW77ly5IjRST0aFk8ob1BwZ/DmGrhRTW9+x73w18tHnEilOIdTeJ+Xn2i4lxBGItwJ
SPGm3+1Gq3lw/Oa915lLvBkZIHKGP+hXgsch4d2kGSKaD2irRjxZzUF+MFh2MquzUCBKHEy8h1jn
dzp6Yehnh25lAh9s8jQrnHt9B7BTWGyPO3HfjDAgpd0TmpsOuTtfBQrwHHMzXb6toY+/KJDet4P3
ionuJcD4BWSYoHr33WU4gav+iZH9iKdbQhXtnhmSHiKilWzbrZ8heUtzqPmLd7L7m5OS5CPoXytU
imMelF8oQcg/+FfcxL0j8DZu9+bAfI9LEH9ZkHtX7c3qRIzu9u9H//7DaNItazLxmjseZ6REscIw
DN+7sqQZdlYKIev//eS/P+N573j0rIu/BMQDZfMniiVW0fuKxXI4ILE4rV+ey7k5/vs9//114fJH
RgGUrp9EdfjvF/79Pm90O56n2LD/7+/596X//d+E2njfHpo7tld8oCwcG044PAmbeJCLYXW19I6v
zeUMMkx6IH7H9oJz4ISfpng2hMCUks6EtbBiRvA2zlZ6RtvFRzhK/G0012yGkGVkGULxKG273Dg+
53wO3uVRLpC6yErJVxEUmiBiRHVFCqrzqYsisMugF62EF7LFtPiy9JPwRjZHVKjpojJso31ckO+a
92R9ocKM7cdsERYP5hdk0vGYWGN5t/QzU7QDc6/rzkXtP1K3svQaclaIPGK/VvBcgil46Fj1ng2i
OuvJ55aaiyUrBXN0lUTVMSENgvso9indPnFOFfu0Hf+6hkZvjT643v9C1NyUedhsJrKQa4KPbMBC
HMyGXbyXSLQrC4QLGTCPWFPEtS2jKrg3RtwgjrNYE5VD7pejFUGQB4mZaeWZxHBJ5cDNbp/7kfXZ
cnpJjB1qikcQqN3g3j0ZAL4f2uI1m20HObd/JVaKqkGZxabyOasnzYzT1sTOS/wf5dYQ9JbziMAi
+FEux1tThglybUDEpRyoV06MaTXkMTsSlx2b6WIcBvzr7ntsv7mUKTj08NWf4N5Lg6OaVVNsQdsi
pKMRc9FQPTZ9xGwThk80JO3qOLdWlMj9ZSfLTU2X4tjA3vWd7wwT1rEXVCbNo/FrW/Vj16IZD+7E
pmCgStKvxueirmlSnFW/tvm0TtbElgeoucpdoM1EVnuLgAVnNUYwQA/hO6kJdmlQ2zGTN3+VvQPW
eOJh8ZP32FJdP/7CU3KtewNB5jvUvCotX5DXIP4kO8edKiJRThzpJcDft0aVDHfSep60O66atGpX
yoZf2BAMHZPFlIyf0bb/psrtgU4cpqwbLjobrVsrx2Nsl3cc0bHJoLauvb58XrCiVQJwBb8KEpx5
ipfv1gA3SjLqjf3mcJH5NYy97mahSqSKEOlsZ8EhJ1jNEOTuIuXX8PZQcNnfbsrECU6Wlt7FZTC1
Z1seY7g4Ozb/fO7M3jhMbntQtVF8pk/+Eq/AE1qtJysjqDkBipu4I6cGJliTXtdkPEvbAfCuHBAl
zZviCHTigg9v3fKfqeN5Dj6x2P/74b9fGNyQzrax7Tf/fg7HCC2YTioOYgAl+O+HRthSpRHOb9qX
1aUtp33We4i4ZpPKWzgNZ0Ey9W6ee3n791OZTJeCZobE/35uipNgz2uFV3P5UyZus5tya5p76Not
C11e+HDssLM7l5YOnkGV3HFqFgZ+j7oAd1bDIsILFFBVuPLDr046wcEvzEdqKggW+Oydw1qwJ0L8
Y7xxdtyeeMo34RJixvsS9Mus3WO+a0VGYFRFN6uvv1M5YvQN9NJpaW1tS79MGenP1LFmGB7dY9Kb
CNgUpssusjjIhcTrA685dBPLwi6OHmX3pVh27c1ePCk3qp6xQ9JBGnCM4Tujq6In1dm1GzOFm5A4
7p8miORubg2DVjcj555BLWHKZqMzGRIMtav8khhs0j0BgngGeAwILBvehKy4jviOORBH8KPi7FfY
7BVzRcqX1msXwwSfA9YIa8G7tc794jWKYu7hHYif4FN2zHU8yKaajWIVQr2qCdcI1m9OmhB8HAyC
onjLVm6JS3yojG2ULZepnRxDLd37uEzw+JPh2Az4n8QAK14qN974g/c4V6p8yIJH1khAFGKSHSJM
vnpV/rHlkN7C/kSZRbUq6Ro5lpX7kg95dhi6/tvu5UNX5RcfdN9dxo2Wu1fBjr1hjYspN6ekBdmt
tYkHJsAJMuz6Hd4c/JBPqOPzAUvupS9cUto210BfB/6mqp99XNbS67xdaVvNXZo163zR5LFanyyB
HGkyK2Ppb7b0IatDGfDXOrU4x4mSh7EYH/E2/+rZ3+Yoeyjf5t4IuzMJCXB/4iXX09kpGXeCaABH
VeqPIGUXVYV7obz6JFP53BHEISw3aFSY6dmwJTNbF0zcYDHTFlXwYrdZu6HKQHqMgpoW3VXeDy2u
ms0wILx55qsQSUKXWaJ3JQF46emPyYmJl3P/xaUIBc5SNOnFcgm6F3qDeF/iy/dSmLrqwH11ZdUK
imdAIJ+GdibbmBNDJAhrU+OMoZ2mzSUvBtr0rQtYhBfdxHm0ufQeQwmgO6YVeuu6ENCISeFKUaeM
ox4Gsn5RXEfzkVu+iy0TuGNrkHEZnPHo9MgAaRff1/b02jsAJDrFlZwbbnoojA9TwRYYpfubykbs
7QEcmTN6+qCj4JKK2NkP4WefjuaFaijoMyycz82yhzBZExDdk+j7S+WJDi0KxSvqf0VnHnhXOcn5
vJd5ooxtMhf34Yj8PNfhF/nAJyulg7Vv3XHXqNRdxWOF7cGm5RPj0S7y4aoo0FrmYO1bt5On1mHN
WAaYxdwYlsmUNXhyZs/bwSLk3lwxj+esMHAMdBSBkuuZ4EhvZQRzrhhaC1Z18J7iYUR2RwxlZdCt
BnyAQZs720RCJwnqf2QZjdqF+oGRrSEMl9p39DdjqKNkROFOjjJwEV6ItTI1l2dlCxQKoNtwHxjF
tSgqUnZ4WdFqQd6UILcAaBzmtt8Dr7cpo00+wL5g/0cvM80YNIZf7qyQLqOxLgZeTodsA8e3KZqh
QqpTCQd+G6ept46CZxG8zlPbvrhArblapwUetBIdo4gzPKcl/UNcAT/mML7NKSB1n9cSP+z86tvk
qOZmMUMSboKaQiFkWIHtQ1qMbI5t5ty4RJdzzlQFdMO+zI4YVogHczwCOdAQKMJ9dASdBw2oNGCt
17MHRwWrpVRbx7mWVLHeBwMnM+nU474Y9S3qWRaZ3ghuKP+ebVbBRofhpFLB36U7l1wAfjLd/01G
knCiar4LwuPITNIkQiQ2ThX8j7TzWm5cV9bwE7GKOdw6B9myLXvsmRvWROac+fTnQ8tjjb1m7b2r
zg2LaDQgB4kCGn/QT4wkvdJRiDnVh/lo5avmOOxi92gy+IhYiEkel0b+GERYedY+zlzZ0J6ubIaO
AYxc6UMLK6dc7hrvKtLtb9Wa25d9hvAzNZ4ccJwb8UJ292Ib/VNhVM6vyXpESq78GWmconM8bz/1
YZuczqmb3DZvozunLD6Mnpt++Tx59YuN78FWb5FeMts85V0fL18QM8NvpCm+59VAgUBlUMBwrrUE
7Xxgf/51gpEN+jbhKWBq88nGQuUsWLLsTJoacDBkbaz0zHR664kaQAm+I+SMKG2TM9fIKL4lXns/
QxtsI/sum4vuXiJddQ4p2r4r3iLja450LzG7GFfjQZA6kbnR6io/S0PHf5CYHpTDl2AcAOLjewLG
87s5O9PPPrN+Gn5TPIM6ARjeL8XdyOr7fJ2iGY9Z5ml81AWhBwUPQYrkArjW/v08YFPq+x79n2M9
6e+90jBQ1envq7T4cMNhwj7yzxzp8uL2/r/lRGGyDVPIB0gShZyMa2v/Pedp6TpR+LMu/M84efif
9CXHTRo3FmSHPDwbbDc6byrXeZhqShEyKKLiJ4MW0/lsL0XwKS9b7YQV6ucV9qF7vnIOMUP1TApo
e3PQw93zeOawaOMZ8BZb4tq+QVTyLA2wq9l3JCiTDP4a3kiaXHSDTUqut96FMWT+ncTilZpV5Fuv
LyEdelSYF8GKuoakROp12jC05CX20w0+rwPRWLkeARBDrtJJUOU6wZ8oQ6sjwdMwbvgemHCDfNgH
FzvD47p67XHNPNvYGdDDrrk0pwbEchheDElibHr+jRu5c7uEA0xfrkaV/JGz7xnTsLnc/yM8c6db
WvdgZzO8cdSlLuu57R+8oSzuo+ZZ+uTi9Xl43jdgGw8xGQQKZ7ncp7wOMso0uy+jryWaMFszBji6
1AVCJhFSROyp5nPMT5KdUozZ9q4G+kn12ogiQV4v+OjBn2IPAdJBb0vraUx1f6da7LusJ1CdPnjw
bt+SPjN67ZOW6jMg0n0YJ3080v4Yp+aUTLN11x3muXi4HI163j/IZYVgf67p4YBwTs8axgyRIpq9
zr4sBpAIHG+Ed/82Qibg1xrvOO5F9gS9uo4KFr5offmIfMR8Cg4jOZswSHqM3aG/BhII6jDQi8dq
gi1QecCQaEi+HVLZG3uO1CVfhvesTc6AJJWPWFS+Dk8Qpz23Sj48mDsU29XVH51St3AvNfct+WXf
WvLHfWvt/7hq3BJbj9J665Nxg48TsZrzkPnWyn+/wn8fZyfUNQfeCA3e3WeWthQPONNPxxye6S8W
n98EScZfofsSLT3H395YXleeZ34FiKyzYHOdR/bEGoJAfYjLrNNerM6UXpmaZW+KIqjPsBgqHnRU
r/45o0dVGXC1n19zvtI852xHgVt/jtO1+I572BcQiuNj13AWnsMuOuf/YD6+S5jRVtwnDImlnUPr
MB9brdnPYM/ulw8J1lzvZxj7NtzaaWcdd1MCSRPV6yN1Z7Te690hRvX3H7H/nPefew8zQ0yp7lHA
wdbGMH7lLCZu5P3x1pL/nmpRFjdu5P3x1nrrez9OMuX9oTIxCIN2bMX1aWwvJgAiCuaczmORw/oT
+MfUFddjF8K8mXNzi64FZ5z6FD2F/mQcwS7Kv1r5cmugsRcfrWd43WAVZRXGTW903dfIB5nOArN4
KltXP6HS4wF6bqZzc+YEi1oBlopQf8/DbjK3ZTNbJ/n7ue1If517PIlNK9oujb6cpLDPdK+bHn3M
v8+rBP57hajNPd5rDgUkP4WL0yG/XQVfBxO1BLOZ61u3HGDrJzhKAMxsX2LepZnRpz/UZAF0jUcW
V/hQhz12YH4y7SfzujD5ETgdRyaO/5U9ZXoMle64S+oqq6jOJM/IuNogLKryqg94gnGscwl0ff3S
AluAm0PcyTlRoYy6j/cqbqn4Eg/7eIXVxz7fxjlhn+8tDWqG1fKlM/3k1Hc0DMTV/GqeQ77MD0Ka
NQ9xNOL+zLfiPrvuCv0r39vQlFY3vDIgNzxa9nwTAIr6Avf8Nb5Erf6IEPE+vi6oVtRjp13NI/ru
E/HItpZ9/gBsdR9vG2Mfl/k7FZd53ufL676f/5CPgMIIm7rPLtWLI8GEwL/6Yf/yIvLDvo/XQ/36
Qx1e5O2H+ssvJ/P/JS5/jL+8rtkiQ07tNzmyO5A72AE0t5492JtBqyn1en38rUMdTj2L/paQ5Fr0
bdT+e4LLIdT30QSVCTmYnVoD8hMTI+qj02AACKOst5gDnJcJrVAz9T9TSjQ+JwayMJWjx1c+LOLn
3v5hq3QvMdOLwU/qMxkNVuDKSLP1EcWXfiOzyujKxM/rL7OCHH+dNU676IVZHQ9pT/gN2a6tQzYG
cIhvI9uzbm2Ueo6Nqe++dlX70mV2gx1A4FLrQ8hA4vO0ABAa5xejWJfzsZowa86L6aUI8cfg3Oyr
BskPFlmMP6i71rtgWl5syBJfuyahCP/+ldZ/vpKtXkkGvL1SAWMZ9St9V9b80tDxgXl48TeQGOjM
puw7tAUmamDBNfA9O/mWgQjxsX38jE0HrmhLl18uvA0fBx+qo0pIJ5SUHHws9iNBoGJGz5fD0aoX
9rbs9evQx3fzKOgBLACP/REiIMP5QDV/ij209DmKNrZgbPOLpLCSKx+HhxtY3QjhNjEsuRllfAf1
ia9/mSme2aThPDf9MZNWUigHRIx3UeBbl6DAoK1HRXLaWJ79hIBqjrBtXP400qcir+xfUCee4MqC
qEiU2WnLvi0FBH/xYbS2Vg5Qj5xKEdjXn5H16LtDvOntqORPZFU3sJrR6mqdq5QHpGpN7gBVNfN/
xNQOwHqxgep06oF2MZcAC9lCyT5KYrOG2Op+jwWKb58nsX1Kdb40vbadfbO4zlogPEWy3NViyd1l
qOAuYb+RmNH2bEanhg8fvacSk4sbAE6vUu0Bz9TlTtIkPlvlfjgloQQw71JtIs0qLxo2NIA7ffPJ
WLTXZjPVLFVVrwPM76QtHG0zWt3XKsr6bReFM8SLGCCwESNu5VROt+XYcTmeU885tVQzkJ5DUM8s
MvlSLS4phPzg81rcAXgp7+Yu889zH4uZBvEg5RNBj7n0W90ph2tJ+ZAnGVZjXoSpDW0I7L/8tJqm
hTtsHv5o6Wa5b1VNp+1Upvyakvk2TvreMqVPtTAiu9J04+vCCQYqVAOL6j5hX/Hs+0nxIIGsnv0L
DjoQ41FdcslR6eHwOlwuDrHmi5Fb+X7MHA8Xttd7zTfbrJ8na7XuqoqvYR1Z/Y930mvVCO8j9fzf
8jLEDGFTask6USHeQmFtdkhauEfa4FTfMCk600wOPnTHvSwcJ/3ao8TJKZXX4RHgo91ctZQ9dT/f
YBVfgT9/NxyRpjOpaeSNg8xNlX11DR1ejoOMdO62F3VT9Q/FNA8bv4uepCUX34w0jP5SkC+Z3j9I
bGj0TdvH9s2/DSoyJauZ/0LlLrqpQjyzEd/N2FP2CjZtWsux9AjnRO4g/aLPZjuYE7TrTvdKZ6fN
nHZHSGifTF3k7typcra5Zl7sO1Pd2fGg+rFQ/N18yNdUp9atztZdDP67WN8EVR6AngycmyHvlX2k
Zj1bsFdwzQiNM0c1O2Sxj1z0hG44h7GfC3O2notpdW7aeeqRaqXp8U46S1eLEU4/biicL2d+CXNx
DSp4YZjaIVBE04Vri1GGurXHBaUk20/+7AcTamzaDDy8W9SocTmLdt076XzUF6b5JM2mjmiGo/VU
8XTc91IBbLcwX2N0WvThjGP08NZfQSfnrf16d4iBUv8zVr8fccjDjjXcNFoyabu6Dw2wsvbPOPGt
G5Te2Pgu3k8tptWpluorEDDd95m0pE9+TNVHxU1JFoUos4MzB1aj72TN7sXKI+R3KxHHkN+t7HdL
VvBv42aFfIv1ys1ucKkYb/n4afn9uq7+FdKexeWa+7dosKXYEzrpQ1V72RbQw6kBmo86Nv+ei262
tCPp9dY8e+AMyzsGb6OdSUwu/+MkoG8fIiyLL2J7bTdFHXBxl6E/mt2i20gwRcACiSbcPmHsABeS
4OEiiSNVU0yNpxyRaUwTMU/+EncAAHVn8K5tv2iw5tGbfWXwfQaIBA+smd4fdwO/e88Ox1KFwT4z
1gdpqUKgtBqlpMKB1aFPf9eScXh+6g8q03o3Lk8LzCfD2HgaHEAFo2d+r2EBcMZjRzugPcHZYIXO
lVct8w1fnslpDrzkEwrfX+PMCX+ifoZXcvc6yGERsR+k59V0gf4HeuEYI8lLIiVbn7uqKT9rY5k1
tWma8sMemtKbquTDWD7s9+YE3Dhvsj/HIxbC7OrP8mG8NP/2YlGMBVKhYVTcoFbiJhdGkk/XcZic
NblZ3cLDrUBaorxyJB1zkUPBJGZ4bXXboUoEHSrwxusiyfYddQJEigPxFlu/BKRbVPnRRYVX80bu
dBBI+7tIQZTKOHMbdHXS9BiAyPKQz2ih42awPESeA+XC1+f9XaBiqerFct7la7rvT5p8XL5k8CyR
N0hfTG+2Lszczs/yEX8bFUfOpT2rdDs4cdb+ExurOjr6HErploXoEx6P7oun+SvH7f583zY5WrLZ
hE9loU/XYZtSE0u78b6GCM7KNbZe/jFNFdpPOj4WH6dZOcvtu2DazE0THDvmVHzlXXSS8oo/hnCO
gUv7xmOGU8KZlcTD1doipSa51u9cP4lec7UIQY68d75XWq5WHyGigwDFk0u+Sr7PnJV9jElGzDZ/
m6qL5ALG+La2lEmAm3pucA7TP76DH4E1jdoxGy9e37nf5ww9ucHLjC2AF+MqNjEhbAG4fMp7+0F2
4XZcP3VplHNaAx03DcfmqlYHdKVXcpqp9unFV576zvdlcfHWLkZ9u8JEuwLUVYAsre4jv/M348yR
qcPiazeZfXMCIiXezSpWxWa80zv48XIneXInvS3iYtuWmt0xzPiHFZU4LHPwi75xRz1dOO3j8A+t
7wdDepBTn24a/LTsAoTQNy2uID1MMzo+Nv7TAdJ7L6ue3kbD4P3AnOXe0bz+Wfm8n6am224ktR9C
kJwqFTPK236o9Fvc3qENApy9tnFAPykwKviCoP5thNzmIxqICXUt8G1usaJAabG18A0vgSTNezcr
3OrZm2u26OMa4q3cVc9odf+oOzPfSieyEEWSP6PN127bzv6GlFn9XPH2+OsE0lvG6Q+8xPKtX8Ae
m3CRwQZFAxzdVuinBWu3jdTFyutue+gY9RACkUc5eJr0i36ezdOyyNPPA2cqfQImcygg6em6Nt3l
duFd2Yb1R0aFtPSVHljYjcDaB9JdD3qFFHnDI8MO+VtAmTbDcN18iJsJLP6qgeXHrgR8dmPVP0PK
p/ijlQnH8Utyb/RoCGkOm0u8YzFYydqWc69+wQ5J5cjFt1ixzKuu44pAbC79+H4xjezSTEDUyzT7
CXUn3mi2hqiWX5ymvn2fTiUgAEvXruUyeQ2Ys7zXjsPVDq+rlRNq5BwCJLfG8LpWF7k7XCTmggho
OT/4nfNh3KFD7nLNg3GKOdSpg9I4B6CTc52MRoXkJx8KNhIrihfE5FKWaCUAWiDRe8s+jINVRjEK
KXJMksEixpryEtjYPJyvKZaCOXcWbxMBdcCMkceEfP7l7i9xeUKo4X2lA/rAhDqqNXvnxx3+t5Px
03YsZ9fyX9h5BjCYFts+aSEEhwy2h9n2+3zp5Nhin1+j1xo4nseywZnPczSbwDFiENCbxk94eLzB
wvBxHNz+6ZDAx8O/DacR96Ep3eDIkW/CFLFvs+m8x8xGvzmoIu0ngnT67P9sHQyW4Bzbj31Ra5gc
MEYrWfvLGBiI3iNYOPZOaJUyBvos+LzRv5NzA2NOl/MlixG1lGOFOAVuMDt4JMihQav3+p2vTfuD
iA8jJENibv2dE+SvVhsv17MxOzsry/tzOFZo5cPi38VV7N5FQ4bJU+7sJCMIeI/JAInJgKXNqxPp
jabOvRtxlSl8P8fIWiUvuT3/Mbsky1hJVrPL0MPsqzbMyml83KQTwhEsraqwWZ/jyspQVEbSFPm6
Bd9qE9XONHSvUCBaXsoFRJS9PmslWV7nwMOD7rCNLQMoX86xDLJ78OvTsbtHO6q9l9gyQgqUpnQc
8iSmw1S7B2dHsUWNleZh7L/OZ6bFFB8f5jISJPtifX6GXq4FTvgjbltQfyxaHqHltGetOc7XSguf
Whh+Z3U66E9ZAOpO/vEMAoMY/ohs5HMbI40euylszybwvxfmhEybOmmK4Fqfjmbcnu7/rcj/P4ze
cjctY3IjGR4UshtLa+6kJRd2kZC8Ha/ZD9p3MGioKeC53njl1PXyUsGPZN8W7BCri7ZNwaZc4paO
2Usy9cNFYGdIeZPmhF2wG1TaiggjAlfEOx1j8bw0hosGqPuHNJlN4qkOTgLsy3Ahk+eUrNuZl4yc
b36MJ0/qu9/fburY2kdY0+xv9F/tND16Rlk/1Y5icPjZeNHWfbAbU/MHa6/iezwGT7gZVE9Lor8m
mFoU7GzX/pAQtJ5+nuTBcPE+AembJ3mJ/Z5GNjsa4K8Ndkq4DqljRRcRl403wgGSIxGMbf/RC0oN
JpZK9lXyfx6rtT2HHuoYUmb+/4w9TCWvmy98AyQNLHS+oBcUes97aDynKPpUz6HlsM/Ku/xKehFv
3iWeZt9NdjE+URhG5IVBGnZjN6Ctat6nND2AIvs5pFfm6N7NMa0uknAarjNNuo7olxlg5qfSwo2j
GB/HHATXGGkmYBJ6NQOm92Bzui293Wi2WzhsN9IZLNr4aOKAnNVZ/SAJh9kk4zCb9B5ms2GhnCIh
Fpwmth7vEjBOkePyMVdnyX6hDDkmAysG6fydAem5v59xMt6VvMcxyJpMOEUMeD+HtCTjMMc86d3V
smRfgcFtZKlamP33WNfcR68pcvyk1vEySofiPnNT/0gyquqnhSjPNwM60THr0uV2pmZ5rcEAPB08
Cutxt+zn0qL2r3OVJsx3mcuhBo+/E6xSI90/6QA/IYKSJ0D0yhGODp5wFbLErIQOD0fJGQZc0uWh
x9juXmKSJ8/AQwyApQ8Yt0rbHm/N+i4y4S5msRZcI0QQfVoWpCDTpfkc+Zl7DjSwU5IlzefWTG8R
f+p3QCLCG93gnEziACtfh49qeLx6H4e3beo8jHO/06LlFnpWvpV/8uTDAnTdvL6U9wcSgx6YPU55
pVcvbR/3Mh5f0msv9viwYJcpnRLChQmWR5Rv9+8gFGf/Opv0Vv08XFnYtVCK2uHoglpd1r1eWtUU
hTLD4sH+Fpe7LEJvNogXkbh/HSDj82r22CX1O0njeNOxoBgzJ0TPC2x7X2eS3CXhTG7ADHgpo7M6
nsxdnxVURUf9ygKI8wxSp7/WMirc8llMJ/YufjWEZ/sP7tTyp179fiNNNUdPZXNXz0MHd8jcf+pR
136dQ6YEC5afassO+lX+qXZ/SDHNafV1Y3jgO6X8hlGKf8o/clZiQtbzksMwUXoI27HTM7Tcfx4G
VdQ80cJRRToghtREICFTkX5ABAlNfttDSCp2cSdAwDXHiMNZz/i8VQ+SE7jDxqs5dpZWYnTmTQq4
ZT9+6qoH09TR7Yog3MmgVY3U8hpxMRTTLiVPOl6wuSke5Pbwuodp/vbadtZv/JZj7fevLS8Roct+
XfqQg9umwrMNMbDJdfqjDi3AG3Ze1Y10OKGJkJDcBjNyqUlsXkpL8uTucEHgvTkLChTwwyxlmOTs
bzV/zK87VLH55KYOogXxAOUMznW2aQGnokpTt9kmQbAHn9AAxc8/+g9J9gqF0HBqB+XrCiBgqGwC
A2UT+LFNkejGxrrjPKyW8fqQZ+tJDelUDfHEXlBdDt3/iLU3+JD2LMDjR115CHrT+nr50LQhHCkt
9d/dcic5VFE/Z66L3shb54exhybfXvVlW/OejJGcsNQF6mRMqRf8t8S6pn3tgBj62iGxf+3Yz/J+
KkmunIiDGTWfTAWsHNh7h2Vfg7MDJaqp6pBeV8tVIM1BPC3PkVrUKsUi3v+ER0j/x5CoObJUzbRG
3yh4zWpqAzQkO66VtaRXjdalpfZIi1RQ9Gr8I5aougl+ht3W87t/jdfl6p+xB2ee0Tmbcqyg9FXH
NOHQntA708/drH7tj90AbMShPWWQ6rz8yYu0eWuHUVOgMofszlTq8zZplnIbF4BT0ea7sIL4KenX
8Xz/FlVvQXc2s/lG2qo3k15570qsVjkQrKivhNZ1IWW8Obm1WnO42bdiVcurVaWvsW8cr72zMI1T
32Rlap2bWqxda2pfjOUgrIqlbk6leeiI4oBlkATl0qgt8aFbxhUjuiPS0dsjuG3NxOQyQ2DrQ7JM
AGwv/OM1Zax0fHylj+2qwzR3SayMg6MJH2Y0L51dpS5jXT03ZVHdSGi1suKss/B7kWadrN4taiKb
Q34U5s81njn7/BGnqCN/jVL8037/aIn81tLe3x5+dFTQ0fcKdGv/l/r4U8qfRn7vjheAGhmxiOC7
hBLSYiFes7TVch71bvmF8FgnYEicGrmgND6EP2TjyyTZ6ex3Z3NcpEdunHQbHkvtH5cebhgFtxyu
ierw31KMfqRWf8iWwTyQxhO3wj2gbhC7cII0uJIld1HltxM7yDtZU9dJeTvHDU6ZCt+mWmitYK20
tA+Hz3/VIJwWaWt4cojtHyVF82eHbk4UN7uUnbBkS06FtOBVnE1THd93+VI/lkn4pUeo4dZQJX17
8r6EmP8eWlFFSyDCVBy+SOst8zBO9R1aU/rIhzjmjWPnUJXkUy1PBrnIoyB0MEk5dBweD5FLx9J2
/tn+MSLPjENQEmWaQ8dhGunolOxVABcXZfxAQLneXEDoNQEQG1RHj7MK375OfSUW7ciJ2DxEnNar
Nifp4bWig0kIkQu+4PY50u2YfY9iFMpp++DSofx8gjJrIIOcpPU3LibJ6nGbQbXctuoOd0SE3+Y1
P7ebCbrIh6AkysVWz+9uBIQh2RKTuWTEoePD/JFvw8vz4sumZfddD/6yswztV6fA4PgHPaJhsD7x
hhpAELTGxb8kuHGPYEi+/g8JmSo9tak/eAPFPBPCytI3T/XonchWOZ7H9tLHkH7fbEzgbeiHejdG
4+7TKrXxlrR1ZbWNQHKnlMgRPZcJWK2OR9Si8lu/Cn2kF1CfVxt/11yTS8vgq1J26JKWoGR8C7Sf
8401uHCMjdmk041rFpRMi4DDFP7B1S1xo3HGG4hIHS6nKsQhm65S998fvwcC0z59feuqmsmJPYC5
ToZkeYny/ibuNP/BzB1/i1/qLwl3nR3hgfNnVtK2wYO3IKCJ0i+22qq2E3ls85tmuT6UbFRIVyHZ
t0hWnrZPLWT9a2nJ5kdlSegwMP2ddQi9n0tDx/Ly9ckNsw1mWBGH54VW4haq3tFNyqH+iSzpJgeS
ch16sMN4+x8u+yWhCbvufJzyz9Lxx0rvsDBUE/A0AfJpjtEm1LLqdqzH6lbuwKU+D9jsXhzis+pE
03FX+esX1AqLRxztMTIyTIr5qqlPqXYzjPOjtHprADnMuojTnfle8iMg2UdZo7uX0lkMVX0ecpx+
Ekxl+Wg1TngYbuWoZlKp7tHdb3vDPkIbzHEAWLQ26k19vf7CaLt6jqbCvuiKxD6RTiMGNsBqpr5E
X7p+7lP7C8eAOnJStvsJ/qpE32aQITJDbvnWiXQiAYnfHVj+1S+hSgZxDIQzts9wNKt3vQNFINHG
5EfGBoTl1U/X7b/Xc9h+KpHfPpUxNuKx+zGx3TaceSLIk6kxlv1z5HvJrYwBnSHjO4RF7dNqOPOJ
Byx9y3oAwaPM9yk2dflWmzLcvHHpfkZt+puAnVC2aG3z1/uxhd69joUiFVxUTmKcWwtfbqOv50eN
N1rP8NVKVtpefiZNdFL49YIwQgQlsJ6H6KYEV/Epqtfl9m+DJKuN8W01LBTo7KC7k/fv5GrzTdKg
XSF7/+V38/CpeAvty5iOw3NdDTi8/d/mOIR6r14kSz5KchlABuKxpPenaHvf5WObPSy2lj4UVmTj
5BLC01FN6fAytpCtBrNCYnKZA05gzW7CoYk0nGpEJPx/nqi0QY86pnMuOKiOre12TOFFLEbpHR9i
ntsMV2bef16sceetEIjxpHQ+absZfaRPM/KMd7lrP0VmEj17Sa1feT0oc+k0kPM5mzJ3PZNmHIcw
nlwjuJLm23zNpNvMl6gZfNNOZD4jHF/nK0I8RpA/LK/x5QW1C1r91rTya6njSkkWal5wCnHDPTnE
YjP4VCDZuZEMGeQ0JZwjxTBwtTE47S1Y40m64pNizM1ZH4wrkl49JokKFicgNyjir7FZQeCk4xCT
FAHNScyP9T/Hfpivwi6XkzfnuEer3jsJEf25mif7Jhh0cGV14FIfndwcHOm7bnMZ7Nsx1G+6VNMf
/MCAcAhi9C5JR8y4Q9jOglvGLgQ8merQeufPjsBaMDzy+a8dRoSFM3zqwponGKRmlgHRCJhPFbD2
b9dpQWmJ0OGh3/4OScL+k6BCuUWdbL0cMUjyveM4wSBa/bxJWUe4uePUdrtazX0XaeHl/veqpnI9
xyOXsmaS0atS9tmN3d3j2x1eTmDSTl6pYRE2ZCDOcABrFRKg11hHDWb+PGlOdWmqeKaQAO/jbaZZ
+/ww9D/myzxv8dKbq8v386MK6230Mf3ZK9neYY3xvUygdrkVlNbTFkesNB+MGxH1dcGqA1VS5TQ/
/iWtQ3xOi9ehjj2xhJT53sY3gW+c6dCnUYqDVsG5XnJiuo39zJ+6QYYILYP9A6ryb9YySB6MfLEe
ep7bEj4M2jfRpTzhsWFcWgUktZqT8hrLx6t8darbQH0HYq9X3U7q4rvGZVw5UNbf4qXvPLRwga+y
xlovwa6Pp5NCsTtNfTb4qf5pjMaP8dUy108eNmEf8iWeqHkA8Y+nrGT38xzyZxOKqsyPCHhk98eO
DeS17PMbH7n/L0uB45bN4dz9GBfsl8bRu1qt1tlg6eaespBMH9cxxunT48iimJoT/H2sX4OR3qSc
sHxpVxScZLiJKQH8d4bnRlafqLPv8xhBbEAaaXuyqOXBvgksBZ1/FEgvKOh12ylHKwfO4vIl5ZDm
SGKulXTbQXU0qkPuJCa9kicjZKzEtHz4UYyQXP3WOjp8DaSgT7dK3ehDCH9YlNFUsVkyVHP/7WJa
Fl4EvwfIR89Wob/MoV7Jdymi7Qln2ojastRItH4yj3vfqa/bOphf/BcX3tdLaxv6dRRjfyl1leAt
yS6d9S7Ipt06O9fdOrU3GUak9xDPjXsDuWQ9T48txKlxiIfP2rArQYPKaS91l0O7Ehmle7kkc4BG
WoT5ahJEyPpkhXfDUme9cPlqO20t03zWqxnzuKzOr1GZt57BJSLAeMRnykC6rgrWRxM+/ZVh4CCZ
YNb+BQD7OVIU3ae8wKip4Flz6nkFO0S0usG1AOFAqPNiQFD5zOjjbNuyIYJsxu4xhZklJex8wYag
s83mUqrUSCc6Z3YCWkSaSR1xlApPZF/0Xup6eGgt90g65eJ7QKPez+YEkPwOs/lWB/ZEnb/kQ4zU
/6S/xMG4NQw+88qlq7yrKXXiqoa0pDTdfCnv3Nnqr1XekPrF3SGeJB2i1KBxESbdV6ML9nCnPXpx
51J2Xjr8e1wdfqWcTDWw8pIp6p4oCcPFDMYHKWF7BdwVOB5I/qryt8W50ym6ragWqOMsS+fvNM+a
dSO9ITw/zJHd8wlY5smAvuYOug5yUWuYXc8g1XYtbJzLaPRBIareVcUy/H77kb2FtDhZ908A5vc8
OaNpR+lDv8W/lY/cgAhFXmKSE6vpJFmmKxuAvtKUl8hRxTRRXL/3Z2zhK7w+0TzCFzhJniLqy+xL
0xT8fpC8ODBbkZ4uvTM/atMX20aNywjZuqLBbD2ieHCKFnjy4qHhfJW3iNfIqEjrkOy2ULqSXjV5
grHYk76a6bbGPAafOka5QfPn5DDDUQkqu25b4Il7McYlpPnkafD8aCdEwq6nRoiYQIAgh+IVdsVw
xo+GKJBqLk5qb8K2+jHUntcdMxKiwOvIqmcrVAUurkuKbigjWSgVpzhlf0HUQLswKr6xqWO8Xry1
QnrOjOrTqGpZgqrLoVdi9oA6nTMX9emhVzqKKeRLInNwEJQZ4llZ2kzTEJ9bduMfg+Ck3t00ya29
aC3nHXl1bqxd/9By4oZxGkoGfQphE2V/dgvNc9NkLYekDFrS6HWQhzXD+aoG8SAMjiKsB85Tg2+7
Pu5+ru0yP0ap1ZxnbaE2NtF47xnq2EWB1TinPwIEGn7FcA5d5Bp/Sq1ZnOs5ROPA86z6hY/TngkG
sHQ/GUJIzbk1DvUlJn7DH5PlY4OwU6p9ZQeCxnN2rI84gWWcCpwLoCVd4vXaicr8SJoCijHRnjeM
wb4TAIwBsRRJXwZI54cBXh25/Clt48i0sdDA8PwH0EY+7AZqoXdG6vyKuna4nCwX2gAMaeOyiuof
0snXNRnqEnDcZ7jPcZ4OlxIIS4OoynbqYp8tofeTLrlW3B1S1cSsAFl4NJ6LBy2wej1dy2e5m5y+
eu7iASGB93fSi8Zy9ewg5YWTSl89VCg+H1XhXY55xa3u5Y7yzrS3FuI3V73VPh9CEk/wMUe6ukWn
SnNSxJVVcmZZwIC9ESei1kcY7l+mw1PvWazmD3MeppNYpWzTnDm+PhTGpfLtIkDQHbUnlbUkaGCq
c533lw+xP5onkVv9RGnxos5RXMu80LrV3dW+lbssruxNuSAk/BbvrVBjtzYSbOBTnP6RrHKywduP
KKsAo5UUf2VriHernoPqToxrS7UklARGd9wkVX0hzTCaRtbBxrW05BKpjE5lNLb7xxzSKRN9mANZ
4q2rcLY8H2fgOm6IorpmDLdJoqcPIfSYG13tfVRrVntFjAb6cywX52OJySXXKQb7BoUZUENDdqwm
AZY43MqI/zhJVRvPtjN2D20cMLAo7a3Gr4XKT1mfDqy7voCwP2arVXz/kNGNw1W7P6AbkfhEDWX4
5pX8T/mSH+/tCD4DzsLdaaCZGSz3e0mAftNi1GEtm9Xph20FoQwgcDV+qxr/MtXs4tlI7ILDjWW+
KABqPPb+8igJ5mIgR17FPGpQzr6y4+Jfp0Yxf9ja03SJFTEK49p46o0ztoF6jOL0uHpKNv8nFfPg
9rWV58iYDN1riuTJBTQTlPhfFSvXIwGAmixN0MSMvUtBh5qV/hRMcXuHLk74ZI1PEo0qvbhtcRfb
jxkXxNJjLUxPpddaeSp2agqZkZ30+ylMYD6Im0TRwxQvu55V6Xd1k00mJmq/b8ZC30fm3zfS5a76
Axhrls79/5F2XU2S4sz2FxGB8LyW921ndqZfiB6HNwIEiF9/j5LaoqZ39rvuhUDpqOouQFJmngNw
xyFDd1/syngVluN4oKGVvFYAEvhLpCWyEEUKCEjfl18qr71a5VieA9BdSzGlBfAYEN+Gc5YAlzPi
QKAUHcerZxIqNShZhjPSRemCoQdhS4rJJlJvNAoxqzN6cZEPaWa1xYd4+0ExX4UigO7iegF8weDY
cdS2qkIwLXaLFaBnRyC2olaMZI0JUK4aEw0aAdIuB3eq8ZNGf3LiEWoDGLgewCASnmOdLenGwfxN
nsK+eJ7uKgOE0JvaB/fVfOcNIQo7Midxd1cP3Kbg9FumCjiUzCKD/SMIgOiSFTnYoarbiIwX4H+C
mHAJ0EPAjOIR+p1H73iJOT86E5VxoBRKXsDTOm5dzaz3ZSO7R5BFYAMyrpLvmnybTWsdExxsOJjp
GXUU61DE9QsdAHQKTo+QKwSN+sVHkSFKnLGHOVvEHdC3DG6jJhIWQGMc1yPjcm0Oon7pBGof0ZWH
6YUFFBvhJPUSkxO5q7nBX6w6r08lii3JlRzU9QAoVp1IVCKrvbOwQF6SkpwAbDRdj0SO48l1bvZy
XcbAUrJMD+RVTXYZ7KD9oU6AdyZ+RG126ZREnZDknzas/WZZQJMAFr+783iQBwvHLcCih638JXqg
imBRhnXxwPKfApWLj5OIa1Y1uZCQDuSmjzJfhiBZC7BCatNFW6G2vrfG6f9L/0bQGIPGM0VB0/zT
qMI4AFFXPOxm2QjyDRQuVJNrzBLt9L8JFGj9sQd6+QvyVd90v2rf1YkLlPf3LBbfyrAQJLmpClCb
dFn/rdDzB6Aay8+eY6ONwsrKPfCpjechB75jEib59/+TBUP96bPgKGz/txizhaHKFMEh92B13f3n
iLE1vGuAJrSwUFeDRj5fvxRj6u3QWAGQVZ4ml8gFWAJP0UlfMuR1nDLvvzEgDiaiQh8wYNrXduRV
39sMLx/HifinOVLJPPwEMq3aO4NA467mgpfoFgk/EPaKtcUl7/OfTVyzZ5T72Ad9CLI1qtrsdzM8
d7xhbwzrrY03xN3eyzH3zZPshfRRANTtDFP+h66w2dlJsQ9JisFCF3gP2E098UvQWfJ0yyXSTsUA
nCwVGXAd9ao2tPQEpi0fP0Hw7ETFaL+X+ChcfRTM6a4fheS/fZSBO5iUFrV8jd0QZMXwizXFgaPh
Z11m3f1Haar6EOKJvopa7IVFKKZ5zfUBlHqR91z2jf3Kc7wmROSfaYRWEQBrA5J+r8UwNTuUNfpZ
3UyeTd/pOxQSOphuZM5rE9sDKoaw4CJfNpbVkxd3G3KdwpXyP1+qDUZzT8HmSwnWdA/oCT41aPA4
G3X5cPd07WsfJXauN91qpECdM+7Nzu1205Na7wrQ3jBAuqlp038MkiRGl4KzAQFQhqCosijB44E6
6AxkWuxZp6z/xomKBHtVSW6A361w3wqQJoPTwc2eawcUviM6V49dGPCTdPHw6vVgeOF5bi10LRl+
d3fBazK5Zw7Q8F2UnR7GnmWPPwN0Lj9GapaSs6Z4RDEEALhrIJ1qNGkphzB//AmeTSxFAFqYbqZU
dF8b4xMoHzZ9YiWggr2dpUZylamzIS1T4LzdZMoOTFPF57IDVlqj+jr1Nu5XnczzXaWaKdGG3k1D
IBvfD20LiMvTKwazrBYwqSjwN5PQ29IeVRGC+8oSGjIiaAYDWFwIvkCU+8xmtGmlzBwrKC6O2X0F
ZFe27nTG38ZOLOlpgsJyIIt2CdCR4kA//m4htTH77lSoARwMa7izSL2kfpNIzFOMP1mAFU2CLxmc
wyhZeGeZh5Tu2BqfBkO8e9hUvhiqIlnp5lGZNneWHKPfdfNI+RUt8HOrGFQUeL56Wxu32oFjhw8U
u3j8oAC0+oR+DkUnx/QfWQOi3QRd0zHznnW0RXwBOKO7HLtQPiK/4E/uLcAa79zzApDIflq5n1I0
kxgReHFDw2x3bh5az4YFnolQy1f41NYzqiytZ4H9vXXGkh79h5b1TGa5lMu+LcQjjQAYUO76HDXT
k1J5hVH6NqK96kROgA90j+AceqeIZNXhjfOvFyYL8NCB/VhdmIYUSF3Yx4zzkQKh67+Y0E1lyLeR
x5qjzWvtjDIRsE51ifCWbh3q2NCAUGvRq72g08zmLRD/zEcapablXm1QhAJ+BF0/tA1Yx7ZGhenY
HyMYMm73Y20/gkEdj2LPX+majfdJJ4Jj4JjXAwM77PE/yxpUMW+iVG1d/W5MQwploB7v6MpXavbq
QIG5dbAHs6C2Lzr8STF3hpVeb25B9CzAQPB3txg1j7W3UFoXodWQGsewqLqPj3wvgN+RMljHMgBW
a970B56lD2YwRtOB5DT0FIcCUonnWUTy3gwA2BaHYksKZNTUs00fx7WoQrm8E1q6j/Bt+PAhAg1R
lLJkVRufP1ybJcA2M5ovup81uwYYAg90qCVAhzOkCtArePF1TPWxweFWKA7OP81WI9DuHxrPrEF9
McZIq/7mbgbgqqa4U4DfYs62v8fthYPOHKfka1/0qMJWB+yTLuw4j5D2w6j3HHmhs3rk6S4yvRDd
ffm9grSolQdRkW2Hm9mD7CZt0d/FnANTzMbFr5FkdmJeYpRRHkEAJx9NR4I72o75OlbDSPeGRwcz
jGPVji80mg94Ah+asO9Ps2h2p2gUw86j9FjA3clra9nhAhvcCs2TaUb1OTaiA40iByLsovFzlSPv
pQwc7BtNVtJIDzSaRQWsBlw9ApHbNQ4vm3unP4RWcWJku8C6oa5EQ/DmHcF08WBhj+KomoBLwN+p
YxHnyD8o6XyY9PMYe0SAI9WAtUmyMA2QVu2zGD8LEtyd0thR4abwk2o67yIdrEqJ/rUMrTUaFtxX
S+ES0y7qL0z3PGBagYg6qSPrVQDkZG2kdnyqtTA/gSoZOe6by8DK4CeKUSPH/VnitbyI6yrcgSKt
2CD9jhKhSm8WgL7tAeddVtcxPSTmftFZMRkaxoClfJgjGcMBGaQSXYOBffqmjOSjW4zlZciBMB4q
wCe/QftSKmNr4SZmi6b30URXZmgeKlew15FbxdpwUWNuNS57lYAy23W9hR5rpWUxsMybwnlrg8LA
1BnsNIF4JxUdItc51ky6DzSyBrBsRVVn3IWOOTI8k0PZOOBe9tmSrnQLjaJtthgCFHkBUCnbtMw3
dx5Inb6gE31JUFzgas5Ql9Bauwxs1ySnVDrJsd99Jyd7PAMydAf8Q07xKQ7SWsVn5oJ3Zfhr/jYd
IMeCFj88EjFbxzPPGMBOq/4UWoQdstbPxunbBEB+2CXjqE9/KF6VI4A5yjeyBetl84LQ9EVJ4oC4
URtc6y405r/X0BHy6nehx/ExxypnadYARakGQGoKNEUPOjJzoo3sV0v2bFOEQMUOwLr1MBQNVukO
dt2UbacFzr/bxgkqsm9xyVb2wO/wHd2a4pZm3h8ijj4HlLJebYfszXS/U7GS1FN2cjRUJVL1Ux12
ydbv43hDWlDecFSpAmaItA02O0IQoT8LJw1fMUFfk3iOMVVDqRiaikHDEnUI4C0B8HOJNr+llYtm
i+aAtxggySc65GUIJE86zbCJPAnJLgvLt1lEFi4YaVdBkiXoAS+dc9eVJwKJIfAY1gl7nWqBvyKZ
0XvYYEr7T5oUzWT2ByeP6TZQCsEpWpq6uRFMgJDVk4zti5qjRiIOqgXtsrXSq9eNU+u7qdzPAEN3
2uWvZGZWEaCJVXWg0cXN2sqbDcC8Y3QdgaCo3kgPuSwnVUyPKuvHDUD0xuFgHinr16bazhgz51lr
ZPVS2dV2an5hdnJqG7DkkFOA3OkGfEfthpzA9HONQcb6EO4tFQPzjDNmq+2R6jxYCDpdzE1PbR6g
MoRkPOYoDxjAozcJqXJkqgr525pGJC9q39iNlV4tDAXmEWlgywTbKXBiVZEwDROtc3fj78NZS8az
LxlTEfH/wDfVHbbzUuSBsTZJBDgc0u6FYbLwlIdItqoRR63DCw/jajkIx9qRLO2AC9XVYCzLhr57
SdQh5iM659vqQg4MDNebobENwEZA2Tj9FJKUFCOr8go05vIako29OA4qpIHtpAnPBuSGwDxHcn8x
QVlR5RYayaJdw4wKjYio65pArT4IJ4gspZ4VcW48mDZKFED+bL+0/jtAJdpn6jvOEwuUA10mdjQc
8Is8WAZoRGhI9o7AssW/2pvDCOx+Q99HIHraGTZLX/Jw/D4BuwHDemGU2fCEdWMNNkMk+D2F2za0
B3do4/c2AZ2dBbybQ2ZVf3TEDlB9rA2QxtWDh7QP4F77RNcORQp+9l4lUPEOTl4y/kQ6yr4aY/LT
CRM2wbv2aNBfB6HqFFbmgBnWDqjIQaWvCva3N+nwmBRrEDSgIi8LrkmmUERsm2f1C6WcZjn1FP2r
bDTBRelW6GFTrUdkZla5i+20/EeOR9O5G3Iwx0fBE+7OpF+QLABjWbO6aUhGB9F0K8MwPSR+TBT8
b75EKR7UWNehYt0enCeLB+2uzDxQqAMn7SmQIKqv6tD+cWfoN77zBECZdpcOqCRIeytB/VFoHzNM
ibHzWdlH9Etcz5KbjLQf7EjLlO8HuzlKE1kAT+qTI1BMgeg8eFh9aiAU06K8/un0T5hgWL+yIfuc
oaLtS5Cl8ap0xviRY76x8wAtszecPgN4XhTdeYvO4D+t/glNHdYvWSSfDbT+YUvLOeYFA8+bkbs/
bGvf+7rz3UhilBmgEecpBdIAWAy8YGul7vBcKRaTqjSd303jOgx2JuGLgIM+BJ5w0+vfcg/fI0Wd
58IrjWMrdEzpb2WDTAelqM6j84yodxM5To25bB+OR70Mrk5kBqyLuzheVOcLVRmzRClt/zQE8hcB
iwYWOk5RDtSc9Qy3j572v2h2wlpWg9kubM83+1mO2rrmbILj/oO9puLc7Gn2I2NwJDL+ZKGnSiF4
SIDE6dXb3CeBzWI8T5Dn2Iu0eOsYloxoaMTwZjY3Q9zkluH7SM2gCIAewboGXkNQMVRnekCnqCBa
DBXaZUhbBxFIGJSWHtCk1fG+mrTk62Tdj8zuPmW1nQBsBACqugz3OnetT2j6yA7IVl7ldaaBaBgw
ibOc/o6/2xcqDn3/0vJ3YcrsTyiyuca52RcqTuMHS9D9Jmh8Vf9IDS2c4EjprAmNvuLYSHY0MIL7
Ae7NTGsYaIANd8+Zx7aacJHCbAqUZGRR8g3ou2uBYvefTpUDpz1Mv8xODdC30fPI7p0irgqv6JeY
Bgchy5yBba6PQEuKyp6l04bN0gDR9HvD3I1UCwTWB9j1dOwvQOpRDFJe9jCOgdiPvIh2NrDYn9oY
dCrklHnocFFOuggfySlokbaM3VPvB889GMpfzMY1j8zv0LGnkGht23sewa75EqfSRD8j+lAnsFbI
2e9yWjOoOODUcjetAcY41AGhKyNHN8CMscjNrnhEu9J30cbWfpZ36O3fm7VA54CCYqSD1hvJY/TY
Y6Xzq0nr7e1k1Kw7iQ26VZAogeUwAfVttnDb8kTgikIibQG+Of/UKAxJAIwDS1GY3olAGklLw64x
zE+z8exrB9z/aAxonO7RS0Ns+bpptEE9JX/1/Do4uBla/sDJy1/tlFfPQ4OKEaUkEUovX2xX5JfC
SupXZ6iTlZ8E/nayz119hx+0Dr4YaGWS5+jg0c+kBABV9uSjGnTp6Kgt7rDSQqUwZVpBV6JYVuzF
YLQAHSxCZzWNCSym9MHcHZmOvZoApGQsztWE2gNC5h6vZNB7RHWgnbElFJ8DAJ2vgBfVf5PRmsCD
+JD5YEXWUSoMyvuz6zegByqYg/UKOvIGF7e0G4HuYaqmYVGx9QN8Diqn8QerfzR0bU1KEgHx6epA
/hk2JTYgYwflAp6RvReiBFEqJi7tlDQ825NoPsxmJNM9/xQpM86KYVHZXYc6xPzZAifBvhvqXN/e
hqxNox+dh3JV1+PoAwm8rz2AMpY+K9qnDNw5WykKLD1RYn9qQm6u2yptXgdugrqtaYfvVm4tJxKN
GGDVcet/1ZuiXyLN2z7pRdxsbR3QWORuCGBOI+laLUppNfsBBQGfYwugR+r51WU52kStENuRXYn+
CRCo0/MoBDYdYJH+tldysg9KyDVsD29V7WOufFQselZ98PnDNejaKhaBT3+wv117/kw3e4qPetnr
Z7pd98N3uH23qvUCLGv0YB9oRYTq1KY7E5CiCTZxZKQxJATGWes1bHyIRvCpInnrgyEW++igZW83
bpiAKUShgvilDf5TpZ2HuKlwoZsxaamfUVPGf/IthvIL2j/41lYwsDRr1pFm2FhANlxOE+Zp7nwT
zhPmWTHKEQXMhCvbBBK8qoV50sV4BiyR/sNHuZ4eGvoPFycg8gaPJlRlYY50QqrS7/5gY2Wok8V2
abgZ0Le+SkwbD3yr0l+dGgHUD4bkjh5rhw6E468MDff0z/lgr+Sz/e9x6J//wV7FFyV7G7DExrIR
izowozFUYVIzgETNYgz40odr5wsQMmg4dwoAu3kSTd0zIPxZgqKsfCCLW4xuNN/8VqyZ5udvFqjv
VHtsoYMFEClNuS3tLn8DxU8VV/WTkOzdk7l77AsGSi2VY2rAeXkMU4GhSiqR1mQDit5VyinxO+QY
1BCQe1ct+QJ3MtteXwNgWbKAPIp1RwpOhadanbWjy57AkRGArre/noHvhz39v+0+RMG03P/jdUvW
bsEeL3b0wzZcFC4ifzecaBilI1/0VixBmYybAvDg/9DOxm6O8tfU3g/GyI+0hrGrKN1IZOemSlSf
t9UJFVLY/lGrHzLRazDjMflCA/Cr1SgU9O7dxxYl/bSUSl0UZZC75STVCU//v6ooE+NCADd/r5XJ
5TpMY+8cu60LZCWQCTJH8kWUIvsqlGKyITX5hUl2odGk6CLQ66E4BQTkDAxedNAOUZ75F2bYAgzu
evLD7gx715b2VT9Zap1chXmOpkKlsIJIZRoKX9vZYfpt8EIn3F0DTToyu0WbZGWu+afrz8XwQDiT
Z1gLgV532GD/13kefF9D75jU31mbo/0U6bdKBNsI1C3vwJrXFomPiRBHVcKmYqZz9AEQdOc+KneP
R4zcAfHff9WFeUJJxQteIz4W3Zico/g7XaLfCjgmqUD5YaYPl85k41NVD+98HN2vpauLVRpr1sHE
yvmzLmIw3kDeONLZBOAL3NIwytEfhMX5XxXT7L3Wg9+JwlYOkIvU5biOtQNdLukz92sAiJ/pcujH
mC5HcTAZuV7OCoLpchkbhgPacgAUQ/jGnZQJpsQaqqsVMHICCJPm4MgWkxprsJe2uHY26J0bHcNQ
fp0eFSZ+EUez7+6HetR+nSF3bg7Tc0Q9ley/neYnEFmpOCSiZ9ct9PwkI5ENKyQv4+WoSLZH1TbP
a2Sv7vrrpzb6yNbXidYo3rq/e+7Z3FU/t9pTa30fyH9Yk8KcXa7eKm44AO1qbuinYAKYBGtg0nTg
kUISv2/YvsvM9oTEsMrbRxx7mwayG9OYygxbf0SFcShOc+VhFg1Xu6lEkTQq1gc7iidZjXjqanMA
FRNZmk+aqXnrPOzTE0r5wZ5kGSiSyWR+HZOwFXZ6KmKUSPt2/JlEdJjdZlkd+OYKhGjJknYxQOpn
7cIaaX61AZKqwxAX2PxIWIw1tBorpgaUv3uTiTQM95gCxr23xfCc5VWz7P0x+hqY3meArY6/3O7c
MAYOmpYZp8wGSSmqmy2UrbvtK/a0szXSKjpQMbJxJwvh7kfNjM4S9XGbNojvI7ox5lX5IH959nkU
2T8iCoD+AdC70I+WBnBH1b3jYUOKoAam7Tnkre1n8GnrL7qD6Z9aarRjqb9EqvFeYdnfdLTQoFGb
WRMcfJakwQVwqstCIHmCUi9nYnRyDGAwlYPczSBcPWqCl21UI9WjMLksZcH/tsDEMn6hGJ2yIJyu
tgYqVJUNu2LEvsaS/OkKRWq8aDzkj16NFV3dMX/PVb9t2oNWqWXiGcW49XMf6idNNdpWGcpQmQea
SBoCsfaPTlJrPdAUooOXirD11LJQCQeMZ9oDo92weQ+NZHfF2qqom0wK3713m32DPI52owbSixoL
861WYdZtadiEFp0PVFPTa151A/gPwm6G79gBW9LzenT4xWwx5w8Vj5FdYM7vBVEzuRc55vxY6ZuT
e1L0+EX67uTelOM3r9LqHZpNsGtWpyOO07nGJNrquwpd8yTNAcq7EtkAIJBalHxB+smUrD6Ok85i
+xQAQiW43nUnTX/quncs7Sz5/YRUf7b5XfXf2FixmS9yX2tBAIdfTmYB2XxwmmJPvxrmB+UZ5fDP
E3lYorQ80Is9Gfchm7Rk+8GfhuTf184zjaTg3rrtem+T7YE01b45Sd5tG7PkW5qlFntfSb2blBZB
zlYI0PKhuVtsI0yKtjRzLfayROFsg2axHVjSsdIt6lSu+zQA+xO2byaUIQIZ+aCYMY1mxSwj6CLs
zv4jFEEXeYojOsus5yvGbZkUX7iCIbYVSnEdWz/d3Bq2JLo7lP1wpqGyyLV+AH8Y7EmkE5YxjXPX
+TmaCorpppWkBUz1G0FLOOjjPXR4dOFtCvBISzGaRmk+nPBMjf5yw3ceAcuCrATn2YqGqmsSKAHA
Mp+gLdCtkO6AnKY/m2iWPQOR9EwjOvQoyF1pJa83NARmM3u2ZQ3K1AAUzGqUtJiitsWQAYcJMeig
4UWxCMs+ONBQj9g1rqPp+VLvQbPeO329scAnk4M8FyX+WgJG0ww9fOQRIy+FKtcWlePqGnPQ+BYU
WOTm2c+8uw87uMn1w85eIEgFcBpI4+a4QcOy5XRp0E8mC5ZhQfX7B9VjB7gNKQcVe+WAvlX29wdU
HomjB4C0svLwviZtx8MOyNbKOq0Bw1h6HHALNz+uzvQ0ERzYLpU4ugYg25RsCsH6WjsO/V/EmYj5
YrbS+eCuid+QZKEDnKm4B/P5THIodfCv9iyaOBPJjBxMEyzOndE+TOSHig/Rrb2ftg6021nUBmm2
AtuNu55lGt6c01UoECnoKpqvARoNgWrQszyYDERq6qZCzhAZkrRiWxrOOF8+uI/vFBPYzyyccb8+
hKEI8/06xyeFtDt32ThBCp5ooFsDZrVd1FIzt5GqYSJZos7ETYEbrdKid3pwVKjaXdRWWl8AnN09
xrIrF/ScAWkp/qwegC6p283wv2IPt/ghQGi1MJqgfUFVEtu0tpYco4HlZ40FYK6xnfyz9KsfVHzh
12/NH3x620iOYWWG2yvgSQns6ZWG2qtFhRfcmu74+d6nId3sVtaCB9utryakmA63ZweZUJQ5wN3D
g9QAmvFWV8w7psn2SHM6X1WFhlbgYA8y6rY0xSMF6y3/iJbYE1nM8z9MiMHIUvbddlbcbOcZIqq/
isfCd9BShubJKS5pAzcK5riWGAy0JqKlAf0ZZ1oWzIdIA1csgLd4Zbbh9jd51/uf+1GWT1qcNRsN
m/anws/HYzJUbONgVvvsSR4vkS6r3z2R7AlPpEnyLQ/C8FuZo0vHDXkKwiZk+WZ3IOneu0vcApew
T36kgott4jfFKkpBruJHhffIx2BFVCtgZMC+ZizyxQhWwyPJyAFbl5j7JIqNRTmAPn1Fthn4ge2o
5nvDzrs9M/J+W3lN9cJNv1n0Qe78kGGMPo3e+5Z6A/ZJmoE/zrY9WgleksZBw5Jh9UcD1F/LAHuZ
DyjzfqY96jFO+4fGcp5pHkk6NSJdCHQh0tHopuvwXl+hoRYMVSqPQ3u/hp0dYs7H4x35QMWLQ52g
LZIsyJa2jZWcbEk07Sff/CeiAvK4+c+XuflT3L51kXeOUSm/ULZAKRyv8OYqHA3JwfXDTxpzGh6u
SyMP1mijYFtQMWVnOisBxXMelGxUstJr/6HF9rK+/R/YzVHojDzKT44I/R3D7jgqCgf56FfGiMdR
A6ggJ95T8qYf/RNmNf1XmcQaWFcj68HJwwiwElzsmOvJR4lUOAoB4RTCSbdS8dxyIJ2HSWpdAoWD
UY+2eSlaY8lMxk6ziOSAxRzXlotuW1IkBK5BmkAyMCNpYNlR/gzgJQvb6jTZA6+sNM5Wt/YE0kGd
kOO6z3QOHAWgtbc6/9n0Q/wN1ZxouvAG6ylkSXbE9B2pvFiPvtlsbWqoTybHaKj5gRuFR47jmJvn
Bs+QpTsIY2V6MtrMpFMR6u6wa1VciFMqE56qeh2+0IgOcagDF/hfnBxDsG0nR7ak70OHYUABL/As
/A39tWZFlwbWAS21x1lEfx4yy1DOvgC8mr8hralASUYvuPSxWx7IsxHmEbXwsYdHBYBB6QqoqbLd
1S0wAFxMBaybWntgdaNySIR1qzAR5FOJexW5pPQtylIgdvdxCZ75KFjRkAU5NibTTAOdUJ99ivNy
3XuD/FIhp7cvkV1ZCTXMC9BoGnl0iAAWCjb43l9KoHgdk9xWq5gmKFAfT+ckjjj7W0cOZcl8tPjB
gTR0SO0aTkZXj6vrvlXQ/PIVQZNNXE1ZO8QHELJsAjnqp8DL8VtTZ3cmdBoGdnwI/XgDmNn6aDv9
0musF4vX9bNwW++S60Isor7nX822jlc9GIqOWQ3gERc9ISQHZEO/q1GyutY6mFXSeTEHjU/ugNIX
C32I+VewfcUrLM+TY+1g86pAczf+ZNioQ5HhWD4HnQ6YPHSydqGxE9xdFCI3kXSy2DEpsjRERioy
jjRmtzOShdw1sB5TljXYyZbInF0dSUaHO0M6BYdAvEIBcbgu3FSsKsdMt1TbErnCO46miKdSFwLm
d2S9MV3RPhIJwFg77ap1s+zOAYn6eCFxMz6WIkcXrDY8ssrVNz7a7JZaoDrBQLuhX1oWLceay0fc
Z6jWV3ZxEqXAScz5noakCEKUPJKvR81nTT5MvmQSeOMJkA7+IR0t+wKqlPrShdjRKj1vy3LsHdQe
oD3NusDkoAIcysn00fSsbCdZGwXmIuCZuQGqgnPxY2FfmN3FeYLef0BFcKv1HjAN854z1wWIeZgO
S6DneyjCg6x15EPcavqZRJk/6nu0BwLqTll0YLR/1oLuJwiW5JHsWWD2R9kkv0hHVkbNdYAfBGif
VxGxUSDPdRE/+kEG5tYhCQEBxcxwR/5CGvaDbbI1jShI5NXDKrDrfkMyu0uKZzFsHc+H+6j71loD
Uth6/kQOmDRDho7VZLQ01UeJ7eTW2pphLi4WdnIeosrFzrE6C5EtX1h+icqnHIu7BQlRlYGeGkvP
VzScNEPk1thMAk+tcg6xA321RmS96cXlTlTl/BqVAtChKrVlO2jOMVI75ok6SCbGbc+BOgHqZfdc
APZ8XNGptOtXlOW74CJTdkbinkvagq8DdnWZxsgBIWeglYvBNc1HzDL0E5fBIW9jLZhktR4B8U7v
zmRhxYn1qI1JtJTDKLaGGpIiaRLghWdOs6QhKVCzPoWbRXSmQqJuqTsHYC7V0GdSLGUET17mgHdK
WnmZDpZZGYuKVcfWc40DycbevGor0aYHMJdPtuHspc6qqCpWFC6lICOL5YV8fw9HMTWtcfdYeCER
hbV6kLjrTPRoLlcjS621iWRoHtqhs+Yox0QDnqIgIhPS0gGVFKg+KvyDHDxFUETcRLWap98iT9RF
dzRFSkMR5zCTN41vfney2VBdj3yR70OXcGA/oWG1PGMlWp7pjA72OBjLPCrE6oNiNi6ycDiVxWl2
IlP8j66BpmHQGMuqasRqtmtqNAllCZi0AG1zyJHfOPQGOq8WNDYGw7Mn1Z20ZVgQ+1EGvN7ZtHVy
eIHBRztY5MVdV8M/+SadTimsVg++vaSL3VkBMtZcBTLqgQMI1zRztN0V/qBzPHfVJCY/BhujBOaB
7qd8OpDUMs2yQicHhKkmfG95d9qGgqP9DgcSFqgbioojSYF15XnL+9NFwRr3wUg1b9cxnoCFMwPG
F3at/Qd0afFlnftiQ8MxFf4DnQUMW1R2nwLxDGYkL3LzGqCgACSkAGAgFegwG6qT2yTbitISnSbq
U1jYJgo9PH+JhheASZMQlOfAEyOVxLN8OQkz31iOhWE4WxuE6SsNrVDoM72AmAoHdeaELNcXeJJ9
sUN/2JHMF2BRnAx9EC6smIjb1Qc/0eiIMITpztLq73M8kjdKORqtdcYFfRniCiSanNRl5wvePslk
54Ac9O6Cma4Z62tVit4fevzdwK6p8gF08Ct+qN1e7mcRnaUqbUBnDQC+zsqMy1LuZ/nsMMtuZqTM
blcJjSDZJpb9gygRS8WL2KEzfA9a2Ykq8Y4LEcSL+Dfc1JMGFUvoEvFzCbA6UaJDJrseagdIo2AL
/XtMZ0gN/yasGrddaJkTrvHSC6vFfxMjV5f4GJh8cq2sV4nICiylRj0Gay7vHlCYWbyaTlAAN7cU
eBciD1+1Lcp/y/glci6tGdkvS1BFgalIluhCagO93luAmHkxWo/voyFCJZwaZkVlvbyEoZ9eLQEu
Ve97HqP/ciJ7BR0WsJYqfaof8mxUlFeeVT+WNTjLwaatr5HCqL6O+XhnUQTY7ozaRl+6YfPdjnt7
l7dDcKmNwEJbyJDY64Rj8Qx8DPQpsCyzTxrzsETDigg3ZQ7+CGXuw9lUziQCNcVVPgcgBR362sSW
dNL6SO6m7cLUpbjIKpevqFPfhLomvyTp4O5SMQJYiub/TdQCst6/mvWttumLAKyCttCB8oxs+sLW
dPZgOxGSd3aMMmc/eZLCzT51eWTvBCudjWEV5herRzGhMgDvM+bVbuqfyNMzMkCHqaWZ8tSVZ5hU
Nt78kbPRA/4ugGbXA8XcNH2g6esm3go4tP04rGLHdJY0BFY2SlRiOgpbgOcoLYGOAMNJRo7M6MUh
buxdJUZNYkc3Zkilu9Y1UIAKxyn4pKcx0nB3wUpQMUQcAOU0JaHJiWnnxU525tvHqQqNAW/5RhY0
upv6qCkNdoWLnbKY5SiYj04GM4E95tdPrtahdS5rUdncy/qpVzL7DzJrMNPd0OAPaTdV80TGH3w/
xIu6FskKgxfbjnV4zafu0k/z7NzItrEPsQvkOoz89q/ry2f0MvQ2UJs19V437tq3AvZA3djUl80A
X7b2DUxVSTYr0nITByN7aPkLcG1qrLAV72YSgj4FRZ8cvZHRlapzJu38oJ0VzAVzZxgCsiaWTrWc
FZVvhQswfWob5ifJDuTp4Y6b/0Xbdy3JrSvZfhEjaAHyleVN+5ZpvTC2tgG9918/C8lSoVRH2nPn
TswLA0jHalMkkMhcyzTePaP76GaW/YmKpW8oeBvelYGXVsZ7lI4fboOOryRq1nmRogM5AIrWiutJ
sJ5aLd8ogFQlW0pk0c6KrhZPA66CaaG9SO44LSIMps0mYzrK3NsEUH5yp0qy+w1pWwNWB+AfR2VM
u1e3TefOXza3nLa4ZACADdTjXqPRHW0QNl2KmstuHLeta+AbVjTeySqT+s1w83cqUp3QeLTupNyR
cjeqbuS9F3mnoR3qt8FM36kINs07sWpccKl5zHlp2sxd0wj0se5aB+Ar+AwxutOCXBLwInN8pD8s
/cFm+VcD5EuyKoPawp/ux198+V/wCgCXDU560ag/KjmT1pGvS6WgCDSlqJ30JWOloJGKvNxJ3RmA
PihVllHpw90530VNFw5Z+VOoT9PwLjpkpfvatLZ+Fm1TngNzpdkcGQDeROi4QlEdsNW4G5FmkYHz
VuzTIgCcI9O5X8mdpYMTlMr23Ce6zNZcnOwKCVYJwapHKcw0UzfWbgcwfBKSHZfqf/NHDU26G4Ju
WudVH+H3b/Cl678QOw7kqe86surrKMRR8H9rEERp9Nh6+Ecj3ABE6IKu+T6O4hIBPDz92W45sLzB
qeH2k/4aywO0Fu93FAPEyYFkvV5pT46G17FUkiiJW2fjmGB/VF7unB+EAKwiifQGde+5413ikmxy
SkBXTjw+UCSKawI0mpR0wd7I2cyZ9jfL7WxiT8KZ+g14Er+Z9axtM1niUcqSDxBdXUYk06gChDQ0
t8fuW9k12pbsbkwaliUbVMcDX1zmr3Ao55xQge6cEspsyY0emnMDoARCRibqUnno31DTX5nYrSlx
Qr0dmbnphKoSNh9cyXnjjAm4ce6HN/NxfM1zix3b2orFmhR0MSTlDo2KaEIWyZrLlwuiB+//StyQ
448QaGvR2frrcvHMQ+HYI4hmIdKCtDi2fYBCt9TFWefUIHPV5Vp4IHXgTNFzhCODskqMxb+NC74J
ZEwl42h1CZvuNmZlAxXx5q68Wgcj8DZNiSypRWhY7ZLkOR4LYNgze1jVg+7sSQk282yvZbG7sqVt
NgA9aCiAn2aW2JJfXcl2qgDfnQEtdt/3RonCdfC/pRLijlWl/WiBsxi83/q0JRk2RujnywI3P5lF
cSAZXTITnApglIY1kJiAlSGdsdq0H3PDrv0+TMp9L3NdVj0hIcpLvlaISRPn/OTO1eNEKTEJr0RK
pP+eQGhsndBZDPwlHF17a14mfL3M8xHsUnXXPA4jjjgFmwFjiWePX+dNtjPkNiwBDj73+3yfGynw
k+Q2jC6uVkd7E2fRfhU5Fxkp7vyVB2IkGitQY4mweZdY6MGIC2QOc+2hCgGNje6wBKzp2YpEdAFC
OfAlmlD8OQPjEmyPMFNamjopqguyEECoizGpfw6l3AA9geR4bEZLPKsBgN/lH3WoBf4dgjk4JaZZ
rM0YFT445QtOJKMLKz06oQtOVpPx2iehslF+SrEYVsGeW0kjT/f+01cDOsna4lGxIrc8EHjSLX7L
mG5LOrr001iAfQ7f1AvXcBiy6KjSDneZDG9uy1Vc1ziTkwmQCKfKo69sGMopT4Zm+6RV8rt4iTeW
QJoVlyh5Zn5rGNeevMDj/oxG5Kci5u5ZE2W0pgMRMSOnEo/21yDTna2pYSMR2V36yfPSFzIAYpSL
moPKfAplOyJ59nIhLz2zmk0HbIrTR836x44jO8I36DJIissAKqxLcIwvCoE8txz9vxolrfeCalrz
j9tg1/vcxbre55efRXcB6Rvi0N23C3d601vntZHI671mpviCMvMU9sWs5IFwfynPAmAlZlNjnYAr
Nuzw28RvEsGIuH2Uwawytk6/uAk5jdFwc/Nf3KSucVCfBTi7nstgfirKCJhJTf8e1w4uo72KQYn+
Ejeif5/RAeQP4Cg6LRYtOsZjnIRsFy2Sowc8V9MVaVHLrKtoqF6/iUYGoi9RXCKjDa5zSJvWWnKI
lKuLWQaqCrCTXxKCMrlIWUHSEnd5GQUopYecMoo6y5xhTW5XRZOXI+D4JdG5lC1TihJ7pkvhlwBA
6vBRm+tuAt1xz47bu2cd51j400VTvh+L5s1MMvdsZEzU6xs1z9yNmSb1sQpcDRzt0pEulhzFNa9X
XTnq68WRYpgU1/wRl6x7px97n+5NNipOUXkbDbzbx25u1gZWFssLWb1X7961y2tWvXtBeYZnRuC2
G2W4vKRViMWH5svQ1HD0lQmr3dy8z++9VDzytKVPIn1IYckXv7pF1luJj9KocCxfzcIadmbP2dGq
E35kecuXEU1JQbKpD7BLMqQNjsk/DCx/tn3dGTbwESC7GdLcyQGehAM7xAUYle7hhAZWN9JlSFK6
3N8pdJoPpKrj7d0nok+wfJisFd+zYkLFTKj1jyn+dR/BPuacnN7Z0Izkk65flFkHNAoXVAz+IGWk
oAtN0yGKVyErgsWXFOiQBXl0JjQ85DR+RMqmddbXe+hx3DlruhOFjhNUlucTDin8JSy6zboG6NZB
12bnis3xNgFnh695ZobyexMFEDdDMqL5Yp5rpV+3Cd8oGbrwQY5J6hv3xfzPJA20U9SK/EwCutw4
LEOjbVEJPAJ81aP7e/KjkOnNJ1E3rOSHAFEX25DhjQ/ZeBb/cG3kzPguK5K9ygdHernHg6k70yKC
5LFR4ZQ+cj/RSkPJu9KI14kzN5s7xTWGkocyBquDT8IYy0MXOToQPkzzLRiS5fnrDgkosuJBP2lp
tcjpId/OOFAh+dVeyWs3u9jnc3Z5KUj7Usqv9vR8p/iCrRyPofhFIjJoWOmtwMFnHix0mn8KrBjQ
AG13O3Vs07wxJu2/+yrtr3wtiRORmew3971qybdxx30MYIyH0Emm55K1L4GY21MwO+MzXYo8TzZm
4+rghDJxcls2ZXYGguiZtJoNLxrhHPjFQpngaTEbLB5vAvSgr/MhAQJ6yfiGcXcEtrSHxWZazOOZ
5pFwos1gDzI/OGSdH0sNqemipj3WdEcTbfwN2d3EWQRkno3lt5515Y78log36kkvx3NsBdEmNnR3
+RRLoPvPRnezQs8v7E4/BfknOiUz0nAodszS3krXMUCZLF9z8rKceZHN1PAbbVqOE95pP2S/PFOT
8ZysMgC/yGvnmE7eEmCidyTFp8ioBbmJTHKPJ2xYS48unIz9zRHa8iKWoUkT9kzDoxL0SlSIBhw4
cVONxhMQ+LZtij4I2biiLqpqjTzIrmrCcCln61x8Z3xlQ353NupOWfqPJgLtMAVo69XiHPmk6yhP
9ItMjSJsQbZ6Wa89HG8+WTpbqmWpdjUd7BFZM+ABquLXYJ52WWeCUVhW0eooCDsMbTP4bQhE6dUw
AhZJ08IeqHfILZRxO1JMoE5BG2E1vkHxQXlzDxkvMuroiRw8+8/Mw3e3r1IfecrsT6fJnlEkUH/O
OhbuSsuOD+YovNdfWDQujvgbd3hS+des7XfVwLwHzY6RTbxOVSa3T7odN5LggfK6JP+FSDo2Omg8
tRa51dEaUXNrmzU7h53BzjRqhCnLcOdjONu5t1VaXQDoM2ngTDLgY1ZYQknnAIBBl+HVmxQ4k/f2
VVo/BDLHqMmE5jKSFTX4zjhHWR+hRBz8P8XalcYkdB0X+WOYkKtGdTg/R2KUzFR20sSjZCe5jCmf
92bqnVMtik9uUMenLJjbwqehEk7Y8B5jfJmuZmTApMPvvYxARz3P1YVGJCMXJwhxI2WDH204zvlR
SdSH8AJtPFxSS5bHkPmTuzZ1oR1a4nKxrpMsvjltvtu6xSBVfEA3+PWY+i4ETRsrDdc8xU5D2XVB
nGw7u298SkqpNBblrswoS/fC9R7v5He2uhuj34k8UCOEM09AHgbNzA7pMG/oAJGDcuZyMqkOFHH+
vCtzFDDQgaKS350vor5uZxpJcqwJ8IW06kJuoyh36E25RLoLN+HNPwBMp9oFtpGAIFdO1fGlCoWi
Km84ME/LDr3u9OcOhmBHwwhVoZeRN6APxJ86FCqnSC0BChJqZg4AjVTmN/M054fI6rMDaRsZcQmh
5jQCDAfQ63IDEeW9FpvfBAfuBbNuP2Np1EO+VhFbGez/9+NRGIEzj6JNUxxHtJ774QAw52h6GjsG
xohRnWNVTkJLahY1CdWchHRJ83TYoYHvrEQUZnGTUWn0W1k/o+tuud1vbVRoNLX/+HAkvPtEAFfv
d6kVnxc73mgmEAzmGQV0LphAzjcp/oqlwToOLWtF2f2c8vfL2YDUCItbq1uh5JCOZgbkOKVRpw0U
ragn6+a8SR0YtNWMojfPyMCrKjxUQudgBjpPCUcqTo60AfA+NBp+lkVYdt9oyU78LJsG+6OweuOp
SsArlaGZFUCVQ41K8bneWHrRfUHV4AuB2zdj/AhcnuIrmDMvpqgeqdHW2NWbOjKL7SUL1cmMANF5
sqbZV0mbPxPXZ8XLfsXm3t2TkmdDsk/BaLjyBnB9ljiYxZF68lDG2LaspOuc2kA0kaShvOz6lWHk
F1crG0e/NsPiOFlF+GYAMhm1pmG4o2mrVei/A4cmzeiit20Gptj+YpF4GliZObIHOJsuVr/yl1qk
asO3sSjEtmu7cV0CUgvNUhJpz4j4c0iNInGBfpK+OgAmtwMSuVTo2rwKDK4/TmCgeR7kBWxbKYoS
gVCRN32r+VYXDGs2gL2SbMhNhafIJMttHj4gIXagKGRLFyu93IJMgV6cb6y0AplpPODTIZX7Z4IN
GLVa6Dz5PrBu/OxwLMMt8KA8WLHl4hWacGAWDslbCYA6H+RPixPhadZF9N0I+Ph5zt3ZTwFXfqAe
L2orCdCqfuh6/etg94DIpCkg5i7T1k3ng5xSWwqqW782IWoP6USRDhMjHNgH6eAd7mpoyeLuGLMP
nRvbJkcBNsAV1qZu42RLNoC24Lc/0bS3e/NTUnS3U6Ul47BIL9patpLeGaup5qB7v16YVS7Vyp7O
kfuOwS6mB1azQq/CgGpPTOkyu+CcTmQH7FWkbGNpO0nqsi4as+cx29V2j7YNkW5KYXRfIyDFbKc0
0fchyJ0/maOLMzlUK5SRDkx1lqPQxJziBzu0UZok06JANN+grLL7yr0x2Boa4AyDqV08WxHhjzxa
DvaWojhVro6CGBq2doShXYfrsTHrw43sfgjendpd3UtNfZAVNEFZnLxeoFUrqA83siDRws3lLB8H
0t2BMtS8zawDx/aMZpT0vsthk8xGI34EWH7kxKcIZawFixcP5dbh4XKq8WeR1fpjo8c7NDKjrpzK
0EE1/DD3zngk7VLkbzdtvMtM74dNHoMj0RrG46KmencmbUrg+qLwuorRYvvDZqlmpxC1VAPo5msf
jaVv4NRgS5tn5gXWpkkSfUvb8jgGoSZNlZaMaS+tjO2qM9/xhqZ3RTOWyIoLZz8IgX41OR0r2waK
eJku06xDe/cyBcPCJ/RrtngLDIOtgRQUHWWKb3wu2KtjxyWqmMWtvGjcV1S6Fjdy8pT2Sq6CXeVK
VNOd0LZ5F9+WFOcJ5CrOkJRvaG7oT1XIg73Tg/s7d5r6hS4aSOsWWSVptBt5MaP6IgMXRHNjJ9Cs
6pMJGStfFe/uHmQcaDXbd24VDf15Gu1qObWnlzT9yum1KhxUGUZhLgtE5ItZlguo9y1pKzHLEpCf
FBQl7vNqRVpgTGhI9iGTrNJSgGefVwKnNff1i045rpvZ7B4o10QOXYCvie6Cn+xa5bgEAunvEkPl
sMhLxvCGAmXXImNrJlmxtCbRUcQJ5FKa0gUHw3+DEgTF/VeL3vPKGwtwhv5d255xUjHIopaUWT/H
CLwuOtsokq6+O6zVdvcYD2CvbY5jAjDXEFVLCuIBJ6SesV3mPU69BF7qKJ5rpwndR007fYpYti5l
u20/18PB1Dio3Cc+fhURWKUrK9MfspwtZiSfIp0BAStBn+SAPtNBYmy6II57q/Em5YBBTgEn8Fab
OMcD3po40JTFlXkgezIlpx/22FHnZ7AUGqhJt9Z1aWpfvamqtrkNvtakiYu3fAj+ItIsTef/pH0m
3mbU4h6KNsq2syjKjwJgY2RglA3qSsvEfcgqhjqGNtNXpLiGtmPQJNtd/qvQCTIrr7YbXEIXVaOf
ZllKY5YfBtAVv9WgaN+aQJjee8kkPizrgwhTdSPUt7oUT0KEP4uduLqIESSUqNMU5CcxBWllbBI3
Or5xbRmCPZehDVxnXYcaeXYZ4fv8H7L/EztApgFUpK41AHMK5uoosUA7KT1VXas1QYTn3E7RgmQs
j2AsVS5aeiLT9N996Xl9eWmF9jAd4y4BAnVd8880AnYY/xxKGbI0lxHJlFYMAmRGP9sVDbKcd1HI
TpYwGkJHqkcbrS/oeTvrLc6aASHNjS1H09sh88K3AL99LHEi49S2ffKCFTLaGOnFL/RvQq/Ht1oA
d0MXcwAuI3nAOHymhcG/OnLHGt+Aw9IAN0dYK5C7AMWwzoBi6CQoY8iK+o8kxkLkJ+jDykC2u3CB
mgdqqe4QY81943TFS/RYU/6VtU95gMdMkxopmng1+20KHXNXRlhyEFbdCKiClxpc14RSRxdXPrmM
pElPNFUO5D+DIXTFgB2x9zzZKeK+GJbWvKKKMjp4bLJ9mtIlisZ4FVdzs7dyByTl/+Zgjpbmz1qE
TvpYd4/gUnkjXkhFBylSvfWBgVLtF8JIyTFJtuyHLcnbytYArLTLQaNFzU50QT4NSy6e5Sea2s5g
7MB0Gq2p9wkwNvmLdGjrBHXBtQ46b2UcVy2SZgt8KI+mt7FGRbA7lvwlMvJ4Z6MG8eSkuQ7OImDD
VUbovQ0tnmCo8Ai+NyiV88C98A/Ts7Nhmt03V4h6FUh3Q+8u7hmaAs86yMI3WtB6b3GUgXpTousB
jZptqU9UiMh5UqNZa4INycbrSGnV6N/tRFj0G2N2Ac3N3DXa26J9O6dvE0uNM13m1MXPhVRe59OQ
hGSnW/mbElkorTmz1I3PI6BCZGPxIPqNlc0msH4EezNnp1wHwq521FfsoIINCT4J6yj7kkl2dSD3
2g7KtZNo1c6deLGKGrBcLPlClYU0c43tnSBYcpBLIlJmHd0l13jNTpJdYYqH/yY7WSL5Q/HIzgsb
/NQ07OXRguhytspHl2GZjm9UmYPgbpUhr73RGo+vgWYVvNDFHnN8C/rC2XsRzuxJps/RocRqHLSa
MKs13j5NogSAqQzSANX/YOsMQdnM41UQ2vMSVAXgZX0J2jpV8MJlefBo2MUe3bIv/TihfthtOtBD
CHuZqowz6nAXkUpTSyc9KcPzzyKKgwQzMtdXp9CRiWwZlhxU1voaY3G4fg6qOSazawww1QB7A89M
f5YoMg3IUU61nSbaahn2aKdqhTjmsTWiaRomBQHL0FBPq1gD888PR3KhC8nqH84kSkygMOL/094M
PQgrUlSEnzQwB3p7NbfrtG3PNC8dUFzOlQvGBBjSxRm0iq+U9b2G5qQu3GLY6XPzqorEDEm4ChiY
Xh7cp9jpyJoxUoNIpztqs/VwU0xGQ113QUsrramirCNWVrQvoa6YgbBMFpiRnStHNFXx7xS/uodr
frnslkfwuG4diZggHM3ZjbJ1jhre0Hc8bNPZmJcmOGqWC0Sbnu1qWvrnyJYuBriZAbSn3cgpJL46
QGGSIemiQtIdKOQ4xUtIkFM0KP0sK96dWBFre2Ia123UIZmZ91zEcw9GDQdNdD2oH0iZzmi8dYIo
2JC2asfuOOS945N2zBPjGWTvu0Up/UuNgTCdu89EW07REslRcRfNYLrwkf1CZ2XSn0YU955o1Mgp
19J4B26mN5K3ZntrcSe7c/3fhlP+v71tJbSIPt1vbemHUNq7T6wUxmzpK5FxZ2VxFF/ME9oDZF8W
XcxY9mHpEiVumTfVYnLTwEWKFqikBd6cJ9NFLo3qhYHvvmkGt/uYPRzDidyKsAQp8mdlYQ4pSGja
6eAINJ9akVMka9NAbhPHgjsn6QHNBk7waUtDhhoftHfbyZmmQLZf7Li04yCO2ZhD0aJAFuC6yN/M
/mihQ5FLwN2CMRxnkIbmNLJmoDs2qGPf2CGAJ/wMBURDaqJuGmikYLveCD23P6fIFB1yD1WMgyim
bzjq3HCk8z9PfTIeArSRKLkn5YOUk72bDO06tpNiRyfpTeXugGEfPywn6S1K0ddGmZsbD1xf4Nlj
2XS0svwrj8aw2bSC7wyd/6d1EKTONmtKy79p06ImLrw1kCPusNflOfajNKXL0sRF3V40j93wvao9
++DEg/2kS2JrrQbmZdR0aACzQ+6TDAsse1vnU7QiuzZPQIONJvdoZbu6va0sHiSbJij2aVtW51/E
WkR9h1f3XawpyPPtpYvK8SrbZ32Bd2oQl/3JqtEvv+VAxVo1+OusSOhKjZea7sXItQSIgRavG1/l
ZUf4dV52EUOLHQoYJ9vnSejtc1eLEAxWlrEG5Fv7TAo2C/Zgo9WSRJWR4V2lpQJHYImFmpar3RAK
tkddU+FTKKUAsN0u85r0AaTQsg8szMINCluNNVDIEYtbFXsoPbZeQseJ1j5jhdD7LtY5+zD2AJhI
dNcj0oo41uqMkyV7/VPbAXxTMw9rkmmlRAFY1H2JIu97Kc0FwOmBxdENa4pBsoEV8Az7mv149NYa
lgvTJFBo0CEVLaFLE7+zp2SnOcn4INPTDzQirY22NT/k4gm40eDcLsJsb3TA4EK915CsEs82V51m
ZjtSp32dvDqBdsbRRftAoiQEeExQWVvSkajiRba3Kyx4lNNdoDLNZmDgzM624Vm/KT0dPfU9D4zX
0uXjqTG/uDjuEcebMo+5Fv9EXce2Xpw74qhKTrAf6rE1G1E8RJUmVDTigDchRy0XilMoohd/XUSk
JbkRBfXxx9bXqwaszHDkm6LENvJCZwdM8HBcynOX4t0YlHdY+eVf1ZEuquaTZGcU/Fs9MhvdGW43
HfUuzdaVKfSVXVaoKa6LPjiFoYehMVnORRDgA56Ym6LQGd9pUyDHuNiQ7D98yJykSRMu5jc2/+Jz
jU42FEYU2ec0MOpdh+PjM12ydj3MjJ1cHZAxWH/y7NzLi4iyZt72eZBv49aM/TqoW1BPS79FpdmA
MCsmNOyQ0yIk/ZQWXrJG4Lkc2ekmGmnJmkZoic+3c+OCWEHe8ca3dJzGz+3J2XBgT+frAHjceFkB
mHCsdbH1SOhK4TL0sCY5xEYPtnSGY9iQ6/0ZJ0uooSGnWTotcw5kohO3AY0ErEDfKafmJIDNiQYr
jIACgGafLgSDuVIDFwUJaR1YQCinlUNyujG4GVKAGKXlG4qnwk9WAHKp4nMtsdVsVqBmA8l0dqY5
atBiv0Mb0XYmJDbS5IThZgSJBdhe/ngjo+ESQ7lbemhsSUMXUuj6BOycKs+2CZop8J9pMzSIx8wG
1B1e/rGWIh2Ck8n6XFPrdiH1vdSPJthP7B5lB/VKr0Df6Op/obaGfQYr+ryeizl4DAoRHdwCDcaT
6RZPZd0CjgQnmV+Mif0RmcL5J37i6TT8Y6bTja+NFP29bxGjrRcALcP6crKZNEBgphe6k8xFg74X
vP9blNv5bYViVZrSRWs7FBLQsDBfUcga+Z4lwrXaUNJm71fTuOmdlSaNVc3LYidLZWThzKUmpM+j
b8KyygeuTa/66AEd1JhRKOeMdnaobWRyC7zK8JJAJRNpJ9ASAOOoyA81gF7fZqddfI3JwCGoLrWZ
IfIDJYBHqVW+v4os70u2dCEL8o+7/IlN6F1Ty4IenaDZ2miHo9eY2tL6vSwVlI0RznznDNWrY+7R
WjU9pl4EeItZ9jlVmTlvbRza+aQhGUFW0JQX4GvgeIvsSLEgWqC3JXgQ/T6dm8pc3BZj1/0p1BX4
wsAm/McfGs/eYj1pmrmtOjD5acFbOuvZh1f18T7PHXNLqdOmficxeP7QECqtSRxqb66RZR+Va8b7
sBvQspaJP6um1TecOc0rXbp+fBBaOT3QrAZP29mOzbewa5G9Gvs02iiHTk/bV272Nw5gAEh8jrMO
fzI/jblu/sFA67cGEdB4DttuerTHUV81Q5X9Ocaf2Zyaf4Q2Sim1FAZuBXwZJ9GDrS2fLnTRx6Rd
RjTFhqY5zfKipj1gWvdpNB9IThakvJvehTNqEw+0u1BkE1vJW5HE3wsAzq2p8E9V+t1VBIJZXMNS
Mw4XOzJGNZws1rlWGwahpQEHzhHrckiwxlYaFYzikA2QrtuzjdPy3hCvBIzvZkJH7/5lxsa/8XvM
t6UZzU+6bYNzJPPYth6K4bxMc9abj1X+dGMROyHgPRxxcSDNXAN4GBzWnX9jKOpedgH30TrNoxbH
uYONJlinKLfLHPDxf/M4jg+X6c93rkpmPlouKFCt6altuhaNitwGKA3ufIlnV5ebYmMwP0V9/o8x
ahrnK4Doanu1IaMR7d400WLFS3tAlk/dyVdGrNKgok3dMiTV4nC381NOfgZ8adRsONEaublgeKzE
+EfPArQCFB52SIn8w5kgem/WzjQvGocMix+G6E5BIk2LP+dgvwW4WY1eDEvU7jkCqcUqAWjYitm6
eybZokYWRLZhGCXYcfITaUlEJsPooOuChiR0DXaa2ZwdlN2NyW/v1IYZwhjyg5BNlbXlIWXFCafw
2RnAU5mhiVNkt+I0m6Y4jfJCI7qQonDzuPDV/M6FbH4lS5PM9D2t6Nf/c99fxSOZCgXYwNjX6mne
05q8G6fXMQ9woCpX6MsCntbp4Nt6xRKM7WvsDs/caFfYFk5Hk1X2l6Cp9m6vNUB707sX1y1eCAF7
9tzsoHWJvkBdg/rDWZwAnQcgbLu+c8qzXpySMLFwuoraCQM5x81YVMWapnQZpSKKvwDzLX6qZvRf
+TYwyBazZd4Pb5NTNUdAAM8MAONxBExSXOK0SNGfUjUbktHFyHgB/lipnlFDczG/8ayGBu6VBUgS
slpUJFXxFj0JDYpiWb0GOp7xj7j3rGcXj/VHy9RWNKvMwn6mEWi8njNkWU/ZyAD5hEY2tuJeWGyN
KMG8xap+nyVoFSFrFaqbxNroB7PdyAglC+wTKWtWtg+GXp1KcMFOSDa829wuTwMyamtCcZVyMHek
76aUezKBQBwo0eA9ZZOVvINKDN4mOrgJDtbUnSVO7vT39qWMo+KPw4S6ZzxrATv2A877Bt5biyOA
XARdgeZmZFpv0L4XjO8F+VvpVBCSdT2gGu/cndD75BozO2YdKBf7fqoAKYA+ePTCYCovdfmOVH35
QhOR4ci5z/oJNZrQkVOVdtUqbZuLE8mE92Zq5kcAitUnVGwDaSns5+XXp3smYMOG+d0eQJw4GOVF
7pj2A0+T+d2U8p/t86xO3nXHJ9Q5vImHVTWN05YA7EgWuRaousDa7C84daTholyZXjE+LjIAuw2r
vLCnLUHbLSZGf/GjMKGbfo9HMEI4MdglWgkuTdteurRjk28Kh1ebJDb7BEvNOvQ7LK2OpLawSnzt
t2qb/O8xVFwrMbErayKc7+Xzs4HNdODk3YNioLiKiEhiktUeUlQ7Y4cOCJSCkBwHtveiq+PPsciR
wpD3NZZpBP26jfJ0bVJv7ijLihLZzht3UYPndg4wITklxWLz+/mdD97bme81IYBsLUD3Ny6eeoYc
oTNrOrpJxQ+pHP1K+z+yo8gUheL1vaj9FvmtZVlzv8IJkKPCKZ4HZDb5Wv3tOorstAwd3mpNRB40
VW51lcyAjhj45v5Oyo9ikY2K8Ks1lwW4Mj/CEwpbjPaV/l/pPxf8euCUxz/38n9NMjsrwWQm/5vp
H5kuWRBMyA3iv17J6PsgfclrCYDjPV/glWSaCTji5igAlKNE05FQm2FRokI+nsMTlszFF9Di+oSh
WQk27jVDtzfLlJfvbWAXiztoMi9myn2OjPJL06DM241Xphkn4L7j1nnUZ8d3Us36AkwybdNw3uJE
Bmf8qeCR76Y9FmueVX02xdcJlC5fEjFZ56izbp24obe7bhqyjYsTieQhi7n1CJhtvrKCKvuK5twP
a7SNf0qUXLpFI3xXxG+hVzQfIfa4K9R4iNcwdvWtGE0NXYEFUGnjsgCFjS1eVJysaj+KvjBVHO6C
xsY1mw8rLlesyoIQNVsJgIsK2zlghTN9bfNm1bWaQFWEXj6AaorJVdT0NUuqaW3ogh3wxgg/XWp8
ZsteDZVkT9eS6sCAg34CBT0oBlyjHFdxNvw9Y695EKxNdtU4e2/ONOYLqHMTRysXaMTfAx01UC0z
7Sc7KT2UEGa3tjPQ+v4A9wswm6J2pVFLOzYnDuBp83blyfnSvDS5VgC+ZpTM6ToALK1wAlcPyka1
OdkUrjG+UiHodZbZnfeGdqjVBFyCEg93Q1KmYZIwd3535tb8NBfPpNEljRQmtQlOnxCE335taGxV
OUP7RwZsfgBm8r+0RIv8xMiGd/xS2bZtGGh/QWD9RLZzpS22vDHZYhvqicB/z2AnDyDyrEABjFaa
Fh0MTVdrBzFde2pUbw6ZsEk3Nn0HtDiaLoZLC84yvsYgPV1umnVUDNsETQs2o1v6TJVlP4V5wL+4
gZFuNMaNs+aGwBkCAjeOLDT7C/KqzwTHfTVFx+bFVOeej0PS7CmvOLi0LZwWqI6/fLbyR7TYAE+l
xJEEdQGW5Sx8B4DLB7LLgh6dgZbegGM41hdfUpDvAN9Qdhym3lD6fY/zaQK9Rg9HtOtNVIfMOCwK
NzQPOhNgothrgM4Kl1DidxuxiHakWKC0GxajLyttk8HzK7tay9roBcBlQXFpZyQbWyujoukbxe8b
XkKZn7SDIdtSBAoY5Nb+cpMpZ2/gvXFO6jJp+dGdxLRXIho5gXNrpmRGH6ENm9Ralx01AKnc+JI8
Z+nXCL/jAfVqDnBYW2/iDwBE3+p6Ep5oVkuR5TKUMuotmuI7jmZKoNoCLTWKPP7AUKD7MMbz4rLM
HN2ekdC0NkVp5wvmampjs7lArc5VAMZMwA7dyAjSbBgByM2DMlrRdAFjNeMfgK1yBGoIoO/Ct7eb
/CGzhgOW0OU67iN8w70yxS5fzosx+i/Krmy5USTKfhER7MurQLvk3WVXvRBdXd3sJMkOXz8nL7JT
pXZNzLwQ5N2QZQmRmeeeg/7/eE6CQukjh28i79xg41bdm1oan5o6hmqW7U5VMEU68//joqis+K46
mK0t0X3SxifsLmbqvlDZRyIVAjbBx+/EJrGqIejB6HvuZ7M/4lkDwoq5nX9zCmMRhjaMcl+pw/id
QjvPcM9N119Cq6IsvkWWKkNbrZm+j312qSpDk1ItvoXmVaithuNVqMOavxqvVHezmWM9p6qmd9aZ
VpAYVbenYeYNQeYW/SsfIf4RZUAKkb0QYekQd3vSQRFhWmJ3S1gPwrgV2Q1vuq1WfFYLU1TzEhvM
v9AB9bO6AuOdq2TWqU1exs4yzr040Bkd9DE1z10EaGyEB7bVraPuL8F8wBfNaGq+pQwl00C8R9Ga
3lH17jOWIsi32GroxlL15WJgk7gse5Rxjj0ciHkf8gFPzlBVxCvDAZdBT12WYl+Fxmqn4kbBdX19
EyOHXFQpUYVyi7oHi4qsRWfKlNwDxtLtevz04xFE7JYuy51pAdILHXJGC+aPNkrx3cYi+BDpi8dj
c+HuKWdJ/8xZPJRTYIG1XVEONsh8kK/n1pm2Zsn9mRLlUdI+UbFP2/JKnNmLN8y12nUPXaIDHdq+
dUq0OXyM7bzHqhI4DhY3OWiIlbG9Hc2YK33Gkp0SpO22niwVqY59fSVZOpGe9rM4uRuX7dOxjnay
zGgp9l5tsOlL8z4xmZtBKu/OmnKkqR1nJbtzp/RAIzqoih1v6njQgzYGVNEfkQD6wOuEjkPXOQXn
nrjtGoDe1cspjekAphX7KId01rLUPk6G1q9NW79kXCVHeskuVgUNSNiFBQLaquN+nQETuOZj3T5p
At84xebjrA4QUxamArQq52bM7yGTjqVhVgO1nogEiv0iYTSwci8SZMBXSaAqX65CYXQVoy3vF/ik
I14WXWVsAOUxrIjhARAsdERFpwD9tZ315BeZRrS34zufaKevhhTLo2iJbfNwCnKV4ZnWAvu356XR
mn6RU/GLTD/LIZ71AnBkKAHZ5O81OWQGBVPITak/OgYsZ9+nXbwaqqI4lgzvNRY1s9RP8OAUTGii
OuVzzE6YJrBTEkeFtXf6wTwkOtg2hJcccQVM7BPlaXZ9yWtYHGnnORMEFHMZ3DJ1JlCo3FcGA18b
ft8WYnHJ15lPCV/pGghSJemnJOz0in7JpQTdcqxdbSov8hJ0Ftk5ttwtxdvQcLkElfv92vR7u/wm
k5fybq5NDgr8/dp2BvHd5W+7uRxlLNf8vNxVtMew6KSEkLNdmpDcrNi1ttvuliF1Gl21ErnQ3oLa
jeg0Wqy3rUjk+ixCXjr8p9up1kZQvCbjX7XoGqJDAxTMzKNkkf0gEylcQIFdQa9Ik1/pZ5CDQhgI
dilLyo7gjwK1g1E4G2MCrUs5ZfaGaBOJQJG4E/PuL2yhagvPIvmice53M6Zfq9bQi2INOjtAEpoa
cwMa2+6SQcHgA/mJJdTiYAztKyGCQhvbIJPJk9M8e+kz5hqvhCC6sQ+s/tIu4qlOa2CrRNYR8V/V
z6z+S7uok0Mu9y7jbY0eHUfZGVXe+sSPZ1hp++BAVCaCYAj6OC3ljOlRdN8LpdyxiqMAlMPRjmLr
Mo32zItan7yUqkJSi5x0GGcQbZfjX7Hm5L4q7o50KFjrg9a5eKjELXIcZ36YPK9ctXSPdB3X9FkZ
V9vfMzpLy5cMw0Tz+lw2oNZXxrvURasKmypsOYozR9giFetZqgHJWDqjODr7yvvHuEZRzuqQVCFw
OmP+TwllvBMdBhaquzxqjjSaOnuEKOinl4yFE2cnLtQbaZh3urqz5/Z4Y8/K9A5zqdfKs9KnijXO
dkiUyl+GwmZH1eAng4o+6znPnsjRFtoBDY7OmUahG/I7ByshMokKKSYYcGXSTSFQ9gl8Uh/5NRrx
oHlTPzWiV3c0sU3LoZ51SLHl/6KATXoDSmkXnTIYRh5+ndxq/k4jSsj4uAJPCX9yRR+wxZPr9ESz
rQ2IjdzAbicNsKDQsvlmQovMQU68arVVwWjWleioxKSNHAvNJp0u87ffWThrLBqtsD5ySaEQDX1M
q9DozW1n2E3AOzz+4nm3jdegl2zwa9VYgdb0mFSSn8bD1PcxuGDAHdpzHdRDnec70BG7gzAkCPzN
MTcCJ549n7dueddFI7vDw3jnXzBYtgIdQAG4WGAVUxH5kwU0Mdl6yGtDhUdAMxJLcYKERZdocpPD
DfOWB3TqAZ6c2kW+JJOJ4uTBhBgrJF0aTJWA+hodBVKeFcguMZ36AHiRR2K5aHgFBaNxW1c2XuY8
LOix2xgoj2PyvTTwVDHQNn/CU0t4dd0AHdP2PP0SfA3YFQRCZbQsKFHc5AXVSxlgcQ9lUGwN1RGs
97rRtIIAKNafSEZvxudkS0ZqUCYbnUmHbHUmhwsipyUDdDEoQ24Z/ccy5FD1YbJWMnrpmf5zyUFp
790ufmeVMf/TJisO1ox/LBft42Fepa91V9hrbH7VpxYsnkfTitONB5DZS2yDR4uSpn89FilLTj64
yatZQo8jjIby459iuN0VXC+vsexRDx1Eiz6ggHR2+2+VRvp4LCi/z+Sbj4wcVpOvm3jqoc9/Ug7h
Fqx80WoZ0nfE0bC7a0KmZrV8Z5avj4gkozarQstRjPumiFbLWCZdvli4w2Lbv16HoYkplxMqPZi7
6hkwPIgOLFMemgYtMye7BXagEX4y0uGpT3BDJoAUQa8IJZXNmrd20boPZUtgJSRy6mZIGQTGorNl
SNAHOo0zAetiOWDlJZr1bgFeVNZQeXGEqt3yLmgqsFhV6jgbej8scU/RlDnSVuTRw9jdRLaHPmHL
hKok9p9d9IILP4VS0lWNOa8hGy3uQTJd5Q72ExdVgxILRMFCS68IVntIebBzWK8Xk4cedbGIH8IB
VfsN2GKn1ZWRUugwKTV2R4tK2Sy8+GQkcvy4VqmijC3HSBfc0Wm9GZQOQjFA57nAgjgtwK06th7P
dDbnUXE1DK1uVfLaOKoigsJuYvEaum3Grb/JTulflRx0EHh5od0BZf1xwd5x8WMmx+Ji5qQaR2mi
M/masAkQQgUEmw+WOXlg/M4FazH0IU79jP/nNMat/aMVpzSWQVg7r91/8V0vfKXDUpVc1JOLf8zJ
2gDLA4lPNvz4XZYBbxYEZ1oGlHl0RskFeMiX5KlQnMNsvtOyhVzOwLYxFj/yzD24CdP20nETB9lS
vil0fLekY1n8kONB9w5Qg1L30lTViZ8UqocFKXx96EuzfBeuviEuvrH7rGfBYhOoIzqTwyuA4833
k2KuymqKAZKNqQRjKsokZbW67EpMcxUvwBcrxhxtcwtnqT2VhT7hV+YaCGOr1PZXaJc5mSCPgcbl
NADsBqIQNcRk21kNaH5Qkfqd6fSVXxToHyGjFN1LPGAZXRWTpyv9QaFdaH9m2CWo4lfESvBZeqlK
teJcrfCT21jrxUgxoqJSW93+ssjV6NO4LL9ezfAU3fJnD6sVi01OLM2srdc2APD+7ZSRxiIPfJL2
cfFOHajPjXQM0BUMXHvBVZ9jP2fT1njcp0PRqcWxbvKncHRUb0U2K+3eWAjSBRlWofDGDfFOVZPV
PizBigOhE025JxPF0hXwV1ZomsYF6arozFuuQBHSLq6S9cqwXAXSOoe8N7Vz7eJ5okq6dGfOQ/iY
Kln4aGKabkToQSdTx5LmAfOSlS4CyATa8PkA5FW8CoEoTIFIVXNwag5NQG46VL8XXhwoDIF23JBE
qb5umwetL1bkKxonuvNM6GwKsOECTzTxwDU3aA5L0k+o41SmIAExqp9kW+II0WgbaBUFLB6TUFFh
SSFcYwrRMypzA4mkUkNa/jRcL98MbY5VTafPj1bdQSIBsCo6EAZryDiAWITJ6l3zNqQllB1FU+AX
IbKUrExh9tSiC74fV73QTgkzTVUPs9Kn63EAYZ7TpbN6AGqjxKuC7H0T1uMKy+71eUyUpA8c3r3b
eZbslsDC0NJ1wocCH9dCV/E/qrLA1qLnGij4lcITiEWYuvkY2jnUxyD8BpzRh80e3cnvTKgV9FOE
BZ8e80RQeXTtgVLoUJTlFu9OfUcjXhjzQ+i80oAKoTWAn5JSWa5CJqfUjF0lLh/XH5cCivRyeVka
1ESzPxvNx+U5N/Dxwi7QcnmqVSv51hxM53z5LhvJvCNifjoQf79ugOutSSDYQ7aGVC5ljAyks0Uk
gBJLDWhikM9cEqUYgNegu4TnTbWzUwX7ew17y2cXxJxDbYGUFTvl0Wx5mz7WANUWwzBrSj/3cnB0
iiE2WQ+ekTRPFnP15xL9SvVYVm9ZPLcnByuJSw1gF0IgvZ0Cq66q9jqY4WOYJ1BvFQfwd5lQX8Wh
r9V913f5UZooougbddPnICa36h49jjLtM8NJkh5d5WU8Qy2NW2CpwIbLnWVb/d0Qb2zIvJ5pQAfy
jXqn7CCw9C4jR4MDXuWoWAv0ckhpkQdPcCDgDaPi3653ih2ojkHP+1E4Lg0Q1n9e6n8v3Jvuvimb
eyhDZ7P3ra5r/mCX6cvUaso3r0rsw2BVrR/rSfSmqKAM0tE0tiHv2Nid3ySxcSCvNjgvgwUqIXLa
qxm0y990IKwfnDZf6jWdZR2qovtPvVztx1Oi2z/RVo+egrlHu0+XlZVvoAcc/R6iQWFx5ehu9Qaj
OrqinYEaHRRvBsEdjZdTSu8xHfRNJZ/mp6ls+KrqMkg2FEUJ2sAYUlGfhxxI/bvefXaY4p3JXAoL
mcMxdEGUmowbEJpAnIqMDOBOdIR8VCLb4rbZS4M595lMVCpR0CMwR2h0s6R2xQ1l9c2wGvpu03Pr
pyG4qxe664UP+7ZE2YE0ZOzH2NfMVmjx1HMpWvDLUy0OMxlDA69As2OwZFh2CM7DTz+FA54RtUsm
jdn7NECKCdAOdiLDbdSSYHlQ5KKq5KfrUeUZjU9YA7OLtYpVJnWVoRV5xUEouaGnfHNiEEGiWUCE
fpXFczuT6EfdglqdxjaOnB+Qsc6Taim0eGSNJJqHfTODhhXQCz5kYp2+N45CUgyC1zgDCPZyhqlr
yFdkLGsDuIIMZNsykBx0iEWeHFJI3qFbb0mOc+w0jcl8phCqf1X6y+sxpcalzR49t06I1oxlTPmc
XHSNLVbFCkwEGfCAR1ZAunbFevOpb40RrBSc3RWOUt4NHW6Aq9r6bpcGYDnCxDuV3elNG+/DwbL8
KJ7adS24/uPSEti57psgD9z3eBiV9kqbLvb2066iFYjiC0iY7QdmN+tHtMPEz3xk5ilBAgjb4mc6
jP0MnrYJnPs0ZCIiQwTFA1a0n7BjvIJQfbpwo9WgyT83pnk9JC9RpZE3hTT2VXD++5C8jcDLcDxF
nCm3tNBtBUpPdETW43vKxuphjkP1BbO7oEXT3VuZhP0xNCwOuTsModZRrOPWbXZhaxpv9tC8F9y9
JE3NLJRgjDcs/A2QjxwjoGhGZVvPbFMIEUFsQ0XnVEgS0lAeSrtowPZ1CRtBjzSsKI4yKI5CdED4
ZT4nllBZJcnRb6ciBK0N4b5Et0goGu7kAYyFl6FWtINv1o0WkFc65HA2ofjDp59fpUsbOksHvDWF
FniieNaqxgktUlxwQHOhgkpnA37cN1bvjCvAQUesIQshVfLQWLrJZokYcixlRC0KcSPlUsEimdXS
4Jaf2KOzyfNxT1R/MbpxlTjTv/capKNj13TuW0j07GqnGHchGKseijjTfEC2uh8ewBVEKqhAccpO
J/074G2en1mpe2+MMbD1oZAF7RxlU0Kl6hvE5u4B/Cr+Ri8h+A/Bv/Fke6yA8qGqbKYQX5PYVe/x
BNjdK9WARSF6E/RcPRpj77vETC3/6Kp352ME1OzybtDfu/xZoweGbZEi34Ml+TOFqtSkDsFFfVlm
1tL2ZITjCreC6t5LsnyVdMn0zlmvQfc4YbvE86Z3iCAecEeYn2fbYfddHINeEVCCdyOrIPgOVMuO
hl+EUTqP00sYFc8hzOikQiREXHSpFo6/VKJHMe3pETgKvXrlhp2v9AIzEKCMj4MzWff4Nyh3zjwb
6AdEZ5JZYoECEnLWfdWlyp0+g8sgXIFMznqG/lTxaIFFqpkd85lMWVtUK0MfyyPZUi3VtibQcYFM
sNU4mAWpCh28uYJEgIZekiJ7qwcn81mIt29rK62xprGnZOwOXbPsbsgTCKri53otZTtym4NdpjFi
MIGJT/BCXk684xB/1FYlNDA3i3EJkC7oH2ObXnwhyEYHi0f98cKECu5/FTLycdqBa16sWPGZmedU
LFHRQSmw18u8kzTHJN5oexHbDin4YGTsTX4MXvuVDTzYJhblOIk5UjSN4/J+KibvJPPJTMPZscot
/lC0kwPHadXTsWoH7d40isKP07n4m0+6P7hZ+aNNrPI2ApOTeJdm2RxMxZDssJkFeKUAGnZMSXas
rqYA1LTG1RB0u8YrtvMuXqtUL8NWhyzbTS55h972tpClLDlP19BeUjAVbK4PYR4buyG2v93YZWyB
zmQwp7ZHlRkQUZJxmqv3fi4KSxudUW5UoLClG1eFZU3MQgpf79xpfVnPFRsltFxp5PpOV6PvclmT
7NKZp+l3GtHjDZ3RPgvW6bWdcC5PQUOqby5IMQXNQos6Wm7VAHfozQiNIiiVLzOrZdJEnptJlRwu
0yuZKAXXwjF1fHDTNvj05NZDPuevNtZ63hLQcu6ipgiDfNYBFIYSkt+0TnIk7wQ0zhw36cufkiBJ
aT5lGpS/2JBvR7vR/IXCp+O5id74LN5mgvCHeHzmmb950DE7EoPPYl+zxnLA9gVKn6mtwbTZhq9L
BbWsfqtY4anEL9sJnPREGpTW/ZsdjeaRCgHroG5LdIutjCyJgG+s0p0GRYY74/cDayofk4LxJO1q
BRn31MGMP5+97Y2dhlBRS7YFmKlWNKQEpy5MbcU5iwL02hoBGcntjk57R8OCK//Gw5jubuw0TFXm
u7l3eSXytdque/VKpJ2SaiizbFj0y7RM0B990s1wT7XPvWus0dl9UXYnp5Wbp8gcq1PvmFCGB6Xf
6Od6j1ZTEbcE48l6S+WWmNzi9rlRzDUVWGwOyoQGyuj1xPdj0/21bP7+vjUMdmY1SDlEFOT+cDuV
2EOW44H2lCkbS+GXcKgyDseLLE/HqmfMO7WXwWDdAU+TYL0SQ2NIxvuybKD9jBFzOu3Fhja8NqlL
eFa375U7Am4mXKnDR9+unXgPjh3tBb8w3Wb0knZN3jaO/lM6R+kwMVUsRHmY+aNsmvbzk9Ka+lZx
jUf5qCQfraQtbwFPz40h3ZKNnqFu4hzMlHeToy2V6EktJq0zGedNZrxC83S6zbDc0QliL0ISGLMb
BpkHBdQFSWAl86nPM/NMQAKmRN3JMcMXnTjmvgqOlR20nU/cLdG0LA5znqD9GFQXkBwHdUQgPVgQ
v8Q4jO/Qvw5i3c4b76S9aXQQLdfu01IEG9NMX7lih/mmFBWF0le/ZhrPoZr3ofJNZws3fuF56naM
yx/Ein9Ful9rFpgHxkLnP7XKnFdTWRk+7hL5lgv4AB3MKgPPjdOcMRvMnkyL2ZAXBPdkw9FBpGLa
sStzDYulNM4nKPpRAc2Kwdjxh+TBKJtNas4ZiNIBiwiTqDs22mn5HJOJPsy3Y4I/ULBVX8EjyGzV
BqQareFRvodmm1XbCQsTq5s3l94zNvdQ1wSUeUMZFCL/Q/gz2rgqln8kmZco7uEJQpQk2/LPoVO1
ZsAhNIm1GVugBFheuUBYYEXFGMx/M6YFJij7/u5taHlgyRNt4uHsrYfK1U4GPoKgUe2ybZ2H5qPn
GjWI0Oz6R4l0V6RbhX6bnuqtt7ZrzVhNHsinB/DRbyesEJ/prOyUBNogoGCks0l46exLr9Y8K2GP
h3QBBecEESc8ONbz6gDQmCQgI7nBIeCgya0Hp1E7YJfVnM5XJgqhNIO34AYSAPJ2gJZP3ji9XxBT
PsCVaNYvnQLAD0F17HmQKrkao52u24apWawmB5q4qjjEgoyXDuS9ipbZbtoOp6jI/EjgCRNxmMHv
dE4hMm4I5D8Ars09nX3aKYripb0A/yONZJ1mxt1a2Mk0DegURg/YpTYU1Se/NiclkJNLOpNz0jnE
wjf4XbAbdzMLlfPTDHuh6xHAKf+PE18KlnHycqU+Hq22NDYdv8+rZLgDIF1Tj/nUmQFQyPhfEW6f
8P6dOrxC8sXcSXQ/2ZeIoTO2YzH+K+Ov+gNib1pSF1upgDwmN/N9A5Qk5EmhMi3WK4h+wrTA95/o
UA4nG0Vg3ntY+CYqBkr/PBsywBmx3vHpJW4KSqAImQ/9ZuxwL13sI5Y2AkmX12B/AUKrQNcx8EB8
kurxVG8SsAB98O3RWTI9WL1VH8IRv1o+mTpKTz/jsB9pebsYMm57S098TewzG58HV2wWQyUCexnA
VdCInKrYpqahk1bYRAbpogksPlbJZAwFynrkmDX+otZNvZMFbsJAcDLLi92EydgcAPvlgklhJn46
4ztGtKo6ZjFBXWag2Bpr67lP4+6kzvEv/OSBMVkcIDa5q2J0W0WCtzWOMvM2PjmDWj4OoN6jHsDe
NL2b0bNee9VbzvT6pPAR8xth7kfofkLM/RLlNM+AVomWufk0gBQD8tb7go9Y0ary+NlUlWyNybu7
JpsXZ/zJM3e9gR4pP5tddDv2I1q4VpWlp6/YWK/dDLc4bjoHDURmxx6qvBtz7opHSMF5vtKO/VvH
h39ZN1i/IqXxWdyhn8lwK9xhEuVnPKKLskyz8JVFHDxXk+re66MHlY8vSmKODmkKURL4S1lyinl1
Lu2YraMxr9cdT9rjOHfOfeiiRYR0nfCCglIdwu+VqvDbiIxr6LbWwAppq/+YVR7uMPlo7ulgMAso
6GRa7LXBq03VaEWAr/K/iaNi8QGyErvarqD8xMvpdZ6Ll1ZwfPweEKlJv/UydXod2uwmIBlSbfeH
AKUyyq0LGIpfmXr4EoZPTjaLpQMevuR9iZY4t70PU4ycOelWcVdrR3JCgSoKbKyYgN3d817ceswg
EqbZa/Iy21vFbTT7E/Na5dnsTKDhsEG75RAdCs+T9tNU6vKHx4dy3c8W+DrzSLu3bYYJoZDJ8gbV
7wu7/KEPvFwn7TCBaaGB2FeVcT/G76YxaNgfLVn+gxmTe0Kbn/WcNVm3AWFEtC6ZbT23BWP30xAd
yQk9QXzmzXKJHyy0vKeKisVdRdenhwJtdLbWtD8j1Rt8bayxL92rxl5JodwW15kOCdcGuIIstH+J
WMXxmqtY6IZidjBiJ2TO59QnHvLZc/TnfAWCNrzQKAmhkpabzZ5IycdEr/ZZ0qc+0ZMneq8/2ytK
s1gD9GeYvxdNFx1jKO4QGIAOXRFCPXrMIEcCQWx8tQXEWSKWp95VDp8ZZF8gBu3oIsN8wg03WUsO
L8nFVQtyMDp8ZSu59q8KnN2mEmG2pBOjMaUBzPKuN5kJLU5t2RCcVKUHWAKwQNo2nLQQy3+pk+F+
hO3CygZnu+7NfNlUZHF8dKuhesqr0HoWNShJt6fhBI0Y6BOLfcoKCJwt1YhmNX3SQeqSndsZPe+i
S3NKGNYhvTrbU5+mwqDe7aDNc6+L1RTyTsIrhxQsc2WwJ3LJK4P//7nUSEovg3LjOYXYrQ2+xtaC
RkGsN04QmoL9Vo7b0Ksfe3GIwEu/VjTE0JAcNzY2TDXm9qgF8hYQDomhtFF9WY/isD0LOmCu/B3b
XnnuE0t/hKTtr3Qeph+4K7V+480Xu1kpPy2QDihR/TqBKhaLODFU4Fg5vkP1OZiFWskQoR8Tq6fx
We3YeK/gS77qBGl5XaBjVmSOVqLvXNt2N56iju+F4gYUEJW24rtD/wamHfMR1C1gmxyndx3y7wde
FTyIxO9KCRkef+gy+zSyQvuml+AmFPa2d4uDrThVgB1MkHMVXMcKia51ul9mEyYnXT/s3bnSn9Fr
0ivPaPbrVhFX2Ll2euPNC9dqlidvI9oj77iSM+zQJdjEgEDhtuk9vgkFOwkHq+jvSZiyx2/oY7kk
JUVZoxmy0A98Toug8BL9aJj2/Jwn0xNB9L+wo/9s+vGFnaD4Tendub2Hpd4M828LigBWF9YrGtZF
Gj0CSr+lER2qWPHH2I2fWD5iUp5BJtss4uFEzgwtoEEWutFuGdZtvUWTpRbQkIrnKUjzaNi4hvLQ
o/hsacApi8J2PcRPMYRMsCsVrty+cx4BBNDuZk/FdLGz1O8pNC79ronBLRV27Uuuh4dp1LTv0xTm
G8NNyx2Fmfl7HOn5u2JZHnYfuBeQ2evnd1lVR0/4SulL7X+vyjJb2faWmzyCbTNaR8weHlk4oX2a
pf85S83uYss/z/4PcW437L28Bq9Ko8dPdX9vci9+zsXzS5S4Edj45mhDw9hskyc9u6dBYpnf56wO
8fSArXNDc9555TVbGoURCKQgzTOc6OzGlpTtuHVxTyS7Xdn4sH4VRzZRuFO6ZhurI2ThaJteFKaz
GxsVhgztGx84aFeSGShSKP551HqYV4DINiRC0M8hCHoF+1yKLyjYeGMdt1kj+WWFOmCCrWiXtAVU
DwLwjp+Z5jQBdQXjjAeABIxIUJNAQ6VW5tk29DIWlFCQ8nkKku0g8VJzP5TzmWWDcWryBj/9IAEh
2g8ypS0/6+AHiP3PITmJ34NMBjg+aUSH1raMk0iiOuiAHILWqwv0b2ul5R0UkqCMhIol5BO2VdNG
B0M01A8kU0mndKAQL4PUBBRWVGyQIOYq8Ks6tyX6lqHXJWv7dap4bA1OoyzAgzXoaHWQ+txHIQfI
TO37nWfBtVarN/Rta3fkpMPYmPnBLfNvedzgoVhWGbBWm62/KADKIaAqnek5Fcu+dGiTb3jTrQdX
kMEXemKfWG9jGwT+WBywdGRvnb5kvsyxQzTiTRNrN9I26+6v3sVbSFkfpbV8sB4asX6sZ7p90kZz
KU3+/LN0ZGHrctCMNqBFMx2cMFgJRTMsrbDF4dw8GZavZniJFOCkSrRvWWtdundyjvlvGA7dbllm
izQf2hUx8DDiJz53wWKHdYWHRht4tEqx1hZCpmdltNkO8Lnqb0xu0MRR8/7NTLBvabQdf9JzTDHw
4GafFfTd7hS3iw511NSgeFacDevd6UGJwyYoxnJ4nUFXtjIKLfmr7KOH1MQz5KqbTuzzMnaW8uUy
0Jnv3nqdXS4ze+XlMl3suCBA75VpWIHCct9peeTT84OZ1PaBhvSwAcHT/wxrLY58emCg4EoMKbdk
agYsp/7aerx4AT6i9CfA/vcJ5HJeklw1tiHPoHMnvFh7Uu/MvnzAzKl8WUyQrTHRPvMg02el5Hsa
3qTj2VYNnMy5QM77bGqhaIQHzgV9b6LtaqN3cwEcP2ZYOvqAILDJwYHWFrr+WkaxDYy2GIa9sQwL
rDAfeZJehtxQwOhXldNJ7V8aoxweK55pYDkE4C9uoUgCXID6BB4a7ckI+38msM0dyWS3DKQAlvMQ
g+q2ACpSAxWACQ0Y8lIRoKrych4eKZtBUmVnmvh6ko+iREXNMQAzFhdJE9AhYub1LbKj5tGD1O68
rlq93rnQDXfcBkuKod4HJOQV8fwyJEEa6VWFVLccklcG/zG3h8oWoF14EhM30drcFG5unCQIe0Fn
0zgsXY4nptHypZvOKLUT+TT8KCIx2DKebNwbeaAMwPfKdBkibR+FpO+mJL0ikHlZy6uXca34EZDD
j0KUPjnRUZ14socURXfShq6DahQOdFYzwz226lZncwfaBBmhMWM9NGaHxgnVgjaLyGigkgE0ugwS
xiyLUsDxLUDnSo+D4OVS8TbDKydmbGZRdxJ1IzwinKrcNFcMFAz3ZQZEQBrb9TkXND4R7g1oqX5L
GC/vTFdh2JXPjDc9TJWNUVvNhqIaLZ6+SAIoots1DgcBkjFuLEwtj2mN79tWxzAymgYtfcAUaa7S
bBWIwqx1tXiyBSdM5xjnOLH5OxbWlMC2CrDNM7c6GTxq16k61m8itBRUMyI0FaGQm1UCsyqMFSho
vW3TAkrbdFX+rnrKU5ha4T9KUqy9SIt/xu6c+x3PjMdGSfWtOgpVITfW7yipE0kTkqLsklTazfzO
msHgP1Ws9wdmCXoh1zX081dnLuR+/uzNdMD6MNn/u2fuBXpdY6ONDUCBk6nHojnu9tqRINQE3o7R
n7PrNC9cYNXk4AP2uYFhCdd9zsDvbYHAZVVXWnVY8NstihpdFD1QNFjzr4qSiTWgHpx1K1wZo92u
Sy8B+Y4eQmws0fjGKExruV+CzpL5dqmw5X4JxmVzizbKPIjE3TcEBupOUeMHGi03ZKSHYXNJ7+P5
kk4RzEku6cpQPrPQ9nbl0qOWgyZWELn7y1gL02JfpJ0BxuNWG0xsrLQTFJk/m0OX3tE4q/oA2yj5
1Y4gxciNFDqTNqyo5FvdK/4yxh+2reGTwMrC3RaJiQcZGk9uP6CZCO3nREBbDk7ymEV/3QYTgW0a
6sPBNLVfhmFV29zDdzSWvQ60/NB2BsCgXrWsYchGaspwwQ+2aDtKB61o2JV1B1KbeyXSTdBP1UGp
udDGdIFriUb8+ieOo99jO9QBgVQb/5yy+tEDIvwVNIbWrpy4tcHvvPmuMNCJi4DM0aCfZ1nOKfvM
BDvihEYn2wlI6XAqQZ03z8BmfSopktJhy5xY2kkeUcZPkKCUiol6AaLK3GBhQMWE06XeQSr5+wWo
BqV+XuAqNksxn6yndlqTzg0p3rCyeWX1PB4X5ffP4aKfU3x4l2GsVEvwop2TJXzNM6/Bvv3YBtQe
KwW8c8BHs4B6YVXS7Y5VU/zEIvLKSKeU2arouUYPi+nXrGkeE4PPm9hJbZ9+SZ1ag/BjYvaB7aXa
WQEI4k4BWBDTeI5bFDYm7lpaxMrQYHV24lcyAXBt3iX02Sn6IvQnEUxGKgCGmWhbd33jjwrAUWVe
o3lBgGCSJMxXah1HZ0K90FB6KZi8FIwluEvw/3D2Xc2RIl2Uv4gIEs8r5Z1UMq2e7hdi2gyJTXwC
v35PXmpEjUbzxe6+EOR1lKQSkNec85kvS4HvN7fhhAN7Rp5x5yKf9Udjui5GfZHb9hrhXF3fsQJK
+HZxsovy8WYxVB5Yt9z452CLdhNNFiY2E71/sVEgerTxXkGrQYmQyRoC7g/1sQuL/qWrmHVo8t4O
eN/5gH3M2cbKeH11RCRfOhdl9U/CsUQLMaetQqWiBIGAitx1VhOYLP+tVW372Gl1s0a7c4tUhvZd
I5KwMUArW/VX2Om/8SJlvJmRi1t63zsPOZ5Ch6LvzH0zxTfnxHP/6RxFzc0Zr8y2hceEp4ePURXv
ifaMyM78evit22gwjELffjEN3d2WRspmsrT/sDe5+ZRyq38SelIESNdov91Am2LvNxI/Iih113w1
E0PbFCDcPdvMy848Nf1NK233tbVUs7gYwt9+EFaj9ztPALNr650FXN4CX1O0mJ5D/dgqLJOOMEvU
oXk/IxktwchCpiQh+8Gs2RldZ9G6Gwq2Z6H3ndX4rcQ2frlpjt/UkOF35mPQ41ACDuKB41a51hP8
bkHt8Vvi9ecvY8RMJyjacqnNzsOYAwDZb27OguFX78T4I2jo0ASsvFZfbJWt5rodg9ojd0/SRHrb
AiffznYTTAcqrY4Wimshsy2t7hwS3TkJlQDv68jbytByqh8pM9HFCfrMRCbf81ZDxlytOmTFt0mD
DAopw6YWj9Ae6W/3bu/rzDvTqlH2Oldc4OaQBZWBX0ClIcebAVnrWQ5msQfVNdsjJ9g/ZXkOdmyv
b3/1RpAOvfNrMc0yDfmh0WR7y267bRsKcTDVrjkFDDbgOLRyS8s66cEKY0TshM5wdgJ1oo2uU9iZ
Pfo3hG1sZguSSWzGdo0JtNU74RLwTvhJQC8dwLdZdIdKcJQw3UT/ATrHgDD9MguN5Xk3yZcCH2+n
iwZgYYaWXBdbA2AAhJ9HtpYXAwURoDcBFdcSi21AOq5f59Kcr1fYzooSjUEm/kqVNE46yIdmWzJ5
d5hrc4lzcyh4vbe7ppw3VWjHWNfIjj/TFiup2NqxBuuZtmNqteiUJenIsjfSAKS12aVULe0WVxhh
USqLi9G8xVaILnfVB09KOiNdXHylxaKrlTfpbPuNxHbD4qCe+YoN2xxRY3ObI263+0y6AHJL2Dgv
B4bdJUajd46XusAhi8RXTzrPcmzxVusgs8S97o/WTsI1ACfiixux4pyHY7cBqftsylUlhkwd0IhZ
RFbrezUyUG7WnHNog2Lk8Ybhxny2JA/Zlk5d1Efa4IO+bPvmHLWhd6iG9IHrjrXmskwe3NqvjkUe
4+3GKptn5MCQCnWk92MEqCX+DOHv0E2+1p3TfP3MyUEif3ZCLbO6iKKKA67z4mrFp1zm3SMtctZg
xy7GfAOE/HZNsnA08ispYFqK4WaKJylIKbtuixbgZOVoAICcH/gGQH/XGMJl8xsDkfORLPE6trGb
snlaZFWRAzq09r4QcGUZVesZuLLA3cbTNfkaYr+19fW6Osp+KB7xP4+iuYjbPwvY0pe8yVGnRX9V
+VJX3HB2ehVlj5NXxmeXZ8ceSDWPrTo4TPiPQm+yTcxiZPX13HBRZ4NQj4oXw4nZMR/Cm927Pxks
cgxhAV3SLgDPCGrEc8+1q4vOsX1iyfRqYtBlhZsx/w5KpBM9OtD6dozzKfkeZS7oQ9wxv2pWaOzJ
CROx6TWXyEaFeA/5bqk/hXp2KKeGX+o6tX47k4aB5zH6FXtAfeVCt16zMBqAF+uXF67n7bEUfNr5
g8OfQpOzFXZH/be8yq5oV7H/endHQevmHob5sMn0qby0o7A2VZKfykq0z5rT1WgQETikevtMMlb3
16bPksu80t34YpfTlVb/08mueHMQVrXX3/k1rQLTfjPxZj1lM6HmLFs4OAeNgYGs9+I1ugwqvDGj
+kRfFqcfUSn5RNZXWQUcTlW6qnPwhBrKZn7VJB8tQmlmXrdKT/Y3/kgVk9ZmjV5TL/VsDCwV1hmc
e9ZZqAOdgajHWfd9jh3Ku2yxcxPXOjONYfog7oo3LtGtTjLyXewWX+GhnWLsuvUi+mCmNyUgFUCe
drsuxVtsPnw+Uvhm+WZ4nrPrpADXpT4NVvuDg6hgt+BmtH60AxZKdDAV39YiX5Z3QCwzvgapevi1
yu9ORt4jxyApMqnGng2N2GQF80F+gdIf/eFMJQPjoL9e/ulJttjRduKDjHyXeALc8Y+YVVWwqIM3
hchous6I4UDd+QmeXNwnhP2rsUdUnHAyS95VfvkLD+3ZJqMTt/zEpvB6+81BcTfQkKMdtMJ44iLp
XjUQZKDFA4DNrIkwyiTGIFXLLkcFC+lHZ0PauMToR2xyDzD/0KoYTuuxp9TsO/RTg3lXiTMvvsVo
u7L86oixXjcRKDzaut7WpT/8oWnih+7l3dXW/fK5E/2VxE09dDvNTeutoUCPZZP/EKnfXYU3lM9T
2V5JvFgVqIqQVR2N3bVSVgOsSLxY9ZFsjyZg49aitg+o1bpvGqhldoD8MHcMwItvRdwfaLfLsrJb
FYaWP1hItDxgdrVdkeLd05k6e9e2jbnDD37nWR2ybny9a11UDaa0xCYFAMttKVDzQB+qXrXg2gEr
xfgw2t4GCJjOiewWX4PXySE16q8k+tBNuYSb2yFJjVkFG2O0Xho0DP1ZscHtN31sxSGzvRxNQp39
1gAueJPnBt8NaplXDOlQlKYBugfj0ai+SddoHkkpJ7xWJaH3WvWx8SxSe0dGhogxIwLAtfkCmCAW
h0JdgLRZFrqgRvD5bNwyu16VoFo/Ukh1Ac+T46YBazXqnwokBfM2BcrGmERY5gnmaUrSMBlPGyDH
JPou66xiRes5K16iajmv74BslnBoYgfuUPQ9y/DEceq8O9foOnm2JoGkHUrBJDdtNCQXnsE+kxta
9anc+ltOpWajxWNwic95/Ydr2MjyeODdZCr+u/2H61L8f9obBWa53z8PKur6eojNFIPWqfTAMWhn
9T5F5XvnGzz8iq6ZLRX1Gfjq0L3D+kviDRwENOgOpj4BQ+gXK0p8vHD8D08b9JoX9kg7Ljfupy6o
orQ4pNZ4pM2Z18QgTGaZCfI90pilfmzwknQ20iT71eLFHDfa7LsxmQJQ4Kx6mKw0OclIy7cYN9O/
hEX8g9500r6aTXvTE+s2q6sHgHk/gWtofKjdp6RAmcpRLY1FWMXbYmy19dy/iB1q7LU35VBMWTC/
/rSaIWWPdnIdk6PIK2E2V7wC31e/Nl7+RmljHgp9r1cTepNUcplFbreKGoFZBLX8X05u/hIXHojL
VcsYpmmbR9ybcECrxiaTMQYkaLlo3xWWai0jDzoYJqaP4rYAeUiTFNvOLOu9i/4FsJ536GriG1R/
k18lZgxWtRwFHiievUftPNlXDlpz/mHKiiadTdvBf7RFkjyWidYcQcVUIFPvNc90aFvurGykfXeL
DKwsK7y6JVcSffDCxEf7jO0m3umUV9FF22Yu76J0PwRyVKxftps+eOj7/MokOgYxV4NCYnvxBDDl
aAnojm6blb2/peUHJ1SFbKSl7pw0zztMceIfJxlhjN1qrU085hkQiDGrdplPDeY5QYLeqQ0J3cTI
j31Vf4lrzToKB2gHjdlqz10Zo5pgZexn3LYBgXINPP6znVrzbSqjeFOD2QDsjsI+2j5gFkrT1p7x
5nHnlHBXoFWzFnNDM6hMvb0rkr+oN7nAzD3emErNJdnckkzdyWQHZL6/Zlnm+OlWQwpmZUcaaoYx
mm6p9EoV2cQ9ixzVMqrMOlFdH4DHrwekIysdPHgrE/N7d04hmq0MFO3GHMD8t86awmf4BxqPI4aD
nnlmGC+dHW0BWlF+zUXXnocWNV5aFtz3tyLPillbOlmxyvsKFb6iK79GJl7PVAwki40XxrQNOSWO
2Z69HG3XUuLvjSauKEAJSAZWWRYHT7P711hYr7Uc4h+J1rGg921xRVdic05GrZrblOKGY+iqld9a
XuF7kfObZ9k7r42NdqXF00bW9oi+UD/wo59FaQArXUEIIhOXnlNKlNJphjnLWUhq2FZC4+i7hnhx
IFMvdqf9IDXsHto2fdZDF6RsJobGAQq10idkszWDp89sCP+k4c7WA27IJ3IDrfirUdkDk4itUmvS
URtwzAfUyUFMNcTVtw5IaWsgruQgPfGjrxF+8yTPSq0BACmeic2kl98KI3z2srZ/Jncp3D4g+eIe
mRUnd9zBrRNjWbWqGqNBOtvHK6DqpjPbprkkwJkOqEjN1JK0VMImraOMSfu/fSuwvh5TELSsNTR/
v+qhjo6uZux/51YwMhH+xuYfqZFW5F8SZ7A2iYmvlV1Y7qlt6nQbOm5756S5s5PDrTRwsroFDB++
rYR37EsH+bO8cVYLSnJRYt6gk257JODlyS5igAMZip8etzDCHh15gffO4t7LBP1BkOXy1IioRo08
8R/pwIZoQNNAuJvS7iYiuSX6buNLMKx+UKCZ6C2M/eK4yCkG11HFM1zmos8TwRMfb9pOFV2bUQ93
VFhmSF+uK7WksrOD3qk1aakoTdqMezftpIz/ty8Zm1w3viyhKDL5LqFIi/HpcOcDJPOSt+L1I3KG
lT1nmnCPC/QGnd2bxZNigZAT0npDalaB7J4ad7i5ANqEIYEZiUNYers526dSfqXuRNg7Js16kVFC
0Pfw66l0zdmTwmMVaKdVpjDUdmUt01vGkNKL1WgfJLrUlhB0tsQeqYPns7hkyFSU/5+4ywX/MzYp
gET6//yZsa2RWy9zUMUbJveqV3V10dW9Oxs6DZVR4V5Ns16DFrh5IAsSWTVIzeI4AnOoE7rY98AM
/ZFsPUm1iVSRLHVoO73e8xgdemSyXKKfsj3THfCxU4AOWUqWiNslyAypv9sl5o8CqJVbePIgG8fC
HASFH+njGn9/+uUT0Jn6CUwVfjYr8xTjHxmQBZZPNYfPLbGZPxZ9coC5ovPNKICUSr8YzY/RTo8f
OBX5sEVXAkoN1sDPYGNuknXGQsw2ogKxSjH0evaVpi+zTD/Qmg6Y2AZ2zLjGjCo6KMmkjge9vZA2
zpNxhUH/cI4g+tJoL/4A3JlYY1FAzM8Ymo7WVphaK8wHDudixBhtQHTQDZFH02meSTypDA98PGnR
zY5kTlqKQ2ckk7VxHjHDsicRHe5CkTHZNdoADhUM/a1Idhf67pSD3oOuPJNVU7RJa2JFywcOhBa5
ar+3avQA2bJJVpoYe6D3FcDSk2Motn1e/tSA9HCykrAMV//jlMjXyacZ8p+0coiqXRiDfahTB+0q
9o0jgqglgKQwXcwHks70E4uBPkXjtp38LiDTRTEbWiWrg6EcrC1p7ogmbkEXYomZf4LWRWgP25gj
0xSOLviR1FAnOlnR15/EcoeXVPGwbBldl4HgIO8bjDmgUBlVpdyR1sIkx9YemzEomuSlF9p4GqLi
SK/lHjpI7CDuxXSKZQaWibZ/SMLx1+hKIP8SWTJIbZDETho0Z0YymdaFAczyea2DjPOIgcHLYEbt
Om1HZNGli9qUOuuVjKPqP5+R7D/tALtwlK4vN21cy+eBOV2gRXnyi/dynUem/l04XK5jN2sv2Djr
GFlG5kkbzeGb1mU7UbLkVwca4gBp8fZlBBTwTrB2REOf1j+nSQgya2WCOtCn0era9dd6mPaBVfTD
w9RZR2qHkTJ7Gzo5vZlCMzdWCrrs1MnwCq3jTsKAQvINWDWzaeYUs2nReOO6tDu9+oHGnvg4FUYR
2E45XGtRxztf1E2g26BjoC1y19g3LTYk4sG0bQ0kG9ibkyI2QnmdlGLxwHwSYMeHSaotzM2DduHL
hbx8vHlU4hEswcmMRE+NDhVKzdtyLPmKoB8BL6NXTgnIcx1okGVpbgdgcZyqprfcNdlmDChU1Blh
2/gKhKUWYy9uW67c2395QvQrtR274BWp2Jm9P+z0ciq+63HAUnf4jm8rW/U6KJXfvBG1xMmR9cpv
4g1649IreDqfhTWWF8fOsp0Wmsl6NAV6nYsRDII6wBffTbml8xfDMtNd2nvPjs5e3a5AoqUWKWiv
8SxvaxMzQXePdTr9uCanCu9uAW7XhuLWhuv8zKd1Z2v5odJiqb0AjsXPd6k1iLMcCoU23xfJGVhi
06ZTQEMe4DuDGtWNM1eIQigRBJ2TuF+qwhePTDR/kRWvUmPHm9GanZiRhoHjj3dObRvJZ2+KxTHq
QbYt7do/ZaBpZ8hDnTy8zp7M9zOSuUBKALQvx2AjetH285IMdU27udCSa0a8DT3+2yaP2XA+l+gU
LYNkMo5M9OmerpA3GlpVk+QMIAceaFk54QwT+SWP03Vj5smeluhRKXcGdw3gCUEL7kcQ3Qxg2KSl
lmcXQKtV5xTs2CSZxRiPANVr9mw3LnulC1iDNs4XKNQFmMBen2x1HxPU5cRuFwh5P5wqdYHUKfgr
A3Kn6jwn5DhAq8hzywxrjT8Gmnj/qSATks0Ic7Su0HilV0CmXWDm7kDolghg3blFXQzvwpBhKq1k
47bjt7CvDRRWohoPrjz+2owJYJ6x0SK55pvVIqeNVqEPH+0XeSv9J7QSJsePLTCZ5YFsK4nPBvXK
kHohDXPA9zFuyQasdue5n4ZsZs1i3mAcZs+sZOYU+9CSQ2YkCz3dRu4NncxxuqHKm20ADyAJK+Rj
Jp7u03h4TsFssPHx1vOkJdjqztmwcC7Ukbk0jBI1YifZJ43TBBEQ4emJMoX2dz1pAYjw8SkT9t6s
wfscSNyNMM+D221HjJU8FShAgl+0tQCGh4kay3irUzE9RNz9IdPOfagmJ0YzBsZoPG42O8A3Rluy
JEddOZY3R1fIGiky0zndCg5Vnf1kSADO6PlzFpYeoviq48VOaWbhfKyVdFLSu+cwH52tJjI5Q46j
Tf3mWPUa3xSdIQ7guNRWYAurvrojeBWjWEy/7AE4PY7vAJTKQFeuaaQ/28IoA820+BvoLbp1GBra
o++ij3ME7e4RoP742E2CulEHemtN5PFTaznhyrDkfWBpokb4Hrg3s+xnrQJ7yFSBg22UW01m4YX3
Ylz1KiPRWeUek6DV18ashh3uz9pOdnx407rkpKvRK0DNlSvmI2FpGH14CXH2mWdmovzmm+iW7J0a
c0oNumsw+/NMzX1gAgaMXSfEjmR0sPJ+ZYgsu9IKTJn10TX7z72auB0e9WQAgE7KiotpM8A6ADZx
jZuHd3LVodRs3oHKQXNPfYqm7LXvlAYmDPBocpmsA9LQoS09o7jQ6RII8yIxe4qS9s8+t79JoCxo
+7Evqp3IUFbG/gVcn5M+5acPqnlpheA4M2vLOORAIj0Bq+pXY8SYMm5cD8SqvuiPNIL8rqWVh8LZ
GkOFHX4MjJ4aQO48665lnD0XMxm4lYdfK4Cl0D+jm1VX9OcD5wdVgM1Qu+hsV6Yt5ss2YIkUL07J
r4mNAWjCcLJNZOO5WlILmqmWhs7EgVCa0gg1glHz+1USo68/kzqIVkDS+wUJsO4c2ibG7hUwX2k7
3Zm0fWOYX2xfVseEx/ZF6/Eu0aFleJ25IRovDQHoVDrFmxoaMMoHryotMFFPaOpHVehmPK/JTrDO
BxeKIwPHCbHhA6Gwd+nKBpAW0ehviwTPa02qYS3SzEaOFu57rxiObWd4F1LQwe4xdeqljbktfbwX
T3oU70HQXDwuB9eqGvyzuPiS/lMheu6vo54X+Cv87SGcqnjUitLedpEEcM0/Fajz84NnOz9Izlzk
TILERM21Ak4NySrlT0FkmRkP7f1FSUxWZZNuPJnp50VEctfWXiv8Og4f5G2P/JulOf1uviZdRWtq
c5UnEuAs6qIYbPEwB9vzeqNjTGRFAZeDkaAgAThbwOu//0x0JiKbHaRvvX2QT4Zoz6XvI0mqfszl
E6FhyefZNfOSegccb/M4qAOd0QFVU/OYA4nnv2UfTGhJvuS2LD8L/5nsPz+B22McFo/43RJz+WRW
77PN4KEiLyZpXDXbNa49x52VWXgvIxl3INP0HC1kExqJR481F+YO/sYykk2rteVuiNNkbaKUtAHE
VP5aZX58xpcZ/JxqmaC38BWg5a40nBdaTG1fBkDclCda+szVNnHGJvDFw9Qe8+RcVyArDnvFcgTX
VFQ3V0PHu9ziaoDsdXalS+F29dmVyZ0+2ocrg6sqwpe8nJDuAoMSud9d2UYF4JMPTbZ0ZaZ+5uXK
5Erav3/mDx+8BcLH0Rke/ApPsJ0wS/Co1FwLgPWVXizA9VzobLA5WqqbacBIhnSybdnzQYLpmOFI
Bq1fAjMICPV24njH2Xw2SmJuHNo+OWa4VfZHsl6uM1uScI62XEMWoPfFeBMCm0MqgFYcv4gCfTV+
lrBjrzpoTQdw+G41+kFEHbSh36/BVWFeO9vtXgTAFDaVofMtLUGfCHLaCVTEZFupUHrj6HOoFP+F
B4w3+SB/0/uXiDftYyGjA48QEhOKKbvSJWWOG5Cug8YBE9Z/5qZdXUxdB0YbnVY62Bk510+l3Vcg
M4V20NqkX8eNH63SBBj8d9ZWMpq79zBkjbmeZggW7/eAIwp+PXJUSX1xuHeZ5zJKYfTnKYxfaNcK
yjLgIZtI3HttNry8y53STT+Tf7AfhMKs9FH+Cmr1YRW1+ALxDlZfeR7TbfEOJ7/oFtO/rT7iyC8W
2F8M5ywEZCBg6RcxLdtK1tspzTIgVZfjiUh+MEoqqgAMJD910GxsF1ogwPYm2HiM+WqR0dl/8weR
2nD7n9xz0WW68AxlaNLF7EMJULOT44cYPnKA7FU07RPlxe2CH7gdYWW35peyDWcdJcnfdZR9/7cf
RSFL5TehqrU2q7rFe0vbBbJNwl+mdehUQyEzKh60QuhfkDccNrGcAA6HF45TNLj1Fj3s2gs6YZAs
BEPtczFwA3mAO8+IiewF7JZ90Bpo6GpYfewXPtL5dIi6FADOyHPO68bha8aBijsz5gibf7M8xzun
/bdEoaKOI5fHwbTgpJYlEKtWjkzlGYCl8dfC/yYVKKroszXvTIWpKP4MjQnbydECgwJz+YaaQyPP
QSO0sNiWGkf7GWFZ9ZACgwREM5Gm5vm6EsjBtbunxv+s0B7xop0elykBkrsN73YAlWqCeZiAhGTz
7hGC1tEMHIWwxnWgLlxi1VDlmMVJT8AkH5RmVpxo7VhdcaLDZzJSdA4AuSvANa8W45HCzMGWOFOU
IriZi/B2CXKY17MOAI0uS4GZpC47B1mC0pn1/oEWBcnmi30MDghlb2UwsHWSOf0QdHZ/1eUTNshX
H4eRuRs0dACLQG6cLve/uZjP3jXoaNxpXjh+x146w2zWN1uJC8nj3d/WAO/zv0WOMJEFEhCbQAEA
QOy0jU1UEqqmdDbgzhq/D82wLgpsYRKAuhymLLnJLdDH665bzvJP7DGzBjRbboUBc5xh22uD+Ma9
bkX7ng69/biL6cPZH8L4CjQ0M8Cgd/yjyNmLdDvj1QU//IE8UVedPcnABhrMOk/r4SztsD6LbngN
RXRdKFgNlPw2ZueWG6r7kSKyUf4YbcyXqFJggwGHC1iRboSp5NBj+HAj0VxMBgKoeI7RIVlc+PoZ
Y7gv3VTHGD7O2ZlEnsExgRjjf9znDdpZtHFCJvVv4zKd4j3qqDrg3wBxNGvJebGL3GwO6pDJHPWD
i7LJBQoefY7fD2F6FZOj7ztTvs24YFJo4ujY4rhggH3ABfPzdgw6zW23iwmdEQjYqPwnUJ9ScD8F
AarlgD17JrsDqU+V3eXFZ6lCdkUPsFKRYGaumrFbtySm82Ubz6yoRNtV2K3qzaK/ywjcot1L1EW6
7QSI4oeUmMYoRV9v+hw7mQLbcMBqrISHpiJLNSmMOkYOHFk92dHovtZ5sSIxWsuqS2fgT8BVd4JW
+OMOXCD6hrQUI3+PoSOGOwIGgA2tse7abA5Enl3LxaEfyymwZA4s2in9g8ohc5WDCh60phKKIxlK
+ZXHN3dqswZdD7Cg4Y1O9D/IRT8IPA1OdB57iYcUhSrBUKTRqUJ00gmAemrpyc+4f+Wm46OQovGD
M+an0GPelanRZWVAK0M90d7NDVUFtmAZ+bB81y1+Spfp1Z2OLkN+gFP57Ap0PeW3RPnn9d79InRc
mcmEPEqtbVwPzBw6IUp6pgscPnfSD/PaYX/GnWtfib/SbHV24n7+bWGu/G9/8qh9v35IcgcMjiZ/
CcuaYzALRD226V9IhC+Ssc+0NgNLEZR00Ab5IMBfcZlKLXqRZm/sQ4CazRb4w7+UFqb+3uOQz6is
PGVFYV03/XJ7vxpyXa4bG3fvxirCo6PI3C0Pg5SV9TUEYxwQ1gQaF7k5/kFW3A39Yzu6Ax7BeywA
jNBb9lbayFepvIBpYgg+Rd6YsP5pZZY8qFUKwY36mHSLpfIjHRpKvjB0+R086UUXOrhVzpFOmMqV
PnrgQpnsLtol5hhdSCNss1z1mr5pdN/BkCo6WpOjGFH8IaT4CGiwlfPb5x1o4ZLeeG3RRb5NfI8j
XZgXZ+AfeBsvzvxXjQEOknwAKfTu4+mu8Zr99kpLBDziDKXZCPdKOk1rUz/PZ6wCcmhuy00OUJqb
VskWEz+Ksu1QOS7wt7rIAgN7kVUbWx9PM9RW58eBpjn2iVC46qjMgXIOFlDSynFAIz4AyafByJ6G
JJ3F9rsTWRlc3pwq5LeCqcnksbCb+gl5oBbcxxi4xRBa/dSog4ehzhWgDz+XGZizuJY2+jsAuWaE
eApSLtBw9cfQjPovrPamveNY4dae7PYPL8o3ZCCrDrXmNscOSXlaypMeeRxQ/ACb6L54gz7tXVML
twl2H+vU6/UN5ZfnLDY4E9tVhNZIvLtpRbqe89azTiv7DP1tXEEhdOBWO5dO366AOJStaYZUMAWA
qfWRW20n5wkghNqFEL7pjIDAVfcpXlSjY/EOOr6YWcAkX3eiyNZkS4rFzpKyPHaFdbxDHV8CT8b4
qBtiPJAIfaHdzkMR/wgMXT+oXafdiUm3Zo4j0+cDwIfRBEzIYhydEH44jk92HQ6vqPmtSIz+7ATf
e6DeEEoZiKpuMWY4shbYcBSDtGDEmGOEYVKvQCtbH0BEuSIdtmjJpZZqPJNIk1Qg1nbWjI22fBjC
NTOa7qHrivEp9aqRPgyJ6cOkEUYCKcbyA3Gzdl9ZhY0rnwBNYYemvW48kIFLv7pORFabJaA0U8tE
4/6DjPCyFzWPNHFMKrdyduVQBFrpIqUXxvopTrpiTxMGs2w+ztMHJDbVAEPTSXw/hrqYaWA/NyJz
zAYGmJ+x9xiCzwFOgJtb7QP0IulR1JJDFL754hfdzdrRb46e3uZrUbbWAb0W47pyUEtCqXsxpQio
h9xMyZOsKGBvtyFIUe4CigFD1HTzXKz+vizdar33WLT8t1Xm9OA1aHGbW/iMKnCbbTzLnABjCh6j
mZnIFUYJgqX2zq4WpW0GNRffUsC/H5YA5FbUuFsrTD6K9EHZCwzPuma3GTrgCdvcMvZV1QFkFngR
deEYK0fPFebs35Q0M5CEmthrRnbTYmL1RmSz2JFvH3E0MyvjRZFYDmDWXNM/O3kudzFmkmbe5gJl
oYeUVc/M65Dwcv1kU7AifyIG56nGCFpflSMeG6Bw5sCq/8yVlHialA+l1b1M4k+q6ked7BTAevJi
1tOEjBM6UGuwMF9z4D2ih1wmP2FKIBeLaYzO4dlUjxN5zZqmWuHuk/wc/hX1gylFJdPU+T63FYzd
VkO63a8aGbBR1vs+14Zrqw6Avux2DmOY9aswJAbcBd97RI9SB3yt63IQDqASyJVk5F9L0AaT62Ln
s/gRvUrsYI49RpYLxwwivLvLtVTdxVkBdAo0itw0tMzirj+1RrMhrEgA9berfGjNPT1wzE5qh8ZN
7ICWdGiMc276FdpRSn9Fks+ctAIdzTFaIbQGCf6SORbgP4DRbGfJtELLBAiPUqMEmewinVyAMBcE
31xlBnbqNgj5TGV/JwQUk3gYfNNYTxjx9BhbEVnhhI6DG/FhlDZvE5CdD9nUABmd1PFQmyeeNNt5
lYARcVJEh+RWWXi4CencQi3xyCTpujncIqez3jX+Qq6i31no+1PPGnoQ0Zmm1+EUAA5PBJPXZ7Ma
83yujqQcMMmLiKH9+d3HIJILdK82l2jYLWHuYpkoYiVm+IPCzZEAdvtTq013j/yiAPY4NnOydRs8
kYFCTQdSeJoDvCOFU+2J3jx4XvN1UfoyTvYTyrN8Eyfxb9t8tMDCcJhR1mX85qDqfSVEdnQ7DKdM
NN8XyHbPmrxNkVsGMj8KpR0NO01g6+L/wj8Dl5QQiX3ipcsfRayXgXSlvQO1axeutTCvNizJ7ZXF
JH8cchfduS5Gc49lkz+TjPzojA4pHiu6dIbLbAvskxZjksLZLKE/eCzXmF0ojBhjtk/QD32qu/GL
PrlPVaRHZ3RV108h/ndJPK/+LbL1HgCZYwGSUBQCWd5tANKo4e0JaKHAu7stqUc5BMfOrKUlaXnk
hVta/qcvtTvjha7djEU9buOW5V80CQjKKHHzNzor4u5fZ7HSRi72XOBUcvOu+WnU2H4A/cf1kUsH
DY/3LEVo7qrczg9lYxpXdD4VqxSQgj+ZNgMFkWnjTN6zOWUWXlyRZvm36QwU1HXAJLO1W1QyjafY
nKP+/QFqTG20Q5a8NU0J5E+QSz8YWfJ/KPuy5bh1JcgvYgQ3cHnl1pu61Vot+QUh2TLADVzA/esn
idZV6/ieGzPzYAYBFEC6RRJAVVZmdWP2kwNZmbR664EJkiO4h68WmUnEzR8L8qi9uymlYd2orR4p
eIVkjIHcqF2hKrYe1HSvRdV6NdYB9vi/9PWRCQxxdCX5qHF8yRViCutbIZl1vACm8mwEa5JvQdZq
bDJv4/Cnem292A4ToCe9iTw8P3AiJRPO7QWccEpAXJ2qg1NaRSKWtgyuNtXKmHjxmF4NpcOaeG6h
2UXSfj4Qp33BF9BKQIUAhzXS4ObD+HXgtIam/bWsulwsVeXamxkeeqsuaoiLzdcQvQbpGl/21r4Y
69e+0QHZxS93B12me+WdHYgsN4adLgliBVC04uKVL9qnlS3JfbYqWykrPfVmEADCpZtq7eu4jkX+
MRYoyMuNslIe3vWKWibKeHbaOvr0e2sQbQPLoPKJE/FZUm1sYBvVpnziX6X/0Q8pm9rFz/5l+S/9
KLahakw1SiudBOqhzV6hWVyeIvHfbnMPGnzAS85I/k7B4LS/oFvmEXrMiEzYCXxwbaBSZlM8sEkP
t3+okmJVFqyqs+SCOsNBhvO1fMl4VmW59vlWFo6Hhf9ig89QVnCqSDHvRY9dxZzV1o8W2S2RmyJj
RakA6a52pmIa7hwgERF5HLcAgVk/rp2UVaVPS9RoTOxcN61uhmH5Y4DPBD0N0AW4/pPv5PP+WgUK
8WWbZ34dqLq50MqLrT67TxyaphdbsChsuMGmh1YL27xtXpH51u3mdsrgYvPr17yz3r3c186zbubn
aVnSoF7NltE2sJxu0z2vGXlpQBn01bvQ28/ecC1demOnu0c2UAsPjiFe8XaMdfOq6725E8sKRpjd
+tVz5w998Jdz73Xj2R2nP+5qxdLOjUa+kN1nX0ySzeu89qUaEptV30E3PqRWyQjvAsh/BScQ4UG8
iqz7DLet64ibTbVvVueJPpaBkSIBS5nNDmGhb+fLiy3yOipy62Woyn7LwDqwrccORBDrmUezzzMA
cv+r7v/f7joKaNHlbgEiFLrUS2St6cVpVREAVC2sNnzfW2eQsFwTijVXWjvoeH+a8SH/NMu0GUQl
w1LezF0BzyQeH11ydz84mRGqItM1O5oHQDNUsdOyByTs53dul1oPrVH+705NZzwB059FyqUt5sW/
0+aohzAZHF2y6bYCaZWQNoZDXFnMOcVaoLD4ThXNUvPv9O6zwzQwE3JIZlSsnZTBX52Un71er3Lt
lM0dEg/R4XJVtwXpklPCf6mMCTfmpCUDVu/Db5WnqQ4ZKx0Qs81VouQkpq7U72CA2RmuvTWbsxnY
p4EqIgCmDP4aoXXaKrFX+/+M8JeBuoSq+4/Bv12i8HTjPCKTyOqK4s5bGHRTB/GgDpqc3VArLaDI
DFE9aGBlOyHt/XS1MDqg/GiXOTtVB4F7aJU60C8yLPCzhLNhvVXIHr1RrQ6c3Tsb2XPfLgEs0q7r
JgbHtCse7MZINylJqwgiL583YQ6PBjXTezVEDW6S2OhMEiuDf7lnbwEJiEYKY6M6mIBzXe9ZXUTd
c81d8vc9q1bV61/ue5ozFnrVJG90e9ajqiou3DY58jHPX6V0LbVGdmkr2v7SpphuVNuXZaXJ91yD
JJBiEXZ9S9+NBUilrrTDTPAX0Hj5RweYvfPSgvlvdXh7awkY4EupXvBJWktqgaIsWzhHr6Wvfsry
n23/3U850acGG9z/7ndtW/stQ289aOxXr6K2bF2ciHXhwbsBkK2F7r81XOiaFZPzV3MBxGJkKdrc
mkCp5kJITNdVOrGN/Sc/sUv5iUkToeeVaLjqSr7t8777LHNmuWEDuef40v7V25yQ/HQ5/GeEy4Cl
hflP44uF2NwauNJLD1HALt9fiqabIWnbX6NUWePHZMnzPV0jXwKYjvDTiWzoOW5oFV1r9LY8mzxR
hevBLyBtvyDuVHQpXJy1QMpb7/vAvtYDA9MUL/BNXNL8MoihtNoWdh1J1VyGm/PLSKrEROkAGzk+
jA6xD6wbIm9m0Hhopc5P3Xroi4afCms6CCz49wt3nXEDYeAibAt3ipUJYQa6qFMvL4yE91jIqyJ2
Vb2BzCXsrSDJA837/4x6afgaVl2kX/CXUWeqL6SLirDMjSmmzbIccijg9KxvDguwiZeDXIv/s67y
a4h5KusJa1TPnuhOlVQ3dab6frO7jvWXzbVogHg0FCUCaR3RdKCRpyr2Ox8+XKjRQB9bgKo0UKf5
wqsbn3MChjsv5pyVZKfqSixsikh1L4lVxelqCK01VH47/eqp+hgS1PO8wxYXMKRyxirfM45TJp8K
fDm2qlQzYR7VmVBnFKJog7YjlQWEwaVq7aTMetPUQZXK/lxaoY9oz8gLQDPSGFwAe8YxulReDP7X
5S42lg3B4tTaXW6NazndzKn7nE1ZemhGmQJShjN1gAoR/7tOmTRVXSFishryL+vMYVvb41CL+5eh
/rZdTYzS/c8o1y7qmqp4rbsW1ZnRY2YBPez9KIC9KVbgT7XCc9QZ4NL5eKnE18hKtCL9tFHN6pDP
gn/rYubFp923zlfDSz9JzctYqnPvjdB0/jeb6z39dRVlXC9giIJoEEB5VvpLgxT71jSM7JbULL9V
Z5Bmw5/ULOv42uCurT4paeLPphVcG9TZUIzFoR2agzK7jqQa0ypDKgS0Z1W9slD1boovNwFKWZWu
B7y4n5e/2qpWdXnZwCd4NVYmMm39zYgEwbzDnhFvV/pST26ZyHZpNx5rsxerkG/QBCzOwBu4D0iI
htgArCgVzq7PuYyYO6QvtrZMoaEP9UG1Eg/vARnZs+f37el/jk2t/i11xuJsFJn7UKX+5ZJi1sgO
5CqAeFftuz6X5l2hj781qyd3jTkDHEERrK9w+hOyP5d6udZ7g9OHmZ4vcFZ1v2njkLvFqb7br+Nc
65W9Guef9YILSFCmbVQ3UPGwaDU8cs3u9qRxSVD2xvBo2mDd8EHBpBpVFZ2txJaaD/JOPj6mZg/G
C7MD89hqPxcViXVm0Vi1lljZfxttooN+TsEupWx7l8/3F0EjD0FGZ+OX5su4CpcsutiDICkCyxS7
k+1o3QF/+KDEsSo4TTa272CjuVoCCf1ytfKJu/1MdSqm7tbKOajmdBfCRs4CRvIM6TpHc6YgSbMn
YGuQTKs2qnMNVnwwjx2qFnFv0x1fFUJNK70nW3jsVpXA/fBZWqP7kDq6lNTO+atN7bHXUtPlNMxK
LEyv3koQooh93cqHiz+SGU6pisqiUkwU+G3KPZhvH7LVn6kalGdT1a9dr6P9s97o/owdBP80mxXg
pYWDVLlKW7BtqGuMBsJwYI37PvykBPi+hr6YfPX4dlf/rLv6YM0SKfSOPSbrHV+rcyyFJ01z3XBG
BinrfOesG3qsC4M9DjPnj0j6fFn6WRxVVYNc3rhgbZqoYpVq1U3BwExx7QCGo2DUwBSjqiD7XIZO
PyELYB2yZeOwdVwDClfr4P+8HhR4+aP+j+u1o9HHYELgoELp+GM7G9+vZ2adOC+ERgsDT00+gv1S
5Q+pg37NUvq7DLe3Flk1XBbfjK6JSBNUI8CGkYGQMz+PozOc1J1pnFiRPS/e5f/uZ2Z2WPpFQkMS
t3b5AYDgI0b/oAp6k0K1vEubvSrKZk1ncbARUf91gAGG21Sn+5aPmUQINj9zPx9PyvavSzmZ9nmp
y1XW32n4vJS6tYbwQ4nlddDORX0hZTBWGgZFrTCJLoQ+gHu8sCpA7jSDl8hmF36FT6oFfJvCMZWf
nS+VZi9Dr4WcpSJiUAfRifzSGcq6IKFuUgKyh//HznmrZbvShULddUB15uRgZbxePeVOflNgtVna
2XSaCieEG8M5WxUgL+rAfHrQ3QxwXD4KZKzOKURgM3w/RlVma3K75Qsd8eiy0oLJZgM458f7i7ka
rDWepFmbt2o8Yx0ZcSkg04zC3F0vVHWeHsl2ruJrHSlssqWGiTzar7vqaT+eJrxEHoNmyLU+xY0a
CJbdXKuuN3u5OXgo8U6OWFCqS6gBwIX8/YZVQzs8U8N3ECzfXb2oF9fp6n291v3lNYWAgLFbSg3E
P/8wUx3+ctKqur/sVBHkQIgT+dYvJXimDkpKzfGKT+00zn2nDa7lxtPmzWRN98rOmC3SBn/bOONg
Ru4IokMCtECxsTIRLsybDl6fLeC3sjVgyQmiL8hJ1/V9biAmk/LqrUGepXf6sm4kbaegNGlzlOr0
2hEfL4BOwEUZXfJtVaqtSrr9Vr6cWivzhktmRO4nShGqWfNzv6Xm/p2qO8x2G+m+ZQMD1Bt9yaM+
y48GMr8INAYYOyAeoWGe7bW9Kn5rAUaJikC1i9XoWxm4eg2Mzmsv1W7JYdottfOt6m+TS1lZf2sq
CGa2kHm92JSGeFJT1OSQfZV6w2FRk4maNL7qrpPYV/0iivGgSuoAijVv50LfxBT5sSpyb080BwvN
9UChk3yLiDjBF6FxE6ajqA1IUIVmsCNiDbkuIWgoBjtQlq1R2VtMKh9/jYBYSQMGNS24Dnq1GOZi
O69husvAqsFfgIzTpT1tLDy8WtQK+NtMyM4Ct4VbuFyyBAvd1m50SBKpW1A9Edtvb5zcjdW9Xq+i
+nX1BK7E1kL8JwuxuzH3LjBbN0ieL27UmdMPugxU2TdbK+6Xvg0AdzVkkPN0yEFy+E9T/CxNRKVT
h6q/OlzsL0MJOzN2npFvOmkQO4LfBh5MKwSNsR7MRObgbjpDeRj+a7/dGFi3eQBCQJQsKhYNAhpG
XAJ8PK68BfXPKQvAT39jkOqHhGAxmwggE/7ZaIbEaHmslx9gCQiApcsAOOQCsoRau7flFt92OMmc
XT6XW1sj+7xvE5kukVf9NnsvqrUdfEqRa83buQBijrlQTuUnnYFfWXrxRLQEjo1Ybh0BYSpCgOZb
NrWZb4QGDZnS+jUOwMRTts0G+zDi55SkOYih2smsSdzG2DYWuJY4WI7yRHeqPfftiJT2VpeIuy9y
m9XVjvX2xpqx/03brcOzLS9l7DRIC+n9uAgXAAUsZh4WN9Kgf0CWRwGRg2yExljn77BqO07FHOWa
Ec/6sFsESAiq6E64Gth5l9hty6TP54dejsfcTcFkxxMbul6WPuIhQXtXxy5zk3xYggVUb04GCGS/
xCDH2CJ9MZpLEa/3g2DMScsf7IzcUKRCNWTZ4UO2gEu/Nu2trDz8IM4NcfIE67xtg78bN9yklW4M
OlqghaAViYVGT7KkcPV4hMaAVy8bwW4HWwSI9AJy7e6YyEMgagFfckIrmxPdRVqFHDaDU28rD6Fs
M92VzpjUhO0Wj2yAeY2HIcq8IRzrZdeZI6BwAExwJB4UI/h5KdQM4S9cjN3UeQgMpbvFQcibHqGc
Ei+VHQ2ZFVeCbyt32TAdWqcSkyyZDxXzEy0btgWFeBxS0Ca3j9wGPir2CFbYxPf9bU5Z4mdTxFo8
EJOVlH2zo3y5w7SS5JDjophRswofOjAFO5B9tJkHiqkNkyI2KBgMXYLEcjwUDa5I9QQ5zWEvzU1V
Yj6AE61JzWRYBkjw0bP0pxiqaUkuNUzcLbLzH6dpTsoJyf5IlYJQWOx0zW6BYFMh30EVsPEcJ7Fq
Y+NBDKYv4sG1YodAtGBpk1ykm24CCrcwYwoROIpfTJpltOq9+8UGlEKJ3hYxteqNB/VX2UK5wR1i
y5wjD1RNoGYL+ynBpxgTBQcQKku6FrnsA4sAqo7zUYsLzYzgEkyQIZniHXdZXFHcAxIGulQm3cQ3
kPuMSwbHPp3x0ybgWgyHrEgaJIvoiC9YeRfbGAi6WLGTgXelf+U6ZATMiHIsw/vE4dBwKPgeAGsw
UhqQYtMi19HfwGm5MSDXnNQUcPUFOxG9hOoYnsSKyyfkM3/MlOShJewd7cyTKQsaOchYXPzM3dQ+
i+Q0GXiaIehupZtMR9zGF+nJA80fFGaCXoCRjhF2gDDDE0/9KZAcbhNgsM5al/9pUv3Zm7SjPi+R
7xVvnQ2nP6CZNpjQIMAIbOyO+I4I75mfv5ik/im7KQVr7bLBFzIf3q0KSvK6b0NYvuqAqxO3tRgP
2ErFxIEeXJWfoJO3Hz1zZ4M3HJusEvg+LDxtPnmBI24W23hJTXlfW0YM+M2AhP7xlUD7purqUC7g
57OKaQ6NLn0x1/1nDSUaId17d2wRaKPkd7UgDGFH1DV30JcKmM1vAWjYtLlbxFifhJjETqSUP3VT
kzFlaWhLzD8QIezi3Jm2UBy960n72vA8qLscEfmhPdmdHhQDeW+tW1Bt+Qmz27vFfRwlAKJa+8LB
bhC4rDwBdrBB0KkKPF8+pq3dB5Z4zqHSGPAUOYqm+5KlxbGbgGmsu11l+vs64+dpIFVU6zIG912R
6MP4BpDHwc67NAR5Sh9AKCZYOuPGIXrSiQFC1bfAOkKM1kogvho7tD0u2YAE8nLVgW8hHufgcUbu
w5B4zXQiBlDSExxlpuUnJWMf7iQPeAV/zBBOLKV9gsI6tGAjk2UntvAf0+j9AhIyssFZNA3TI1Tg
V9950LssWRqxbU3rJtf5fhrzI6HQ9y7G5WSTWBrTvncWSA2xA4hxNwKxE1AiZskMKvlMuic2i01T
zVBp6F4qCDoHyFqJajFFHfYLWrfLMe+bk6eHTjeH3Lyr+v406vjYvrFGHEC1s0+raV8azStS8ALk
4sF3HNCqfAfnzOPg+WUgqmFnyWfeeQBwN5gjTfytKuNYcCdxSQ3IsEgKp8BaSbxrmsXwkbZeEOSv
Id9ibJxheGUeaI/mDtJdc0shqwSh92V+zDN2pELbCQf6EsjVfaVud7AgCWBM8IPpU3YvtBgRxx4o
svRPnS7v/K1fCGQc/RoLgbZ7NkTmbf3xZy1+IxvYPKTaT9BMOoEB72pYA3BlzcfazG5MQ9sOjb2b
reGG9nI36MHOE9V5SMvzONWBZP7L3Hu3nuNHCGfHXGd3xQgnrx+UxDiKHk9sLvkv2Re3NQctdVEu
kVNDILHDRKGvmsXQv8ZvdSorM9Y99g4MYQpi1UDOfREQF616+lNbjg00UwLqtI8OPuK9qR0XTB9V
OtyNzZFiSRdU+bQd8LhVlX2YU7LrPJLUU7eZc2iUZfMNND4Q+ShfPcuLO2IedVIk5uyExWTt8n54
1v3y3cU+hP9h6C1fit7bc5L/sMmM74I77wZzxowBfQp3jG3MbbTzgwJwwbxG/uAiT0BlgnnXDCaG
EPB2SPHIYpNAdWSqAG4BrYQ3JLyBlZPFXZ2b8VI0acgngnnf388tCDUyYHHANSff4FpGWslvbkM0
hEH3MqAlwztrgqw0F3o8sPkZDs/bRgP2XyP2GUzkJ+Qm5hErhqDR9GPeWz8lRXodKPh3Mp/2dPAR
8sEVwU5mPNRgQMlKJNmYB2N6zoBCMjIf+Qj9rev6sS+8vbsSthb2x0ZraWy3UwJayCcxIYGhmG/q
Doz/Y7cZWbsvZ+3c5EmGR8bxeitoSHPmcnioZu/Nn+o7LA/ATXtbITciwFcBnyLN3QGscOvgaZGa
DDwTq0UsOkF1Ay1OATLUoPHvXSnxDmCJ3J4hj3HbyjLO4HOYIRJE8Vrywg/BsQLp6uy5psN+JOZZ
sOzVrkFpNNGkX3+v1MI3xVueBCTK9RrSiM6vTIAfwjZkUtkAqdt6yPFvpvYmnecJ0fNyCzGK2jNf
S1q+aT9tSLpwY/zZLO3e6LrzwvWTA+HeHOsJE+CYQIx1CQaz+aHusOIynTfh1VhqcuACQeeM2R1Y
15usXJwAAXMzEHQ4U3DSmDddJ6JcHNsZ3hXwj0E+bIxao8HL4ncgtGBT4lCsP2s4w5aILbinaQcx
n73e+Fg7n2tq7FtnTkSxraRjYNpaIoBpQdiRdwEoDt8BiwIptP2HLtUt7fY6y+4K2dxCjwXca30K
b00O5nRsZC39zqHluRnsJ2rNd5YPMn02nzFpJM1ib3rM8UHN7QJhsdie+hPrvJDY0FcdV7owSX9C
2++HPU97UTEQtNTQvuu3BalOtGg2ncVvSxtCfEfdFGmAuEV5THH7dNDED8vG1zM1QdE6OQ3CsSW4
V/kwb0tgT/DrrkQP5RLWJRufXGp2twV1tjZEssq8I69NnZYb4dMQ1AOo8ofbAdxM8BgBMD/COyOd
N7PsodiQ8LLeGDUYfUp34Puy7pKps6HbUrrIqQF/MG/MnxNS6Mp6aDf18Fxk9bDhI75bOkKpaSu3
ldaCMgxAg3PWDnVCjHIMW81Kz2Ah6bygXIwb30sRFNXS7KzsZAVIv8XzEtprBDsoStFiNh2AeYMH
TQ5QEHnQQ6wIhN3nGzWW6qwOFddA+VDKMJtwoStTCKcmtjT9oG2Rf3Vc7Kgph3fixjPRoG9vmt6+
6CtwzXoj3w4mqOr9tMbGuw2tVG7At5fHtWOHMjMgdl1Mm2Vq6z0Wzjk8y6ul4A4B7Lffg8bIBenb
eF9tWyBTtozRtg+gHbfcaOuh5bPADVIzLOZ0uPeH+qP0W+zVRgIdOqQv98Vy9hD7Okx9ah39Gurc
YrKQo2jWb2ar3zftqAeV5jgbA4+k1gBgBM6A6bmw4CXXhojQfHzJAaDZDANARou/yINwJ8iN4EPr
1cJ+y8SgQxndxlo8NX9D16S+FcyB+qGVyT0jyD7ogfhEzLG5a7Ux9lN6NHjTJKzOKPa+xntvaRC/
dbdZW6WvDiKugRyWjeXK7lUX8g92p8s5vzX61N4CZFwHBZLO++mjhM615v6YGqC1+PCHdbLZG3pK
btPSwgyN9eJQvyLFWg8EJGJD6owEs62TvRJjxBvkAayqExAz84nlh7a2flV9+ohMPe2F2Ehch3CX
vpnoQl9Iiyi9MZbgNKNNKFLxXiOx8qhPTD/y0VyO47yufKj3YroE3yHV4I9ttenEr24RGdLbLPs4
mfnLKNJuO62lFDR/4KRZTzXkl2AXVGwvZmvVvEANKAPvTqwNgERUOnWOQlRTaLEJ2Oa17tqgzjxH
R/4nT5Tp1UCd+Z5ZbIbeBBM1nD5pPtPfNQiBmjRFGl3mBosB3U53tKH1wrE1RDZFmsyd3iD8Yv1p
qsrY83ELWHGTtKwA1U83vjPPrEN7Mr2zbjfm1oQq59ZE5uhdPg5QQHEd+m5ZYzAIq/7QW0DyFmPy
Hw3geBMi0/qAl04/kg7L+r7UEj2t+L06YIJGCpSpI/di4fe0WEE+0HAL8xXs7QD8MwBtfg82k1Wx
BIt+1hkt8BgOXSA5PDcbz4/SBjCqBbJI9zOVBwA37KOEj/6+TKdTv2TarrHtbef0R4uNUE/VDZB7
9B07lyV/95B85Wht+2iKKT9TtvycyOL9oJOPOaYfrVifq+nJd/udlkPULJXjI15o6A9lHmr0D6ic
DDsfbHatnkNPYwZ+/wlskt6riYSOBFJCoFJwGeL/WPFmvYvJC6Th234iTtKWtMW+X2R7UoH3up+C
CTkPfLofDIbkojJa1yPzwCNnfavTAF/sQHNp6EKad2rBR4zE88wOoSe0ybEZB/lX7OrlHspzEfZE
wVD8aesPwPfDufEQxmnBeRqPhZnUyLfGzYZl99L2792AtHV4n/QMxBK4gm3JIIUoGgVapoBDMwOZ
qK8/NgA8ulCwbsuP0SojZCwH0KaIPPJr1HOwpyPXsnvvscpBwltUe3qAZJCggzPAoTtSv0E2N0Am
u6Rgw69qrKbBRDbfpuMfAF1Bf82wRdo6+sm0nKDJnww/zNvYZr9c+6dM8dVqkON8zpwyxPoVy9Xf
IBWBA2YMRoxj9gSSqB91ZsDTg0AIdN0X8MdS449lJY5+PzQ9WLZBdQBuQV7uM4GlibdbZ37kIMxd
rEGhQ6ugZw8Sucr+CXBLYGlLqLlNOAN+pOGZ02uAcWUVOKYe6IjKtcj7AqOS4zxq2r3HarDtiC11
MSPvbLj2OvuHhcW50d3bPdzNmMvMKQWbJw9WvGBaAy6JhRjute9eWY2VS3NnE8jPLdghIzaExYQY
H3X8/pJWkdGyuAddTYf/OUDuodWAoVtYiYv/Y1duOvj+cgleH+jJFuCEx53Az1KGFK6ZxppD8O4F
Gh4eHfmXDoNoJnwRnXMLtrPABC1uPd5whJ0GEI321dvg/ahsEw6XP10H0o4en3SshYf2ARJbQQVH
QT5hidRABZyBIUN75pA7sJqTZhz5M5QasPPuQ8wJUHwDF02TarsSStWTfLfFUWrYDTH8NqMGP+lt
DSNWFEkLv63AzId0MaxDsM/7cMb1LzyFdIErAkiAxUUuvBX2DniqKhbW5utCxkhAQ8C/ZSmW8GUO
QjJ8gUoz7mt4DRs7Rv5rqGEJOzS/mY2VfgT9uMQvQGEnvagcz77fR0tjxUisjBg14EgYQt2/0TsH
PC03RsVirx7jmRbhjIfM8PDeNHrYm8/6mAadVYY12MVs91jqN6OQYQXwa6rZ4N4p8Sfyo9KMhF7F
XYvMXfwDWTDChk/e/EznHzNwL7r+sCIeIHuGXw+rJcZXctSgjaWNN8vIk65woHljIo8By9M5izxA
PxqCeB4HhB8pG3XY+HmMr9Zp0EH542K1YppG/9NfdA4lyhoQWg8MUWtuXs6GuyUz7noT6jFIicGy
mIBhbwa34xnKzt5NTyRK0JSwkFj3KiBLH05ktG4gGtw/ImNif6mHRz7hPHc2qjhCCN31bO/Ztatj
Q+7ZaNjJTEGFhmT48bUEA2/QDZqP3UBtI/JLPlR9DXRUBGqYer/QJdsxSf0gpXgYpgAJzKGtw2tN
mHxHsBYeFMoLyMKxp7KeHzzdT0wkdwfzDpIfaQK4OWi9uXHMhRR3lD6CUkDey3LSQsE6F7RaGeK9
bdftDHDIhYLWq4+6pUmeQ18T/l8Apwb8nUCkHszzDaiM8fhI473O8EuDyCPD61SzP2JOd1pDX4Dm
EBq3A4+JEyCLf5qVs8LKqAVfrv/Yz8+5EZjOLfbcse+TCGoBtNnY2T3UGq1nQs5aFmNujwusmxi2
hS52O40JUrS8gL+13Eo7XzOaV3ptrv20MnxrZ4xICrPf9Y7nP2m+twNLGn9rgVmJsHqegb7iJUQH
p/tm6F89zvI3ZF3nIdK2s8kHTSMyJcxi3cPZu2Vo4INmN3Cmhh4y/UX1hvyPIOWnGgiCHn9/+9nR
aSBLcGRZedhpzw4jSME821YbC8fHNkiElTYBcNbvKy2NG22aNqwukHZ/b+bTwdBSjp97DnvkLOa8
vxs1J/LhVPdT4EFyxLpH6+cMFyVjry3c+BPBrK2vCt54RzEBpL9mr4/gBSgakPC1Zy2VyGoFCzYg
dEX9vviY0pp7rTpbYB6EEwPuTg28mTUmOQbfvx2Ysw3n1fKau8MHQhx1fh60DGR4qwSHQGgyqdsp
C90RiP1Ct/0AvJXsR1E5bpD11NgNQACFtbPIiINK7DQtvgNnmXYDkF21yXhH9oZIsyAdPQ5Q9LD3
Cq94KjT91jWoc8aqIIvSW0L5wQK/Fp8WY9uV75r8iceMr/mbmEbvpJ6xE4QIy8NSaM+yQqDVb2n6
Ydu70SR8jyzoxAAXArRUIJoLZl0wEyzQHVgg814AdF9HTv4Ib4NpVFEOMZYpN2I6wV3TvNiSR137
y5/1QNNfdPBYC1OPc4GFxmLEiLVtSvjR8aMCMcvs53rGCgxhjmaiwTisdEiImhTIybszC+vPmJIA
WhCvCEHQ27yq3K1tVmG18CWaF5GY2IKC3nkwYk+Klz6rnICQId2BdxCpRzWmmdYyTxXie4+F78JT
VZSnYaX+dhOgJvdmVtYhqUrjWceuNu38FACPFs4XvwHuDe67cAY3OQIZEvzttfZcYbYeE2TvQsbN
zW5AaA2GSYL/Z42fx0wFCUVe3bl5HtgdXL4Vy8J1CgSxKtgC4IazMqRA1s4Ozmu502oSL3qXwFeH
WXGcfjkT+MZqEKdX4IkCiS02IWUbzKIEe1jV3lWyBeYNpAqtoT/NNANO41fr11jKQGc1cVv/WBN3
T/vpZK2e9tK2xghJmjSoZvwN0hyUqjld2pAIauAju04axABDCNR2u+KUUzii5wIxsLQKjQITAzio
IvhXtmPGPqTJ92ByleFAhznpndsG4emNwLre0Hw4UulDC+fcBG9/WrAPUM9gZTVNJ8AU4IPLsVCh
ZmxynuQmBfNrYLT/h6vz2o1b2db1ExFgMfOWZLOzWq0s3xCWZTPnYnz681ELB2vvDcwpyEqWu5us
Mf6oQDPbNC2KnhJ04mQK3FexeYDIfxVj+95EJszesCU66CRmq06xw1yZh6YL90g/5+ZFBlLV6LbO
XlobtNzE16kl8UdKWSTsTlZuhdJJ/mb/otr8YsyhKho76LOES6sFIvt5M0gyv5MpPllCoaon/cP6
fCDq6TYVLhdCPNckAfAGF1T90GF69uca6+LPx35+ACBNx5hBcE7EFjEfijwO0wmsFbEB4RlbSmWU
Fp+1Yj6yWJ7SJmdVFRonpb08ayn9D3nPRTo1Cul1OtLlfEJQNsl+JeuYxAg9VhHGVU8CS9YbBscM
ECHVrkOtywcNLqzuHH/JiX2RHOg8c9aRiNraKwvQrAjCywgnJIR2vLwag3qq65tjjyT7Sgx31TQh
tFXDWY3XY1QXQVxxzKi9RfVxl3krwM4e38BWGeGWL6J5UmGEU2Zq4uB808nyM0RR85ZV/8gudt+L
NlPOg2EWvu5qxT3taaRHUH7u7eTNpbkSMku4Z500Ydkq9RO36C60pnjyse/9RZQ5Uu9UnVvNafZ1
j5BenSOuw0JvL8o6ULkMhYFaA2zGHMfIw6IjL4trO+fa2DORW1dLVBzKkf6ScO5Y+cfCena3iuSo
tvF03JlGjlCNGMBfIrU8MlbjDynW5Bg7roYoPRvui44InV6QUBn1oIVx6xFpT3UXwJ1SyhC4quWt
yduYPdbuocx/UUHly9jyjLliGLtIDSaWczbP6xDoee59ZGfOK2lg7oEW+uNK0IlfTnkRLBZDlOwy
+diomCtbmncDvVCbk7ahMD/vTRkp7vXgPGnaOh4MIqMQyfz+QYQ2kLmqe/nwAy5RiQX1DT8Qw8GS
xN8jM68Wbdeoy9tq691Lox6of7Xe5kyfD9XMpC9s+s+4eCwxrTd1cnyDYrTDoMiDItR/gOrKu7IY
vCaNQfdJMhYerRvQqSr+FWnPXxbVXdvYxAGGF+3OTKZFmJwzsha0kcjIDufrIYns9mY66SlHyx/K
GrlLnEXl6b9vbFFW//njOvLPm/Da+jBoZ6NFXZFW4h9IOt7nJg3pTj10shrwalXcpZeZNW7JPTul
wZfkByh1eiBPi5TfJj0bp4Wo1zDR4O8AQ34rqn2eJ/NqLl0buKP25nR0OdeuyOHS3dVb6M24xllM
dm6z5g+jlH/n8RNjx0JSsZ46+buDh9BX3IzjHo3BSU+zxevtFmHpAK7YCMebh/rYJXChE1VPfuuw
vqglC8PSqsNhaUBZXTW/1+ItV7lXJHU3X0fbehWWW+FlztZbQdf4lHb6VRrNC/wfRpuHRls/SNMk
Kbex/JReturRWmp54KEk1zx3fEcS7U2QtjTamwUdZs4M/ORPE04iXe0UN40T6NZF6F2/N0yWAl7g
WzDKqO9jmzjFcc5+Z4Ob3lYio714nTjicivFN4FGxNXr8kkqh8iQw7Hnynhf8WCyxch7Nls5O7pI
DjNB5DvDQitc0e5E4FB10fOCN5meMm9toW5rsm82sV+3vSkz4K4mr39zH+XsNsnCYy5FCnY1R+bP
0ib0q87c+ayvdijVrCFE9TbPTBm5mZuP0t7hMPCaRke3BcFGICT3f7amGuyGdodHqSqP/bqK/bi5
f2vNns8/75VO8c+OHIt4Lp2Ud9fZMHC6WRs9qUJ87PTJqQ5dydrZhRXZD1okrq7R1/tBjsBjsfaZ
JNZRiQ9TjVzYUdUPbWXj1Oxhx3WQhj0pKTvw3t6fRrGcO+MlHy3g3qQtXimOCcq2kbtsdMtHWx8a
OpkfynIBBshVkDbRns2aSZwQs5Ti6C7x8i57bDHHEMM4WK8aZVZFrbzJNZE3XgG/7DG3Dg1rC385
IIvjrM6xaL6X3KCVDFtmy5bzhFbsnyG1/H2sp31uYYWKHNk9NjrfVjvto4jMVoWXKKMznjekCVn6
sJTCOLEAHLWftJZqmXc/0cw9BdBMBQmbP6Ld28/H7FEQ0tzCIlKL/DXb031IKCUdcUMH+liunm1n
/bExmo/KLU6NuSLPm3ugB60ZdgxLjE1R9BbRkHCT8YHma81LSFKBGC5ZQTH0U0v+kRTsmT5GpYhB
xNglcKN2iYXxPqlEktdIJubopLBVRC0qheneUNQYxflRpfe0x9tn/xl4SMmqR0aFFA4QAIVEoz/P
Sb3L5Xwh1eOhJIlQ05ywVF16AJrdUtMckJBinmbhmvyJQB1yl34KW+w1vdyPbhK6yrcVyzOMyEOU
yzPZk7f2HVeizVCLveoFM6x4kcvwMbXG8iD67mxOSnLv2v7V0OzmhvgMEJmT7lTNLn7cbqi4ZeYv
ij1eplVGLHf2SfbphWN7X3bJaSDAyyWlr8qJmk+7Xd3uV2XeJ+gVJEaGuarGXVXjM23mcvbcaOBU
yURBY469+G2yPJoLzPpkQxSYs7mnhCoOizy1A2xT3VVpSZIx8QqnoqmCjESsYB0/2UW4P6Y4USfp
zwYwBihDtjkhUM+MTv+QM8wLMMJSPoiGeJB66M8/f2psJsI+KxCYzbnB0YldMZps5yqF9qcgKgbS
pEVexkfmsrvOyZrDupPDvSrmxUgVhzvTsjPRRoRzptnHBA3vdOvKL5RFXq0V/kwyXMoroOpLX5Mv
GZn1tdb5EBcsF09x8inlreH14lj6LltUNoPC69krdXqrKrQeBp4wlM1Adaw1WN7VNufpfmEZlNEm
xUG5gPgAmzURP05A45A/TK4Pj7cfuyRYoq28PSzcb+psd1TfBNRlBU4/HdLaPhpsOagwfLNriC0G
nkLWLgbVp1JvQ0Z2KR02GTiSo+j+aubncYpO+cgnZbT4dBKIHSfNeqU/+tAR/Pzm8NTG8x9V/K6d
eAepGnAQ8uh1U4aLrKJqhpTDnltoZb8XadVBsfJm4kKFALrVGaWLE4QmY6cxvdmVGmR2v1+Fuu+Q
sZvZCjn2SzvUgmvIagJKM3ciSS/Yu8NIiL07DOdIlwdc5swN6LpQGqnj5Ev+Rc5GZyfnqn+I6BRw
4+cRpmMjKAmx84ml8trouVV/AfHwX9IJTxkB+LJ21zTUCnc0EmgyIG//CKRFpgcb1G6qoD5XD5iO
W8AQ9PUaKDaXBCE8meaXCqVkmWTb6TjrMh+j6k50xJRY1b6PSIzSEaAhzGE9381sVOr2mtCeqLTo
qlcqhb0kQw6yt2qQpznapWV8TsDR7JWgWtZZqdWhY2aX1Zk9AylmlWvBiPVyHtS9ZJCJsyTIKvyg
vEY2PWFFaeGoPSc2QoPRJFi6OmlJHWiE20nmIFXEh8iBLFaqI7qRXda2O2uWp1Jfz62LnZ2I8A2L
dXlETO5ylDSEGY9BaaDDnApHsCtksORDoR4MMP7QirNdq4J6WKK9qJi+BtyUVK6TjgFi8tqbvNAA
dWjlYOVoDyj+yKCJPWuj2p1+L9aTI7z2Ma2P1KflhCFV88EaHlmImMraTj2whoOfdn1274hGg+ct
zlVG/h3FGn3WHVBReALFh6wHtItV6JYAROPV0o9Oh7atIbw4I1Ja7lbYb814qw3dG5XnSAAu1eyb
qRmoNLo5LopCA/XWmTx0JrePxeap5V6+Pc7lEO16AGBToZ2wiM+k9ofaII4RbUt5orRcJawQBrp9
F3YvlBNHPz1xqp8xYB0ddXD3iMbsa4s00B+H4bliE1/mfgm0OTFu0/gjL9X1E3r79CLNziAYW14h
exECaV8sG55TKT4B0/EWG4AvE5uA4z661eSrhkoYc7q9cNA/WsveNuV0a7TeCJqVOlwa3I9lzX7f
5C4jGEl2f9UiVEz0O+hBuqArXWdvaNO34RribVV1wgZyFB4d19ma9XdJx/kaVTitqKi3JUjAUO7n
FdzA6pB6xhbBEOy2Ip6uUWLZH7Ep/UFvkPYs5hJq1ppx8AzhZBwIGpCbyIv9mHxelSTCxHBvljZ7
LLsGEI35JC0STE6xgSCRDmyCNPxWD9yCje7V9Am6Q54o6UqwvInH/r1eAImOdr7j3h8NoZi80vy9
2P+s4aPsbiT56W1Mcsv3igog02aC7r5sVfNXwVA6Fl7dMyku3Gp91t2l2zVGiOwldV/jJOicZ/Jm
RLTLtJMx7KPuUHN7y8wlqNfH0X1vqoeZWgL+bkWGPF029c/0CRgEKu27xdsweEf8NcTzoLvcop4j
9CMlAqXHtj9p7jVFbpOGw/jXgnjImcmq7GyOx2w5jRyUyNNIwF9Cwz1NiGsM7X0uHP3mJOJFJI32
z+7+9HZkfS8uIzx1Pd3rbCcNUGCD/NF2TpGl+Kq9omfT8iCxRq/RYl95bIrUT3m0U6eQaEmSwBaz
fm7ZX9H+C35pVHDoqbVAaCeEdauOqprzBW5iCUxJBWxX2uFCLRiv6bhY6EXplXO8rgde+RmBnNwe
F6kNBzqwzn3dEf3Rk4Jb8IoVyouiLuQX99EnXDencH6OaTlMu8dcVtq7u3I3VJ15OKqZuC4yyU9q
Hncs/TSgZSOQmC6ey1idH7qk3NtGch2ddHxfZl2eUqc2fV0or6S2Do9mPqe7rMTLk5Yfo0ax9ZtZ
vVTOa59M3ryMCKnuQj1uJ30Cmu9wPW1SDL3jKAR/TJFn9g8GY5mwW5TinlPHuS8YIjwdrtfR635v
d/nXNM/fta7SO5SML5Xe975RTU6Y21AQ62w0VJUoYdphptTifA4yRJEA4e+ielBZWTqr8dpsUPZw
VYwjEFKaZyfinvUK52KPuFMFKEJ2kI0MHQgwRvWKgIzxoB2yOdQQ0dfo8HTF+G3kRu/jltglG3lW
QlN13kh4IGIbI3tb8mHnRF12TqVVebkz1LvOrtuwbCHSTHQYI91wZxRdHghEuP1a9lDSh5edIsF0
tXgTnEmpfDXlm5o4yDw6/3mFm+6uKitqDnpnwL1IU3grN1kEf36dfiXryHN5H2At/wxq+q4zz9Uq
KVgUIRiCpdYyZahKpQ4otyOes4q+147EzdxR5zeHGWRBPzO20aXDb3THOuBHFb/uXLANmv3kohlc
9V/bx8mXyc9mqgo/Ucb+0JlAKT2Fvoifi7sdx68p1b+t0RNr+8Cli3FDDr5ckceU5oqqU49vrclA
78ZjGJdVdkBQiR49WYFXu6T1kZBB+GQN9YJQtHpExi+cQ9+fssz1nWaBcVP8jXHMyDtoOsmCqweS
kvp1xIAIdUpTIa8bsG0tTPGdDdy3qhemVOAHJCaGfrFNB71VowbSOg/BIpT4bC/Npdn+5XFHCu08
uyI0x+xrdfJ7hXrupri8Otu1BS6dJtRFkHJu3wivGITlzbphk/afDEfux76p5bbXuM8mlPY8vrqR
tMNyBGjs1XJ+bZbloFSyu88rZ4FJICxEYbUbOd9PdpRxqTSDezRyopmUq6P9o9vSCtLuWTgMXdS5
sO+h+Ys4LddIcZGL6i8I3yyZ7RYn/ruO5rLv2DrdrulOcgYOQR/npawAeFCZe/28EiltVr9JZWfz
6ii6bKX6mnLJa3Fs0FmvpHtYuNCd8t8pDkcEVjzH5QLAYnwrTN6RTHZRcklzTr65HIsnqb30cf7L
tD/67kVqXUgBPPqxETEZwt419hT8AY77p21buikdz7D+dciY2zgPSY44RPADIE5mC2jNLcTPLc6k
Vb9lWfZNWyNC+g1LGu03m1OjjMvylIgarK2d72S36mPO5I7qWAXo53utk7Wiw402WEeB+DuKxT02
WVHt3daBvjEblgQCc8dcDSY1lkerEeVL54AwJOWlyoZb1SdZSGy/u0vVqWeXeGumbRQmAUX6EXI+
QNkwGQOksQG3ml3FK3AdcohpGFnUB8prCfGvytazM2uzG/tjtZ6rhhlx2Opqq11kG28smpKqwOYp
N7S7q3RDOIipO/WtRU+hPV/KDq7LLHra1DPD5pZMi47CeAFD1bysVS4fSbIByq/Uh6hHD6eWxvhp
CEP4Ay0/Z7Owptd6nENzI0Lj6UPy4BXw92Ws7MhLDVBv7eCCmNlVX0OAsDZdYHSIYB+66KK8aCP3
BCavscGvUHybECy+mMfzLHgQ57r7VajuTBQV005hG7u0td6jCDnJaNdXt179qE7so4bydhhLbnMO
s+vUG5856Z5LA/yA8+tJSbi1rCpjBo4lkj2b5gx6jGIHRhQavNYv+GHW5b4YGfTKNxmuB92iolrW
wLcM+q52LaQCMT1Hn4vt4h/XT3b1tSJkjeF0rVtf33JVZ3XT4QRRiqzpuqvi+D22k+neAU/ekyrp
2X0AoNqFvFw7KhWEiZN1J2cTKW5iSYQS5kes0b2q7aq18vpiPqBtrc+5tNRrNMpjrwJC5/qLrmrt
m9GpXOHDk6KPCG2nL02zvpQVYTUSM+F31fdcaSsUiIsWh7w4BP2DivRlAxLmG9osUhFQ1HroPK2Z
TpYB4ZpbcK7AwMt83pWyDziHbojGb83UhK7pnPX5dzOZ92YdXvTm37g65zGtUGBUh7lNHgszRNde
HFxUsWZPiEA7xM4pRT4RpLlS+ymXMP1XefVOPNKrHjsvtDY/VxACVsS0jCTSsmnDHfD/oarVnSBL
VNxga1re5HZLAtksKXt31xd7KXmEpsuKBNrOigfNTtqT3mlEgkxjaBnuv7qcvlFIjuEyjhTNjgwD
5nynH/2x6nlUpLm8tlp317JuWyKIooAlF8u/WW2O1mZ/XYx/6TpfXYvKTpGtOx0oMK7s0KwH6btd
5ysqq7skEdXEVwcPchtHiWjOOBdcdmE0lw2BjCPOYWGucLbtfODpUPa43vzMpB6H6zWJBwzs4k0M
+evMb/UWS2PaR+XM6JxPUAkEVM9EsNPjuV8SAKbtEUrYF+P4QlroG5k9nrHCjEQmtLC2J21C3zdy
nd8TWPkmkY9xN6w3RwSZ2UuMB0RlT9VQ+xIs4Ipek6yK2bFQdc/7qoPZthL6Yo2F/tsp+XBNawir
pWyOY80MaD6om2i6U04LcU+7oXcUv550gixSrTkqHbm3vKSzvTIN0y5FDMMWuzymzuTgUBrp3Ch3
gPeCNTamICcZLf2hbVlLMoX5ZT2ozfzbsePPtYx+z66LjGV7nXSxekkbp0YD3NZB1ZrmS+4gxkk4
13XV/ZPJBOth9iutJ45mRO+8Yiv1KgfuYiPS/4zAG4nF4cO6Gc5fTJ1crQnl0A9koAUOB74TVMt+
TffxF1CHPb6gMuOB+44tQRkcL32D0GBgxZUauOh5jq+65SPfp6rZLy1y4Rje8R4Q5u3gj02Qp9KH
GbpgZ9rC6BmnNdwAyKPjup5cwGUq+L4uX+vTzMSS1stF0xABdCnrkC0ahicXmk1xTB4Pm12niyv9
1LV6v5sGUvLkan7g8pWICei9k1LanHGacY0U7trTsmheObfLXtUmzBrrML0XWYfk/OePMVGS51lm
6OzQlaMNoc0QFwyCG3NeS55Y6nH/86m1NNXTz5u4jZ5AiNqTQhrIfezj9VDM+FOMUcnv2vYGTeZ8
kqv4Go1oiYGVTP1SG0Aq2zf8fJmuckpq7bD8da1FnusW6TrdLoCH8W1Ky+Q2bG9+3lv05kuaUXT4
+aTYsmt/3rPSXg2KkfzA/37i5xv0YmmP9J1//J8f9PNlrXwsiNl/+O/P+c/3AIV5Q2/S0bn9xT9f
+vOe0qO0gwcw8PX//9/o57OKNPoTRR//42v/+3tY1BWIsXQu//3Qz3vJMKse6UzY8bZ/6c8v8fNz
uUFloSan0s9WG9z854NjN0xnd05hYv7XI0L3dH12sXgfdLg560a0nODomXXn3Juxdupqs9D9n4/+
593S4cRPqhFRTD8+uLUN+23OM66tfsJsOlOlo8f2S9kqoDRy+cyRtqMtGbX9z5dpROZXY2G/xXX6
O43sPxki4LNSCCvs5+FXSkpm56EbjM7FZOOZQ/0bnZftzc8H//Nm+xbLrPLDrEXXnw/9fMXP1/6P
7/350c0ykyCiJFerXjF7dHr1jL/7w1Si7vdSDujr6It7sB1HwOdbCegMn9At512gi3iezNo8uTVo
KfSLuEW9Ml6rQrO9YtHjz3RF7UknSX2WPFbvpvPy82FUHfOxN3M3+PljP0DkEMC+3Ko0r54iO3n+
+Tji/y6Uq456Mc+ejRIV4ewWCGMtaZxlXiPb0UX0u5a7Jm7FV6RxcEmqVRmm0vymzm7l/3widfvQ
6IzxYywYdDMKNpFxgGelZu2rcZ5+ObTaBa1Rjxcx9sXjoOucwDT+PA3W9DWWdfNZYK4wk/yXXvA8
kahlh3DGT4bVzDtoWeWegR162jRjYGjVPhw42cmukjcCKEn2ImvIt/jLpjZ51RSYwoWyEsHWxCDi
bm6cwiJne8TU7SENAXvJwNiAFPTHCk/2DhXzB2ZE2isQMNG4tDX1IFdJqqNC54uvURMDjgHE4Uzd
6JX5vbUzyqA6Ofmt2v41EtoO6vUtW6AHesBMX2i6bynpYaTcg+EGOiJX9iIzI6RsRVg23WsrzENB
V3gWM87Xxl8c9Ig/vw2Fdr/uuUEZBKvqj5YWTIpxoWMvbCYKsjT6GixIVrSdem9du6R44jA3hzTI
RvBApHc0F1YhroDWk7uWps5gllNIg0G3V/O5D6axDWZatJ0uWZFFdF9V0jwOVYU36Wbk7mVUpY7i
Yf7DdIknE3adLestGcrsVDooXCowbz/Oay+eDBraS0irkvGT+apulVuKY5WFDtZsaMPB5lZaJI9m
5wSmMBPfKDHaR6DQrFGYUWKu2OUhS1s42ClhsbHVULFEH4x99GEPzEK5RFuHh6bDIp5Nfl2td3cB
pm/WziM7fvCRQPp27efqwBaC+4KEzcuAxCKUMmx/NATypFBPsuZJ7AF40ILVTnvbfUgx0bTlWqOa
dZ46zC6R2u3gsMPYcl9SBS5rZn3KnTlQxXrr3cJzW4aTrYtQ2uMUwscfYpZXJCXSoy70sLAA6OQs
bCbp0RnBmkGa1K71e2f6+b+u5r+uoLRJR/YNi7wt4O6/LGKra6qQYO+Wl07xXC3iVLt/lCx+rzjy
vLjWPwpLTz2faQkV4qg/lw76RCFxiemnEfbfapPCp5NscwD1PrvcHa2HnWLsJ65Ib/1xUx27rT+M
88FuKXk2BbNqumpsd+WT1j/TL33Uy+WtXtD8knC/tNNXZ9mf4+LP02HyE6TKU5JhwbVL4TWQonrr
vA9aFirVzqoQyDIq0ge1JYj3YkN1EeNy4L6hwhIn3WHo+vlsmfT2QaRzBQPFZ4uOJXLEObTLJrN4
I9qJsE+Vnmza8BSY9q2jOAF14reUh58vGdCl+i12XeDF7cdPZ1UwZjZIiC7xMuo7p401f3Hmggcg
t/hV1/xlKHQJF15Tdrn8RUuJ26DWtwuaSkOkjNQXLtW8Mvm7TG7bH1tZVA+4q+//+WKOkJNZsKj/
fFIrnCYwrXLY120Xv9BlwwvJYe/7+SwdSe0ht4cUZzzrnNuI5OSYXF0GgWeHznHbS7qMNkbMIaIM
pYhO7vae0tPR3mH/JiHXTRP9ITUqdDLAC0j7ESKKL+pCC1bylE5tN6cmSRVViF8GP/dwt/SIDTMz
EQm6+vqZxNJvR1V92vIoMlVZiUyT3METh1TGZQV74uWx1um5Qd7ZSOdrmMyveNMSF9TitF1JLEm0
T9QMD03/uJBugAtvXyvDVVySATjFRE0XWTsF14OgGct9bHrSKLIq5Bx7pFvmUZT5wSbdDjfGWRlu
Is/vrsNhXOLQbx1rS7P41JiWaU/93YmRM4RxksQDyvsG/V9uvaHVIZ8EcDv3bbyDws6RVAtmgNZH
innOuu9Yf0Vj5cvpupbJ06Dah6XPL13DteXiD57wM3toxL/1dUMsRfxIedwzrezgB5n2sMg5MJUn
raQy6GXWk8d6w+rUtDvaS/psagCxlPZMROfTvveu40hXyirQ1YTNLi2/he/MgqEbzTJYrPtWEP7o
yx7TeJ1Q0G48lrqdcWZPwWyczYE5mjsDtd1Bi/SW0/Zg5tZl1bU/rlrcyHc7A9IWyNIjDU3g8lko
Bx1GiQou0CxyjZ16Hys9cRM3W+ffFrVZgvJRMi4he+wEg/mHkdCuO66nzsS0xV2jVaGmlHV5nkmZ
GSJiUznPomYNjWwKpvhJEzLy5h6775YSRuglWRjti2FGO6ttvKGx3l2r92ONn9oS5D//S0ihyDKo
GyXfQWCL/D2bl32c/FZJp8vzm15S69CxkESvSYa5oanOoJ1HHCt/5pRluQTUXdBaliTsbKJehNpo
HeW3DjXiogvHsbqrk7Mb/VvTOBjHY8Rpm5IDIsx3PV+eLOWYjpWBrLK2vaHbImh7tLJLkJYqcQcF
zI9zzIn9DB2BYK3hPDLz57qJCUhJKKbvTH23zHu3y099mnvcTTxDgS0Br50a7dKtDOXcwwTYAaUg
itM8CrH6OfqA4WIJXkNlrx/c9dqvMB/kIUE155W14wzez2LwV/75ElFONG+m9d0sxSEVrDAxwp+q
Dl37M0o7JmIUx0yrSusEhXlOSWqt43+uwvOrIU3g5IjxAMVmcdqgd6shrhXyziKYAGT0aVGGw1hz
Lt+LvMFXaR9cQjHcba6Jzq7leCiVYmpDei5z86mPv9h5yN/qAFzgZZgO3OykyeamYkAoY3g7mQSb
+30QiLkzes2mk+KeGwv4aOLyd/0FwUW2pFhaSTJsmmdE/EEkq93gAt3xy9FYkMIPMSZenCzzlaW4
dwDILduq3kxhJVHvy/kU6w+im3dqdNOcL2V5qtaH3vEj7dnEQ5Jf1IKQg3IOBCJ6bbfF1NEjFKj4
cMoYMZYWEtQVNB3m2hmf3Wv62uKWLVQFbdOhTH6fyjggB/XuvDaFEZQctsmAmpx2d0J5Xozkb5O+
m1q6q5ChOE89AFic0o/gXubGPcdL9+QQhUdWHBnzXforyu+rdgBTICQfBm3cshfiYwFSvRhuaCKz
jqMomFYiONEtokNbCEyPKsLwLOdxqZN3AhbvIhI3o8O53Ya1I/bEhCCQcR8M9RHT984Z8fFZNZB1
dRMpDTnI9NAvYthd0fOjnSzn4rNdm1sUdwzKytXE57MpduC/0iY+51NynbT8U0UeqZv1U5mwQETv
CB38CJNV4YDgrPBP9t0oZiIj4st2UWjtE+22AcpkAgeSg5HjCBA0oHkNWpAymk5JUZleb9gf01Ae
1noJekNH244/iCeP+gfqYft0z17+QPKwpyoaL3AYdWQgRd8Asce0Es2ITGpVnisp9iDFyDk16wDc
A1+mvK+K9pZnCwLuxxyrjZSw00n/ZMXF55oW56hF6OGab7YmqTWab+BVOJeiq7R4fsVICIzuu6zB
yMGn5yXWiExRuaxzBfRl9OY249Y9+5r5J+FOkjnGb6tFcauJrx52q0Op7TbmuZsjPxn7MyY2sCXn
Gs1kAWpFuVOl2mDpWB5sNT6W2F0oUQ3Wwkp2JvJSVwW1rIdwsUiX08VD79oXIpOJjnL44TFNSbCm
3b4cq1eSV55QY2vj+NXgmB25uwp+ZL1ZZMQkAOVLyHvLrxLSqbuLMzUHw+7/LWRWlJszy6qPA7Vj
zQoNiISgCzPa8RSFLKdFPNRdlcHXfIjogrkEWx/RRn4qFp+/scnGq91+tyIB8QjU7gpW5bWHxgHJ
B7/Y9dHNWTXQokg8RH/aM+V6V3bqPWk1u4R+z0lKeJ7yPUd01JWQy2n5bKpENyLa8uZX4NTAPoqx
eO8LpP2D/iGxLaoEFkOHFL8stSODhDYl5Q9ZTqclYzoeNuMf9FyQxs5e1bODrYqbKOHDFkTxM8cO
SB2VL3C8eXefFdRCvIhyqfKoJUeDcOgkM5Sg6jnWdSDdQdsXNRsaMLThvlT5v4Fh0J1hXDV8GL4+
Qzwx59jG8E/D0p/E1XdGgOH2OJogtRgD+vw6p8uNuuAwyQriCDrSrJ56nDioSffD9NayVrdKcVAT
BjPswYy5p4j8Mp2i6QjC2R33m7GqoYo8ReatJdouruHXwFNKhcFTfZ9zDK3EEOSsunoz+64Z3yeI
S0UpKfA7zXaMqhJ+vUVJUB1zcihUvIvw7hJOSBkChcZaMEHv/3F0XstxI1kQ/SJEwJvXBrrRlt6J
LwiKFOFNoYCC+fo5mJeN3Z0JiWo1ULfyZp40Bba6kuqAsEqSd0I+r0nTdWiCxNwNbz4UOIbatH6E
krMnevcNK+YjKC8IuIRj0t/WRHrR0WyxYGwRk79BhUGLxMsZd34mX0zdvEcGcg4CN3jA3UiZKUb3
+oe634ORjEc9IfbMBjCFq524eZxZKjKCpUSqvwmD6wgK9aPjGFddrMRKMi27/P8fLck+V5s2N+sa
TfXKdwfkRNnCv8geJsx+W7Ks75nDrPZZld5771lHCkSipOKFX2ob5XE3ifkcrMBsrSFeKZokI9Tu
BXbJQg3sgLC8OlwKM3nOlpMn0kOC/6XuaO3QsNgmXejnNf5FN3g3A+4qtlngNuum2Bwsazd3eIG1
KScWpex9qcr3fg7oOy1t9iLALVWWUwO3fPFqBqrVH7DAPHQ225HKy9+mvPnIyIzpxdDe5fwGg5Z2
J1P63rVRklCC1txExRUJhGVqMEmlq2QjgKCbAx4aDYuQOE7J0t+MCbjhA6twyUtp7LrNVTv0jT3s
zA4tMZnIUaUe6AOTSyuG5/u5M28GNC1Z5W867QFCEnurmWRcP6wNTOFjwlO+rGYP/CQ/+Z3+Q7vp
85COp9LhrlCth4KNVV/8M2sVjr7x2HXbWudT4/UJ2MOdP+ccNoCn8b1y9yNZLXCmOBkjQh7R2saZ
Nr32PSdd8KRn3NaNnIE5ubprclCms5uTmdP6ZNcGr2vxD5B5TsN2WK5O7Pt/q1Xf5e6jHXx6iRcp
y7vrlH/IBG23thXOm/ysyjTClfaszzg+p1PbwGXKFEFrfT8qMrc8xkJPycyJfel9NYXNEhuV1n5d
3FemsEpp4FL+lH591zifxvy9tBMPaPsy6c7RDF67NY16xH2rfMuLxyTrQgrID3TWhiVunnoRO4yZ
4Yhqv+LrZo/LddmDZcFShBYrplZI7x3EM31kmTSlcVd89zcr56yh9TIx22ccRNwIcpDR7UtSAehZ
gksv/oLUz1HXzDDt68tUWw/k5XblmL8aKecwjN9YrBh7HVOFRSNQMXTWR570IaOyUZlu2OmfpUe5
I5/TwMlb8R4qtGd3EndT8G0hQE1vtSpu/Gw7j0rabkfxzfBu81cE/fIyLc8DAGgBVW9mPl18/Rb4
vPWHW+PMIdCGqxNczdI/GuZxhm1AWe/b/26Epbu0XXAzhu59oFzPSuyoRT2bqvmi5xXxtXqvSeqM
2Eg6+VGmvGbs7pBQ+bEUVaQ0nra9Yf9ZJdfA9GKsVWgyHQhbkseY/q1z98VZ9xZo3qu54WOmEVeF
X4IkWNcv2XHmMO88IFmGW3/1iIScPmnJhNepxbBaRROTAMWfob9icHOv2BxgfBjyrrCMOFt0tEab
40cR5CHkIrnd8yvh5CY6zm/mTv/m/mDkBNxF+80hA4TR3k96dczsbYFaxqso3ptmDlnN7A2SeuP0
4XAQBdqvgRSUiHdRXdUckXANBd8gW3sZpjaipQLDrvFjee1ZUjoIoHIWaeT07qeTp8SDTRaMEKUW
3lNJXh8E+VIUzU0Bmrn3E63bHnuZP/nB1ooD+oWV9/9L6H3ib0wuNxbOkaVS3PU/S0Mm1n52zQLi
kfms6odVqV22pbZ6PTKHs9Hbp4A1OtUHv9aW5Q/QMWo2JzqlKx0dG+rOmU6y4nqCYIdx9zxMp2WM
FergtJAvY/ZrWDMHg7fLMMiPy/DZoVbiTw/Jgj4s2oJRgFVOxrHdWAsoo+ngMsj0BSgr8vlF9y/1
UUdlfXVS/mUoS8fBwT6GtK/FiZvs1RDQPtZI91nO3d7qfxzx+kzSBgjkvip+sx1RM4lIUw7nvuIJ
6fzSjZCwUkai6bfN9pUp1tAWhKJGHRK94NbfZ/Yx4EJ9FsZT2oCQy74aXvDGtCcXP5vOvXrkT7If
Xcx66O6QDeVXp9ybLQqOZgydEyZOIpBjyjXVDFknRMNEBoFLj29Z6I/lMR/yeK5+uu6fmv5ooIZm
unTl8NLmVWQYgHFN99RO00tqo9bqHKg2r1gXyhYPC+d0D0/PoVMVg9zHXGV3WEelWYy7VVR7lrk0
iDJGyxroGTn1ro7cFr2RAIqyRWRDgjLd5J9FXoLvatl379biEMCcd63P0I5Dtg5avPNutBACs74c
kiMNvVPoVpwO3/QWMipeU35og7vx1Fu7ZP6jQbGH4CHo7PF3vIHOgTOGdQJYmEeshpjgdEToLci6
Tgi3WPz2A37juXnk2KTxx463hVnaBo89+/BlSk/2FMRaNuw2HYOoKIYV8uSBu1vca7neTwV/a4W9
HpeijB0gSwpIRB4MD2ilj8a6Yn5qUWp52WvNWddwJ+ArDWCESv21TBb/WBoailr7mOG9AFXNyN6+
+d3wjb/kMPXZA4AtMxIemCfO/cfKIeUOAXDXLZItgcvLRKh3I9Pi2SyirPafB01L9oHD6as0J5qS
gdCi1bK2zbcN4N+Gu4lmNsjq7nCfmVQbyZHAidhgSPIqGgpb28yKikHGrseLMCF2z3vHrt6WcQtn
jSefQQ+XzMGZzbstyIy7D3+wtxvc/Jk3wc7Pgj+2Vt3p3EVzz7jTepdn8MF1fmXFOWgER6958r31
6kVOwOci5VUO9ouLJmu0U6j55dEB4zbg2iRLhOVUC0X15SEAwFSKA5zguhNQ1cTIpJOGHy9F++Tz
fHP4hy61Gjp8xJwdAyySU0GdQ1ExlOHdW51DU/8ITseh+etYN5dPUHQvbZmGZnsrIR9WzVFUyz4n
2Eq76M7U3L/CB2jDD2IPCETano9nLzEEWElwsPC+5qAERbWyl7nHfY2nCGAPA2jOlhpbrLTfMhNq
DI7QzivCrDAOamJBsBDdXJ81xyLfyU6O7XOVvXg4quGQZ/ADxhybdo3HYUhehwLNDzbcmGb7Wn4U
PXRHtkeJfqUue6fUW28+GHkZjx6apEF4zHnQxQsco+SQVdH7ontxa1xG+Vc2rNnab3+h6NLD4D5+
+c1T3mCuHYu7sioPif1Pn9ZIlvnZ0czXsVRHEyWx4/bHzbDw3outWLV7U8C/qvW8BgEWPzLTKefa
aF0cRKwS29KIE0fmTTRZka/8m2h81sd1ZAAcJCtO/4IWL9iP0SUX8HHOd2/9yrHkEAzCUfh7cgqo
8zvD+bWVdc2W+cnHRuOzBlPr8FVzC3R4Cpp3OeQXYshH+PwgP4OdB+frtuTDxg+g80SF6YomYaSh
zl9PwdRseZxxs4J4mrzaDvOUQ+jOvvicDk2BWYvASJKSyeakzAhzFvrIfR0Fay5PxfAHn3SYTvWO
uu0nlthYvRYkvfrkatTM0uSZnBXR7kpdC3uBXAUUh/rjbrH3xcwq+skHd1ybO4BxUYcsVqovEMyk
t0w+AeGGZYVHIzstojjohD6kh2nMYnXzY3Py2jZjt3w07Jr1EKgy8hQzRjWj/LZBjy+YhRr8D5AE
+iolyPtmwALZYoW2mW07t4OBmViD2zq2XDb5jn6aXonvlFQ6kbOVvUiQOES+iXR0tGpUhvbgeVkN
kcT+g6XnA/ScfQbPSejK5e03oPkf8GCWj9QFulsELw2huAF2AYNZ8x3QFKaNCpG40VbMCHaUm+W/
Go8KV83uvjY652QO7omSzzi1hsfV7t+HSSf2unlKtbBGLw/Sb0VWZkuEIcEwq9mhIp2UrLx0jIof
vnUfM9s5uE1+bvzqZZw0nkBrnypqIzWMhz4rNbYirv9StsfKey7W+bJ9diUWE/BUJEW2Czqs59x8
LpyvlXekix7il8ULg8dpJByZkYxus/lYT/NhEdUpmYujq71MXO16kmF29anZy3kge8OGbJdVbTwF
P0xuYf1SwWcP8EO7rRHOOrZ9tFSu6eSWj6mh3uqZynH/ie9BNIwsunyksvIHXQP7kHVLOH0oMt1p
XKQm1m5d0hx1l3sFQ7DL/JCsb1rdgzUz2OlmrMTZYtfylIk7Veb7tuqPTUApVPCrm96fPnd17Jy7
gLJ0chOg+LyMi113b6BpDnZ1RQEg2NLGwnwg0o894G+6WbcIjPBsrpQztBlHbrUt5MNlhHusWMz4
bHcl+5wEjYov76AslgA/pCLfXb4lflOhzFtRX3xTeRQ7WQsEcyNQd3cLjgF7ZwEwEeNH02Fapo8N
WzrO7rkHWANnOcWFPWk/Q7+g0bFsJNKkmf4PHb2/nX7pVooysEAqGp6C6UAJWDhskB044ZaG772c
nsa2O9ZNe5/Nr5bv7PyRhXWJEybU0uVn8BtqY+f0ecHy2hoaUV2wOxMoAclIm2E7Ihebg61EhPa2
fDsH/0o2e3iiWBz3nZrpsnXOFUoPi1F9OU6kmQIRdanNUsZ6LQNUa0uOPyuSHd5T/IRnV6OepCAg
zbqZHFmWq72pxoeJFxgqNvq19MEGHataBzNCuKtqUwo9V5CgtvdE8g0AisvljUDkrbFnGLXdwV4Z
ZRc9/Tv044vsva9gsZ9Z1OXhfinwMG9QnyaLzOUZgvZR1sFvTgNmZ6irhts+5Ynt3CJiG3vVxuCp
meXRa9mtwi2Nek/+QUkz8NN3GZ+JGQw31lcnj7By61WXzXk8z91xKLhF+w0kle5opX3ER8+5xHBk
TIdZ3NmALCzkevryiJ6pj6kfQp30WZM7Bw+ngMM4LYYw29hB2g/XZDwye52CuxHkp9m2B+x9MQkd
TfutQGwpjYhTXzH4sYxbzZV5jZmDVK6Y6Xzom/txRLxtsvZWaD5JAtXRo8fYXHs0lJXei1vpN+FW
1R0RdSKjZjphmyi9R0t8Ye3gVSVt1lAmCNMG51LZLAvJqSDGcC0u/BbOswlhK0GQuhgIEmG9oGrN
hXasJhbutWu9pGtbv+jAlvRyQXlU5nnJOYHxH2IIFIqjX3/qKy2PHDxWkWYsyyVfy+lcOH9Xfa0v
TV2hU+TsiWq97W+GMzQhonOzlzRG3gZ9ooVNe8ZUInmjcBKpoYhWsztC2QDUUbr7PtBZlwNwzy2f
dyG6E3yBMxWsVw10qlbYzXcCVVu6wxELf38xdK08MPrg+2UuqCfzsNrIok6fPRIUuvWjb9F0qpjV
7GwPJSC99CqzDq1nvbCI+i0bMfLw10+VZVDSQPStlEt34O7ncmnpX4vUvUvH8ckXw78BU1NsBroR
TQ6uzoCzeQFhiape/i5epl9Mu7qww311Z22KHQqWavaAIEGW9FybdUGArXkeWUPj6QkQgfRwMufq
qiVllGedd6IP6qyaAtppnZ38Yp4Bn6Gij9x6A/uTOthX7Dzf2uA9Bsmys75nt/pj9hyxeKTZSi3m
O5ujPezh+tYWBIQx7uFvNTDHlEWC28W1pqs3cOm3/Pknm7yzPus90IDyk6U/0PzWimnCsLnkm3+t
xUv2TVewb4GFS0duXHR4ghMjxdfbFNzbyw89J34s+u5Pk6vuOFG1fbUatIacHP1+WJb+JifzHlc1
qTV3ND9kAnHV6sSnK9W33rhfGks0Q5Eq9piwuOBbSr+WM8slKyjYLgU5Sil5CoFhLOxGzdljB3oA
M/SawoTHQGppkT8T8LPy7scTZJo9jIF6O78HIIGvFaVDu8IeC9Rqz4uaVfv0rbeUTt+4b2GC1ZLb
LYQhXkC5Fzrpe1GT7931yx/X/+zbv7nxPa0/Wf5rI4tj3yWsQa05hnuX4QN6LZhACA68hzNOuFyl
X55TJfuEBEbICmclTxENek2Wg4WqURpvzsA8p7B8UCXRneqMlcw4WbcWyaAVZQbsg81xohcACdOU
VC8Gq8Ng1oSsgvku8GcnnEruTInFz752ehfz7rtZXFSO65L+uAbc61725xQ/1YViyk9YqP1R5BW/
/MpH2axoWJCP2jbZUil72dN4aNY/g0t3htABx4CT6bCxG35rxIiy2aRThiR8D2A/Xq1p9miY8T9U
SXFnkiYq4muAA0cvy33hghDsswt5w4tbdv/ALxyJOst9AOdkryQXSa17GiRHvE2i1KwMm9aMjgu4
4nZmWEOYCkswnrix5pra1UREbCuGYk14Z01v14MmuJXgtSH3a4pPc11cmBRqZ831o2G+A/EytgiN
fiB8zsHsTZhlRVFEderdYRI2ueOpJ7evrRt1wBPRtBBp5dUr+OPqnCIpvbF7VfNaC4ogO1sluae5
ZokZLG1+9Kkg3VdrW0TeKkz+cnFMWEsuT+TBwsRPlwhEn4j6FmpI1anftvM+stRZwspSlHQOMz6J
9JL2+ZPsk3t7SdTxDQs+DRLFS6Uaf49jn5GOz6TMBzDfSxCmc9bT7QxTr7HMk2bM3nm1HmrTD061
/jJ2QrJg2HjCFs8j741sP8/wB4gZ0RxqfjgZMGvZowbPA4ewsLWnXFRebHuOiHLbhRk2i6e5h2uy
MWi61rmNopBHUQLScCFlX0ghGx78S9s2P6tkJX6J9szn/8suLu7q8YWt388I4f+8TKgWWwQ6b2Zu
HqThVGohYcGdg+LjJI89u8CQ5Cou+pInKNmE6XHsxniqE247lIHYPuuBmoBXD1d9Hhg6W44xVcnx
QWvmk241w35wCNtpGXlHQvppyhRtkLwM8VfgzUyw+yhnPpuTGVHgQIiSOiFtxWljNOJWsTqkK2CK
nLlfWQrrebzq2A8bBXRkMdKDt/rrJXW6AzoiCrtYuGTnHWJFKiZwS5/sdJCUu9ZmRmLuzt2e9VnR
RP3sX9YeV0HN+6pNrPyog5ZYdQ/S5fBq2/WL63XybnJ46rhN7rnQuyEWueAgtMOcS8hndstrNjWf
grrV4fTXtDgxbnVuCd29r58TWVONMKyfGf76WQOV7mSmyQoXBvXM3H7MJG0kzC7PqUITs53yOvkG
Y5Rlx8FKQIv5lo9GibucYTtaVm2ko2Xbrc3QRsrUJXKcIAmZFX/7teCrUgALyVMo/aXATygze7qY
7FIOpY33YCg0JuYKdp9C1ea5OGbo0WfiicD18zFy+5SneIRvqZNDl6Xl3md0EVe2txVryLvKYILs
8/xodyQmmauizsU3qhmUqRZjdoIDEUqlQcCAJYj+H7wRn2gvvrgVQ4KBuEcA1eFdzKt7BLSMf9/C
e8o7hbsZCSx7cZ0DPkUfkuS60+36wdIT2Bl68FjP2PGw6b4PnT/eau9NLj4QApcfk3sgM5Fj1VBd
kGkkEghlItSmvNALMETALig7UFcXoDZFTmws2ywWGZl8lc3wTppCw+yXPEz69OVTA7XJRnrIhZ1p
r9XbW0LXNft1vvlMY/eqs9R5LIhYt70976ttgcYcCfjfte+ySdhcN1aevTbnElXPz3OrfxlwICF5
sCyCR/c3MHj/wzJi6PRAtyNzj7GpvMeakMVFFAbLBzBEodOh4i5dfu7G8mjmtR9iUaZhiIkUDo3Z
rReHsh3DYMsPZFNuErl7K0myK61/LMe6ul9N7+Lh9rlzoMZa09AfiOLKne1Qcty3/iPPFgFll77v
uufDxwDIOiMtihjcHLvdgpxDRciwSkcaweuOEK+3CNIWWyDZ6d79RC+xIHUMmPZbY7VnXKBHb3Yl
pOWqD6deRRYgoKVektOsncasuZIw6yNpDcccRbPHAAaVwbarqLHUfqjZnG3JJx0TSNucRh+lpOL+
zMHS7KYCC7denieJOGcmiX1oHEXkEb4K/LKVL1XY8mH67HfT5X8MprGXHrmH4B5WM+dUVocSinQz
Bm+For+mBVhAzljTAbnKUhw0OhB3aAwrZP2yRzDcDg0MC2282OJcZBM2Zk3+sbBcEZK/WPyDLTfm
I/Snw/LbauSI26AMx8Lg564vdjPH/jS2Bzb3XPm0iZh8dvMrAt85s29UCPbYRLJ1XH4yyYNIrWzz
mgJ8heu+FquBcWPWXx0vu3Ot6/9mU5D0bC7y7KXiPbrzHYL9ZnVzBiu9gioDlJR/Mhozytg3WJjp
ftGMY1YG/p2vfuZeGedpLvh/N2J86+JHHszg3+pgFKJXaWYED4BoVgbDIEpBDcwNPuASAe5Gtdx3
W5mKGg1EuszIsafiZxj1CbQAZlXoEQ+yRtW1jWYPYPpRBPSkOlX7WMMGiNJp2EvNmlEiTdLi6VkT
M0Apu/ihXFVFa9CgjNqPbaq4vSFZ0LZDTjmrzXsdxSlezZHbMddGd/PuBZo17JPiRR+LSw3R7mr7
jC9Vod1kGxUp8i5i/90PkoK6a6Ahvfjs1FiN4+kjZh0THXAes6XbBZ7mxEXdxlapnuX2Uammzw49
1hFq5PHi+MJGpZQ/64iBMajsjyBnpZmT2KDnA0UkkbfU98iY+dwwff0lU0iUNa6lcCg2sW/ODOzA
G0w4YMrUAz5FOWEXHoP6esxh9sxew5Cz2qgIE5Jk7eW0HVEowx0ecERudVWU6SNu7MHiqCumBHN4
gDEE4uBR57HfuSNWO+HTMuHX34SKz3Bng6O1KPapk3r//99O62vuLx+OX8I4rd/Nli4sQ5hYnoP1
VRu5CHuFtk1hnAbWqWxmF9jgpv8W7VfbApZMO5QUtyFT3pQ8Y+NwooNnPYsRpa5e+zfGtbfCYOkv
iOgG7t6HZ2rISSMR0MOL21Z8losLnSRbQQQFV3FCsK2yQKyNlzX34TLnCTs504roQ7hMEl/DYmqA
NbIg9LalGzE63r+pfKamBqBTVx5wK29IC58exe2/xe2cxEMKX2sd2neNAh30Myw2wS3B50SnxdJF
KjDOhsa57unBdcgGdPoBAkSQvJXW+lL1qMhZcXVzQOvaFWT05qOZPoJ0fXbh5HDb/+NOYBdc/M6J
w/soHZMfBf/b5xyMakJ4BK94B7d+3KOwej31yNLnqu6Z6xh3+rxGZFALjKmVXmFEmkqqOpB+C4Yh
cDAcFtQvvHsj77dVXjJHvpCSYRebBwTiYEa4893QKh/TYQb/as4eLTe4s1anjoYelOn4Bj6QwTEz
KmYUN3K1tT0yRVEqM5+yYnoJqBzYzwY6RULbyTFlmTS2bsZCrPxCGuIq1E3vzaCDHBImlmAY87tl
DUKQ/dOTWyMUbY2RpiDaaZdpnJvmfaCOY9l5YRdqA7JLOfBl8Wa+qpqHo35sSTKCtHtFbBaxOdg8
ax5GYQ6bLUrBO3COlrGESktaIEghESBzvmuW9txzUOBLIIvaN7zU/KTm4ycbDpRiykEb1ltXiLee
C4Mv/daz4alKv2LADx0Pw7yhsAxlfnA3Znj32MDV3EGHz4A1D/l3XmJ+wzGMWVWoYYTjbDMvzqR9
sLdfgzqDTwg3G3RcyvQzBFEvWgo7m4V8Guq+XaWsfbg5Mc3Z3HQo+0YB3INztYgmFMxKQckMxdPV
rV1UZTSZ9DmXWMpCjo1m5FfWa8Cw/K6PJXSdRFYFjqqa0l/fvBk5s0ma8hun4DawBUk2dX5zHnux
bZhZNknphiiK+UOeigeA5fxtKIKRoL+aku46RY1WoZP4Hwg10yqAQcM7qtVBTm4RxBSrB7MZqI+T
JGZdX33UOu3hDemDKEOnWJu531v6QLXgWu9X6ZJYN+F9W2Qu2NkufymPQt7JHPuszQPFLfhhey5e
Z6eIlLdxO/Ll0eN9tgsIGMWClh85WI+mlaR7i6BXNDyVRq4urE0+bV/tvWpFu5xJzm+bOKsX9XHW
P1MXPaAY+oSXEaj3LKJiEr3ZrHk/WI+kuJuIs5gCggnTI4x9RomrKj60oMas7jmn1OYETLIeRZ0o
uki/sjqaDHAkQ9L9dVV5B+1rR7nkfaqqa6dND5ll/HI35dvBphhNiHi/J2CB5+DO+/Xopj2Rx+C5
kEKxEGWriJc7TKmZ34O8wpnQA3bRwE/hDAMcUGsGeE2iBK4jvm1BMMDzlj0bOUUOlYNsJMGJ2Lp4
e2seqtg3ieJMGeAU3e4vSsgysoGgr7WVPnAosaS0KKKSIr/OVOIFWS6vFQ16yunLa+nHXttgvbRA
O3SOVd0Hyd00cNssmiLuR/hgzdquRzkSGUbpYU1cgOUiUIngPIDKsgak8yD78keF3TYr012vMBy0
3WOX0LJIuFqAxDd/XUHAhmXQhN8BBQGMRr1OL1lKHs31T4MzslW1EPpoiX3ouO4elMAwb3o1C8cM
OyfOfwL+Hva+1OE2KBNI0py3S1mNJ8WvT2cIGkzWJfEKWl4vAi12PPnApVNqLd/E7R/T4bxLvZW3
FlFLzSQn4EKOrlyBqqmIvYn8rmlhF1dVGSajBVSDpHFYeZspcuiA0cyTG3FzNUMbCm2kKi2IcTmC
Js4rmzqsLCZkK07C9xVy9BM3S5fzCHmAcJzB+CU/uKTYkTFYtFa2rLRniNY44qfxDv3g3AvRXbq+
tU99U71piTiiuLkRT5bqoG/o3oYbskd7r1brz9ytP32D1F7l9A01Dbr66KlLoNULeMbkm7cPKOoS
tI6VGfPeMQzumY70zyMNZVCjN1p8e24IKu4hvs87TIFXb6o+KZ+j8Cf75eLACoHmnR0I1oM19ZE/
4BReMMlJXhI3HrV7W9Uo+CtsQAMtZtc1xtOweJgtCvCFkzH9c0txKis2CpK5mM5r76ppjGBtLs+J
TuKByRyfux5CNZCcLKhwXse5yHWDEXEG2Wm26rEuShUBYf5jbZKvMQ9YszIznor+zBjJsV+7/5QC
OWwt2bdmb71qYATiIZCUFaX1w7BRE9uFSJXA1mAg/Wj4iu8V6RbPtcXF/duqHqugmV4XySAtKEOE
jQrivktwpuWeHVcGRMyiqZ+zueIQCrAAYKUa/kKKlc78N1iWva/RldHDtwNYbUWD1w3HwRYPZoFV
LajL21BMOqWsLOmrGepzwB9ODZrHujq4lN7s0S/YfPhdYT3yQBfj1lWqIJtwux1N/pf9N+szDud2
GkO3cI55wtJosVuiLqJ8o4SKurtcdvdlqTF3Y0JsDTuIdHz73Mu8L6uoarqewUsJJGZw/rRv/oAI
dx9W2753RzzvHYh7xRWDskzeTf3q+DHyOA1Uf4UuiPThGqrqEtiSOCgAWp6Jh8erpjt8/awoq7+2
Kbqn2cjuSz9zbjXGuaUjCNoa1tvGQE+bAsxzQfEEmyVxkKKB9tq9l5pTHkwNB13ArB4mIJ1Sgz/8
RLWCKxeJNju+p7N8b1JribOC5YPRf5pVC4kbY1oIooOoOcsPElLzabIQGhGgMnboJy9nBz+V2G5S
0f7q1fxOAo2mT9CWdsmS2kEFcwMUNr1HVjNoRQqKF3Ak6SW0dEoGSx9h0/L0j8wnFLEM5GN8vOg0
XvgXw8i8I1fDOyKZeuRlCS6gfg1bZxiofbLcnQo8I6yK5J+0NlwjtbBzd2jGR64y1xIkRxwkh+1R
wUOOZRbLo+w0QfGR2nONHo9OivLQsT2k3mi8+skWRmWuHThh7EX7qnPx1gkcAAa28GHF9YV8A8p0
oNXEbgW0vDYhezfd6oQQYuWyPWuNObKFQQve+ut76CVYXXncCqYuA+eZYYKkJdCWXokT7doZExq3
Za5mUDNDvUmwdbXUZfrdbMZpY4yYZJ1neUnncQFj61kwg1uT1BC2jmomscDsPtXbsrWoP7FrPQxl
3tz3q/GIa/HSVGtx1zSsg7ME4WciNhe5fvFc2SR5RmdAHJ85Vup+eHVTzup1mLBDu7Nz4059m6qp
jJdg/UYo1hCC7S8FnJIkGWOci79wbuZzy54kktL7zRyGsIA+tCNSyGvttG8ybfXYX7Ec9R22NWlD
RZDjOU+NB5id+THllkUEgr97Nes0KzUSaSuDMIEQNvJturmdd+Xog+w5vxJdBBzoWfNeq/7ADmHM
bOs8ApiRH9xUtw524j/PoOS7BzmXd2QKMEe4Mi6Ludh7S7IbBbAxuvhcLfngsV8PZtoB3IFcaGsB
Ow0o3vic2a3r2Jb4ttNk1+KXF2TQd9iv8+OysIQarTaJp6n38bIFfDPWEwDgPiTi6O91aW6/zlQe
5bK0xxq/oy5wVHm4gfvvxKxoc5jw+9UQnWZ7PzYpjVgw9IU3yZtGRi2z7eI4E/KmcRdH/9Q0n1nS
wGox6dLTUsiExH9QByHDjIRD1cJyXF/q2AXXKlcvxcFJ2F0we+aBo4HGgxdbLQUA4SkraUk1jrKf
s4MTKCodZNq/Tstqs1mSH1lGlrMopgeXPWU0Sg45Lvs0FJBfkSXa8Yo0rhbxjRaCcXqqvmwHy1VC
G2FkaX1NrAz3mlU5fwjhobBZLUxW92LpD6VFI0/d2xQ8+Ov7onqCDUDEKspw5IRuVTaIN5QYEXQR
O8ea8HUtYB4w/+4sWQ1RQh6ARfC07eb0oy1165l0bH/WWh9yRnDr3cG4Cc8ZMJj0hLizWxJ0nCcA
QlYs8XGRpz+j1moUF3qoZCkNVVXGJtAfrBfEHyMq24ww+vC1Vh4yc24/NyCUi7H4yJxFC2Xme1yQ
868WEzRpipumk/f0U5amPpPlrjen/xg7r+XGkW3bfhEiEgn/Su8pyqteEKoqCd4j4b7+DrD6nLq9
496I/dDqIkVKFE1mrrXmHNND72BcZWfm/NR4H/WNs09NmLiOZ126KifdNAw8GjmKsKqOp97LPXEK
EzaAJmL1YSq3ggGSHJUmq6We1L8NS/hLHL40pieU7ykM7UYaE/VaRkSjGeLdVojgs31oRMbaQgC2
tOyRajuPOTfwLTI1GHGHOFYJsWvWqTVEKwWcIii7OdBENrR9FLRRX3vUYzyufRB4ez0BPzQQj5I4
DZZg3lckl7eLJifKW0oJYTol4rafiSJbEhTw+vWxXFpW+JGpDGSn8KxVZ0/XETvGC58TlL48Oq3h
gK+Ng05UBGMHzZM3VDiPqgGNEhgmLk3eXnssNrSg580SS0cC+AXCDM+BlnfINJFeTkaA0xGv8FrU
UQh9Hf9jjnyTDHrAk5pGzQZMbxEp5IQkQWw91HCwRiOKfSPPsP3u5GQaaxVw3q9bQG4EyUVbT7u5
GdVJz9tiI7LiqXXagmqGftEUU1SA45i5BzXnei8gnLghCqkenQPd3fEhHNAsKW2K1iWhQzteVU3j
iDUno7dv+QuiBeMo6LqHBn+cYeoepjdwVH5SznwOzdvZnID6Jm12SZ0vgxFhjBaobF2MdHiwWtPh
MYvjZDTWmTXuIUBMGHkV8rhES9c2Mw0ONvLahdXOr8Pv0TewQ+TGj86I2jky/Sd2EfowbJgL36l3
LT3yoql/e1LNc8QLn9BHosPNq4mZgxLO7FCiaT0FTeCrrZYpjdisGV8QBE+AMNwNyQuYHic+W1pb
4TShlHKb7txVFbarlg6cPfbn0TM7Sn75I3ZQXFqetm/buLyVmKDxFQgRRsc+Cr+VX6PwzLo3PQ0y
uPgT5gmHDxS4dOwU7LwM0GjCNfE8FLnaJikA0G4gII0DlX1/M3sKnAaQVaNbEWFbfoGxAHGunmOO
NSvZrVq3ftDpBtbG4F3CKiMMV7O+Ow1KT4yczipyterJI/NQyFWoiaHRtWsjrQ5ei7PGxdQKJO3D
LXPrl2E9JbFxtfLw7IhOYtB1dxnE0NYtD/xZ0SVwqhf8dbhZGJCaAtFhQJD8QSXkoPYeqTOlcTEU
r0op5KuuKf2hqC3zYhk45JIwuaCsG/cA6+tDzcF3w+Tsy/cydmDbNf98qSroefD7BmqqFtADQ9dN
pFdLk7yOvZOqaJ1oJNd7Y31LzVrsdQsTQ1ea3tEKKuJgghXdnDku2www7NDLmC3DCdMnrQy8XWS8
lEMB2Hki50IxcDCNggOQv2bgV648mVwA4ju3PE7eEPO8epVNS9XmXMOHtQJT0c5JK98AmMA/Yizr
nLRYDTIwsdpc6tzd2AViT9P24i3pKRzKU4LS+p4gvql9RYjZX00GiyvUSyx0Wbe1REabLI5fm755
gvRQL8nPiVeeI4aDFokHMAcudFnFqNyEoeABtKKUoVHLZMfo3/wU3rRjQjwnNgcuK5TMXh8+RW2o
t3KyyllsRLZBT5axT8FusT7uAMuAW0ksex/R9zRmab3TQ54ubPVYu6QXozhgpmC4cKDe8jR4cFUC
pr5xTyn41LcswDFO7bYWbv4B+P9sGhTPRdHNHPjmMWnqEqON2786BOysitR5tKhumLbMNt9udgFQ
+2cK7y5MJQsDtCT7GvhrMOdo4ErEbZnAoABgN/hs/T6N65pBaeyEyYkXDfgRLWRM8o+ZIrAosuh5
JqhaWkeKZdSlyInzhWF4jBj7gfgkQ9tlAQjMpNDVOrfovyUNGpuEfvkG2VwBkwawZ8QnsImm+tI3
fodRffzWOj/4kL7H4jgZR8fI+3WQGu7RzsvPoEKXE+fFqcAsdKpjaq4UYJhdwlSrAb33E0myx1EM
2qlDtnZ0dQydcU0PBd8sh7qjFkQHsBmLIGnOpIO4p64CBk0Fiil03aPog00/ugzkENANjLyKnaln
0c4y/BT3F7RtuyiJaUghe08v5OklV2k6X0EjauTkHHIYgO45Jn9rY8H7ECtNAB0RCVMJyE+ah2zo
PxM86hTNBOqAcF4YcubNewjMkN0gG4NmH1YJ9uZcXdoYNaMwGBToIepL16cociegvU5JlUxY7c1H
bJhjpthFkRoXFRrjpKZZi2ryMsCJISh+W57SyidWCXse8QY+ru0g2aniQHAE6pb4MAVNeTChy4+J
R54wEZrYlOnHuAqBKmof0OXwbBey5PwUVTjSe8rN0iJV6BeaqXNNYO1eb0qWxsQ1V3aKsLeLcPz0
afaLeGWyufEN7yXHr1XppQ6U7AZ7QnoMonwfZyR/mZ2oYXiz3kbXxmn2VQaBqg+Dag/3hwi5IsUB
5bevsdNrO6W5GxdZb5KVxjvLxVdBnvAuN5IKimz4GWd+taTfAHRQPhnyDdVbckGhGpHPhELb10AR
kHX1pKSVbQY5vhoRAeyjPmY7yAUYRLRhb2b8uSgtIHLQQ2Bz3CRqIPXRzdQGsUHV44vsUAQfHA3C
mRlxAJmNWrVrn5qmS1eTQzBZy8hFw9W6QF1VMwJ0p0Wni21rmeBuLYDyJWVc5xzhGGAkbRn09BV+
Y6POdwTtmZBf5/5PIBBBdGOwUUg3siAYl0IP7ecBw/w20XPSA6xor3qoNahUxYjMlzb+xR+TVSn6
+ErTIdpYbcjABQI9jU91SoOeKXxDW9yJUUJE7ZsiXWebJc5VTuApW615pBIBPmsZvxybo0eNjoWm
+qKtq3BjaNELdq2GV47mSuf4W+mg4J50SagWEWRDXJxIM7EfUQ8ZdKDgvLKGVWup6vh1EGG2IRx2
bdNU4P3XbIwRv4ebLoUSc0bnuPEDRPtOB/gHNY3CCQXzu1W73kAXhH/8l+845WbqMeUsOYCmkNft
dkkH7qnpjGxX5LazMkfsuMnguyfNgHrv56B0k8BlCS5qbd3ntn5i0Ig0Iphe4Gu29PUycYMFHKJn
YE6hbAPikwWLl/QzPukTvAa6v0XG6UDLMyAZiiCAssJ/PQEQZ/HtM8TVNIKf6OvaF19mcPYl5nuT
HIx7dvmyrtmboHSFTE7KHyCESfpqPQv0c0akZYQ502HyQ2s9O6mk/8GWPjzG1OUR3afXYJAvpGZN
u+jbsnX5BH+rOrptgk3Ea8Nn0zc21LykFjqEWLXB9zHhjGzaGw9v+6nwaS9h8wMoicXRHbB4B0Lb
OUH74HiwqwoiVAx9+JBF3+3tGeRhT3CgywHQO2qVE0JefdHqWFEl54+1CU58YRuszfA1mxtnfiKb
7HfllM9mX32nljAfisKw9kM5tkvjKjIKDwpggycpCB5aUiS3Ro0Gk/lhvh4b3G+RchUJqWac7oXO
ETzKLOdBt4N8jTiUJWoqTw1KpX1ks7CYtTqALtKwq3hwmUb1g00xJwmdMfb9i9fwEk5AhtcBd3Tc
yt3pHupyTUcHwjPpHJNvNPHDAUDtvpJae5jM8NPXNa2l2F0Mmu3vYIT0TMsLdUvdZBt1uMD7rqGz
ALuVDKHR3k4eEqwuqlu6AeqnBRdu4zR4VpHUTsusQgjV41hXvaPOKSs/n+9NHTN48ypfX8MdxRce
iWMipo/OxEqTo6ibOitjUsECjajmt8xN+JZpcQ5UJ9EKkLg5RHRgmIB3aHGp/7vQxqwzfzEkpZ/h
2M1umNOFYh8XYUrDAPj2i+lm0d7rzZehSX8zlOwwXlSfwF0Oqe7QJplV2Px2Sjcn7jfIrPAnOM06
MuUn3WJsbvqI9XdkltiHwgXxIDyQP8G7hD3ApETbjyXv0pAiAkYcgEs42vQ/jfTkWKN7Zv5OnuKQ
pKc857CVBzXtwDH9TY0xwmXps1WT2WI5RuNsUCHYBIewOMipXQ30Z28e2SjPqPfaRZ4ED4XEACLy
DB+XT3ZeZdH+7ohxXtm+BuLB7jYMBIJnB2Es718MmqjvOOolnEvHjUs2+IOSFN66GDcY5Ahg7s+a
Kyk8Bvmdht6+FnOgSKwdekxf2ApAjY+IZYrkTdkOVt/BXtoZfnoBpwv8AVqtZrjmJSdRD3jMsan6
HdQ6oMOuF2wzs9860pZXtywxJ9svtp4e047KtVWIYFSi/fYVg1aLRW9bZ9O30jski8rFy8+6GLcp
vmQEnAeBxmoZ1sW8pNj55edIP3LNWXJYl3P6YKmco+6y3gMGmBjC+MSBWNDy2kZeyphlFHZrtkjN
7FODGpoasbfNnNG9Gjwx9I6ZJfWbDA89NA4HvRX9bGIMGUZr7gWi0MIaux+D7xwq+DaBWWHs3bVs
E2Cd2mOp1cGFLNjkNkLsQOjP4Se02IIKOA0Ij5BHj5fEAWqej5xLg6b5AeYY3TemlZOV4WBBpdxv
gnRC4wLHE94/BmeQMVZh6ytDUorUgUFFZuf5xbRwAjth59PVzrOb06vvfurDDc0DQXWP1Jy0blH6
P7tYbEpVXWj57wkyZdDqG+nGHu3oktLU32iukuu+7bBf5CNdLRrhgZ0V56ziuOlZ+95K9Mc68odT
bNAS8YqXzNXKDbmO0PxIY+o0GgQVZ9+1KkjXNSOArQqHFp+RfavLnpQozNxg3F96vZ42DAAhnQuc
y2lT2Mva7Rc+feSDbq2U+2NKUohDU+HvmFgRKxASAVdaT3Wlpi1ywXSltQphpE95LnrUaPNr7DYp
YtfmOpAqks4ojvQ0VBzFB01SYFDoLoUfm6fMka9Fme0dAa7XDy3U+pKayw/M8dlQmb0ev9EgMqfW
xFPUXoYemGKK+9+sOKyZKM0uak6FC7P0h6/JqyXIaNNi9YoOlgPOg+90zYZalECP2plxNoxoiGYS
BnFzfoCztgwi8nDJXhfMyPphCFGaufCcewbCVT7kCC4KDIeIZ7YzXY4pUZ8eAbffEiKzJmWXl7Rv
J9KlYvsI0mMrXEZ2Yy2YAllUS6bXv+d56bJDlvl6qqgJGa64R4PagH9hMC802ZGfEjHwtwH2jUyz
es4KIMryI/o6Drp6TGNogMIAQOwJCARuipYIZYvJcF7HFM2AADm32oz9y/xW0eBd8GblXd5o70CQ
dCRWIMk0p8wOwOTPOhXWKevMLQTb8HWy0CMBNCa8MCIKPXTUJVnUhSFPZVjycZ3hgaZp9/scl0Dh
t/WFEyzzcVxxhjudyWQtnjwQTS36DdTZ6T5pYLMJh2QTzXfgaQmFuQuUoU1bXIgeMmOq7IPsjLPn
AG5u4gPJx8YFNroyhvTc44WKDeMBO/R76EziZjN0GCmesxCek2H4NNidua+GoXpqP0wL+oNBeN8T
+6C+j5nVLmgK0+yGwr1tWyWuSLXNdWA3LcWM+ZtCWt9Cy6dzHQwa8zHvkzy7cMN47DUalUEmqYiW
dedOn/jFn1RIgDwxAODmpt69teVEP0d/CRFS772ETrrBoJWS2CH3uXOuqeWpleU47HX4/vhrFxny
P1qdKE/KjIYJKswu8XPOADhvZQCs2NN08hlaAn9LNyggzlI79ap7nYqCfkRtQ2RqTLzyKbmiQ2Kc
K4Vp3ZKIQ+KcCTwcJiY6TrezQ4E5PIv7c+9eBYjOZcDS+YzUIcV5WjcYLa3pGI9Qy1h4412aVyNR
RMQLpXn0VXc+zC2B2Qf4esRWs4hpkeYKWyXpZcwKK6yyeY2O2LHkMVApPCQBeQZjKuhLDsWdOUO0
Ap4cbPlJCGlgMo9DPXqryfbjdWF5Ezn1TOHTToAIYqoJmbtENhh1j3FNyJRSlbzQ8wsspagKzHTd
Mbfcp9DWiLz/dKguVlZgIcXAt+zq4brM38z+2whLssXiyjmFAosDvwryVHgb0KcglrZDTC1PY4Oc
uDQIdghx++dp5uy7jKqBdf2D5OxDM+ZwavwXa4jxoqb+DYTfz2Scl4cc7HiCRiWVzU8ALSX+0fqa
Qdblx0CwoNYozmEk94UYx/Mw9CC+7Qbk0OTvfETZVzIZm7dJGtmhLSmbhJ1Zb02SbVGVfjiZoz/Y
0fTm9Ua/RjcAaRvA1aHh2KnZzSkmJBG5da8O04CIusaB6Ae6dwWj1mwFpuWjyXhy1c79eoOpQEMJ
YPSQF7KA8GVC8jBMmmwzZs+2RjpKTJvmf77IsL0qYvZ2dZDuagX6Hi0UH2wVOEyhCWIjn0sq6zl2
eAfoOuBdjdbAi8C0KU8RTkt83bW1KwhdIycRapXqb00sSaFxTH+rhxV0bQ/LM24S6ubUO1iy2qlS
E5hFw08vFvXKiM3PAil3AZpgoyJEXF2b1AunGmhwgCPC5uLwPHXGAvsIaeGWvU4Evj07aTlV6uVp
0OOtC0wKQRL6qtrmiOXQWQKLOCz1iPKxtzV9k6EJ5A3LJuSyW3WS/cPGuNoSZ0454nwKk/Sy1MMm
1mmOT7I7glKsL6xj6mbh9Vy7ozwy0iIdZNCmNaQOTr5ajl2D7NcTR+0TbAkMBRn7QWt035Ujb25r
fqMd/hpRLfoIx0f5aTSwLvjTkq1tI8QQVr8RQLp3pc+UbQBw6JBvUdTYK9swOwxB9GSX0l46SYs3
Je2/Wm/86rNIIljwLo3snoVRf7cdfyVGuA1wpYWcsgMnSJ9OXsKHkLrThW8dcbSZG/4Z8IxmHEg0
LZxtLDXBIKJqCVYPuyvbjAEBzbiYDa98wAYCdEjJOestW+Zm/+EwlOa46dsztx/BFoqmGgHmMeSd
uwhd2o8jKXxG9yZs3XpoHFeezKD75dOJQbQndmPYA2dWo7lhh2fJqwnQCSA8xNmrPrHOuC52Kscj
DQoL/bOPvA+DuRsvBowDq2AAUed3JK25JnWy4s0P1XU+5FLIBLzBDqo9mwHlqo1uNdXohDrEgBBs
OOVbqz+bZu/uif9isATqgacLTtVUxuFj5OJUh9K66rWq/FEy1oyGipoy7aYnM1FnAks902EljLc5
Inswd8JYtB38lmjqWFjFwhJoDHNkT2vZhPI4RtLf1zBZJLLqK5msJE6RzRJKVN1u5j807IW7LGMG
6g+MxIxmPtNq0Kyga5MUqm8F3TEQGGITdRNOg9hQy9JUOOe7ZqEDb103A7EKUvPbmwOyivskJyLb
YfTgsdWFkQFFnX47xgHvngewEABV85Bo2VcfGl9pDiLBa19qO5llp1AMpVediwKMKfkmq4I5HcLD
fGfH4Q7pCB5dWCgljw17CiAtqc5N2exqXLiLJKdL4DjRJo+A1hRpyKC8Eu9Gan40Xhutw7BFgcYH
cm2GBNwaBlOJXtOftN6VVHAC6YhdMglFPVAjcl7EY75oY4QkQe2Mqwy3rDHAuAx0U57oIjxXnDIu
aax/diXaXkTiHCPVphjNH7qGySqvmnOuzCcMN9jcZ0uVAjhdWeF3LI0tFvsaXpoHWy30PkPvxpao
r4QLnAgDywx6SG94wt+yEDwAaW8fyKZorIf6sstqrB7fHGs4A9k63vk8+BbzPJETwy8yF0jgG41P
tPs16TGrwCQkWqcMRAEJe6JK2f473Xke7BiHCvbZwfzuAjbuwP0koC5faE2NeH6gFqLH5aNPQ4Ix
Dk8tpsxF3KFBNAfWO54lFJA51WI6/hxajlu2wnuMz4CABuZGCHV4eUjZ5Cx0RZR2zFIge0EoV4ZJ
VoKTQh6XAmwBcaD1OmIiyTjUeGEaNGBZE8RnuRZE3cI1l01dPOd9a/J29nAnRejWLJigUvcyIuiD
tS+ZG1ZQsJAUXdiPIDS1wZcz+b9N/Tsrxas3tr/hMXzyCLeME57KSia8qdpTAgipbbVjF8SHqjVP
7JQRUob8KY7Dm5bYV+ZmP2TdPCLN2yOPoJXwlCiTBUzk+0L/Mmhk0YK23kHhDUgdxx6NxK4eR/TR
rAG7tDL2hemjn1VORAFg7kMwMqs2moibIddO86ZPWPlI5lCOV0+dDmOiDJonURGrwchFpflLkugY
+hywDiHIdbCB/nzGcotVhT6G/auDQ06rIfUFvR3s9GWepyx63n7MxOtguQ9+bnPMi7FbTAHqNBOl
dh1s4gouAfkzH0FmPpYzgzJk3t7GDrtpcap7nBkOIGo4fHA0GOgiSfX2sZfwitVywJZS2sXh/i8S
WepN2oBtQJtalKA/U92CgVF5EWFJxHAEzUyUkejHGo5FCzMYMSyYRLajgFoZSvJnpt6xbS505Tjs
z/Gsglj50Q8l57L4qUzFO/rSeO11hDcFUe8sGm1CqPDpFAZp5YydIKl8RL3NBGBsgpVi/ojyZ4Ys
UG+hDtFdFpm2HjIMq2QIBxgN7DLdz0MzaYTEOKbioI1kukfSDfFQ4HSrzM+qChzQNA4lm+k6+wjz
iJ8iQbIUtAfiHL6UzwEbblI/xmcctc/y5FLAsfmzmes4hsue9FRJhxXKWoRkOvCm64xfyhMGT0Po
jAv4dnS9p1ucwuSMRnQjdmK98KleRjmbGLYludRb0ARW+opDj/w386oXjnNsGu0FMDtAG5tRsZmx
eE5DY22FSQBDKd8qvdNBMsyy4XE6K7/ZFENGnzCLfIZxzrBEggIckpnrImA5RgbpxOfWKi6FPR+4
0NIodYtH7xfyVPIcmWpNTWzCaGGhIF3srf+FWBlEX4TPsEsMuQrHOXqzhlSR2CCeK06NBajDqavd
ZTTpxK0MzdHvpbaYApRXCQOGqTReezj5S+nlby7mGV4DUlHvX+4XEz9Ea87eYmBi2Y963NxYmGvs
k24Feij757o2xd6rozfgvR3MgI1kr5XxORmZBRcoFs/36+9f7tfd/2VEdbKXYXrGNZDAw3B7YlTj
+Qfcv02pmoBEj/9c+nu3P7e7XxZBnOwH9Fd/f8d/3u7+S+abBBHNAgpluOND5T0T3YDHzw05k84X
/cJE3muNJUEP6BwM1cNcqbzwCWMZVVjfCtyrEZzIGgFaPRj5Le4UKGXdiJEBZ8gE5i8V9IsLWoEH
6WcwEuardLvdZJxiznplBLfR/qmocK/3C/cvSRo/lB2Aqvnpu/25SrC1hwUgQraL4Hb/hsyJFgLH
kG7+3lWfYWFa5oarv9d1hi53mY+a4n63+w8wantL7/88MohkLlhWR+K4acCb9adnM43o7AAayv26
sPuf7wpfb7Yhx05ekdZ6dIdqbxhG/SaHqkGaQGCSjW/yLSldf13rzDTv33XoaTFTbvPz/SJmAuCF
YfbSNqX5EE3tkz7/DI4ozl7UdbT65045/EM9pOqcf2RtWl+iaMIrlJL8DbHBfBdrjJ1LYXwZur4m
DXJJUFZ8cc0hvsAl++df9+tygPEcboEl0dNFWXn/KtvwtzEwNbzf48919/uVWgdFt2xI8Zh/TKz1
l5JpxoLQkFVqhuqHbWokVVo9ELF2it8F9pv79VqE8F3PZnx/UiQfU4BQkJsX4+hviKU3tyUwnB/1
lxn06oeXx93W0Px8e78RcQ9uMsmPtI0CUqpTE/o/93X7b7dr5Tu+ggHw7wS2er66wnGjck++gQFK
9hgxYNAJJE76yPGgC1u92NRJMBzzIWGgEvfjAKk/qsAUBZCM5+9kOPKOBHt1q3SyB8ZWCN1dpmsH
5ZLzhkOU9daW3q/MeM2CrvnZhmhaEN9UNBx7/yikA7s26r33SYw7N8jgAXcspUbb1U/NBPurjUW5
c50yeQowni1KzfMe3LTE0GNFb1S77kNTN0hzzfiMxjZ/1xh97+zcyte6L/L3kQgDNu2qPCOZ9l+t
7KlkuPkulNUd0Xd1y8LFxZFrdgIkaSgutkx/GypNXmNUHaArIgy780VL4t/yLNRl94tDPZPeYgzQ
thqT1xzJEwLtk6OGCTZkuTQj237wyzp88mnTEjKeKkToXOzobT1NvMPJxqJR+O9b3L95v+5/b1EU
hdwOgsNYXaLzpEphODP/6++X+3V2XKUZsNd/fed+m3By+M7fm//n5fvdRQkqIqBJ//d2//Gr/l60
Bxjd99v9X7957LtyObRJd6Jo1RjpuzWqyiF4kV4y0qML5NYg01N3PljdT4Esrh5DuxfHRfyA30MI
J/+s59dEz+hKw9zZNVerjGrynckCHjCRZZW9QrF8TgEwXTDWPguNiGoFx+di06Y4mIM49sqpt75J
UnKrTjEsipdQt731lEEM1brh0Rr1/sUZkl0NZzjDAD3URnUcp8m1NzQ7/T3QCXxjSBlz/LdplXJg
gUYcXwTyOIgXpYNelYv3wfkwTDwAN4e0aCMsWv25jASDEzhenH4TVXSY7rf/e6f7v1wCe5kNmagI
0g2MO/XkDrZ7ndLiq9eK+p0ygWK4Y7yGzrF+d3vxJmTiP9RVVz02Q3293wouXbhLON+t7xcnBDiL
xlDTBQXSdBBWelPOOB18jLpIuezwyTJU+BRp3VdV9PJ4v3S/hTvf4n7x37e436mff8bfW3hdYR5S
v36Vc4tVJh74gfnL5MLabsqKMPb/vIzX0JoiZiM5cYWgFH/G9tBgZA4qAnea8lKPNpDzwtI+fUcS
TqWPr31WBruh0TpapWP/huoG0TX3JBZSYgmJJ+BceXjtQ7C+93uSdnQpHFt/GWi17BjOBdtBRt07
eQ6r+w3cWMMeYofUHFh/KawK6xJIJyW2D5FaRhMIlQfXadVkXbz5i2ERr5gzpcIQ8q9v3G8iyXCH
VuEfW3y8DFDnewgGPOu6LAY+3Fz88537nSvj2qa2d/77k3q0kWvHxzzeTf6Lr3LrZ8OIesGQd3p0
st7Yh6EibbX0m/ex1Db3W0TRnNyLBvaaOHV8cqsEe6TKs5+Yye430HLcnm0inJMdB+Yly6jsvcE0
f/paudKU1n0E9EzWxGC1BzTu8pZKj7HH/NunsH8ocb++pIEmtpVj5wiyTPf5fx8ekCxmx0Mo/ouH
N7RRfKrt8r94ePdf7iNWi1CN/BcPj0Ljn4eHh9l7Lir3///stVrdvneR/+fZK0kT//Ps/X14hFil
P/GZ3J+k/9ez9++HpwPlIZmyokcT5h5MKgPbkk8HBXlOErvdDcrFcBIAtisraUiWtKF7qJIQ9SAJ
H31RRBuE2e3KqUZYzsjJnckGZTXuwcc8ZnQVFjn6gMWoNJIGVHNG9ZutEE/mmLIISp0mDWCKBTsk
xmWGU+FiacGHlmLOCyZy1ovQ+hnX7t4eprNlQ6IFH/p7rOtxOyamzsg0W6FtRDYq22ttGGI9GKtE
kbnRCR6jRmA9ja2tIaubwL5GjU9NB3YLERzOEygYJiTGgtl4+qEao1rpwn/wSXJZRn3502/KX4U2
vgirozcysvt1GDQimGmtB8IxynD0iOCpykivKa3mDRso9Ypmq22agraLNe8LyS9Ng0HsbaNcTgH7
MoQFj0ELLZIpBICiWXiKVHuHhzVbpyX2NU1RfofbmMHYqibHnoQSJrqTd3AFh6BR/uohpy6zlr6e
goFLf4nesGSsbpP/VaCPWevVPH60J4Z9w42BMJ73eDSWNRHotS+yhUiUsaps65fOy7dEFNiu2GwJ
jBC/cs24ZY75zw3dNXOMiC7ylKOcZO3QMOQXgQclH9fJQvdnwgYolLKLx0OY48+ewJowaYeipuBJ
Z9AEIZg8aBoDmhG44hJ+57mC8L+s+/wrlCmSPirvsjJvsnUvmRqZR+guahn/UaLwn48mHCHj5Axs
UrEf4RHrJv7DcGgNRDd6tv4xIGVYBJk9kp1DHbhymuY3o1nj4PflOaXa3JT5iCUuaHyGMMy8geJh
DwM9yKQ6RirNw7EsbdcaGM/INp17F3jmSv8tzCJeZ+d32No0WWYYlBu1S2COH5PjfVUTDxBJAWgg
N1zkqE3BFhDmIi0G51Lgx4ewO2v0gF6B2uJv4f81yef1V9oguoks+13auJfMbkg3wipv0ZCsYG7x
9Gp6vHIrYiw8bwJCUFByjTg8tEfNrO2F47PRuwlQ+dSRZ+bFC6s18C6Bbljwh9MuE8bK8WfSUoOR
THbTpxsO33E7sFMJoP1pQJgBbTe78Np1PZPqGDOfe6brXtsFCF/1s2j6paO6eE+LM11GraOvI7r0
NK1R4Ic1HRGPdQL87CpK3Qt8VYaulf2qdDDqbijfKxvPbQRRVgykIzkq3jAOy1dWXNqrNM2ZrtG5
c5ucAPJaMTuOfMgnOpBU42VsvL2MoXb7Ixy2sn0qRc6bfWJo0vTiJx1H1pwPzxz6Y2HD8OFIyyeg
5RSeoBrzuy85oYlJaCyURqKOZfVui+Fl8MKfdMpCxjAQlioMIUqoj6ltXl3h/EC0ErPTJbvKCdWS
XYykCSc64BLhoEWi62TzvHt84Aglv4RWnfJxY5mxJm1c2/0vAig3gYVjy3S9N1Px2RzV9GxrAIGi
EK2gFcG16xUrkCRRKrL7dR/mYLjReS0SL9qVgVwqhlboQBlCFcGj8sdr0TgYhjgxWlLuySojEC8Z
jiY9Tzr6DG80eGxxJB79qb1JRh3b9Nz4OEWJYSaMGwkeXsF+7Qc0l2IARUtGv4uc98627EB/dQUI
v4mEG8mIqkg+h7SxdqolDWCyAABAZA8ho8CPDc2XoqXP1xb+22S23/bIGbX4ZenVL+orWooYkUv3
Nnofocjx65G9jN+CeMKywS3Sz/KINPEWtWF9a5H9YsAPFna4DYGHrXQX+ZZoO1Yf/bmKOTxGpDMu
zbwDfzPkgg+N9iEIX8a9h9lXC2ij4l2noc64kghbg78TfW4uwJyWvGP6icC7gQmyE2UNU58Rl3Wr
n4yGS3UPWek9GryGzF1eoArkKha8lYWUBwnCPqlm/+esBoZq8RXuraz+WUzjcyU6+vVu9+h0Ji4O
q5+W1nPu4FFBjsxoyba2kUBuMlhyi4X6WXYxUcHAwlLnR9yMXxz6cTSRiohUfTdqBWOnAgD4nDgX
hI9dQzaFzB/con21/g9n57HcuLKt6Vc5ccaNaHjT0bcHNCJFIy9VlSaIMhK893j6/jKpErW16+zb
0TVAIC0oFghkrvWbUfuC4tu+zNVrRAheCkwiSogt/uADeueeBVwza+hFQxshJV76GO+AvnGbKVyR
Fs1QPYvw6kIVRtH5XsmN5/ihoyMdzna3GJT2FmD+sxakLOd7rUNZCTC2UwKdGq4ib4sExtNroGYP
ltd8mQT3RgheQIK5SHI2C8ToI8hUz3XdB0ereDTadAXnGKPhHrgh+v/RejThw0+ad0/6O0Uv3WMB
jZhYhzX0Iuh5iySVKqTqUYzxHS++8JDSS4PxySyw+IIsGm5MyDx7d5gfekT4VqY7X03ddDdo/nNX
c/t2pOt2/ZD96Nz5PjcLQC046wzY2ZkqMODcDMHOohMvaC4YroDwx7ZDG0CyafirtTUP5BqO27qM
cE3wrCV4m0NQ+rdmp+DOMi8H0zkk7Mc1i2ioQ+bDBTEddPVEgLf84uX10dSDi8jTw0tAq081Cv2b
sZleS7v5FWsdibQsuyXlvVWT9KUWcO4QInw5opiuOc3EEyp7JM2ycAYswFrw/ATaDdS7lQy2KHtu
TKjYd4U2ei8JyjIhOsQw8votNC2ecG4A8SL+HtmOs/TbdloUbJVcDYOABJHNNKwQjYjNcNVAOEhL
QNMEaDFEwsq6T/BvbRTU7TrT2+iRKniLgJOMMX7tNdgtRpVAAYI9tS3Qx1nzGBlxJWTJy0PywSTB
3aGq8AgtKtlFyt5mn7FOSHKqIu8WQjJeGgild+Bj7N59tXPFwycDuoyFqbrquUAD2nCvzzUm4bp+
E8QPvYPIjuLhn231PrIjmeAkE6wxzSNZr2rdY5KlFMSP1QxYUtHGLxi5EMnmAdyKuL8LgJWwOeJc
hutY60zDwCAZ+F5qfWYf0TpbP3qYSIqtMhVHvzxRXx1+Vqtixnsq7Y9tMcLwH4WENSY0AHPLmz5B
rcbyVpPFc0fL0J6NOm7sGPz3cTCCV618NCrcGKqxmol68xzv6/FpzsbLziKqA96EJR3wyhEnjD7X
kPodxwPUIuRk6gfY5N8NL/o+aMFtn2BCNQSoALk2WXetR7egwo2qB18C5glrX7zgvHpkNz0MO6cv
oWrCGIBNB3VWdcpDBy8fQTSIRYgCEmRbBVbNq0eLQQxFw1PPq/JAwhNFVvZT32rjdqgQZvNwBdHA
wWSFhfdEARdhqonOsoyFAnTbOMa1o/H0tzT7rlbbg+q3hGMTAK3fB1OFeaeTM1TiskdHEVsM8gaD
kn3VPe0ur6IvqJMjLaLh1ue4PTZ67mvn3ma1CjaQNNUQNa92iltSNK3bkXgtMmS4PSbarYn+HuD+
NcKm8BhaLPIsJNE1s9hZ7ohppVssfbB6KGdhtYVa3bRFX53bFWTxkgToGpvIp66H56QyPoJTvPBn
aAU++BbWAloXXpQRPhRN+yPSQ6zL0dgYp8G96BR070kXuCAmwYlYOHvxQA5yhJd5S+ND5y3jLLmz
jRgFdiipC0jE/F/5tU1Sp/82gmjn5i9/xvy/jKreLAwkchY9RNWsRWEcNW7ipoBOvRjsVhP/qJuW
GKAS9ysna4djvQq7TQ35bNmY8YuJv+ei0sjtgUXFo84EeM1zYxtW+kVF5m7j2iyWZo9EstPzqxuG
aECuYPqiFCHfWGdtqyzqD3Oq3A4paAReeT/IryP5w0wAqhG+C74PJVxr1hnYNw9ifwj80iK5t8i7
+gCwBzXZwfoWezkw/gaj374kOeUQ87Pr0NmkLVSEsQz3KLPuDM9qV5NYxUNe++XnTXVBpDg8KGGj
XfJdrccKORgzr8GoIR7OvsNfCYxSPKLGH7mA+CwjXacZa2BCvVdIgKMppuUvUdT/0EAHrsIIlbUB
SN7sK6ueFcRST8uINJD6Ohpzfe3ziF44ekNeUxR71/kCznBGsG0gpkX6O6lBrWvOwTNhgjQ9AVyv
2Sps9I0IAvFgd+2ymLl7oNtiqxzOD1rjEZgvi3Tt8NZk0VXgSo6U16LwVTBwnY+VoGc+lg0acgk2
jGbO5rQMsUvOCsGEyZMLdJG/ep7urAnaREQgKoKn3guPWm2TOuR6K4TmoRi5w8YtB9b0bV7fVDO/
CZwfrZ1wI0dcHCvg0tR2jYKNEKCvp7Qm5UKij/Rs3YYkIMkKmiyTgaSxx4P9wHo9X0eWi45e3l36
EEldVYRCnKLcDOE3v05NdAl1+4id+xYwaLytME267AcbomBjAcEIJxxBv2kJ6Oy2NO4LbQQXp2gP
hoPKm9GoN06jPCRpFG0g/N2mPLtYpFc5fmye4JFgt5xjpaX5zQbaIJ9/Fs9UuPVuYxdLAFxID/cz
JvVpuzdIF1qFsZxT9TGqwI8E5czfghRnkgrQEb8gsPqPxLDg6arohqRADsyCBTmGIYckgJIP7pBf
V5zhN1GhJlHjJoqkFRxoRElsfHhCpPNJSuFbw+4PhkXKAtiGPzS5AIUqNDHNJrc3Q6LhCewol5lH
vAyumHbjt6+haqp3STC8lAIkl/lk8tMcJszQR0c2MAOc8QFpliL+YpGjC03dRuqsBR/AHBbKJ6Vl
TgjvjyFcV4WnfPoYW1m1nJNcR+Q4Wrt1cSgL1/rW5VhR+2bNXXutZxPsCBehBZCAEP6Rllg5YDSQ
7bX2hqJjRKGyugOl0AONK6DpwFfAzakLv+Au+83pg2dPZTmrAuFY8sr37GQ1qZjKpwpg49K9Snt2
R22UPnnm/MKycGO6DTG0qvzlzqWL6R2xvp4H2YRsURjE3PI8YdHI2hkGqkJKN4/3KhxwO+jjowtf
Uyj/K+1WM/IfyRARdE6UC6JF93pkCwXAfWqF0a6IYUui+aqR5OV/FXYb/9lDc4/yAVyrJG4he7vx
Os8IlNZm/mQ0wY3NFheXA1ddw/jeZSSKLgvEcZemSqI0xkdewWzAdd2FqgMmSGZ4pnO8jsWLWrO6
59pFUqmw4HXXU8HOFsyxlSRHo9SeegeNbhNe2aLpQT6WI8jIgOeEMtvfTBOkN8QFEHUJP0uzyl79
KVe2RuturDp+bAa8iXQ92Tdly0nI85E9If70w7F1CzZUHbEeDX8NPa/2UYztixGzi85/TMQKVgRF
WYWQi+SRtoQWbMPN2SaTUEA3WKJalvfawnNY9rWKtSpooLkKK8CR3k82g9fCsa3A5CnMp+3Us29K
LffaMQCSleEaGOpBAxOxIAxLeiIjlaRglZ63X+0RiTrFh4xoh/w32JCyIpW8LEodX0lfbZBBUXPV
XOpo1W2gxaLq4mQ/7aD4mVjOg9IiiZrDqmJXdUH8x120IFxcFSqt3j0nAbZZmu/+4qZD10mHCx0n
64n3SB0h9Fdhorqc4/jOT6Zo2U35Nha+FeBLUNSZOgSRveJmRqirQuph1hwSPAVA6Jwcm7C1LKeC
WBSf/AgGMliMndFCOONXmxaPbavj/qM1P0AWsmru1kR1n3QFVlCIsAVyGi9h5PzIeut75qsQgU1C
AFwJPJ9+nCABZcV3otsQxIb0MaqRRki9ZREPZGL1BVPZaGTiVQWPQg20A3dCkvFzNDC3TRH6RFAp
mS8i5C7DyfuaGGa4Q0Cq3gxpurJ8fCKy+r5tgq/x7HyZUIq+6FBQWyCHNCxgq/MctS8xIXQu3Hm+
UtwxBXfP2wCFQ+iQSe4gJrjzOp4eIFw3fQIrCgQuu4TIz1Au4YWdogzotXjIBi3GyThH42joLe0x
5jWHqlZgRfjoTJuYUDrkB4swKMGfgGfgykYzHYtkb7hpo0PveuV6TIVfXGA+OAPbkrhh0e7GX1OY
qMsh0l8NViCgWZ58Fycqm/e3amO/MCPyQUCh8Wo0oOOtpvZQi4uOHYTt7G0ULjA6elVMlglGKXbz
tYdj25wVF4UCgaeARI9bfAgdCFXBTP+Gve3OYK+0mWMVWhyIicThu3C1MTmUUfAQoTyz4rWChB3i
mM1A7MV2kLiylnPNs1mZFByXa52oPjJokIJYQ7rerwHhT+gTCUxYNika9sZzpiHO0SUuLBMQLGXy
6gwQZYu5uqmD4Bli+EXEVuLA8qFaqgMxKODft7rG48pIW4f7bIuQOI9NC5mIHt5V7SOJaLLkLif7
CX1lrgctZbbTO6IXCNjWQr8gDIgXp1B7AGjYxn1iGuY1zOWS+MFVTqYCKPqIMIt/D3TytbU0MhkR
IHuCh8MIggmhvQYMkv8T36dD4HDX2/auS9qbsCDqOuW8ThWvfsgEvo0l3rycAWsuwAYqOmmouOkJ
8aqIbTXV9zxEnF0rvV9jqj6DZkfRBBRuiLxSV4C414TiuOOUzyEbJbcWvnQs4haOOxtLCYvCgcGY
jF+9wZq7s0yQYuFPQ0BtVRJsky+2oMhgCl3W76nWfrH7/MDG6iH19Z+Rx5+fwZeEZJevqzTm3a/B
V+eX1huY07InIXhdE+nvqh5/GD1fNIMIawT1d9QL4jz+bmQFMnHoiBCRFeSlpTagyIEDyBbA3lU2
YDOh2vavpqimQ2IrJUIW2SuSzvi+hiW+AEgHD24nvEA0JLW8il1Yba7NCCX3KK3towUwZcAy6kId
vaVqBu3CKoGQay2+H41qmlvHcPGoqQlckPyHHZeBTKpdHcEBluIa3EaApiR33RAaarzslIOazAAm
J2+bOeXTTI6hq8xDlo1o2MCV480VoEGa7awes7gEkrHjY4qneixzhpkQC4rrIGtd2C3AiVgUZ80v
dKnrxWjhkxukkbUqCv4r4V0bDkI9CW+OKO6uYdBjWguBZhXkv0jTCNodznSFhSmkW987WeQAw4Mu
PGCRBD97uqy1Gt9NvAeUjGCoxZ5t0Tm3vhEiTjDwrPQUNrb6yjbc1zh1BH0TbSgzzx5qnCMW//7X
//w///vn+L+Cl+KmQNe4yP+Vd9lNEeVt81//BrTy73+xlBb1l7/+69+OCYHANIiXAoAHK2xqJu0/
vwuvL9H9f3i1wmZGQVpqDJSwbldgD4PLdp696zpxG8JBiB9rhXctq+RZPpAA5w7iI/61gSf6lcLP
e3+u7wK0VMUcSCt71+d6OUfu9oTtJ/vSqsxL3O686znpvGtcnQJsZkIe+VSd613k9tZWDAFR1qUO
tMrFoJXPvIkJurx3luNtxueyh5xTjp2cCR1uduKOipeGb12Ca++JV3CQZyHrXlKdeYAcs6jsHMQa
41bsa//aESQmbLdPA9UQ8qiTYWYlpjl18YJiOMjy+QKT3b/NKhvMjoRNZAQJeTFWtkjEB0d5Jg8w
NOp9CBl1SKqP9ShPkHg5dxEWRp+GyhEf6sRM4N8/d8vEXpTs1Bib+aHO8dRko8SpPARNd6GaMaSk
MlGgGc4hW4HC4FQ2yzK7mOJgeH0Nz4P7WdadWmXHcx9ZmclKYBmneU9F2SLnkb3RHTA2/3yfcz//
7T73uMt1ByaZaaJW/+k+z0jNhrHTzrddnaVj+Q3Vz3Rdzm19NMLY2819udaQ9OwRjIxrBPg4yNam
1B8rN6i3uJhVxz5zsXM9d1HKEIFauAUArd9b5DjZ533qD62yoaqALmPbaD6GuVVtzxOqjfbK5wh3
cJHzrY9iGhv5psiWA/vihetAom5aZbxzykYBWQDDu6inO1mVDnDY4ihCGk2OUAguENX2jrI1NFOM
wuz6RQ6Anz+Ru+jJfERqv5E9ZMNQX7iQZ25ljfwMFkaqS1mUB8+G5sYusd3J/u+f49yjUYe3z3Gu
g8lz6Joa1yqVtBRrZOtCcs8jwktsRqyrSDLTVTT4ECyth0tcA2Cms3i4sZD1W3kZarWy7jTM6aNt
DV8XNbMURvvow/0aeJLIEac6MXXcdEwtSO5ybI72HXDwaLg8XW4aQPwGud6vZR9sztgEqpaGnJ7F
8riGdAlM3nPfTlGX4FRFvHR3OpUdkOylFiN7BZnP3Z9HTmKM7C1Hy7MPU3y4xmk8aoHGf5jqvx0m
J58UnJXLxgXWL/4Ief3TB5Wnp6vIz3L+aLLn3z7K56F+XuJ182GWz8M+fEuy6fwB+I6SuKh35+v+
+dv684yfa/8fvynDqMKd75ENm8vcu0c1s72ovKrfo49oH1ynhramhwawD3LMkO/9l0jfl71u/5oV
FrMV7637jLAOPrkMUubYPuQuYRo5m7ADGvR5QAc0INCOjMRaAUjA8g/5jmBiY1exh4Pn1t8kWuli
Ls1P1DGM7hop6j4A/zp4R0ErvY3EwXPAmXf8VuBJU3RYKdy2UGpPdbIoG879YARrF4FuN1XA42tE
g08T1oZKgJ5llaGLQVBsyH56otxq8FK7DnuTOfRIO08ErnQvMEiK4D43zmV9lMWsIJI1aErFk1HV
H2Xx3Co7y9b/z7Eo/lYouagr+VEACSVo+44jqAXx0WS5ghq3IoZVLmVRNpz6nMvZlL31lnWIhWxH
DHei0I2uc5Qon5TuNZ1140sRQzCfjBAX1bg0vuBT5azLIgDFIoqmxZ0hB+lJLQZxE4h6OUoTHHq3
VJWLWeAygmliRW/qtX2wahte4wiePZzN3LuQlfIQdpp9iAgpoMLj7U5DZB2IQggJaO2Ep4Gy9xhk
1duUOjIuO2eOd21idw8o34Ljtr1iY3OTPUSOayKUCLhEtuLs3SMd29/JRnlo+0eWsfl9GUPsykBW
YYzZsJwRo0OjVFeqoRcb2TobibXFaAvYimidau1tstxlP5mbRMWuGzTnsDzpnJsm/xbHep8se1Y4
l7mdohMSqfGdPGhBhcqUjRMACgkI7Ua99Y1UybwfTSW++z3+1FYhknsafyqj6/RDy3WkLp2WzGGQ
vUhgtzwkwfwb6A0UA5drWfu30/eREis+ntHhH3pasYo+b5wewxIhpXjCTlv3DHhioujGiX7tiwPC
SGjmJgbvP1GUrbIhH/w7Emv97lzvCiWK6KTMdK4lmFXuCF8+2L2PxKacwQwctI/GucFXFe6KrJMH
1etLxJ/F6/b9I8iGv14uz1kFzH0x2CpcnZdGbfBLie12wRInewCDXd3P+X7WyYEuG3t6bXL+z/sq
zB8qljZrS8U9UXY9j5StQVXJkX4fIdInRqrCr8vUWrCRTThvMM8pjgPeK8bVXNcKiY0aHQ58MD12
HYV/I89QdWCP1ZwKjmhjsXCHlN0sHDPfelZQ9xdxWhtQvKmTh8mMC2wMUmOlTuNbHWpI3bbA4hAy
3u8L6MU0HJS4PZynkwN+X/jcc6jiO6K/6h8vLMeYaB/u0SvFVU2sb5WOkGKT4VMoF56nFatYysoz
MtoBFEYn6LZRNxxRlqQoW7zWI71+6oQkymkKCxwQOjxi3tMS+n2k56IQo7nWLvFnH1tkz8eomDMQ
Jf5eRxWiXpzLstlR0IgaQK+c6z/3+1xOcEg/D8n8wAaTc547EhdsNWA0p2vJ7qjcna4gLwPYwNk0
U21vuf9gkA95OB5THzK8KRa3gJJQ40pzYzieDqJFySxaZPdT5elUNLGoha8ousuJAtbkA+lfHMDk
dKeWjKTb5nwNHYc0cDhVNJBN0zLtCHSguSu7AjUE1sGXskjAgLWpuTSsSU2XOG8SIyqhaZ3KhQbp
4VNna4aMUrEfy5d+qUTO9/9mY6F+2kBbRLzJops6vnH8cx33rxvoKqlB+RWJe9fnTUTUQweWh74I
Gz/E/oZD7KHhViUDcluUzvWe3Hb+oQ51NhXnFqNbn7vIs1AdUcx7HybPpspy4C+NoDnELlZM96e+
8rJhT3CmVi1E2dGtX5AayW/kYRRnjoFZQqCZl+d6MzLqy1EnAXauk2cWfUs3MkVEOUZFC23FyhPk
7LFrruXBKKzmGvfst4bEGYTFMNAoW+AVptnKrrRmmm+KGEPgJu2nZ9kwY5Bz1ZBJvgmcEGW53pue
QbUS1iZLe8XH/NuIQUxliKlCBbeK81SfroHDtLksippYVDe2d5qKcHXkjeG2h8J+Jw8dGXEL1pgs
+IbVXVoTIVhZlIOKmnxkD67ir4N0uOQ4NWbI52ijxfMYmWIMxmx4Gp5139ZzdYB78pIQY7yXPVAm
39a5717LKlWr3vrLxsR1qwO6zy918N2aavcpHMOKvJGKe0VoTF+7XHu200y/wWcvQu7VupXVspcz
OG+9pnR47ptRv1Hhpt+liXEL7nL+ep7LKsvTXK6YC4Z0dFfmzq2szlA7BkKLWGakCChOVakXmj2b
V6njG6eDNtfpfnAxP3uvt3CPM4jmM8IOR7BF586ijzZZyd609UulBoaESkK5hwab3jpBBl/Im74q
Idx6eKzBJu6i6St2UA+4Ak+3slfRFMT2hz/2Gm1zuh1GO7nlHv4iB3eOCVUpQH//fS5k7ZlrQNk+
CYnBewX4NdbG06rOXR7wvcpTD3+AEZFFytOM3s5ItO7UTPRtPGYC1ZfYpreuesGkRSjN32MBvwTE
W+ycFNlgVK2p+3DayacuKuw40fkI1Yqnvhz3YQpLjhR90lovdrZ4R2ABx2zyFGQ9D25I1zy84/pZ
ADf96BcWFAAz0Am7ZlWPugbyuxeI5FdPqVc+yB51ot63hdI+GZGHKHpSjrs4zq1rsxXGnEQIf/15
KnjnDSi8vnya4ubBKyb1CiIgWP7FpOBeq5jJdDNgAbHye9KFeHmNN/KQ+Y26s0IV9ycF0IysK2cs
tywd/W7RLcS3BGEwhgYDQ+VMp25pchqa2+hpt9WA6ajW5DehGuY3URK9GHY440lVkoB0Ztgufmq+
yMZT3XsXWSeHTjX+mYZvv/hIFJ4mkvXvXU8j37vJkfLg4KO3aGbSyOCNo0iHUpmnR5Vg4lGeWTUS
P1ORlJscqKIhSrIqLBRtILn3ux97SPQv+2Jeq8pErkJ2+jRXQkC3hUm2P9efu50vlHIhWTo3nq8j
6+TF+rGbYTgmKtAyAnce4sJXcxqhB5GPBDENhIUuKiKhb5WyvUsxyUL0S9ZbJTJibz36YlNP7MoK
MUCt2hKglDidEuyvzlMZ5FXQXhYDmUqrXd4E+XAjNxZqSsoks+dpb4p9Bv5FSH2X84y4FkULO97L
InOy05ZmSqGwm5p22rHIfUoKEi/w3ei0y9E6gvHWXE172Vh6zd9msy2fG6Q5yA5ywhhfFtykfUx4
maxEB+tObqD+NFka2POFbNWzdLpMLMSozzO9fzTZo8iRKBSznf9Q1pLTppoMa3taep2WYXJ1dV72
1ar/lE52svlUL5eD57rTWDnMGDZgAjwbT1AsULtIG24He2RrO0zPRCRYZiEdcyQxN95CfH5F2nV6
DkD7nerf+3dsWZ7T0KyXnlk0x6jyy31ja+BbMvsG7bpWs1Gxj2rHummh9FixsBMQbWZ4oQFaeCv1
zrpFLfi2F4ffY82mbHi0olT9u0Y2y45yRuZAQRQpviiJL4pIq41VpGs2/ARg3KpTF1eTOACqRQBz
6lmKypYexLG6sSLvraedQe7H+OzvI8MpLK5OE4nRxrBrvZrYykLPsmytAldC27ht9n2vTOVCntp5
y6lsOp3K2llR3rrKIuHkZp/E+rPRd6go/XGInEJ2PA0ZPawKkDSOp0tkjQJi7hOC+A7esPIrkl9N
94c6byTHznuoZp//+/s8j5VfppzgQ538P0sRWPw8v5yL/T4KJrqB7TqiS2z5K+UA+XE4NMJSVco+
nQ+ybkrVbjWruN58ajgX5VleHksxkSx077Od5x3ERJqYKLEKwtYoVi8jHVDz6cZCPkbbImcIrl3+
CbKciHb5F8q/1eumtz7nr032k/P8qU5+s7LhPF/VKtb+n1f8nljQf8iY2ZajO/CWXc/F5geKoP7X
BX8N2DuF/FM9JwaOWKNRawcHu9nID/tdF0XaQVa1rakeZFEeGtEgzypMVtAq6Heyh+yLWgIKpk5c
bZF0Wgdd5/wCeRUs8rDxHmKoMRdJ4k+7wTe9qxyR6yU2jspzpxWwUnwbPTh8w/hL3YeqbWf0vtub
GG3TGvUatAqqmJ2IeuHi8jJeyZLlkBozyTWF7o/ADJIbtS1cmBT1uAGLaH6pI0wKDdULr1t3jp+q
8FUBLv0lDsvpoA+COSWK50GyeBrkTNF1NUIW5xmF4Zh63Y0DVDVBTG6qUqT08KaSRclOpoPlCC6b
6MDujJxd/yNBStve1E2FKpIat1epCnelQBbreTahrIu/2FDNH03XDY9AwCCVk7LbIyrbXjVj89YV
MvxFFObtDruzflWmOpIHrhNtqgKJ8NMjSD40DCeKN42ojBDxWv/zreK41t/uFeSVyDYZaGBrzt+y
TvWsDYnVTv5zK0R2TcMJj2D30CbyjJvzYczdbcr76niuAsZNzmfGZv5cB6Av2YQhb0yEq8zT+JE9
zHnKSi/e6nX0pc9TnurFSJLQzwOozqsMQb5adfVH3Hb0G1HqG904lYwoPVQDAjtG7qob3QD1HLvZ
jToh76wMJfpf6fS2d6wMrTlYoXspe5zr51EIu454DZ0bRvBRhDS7QzXW1r1ZC7mtfOB+oaSrhbua
bQfV0EIx7/E00Q547f0A1ZWQXHPcywg8wLVhYd0g+5qlt397uKVGhRVKy3JrHsz6YAuLPtzecqT9
RbnJwUHKZj1GwXwl27E081D97c23JiNuXO1C9oe4VGerc5Ps39aAet52+IaPUo8tJDMISguSP2dA
s75mKQ/Zcz2u8W+NVlV8aMwq561eDheNmE+aW1kf56inTEpdbTATA2VUTC3gKE17sJQw2Gg5ZjH4
EGkPftakvNNAKygY3qB4pLY3tpddykZ5CFHV99pBu5PDfSV54U9UDrLNtKHbyLllUc4dqGgEyqKW
I6Bribnl0Pe5hdrtBVtiG5/nyNx3iQYGtfGv5AHLcAsNmsl7yBVTQ1qRBnOYwbzXBnglpRpdoL2w
T1fvg09DzlNMlvJhcKj1uK7WCMOaVQrRPmvTYo/TtL4dW8waOyjYKH4gbbLvAr0cDy76XttKdZGk
jdtLVEI3SM4UlT49E9lFurYs5o1e5Nlzqn+ubiMrfQYoipr033oziaMSF4+yqAQiFqDhpPbltK+T
+fepLE9aMON8yitPFj/3MeVI2OjT/tx+GihmO52JKSIURZeRVavgBsPhQkIm5CHLsRNKVO06G/03
KIWsF6v+lVn3zuoM0ZANyF8cjJrV97n+P82BxRyhIc1Y5bMTf2nj6V6+WJLZOMxE878aCa6QXjTC
gZjt+KBmzrCe+J7/2rUx5/mr3tZ8msrDMiG190nVNtdpaZVL0JDZz9oKl7WTzs9B5iGx9tceXu0Z
/GJh2wyVBZ2H/NLSSiL8MJzWOSKv7x7lmaEYznFGpHgdz57Qd/7d0LPImVdimKub8eE0i+yt1ci7
eWbaroPHIIvRtM34YSBVR+pbcZAZ7UAfl1Wi3U2x97Xr8uQgq8ZE7UCSl5iC0SarkplshAthf2N6
M9qCzl0Y9N2pDWGvfgOQGyXC1J2z5ftkcvhYBsZmTlxAz92FJha8qVzwylPAWsbRRfFH1M/iIM8i
sbDFks84orz+qVoW5Tjmw+7B3nmFf2liRH8d6kNzDYyzwa0mPdiBl+9l/dA6zbU8G7P8wOboP9ef
u773l/PIqWXVX+c/X/K9v5xfzpOpASLW6PnlJa6pmTA5qQwV4T9RlIdUnDXlbK9QjUOl/a8N5+LQ
IffwodlFxhMp/5ceRtwFKqLcN6A8nGMoD1g57eyq24L1dI6y/tRFlo3e1QkYqimOAIyQzeeOSvs2
Vu8K7zC6WUsKJjQc8Lk5sRgtNOBliV1QKTY+5zpZtMQK3ihR6Eav3d/KukF0blCbPdWFcoslx537
WDGA2AmY3mWtNLkarZBvsi+IkycEp0RcSgaivAqoWIdA5OYUuxLBKdlwCl3pGpytNDXIWJmldskb
mk0fOmPPYdMefN00XxHLXPHnhj/VAOkbPVP8+94esDOz4Gu6le3vePgnm6AxzdsxsuslYpz1s6C5
OBivvnYYsMrhCt/ewtbhccaKaoD3DgiLdcomsMt5n31K0IpEr0zVyoPqxghZytMwZ8dj8Aw8V8n6
0XYwn3RQ2ZVBoiJ60sesu5YFGTsqOgQ4rAxHNFknDzl6ZlszdDEg/hCZ6icAch+Gy7YSaizkFiNF
UARVEmMKb2VoTh5kIO8UvZNlBAnXGliZyw91ss95SCNjfeeyGIIoEJILDXLMnRqSscDh8bGElS6W
QO2dU4C2jnSQZrJxigRCckZ8UwNidScPSRHz5jPagyzlnlZtGx5RYpCskfPIgUQs/dWHq2A8dury
fhUjh1yMAwBXkZ3lBFh45ttaQe08N4HToSZwf0rsU5q1frpXBUQAoP+p7QQJeC/BfX98H6dpiNdo
o6JABXQ1K99kJhjCS3ZRP/Q+w+RTrrF6gUuCaQx4E2MX85Jd6gbDWezizftUxMjdDM0+S8vtS6T5
rXsFGPw287CDkq3wFuN7t4UVRdu5f1AqCMqL+PvQIQMP0b/dxAijb3kO35a1y9XkhT98hr4CRNTP
yW02sEAA0ZhMl2AiDkhipw+R8aL3tv6oJEYiClqdG6eCk71ac8u6+a2bKrr9LrREh7YNpHCoPk1z
CxvpRknD8oAFESWB5xBVdXrz9jXNE+bmZoIu/1wquLKJfZCDmZnR1smt3CJV+NRfqK09nRSfZI9k
0hYapNgFEGsy7Wp41wpevcKr7Vcad+BSjex7k6O3HnetdZygZx9YSCZrHdPLbwlrzaLU4l9ljCOQ
5truvedW+gaEs7ttuiC68yOoC7JLzmwG+kTfnRrfMDlbrysFKeY5WbM7VLfwxgENrsnY+SuMhzMI
Ron+TYnme/J5AGwBj81ditGRiup0Ndvzs65ibFHkunOfZmYLmj5Lr3oAXFs96fvLCiLkMYE2tG68
ObpXWswL/FjXvgWFdt+OsOnOU9Zle12IKVODWE87RO69b2wT+SwiZpagM8jrs6oHtKTG8iBLciso
z2S8SBn7pY2pxOEUfDp3EaMIZZYH2e1cP8zNtG2U7LIOhpt+cspvrY8WQOhY8TbvjerbUGhLu+7G
pyjFaaroMYyX9a6uACRNMa+KG8PDtv3j8NIvkq2czUAf2SD7ehqOevxmzMZpkYhUWK/HX/h6WHKM
U4m4fegua5E7M8PsVC8AEH+qP/d3mrnavAEKIKgFOxdd4EtpOuSLyL4nnpryUHc9StiuewU+ofCB
Hpr4hxJ7u3BlfF+OS8A4EdNh3Hnw+zg+3rz65w21+bfYi6t7/Hd4rmfqHlEY+6+xF6NqgrSH2Pnd
iRUNXUwoWEjmmuTT3alcQU4GDy+KVUFQXZ61Zk+O/VyGoa+cWmSdHKdbfb781CCLJPSHtalqWBXY
3XjUWdqtbWTH0I5JYBGIgzejrL+SLYgg8AQVHdEUvXtLZVcRjK40s/wNbiLJFsB/+wBj9HsbJdlP
gunfBssxHqyiQvhHUT90wOsMY2JEmri1//lb1G3nU1jCVlUsiTUCWSBiDfNzzjojwpSWlV9/twNf
b1H6iq3yJw+SQojFWo/yLEhK+3EWdaGok2ey7j/3a4Y9m7Zoi6yqsF+C2xs1an9di0eh2zbf2qgj
dyBAZQbuDIsY5xa0UMQrBCT4wiRAtZfvHtK5OjQWivLl04mibP3TWNlZTsXKfNx7etMIxwK4hxNv
Ui+KlNvWqvzb6P+y9l1NbutKt7+IVUwggVdlaaQJmmi/sGyPNzPBnH79XWjKw7GO9/H5qu4Li2h0
Q2E0JNi9eq2wAu+LbMWObHFjeg81cL2yrVFaViMlqHg3eAwsRmpOBVU43dutAdbpj4VYIbq15eFu
S340EVWogtDiZJsWwOI+xNhvaaUUyZAVAdsIzob4lVOU6IL82CZptokt0R/HACxBCSTU9hQ7u0DQ
r9nYLZ6RaetHBwtQmCOS3eiTTftfhU21d6TqpmVY4RG78Slg6MGwqJLOKH5SnIG4eVNJZ7RMMep3
mRVBh+sDAwKwbH/ybHWDsFy+agCGueBGQKUK8IhybNGmtDTU9BxHsxO+5MPFi010/PeD2uYWeLpn
NhL1ihhUkWpzIltFJeNgQpt7wrwrqDydORXIUlZdVhqHvIBsq5pgyU9jzM2v+Cs0toF2tKLbtk0T
BguwxBU76HV9N0YdpQXD6IudiWGY4fVNSE4vQVaPylecKEkpPDstwaiiUCrqnYJH82KcPuv0MQn0
Qv4BwE8T6IW+GiAGrW4FSS+5ppnpc9NytBK2vPdmXog3/OrQ+eGJ5MHyfOSnhF2g3V7vhhO4H7H5
/TdQxwz0YG53E/ch9Br+7mtBaWxTilKRswAy8idQyZWNZ+1N3hXebrYbcQsicYK7dM07hyIq+qpA
G7E3Mr5FIn/AL1Vn7ZGhk7BZIPeD5uICVSYy1hky0sjiw4likGTcdsMYeSeaLvIKusKxhe/eAVeJ
EaFU3CixyDn409q0mAnxWNDjQyxFLT37IVWPIsUfbH96R1fO80t+vElaGJvT43+/HFvmFYTIcRxm
CNfVHQ7OHcbM67va0PlRB3z+D5lClIZyQXOm6I+ZI5qu7CTWFGsTtGRc1GcnTwr/lKi6Ws5Flyjy
el0HhRHhByBBUPUb0wOlR1Zxffmncg7Veciv5cgouPVU+ZnNdEaHeaG5GjTPki1NzWIjWbzxUBTB
o2UdvTf1ES2Q/g+eM3Mpcyu4A1NpAuE9z13rUjVr6+ldKzi2t3b7xeV+8+zovrtB56mLVGOHFnK1
FnmAOIXWAkMF6LB5EF6v5XbyztYgonnZg6eStytItWdPdviDbke/BnQz8kKdZuhW9GtAM7/cKObX
zOUBqQp3l+WzNGjXvGtusAtGQswHi8hCQNjkwFj9UOEO7S6odwn6EqiZ5a2/huTVpe+JJlQsSNSd
m9n+EU/NTYbqmkL7ONgwUPzf1kVZ3ZXqEA4oa3hIfZAphvrobB+B7T2RiQ52YH7yJxPPXPAHoaUN
5X7mTL7kRrMf9vnlPuwAqlzWprfBlQKxV7W99yxl3N8GugS3SROa6Kp7DzOUbKzQCN4qK9ujEy35
YbqAXfnooHto7SY96IEBXlOA0t9sN95HIO794Uvn9XKPqMpUnBzFRWqlHrAWLnQSaUiH/BVc6c7Z
/pgHf0a1thrUe6B6ZBffraSOscEKElSFbI0vuKWxTa1wbMC7VncxVOzv5glbwdrcsATtnm9Y+9aQ
20a3jbcezYprcB8OhwTw8nvwloIqhzZ4It9GvPjsgS53/n/2aIHxW0E16Y1qzJ/K2HP1OfNBVo3u
LqfaDNL/Ng2pLk0+cz2bzsj254L2VANP9GqjmeLriPTBpnOwY/CDpn3MsqI7N/UtDQRU4h4HCY6z
RAsg1+jDIbSH4Jhk9U8vB+4I1GHuGYia8UQBYdWEYNRFW2iSOpfFkuh6MW/I5W7yV4uBzuMnFNe+
92juBW7uXy7pdJnPDW3Hi6Lcz1fv+fJ/ZdMaCdIEE63iVxN0mb+y0cvGEI+rTKcENZC64YFwwdv1
Q3ss1O6K0SaKhdWL4Hm9Y2rzRRN0gGB9fyKbY+cvmvIg0+yBT6e2Yr9maWKy+SYQBZdSF29SkGyC
NzTZAZLA/9Ilx9jVgwEzbIH2OMfBwwVE2aBN8vvzlYYyKxgNBn4GujC7KVyeHU2nlUfAdAfQvaHO
xiwfvwVRpPJI03TQ1HC2DQXKQ4m2YUkGWPTkZpQyWaVtAh4uO0G7NC1ARpr3LVB0LjLkeQ6aPoJR
zZTLvMlBwckqfttgiwma5JDfijbDtiHWHno1IhNN0gG80I8iE/Z+9qczcOaEG+5iezYHzPHdAelA
wNzVgmSlGM/r5RLCZmJNw9ldU+9gxDu4CqChYfbTO5j9KTwEwdhGhF9BCoTm0gjrnkOboRUKHbBV
WnioTgR2DxafXwe/dtIGPfnyOYo9ext04C2FliampxnA08xV20sIo9V+aE6rAau3MsFOP60D1IXt
H+o2+VKgG3h7BXNvzVgbN2nbj+tIgpLwuhOTN23G9mUX7JI2KCZsO1TW5XGsgfs7USA0tyDjqlDv
88HmYKW13HRP+w46TKWynhfPWsXAcFkGiTZVyT4V0T5tc6bTMvcHPNYXz1CwATcd1c/QtoiyNkc/
h/ompg8YN89o8xkhRF5w7UQTqerZ1ZwRz4D0VWc2xNTLfvgnGkYZvf2KyAKQqq6Kprl88fTV0VB+
LMCrsQdYNB8gn24w/84wCgEMMXbcRzyc7PHc5+frsvPCZQdNSZR3AKWmKji52DF9D1ARb2rn4oJH
KcAYQ78FQRmmKQKESLDNy0w+0JGdfKYhedI6FWvA4Qix0Ms6AfR159K7YeTdLRfuDeEy8BSSb9sh
QYqqAWqjcnqQTIlEHMGrhPYnhRrr+peYBUD2Znk8YTv+Nago0SRfAEsMoHvV4VZ7VZPyzeAO/H3u
nuxUvZorWpEDJuMs5fsrO3moyLAy3D2NANvhGzCFICutULyEDSYor4L4EtY3xW/nwbDHJzJXnvBR
3S3tDQ27qJ68CBv84UWIYFqLsMQfa5EXACtPBEQmDHKcQ4qNuRAKIwq4TEfB3M9t7RPgNWOeIuQL
vs9AVqorNKO2zvG7ORHelUyWV4LeEoxakHBW4NgmM6EQgFCnEEegR2zUMSMffailtzY0aJ4AzgN9
Dsg7ylt78KxTaK8NemT9faQZ0j4hpqohormluY8VSNMDXR5IiHZV9BK7TtSABWH0oyXVo3p8xUCL
4l48l7GgkMPX0h2hN6KqWlTGCtr6YkNnG1CB85gqWvNaFActENCqdGNxKASLzg0QwEtsJMOdi7zw
mWz1mG77rjRuaeRwB3dGYORpRAe7NVHaqkCrrFcFGs/+vsjA5SEA/dQbinkQco9/QhkD7ep5nDzJ
kUtI13r6DbdBrZa40B0aWd08uxzMzw7zPeAiroPQtSkBla30bZynmw535hsWNpD9Brt0saAx1Je+
VUXUTrNkCrwckAB0BeKpjAxdb8GdIqexWkgFWiZvNg3Ncg6KGmDlu9WXatTzL+Bes/axHwpUUsLi
i+1bP/UectYguESbKXS/feQzvkCvGPxjTcr2SC7JL0eg/IspFMpjYkUrfYR2XRAfIEb2Aq03sKKo
DXQPNcfBtu3XJCqKjdkUPjrXAv1h9vCz5IDEP3u1IPUasNTYjfb4jdr6qPPPD2u2HsaMQZ0JrX5k
G0BOtgBjNf7DVYcgTYA6AqXFCOk3WHCnqW7+bZ05htYZJbpPoKTUMLd5tNtA3DiQJKRR62XtI/Tg
Hrx6tE9DpLePtqd7G9OBgitNtqabn7v8CaV5bEJ5CRbYEFigHU26sc1pMRrRimqxthf2qVZL02JW
WEArCSWSdQVe1J0FUfVdbIS47qEZ9BF0zPZDiXyvZXUAKFV22YAJdGAHQFbZ45WzE4f2g0oOO43K
pTRjvgsrqB3mfXofabH3APJjMA2L8dgm0oVUb5ZBqwkCbWCsAi9OK9GQz3O0wSvxzw1FkA2qT+Gi
ToH/Jz+aYEpGUS08hdZdcULvHWr9eBkKQib7sjjZyK2sPGy5oE4Mgt6vnGVPXe77/4y4UnUgXw/A
Ag4W3SbTfxqu9tykVfDVc0qIIA7Cf4aGWrtiMbJZmq9bG3DJm0cblbj96GXl3vB1cTTdcoDgeeuC
Zww8wBANKEDn1yBjql6PjVAeD7o/vl4ziOe6dC6vF8oieC6gqDi9XtBH9V8Qe4ajci2f0J3AwNsW
qFVMDsFI5nBX/30HHEROZXZRYj/1wTPmwwYy5lV2An4aaOHRGzZGb2Ynsk3TItC6A8PTkjn4pX0L
CvEKbNwSWpsqLgTKCszIJrqHUxEYkNRo8ccA96cz4s+yIgRYGaTWEaLIC5TtoDlMOLAOVDdkY4NE
2IwZI2eo4YDtVq1HcLMSPMV4pna1dJ2F+08iSVNHLDXHUgNt0ObFTeRAXagKIaFuNDIHsSdsn2I+
td5+Cv/kS8tVbTQtMjXmAr9+E2pmCvrc0gU/oNsetDLuDkId6IwONBFGNbbcyiVsPB/ifx8+8/Ts
TWdQ7ITjbJyXIBsdaBmhVXCkae5ChR10QgzPw1kdral7gQ7U0kBnjfvMKySraTB3PwyQ7t5CfzKZ
Wh7mCfKD0BdfBHVUbmiC2ijmBfoGbGnIjJOFDvRybi4/Lzn709m8JK2me064H53Y24JNUT/ikeZy
GGrc60MeHXidYM9OEx5P0TTRoe9fyf1N03OE+xGbuv64SqGKB06vRJ50BzuFogXmmobzwUVr0Wke
pj0eNUWaHJygBnNUIBl4b72UyRO6t/ByHyvMcdJG2fS/50jBRvT7/yUwdsJF0coVAKwjJ8au/i+x
pQhtlNJBMxmhK2yQ+6HEI1Xl1VAdN7RyB0mWr41uJv3W7YzqVFcHmoN2bXiro5ZtrDIjfNCCvtlP
Q5qRPbq+47KBfrhyjKwovLUSG4zi6iw1oUsf76wGKpLcbix8WjM4+mnldptGnfYhiEHpUHMtOEJV
Aqlsq7mnSUMzCvBL5ea6BNlDtKJgxnqwYWrF8DTUbbNFhyRI4WIAnJ0yxHY8qwDva9iDl/T+Y5WZ
+9JtrddeS4tDGIYQI1ZDCY7q1Wjkzf4jqPRC9pCkwn80TGBT1VpXQSyHvPLQBM0+1C1gNvv22QHG
dYsGiWwRZMCmLSBRZ9+W6lm4i+0zlLzsfUQTZEMC30ZuEWS4uYt75oqMgXTOpQsUB7gGbHfVfvjE
NRgIBq5Z9xLyftvQhThIqSDFNMyqCioYCn08D+dZcs4hRHvKcIMHA5vtbkLHzG+higzoehwUt6E6
85WNZjXQiE5n/6sf+K3/Upv+Dyot1wSBlm6bFhoD8Bvl9lUa38/suo1Blf5SFO8RFC3u4sxxl7Ws
q2+KWzHuW+fd93DL7katf6oNqHoUCuVuWVV2Z+vdJ9+eUO4amM7IN20LBr7d4OIrjfQoGtDhjqhv
PVYudPUg+/EfZ9yIzX+flUUGhvqYoTdQFfAHtw0OYDb9cfU0A/jN2hlc8zQ9ueh4tl/KFNjiwU5/
0MMNBYgStIwqfDbRmd5Co0GF0yj1gMSiJZwqDjdkmwJa9HQjvfvF19CNmjTZSyIhjW2i6rsHTgtK
L3UBEVdFqQJyhXs9DrKXSjbRtmXjxUOV16fN7R88JLDFZzQMfPKwIj29fpXf1xAa8O6N44oFZFn8
UwTZwxOdzQdv1G+lYQpIgIGYf7Zf+X64kYdTCwF4N8Br4GkxNpkejbdZ51zOZtufzv4HPw1kpX+7
+rqKHuvTtsi10NeK6hQ3LcOxBEqkv2+L2pJFPVhaoueslkeoa0Vr1LHyV+ziglVsF+6+akDS3xTD
s1vG1b2FmxdgBC9JxOWrZhrpLQPkAJyriJGGzHagvIzXFENLtMmInb5aQgQgIVZLeDbqBU35giZY
MJAn8fcUckELYev20wgN5XUGzNUxzkC3HuL7XNcd+FNNJWyCSrv3Uy68YuA/KaZLpf00sBaP5SrG
gsjNUaJssfD9/Lvll8NbVGXfgI4b7zUtTs4iKR+g1Dq8BTUE4FAWbkDmA6/YyyevMGfxOWjBr94N
7ZcqKLJVxYryNFSZdXIZxINMkCT+0F9jTePfg7jNVqXrlycDzLfY9DQhKg64jUPrRN2753s8dtks
iYvjfNOmG7nV4vkWgizYCsCjMOviGDU6FJOYqA+hGFWZAtLIjuudOs9EzebDhuZq7WQlOXrx6wo6
QC6IOK9tH7GTC3krG/nVWWVuY7SbnDoNz0Wgfnoquyrcg8162BRFl30pRQearTL8jtJdtnJBdXgU
WhPem4FrLRI1UcbDp8g8rC6ROSL7UjD82zSQTF44AxQzsy48u0iyv1dQxNLCPn8L9Nhfu+moHSOw
mx79Vq/WUBUrX5WrdBP3HXeqE8DpF1eos0DYs0eR8ft4yayAzxf1B2cPFmT7pwytq5O+tyfL+Ovk
/+7DwMLcgBR80VfBkmikQPf+JqQevaYO4ys+eC72XEqW20njbYUy4TmFrgM0OmX2I9C0iXsq585b
oaWfgwCVhAhwmq0Bbc2emrQ9MV1Ed1Un0qdgFN4yK4xw16ghUpDejgcdIBlRnz4ZEpSeDag3wEIq
8xcuwq2Tg+UqYR72CHGrQO5xCRGSHryKRfclDWp4KLtd8+RmyF5N9OFAHESZusbPFNQap0PiBos8
HYoNDbXBBnS7aH5oem/gSSIAE1Y5aKD2Rj8RDcF6pYF5Ard7zywus5XaDMxDaje6ip1nKTbPE9AL
OprcBiIFe6Zpvqd+2viQ7gqCEx0+JsBiFEHnhHPQpfqtg98l6iY+RBNu27pEH74GOYwhbuQZyBcN
pUDd+h5BC8TVfO2nE+K70vX+lYK0FBevXgXlbnUJyiN8HtzgnfVURMSDbrX2U6nlb5r1zvPUurXz
clj7Q9be01lc9M31WQDKu/sMF+G/+NmV9170duQWG82I401qoUacjMBe9oqpCjpvLywqjHv82LKn
lBlrMgNzATEbSFpDUBksWHMQ9FytVxT0XnTh6fdpwDP8cKFILTeEPxQxWPJ19ENMw8RSFMOpeAwb
Afh5wcXC6fLii8PGZonaArgqANZ8xn/whuym0C/htnLrQudTOGP5W9TaN1VXpD+QOtrUuua+NTKC
sEOim4e0C617YXFwLSuPOLAnDzyjyfXQgL+3806aH0cQxcZZ55eXMzx5R9vOS7wTnc2zg7KRXwgO
5/305+pGw3nNoOVghKP3Ffi4agV6wPGkcXR71HoarCOIF32B2DeqkIDU4mkwXoSpZzwmpulsK3+w
dviu5dnm4O8ml4rxpW7E3lcfXE8r6EHpJ7Mo0elWVMG6AJ86rRb2+DMZTcoB0HejXcl6yHmp67et
LtF0YF4IPVE1MdvIZY64mtBzx95AC88tcS2IVfu3mTnPTOcB4NEDumc6+2LXYe9A7PSY9ABJkL/G
PXQ8/Waf/a2OX/vT+spO64deoUPTx092zOqPLhQrIOznujsRmNE9XaAEiIiBOB8gEK0uUHqQAGze
p3y6QLWjyO9UaGGMoKEaGudTKEf/HNhWkEz3DfsgpcMeHROMI6YBMl+zM5JyiRohWuCrR6bVwH2j
pQUa5SzcgyTz4pvpENuhWTrAP4ac/QL66oCNWBWExsuRo5KblM0uSMLmPvDK+j51Y2NX5qA9puE8
AU4tKG+X5Qnpwvq+UYfANMUKTbRsRb40UZuRfjKGdj29BNn8jNVoSXDwOuol6IDWSWNXq9eZllIT
5KxeJyhya89z55gWffCYOblxLML4FeDD4JFMqLAYi4wxa0/Dqh2No1GnrzS68qCoOAG5+h88PGQn
pzWyQKiK4ACFnjcAaAEI0Xl/T4e4cpGIB8Xbtoo54MBtU1rg6a8AMFE+CcuGyTE03zofv+ZIWchc
ZxbaNDwj3pIrUI8AwHC32HtOcrTURikcumoBebjwPNqWudf9cNh0SLi9/sEDj80QZAMx2MZFcfG1
TeLrNWaPQa3B8Sr1KOVKFo0OyDAuFWLBEitcQiIvOIJ9BVdHyBRVlVE/+3mn35le/YPMQRh5eNNa
v6YhmJlCMNyF4b8FAdy1zqfimA+uJYH78cmF6iW6//sbZEj9Ey/S4ET2+UC2Dzeyz24UBVUHaH38
7jL7eTX0MRbkWOKGD/k3c90BP4UmtHh4Q/+6D3mikN2FrAsem8w5NrwHkU4XiO0Abvk1ueUDu7gV
IHu/R1v0EhvKx1xaznvXo8UX9/a3FJ2Xq3AU2almKWCkJe/XIVoK8He6uI5ZM7m2Gpj1W87dg9/i
v65Pq4di8EZFjGXuck9HIclIQqieJ2DBhDLmb2MRuiC+LMNxF/X4hYFuExWxFnmpW1emycbUoXtO
Q3S1oglXTcR1ATaR2PlH6khpWgKMlhEyttOZskVkU2d+XGN29vvd9hc/BilaJnqxmFM/lNfpWZOA
FdlQVLCeK9bztG1EwXGwGSSh6HRyV4kjG3pzu2oDVZswvgdsvr0tcee6BVqwvY0DaIiaUCTe4RkD
QlBj5W20aFCPjeiOM6vwlc40iFu+Zkj9Lq7O/rtfCP0waNJB8/zaL2qLnYj8VnvU0dezxRYuWjKo
Hr5YQGhOZ2SzlI0pG53NfnQmbUO+XPkhHdvsOAgJt/GIVGXM+Jk6bMLfRuA7vJqDbLs4Tx03vzxt
ffhaV0LcWJWFUlvRmxsqY9ABnTPfGih53FC1g0yQIFY74AdTVVNGgY51tM2ffd45EfCHebcdlCzL
NE67AWJ1A9Sf5ni1ZFYXSJ1/VFECYzuqJUtPcaNneb8k5pVo4FtHB2kCG0tvD+U1iSZV3JID2AMj
jV4GyL/twRh3scfS/eQPvVggjAVkg6D1oOhLoHPjnUoFRGNFDw0rM5O7LmMtKEQ/xgRRI2Aanc0T
HEgQtojKn8iH+nteSJCXobT6XMdDdvB+H+ICky8pIdf0+WWWhuR8mdUBr8jR4gzhJR5sC62K0CpW
7QEVsl8byB8cBh3bIE+RQ/R61q04nij3aJq1XhNh30kXLGQtCEAe67YE9TrMonSqg9V4fFkTGCFw
wYACWu7AGNmTZumQwlGEvCs6yhGqMjzznSfPgcZYavXxMVaHOsZFLFIh4iOEImjYjmayM/I+22od
2p0SdD8dmjqszzwxwT6ROGAOwCjJmvo81JbYRN3oo4DqoVVODlr4pwhyzgwINaAfctj6PYeua+CX
60Tdq211i/bQGNma5pksyOOZ6yRxIC2m5sYsctfQm+73fq2J9iXO8WNDQnLTWg5gIDpECtHpX2GX
aIANbtEnWnpfGfoNiLGC4+QTRNHFx8fFcg9hju9alJnHwKp2OVgV7nMTF99F12uQKDc7sZnG5DOE
zeQTGCy9D804u28LfZ/K9twbjbGn9ygzyzqC2liJyqKFyxw6E38MzNIHaoVvH5Oqf0HbKIR9ph9r
0vON1Q36UUvAi6k3DnRlgD84kg20ZLqSnsM0GUcnMY6RhD7m7EgTvtaxvQ/dtR7sd0c6ANhTHvHg
WB5jI2r2dS2mSTL9yW22fQSUFeT+kFLSVtHYADcTVGWz79rxHzMtsvvJZufpu1e7xp6+cTpAIn1y
g2hwdgxT96ZhZnQ2AB061I0F/Qw11NowPo9j6K9b6EOtyTZNmN67b+rBFFWCifjBGtfk/r+ug917
cACBpuLctoHpARfvDozolzMNra43WTMa4GXDmZ+7xu5/8NO0rFnJqrOK70Kzx3UHng+oKEbtNg2N
4Rmp3SfKYMna+keYxvg4OxiZHJ4tTz7Fmr0LstBY8r7OtnSx6MIwW6NlLdvShWaUPJ2GNAuSi89D
cnZULDlfxc6zNYQq0UDLj0WkIcXa692y8+XwtdKKHxAdFg+5kMjLKrtrsn62R3GO8gZw0zU6A49c
PR7hKtd9xf/YS6vZDlhneHVMfYctNQNSY0HVB1vf0/kBGjD8EH6c/ast0MHBD0zjlgLoQL4UCn6j
YGlGIfKjo3WuUtN8tjO9u9Or8RwFdXbDnRRyTqwUd1osMrSy8W5XJwHw4FGk67cO/5FyHzcXMmWy
ZJs0h9IJGTvfUl1oH3FktNRaXM/126B6J4vNKnd9uWajwxJk1oXn7J1KR/pCPY+NkQKAjQlKMxiZ
KmkUiP6pMlrtRCPcwyFjZIb5loYU3lc2sjkqABKdn8JpxcJsnzw3valLpCaKEHs9QMWeQUscHdDJ
mqypX1HZQQtjn/+Spr4WMwGrI/hfXNMAORGHKJFxVST0GZTSWlfzkDSMoJ6jbay+jM92bdhnhoL7
FkohGtBPuX2mg9+zO8EhCUmj3kQhX4AebUEBjoqqkkqHyJc57nsQxy88ZjbbcAA93EJLEXcjpejl
FhiQZYqL2UZmwOTiXbpPbVu/Wapc0VvuN1RTiyctg8IlSpyoECbVnxzQB5TtaIV/cRBqBUErBB7a
Emt+Tnr9IBJj/KZD2hNsGTG25hn03MYeNyCaaLz6u98Lcbawp9mDgmFQV14wo6v6cdGBFX1o8GdJ
09bZ0BQdOpmPEPFtgNPPuBbetIMstn5buus4deRrlkeQfA1icaAhoHMnMejWwxCxF6+pnA1aPpp9
G8fazpV1fGvmQbPWx9J5RB5UgFLV6b+CZeQOZnQGM3ybNrdB35BWG672/jpz+kUSpgB7qicHprfl
A1oG0eCAZvIdDT3lV2rxtwSIhxjVE+iWhGN7iKFUKyLIblqd/Kl32XTi/rKoqSjWxYuh+dBUApXP
P6Obsccy9LPz4IboFM2RWQAFw7AIgoe4u690kPJPv+0w5lsOUaDp36UMSufWCeI7gJazp1KTf/s5
E9bkc9EFfFAWtxTHmAFEmNCv0NiV6QcRQ/bnpQAhV6KUYeYDNnHBNByt5HvYj+2WJskuVRvc0Jch
+oZzMCC+pVFSvDFH6De4bPZLlufDW+FC/gPMmsUNMcimLwPaId+aUddvojbtl5oLvkaXQ0G3Xo0D
dMXtyMcze+A/AL8SL6Xn2T8q89AB4v/e6BDGcrVoPCdl6G3/5CrljdZa434ELTAAncDnca91H0PL
NjdBKZwDl5U4pZYJVEwHObeqDc5ukPc/xyjfSeF3X3Ub1ENoN2d3WdIWe93ItG0w5NaDhqbTpQvS
xB/QWl9QEAoAPyUP7GeDt9a6D/JukxjIQ2T4wQIxmVaPfv/aeZn5lJv4feNvbiyoqaeLq2KZMqDf
qOFnHlJjj23rxRKwZwixdsVPP+LspI1IRZRg2aVnFLB3bzSNBWeiBeAMZJd4zp2edJAzneaITECN
uJr7iPvd04+1fWQF8rkZoLnsh33/gHyl2JSWGG5iu+1vnN7wNnFUtQ9OLPRl7LfWm9DkS6Hb6JLH
XlAi14XCwLNvB85bkqT6UvTJf1kG1xBoNeJXsDBkFd9yAyyXyAa4e3qL85A+Wx1XLTS8c3dPj3E0
S0P6dDQUQDvsdKBl6sHt32SnH2pIuD9C3b68c/AbmuycQRQjb+x056ifpRaYn9zMAnVfpvSgc63a
ZFrVbcq2QP9I5VvAETv81cvFwcS9+hw4Tnr7tzvKVUOEC0UsXXcM1SMNCPZ/3FEqEAjImvVQXnPa
c+uBwTwFBel6UJhHOgSl+570cXiToA33zEQ6PNQQRf2YhwJlelBXFxTMf8XQOnh0GdYU9P9hHdzd
4t2Qm2B5VexIxJPUJdBr0GR0ayjTJzuxK1kOtOwhgyHAcv+LXikn/hyUgg2Km5mV5mCyFQNkBimW
JiaiJT5wZ2m68oswgCcANomrNnwTAIa0hsLir6GgfnkOisFdFwUOaKIjpHONwt74odtBha8GRVEo
NHB3KiORCZGNzoYM8pAuyiasKh9knjFwGnvfaFRldvkAiLN9iDsX+pZg8ib7hynNWmSZ4lFlk03/
O02W4z4A+UEcLqEH0ILAwS4e9UJuvNLSXhxeyRMqyLjvqyGY3MHhKQO+oiEyYDbqSsWwoyG4rAAS
srL2NEaF9tIF3VqTfHy0QWT4WLb5tKSmQVYhVku2KGuC+Pq/Lalx87IkvYKhNdOS9C7Vkj14/f5W
6reuK/0gWrdc5jDTZja6wKwrPnvT8ipsk4T7Hb0v+c0YcnA/ABJwTvW43bgSzyAlUOc3GnYcG6vQ
2XlEvmjpQ7fwW8PyXZr69j954kIf2Le/DYGP8hpKDWctK4GV9prP4ab0nXMAYvZWN1HkT5AOR8+0
9mIM6GRLIH97kuhzeRHA4IrYsB9Bwpo+AmYIuDbMrOrjE64n6F1RQ/Q/5rucAcmKLhH/FaLB5qop
kcmnWVqSi3g80Syov6Yl9Y5NS3bI+TxOZWOzgjxVrQg7NdsdGnTy4bS3G/B5KlJP7rtQXXXAgSN9
5MKBf8YM+SSa97NI0HTZm2azMQ30DMxEpazNL7aZ3zWOumbjAh+9nIhQaUxxaKxXP1Y1P68TZZAh
7fXB3wTA22w6F7eIMkn6+8joo2WLuvF75u+Htk5+xKELCRrGkzs05QU3UG3x1ijZpq+gC74D4yOq
WrJ/q9Bh/+wA7TqtZfpOd49+RogZKw9pQ/kWa42Gphrjh+Qu0vGchLsewVfjsx5Hw60Er16usP50
0PCQtnM06FCPhN2H9CQ0MpHxgY4NGgDIp9LYDVhS9BONdM0abhOtv14khzouBGoQpBdOv/nvF3aA
sq6u7OiqYBwlKQuVKo795H/8zsHejOKenx9M3zXuIglkd2IM+uvQ6D/RBsHfW6TEQjTZgRmvrrau
CLXvqRSqWANgiqdQz1Aj9+5AbwCOlhykWaVmOTfuEGkb07P9B2al/goMR+C3j6tgYRht/d4X0Soz
PazJ0YZvmkPzo8zHbIGER7QdQhMidCNYiMzBe+v9IUB/Yj+olI88+QmauwZHeF9q0W0yq8rfwzRO
FoaInUePxeOWaVa4j9tuFfLS3qMH1TsYkBrOsM0X4nJKVhpLNW+j+WCB/1hnN1qdf26AJr5PoD3v
19w/yzDBwW/8g2IpWpBHr9xAyFqvm4aFa7LRIYnxfxhjeg/ceoh6jw8pbTYMd7QKKMVa/LWjo6TJ
1q28bZUK/EjUenTQpOWvhjSDbuyHDc/BrxIK7Tf0slw3ekDYV2OpeL8AQcPP2kvfZ/eyiZNNw3m9
mt6DSGoOJiXR7+jzkKPnpTsjK4pbel9oq7ZWURnniwwk/Esfde9vPB0OIK+sXqqmLnc6Z8GWGxV7
E5kzOUByvF2FVipumNvkD51Wo6agIn0f2q5+GKTnDs2dNx1gPqtcCvtbF0SLTkj+BdWOftPjEosS
r18/m5Z5Sw5GJOQya4b6lrttdxu7Zja9FhBSd7Xp5M+tYfl7EeIaqtml9uX/MfZly5HrSLK/0nae
hz0ECG7XpvuBzH3XUqrlhSbV0eG+geD69dcZqapUaaq750EwAgiAzFSSBCI83FX3Fw2sGgg095OW
7MMQGxBomQOZ0a0k9Go+T3lgL9KqHI5dG8u9zZpy1UOu/rErsgQq07l8HYICslsWBMICUJQpUMnf
5cZUbIYKqa7AHHSXLMg6P+gK+xkI8AXY0urXzNSeR9nETxGESZe8b7MDfERAKHPIpnKkMT1FU/GF
5u8Y9qldkz3LquK+xu0A/omp3k5Dgm2w2cT3Rg952LjLkJWHjI2SCQUx2+Qo3AFq6Nzx46qexajz
6a6xQGEH4mzXq7M2fhxYVCyTqOAnYWnNJswh7ZpUCupH5p8GSyFVZFeLeozZC/TfwkSw51JG0dJW
/bgP5CQvhQ6kFBlEbb8vY2TzsUDGi6yfQH6lku7cShWfcWMDxySZ8U1I3PwZtE8uJhBfpwELACg2
oEMBru31o1Pcgd1JIe0LAgstT8S3IuYvwdBnwIoVOoiksEWnAUi6esrsOn3IuXvG6xYi3VnXQNTX
scd9aJsNRMuTbNpnc0FHVFS91a2MwFnCndAhlyRsXkCsuA2xAQMTKvSgMV69hpb7Is0iQuQvNvza
6didpkAhrTIdQiQIK+x0XQ83Qa7aswvoD7j7govFg2BL9NQVMolWbOqdEvxsIOlxpsJ5sOYCe1Hc
J0gB3VOb2XUgqQ0LiIC7k/MwIm+lA6vHMgV2+W72YPnTlJtfJpE/JdLETiRuqyYE7g3ivHMHmZRB
29/VThusSl2Oe2bp4x6ETYB0m/VJmPuusthFs6L+btBC6xLZG6pcW0Jen1sFEbta9XfUhDsBZACa
s6Yatedg4jwA/n2KjUBDQk0QNvtAB2xmnvQ6yHayXe5kMVJGf7TZ2MZu9dGAmjVnYew3FjReJsje
edyCaIxUjrGsg/n3Cc6WpxA+T09lSIsxM+eLiZfmn51TrXPsCGKveYpHhoAjcqxWLJSIQ3MEj4TD
kxOfC6AVp4VWysDX9CY5UaHqEExJJl6v60CzEo8ayRo8jt0mYC2oodz2WS958x2Z/vsuEdpfJiRo
sCN1YyTmrIKuxqOmsCvkPBlQOwzd3GsibLiViO0Ht3J8AYgc9iqomYUNRIauBWuqDnap76DVBdKW
uZdGRfZLU1TtPbXYFmv9scz5hvogpxiv9T72rdhJd3kmU2znqvGbcNxNqbj5iYO7d1coID5jpvcX
l7EXHeypiPVYww7EGdFjqoN1BwDebkHVKI8D0ESI47UGTrpHkLceciXzMzUl3KkX+He162juLENR
7zi+U0A75tkc7O9dtaYKFdqA2yvh0CYm+yKs2MpukuB6Om20w1NSVg9YvSB7p2bFRldpeqGhzEnd
eSEWb6hqTS2kSMC6DW4unIrFWn2vg0GLalQMSMzx0jA4sjyqL/hVKMhaSfHZGLCVdSypvyj8xyZA
vMHankGpQIDO08i1pZZBlTvAInXtpODMynysL+ydKFpL+JHJ744uU+rF7OvF5LbpV4AKasBE8nGb
QnPpwRnK72TArBCq3ZIN93UZZDvejPaykFb2LeuABAywnB+LVSnM4KLzQnwa68/6NCWfmZT81ILC
D2lOqM5ukW2Uju2CqpkNMi0oYUmQewXbbOwsHwxt7BF0G9aqK5JkWWQDe3Qrw93FytY91qvq7JoA
1VkytT0xprgKN+VgeIJn9Tg6BjvSUdHWe7PhAbgXfzT10IIDxOBJjmXjsbjvwBcIEZxLyJNtOQl2
yEUEQqxSi5YutgQH6ETMgHgc2XMhEgHdEkhIvOuljgyZy3A7ufxtyG1cL0E8G1UhErk0iL6AjaRu
xOg7ddifbLsPDsIy6kUFrpGX+qkKLf2lNap+0YnxG/JQBEKnbnrksxaMXvfAsoKmIDt2YJT3wsxS
y2ujlmrsME0nFrfQVlcGXFhu2R557iCtuKjbe2mAdJAlovpitOF3FYnwNepGv3LjHKLxvF46Lshy
RINXY1ib/Wddwy/D1QxxV6QQ7QF1uA2K1RDEmbFrblxhxqcB6ZjLvA/yB7tpIIEGtsWvo+NHIl5X
2joGvdUuATHpnoomhKqTE7nvqwZLADm0E7jO+Kj8Tubx0VIRYoVm8gXJftW3obLTRajglRr6Wj6O
Lj9SexBJbcFyZJo2ktdPQaDm5MDqW1iDLEUatrvBUgMLNKal2zjV1AWe/W1YW+Mhdkt1oYKDNm4p
EUxfVJCEc/GEttWpZlCTmAdIa2qWOoRVV8YIVqNstKf7qQqHnRJ9tyyLgD0LMLeBL+PFHYJs2Zlm
sMvTJLrnLAMSqLWjFxop+yEADairdMi0QYZhGmPljRVcp3U3xE9uIv9MAes8uW0QPxmVdldUunum
PjwywEYQijunx29LU0G5Sqc2NJdAmY87exwic9kByr5ErCTyAOpqTsEYNydEn4e1207AiyRIl/So
kQrEyOVyQrDVj4KmOTkq+dGd1s7kQ50rA7cdprgVZFhJrQLCPqzXeDopAcA4bFoxnPsa9Pn5hEj8
tc3AsxAMIgGQ5z9msZlaQpcVz2sntHZmKMxrQVXe2MgRosbRCoq3wzbJtbXs+cchZEfjIJv9Nlcc
YYs/uBfcKvIuVJXwdBE0m4w8Mrd6QfUkU8JDBlOzeVdHfhHqRp7c4VmLtf/wYBjSmhlqjW1SJuND
rhfRro8jsLjPvdKph4cSJON5ph+bGmxPpcsBJTIa7XAr4CcFJutnW63ACDsaw6cP7QVCQ4dqLsjW
7oZ05+opsrd+aafOW1svou7QiNWH5tvpbqZtAyFu14r21EQWt9Pd2kCTfKrc2tncpvydrQmpc0/L
Ym1Fk9zG34ypLahjF7+7rsZzMgw6qET9+IQ3wxLMpwstw+qE2qj48O1Q26gN7TLXdOs/fMXA6ydr
JYu/fjfJra0cxwjrr+5I13T7LuhcIEvG1Y55VMLBCHqB+f/3O7tbWwfIXmuWVyuyv015+9SmHW4Q
bg+2txl/Z8uHFJj+2l3/+28XcWXlQbYwhRDXv/x2a035RgTWejoRFbcv4daGbQzH5guimre23xrH
drFCtE9CM+GXX/btq6BhrlVFGztxP31op85b29BCvYxX2T02zMe6LyHcl4uEHdsynEYvdFS0GqYC
2yNughFm7uni3hkWlqGUj3AO8BBUp6507i8r80vQQpBX9GlbgyAabRD+TR3cKkw02FGkRgBqgsEA
xvPXSauo7LHc0VrvOinNRxNoARTJEd6eFng98pVrIQEK/OVqL6qx2Zut5iRbOmzKrs4hRYUQb1Y4
gOynUIHzRDAl61C3em9yzPixrYPnqEyDF26UL46FNZ5RhUBHaOCpNsIpfYqr7DLmU/CCN0A75osp
g+oiBMDLe/D/F/cptiA6mK+PVItBR33Sp3zXjZOb+jVonldR17rgaAZ1va9VUFNj8A1seciKewhw
FvdZcohNeK+pIvO23xk5YiU0HbVNU8oWTl6G17M6ITTGnU4fF6EFVYyjw6fiEsbIXyy9sgwXCCRF
+NbK2D0WrRbdmxw8JIh1jAsINkT31KZyBnGmtku2VKWOvukRQrfVOZtHicmojnolj3ZaFSkAWzEy
baE+AMfgXA9GiI2DVq1Zp6mM72mCLB5AHlwmR2pyQWByliNoVEzIEQmID3kmNuz7qrHVno6A6lAQ
81Acr7G5h+ofbCwngDgg+BL8oID1zeTd4Fvjh7lprusJruaiPCQ5kvFudu96ydo2kkPRIQJpFZ0u
wRNnOPugC929rZefMuifrm9N70yoEXeZC8qQHyPoyKolAI6dKvGDxSy3XufX6tX4dk67mKwNgjxb
6rgN+9fnrFuhVrmeIRzemuepQJRzRBTmrM9FJJkGARcQUM012xqdM85vn1MtbZa9OSaLmy2ZaGny
NbR1d3uzzcegPLZY45HBzT5PkQxi2rLzqYMbarDhQ7cTD8wf1uZmiDRW/dRYL3Tm27zloMXrJuGu
92FiiKsAAdAk1roAV/lKl4Eosb8uQu1iYLn0PIAmfNiMiMj5NJuNQMs2naVNCvw6bWho4hNOEDnz
VWNry+uF0TmCPlmZEfRSrm2j4vkurvSnuh20bNmD1BLvQAG9wfnbutqEDQC85jh4xVS6Obbbzjci
mB97SA7Rkf7z6NbWc5nuwbh9JaPn0H5UXq1Nn+BJ71ZpY6ldI5SRefl8WMRJu3MHtRm0SR1L8Fze
52DUSAC0yOdKZM2sLEMU+nXQaYArthDPBi0rqDek6O4Te+wv4ET3ghLM8D6UAtzVUCFXWJ+weQ4a
q1lEvDP2EHc39o2C26dIkff0ODT3apZ7csyM+bLU01U3V4faPWdYLW9ug2jkqHJjD4e3sQfSB/vX
eBAL6qDigzGEtgL4ueYh1H2tw4EX7yIDgik/56LerDXhcrvaUMOHfqqK1NUAzEk60B/8Oi0NMYon
8IPChRzmcJoFVaF5lpOnS8GldaBiMIa2XkRgNwIsODB2SZkv3vXSuLB0IGQFXfM2C/PzaDjJwlK2
Br+NaUADDtko59DCN5jh/wvdWFSpUFadn2uss7aaKl+uxs08Q4lHHdwZYhlCLjvZROaXgZkRdmsY
SQZ0njwsLk1S5J5wAZVXTXyqZyEzos8qSDsmAGZjN3cQaxZ1NM4IXhAT7Jo7VyCFnuxonD7YyTIT
WKMNYSnh4Qm7zAOp5I9DanXGDkpXqgY53fXw39jS2HemGjIgPYRcHA6QGXYYnma0r/D9x2uypGIy
XCRpxcUi7WOknMWa+FbDizPl0zPI4Yal2zTZrsoM68EYFDzJaO+qOICvqMnOop4ATHMrBSK/ycCt
Bxol0yztnS4L0KzT4W/r3NWsXeIY6cLoAJwjG8ZsBszUPPxj3fjZeOt+d4pJFZaXYGO2Qt4qvzTA
9y6KerCxx8ugpTa31ZoVbMyqg0bD3EZFEcGnFCL7VSRmcG2PBvbXMHGQJFJb57rFEttHEHXMk+Cf
2y6DrKp8el3Na6brG0/O78zftV07ZO5DtgXsfT/N6IjecnSUVBpesh/mu3XfxvVmZS4EsgHBx4rX
7a2Dxl6n+TA3GbqmREg915t9A6Ctx4RTPdWQ7vORSyfg8LXDVTCW5rGqS30TAA+yk4yLfQVtlHUb
ihbwkDBetjXoDSwbpP5sbNsv1jS8GnYovquaQa0icRBUsxdaDBZ9j9W4xbtKO5aQAMTqt38B8Ltd
X5MvGmjvuVhX+i0C5r7bsxEufMTvjDTF3meugjNkvEQQt9o1VvQUldDvWWrQc+Vdl4NoXNUBkqqD
wDe1MriOoGGudN0tcov+vI4owI/J2rE4XUdwCS23zphxPmUqgXLI7HhrOEgR0WUNRRoeTheaxnGe
RRfW56uZw1XkD3CZrK91qLaUkBoKR+86LY2LESRM2+twmgOZ3zp+kwHclHSyqY77tbKqwJtlaQKw
uqvxnLG765xpZkQHvQYwuTWARUigxcd6p7nXnNa6GHBK5EYPBRpqmjq+DqAiCZ1rREagS+SueJjz
PRVG2fF9X9k7DU6aDTWBPdesPUM47J3JuxFzBw27tQXyHIGGd0fNralbS7w8Edc39WJlA8vo1bkO
uqgqK6ZTPg3Tqe/ZS2p004aaOmyjQCbV1fpeJs7qWqWedDauLMhzOgyymVZrgsshetOcqvTGRGI2
w4+j5p8AD5u8AYRfhypWNXJ55kOIw8eHNmyTbQJ8jY5ldFLxBhIxdfQEbMBfjEv3KHsjepIqe2R6
PJzVXAOPzS5L7OKOaibTF4h03CGavTXiQbtM+G9DnrIf4fzLpo2uzBF7nrjay87S1gGy20+GQlbs
6AzOXWWa36vJnOVnbch1oAArzVtRaPLoCKdeUxN1ktmtSkeQ8Hg/6mb3YTqQx7VzkgXOQdN870ES
sarGtIJWJLCUoLPTVqID6DofoE4hlVl9q6fkiCRi+6+0caCYYg/fA553iIi606MW5MMyArjuWFag
6IPw/am3zWkNZF5/0QyO7GhRFdgLaQHo9tBGHTzrB1DgISGtcQTb4QUj1mbLcug7itJdZK1TLHLB
WLiMbUTDLDAq+K7FeLhEakO4rvNWeJktqrOlVZkvRYz8b6PkByrMn0dVi6gVEMObOoZftlUjP7DI
xc/uajx2Nrzu4gXehuk4GkHilSYvn+CqyfdlnYe+bVTlU4Ag5lY4SI03rKR6KjOWQV6lA/PozJlm
Iua8K1qAZacscU9AcNaHYYrEAnI047MYPkOQJ/keKZf5Zg390qxJBUSb4FmGYFnxEjhrMsjzzEWa
E3fBKAyEbwPKv0U7b1GNnRmUyfdO8nQB7fj2OEHn8jimVriggSOYAHg3vogubyAkILSDMll2Et1o
+mTQTCdgVQYP6RHszGoWrhqoLWxDXjwayN8+OJXLdpFyPgN8hNTluQhzhOTGJIFonsWBLfvRVAEq
6iF8LdbA7b7ZIhsdiUKWgwf4z/EBTnjUI20JiiMDT6e5ozeCC5gV4UGeX5bUNPZ6uZCIrCGx/sd0
LKq7bVQlUC36eVo6csIF0k2LC52Z7IMOzyCNJfaGDKgDe9lkxXT8TKmNijzEv8RSUKSaz9KmNQ+w
yQMt6zS6h9tQGRijP0LNdXW7mtEt5WaS+PZup+V2M5yNEuhifCqgKb0pdNketIHR0TKxDXKRQrkk
8V38QMMjHd0KluTJAmGU8VhwsO4lqdW+wG/7HRTmPZyZg9omid2u0j5SEPqcENPvnMwDJUx6CBSf
HpFYDWTCNAxrqlrgat6kOkS5qKrMzDzwyPiLaoCjiHtV4teOoBWIT6vpsWjkHgQ1zplqroB/VTld
tyscCfpBUWwRQTYOgNmiqHUD4pJYfPKWrai9t/CjXtBhhZ1I65mOi59TOjUeNXYV/8zyIkVEpDQe
kPKbbypkRfhGoxsPnDXdfc2fpGvzBzKImLI84JTt7dWe2cm2auH5p2qQYg7t6Gr98JC5pyQo4oUx
joL7SRtNq8Dp90MEhramAokw6GLGPbZpdxFccutStiDlNIhPOKdjMroVZE5Vabf6lnO1rNPhGcS/
7jYk0l1weWRbdwB/KO2Mxpn0l47cob3a3ZoYiE+3cQ8mp7R0Ug/yIvIoJ32rZ7Z5HGz4CEVXMuw+
B/NIBXXQUe6C1niaisWtXWjRTuvxQs6agD9A+VvzM5DPX6tNxtq9xaMc5IK18UAmsyIfS43qolUN
Qj45HhRZ11aLyhjfyMWU2R1diCrd5+Gk36dITAEH3dkc5LAluNsH9Bu1gUu52WdgC6YaFTcU3K06
9smmbrps0aRhsi7DrPhs1V+mvgwWwrRyQMjLuve6sQt2CfLYpZYEGwiNlFuw6Ecn3iHipaVx+yir
mHlA6ccvQy42sq7aEOnirp/rQfxnYfW5h6hP9pQo+MD6wACuQUMqBZ8aRASMCFIDRvmt10ftgGd3
8wlgEaGKT/V8rINLQPQyfzCxYv1kRQhvgpX1Luqm5lNvRXdOXXRn6uND9Z0P0OujcUEPBQFEHDMk
A2NgLBLNq42C7aiX9U3udyXUizK1kHqePJqALvpdaBtPrYVN+gB28a8FeD1EFY0vWTyejZ7xVwWo
up2WCAfHzTYzBzzowjmdoWtE6I2TuWk72f+ZFMYjAxnJs2WBzmfCM/ELRHCQJyhLMKpUXAA0E2cP
Y6NbC4kkxcvA7GjlRLI/4dXTrgfZt4dcs8Nt7hjRAlKRj2A05AcqUmTGH4CFfKsC6MCBizfaZTGb
IETRL9sMof5odFusidyvpZYhy/QK0zWzblvq1vu2KGo7cFyLr4ThhWpcfegqYyVzGZ+psEcNULDB
3OO/CixTDv0zzCbDdaspM1iAyAXZ9/k0+WQdASez4bZtF5vembLlWPRP0mmKAy1V4zHEBgCbpDbH
XecLJBTCQtoL6qWic9UTl8jla8HisbDMQmH1lQ0eawACROqHdaqQYuLxqEu/ZuPjAI20x6pK2Kl3
rHM9aukjFSMX6y7U5YVqvcYHH1bGhuyz0uwgQxByn3oDPDEvSA7cUic16TbIBYsKdNjzjMMEanyt
z8W6NBIkKbEuh+6lGk6DUPHSBjwTufiowrs9nBD1TyFbmusvut6MG2qjgkwaq5RHfXy5NWeleBuJ
FaoD8Fk1IgKeQQSZbOg8U+AKUCIE3YomuZ6CDhWyUCWPuy/AycfruEwUUDBD9ORC3Ge0OvcZXBeA
oiAhFgrYUXXSedqAdyByn+sEgiVIBXya8r7aKAsym+HEyi86YFv6PLJ0HKgJ2KM4lMg0xwbHjg1A
LW0LWfsTRFN5EzVfkaCtZG99NVKzxcZGxsgsQlUG5nYsRvtRBJ27ZxBJvZqlJfToGvimkdE5hBcz
Lmd8W2B9tcYcK56k1PYgeBWPEriItoytr/CQhKu+7pB5N88b1XjMJN1XuM/cDThh+JJGA3p0yJzx
1Yl1tg74vItwotzagf3wpPpenvvClud2LiZoYO7NcILQ6mxGbe1ozK+jcVe3QTljOitnX9X4sUxB
FS3lBP78CNL0NFOS9R3WubExHcxJR2Lmj4mpt52y8DjoDRhH2KXoW21TzbxzE3hemkU6ryh0bYLY
1by4bKe494iWDqySEQgi5u40rzWwPhhPeoGZrr1keKubiWg32Evdfxx7nUYfeLDRlDxR90BnpkMq
TKAEt7Hr7Ohsha3hxDT19XKqDopnEQBUSiB8saaLp3Eps/pd3E9LqmU07t2hGXF4qizoYDR1ofwh
1IEWAGLiwntHXrBRRFzd9QgToLma9HVL8RVZIQVNXdqxGXYTGz5T09W4NqI7C+l9+ySZ4GpWYMda
yUY3/Wt3Wg3tOUzvaM4+FvFBOPrFyAekr+tsoc1AAD6OyR2DqA/VipLDryf4E+RNkqe8xGq8r0BJ
GDrcBJIxMJd4tE07NhdVEbegqa3VtOvFhEPqojr136rXbuq5Dmrt4Md4MqWu39qXGceLCXK4jdOH
56nKQ0g/F/ZpBtQhdwHvTLRQAch35Fna2EBUxAmF184Dmq6rloZVm0AvoXrt0QvN2MFde6RxNRsi
gU0auscK6YPwKq5LYOt4pAG3E7rGBsxx4pJ0Ll5CWKYsR4l4GVXhiBGXAalNe6tWnwoE5tZuBaay
onJn9/kAhwJQAinwMflCk31ziKpGvR3Gs9xXgYREQETQPVp5g+h8hqcmjW6iWG0yMZ6ubdR9taSJ
aqwx/0PSBBfur/SIuitcBvahmZ7W0QWQ5b/SI3KFLCEgoIFmmx3sADi9ZZiaoPlIoV90ogxTiP4F
cACAuJMsKM206wA10RodTs85L7UbGXjvVH285aDWEg7pAoFUPPsipFuEyLILgMH5cQ49nTPodPj0
b22JZe2lPeUnmqYfsXStuwwRzhHPX58rQFVihGmwlgRmBKAoqAUis/ahsMwLsiryU1hp4mHMkBpe
cVcsqXPAExtk6+weSXagPHdM+51tBmkN0EIk5lIO0nwg2x62VKNCtwxgy9v8RLV/ZQ/RDqRfzrZ0
HXRiuH5xHXFtLt0oDk9dEdwJBdUnGU73ZEBX+/PaP4yhzp/XDj6QmTjql2uh+Yt5frq0HiQeRzs3
7mkkzfYbe/qs1PmrvQGmqhVrFF8UNrukifn2Zd4+8G8G/fyCbvYsyKZlW/bvL8rERV0vEYlycNjp
SFDQevvJHRqIyqbFjKStniy2SOfWAM7kixsBDjnX4pDl+ziJc18zEvsJf9m6qcHhT70sD7OFLQXY
PHoH+9WUn9MIb+oxbIDaGsr8sWr6ABzQeKeA4i1/HEM8CQEhpD4qymZ4bXttPFANbNz1kqe8uo5W
+pDsM17AfzZP1imOPCus+ueKNMDwGXbRAKc3VtU6Bp0qrtinwJA+IsrFl7qYpl0LsrZrdbBGxPuN
OtxTr4EbKJNR+VSA1+1oCBDgCzh7v4R2NC7rSOUbd56kT+oLnjrRfY7fwJ2Z5A/AFBZfeIFcpQob
jiVNls6XAIdpdXIGi32a+sanyZpfL6GbL4FbwgToLAgMQNVBaIuY0gQa5dQOjBNij59CgJu3VFPA
HnMggMtw4/YZ8h6prlsT+JaF6Fdli0Q5Zo7whM23Vh9DjsxKx3ivlbgPVTmYgIT22hzDw70FHfe7
2Zg6qYkGDFkV70FobT60TmWuZQSP520AZAJ8+PFy6XdmJL1uNjbmez6KDfUfdKSYYL8+D5luCcsy
hMGB4xUmkP+/Pg/NMgXPXDC5pwkCaiu9iwvpKfD8gZQHhRWY5h6ab2ikw1uRBupzNGL1T01kTMOo
+m6a24jrNGqUn+N+fBtHvbdxv6tWgTMBcNy3m55bBZhoi8iPdbPlkICyvxXJwNcdmya1MCqeHYFC
zI5xHar9aBc+1VoeApkhZF5eB1/r1DXPgEcsX/e2w3uPZrge0hQsKXwkwDT8lCC2dh1N496Z385K
lyM0vr6eAGDUyasb4HLGn+Flijbfgs+3uHNnG9kScTPhfTC+Bp5pSCWdFhGAn5a3yewobq6R7Fub
gdybtZpithmsaJXh4x2MIEPCJu+bczgX2JKvglLNCp+oUedv2qmJOmf72zzUTiN/zl/QBvOnrZmU
YodonheKSR5sUEpiszQfuoFAML0tI9+UqbHL5oUEdVDROhl6aX2QWSM+sUQyABm+s8FT6W0yGh2n
w1//Pu2M8Y83BqJYzMbtwbFQcN3/xREOgjazjXN3OudzbLB0yuEk7dEjbScqSMcpUiChGpwYSQZX
Zahqutq1cyT+g10dVcaS2qgXqZQDNpfv56RO8K1CdatxPotUiBWFiqmgyDHJNY3xSTZNe/zQTAZS
HKnvFoC+WdnNKYS08/EWg/6Pc9LgH+e7ntwET5yqwcSf2MhHHuEAPwLH1HXAsVElEz3I4Pmcy6xX
AEC1TWn6QHOIaUH912EOfoVAMZaUyUxN0Tydy6u3ETdb6rjOOgOm5mHUdDs/HRlWc9Ht9hyE0efO
nIL1AFVOaHXMPl1VKnKsR5/L0g7WqVsj/nBjAZ+HUAdtZYw44c3u5zQ0AdlSb80tzEr1nyZUI7uB
JSqEly/5LGrkzlFHpdXR9cH939+H/xe+lpcrt0Tzz/9B/XtZjUg7j9SH6j83y/vl/8wjflr8av/P
48Pq8aPBL/aY8e2Mi2f1/EtlWYBMa7xrX+V4/9q0maK5cW2z5f+182+vNMvjWL3+44/vZVuoebYQ
m/k/3rq2f/7jD85Al/Hf7+d/6zw95xj3kJXdKxA0z/9rzOtzo/7xB7P+bgkwls5c/qauI13sj7/1
r9Rj/N1wDN1yXZfrFuRi/vgb2HdU9I8/hPV3pJS6uL2Z0Jlh2biCpmypy/y74MzC5sDE/gDvROOP
H5f2y7/l9m/6W9HmlzIGRxouxrQ/7jiQG6hzxM1xcdBTc9xZU/j7831chLP9f7mDiQx3uET91Gbp
IkDmCJJzg1UCAtyVyAo4YcbOH+c1v5Z0sTc2gnkyUfIMzhQIeCjk0eVmh10AksSgwfqQyCDYZG66
T9XJRsIiOKDZypEN82NuRj5c4Ws7Kp4lUlRjBLm20A5WfqG5E+4HDeGorl3GraZtsBIDZ1o+1ABm
lRoElBZFiGzuRuuiRRuZcMTHKQIu5SUPisqzWyQbdwZy16AZHkG4RRd7KH0g9oG1kwcJRH9Oll4M
JuhCiyLapIUDVURgN32QfiNTRRvOwAeAYRYayDGbn6jIM0GSC7AhQSx2tmlAL6Tly6B2VnaVVkth
A/jfdcXkWxmy21TxjBwV5oOX5zP4n5pFApRX2KlNHJmvPeITy8FE/lXjtqtRF5EPppFkYWSgb4e2
l1f3xiaPeYyndJl73KgFNswBommpCTBVBAoZlWwhrOsswVhVgIV7GSEQCw5Mm+H6a1CcBKepakHG
pA+Z3zaB6VVtfXRdOUNJTX8oxtzn01mChhMReQREkM4c+eA22LiIfHpB2PtKscCHBBWiLNFkehB1
7Fa8soB3t9ppiUQNOIb7iPs6QK+TsEJInuXI+S2ceFmGSeH1lonxhlUAFgZl3AyiqNZgfqmTaO3C
l+XV4B1knfyq9BgP2qp+xGup91okvnt9r71yLfysqeK16OE7g1wHRPPMesELrPT70sIrNm0eZemu
+gSpC7aNj8kUABqsjpZOg2eyA2ybV5XdqYMPe23EKX4pfFqAqB583SFU0bJCs5Gdm2/wEbNFWkvD
UwoIpQo67avKeGImdrAAaPpIi8clYx1oDcuqA/gIm8jaj53R7xnkKuBaldtIAiXkiAKQFsiC1UW5
FshmXVp989WtFiCu4F6JhccyiS19yRS2gQzf3wiAlRe0HDdK8EVVvYN80gEZXJnd4JaSqVf/f/LO
ZDluJW2yT4SywIzYYsiJZHKWSG1gEiVhBgKBGU/fJ9W1+HvRi173RlZl916KTAIxfO5+3KGytKi/
t4THiE/GgUSWm1wDW1/6UJsz+TFrf6jHQfJUrGNE+u5KEscK59w/tt3uYsLdlkMDCZtfmx+Xw0a3
h6cOwC3tbjuupffSWFnBe+BUySzCQvEs1vEINjnubYmm024/JnOlBW9TRx7/b0ZTPU4CZcRr0A72
1RvCmVTstFf6sK3Wt5HmiXBtW552+CQwXOGlruQHCyMxXfvHSs1vNAbNe9EzLkZj4PTu4rz2qGbN
xu6E0TKPxnIQ0drXRwskJVVLrTzSTBkBhgwSK2g/sbROIScXcciH+Tg7No8ubPQoXdaoIKITlc3u
xszOrbj0oFNuWh2Ae33pzYScJrndDmKNyOLf17V7FJjTY5OCgQiIZbxk8jngy8LvnHlRmuqtsqz+
slbTFs8Mf8NhNqjM2TVt2pNHSt60kpW4cuaaZPWCazbjKRt6bPWrdTMMaVWGyi9niN/RllbqgMa+
hTVtpab5tbDI46XRp7qxiJu6vIMTZ0iCp0Wylby17tzyY2s7HjeH93vxpxA0zbMyKh2bNTPQFnyj
AMLj5BUgmJZQFyp0sSzVkZFwz5xro+Sex3tg6NXt52wIaAbI+WAqojcJ9Z3nPPVkpPRuxWJsqBkg
K2U5HqtriZ2tbqpQlTAg/I3keOWkVuhiRQiD5vcqOKFgVdHHnjNh0CiPDLKyQzvYia3byxhtBASj
kqd7uCn4Q8cyo1Pj2c+K72P34AZWe6yC4QsS90dXlN9mn1R92hh3tWuJl6w1g8ho99PeiK8Sy0eX
yfO/pVIVpcvPzc/mcI0oEntx27AK5ldy6Tg3zDwNlRyBcYEuaoNf0+zVR8cbD4u3Facs/e7pbTzU
eX4bcesE8s5htPn23B9uiSYiAI1K12FzK37Z8/A7C6CD2amAI23INsJ8nF56AxuEWT9Puz2FEzcc
KCUbb7Ko7dBZc4FUXjxpUxyD4a4SfBK8qW9+sNixW+NkuUur4XVM80g5Lrp/Wf0mH7aGMFqzWGt3
xHDEDuQsR6/9aveiCF1rvjcI0doFEc7aGL43PEIEObuwslDPF6U+sXXOXJ02XPMz2eKaPW+ZCPEV
OS+gFikEk5Gu2wXFR4nft69hbS/Z4Jyl2dmREoy1CUeqa2OAkAHLekR0xLDgqWe3mcqXPGNm4E6A
UvFtPPmmPvr2VJGSypwIZ2qTTFv21pC/4GV3+FHMIYipTq3CzQLo2NjJ2PZWtO84NzH1HysSXn1G
9otNbaR4hB6LSphupCpk0DH4JYrKecrj0pyqSz11sKPm+jEocGOAcqPRM/3GIeE4+rI8AH8ioy7K
sFms4rjjsArL3XjmLcUqpMl7D8+7Rlc0Ft79dCSxTbp+nPcfXrGQ41/LT0N5d0SOC7Q5fchasj/V
DAsODkBY7zNGLtd+dVgN4tUzXgLmXmGrgys14yB14+rYGekWWU73EyKJG/cYhllhqRhNG9i9bZE9
wlobuCBmV7phTxChoLhQXAKB+aMZRejkORvE2lxN8A/Yy8EiTwiQcVb7V18g7KspH3jpvDnsqs5N
OLJaPI8tgI5qGmNR3Y2bYFa9yGQwM+9Y1CzNW8rfDwtkckDr9Bu2D1X38ZhyNlHzXYp7sJ2tCTc1
1dhi8+8G7D13uInCYE23+wkPUu1PCXHX6ohu1IR9oHiy7B1k44A0XNTIGaT68rDxls/RZsIm0IzD
hcAKzJwtcbwWnxvLcYiDr8Ee18CDhQ1EjBEcBTOGUgXlyZumkyV5mYfC/kJu4jjWFTF5leA4W+Pz
7rVh5w9vZqPy0PU5Zqo1VC5cWGMMlli7g5mA1MUEAjVbrio7qFJHxGeD2Fd1GVtez04j28OKPS4K
nGYL7aoz8KA7cVYYQ1QutfzEgW8yXYvtHod5WNW9F2/7ir1SjvaF+DYOq2GB4+nUZ7h3+eEW+I7X
XenQ3Vs/Se/ntDDxiw1bRNzn+zIxX2xrl9UvkD/cCsjFagGjNe11OTiOfpr3zj3scwdOA47RYcWb
HJV9F2mmbyyHaBnrzTzKmHI7S6/6o+wgh43IFCm1+rjybBkHII/IPYz4NnGbnJw9vUgL86SfOs92
ywQeasYUK4duSCdzQkujigXTifGN4vSOwjj6EU68F4iJL0TT3rb8NgRwizk0JssAPgOQ0hHCCc38
bG8lx7Td4DFyu8hIS/q1g5M/AGAsN3c7DssE9L5wLdB/FUfVANOhwOrmNIBglbe++zWxdgC1bIXr
pTEYuA86vxEdSNqMI8hAIzfjveL0SyOqF4ms/epICcRznq5ssRjo5oIEFal5N8YmgSOjkCsyh/GX
S6lirf7qd9eMt2y7X0Rj0oe0PBuwiwibG2WE1XIJVRAcy6XN7pl0QbOT/h6XSxVbU9GeGv5NeywI
zM95dwY9dq8zc4gZhuEMXzwZ50Ego3VqdaIyWP87owI1KGryNnLb5gypQZjTrctexm2a/qoz8AFL
1R5H0u2x2b0W8pa3dd0Dx/EmQp/nEtOmElfdGi1p3ydl9kEoi0V+zz8sB8ahnImC5dm1EfQlqP0F
jFr/4PZJmnNa6qXHoUPgQNLbY1bP0KxoKxriPntHIbXD3ORZgDjRUVtz2h2EzVRx/Vd1t5NX9si7
T8EZKY7BspbiqnkNXHm1dwb0w7wAuJnl36rZNUcZ/b339kNJNCuS9ttgGM5xLGrKGnQX2mWH9qhX
D99R7z4dq5EjnjRubM+5+mEv2NhR53HTZwsczek+w2+KzW3LuAdVz9jHntG/ufUYmB+L8UCDAnWd
El1aWSsqTddxoCzf4F99o9QqiJfFeYEO9agrh5xSUzDS5pjYTh3+TIobnTpoLx1fb+dedtyz4cck
7bhd8FuwvCLnTe6pyXmpTVCRq5GHQ7ohc6zAp9zv9VokiyOXuw1EQ9jNnPCavDlwlmDduzEb55tL
WjkcZcjGE3zbCIRomd/bq0FqKF0aYN00HtTpHQ6hLbaCl33wQEQAF+tsxyJx3DzUHMGfPD/Hee7z
PtEQEvWKr51rDgqrfJ9AkslePFgzy1tTt12IXkrCDh4l1VvaxUvSX4PBa/io2BO21jSSFRpN1O0L
tb49Bxgopr/TvMwfMCJE9pZ+UWkZnCx+w/e1W50U/+3MMnKqhrHjtJNZF8soDx7O0bu+74BE6GlL
hlmQZ15FyPWOUPzabfcAazjel4sB9LukZCXfeWZXRa2e7GCyuMDSjeVsVF7U2rkR26X7POjzdCNg
2uan7os+nG1ZnyY5P82VC0Nk6q3TarIQ0V/2AsHGvJiGwyNr/N7aVl4a14inbTVPRbdOcY61KNRr
IO+Kfv5M+7FBUjeqGDQMDBnRLkmNWXDwiJwVVneo+wXbSN+ZiSFoNavJ4AHV7Xlyi5PZA4vpxJKH
K5nPqFvLFwkZK9TZBre7Hy6zLM6rUvd5LV/9MqvDTVg/86WqztCk0Zet2/7XPpgCt+CKiTdPt7iU
rYhY1Csg+rRcCXOF3tT2xzyoGWCsFJEUzmtWpsEB/lMe2oNkbfO55Fpy36LOEG/VyIEaJBDmWIz3
FUTc0BV5fsgkt1H/uLnT8uBuPuf23iTJILekm9b5zOk68tZOhNZtBR7mP+lumkejXu5JwRy1w7te
W7m48yu8sAH3WHN6IbI6nKiWezcWEn/4O6nSdMFNAbIC8XMxcmHF0s8oVHEgLwzlGC+UFZyMrSuJ
Xwsudo2AOjBsv/dJ6ZhAZrLbHOwcNThxs6Y/02bLIkO0SaqNn/1Q3lbSFy5CoV46/47NTfp9evaE
5pCCaWiuyVmAJAmnvCuS2l68qDH0FrdO8LWIr6lwqMnDT2HOg4xd+0XYlXUu0NEWSx5dxfLT21wF
04nwhLVS1UcD/FboMpwkkWK8bNNhzwhx6Crl7rFN3p2ZLklTcfhjtFQOE/nuMnsvR3YYYVndcUXQ
voPqXUDLKLk+BcQ6DMZkyUCW6yFL9QsAJOzjNO2FTDrYYFrswLhrq0hr2DlbydWdRshRi5WQQsai
yHezLha3q2BWd3a9/F0B1iAIV+6dkXPHGoq6vU19IK7WH40TAAqu2muv+4va8pO7Y9xFblR0DtaQ
aA95CY883WqCvRO/VFfAhTD0Y9CSbuZ7jvuN84lhLU1sjfqrkStNEn/Scf4KoLSuumTAZUq6WVYk
vJaV2vmYtH5fNBj4OV2e0oUiFn9MgqpjcWmqNDE7Ai1UwZ1kWm9RZn5VE7fgcjTaxM4MGTu6eHfl
fFra+rfmBsjWXt7OI13S2+NlWeYh2cR0tQzmMfj1MvYbI95dC/eoHOO0mYqjQYC5sLHEkgm0T75p
HYbR+BiasUr8Mw+QnNnpF9TFO4LEO3PDn21ufZoUasXr7FdHs/J5EjzNHCl1nzOFSAna5Gdj1E+r
sPaDnddLVGcFKXxOZLAWmmOeckJrVIG0qlrO8Csh442VQS6Ss7mzkrAn/UedG2EhokowLAwIKt3i
n7pBJy5hBq6U9HFVEXfoJ9BYdKj1U3mgISCuTIJFstucx+9VkH6Hj1HGUzr3h12M67Frby84a5ax
pfOpUc1B8ou+16P3eHNoXtyluFaV+cJ11eVr/rICgJCNkZ4R9c647C4VfiNoT67Ko6Vmo7Cmn5yj
MK1mDld9p7srKFTjgPPkrD2H2mmIJ0vcGYX4pjz7NLWcAr1udKLRSw/jbdZZtD9QllibgElVbQGw
PvhQfY/x1NlYD3R6WjMewXyeeVEX/zG/0RhcivDwD/u0lWQex+/y0q7rN9T4B78LrovORWQqoiz7
U2+wgaTlCKdtWOHrcvAR7ES4lNYKXYIEurDWlz2fKPEJnjNnedz85rQF77klYvfGde6XM59GtBf6
NJj1fVMaJd6d7KNSvFXVxb/5rs3g9tX0XoVON0ZdidCtJ0TSgiXQYJzakupYHU7+9vLiafsj2MBk
NfZfTFSsLLR+4hEc4NrAN3i1At7ZKn/WFFuR3a8+/AJQZTY3Ku7q4gm5OHjs73ZZJ5O/7k/ehDfR
TVszWrfuR8uCde82zl8u/e6hHmH2SMsG0+fpC1bUn8IpYr8aeWp54djrWSP5nH/d7F4eVRKVdH/D
Lv+Zrzs7oDe9SF6hY57NUxSI0rydHY5wcJ3Isdb07FNJKTKvP/Jucsf1xwewkMxoWv95svcpUXlq
0Ftqvy3t+J6raYnzakqCVYmk2awmnHHaRzjKiEAt3V+9+h+BoR5nVvcHmbVnvYHAqoov6vOCCOL3
n90aNA/aZpwqiAdc2pujuTfFW224nLyp/J374NmtVACykWlra9qkEni+Id/zUuaWdVB50YZ6LDEZ
c0dL9/fNmJiz+8XrDBkp2i65tKkPxs/HXsl00KnTMPWz6bL2wo+dgMHbbpcnEBNMVbMY83Yd1Sm8
qpVUgYGvPzKyG9xMfW5Tc8c/oXQnXZaYfAMTsGLND8yF0MM6FPJqG7ej6ssXZZRTBJ7PSuwGl+jC
/xtTvvoKUEitmhkcndtH1ZVvsDazyJnujd7uyN4QnynTR+wOABnBBkSBeqLx4rOrp1/TyEQMuZ0C
sNtlWJh7Mo/DGzegMWpWeNj/xlwS/NvMOR14ASNJKVXP9HxPis58ngf9u65VGcsaNI70+DTAVf6u
6oufl01U7yo/VvV0yPwSeyNVLkA2uyvZCJ4h3pyh8EYKVKvvyvTeB36toZvWWbiAtEdReGcwWEe7
5Nbud/OpLIvIHVr76EzE8cwxNifjrcohG63y3p788U2WyQqQaJlZFkafeQ1jTu54IIxpmnlm0H6B
2McpgTb4sARBajiEAfz+hpFalsO++B13uKQxp888y77cIY97b35NfdcIaWT+Tjl5FfoU2ITNqoh4
DAwucq/m8bJ4r3PDfqmVSyiP6RjOzMieORpS583PzDtRiG0j0rG+pVhCQTlhjlSd+2PbHYa7w3Bu
g1onZk+pihIfjlWvCTszNw98anM/6Yc6t5n58n5qlCueY43cwQ5ApgGnlAndZ+N+EKNd8Wx0Q2yg
tIdY3N1j5fFBMHmPTXuzk1I7H+A65wPNb05CmIafJYMhPaP+dMPJ2zZNMyQzhF7cXP3OxrQQTger
8ZUQ4uMirDIZrKGMOMRmIT4o0tZZ97A6tMO5xSgiHtuJAT4YJ+8MdQHnl4hl0MxxZlqsO8NvOXck
djx8iJndf6d0+b8U5/8vdVzTR9r8v+u41yL7o/+nhvvv3/+vhuv+R0rQvhI0rLB4u3Fj/G8NV/zH
ZJV2kHCF49mW6wVgsP+r4lr2f1zYMpyTbc9EVZCYOf+r4prmfzzJ70W6luULV/jB/4uKi5Do/p8+
KStwEIoZq6Pf2p60//lK/4eKu7udmU2qS7DxxYr4PJy7aTuDov8OmiWLd93UvDufLTarKDd9dR1b
VipFuYHbdC9dQIfq6lrGmULkR3xuVMvsrKkRsyZNCJkU4XpuKx+4AhtzMnbFcxG2cnGjvJhELIry
DI9hP5kgY+56G7KWYTdG6Ak2qfHeWjhUTX3JxHyJxzwpaB74gomejFV6GdRWJnuX//U7lT0vHtNs
W1Jd2mpXXKvh/XbnFYL7lVuXkbka+qkcAhXnuc8p1WkAw3WCcjJkzkR0nH8Wt9SnalkJhZQfvZ9S
5ifoPmtTI7Iy+z3P/JYLGz+7V7hcDYLveELNCyBXE9x7fdcjNpzcRlCXZxpX6tbzU58vBxrQehov
xj3pTQazU/etIx8eWhUxlsInUGoJrlLA+ZFwvDpLXMYKONqDg9I5KZ0uXF3D+OMgUoeiq6unscFt
3uQT5IH0szPlmStseckU6OBSzxwzVGSbOcAM4b2qPiiPufQIx1DQGNf+NlE8sWIDrPO3WVb2Hxqm
kttx+TFldslCQ1a2UL+r1R3PoLyHp21tkoGoAvLBZ20uRuxqyyFEYJOOboIPf56qQwk1P5KuqQmQ
qnANGnjiWXYkGaZfpLW82T4Jl3UbUecdyikDOST8ruB9Z1P+udf5Y742p70lKCPGto07utzjqZ1+
OaJhnx6s3wH0ikiVvnPt1B+x21vCf56gosujt3UaBG/WoYIuU2zreXozZuZBXu1xjV7ypFMztB6T
81yHE/FaUhdr5Zt/XHT9nbI490bC0bFsty1pTW9mZrX6D3nzXjn27eFwRAwlVl78zo/pG/JOkztQ
NKPSQ30bJaUEdQ8isF4W4lccTwNdx7zWVljBFB4UV3WuF3gqb7cdsTPXNCC3XdS8Zknrjgz7b1PZ
arGO1FgzWzJPs39MdbVclgr62Ab9xCNfjbDWOgdC/X39U4gFJFlZgUSrEBWyYP5Npe3ffjb+DI3r
XyUV8fHk+PZj3t0Isf5w4VZdn8vgV2+SzOXTR4Ki3gKuJbQB61trwS1kphwXXKJ/2S6uLzfN/6a1
/cZlZQ0dZc6HERoFWgLicpeb+aUFg5DdEL6WolFxJ95JPYcObV12iZixmrsQgmUjGKjDDBCDrq5V
k37QWtSdslJGgpQ3mgtz/FvtbUVAFOihDkKPdI2fY8R38/LNX7q4wh8X2+lEtyFK3cPQ5S1uXr2j
RZTqIjL3stZ9fbW9/VSFZQvYDTbutem9l7n1kCdF941JbnGgoOuUUfhwld2cX2GXUgjCLD3GuHJE
0sg5YnMxnHlGLb3DtvPHr3R6cuH3u+2EcOhnKl4XX9+BD+5l49yZemLP9X3GTrxTe20nE2FPTC17
yK21vwyAilPh93fWD66C+70uXZE4wO1vuS5kwrLdErRv5BMDhgTN8HSc92uPapF5h2L5ggSKkxBj
YAhF5Vttf93w+Qd6h598wGcX7Tv3UCfUcVrB4TS9/VkZPX0V/kqTZNPxV03pPcCC0FdF9xIsWA0M
aV6ZMANtFZwUmX1tjT8+KQV4OGfIJOEvB2FGkSlKnAXO0m5icw3yC3Q+RlBHMcqvwR6f0blnPB3l
ctIzkIbbj9BNi5X0gvOJ45lG7EunT7aJzNwwLk/UJYpXiSSJbACDCfr8ySjlQ1kj4O1aHDgEM8/K
YL4auUcant7311ze3ttBPoF19p+CXCUoV27kbpWMZaqfdu6DLzId0yddfCuqZ4aC3RPoTPX8rBi/
PS/dheSHfV7y5gHY1aWapuo5FwQ9uZ6gtWa3GL9GN7r90QaZCk3S9ZQt8QwE9mOzjFnc2rN9WJmu
hWWWwyLg9Fz17nmxKRacG797DCB6ZHLv31tuJTSIrPed79NCMeZ5HASabWLxf0w7Ia7SJdfM370p
+6LkTxYvfc1c8hLTytDLshLlzAudsPrVqEb2vqJ2z4bhRdqafqhsilxvTOMOQb/sVxsKGBoEBa/x
5uxv5p6/at79Ex4HE4mjYyUmIRQWXhV8o0QDwoqiGUvzq36zkfBWP/+svB/ToFrGJQYCrlWJg7+U
AkGr3A8blQlHkuPyvvZ9DqL9aMaDrR1MWp19nicnOKdbM9xZTjWc5obW9nGhj+FWQRoW+838UHax
190cylxNkw6F4nnYgLJLLBlPe0CWoK2udZVbT4bV5qG/ui/9Vrtx19n2wS4mZqx18crpNGBam/7w
FqGfhV4/5uzs9caEPiR3srzyL7Om4rj06BqdYfx2wEsc8wJ5r2VmBWnDrZJKTU91aZtvo7UlHozk
vtyd56IgeNGbL6OlH2x4L31vD2+uRI9b+K63vl2OmuDW7JZvo8dm4eam98ua5iSjb+4vG9uFCKC4
r1O+e6J7FwqkcJFUQR2RSWJ63M+nuTOgcQFMjP2c5uN1Q9fB+nNxrdE7lhb/a3dAyC0rqKKivdqD
Y5ydTV12Dw1gQRFFGQiO2xYwfrkhfVb6zyJE5qgqaKbKhuaeWon6QaumBKJqObiG6t8QB0k003pj
AMWt5Kw5kFhdAlaMFU7Tn2XmdI0W+WO9M0fRQ8XaMOAG8hdYta4k/YxzDIne3Ght3sUnki7qZf25
LEwAKtf7I7xxutun58FIs3uLVMZhXUYuYZBWDrxRdSiLAXuKY51Ta+LT6EQWN4ApOghh+INeIZYG
T2q8gLBoT/2G+atq4iZvX1up/yypybjKt75l9gy0OECLXB039uS1yKuSZZp8AxaKld3aj6bVeid4
sl75vPRjK5H1+61L7NSVz069R+wSLybDg7huDMIPKIdSn8qCs9AoLVZVVRzkvl4kdobBg+yy/UUw
rRIpby51TFJqvZggbKdMYb3Jghgg8A81Go+DFAYZjtw5WJyMk84VZ3eoPUa583xno3POyEFhr9kj
6qqN1VJcVvBZ0pVvKp2ae8OMnS21I8fnGeHo8TKYxrst6f29pa2WmsEavO5D5mwIqi1sA0+xH9hP
czu8r9Jbjpak9S8oKA0AnverWyQft8DIUqrPQR0Z+v4ehTYPeK0HStQRGooOL3VFsQtjrornQzHu
2GXIDM9MtBpOnLKvquevadOFA6792hoUn84Pq9ssp5neQW3VF3stObo1t9ldt2N6bwzn0IosCtig
H/N0hg/WdJdJJU3WoahQTYNBxblbzGoOOakWx4o7alAYXE+50aawMZFEeXvSoGUUmx8NMhOZXwTH
wmRtVcgWj2tpBKeO9YQVvAnLhWkiCUDAdHwTXjYKfiUagIIgnZM1Qh9k8ZSjYgjo/lHLgSmeGe9G
ap9SJhyHfCrK93KqCespelGwP3Vq6q40TzyowYONjzqX6s7jgD3SBOH/XAPHZtiJM0iKnn15bF6M
T6Mdf0yOaM+rOX8b4UpdVg9Bo/cR231rey4dVC4MVs/UvtygE66OpzUlYomxN+aa99kykJSOXz1m
5a3Tt2OmDWtGxLtgZk1Z+XFtRoSaEeCCqF7wVLZHcijlAYYeLxfEegLwa8H45/b7N/Xd3uS3RXf2
uUz4H8rMnipBntmxvA/WNDPuDR9/E77LdFacazDxZHxo266eS0Mlmc2vh2a1b3bfwqop3EMwmtY1
N0nPpjYGh945ar39VBTT4vlkyNYbXVistweKEoncs5ZTHawfjQEAcK6KAxHIAqWsPfTm7cnTAJ8C
n+mFXVgzgAmvYPpKmtmdkIMK3EXwE2GnQ9BlFrve+wvTZLAe+GHLJY+3ngmzM1qMiUHV1AGd01Ly
uuJoxClztVz1HhRDf2iW2rggdGDrMtQYg4kJCxxvrLklAJud9qDaf6Gd+aPaW47hyrFPabsfvaw6
u17/PAi/i61cHaGbPA7eRXjqPHR40Wo9v+eeM12CxbRjw+/+Op66E4S8aUJ2YyV3Pgv1XbVLR2Cq
2A9qtJww85s6sur8afDsBHYAooOLibEucYAO0nCjbOLqt2SCs3TT/l2s4WnZ7Oakg6NLmjsaWSfR
fUVOvRcfH60ap8leuPjpegTs5g0PVeGyT6jsSPfWj1XU/QGvb++VEnaR+9zxu4p8DFQ3ofIegF2V
5JNAnGzuvBH/lRi8BbtKPyY80wyxM7j3OB4feGfHxGAfgmnnnsdtW98Wnf42EVxME66Q4w0M/hyQ
Sk5Zn1jL2jeXuF7ssb68TvagsZu2kn3fzOIxMO+90iM2l+H86eyBPPj60tYHGh4D9kiNnzdLc1ar
lkrLf/4RY2auXRF7FsiyAxa0E8QNpnj2H8Te7rW2x1cIXH+UdI79solr3+0RLJHHPHP8ozv7xaEp
1buw1fdSuyZNlehxZo9NktWZk1ZpMdbXKKoxkae/TsMn5gRrtKcmhxxmtGpcOJX71SF1RThDJSTq
LWnzbR6nfs/OaO/LKL3IxH4uK8RANTmUZ/jT2QFvxkYyPxFEm8/BwMhicIcgKn2cSka6P2ZZ/ma0
AN+Dyhux4FBmKYVGjgfb+K/Fwpv8yBSbG7O14PfDIHQ3bDZmxBt6zEe5MwvJxUDbWcI9ytx7moaZ
ES5iR30QztmbDOYD5RSKBY7YuOXNXW46OvEcvDjNRn+DX1GgOHPy3QewSOU8vHD1iPsGi28v6Qqy
Mq6tLMfivBTqCRMSA4nFc3D41uNLZgMqrUaBnVsfCBr9Kv/9COWCwsyOxRl7p6InfXFv9EExE+4x
PAvRI/g+bMBdZZqn18ba4oJmnOSGA2QP32eUswrPa9+fa8qTTrmlueoxu9/dgfMVQ3rq533KbO31
jtzxcRqxdjpubUVNmvaYcndx0AEtYnv+U3d9TjNz+mBogXPnhvUC3MBh1XG40GQnf862U5XtKF10
t/OUTi5tKleqicaLSdDnMBjPYGDeZwEzscG8Lfb5b3kj5bguRFeh3/5dxv/9Ue0+w6jl5t3d1f1e
GO7R9dqnduRX1SzoQG4J3aZW3aXEZFT0f/naDWYvmhf42/79kd/eCbu0M7D6KE+3/0gQSIgbkXVR
P93sAXllX2z0CB7IbkqqLK8QRzGLbvmoHgaBfw9HsRNpe6UXamBm0PR86Pnjan3fuMLRIVh+5Evw
O5eldV9DtSHO9pzrF8Ht42D3wSNHxOAht9nz8y2Y7yh1p1C3ZhRdIuuyXPtT+t7st22pYog04Zye
Bsy+Rs8a26SmyULGt110N7HEfjaD9lqLbT/iksXR6QX5aaWO5pwu8vugKGmC9WSPeIh206ArAS5C
M2A7VOW3vAoK6twJMWVoHoB8k35DJ0prKBkZgAVTLdP13x9cbAOQCFQK3Lzew0/pG+ed4PU77VDR
cttdEeTXeKcWkL/gr1su6qnBLa33bv7SRckUza4EM3fiEtPWX3xpZGdEnr/2zAaa8QyGnPprBB1a
JrJpOvM6peK1qLhr46i5J7BgaE4u+M31ETeAc98L6rs3caLUwgpLLd99y3iVxf7RTm9pQLx3cL6X
mfyBGmJD8+B51biQC70cgi1puNTlqLHO1j+yNuIRuJUH4NJzE8vDLJiv2Ytl3GFW/RkMSx9aipzM
lm8zNInpxGTuMtf7j3bip3FE/fy/mDqv5UiRaF0/EREkNrkt76WSl26IdsKbxCXw9OdDc2LvfVNR
rdZoqoVb67ftsrz369IxaIZS8rdj2FevGW9oDn41xHsXtDzuQz2fRtlDDky3jrYIm1V3S/raW+lP
/4gwntYOCkdI902QRt995OWsdMajK6ZnkOhbMUTbVs2r2Bt+wVqTP3aZYutc+/DTZacKguHQAY4R
aM7MuSF8CNX70IjXKvSZG1pSwKF3Ubh3p0yKQ43Weoia7yxIbnHxW83z2SvcswlIZbvjWmT6ISGC
eEW1+yeyofMomNpjkMJVPlrbop2OZjW/DlgTIQP5KTwlqXbqgmU8aTzybKla9+d3D/NnMxBdCzJ4
CInkyr3m0+CEzUxXrCZbVmtXGLvCM794biMxs6isVYaCO8rcraviP37QvF/tEnSxB/WMdHiDB0Rd
3IMn/fbM8egnZc6SArxcqKN03FdBuRqYM8amrD1pwjuEqc+tZIUZ1fBQzGiHJdKMJv8FT44wKtFA
dLV7GgY0OFEfruyRNqs+R19mlt3Wt4pflVAv06x+a2QWA9cym1CLsMp2a2ONMN+ckeYQenBWKNXQ
g/vMxQTm5CxFwsMvgckTCKOIz6lHa6XSoOQ5z63JNSDcAvFkUUpid+rkVPbvYTB/ZHLAishrOroz
k/LilLDkE7s0RcGILikfL+OXaeSXp0NilnuahiKkj9yX1ugkN0k7/05rRJxkbJybYtz12fio8zoG
KDtVvgTF6Ig9GoBBJzvQ2xbaOWrJvXO9l4n8K8WwEJUbz4ZytqGDMyAR9LI18Y3juEIP2HKa9s2W
XkXiQ8p5h+r/weu9L4sajqi2vyKWczweKws2Lk2Jwkuzq5uBb3jZHez7oasmgowH442WX9ai4FxP
9jkMWvYc4V702FIzQFkIN0yEL3qmnWXEl+VvQlVcyLIv1olAHyxSKpiq/r3Ku31cuEgWh9+AK9hA
iAKoTLJAx1EAjU0cHStOboP0aWQq6Rdz1DGZwgtFQiw7lRJ7S4G7EHZG2B7KtIrncd2YTO0ED0Ec
7WFGHiu3QpjpFMCs1GcrjxQxsswF22boEWQfPIcN/MDcRotgkW5gv9EPKs7edRxdArptpITu5Sng
vpmGfS7N7JZO9oNg7mnb+nUJ4NAuymYLGkgaxmPchRKR7bij45M1DFxgRtKS0SbHlAGm4FnnqJkO
Im4PrYGxSVvzX21n9xp9/1oG6R/CuuzK6VZpMpCwY23bGEkwoBJY0Q7zxncGYLIeAf7SujmULYQu
JQiSAISR4PEwrTfT6H3N3LRrAzR0El/jPECmu7ne2inmcwZbc8pvcW9gia+/nbi6Rw0pLwhzuyhA
lWcwMSwQb6f3PYN/rq1PVcsXroWDNDl8TjiOW8b5a14hkEmVcZhYPjbMik/Yan4x4Vj0YVBIUAPV
gCmhYxK5T6fFnH6KrjlBRj+G+QvWJMIo43idBiskTuwCXo2lyP0MOPbDkF1jZe37LdjXnaYf8nuF
/VwBUFvIuc2qJs1qeM/y+ikzwpM25akmxm9laGfrap+Nunmw7PE4wS9ucio3Eegm8BPeA1JMuq7C
TUopJqTK2sbBkKlwXQ8Iq83cuhAihBvKJB8iAyzUY0G6onGx48BFSxMSKll9+YOHMamNZ3Z07vo8
PhPr1LdIAB1Ro62BuYu7pz4bjr7X77kboiNhSjFyIldM572xZ/b15E9M7yAcdrAU7+0IJSS4bWDg
C3juOdFHhZhg23G+1gl0obL/anZ+Ci12qtxLdCoZCTwk631TbzdwiYYEzzhGRQHdnO+1CK8Zd9ak
uiGQkIdmjkASyouVBRRdG/zjwZsF8ym35K70mS7oGQC+OkOXL2D6P69Fa7Y8uhSBdtDx9rqMeDwN
ZsMNU/kvru+BTou9V40DE4B/We7Vfm5csiSgkTZkos2/jdT9rm3ntaqzaMsytheteRpIvsf5esRK
RNrjxDCfY/KMF21BbhZXzvyXmumB+feuOZlRbWwT+56XhDz5kzmsXPHo6mrAWEqC+LRYCqzgBWHA
Ku7MPzI6zNnFFBV675xS3zHbJPWY7Yt31ySFbC4wUU4zyV0mDWb0GRfgQiV+Sp+YO2700R/q+f75
wz4fn8dRHYPMNTdNaj6JpkX0xrAw9XBr1YTeHtdZg4tP5wwhOYHYqzGtziC74PSk7/VFuwsk+Rhq
ehntJ1Jn1XrO6D1tmOBkq96DpGqQQRP13rAu19hJNxmjsW9lz1GU38gaX/UhChri3i9pXX31sUp2
iZtVpySyqpMx16hWF29PmAcPhBBvgounrYe2nrN9xwRaBfN7YzS/ZlJeEdg1X2kb/8nnEnbP/dL5
DCnUreM2O4puYEpQBd3bWbUuXGAUuhCC39Mo5C5kPV75xd0a2+6Uh/4hcYV/+3kpqwjjh5OetecH
aKLAkAVFQ2BQGZLcMlerOEyGbRsBVyRoRM79wP14RZpScPt5CW37UMHy761GPiaDmLZ9x2278TNn
9aKH0Nt50i03c196m77r8QRj5aeZwlgsqKwoUG64FKbsYCXf4Bn+Nexd7tQ5NGUkb0PxgiBZXpWv
cAsGqMEwUjaoS451XfSnFO6ht5miC2OCPyu7fd02znocTLUltPSjG4p3EZXIsbDuGsVg7CKZ/J4G
aZ3TmvGgMKpyXQi8PJM37bzKFpcqMy/VhAGQhtdF8DvotcyBAaeS+YapJNlMPXXtU74c2tGBTG/R
5ZsRbq+Yx+JqyEQDsrVytdU/OKSj0/aVK6yn1NiYWX0ok/qARxLdIIRdOpdAuUm79id4aStin0Rb
6kqXOOSGpra6gnxpVbgwn9ipmn9RPP9Lg246JOZMuxS8rg95kblBfnLZPldYsNHgoz/07I5tWmqE
fV5Yn7BuqQPyNoMKSmCldvSBhWqeTGn7FFbMLRF4Qhj9G6TCNInvpCwXdFyX75Oht7IR7j4/8vj8
1r7q9qrF+jnm4MRpYu/1ItG0Qu48HZWpXjf9zawWGVIBNEgPLchaxrYH5bbzEpzFVfRgmIVk+IdT
jzvW94g82Nz1/xRp+Cco2A9LQgxfOt3lD1CwV2a1T6pmwHlIwGG07iy8A86fLFZPae8excx8K4Mi
2Urb2fh9mZCf/oSidB2UyS8/M/y1tEJ/G6QtvviUokaTk/GKFyXtamPb9fGu91KEivUtU9Nronss
FbrdW4TEHio3OdfZq1HWFvGcFDXIrNxNOhLvtsTiMRbWuMeKjZl9atFD8/jjarY2IrsULGOnUuFg
toNjXTpfDorAJFf21rHVgXFz44lpr7peP6QjUwzSK/nLDXiWJIUYcET7S6jAR6W8akMR32LkdwBg
Mr0prIbm0MRaD0iyV9Moz6kxfSFpWIT1v0aLrPAhHeqjqxFA1qb5lEfhi/LhPaRjZshJc3PVmq16
JGg1PmvOGmlwWuem0VOmNboorr78qLz7cfxpZEgO6Fcx4F3b4OBGdk2TWnB08Va6XfO3iz1kh0aW
v7SgYVxi44EQSYuIfolP0MSqFZfoDQGCLBEESPBxbjT2vWd229ErZzKvCFISvJBqAxxh97HEM4W0
4F0jncRm3q6L+hFm0njhUhaoSmccG1hxKBBGUGx5zyKTjIKhcc7yeVppeoSewOXAh5Z37RDjurXd
h0iG07EwrKthMvOPYsRXURt3OA8WcR39UainDzPZWUS+Rt7WxzL4ONXNRAEgzyrb7JxjNOBFnA1j
F0zzcExiKoFltm+CsDyEzOgkZudcQZUJDsVcWmo8DGNR9IdJGcEppPTiVMeE/FsalI/peTwNU5ed
DWw5B0dO7nWa+R0ahoKPISy2spTYoIQ1ntNWKaSy8NWRGSeHTkVra0IVUk7N76qz1R0PK+IkAO04
/itm81SlFc8yczmNibxLV2xVYeW+SoL92CAdpP9m9ydxh5r8qyF7DTrScn2oGkuVTyAx+ZajUT4S
1VACDdWXLA/ZCyQzPpYb65JOgzh4uPRIis1gxs3EOuLM1GdIrq9OTmrTTF5yVZOR7X1P2zfD65Md
/v3+0cFYv221qZ7yasLFHmYX1frlS6gxkBMbNe2A/NKdkdv2KhBp9Jn87HWumuHp3UfFTnRincds
q7pvnxzeknD+f3Sa8ylGem8c53kWDjJS+y0WasR5GtC37PjATGFhPeJZe2zRTf8mk/SvPSbyM8qY
esZA1O8ZcmVqb1JCA0InJGKjj8k9qMwnolOjre7V+Jj5krjqqjtJOyrPpVuT0Cwy3rTFynUn8F/0
NV2h0iNL97ZvQn1sXKzjGE+hljwKJu2KnEk9Ej45Vt+12wTggfV8/nnxBBHNRYfFqnjpKp71aqiJ
ighqNJ7ou/Qym4Aamw4nemqbZ2Gtx8CM97VZ3lKcwmdQnf/78r9fU577y6w1lezLd3TTOO+tCsEy
mgaI8lyGJxvmAERq3UaATzLK9LkuOn0ul5el8PWIW33TkQmySmyhNzK2q7OPN/Us0G3QrFIwUZZe
bu0AuhPO2609QQ14dbR0WXPuum6Blsf9YzRIRSzlH35+eZiXtlFVyEO9/Crn0W3XUNbINqkccA6G
67aHJOz2iV2N52h5SSJaUgPzebYLKipGJzj9vGOYDE4t98OdZ5q/hGUX558j9PPu52cT9DVNfNP/
/h1BCyU3zQAAz3RQkJplck5ESA/HrJOzyW4FeD64LNg95C+9B8Ec/2u9Ru0A84ERLBGff941FREm
Mm0QKnQvCKWiizbIheCpt9LdH0mjx4acRJN5zAzWyJ58OnOZsmXv9nsLpXFoijMBA9SzZ/ar6Qc4
5CEA2eptFHllihVIZaxCEQbgy88LRrtjSOzFurO4b7pJBntBZzzwSoUgfpVIN72atpOvXMO3d+Wy
+JtabMO2mS+VvWsFS2hVIXj2G/zmfhN1zLeMv56sBuzHItoLL/lOfKJ2kf96l593CU6wYbAApGP0
tklkfIQlei1RygWU8kfr5MEBwRjGEHkJEfAYN28lB3I1d9TWeuOiMEEgRwc4pxpeGJLOwgS5kl7a
mf1oE1pGvsmN6I/M5pvbDaSU+4SOo7tcp3nF0jd0FzsXAEcOZQwZokxoGMN78ju3WWkFqdJ6wzmO
G7UuMwx7kzv/niKRA3o0+dXR0a7s2+gEANEvDr1hP7Y4TaQ6FeyE2yiR31Fl2cc2MtZVJ0hWo7kh
pDADtsts9o5Q7s7nOfxZempJZYxeBtMer2MMYtXrFl1RVZX8Rb8yktEG3XYoefMK9TH1vwOdum90
yVdX3+/w5jVliypGugSuZvEW2yf89iz8NQSr/uiigf3OUC/p4Hm3vkaRPFrO8FEFiNbnpMgOCMMJ
u9IfbUvtoEsqFxXEYLVeFf4jcv+d/o3+kyjxdG1LjLRzNT44MdUmc5TnO9DJPRoQMiUHSGEfTGmR
w15siyoUFJgAlHP1q0k9QKipOYM7W+jTxs8EcnyX5lF7alDjbIMEY8E0WO9O+OYWg/U7UUzlidbJ
kQTaJ8sM3ZNcIoMyi2QhXMfOJWR6O0i8rKsybVIcZbKiXqvt1vg0+z/O/GE13lssfectLaCFm+LD
9vKWu5bL4OBkB9H2YGiySdFbDdlmMFKGMToRkAfsyyj63bZxBuiBcUBpFp1KCPtIC0VuzusYlwfp
Mz2Pva6QG4So16Y3x6c443ZqIsp9G3l8Cubyyay202x+R30yPNqpIc5VjmC9IbopinTylT8IQil+
Z10NRpLlEXTtHD92I0lCeSOCO6KnGuu/f268STzPA/2betFcjPzmMTdXHsE3OpFnn45mrtP6YNRN
e4cYQPBm13pNkwjOY9HJXdIs3c1x6WKLKrrfeUBAdzpXn1q55Y4rQBwRJ1VMfx0rcJP/82Xa//ZG
7AoRWdbbqQn6zdBx9Kap7ba9ZdWb0JV6H4XWtNfFtAPn1GTAoEvSsXnkEVK9pmaUUCBUdbgQ+uKr
78WrDJt74pF5EvXG3vFI/pjb8peO3+Ucdmh+ZsKgQU95IC5/tv0M3Mr9ef35Ks8KynXc6MNxwq+w
5QGUq1Gffl4KlVxpbSz2hZFZYPkS+fD/vPv5Wt8MH0M8y3Xfja8wKcHVGIEEOI1JCCjD67C8/Hz9
593glNQu0cm8SxIstDm+JFIR+JYgFeXVSU7ZRIMky+c6m6dww2OpXQdaRtfQWSlAZ87TeNxVogKv
zePtRBbtbeplsJmB/xD35efQVc4pduBlLdPYQBQiurJdx2QOI44CLVlxyzXtzUHyNAxpt//5cr78
nVtRpYTqDx1eN7K3srf9fD3xff6b5Tuy5V1ZN+/zgKXVpfQKiyjmquUFvxAKLIxb2F8xcOOFWMPa
bZTFP6Bq3qsyGG6uNw033RPf9PNORp23qUWAByr+yFR8N31TMyO5AxnU1m0waYQl5YoG1JhLorOM
PTHbNPR05OzMiTKeS8tlUoCvnDsLeOQb+sQ5KtE/TkRcIJoQm6pwb4ChhDr5+U7Y1nBn1gofaX7Y
9wUdPcLW9jlxEBN1g4XqwTXTPZE/pIIMzOwpjZA3yuNXc+g8doCCzkApYhrASFuTo186ipo6HLR3
E3f1c2081pX4CmGlgzoSmKVPElXxM7pbEr3Iodx6+XjwNLEMoaHPoJlfEWFC22pgLWMuEC+5bpy7
izvPNijiwkcaHas4lA/l0uXepI9GQ7CT19ankm40miIQsY5UpAJ3EkKVZ/a4a3SevrheUJyFR61v
DNq79w1dbrDqpy8rDGdDu0Yw1azKuqjPOJi/WReaY0TrSBTEfz1dO6dcL7Zd0h9rHr+0+sEl9j5g
OFxi3xfryBjZnAwHC1I8bbw2nW9JaHpHpzEd9vR0B6qMzlZR7xKX2XRLbDRFmTX9cjsh7masCCcT
1mV2uX47YfwKyvHGz+7vvUm0LJ0jd2YPuc3QkaErBMQX0F1DZ8iNbFTz1iceGjACGVykyjt7wL8w
rkw3rb+VDNH5gT++ZqQbbzX5YdcSow5UBmygo++5kanntEu+EiPJ10GUzcgOCuzV1FU30/BvUABK
mTtm52Jw8B4VSYYLQq3h1u3TQJb8fag7TBfM9aemTe1NC+Sz9kgWOlWTqz4C1KlZ7XRvBfVMBxNf
Qzab+Prqcx2jA0E40Wwrg6Zx2kvqftTboBHUYKe2dc+bjiR8m0FKwALt47j9xnn6OcmYmXWyq22U
ZzsHV/2KzDVzX9EYItuxvli4eQmZgcNcGjZ057cPude19JjzyQo66le9QcJZZPj31tU1PtSmWam5
h4V00+dR2um+6IlAFngcAIzwQUlVO7DuobMotZ0bNNh0y9/NzN9KbcVnFA91biTbxiQsQNTPre6n
q7Ya86bF4B3IKfv6+VOa1TbyE/NX4VnzrV++YXBNiZ6taODx+BrqCeuyAFhpTWmpnkpUcusOH/O6
G9HGTAiOh/7NWUTWU8Y9HFIsgMKVtX1Lbd9fMw58unmZrHzZDJuwT821LCa4Hz6Qk9h/7biCg54I
yzCKQyVSh1s5BcRxYjXbDo/tYm0jwmHsbsxA3c0b/Y4Lk92dKsQ2rMNjYpXTQxIy5rI8Zavcxt9e
zZHgjO4x7Y7eh2Au9UC/8abUZ2ZD5u7EVDffrtWtkIW18+LgNWv01guhAqLKe2mJNkOEXGxGyMtK
tOVj1cLWMxx5e9Oumps/U2UsEHWH2E7OVDmfLfyl1OAan8kw/pMznHGfee+BdjZGCiYdCze9hG4B
mKfRX80gin1FKE+fYzKvkZtx2bRkEqZpuB1ytIcj+k2SXJr85obLo9AtBEUcAAKONxEz0G7DeVDv
n8SAxLe8tzDCR2XwGHb6xUwAC6xRNbuRcO6VZ7hceb1Wu7HT4INmFhwXJ/6cZOa7rF+KpFZvGD28
JntIS/OfNnI6FaTKD7YxCzSJxm6q9fDuSYSgSIEdKh3Yyx131sc6pOKu9OcnoyzsJ04abDPueCGL
yueuhsWPwKkUNyRkT00HI08Ar19zj4UdDzH42MZkP869/+ZyphtzWb5GjjM9dH31Fy/X+MY1yA83
997Q+LiWMvle46tbla2Mr4BNFc+L1jmTQNfRs/YegIhczRFNVdCb8YsmQMW0SROZEfjsjahJP4wU
xFsivhHj2K8FStVnU9Fjiudk207SBXQG3OwSRFcpOfcnXO4+ud1JuCbedz4Rk5x/AL2vjRSIN9eO
PFcQB7eBoAYYCJl/4DvMdnKGKwhitn8ewhL1p/mZOnbzWFJw8qxHC93+hAEzUq+x4nnXx/FZOpbc
4AZirU/a4kyN1blNyPJrnBRPd3mOJ9N5a8T+59gULilDA//zwiG8orYr90zmOaF5IRZjhj2aZYHC
NmMCmVqMzSU1wPXh5cW+HZvhrlT9PI10ok8ugJMknMgvSR4yWg5N2BT9BbXAtwyxx5TL0QqSsHiy
fe8SBTSCJzwOLu3Qeoe4zt4Ky0DJSIH1RzTRVTQsnD3RS6dUJfn7YL3MWIU+Yku7CBWHc0/CNStA
YL97Po9yfv1HJgbk7+2kP4pZrR1Dhq9tVFp7O07/4vVbdt8y/oBWEVvWnXA/z759cjq6oNPEfHYn
OhTacfK2UnglaxGNwc7rLG2Dj55KNMohLZBV9uap3NiM2Ow/lo1hPeBVu/z85JgglkKiXGxQ3AUB
FAvHEu2u73VbixiVg+/LeteXbbOXFpdbhICqaMhhjPI7FWce2YEoD4Peu4qOq1rAchwtbih44XBb
Gz2hk0NfffTZTHgNRvXRQF9Ae1MC1h9+ZnWlHy33TyRG94Gu2A8Bu3w1oURWTlv777HgG2uD+4Ch
63A/2ZP6IO700VSORGvb7QZyWB7t1vjStS0+6pmKQZu0I8xJ3T5KhvzDhTxtaZVF0DXd2Yj6Vevr
4lD48itqDyWOjPts9f9yWrxIM8PI5IrgT4YNLsmldyBG9ns09KMP0fDUV8uHHaxfTtNEV3ARcr+y
RO/8Pi/3y9D7we70SlCsfe1QY/tJNNwFgGAz+eMHcazGbu7zl7BoUFQVLs4ly35oU+U8+e5wbUqn
O9M6RB4wn7oZfvU8t7dTzKnQSvOFDrP+Xk3jNfO56UzLaS8rVT+Oc/fHq+vpAzXyYCZ66zpNsE+S
0vhISHtw5mwgNMoc9oUTTDz5cHHT59R+xPWw9FpoA3QwXPmEWPHLg31v5+qlClj8HDJYMNf3PbQd
Hz913X8yK6hTARo8mj538aRX+pZx0lrKuA/+YD0QLOVctZPNiBW4AdDf1+4aFuGNwwx75Ckqdo5b
VXswCZD26T2RMVXxNlN4OzvcBXT0ak/EY8ZROlwQrhT7IDRMplHkvJ423puo1GsdI8KcTc57A9YZ
Vqa+tH5Kj9jy6bD8GA9VbMkLTNsjZscnsoLER4R6f8+Egh7Z8c0P5LGv3OxRtrAjH+Z0qhan55uR
RuNHU9lylzbxI4B6jEh1sj7COH8OqzG8/zxCCgos1vFQ/RUFZkWoOHxRKKnWPBx4Wg3omcGz4X5K
m3OpScg9Q+3PoBDtp47k1ZiHKGtRjoeGo+bO0PCmNBqyJTFCpoqrZxydDYiZenW7wrtGbJQrgjW7
D3LXQU41/WZkGyTH3CLSF4/8xk+S6U1gKT8Pjco3ZWfvPLCV57H85zRLMG0cf7Wuj6Rj+cesykgN
JMhI88b22RzdigUJD8TPx8lMMm36aWeWsXtRCSC33f7mLgas4XxUBlWFiK/JVUDGyMj2OZGyAQB8
TclVuRdp8+iSFH4eU/k5B88Y5rujm7AQ1YAXWwy27iE13Qe/LMkKEN1z51jtZe4cZAdN9gZAo1+N
Adw8GoyH0UWnyhH17sE8zKs0qF+MJMrfwBQ2FhlYX3asFjVhGV6mXZBNiAFc3BOUXswf6Qx/M6YE
GxDwepxD+Tj10Xgyi+YPNarlKsfWOrbGvy7D9OlmPOlGVAqVJ8Z99yYZ5gFgCUMga3c4yjBaxG8F
hXO5+giN8BlMrPlGmAiVhKJTpkX4POO+wbHvF695wDGZPB3fvNaajo3NxTnX5DxmM2OkXirCEhNj
RmM85hg81mNO60DiBC+NPzxLz/a/ZfbV+BYX0NwFz32ePyc2deKZw73IKsD4Uy9HUyCIjZM59C7E
NUxdIhERDfM6GzTNKX6s9nlf13f213nd4ZG8EyL3Fqv8sTdl8e3O4DLKL3/7BuF/ZiBQ0yVtcrRJ
Utl6UKXXKpbBwWeNxJbiEK42+w86Gry1UmSI+FP6YvnNk+XYyEDc/JkZGKFcX/2puIBWuhBXCTV5
T+q831RWOj30CCvgfwaMYH50AtnPrtpl1SRlh7RDQZfKmNK7WkZkt+FcfMRrQRoK1GA3VajnGtEy
3N+5A4yfwibFTntj9Ow0hrdFItZfa82B6g00vmDoHveByLlKAtNwI3TDU+I4HMuAh4cKJSZDvaQz
OG0JaYGIjy3akBXemrn+C9I+/HMb858lVfGuJLVMmBdeZ1Xo09SRjIeurjjR8FVci8UF62OVeIY7
sJHO0ciYk8QFu4VzoLPgufmvSYJb/h29eshHI/6lBJxcVtKD0vrOUpRZuRtttB2Scz/YE/hJy6LL
WBlPjHWqqJxdM+UjTyeSzC2bh4I/Z79sem7X2hrzQ8FtyVwJQKVtY+Hq+u/PhNVk+2EUZLMyqF7N
qo/O4MB7bvf8afK9ecUVm6ztKLO2mZ0S9iPCR7VJh6I5lsMcHUYn+ctVHlx/XjiPwivJhtFW4nBn
XSViD1Ukcql4Muh5LXHgDAnhGkMyb0WCW8Lv/Ot/7QM/lQT0zh1JbnNOLTdhvq1hrjcqCpyEY16w
v62UyiThgHi/+HV3i62az/3fF1PxQhaqd6F8IsV5ICFfc+8aE+I1b2Jdlix43FliIyZVai7q//49
sPzJrS/y5Dr0rwQo4Aw0aOVNLZCKwQRlEm3m4RCNEWKhI8hvokhZaTyUoENDCneU8dRCI4lCKBqr
28+7nKBP9KDdtwNpuy3Q2yPOMrLbfz9+eRe2uJzCwLyiQhG7qaIM01xyLUnv+/8v5MOjM22WUBnT
+kR6Fm3nGfO2qovXlqO265NYnWaUZCScuvS/zzkUVu8htWjJwnVqlxG+SU9p1SE56Wh1nMW802xF
p7JNyv9e8HxO+B8nbz2TIFLW2OxEygjFHsgamaAjB8Yi71sbiJSBZU4/L0Lbb5RtG9tk+ZIzYWvg
vMFvKztMoHa4rmojOlspEcBuE+6dXqoDvWTbNLeVuZWD8Uh5Lcxg7OkT1ZNkC/rFcbzRZIRZhUiB
lSvTv04Zp/hQiLzE4p4YCp97iBDsRywv5a7BgUMvJIEuoug3ufKgjIDrICiJpWeEVe9QxdPJHbyW
1MD0pfWIoodQh2TG/tLKThNXSNCRp93Xohv/upKSaCfBJZkWrAkRB1sTxjNx7E6E7P3NPcBF1OgN
xtg9cqOtVeOwxvpmHVLAY25N6hS00RulFRHzgIoYN0x7JfA50iCljqJc8lFIwqbdSTcnflP+puao
WOW4iwzV7WIgvoJfBt1ouHWsjNDbqCD4oEUlY4qiPP28qybcOegelyMPyUyOdrDuvXFnlHLeRTq9
o7xUJ0kZw24gnqrVDQ51FO942b0D1y/FMENxRNneLdEPjkBzFSTRmiw+uTYQ/hEWRJrQz+FvE4NE
+TGaN42DXKpMQLQMyEXu6NNpjJMaS9BIKipbaa6idGf58+vPcdKtvyPSPyTxOHskd4sQBFjhvc/w
b9tEH2dW8musMAIP98k30lM3bmu/Z+N2BKJIOzpHRCCdiD0wECdhJk6jgqrFKyGSr8Q4LElgAviK
wvGXMRKEEPu6ObQdI5VrCOsA2+ccopa7OOdvigva9diGZ+caoHGbzfSkLapUdeBYpDdAaBICNHFA
JtwMS1SwfJpAMbYZMap1qqYTMSssbiEKvbrsT/SedKefd8oQELpDuE/9rtti1v4HSk+gvprYqUjF
i3w2C34yFr7cIBAZHeTPf0dABylnI9Gvo8e1kcdM+WLoMUXXgIFJeGz8EcFDjSMD/e0QWVjF7flY
+v1/x3eM0K+lSfeaC0udLHf8oGsx3zVZt66LoNh2sn/RYf2cZRDXTq3JJIs68OtiJJ2uJN2qezUK
j6XMbN68sUWVr6sdZwluMBuC3QrJJeVmSGO3b3fkh+NY7G3jDjhbXfqMdsnZgjGDD2zWftLUd8Rp
54xcR1xhpFfkeTKusqhiRQmKTb40D3BxM7yw8qkA1b6Zk2T7/6g7j+a4lfZs/5WvvIcLOSy8mRw5
jKLIDUpUQE6NjF/vCz3SGR35+C27yptvg0JHkDMYoPt57lDXiBTkNkIelfJsxN0TbG51jZjeJY52
LGKg6Iwss1Jevdwn1qL3E+ccKMFFR7d77YZ+sDQE4g2W7mTrFFLRkk1Egg+D0ewUhbehypKVR55z
VNUUmZY2uFhpec7hcBy4vdexx4+1WOUCfJafnsuM8J0WQFSEy4mnQb5iH1OfA7MAkNR0S7x2092M
kDDYk7L/6sBxWsNRYInr45kxpu9mP2yNAMq2m5mPvLy0BdphpE5alPUUH0VQC0XKrM+sw2hr3qJX
zYG0dGQeh+zYdlqDzrb5Ahz4DqHGZA2VBgqMjfDZaHXLzEn7RyUEKTxlKLLDFtwZjvdVQ5UmSbrq
ez/1z6PXtSvHrJJDkgKcqCNAURVyGQtLgMrC1WJWe9eb3XwJi30+dHU72FtmGSwrtI7v+Z7eRP9l
AHHA6w4MgBOkjwkAKDgMZ51N3ba2XsQkVn6CdpvhfI0D1EtwLwGR0erxltidAFjDl9hMbzFauNtW
ndi1Fl1+uB0ml9fUZM+CaiHUmMjIH9La3CqD1e98csumLb7oAUZioBqgchdoyiwNgp7LpuNtBCku
WfW2J9/C46ZxsifARfy+LBTcEOG0OrME5sM7sUlRlHIMnmix5eOuTRweb5WiB5iDkqGhHFgUh7uG
R2pZU8rnQ6W5+zgQ1dYVF892oFm6/HNObDQrN0aEXFVbFqF1vBW1t0cEUkExN+PLG+GyJ2YOzho8
6gheDp62syWXFRDU1r8OY9+vmwDpcUDb2NjGGGIUrdMdgZrb1lgeWYLbS9fWxVLOBzY45T5GyaOP
Z9JdjpYJe5/mmE6oJPNg9SHic99kngCd1fDwj8ZIB3RvfsMDNFyEeJ1q4/i1aQlgET1+m1j2bshd
PrSVoW3dGJyWM/BYy2DjyZl0wIygEXFwAFv+PMYhBMMQw7PUw0th9BpsgRNCuwg5P/g28E0nbl48
tB2XOXSMWTLb3uhe/6WeVeNiq+nRSp/sXZ30e8eFKGxhSQLTmnXAgg2vjy37ADIMq5jAV772fkHM
QIzPDeLHC5wA1EXhhS+EucjKzIcgV7HySZxn1ajjtW9NgiXZs5tFNZ7DX31wvTg1ZzAuZyZ2pI/j
UR4qMgl8GSxCmxTtJzvaQKp+7zMfpc7ceiua7oWEV45zdbLiwaru8xieX+Y1w1FThXfowbNELvAa
YPFHpwC8HSMG4Kgh6G0CCHuklwkiJsMxLwdAnWN90GuoSCbWG2tYa3gZGHisYyqyQQpwVwMK7VLo
xGFwnyYHRRk+uWjy2GqFVK2KOkvqltgZDEq+0CuW2kJzLECB3opXL8LM3CGHgX1HiFzqgv/8FVQy
2CDypRi6oGxaduoFBYpqX4xIONchuZy8z9bcucA4W/bHWUFw27NhkarFRe+zge+WpSXxsR+ZnhCc
qU3CDwWb2xIfhJNODOA4OSP2rZ5ynqY+ffb058QBzpXErgUexBAXREhjP3hAdFb7PHXsh2KcWD65
gYtmnuAx1akdGoBg8KDGI0zoo3qxAt2kEwI+lfWkbSfwVqGdzQ46EDntxn23W5EctdDm00ogo5Lk
XaY5vGT8SGE5p19VPlAsW4YnFBrQHfLdBzvtv+kKrxGhWChzhskpL8ovI2K7h2Do3r6i+4E7QVBO
SEHpGuSAnMtFXbZwPExrLGWrZck3tqa8dmf3pQQXITQJ7onJvGUIR+6C4LtbNSSLFUyARJYsLR54
3PLcBrHWRaveDd2FYgui59pQYRSKscdgv5k2kjRTpFq73lHzTdARaE59/Rkz9mgfNWim9EF1mdIf
BuohO/Ch3yZo66dRYylegttdj94PxRyLbTeaYqEpOFzyGOAxDl7NWzesoJYF+39wmWQqEmSJ/cS9
AAEoDgSzFFDThHjK6MwLmHgDEJZ1gvPVMSl1ADq8zo6ie88DtHGbsQNYbOPNgQiMA7AKMnUqEm/n
e3q/Kav73vw0Fcp0V+Ygxgbb3GR8873lxCuzI2cuMHaPU6gO8fiFpNiHGcH5xm/B3achIMrM/eY3
jreB/QFAxkYkcN3lkEh5usEsgGCUQShYB2xXieDM7DY7sRZChTahlEhuGD5CYkPJVq2LDmkE03oc
EXWwu+wcZC1shdBFJ2u0ngwDsfnA4LttwgJCmOH5dwBQ1AXe7s+20zXPfQY2oUwITWnYcADaAX+B
5neT2gDgRIaGtfo1bYp2hzRisAkintZt890jkLIiDy92VrxCWwALJ8eDLpbxWvGNb3noteSStU9s
EM5tPCV3bFyWqgvzPPDEC0IA9czHLxZp7etPTh8hAdvZKwvmCALDGCQPLCYgFQab2hLfKssstkQ7
VsoQ49E0NAYgUHUbVE3Kali3lyjQfg0iXV3YkDCXU4zRR+KqSMjnWNMASj4j4kW4hj8ubCZj7ebA
dKzJQ+wjdEe0GdLvkemnRyUwvpr+lKPWUp+g7hKDMXDiUKZju7Nq8zsh+Xiht8TlSREVaJnDwoMs
Xke82l0+YmTciKhm6IhaM4tDrZ+HvtQJsWmQZ8YOJ11wMSg0WVBC0LIwJ1i7kXnpgu/DMJQXPlsu
DROg0WKxbXigKS0+yqCtE+IkG0i1ghdasxozPVygEGWshtJ96CPlazoW/IJjyOKm7/lLPEruFBFZ
y6bWXvCl6vim7BLMhQqsn8VrqBRPTdf9MLv2AMRpUfnYPdsdChVVoM2C5ixBPAAco1E9KJl/1kPN
ZH2OKhi6GUvCcv5mSo2PMXYrFjAYcEe2yT523CYDvhN+ZRqrKUWfAyM3lMdnNklDzmyDWPuDoUAN
NvO7XG+OHdnRRYcg6dryxMOIpvUijaEtuEE4G4MH6C77xdmMsRmBicmK2leRZEOyAQqJ9VDDQd81
tvXDMZVVnUVgHHsPfVYfrmT3VuaGswJis4Uo7W6xuuVFiYbf7MUb5pBPXJJj2zHrv3tu558Nz3oJ
KkPZBXn+uSmSu3JsEG0woFXNxtsxt+VqtlRfZw5+bkhULDOtINOPqyRbQwAsotwDv0KSW6uWRoFc
dlb30yZi2yYa+0dimae4i0B92z86SIWXSENXIzSSXTuVd31jqzu3Zq04jW8sSpDKEw/gjSBz4zOy
xksd3TRSi1jkEZSb3b9qswf5xd46y5SGZwkIyzGsYeOQWlu7JYHEgRjpAj8vbQUtokBnelChYCZI
UrWWkp0bXMJ4Bs9WRwPSzvZU8xuGEpFAboY6/BpF9ZeybCxuPpZNGf6Za5Fj5wzp344CgK19v8/U
fAILB6gs9ODt5wFrFCTLuds+jzGKgF78SBoZp+bAQfMwg3I2OPh02bGxLFw0CXEULzCRFvUnSwRI
Z6cwy2f+daKKakUO7eKybXCdft8RqsXNj8xTh28BYfeHzHPfk3B6d3R11pktdKAq+GJ4U8ydsuqD
km242SI8g4z4xqueFJQYNoSIC7TW21VfNZepGhDbHoEEVPx60dbrFPCvLLMUL9KWOloPB3Lw8wMp
AIsPY6mwfHuXK1pxEIpDCgHm1CrVixEIj5Vusya0trfgEaSuzyEKLTA+WCb7bOOXYd6rB5Fb30Mi
MHDzoWOYakukQJ8eoOMpKzUMLvmE1rKAWkcEBpkTJ/SAv05KxyqwesqKaWVPXnlsBIY5ja8iE6e3
vF/a6LvTukDg4P6aJo7i6aAd3Cz9rhnlziggy6Qwo1YO5O1kbHHvEzXITtf9AarJvwNFwQM86qL3
EuFs1z7UyDd88tLgc2ulX+zG2fedNT74yQMPU35oH+pQaecY+eWstHbAXuDCzQ+EMcTxyAwjsSTW
xGLIq8pHzLgQlOtL780D8/yp5DED57dZWG1vPsJ7+MrmzV/QFh7LWtVITPP+byElXTI3/aLZxTOq
0ejgdJ0L+12Eq2JqsYmuoEF4inYZC/OZlONHKbzPXoYGKHxFdnV+6KXHofHjbdIqj1PfwLwJ2SyP
VoAPW4P8VjzUQK7LfSI5bh55XpXw78qOg2THxwkgxy5ZTyNS4yBgrk0gciFrnx1MfrBQIuMA17jU
sjctie+HLCeAou4JCNTn2PUBY6VGuK10K/vsBoBZWeYnBiyaSLXhhXn3YaH8INe98xLTW2DByNqq
je+9dt49NyYuhgUdAw1KV6R72lJx95M7IX8D+9jq+aAdaDGoMQDxgVE1b4I8qA+iPcK4abboPPBi
EtuxxEuJENilGTygW73x0rBGaGK/x2YDERQtSl4BYQyPqCESaunReQjC2dmz1nlDCOIbtVKt1GHW
2YHzUTgpgdMAvw+n97R97SF/RborYxeHFRVbqnWdGrxlVD/d5TjtaR1rb5Vtx9Iqgn1UGGLnle2m
bVn+TBCrqyQ7AEqvJ//S6H1JdkQdNmXSafB4wZUZ6fDGOtlcZGDRlgA2HoaA3H2Yxds60dB67CEp
zXdyUsP0iUre82LlgG9nI4skCkEt/k6enymucmuifbvO0IAQVRM377FSHrO0T/Y47DwELMkXLc4q
I+BwqHE4cvtfK5sNWOcgwmVA4g8bh9z6/HDUICcN5JfWSD5etGTCNK8cVhUUuVCdZrO74keNlpyW
zmIZYNqDEcCeFREXImXlw5TJ2d+hSFgY00YPnXtNYIE1ud3BABxeNN4PwyaRaz1Eo/mIVWC0crvZ
nCr/UBuY8c5JhN+bCMhvBoRlK9og3Ddu8dgGOJsiP2aDR0jyndSV8BA30FSAVUq5R2oBR9WuW9qx
U+7BAnwrA2hwfJd3YO4skH5B/IykNrjkTkHHu6jDOwN8dR14+qsKVnszRmCrW6Ts7wvkO+Ek8vNW
+jo/+i18gKl4NEbL/MCBGmg57PtLWo7JEcyah1xIX651Q2ORmELSEb2/8yMWb1MKFmwWGEcdvrrk
5B61VlV3mAKuAO6ZG5LKqNwYjyoaRUVTPAEbJxsp0geo3qeBuJ7BN9yZkIeKmIgpQOViyW1uIVCG
ItuTBUXQZx2heuJJ9wl4ZaML/Hamb82w6rgmngKYzDbnIHL/Ak0VPKeif1HXUaO/mN7Ac7KDM9nB
hyFtvg5C4PBm+rgpcgwXbUIlgQleJ0GSPxAD3HFY24SCq0+T7RJxqS1+FtAV2LYRm/aTaNHMf2AH
LX7j4B40Rfex1Tn8MxNBOgRSN8UgSC+Y01sw1cPJUxUPMLRGnC9t7b1rJeeEpOyytCPsKIJQO5VN
tUwzs8LopT7i53tySvYUjo3iC7YOaDBHE6qIZTguijImzDUSbkAZkMhH5Jo7F+LzIlB6YAAmoY4A
HacmOA+J9laXFapRpD9d5wW8LHu7Eu5k9BFoAl6NAwImjcTH6D71WvbupNYPoqgsc63xEGksd3Am
evc1KIamvkl0jfe5MSNu5s1u7+OCx/2+NSMV26r6IyxbDMSeKpaYRKyHcWfXzjvY/GPgpdjYAdJE
/IZnHKh5cN0IuYal2a5huzb7yNTf9DK7mAIGPay6NYEKxNQrtjGpG7+4YXhCuW3vOsNj5pSH91bB
VjOI+4FblwdqrYFh8yp84Agl9EAtHo3AI084VZsEaDti6/5ZsDpc+wlkMx+X5H0ovLu6sWz4QkB/
ifiFa2vMIMTwzgj0o81Nh1triWR0gOJhZe75RZc73+y3LioNkFOdh6T/VnisVkDXEQApRHCcbXs3
ra1+420YE13zxBoRKLFV01JfzgJeqwzd71OrqR+TbdfEV4WyJd6L1hW4Ih43RrCKEvgIfa6cVAeP
H7XlAyEB620xmNkGGjsuxwM/qiYx2lTecHSMmGiAmW/CwE9WTYtiTzz25NMvmVG/IzGJ8hlLw6Pg
Z4WLTf1Uk5URwAXXRWjhMVx3G9FBpamhlKL4BmgFu6/Ryo+RddL9B9+qP08WdldOnnlHM3gjFko2
l2VzkXnB0Wnqr27TrcEWl/thrNrN0ld5l2eO2rz6uGTWqJ4VzTDvvRH01SpkHZwEWB3PjilHdlT1
VP1RD81PvdqwySYIauriJe3rfp/30a4q+otozc9uVhU7rcCBspr8Xaxp5ir3snwJs8wxx2EVo42T
BijeJQJcKJHALPPrPSAAqB1WXOws0ZlLC7n0fiRr1uTjOWyGAxkwzHycvZogjiiUTR8RwsbCe1w1
Bp4SitqgMTqbZKKrwE9W30NQJM7NNkLFLeNBQzjDtLaoAyP4luC7gDTLsw41eBM77Znl1+d++Co6
Xrplmk7boO8xQ2s2KlIoSyAYeB2Z5nECYQCMsdzZcMftGOZRYOmw4qMcKcGquRtCbG7yImnYSyCr
CPkqAswwJdOz2W19Mlkb4Hgf3F/6wouTHxURWaRs/ftUseHJwVDlM/RjsqDvbZOVFxRxo4WW12up
vP9/azvwChas/P4t+vKnh/zfLOf/PzGZN7Bl/++9CZZf8i/f/mYwP/e/ehMolv7vtu6BJ1JVB61b
WMi/zAlwqcSo4KcbgWv8Oxl+1zUNz5tz/TZuCPVPT3ncCHAaNVTLtmnQrf+NGYGmafbfzAhMxzU1
w6HaJFZkk9/Dvf53S/lsFBF0cRdDbwVJZEQpuzqKXnSRGxx+K/xqAR6uv1BI0Lx/UeduYvzZbSDQ
WgOwIRCXFvcNqo21HmXYZ+pEpn0zAaQOT/apaRBxm1tlyaq88GnGfP3Wgxj8tYdslN16dPBWAM6j
6xzyCkUGBwFlKFtxjkM3usfSB1azcbG4+XkaQsyJ0NXeZ5nDgtt1oTJ2SqDuyWWau85jndfFs3Zu
4Xcx4ftR7BpZ7hQEIbz6IfV6cTSswoCopGKdzHPrlViyh5pTJdYGIuWvUVAiKYiKHkh0WtPaehwV
bEeBkhKT7kL3ySlYzbhhATkj05wnojLZ3mvB/svW3on8RwUDs7lN1niFQnAUGu6hN9HmdiOup1sg
6rPGSS9jjKycIB0PakEcFFHVuGTKsub8w6lsEhpJX3k2RhZ6kLJ8PcWkHqaLnEWeylmxxkJDoh69
FXv0bKdWLEBqHemYaj6Midrflai7IDhl3MtDBrywrIAVpWlRoD2TwtkP3HCPJVNxRhyh3jSGHz9o
iYY51pgPL4XH7pxrte+9aJ9LHnXfXScjyyPqhcMudKu13SWCGPXgCE08QECsT2TgL7Ikirp+yB1d
yKrgr16GV9Y44nSXP6r+GmjqjXGqprG505y8W6NKgMKU7sbn0dS8VT313Wf02s/g0+xvia08xvCo
Xm9dq7lrnvY4j1Z+9zkwIkA+qfNN6N5jDD//ztCn+7LL6jOcS3Fmz2hvRdp8kaVbfV3kTYfzxwII
enTtqk7s3kAyMlT2M9MBLzpPbIfeo4EtOwDl2foBpesChwLTu7NROz4bJUJC/aR3H01VYlcnmvfC
5mdojXZ7yLMseoTLyYvLyrsPNpqflTwvnlPD8Xfso5wNkBLvtSg1HDvocJu7SyDV2yUuYv9ybtzD
chgKUb5BzKDYNDF63p2ZpZcWZu2JlUSLcp2ifaCByuMv/SCRZ6+muPeObmZ7lwRG7qJVfdi7KKmt
xex7mU2lfkDT5ueZrJOHbqwsZM//oc+QJi3yhP0FnTd9rTq59YQrX3hX9dZDj77Ck6yqG+1BdFl0
p4CzfFK1VF+z+dPXsljZOUYFg/MQolT3VJSI9/W2j6lnhKC/QNAFxXRQkErgFbD5Iu00GEI7ORFm
XLI5ywz9cC3KZi01WhvUzkzeoUXWXZuvc/S5X++USAk+NDiQE3/bu+Vh5dcB8jp7qod7QY8PbdJq
/VupFdtaKNE3BTtTcutD+xSnFoA7IFQ7f9Tbx9aF0yC7/H02tVaacx2o0wnYlr8KWE++QV3fJlXX
n0cjRMC6q/GSUMMPxYsx2XMtYHCc3dmWXhJ/HaIPFGWOXRsOn6KS9eqUWQPsdP1kN552JvTdnEYD
edisUVDfEpN2Tvxo5+Pf9QCPIn9opiy4mChpOJr4WRUbeX1vJ8RWaB+ihudZ2+9Q8AI0HVaadSy9
3D7KM3lQMhVSfxDGq3FiP3FrkEXsH7/qIep6+CI656TN8lVMHm2lKYZzNuYDyo+Y18nyGSyqc5Y9
ZdOtkxzoJ2NGLDpyf46RHa08P7KQfR0tfO3RVPmILZZwIO3cS5i6FovKKEdPWzWfIgW/LogW9re0
g2s09w2KeZ/3V9/I1mrE+dgih8VhIP9ylgcewMM5HkgEIpE4BIe5VdbJVhSfhnMoWzHYCA5jn13H
Rnh7jOAsfKQsZYs/EBeeZ7UicGoqlHkLZtuhCp3q4LckQpbyNFUUAqqySR5UfCzgD8muZvmz/635
t+7XnoHiVesa013evUPzKGVr1SzOF46VNgdZRKYvvo/wWZcleRBIX23dKrCRUyNgxd2nLI0wsi96
zXs1dXX3LdXxjzSdpDmhehM9d2lzHkhavhnVFvvSAgATnkZGijQ7oY+joSn2OwzDHup8XxwnLTKe
9KZ6kvVazDs5xSXj1ARd/NhU6lcILva7Wir50nEV++y7/XiPdjYyQliVvvc9onrhlOUIobvxJeMJ
uygH57HMiz1xG/9kKQHhlhEhJyPwTxhGsksvVP90K8ozWZeYW7ib9bWXHC37y8OtV2WPj3O+aSfr
YdcaaHJOa08BzBXXIvrwlQ5ZprZ4jVp73Frm4G9t1Rs/OaF/iDKx7QNji2hjm32NX/3K849oXsUD
bx08yTu0yzG0sDCqddt3RJ4H4tpfdHXAPCgy4z2ruOxTUom9XhfZF0Rkn2ZBfCfpv+Y4zR3tRgPa
0xfIp5Nb7kRoPTbzIZi1pYBChBtRAmgqCcgvdACkRwXRvushwP1ILGQ5VMAx4AyjEsr/1fxnx0h2
t6tRbKFRY8ICBrfTJwj8qgqwM080nd+2a5PkYjODaNyY36OD0NnANrAhondbOL96T12mbxXATQRK
gLEtjIt1FwEYvuOP8JbQaYyVLGqOKO5qd0RHrVX7/9Iyzc2yj8BTghWiuMixDlkNlfXn3+bKS59U
iRxSdqzRZM9rJY99pGX6AceoutmQkCOvrxBBt4Zxuu+IIxwyskFrg2D6G0/FTdNX2bUH1nvZMfGL
U0Uo6bHsSmvhxmjoaoZSP6pWozyE2tLILVI+vBXaHQAXgsBz4z8NGOcBMaESchHnYfB2QOKaUw7x
5zRNRr2pPKCSsigb5KHyk/Z06yfP0nkELOWIBYhjsBr/NYtsuBV7wPo49M3NCIAcNSS1d7f5bv3k
sAaRhx4P2bOw1Hu3dBEElN+843MfGwUSkW2oDveuA9QQ5VV1KaapW9vkpnZeJtxXy08+h0XY3Wuo
Sj0HLiAZzXNeMzNRD1Bo7SVsHPfVrTAHKF2C3bI1CpsjIUXzEYlD/UHxpnuzNtRPmuVmR8u3rGOl
9T8PZdd807Sk2ZCps6/1uAXzspL9sD5w+ADn3vzBIFnM6lvoDOz0R/8p01u80ACItdDZ6TFNpY/A
X1j87CKnQRMDpfdqOgakMDqQXO9llJvHsNXsE/pJubchKmKfphSD66EPW96FGYC/0G0/YtwVtrJ1
wAG5WvXleyH6n2Ov011b5Yi2cC9KCVPYhLN80DA52ncksmVJHnovGg7yjJBKfz37p7pwbpVdJvYu
2aLmGbRCMLhfyMqCX322IPlN0/U8KZwDVo72LiYMf0LQXj25WviJ6Dlp5rl0q9fn4h91IkDR1UDr
b3Nr6Mz292FyAllnjwLNWifW1/+DzgVgkaWjG9ZKdv7j4iM5FhKa+ib0obDgvBMT0SQwa+lTes6I
cD/2mvdSWWHyPlY2+H+iwMRfdfO+hASlOk66N1LzQ6tZP7Es/VksrXQA+oHW2EX/VWdWyP4Ab9br
i2XC4Z+H/VNdAmni0sxDE1TqlmACELlzAN0niOJefyejQCC10vkUke86uJWf+bAtlOG+LvtncobB
Uf6c5EEOFV31c6is80m7nAZWIXJQAa5ym4QwZQo2pevYtaH2O53xCjYfU/gSnqHrt+Wntv4MSMd4
dZXMOJFusxb4ihmvt0GyqOuQgv42iHG6VyHHEUAEIo4cVEdXy8No31XmtwHw0Ya0TvGrhSDjUfaR
hxYIx8IGxrZy/95wnWauuw5W2rI6hh2H62DTQyE1g2BkWOCrS3wQdgjw4RilacXGayCqwIWzno0I
ETfTwJFZFssI5qITuG+yr1br2qOAHChL1w6jtfazqH+4TtaDjLNNPg5Z/L+4VGssA7fRrrwSSS65
0UyIG9wVpMf2v1XN9BPZzVAqAAEzfUQWbwfZ2UpYb2ZucLzVW23oT7BcmQBU+XXiW6s8k0O/4r4D
fyifGWy5qugLdPTNO8T/vZMjwPZNlgHZBJnfhTydJiQ3eswu17LfdUgC+PykYIwr62Q/eQjgzd3Z
EYuhJKvb9R8NHYIZt2vIvn7EgD+uIxuCpkGio4nvDM8hgD0T0K83q/6DrHv0SanC+OJ0XnC9aYXq
ktcg1r2WvXiZ/NOgoIr7fRH03/HxU5ZRHXTP2miaZ8ccXiMyGc+DU3fPwEtaLPquBdHXH21mpGfZ
xOIdGWRiMFtZ1AmK7eRc11aMv+RcsiQnZK40NuNneS0s4T46IvZaqHtbtLor64DJNtoDPJpdJ7H7
lTW7eSvPLSnvpRL29b5s2uSlbyECarBntpkRJi+dKeyNBTR3nYK4fCEjjqVSjyuJLKourGwtJu8k
i0qIFSk2ka9yaGUiw0JUEZwcE5F1DF6GjewnLzTL8A2lKM4CG5rJ6YN7s62BqaraA/L52kPsKPYJ
7vWdOlfJenIk4UEHjE2I/Vc3HgZQAkwXlPtcl1hFfwZ6hlAH4MTJQVMfC+jmUZ2XPqOOQD60gLOs
apuiPGlB/Em2yYMc5EKyWMsi93j9GArzGCWuex7b3jtHLZh0D3UK/E66XGNPbyOUXEax8SKL/CUY
sd6KLki5OtP1Fz/W7n4LGt8X6RgU+f/L2+y+iPKm/o9/0/U58nqt33/7j3+bI7OOZmNX65qmZpmG
80dkFpID9qRxLz5FUGDWJskgXv/tZ2FGw67IB7EpKn18L9n7O4bTwr+0+52lIesQq8n0btO//av/
rf7v/at5HgCJ43vD+/uP/nL+v64r5/cQKrj2n+d3SgevSBfOc5GJ/BTGZbrs7KD4jKzDtMLfgNRr
NuWfB6vcxoObPmd2NFzEbB8m630tGTdxlkRbOUqfyi9Or1f3HTiKpzlLg5ll8dnoCVfBIg7Wsqig
NbcAiOexTUTBANErOTgMR5ZfwQBSfL5kOQ4CELKmktDSkPn2a+UsD1VZ2EcECFe3KkXFD3chy/2Y
vGMxXu9k6bcGnS9iPWlNuYQX8nMqPcMB0MrZE6DhwGLVmsrd1BmzbDSRGuG30R3BODRtYc160zS8
pHZt33da+Sir9S6uDyPhCrhIY/6aQb1dR24wbeUchH/JB2VhcpatAjOxxPyWiE47Apdl51I1GCvI
A2jtmTSIGmeibqFfzAXJzIuMrDJWs5Cin945pOmN1T8NKFuiUZUwf+R1hxsiL8R+ZZOUW0deiuRr
ZbAdK3wTPLMWOfdhZjks1P3grAPsllVx69IvqEn1JciQXIvI0IDuF5BCgFcjHOs1UGPmCeT8ZYeE
wq3udg05vewX+ENIKq1CBYIryio5YL5ONPUIuMg/73qdnkyy7CI7o6QIjrjBfJYgU1p64gTIQ5zy
+ax1065ZyHJqj5ikx6RAdjDPH259bkNk3bXzX9O0YRLtVFi8sv63+W79citLD27XgNwtJpdUKxl3
0uEsWLQSwSbVTGCbTch4yEOOF+H1rOsyWn4rz32u3eVI2d2c5xgwOfGUzoRNQ+lWL88mtiCrf/08
0kwcsP/+PLIcfioWy2FYZJbr/fE8iiy4u94wIMGheshSLd0i/oCk4LCsJw0gMwMYu+EgYPq82f5K
DXiQKg8YvkFi/5UtkGel/t3jDrrcqu0O/ejrjNgjDrl5AiVlPcUABrZmgb9fUCrmU9ZWKH97Hui5
PgVBaxd4MvQY65Dh+ufOjeeuTNk59RD/uXXO8z24QnVPAJH0RT+KB3mIKh3mQvirjkiseBBmkxza
FIB8Oxf/qJNF2SDHyn5yqn+qu42V1+iLsFqTZgcHm+skhpH9l9zgQgYuIdw5Z1nGHxxULwmStSwC
4gSuOnj1dchvva/8Ytndy3OxJppmQAmeJ/r7FeTc14F/XOE3irI+B1HlOKbBaItZOl8FWNV+GLAW
nVWT16emQyklcXwDcTkOqo3kFM6FEGg8NPZlHejK0LietkN1HWHjGYi8Y1uAw7MhBPCjBvMzT5iV
lX6w5Pweoifb2zzXyQRWReiYT5qod2nlsSkz2vBJHgq1OllVKe5kSfZA5uxnj8q0w6eOwMofPbK2
fvrXvxfD+S+ZVYvPGC6bjWcIb3F9/j39bvPu9lHclrXzYnv+dytDaHSvzjyfquyNcJVP5PtLQJFr
RK+RcewLCHxzcwuAkvjBrafqLP1mRPLYC1vwt3PDOB+uZTlQTnEtE0IhqUEEC2DzfB3ZFKH/0+1v
14DF9WOELrGZEFn+2Ue2ilH9dY1bb6hA+kFoKBwTDBGox0XRfizs7ZiiqSwMFfVxfEiuZ3/U+crY
LBqBo4lskP3yLqo2U8cigMCXirj6r4PeoQC9keVOD1g/zn1uzfLMVPQJ+K1SqkdWq121UNIey6br
eVhU59CCi3ut9Hpjuk4v++O9nR5QdF05Bk7I6QA412IbCDQxE0utEOopE6rx3OjRfsjz9g0Om7VJ
jbTFmIBiDHKi113vRYSzo4uITgR17geIisfMLu4Lo8U5DT0ERI8xhVN6ssYLu005ytpi7E1n6aDl
8rPitzbZAYshgk/ljKcNcKvTPZHEGzmXvAYZb6a6lW+Xkmeyj2yVxd9mrMlCWbAgUAHgAv9tv9uw
P64hG2Td9V+QM8jKoEROLnXqH7J0bZWn13/tt4prBwd+YoYYLNj9dtXajfMl7tD/6BD9OekT4T+4
vRD1Otf5Qrbii17qOWTZvDrUdjbgb40qE6R5AYcy+bDbzN3DPsvvlWk+oIkLzhfUp6y7NaA+9BGH
vnPtm81SbdhuFPtUxR2I7Nl/UnZey21jyxp+IlQhh1uRlEhJVHL2DWrG9iDnjKc/HxoagaPt2buO
L1ZhdQIokwDW6u7/z57EVhRLXK+gDkmfXH+fmq3zPCWR88zHOQVlrJxlFsdl+1T51DdZdJfu2F3s
79zI+yr28eLksZF2M+QUeYmDKEqfNwAqy5TDFtfogSYGdIWa+D5rHzWQo41ST89u26QARnUGfC/z
d20RbXK2cLKLKW334U7LS2Cj3uzEeHBcnergJVSckMx3oFIXxWYnyqKbkgPACNxm9xCEAZdDDtfq
DlM/OY+h27gvFWDGx6hmwykTLcsRaMLj4ezaJg3kLaQIegekgxjLYKlAe+RuV9/J1Adu+27uQahe
HAovcF90Q+WtNTKbk1h45GTOMUTEW4xm9nReJyNwHR0ugira5om89W6zMHOwg1gWxtcG4Z4D7T6j
QOs2NehabyJ+uFfbXI624X/YiFqs1zjb/F2IbSpH/2qnGelXLe29w+/MynrBrFiuelaiP4EtN68L
RTHvZQDdy7ofzWBl3aZcVmm/dOFk3LwzCeoWdtlQx7qZleYU9zH56r+jbKHeydRkAlcNEID9ppBT
btPN16y+DjrrZTnLJl5PLXN+v+6BlgihCDfvN8NE6QBcV4G3ypUGFCAlKW90qSQyaUaRKS0eGrsF
FTnN2E8p/ZvTR5P+ovsOviiZibyqUuv2vz+qNZOqq3++2pI40xyVN0SV2irHVf/5qKa2xmSns5w+
5UXsnhQzeawzS//mcDVLM1oB0ETW36hZM912VF2ezVBVlx/N+NElmX7FYtP4EYIgUMam+Rc4tLC2
/chgD7ujdQpKVPtW+p0pFCSrMwXkieVQhGL2bqpI44MIRb15i4wOR4lcehHU213Q76qlBEoG+Ki8
cO9ICZRihR0MNAChVN34J1VgvF6LZjMvxWYTwnD/XKS9eiMmYO0Hu1arySUW9YcQyC36y5bd52Uf
WrawF7le6xklG4hkkG3sN/tNJEdvcokjId7kW5xc9shBBPtAk/VrbLEVr0VO7ju7jeIeCF+bflge
/IAgLoOS/330TgaKhAfuT6owTpCg34Um+A79rBf7VZgooNLDija/Rvr9fLWV2BJF7F2v904mbzqX
4d8uSUzWUy4yLyvpRhm9nJ64AhRsEHrWAdq0omCPh3lcBn8fbvrcy/9oe7BwNlEbgeX6Loxo38k6
CQoS6u5//HI8+z9WhY7GCylFjRQS6io1jf/86WS1ZnbhbASf7MzuJv/jNOsUtgGo3u2bQi3ObV0V
577vP3X+BAq5lqdQTS2ypB2Gm6L2fsxQjrwa+0kcjrzyjbSU1uVRAoRO6JL5KaurvvEtNkEpPNyl
rIFBz9P9B2gf/QdKYBm0KD2GJGvoyy0xFKGoHfo8+9mbzjJ7H0bsVhfPAjtK2kI1c0xuq8J7jAff
OPuNapxpwQhmeDV+JIk23V+IxMQlLXkTkeoBl7cwzyLbfEUWNAmoYSW3yE2xBpV5lv+EnXyCFG05
T9HNVAGOtv0alXfQEpBi4J7hc/duXBAbT57ZhI+DAitUW4HtNvqAVY2D/0sDzJVqvOmPHJzmne63
rF8bMLrmGtw1O41enZJoBgwfCLjW0H4kqZGcjCXVSPmCr6kFGIOkIEUySHpRDt2QftosAGBXpmIz
KKF9r4xL+hIYHt7x8hAiCpceWDBZaGnw4wQECDmEWrW5kyMlJbv2Tkbh0MEOIHwX5dw6zZ0crbFk
/h+H70wlotNVDw1giTcXLtupqgkegzHoAYKjOJ9CRrtky4oMRJS7PKH9vly4I2dj38IleGVm4MFW
7oIpKeai57PRFdSObFwGznMbAFHIBlRCIyEbxg96AG4hezMG/YnFSG2Sq6gnwEQe12kQpeFDY6c0
/k6gPiyz1ZnmzymuMhDilg38oTPpQGWzYV+DvFDcRFOVH8MoqKrgAMfeCT6jPtx57bIhUIMPvM4h
BqsPse3bQEFkQ7jb5oOWgFKq0lca9ON3iALql0jp9HuVVBYEc/30fWib7xTb1i99CaNhAiIsWcxg
+p773YU9q5MLe3Wufo2BEtYt+1vNEWwVXk0sh2IeMzpPTvc65H4BBofMB2VwDlEBjJ9M3xluU91p
y31Tk6J7Z5eUkEVcieHYwiLL/hcQRiK8OI3o1bEGSrVv6Wd8u5TtDJuMjUTK/8xP/qxmoJ/V9VOg
6DVv+UlxAgUeNjvKTVaZaKM0faAAH3o6e+482JjSFlAicmFip6gepAuzcypdU31cTVov4T980idA
vIns+wytWgVnhe6vQIudo0U76gFoQmtXduX03WuMr0CsqS90hvTkVOFxCkxjlSuqO78EoLPeb/YO
9qGGXOw7fqc7yimr0mwecsX2Pxe0KFLo8WVOBr5hsFVcVUvGNqO15ZpvVXyj0+nyheJTnktq1L45
iZUd2K9OOZgyx1IBXock+wLFAqqha1qPpQHD0ayaDc2Fnv+cVLMNLW898bgLqI0wEv26i5XspfKA
MG193/3mV+PJUlrKLQvb+hAUwfeBuweFVojSjC0QUu/BAdRC64MxePljFUeQ1wCAYbele5OrRX3O
dL86963RXzs0lF/ROh/18JUhtGJwDYyh0o50jP05u517yqbSda9k8Rcvi79tobiuFln8id22KBRb
2NYvbUW7LCrNtwXo6m6Y+UlsZT26BX9brHIP5PzKm12vKszf4skiVZah7+KJRV1BsNKWoAMnDv0u
MgSanXJ0qqfhVWLaBffgOYkpBgH7HDBN/lb7zSMvXfTb/N8iSETbZyOFvzyvWix1sx++MXyaFBCO
ZU9Tdjc3kWZzL1qmjmUMd6EVv06HxWGbir9Ct91qvIb7p6+mDTHo+G1CHq4o3GPkpD0Yi5Tcmkr8
EgHC96KR4AFbn+YvmYqCUuRkBxhJchSZDDFwIdlIVngV/R1oc/rXQEBxaLs2Nn6RYYTiDPqWBza1
2SjzYvd7FABPpXX2T69p/8q7BZeXIq/ryIm11TQMkwtTJfZX08YiR7qZplPnPDRUde27anoXVUx9
qkGv5QJgGamPPAOG3bZQmLMQHkrarA+yREhAUnAAHmdlcLF6uFhs/P5Q4hV0cl+EWpclskyReNl2
2DR01xslNzqgPcwHv5gp0RytDzLwXv4Z6oGGN7vU+pC5dnw9G6SWRZmBJfRghdqF/RzXnyHMoM36
5J7MpZUiqeNPqqG2T7quuZ8i8wvZ4PKLTU3oAwAc4JYvUxfysGPrmDReLf0W9UDjnNX17mkc5uKL
a+efUpUdGviP3U8zeOyLzzyMryHoHuxOjeYDyBHoN44xmH+10Jmz1Tj+QfF3AJ55ar40RT9d61lr
kFCuXfbkRxrV6Zd/UZrGv5o7x/oDQJgb7293PwQW5p274c4aRFC0cCnsX4C3499qGqBsVNq5xbGG
4IBfap4/rcI3G9qXQQBOKXMUu6buwLUF5hsuPy8wPuV8ex9GR6NuhlmmGvMDZB9fjVDVV90yWy2z
dtXJzNBJhwc6AF62DuoINZEXRZBj4Gb3i0JkUsu4meh9mt+7vAtUbOGv5ZRiJhaiVIH7ixzDpHac
jXCAPVoePhQfGKCLUI+mHTT9mzv2lAnxnmlbgf8rrX+ooRf/TAueQ+XY1x96gy5T/gjhXQcf8Tn1
phwEUPfCp4SbqGqSn/Hi0/UFOdoKDBhyjLAjPtVBkh08M8yv0+XbB2J1dub2/8UFrOODiNgDpSaq
9cD55hsb5bCw23nxat/66WofUQO/p71VPxgqFcJKlXwclu+V6urBbVeVYDwt3zpP73OaLJzoKFqL
r90VCADKWbTd8NOqcv3TWwiRWizVb3nT8Hfio9UgFIZjQyoxLz70o0uHYmcZLJh6A8ITHXiBhILo
bvRYB4hQ1BqIe+eGHgcaWJyjyEUkShkyzXdvK8rl3sk320gHCwOynXm3nXE9j8yX6PSDOEfoU9Rj
UE7VR7UBMIBNG4BqOArqpHh/pEDptcpIur8eqQbdJt3Qfae4obnTloHcRnMHMAQLApmvhyIdegWp
HCqAjIIiqZ1kJsMW4vcuYqQqSnOXRml5XVUZ/dT60DzyYZvHyu68m8IDAoJUePPYs7R4lKNNIXbi
sSn6DL5lmW6hKJD2bkSxGb87x2a8hZKTb+c1gEi90mOzuZtAV11+vWnnxJ8gz9smfX/Qed361EaR
aDT5yYNZ+gmfeZkUywSfTbP4ZDE4NXQCzLxxt4NxCwRv8ZDO8ByDH6edpnZ66sq+eNjkcjT23s+8
KftTwho92Adep9G+zWD0ZRzsTd9UD0UJgzXpk1fNe5vV/J/qqatfTDCqzPBHMdrxKazaGQaIv4dp
TGb4bJrb0mvGG6pcW5CnF63YrXM90l9dxHpTvwsjdr8PMZpzB2bhcjJxElOZAisZHegbBArQgqao
Jgl1k8Lj+9xAQ/Ds6slDUarxWWbhqDVPTQcUxWKQLwNF8D+hICrTPwD6e+DG0bALyzcOAKrmMV6O
ihgYiQGqvqMoRCbaTVEoKeXNInR889V6hL3zUlj6pgGoJWG32EYCk7Cmc9MDzdGgPHO+ar3JOdfL
YARmdvLtmTKtwjmLnNoHumFkXqq0Q6sQHd+I8YUaFvfVT2Rl+5fl5sN30OKurbj0vmbUMh96tTOW
qkH9Sa0T+0pK10F2vM5Kx72wsKLmf1hIDNiQYJMcecuswZmiECa8jb3cvTWtwb3tdev1aO58eK+3
uajF8J0MwsgpvxK1DPoSR46CYtHIfD0UKZ1F5s5tQwggt9OGEZ1zF/O3y7iQiY2EuDjlxWVenE6s
tkGu2K/66jpNyy8i79+dcRUup72ICEAZgDWAdHVdQWPgkFTntoSu/spT7P628pxrkfmTXVKk3FVn
9gKcK6gDFva0SQMpz9XOJVAEaONd1afenci7RTmwIQDxw+DThWRZtyEA7nSiLsbrYZC51sHSNVCA
/hlLpjJkRcGLOxkKmLuWiMsgEeTERq7sKlXJTtbcVaDzg4hxKwNgWSDgZWCRaKFh838OdxfkDBxu
NgmVQ9pRhMaiuZgXrgtAoFuG8MaLwxq/j1gbTrUP1ohT2/Vtk5v1c7UMfjbdW1rigFzJDGao+hng
9vuu7Zx7mYl8sWr+UySOsxbThLo4Llab41v4VUQn0qkvKFOgLVN9SHy93/F61B9A9NEeVFgddVDu
au2hjA+maqUPs5mqUBgtWjcZKYCewHUcRSguEsatsxdgTMyTuK5RZi0bTprXfBTfNYwYqyy8aYBL
iuuL09EPZp+pMV1F4iLhu64vD52Vq7sKXOD7HtbBo8HW422rLO9aYFvBrqA7PUDby7DOjQWN9kIl
c/ESSxmolcio1xgm2r74v3Pk/7+m9gqOVmOGSX0CF0f+b6c6QLiqLs0ujyWGDINYrz4qv4H1+7Lp
RXZxSpnDwjztDTrudxfV8GGY38P5dS+iQNqNTLt7hgCI1xYppM+hIDmAsqPuPelRgSk8u/dwWVtW
6MJI7/uU1zWYBAdKah3lCYDQ4LlLFP/aToaWulpkMpg9hbGw7/4ls2IxU7h5nlO2G8VpM9XN77lT
mY+bZZsHL4aV6XebZaUEOljceXkUM1Go/B72ci0SXxRzmCn/ei111AOqOdXzeh2NngYABC7XzDWA
nz7e+5lrHNW4zfOr0g3s245+ZHNnBqZ1ay/DDJs3SJ3LIfCJkMu1QP/cXjiIap3ntKBSnpl9ERlY
XniumvehVp1It+HiVHL+9VLkqsTo4qRyEXVdg/jkJF8agMv22hhV39qJzg6fm81joBY88Vvvk8jT
CgKgbvaMYzOr5bc8/2usyvkLjIv2rQeo4H5evPvF27LrV29NVz6J+dBoM69xL9rk57vWVqAIJXc2
QNW6HKq+vuyQMC8TNkeyvkU4LcJN46WmfpNN6sOFSxspGpib/+q9Bkq98BcP6BT4Ldl54TSrYpvb
U1RzL1gCbad9O+PFlVagEB78Dn6pqTTIOyx9FFPPVwzoXhbzJOluRJYvfRubiUy3YTMpqwrfbf7O
poq98QriWrayl4AyeGpH+8c6yhk21RbHilPtEIMyeVMD4U4BbEYSCW4o+ka9JlSo9J39/WgsaDmi
NzQtfrS9aIAlOGBzL2QDn+YpVowAcu/0sEZbBgn0UzYcytALHWedN97VOaXG2aOx75SnbQmJceaQ
qTPppIL5y+r2tkIbxCqkYw+DHqa88LoU49VlHVWry8Lr1bIdmuhOBVPIyHQoM0d2OmVYI6w2/+m1
RljlEgHE1aSH3Pby9JfO60WsFyRXnLC82M8KNFUtGSQfTNLZGp9mxcnPEahzbjQuX4Am+dbHfncr
ShmgBDcPYw3SoGspdGnWWZEvXQ034TTRlrl4OOD08TeFqmLBuocC1m5joLcS2obnwazvZXDZVb9f
Ojnvq9qlElcOV81irdTQwGVDNLQXPqLW2p4a3tV9sQwbLH8faIkuPmtw1UvXqwByxDh4cdArH6Ki
fa1MpCrQfHCWQcoMw8G5tslAUJhHQaOIZNB1A6ynIQ53m60oxK4p7WtW/uYdHSzgkc4+vbu8f4eR
55zlyLYrePncsbjeFLq8u+tVOdzqcXhir5L3dID5nPN6KD5Tww9XhNALOOfRzY6VAl3JhwaOoHOt
xUdBZ5lVW3vOg5CUgmp86sdYe9ar6CiYLj59dM8mM4FugUps1W1+b5Zvfm5m3dH5esiUMiIZQ4H1
rQyW270ejZlnXsjKUAWtT4Ri0zmJdmhIUu10x1ioL0BPOOc+HZGsH1iTMRNRPbevR5uMe94XV3Pj
owL+/Vks3pl1eaXvKQoe6TfC/+IUc1nAWEZ/HKhXrflixnCIANvifYw0ZWKzCcpGswZJYzRcheeU
oXw31HLd2t1s0zqDJ5K+69U2hw4GloK7LOqbp6qNldu+7NSD7+flN3cAyDiesx8OME6gl/8Xi8KF
8BdkgH+PsVlErc1LeDMY1Z8DHRYsSRSdvxzAvxW7Up9kGrBGverNXv/UpaXxXtuqbJltxvUy3YxF
u00lcj2UxidbpaNm801+zh7chdvPQL7tdOE1PPoXWmkqf9/9gKwo7K+iqshv3v2CmiiExBvS2xhG
4wcqLu2FUyjI4j+NJGuPqrQyLNMMwhGw0z2aLKwJuIxF2y/UQ7a0Mywm1dK+8E4mbvA/0icxZP0I
rKbSXguowsTu5LXhz0DQafRV3XYTXYZqCRrNisOQxvvRbbwP7Ee6+2JM7KNkwKgeAhnecZ9gYA0+
xhZNv0v6rI5h5wRXctrJ9N+cRiWwDmyERdwK+vyDwwa6bNlUepx/aIJpSZ3Q41301HBplgLYvW3z
SDMj5ZxNJoxPAEZSEqDBsKupwzeRybCZpIvxOPXXSW8ld6vDZmfBXr2zqmzeb7LNV80m/6SOzv3q
NhtKemoy79Gg+es+Ku3gvova8F6mqywlkdmaKrjOi8mmkKPN+He+1JI8F0pu3vyrq3htMSUcheLu
zWh0T78NuVyEmP3ONbEcttC58xw27XaJsKI1e1stmpu4asw9gMbwXS2VaaYF1WDXLayvy1S0MtUW
0KttKtrN+P/lC++xDW5i+is3nKT5ldu6fgslqwvPa1pTOTZbxwtZQ4slhYI8CgCD7grIrHv6U1uq
bXALI/hNJnobdkAwQUwysU8wR/HZDxxYKFqD16iMSvXrXO3Vc2xTvHY1TKl6lrmbgBZksusiImdw
5lUu08xL2WOAmGYx76DDePWU+ZwC6WwU9vl3nhKoBuP8esFLuopg5duFBnTx0it/0UYv7fHbsLXg
l80UnuCCpycqyqG8XtroZdhM1jDhOOqnvGLXQR/nswqTISy7nQ8pWx0+xmBHUpQb3ubzkLF1ssjm
BCwSzw7KQ61o4aPIZCh6OJTcFKrKC2vF4E8SwqZAGbsdHBOzfwm6Orzd3CSK2zjWrtBhW2vyHuh1
NlIWRo/sYzk5H8iFRQ8yo2e8B0KKUmaZFnZhnvjRBYDJd9lHczTa56zv95rbOVRNNiTA/+laTn19
I7Z9F1y60u/Yiaso38481Ur44MIJ95F9MHhM/umu8rBbz2ws7vVIN//bmb2ucq4TJfveu8l0J4MZ
da9HMi10Z7x7J5OpNuo/rNks4eb6F9fAL5eyrjf1Fr72o+p/1ao51j+rPF2yhqpuq+yH2ipdifq7
Kk9vVOGyMY3wOZ07ykKaDkJEKObjW0s1P5VJTK2GyNiqCG9G0CFh86OO9tCS2ds7MejruRYNJzcJ
rSq+jkxoJSyliZ7AwbEfoxR0OF+DULinwAveE2tVikWhGNGT4bPgAp7+TkQyGH4FSjO7CjTtEWgO
o8q9gjChucqmqDpuhnVJJ7lvGDf083MOu4BRukj03ajpyc6Pi/xzEEQcFW7xORhHytKBa/5Mjjxi
xTs2n8EP+ukZQGAsTU7SgDT2WQlb1qQcZCoKkVHxoxzWHD09c+UeCAnlQCkYOXswu199xNxqyuZ5
k72LE9SmchC7tMgs+kKzioRbNp6rAgAV4PcrCpvc4XwxFMO4TsUk1C1oxBcPMRHfeQBS6aptAVqR
CJ6USm0hxJF+0X849ioQSfUSnC7QYAdqbNZENxA1Ow9GMkP96pHUHcD5f8xB3H9UmjlnACfFbKqf
IpdB5GFZTHcpPWOprkCTAw92BOOo9yskv3HVKmV8hBhHfej1Wn0oilB9cIvIoAJuvn4nl6lv8hEh
uAX5a3GQoX07CnSA76FmvlMHF2xkOwKvWzrz1yZ/EtzXoVs1a6O+dOVnjkYnaxPCPrlK5fBCVS+F
a6C4O9AD0t0POdEEhIGfAIJuqi9NxfY6uArjgpavvfRuD+H11N31MFuSGWk1EB09GNnWuQ0WEAS1
/ZP4DmNhHatppl+0SrQX+Ejq/1Gm/b6hit+vrtr0DngOjK46nYj/LDVtKpW3xTyznqxpGpuFL841
1xZBz2+bva6F+Y20CBa1Ti8wfFKkwWggFFlvBte8BCa3I1VUOMdjf9LGujlJzY0U2bSGYZySdvwh
FThbLQ6NtnCggv2x15PZppkXCj1QwhdECU0J8mugAMBUXjYqREY78huYxT+RKS5gLlYoCgG8WGxY
xWe3pHautUiJnyS3FykKL8ZV8iRvipDdPIhOMoKQpj3qlMKsumXWmMDRgukMuVFig5acKMNRbWrj
wc7q+FDb5vgxBzERGJOo/aOwqvu5Sx2WQ/GTFUT9X44/fjFyw/vqq+xStlXSvbDySq7nsVTueU+O
j/+9cPh9xf3yf2m7rg2D2fLPed/cTg9v1Rat3z/nIAWEVHCP/iOFAOCsu3F3Nq3UOWVgKB9rOhiB
IKeBUaOl9rNnKVA0eE35k0fUrodFIKDMK78txogCDCrJrvR6tD8EAKEetEn903Gsbqe6cQ8HIki+
a2mUlDflVtFU+yQP+VZAuLaWTklp1GoET1V/COhtq5TB+6MAJz5N0uJb0BnqIY1b/9bTlQYoKsqU
QmUc92Uy9vsxyiGuqMM+OLvVPN5X4fUqyhwzOBvO5//+VzT0/3ykmY5pqAafw6EyxnxXfe0F0GbV
IAI8N3Fa7JuK4vyOlx2/yOD8gwvx0Ru68a5J5x+T3f6wbNP460z2z/yryOIfAJrHX0qfbm/fbJLH
oVK9o52p/pEFUPyousDh250ffBlw5c/tXdEPYRx91f0Bzm33TQO6a9+2oXeqYGX+2nvAXxfdt5SG
1pPXV91BrJJ0/NQOevqSxrr54Oka2N6jPT4EZgjWeKHON2YflUA6l/lHyLvah7LsYPL0MrgSx+xj
5aqHluXTs8xsSnB3U210J9Aaso8et+QbZ86pE12mylx0D0NBVmYJJg6OBfFu0QCF0ELelEpzqlXU
D1kMF8gMMImIYEwxH7SwzPdD4ap7kW0KpfOrxcGNbqaJ251tWckzbwbJc5Kq+5Gn/0MD+Absgkny
FLMOuxclGeXkGTig6EolYXai3gQTCsj8K92mgDFe1GIDbRNc6mBNXxvNPAWAvMzNIfJdyF4WGzmd
7s7KtesZ3W6N486UZ4CFD2L6YiMnnIAxuI1V++t6NeHclmSt61M/duOTNiqK4wAi7R4B+QOhrS54
E+l0uFo0i9r5ZSaibfidbPV9c/MXXDehujMiVb0ubKAZ4lT3PkVFvxPSdH10jZO6wEG0kzN+jaaa
Za7V1WcxIz+xE3lIJdNptOFKhrvztuNhdE/Vw1L0B85TESRusTedvLjRleEP0VojPDvXDqAvJ6pG
vhSR/tPhre8ZxI3srJlkdkCznb4vckOpzd/Jszb4rdx3WPlrfW3sBANJ0kEqNMHVwJ7wmulJbHqx
aV7k/0QSQ1NSe8cZYJOrdd5nyvgEHtmVb2ow34gNdLzFbgjraN8k+k+gB5Wv+WDc565S/FIgHoMV
efiasZW9T6zWPadLLVSkWe11HlXqx2DUQZsHyOdzo+vfQSlxPlFKVIAy0Xs/BvDbxyaEma5qQoB3
I++PwGNPc86m5CO9vsOh9gv93FL8fcp6fzx6nhs9xqli7N3BLk6ZU3/NID27qxfszZimg/VIZG4A
1Eo1QO+7KexMh1ooWVzWQ7GU+UWcqUp3Nnlo7rJvhnUVxbdm2u4uED/rxmdttyF7tvkIF3hhB4eU
XUoYPlXziwoi+zX9CtbtyJL8NqpoqpJpAjBAzh7T3/OYFhNqBBaj1fLNJxSNCDe1TFurpeq5+dZo
uXfUloJBf7Z+JDVwkALx/DNK/exLZDvlo+dlP0Sm01x9ohwShselPsxI3GlvtnBOidbF39Gc7NV/
ss38ixWP5SMkkD/K/mzabLD1t+BZA48dlO2tDCSANdBvquB1nuhje5uXBULRl+8sN8936k0hIWS6
hZ0Lf/pfiytdHjX/gKtxbJM+OUiaQP2hFejdoyi0fbWhYq/9rPUUNQx94t4BBPaFVrbgJkxpcfd1
0Pn+nLTRvgmi8MltdGtH1q2GmVkNPwDinDw4/XiW2WgU9Om3KRRPpCSOInMXC4rhVwvNDKIPjsfv
0OEll3uhWty9AlNMuzGN3Qe/cv5qQPj80vL/cswadndkyr59s1fMrjqBV0fFaDLQ+ZBoj1riWp8r
CO8Wqa237sOka2uERNWMo+OwISRKieDOWXVKS2CgGuqo193D3iehUsWZs1s3F2Weab2zE2DWTl/2
I7vA4IUM5OBmwXuMo/QuM5ThiwFz4LUbds7JiGMYJtrh1SLTsjs68KNno1Fvu+XOYk6zcdLL6i+9
jOPmUGbNvgwAuFL8BSPTmkJ9B48OTfYLGNy4DGVeG6cybt976Nlw/fpXm1uvulHgnX7sPaW8V5Ps
VNeK/yiDyFvwF0FbVdS9yKayUlatH1pkLYrgfpO7VEPd5nn7VV2sur7Xd26cZbQjVulNb8X2Lted
6sWA1eBF5YZHCk21YCLqq5cqgsPPL7SHKVWyJ3pnHEpE4+7GzzWqZSEGeaK0FMhRO7wXi03eJqMD
4UfV3YhZ2o0GmLeWfWgpdtzHUGGdy6JM7/M2zEEq9+yv9dCeeg8C9qkHZHCa2+jjrPfzTWsuSFhR
7D2PlcFm+WKSePEu8O3mD4mmZ413tvUpvQcUBKrpJVpJtASctZ9G4wEoUoTRR5g3gbfNqp8alBy9
kqeP4zxrnyO+IlmUKR+Kxgg+zvDxFV2mfQ68e70ZDzzcaRaJJr6ByzAsQw5/7H0V0ewjszF3H5TZ
fbVI9ASy86BLj6uWxgvjKgjYby4jyhEkgGgiJfxIaZB7K6grOnlTdQTweMNgKaOeHYikNsDctQN4
LdSU9lGLrQ44ppa5YhX3U+azKFimb2G8xnTOq8xPa/eqsy3jZgtbQ1R+RU/pjQ4Q8HPg0wRC9Y76
R5Tk144SKL/mMH7O+2r62gxxta/6Fq4rDyrw1k+8BRzkvVNWjP4vO0yfW3Oi0aa2NRvyk/yvpjRq
KItHeKN6AMoU77xhEI8O7QFjw00l6khrQGzT85yJwpAvZHrt5an5yH+Q+biQ2d755vwA6JP5WDW2
scpHIKuvWz1od5tCtKCCAVWb+spFEFG0rXWcQIS634JTsGXdkwe/FoMt0FCBraj0I1webxciJlph
agCujs7hncLX2hcXLDd+en9fJneu8cFy/3gXWw25fcURnZE8QEDHFXVYd+MeWKqlU+xvf/n4c+X+
qo06Pb2Tq/GRNHj8uIlLJUpvtSb7vIkkAg/j4RA4sMq/U/SwLZF5quybTbF+SLffR+lQnbfPCOC4
flfEtAAuf49NbtSBSl095InvYoC6kO4gvJrf/y/MmXrnlpl2twXJ2Aw700K03/5SoOTG11XqJjua
ZfWz63t/qF0ClWEdmoAbLLJw0Disv1KBPJxFMoSNfl4trJqOVRpPv4qM0gn9rLOTP+3nUl24VeHQ
Xf3FUfT/eqIthP9JTiaC9RrkQpZBTlgbztct4Fh2wz6BinJXeWVyriL2+eFg+xzCVXQvIoNSXtYx
PSijpd2eE7Ky7T6OguSc9eE4UBnp1wfNgnLsQiV6GRx+51d1YqkHi1Tkq+em7p3gjr6H8bSeWTNb
QMxEbWiZwVMM2uzlXKkPl3dV/LI9M72Rm748CObRPWhkCx+75TmQ90VxZz5V9VzdllX5LU6U9in2
itdBtean3C1b0ux/y8feSOj0c8ApErNFkXqK8ZgBsbtIhoDmkmkZ/BL+DS+iLmtTyJkKq/62nUQc
ljN1wcyZ3k4eeCzXhuVMEk0UIavg67CgjiEEM8b2ivkljbzphZK68WD4QcHfVX2VBeF48kZreBCL
3J7mW8UBm0qmMowBFE1q0VWsz/BydX94Lp3nzYDypOAGcBd4jJezyEAC+IvWRcW9zJSa9s6sYAmw
GMgFlRGoky7dBdebUwyz0ZQvdWmLWW9Z+pEyW+q+3ryGijJ4Lw8zuIkxgXc0eBz14WaLsX3G7XM7
/XSK0v7yM2YKRdibl2+pGaRLWnUULyWrxmdu2tuJSyiDbyCoCy8+4xirF58R/ij9vupPEBZUTscS
9oflfLB1KmhkbUqFnvW61t3WqusSNxnnCLrwj5phh3fslLMmXq3FsCPeUTca2Nosbf7YkL+d6r58
CsOu/9DyO2MvmzJomXr2rD6mSgR/q91/8J2w/8DTcLzSDKu8lakXOtYpbW0TuufIK3dq5hy0Mimf
lIBw6hTDrtzp4McuvhIOVrejKOUMEq7rXy+oGchQCWxCYFM27oRpcCPICCtuQvQmHCZahA9a0L8a
rdjDSWdVV8XaO6P1E/AODwN8iTf5skfl5IN3atX22CybWCKSIdGi8GIqZi49OO/k6f9xdl3Ndes6
9xdpRoUSqVft3rzdUpwXTcqJeq/Ur/8WIcfacXLPvfO9cEgABOXElkgQWEv5WGZVgLc8YF95Ywa+
BITIaBotkXRIikHlxwDw2KjzciHiI0VtQVo27ZlT9isa9rkwHvHLR8FckgDGzwI7sR4fAfgJ5DeX
/2Ef5Y9kSk3ESoACKP9/s/crRLxhzxSK3Ow/BL8QPY9wwvgs4vixi5l/tKsUZGQOK1Hz0/UtR7rj
TR/pOv6RmkEZJ3YHorGoA9nrjdGf/TwMtXnarW5xNi8U6hyLxtQCX+0bPoOoIuNOjJrdyjzZqvLC
bEJzbvS3HslIS3bvhpZbVF5sGSgdUTP+ZkeKf18DwGGPskpAWqqcNLZklUfT/ofHILuyQRwPbGaH
5cf424p/k9ESCG9EpzY+/g8/xGJSlyn+GuYfObYmUKYWh/+4Ak2jJgiKram31WFSSGyGahqF4Bao
gy6SZ46tb8k9iUj5zowUDWGtLXMR8qt2qAt/nrVv7hYv1KMlFpPFvR+7oJ2szWYza8n9v08mX0xH
8qKeXZcnefe0yxLUY6gJWsupEVvwXu8Qq0L4UIHwoh6+OplG+eMGcdcE52kD8LrtIrPaYJcEufa3
SUWVaSvNjrmXOuV4AUn0iLsAbbgUbb3vDQZeEzVCne94MYeJDWuLNfvBnD4AfiO+j/UivgdUW5kN
1QMwNquHxM31+wgZy2pA4lIO6UN1qt9MSAq2PzC1u/dkZ5Ugj7R7fJuY1TmbLmSTRwF8ahL1igvM
Km/Wf1NXpvPrCoDHVrwFsjmApZ1IbEWTjZ+mENyEvDC+tbEEMjuOcNdJxtqpCQsbZNt5+Q0kfmQw
6AjM565oQadl1VckqSF/TrP1b4io7Qqjyj6X+F4CJM9uD2PmZ0+o0/tJM6Mk+5aavv0kUD97oLVz
jQ20tmNZf6ydj5G9RnXnsjZgAV/XBox7fW0EdttG20RXzhFZDRAaDcrK+qpVBpLh6ra/prj0OzIj
B9BCkxfPzoBoZZCg8NkYzNkWEAIWkGCjV1uN2/Wq1/1HSp/xeyAVTlHC9zRMAV+wLoIGoAhTC3Bl
pV2GsgkV3fkv42UuUhv7O1wW+KCHKHAb4ubBl1EHCoqwTGC1Oini9KlAViXkFpBOwXms13dCiP6h
17LvlZLjdQ4mOkCOn3Duzz4ADwZBCcgrtxWbPg7tfYr61JesRx4mxAwsYbuEOaA7dlARCjihCvyO
zL5zASKxRhga6PRRZ981+ZBbHvIY60uBe8J5SJpUWSMpAdxnmq4hb0QZkgbJCABld40jOSS7Wesz
YAiC89bYga+iFAD+52KP2NLX2VedI2Arnfq5as3p4AQ49o2lEZzKlTAQcunaqH002sje903p4mIE
Q2oA+uJ7IF81965esXUWc3PduqF5aPpQrug/pgAk9KFTQ0pzWob0/0TDNshujUcfmO/LXNIuxuSK
tLVa6H+Y2wTpeuhD9mAWVb0fbBHvEFJqPvejv85AFPMVRfPJ2g5H/TyFBcJHACRGKiYUml1+4qPj
Po12yg4lEIM2ZlrwL5FEMif0xWBFGz8dwGzq5tljPIImNQruABMlv+g2uOl02VgXiVDLA88bEBko
lI4iT3LwBkavCjPtXxVtEOTzDBEgCmWhmAaMOVZphYDt1i3wEvmgBlA9asy2xhViWzSrRZHq1R92
s3Ey/owqw509kdnffM627ilyR1DoKmd+U2gdtn6/VqUegGm0HZBBnlnktshfBVchQzIVRyHhACBW
39jnLdLTPD3p3CuY7rONPSAtpI5s90pNgj/066RZD8NU8uMib/zKOPV6fyYRTademuv47TJ604sQ
TWjrAS82XlW6p+GG5GCCAT1Z2d2lArQaoqBx/ohiY/CxmcCFmIdK5uAiFgzvk7tZZAN2gXyourOd
9PmjXWbRFRUX28Ug0CLU/Mc9LofSyj50dh2skIExnvD0PtKHY/OldUIwWQVgp2sKs7t3mhb3d6Nh
vEQlGJAR4ItPsWGUH3NfW5Ncn1i8k7g73JVqfo0DOHICho9ZlGvHtLeAXafkXBEFtwOYZgAqzq51
pSOBJ8Z9tVUDBD+dAEFaZLK4Gl3ugreCBxuEYawvNmjHTFln3/9/FobyYf3mox0fWjDFzkRqiV3j
5mW+ZSE+NRZML4Lb9lZXZGu6SH/++4214fB3SVg6zvQWR/IVkikcQO69uyYoM2YBZslOnrrG2mbI
eluZYz5+dLSAbcO0CLe2oY8fiwaXzz4Qjvek7RkuFsHijM2p0vp+9bkAyNSVlMVkrn0ZDE/FBBJe
Jwu8WTw0OLbH5T1NmfA5PefaCL6+UgyPAuce5MO64VNSMUSaR+OIj2n4RE3Fqn7ll3YCXiXIXBaZ
qJWeZguaxJGet9LwptnLwB3XvVGCrO/3E1KnrqHGLJfbRUEHHgTKi2a9qGvaMNCZaZiCbDMFONbo
Lth+26CrTr1qaFiCkxqo4dK+Z5ZR7hYT6i12NI1kQ+dEe02ax8X2nVlNPkktpHWPD8mr48XudVn1
GIxXW8E7vgecI/KJl4XomRPdibalGU1XVLpN19DAt5A5YbF19KiLNyHuOQHYHePVC5PFbhoBtcFq
eTZTn6/aQfc3oNircRTUjOwscdkwdYO9rYBEc6aGheIRBx8F4xzYq0gV7OLsLI6aa+s7K8lPsug0
BnYX1Pwi4pT5wLGHDbjfkd1E0tzARdDcvTEAY0Nm7cmAJoyIrjd95jzVVhNdwEz/NUdy+jOrWPrs
ghRj1IPykURFhz8xi4ns2KPU9DmoBLhfgMRiDSK8N1RT8rBF6LhuV8M4hvfUBEMe3WuReCimCOkk
qZELcOj14ZGz+uWdGTI2NSCPd9d//3O03sP3CR0Ew65wXHBtu0hDeE//O0WlaUcoCPswVaG7niS3
DmATB7r8L3ZCozBeeQpJFuS4elIWM/3gYkfZ86RFdcVppiUkGZlEisWw55V1UPBlU18MqAvqQmR/
kvrGnCxd1JpuFPzSanGx+CFZhT3pxkLWy3y1RtNIMftaPLz/AdSTkC8yQe3Yq4e/rUQmyyI0rSVU
mADlBLIwH/pW+qghti5urJsPXDUWSqIOBiglvbJrnqPKUdQLCZCvbOAXIfO/4Ba/0qgw3O4MvsEn
ENECvqgLbdzG2Wm2XiakWA5ZWpa/pxmk+A9OyKCqNbFHsvuwA9JevxsbfPBtVcxmqqI3aqogFScU
JOz473IyQxIYEhuAS7bYRz4Y5XPwuHhTzOr9oqAJ4ArK1yEr+XpxR4plfasEzVbMinJLCrLD5Tin
h+inpGdeQ4V5GeqLUrU42S0LLYsjOTHSUJYBnk9ac7GhnsOmfgcAhw6A4PiZAckYHyeUEO6QTdjg
qBJ05nEoCp55c1q9GgP3xjzScDRs6Z5Qnm4eRzHlB7AheC0yisHlQS0ZLeYGorarUILcVsrKP+FI
a+9q3binUYZSQpSeK0WUY6PhUZcaUBFYe1AJH24UMUoUT4tJnIf+iWQJTR4i3zxIEOINyuFil/oB
wpY0fj8l7gZ2jJHnTFNmN7OhWiod8JJ5nfi2dD2Y/MRv1siDXOKoZQbjOmokyreTGMhivUTQabTy
AKVAv7DIcJ1RuKjllcNBxtMh1No+fgK7WucFbRhs+yQFkR2ZU/IdUK1Qqw7eGGt0rPJuBCW1EFpw
miwQ7fEU1Fm4OtAaD2AS+VmzAEG2pu4sNbT+rumccu/UU47LyB5HtpsuDgZIFQGl9K2TWnkiI3JE
vUUGPP07CzRI+xvR4pZZQYASxLdno8mZU92LyQkObgiWSGA8ASE0j3REP+3TjSgi+FAcli+4Z8y2
aVAaXj4GplzTDGoG00k9JMukO18ZGjhPboIW3Jm87ixQ5SXWOQ64OfdA5/voI4y+X0SJD8zKdZnn
7bkSL0JYG11LBBAPbP4wSJSZZ0aaeTScpkEgMgKYfTm5+Zpk1LiDM658RLh3i0zkzZcqCesT4rOg
R5c42+hCNvdk4aRgUS0R1l7su9ZG8GzCLdIis4fWRHlmydbLM/WsTFZ1EgZ7sgucITn7ATtX4Jc8
ZZPW7WNH7GlUKJE9jlbpWUPS4S4QW1fSUGORhrrSiVmJm03Yk5EoLEAyAUZiQxMXxTJ874LG1Nws
i9+Kdq+AVG7W4mUe/rcEGvaOLkIYpo1sWC4sV7hIVXufP4PLIK0rzcp86kLRbVDed9/30v+BorN9
VAXIQO4nFNqDgCUC3PEhMLEh8cbuDndQReQlVb5GNq3/04mR4iVq80eZmw/gJB++WXX/zWBmeQdm
vX+Koc3vdBBSokQRWd+N2Qe7wgdDjVBHJgDIIGDul5PnVlV10PWseCRFN+5CkNI8zAMEQI4mLpG8
ZZIjUDUSlWmxTcza8eyutPZJZ/rgTam+prYoT+YAQLgV7lMD7DkeZp3pNOdYk48G3gFg9o5A4Iwp
Rq8DGLjIulXpTDxe4e5EW/V+a25bu/IfUHytPVRZ8dXhaXUa6jrf6kNZryM190//gGN4nNdGNOzV
r2M+VebE72nK4p5WpzXUU+cqqy5xHQO1Hrkf29i7+LZCaXAs8NDqrAepDQ8/FB1r1k3U+rvQKKIP
ZiDzbW0BJoWGyH7t9oNA6risjOgDkklAp+07JooPYRx0qMvRJ+2zpqvRmPYPujS2pKNG3LWoZHmm
vl89tazIjt1YYvM1jDsQ8rJjqxq7KsC/PKUobrBr/Gd2Gd79pCnqybdWAGqAPhn6Wt+TDvE1ZOwg
b0iguAUO5m4y9V+BS+tuZn+z5a/Vlnk3S6LIJspRU6uWJzHvkPP373tUw7TeHRlRr8MMw7ENC5ni
SC97T6RS14Y9TNXwxJ0PPEp5vPZN9Z0ASrZXJiI6U4PQTo0vhhrfdB2kgp1xd1ScpHvPaKAydgGP
8Jd5VlA+yQIkWq3WxbPXv9rN/llc4QwJ3ysyIufIpnRQQEqPYmpIx0bIAuRniTN+RBjc3w8Gwj4E
oKl1en1ubXldSnLcX6IZMJOGjRiuVGdDZiTqMWnB4PzdD5kKt5pd23XBwK1I5S6ocb5rE/wNA5hO
HFGA9o1GztTIhzjKw0MlNfBF1DGIG0c7aXZu1CIaRTOKsTjUDTjNmkRnSCs1bCSpadmTw4JM2xW4
dwNq4XAaG8CFAjcsDdZZCwqTTIb+Xaw1Erw3MT7RItCvoVXr18pC1loeBsEsWxSFOWar0kr7Lcmi
SI74tZZq54ZvRCqz22aRFW36Neixw1hEi+0iA11jcm5QHtV4nYkXKkhJu+1iGNYA7P8vv7uW8cfv
rmvatoNfWmYz9sdbPcENKHYKVflUUgE3NpenUDbsjLMD+BFUDwTrt0NSgFTja9eBE3seKdsoniIQ
PLzNLTRwFSOKdSN65y42NVRfN4aTbfTBQVaXcqMHPSpdg4Jh8536l7DKP7eNZj93muk+2tHg6ba0
n7GFtp+B/r91oqZ4IJHLEH+LjGo80xB40XxVA7x4T0NUdrZbcGkNm0arnWc9H9khqBBKJE+9bUXb
1tdHLdtwM8LldQUQgUg11KMGIQV2BA61fQQJEfADqLtoqEcyMlzmkRu8GNPcW1ws8965Af92tQEU
QzT7X3yZ5IHmGS0HA2g2NhdX3cenOcpxR+yl5pFEhYATduaWhu2QZHdWhcRgZRpQdgBrY9TvhuMp
VfkALV7pwL3XqxVp3bJCYquDwLwC4jJ662uTFcF+lBpSi0TQp3KdfDJz8FySATVlkJsXbMaRgWQM
BcrStM8kl22NSTq1bMiLdZTjm7XMox7Nox6qu//bu/mPcB7eyQhsmMyx8WvO5qzgG5IrMPmAGN6x
midpT9xzYiTctWXpX/IhnU55bwF8RUee5JucetToo4kTsrDz3SJb7Nwy7Ha6hpvtRUuOlyEP9c2U
pfXpnZxWnBDZUlfueO2otRfH1PPNbsKFrTkrl/nLw5YoN/ISR/7L040o5rj5iZe5tIR6OqcEBc6y
/vIQfTSVa83uXp+Opi5PAbKz6TSNxppEY6Vhb4MdXxq6Xw+oD+BfOe5FN4BBrXB45clTX/Tfpl6K
r3qaIWyGIgzUmqIMRbC8Qyih6dcOr8cN50E7bkGcwdYAd0OCFyuK6Ls7gZ1dQ8rWQN9F15TRebas
1CeyK8NNFQT84OjMSD+RTIuawfNL0Wz44FbRdxmBK5IDGN9DPUetPaByrN7osnRwqLGrfRPU30YN
nJRNMWV3nWpoKEMcALErelhEJG9HN7tD3ic/No29JxEK1x0d5Q9w4qZufjb8fkWjdy6bBuenoNmQ
bnG7WAXDpxDltqCIBctOXtfDNmiYvLhVJy8+/pjAd6xNntFX6bYqUP26I80YtP/ooz3tfG0AP00T
ZYhOJ6a8ihao32SSttEE4P4yH1G1IzfaAGIOZKeXv6wZ7myB7HhBuncNRjwz55v/9ql5x8QhDPwh
AoaCMx3nB3xu3pVHTrIALCuQKJ/AQtOdkc2+1xG5PLg4F+B4VQxnB0gOnUdjHufoFgyc1SEDEvFi
RD38zwzn2QblH8PrdMvZ423aHMjZIl/mzguQ19bH2f/9quR2Mafe23OWA5DFAhtQp6EQP3nhu8+p
bshtZlfTUddccWch5XiNUiL/S5OCMrExnR8xTJk+AtKlEnKLI8Srqa4V2IRYif/FyGpUOGfOD8Sg
IjvTVeYCXy8g7Unvx/fuZgZdV1Ri1MvtmM2WSy1o2iPF4NWyJ/D2xcrX3LvXNKa+DNONlsflSqoi
BmpsM7wUKBi4o5FjTz0gpZxitghV+UOlaed3FoXmF6tYllmx+ouWVkAKWlIAi/sP7zS3YIC0wpc/
AefABwYO5mQVgHH36FoBTvJaGDxyvQ0ekyzgm7i2Ji90AbqMF8kpnUAz40c5Qn5qKBSdUKFKDefx
TRfXelG0rkGExhBJPZL5COh444G6cxONzcpNAAhFw8779998y+R/7LJsF1mQpstNnKINECb/Xhk8
pKJoQHxUPjGjEEffLhggSSUqqcI2R2Q2Ma/UdEYxnXPX2Yb4nF1nM6PU/F2RTa1nxX2RbEYeD+ve
RjyTpvh+9zoZwC+5N/Cm2y8OSasWQmTsj4VQtbYVb9NpEi0GHtjWo2HtfIu7uj9TXJniz3jdFqcE
HyYSUXMTaDdylpN2iVUDjQMF8TR+097MsKYYJKGWGa9sBclnjUOB85rqIn7uHAvVUE84CqyPNJkO
5hQ9FDfaibD5gHToHFsC/KOJs5SmS4L9W3wmU/EhiAGlgmqX4kKNHF3F7srara+HWjxrsOEPQObt
7smkI+OR4yBC41IP/hlY4e8crd8NkZ3iNgzQP61qZsAfhRqklG0cgXhRyc3CR1ZQC2DvIQeIH/fd
aUdlP1aKO6VhbJoLDTMRr5D65T6P4IV6sJA4BMgI1Arh4uWYDYD/JyvyoQ2NPvuIm+TWxzQlq6S1
3OeSA3tnZkGxxhroy4oUkxqivSzTsN6Edo7ccaUgGVFhOlUrwYqueDQXCk3UY7KV7zcg/ADmyUZW
+GCMnYNTC80u33y/c0ZDmhKrpd55BcEZliKbm6ZmG56iwKV0tPpAP3Ep/ZeoT61rYGvmR7wq6Z8F
OGn2XVCjwpCMUAxvoLyc2Wsk6QMxoQ2BKqCJL8HU5y+2nwLJpCzbZx1kwkhqGpL7MNa0rc7j5ow4
qX0IDZEcBiAHo8wx7LdgwEOBb19U63TK2w+s7EzcCyX1l8Tgz20RO/8ELfiGU2S2e6PrAyO8i366
CJUh8HCOAN14ooqPLA6QkFojZDTXd4BUkXn4A4sPVANi80o8dNmGBjQh6vtmj+SGGJlIaftIDRh8
viMTx0ou8ciLXV9IuSaK95CJCJcwjVwTAXxptrfD3Kz51nSjbNf7Q/Psl+DqQh7Wdz8Xn3HFz57t
ovJ3xiiS/e8GQ/kC/HvrVAuwlXs6rwsgK7rRxYq/3YhChdg/SrAvsA7BWzv+1gcBAhVSz+OLlN9I
H4NdCf82VjMjXeG94DYg2prfIuraK6SXBY1/Ked3xc39GxQ+ChbmWct7hiYhd5mB6GgCPG+iTSjH
DAvkl1sI1AOUPj/bwJU8O0CzrJBEfExIkSgb0ua6HmxKK3aw2UAhBnJ0shEsuIgX0byp7YV+oa5o
Ber+dLblDNWBoeboH3L803pZIfKfG9dpsp/9WMYodMunD3FvIZZgoeo3tUtxFFWsbY2MIaiIf3AQ
1FjA9qmbakt0VWaNkKfdn4OJIVqwEFzVeCGta6OyV8aIrM51Xw4bIwNNKG6udMBdciDXL82kUOZp
iDy5yYtA8LeurHF6NfzrnBv9TZecOF39s7H4AEKe9CcuDydQ94KC8KSnTRdtLS1MT5rfA9NLCakh
WRO2NV9Rt6IuOFqvIGmr8WZ1gThZdT+J71xqbmRucwBCADFRT6Jzm6+0omkzbKWUbDYKG3SbsQwQ
gG89XOcoDenn+UJE2iHDKUI6WXO+1bhFieycHKiYCsgiRr4jCt6o/bPfTAJ5A4FCznBr66gZZrQX
OkcYlzAzRJpWpUfqNM53TRz1R2Gg5MAThciQYWEka0TCrYtQty2omOL49Kmx3pWPhR6hINdtxnqX
F1Z/SoNunQ6dkLgLxKlg7oYlt5AOgNPPPI7JAGdyXOCWWu75jpF7SPoIV5YMh2uHqNeVeroNdq/J
RnozDV18mhzEG/KfgUBYj+wA1AYqwtyW972sjeNsQta4lNgCIX4EleUvfyTX5D3oV+XdIm4zfMKq
8nvkmP3N6iYKs88oX9tVzhh4RptUHqWox2lY3rGouKesdUqN78LsyYhr5zLnvA+GswELnNzQsOCg
8KjD6p5MadKbPYlSizsbH5X6G1KSvfLvEH26lRZP4Ox59Z28+SZbJB4X2Gkzp/pmarG5kobsV6Gr
jUguw803NUPQHydkQV3mETj+7pwal6HKgK62tSJ3dmB/qFDA9GvSf3JUFZl7oVkI/8+OsJ111hYS
PTbArdgb42jjOq55xfdWIr/N7UuVA/Kb8L2VqKxcdtEk+4GXHZ5OoXrHurYTypKMyMPv/ixZbToL
Z0YCiUnLBPvbFEmgdFigBrg9YMzyq1lE8DIkV0hzqwYYS1utn7jwjMLPLolRbBe4GbIjn5Wyy6Ti
jSJ/SGHcto6lFRtQqb4uucwjE+WKHMwnlOXR3tkpV5MffBgKdufGZX/iSbepuhzA/4UEoXFqitKz
+8IFYC+uG09W7IP7hLqzlCbRWM0cAR11mBU3k169GOKgozzmZIcmKBGAw+4Zfip2A+uHEAePX2Pd
HFDNQhgmiYG9Iio8+W4WhnZ3HjMGNu8y+ZCadneUqqw4a3XUJ8veOA1imouPy7eS5VRgI4+/Z22u
Vl4UsVHvg8boz4tI2AD0tTr+tVbTmURyAkLEZrtyNVFtaRkz13EkAgu01+n4grSoYjlTr3OaAQ+X
N1vR64lHCtsccLwm9dxlBV5sLEYYlIRNN4AlydEBbwM3iy/qvZNJ1jZbX7mOAP+M3MV4AAQkA4bk
xsJdyEnkbnbPuYEHA4L592hINunvFg5gVfaTrMKzDgB2zzIz/qMMnvzYb75biZWD0ia28CYqcckZ
ZAzA04I/1rE9gIDLct5McTOaI5V327pIngfqTVvxdWNvY9m038aKN2u/NYIL+JOiO7csxMoKZPb9
NwNQ3CGxxDGur9VHcc9NvC2S6TNS7OtzUIc/CmSSbEtLG61PZZj8AMUt3wobuZxri1vNWhaIo5Kx
7zNAAL/NI0MaZaVbn0cQXbxq+6WrPGYpl9sh3kwxlwCTzKZ76mXBD7ABlFcaUIO0XQAq8roBphSs
ZlO3T/ZDGONToKZP3TjdS8dt7u3HxRWZG1E3oA5wavaLpYh4sssR2cLBIwXkmA4SIiQyABhRLVB1
fY38awSSPEAj9Ic+GkdceqMAgYPh8EQNQiuvvckVaektmnfqfjLu1U59905Ow/dzF6+LP5L5LqLR
ZlIYKy3nF7xfcJWGPZnvMSDtrcKhAlQ9YMl9zxgnDvqU3PHmMW5CwjsUs+E0rcxHbln3TYjXvnJB
I2oWN7NbAEW/uukszQFkA1AndcVz0wMitVZYqcRl1f42EkipchSqKnFgIWQ7W9JIzeN98zQ2fb8P
VaQPzwcgR9UDAZe8xDW4gvwexXqkIBlpqQFwjLwkuM0DzFHVrRYH7+zyAAB3bOTDepm7OOhFCZL6
/JOTNLiE8XNz39hF9mgPevaIOvcV0gLSexIBUcY6xR0IM0LbK2NnA65Kca2RRPmkClN22YSolmN1
IVISo/AJ+92Nw1pxJdFiQRNI9uZjsciH9tXHmwX5+NsqZPGvq5Qd0tPMYiiR66YXd4Cne2GoyNzT
qEd6P6CXlQJZYrOiNjhYnTpTbIup01cOmP3WN8eS+TjStKkOkkjbWM8HE9AJeoWI4iy6m+pY7IKw
3YUmko/GfcHiNVKV/Y2W2cEL8vu3iVBkxDLC5zdnmvojC1/8sLJWY+6Pp146+aciBveSkg9BXIJs
Nojn6cY04V6oHtwrGCmcBy66D+Q2G9Jka4O5a0ez3lbhJksvSNsExZtavbc6azX9tgrJaRUcnjem
6x5QlPAyZV3y6PdRAhIPF+CKOMKuaTgrphBpU/oIzlhlAoiJezaE7rkV30Fmad+TdOwSE4zX2UuI
0knE9d78zOMxSDsvrEr94AAnaaO5qBBJmvA+07jxnLdddHRE1m3wds2/xsaIF4kfvMhR75FA60+7
zrfYZ2TOemSgt0O1AfB7fkyLrnu23ezBjv3sK5gfplXWleVFC4wRv+Ndg1RFKKTWV94kdHYfuQAm
Z32ysQpEGaqpyb/+/hgGAmobkqvHUDHuczYMw5aJ4Binw3Tl+G97st2hXedIIdzNw0EHNlJiNx4N
QdbrY1/6FPLYfiRJHTPkmmRVe6Bhg7rIPUI8w4qGZRKxB5wY5xGJpGIz1XUQMhq2Zw9Dcmephnpa
90O6gX+mAfa3r2JcGCZ32giuADmwwyInM2qaXgezgzOAW1XZvpuvAR91FTW9u14Ui52WYc8ucce7
WjyjQB/ASJoBKjPumD+XhRYTDX+PR9kAu4GeLnSkPv84WlqFd9FusYyAyHtp/JkSJ5d5cwD9SOWB
Z6QLV8uYse8g1W2RA1yUGnZrWsqNba91NbZbCrLf7kcw8Bo1W5OQGhY3wti6OHMnRbwBEhBq3bFt
/agF/oZQuXzOcJBUcv6bPBCQk31jIVw/SkR21CQgvMsv3JEjLiua8SDydnZG8mXS2yI5zm6n1JbV
LlIV+8wqD43tGOdeVf6TaPSbaoMTY7uOFEgAyYawqu7GAO/5eAJ+O8miUhoo0TDd2RMZ82zALllG
iZcIYYBDXnlVa4TJaJznacppE+XVBvVkWEM9BTVurVd3IG5A2jpEdjBN+PVB5V+IG3qQOPb/IO0R
VxB27z50jvMEzE+gyoR82lolL3faBKus6ABEwQxUOUyg04zai5uA3ZLe302WjftuzIuVIQ3cGyAV
8hK1PLmjN/l7bSjL99oeKSMr3KeopOhfnqvGPbO8SM/AEmw3xoTc216RVErFXkm9KH9p/SC8dtH4
Kq56XAkupmQVpBKIXhNQ6Dq31cHgLKP0YgGbZPDwrn9g2FbtnbZJL26bTdFuNBCMEAwxQWV3Y8yj
6aXtcmebYr9wIhbBIuAgG+8RVwD6mbG2iV+QGAFvur0W/wDNorFFQKk/g9i1P+tVYWx1pwuw00Uc
nhSjbP12Hgs/a/N14rCPcVbJHU0ZIxBKBIeSdzZfZ+w78rOBYTvZ1p0lO6AIctmchjTF28IsgDTt
ij32YsN9q5oRv2G7UHeCFQ1JgausHJtLb5FQz0XE1zOS0NwtCrgd9q6Br4ODl+sOuTmAFBnTtZFz
8BnnUezhr6mJvTBZt5EIEw8wD8bUpJCgxhnlM8irrRG/FMWQBl6S8V3ttOY/dVKeR9ctfqQle6h6
TXwrxvwzy8GIWtT8H2Bs5l8cAwUTbQ+AUNzLI74dyGbla4m/Hdw2fhbItaWgKI0mVDo1qMr88Kaj
+OkyetMpy/9tXg3sW6fJmxOum8CDMIWoC2kQkkKyPTjjFHl5iIPWqsqc4DLllk/ypHdf5UgGD/+j
XIAgbPFjM+29H/JvBC7o7cd4p7HoSiWLtuxi/KlGV6qF5Gr0uy5wgyuBxZOlGi3zEuACUh2kKYHB
qnTpCDRA4Eh2qwlZ5CupGcmnOhlyD/Bm9Te8rk9JGoEfrQs3XQ7SAm8CkFpfZMb3zAXuEZuqz/jq
lStNs4cnXNEjNJY299YQPVpGKz4n9eiutCwt7y1W5+D0kvLQpgKAmbhaW8dtPH0s/PwfB9+dnwBI
8sP+p91mP3FS7z72vsvXZp1md8EDft2x+Rpt615HIuYqK0znU+PIr+pl/bOR+PgoHMI06R4mu7PA
A2NXKw7eo8epr/ttzNzsDK5WH/sP69aPzWL+yc2HNz9GPyo8Q0RjDI5kmylqp30IFE9vajl/CYYh
9UbVi5UsGEvxsmiX3r/bvdP+R39kh8JYAIn1Tr0RTIBQoHBT1COBJiPwjdvhoq0VPUdd269aGi5a
rZLAekqEv4omMFUfELevj1WNTHc6/aK8GJw5CX7tce2/S1kL7BfVIOD/ATXC2olGMon4g9NdgjHR
8EJWA8fsLrydTvNI5YBnIIkBVCFShW7mACJ3E9QabrnVLFIUOgdgo1rOUdNI0ffphw4J5jfuIn6m
5WhO7QRAM7SR66QergXn18FACqVnjQa76i8Bfs+uwgB5GQmEk/aHerC/1cBV57NRl+P3D5f5cp2F
jZb8H2Nfttw4rmz7RYzgDPJVsyjZ8lRll18Y1bW7wQEcwfnrz0LSNlXa1fveFwSQE2VbJsFE5lrb
2Cv+AYx0ehyaOky3HzHYlMRs9eU/my6uPaAsXXdqjviJ0hMNtkqcu5RO5yAHP9F6UU/cRaI9BAmP
MRXWgRSLXd5IL5DWisSz6Y3FEolmS3QKciPrertGeqQBeGxUbSgBgy91vEpqPrwAy9PZ+V1SBdz2
8gvOVthaTEPzM9KqDWVgssZBiTeb+pcijQHwlORrqmXE8ViRojP+szayyjlODu3andVU2kjapnVS
wKjCrqXyx2UdxUaQ44gDGGzGW16hfohm3Co/ZrGa9cVgvNFs0Y5KdmO3RMnjMug77z8MTArrLDNN
bMc1PHspOxNSQsfmkbZue82cEzpzlgeHJ2iM5ThwZUbhX0ZAqq+KDG1HjlqSzC5tF5Tu30hSobtt
FgPwHgWgk4jWpOhxKl85hrwjHx9wzqsISOtzHPIC3CxTcWgRd/kLKgGGFw2Au2Co7gUTQHwFuXtc
ae62QwfCOUsa7aRnRoQ2Dnt8KXOcdHS+YfytPZZDf+1TD4JtgUsog7yfVlT0UdbdtGLAED3ScsJD
+Dx5uGePqsAD3GLXWjQvoPSWiQth6ltZ94LnuXGaUfjbBt8ZtaSSYBpyfboSkZOElaHb+mmpHlZW
VdNdi36PxWSKuqfIUMjDYOWpwXMyCV49VMjm0Aob7nlFfFFeXs8rR/FM/W75tSLdlyVOfLxNYhb8
Xtblgz618QtrnPoUhcCw9KNselfypojjFz+Pv0deJPYDOjnuC01+DGOLQ2lkY0G00XNNXy0a13EB
xAhq7vUiW5w1GQPt0EmyWUsKIFn4eKMqkZcVMvVXizXuCR/XQ+dlvxv9365UpIkEorP+nKHs7T43
DbmOh8TZzstmCO9pZse9cwi5/HUjp2WJ53GEvNeZO7wEQoM/HBTW6UNiN9jDx1qzoiXuZ+MDzUR8
8TsgTZEkciAeLZAyyBGZocV01MRwQJMcsp/K5EqBHSpPxfaDpL1sxLdE0RPPNMPI/N0XTu4HkZJN
RD3sQFZ7IBO/oif+koH20AOiqPHumKivjEE2yFxHPtHQ+D7QCvsOPYFfMssuvnsiL5A0x1H7704k
Mg3rw0nie3CSuYuShU2Bw+h1XqJKAH8c1C/PU5ZowFnNclQBLkK0sYL+xQfeEnanKJj+GrQpfTRF
Lg9kbLD4Q3mzNIxOO/LS35Gc3Oer3YRbLh5ThTVZXn0OugCOfx59vAXuROkM6HXluuehgdxxNprl
+jsbycyXAkTpQSkkSJ7V0jSc9Cn1PfygOXhfKlm/tZrf3hlJDzRzZ3I2I5uuXccQwF7kCjLg6SFt
5X86G10FI5Pdi8dGc5MOItvTstU71APackRKG1oLeLn3TWQ+0ooGPf8ZamH8jBIn6LGvBVDjZ7C8
sj+CJZJ3L38KBgx1pIEJZHxCQQ56BFClgG+G3kaoLKtUFTCthY0TTMcLjb1vV8gIfyloVmi+thsr
3PSvnCd0huDuCNKGmHH/NEckfWug2KZnTbYLGZDMQXL0ao+jBJuuE4MIScszFPF5wBZDY2h6Z3kF
praa2rH9FJtggJQ9anBQKAxZoyAT8aC2T05YAf0CK94bCqW5QUMhi8xqVaJTHvj5MC6jrI73tm4i
pZvwdjtfZr4CWlUmUK+39q4eijqYstTsghq9AceWO8flWvO1sRXKtnFrhKskB5GZUTsXgGuPZzR4
Fe3K8HVFVBx9DKTRlZpl/2lxxH3q6hwPaBKRkmyXJUo5ohWv8ZpbTShHXi2hWjY98YIVATAqsn3S
l9rK5gy5RjUkvBcPYeudSzBynBaRhrPIfY/G1xVZLA6h9J5Q9+4Hi6hIO/2QKFD0Lsqyq7jM4+9l
ImIQXriWByAVwOb25viPqa7MMyWrxzYCf7eXH7u8t72VwJY3aAEnTOEpHn0Aj/N65Q2op6QlKTJg
C4BoZ3yc0hShSOY1DHkcnFPvlwAZl9rJT5xT07jxehpFt6ej3rKvcadFK/KcCwuBZHwB29Yatxvc
bkmrlmRLx8XoVZkdZgtajr49W5AZxVhCfsVw+vElNUP9e28hd9pJO/rOuhQwaIC9f5D5oO2Q7ubn
IpddEOtdfnAA1XqP5qd820uPPeMsHrkEXbN/OAn/pul+/55mabFyPTmASiSxH3p19BKVsbM3+IhD
TTqPaQscwTt5u62ryGrQHVLeMTZm51lrePm0pghoEsbpjVbAu9TAPGiEeOuyxsHa4eBVXq4GE7v5
sRXhjvuTvKTj8OZ6VQ++56hDhRBSK/gs7ZmWNCNZ7fp3BRrmALrGvQblPbCbp2Q4KOeuiKODXuVP
i9uVSSbL/gTg/JXEOS0SRagv06VePOhpA36/lkV/6bXzkqAr/KVN/eyY1E2765qq+2HwCETkxaaq
Yv+xq6L8pW+jM/NAoGGj6/8lzmwXKTCjOJAyGwEhPjYAPkqGAhgQYxQ9WBkC0ko5fLmTvdVMYBer
0vIQIfWOJDyKcKuEnTzgPTzhhMB7SBLruzkZ6VvUJMa+bhNtS8vYRC1dmlc52IAGoL921spWZgWq
OE4WQ9aatusAEQHMmBnhChZQXM7Mdk8d7rQPXV11qHtKvTuugbiPZAUakx/Qb4tMpETWn5akGDXc
nwBK/p4pi0GromMtkndNFXpSMScvY/Cqg2wBZaPmNLoBbv+1vaZKULLiogctm4ZcWD6V0gYoClxJ
PTuNqAXxt3MYirgY0IyGioL++Sr5aCFvwYGzcTdQcZPm4L9bDQkf4lP/tRQdAzq5mXe4NUGRaHFy
qpKiKlazdex+TlNknff1ADgoL/EOBdhJN6nCfDe5227aCtnzWC1xkvOzmWR7KQufv+bfNVcWr7yL
gIJmJH+Th8Z1dhUgL7UWJCwIQNpRZ3MAbjf1NgRi53pSuC4Juo68tTaYYj/57BEYjtVJqoG0NNzI
Zg/S4AuE147FchaqWDUKuhf57MJSOwBmgrePLDQdrT3cDIuVPw7RybGQ9ZzKwdjOwqrAuRm64Trx
YXDtMc/Jb7bwBoCm6iAD2KMv9vQhW4KT+lo6R0elZnSiKPOaqQ+yfBrZWMhJKJsrf1LTmjSzIwnJ
O6SLzj9C6+rSXWdIhEUJsp9EwkHsHd5ouuC6Hu5n9g6ShQ4wbIHnfJplcgT8SQys+Q2RfpDvv7n1
ubRPZEG2g8Y85GFdBiA2fXigwfc094SOkftFRLbqquQOnBf9lJbRfE+kWx+loOnO1wAI0gLjxfFG
TkpKUtOMHJzSmXYOi6M5Zb0oyHdZLr4JmguRKEz3U54DMfLmGkv4FHeyI8qbURP1eRefPei6N26p
23o4BUVycgmw/EA3MhtgeqfWPdx8ulC6+DyLF12iZhXYDXBCOD9MwnLYSZRTnRt1BDHxeLh47mE+
X0C9EBB0/LDdoAg43ZYT9txANrZ6PM2PfltAS2cWiwn5lXairR3p2Gt6eEWAo1plXjrsaUkDPelC
ZrWr1E+RkldPv4I57NTlFVsZbn9xfT4BRcTNLsvgaQlKNCI93C8ymo2uHFAwNlrbRdF3Ir8YU5Jv
hzgNAbaAJWlJUbZ4yfPdfkR71+c1SCFQtYJy6vzbjXzSbec85eNmiaH1eL6jYe3Rnnh5T95TfLLK
XlxsXtZ3oM3biLANL5nnhBeahW0zbnFQqK1HvZ+ybabpz/iJp2CxK2U1nerKP0fWK3hdpoEFlUQW
0I0asLCHQNsH697nYLQOoGoNoeGUHruzPWkAguMdOIokwsz5MI7AXYVD6bL7WAPL/8OPPLyp/VX2
4BUxDHTeg0XK2pYRetQAQFWeO9zGnaPtdsWZ1m7WaGuULxpr1PcW50XRGhqclzWpfWk2ARi31iUH
Q9oGNVH5xnFLNLJ2PnKIoRxxqoNirFM7Ab3nQFMa/NjSj4nEcaAybLQQhjRdTGiGArPPEFaXVqBk
UtFoWMztXoMmAcUziq3sI2ln6yt3kk54bgDiTsUg99lqUJ+BhOOkP4yRiycNGS6X0FBO6h9oPf9U
HFsaA/Vy+4xho6LpVY+XV0UFRIMG7r1AmK+kRN90jVYg/FMCPE6ZSJN/Tmed0MNixy3zH1I73TgB
wltZTp697XP8gawkrc6OGtSLyTy02DJ6cdkHN/IKNdlXZrODkg0oo11x12vp7eZ8E9P1xF3bhunB
Y5l9An2gBQYAA+920eRbJzBO402b9wEpaFjsaJmhXq1CQSL8btS2KNDMNNbVmhQUbw59Y7g4k82y
rPF9FkiaAMHwt091FYU8SE9uGQoGNpMhzjZHsXUn+vEtNgE2EOfNEMRtPL6Z1avUCvGagNrh7Ita
oA8CYqSnPqwY/m3PE6Bg19LDftmpZfSDp2UPzhQgp4aggXpmBc5kldxuAeYKeEtQVqtllhVnh5Xj
c8r76l4gKbXiYLf9IUbwzqUpqNRZ1OpvqTmLAUMVB50TDhuyAvBXDfpfu1wPYVetDd+R53Hsv01h
js6aLmkA4Y6B5DSIqLlekkwPsSNX7+OL2b/auhX6L+sG/NTqUjTQFehaf5J1+ZAc2il5/NeQNx+p
GHRji6QhGNi+PiuYdPNNJrD9nZ5LQDMFACVITjTUXYh7bdsnJ5qhudw6uCLakTJsP81oCb65pkAZ
PIQ3biT7k8til2i2/HAegBx0cMp4vshNvGWZjChs1brxoDe6H3R97Qc0G9WSZjXuiuAIUOt5eqMn
H1b519460kirxKiszY2CjE0LO3V0rn9ekGxulvOl/t38Ss8GgOrqaJPfor4f4Ek4Bl4Rw+bMxQkm
G+yZAa9TnUhKNJ1X+j+ucxWpqSwA75D7TN7JF55PiueDLjro3YPQGDLYDB3NrQSEuSsd4EOX4cTv
Gq/Hm9qXZjYkjVn4AFwwgZdFPiSjQSeFyMN0DwiMZJU0wEjkeKqu0HkZe3tDK44VWo9Pjd9ZaGa1
w/9Ss0o8NVGIOqZ0RG9mLbtdrF7Nlz0Nqgni9QhG1fmdfVHkes/XaLPVZ4VoJMqyY9sLcaetrF3B
C4mmdnAyJBF/Q4N3+Ih8F+pVRIYHeqUZa1qSgqGIBUiarrdzUs2f7fAEeA+rqT6RGcnlcA6bKn6k
RZKO9tmswstQa+jMmvJE24tyArWLugqZ6LrVbMzQT+awcVcWqOgeQcln65cQKLoA87KcZ/wRwPsJ
rr5tpQgCAFYCmF7Lf9YKzX4m0Zd9oQwcqV3bI4kNwIURxN0q2Jc9i8P6nlZkb1r4Y4t+vkTBBpMu
MaYlEF2Z318SZ5TItLYhOkoab2MPqYUqq34yTjQA8dM8IRELHkQtc9eL4spQ1lbCN6S6ki5OOvrC
T1bno3spHkEHUpfgfDLQdHXX1J1114Fua2ULv0RjkAN4sS8FLXHK657D8pkWZL9Y0SyMhmiH7wkI
pazw11SDiJKODxfglBlSZTmGJMQVMMoGpa/Zh+UUcrZb/AoF8cBGdmjNBg0IlYYzOhfFRyiGGdLu
dDUdrKHaRKmvrbA96056PArnTF56OQ1rJP5TZFyB6YztlIKzc0o/PCEBAIYPmhrRA0tBtEZKW2iQ
L3Y0Q+8SCiy+fOFQSvzamjzNdsiwDsW+UmTVqV7eZ3ktgfufAZ4dOSX0Z47Ntrcs0IqZbnPQivZ6
FjdxO8v41+zGbvzdtzdavFLk3c9q0gESkVkhduA6Mo9+C5Q3vfd/W9euShyJHEV7ZB931hodd4RG
UjKkWGucItJKqwacciVRtp2XzEF2cAKFDxB7UTUSc1R7FqI9EkpJDoKhoHV5s5pBSxS4CaiCAmHh
bSFUpCWxhn0nhSOLXm/ncIR5UkwDsAoZfjuVTLQjioreanR1s1WUJz7YfWp/nYlK344KU1pXAymG
St+hb8UF4r3zIfryJ4NFvsQgRTNh5/EBK+oPVRcs7bQi5xNwoYrse9Q79Z6aX296Y2lJisWNZMpr
1Lnc38iv2nHJjjH9rkOR1YGC+Kz6btYKvUc19s62NF2imBxbo0wOSPpfNcyBNFvV9vAjtcDRcNVU
R2vvtltu7pxbdDRTgfK84se5o262Yao/T6DV1Ec3r/b8v5vw2X+BdHmmboIGERB2uun45k0LfiUq
o0eVYPQ0Ax2hXnDcct/4p6wH+11NkPq03xML1MNx5Lyk+jBuADWUH/HuYD1Fg50BHht8iE1dX/gQ
Dd+nxq12Wl/vq6os1wunzIyXjAPBD6IZN65BQxwJMMr9jsB8w1uz2IVAbt0auGuvO5+BZLHxvV0F
ku97eyxQsE5TZgNtyTa6Dw3KJtCXp2yYajmPa0CMxvaACoOo2yQAtnxJcZs9u4PzK1IrEhXVa+0D
VokWZoZ2DpNXLKAlOmjaHcrrxLYwAO1bdMAAEobMH6qSyV0zoncOlQHIX3AdmBQlgJVM025wXObV
d//7L+feckgbAPQGeI8PJGDPx+HKDbxaFbMiwSE3yPIK0zv3Gg5mrL4sdxm4xV7LTENTEBp5rFSC
0cgzAU+nFy5YkZiHcmDJnmawshx4MCdUsj61hot7FbiVvVPnyMcoNfmDH6H0nGZmPaEjg1qpgIf5
4KmBFA7qnmzgQvsdcrKrUOA6PVMs68rfbcYUv4kqfnWAcoLzOLUEbZMWVG77GKogrJVIHQFLdoVC
9eEBeCHNnnWdtvIcwPGugL/MLkl3JGWojtS5Oh3XCwcIWah0Pcxm5CZ7/EGAGQEqzSiW7oVps9vi
ayo3J6+aA+tKRK+bwv9/gFr4un+LHIY/hu3puu57zHec238oD+krrQBox3PeJN0hVm/4rK0xSBvk
kfNUrReNk6j3vLQ4knKR09L2geK2WtxE6GIN3i2M83zRzZcoDMAbJJaOArWvi197kb2jPsKfo1ie
L+IdGZSoO9/HWj3/BGhLsI9e7QTZZIYXifPPxzTufqYirX60fZ9tzRrV1LSMcJIcghWyt3ge6L0G
cCxlBZzMFB2wkXbhtS0W76QyAXamvGuGWp3Qx+s9TvSN1RRxf09UbTOjW8PzozZ62FqrOuxFAe5K
ZApz47zIC8tGqXjjyw3JaNDqCcQhLQ7pjQwV4CSbr+OjOH+xEzjKP2YTNhILSR1pc10ePcfXz4u8
UtcpM6BJLix1nQnqcXUd4NzgOvQ5BxyHr0ag3c3XaapnYA1X99xAJlLhq/yMTfasukBevDSVxwy5
ip1ueNm7TH6RvnHQgWaE42Pr4HulwGe4GmSdmWvT0509yVJuiouyIKJdElXKAl/ZDwtN5yANatrD
MKXTKnU84D8RYKfV/o1LjA8zXCfydHfcH+9tAgD1xKjt0c+DdnGF40mQm3bGwRKUa8VuxvBUQJ6N
Zv6TjJoVkAXJP8POEgv3/yQe7pcwqCP8CL3ghC6hlzi/hyY53s0TA0CRXtxNqK6mUbNR0gvq1iY6
N/GR2Mhn0awmFnIasE+Mzn11pEXpANwF74LmlnmxOPfojIpi0GJgK53ieFGJ1Mz5mt3IQqQPTr4E
/smn1WJAMrvt9A81rce6bIIMUI2AnPIPcur19xoQJnE41u9l201rHFRYD6KKs4PUQBXkoU3+wkFD
tEH7g3jDacuLMZZotM2B4AfCXLHv0QgB1AXd/TbJwt2hV0nfZl7Evo2a2e7QOhfOWumA3qjRxnKn
hTDGQZ+zrUtb35FvqOHYfnT6YeMAbcYUPLuzSlPcNYltowdVTUk4Nba3lnh53FhRlc0y0lY1iMtX
ZNN64R6c02mgqzBLrHmm3HoGlF4rc54XJYVrpt76CIJSfJAN1uv21wgk1G2D5MhFT2QI6ubceC2m
XMMxbWddaEhHs73gIH02INsWBfHHidk/LWn67orMJmGLLdBi8s2VsGlxJKpFMj2QDaL7d8JC00Sa
eZsi50MgWJ5/szotoG6YbOQgWFfyAnAe3zKkUSy80p3QvlRsfCmnzWhl/qmIQvcB1PF4YPVD/Bcf
pjd9KlED0Or6EU13yW7q2uzd71B9rwzIc8JPPXtqI55ZqCONUXs7vAGv0Zs9I7wP7mIT9wflSQbk
WbZJu7PB6uJJFCmvMqmh4agsj+2YRQ80WCWqkBloDmopZL610MoBxiNwXS4mNMO7iUowGve4sSKS
lFG+HwEXDpDhCXRMs02h/1VPwjx2ih6BRKIS/alxwzsSzZ9CJI6zBnoIQ0Hmp13IWYptg11z8+AW
IEWqJ1fT1m7j6afaEAZYK5CGAr37gG6sUglISnq3TLap2bfHRTRb365nb5JSCJGLp1aR3ZFoAkD4
FrUs2CAxIIVYaqjc0luPIN9eLzKUvMsTDX+S6QpWBCU0p5qzcI++obGc45HHEnRiSKEusv8dj7SL
MV33Zpkm01uKp9K5LBPc/SZXGIAo8vQzdrJJkGX+llYkt/pRn5Uk05UZzVojSQNAcG1DZ1jF0c4T
oIIt8S5zGtI0mmckc5WCZqYfxsXqRv0nlxsZQ0ddsSodr1rHo2GsSU0RKdbE9ARv/UDoxiFnc6LB
V7DhYAAzVBM+hLQmmPBluVgjv56iACZJN2SHzjErKLGJfsfbzy8rivpnaYX4T0C7KCjwquwNWOao
wLSR0vJtQHcLgaK0eHSfXJSB75MpFYDSDq0H20PhdlL03a9BezCM1v0PmTYoFrgyZay0Z9NURLem
ZgoEoASQzplpiRVyAzHu6kYEjBKUINGsBFflVhsKbX2jAG6pfXQr9kK24MrJQLugfE3/FS3O4d0s
GuP+HvCmUzCAMO3qCmS6XCFrcaq2yGhGVxCj/7LIl8+Fq5ggFbojHXNEbq9ufoZMRnwd5sDT3lUl
iHwBKHWn+m0DAjciZKRRwSPRLBRsVi6ixQwcGLOSTBc52f4elpSlACwKzb6UM/bS4voVchEtrspr
GkMedDoqaHGOmJ3x0EOnvoaSm0LxhPU2u6C3LX2RLK7Q1Qa0BJID1+hSDs1whzM6f43qwurEE1Xg
QdPbNRHuANj0U09rL2T61gbJFBoRP6mCFmYeks0UPp7bpkfbSbY87Uz9G/nV6Kpfgfo2iY+2Ff2F
6pYhjddNjOwEbWcGFKKduaGtBaqng3n/Q1uhRctkrLcrz/dnm3kLJRtbPy82qddoe6srvZXdRXI3
JKX1mgNiAIC3cXUXT6b1OiH1iuPv19iT+FugbHFFVl5c8v2fnEiLI5g/OYXKyVRXmmzs21uv71Ga
DfRNGiQqKwM3LLYDUdGSLDQUnyNpHDTeJCqTkALYk+8ZMv6AgQLvn3Sx0YqTNqAZDTLV8G+4rGmW
KMPabqDhybQv/ITtyW+WXU3J/CZkZg5NcBt3Xs/jHGVxldIzBZC5//BJKHQaecjzR7m/yVIZ3teW
+aCVJqiKZOhYK5KBoQgtOKWVzSYkmxUAqjgNxRAsokEGWgZiW9QXNOF6YmZ3KkozRM4WKHfoBk8A
u8t5f6pISPpBGYkylOGaVEaUOxtzjLp7K+v3eVREfGUaJV6ytBCtY+W0xn8KoN5sdJGbocliVMc/
eFGBFm0HTOypBVTgkrvhMYzDLJgc53r4k0yiFRedGMaHHS0XN1LcyHzsflCDgRTRjYLcbq6xmMzX
KMxzqDnaDryEdZCYSR1YSEGC4kSt56mMWBUU2ECIFRksprRcZExrUn1Naj3Sk4/pHISsboNcWZmd
v+8LzUGtAuMPwG0sjsiT8VVLeyclI0VqJXgSVCBdqGlvpxSeVqJPOTZWLu3ZGqXILAdIaw2g2ygA
mtGRqemnKeARwIa50FCxgWPlC/JWF7zZGz+c2hxREKhlj00zdPs6E0Ogj6m4AzrptDWArPeSMBf3
jjx3foFQFA81NPTZev9sdvwfieLdA1ryUE7aMpxAoQnq1yS65DgvSQN87Z9JPlbXsgTsWbWTD8fE
7yccXKl+Bt+Tr15d2OgpQzwSxXizuzRCfpucWvvwJ5nftc8yHrOAbGkAybMEwbf1WGesmeVFlQf/
Ow9nm/8F4Ivsm2Eyx7fBee67pv47imniZr0DDsb6iXW2qjTS0vsBu+B7yTRwzQLpatOppTOUjblx
qlzs2MAZKljsCeDISkX6yknKg9YZf1EEuypac+Nnhh1MLuq50Dikz7H73Mb5eOYDo2Hb987ftupf
1k37gck6Cky10uLURlYUs6bIhr3wxgpldSG3VqQhm9J0H0wk8oJZQbKwa4a9O+H/t2AtakO/QrfF
dzTw+kl2Z9TTpneN9Mfol+62qOspqAHx8VikgCyYdIv/4nESsDg20QWbAafZDo0jqlyrJ85ZMVsU
I3/AvaX4XrtWDmwDkeBlzGxwXGgfR4b3RcJpWQbCc9HKdLzTzBiVvIN7IiXJgUwH+ESQU3Z3/ta2
a6ATkpwsusTHgR3buZMm74zYGvwNcr1Aohxlu8O5E3B8ihK3U5b42r7zOZDNlXC5bdLMj99lJ9w7
WtRfBhQpz6Z2d2NfTeAzoWjzJUnt6j+WIGCC/aYb4YtXlfa9YKF1z6JL1Q/enaskixjgxShSLID9
ciVT9mQ3ytmJItCAdg77fgQS4yZRTiSzrfStGXNxJCWJ4AgCFu+OFiVvvCCNixOt6Iq8BmINmbdW
qJkr0tTW7dXoM9HVcGzwcTUyJcXnR4yisEc7VZamKOnhyIF+0aqlufdX1nYFNuBAjfN5Wz5mxrwg
CdC4ACcyAIOLljSUDZqaDWNCpuZf4sTojrjUMV7CFfQCQ0V1LLp7x3Dbe2RWuvuq1puj2bDnFiQt
xoq0NBh1mW9TG2X0ZIcH8Kfa0H3c7yIn2i+xokYiQ+l5YguuIe+Uzu2QjZ/UG4MDWY5QrWZAK+qe
pLVRohVcOgKYcwo6awa5KhT01TwlKQ2uyK8trwIZegcwDVvuF2O6AMXuWrQQoIJLAAnPeqd9IF6p
gIRTX+3rbraCtOEjWY379ZcpiZcdYQFg5GKT+StL/B1NiYEN51A0+pkJwMSI8qNGgaoVwEfonNEp
AlxBc3BWflm3O8/KUnRrQAFkg21XlQCRG2WFTtNJP1FBZ6XneVC47I1Wc+Gn5Zs/cB6D1M2rXdVo
80QN4YtY09xUgriIXg0xeneGG/YvoQSikyPFeMir9FDijfNiV6iR1JPswQQqIrBjQKYLoujU3jlZ
bzzJxDOecDZhgWvokSQjCA72gASZ1rSslIGwjR9mJ+IziUwjl2czi15ZNFngPbFbe92ZU7snLZoP
jK01gc4n87RobwH2Zy6n9FVZ5FIbORdaNjpunVruHG5LJ6lgcomw+JGChjmCrYtHI+bOIffjn5aH
898UyJtPrM/GjVECLpCWsZLVzrjus7R8GLJhfGo70H4Bg8RakZJkWQXO9CYphiOQrzQgEQzRSrQC
hAVq6OP2Y+bIoRB4Wf5cLzbJl/Xi0hqgmJrj3KgXmyWC53hlMA2JuR0ZYPq9IkSN/Kg3a478c7SO
KvTGXa1lLbN9K/oGHdRKv6yLfqwfbVnKxyUGIBHqR2lV6U5HMfNWE0B0b93pG5BEkSzovAmoVHb+
Hk/ZE/hCm+dMGPXZzhRAlJLjY/2jgeP+ked+cl/7aLMheeMi5ymQNroABV27sKpFASK6Jt9H/B1Q
vu/3d7pwwX9l8p921Ofn/70HMZD4vzl2MnHgBDIF3/N012L2LZS64aqmZ1e0T0Mtkc9lTAtKNQym
HYKUhdYtenZQtbvL/FELSGSjZy9f3a5nn1k3z0cnBcLslxvNROfBd9bTpVrDHpb4Ny5zNLooed+u
SUM+/311ig6C6J9A0252GsDRdzys+UrzWgPQkgAj/JhmecnvSEpD6xfazrft73FtIpVoA07qZABy
jt/RtHELeEZZ4u+nLLknF1G2vH6cvUuch4xut5srAbrq6GXWcGqyDMeqnysqHMCb/LvTxtmlY5mx
RRdtcbB4Pb4NbR2UdaE/A9+luHQR/glITmb1l9moycBEYfUztkPXZpaZrkFNhBwF3UVTG4XTflWe
bXWzTVRVWKQGrQdyspJrlSEPJkoz0WGNb36RRllggY111dDZLq0BdstX8z/KsiZz+s8wwCg2+9CS
FCTD2T9f0f/SEpti0ZIUVQYa8rH/2zTHDoyhInqO67Z4BDvZqrNcNMtHfaNvHEBn7YifOVVaI+tR
GxRDmygt+XKGtG9agUDQrPizZaXxYRyaHnwJWIamyXFMJk9F4+KhrkTDGLUH1pvlmpQkY118nzmW
dkciFGM7Bzy9AKdPIXt7PaBY2siMfF2yfHhFTYC55S06unhpDK9MdMihiaS9t11ZP+HLsy0mfrRw
AP6GThyxM5MhD/w6rh+BeTThr4qvxP+fheBudBilpp9znP6loOd8SwAatjXLDrX4iSfPqPCvt+iL
617jQn+0FeqnJ4rZNDZktM0HcW2Ke/ZsWirUT2XaAu1ytNpXFOIZO9et+2gd56MN3qff19FQoGct
KgMNm7M14HXNR3Pk7p6bbEJHtZeifzLLNsB0Tn8gQ3ZXusz+uwPGZWW21bs52va6dIr4IdEs/9BK
pz0YsQKY4V63luhO/Sk8b1fXTXZwUTS94TWKkSPTiUCjkBvl0RXZgWSOKvqnmaVmtNSpRYCENLgd
/8sCpvWOTEgEEknAyjiAiAS3MzoCABR1JII1AlIYQv1TRl//ZU1qMiQZgOTSY8M97y5mLd56t52j
A6WpD9VXoBEXL62sZ+ArH031P80TVh0KrZxwZuYPbzjdQjl6H1+Z2cosBF/VlRkg11EnM8Zbjgfn
YdSBghBbjH1jduEcXBPv5pNeeN9iYEviVzIMG7SYe98aTRh77A3DTTUa3je9Af1CWxZyS756muo7
R3bulnxzXqMeGAwYO9JmBbYhssrAwK18HRdbWx8VY3vSopXE3Yw9YDtpWYM0buPqKIwQfldurRLM
jU3SIP9vx+o0TR0FmIb+OS1B34RuM3UiUGjGRopQO/wfZV/S5CgOrftf7voRgRDj4m7wPOXgnHND
VGVWMYkZBOjX34/j6rTbXV0db0NIR0fC6cSApG+gdEo89bnuTvVkongkgHdjDR7yweSUK8jXdjrE
nOdLLPxFJ4NbauAN0O0XdQoCIN745MZCmhw875fSsNgt1WAv3q0qaKnP0mGAHtrU2n61DlMrg+/7
hYdLEctlNcBs5NyfTxlYEMF96Wt0wd3woUn7y/5/Pz85wsRmbC1LkFjcQl8BQNO9RDLHbjKI71hE
V+1LJQ5QKmmes0qNt9mgfaNoa0Jzwkhsc05V0MgSKAol9ubUJ1bHQXbBncob+9GEPCqNnHrOLGrD
pkg3GWyOqsliIi/rX4eiSbAc7MBE5NyAeSAMKaiuyRYqNJQ+GMWvzMyJ0v05naqUco6FlQWPHoFX
orE234iqkBkQ0U6yIF9R1XW7Y9FN6lxWb91NWUR78CCOeZEV2c0pa4xc6w7+DaexKMtNsDAQe974
+pX1NdYwUSjojJRF1X9mUefcjW6HsV/ZE670fKGRn/LvYjIDLIzXKSxGvq5KukhP1ysFG7p0z+2u
53TzoMOzhYY9ZcaCC4BvU9vvgZR9AJTxCIAlPxSRrh5AY8X0L8rsOTW2yrHuZK7mUQdSFghMnQ4R
QzyHqbWPADnBdCuc9dG0K8nTCuAGAff5aSgL2sdzBVDripKr1LL2md2/nYaaTtuUqXmw7PzfT3tq
nDI6rCZenNrJXZhGjZp2+iPoDNPpZQGtY6tMuy11/d1nkKV6o3xnGvfrz3f7Mr4pQmPTTUDhoXG6
HZWaqfrnWB+BaY8XTPDspm7/X31/d46ywe+gTLN8cXVym/DM1KVyByCAtBZEKSfBa5PTxndYJ4uO
WAR4yEzXflV6rmO9WJWroXChG1HlKaa2HodnNm6hOianRzoAGJfODDNO1m2cYJeyqaIthwL1oTRV
dKwjuGSZWryspxqFsAqEOWEamBDCxSAilhp4J2U898J1ntiQkbNktYK3o/NRyvZHEdnt65g1BdZt
3fFB8/A5cpFXt7y14AEM9PeuZ+AbDQpQ5xYbuDeujQdHJ9rs2FiYM3dZ7Twngw7ZeBYm39Xg7WuI
vYf+f52vCAr1EGdxumjjCm6+VgeJ0Gk/LGgUbntUhKT7B4TixNKznXJHB4pTiefRX3nnZio5X9mn
sRoeD4sS5HgDlp0zVkTizjYiaw1rbbYG6KS863JuzLqqaN5hQbbB0877UVRqX9Xm8AYvPW0WwcL7
Fn9hutFVD3NfPQpXdZ8vsaPk3dKBTahmaWnGAhaJDt6b/tag0vgdClUOPOD/itd9EOz/PkYwLUJG
XlvO+zwaDgJU1sM4lVwBV6OyMz+xhWP2c4pRSuQxtdKF8yn6IIEH0Fe3BvbgW6uZEMHoOmVQWycr
pJ1H9wD2oYHpXOd4PIxgfJ1Hnz4JpeQOAw7+6/NQj5zOfR7hq1sa1BB2wbR3BMgOJ5o+hjf2pbX9
GuA0Xqq7+azGK8UsdGElo9vmS9lC4U5PrODOkX15GwK4SzWK46oN7gyrX3oM7hQQJHI0HzOWGGAT
w9hQHh1s3NdmXIdWf9vkyIG1Z7XEhMGZnXPiflSbQWkJhF1wNmowBvA6vMBbnmo0vuHkPkuG9pZO
Th+jEtGLlahwd0pzm3Ft6nAySHv4XvnSCcRNbh4ZuDm4RsLLgzbkm86FKeVV3E3BiSgTjverqUNu
dToovA5sLQvpgbD+NQoNCriBvazD2PbPDVCS6ldtFpgHxQDfU7mZ3Ajd7A9RkWqzpE35d9389Mw6
eK9tViycOsh2YLQbd26aGP7YM+M7sGT7pJHWsxh4tgog3rPuirx41Ll8i6YRCq2GtOggMK0akn4D
8icUnFspXiHhvCrH6icmJUcOCY+7uAJPIJEwm1eNoZbhVKXYMLBxJRQWQuRgmXeUrLFKHqokXVGN
W0CUsZ5DF1HIYAts/q/D6HErnxD+wZZazK9mqhr1GK7i0by76gYk2r+MomJQP0GZwVkuiqfBct2E
Eurfu1LLQJ2omA3hfQJ815LydF78cJUYFmEwyi3w83LrTAdoamBqQEXovKNI7QkVKYvq1E6lc/dT
zrn5nH3Rchrz4kznM1PP6xOdh6OSzdUPGDTaAcQhY9NenNlpJ0Jb3wrTtwpjPLXkE9XtgtWWml54
OOecqG4UjFgJ1tu/t59PRCUag3+d59zKFOQETSh9z6oWaOByxNVnmHW0EQVLVjzRs2cYcELJKMk+
/pgxakqcMsayfjLxCFpXqQdW69jId+Z4R8OV8iEJ22DnQah1jj1L+c5V89yYunsMK0y1Hau2ZhQv
U/E+Nkl1hJ2Zu29sbZjROMpuPgvL4fdpAE3mHK6UpzgrLEi6Zrm4H5l6A/Y+8yE1V2/p4HyVfhdz
crPD9TPlpGn58R8rgcz+x0KgabuGCe4YZErxya7sRBPA4r1g7Lx7vA20e3irJweYYSQHKkFh5Vcp
A3hJwDpxTfF/TTOKDzHW0FuahhA6b+A1nhkJhEsxUCHqZttW2G+Yauf41WgMLMBV0bCfpzS4xvU+
pZy7MTvR53kOYbirhnOVSmy6erNI6YuLzwL3lXwGtEY5dwejXHFwP+cnLewitBbJMD3QjXY4ChjM
Vcza0YGFWr/JtHLBYENwCgmrzkF3nlLSzMrAlP9qKuKw3cVszmE1j5XdMhx3os17XClTkQ5R0UWr
nGmPSpa/QhSvAnMVWSze1ngvgUIFt6pDq8FP3AQajmp0GDTQBeYl3upAVqt/4CnfrQQMoQ7U2nQ6
FNOozuGEAbdPON2cBhyKtF4lCRjiwVh+jG1W3kqRFS9r7oTlS4rH3W0SGB99r4oXs83DDbzBR7iy
oLHiBthMEibyVK35f5CLTOcf16KjYzHaNi3HBiNCvyIXFZWtwhHw2Xs3cYR6lq2rbW0DRBxygaw1
vFZgGlaszrEw80DlgXnkr5aTXaSCGWXaucahKQyGhXXoRmOxs/ctM1C3g56J2981wJC+Xid1XWLS
hJXf0MNqMR2o2tPqrzW1XDUbIWbwUM57Pcfh/RaCE1dGmx67ODfddCixlQIKwaCvqAo95nr55x+z
dU3OMnSHWwYDY9XxTEv3rn7LVtnbcW8q894OvfsU18Shhtjmzq47bHJNTGUx3a7p0DF8b1AgEbM6
5fECZqvsuXc6mD2E2o8AbyMuC024RkOXKjLL6EFrAndpSN0G3T8eDk4G5S3XBO/zAsd2wp8RFM3k
EOnzCZ92hqsRzs1xonYd53x9nadMIwS+mluziBcD4GvAAARhku/cqMS9o9TgBWyI5Dnv4h9xawY/
tPIpSszms4VoO0T10hF2KaVaugkmF3/+YjEhuL4yGXeYN12aHowwXfuKPCWiOB9qgGDu7epZJkl6
g9eDahtHUOuPSyz5pvUY+E5dut/BsIcQNr5EEQbPTVV2L+6ANT9HT4FYBurAT4fA3ZuxjnXuIIfc
fGqJd4rR4SLnVKz0t85SDwGIF9hfgzc4OMaYTmjsGTSNaF3YdrPCRpL70skM0PDJHhyM6hleS4J9
DrHmWxf2JX6e8Z8wCipWaToWxiyxnHHrhmrc8qIa8fZTGnJtT3UK0gETVxcOui12KXj+qwsk4qoM
aD4kdllQ4245DeQ04MLPvD4UC1x+3He7rtnldXtTcVu7ZeAhAv7d8hjzh1wugLANskWdMWyRBfbB
wToslLYEUEpeX6wBimz8U0o/VjBLDEEkoXEoh1XBOm81hdO3HNoU4K8e9EDKRZmM8Yy5nB3oQA2n
nAJyeb5ZBc3y3HzOoVJdhfjkbrG7ilPVG9psW/f2hsakEB1EHQHZqNuhviirQQNpDie/yqEYXmqU
D+oNJKinlFr2bNP26afr6Cacb1oLZIk63HEF23Zs4hePURgUfjIk3Q+Iwjhx1n1CLJb7lhbVuwIK
/ZqYKR3wRWwn6oMPeUhwtovehfN7wCW8iYBdCaqyPUziiwtwf4uZV6r2EKZcz1Yevok11Dmfgr5t
ja02Sr6P2PZUU2nxGcfRW+XFKZg8Ro9tz2S8bUpImwZyiO9jHW5gHtd0UDmbFOtYVvkIn0U5E3CW
eTbtDoZhtacOmiXt5agF7arLDb6vORvXA7Z1dzABtjemM3ibUhTZLrGTaZIhfoSG7HwYvBTb8wH7
+1CXjrJBB3bjrxZc/kmxPtepBAILNuCpSJ2ums8xExLheJmaRsvNIBH+uel6oIvUi+JFr1Pxutt5
wItPfiqemy4+7/mjXpzlopjQ30tdL054kXBRpLHOZ0lrFf/6qs7Bi1Nf9Lz4s377gc4jQ+zW3fz5
9opn0/XtlbvY6LZ07oFaCoPvqweXB6FFbMwk8j6Kwwo/xsoGKxcuod9BEJ1Xk+j2wPPHNnO8F1Wl
4zxRlgZTGWMFr/IQNCccTLd6L8AP3zjC+BWiuNUAhdoYfT6/ahBdGW4xnzlexV0Ilt9Ckn4+eJAX
pjHaWF/wyFhjb1bHHhewlQGIsK/wTuyWPbbnV1RNneHFY40Hk5ikO+aOfhN5dfUqI2xoKZGpBVWr
qIZBK/4xN0YXyqdCBnDPRFoDVfbt2KVQlhmt6rUawGFKy9LeUauVzEruOS9tF3WQ4IpWMomVyuex
O9wncZKsBmOEsDXoX/ouyeQNZAHLuwzmjadDBzMI32Zdv67sQnh+xnpvA+mx75RyikWO+e7WZQyy
7ZSSwt5nDfBn64tprPOAwoLxQFWka+bqj7G0gSCItGNsm/WhTUuBjVnhvGkxFhVKB3xALMOM92li
feNG5L6FALrOHaBrt72qmmcXLNBKKecNggMWXNTbJXZG+9n5/e7sAR4KPHlspuSK3vHODZRMrRKL
lCtquBoAT+/Mz5IYKyR4z9nEhrppJ+Q6vmO2h7E921P1VJKlDeCkXizOMWpopjwq0WEQw7A2oHbd
LFIIsx37RFVHrfeKTTC9krrdCGGmoevlrNYzY3WqW5mcuTkcRCgbeCy5LrI7qKfADwKQMciWORzb
nW2U71hYW+tTVbZmsa9duNz7lER1KnmBwDPXreBg4FSTRNo0xikzYp1aV2WkfI8zbRFEon8dLGdF
e8+pYoZfRTK6r6pEblWi15C4B6EUbCb8BxPNuYFcKMNkIjVg8JjG391BrCIBlCaW5OtVg33etTfk
4rmo1Z4SlAwzEHXgrXXuGeth8gA8cOIXIVQoJY9+sqZ5zaUIXgMha+jSWPxYO5BuwX6aPPDWrTe6
G4oNprzmwcwUX7TgLz5IB6ovVl9Vb/HQPFcylj9hx94rY1wVUeJugJ+ZW53KX+sQe7GqrMcVkObN
a4pVdcvVu28Sj9m5XrBsp0c1ww49lgLqrPs2FIr7OrBMs0wP5awKshj8YQAK2qSMjLlrDsmNV0Oq
DFC/bSyFl+/wytfWPRZnp7a4qUJj3prDneMCZWdFoOnB7kHzsMAGk/Cy024VTOm+SZi3zHpudDeN
AYHKJgMQDC9nxjcH5sB5YGiPAuD6jVQwtLc0T393kr1mNca3xMXuZNDOciBYwODG7+okeerIJFzU
hmj8CDTK7o5ahIRB27sd1MkujRrkyzy311wxvB5BlW3Wt8G2h1nCig1g4WFNwWm2I5wdm089guqQ
BiWvWcfSFszFTtgP1G67WNTyOzu7a1QW+hkW7e0hxp5GYlmPeq4+S+EKuC8I+xGYlGFWhvB8PzVi
E2KBDVBvAUFu+5FxN9vkTd3PvCnZirXioAb2QV0ds06PNqhY1JNC2Lr885lcD3d7Gkv/tzPRaDFU
of7tTKcEgd3sr78JovifFiDTgtv6Elbrzc6cDhpQNKdSAOkiyExNdTqc6uckBRj5RXoxzrqxiS8i
1OsiCwJLs5PaQlJbjzbgPotiskKTcQkAbBo+w4I13P49LmKuPQ1VE/0u3kC3acvLKF+wOvzAJar5
kV1BtdcNMGqgvRatMxy9Jh72yRSHqs74HjTxG3js4+/i0SiHYwMwwim/S9J7hvV8ID/0yAxnGdj/
fqwD+9TBsAvEaCMUS2bCY/tUZ33X7bs+x8ONiiGpRLeDAO+gKJcU43kqfjULZWMQq46h5hdf9js1
UDodah7UiwpC8GDgQHeaYqcckpE+nTFT0Te4Haar02ehzNqqIOHGAGRe5U1wPO1i48nUwJt2W9Oe
N8XoIKYd8nP1IibiVdhrzSaDcDV0ct6bIqnhF+E1ry6k5JVlKCC2K/MGd77Cp7jZZnzhGlWyzvS6
ffVqBzrzwJW2bSPvsEn0DYs57WthYEswYGawpE6VVK9iGG34hxnlkY32bdk1MaCpbb4sEqF2dIAP
8rju8ZOgWlRhlyHtMgALBxjXAfFWIkBRsMJRd3v+qyMF88oDV19q6fzUiYIub6AJSuPhKV6uLMzV
IK2fu+KdKVbeWk3PMLOFrjxoVTxcwJmtmAk9z2C2g+bzATJj3qwdmxJS5I0ZLsJCsnnSlhL0s8YK
Fz3m0LMCWlrzYFoyTwEwWlVuvnexhWouPPhjbTlUq80FNYMnAeS9dh2VogwfKYE6uIOjAZKj2kXQ
etZKdxp5rzvmTyipDu9ChPVMH7X2QPy8Lq+LeY9N27kdufXtODjvldVpzwCXxFu3gdwwVVswlxbY
CQNMFyYzzx0H5SooTLCgpmRLiVvp5dn9qGLvCfZh1pREA+ah9U41GtDSc3tGVQNbT6cBqaqVEL6A
r59Pg1JoGrQAmPse1tveU27e0Jn//il7D29tNOjVp6QqrJuSi0+pc2Ccgcg5DWhikl6V4cvfP2Uc
qWCWxpmEwrwIdknefvSpUEuQX4NdjVfWHcWp9B+xobrueu6Pey40xi1LW2heMYJvB9BlxyqAcLoB
mPExNHeiGrD29NWqiX4yTMkSbT4zc1m+9Y5tbqomcOZVWldwCSt/YqcWT+N4HO+SEotEEER7KzsB
b184PcMEFtU1bo2/usogASl/6orpwE+rE8MdqPv9BjJZ5RpfANueDwpwuG1ZScteUBA/SWiLUjFq
9aKGmPxf+Yxh9zpohxeuy5iDXAYXdw2aI3DnwiZo7hdMAzt6ksVOG/wM9rj7Q8cSUpPhMhRASlej
l6+G3KlvQXbJ1xBKwjURwWTNxwZSc1tWWbXuBfiA0UR7GpRASzFY7RpAzvRXkHpTdgI+BW7GiX9K
pCGG3lGgXUUwnOrFuCtT417kZfXSdz0AWlgwjW1mLxLdFBvoY1/EEwUgAHYWxcae4qoB+Az+9e9i
ilN+Z8fVFru0rk9KTS2ge7Gh8Q1pOZ3Fm0bc7rBBNFEwv1JIy4mnEAXlosWbA2RnI6hkziH6x1YA
O9pzN2HuHO9C7V0b8fYODJ3mMEmKBF4MM09qcFuI1GJ9SV8L3kBOJWainjsNDIDiody3WZHhCTUV
ZdmCy2sni1PMHHM0V/ha5xeZUTDusXyi1tRcKBvA2anzdbZ0RTcz7SKfhzlWR31qvyhSJ+rOCizI
jcZ3U2stQCHGcWaqsVtTVTljiRUQS/epmhe29RC677ZjtcerfLxNWw+6dH7lY5kkngGHWjXxSsHq
ciO8Ud2GqalBzS26LbinbilEB9cE/ssFNNk/xyhFGbDBjiFgMKeGczfcHWEAroXe8hzLpkGHnD11
0k2255HaodBvDVD+4G4Y3pwHqmPb3celXJxDVAodLuBSyD/PQ1McltnpUrG6nVFVxQChwAwBt+Nx
sMbTKNRCJ+Ry2lVrzW5NMRqLPmE5xhsHAlP78/Cunmk3EWZfX18LZQobxO7YHC++KRpagx75CutV
CiRG0In0OvS2SSawbw7s6zdbsY3sYxjegG0/65pQfcalFvtcwyotc2Dv5mBv+i5ygZXtGw3CINLs
943RVsvISIF9c/sKHq7wO9U7fqyasQ99sOMATo/Bk7Wx0puU9ivIMyMW8ph1L5PCWNq9A5eyUkJZ
fyjblYYd07uhTuN5jqkWK81hlUnof5tGnzCfis2QreBBXuwuYumUM0LATy9zc0dp9cSSp3jXwjVd
h5YtZpVq5rlQazOsdvSzstHemLDeg6FlHypptoUzqtDHQoSv430HhnfhzxbLjeD7ymgbQEPxI5D5
u4eJ23sLJRIANCPjpgYtRp/4Z44GB/uiiTu/JfYYBdOJtaYz/UZLVbV1AHC6saZDV+jWf1AyHXa9
/GSCBGGaDD8jw+D6NRnCtqJQmU7a3ruV9kSilCQ62UwilFQScZhAom20FtRKTOdz3u9i576emda7
IAOysvgkb8jBrYPDV01ONS3NPslkktqmWgYHV3gYtThtCRlTA4CQ+ehKvqwnCVMv17s9ABQfigRI
QZNaFx3jtyZEfmcty/SFDR8Edx+OlbNopg9/sRN53oM8BWMW6hDVK7VFEtgdpJu1FM7DjnWvzOIT
KrHsHkZVqY+3nXI/Yo1lAW/Q6EkaePy0DR6x0XuXavqPMutKP6nA9tXNOl42iRHswixzZ39eLLSv
BdMM04HkPgyRLGZ5zHavNglBnY0TrZHlfQOGi4e3uFzXHxrJ3uHnnH0krv6mup49Wvg7Vn0ukzXL
ov7xTwmYOyQ3o86rfQ4H+Bl2Kjr8MPFgJeM0elxyswXiPXXb5TlWYQF/U1bdXWYDuJlnBXiJccKf
cgjn+RkE18D9MIxT9dwKyQPbx3L4tBzX3mnafjC15BjHenJ0XSPYZJFVgmGFKjUEprLncCzni3NM
64vvvK2qHYWCtgaRO505UYTtaC+3rF0/xDbET1AKdIVg91U/N9dNe4zyCGBX6Frv/vw/Mvk/9sss
bJTZNtQBTceD/+DVPylqzSRhqpJ3qY5VWmOiFpcdtmCCooIgUKenLjYG4nXUcrlrqw6mGufmQKiI
+23csD2WLubwQoI6Y1P28yHR5UPU2+I4sjesWcmHLsgl2DIM+5t1KtdUZWywdkbjgQA/tdoQrH2A
Fhq0sSLvQL3SonSXSaM/x4VMfAoVeZYdDeuVKnSesYFF73nUCI/WuWAgykYCF0rRtlXrN5hY7bFR
Wu+plEwtXpYeEysNVlQ75VEXqlOe05fvRSRr3GW1cVkKqMeUWLl5M7iJTXrRvLCo7LZNpo/zdnTZ
W6iNHxarxT2voup2VFicMPuOvSVDz2c15Il3oI6Jp5TnaxqHhtUBGVwF8snJt72RamqZKAjGjomZ
7zWtWMHmV24aSDKwA8XokGOChyfBxE2bkk/9qIU65wXXGn/qnadeBy+vadgyyZ21cuA5NooBfktY
KxyLtvOxvKbdaXVn7YoQ/0VqcLPvoQLa0oibaMlzi288M+EPv+nYMG7trLHF6n/J+3ev/wB/3bcq
Fd8QlLKalGOxv+Stewf4vzO8khogrgbpJIFf61XD3wehRtvrgutBam6lu8JN3zkmagNYFS+dAqAW
L9NY0Jpejqe4nOL9FHf/Fj/nYyv4It/oTf2lVFxba47QFmJyrf7N+HZmRvjYWT8/2aeGZr7CPQEu
zhHuikvi/p48VKeWyOzHDfF601ZCjazjWEoP92bkli/NEI3LQXBjk0dldMxC3vjxYGUfXxmeA2Q5
ZQRYyDnmDAq6lAGpiz1WFf8wRsGTeTiIfQLP6A3dIgGvhKnWNOHIhvwZgEJn0zNNRoupKqa0gewm
v1IuYnRT/ep28qF0MRNfBHiPguSzZcHs/GT0Ateycp4AB7kIyQhGaFV2W5lHIgGT7wvZ0wdTWjSl
iXawDlCGCEHITrwRu8vteDMWXqs9VLkdrkHL8jC7UqW2df9+MF3ngI3pZnWOwy4dyYkRgi4J6tPW
rgRUmJptRIxBUgkjyEgwUQ1tUiSjINWp5BaHfpT2AT4EAWfpDXnKJ3jXg9iCF5pzx6jTOQXpgG12
tEAM3pJ1ehMmEGqgeDBJNlAHweVadjGc36eJ+XlOzkZu1X4UQfbHP5Vpqp5ZWgZ+fu8s/jyHH0to
S9USfLuIiQkUPNbdXHHdniUyriyoNaFeaRJuU0ag+UC/QVcPqrXgq8nBV67mLoy0gE8E1alJjmN9
oBLuhd3O9YZZTK3UAOHIX61UBWT5WNsB0B8phOvi6Yc/HXIuJ9JB0OszQFaDOQW5XcQ3svRwSPwe
r4m4/1vCjxO8es2wlw0pJKyekZg7U2YOokzRrqiqN9WwM/CT9SMIoB8DfggC0dbQswDf73zA4nw1
zwMrnYXaV3MrWnACq8kdhTKpfiopOIH5eKY8ajKsVx60brajwXpWYI3dgf54yPf62Bp434hriH1P
RSzmFfOiYmpmwKgQqOdze11wY18BFueXgdQXF+3AHfzVvxDx0YnGfH3RTB0v6tiF9HsISe6ERcDq
6RRgARqnD0NnhBFJtw09E7uuX0OfPqWEatzK6e23qx5ULekPwYZmuDDyOpyNDWTDObcNHyqf7JYO
XO+CQ1KbkH0vjVOI4qljhJsqw1zn3ADbNmNS0ioWqgCzydWVaQN5jKCTewAujRLIgmlkAJqr/9Dk
df4BQ7NduOPCJtKwbVNn15DIQdip0ZRldwfOLcD18Je65VbRrHvL7TGRtOELkCtvnppN8px5PMbT
Mtd/hHDTAc7y5yi7F0w1wleDhWLed7gDhjxKZyLF1pA5tuKQTEJYA4eKZ+M964Pb3nSDgx/lFLZ6
MwGKeSyWVKVO8Y9fgl3Nppq85ken2rWxcO7qyZf+q0ZtkYS44NRWuDCwxksVQIjYqbilA/w93vBa
IDcxL+xt0GbDDsvNkAIFexR7Nh0Eem2I/aSsTT6L4gfguOV3NpgepJzL8SZW3gjgOh8XnRNoL7ie
99Jzk08trD8iXbMfOz4+jnaUD/fAlfcbi43Q2ordbha4GQPcUOl7L/f0/VUVEjFq/ecXUON6kmDa
jou5gcttx3BNgzR4Pr4dgYdv/vd/2P8L2IBLHO8VjwP4V9CsZPuo7yEozPth2XkKnIQhrt70li/C
XGdPdjeKPawV+pkmkebYmuMLkcDkwdNB5kR3q1QbZ8iM6rse1niXHQDVdwY+l6Y0njJzD8G35g0Y
hy22Uconb4j7rchtGEEo5v7H9cmM6/kqZkBAokG5HwR+5nH9SkEIZoh2WARd+OiU9YLDXLtzeQxu
dN4+hDpfY5HUeemgobA1OjMGQXBwXkIowM1baExvqTV2401cj9XD0ACTrIOTQ1m1atV6DCC48dhB
hOOu4SqDcXXezfVYj75zR/lwaTffnCKslkDzNpshBGBJi6tnSih0LJFw2J3cQSw3m7cCwrLlkGIC
kxVH7tr5sRFRuHYKvZidY1hYSGa2LuFxOaVQwyiTmWcycWeIqF5FTsPghQT8E1RrPyihEPkIsmvB
fA/y3XvPrWJjCcDDsIRkYuTjhtS3PlQOXqDJlwXYs7DfIJizwGsvtsB0aN06BlwQrHp0n20d7Nwp
nktTLVyv7TZDZoltFQ1gyw3bdPphjqpIcDlgMYWqDqvzpTeW8C2fVO6qsIEWkA2KOVwx7GfAiyw8
oF9GAOB2Bv7YYEi/A7MZlouIm5EfTCJdsR189F6aYxrW3MUM8isWxCH8skz1x0Zp7lwWY31bA5y/
0iLH23YqVrsQywQrJ4uzO5Zqu9CAT1JYV8m+H+edbsl9Zzc9vLdRAsz5V4liINhg6dw0oKTpZS2I
YRAf/fOPDraPV+soJoS/XD7hyXXcOB1qv/jVNYNox6LIokfAPLJdLizjADO9dUm+FlQdE0j7RAFs
LII84YesadfZkDX3KUB9t2FYzMIwlndF5g6LojDlXZjif0Ylil20NjacaWrpzloj8x5E0S7MCaMM
9dxxr2Dj6htTtQF9fNXEdbKk1q4Zy1nlQEGIWke922WZmR2BOAeAYDStVZCxbRMb7KY27ehBpH26
LotOzmzeRQ9RnY97u3K/B1XuC6lnT0FX2/eChXtsoGjPqQ6nxxQuqT5VhdV0KwMSKQuq1tguAjov
VhuqRnH/o8o1EzKc6DqNCCFsd3uCPvcwnh7u4TMatJsimKR7ym5BT4RssNOZayl3Z9MV1jez3s6z
p36Mndu2tr9Rlj00mF1PnSzW+gqmK+2mcXozPQC88pCbEAcLAyi2wTWo2mIeBY8PZhSvDD9/PtYQ
J9ANgJywmgkfAad8LRRAWXrQN0vdlUC6W5ib7ICotnZMxlhgaFRRgoMOHb2AeVk0P7cXOfswkjLx
a+bJeteG1gr2BGBLTP91L3bqeyd1v7HMgUz8VygYrG/gZ+D1msQIcs04VakTpX2FxsEEShVrKiko
cy7E7Eo5bkqYFwFnizNQsgpzMNHGyRJ1OmFhmtayg94AHF8KiCi78tPTrMofmzR80oF2gleDqA9d
GHVb7KANK8hW5/d1MLkCm7H7lnbixs1K9hPsIQCwovwjzQIYl2daAK1lLKOZmOcAWzSIXY7b9FIB
OHG0nArwGFy/30RlbdLEdF4iO9/iv2weolZYh+7/SPuSJklxpdv/8vaYMSMWbxPzmHNVVvUGq6EL
gZjEKPj178jJTrLjVn+3P3sbmdzlElFZEYDkfs6pAvS0qcwiWGEfHW7J58eNxFZrsPDCzLb+5Fhf
fJVKnIunjia/G57UrypCLh3U6t5PEMisJ2fwv9XSs0G34Kp7h+fJCR8OaozIsb9QbMFTuZKBDaqM
wa0vpm6qmnXtqjc6HGfgZlSnZronaw6ZUNUwFLFQjxGDGhXYt+ydyp1uQ78U+n3Ybb42a8keAMWU
jy1930AkP71t1YAQ20ZT1l+XvZrhhPUOWJxhTbs2Od6lg+dsO1QVvHIJLnH9ZXQFEoN2aJTgYq7U
0WgqtrHxdS32LJb1br6O5yXmEaraoNWPgTlswbC0iWU2PeXI7bmGfKEndeZ+rVi+GADVyxd6cUIY
jUAPrLn4ea5/MEkY/BEaTyA+AE1lw8EBrib5y3WxwZ6ApA2D4rOXd903r7ZB2iTS7GsWfe7syyIL
7UfA1Ku8jnaWRMzQpdPn0kq6TelZ9v0wjTiehObxCVpVyRW5ALZN+qh97somWkHkIPnW4Ghcf7uq
PhOPlT5e5FkO5qG/rNEUpzIPTRCVT3g66FNLG4QzWxbFfJNo09Fb8mVgYhnf4HmCjGGvd+xLNAXS
lAxYlySVajsgC3iC2gt49nQvln29mTQlGR1D5JqHbCEVm08lOvPsC4hdkZ9ldrHGP9BdGQNu6X03
xMchDsyvv0I2TF+VOSRHW+bD1uCV9VVk8nFyyuS5YYl5BdkbkOQ6OKuh4u2NpbriYCx7xo0BUiOI
h86e2rKsEqtAxN4m65AC4Tav1tMEHFKjPhte4f/kDbjULRnHz0Ms7H3fj+XRx16rKM32bKRuBpby
OLjGKSrcqEe+QfsS7aMe+RIGHRsjLh//Rez/vKYxyI9XpPWM1Pic51xtKk1u5yfjcJ9At2m2NHWd
y6V9EAVko8hHDZg2+MbSCPLFh3PjB0erqw0lnzZWkVRgr0P2RbnqJcI28dA6RnywhTO95G34tRkg
x/NfAzIUrAKeufILO/2JE9sjl8hJgc4ENUZWIC42YJlXM5bFZkzT9psBNbreyNOfQY1c5oS3rMei
HIBJH5ppr/IyeQlzIOIah7v3bWR6K6tuPWw8kK1M8qL8VPDYwe3SFdDohmlCVHQDMc5+j2RF9SnP
ohQ37yze0aib+9Peg1jRhkb9CPz1PQ5x10UC0HaZ+xGyqXgUVninxm9OjUjIq/I7GCtXfZT7PyHb
BtKSSPjPJWp19wqUWUeKDQWYTQPU6t7EVoXyn6WO7XVsGMrgv0B5/Ns9KI7PHQ9iH57FmB965g3g
pGutxAx5Zz/PzzZks/cVFIV2ptfxF4lygxUYc8WfY/pDpkP9AwTI+IMXbvmoRKQOKBYZDqZU8jGV
bboOuqD9weo/5ikaZ888YTx7eQtMj/Kak4NHx50Lrd5N0tbpH6xvDhRrjMX9iB/td5VANYDVrH62
lOUdgMY5CMsCmTRY/UxQQH4D/flLb1nFS1Tx8Bhim7glvw1pscwqvg3dyPEkLPpjFwYXECzy8xAp
dwtWo/TBcOu3HrJW7naIjeShEK67HXUvjr6WtoNyjNZOt0QYgu9ut6oBt0Hq0HNf7LyBpAgkUJMB
p6sUNnGz+y+vt+Hf95SeFbqBCxJ4E1tLB5rnt2+3NtLIINMu1YPl8CNS9v4JsDr/RD3rvbf4WnwE
EA8Vh9/FLmHL/P+VD8XVSBuAajfuoXc5y4uRihjZJALWpdnLWLTR7sZPEeSbp5E9S4hRdxmnZWZZ
Mb1YL8wIZLTQF6OQjDTNZr2xLv7uhWnbguCuMONNgeT4qfp7I/DGcBoahiIaPdA2k4c903sMjQCM
6R9V+2lx38yiAfJRD1XNUBRb7H+ct4QwoAVnqU06SBVMNNsUrFzrWXTTl96KB4DOFXX+X2j3bJtw
YprLFPo/P//v//GwL4I4oR84OJuwLd+8xZG5arJZ6dbBQ2E5OM5Vm6L38p9pEcV4p48lCP8y7wDx
NXFQkVc+2T7qtIHkwj0KN7dc5j/HqQfPmXulAtG4TbFrqDvzIcfYXRJxjjoCVI4CxYcioyx9G8gM
cHbTAId4KuqDouEBqYKpQcI2F+YRNBcNGDjyxkS6pQwePDUFD25TsAOvAcdafLJujWsyTltUv3fG
iuIg/rJz7cy5kkVNAEWDlT1KC3CDKHig+Rkw29uJd2xDIY6+hNMZwXwJ8lFcH/SPseZ/nDJrJwyL
PccxNx7CmqNEWjmvvbCCwwDd7A2ZqcEnqMap6ETmf04ak7RdFRn7sTDPQSlpDIT3kKVtdimD/gs4
rVHeDFYSHM/i+Efi3WwjXdTQAqQQfBFyPUCr9+sImgIg71SypcMjJ5I/UHMUPpRRnj8gK5agkByH
SjRb8ykA8+W4mzqU47X0DBSqFlX6ycEL5yr3UXI9QIQDsHb3F6vDR78V6dfJMkC6BgrnB6haufte
5vmpY/HbdJx7vk2fgvopFfmVF8jQgHjiEXSz8aNKguxTKiyIL8KdtP14Rf6pXs0bXyfx9nIC/I5G
6yB2QfJq1ycabaP20dFr9H+tgSqgVZQMoQPiGB+wVaczN73Voz5Sw3HxLgaIQy6D8m6QFb40row3
Hqor9rPmoGEVYB0CFa/WyIO8SP6iUHC5UqPTXhqny1+c0NCwiazYUUiGo/JzjlsV9LMQDJh8+2xj
c6MNipdxidNhuzaPEYkaNi4bdl2qxHyOF/Sgkgsb1E7LLLjYRlGs6b8i8OJsDcEW4zJMw/SCf8mR
/oOB5ov3WSrFnk4F9XTX7N07Dgp8wo/MeONUZ5pQQrFZECc8SgpoTrzSn6HWAY6ExDaZ1MyAZFa4
b1OHGtBAf2r6o+EJBVwcGtvlxUlO+bHzuzcX+QdtCp7g7+23QM+6ONsH3Gna0x/CKvIeSUCgSuhP
UtcGf3TBnkMWRbiRejSZau/Ioul5Eo7z9Lzv+mON7cQqZP12YuEp78r+OYSg3j306VPAQZzxS2Wg
0gDV4NnBq6rxC1RQzkXFuucSsJR7LiOoSLhi+pJDK+Ufw2LJBfieML3Wq2G7kY1RhG8Sd+J8V7K4
PHudlGydRhUgl5AhriBNh+6t3bgJr1Y0Ye7i1eKT6EaIE+tFZh/NFFUPGR7qfphEtl+A3sMHM8/o
+dfJB7M5QLhsF7TIwXm6oZ5dga/bb0t2UpbYL35wlEKYqR3jdp03UbqlOOSskYuheUCJqKujExJY
XQUJ/BRCtgvQ9aZDTge1GdgSbhLBS9DKK7WPovznQkctExwRgcYPvH361Z8Ghs4sVrKxxYl81DRq
7+RZ/zgbUZSe/2mdLv7ZTlH9GtgTfueGaZ0Fq+rPTcQ3KD6QX3WJ2UGEKt952sQ5873bGskz4JjF
3QAl+dUwBtXXZTrDW+Iz9AT2cVf8mYtgRKU/lMuqeEBp/JiLi+HaSK0uNvUoRs+AWs20ozjyC8v3
V6AeHDeDjeyCMKLomXptVRtzr37vVVzw4xT54GyKRQGAfiP3eP1wXvHF2ZMElh/a9hqoF/Oqqond
dRNUpOk42pPuxekagTpuls8zwY3qvHLxohS4RPSnv/l3LCaN2qOfHBQArdlU2SeUqtunMAFt1Lqs
C7x4ZAKZwwma7zibw/js9CIXQxRr6ZLh2X6b8L4Mc1IQeKn2J1GdEK9Kjaw9dMJVs1voT4hA5cbs
ePrgBpBsM4BQUR3IDqhpQPAw98js7AYSkWN/vfHfxLoaV8QBbNwBafVxPqsb9+DJvn0YmrFcC29w
wGctohenifZ0G227KN+zuot2dLcNCwiij373Ar709JpDqma+Cy/Tk2CIXgB22vPoW8Es9UQ1bwHe
C4wq+9TobNZfBlXKwRAoM/v0VxiqsL6oim1ROmKC1Jt9zoIxf7RQlfKEY4ARUk3AQ5NJTWWM9Zq1
WaRzve0T+TBJ+TjeQFk18nKDG637KsHJf8o/l+bAn4FKEheg2OEPbByVZ5Agj/EWD+JTVMtcaugs
NrgHKpzzRnG1ie0YosraNMdE15uxe2g7IoR8FOc22d/s3H6NsAE+UwQtOi+nl7/xzVcDWUwFlppQ
rKbSNw7Ik4xnamoxgV1ksW1iG1lswxrfIkeUcu4Sf/qTBhf/vEIYlWscS39DbhaKU0XXPvVt0j6N
QHaswtQrT2R2ZlA+uEm5JosaaDjI/c0sx2/+EBw1+OZqwIMcpRoiEXsfybLtqLDjlkUivDvLGXaJ
oYaT0dbteEIGfgtKl+ox9Qv2rEErSK84n94tu/ft2QIhMv7FH61l7H83r+ykiayTEa47006+BJDT
4k7/2qZWfs14gMy1djeord8CPwBZRW16U/gEgaXuETun/skX7ZWi8NLKDqbXGkjCIAq0KQkqBXiN
TMy8tGtW/atrRG9LA86YPdvGqM6jn7d3g24gyhitTNTV7LJYmhbezPWTvGfNXQnlB2nF5VFrKdn7
sEV6qw7SK0XMwVGcdecxDHfFhOryzTxXTgEO260EClzctFG/DLVu2zLsddZNFi6g16brF0Pwdun5
Cu8XpJB8qFHPKB1jj9e+fRzHPg7o8uRR8uHZg1wKQM8sPIRW5G1Gq3FfB6c31xWEKE4QOXJeK3Dm
0SQIuCWPRW+DQfGLj33BwWqDQ8AyYE9N8Face2y85wa/mBCZ5mkCKlU7Y+r60r6gQqZ8m7OE364x
20XEw7WbKLWmSFqTek6Wo0x6mb6MvH+q+YJLCPXmZak7j9d90J5NADbD7C6MXGO/EAAlmhWIqIJu
fDRw43ufL8PCn7mFKAzl308xS0HDGDjOA1PQx2ZdGO/JtFHd8lDGfonkKGpTyUeNlY7FNQyTA7J8
oFkjX8zso23n7KICfAm1APzbUrSKhCDCGWibRy8snV3HQaXQxzx97KVMgC7HaQey+KgitazksdFN
mPvuGZUCcwT5NdP8nZvhj60nUUP+JPkhp9i7X9x9YlzcIVSXxVWZkCdDISEwInp5Ghi7ArwVKa/2
y3XNSnob6BaV25AlMl47+vN6E2pmlrXo8+JX16wWnxhS75wm/uPyz+rLAFC9FvDJtH2NqiH7aneA
5tncQYJSm35XrU0+TJ+tqnTPLeq71kz7q7ZlK2SF1BWK08VLhSXIL6ZW7CXYNXY0nVcDKC2h2wkg
UYCNmO+uyA+crr92Y3c4Vn20Mhw13Bs4TrwHFrtecybzXTQw+N4HWpCdraxeGnsaYHqUetXgfPIK
6OYtseRPfORFoHVxufFD2AcsGeHd4o6npLt2rhZvwseYr6s/C24p8TmU7Z2t7O5qO+Eq8KwMtJjN
x4Z8gRa4pQHmbLpicM+/Cy1/M5ONqKjomNwtyy5hQGpbze1VB+RD9jWfvt5c4sYcaS6tmiMltoHu
lY9qVHx2NTXsxAG+UW5eH1HRm646bqoHatrcUA8T+AuarBzvFr9ZA8IPoO2EHwZiIbOrHgTSvrfz
cxeZHpBjFODltfwLR50ZoDKjiHeDlXWreBwrnInYtX9x3xsV57JHzbx1VOBmONIAzZ6jZ7uXAIC1
w3fijjam0HnCOQUZxB/d1F69tYEY2pKvUZX7lGVzAHmKbgI/vG2YW4p3cU9+koCSa3rqymx9bNQF
NNVbBR0jFolDoqCX7Zp1hvsZQCzSavD2ixIK6A6hyXWcnGok8Aej2pGv8SdoIpV6cqwnQyADNk5T
E1CJ2tjlrxpUX7pRLs5LY//dpIEw6sVZNv6Xroub3eJaZllRCDiKDlt81PvH5WjGEkxzeQu5laBD
3WhjFnjj6aEDErlNv+8CEJJi14D6hN4A1QT4PIt14TX1Y1O4IO9/95FJA+Rr612alYc6Ca4T1C9P
lm7KyAFvO3WpcZQAl2jiyOg0d5ehObQIYh+bvpG9LfAhapy6eq+Xpzm4i9uHzmx2uecCrIZnKr61
nnNBoRcO3qhbJYlfbSS0t/EeXh2sIEGNEnNjpMKoq8PjEQQnPhKlpxR87l6fYTTFHmRnDzh+ICwe
NS1n0Ijq2KG2fUD2yEe4PUL0/T2E/OQKIGyxtxL/KTQ4NkHjZCGbLi1QHsKkXqlN6v3O/BfTHJVb
ObhYhtcuKp/7wrEOLTZrd4wNxqa2zOoTqvxwH4Gwxw/bqfHUKPFF7NMcFBGj+m4w1LVCL9l6Gbyg
3FodOFPDLq+gIdOww2gU5rwSwJjVJ4g7NSD4L6Gg2OPhAhJ+91K16q0BVYW9TZpgXJGPRgMUu1Ub
sgsd2ILlZlWPmbczoccKbG0auKjXkazagHMQhOPN/WzRAC2hmipB4N8Xn50GRE8PqAYC0TpqK2xz
01axeeF53J+N5ldRACGwIhc1Zlum4IzlO8vADTuJKvNC/jlOaDsKwVW/4sighyqeTuTzIOeUnChS
4BglwugRmrlu3Z2SlmPvC2D7cMJmHBwiXtG2hwaakCdUp0QO1ANGHaDH/sNLjm7qAutMAcsyS/wA
dTxrTZGg5BXrkSGj3blFA+6WsJ6bfrDv2gkozhs/mRmOoQoo1l2XePJ7XtpemNutb/xkQpgPKarE
eZotELityt4Fffsar/jFlRtTq0AFhkquo1GO/RnIvHvUPg77KK36M9MN9ZwaOHgophvdR5vGQXB/
33QAFHpmUkVrCqdAWjBGvjNaLwvRCGQuQpBj/zUxzEA9tKKYuUszKZJZQbsrgqydnwARZO1rwPjv
6FEwdbw+TP4A4hWnRDkTSMmePdc4N86Yr4cIuo9R3PXPcZWLvTFKiSIx3j9nvJqeRnw/IcP4PHsy
vCImbgMOGB0Ancz0gmr4n2ShbAZhlUS6HS9Js4Ua3nlBMnH2r84AQn7pI+imoIyJgz+ADVevyHGY
phsyqRlisI8wHaIAIxwgoI5AWYJ/hUaUwPvwOEBNEBvLv5ZYJi5rL6PLBZYVlNK3gnltvQzFjPrS
ywrCtL6oFsLjxBrEVBIdFN6yFkagG4Igog+iWK7AWqdjFxfNIpN6FEbmeyz5aUmBn93p7QjV78C7
XCbNC059UMc4MY5CnCg8KzeqnoOgeimIOOTdX1pj9azjA9sDM4ziwIf6SMj7U7luK3dfN9jCYKkW
6u7ouYPo8JU27Gq12NSbnTS+zCFzGh0JIj4T3A7vi9GAD8GVt3UqPULDs3OxyUnhwlHWgRn2/JkW
/+3HoU87L+Mp/CrM0HEBA0wtaaEPJnkillykkcmHOrp1ZErzSNbSfGCvJGeTOvI8k1cu9hK+EFrq
BZtu8NeG+cXAjf1zOIbb3Cy8r0EfOTtp5NaezARSM3npOq+NkccnrwUTAflHO/s84T30qTHTGNqf
2FWQvyhKEKpAJ+XKAst+4mX8Ynup/zVgKJBo9LNisKw7Bhaju2qKrbukNX9WXtEfYtwHA9RbF9bJ
gfScryNmX+e7LZDDxYjdv2/a0J/5a4V0bUV8egtzC9vcTr6BMzM9F0eHyGFRtwVOoE4t6AMPOI9b
0XVRbTdCp6f7MSEtc9eZLasU8mTBpTe85JyAq/c8CrsCB9G7Tc4iLfH2SV1qaHiOJBs7CrlOk1GX
f/zbNZaFnBgna46J4vkC+rPdZIwrgVOxLQrfyjWqQyJw3w5Aefi+/XUo8MoWNaZzFSJ0RlALcPOc
QDOBIuRUulfqUQj1+jF/W4pMaorqMbE/ExKz7Zu7io/ZlZCbVWPze2CPtjRGjcTT61CMKl4vvmbs
/HXLOd8vvr8vBLLj4WoV/h4Vb2AYE0hdoYD5PPShOPs9cjdr6nZGNJYr6tI462pxnkKUznljHm7G
3DNxkDd8bP5XPiQk3ubStPY0jhGe/e8r/ovFKih75Cg7w4eg1UyG/Xdd9Nc2aLtdyRNAxkTkP7ZR
160SDeeVjQDflTe85mXR7fzItMHRZeH8y4bcIGSl+Slp4v5FRFGxi6Hqt01qD2YZJ8AeS7WiURP0
Q48h5G8VOGBeqAGB7BFZh/SB4k2rRqmZjb00DXp4TZhXgz51e4zzCMxzRQvSpwDECOfJgJwY9RYT
BQQdZL2SZEs+O7Cbs6mbAvKTQibXZvSg8KsbHypDyKE/VaxFbo5cdZqtsGv1L7OvF/URUBfnFDoV
3u5YASBWYCVnYvT9QOGroEELzpsT+UvNzL4M8oKBXLQJrXVi4AfeBfx7I0bIIcZNcc8yJa8FQHRr
3C+T72C62hYQm/3SFQWe074AFyzD8SsX4x0FBAk2RDQzQiVvEpryWmmWgLKHmFYzZN/wLgo195GX
d6PuBU45Ht9Swaj+8YxV23VgGiFeJ/2/ccGrPwiYQN/bXcJsDPeTK57JMhK4WmKR+hA4jKxax87U
bz4MRa2Sh7RMn0qdiKYmjVGoqRrP31NyehmgXm/VfzJWi8NsxeqvWWZW3TlN8K01RDcPptrlSWFB
hQyp+8YfRzw00/BUeEHz0ntOoNlW/e0o++YFJfcR0kJ8XNFoBv7gR9xqoMaeTe0aNZh3rLLT+6go
2xcoG6u1owJ2oFjTy/q9RM3xBklJnLlIfoxRlitXU8PtM8kO3tq8DrIjDv53NLrETV6LBzE55yas
wBLhC36JSlPgudr25YstpEaMQOJVQ9quS5ODwGY2Oxy2nn0IJ9Pg4r+N7cFq1wt3n7v4Ovwu7F9c
y22RkQTbECQIJ0+t3Ekm24VF+7cM3Asj982w1CvYegUaMCr6M4JSCvWFCjJtiVm/CqQzwCzqB+Gl
aXoQJBceMv5NvgW5swvdwSmLLnMXVDnRhWxhQZnHSMJTyPDmvKHJb+Fs+hPiimI/m7TiPKwnU89i
3FnLWJYbWjCIrOpigrsntIdyBeSOOLfYdpXgQcPN2u689ExOS4+MFEROGs686U+rFIFG/OD2/9sl
Pqw2dyk2iXEzAJ4520GJ7zNBXSS3Q0CkZX7hbWE8VU3zWWhEcp+r3/p/E0/rlO/rZM5UHyUYOqHz
pTY64/AJUCMPuaRhM4Wxs1iWtvJxmsdAKfJm/X0eKiduVlnm6bFsb9TxtKy6XFGPLrH6+ov1Pkaf
LUChSG8XRbzildw4wuhWaSODCNA8mZ873Vhekaa7dgSPujKn/Ew91mUeoAPvQdCEHEGkMF19Ggga
UGeslnATlEaAyapyw9qhuZZO3+0EagpQ1Z03V/JRTzV+c6VeM8b12aixEdQTfN1QL5BQjZ2nmXI6
O5BJOM6+ZRXq1VC/xckWAJQ3A8s16GMEeYi0vf4YywDNoGu+f4w6BGVcX3WALk2me7IaT5oH6jrU
DbvQPQE5W715acjvjQTVZl7tnoJMoVSNut5k1uD7BHXCWpVMrWkqqw0PqhF6lXlBk1liBUStB9oV
Xjz0TOSHvB57qOZWDEzo2gnUL6j7DDDggIjrgVy4Hb/FkUkNjfIatAzM5ufFT2uGrMOaVlPM82lU
x+bIsp2jCVchF/aHf11fx0Y9dMLBdP0Wt8z3qzA7WJ7Vr+iqy8B77OJf1hS4YW9trVpkrGxh19uB
kPKW1+ILUATVtp+B9JE+GfhgjzptorJog7KRLf4549lNuvFMvdlUE9R/lhHDAiuXJSFprTrmnYTM
/FOiGzJ/56OQwR0/mYYJOoX32JupZNJ8ChGx3+3BoRZ26VFUcbYyQDWGvZd/ZUXNUXLDPzYffEMY
H7nD5gg3naCVASkn3Jvx6/Qc77nMS/MBzMdbQm9Tw+xSrOqksM+zb+ih6YFXFCCYwZRjkB4ecJmS
GbnGr9dXJBZtqCShNNzW6BLxjGLf6PsyXlVQBXsjlxkjw90MvCjvC0hr7X1Vdxdmp/UxEXV0ZL3h
nK20dfejBdLlHgzH2zIsh0e7t1EbUOTBC08YyD3Z0H8pXZGAJSbtvo+9uGvHwf7VQivPDpRC3eHw
2Te0fpoZ5ydrMNUPaajvJguGr9DqdlYFeC1AKRiEa47P8MSrsd0uHwtVf5oOKJDzx7JcZKwaN3v7
WE1UMBQf2sAwgavpmIvaf3ItjaUf7AvUQPynNnH8J6l1UKwKiMYsx23bS2P7MU9faIyiUpyPbAVI
67YUQAOuVBuwxqYPFBEDKXUw3LJZ00XIx73hk90AFEPxeJdlpylALQOtQRGdFhH3FRS8yGw7iP4l
OF1druIVLN5EZQJZGP1xR6u2H0P7GcnwEXCDEdwYIA3mr/YYYR+emo9cs1yYHLzDfYREO575oPgw
oPv9HuF2fbYG8izcDSzrUaPuTjWOz4FnoV4JITCUdUhjTSby8808sMR1gOX9F2ojC/Xkf0NQoj44
QNE/qoQdF4M+Cpcw/hFBaYagK8YG4aH2Uui+AmBus2xY9TzLvkHU42GCiO4vX4JQeUoZR53gtLHD
PPkzCswvvczMr8g2spUMO+clqPtp001u/ZCDqQgF8gClCT4i1wRR06PN1kKm/EAFkKhTXaVVlrwG
SZqfM+7HG/LXNfQqLOG7d2PNe6gKZs9U6WOWUbC1GhtCHjhMyn1IU7pTPn4NAeBscVz4vQPz/MZA
QTV+72N5r1IvWdd6ILenM8rFps8FGAGxVzJPVgayHxSS+EiltsV9YDj3qVH4L0zJ9qXP15k2yNO7
/ILj3Oi+bALvJUyap26YVoPkxYtvxtldVlbPZHXaZY/2Brnd+hH3gvxlEAkqMnxuH2unLV6mLGv3
JnDuG5oQiHrcpWOdnLPJK+8y1xlQU+zlWx8v/84mNER5F4OlbZ1pp5NP30pW/GqEy/NulYPAa9WP
vbEy29o82FSb5B0loLBPla47ciPHP6SyYitTVypRQ/FeMZmH1uSoZZLnysrLp3zCocqIFKCXB2ug
DlOUGgscy2kCYmrIjIUmIEb1BPaitY1u0Y+/urID8lAHTnqARm/m/aM5L0XTaD1goX+F5p+dpdnk
oJpne2VwskLD/9AsPuTMffA9/k8hNPdfxP2LEAbmlj02sJd/Ebtctpnw2F7N9t8/6c0ycrhA+NI5
BRZYsUCV3J6pR43wbag66YZ65KtGN9xlTf5pcd1MXQZuplIcHvc4bF1W9mLQvQTWzz5JuSbDBbRD
88dx3VDv/8dXV+HGsYL8KIP2P5bz8swHXXc6bK3AHNZ1x8M/+h5vPaWK/ux8fleGdfmVAXu+6VWn
7l1l5UfcXqtDZib+QzF2d/nQXITX7+rABv1WUqHyWRqanokfwsnwwWXH8X3vtAdjc5QTDbtKghne
yfwz+MiKnyAyfcpi3n+X3vhtxA3vj7Dg2Qp1huIJby1qFyFFf12aAOpKVybi5Kq+3ngXk3qdkRnr
AbexDeMtVyuayUsvVqu3+SBDg98F4+1atI3lIzExcH8L4krA7MBydyKcUV88+dgwvILHUV5MvIqu
yU1RzGW/8Ibrz1g0K4jZOnKApBAauAawcrTp8T++95q2+mQokAgINw+3yFqWn6wgsPYd2CbmuU3p
v+HYaC7os9Mz5Fggx6fnWiFOlSI3wHmHngsijAQ3Rv+PYirCH67l3UPuLnkVHs92E0CUJ5x2Mdxd
3QrcLC77YY27MS7Ej65XUGVve++uakzokIG8dYOzrjUenAqPVbDJhiaeOzg4DR+QH8zvOOPbxRWF
8GtXXYj8jqJoMDI7oR++6rj4jA7lgGGGlwhohoYPFJdLPJV92y/WFEfLaa78c1j6L8tUlvrVA0/3
nmA/WoYTTxvHLdi2qOnah66LF75paLZ4P4JMhnZS0xnFoDat9EDAW0Z4U5A57lGsH/DCH2Td7jYS
/Kov3A+twxwIeMSmBibnTHEu+HKvdmW6h97zfH203g7lxuMbDqT2Fzft8eW12w5iCbVWm4aKVZZ0
4kymn29Cv+RfTIcH57GsOlRbVtD/qH2wjCS9ODUDAMJ4npfAZ0YClEmArbr42HE7Ot8K8F6vfS/s
7pdYyEq9xYL0z3ptuHWcSRagmZJumgwStaGGutuohj8pFCCLqzlWF8WGbwkk3iAkiCYo2remj42P
Jo1SHIX8zqQBCvEN4R0TYHBVB9IBkMBF4tL72Ciz4nOumdMzHPoic667tRYcp4isUGBeR5mwCkIw
Pa0MFqaPPArSTTiw+EqNL8AVt7Ecs9q5rEf9WTO28b6SIjryvmGoqCpzD2WTAhSCdtuf66CWEegg
0GWLKPMHuyqZvTUDfFaaNAfR+Acb4OwOqdUJSTLLrnvAIkRw6TjwYU4OpMcHZ+i2wYWGjd5uodfH
bX/Pgsg+Wnb4TNXG2IK0TzIA8qmOOmvb0bMelfjXDujbK4XE4TBe9ASHXhyWYBodDbyhFrV1WurA
ByFx0CtAspVaZfRBsJOqxCluluGs0lKtZI960pr5a+Tzy3OlcRNLQz6bABi/Gwa+7y06CjpnlZYT
wMl6hSUY2Y7zgNfr/Y3/dtFcX/3DtMTMd9kwiIeiBYd+X7q/KnSMwXV+uaAdwP/83OEKnvcYPTQE
vvWag1crkDvWu2w1V1T29a9UuGBNWkQZaeCmpPKm8vJ9bgwtW+xu/yra/LAKkvsov8OWw7pzJ0Oe
cDCgztRUjlDnLHXezBES9tjs8u2Nn0yaQLE35rJSDU0QuaJh6BSuVW+YRxpFDuLtEmT+zreE+NW4
jm2/PDX6t5Z2oBxLA5TMk1noH+HYJ2CYI3vuKmn9smXb78hnKvvAmmQ48B640t6PK1RANLgNkk09
kFzI8z/6bHDanINPv4tcJtZO2G2V77W4bQC/sEAUBEQmtq2Wq7wZIHPxgYhn26Sxg5OLv803RIoH
eKJXkYAfzassc5Ey+n+cfdmWnLqy7RcxBggQ8Jpk31RW43LZfmEse69F37fi6+9UUC6lc9n7nHMf
rCFFhES6KgtQaMaczX5y8w6CZu6YGT6gbNB1TY32LKqAbc0g+JtMqgHNWHtWQ+rZckJbadEG5QLA
tMtFlEMN7+bOQGuAsDNEsZxcgC6rgslGQ+UIsZNagZ6u3xRFra2TfnaODepKD8aYDlsW1QNeQpqT
PTjZjybHbgTsiu5TX0BkLXC9fouN4PDGoKLeyip/igCwfty//wEZBXR1PgDDBBVeUMN/BAwPBCC+
wx0TiphgyG0aNRvQnbqnYAg9aLdX3omGDkSRwEb44QmQ/zuMYGtSITSDGgCai13pQUoQ6VruMwMa
Gl3i4b1bGMYGNTn2G/4rF9Ni8X9ab/reQSbjU4TilJ1lFuNBYAf9lFkZcLoywtL+7gFC/I7UQ+Dz
DomaeGyDIwuHYV0WUf4qKkfbM8+wfBomoGU8tYnNQOetZ68shd6lqML/kLMRY/bYujjBkjO9sItf
epODurHLX8lUgs05M8EioIFDPeXBJxv5ykssSxmtasJbyJjlu04WQbq5px0iIwVDvfSOOaiE+Dz4
eAxCuUkiEyG7F24HHFOvF4ziOPTvY4IeggGmxeGz++2dJdNzAf6i6jEcJk57gdNApAJ+VpRpLUod
NCdwtmSjhk/WFdCR4EyjOMrra+lqN2VodwtRWFqmwc1CI97+7EUYBCw0BcDlxbyKWVo8QiTAw6aX
B9dxSJrTMkQWKQDOsn6PadiAdK6Msb0cNP4V8X02w/AmslF8GVH3D5xp9qlsdPthTiegoKS9LfV2
o4l2hgwChuJnGAQ57Yeon74hmz2cql7Ha1Zalw+xFWBfnyfmMZvsA9mtKI0hHJN6b22bZKeeFylI
FksIGMr62cR22DYfhm4hjoLMY+KnoA9fiKOaJD1UIGl79qa0fimMfEd1tANKBEE+1XpL0S2tEcWs
205STdf00sRPPCs6Gig+w1tuma8VhQo32nFXNP3nILCQkCL6lIXylbpGBT4bAXx9lEH6JcBZ1yM1
0PQEBT+IpK1UPEY2GjJbdg2Rgw7ZhJtQVFPuUMATI7P1M47hDPpqWcskMts2uG8bb3xwqrk/txAm
02LRHcF/15/JhF8Jvv0u/gQS18MNnMbISMw7vSs+0+guTtnIQUul2hD7RWcjuyrXs8IJkj/kXrpq
jteny0f4V4y6DF1eS7LPtPbyuegjqmUi51OReHUUAOtcFfrWiIvHWK/TS95P3XOXiOgiIEg/6BnK
n2QThGO9KeOm3dCQc7t9zqPq0bbC90kMeLdLxNkyqUnAEM29wVuNMhNPjS3T8dSrkOc9GdBVM0eN
7cgeamYCeTIKmaDDusyLwF7yS/djkloxcNtoJcYAb39y2ZspFKMCR1qXLpGmHCij3Nzd2JYuhaNA
Fx9GzexxkI4T/wCH9ml3wHYe1VhmavoGNp/LEGo+JpSj4DXlWR8NlZeC/z/ngpLIQa1buWeA6mwm
OgtJJJURShtAjyqNC0UwUQlnbYv6D5SubRQDsXJQdCQnk+2PjkpWUrQzSNFiHNU1qEAbAcTcUBlp
fmEodgFxF283jZbqR7svhmcTqUMUscbx99DVkhXQzkhPtHg+2030MXHKDOevuAy7ZWKJYvFHs3U/
6douKdv+YpUowRgTJxzXNB5EtBNdDklePcRxNkpxeyDKZZe10X9iiM2ixlDaMk+D1KtcIply1ELG
Q7FZAhfjx+LGDJbcoXUan66lrqriCqBZUbmP/04567iUzPHs+Oj93UPR7USN6QVA+yfpUG3SBCeG
DU91HCxBYuRkk4u6LAL3zrYDQXjcgZp7GdJ8FBzNmq/W46OOXZ9eVtWGA467Is9iVEEDMLSnm0W8
OMYk5KR2JZJBewq8uS6Fk1GHqOF2nOZvU4TTQSYxYdTrYxwAKhsDBGV2WHogk7Kr4SDnq+HvQsj2
v4ijTyGvWNr9v66YV2GJA2N5NRviCX5vR8kGdaT6hedfG1RTLKTPpuTRp6EBthQojXjQAJRe5aBJ
nvVFWXihawzqQa0PhTbUckYdmBwS60D0fdQQW5/zQemnbHchNESJy5pVjrnM7wErX4gAVWxa2T2U
xgdvj4pvKIQa83ODA4OLruPBmJka+wolucgHW6S4uPWsPbd9/Ez2ObfrTTo2zUHkoQYy/h2Z3Xoc
9k4HuqccWIGvIGE7xdgxfEpDZzjjm4i8PK3a9OMKGbXw6iJH9DQnJpBNuBqSq6jM4c6ISuwmfkPR
0xLvTkG3gxA8ynTksjp46nD6lXxO5yBDvXybrecSf86aXYH+MW3yrahibe0Kp3gJrAYIcWsZTEZR
vlhdNK4brba2FBDhFfGKErV9a83lC5lSBm2JotfcPQ2NJB3Pjsm/0oiaQsp9uCjXOdGS82y6h9IG
4yh5y2msH6sSb5CZ97VwQSk9EwlL1IKMHmos1XYZOzEK0XLWgGGVFTiV6Cq8tSD19EQcKx34l9PJ
ia5EthJKEmKQrCqaFrk418V8JD/Z0xSCOxJIvCXbwvAiL8KA+vGVjS6E2+M6Q7LUrlDRkAZzcAJd
UHCiYWfM4CJvqCXX4udeutEafQZnxM85dxNpyMxO7HQ7/DR0AqeJsoH+nI1kDWAsoNNoNxyExe+2
0ErAob34TQna7rXujSbqkWehHIv80D8RK0/rvXWbj9bRxZNlaWZU9x9z7EUKcJehSx6K8UrQZi7G
G/9NN4Y+jemrpVyIdaEOgL9FuuWueQRYapNfrWbKgOl0ssssG+qpoY5rgvAO2CWKqwZuQsJcTonA
dObqQX5cHFqwH2qIhqjl1CLUA9APegN9etWTLF8uE7svLPSK813k3TUpXi1LvQQMu1PRYOvk8m5e
tZ5wgBoZrT3OfV9pZFulcxlt3cLJYz79E3C86zjZ0L8Hk9sF/ybNWIKbVFzwFgiahu4ZUJJqRYe3
mW5f+jpzPxeRbW31qO8PFFGFEJmhvexHhFUIa+uU7DaC9sN4HbgkieXcr6FrOD+1px3l7DOH8bXT
6O2BhtBBWxvW3L7WYWJfuKTsJjv0nzhq8F0QHsv9hp5B0eLXsEHaPQuJ/z+FWXI1mk6r/XrRcQq7
5aLgBny/qPpstLi8KIU1Gg4VTBe6CGmbTavAKMVTIowIRK4V/kjt2nlzbO/QxWmObDmSgFPmQSb6
I4Jn4G6q89BdE1C5YQWYKDiSewqBPDFkySGnDR5IKUVDTQCmc70w50eaJSbIrIx68kUF5PhR/Q8L
TSxDbXgH6j+bufMh13XJzQcdNC6bPvWjwWlfyDJMeeFrGhgiSQVNxZPwGYUY5RI/dMYpCrN5n859
J+VNzHWL/8FfQ/kXfVc4kCR+DEHfhz8EaLkm/Mhq3gM4NtwleGC8egRwAEcCz6YN4pwO9Kw/Snc+
8rbR3txw1japXRpHvSibxzmHECpFQHrAF30aPEO5+DEzk+RcmWA/ok9M/xUtKXcDXpAfyQQELgTN
gfDZRgEklUKc/2+cFJW0gZNbp6gHvTr4LX+OyUiNaY8BGJB7Y6Vs1NM6OYW6v5sHWRAbb5MQlgSh
ALQ7gUBh/3hT2+xJcmvR3ZKyXF6uJYecj1/IBLyvPKh3oMrlGPY/2Ck0exLqWjS7wqpIKZhlkILB
K064pbs25Ctwz1d39ptx2UDmOokf6AGx3OLb3Pn3A2JkkMuyR+9YGaYP5vHoQcG6uEgjFKE6Jkgc
tJ+4MBkHjqwQVQnS1pRQMsSRW42nv9/jSak/tAF0LRI+xlujiSpQaDt9eim8aRuOQ3tcbEmHyvsW
ioxjCq6FxQY8drbVsBUGZMx8/O/02TgDlaSOv7DDeaZr6LrpeA7Tde+e192KOhBYTV14HQYAEwtH
G1ZpCUxYzni+6WTePzdDTdtysJniweEx39EEKKgg9zcCCMa089Ilv21ZgEFG9uAvRo/htX3S3KKk
suQdwQQIEqCwAn+EDvSjHa9xlpv6asbdAgsU4W4tr4E8ruVGlxC1+3hSz/nXu55lDsXXqEXqu4B0
wL23rYuXKS6yLdMi7aRJ/VHUYDTDtpZiJ2SstArwgzRckVfZaUiNZUzXts7ZIxNQqEznb2PtRTur
4+bO1jz3q2NtkP2xVyJqsQ2zKtQyS+gY4cei4hmkLsYzWUyOV0GQAiM9JwNyF6qHaZSbK8KmjVJ4
xOr7v20RxqDNzCrQ3k6642s4AN6Qsc6b+ArOz/iK40NjFwEyixsxbEt01mTxRW97n2yT5yEZlaWg
AwKK5oEa1FRb/gwa/w3gMRVbId3/7kHhJVKmTn+ayUHRuteKQ1o2L4sNvzrxQDOQQwt8FII56/tl
XNAiZGkKJExUQ0lUq9o96JTDh8Gr3psGG7ugb3HwCkscYkuKE2h05b50JRN766qKDlEKrDxejF+T
rh6POFhx1zgLF9+syTnqrV6+gtdsPMYj+ABJCUnaBw9vyC2O/3ckcudaKDZGBlU/4iwUSpl6CVbE
EYRW5K3CJngq2bjS7UB7ZijY0IuRHYLOEWsn1GOfV6hC2CYxCEM4XoDodCwyqnhcmUVjgjCjQ3Gu
LJro3BEXquIACuih1u6zuc99LcvtQyQ1zqc+HsEL0XZbGgojnPfMwa+1HFv7E9PFeEYtMBBZcgg6
xeJp0vQlVosxPxP9qsW57jMFjCz5MlR6cKHF6FJ51UH3S3cupB5HjfDCOVn3OPDl9jpF/a3fgsHg
CqRCd3UZTpzAsXIkk85Ggc8NlsATBPgWmx0x0D7LpoQe3wlHDUcyFT3ucFMX5/vA032Sy8tTQKx0
kRnXKjQEKgHnYgMGWQ4xWEg3cMfSV8aYoXYKsLq3YDDnM5dE+E4BEvO5AIu8AeRj6bvmdOO1pZfm
6hP0JsGdP73hxz2fiSlczXVHNuKpa7GVZhRZukOVLYjHBs/Z2AHDKU4nCa2oQbq3vJSlKIE8RvaM
vGFlxbuY26DNSKJ55xQxaKm0RP8c5PbRkXUtOor5/IjV44MeTKixi5vJp0oY0Rp7Ponire/yHCj4
Yd4ue5NYbljoUUSNlWnAsbWQfdmYnbx90tbFNMWDAxnrvY2DtANghhdVmCM4w5k1leHoEGs6AIi4
eFV5TjWmKQTWLC+81PKEdo7w5el7EDG0KAu/mvLmQb2qjnGUHg5bx84Ka/GSo0cFcuAC6aViyR4Y
DYhgOOqOaaiaqCwsELbhEjLrfIhK8PgF89Cx0tcYyMtakoqQzVjqW/AW8cOAopbzQIoS0l4ZzViA
4APd3MmHjZ1r80rFeCQuocbAvUEwl2mdXyABtp4gyfdi2jFSzUwH1wVG1Fh2971t3fkMpDBeAQN7
3hZx85+oz1+deMBTlrexjg0etVQLC5tm4jxOb1NwvPVFcHY1fAMSs5heDZRxIaugT684V3rvzdLW
AbR67FLmblVhnKqTy8JpBh2GLKlT7sHswUk9afhdSsdNbZ0dgA3tPVzNRLE7vgoW28xGDKWcBBJj
cxwNm6SA/E02tzVDPZs0Snc9p9/Ahcn3ZEotEzdyVFNn5yiw1iqMegGqBIwEF5TfF2ravHmpxrLZ
J9LU082LHOpb+BGyfNfUd4/iRtS7NP0AFufCYUdIdrBjLnt9r/EcqlXotqpL/i5KTZw7dr/xzzFp
F8lVbrrLWjfLqmXKvLiGMde291e6mU7R4PY+DlhoH/wqH0QaQpCB0s+9I14B/ec7ZaIeNaQ3RFMX
rxjvYyMBGhA7yiFiqIGKGAD35KGdChz+pN9aEAS9snHsH/Ez+0RWHKh60PvMQ9Br8fKtnq1sE7t1
tiev7kAMfESBOrK5gJZ73jODGt0qwusC9rfYFtMGedkMg7n8cXISKAzILTR5VRyzZ+w8UJQCFd0i
3URJg1tQTrnZ4FoQV0n96xBydDJzG1xZgopIXwZ3Ds9WUE+100uVACXNg7h0D6AptnCyxLPNu4Ig
ZC6iWTK0+aOA1DLxdhCpB9F4kIZ3ZEXthiUlbmvkfucAAaMiVoKLjNQo6g9l0+3RXY1G0W4WuW+1
+DJGyfHtOouRFsJ7LkrcbJx8CzsNgbgQ2rFxHA0ADPTI1iTxm1ZZHfCGsOM87j1iYlZQgNjj39Ms
UWsFgIeIvOmqtdUaQ9dE+CsnOW08l1A5JV84AaLbJIYYD0XR6UA4y/dR1SxGlvJnPUybnRn17cqM
RLVRlHx3/HvKoTj5fhcytoBWpcgtxj2ICVvN/qQZQ3GeUpFDgxfDPIm8xyp2dhVUoAY/G/4Ggr56
0W0BpLQVfo4b8PdTZCusGOfcGpTP5UQI79QbkBXPeGY0/JOZpO3etpJwnSWzuKY8OsSTADcCIHvj
JdZTgCbjuNqKAryno2yA3koEDirQbVI8zshN0dTwdkhQNm68hpC5PTk60qgg1zNeA8f8y2kZOCPs
cadNdvKNJW21BtC+evBKJAJqt3uroZgti2A5qjfQU82NzRSeP6Z26NuhZd8H38R9LADu2NulfncN
wQP8+anL/S5GLQ1NvB/v5SJNiXpd/DyghS33GTjhr/xk7MdL7nb5U3xctHWqEBQAc/Qt6Fm1mcDw
chrKzr5aBsSbTbNBRaSWVn7Xg2A1k9yqKFVhe9HmUFKVdKuyoR41s5uIdqXGNI0ZNmCMP2f8btqd
rUrCxxR8U9cwH4tTDQFCn/HaegPPUbgJnELfaxCZeGtE/tkcUwNpDa38BIU1fPw2uvaQD9ilksDS
zRwwY8oeNS2YldaTyYaFI3OhwiS6S8V0qeYt7l7bsckBhu9jqRtGTT3jMXIiqJOJRvHoxqcekNGn
ahTN008LDey2ap86nMPKGLKMMlC8z6IBmb3cUTG/rOMl7qs3WE3I5K4DT/a0964kGTsOc3USjngw
pEnZIcDL1kFRWeseu2xUD4TepWRhB9mcmYPp3jIPHt6WASEHoSIdmtLQQ4UDdpCoguyEXixeOnAl
L88gLk3eBHVelQfaGqkqnUxVduBG5PrLhgEIl0PdCpDUJU42f9ZA4L0GIYR9ZZNhLY3FoidUGkO2
4MPuQX3wYlWRT1HKPnWFt0tFCsYyOV05kj6yfRG35qZ1C75npfalC0wWbZ2gSU5uXtr568RZ44NK
EZ+FxlWWFb5wgiJN9xAHqFHsqvfHybWcbGXEIDUcs6DcTCEHbMwOwhXot0BaPGnRIWhsAI5tUIoF
6RS9jR3Eds3QHNauHDLcajZlwVBy5CTRW1KBvsgto/xCQ23CrRpwrxcT2tEvI6RwG0hYxManyEDN
P2jgBrYuE8A6mxzlx8PgRL4n8//NZHjzvpPnATIljjeQJnE31MUH4+YSRf4llFwJZf2pa4VOvnIt
K94IOb9HLszd0NLkjsBWA0RXlWwCPuLFri5EeIqgKsP9+65LAV7mhKelWwPYdXBw9v/7SGZpb56I
ndJ81sKpAO9DBOhSESL5OeuD5uNVvEzXncNMH6Wa5qnSn0UbgRFrNvmVQ8nr24hXauQu6xlJD73e
Qo+lOzMolRxROzzvAuxHH/UckoJ5OI9vWjr80AHw+hvr8LwGxNVZdzGkq2LICRoSMSBHI8CTaiRY
ivI3UJToshQmxqnNHp8RRMFySNUyUBqxVqhFiw9ks4CeenIhttlWxnVG/inDGyFOxyM8x8vW1I7U
LGNy3Yx7Cwj01eKzGGf+kOLbRlEdMmgnFa9sNF05SogsH9w0Al3BtgjAepnpxraVWoHMTfqNGUFd
edbs4fNv7GMwBFcnTOtdSqDUSMJLxRzYJ7DD2Sca3nhoPBfbLgcFDYXFQfEirBCVSh/xZP/tzJ/T
eyRGbi5gG+NzCxFj7kAFOtJXYP7m59As6Q8YslKeblfgpYDRtucdVHO8A5sSC8pkKQ+PhlZsqQq6
qoZ+J2rzgRvue2E0iO7yEzXlXPFyRXHkJiMNqUe2aIKEKn4XmEN10dSjxh3syHemuojWzVSAOXjl
NSJZJ1MSn6ipx/a9d2cLJh6dIB2Ho/O6rNDehZM/YzrQ53YAcnW5zk3gMtNrki8lKmKl+IBwPWg4
5HijR3ncnXS4kU7ZNnKncXGoW/9YJf/EyQQ9R+CLrqjT9K55PhsXuUau9ccuafAGJNkWkG1vLm0b
NBMyuhiDCG9ttXig3dgohrzm6Jb+HENRtyshRr/qxhoTyT9obrZ3zOyNAgWDxjAOAv5S8NqJYLtz
X0wgB3kMjb7EuZrE86oQwue6yL0vSF4aKtsyBX8v267L4wO4ie/wSWRYgEdNFbjHybtHPBGWiAXO
d5Dr/EDJq3uiJuPde+/eFms2qBtQMa7iil+D/zyXlteHI+7gKKCTo7tYW3jZJgzKfrlr0F/4cmdY
7hL0d5/LG4pB9xYKaLajNnhHdTugAAq9vbcs/btbihNCj6rJcE4KBljkvqkIe+lyi6EWsbAOZPPS
PEGFAxVu00/VHQDHKTj7AW1QsXNzqE8qca9E12vfQNJjx2dogpEjyvjehB7eA5mimXuXImiOyDoM
qU+LQCzVr0xosZlSFBMF0FBPT91gN0pcIhjn5amrwS/kBfcZpGO64dXVeusxN7XnUAIiDQtaBCJ1
UZfo1smmTMww7K+aDWEQSkQO0fijrpHyosSjB0kWG+w73Y2NwigRKe1di+SZMlHvw05RZKJGrq3i
1aSCIUEWN0eTD/aWzrPvDrXp2LoUznz2nN3dSTv51DF3zbtoi70dCOR/PZZXceTwUOO8oguGRhwf
rNb5jH/GpyQtrQ1eJeItl8MQpdugiB0rn7xtZLUPhgBfsNMbnwbIFn4SkGaRkWSZOH+EmKv3QJPz
XsS+gCznIXI7/bE1oCFVR3gC9fq4oQLWBPDgs5uEkBTEnrX1uxZ8i4H+QuWsbZ/gFK2uodcoK2GR
HEu2dt4cE17pmwVTuuj3cfDCr/LIFiA0RHE7Pp99UYjUyBoXBwFQvdquDpluyvP8ACJtUa1tumxE
WY7bBWsyRroD/lLq9okVgPQBkTWE4ZbejCNDbaM8NwuREezw02Fs3EWXQYkzKN2IO1vJvWZduaCk
J0chN0bUo0anjZEak7IDQBi3U8jr9BlfuyB0WDtJU7gHK+gBdQsZ+PalLGYhwf1VzHL7glPaaouX
gXRVk1Ym+bnNkVoZcItdXDoIzsA0IKeOpfCMLc0qNZGuljGXesVWiOMGkQLUi31OeHLoVQ8UbXjV
U2PmIW2zWnxkpoAJon8n/Rtgd/wY0oujmsfl5GUaTYCk298AYcTbMKhxM6cbzkB3mTh5MnLbOnoE
/LxxWHpQ+U3l5NvEM4dT1IWgA5765oUaL41fM3vILzRqhevu2iYwfRoyGTYgG2WYs/NEJgggR5u2
RhWi1sU4iILC8xUCDFtyzgZHLhPYwlUfsepANrqojjQxG8Q2RMYRGd/Ims4i8Li1tQeOelMLWbku
dS2kquEpokIr1mGXQOZBB62XtN046r5HsbARiXNRBT2EO6JmTbYmC3FalrgrB7D1L9CoffRKL37u
pmZ4yq3hBbUv5Rc8T/iu08D3lOZzgTcFE39awVA/aFOnv5bRiFcXzC5rT0C6F2QbNMQODxuFaI5O
yzBqVnHsVp/TTNiXYELtFq0WWgJn/WFY7GkoPwKQ8tDKdcS8DS2OKkPZFNWI4qMBpfbQfOOLQ0Py
AOcmGQqhW46zPBmScMtkqyXaTKp1WQYTtqIJjGqduTVWtj5FFyfP2LI0OfOwGLaQoXJWfeckzhpF
68ZDr+UvYh4N3B/kiJay27Y4zGX8RhciBy3FoLspWH8trX5TB3FyMSv8rg3ZBCg5PU6Z9kSmEdLi
0LB0AXHs8CxZqzjqWX35fWgMcYjBtHrtkUO+gsZ7eGDAUFCAsmudN+/GqAVeRsaqhRIId/puEBlb
FUzejw8XBdPDhErgvRmw5gT6xfcGOXyJMPoYU0/FGBOSfy6EBZRJxZINh1O3693FkffORguEtYtf
HUoAoZ38c4HfxVm2PRzKBuqKsvhDa217kw4SkkmpXzVeEsUgQLShOJ5CpFfyV9Mc6GT9y0ZxHd62
1loytE8UTGupueLjesr239dLgIn0cYKJMi9oQ3N2I6NFglrcNqtTOAVbEs4iwrZFWIwciaVtlzCp
OKYUuAZo/qpZair1fnXSkoYb7qfGq47qNLEsRgiHFTrS5L+eMOKNqe7BRwY9tspge+VdThxpjILw
28msGlB2RB45D/gjtsexXtOvycZD5x8o2rY1yAoT7zLGTg2BsiEAj48kGEgkmQD14kp3wSAlziD9
vrWTk5rcTcAUcDdNuWkpmky2AAVMqyDoAC36uIYK5vLiamgSCQGN/3h5lClpI47CVNTNLLXU3cf4
3cU7d/JQOc0ANP/1Y6hgZ54MaBP++snvhuqTGl76OKdlv1PrUaz6aZCDbCX9FP/oTuWvwcKvgWbM
YMDA1q1dWQPoFzu5fzTjCfSlNNZYZ4G6U1qpuRkbFLXEak2v+7kwW59ZOPRDgXrwPmEZc7l2kGig
Sl2mkcGZeBVtqasujte6epKSo3LKsvoyRVg19qVicjZBji+vU8wPdTIPn0zDFT6IBh18JzEUKQrT
GKuhbiiHacbaMzRaYpBVacMnK/aSFyTiyUeNXKwZOohZgboJHLujkLQNfWk+UTPz4E0H6PikTIlU
3bbD5KoJzXwaeV0/Juwf5XfwHoT31uxRmZpOaw5z53XgPtLfV2bgnt1i24WCNbkOBYMLbFjno+vh
8BKfgByW6/IVqAeGPdkgflBD2pEyjR4USQVKZGrk/GJozbl4VC/jvoitkxlYSICBYa1eqTEZYzaY
Jy+aNHiydVVW7enGRCHUGHIF6i3BFDSL0Nq954sMzzNXYfnZbmYPL3gl3juAp4AGy2RPAFeWo7Hi
0GbbYPvunq2Ul9XRBS/GFpQaIaqqmJG/ZMYyW5/Bf6lB6GINujqQyguI/JwjPFXPbsfcTd5LTgNN
e7cpbzHmybCiwDCcweXgmIDEADY1rCgoAbahWlveUJ6BXKcVFm+DsviVaU1809M77ODi/6KHA4TF
5dsrvd2CAKGWGFlurlComG+MDuVyyzsz+YMujg5403iosjJ4NDqcOjZVvoysfg4eRYtbcK0zFOTJ
CGpMA8gaw8N7trKlHkOdaG0ZPk1zHdd7dLQpPbIx+ZtMFGsN+NrbTPOXkbwC9cIu3fAhZz+/xdBd
clfqOZdP4OPtO7zI0mOPnnPOZIS+oeFeoJ6b9octFhBcGFLPxrGqbUO4suUQ5IqLZkVjMzbQnWzt
7BXyBYOG5BlktYTWMHPlAUO45ZkoHgcot6KMqnO2OMIFWtGqBtD4b4uEGV9tc6x9HhvtMx+NdjuL
sj17dm8eq6rSd3rT6gcgcIXPJ31HuJwFnFPntj/npo5qWGB1oDjZXo1yvomIkQH3JxlBEz4iwpan
fjeDyVpBOTgbQ+C6JPKD4CCeHsRA/aTjlmLekR8SKHITmZgBiGEt8aDWwS5mgrQ2VV6DOIL5BqSp
Tu44vzf2lIK+VI2Fw/oTgNoUZn7E3swycdquxaRROgGtu+k7C6oGcWycOxvimno+HclEDYQMgBeQ
jWY5QGRRXAVBwUNlDMcb29IFl2e+GysAfp+wafuLdsB5CbGzPBQHB99j+0K2Xx1hFsbd8yTZwmQw
WD2gcdnjd9bqKE6zx2gDEQEItDpNd6CZy2bcAHpz8KAYclPvCXAOdpFxBwSoAz2QpVq096D3WeTe
hHrjWUORqKMPZw81jqfRiH6xheV4Jm/QBQNuEmioN0OiEtVF1rimIeQe8ctVgXX0KsqmPFeTU/Vr
D29HqySGDq8mGXcybCYhcTRCiMwI9UtQ2PJlqdK3YFXjkKI24gfmmA6edW72o2p2+NtovqMMuoMG
prB3JetiLAS67QqvmwJySDWYt41qlwBLBSQgWLnJG5Ygsl4JlATvoTP1HNMQP8F3N8WgLtsAQ1do
rcnhQQBj/w5kwJYFcGNJg+UAYnGg7uhOSHEhMTWtIgYu7GVMrhSgzRwb9w4CcG2/DYcigbg1mgBf
eVBPW225onHf1wHH2UiuH3qdr8gdBBmOvhr5QF+6aqa4BjboQQhgWNTOeM6CzTvQUGIOeWsXAFRI
h0hx43Xy9haM+NNB0xdKjynIWvAX1uYuAkKFu1lwMkCgsmVhnqyiyAPKmoyNxCncj4MZQAXypCGS
QTSHhsqhJt/ZlrVG0xLryGZNNb+g5EqqyDTlixexre2k+TGOhXe2ja5uUESArrFQ7EqpgYqxzY0H
Ii1sWPUGnze63jFoKZpxvcwPTbxu9S2qB+US1ORIRK8cpy83lMxfsvdL4p6S/Uv3Xz7NCIIdfjrH
fwXJtzUjmwRO22R3bsyjxBPvFYrDkz8rNcRW1ALBOlK25MBLPn7SBDy2qxpdiqTxghCRs8uYW1Cd
m5l/51DBuQNmBPsd4EZaDyCD/G6l2FxozADo7RYAR/5Uj39MKdiGb/3kKSDri1wSjh3pDu04ODIy
hfFluSEvd+07gB7dz2u7fcMOetypu7S6z9/ZvNTwR2fAYViGE+SWjeBmqI1qPTZhU6zISM3/daxL
Vjk1/X9aw5BccxREHyEdqz3yf9iaBFp/Uiood5oq5P1f2Pq8FX6VJsYiykICK2oa9f5PNjy/39db
tFmkOkye5cj7dvaB0p8qWSoC0FVWrt1tlAPMVj8Tqr9NnlJu9d5jTTVkp5pebN1iyA5eWrknRzY1
15yb5ne2OAY2EFV44A36U/B/X29w4+3QOC2IoH9ebIIwyZSz+vtYpM+1FEIqZUM9h4Hnk3qVxyAu
bjHHVzaUlEP96C5Qz4D+HILwQHZqaD2DNJVoDJmT+gAVw6NainoZuOi3TZ/1KDAHVXvL1rE8ki3s
Bu9rN8xALp4/Y5Mmm4w8FLR0SdExzZFMv42Xi8Qfk9RCNwsvcwCRR/VlBCwXj+cMj0XwsLegM/lF
FSyWAmFV5s3v2mE0JlGwoXwrphz0EVJdbJl30/3tPPLTZHsuhO0rcTFwRPVHKCyhgF2sYw8ofiId
J7rxhTq88SQzORmoGYlxHJDFATIT1CczTQNlm7YZJ/6DTEQ6TvYlWsUtK6N8MIq3yvqvNXmWPLgl
jpzVZ6I11ZRJPnQfNXkCjC0azn6pG9Zm8d6lMTXAF0CQhDwB2GtPNA4nXdsUU/zjLq4oGRhnlDEH
1+junZXEMK1HBwwh176L3YcW6qdyUFseiPWo5+bBdhywdSCH4XHdWSUZDv+cDMJLZMwDaAEZ3Wy3
+DvhVgXW9xK8PmE1rP8faV+23LaubftFrGLfvKq1GttynMTJemFlJVkk2BNsga+/A5OOoOhk7btP
nRcUMDtSskyimXMMurmsCZJ0t3ykiCMLf0W3q29IfyTq3Xzi5SOSeV7ONtJHEZSMSqQtvk+9gxIb
yMaYn0ZwLIAKnnWoWnZzvBNRhb1ozLmb+zNJydI10uIkGFBX1yQEYQ0SycEuJzkKnkGPPJ1KNxZg
TcYULko5/ntokuYn8bCvCxC/L0I9xaOpX1vOPuDvsmh770jjNvzWd7U8G3XRriVKHDcMdV6nWZ3t
5qE3Ykf9OqYeNc7Awb0TAQhZKXVDblL53sn0sPLnaguCUJRLXu3AxY0TrqBHaq9vjuO2yEy/RJpv
i6TToAjfABhRjReaAKKQqEceQqNIerAup7L8rHVdEMKBWxtzNuB6kjBkcX7KMxsAMoOHfXaWA14X
BxeLYUaGJMS2IZBYhPNuOIBWexsLEBSGAIh9AIPy5aZ8ZVLVYRok7ncTLScPE8cc0wo1wN0+yzey
7cuvshqPde34P5Cb+dmurOnzaOXednR9+wQQc/MxHYW5EREArlFLWi1rrRpnyDUKpgT2yHh50Ouv
2R3Ms4WtFbOo+DlNbHvjomruc5EW/9hIIPmnaYFND2Q3fI9/dcY0vpVDxTf50I/P/VxZmPgDW5TL
MgXRUb1J5hGse38gBwMg9fTY4vx6PaaWIubDYhjVPb8IxMiltf1pUd8rrkRfTWlMa7oIBfzjldRF
9H0sF74GoCFFofug4UJKttyCMqzURbR6iaB4zHQsfR90q9qXTEimTbT27nPRhZj6yrTi/mrX70RH
1vEW4+sHpqHWUlDA+1sH6WOheP1U+mLLn6Glz3a90M3fRsfSt3rzbelA+sMCGRo0RlyBnV4RORLk
lqASDRm0SpRrBI0FTIPwNpbuolv6I/Co35E2yO8OHARILTjR85EhB9iURzmC0hTZ3yg6VCAG7Wi3
447GHlUG/W7zP9RkmUTho6XiLC4kQ/0nShgp5u82yKaLTwEIjUBhEi3lIUs9yISao0J8mG0svHWF
iFTiLm7sfekP5eq+zqTgJQDw8gA7R+TvgCfaNAUwLJw2mgEa0BSY4gBDe7mfmw9GXWrIqC2RxkL3
lmQZKqKoS+qhzD+Y4K/ZxRYK+DwFrWyrGT317mRG5vVISlQ2AJYd9r3XI+kMI21HQySKvYei4f9F
5oKSc8Ox84Rl5vyekwxoWuOYir9JsqQcG0qpLThAVLobj6RA5kzegVIgSXiJRPxrfjPO2NPzTQwn
A0PF1OB7dRT5E2e83Udz+hKOsaJVUexRS5fUN9JpRCEv3pOxsY0AVbxi49ZF2vdz2gCqI0nK0l0F
dfO1Qb35gWSkpSaO7Xrjo9h0c6fIZD8/lNiTWmlj6hmOqlF6v4IFeOMs9NsmfZlLJreEh2okoHNb
FXX03cRu1o5kcxcMp0GhrVLvTgagZ3gsfmEDKuRZuDiSiAT23/mETCOBVPAtjQPPifeyG4d0KwtQ
Hd3r78djN1Q72dnJp1h28TawhvbBnZr2KxCEQSEiABJRm82pQmHYuhqd9isYQibUMTnmExegrgRM
6gccLIZPQdjOk9gZU40MaewCBvuqcMtT5kUbExvlBxpVwA5Cpo1SiBIF6pNnB/VqUSnhpISkIRkO
O2LMi3xzfhiSYb8MSWNUbXUy7PyXNzneRDcAFRugPg4xpduA17wNAPh0F70wsMVDV1sik57RNRdT
ujtZ4/Eou6TcLhdRMW/CL676nsloubPlI6qL6k+ovo8M0+vDEiJ1GM7XO0xQjLFH/vACIkpgv4XC
E43yiCGlO613pKGGFCC2w0qnDFLg6ikwUq3uSp+tGvBh7RYb0vAs/tJyJ9jpPWDq0Y4vkszxmIo7
PLuuO8Z6K/hm77hmAj8prSJz7X2n0Bf4U9gYfGWrxkzmjRmBV1KTPwLb/2frOMaW5PccktqO1He+
ekg9Iqukngoq1QPgTq6ZLLUtyXCoDWxWrdZ+JIvM7JVPdXIOc899BcNBi9QC3uwnKr8sPevklBWg
kHlecJWrssW/aXQcY+vFQrb4o5m2W1TIG/W2G4CwFCUpViyEp+DLdlGnioSHmlKR4mg7Y0Q21Qq5
yiMoxfjaEqm0+Lcc+JMRQLqOy7MgC+XrzRBEUq/gqMBhlsFAsA644NEFYOFKgwYvmMIgJIb0Hl94
GYNf6BBWUfWgIY6p55b1XyMq3FCXh3rUARUGv5ZsgEmLNyzMps3dWs5zzUthS+Oo5UADcU5xinmA
cm9Zy3f2iGyapMQRoUW7zY7aeLbLaT7y7JXkJhEqoHTdzwB3iuzqMgGnxRSrmik7NzYF2HjWVCmV
1nx+pN5SUpVyBfiq1FRsdVNntRRf/e5NBVjkTdo0KMr1+7LV4GOzMxzwi7ZyfgJAQX/xVWMbdbMZ
GzFsLRdFD6vEBvUegK6QKZH1F2rIOGbAAuyssTtoRR6MLtLSC1cdEsKXDBMWAuLBBPKMjw0R2hVR
zey6QEPPgNJHMmMWHVbAzt8Rs9pjCATph7RFrjSSkgQS1HrwkzalXGH/AxCXfl9fGOhZFLBl6BlV
DBCWzFyNgMUCpQAsingE5OUw23uWAYeVZHNiJVvHRBK5g8StRxb0wWMIHoJtoLAVBHBRJXg/PKAS
cfz5uixrzk1aYGj2fr2egBPyaGT5SgAFnK1QiP/eU7IJXGEX/K0zLBIBc9wT52YylQUWphjrJpp9
HgDEGUJSSxS5rOwkLDda9kfrkOFxCkhZfhSFbWyQBTrtbWD2fqIhZm/T3hp94C0qLcpW55shaR0h
+afmuw6eqwpmuokyiMu17KpwubEUXyXmwuoeyebuzkoqbybHP37OqQexKqgv5mXJpaf1tGKYQrxR
AfB8+dP6gWRVDHYosJ9f/sy+/Mt/WTkEwAGSU3QYyj54Gh0neHIJIw/UCuteDUlG2ijM+CPyLVYk
1w40jIA0pnbdjR0pEq8bHcDVlNaD57Efd8YUc0pwKJFPQIhVlxY1tn4iYH3vR8FaPIdA/OaWSJHE
dlX6hLPdwlzFqmtGqM5u6s8pK9Inz4ncCQnIyI5sZH4gWYS6h3cHzIvdtdsKb0PCIJK9tdGhS0zP
1pjdVGv6jmmBtHwrU9IA3WKM3u6+/GU5RdoQWvq69bpKG1tdWgMO21gsyKxRoMFpY5/BEhScwJED
qjYTkMkpUvAS1VBvtHpzV9kM/6xKa/XN9KTtTCDmrIu+iZATAAV5aG2U1kcHU84jyXXgIe/kzsrK
EeVRDoqLQYZIlNhEjr0ckajz2wUTgMZXuxvZTXfx/hWLwmSyRjUGOXft+0XqfMIJlRBzZ6/7Ksgf
eGMAnzcLy0uvGuoBnutrnGTFkUao7K4uLjKuH+yWgeT+akaKaW6/GgIvuoHN5YVETcQAMa1spdV8
jIWfHJanuC6hnTlyL7s6cLb6TUAPdGro+U4mVp+6ikFjWl4WpKiWF8qUoPpKVu/qd6G6ApnrC9CQ
roK3+rNswufcMDDBskOA8MdTVK+WcQo6jMe8cWy5qg1wQjW1f8pMDkuUpQLCRKlDu00BU+f0GxqS
YnFxhik/eVW/uw1G12EOjqtFyuX+JpoIRtQtRP+w5i+aydxMqxqa6dD0x3Uc1LLczH/IlsZJEOOH
NX6/MfEybEK1yANFfVLRm9jJnRt/lYfY+63piZ+pd0OqmmkGB0bW13uQ6gE37iqnHslMJ3k2cVxu
Ijk0PEdZb6+ZApZNVDOMwJnJXV4C+hpDB6e1NwoeYHlOMmpGUC0982CqH7SCopCvVlQG8oUXv7v4
ZA1Ixi9TnINAFrDwyaafuItMNDTgpneBy+pUp878H8oB8HynTjVki9UjspNpTBoTZwEroN3kO1Jr
Qz0M6gAuekw9aoyAD1vpJt0SUCu08eKcROIHuHC87RTE8kgNvvsJW6tqDMDvsQQkDginp8BG12G2
VH+cXwbvKpi6ZtutRo5izhv14jQsoZU/RdVOFE4Pby5PmsX9/vJ39gPdGLlSE8Q7oJ03x1hxWAYL
8yUScY6R4su8GXt2Me9B33daZOGdObmTD/VITT2tcHOQpOE0GnExqQHGBHUXqXZCnjsqFV37o05q
y+ooWVc1soEFJcb9exrboqfEuEl6/Fi1E37XyIsjF50w98cEuomC114wAFy0OAF44k00eGEiR2U8
m4r9mZieqSG6Z+qRIgaszJG3Yn0n/5MthRtTO9yAAsdY/WvMO9/r7YAUojqjirQ3BiD05SE7Y2d7
mnfUdeciO3elcwZrUv/gs2piqtaVrc1Oio1EMiRYU5WPsKYOx3nKPMBZQraZrKQAYFeUAZjKkcaL
DudF+D2DR2TFSqu1Du7kWCukucbAdpmwv4YkPmcTNCgcWMZ3j6DU+ljYTnC+eW7RU4ncUKbmrPWD
i3og2Asel1766cZVm5FrZ5YO0hRgu1yWHobLtd+vqG9kscDJIzYq8OIw8DBdt6kwHqugum2mKXOP
vuQPWu4NaSxXNObe9IJVQnP4kyvvDWvDmfSR3vNbTDIGoomjAxdXC8GQx7ByAvPFQInOQbsul+1V
UNYOt0HPHPUP2Ii0gWlT+LZ9RMWdfZwtFAqidhDdRVUmAzByPKcLtgJLjYegLbd26HUO4NNgRGrq
3fiE82BGJ61a7FFBu0raLo1aMFBbDuosEhCQJ1gwnVpv3AI+pkb2Ipq2D6snGl6VZKrl1CMlEL22
d3KKQUq8SBblnbsBNrPVHA4cWabBKncidkn7MPlQgZH+7Hvi2WR1+mERybrfC6MD74CyoMZgs8QC
AoiKOBR8t2O+dRGp5YBNGmZdnjeXyJpW2im3RHyYshwLeofn+Ro4bc3W7kQJYJhfQewBb2uU+XgH
8iOFlQarwK6zyziOJp4leTWNoO1WSY9IoTyPijzAwF7WQ2VWLzQSXdE4O9I6xCrQul23ntKsw771
LxfPGMfw0QnnnYNCxcNiuPj0Ias2gnvtrosTsFSUXnCxUMN/qXuU04BCq9uSbFG0U/lgeJgHa1nt
2hlAFbKDFs1RHwBfw0Mh5yyfSE4iGxCtoJ5z+CFRlwmAeGVNwNlTvwxzmgs8FPp5n5QgT1npUgdb
aXBYNu/J8EbtCfM3H9OQCcp9rtJeBb6rqiCtjkaXWUKSxiqxxLwpv1ARyEZH/WVd4y7prj3LnMHq
9nvdhnK8jdj0q9BIOmQqXQHPsEUDUm88kwm6TCuAfO08VjZ2IX5HSKMhiqpfUXgUH2hUywl75YCw
Qx4iEPy3JMyNSj50Sw67XQweYGATzHvd+inq/fDoKqg8ZNBPIJuW7SKrPBCFrJDPtti5bRYdyYua
P8hJdI1L9iTScUm2DOmKgEsEitIJu2P1CbyL5jM1EbLJn4cd9a24f5c64MA6hdH8pA1JaY/psAfe
NrYxrhGk8vKnQeJtYtmbO0WHSjU8hzKx19HJw8CmXwPg0RNOuNtH3ocb4dTpqzQa5LvVw3SkYWcC
9rccpx+pa6avJAIaJdLgDPvWoijlD1KC8Cd57WwkzFAM8kp57Z2uFmTG6/TSo1q0AQjICAy4g1fg
WURNG9vvPS1jI0+B2YEUHZJ1V5M747qNq13DaiDQXuPpoLJ3FVE3A6J1gNxO8tWhtJ32xVH5ze3J
eX57z/UvWDIcADSPdwW9MFSTqQaMEIAWIyF4sPGuiRskOYJXfhmRwkMaG976V0cdp1bvKFKQ7CZY
p+PiHLF11nem5HRjtFyoDJ4ZB6UcqHmdo4kyimPa/OppmQWIkQ23BvDyKBOt4P4QlYuQNHfq/5VM
RyW3fEzi/yq0BSaByUiRRNwAhIMhHzpl8We39PtDPZrmtvS6p75pmzN4U86EjROE03y5jgDmuIwI
RidN8JwuSuTJ2Wyq68NSBwvcoJM/2uwQgWSORDfls03nfMtBEdnmJ4aVMZLM8JxLTIBPNUZ9oJF+
I9PL2HJHD6noLVLWfr3Z9Yv+qiTRnfu/hjVjecD/qdEf4iTq9q4UqApSjTWiPkiqhoZZMv+c08La
0sjEFsMipyGZkQMN/wtZ4hYtEFVU+PcLORiTo46jr257mJ5IIAOB4GlG7g4oQ6KiiIHr41rpRihZ
bzrgR8I5RXCiRvhDvY+68pMWIZ/RTjdLBOpqVV6hIEkmg9ho2Y35xIXV7+g6SFvftE6IvWkTEO85
Q2LOAltCGCQau+QGp+QO6kTbaBfqjVH8UDlB/UAWJLpzJRnBnrR3UCna5Y8219CkvbsDPvio2HXc
bwTfEjgjJpbUpaYC9lQg2JkGdRM2I6pnff+8dAeH881coTpMe1DvPgwDTWWNdY42u7ewZvAU/CkU
Xa715GutSPe6qMkfxTDi0FUmXxsU67C948oc8Ido7FSkG3s0k02NDZ3HqLBmIPuGtZhAMwDHMpi/
chupeGSt/UipZV9YhbkXCW/i0DiWgwCDF2YS6zpw2+PEmeG/FaDTrfNInlmKZ4fw+uGTdHA4iYPi
+CdQ/7ASKX4WLOxWXhoVHxsZ1rsOAM7IsDf7fTIzCexEo0AJD8ChtuDpKYB0XdqAPerBNQ4M3G9+
7QIKDOnyYHRIeLBdxso69jLk6bp1tinzLn5Cnnz8RD1mZCi2QgLbjmRd3Xhg32wwD6tqQApqw0Uz
AOiq5MMTVwEWEUUwcB6zW8YUVkyYMVKERajjMLEFsx74m9V90IWYAFj6puHR3jc7dgZVWgcKcxSr
WUAcOc/s7X4ZSivIHKWFOHWaXSDgTljS6iXoYIsKa8ZUrAKeoIxCzSxoLjDU3T7HJOaZRNjMkvvc
DLy1nl6kQLcpqg70t2oqQRY6BnmpGJmyoBEPK6ABq6tYjuIXlDhBu0uAywZmHW2gmJCcUucoMY4a
bfu7mbbAijkHGBIKOIZoBLYWWJ13SN0YUO3MPInK3jncmYbTAqzKm6eHArgh+6rxHnwhrSM13Syj
eRmbToPswr4LLQCwMgYkhauVtif1jeXSJT2ptCX1ImdqwpMWOi3eK8BISoJ9YvsP5OJI11/5LVB9
9dlPKCrRn/VYH2wB0Ajpn6RZTo060eTbwkJ6x3JMNJbguR55vAGIIHY0gjJ+0k2Do4THTHwhiagq
1P+KGXnwdt8aexJ2PmiMVkMGykqgx8WrOCmfhrg6+grUkRoc5Po3wztZX+AV+59NyENkPZAdddS7
MDR0r9cc44IfjCZYHP41fJGgsIjPNViG1I4f+GTcI1c3REMbM7NqpTXUIzUZ0pAappz1kLRIaoGz
NrzzM0fsZI+e+Ze2uAvFhYkdQn03XvfNc7AFRxm6uqrKt+xVIZDNsVRfLUVX3dz6eztof1C+7iJb
9B1HkjOXAxiTqJarB2wCKIJwntwQMMpoDBxbfXUKmKEaWwwTCj83JHQz/NJ3OJ8Ci7iiTs2MIrB2
gSoqXazICzh1werGfok3tGKX25hOTw1wH4BIXaJMDKdPRd2OT6k6m6KhZZugzsYccUsy0mo7x+w/
sM6WYAn95Uo9UQLUZLCSJaRWUgx9wYH7CTIR63IPJlD/POZFFe14FoRgZBV7mWdDu0Eljn9eun6T
y1UrmLO1Zt9pniYFsGaC/DpOxYz8DDyrVlYPWmryoZCc9ShBF+OHmz/dkEkr3Oo/8s1v6kblReyr
LyWyl1q819b0R1+C3P0obnyWH1jtAYLaSkS04QotxS0qwK74gv/0Qj/YLUPS+H4+n6kXK5gVGhZJ
iZdZXYCI5CojE15i+bVETBigZFr2F1lYwNMdUEeOK2mPtkedVR+bs1HidWZWB1Mh6KR46vSZ0R+X
3wn9DgCHjdLIDJoOSWjHm5+JUC40znE72xRE2zF4G1HIaPbJGrkwbC9E3K1xBoyxgeOEAzCPwD5O
Y5txS53gf5isqEvWozUNT1XsbRLHyV4c3mUvU5JmLzzDR2qsy8T4kAAN0twDDN18JB2ZmuH0JZ7N
+LhYDKMp8M42xQPFoAZJ7Tjwjbp5t1yLYw2x5UiWWC5m4C/xFKfRym5sMESh1gE7pwFHulwCLkIl
C/oOCjWkHsmaFhsfwhGnOzNSmsqrL9x5P+Xm3/8agxT5JOMVM80nLysHfA8GMvecmdUbI5/BJXg3
FkX+I2SDPM9+O1w62TzaCstUqtHMOaZ2YIfsYmvR+Tw1zzm+UVBXWsM+L/DvPET4we6DUPLouegs
pLIlIAswhFTlvO4ZCePhA+a5wH6PFeo3NUjzMc8yzopdPIEnGJQQfOW0jfMQUZYIoKGLvQM4m7VB
Y8B298+l8xawGZjVvo+9zzF1P5Z1yLeaDnduZ9QgzeMziTyb+ecCG5s0Il7dyp7dnTP0WEsoXl1q
fM8L8ETwkUFgW5h0iKLZDciru/QqZYpNZo85NoYkQ2JUcinH4LVMJ7zwlZxEgwvOx8S3PpLpIlLK
GvkKa8cY8VrsojxcydCLn/M1GYzznF4MgxWPGePb3rHrYzA0j2aD360TFbdNnCV8NwIUdnWnsJSd
FQGglwHLa6u1pKAh6G/eHMeOHyhwOAf9TfTefeSeaT7ei9XNgPrl0fFB4Vig+FzkLAAncx+8ACVp
N6L294lGZinlcwxeW6DS9NmaxQlOYQfjB9n73AteBmtM9ljoqXMRuJOi70EK2+TTsKuw9Z/hXxvM
SaIwsyO5gC8B6wY/8LZxNuL96Tqtd6RmDlNgv0rpAX8WPZLxJvwHWV7z1tZmqFMCdruy027Uu/O9
G5KJDqN9/zVUaBYh1vBlDnDcqAXUIpXY6GaaxjVIE4YDy2vUT5Miqjw3eqCyHB87m/WKpC516w7J
2PZQfU4m5CtXHUMxkyreXqq1qUsNxxZjFuN8i6q4SYQlYv2IBX67GVCFsmpRfBSJvZOgcBlvL9Z+
DYYZSFAmcIg7aTZfo7L5CUQY6yLxpLxMZfwPiS3T8zfJMPkHr3aKr+M2Cs3ygGwW5E6AVGZT80rR
tLjOG4DpH71R5h+iVlgfnL4+9XHrvOU5Z6BYBcysF9TtpwikiNIvrLMoQvOMikpz6ZEsyO3pZEbf
tc6OebuNIssCRVNXXezmDWnR4NtRuYqxRGM7XredJR5nJKMG65ufjpy8fQMwrkMqRrBcuAlWnWhQ
QAJ6GD2eq2kxAS8RFPnV8A8mWkS9zGLpI0/H98gUaUKZuWwAYgKAhV41g8JS8Ah1gcZL15/4P5wr
ekmq5B0UPQdZah+SVTirVJzPl8U3AfA0UkrqrWNz4L5KF7OVLkJ5g43/GGC8C795yiPgFQCBmUws
Zefj/GWLlaK9NVTOIsAySuu1antz3Jb1kSbsgIWZsakqy33Zz7dz/RREg3s5mfNqmejfTO+pS+Zj
U63MaH4xgFABbkpg/xpBBH5ie9oTCDCJGKrGd00muw0NSdEV+fcBG19b0Yl0Ozp1txvyynoDxt3R
Frz8Xkwjjtdk4LyUaRYf/v8WAJmp165pyb2bu9aJGtml9tL7z7JBslcc+rc3rlZsfHeN0AQcLnuv
mvq9wArL+M/2OM6fxRi7W3BJO6cktH4uJbJR7LHj1KoqZBtAhVhL+WfdoOwLf0MhsJUzo6rgLDtQ
nUN0ZwHk7FuZMzHk6yRdtR9ScwbeiDFfBOBQ9l3i+ateDUkBuo3qAnQKGiRGW8fIwMCpapVG2QPQ
xj/iVPDVvqKJj17tI9XDQI37VUa9dHJx8GcbHmDcf0GPU2+o+nUNKqdHcGcBGDpoI+BIFuwy0lDG
6crhSFxnMq3PMyCIz5XX1zgRSDe5EpEcaUhVsbnpYpkVrEyQUm6iPoKKTLMmNwDa5FscbA0jEgFT
AB0OCtJ76alH/81QKdoiTjdB54aLcc0lQA3J2mvrDFkCv4fgakiy0LQBWTuokKPvRiCiU90baUuh
tINZAlXjHaTIj4HdSXt7y77jv8In633Cu61FvSdo1JhA50bcrv9kPHF7HQ5F+6XLcDIRddZbVLj+
tKkZS3dlEk9AFmrE6Y6GgucS1asVKItRM+RFq2VMlrJFJfgOZz8S3LqmONp+8SMqRfyKBPz+wRSu
te/CtPw0xvXnLMnK76ir/8Hm+N8NUGIAtOHC21fxuB+9ATU4rpWl5260UWSjekkS5kgtuo5JaHLw
ueaBM2zvFDPrU8DDoiG7mSLSeMyxvkDm8H7suuFhTMNjOJnYm2vBlLwc6S9jOthfTu/pNN9ozd5Z
UxeHBcBboO6SHbB01QlQb6qcgsVt7JHfMVlmjCnK1WHpDlZvPQxljOlPMoyvwEMELgdI6UEqD+zJ
To4gOc/dLSn9uXWeI8fbkzJJYV/lLrhr8Zs/kqyKrOBQd6GDrRNofUy57Cbd3qyp4wwrcekj4+SM
B64F4psw/ZSOO+IWoMFQ74h34JfGVBjuvwak8SWwFioGzsWg6lGwhOw+tE1gOYAJxylMEgFMhcqc
qMCpwNZxdhjHLt/W0olXFmqAQAQHEt9mJYPXUeIczEPZzMpT+Nw0FAohfBApztmUlpr+2tMKsouG
AqDi/9mF4jM3PfCqHpHhmYgvWZhjQ5bXTwxHr09diMQFwJRU7kkpABKKI/MWdJeLesKi8lRAkYPZ
Yd9ESb4KgDR7coqfVOaqq14X5CCNNvTL7AZciJTkRvhDNMTmwKiiOcG6wdTp8T5ZY5Di0RCHPx0P
GUrXBjeHTto5wfnYY5Ad6cwJ5IDfZZ8BMFXhZGhIiyrrt57plAct0igXUWGrkq5ajOC9+c2NZDzy
zLUZOS6A4dppThWiAn+RCibSGZpv04AM3wD73OnaT7rbYSaHb5aQPlin8HtYX43bChCVIBzh2r+x
c/YSF6jyYvZhjACuLPqh/st2fqZDkP4tJNimbdYGpwEJL5fBRO5w7XTp31OcfE2BufDqYq/+EL20
fByQmQXesbLPsouNDeMCT5pXEhnS+serO5CtKFGPsqzdhMMCJBRiaABMWduTBRvcG/vOMOOdFyMr
LASP0mlqRbcN5uRtGgN+7nLL/CCDrjqzMv9Se5Eo14PTeOsYSSl7K0mtDynwFz7gTIJ0k8sAG6Uq
7cmTGkCivzl+NK/rsH0IVPUTiKStE/X00BQJqgZdy9veKfRQG0+sqI8pGJwoExz7IAInpR8zOwAx
xq8Rr5q5RuqJ+rdImjVhaVJKh87ryBJ35TsA19YZJdos4c5q7ApTkQ0IkDwAwVvK6HlUjQ0gBUAf
G0dfwSaQfMb+7ym2jROJtLxNzBgcbMO0IVkkfHMvQRQ6v+RmZB9RLxZsmVWYxxB4bJfZjt1VL/3y
e+yne27W3WM44JG90CyA57jfxD5YYIksgbgU/kStQFptIipLrvsc2WMaFSghGCAa9y7+0thcV7BL
thFshs4Gv+6VrlSjAmnZghykx2Hmv/tpgCDqASNX5RGO5sHjXnZJon4nM3N8xdb4+CoBx6SQmePD
rGR+iIxzL/flatEqGZv7vQsi2WcSlTYS3TEfmrc0LHru4THMm4c+xQZ1F5sfqBkj3u/AGTdt+rQ2
y3VltU8NKhwfx7q1PgyuA4Rpl7Mbjzayy7UFRKsHCoCFVPqiYgpPWusuNL8m4WRvgtQxTiye8os3
l/5qQpnE30ac4rjO7T4bZYYJg2zYAyDprU9Z3V/IADSAcpWarXup3Gg4dYVMtpUZpn93KLRVESi0
mFm0mbtB4nv62ygYuyzPliT69q8jFn1ri55dxJDiGQU/y+n/DoHWsOsasGkCwrXGTpSaFNGYGl/E
c3gGqMqTLD1nT7J26CmFk2+72K3eiukjcXwnTiqPqe8wgKtE4ksQBMV6qILuPINR/s0Nb6yYF8Jq
YOKLnaI6TFv1zScSI+tWHBs3zRYrWeXvVmUE9qLALHezJUdQIDOUq7dz+hrbjv3UDOJoBkmRblqF
bI+lJy1Cl2XraJZibw7FN71EvV/okolM6hsTWruCTBvzOyM5p4rwAucz2MMonmnQKPYLqwFRK45Y
gU+nDLTCbDpUmWGvY58HhRWs4qxdZSh7FDVSZ6xxq3OD79J/Jep4UeI+f71LISaHHFWauFSG4jUa
B2UZAZByToAuDUTj1V2sG3NDpmtssvlH8tOxcRBTbVAMh+lo0UwrLxnYBWBiIY6vh3YtfDf7Brqj
t06WzWtcgmWrsnwL6QyQ56LeZ2PofQ6RavFgA5NnV4AZ+5sc1qEczb+AvOftejNoHkBD5Lxhl2RD
ejACsq2BTeLjWPH84xT2Hyiem5QAjx3L8rHirn8xJgPzHXUh2+xQ45x47ILi2WNVjgB5kji49ppG
fCn7zt8CcZQ9RG4uvwStebJl3Ly2vTs/oy4a59up824m+MQeaPi7mVl4Ly4vN5gD7LAp6X0c5rR5
wobBsHDYsxjnp8lUJQf6ibowA62ohSTcsd64zDFe/Yp/TivpfWsCkCtHbuE8T91UPooIj1JSeGnx
0PM+ewtbGe1LYJrvBYBm35LZ3ZJB1rAcNZCNPANYpbu4NQ6Qhci9b8jy/cZQYP1qO1l37Hwcp5Pc
RykiknO+JaXhbxuvCQ692xqv3tx/jnHQnlZ4m89govvQu3JeNyHS0tmV4F7k+cmcwIFAor5Kh6cG
D6Qss8GjUXEcho/4+65z0B/nOLhHgBIExjcBsEv23wSg8HHfd0/MLXadwqBmPebVZShOyEqvHwcl
IjkNqclalIP2wVyvtYx62k7Igp9nE9y9fBPG8XTUk0xQrQf1huab1FxNAuJW9YltVc9OrzbYx5uP
tZv+k+Q+tm2vE3GakjPi9KE5Oc3BSa2H1Fts9Aw+KWK2HoM53WhD8nP9GLRby/mPbQDSIKhQL5yE
XbtNVUWNqypqMtXzlCIwwDhFCpKRVismVWBDMq1AEse7R8ICleqZ5ViVdW6NxD8qELKdPFhnoDs8
5gYPL7zLUd2q9pTsGTs8k2F9yes02v7JIvX5vkEh7BfH8FHBzAy+iWPX3oMD5jB1uQTJ8BgbmzxM
g20KHM0Sc+JmUwZheuFtbn0Y64odRNcib4SskQrZIpdnqI/J4JofEiObn1SsRFQ4x2qqbheqzVq9
nbvs6Wa2s7Nm7FzHV22Q9kA00obCq578AfluJArdKVtXMzZEfRdH9EyRlVLPxY+nx4mRFoO4ARkd
XVmKzYDZ9npGBZHEackvN3iggg5nTIrSFJTKKKcl5Tjzdw+uNKQmhV/KL+/LB8zbrQ3+Hu4TISQh
58bZpJ6Rb7A8/gWbRJBIOH3hDBjCZLZgKuXKOPTyYkPCGw8YCy8uFmNrYtnTe0F02R76zh72WIFj
4pbJS1i60T/99C0IE08lGY9bVFvPP4D29M0LLeMLR+Hzuuyn5GOCaR7oxX357BUMi4ih8VDvnXdH
E1QOD9JuUAbx/zj7siXHcWXJXzl2noc2JLhibO48iNpTUu5bvdBq6UsSXMB9+/pxBLOT2eo+3WPz
ggICAYiVEkkA4eGeVd6mS2S3tcsMwdPEgHyI0hABkZV3KLRgs5jITsVguUOz+tJuugkv0ey8mIh5
mcZGOtLCgHgbkFIOlH2Y6vEFV54+t1oCtSi7fxs0UR9cq3LW7VD1bzrYnkEDLaazDt2hZ29AqFW5
Za4NFSLhQSZCy4Y36XGkIGpWhfM7ZLodAkcGvgTrwllIgGT1GA+7tjbASgXsr5fmySHQK6R1kAsV
mghx+F8mpl87tdXtaBz4NdXD3dHXUc8u0uIvZYTnvdfirclULnM64dlKTUNlOi9N6pXKOVDOunK+
Gku9UZKswdmCSG7hgv5hLiOgXn6v9478rGdQ73B0BiwMb40bKkx19Ls0F9vXcWT9HDx/xp/6yUlU
2PKMUXIT5aF5NoYO54d6GO24AQIUrIpgpMJTFLgpwJGNMRsWK0EukgKiJimC95Dy/YuRTe/i7BOZ
5nhZ/j4lQToybL5HoOsh226D8ow+ZnFBNnG8CS2k/fR2IH0X7HmIKkC5Iy2i7laoom8RzechOIyp
gwpk/HS3eQIW8ajw2v3ViHgUbwKv/cPVgBChcS/HxniZg2paX22DeOxP1KoFApur2E1WDo4ELotv
zgwghIDAaWLFmq8KnJGBohfr2blJtiDNFE+vMlL3F28s4BoXcvSfalmhznMISCJ2SOJZ1NEy/th2
UXUiE7KvxZrHIfhpKsfdmBaCSSDlkWfERfAwpepSGK2+M1JNHhcT1Vz1DJ5tQv86C3Vw1Zvk+xhn
OA886HDvaxUiwmpjh/1Ld8gyrGUgpwkxHs67tYF0zjva++k4vN84kQt1AIi4PlpGmN9mEz9EXQu1
2aup9KLsDp1kfNUMuD2yhDm7rA72wABFjxBZjB6txsExDvR6dqXlAO5fZ/Ftqnmzxxi+IxPOScE9
FQQg8iugGQbxmwC8TboD6LzUgxO18xTfX8vDbkNNBoVUbUvdIxbBaxztlj41vTzCQFcNXEa7cvhp
WVq1XyCJBGbkjOHbS6Tc4WUKcErW6GLXu8jKGWWkzXDFOoRqluzTt7hJ8a7oUtO6YM9nXWye/TcA
ZfWeWos964b4gLvhXTdq68JUEUAX9hyWbvYi3fYlQdALMKDVQNqY0jOfK6wM3oJGm3zG4vEexBkc
/7lgummF3UMrINe2FUbeI80Y+91Rmm/5UL8MUVSqebpqcN4njT3SkQLwCK+l1Qdbai3FouxItoLn
ziwReeVSNvx6vAN0agtKVdrKOQg89at5u1cJbZVXgJZQz7IFxCGd6wcQglEyHPUtswCHtHEutiir
ITnVOEGaeJcxUFZoVebtZlmIEfnxIVRa16BY756cMTHOIhvfdBkHjY83SOrkT6QmAXQHGF9kcaZx
fDL/eprOU1pSFU8PblL3+9iIph1iT9UzayvohyaIG2jiNyOxnMfZwenwGnFwxKebYmfw6ifpvLsE
DyFReFJ7p4J6Pv3IVAMctp6yysbboJRlBMkNYd2ZqsiN8TcLBDyH3jXNO7IHrfTWRTxp68U2Srwy
uYlvFocHWrDSs0C/85DHjEG9a8FiNcaXiTwbPJsDVhBQhmaTu2mmmB97ZntHqlV/0VxcyA8UlB8j
lmFS1KsqMvXD4uv21SvituUW23EdYNs/fsTiR5+4NKl2dRU09spvgADcyuwq6TuKYLGpEcXKcs/Z
WqoJ3bR+LqiXbIsLvjPw3VSKEXBxjEfwZdIMNKRupvqALxZiJIM37UetGA96ZQNfwptuU3MdQnYW
VjGmmUY/XMH2rRtCutbiwNt5hv0T0snQbRpc87nEla55yrULzQTq0PGQdgJSFTzvNgzgtwuP0mxP
T34n4ALg7+mZnvxUSGsstrYMqvWsoOgqKDNkygFJs6M+8YfIXJlaLO/I26zzZJnAEKBb08AzbGsg
uHIayN/hPx3lY39eE70GFV8IT8LC/cba1L0kWmg8QLq9Lc3okYoC28CNLSy2EYAzPWINWt8W+XeZ
pw5Wo1j3rJsArPJze7RByj6ArukI3VD0gztxNSZOcOvFsXY/urgKr5mQ918G96Jlwb0nob2bm4jK
UJM6+JRN67S2+YZGWZUrbpEjqQOSh7hrdAq4m95gO3wypV3f1kP7UUjPTjc8S7ZhK42TW3rjuuPC
+z7093VfZj85iN5xxXl74VYAGQaGa88iYAMNNy23g+vhMe9wbFADt3L8Bb4GejHEkgmTRkUOYAaf
xupQTr350QFt22xGwrF+NLb4Ol70kmEdwdwb5HsooFfauDcOLqo75A5YqaltQXtkPbZG7csaSOSu
Q1qnG3wrzARnHpPCEZJMH9UqyKwewGN2DlPxC8LK1XPZBdVWm0YPx+UFuPT6Ml07bth/y9Nuq4nA
+aVcbcspZ9e4kxMwYsI+IrLVXXoBTgIHxK+vxaAnO56M+TadmPk6cZygTJMUZ+rFt5nl3HlZBiW6
Le+mqYiQiKwI98A7x4tVy5ruBudApwyMmkDsf9oaRdc3t7/6z/UBDAY3UQZNPNOr7FOPe8yPxZT9
LJNnd/TYdzZhyS7jfDj1whguKTix/BI09Vs9iUBXrGJCXFGa253ERVA7UNEiqkFeFALggzH4S4dH
EaWlTbXrKYoyHLfGVP7EXyVCUjpodJaCbFyR4IZ16q3xDv7opQ6hx/dR10R7wxMjwv6tjaAOGElO
7VhAcqoE6oBsWDd9dFBtIm+qyhFvlcxOoDjexSAKK3PEL5VyPGIk1b1Cos42S+nLLzYsjcWhMRyE
sxYf6pZepl3sPASqKRgewdk0bos+QGAzScRZK70Sik1a/CIc8Vulck409tRZWv2rQA7aClis8RGC
POOWDXl+kySIKwPb/8y0vj6PCPwtl5ZG+WxaroxMheMdOJZtl3//63/+n//9c/hf4W/yTqZjKPN/
5W12h6+3qf/r34bu/ftfxWw//PqvfwPKCF0ei7se/jUhAW6p/p/fH+I8VO7/I0qrKs8baV4yIF93
RLVDtDqGmW51AzmOi4mYd5bmzL4TQ6cFz/KtmzTxTMhDHldkPx3nIHg1LAZ0X5CcbAc8BzEiiz5e
p8kJZ8z4mqkKEYcEuDD4UJMKSF0kfpvo9/FoWb5EvPI7NMp9/PmdXyP0g1ZZoRVPGmJQW7220yPL
xubWtBI8Exjo30j6R7Nxuo+9XrifFfWojZ1luE8perm0ZwU+rGSCVejE0Z7E8cZgM/H1/P4TYSK2
habr0IwoAEikdqXao5PZ/Rpgae2U4OGGpMv73PPYfRxBCr0a3VtqmVk83HZN67shAgZ+B0q3G6SN
Py3+Zp/Ye+gsIuWbXLI6yraZE8g1TUAFNIbEmg1Dva0/P0eHoPmKRW54mKeOc+sBJGfpiabWDSu+
9DwGQxWPHim+0JXykmIle6aWKHQDaj8IXbhBL/2//6W5+p9+aECXesALONxyDWY6f/yhVakdjknI
p4vusvCGdJScaiiiWXxpVleSyO6LYxyvzN1QnrkBk27ezu2oM2S0/qOPPhVBvUVOJp5uRGGo4/V6
aMYmXAUjy+6I0ZA6kmb4Ceow84BwAeSaxtjYjPhRbbVwlYnR/ZGrFxlrrOIcQbr+zA0T1wLgJeCN
9nbm+LajNr445UEOSMnahSaY6cLas9YN2MO3JniNkO1VCs2naBNYQQFJp9BSZaVQFB2zWydFmGVu
gU942lVhWp4gHFpeGgawIG3m1O5NmnnpQ2S0mbdvnx76aGTST6MavVb80Rva3/7+q8Ktf/1dQeAH
DwMTgA8O5lFX9X95KHSdNsjM8oYLYJmBP0zeyeVMe2Rl7Z0mzyr8oguNd2xCzRVSd4tLaybFg8O0
Z7IHkSY2kzSnA04J2VukHa2+Nd6R0tfvx5gFG/JysP10ytTdhG3d7K20qG9z4E42KtDqU1Pwqb6N
VNEm5teOApl553ZCBLkyhC/UGzeA8t0mD4twP4rCfO1j8BJygG3y2ime9RZcjcprrAYNWjEYFLTT
mxHWDVKDE8CndDx31ppZcZ+WvJJ7OIGNeLauDe8UGHr/3rZa4Ndub97GXhUdoDiHPz92s3eGUSJ3
rJymbzKKD4V6+MvcPlljvhFahP7eqx+4EyUr6TXGkZoGH63bIetwMAo8ul95WbhDMksASadCO2jC
xYl5zN7GIhA/VAV8vMmPGJVeWVSFLJ9duT4tPujaGXla3tBucSlo34iTCHcN5R7pU4eJR832H349
pnX162EG17nFmQF9N5Ax/OlOd0zbw5+mQgZaYk3ARIAmZfLDpKsjJGnqJcKFoT38LEddXKq6qx9Z
mkH9NATHIPZDj1oRmZtObzv8FEp+wI06bcB45D2IHAC+IXeRyu7W3kNSaN0pcapX5OJ2uT/xUoCa
mbM9Oec6ciCRdrDvknLI/aobs3WRh8F2CnT3oUhNe4tzY1f/PsW5fm9NXbNFNl67n+JgfEN676rG
w/RbFBUNEgWGdh9W/fiGwPYq7fiHffFPQWW62P/oT/PkbfKr98DmReAaHcIHOyvgCFcTsGZpU3ee
IX3Q7lgAUYGhOIXQdT/ZYw52y8lBIbT+IGW6IxN1Lm4MUrjq+Bl+LAaSzGu95Eb2to6jFRQmInuX
VupPBVSjDn0qip2dmymwZuHUrHiq1yePqkOTil07Vt/nJggn7+VUhtsxBc8Q5Io745hPXD+OdYaa
xWGk9pfqF9e5+sVhHqYmWKaah1JPVLdgmytxhFOUxk0ct+/dGJnbRjRIKmGjhpJ6cDJj3Hxpz+5q
DNUqE5jRPiiqzdyk4fMkYEtHjlCx+vufvmNf/fKRXmfZHnOYC1igpTP1Dvzy3MQ6qzPsFMGXasij
Ccc3AASAwrWA5IBhPYvPmhyjD9tS+49+0rLw3cRBd58HT5Wppe9TBoAAjzu2TaZ+/OaVzxLMVe+G
Msd490JP2yzPXZKDXkaGAUhfPe3kFFbzYnU69olAKARdFB+N0arXQsEaWOX98GKbJedUL8dbewKa
wg8D8G+7WlidwwxqGdxozbsAhDiXDgBHPHbx0VwWYMUAU85di6jxlw4aAWLQjxGjhfxqGoEj3gxK
bOiYkIIwjwgguvMtFQJTWe4/PI4s9/pxZJiOA8AUVF1MhkUurYC/fCkjS9wkjGxx0QAA9kvHs842
G/GG55CCb0zj16DyI8lEnWSnZi707MaM9M2VnZpURH3XrN1WavO8f+XXGMlh0JHgJtUnL0PpE8YB
mmVuYrxe2eka3NzrjqIId3YrvKOpCj1DqB6JiI57HLQBVeqaq2SlNtVAeeMdF9u1D023dFMNuc/7
EGQD+7SPHvF2Z9uPz/uPU325iGWuq6mvP5kc6erm2cl9ue4MfNeZ+uzF/sVv+ZRlmsU2aPGz0zX1
NsBXd+RJAn1KqlIhIOV2xGmTflxsVLuyAewzgOBFTUHFlzZNMbfdMgZhXINT8b+a469s9DHAJuPQ
4Ko7AmfmqtSqfGtwwK0MGfwGCDDQEXx6adIK9DhW0Z+dYXKPQIdDYtTV4kdEJUHbCgDTT6XklDZW
8JtRGN9B4zy9OF7/+yC1ZyqLods2hXvGkUIKamQjzX03ryek4yF+oOVadEl6+2zQ8nJUvbJNPnqz
roipF8CV6JEGTG30dTx5xBivAx+w7b0k3g54mp9cZqa+7MDkX8XYVAwsgRqg0bKntjWBgCzKd2xX
411igkKiH93ineXO3hkM44mGjx6gVrZyW4Zz/J9pOILqETTfccw0434NTefrqAnxf/2E/M4QYOrx
8FAs3bxdd5ZM3/S6u7g1c34B93FvaEn/aoEnbNPnVgOK+9w7ZaYZbbKapW98aBbXUkBBp4m8Z68s
rAuvXfCDNaAhVq3UDUzwvk2IXTijofvI0Sk35Ec9VCCbFRQZGHFln3L8PfWxmjasR2qQNobNHHRf
AvlLvL13bGyQM+yRVMx+DueTX2cCGNwG4mMsjbiK1auxWPBCD0iLdqRcmmQa8rip2iHa36wMO9zU
TSyOZJMFRyYudRTupB2wjHUgFTXxAjhARXBQ2qVxpJqtmlRbOlpFh9ARHQJVydsiFgNyArMDCA2W
kW2ZFquR18j34FO3dbPmp602gaXRfxRTF0Pkjdo6Qg7VqlVavEv/IFMArTLA9XKV0EVFrTK1Kkr/
ovYABO2KBbqzSRSabnFEQrN2CBEHnP/H9J+PPey1HDw4ZunWTP1B5j+aIT566C8FeJzhi0aBVLtW
3uRN+lGUWOcVq6VN3SNT2HkyUhtaU2yDfWm8mnv+f+aYZ3Pqais03UzOXlakiGKBF1vjnN8hdNMf
DWyXN6MBbBmAYzvK5yCPEvfKHfPADkYeOvh8V0WVZ2sAlewTGKAPPe/aA7Wo4Mq+NJHb3B7LsALs
HonLhRVKpKvpw2Y027JcEfWSE7fjzdymalTaebGlKhUZYDd6Kc0tuKxbeSAbzUa1OChUBoua3QbX
OKI+TnPKa5wRihrQvXvqWT6HxiBqVgFv3GvCr3pDHgj1PYLR5FC6TYSnIHDkZOu3tR3oc93WcdhE
7p7SW0BK5lf3ENsV3wmwogOLPXfYqu26X5Nh4pNwfLCjjOl4AhsiNQ2VeGHWVrZpVO+kmtTLRCp3
lFA9ZkEGqQT2N2MXZxrr2ewow9RbVWAduEnU78xCgBBi9gAVIQFRWfViyhGpR1q0T22s1+FAVSoE
y7pNH9rALChPsvV5HCZbatOki/c8JOi79d8vlw3duFovK5kOBH+ZAxlZg5uOWrp9WZq5eqQ5OCVl
Z6BJRXPw3nXxZrqlv4DdrzDyC/b9P7oAqqId1CQRw13bBJAyD7pbHHXLc6enDegYPH5KeH+ftUPz
QKaWFXJjt3WLbSc8qOMvBuXBeE8OVNRqkKsGLRN9Duqtrlzh/ABbK3UKVVggw5Sp94OOozII20DF
YYqiFZ7D5YGMBsNDXwwddpe7zNPCzZ9UhfC24XheHnvSGKLsnJwSc6jKIPO4dS1R4IWWAz6QeL+s
wsWKQI6vMgSrCwNF0b0JzYFtErbhqQZFKuR6G2snJtO+7XCUCEy94TyHw1gBEdB7P1oHXPeIaYVI
+PFWvN9x7OpvkLUMvegFGpGKhK+tGgdWkbTDYbXgJeZ2wwBBUQPjzviHtT3/0zmV5TmW4+mObrhI
xWNXh9cikE2JW7c7hxwcZKEJwoFVOZVIwZepb5ohmlqZyVPpejlYCJEAB+GBArqOaWatyUiFhjtT
x2n3FKyhI137gTTMjWvj0MLNQSu6oni6aEHp3ubT5FMTKtSAMKqCvJcO/BGaW3JZOsiPRixTRUpJ
UC/s/FtQS2AwkBj32Mca1N69GLqHjoN8TuSI+oFuIx02ewNBS7G3gSLwaxUNaj8VnKhGNqS9JTtH
k4+k7LTY/8r3i0sasG3Xd9NKjGPsYweunwrH8l5q8zdHwZBTSCUfcxcAgmZ0hzfyqqJePyEvkL/Y
+W+W8ipHIHhDG/gA8sJWTLEsYy7ywlxkXrxoEM1lgPrv9A+PFut6K24AueIYpuFarmcaWN/98dHC
wF/bRtxqz9ZUe/6kiP6piIQBhVMHlF2LjWrZOPhghBKXaAigekN+Bt5yX/ywA8vu3GrE+XgtLq0X
h4e+teqVLNLsEfc6oX4IzePhYM+PmXB2ZEOqkH5yO/FtBgJNOLTSsJM/kW9jgBEsxde/Jt8qL8vH
/DR79lHI/baqzHmeFku8Uy2ady8Bntsf4+zNc0FiT/PoLZt2JWs0kG651Vpic3+ood6APAsDx2iu
lrzg2HcnSzZ+69voq71AtibZeZF/tSt/oSfTtyAd3zW7fmxs6wImDDwjwz648wz5GuP0+s2pXblT
ZKjb1GjKNzO0zh8YTWFaQLGGvyQ4ZM4EA1StKQyDM2EEP/vsqWHPny1CCH62PseB0fTLLDTn5ziQ
vwRnauWhmD8hS4AzD0Ng6tVU/2lwCve/uzy62M9LIM/Py5u82h/yFvmpqWvr0apkhQv9ak+71bo+
gzC8XTyG2FUhktAUj7nufNiW3qVGflpXm/9wL/DryIuK8Xm26xp4VOL4w766FdoeuUJh1qfnwkUC
q9F0WOZTQHyOkoNJccesZoIuy+/hcpOXAO3Yw0mbKgREkQzng8PPedK0MDnjzvotFLb9ZI1ecN84
w9o1UueJqwIsE5AIGrMHcuBu+VPoTnmeWwM4MLq2kQdyBRIDEOvICLfUNFgybpjVv4M2KV2BXNW8
b/PWvK/qOtsNkQaUv7JR0UQlXyeV224Wm9YGiT9GrruzbfvDDxkHv1jL7WNruoh7AWG/S4OwuNCo
rM6ze4llkPoUsiAwUJ6BIb9ZZjC7NDwuV5TYdgTEVJgfJx2Z6bKu7Ttk/vYqdCMQnMun72MLOHEd
pK9cxPG+6mK5KwudvaWB7pMDCzO2HmwkQQ04ankwPfxsqIOmdD1f0yLExVZ5kLqHf3gqmtdPRWYw
R9eZZVqWhVQl/eqAsuzicIAmnHaKbIg7LDltNkAHNkLPe0pXW+xLbtuVzUa8d+15ITLqkFS7irJw
+sIuveQWRhJaKYgWjHPv0kEU1iyDQguNXTpMYAKNFfXYOMxGVnp911AihdQBxEwEoJu1qloA22+5
FY4r6tYQ80h2VG0R7Q9YGB5xbd1R51gPZFIr3gpQ0vkytvOtbLuLxKP7V2hXVxXVNYii/jVNzVXX
AMukuv7ggxBtujLtodxXG4eXxS2xR3u0cijXZJkbZK82Bpbpt3+wAEArVrWucFSSN36umDgyRb1H
RT45xkmAeK0hcj2EiUCUlLjsRyk1d//FTw1zkXOx6Yyo9ScPyRFGVRmbPkZOpjkeFlqtuCjaZkVs
bUSztRQq2Xzqi22n4Es4Oo8e7R7ynljeAXWvWhDQ2Qc458Gd3DrIjodQfJpCWbVHSlG1oioVuTJS
zfMmcPCI1tlcd3Tj49//wB3zakPBDBcPOBsxJ8RnTfs6cOnUE8hFXWCT8lDihAj8Gs+9tN4KwZza
f4AoXvoUg6Ltqc0NpPbbwr5pzDZ7SkQB8LUobdAvoalrEMgBJDwD/tJBnlfLFUFvg0MFkeoc6LSk
3FFMmQoZO8kpKsUNreNpvU92vZAH5FUlw72eimBnx63WFIrZaxNpv4YGjyU8/b6HtgDaBMkQyKP+
bFIvNuzfm0/MSvK7xwxPIQ+Qot/H2PPNYWHQlBkAiyPCTYFkz8yNU8/T14HO/DqzNSCC2H30imYw
Ti16S44MwL//FjhXsfyvoBKHmYgBei4W5rbheM7Vuryx9a43HTmexxToHgYhbmxMY0/eUDEmaQFF
KhRpA9TQiqqj0W6GHHpK5KJlbXHjQOPpY9yX9uytRpPn0qyDoNlagRatMsW/GSOuu5FuKW/FYMhb
qjUupPpkFKTrq44J3HfbqMCSlToSdYtSDQSGAMpi7YvzjN+nStV80RjER2EOj8vs5MGhc3vKzWn7
ZQ410sFq9dJmu8WdpqExVZ/7GajToZCdGDciH4ZLWWQxjnklfhpOBsyWsqWsTtkKy4QSAG5A0jID
574yG81fgx2vKmFZEF3KH/W+c94KGwgZyJMMd0OPtIsaUoAbIwxuEO+tzXVVyW+i75HP7SDot/uL
Jo40xz3UVvEoBvDE10aoT0VZYewGznQ80B0dbJoq69tpepDWQ2Jx15oMhD4I7gB0djt7gDnE2LXF
pK+yIYAvDfgcNXnttGtAR3aZZvoB0/zpUgYbBBuw9xqNfE1gIvBPY9tKeCNqL90zVCk1W2erYRnU
rsCJOYHAFHSooJjhcu1RXtw8ynPLmwLRiPc667jPgPE9uwzwLRz5VusunoYfLVsTVrlVDrpygGJv
cDBE6N0Q4hMyk+4WmRqIQw8K2bVgQWeA6ATdUwDZEaJRQFoqvjhGn92LiBt4MjGPsFKkx0M0zc/V
AWMYRq9aNEESgFrWBJMqWjqJnV2QjLlnYXrLB9N9SKs8hkQNkhrGHLHwYUzLzVD202bshfdALmx6
NRExX8W2tTdt034MPEtb1xIJFCWYfB4jRBdOfVF/A4EWlETzDrGGPG7XonQcbGWQsBenIN8DJcN0
HJzujkwRh67Qqsjc5mhx4x7RxgkH5y5Y40TLH5ZRVBtbT4A7LHm6src1NEWQ/vf8ZUqQDSDZo/Fe
6EMLEtCq8MA5tGn+RrZ5EnVdECrqDnpivdtRCDapugZExzLK753KHlzcgCROD54V/OAlD3cphAtW
tjpCr1U+G9QUkDenBQAcaY5/ZScPsiXxmPsdB4ejS6lxZIxUul1nQCJTjSXnL73zYKf5GEfONAxQ
KdcHwV6OXOEYFAp1/sMMbYhJZK3+3ETdsMY5qnbbD+2wGzoBHWOJRSOoxcqdQMjhbgiHem01QfhS
ej2kv/LC+JE6bA8SoDhataVYJWmv/cZz8y3pY/425kPlO0lWXpAICdpGsEzLgFWHdjRfiTGaiiV1
Y+TZVse53InsXR2A2bcC6Ziv5U21WTI35m6rrQ5uYL/Ofst8apa87T5msZNtUe4oiKQj6IsMUjeY
m67t8csEbC91WhSXKp2vHk6VB5cwaQ9LIEr79CDbH+eoVFpMwYpfNpREsFlIboD/xbkX0M56YiLz
LnPT2UYwaLcboBYPgZeV1Y0eSDIVb2Vvsg0yZtKj5mXGiTcpyCvn7kARV6rubAB3VgqGcN3Nzkat
5LCTjMU3psCGi9RHsgr6n6J2TpTOKgMoGfZaLIAAQSosFdQhGEjMoxARsanvcer0kRX7u1HSPcBy
cOQrItWZPXVZuPV68GrWI/JXF+be30l6sa3jufcaD3a1+zJu5mIdMdBQA2dvQHuzFYTnQPfSxdFD
k4CVsYzyp1YVbmm8RoINZxOIj6fGwimapvfImjGb/Kky0uyoGw0oIZRvk7bRQ9nEgHiikwb8cbgW
I5UiDgHPZ326CUA6tG+9YXwDW9I2bQf9KWj1+oK3QANaLtgN5eYpt14168rexjzRn5BR7Wdm2p/A
vQkCAV0b37DoThWrHN9HaTLPKNSMhRN8zEh2+mBy0zKgrVJwwGI/2j2JOFIp5sWrodnhOcHyfGW5
YfHKwqDauW3nbKjplmbnBwJBWWp6CT+DNYfd0xwyC9dkHm0BxgY1B/ucI5ZYb1aasy5TqSHfB0t9
WvS3EowdeOnPpsWOna/pGwFSpck2bwSGDPA1205f5+YEAfjS6cG/jK3+bWEessDuLnnl6pAfDoeL
l0zsGOotDmQ0x0lvxwa/ZSR3DjtWI7S3TmUvkKzdhRusK6DKErXg5Ovc8JYKhhznfVFr6arMIhms
vWzEX5LtO6//8OB1hkTrPHG+g/0tPMxNGgtpNWONYDxessq7i7NonlRobX/o8JAnt8VOzan578QS
FoLS0LGskLuxg/ASliMhhMgPyGV96pB6dwm0RF7mDi66wu+YhygRMMRfpMttRIWDtgDjIYGLr+TM
Z+ly6qKBn97UYnV5U3mBd+QbE4ywX9LX6fb8sOLlVd8OdNdyUCj3xe2cm073tbOG6hy4XWP7Oayl
tq4aB2B3QNfHaBXXVouI9WDuPSNuz2OuQhAaogO0gzBF2/kOUr+3CYUMcqOefZadBogHpx12PJAT
UBj6RMHsr4jwpdffgAypOizM91RrgBFQ+RpH0OXeI4tsfJLIP3wQbQLxLrS61h6felucgzTpb8nk
NCz09aEKEdRFZwB06AZLNWdDvZOoEBho8l+FnUjQ3STde92NWGvbengjZctfOlv6jT1270JqfNcg
VLMlN+GFJzyTw6fEadMzIlHJ7KbxOvaHpisAqAqcxyQHp2WOH3Chu+4xSUX7EJbGczfqoGhCbtaD
jh3h2dXdU4qHzkOuCq0s9Y3s7Hiz2BirH1ho2yfySD1kj+TQPwb286Znuv08uHrz5Bnv1OhAKfgY
IWGAWja+k0dgSsGaHjnPcWQEDwBSrGdPr+4e8ETCnR04TwBelQm4PWLkIBRaDDSYJ3OQnDNkehNs
K9ERGQnxCLttXG26HTOIZATS9J6xq3heKB5kmOBtRGRjvQvW7mBPdBBQJGiw6DVKc4dI5LQCC+Ud
glz5i5CGwHkeMKoQItYe7KZJVhToTQLnzgSi6SUEm9vsUYxp+Fg25f+zh/qUwIYqHkv0YjMidW0F
5mcdot01ZIa6BjRA0dBv7WQIka2Il/gaJ7bjposGcWdFGVITI0/ctYehbrRbslIhc25udIZF98dE
yn8UUESNS5Czq9bsJwJ7p4GLeNXi7pGbUTjvaZtGR5p29nOEPPaG8zp7FHFqrrJeg5QEsnE/LrGv
OtCNqglALfJxiXNbO8o21m6X6RAoNDfVoOMUngZoTrOT6qJYOoTrsHPLnSa7b66BV1UB6fJn1dLL
8ksribT6UmeMPVv2MPfVQWc+S6v+q3GffWBtkqtYaIfWdvGba/ofgnfYA6gWBOvDvRcg95uagy1f
Mg9ns9W4yQNgY0fFGtXVEvzqQVXsOpWOPNoj7iOuPXEKHlTR9COps+rUqE4Rph8Tzr29tYm5hYkK
vfdzkELunALPkcQZZ5bRhW/UqwUWzkV8IkZSspcmuBx0qUcbIiEl29Slw43m9Hfkttg/h6eBhiTE
rOi33tAnUKKftPd+Yh+1xXZVK6Yo/DaBQW4e4VX1rZvVN81UWNACHtkLcnWgTaEND8hpBVByeHWr
lL2oV/9dEf1fyq5su20cyH4RzgEJLuArtUuWZVle4rzwZOlwX8H96+eilI4cd0965oWHAApUIlMk
UHUXful0DASGxCGD5ofvOElxzCJDrYDtbh5Lc7yDhLb1Cjs6dzdFIXakWtuYzTJbGgFwEdRE685J
xu4xb3rQcKHPbfG4ChbEiRrxPw+ew75FLS+SweLKnmpEkW4nF6KaQIWCHcLbo6P/YQP3gH1wokfH
qthz0m2oN4kaG0om7EQtBY3vu0iA20/NjPd8W+GBvKRmG+bGCl9+eZ1a2BVSinHF967dyC1zsMmE
lo4pfBAYsKBQEHkYIeTtgd09jxDogTkiNRsxeveR6f0Vp964xTMP3CuYmux7D7JaQ6OGkwDf+pSA
vrmpOCyrO913G5jwJ4TpONRMb310ltWDWhoQAV1+GJB8aBaTbLM1DdxGhdVrhWYkE+gjaYA+Dany
r17a1Tvqjx13Pkpvnlf29BYAGYF72y3u6EzB4a316TTsMBJ5yGT6VpCnC2P2Jihdo5OG6ZDQMJ32
uQ0sbNGzpeAl8FsQyVaytrfUCocphaaTfnZTW4yudwjn0I/1AI1mUE/7D+SE6XofM2zCw25Xctv2
bA+8qQ8ZNld6kTVUU3zkTTn6V9jCAF9LLPCK9Q2k0JaQ3K/5cE8YhQl0S+3U9fkWkP8vk1C7d9Yt
qlEwEAjzZZCBvHvT2UauBKnm6Nuth85uoQGU7aVPYV70zVXVIrGhQTWZ0Sls3fCpkpCinUcoAsDd
OnpCcphDNn9CtU6PzpYXXFBl1UPUAfFXpDaYsvYUzqXK8ExL8N/V4XDa8O7r1jlSi2bBC/jYe3OG
sqkw/CFMQhgZ4Ja3hyLYN1Cif1bwMF1igxxvW92EFSkY1xaE9SjYgK/9VhSTvaDmyFHWi50RXEQd
XCmzPs1F8nCNVSjYwqTSxwMkHBZdhrcYihaP9DGzkT/bLBjuKbQ38JvFaz890HWcyPEVFFtQJ59h
Qa81U/BKDZfT700aBXDDvI6yxn0fDEr6++a/za1LqBekPWzKA46lPex/LuFQ2wcvdpszEmLqrLvs
PLIPKXYVZ+qvuHnt8lq1LKoUXCbThdobZDu80xDCNF3q1XnaeadZH6K4hA3HKH9QwK0fe7UeMuVB
vqaB60V+zb8FRwrqGuPMuyVhsmyJunY6JJ9JvpO6wCzbM9WUJ0JmpWoCUjGz2/UtHvXJz9Sqm8Q4
ixakQp2Hc4i3Tswe4qgHPQCaGeRiwRDW2TcKKlrDW/fY+yy6MspPdlfpG6ecPitoHeLr66YTFBXz
U5vFhl/oInqLpOh1gGbEELd/NwPe7ROwIbmDHFzEN6S7i/QGFlveEzDl5nNbvGv8PUJhNdtS2N9z
RhU/oqjnwV8H2MvJHsSrkUzlvk6RACIjHmwIyq0plJ0ek5l/otc/rQzABl4zhwcnahWgG63oQE0a
0BG0BKBFAqDABrI8PNpTk85AsAeEhxYNvy5HnwAZwZ+Xo+AYN/pJBnhu2PglO1GPX2VkyF3XOtkC
bw755Cb1fMzF+IVaos+hIWnxGaq9brCL2RQ/9aznWGDpirluWmlenSIsLoqqAzAnneNjJmADIECB
eGKhWS2nPB82fc3ip7mBb0QCcq1PU0WaF3fTNC4hRVcewgg1+roa4IDCkoqaU2Aiy8KKIt/8uf5h
UJnpt/qH67iGhzIUJGVMANw+lFlFlVQGshd4SYes2gsTWxdZse9ewNZs6CHAAs3UsQPQR/OYQSi3
oDYwCzC2sCH+hsfDF4t54WfLwv0FOon9oniCTEPB7MvUs3lZANhwruo+XFdSdffJGMyQ73cSvLzr
bhfWc7g3PKs/wBki2fYjt7D7LLr1xFj5AMRZuBJN1C6AAUQpD8vNhduM/asEXhCFaLP6amfhEbqo
U+iX3SNvqxg6g0O4qr0c7goOwNJCL7mMQJP/XPWMGlO5TIOpPE9tX6zjupqPrGTGNhoNBYbQAH2V
eTQ2VpgwSAKhEGGmWHVnrQh3jm2bB3C8Pd8IGvPFGt1464qWYW2F5siBpEy70YbHLZqwvAddFkmz
AzU9T7xYVW2eqJXIzofaqPXkNH16aaJkTd2haKr7GdzT6wcMpbGHx6hVf7VtC/InfmtC0xAsL9SZ
uhQyDRqF0nmJ7ZfOXB8I9aF+NYcIaVckGS9BkJ+7MR9fs3EAbrybgRt3Y3lnwppoBQhU+gnFgXvD
6JzvSHCdUWccXgPsClY9pF/voGHh3jlxZiyFxlsNzbAx87p4mFKePwjgz4FnnmCJ7SAPABZw/sA8
6KwK+KRsqEnBv+ISUXcbzoIYxl/JuGIF+AGmDecealqQ0gCpAMDT2yjhUCVvoN/D4vSO3juRxRYi
rKILtTosU28tZw6XFVx0DjLlFuBQ6VWaN7XwtsMGWEJ6eyjuRiWc5TjmxRdu/J8jkkr2IMZW3r9d
I+Gz9R+lSWF8BMM4HiiAYGkJxwDqWbq6dPkOcsoDkKRZjQs3YoCq5E1YgcQX4tRIV4lMuqsWgzIh
yHBVWaDhqwQDTTIMwQtoXkB7gdo0Ezv8DgpNv8QaQCKPFy0AmctAhPwg9QEbyvlATYAugBKlU+qk
4RQUvqVTOND80oGO8BBDp7eJH65zm+xZrIamSRaCqo50zgySuE/gti4WAHXGab+lJrQFi4cxncRe
x9UU52RT8UBxAzLI22snxUBr5+kKiouBx1zIQW8RgukHIcNGoZqFaYTtEeqxKHWnw7V/ilFtoP7Z
sIezjieEmdEa7/t1PCBrnyMsxLdOVRhH1ozGkc60DNAx6lbeOOXvuuFQOyOZGnv9LsqbewoNWQDD
Q+E+AM9xHp14dAHOaeUpR7V06UIBYUlNOlSdyrchmw7wdy+eUMqal0hOZciMD2iaqPclXuD5US3y
J4HNHuQi7IWjY2kCQDXPSIE6x9v0tJbZhuKnLGI7aJb+nG5ESH5I8BR2XdPDMKODawbE3pZ51qkD
BwR3QnEcq6i4sVuIuFivFNaPHpt8lhrB5AvsQrEQhvI+TabDuyAsU68Xoz661i2Oripr85X6De6q
HQutO96XRgVla6YOt4NIqvZd06YmH2skDc3lLYzOKPYaoS/yYSqFfPwMiolUKFd2kUZ+X5i88m8T
W2orlqCXLkxDUxxhUQMrBexeu8c0lQIYat77teTdo9IH2BeVC+7O6ZaaNFB2cM9oo0eapN0ctpWw
A382w/7aB4cSC0TDOd1RPLOhdG+r65isAcVMXHEvsBqF/4xSX1JT7APbakJfcuwVC6/7HnJAnjrY
Z7yEpj2CTh33p7j2yu2MRfAG/+xt6GBLAmq0xmKW7DMHGXzWb4OyCn54ZiCf8iaf1wXWsNj2IHQQ
ki2c2gk+QzVmRS8OCTuSFgXTZqjEMxQupnveyE+91ZvPTgrlaqwjPt3GRs/+VHNpPjOzgsTC35H/
Mk9H4vUMQoiKNqFroZjjxtMxgUQq2EOQ2aO+24CtR6kpIfEMg8MAYlmgf2Cvpid3IZOrummaFTNy
uQYIxd3XRT2A5wTeGoeyy4tqjS+tqoK/urjyo9SyvnlQGAQyu4wvgXBORT88RxJqof7EOqwY9CEy
hNrHIwrZ/sdTGgfDRe1TGr9OqsP2OvM2/V0MncaQAPnzSs/++DZxuWU5JjDonmO4oJl+IDD0k2ND
XEmquxb2cMKU0b4wuti/aoxQu5zHv9t1jmV1pccn1InOJCwisnjcgovmN6YIr3Q8ySb3vm9cOFFm
IOtZ8L2GbL9XL1g8eFg7MvDOFq1lr287IwjdRH6aMoZXNEgreZDE0HlLh+tWCtCB8gFaodgoOUeR
NKieaCexD0qIMDuY1lMuqiuCX940Em+I/gA2fnCqUzuVWPzw5+/yHykNF9l5AA+E4bgcLifGhzez
CZUcA0J8+d1PXTcjhf7T9R0mQ/z0Ci8P1lBb8KQ/zVCdkf308y1Fry7UV/bO4EJe40SiS4GMgrsU
LzSfpB9CM03XU6WQFdOCTcoT0I3BFvB+8vr55Z+TcojzLIZoLLeDxmAFJtieAwvLXaUVhKjPVqy5
9tkKMkI0EIrf4jo999bXVmYDKbAI3mlgIsp27brIR3ph/gg5hfC+qEfph/h+3vIiBW1bSIlKa1s/
DvX8Qv1dntlLZCeLva3y8tXrqsXQBc6bofR/DDnNDTU5n7GLteNXL+L1PgYNe0nT9cfx3Mge+zSK
rh9H8U0Glyj6uDwA4O3Pf1i8SD4kq1zuQNbSk4YtgBj/h8ZQ2teO5YLJeec1gz971uKn5k5ixqcR
TVLooZ+D97904cZbXIV5KEJfg35DNBO/nOSkI6g11ABi4u98wHK63EOLPF2bQHx9gpz71sE+6Jvg
8FZwZFifk7FBRKm0plfxyYn4eY5qdR6qGJYLZrSlGwdUR45f7YxPTCpIvcNGAgaaVrqjJlTU3k0y
wmRbCsZ80FPbdRJoCOTvB2UA/O9TJ8yj863dDsd/i7v11bw4Qg/Bcj6jCDX4sfa6SRxLbOti/kSt
G+PVcOGGE+lBrLk+wROivKeuWxjNnDF47Q/EeQRIxJfdPdltyLnT0hOsuUd1TdzxSozLGhT0r3N6
DVDAFy4ip27uIxdI9T8FOEFd7WbPW8bAIvN8++e76h8YQ1cYkBOyidhvWcL+8LgokL9pJ2lEBxjv
oJ7mD3G/z7vUeGkt15cJ757ctJwvQWIuo0rwl2GCGatZF1+DpOYvbTN6ACsU0EHRc7wctCvppg3M
ZhE71XmwxCck2+sVbVAJuT2PsNzBXL3x5EHAT78+jgfuUowwO72hQuNynJcedJRXt77MM50T1Nmo
5wYUzbj5PpQGKFQNC6r09gNEGm0LvC/8fCpYoxQW3B37iisQ3YBLcGrrre3xDEsG/F9QmKNe0Lqt
+7BHLnqAF8cr1FOM7WxA15lGs98vUbnG9RKdMdIlDH3h2OI/L0FzuHL59RKhRkfc/hWpbH7MPAh3
NzwU+CkPpnQACiKg1A1CFXlmhpeTBSNzjbm6DZhR+h+JGKnvgfd5GBfvZQkwsPAMx+RQ5/h9s+fU
keXM1az2yDcBeK1TqJ3e8EPfB5t7nW9VvzeBR/05ahdcvAtWjfXV4xADSiqrWLWcZ+sw8OyLxwJI
/FvpKziT9gUyefYFUgZH124hBam7YLP5M54GUyhmHJM2fqXWr/gCy4z76wXrZoBF0AS97tLpDPgT
BPGWkONmxgDWGsXnFuIJp0YfqF80haJ+ag12Vt17fbwQrSzW7mCml3rGdiZNTJATgNiADkjwI59A
1OewXQl6bT6Tp+7FZKlcpU6P1ETn8j0KtN0mhxOCfhxCRcGZkjeRT48FDAV/qOxzVCb5XyMewr4t
VPKSgbC2zDzIe8HaLdxFjsseYHXxqa2YC1pvkKx5zN1N2Y/upwwUEFaM6VOYOOw//uTiIwJcGqB8
Wa5lm47p/VOCJR0Hy5gLVKhkL5EGmtixMyAMlEUtX02FZPDtRN/tEHRa482Kv9+66Iwh5b80oVW0
HMrpZYCv0V+9F8B3F4V/36vUsk2c4PvUGJ+DsI3ezBErFOCXrcscw2RMdSo9NUzam74bs0PUVslh
ikSO5D8gk+V/PAuRVvxwo4PfJriLG1CA74bF04cbPbVFj5Ro2Rws0HTuoI7kbjugWndtWIb3o7T1
6txon5iHTC5EMZKvHKZ1dV11yItVyRI1M/atyIHTNxXwhKZgfMk7VZ8Kp2q20yQlDHnc+ggSiwV0
QzdfRjwx/Tg3kaqcka+iK0UdNg9w5/5rLvMI0hi2fJlCu1oKfMUP3Bzcjdkn/R7JOBNkkzhfO6qz
H4MUxmABALGfpWuc7NyGdJvJHnoZRD+8LP8aRdx+hc1YsKBLxNDlb074JfawdxinTQl64eJmOcbM
+g99SruSUTDFVXEOwK0NuzPwauWibiIgKsaheQRG0Z4b8xxYafPo4FG+Szl8UmksGid5n43IguFP
Wb1EqHQAIj31X/AdnOoeuC/f8J4DI3Zxn0wooyvZf4fa8Jegxn2C7XS8kKgT3UMrP1lEefz5tngs
VQ8Agpl+pqUkrR1/7ypSYM9KyPlvwqhZlDXHvfj7WSJS8InGsobeloGzd6Mr7NuAhTGbQT3SNlK3
IPj9rkVjtKksynll6UjaVP6ap/QWU4/RPBqr0Pq/zft1lV/z6CpQD/J2XifGVRNP08E12HioCp75
c1eZ174Q7DPYq/59oLhbk86or88g6I287naAwU4NygGuV2ZjBm58b66ucVP9XXJ32nF3LB5dMD02
cRQpZBHQ7GeveEyhMriI5Nxuqa/VffgJ+J6ZVw/UhfxQdYgt9Y1aXZiACcANvoHCHdIhIew0dOaK
DiYlq+hUocS46ZAnxgZL57mymR85DVO7MyLA1ScVw0tBJ7hu16CzMAUdBYoo8cYCz2OH1DrSicAC
Hx3oih2gcW7v7Sa6EnDKPg2nXdtVfF1NIAynnoBLk9tWu0mUUPYJZXbsiuoSWfB/yIQML7cI6st1
BADFF4qnA547/3qNxC3vkfV67uw4/iqEWrrJaH2C/be9HqRlb6vGSJ+roDhTQASHNH80kLQvEhda
gqyNlzDYjb7WRruEMpz1KY9NB3sayDVg8QEKUtgFa6TcSqwi0TSsML7kwF7IJgcEXXfhqfgzggap
7/cIusZk2eUS4PPmvuHOBZhR0NmNGCnEpG0eEuBpFtYo5Fe4cyFFAeFfqUDwgzRWBfO18WdsNUX2
3djm2zhrxsXkYk1uZe2WlSH7q7IsIEWD+q312mg5FvZ0UuCm7FAFrLemV8EpT08a9KQWenLwgWwf
HQCe8YdJ06eS5TteOPan3smCTWqP0bpBkhHiifPnaWYutM2d6iyZ9UrdUKNjwDTC+gHGUicvGxaZ
qN2zmTDn3Ja2u69K+3sD5cEEbPEGeH1oiQYykbsIom9vKZxSTMjt5Na8MwygkzOYU7zxxvxeZpV4
YFWvkC/okfHSYZBft5cC0o87iPnFmFzMaf/659W8YX3MpEioQNj4bXqubUIL4qNKV2AH8Ck0jeTQ
er0Al9oYtBNFlK1gbgYFApStVjIa5TcnDVK/sZT5wlswbEMjHR+EF0HITljqEMw9DkhibLQR90Nr
ZbANmFFmM3P1bHUoEEI5vliAZKKe3X7uD6g/cz/VzdoFFLexh8T3irB9bnk33mPd/UpTZdEWD6UM
jzSTWTY7B60H0UJM7HgkL8XwvUU1Z6miyF1WoyjBNMGhm8Pq0McDEl+3tpnH4DXd2sxu77iTDg0Y
5FFvLHpNM+/iMX9oHTPfgAnAfOq7Hcy02Ys2qVBLQiwd3sXCdP2+ztgb3LM8P2liUHzy1ozWUZoE
PqqWfMKycmLLq4UchMHFocbzllzhSBbyZjFATTrMqKwcGNicty6a8CGWwmy4qy7tMePMDxpDPkyG
OKrSKO8k1g4MZnFwSAIdQUKsQLcdQAxWeG5MP+e4Qce2NUvhX9Ph3+mHZWUckZNf08Wuc7A5XISu
mO49HnoPNACV59jncSEAynq0WvAJOKETBmRwW2d4vLrVUV8BNs3SziGS9a6zGwZw8ByGzIHGM2ic
A6D717m3LuqvA23rnbjmf6jk0o7k/Y5FYh2HBSxUgU2UkP+hiDKAEReKdkoObp6DdFgjmYwUco59
alRDC7WIHzvNzCyZtnsuoNUUefPyyjKEnTpm/Pl3aX3cQUHM0ID+K/dQ0ebwgP2wsExi266QIINU
iMuzuwkQB9yqONDZrZmXkPlRU4UUmx7Fk6Zbe7JqUF6f4KcA1uZ9A4tsat0O0unOeRzBrlpH0SGB
SuSiSVC+jXOBTPPAnGpbgHPkxz2cU9LaQwE308JPTTuaWy+FNmIFbcQ1ca3IB5XObgQry+J/h2gN
fxp9d9B9QyQe//y96S/nw5LccyFJ4iCjaUgby9GP35xSwQieUVvvCwfrXxvPUnsVOHw4Kg0Txe4k
9KnZ5kCGigYyxMJB2rzV0NAC1sp+Gshh2YDS6kOtKDqWSYtCvcgPsmiiI3WhAAcEN7WdnD3ydJTn
qAq8zWT2xaqxO/Zi8gkUaljJ76jJXJ76qTVBeFWPZvA5qTzZPNWqmh+hp711IsmQDeXgtpR4MlJT
xt84rPy2VtRki0SBIOFAKvpUApYxuQp0icbun/AjW8RRx84UEPaVgrlL3R9oEMqbUMPN2nFNo7OR
GmBo5SByF8wHQbF8BS8vWDco7q+JNOEGTrHoEjzMaRR7h31cZc1jmBbWxSrcFXEp8DiDWaROiMAN
WBwiECQXIIgz6xsKn9+ToYLThQdTtIkYsM1rkjXOI/GLBFj7qz6AyG/diaXTZpHGEb+EjjCBhSqi
h6gcsJiaRPhWFuCSTADB7QBMjN4Y+LZmnyevqo+NQ9WYxoKmI3MQLcq8ibEg67JnYFDX8DvUG0MW
bvshwM91ACDFGuCEMLM82HbxkEFBHFrUVz0gQ6Vvcqry/RXrD4292E8cmfgN86oNyCkTQAXWmcOy
9ZFPofnA2vEzdcOyrF9bcQZemJb27HPnLOIwxqIVUVE3fh70ZDe3+jVdq4umTYCkM/ZYmn2lMmvB
tNl4pP3IzXZpWbiZqAGV7GxpDX2zoSZTU3EEzPU55Q48isaOfRkG0d4F2uq8M/jKdqCqPU8Jdsea
R11XcXnvJMYjlMXw6w8kW/Yo155TTcHmXkn7n3nnDQXoQqrqN9MAx5NYTvfMZgX02uPRgmzm8BLM
9vhABwZbyIcydbbwVZJ317A8FgDIt9G0ykb4H5UituMQi//6xcV+d10EMIqCva7zNjTxX6WXpGcY
q8BVBNwX3xqV+2ZxSLmFFkRSW5G1FxmrBzgJum9xYEANpQm6XT7GPeSYn+kycVJ6GyaccU3NUODb
9wz53AJMdkhdC34YE5hrER6UPpIHnoFMcO2tB6/4dm2GbRXBcxJaDaXfhq2xM7oIjLwsmvCKhvyh
6HpvGwfBvICnqvEkVcSPZum9UcsavfYSVc8sQST14Gd3B0cM80STbSuz/ayo5/01PLcbWOr1CwtF
1hWHZfxjpakSBkgoDVTrj9TFnXC8K3j5hHQYhyB1aoQrmuA5NewmXeslnOzeR9YAnxIW8akyZ9Ss
Mkgk04BbhuI0ge574kq8HzD1DMZgRvVhxm2g0ZdKtaqySqqV6TVRt4MR1CZKXbkOq6S8L0v+j7Pk
1+joZD2+7NJJjxNg1wss4ZHjD9QLmAdw2KpN6I+kTXhAzh4lMKQ18QdODeyUqui7y/4CmTv4K0Jd
oO/Tn3NECc1bVOZCLOIaC36oCnNsyWEZZt3mpG36rZ9UsB8CpIdbiXIOhGzdHZONAw4YDFaVNk1p
ZQSNYmd8vUVYVeiceRx8jGjsuV8BH/+jGeFLFJkDTDxsy23XnUJSxDWmCxB7xikF6eXYOQ2cYTqb
v6lQ4cnTVcNxwq7oIoL5gfUF9NaDYlo58JLZRgOa3hLOOuObyUSykxCBgfo9JmPzdYZOengZ2Pgw
AImxzpTowDfynEto4E9eu7b47mRH+poyBaAa1gr2c+5F8AgbRuzhIt4eUIxaTuO0bXD3YH+HLGiv
DwoWZzButR+oy+vqcgkYrtpQphMgtOkwuZCftgfjm+u5ycoCetC/8o9LsR0dbW42gpvMDaQ7XOQm
t1eqcgBpa0gMbG0P8lsA6kOK5ZcVyLXdhaNG62rnELhZgtEkhmzdtrPCv2dI5hdwLQF/0DApFjwa
MFl9Ijm+QlzMbvrZiJtLMDTaGY2b9ddKDaKGY5GbzS9xV1YvRQ7+jt2J6AhmnXhtSmg2hdZLX9jj
vdNDW4+6XYibQ3UmzdeDGEb8qyN4iwg84pxqmu7zwjCXoLklS2pauo/O6NBa08OQet6OZ7H2wtGj
kcyDfRPG+2tfA0rbzgZHeGsEtoHVL/bScWQ+tagVPHVsyFEh8Lo1bxOQrhwocukABSvwpQt29F0J
tsxDD07vOCZ4G7O6uwz50K3AU8NGuQvGrWG6sZZTG+5APuHwqmvLc60Y7Azgi/QCvc4c73kYtc+a
oJeoAuZygH9JK09+hBl7YVDJfbOyJFvkWYnV1zQGAE1h0RCn1YD1IGNbwFT6J67Aex1Yai9pFAJt
BRzn49Sn0ZTV3mPYI7Glp/b6ELnioQ9R4YAoywB/WWRxOzy2jmlmH7K+SR8nbQ9sMRBbawU1AWpe
ByRczmkC9dHBnCFQgxrQPbXGDC6E0hhiH3VLyFcCwIBkflg/ZYYF4Q8QTINqNrduUcKJVhNMLaP9
q7RfjcgOLrJwvFUOSY47JKKCPTYO8MluDPsMvGWzsMpSfU6K7g7+L9YPAzyZrsmjbwNA+j6zQmtv
xM43m7X2xf1aYol7oXMvHLIFIP/5ztVDfTwOu7gtIWSnm9XAuwXv2Agxd3h4Da7ZL6oK+9DbIpgW
vFbTwZlNQjoyLMBvDivQxOG9/PMsRt8AyCkABglgtXR2i/t9NLYay7eiXm3cWlnbNmOnm7cPnZGP
D9n6QD5M7BrX3oY5bNPipgGGc2zAGUtF/lu7D5S7UgKf7cFudfaOElTTozdg1w26dnh00rlUyxii
77vGcY/wEvlmBEnzOtrzk2h5eSnxfR9SLNyWVy1+3CV8wON+bg3UYXMjWsISNtkNgCEsAGoJPdwG
ZfTZ6kCYfR5r88vsBm17gTItXJ28Lod2PKr3Ipza7VxJ4UNDHOj5TgCrBScaAbk3DF9Ttbc+Mg+i
ORRDl5AxTNBCbUReJw6g+BpV7tWoQgsbRAIh7WjrwIVu2QS5dcjbZa69jir9ROv0A+xDkwZufdUI
GGth9DsFL3cI8A7s2QMYnGwHbAV10T4W4X4ApuzWH0zQJL31y6jY0ld2i/dsSKEoPJq1wiEpF4YB
hDNkPeyoi3QMf/WPKMDuqMuEZNOa65wSpHoSJB/aEAY8Zno2bPNLn0z1G0z7slWThc0upayTWg8Z
7CuwJs73kvF5OeoobJITfwTrp2kgdG03RoV0t5E+dFnyBZkwKCc22FxwAraOrfCNPOoPhJenUWri
jwK9VR18G8108KTnCo3Bp+YQNO0iwN9jQQvTRCmoP6YRqmF6nTqj3nKghSk1Sw7kubO7KgpBqTHz
yyL3DlmIZFxTQgAlriEEASlJ+zDrAzXpUBV15beTN68ywA0a/zZCgTQlC/HKTfLSwspQVLzBnguG
s682kD9H5jHfBRp06eRYMhI2AQzPoxUnCWiwoXh0HBTDNUahj1Wy1yCgJUVBPaVeVkn9ALedfDxf
l0opl9qeay6OFdLkK3AXzScAuFqfs9771kXZwsHb7IcAPotX1vjWdrDNHJWdnFF2HzegrXQwii6/
wCvZRqIcIuMAkMEibrpz+BR/reNpWKJaoUWC4wqeP38HqOouTobk62yp3wLM9HGcHTxVPK+AyEVZ
PEVpf6K7kgsId/9Lv9FDngT3TXlQJv5QOp7ueoOpbhlJvGnKQM7KBKVMxncDGw7IPkPvWRd8qBKk
u0RWgp5PHlC/mrOGZ6W28u6v0k9d3hXHMcixhUEt9St0dn2u0XwgJrdABXblpWNs2IBJ3u28Kiy2
U5g7YM/bjQPLvdaw7H0li/dvdjMb1oXi5uH2sqd3f4oNEPRgyxfqF6H4+7UPKq25wKs8W9GVCjer
8QC2Jp+eP3LusbyDY+nqVjn60EcPIudXHDUp+GMflpjQlQHfuQT4aTfX7AsWoup01aTIdd8k5L/2
DVpv5SZqkdQl3wTi0he4c3rpJV9bLFSBdXO+29MIiZxx9i6h06YbK9VESse0ThDlnhe2rHZ2b4uH
HDieZTHV7QM40HiLOikkViAuuQeEh2FLOqUnloGZUIIb8gQRIBdSv1P7uS3NcxPrJbRh/1yTFCo8
dFaffO0m/M+iaHCfxzl7GQMLfhhj1m0IIh+1kH1XcPbZ0MqQmjRKa8NbkwD0KvF+Bv+/5t6uTB90
mxv9/s+gz8VXKO+vC0+FpCHAfwpqPRo2AWgF3CwtcyyOoI59QFJcIRcjMjsLoLDHJaEyPGBfDpPV
bpVi9tNsIGVWd9V5tif7STlQiymkN951ejCZIfnTtzPfUhPiuXhIj9W4omCvD62dFVSw3NFzjSH3
jlmLJ7hutUkhH7Ng9GkmfZS2aB7Az/3pPey4T57ezoc2dvJ0JjPnS9Vb2d7tK+z6bd6wVVozbxFQ
FsAR6XSEud5a9dzeA7dkL3JbgfunV165KxyQdovyyBwVvwz4V/US6iBIyTm7LHWW128PL/uzmgYH
HKAQD0Phus4+CvAJqTknl6Jsw8Ug3XhVVrLqkchEZOYdLQeyClU4bqAvnz7AbUAtYR1avKBKV2ql
i/ob5FXXA0AoIJJ08dIFCPV76Y2wOYrM9DWpWbi04Vf7MLp9tNFFi8NgiPhA15Q9fL0V89y7IkjB
sXaQdRplZ+6MGpkcVNrnC8gINSQ68IMxYJMZmeVwzr05WNitcXAh1XFv1XByM82qgu0Lcl/k4kYH
w4LBqmaDsaiqn73U2TV9WJyJhT5w+AKBYXUmpvlgWNcxKNbW67gFpwPScOEqc+z8MIeWeXYcUfhU
pGs8+R38peBRqLDau+6AarJsqy/MgIA6yn9cgaADVZ2zKFvj+pOCogTWobpJNz41p4mjqV+/tyb9
pGA6JJc8aut1mcA0WwMtyRmxjp1zIKBTd/NJxLsJDJwpuru6M+pQ3WX8D2PnsRw30rTrK0IEvNm2
d2waUSQ1G4Q0+gbee1z9eZCtUXMm5kT8GwQqqwqkxG5UVeZrYBZB+vV+TVxCMpGUYflYa9HXToHg
Z9v1EK71poj3nMn+0Y54S6yUnuqZEu/zZiL/lk+/bn5HPt8oherFbJmRATDnB1KwWD/oIMEUNbjK
ryu/jYTIA18D2UP6GiOW5v3fiH0OCS838Kj7oUI2Vwhyksl0NhhY2ts2QAl6HjRs5/R03pCSsYbb
ZHOBnjZxvZ2Dfrj9RHnoEqrhpN9G/Q7JxPt/UBhVWwmFy5+pUlTQrtW45rhlvLNEYHlIdvAgTUSq
vpLFs598nB4h8KY7CaPvHp03KZSZx9bWlt82eZkBxr1MvFsPgIHcxYIzeZFLipLiuoOds7vHgNw/
RWHuAPtlVh7GxaM2kgbhawD4OdSV9UghYZ9VY/jFwx73EcHCJU0GxUJyPl2RPsOw5gM/l80hW/ir
QmLtnPFX7E5zNeKa5NQo3kwNWx1DwW1jJkFLiaP+1sZPkoaqx8y6hbMxrb/B95awjCaZ50oKQIXO
HGnaz2bhOXclFsZq3ZyVQMm+Q5/xSJVNIxJrDX87TuEPpeeFJ6+IsoMZ2fNj5aj9xkSO8a1ZIFS9
YtlXXU3+go9lXidE+UiI+c5emn3moxQeKIp61Af3izlR3ZMOucy+mW7SRH11C29+9upkjWR0wkET
gVbYqJV3up0gtcHb95bl3o6MOD0Fm1smhPPMToCzWuJ4BxtL3pU05WKn86/YHbIe5vWvmEB2yXkj
Kp104aFWTQt8IkX/yrPiF7n4arxBHFB9vLUURLOa0HyWFtZ3yUs7kKIdB4yy7jEjRz+m4muQUhXd
RXGLNe9ygb7+666HdB9E1kNkgtxBJINOHdLc3vVwnriPTb2I7r6kEJAvj7LMeFynQ7rsZBc5szxP
x0sMRahc1NCmxhgwp2/K77FZBUfRMGuKknFZmKtbJwKZJ8Ekmexdb1XawXOi+GCWbFq0Wa2/uH1R
fxnxbTdKNHVSjktfjIgjmE+ybiudleOjbKIqW+mUSQCQo7XVGNFRRiDaaCA+uuxefj8yc/03fQTP
bi8/QFl+KH+eS1HlcIL1SF05iAVsqrCtnXVFivzsNEHXXgwlTM9ujv8r1VSicpGgTDKKEvKd4+dJ
cgBJoh5TBJozWJBptKujrN1GJkaqs0ntMbH8/5WZ9W6ZKkhSa7Q3ShkH1zZQUSLrHTJcrtK/uFkI
0LAln2EP5bpbKB/m5LzrbV68VxX0QJmUmweb5OhkwMpqsCJ6ikdqEXJRO753hYpiJxHpMzlVbrMU
BRyXpMGnodqIVXFRa9f7I8I08LahM0BRW8b6gQVIWssw6QDM/KXoEcRcEKBjOn5q/e4TOOikmz/Z
BrGr7/j6NEmvv8JlntH1neKHEX+x06wUSKWZyvBsFVG31rI6/yPT9EuhBtpfKigFiJnWDxU22Are
MUC5KE13cxUX6L/33TnoBmMXdwApx9oN156pD98bqzz4jj1/xQLi3endbl3U7L3IPVtfzCKOTxjl
Ib23NOXSJs+up+gv0riPD0rF/KIv4yON7IT0zob3pdHV7AE09XZuEv/RXJT1rALAhJaGmK8uTRHP
q6jfDBhiP0rITwGZNXEWUstYPEf/o7daem+GUsvTm7mnkl8031PStrs6ARSa1dOHl836T8wtTiXZ
7G8FwJaVC4RmZVD2PNROj/ZgXn9NMt94CpQqea0D/EGXcIP9+Vnx+2Ft15Hx7oa2vyHXZ7EcwHWm
1lSxVQGC/C4WUZlWD7xpc/cgTlJW+lGUg/NeK7l24ssEinMxmKoGzOWz1m0eeVuaz2Cg322r/MCD
/d0zk/mjsCEkIPD/0vnAKqBl/6zwyfnwRifDJxaWdV+EzSrNjHY399dMD+0XebtS7EVjxaz1gzQz
JwhRCJ/N1WCE1peisK0vjM+HHTXt6iHR2cOemj7NNknTxCs9BYMr/0i1hK2gAATby39BSUJ0VXW5
erWsQX2L5quEqWL66A8xCQrPzmEBHaadN184UT9Veg/nE2G6/Mk0q2nlcAw6pDBvIM24EN+XMQsn
Yo2DgXVTLI6U2IaMpQ77OySd/wz33IW/AO2BPpbHW2Gmtms+EeAsUNSKfsyxApkpUIqX0qNUl5mU
sSTDHKwUPw9+pArfXiw/9ROpzPpFJgY69UYnz6NjU7v1ywsZfapRS10KII1xgJ4PylaqUGY1eKuW
fdXBtmbr2Qp3lvBszJJkmt8/3PJxJc3CnIYHOc3OdmduynmeYH1mBYZcXOSOw3KyjozI2N5jFRDp
T72WU5D4WWbcO2SwzHWWXumQCwWGX+Puvfcnq3Z4NHqSKFExfLh6xzfIj3GdCkxgVHEdR18avxou
SWmuzVrrVkpm1jdAejab5gqxRaoTCz7dqV30+pZeeXdJ894rg/8Pc5HfBF92r6KGvNy7FMSaKyeu
EOWS9QBMeiflVRnXua5yHPBMlhY2JQm2Ts1znC+2JWWeodY8u+P6ZoXsqqiKJPjq1LNlXPOCsk/a
KViwNJnzN9tFiC9jR4nPLaj8K6Plj8excGpoO0VPlmaMkzdBMjXZ3GLeDmZRml5X8OktW/esoS97
Qzw1eobxb9pOB12rsbpsy2+lnmPGgKHIyna18kWKyri6GiuwOlAFl1QeFrT2zhvY6kovX5tj1FBK
EalPx9C7TY5Pw1q0PiXmLyKfcnGXu8g240PjGM/TVPmkbjz0lEv7sfMzjwMbZJ97vOr1qt9J0FfH
Ypf4WjK/jXrx2OWVjxQziuBGwPux9LWLzlHgi1vjCYxPEqoLpklJIVAsOC1+9CBsEVid2d5ZwFLC
CLkzSMqmOi3fz4vlVPnBdPto9a8EseSQJVa47gfVrXh/zy3fx46tBaSQ5OUGbHf/OITOr4S3z3b8
seavcfu+OWyRrJ0ddw45Afx0rcX8pS7Vr1NSds9trZbPzdC+Sbgkob2BC3GIuwm5PLU1si+NG/RP
XpHubNEZjkO0q4vJsZdaK+sdb8V9bUftRus4JSIS61jO8SNDIOhrXcTscXgfR5k34pKcGWh502wz
XoUjDPMHjbIHyrbo+SVFFT2UarEutRG6r1pmwaOnO8q19KevLnCe4z2EEGLw6DtOv+GLOmxkmPRK
hzHMbLy14asJZAekyTJYhgyoGsmPkbEgNwIypVw4NFirzk4t6IY0b9OapV0sPZ+Cv39JeWjOR69D
YMdOSvdc2opzntPWOT/L7T0ozf+K/WuIadk6X0rUve4d7u9H32P/eh479PHAqf4S9Y6/QlnY/CV1
fMs4paqZoYjgbSWndIvd0k0yPowM89Z1Cwq7R+ZQr9+Gi1Dybc49Y3X/OaS6px0C3uqq6UeNXcwQ
7CEc2C+8ImHllHX3J2g1MkvsK20kSNRqxqTIR7u0LXLjIWq0DOwk+8K6KoN3qGEHRZstYH9l+prp
8UYgT3OW+g8mr6CVNOvJ8A5xRi5ammPVJtuq9zjMLPiovM8mEj2xfUnq0DkFGIhuA8TRznJxVQTF
AydL8LOlY7ADZEQkeLu9DUpT0v5y64xTdUbM4Nf0W7fbaTt9LIINi68JJervg5PTdskGotC8k2OS
dHR689LAvb5IKEwCE+ivvb5Pagc2QPKg2QyfI6AoF1kVg5gkBqpp2VoxlxrWvd1JvUraZVpQEMNd
4srhZSMJ4rDupr3E7/liGYv6ZLaWR//r+VITc+uYHDjl+j2ZWY3TQ1XvQujeJDgSSzvOivfXWFfT
0y3WOEjphUqKOj4YBLlM1nwNF4/LuC6RQkjlalljsk4yr90Oi47CLcjLDUmF5aJn7TokBX2W1m3i
baCOS2Cvud+lFUSAQoysD9ZtTnrkocHLclUHrrXNbCcKt1Fvj7a1MVUUif8JLBAwQc4KfhrUGvko
anSfhuS6UhwKS/sLmPO0xwfI39e8tN9QITkFnRP+UBFqWYd6NVxVfwyuxtSPay+poh/UxQ/Q//P3
Iiticjbek635IXsghKJwTveeDCWiwjJ4rxKa+kNbeMmrRJwkuwIQmB6lCzB4t+qHTD1Lp6Vyqs4S
bMOkt7HseofRwbyVXq3Bn6JCB3EtvRUvqAvesuHq9mDjCGSi9J3neRyV7WhnzQWWC64hgflU9uV4
RrQFfSNwtJfRXYxDpd1XPK5eCpcsh/tESYCtYEOp7qXtqpxqrcIoDeSAyd0ZKP2salL7x8ntrLcc
bfKVwoccIAvNuO8OeaCOLwp/mK/8sdjBEq6jeHp0xuKDZKH1lniNd+pi0GjSGYZZui+r1tpKM+q6
chNEanJ0Q6TkkjjmuKgmuwTD9q1gUlq0Qa7oaYNvAa8SLJQ+P5ze6rZbXK+r7mxGDQZt8OU/seCX
JqfENUDK+nyP26HI1C29VRYm2xnkNfvsv+dmvVUeDXU89yDDqd5E3fTrtneTiULh2B6AkR2l1cJU
Lo63MexSz7c0tjF34y6wg+bZd5N435Y9B/gmIJl5b4OOMK6+Z6yVpXIu5XO5ZEYan3A23t/L6hLv
Ustfl33gb2YSDo8tmGZz4Oy1jrAJPAUmXgdJp/vPcnF139gWTWluot+xMCUF3ze1epAh0tFW4Snu
Z6r0y7A4LuxDl7X/Q7NqG3Sm+iIXJeBkjTNmBojCnbP1pPj7kbLdVXr9yvKOjpb0q/uMNgVchv4B
WsZVor0MEyTcoei2caDH5yjWvsqe7E65/sS2liDvpYuTxc3hX+OsznK34D2qlVp4pG90d6w2tZLq
67uqMgA8ejrd+bgBrQvcBY+V6bmPzuJoUUch5/zZHNbW0pSY9Lpu+BcUweJ4j5O4g/8Te2sZwGJL
eUMdryiZaZxT8/KaK016Gmq15QjeJi92guzyWHbzD3UKN3kx+v/zsumrp+XW49BPxloObrIx1IGW
bWKzRyVABVp67ziGlGefpsq7aABOSFB51sFsB/OKzZG3mdy8/5pScF6N6Lb9qaGTBnAXzRP0E/dU
2ZsfnaJjmttl46vSRfi81hALzdhqcAcLZzQU2XbFKBcK0tYq+d9ED+uWSkDPAsl/ZNvWIHhGKgSg
zIej7pdqfnJVo1u7GluvDi3m/GTqNWvtQAVdHT+kEbJCXYYmclZVRioH9Uq9BWSO3WNe9i2Hi9zv
1lkbA0hagmMFw3Kj3m/roXDOcpEgPIuDX0XKQUK3p8ntbeLtNiAhpkfzg43QZL369DArww+wG8N6
oy9ZWATc+nXASraVVKzE5C7K8OnTx3HdSu72lrKt0z/1WEcr2uqGrTM20ze3C1DIDfM/WR+CdZm6
6RPov+T8HyNGJw3WejKmTwvp8uzrs73Wqza/jgguPNV1qrCoGQHoKZpyUUc0hrTEeNGj2LyFJD73
/krXPPLNv+Mk3ccVDInuICOqIrnqyeJPtAjTj8mDpQ7JTaBeInJx09leLMu1nc1n0dsgIGvsKd2U
qznPR2/TZuMft0NPjEg4rJiSHZbJnRRAlOA/2nY/+dvbhqTjCLdJWv/rxHJwW1rwgS6zzW2VyTyU
jcfuZ6jiftsjeLDSVPaXQI2OfHWNE/uj2tjIOZ132lFdYpoyB9rqnhXQGcybyzjdD/uzDFlmyFMi
I6uMWx7h95Pvx/5/Pun2IwwFFqnOjy7KDCNpVn0dZA5Ke2F6NQasxpAvam6rPhynk1r11luIv8pe
7Tt97/Vp9N47ybGbXNSh9OrZ8G39GiXZxy052Q/6NTbiT62cdXCiqncwvKCH41uhRR6bYbNVcddb
1eJ5nZRGdZnyxxvuYXSstR/NbCsrswvXKe+LWxu7LNrd7/4bJsKy9F/jBTEB4al48vWra5gz7gFy
lfOxHJfNMPf2SHm/SqjrMDSnPJLzX4L0agToFM0KCLjyi9xj0hTIhcTwjUAL6zdGw2ptYyUx+QXu
c52mQ2tNrLlmH+eJtprLfZJGw07OiCDj/8hmFwA8/7CXoPSesykFo3xDZhQ6x+wa6IHwESrSngeI
gAunD9CYNmv6FVTx87C0JDQpPwPXV16kwUsebNJclDf6Qxom5iass2SvLLostdZf3DkmfY9u5qcF
ApFF6yHGZFTWgfvCEXjoyNkDb7F/dbTNS4yk6sC681KYqf08uuZT6PTRB60Om5eJVErrRR92YbEA
5417WZRw37NjUUTRR6U02iVqdepky5w+aqExRIF6kF5K+qycPNkvX291tNYZzOTBaT7wcFT2WJ1q
r5bRfwPKlv3J1+SPAaDI6wzF9eD34YzjRvc9X3Zgmp8Wq7Hl9C0bso4qTOJo5gsgMOe1m0j0L7s2
y4e1nUTuN5mDPptxGpy5ue3a9CoM90brubddG5k15D9LvTzy+g3Y/nVwrVD/5UMNwqAb2BeMASnM
dsEqZFGeXNHvfuuXlp8i/qgnKdpUSr7sjap9ZBbhs3SmSMOuiqKuL9JMSIevB3wND/Igw1GGxT4M
Jlpe4HeZggqR16HOdnsVjA7eV79frpDX1J3iUk26v0WNKqwvEX99EFnm0z3uFC411sZ6kJC8pZve
cDas8cVDOFffszg39uAOige2QUnCmRevjVE332WEv3T4Yro8clDcsKty1mGffvc5HOxvHTJQLn3C
sTeInXekYlEPvT1BJgdh8T100oaUcAacOcgg++t4hh8rH7A6eNfl0Oab+fMATRJ/yOWcOJrpcw1y
h+08JXXXoyjtVe4ZlXOMnpvFlPF2C2Cg3CrjyIwuKNC549KJZ+N9zKTjfepErF1un55rV50f8Ynx
9l6WZYeiSetXz5m+I3eX/Rka80c9tdiJgrpfgAOfBohMTVWOH36a5i+DlyXb3DEx1FgucjfB6UQt
XIvCBxiF8ZT1F8hVAe4DP6kfkInOxw8tV6qt64MXNTU+P4VTJhtFS/XvHsyAstTin1ghg/D0Su2Z
5EBytAsVKfZcKckkKH/pXuc/YUlPjccJ3gKUTL8AOU4vVovouxrrqBBzak0a/9ogmcn7a7DGE4XA
q8SQncLa8ffF6YZL1FX4//0OybDWU5qNVyDqLR0GMj2QKfa22VWYTOXJn2n0vcdp4qdWLd+y0Y+/
KBo1igBbjaNG+eMJ1wlUw1xw1pXdP+CyVX6BcX/0lpdGjsHLUUdBYCNN0u41yo4+/t5Lb9V/j+N+
esvROHjwuYWDRhiSAY4nmOXsZRRScO+20WtPYWKzgXDmdz8ue4o2SodSDndUHPrbHcIP74PqGjuJ
W6KOfx/i4TpUrpRi6s9ZOCTnLspWEJTKQyWC1ai3WSsY4v9o56QVNlEP9LgbTGj+vaetBNMZGuF8
tqwFDb/AQ+9NgYfKYOmtssBgnxN9FX57jDFCzHaNIy2k8mSY+qNfkHuXTrmEf4+Qloka29E21F8j
wrTtDskYAz8K5h9uUg1nx7aaFyXszasaWftucZaXEFCAeleVdru5x5ZJZWdv+uZdX+wGerP7Rgon
fYLYb79mTY43NLYDqZIjIIohzlppTePdhDm31cMRhmSoOfu4GJsd38wCJZk23Gkqenc3C78AugZe
I0t0yUyAQGaQOLDKXQzPwMYKZF/HuLmNCJa+If8z77HQHLbSLJZXcpVZ7VGadgXeARW36Xob7E6r
kGz4K6yH6GXqlJPm98F7zQnkwuvLWnn+fNCq/k/fSBQ8PeA/dpOnbpTC8/dCeOyVCFUtaS50SGmO
s2asZl3FCe5cVunLfcMldwia43oyWPNONnCmeBXeeyJSB9TGKeakdZjvuiLXzlW2medg+G77/rjl
rdKeihgFEi+N/pLNmmkggaxGgftcpsC0MAOLt3nPRr3GccQl66DG6ltnZdpV6VCAFPyLTUl+P7g5
dTsBzZQJgnPT4F+kySS7L91d5DdQBZYTmRIqxjVG/Uha90Oav9iLFhZbpltsKazF2ghrhAqij5zy
0Q4s1nIBdwzJxsS84UYOsD0lX+t2EB676nuJXty+xB7pQVFrf8YViFvy5e26r/t02yWG8iAxvTBw
jSmp+x3QGHj/1VxG38coTrK1s244Y5kZ7Fwn6KGrdRgieSWZTrlVSWEBw+bSLz3/FRs6Kg6pOb38
a2wpT5Ggn13KqnaB5mPQi9EEZZFJJbuexcnF1nEujPVTuaT6XavCca13rEusJ/lTmQ+rKh+mq7RS
CSmFvrWtMthIrPWmJYvUsxR25G2LJqjOoyRq720JJsHMv0lub4Oi2ljzdmmBwTMn0KD8rEAW/nqG
BKtkV2Eb/1h2jrIqC4yq5bwtf0BdT6oLJZmTHMslTiJtQIzd8Vay2GP6meMVebkv3hK+N7ugyzcB
WlXre8dtvQ8RXvob3OyZebTtKnX8N6A8WoDo98sNdH5DmQv+PKlLPhDLRLC+Zk7drA/jbcoB2ylW
zmBNSPUl0fbzhlV2rX0CDrJO3WgrzfvFQYNEcXr/rKI44KyyJLdOahm/zGFSP2BIxFlXHZcT7vjk
ae1PbXLc491HplXw/UgdtHZlGBj96SlpTAdblF8z58HujyYwL2+vFW7yLbAxYweZWGyTgG2M44fv
eeZqeyAE9t4fHPNN8dOTIBczNmBrQA8Y8dhjcp1GjLVEkERNkiMb33mrhHGyd+O+PXfGrK7byRk/
woaNLqS84Twoev+BWYOlFK94cuxLPRqevBH+60KtTRQyq/kAblj4uLOnPQ1FXrwsvlws1enM+xDR
1zfFa38gSNbuUT2o92IucDHtbvjDXoJ61dR7MRb4JsFsxHqn8uHXaoPVPsCIVmDKldU3pJEaNr8A
fMKxrb/arbq7gR4Qg98PamTcmlVenJ2ujr/Av7nVEDJOPWhumSepGMR25T8713t5YWzM/sQWIwY3
zSq8hnmAn2vh1lsZ3xjmiAm0WFlFVIAws7BPMwnfe4FU7u7nQSmkSrNaUjwhmqaCEbv/SJ2P3AZw
kQqqmcqHdCz4MH8BikmINL/2aAXh5j5JIGbyoB5nhY0uQNfE5UxUhUOTvPlBELxA+bit3eE87WLw
go+ybNeV0e2dIPDWtzV9Wezj/88I2QlUY5Fe2DRcbnDjvP7ult701E16+jIl2bOEbSpI+xaTut1Q
oHmxsNc3IuAxLULbUF2MDmucPgZUIpF5ETZRGrwuJJaxeOeupj4kwfgWLGRN14+ibV5l+lEFuvnR
9Q9zB1uzVsLuUKJFvJNmYfWXKsmjV33CzMzLLFjMy+wONDCcF7W+duyiXpanluG3vG6z5OfAK3pX
KnV5aAOH/SVsv734NXZOryJuijyVNM2xKJ/1Fo+e0oG7DczoxcXE4ypujq3Vngchk6AXamDpgoeJ
7bnjsYg5JFo6S2+qT+m2Wproc0xnvYvrlfRqlRq/lBzOpFMudYysDif3R2nxQQBPi3CWPht4VLfp
dE4d37i6VUnKLaxgXxXxXxKy9Bk0gi0dVvYN99PwOOHrg7+D8hoEUVF9hcddrf192ZXTH4Cvq/3Q
md3eSIzuD38fsIr+QS2r2s8qcncSJaEV9P+bEba2S8drdkUbOc+weRGD9evgKU6L8mBFBbBClf9+
rOaHC8pObOHHJNg1jQpfcOno7Wa4yB2AAzgH0r7dVnZ9Sh09Ptr6EKA0v8y+z0HVwsgWh4IhjJ1n
tTN+CqLGSfx85boBomRunZ95zwZbweBY7s5wh+I74GltG1tGcWoAkJ56C51tdMOR810A5EjArtqo
qn+MrT5CVEr9x8kcTVzN/XwPa8b4ImPL7up3eEj6qoWbQZK5Fy2zsejMhjXWHePFQrfiYiwXe0bb
ede4frsC2gc0p7XC5pp6uL9pIdub3urHHg0LiGmqh2edMqf6hT27jeSCAhLAac5s8DHqkg6jnJqz
tVz82jhF5Cf3kU/2a+36dXwulFlzsTvj1vLDFi3MOqkPTY9CKz6qZ3LUiNvIreWlHYvXXLdHSqGf
sveG5nTnSdNXtzR+svgkhlpJRl9uf3ffPRKpyXOMlHYKZzELZiTIPDM8AIf4yAyrwsjk7wun3GZc
SXvyKNumPRUbq/88BHPn+jajaqds7cbsLT9Nuz8LDla2y6gjdE6KflsMIBgROIDgRoUhqZkURwHZ
dJJZTr0sP8hACfoLfPgG0VlGq6qbH40lUy29chmGLj/UyMespEMPrWMN0Ps0qWp/HZaLGxgxGfXS
26YIeFzvHXLnh8UpaTitSmcYKlgaLsNaVbHPloIGw9KSuIyXZqexRs0BIlTSlA63CvlahtD8ahBv
j3D83/CXQGmvqcNHuUg8tyBHl/gHgZX7Z4eqFgcrKbE5XjpksNwZcZldrfya49lm3jol7kz5Ab4n
5oSpcfhXHleOEGmnfqRUJA7Sksv9zNEF0wc2eO5+LMkgvJpelK1vmRT8YZ/dxkk2wWxFVyUpg0vi
+uWWlNj8wdf85DZ+9FPrODIBFi1eKaJibBg3MaYAk/7ceaO+kiGIgJKF0ebv8jQSsfW6nf1iXwSO
tkF9SfmqzTHO400X/6xCaw01mgpNC4wKv1vju5kBgq9sQ/mC5gS2A0U9kRBRjaMyeiyNpZE9pmox
L/DFYxCy34tzzT0LJaSdBCoYfW52bg0MZTmryWBofJ+bc62Nqyq1+hPSWNo6sOCJYRu3FrYKwEPO
N1YXvtp+EO0DYDAnXg/RSQ+oLk5jRjmo686WjUGtsVzkztX67JzOHPLzZLhWXf8rLp11Z6S7WqV2
Ic17r8wPNHQDGmrRu3vv/Sm/f2DNcbNjX/7FtrGYaZy2O+KBEXyra1QskuE9Yxk/+11jryVs8a5g
D+HVDzCCrVfgJntrkYDxRhxpAIKD6lpmu2n0qrRq+NJUaF2YDv6pzjLMKhBLcKfwUfIhkty4Z0b+
DzEZkuuzcnRKG0VjUim3PMnQPYdzrFFJg0ZiNXygi/FERYc9tx2zZ2QPkO7+lUzWC3edpJ32cI/n
KSJ7S3VSdvCBpewo3lWnOYm7auMmtXMoQvehT1JA5vBR4UXVCy8q79BTtNJy3N1G6paNht2IBAZq
mdNTZbfPJHPas1C75JLnebLV8e7d3Dlf1JCzi4lph0y6Eb0KpprLVIndp2qYO2zihHcA57Nf06T3
Pm75qa1aHkokZ87CqSv9EGnaOCkfpFn/bgrxKPGSX73S/NS7cIbFTec+VwarmV08CEvpPjjRym47
qxP/usUb2GVLrPTh1lsMgK3Np0a4x7cJY3A3pkRH4oHje2Jq5/tlbkL9c5PfAoTA7zFZQcoI+/c/
Z+lQ5z7a5E3lQAhUqVE8h/ron0wYzBt0QKY/4mB4UDuEppu4rvdyVP3XyVUOv+GCZJJeudhNlm7b
1kN17XdHL0fle1sGyuS2NpCIAW2LUCWiA/Xis4ZtnX/gEPEsLYmL6Zo07yN6o32eRjAPq3uHjFNm
3T/01vj8ybBNhlQThq1h6hzJBr0KWt1ecOssd3wxmqQlEUeTjC32s071Ki25IM1IaWTGKFtmtUUb
PizPuI+QZ6AL8usZMmJ5xv2n3J9x/ynLMyCnOOepNP+n5lrw6qXuVxsQxAOucOFrVEGwn/q52kln
BFb2jE0IvkhLr8QUkJoFtY0XCXmcctdzGs3HfhlRo35HxgxYrvRWYdE8VYvp4e/pcEP2jQU9cGFp
p9XWt/LwL2QiqDthYf6mxppJkbpVr4UylRy7vAmQUTk/8mWkEutl2ns8z988UoYnEymQ6kcTQDJM
qXYbzrtbmKS3XH/6ozKo4s9Tgss6mqftHKMmNg9I9RB3FJ942pRnFVkQPtJoBmiGn+8EE5bG8D4N
TcM5VzBm5MH+0ZZ+1x68tWDLzDx4CU0n3oBmGa2VX2XjaSqDZ9Mv+OL0Uc8rrvSf+DeoXwcn5aRc
28Y6beroh+1ZvPd7+13BSnWfDl1xyGIrfOMk+yADWsD9a07C2I9huYNxT3B0WhgqLn+mhy7EoAxx
LGebul795sbz+zC1zs/OsI+xWTTfHKWbNv4yVLOz+Tx1/qehohX6z6EsmdGpI/dR8KG8uEVbblW/
1D4GSBCJ1sY/XccIYB13+Svic8Pe9efoCMvIfAahgxLSMqRM3FUaOuP3fLZStj9DeGUjGJIr+mjM
PF9TxwGsZ/XFH0oTemfEuseXTHXLh7BSHi1W/hcJKdgxbErHjnZ/T8i3QPDUR+kFuYi0TAH8vOjV
nBPcaCkrqq/GQbpNw845f3y/TVU8LQRZhU2NdAYtmioNNeodKvvRoZv1DFSBFj82dc87IUl79dI2
KGgvMcwfevPWrXr4QFZejo1xEym8C/kIh0Zv7ntERX+NiTJVZbdX8ZG6T5Qfo/RIcygY7YQI011c
VYUuTIbpaE8JsuWDxrl8yS4lrVluqtwetoq/oA5zlf2qC7zcr4L80S8xEIy9on1C8Snk6+J1OD7R
nGAzPSGSo+9RdQV8Lc3fHQle1wpcGpw8l2FLPFAjdGkzmCex60JIVPkAXXLHOsmTbuP6BnRjk7uA
6/vOS3fV5PonTZ39U4cqFCz4pY1u+sOQ1g27k9+xyKh+DZTRMu5Td0XlUNlK1/1S+IZqrb0myZcv
UAonJ2JnXyaOivO1brknO9D75BLCJPP5kO952WM9TwqDRAQL/XrSYwC6iuE8yF2k2T4qTPOXezw1
B3jnIW+MhxaX4lWWZuPeTnJj3sRLUNOm2xRpfeoYFDdcWZ4/7KVHnjh0nITsgjo2ybMYYZR1Vowd
/u/h+HCLpLkx3NpAPHKne5iWvlRGS59ceiCM9Mm8e9Sdu5Lzordt3RTBU8WiyIpV/EurVAHCQDuj
gJEEcA75YD9QIljKS1tR+y9lPdqLvYz6oqIwdC5G53sTIvyx5qAxgRtt2n08bCSTI/kb/ELdvYEr
00qSPqX4qaEI8ji1XXuWIe2S+7G61t1n/4+y82qOG+nS9F+Z+K4XsfBmYmcvyrKKLFpJVOsGIdfw
3uPX74MDtoqt+aYj9gZCnsyEiiQKyDznNXmovpNzlassY9syfRsLif2Wn8W7jG3S4ABmJ2f5MLo1
aPdUck5x46vPEhosGGe8dUzYhXzcAY2UZxNLqsQuseJcQoEDoMQF0rq5zqIM+70xf+TtTAFHT/2n
ugk/e+2k/kFyw99Zg42K2dQVn7P4Y9EH2h99o/FMbSAnYTqp/UGSA7HFtPqQj+V8p0VGu5XZvlFQ
J4Erd5+n3cPoosYwbFa0HLlabszAcc9soZWNtnBboFG+NcVn8dqU3utgMWV0IjwQ03qGjFnOxjFL
W5XSdAfiG+7YV8Vs9rwJ/Z9KPCFuPuefyyBANGRIqb4lvXUaUUnZFjNAiZm9yrkfrfoSJfCMg95y
Pthp0WwS3Yt/IBmwcczC/DOOtUdnUKo/cs3TthU2VxCqHPXoeGjjO1YDH98JujNvPuUUpGb7+1kC
Xu/c14Fy+udxLJeKw4DMFG7dWv2ECjLsvm+jgDpbP10aYVmOF9b7Biv+oLEMxKtQKgbzdV6LXuux
ad27Dsvjd3gm6xf7SUv8u3KZcd3QrniopSPljXPwUm/5a/ll+BHe4iHUA+vPNMRQlQr3Vwtt4m1v
ddVzW0T2QQ2t5haybH6XV0p20Mhtvcy+a21UkwzTMt0B+7yn4pQfVBvSxw9c1Z9t/CiK2bNOdu5P
EPpopghcblIKAfes7mpktRd88VIlux60oXsJWgfw/RIvU9M/ZJ7pbp0AlIcFlG9dlF+bstyXZpWE
0UVkB67Nd70UoS+y+pfevlD/fOPCNo5CvdvJPH+fu6Z3dlJoLDdymi7tYRrRoJBTP4vdt1EBujnn
pGSzFBvz04AZSQ5pm9hghf4Z0IZ9KIbhxRlmxBuWgzkmLPLlVDXdt+C1W2KDYvyhl62Okcdf01o7
gqVvBpgt1qxKzuiA4Fvqze3tmLT2Q6WkUMBHK/seOWwS1Mq89xz9GzBc7cE1FSQgXUhnNuREGzAr
wWFg6xYktnuox1J/kJgcrDm4d2325FZV8r2pR0W/t+0nGdX+GooSMcRhc/5ynS2dreVQXqzs56Kr
SZD+BftKWjxU8qS9W+Fm0lxGZNg6twXiN/C0QIAuB9ltrhtPP80ppPXxQWLXIXlJZWxzbSMNDd8L
Js9eBlaIYFMinjwkwXxwkW5amGddhWno5kW2HxK/RlY+ifdXt2qwI95DP8/nvMyVW3SFIOTEOPbd
mFpgQrPk8fszw8FpEAx36JdltRkW+LYc3rXfnUqXU+jFeVxkn0ZgO94w7ArTj78tPhK9AjTFcsFT
Yn1QwUpNmhOGyPlx1HTtg9n3P2SE48AIQiz+cw4iZZ+XhU7mM+/uHU1TtprOUl+xFIBpTppv4biV
d5Db61c7WRyeYGgZg3aOM34T0vzvoyJoBJ+RSn0bFS1SsjKKulx1B+ZYriVhf7C0M24jIYL6XPo6
quoeU2hspyQa4mcFgBVWB1r4zc0B4NhU11mjRvMZBZF23yet9bX+qAZJ9M0wEuSBdcM9m/Oujtjt
Q7+FFufEHXy9hXknh0hpIWanire/xsixwdBbRksMiV5wiTIw7lN/7xeJcxwL/+P/qG2e9ypQbx/+
4VXXXM4Qcg0uq0J6VKEZI2PiBVXUDUF9ayCbjrhTagzAhMhPhwdnyU8DMyc/bUqWWgKhpLGjEhw7
RpPODgNaNO4lY50syet1gqNrUGpjXQdGXeX6HSKCR6Xv1But1icgtUu6HIEocuQdqDO0kmo0GmvL
voFdxvpmnD7zIopPM+qS+0BFoNCrErzC2jy9Rw92vB8bjxyF0R/DAfl70QwRSZBr7KpV0lr+2zgZ
IoOv4yQmgyU2sUkg+7eAxa5jrte/XisesDEss1anmIh+kRDDhEM2J1q8a3Mo2tKUjpU8Vumqeom+
XYealZ9tRivIDt3EdhfaV2zfuhhxbHzFavc2EOFbicmZHFT8spqDnBqRxtfvOjzQ86LeSJfmhWm3
SKr9ZJlSHcKlci6HRCrlcooIHdOnRdMNxOcHXhoVnq8MfDembnzGXKfLmUyRs1/z1ilsAt7+Gycb
vxcjrw52gdy/cisjiuWcF/yB3OISWnudFXW73PgwKJxzBvFpve/Xfr5YDVl4/Goco21u+54EwPvT
0TaeysjLjzqaQbcyxgizQr+TUy20s3MwRjOLjcmpPX4rYdZs6l4P74aoRV3n15nLOliBSnf6LR7L
jOu469zY476thiWV+Osq13FKQM4ROZa/iVXkM1Igi3iFmjZddIgVxzvojfJc/BK0eKd1gV4Uw9kI
jtte3pAh34jd7wydDoOoW3LfKzdHCDqJAC87Db+MAcDrXoIudhT7N/V2qOvltlGgGbRBn99IoRK1
QusYGniTSHMopvRCIvKbNWf9h6D04w/sCaVLDkqlvXrDbF6kJdeKfOWD6mrGvutj5dWuim0M0vwL
rOn4ME4W/p3gMTGi0I+QTa1NtGw6w3gG0xuzG+Whpd5LrF+2pApIiB2OyMM+kt3ovOxGM3ajCYK9
uJQvm92y0zrAs4yWedOvS3u8wbEksE76qJkPcuAHsDdl33OjLDFHq8yHuQ2sB88396ZXoUHwa2yK
zMZta46315CcGSkpMKfvsHxexgKRKTHOsvodLDwgkiC+9C06cNMOTZ7xIoc2Dqy7vNR6dsR6tBE5
eKrU/Y0BMJmMALZ0faZlu9gep5M0Y9N7HbsseIycuPmkFOdwcaer3awDeedU0Rfbjcg1ZmgzTwnF
3N7owbR7HSs1s3V433KY6vjPIUqNs7QkXk7eNslddnHLJNQAnXsyDvvGslr8xHTYK6FWIGu2TJcJ
1IzHQ6Qjuygz3LanaJmEFlv/tA+rU52jD7bB7xmz9OWwtg345JYCgxxIZZ7upGc9TeawYIVdmQer
Cn8kGEuySVliEYMOZpnrvLXQlgAEsGRfRe010K1q18SIp11jV7cD0YeVIdUyZLYz7jF3fA7Jnp1j
FxaqSHqDS/wITiV9CYo5vMswMUTKEX3uX/HUQWbr38RR2Qrvwja5L8cAVTUHsm7n6nsRg70KxDZS
WZW26fkabmq89xQQ8MHxOlJm+yzCd5AHXHJBKntp4WR64Cb1dmvmfG+YCcZWNHpgG1CxSM1vEhOd
nl5EfmofbK856Xd2Xem7uJzMMzYC34vAK7+GVrmexH+d/OpaTvACq75KRLfyL5bzpfSHS7sgFNO6
bh+XlqAZ87+1fvVl0DO3Pr+n0wpUMPLxTwV1fHxIF2WvIkaNdorNz4JliFwbj838RtQWYx3JRaA1
Xb0wyP0UsP4vccW/wjJGRssA0v0yehwG8qf//QIyshnBJzhF/medzKxcTSiIrlmmN2pf4sKhTdOt
nJlGQO86BreJVNlKuMkT86YYFOgqDNeZTKYkxW0Vu723C76bKIOuh+vVJQbBDjHS7PPkt/U5Qg10
J8W0NtIBGVZIaHd4NL7oanmReDhmChihJOQWoeZmGs5d4yOEz+6/v6/tkTr+Ek+Cvt4Zc9WeEUpW
Pv+QoBHyiSlyH1GGjyEusrBlLY2VhcU+ZAG1vBb6RwnnE5SQBPrz+vPKB11/MDldfy3XH2T91WgI
928dgx9IBvUoM+21qsk32RAN7WYezPrOiBtXOxhe9VGZavXohlFzl5bsTmyU81nnH1BBsV5wR0br
3PCcDegZ64RLt/ky1RDUc8cut9LbRhAcunJPQt/26i2CVAiA300IjN9plm9ufb+xtrWhohr8q+Pa
TPNgbjY4q8w3TqCdA/yM7W2ZT8HtP526iOaDZh7iYgPOfz7P3V5C9hKXM7mEnFU6wqdodCINNKPJ
/cZ/aaIDCDrlTiqNUoGMjN4+oSX+xTQHtljS0RsuspNBaezXYJHEj2bZYmgLGrfaodC7yeNdnuHT
NCOFYW5ChJsf4nn8xo8enJoxTR+q5WDxVXrQ1Bo9BWuxnF+aTmuB1S7wMdkngPkoVDjUgKfYwBXY
9L//Npmygg0mB73HBAD/RnrlMtXobeUTSIiUzQk9C/XO8PTw1ijsxcZCe+zHQvM3rm/uOsUP71tp
pvmcbsukTI9F5quPJiKIj0hIWWAZ2fn1yzyZnOauf4+czltI5pZl+zV1hvIsw+Tgkv/YwyPRdtcY
9dT1U4CSWThT3qexqdHq9Yz8GC9VmxrdhLT8IlEMV35FDVsvviQqur4S7cpoGTvrvfKElXm9aQoE
Xppx0L+UfX1pnQAsQ4FwP26y2c8+AoUACtX/lHd6uYtjV3mI7N7D666rz2GtOneOXoO7wHngRa5k
Nqwo0z6tmgjELEjqcCmZJNjUHEzFTT+wvUkXaxjrR1vM27ybra+DwkrBy+LxoVlEd6O4/9aObBRr
W0cR1bRB8RlR+ZQWHeJHEQpXS0EQ1xWk3ZYR0vw1QloyaUgMddfk0WODKcr6aCgV/5PZztkTX7/h
KUrC9dGgt3gj1JFqHWSjPJb2JzOr8qcIeOhvo1CusnA/wn0hi1NWY8uzPMyCZy3JG7RaaEnIWB7r
FE+eu96v38WzHgWsZsBsYFhMBacpsIfdYHfjBX3h8eJlaLjmkU3CE8XJPS5DY4jBnvPUBUax7k+u
G5B3G5I4s3BNks3Iepoli1kLZe2Nh3P8ZoL7/li75O1UCHR7kRE1k54MMu/aRWfUrLsEkYRwPuKg
Ou5zQ7NuhkWrOx6/auNovEbubJztXisAQOEnF9q8Q9ykLSkgas5TZALwWfzk2sQCJTAoHwwbfIVB
nugp0RclH5cUoJYF/pPKj7zqnqYoFPnzD0QX3kbGXvo2EmUh4KsmWUfBnOBQ4bbqj2be6aQbLivv
YaU4aJ8Gu8kveKnBjBAmxMp/0D6FfpTjgoJDHqJ7F8EUqOaXuHCqB5e9hL8p3Yr3BOut4wpRULrA
Am+15O1Wrdo4Vo7IfYLC8Oz0TthL4PFxpyJ58RyZqXbK7GE+wCjLXknW3NmlxZ5TnLpQNSAvWBSv
GYTiOwgd6jM3QnHXF85rIIR4zFisLfIIzVF6bUudn3/IqRxI2FYgqBJn2zcJpYtErV5J08CErJW7
2ARwsUmGOd/i2jPvPSUp7nuvc7aD2i/CGtR6cxI5j7Adw3vNMKOtrP2Sdn7r0Kl23A+snbdmbUaY
wi56skWF+n7uay9UasoNMtTOj3Yg6V+k7TcFBt22jzIqkEFongptLo4Ra70drMx5p+XDcGuqY7mT
x4uZVE96YDgvEm/Z35D0oeD8Kw7G8oKyWP3dNdP8tSx6JT+1DkUqR23zC2BphNMWOT8ycfllrMGB
SdmgnzYWwjH3AEX8W4XlreC4fod7LZ2BC+t8IcJckV7R4JVnFCUyFK72w8KtUhtKskbulRih5vHN
WKb2TWM08IKRnkNDhlrPS+2XyHsNo3bvuLZ9KQ1Ko0oL+RcjxqPVFd0rdhb9sUYDabl3mk+OAaS1
mPNHcAfDpp/SYge33QSqbmuvWvW9mVW06rzGusmCcaKKR9NAU4mEsftULCJStd9XG22MAIMvs5sI
YSILKswbaTeChAJFpbtZs6yqlb+1V9Ivj++39rvxuqF2N3o2GNuxLScEIWOwGEDSd72O9pzTFcEh
cWr7MGG4+cmINcoQvIlP0kuOIUG5Pbcu0uvE5o3RJ+VzNjg2Qts3MgjSlfOoVdWDtAw7msBUh1T9
lutnfU2ONUV7N4cX0VlOh22Dl72o3wGo9i/9cjBz5C11dKqO0uxrdwaZXXyRlkxxm+jVMdUAFzXG
A2HqjzEyi7uo8Iwb3L+ogi51uMoooE8kYbWVep3EpA43eDaQBTTir3FFCbXDkgJdbRllrPTmCcDb
ZayE8tQHc1tNbP75nW9Bzn+s8nHCmBU8Ax7D8dq0IzyhqByMIPJz/94qm09SgqBC6d+7SvlJyhVu
6HnSJ9UKaxnpMFLQR/9m3nIVGekXEFct6mOHSM2OsnyURaOvoFjv2GF8J8vM0A+Do5eP4056WZWm
j7PxOuhYCi9CynIokbW++NpwvCb8bPT4JLTm+/CC8LAy749+7aFgkxTpTaoXr/7CTEtDc7jp2zEG
BQlvzQqBkDehVpP5pAlBdm82Uf8hN6P+0cJSoor+YPHj/3SHnwnQjR+ZgttSOFvlC3Z4xiECx37L
Bgilt8BanCvS5pNvl9+9eJp3bmA3W2TBC+CruLfGumYfHRGdAT/+t7b0p0t/l+p8hSvoIn/RX+e6
LzZCyKvCrnnGQ4WnTzldJFQrBfKKsf4iBD45BEvllTQkurALz289/H9OKkOKjaOwcdXwwStmPk4W
O/u46dyTK3oHeue2uzeGbg+I++DEHru7oq0ArkzKRwsOteR/bdc2T6jqTLtmYs2CGUM0f6pD0IEp
iaGdyJ+IPN0qvNdPO2q0uC3bhnWESf9im4VziRaBLjmDN+Vc2oqHf1i20/63DhkyUGfBv8nZSSvP
cKlLR0RC0sm09yHybHshUIi/sGceEBxpQPjAt9BK7aahXHjWMEybNleI2Jj7Jy8oo7OAvmbplVOB
kpEGANw//q13vcLSI/PkUoMTq3sT21dW+w4vKVUBy+9UfabfGf33kZc7IvJkPllZsJg35HRJlLZa
gRQgm4wG0Ka2aQLo4Vk/6bv1ZpL26Bn6rgDArR6v/evNNCT9/Sp4kY0e3BMNIY+gb5XbeNbUQ5eY
wbOK9yhcXKP5YzDc51hUo/n9JYWl/uk7/R8q0sSf0zCH311HwVOKfd5xHJzhZrT07/PYvbSCpGrs
BnMRmuv30Ip167bTh5eoVLZzq686AisedOT3teFvybNV9lmuEkf3ONeuG641liZYtrDaqREYNwBf
Bs2HYRzV127H89N4pVin45mRd0BKPOMVE1z1EBmNcZDe2sVmywwtYCNWB0bbLNFU6LwI5TgTu4HF
btrUpvDWbnGOlb++xPo6jjeGDUxemobqvA2RphzkKkegxMONNquJeqxD+8vsjcUb6pWfRCP/lWyr
JBt3VYqQFRrVbXAUErgcrj3XmJwNQhGXU63DIAGxY2hMkXbWB+cUh3CxHNf4qSvqXVLZwY88AQID
gxOkWfKtTxX9i13laAz0efJHHUCFn1tQY1oD1AjGWPwp8JHyG0lsfxhK3dvaXQpVU2e5kabsqOaQ
x2JWjveaZ2X3FMAov9aB+TXt3WOaLWg+iPhRV6tfe491uZ419jPApfFQ8YFvi4lnvF1TEhbLs1bp
kpOijzeiRyYhOWSLe9DVFG0du5gJybjBNLJTnyY3omkmoUqZPoWD20Od6fqXCapsl2A77S3WjhCe
kr0f+qAEliaM8vghDfuzTxkB4S1Q05SSFXKnmd2/oOdXn3xtKSovVyrJgrBPNBaXDyCv2i+g6xXy
GlSOXm1iMHgH083/uMJe5ezduIT7qkV8Y/5ExsRYdngeKpV1roRPsqVLeuTy4KtxOyw7QonpCFfq
7hw+SYgbFYnBjFefdE4Iqt9BsP2EpGr+IXLymbQTvPk+4n3l6rjZTqxZhA+V48yyBSNRnQxPzT5E
4F+P42xkO0UdlINe2cW2UAKvgPcVaXdI7B78OQjOa8xP65e8H4wHZ1MaZoHwT2ZhoWFTDlzWcLah
/ZlXxQC60ZgfB8v6KWGqZR5PaUc/GXkRfuir6vibDbEVaTBtghkO71K3lgNyOP39GCbY4lpvIYln
ZaAfutpIt/zxeyBqi0WNQ87oTmTAVnctV61xmCHNthWVsMCKeIrbeb7pEHegfg6zvizqSzc7wSNP
wfCxXg5mEXlb0wJcIB0Sk94IbL26oDuW8XIJO1B5QBjg+H+7RlKo38bC004yUToNffiIJJ9xo/Uw
cQoXBz+py6yHzEIWY5HQkENiNw7AEud0DcnZtfYjzcHS/6z9ZyjD+c26w9PCZD7mwehuVoS5Nk7R
Y27ubIzGmj0aMQhALqN7pzm+WXYabGDAXefWy9AE9ksUfm4bf3iWSJoPI+iKZriRvqCc8rNSuiTC
AxCW6x4K7PN8uEI+8mji9r+2BerxDhzSNvknik7B8TpEH7FbxvomPYkhHjqQFlD0F8Rs0asJigBL
vlC9k77cd8bdVM7NUXojF9X6KJyQ2wU4/kGx1Op+irR1aj1p9SZrFiz0GJhbdCRyijeLJ4tNTuOU
ucnPEF2MZk8qB0B+rFzW3yHGmft0Rtu0LjSb+jNAnRTM42MZlPV9DGv9CueRuMpPAgeNsR6qIO/G
kgl5N9ZfzHGvY6dy/BOIN/BjJKaM4h4u9nhUJqVgeUhKV/Oz700wVo+1GXfP4CgfJBzV8dsowT3o
c/l+lKE/SDikSuEjercLq8ZA1mf0zrqPBynLWwP8RNlsyXiXX4LGvMsSjPvaftgZuhJ/Dwt35ssR
hR+ypHP3eBEW23pCXRI12/bZRrXxFHZes1hNNM9yGHm5suro1SOcEbxWYxdiJMrXj/GCZu9s21zr
bXbMRjw25/lGim5SP5MaXAdwdUS/6xqeTT/AH7l/lUHXeBE56V7DvGp37eix2v6rqFk1PoS4snB3
PqiKLQpIGCAOeCysZ1o03eMQ+5xayOVe49Kpsw+59bnNQ3NxYJCYHGIXzmjn6H+yt+0ecgekYmnD
6iLP9Dqq/XxLeibZ4sFRvlYjuqC2EmG2YTfFKww5d+OkZnYnvcFsHjxtip+6FE1Oa5cWfrKXFM08
hD+ssPJPwv8QTskM+/JgOZ61Xe9IN1DsC7yNdYIMSUeclxVkizE7xkwqt33nImeRUriXIdDQb4pn
9zItZyQe3Pe9sfmJfFOwxaTe/IwSyU78bnzWqrugHt27Uav0B9cncy9081HBGLDWko+DixuG37TW
IQCivbX71jmBozO3gdL4Rz/gBclrob0bsFKWd6u8M6No/ogSXX6RlrH4L2sjvEJ5vxqLOzOfQPrk
4GJ4BTxLXE2GhPR7bYXHPu+Mp3Y52K6XY5Ct2qdg5g26bTLzrgHue1mbnnKiDOg/ylir4OXhW8NB
phdAO5/mMgxuLW389jY8WvysSVtuta5le0BOatprNbLR/rRcPVV8dSufQGbbVf86GToGFEuJMiNB
tnXaMthfq5NSk7w2r0NcJyHxKT1AbagESL3T1RptN82VviTZeqN6DdPhiTUCGel6OmOiXf45a+3X
thzRQKpMH1n+xEQErFywCvhxRnaVUX6FUJLnRvkMxbfalp0DSsor7rR5qHEaJM1rs6iyjvPk/F7R
noYi2iUBD0H5Tl0PcFc+sE2szhKSb6oT8Ns0/B8SocCDiGFQY+qnz16xkWDtKLvB8xHDMkZYV/ns
ezd9Wl+MRQcROdeq36yna7eBKWXP/YAqyDIcBjlVuhjF7KB0wgdjDuuNopT60UDA8WFAp8/czBOK
VrGh4B63BNeBy5lB9fes6PnTu8Fy2lgIPc5Je7mOdVzFumlc56NAmgTCFGeBux2oOW9zgTwh8BXf
SrccVliTIJyuc97Boq7D16BcU4ZnDfLd/GBfcRD+Ycs+PiLri4Lv+ENddvkxGpeINJFruB+xD5GO
dVzy1zi3mqMbQx1/DL/kgVtulotG4fyiRMYPE0jjUTpj0RaW0ynS07u2VTfXsb/Nd0Isr6wyxy3s
14WnODxpNhTuxumVBxxM5Bl15ad1YTVuSssvb64dDauLYwluYSOxzvHmhyq5yL1ewCbBzmt69qnQ
WmejVmhq3XONe3NxtMNcu/vXf/zv//t/vo//GfwsHouUF37+H3mXPRaI1zf/9S/b+td/lGv49OO/
/mXpnst2xrF0HTUt1zR1lf7vX59RyGG09r8ARY9FFOTpGWx3treiBAqdy5d8yY1KBl0y5wYMXdLV
+suI00ujp+MHnbf3Cdcwd4/N+vxVDpQr3T0pCu0U5/X0wbNq5HUWSqumpSj8l9O95oMPr4cRaVwz
Vr+ifvo8jp1+oyezDZ9tgNZwRj/PPCNod1s65PWwL19cBfAJ32BN7x/sXFV0rP7y4A51yAMlbcpI
uOOuGbpg9LELqGCAa3nUg5VYmlGK3JKKU4RTWPGWVESMYwWHZEIfHVhZegTukKyxaIoutsL9LyOK
arbvR5yPr5NAkGY3cqE0xXn+n/8arv73v4ahqh7S7GRrLNcyNP4ef/9rpIlB2gXcxTlNwPlMVlA/
pm5dUzDUmh1uu+VeYnLAP0K7lE28htCRg7XVAb/WzSbeUXFF3yWthgf4NP16wJAjByta8N4FWI24
SxoOoJQ77ThFQxPt26b6gW7v7k3mo3Qb915px2AbqmSXEcWC3nhtU2iggjUHzUO9nEmHXpEfkJib
OwARuhZvPQmus0ur1VEMOKaW4UNFZsO4bjFzFDPm4m3DqbS861PNeNtwIhcYgzqqzzJUJk1mw6Yz
7IyzvALhVDSn6yXXGJdMa89+lJZcsivG+CBN9PziBxSL1j2rXFcuCVbaWP8buaSnKz4ab2x6db5A
N//8pzZU47e/teY5Dl850sSGBXJc/e2bpyiugdlYHt5Epaqdx9Qlb9/gDqGnaADjYODu2nACz+MX
pOukPXWpDTfmRZ9i674zSwzzGvxzt0ha1fu17UVKc+ch7OZE3V9j6oa/whijl2vkpXMfgv6+qbVs
IJOeeB8mL/mCTd783ZizD5goeR8nRMoOhtL1p7kK7Cee9TzD3E79HrQt3ICw+cMPqRTOZCRvsdLx
EX5oMO6ch/k7cnPtMEXfbd/2tlnd5fe6P+I0zv0OxcaqoRRC8jP535KgsTeeNSiPc5KniNIj7WF6
6QvSqMHZgAz3IAe1Jt0Q5kmDOOnswqGFviUx6R31qDt0nRFs675vF9tD5oUF2Qh87S5rLB8X5mWv
66dgGPtdMiQRb/8UjWtfb8lDcevDT0cNRw46OYXGZlsrrdkZxottjbdXwWsL6Tz8lXl6rxcZXcrM
DYuI/fUiVoEGBhCEeL1wWlXViRxYhptgrJEcxOmAx7tGGSnWyvssxZdoSPQS25OqvC+XWAsbndec
a/8M2yi+WUdLj9nGr77TAQuRucsMmSZNGLkPygCQT0LrReRUK5yT1rcGRBWDC0tMruLpxqfCjo5W
H8e3/QxgYfx10O0CSQMU5cESU0b/rUOaYdDCoqmAFUtTZlzHmbZinDJ0a3+LX5sdSmeOh5vZv5s+
2BOssQwApExwOn3ehSGStVeal1o7O1cJs9sAOVoK5UIQW2hjS4e/dFxDK6nMumQuW0j1i1Jk49cu
qqxN05Tjg2am5qWu3H4rHXM23yNOn390rLk6xW2aoCdXZl8RzpR+DOK7jVYaNyqiI/ckIdt7Z3Q4
AH7fm6Dyt9bSdAFEmIjQU9JWAU4crABk+U7mqFX+YOCVfTJdV9c2MtyK2JGDclouJ4G1z69q+2Ta
7eM6SK6BF0F+gM3pbmR0D3/7ho0x2X8yuvFL2d84OsZ7ZaffNeSYUfJ3zafEQEBIi9ZGTNb+YnTp
Sbq6ZZDd8+Wj0JfhfkZTYib7L0qLsJGlKR3mouiMl0ZKaptxEtPJfuBiP+Tr9eSipRawTFsgO8v/
LmOHGKRa0D7VxmyBRDbmSxkgPGUDAZnIWoaKjppDB9UOv9kZC9u4Mh56XzUe5KzKzHlj6+50jJCl
s4GC0O2pxaGZHPNujTlK3N6lLOClc40NDQUKSLfAhuQ/kK7GGnVIxLg/SPPd/5KSHBmT+jwu/7HE
s3mAN9ovvmwegJ0lXhYT+cA+/LHGgHde/vkVobveb68IXXVdD782x/I4Na1lufBuccbzXndIYhlH
jD8WxFdqa+lhbMyu/Oyf4rEazshw+Y+mghhpO1TZd1NVjxXWRp9rk1dJVczvR5DqGT+XGSZmea15
PA8ooFf9iAa728AFXlh5c9h2W+kV0WnpnTuYwlauGu8Gew6Kvny1Ht1ZaQ9NNES8iVwo4MlULs9Y
F/2YatSf4uUwGgCiYry6byQWRvWnaKj129G1vyXQOc9IGutP60FVjjiwx/fSkuFyJtfRkpYORiC4
Yz+yyi1vtUXr3fDCrt7MMVrRlaIt70RU35tJJbieLu0ghUHzb3tQafRm/f2AZbxceV4uL5OkKWcS
k2bH2nPv+wGWNb/+B5QyeM+++8/+p2tZ+vBECUE9Xq+3frplwvsPf/05ijBvblpDu71+rHXKdYh8
rjSLT3oGxC/2bP/CNsnYjJqT/eHiRbeFbTPcgkh0Pk0eSHIW9qjLTONBW6gporL0TntpVV3iCYdC
8LLFux6Q9TO2k+VW7PkhskjH9RKjhzrF4bceq2/w3+wCZ9vB73+0e+M7qhb+adJLXN8gwdQYZenq
1lEWF7jZTMlHZe0G2b++aN3P5ETKmylWxwOKVQh39T+TTnHWsDsk+c6ubP+YaYPRb+Yswck3HBXv
Lhqq4tAv5A9pxktMztaRdln6d61GvbCza/NW3iyNUyEuH2rH9T0jfGOr04GRR7r+05/U8a1nedHI
mMgymm3dWUj2se46Gq2D36oRp6+26xy7qTC/2p7jbrE9DC5Y6QaPVUxWuMSF9KsPy3RA/ealtUYs
EbDK20ucb2nQDfVXCxOsfVjl1ik1zORDomT4Jc7Bfq4pD7ENXojpCVZ5atA1YDSQSluDLt+s2x7N
G4nhrG7et4bP1mmKVG/Do7CBnUlQuqvYA2PiAcvfmOs/Y9Qlx7JW/FvXaOJzUhXkJnq1ptKX1wcg
pskTD/xyB+6j+Vh0mYE9hJ58sbPqE5glzD7GdIfN33g7hvijdoqi3du5Tr18LFjKeap+v8YytqSb
aOhPMU//27ar3jrq5czMMZGH3MjdJ+MkKPOoJH0PIlxHqi4M7uP4ThxqA5TEVd8K7/UYrhuYWeUg
TWCMUJTqIjrOPK/vxbk25E198uOgV17WxLzmmS2QnuZRwJJjotS7JM6bW4MpH5a4IJckHjfF4z8/
6jXXW7Z27zbipME0W3UA9WkWmwHL/m3rpw5Fyia91w9jR6HYB+530tomoCIEosimaP0VIatd08fp
T9uKfyZm232MzRBWdpUhyFek2sUFLb9T3Gn4PKf5PW/EH/PMcgQ9wXY3Uc55xZcj2qOumt1I03TY
R4UUN8h70muE5i7H+e+l1Abt2QRRL+GwMas7c7BNZOz4q5Zj9v8oO6/lxnUtDT8Rq8BM3ioHB8lu
u+2+YXVkBHN++vkI9Wn33jN1quYGRSRKliUCWOsP87GZvoR657zo3thfuthErFuUnzFeDY7mgExE
skR8I63EbSkT6UH1ln382dCeOwTjnpULoq49tuMQPamWtipRLR75ZiMglxekUW6dYqzkIQrBePtG
lgIm/U8xluPnih/23ktRNQhLL7l1mmi38dv5U1fdahquIwjXmqG7rezCXlm6Pz/kfmOtGy8qXoZJ
yrWcbe+VmIKBdnI2Y0ICLqTEcueL1g7fBUDCb4UUzx1mqj94cJwjEcS/QK/tDDEm6CG4gOHYlyWr
BEDeKORrK7J6hV/H8NlDgg5Kagcnv9CeELQ6qmYsFSLAy9qrsJu7vu+HYm87MyoHgdSPS1s+9wRC
DQSgVnZapJx29lqpB9/RLyf+ms3JFWKZf0hQcD4Ij1CRV5kCXYsOaXAdOXD5v4Z6o0xWjm6Bc1/G
w07413g3gi6vbm1AJjoYUfv71v8YipqR/SnsvO/xXIu7SHbTVgBwe9Fy81fhV85Pe3jF8SL/UXRE
7JJMZM9QpvpVOccvY2QS/XIN/8hWMP1U2KgyxrMJ3MzKsk89XjQPIMYfhYUJF3ah0aHRwvJSAqdb
GyDv9s3YQYrQhrsldHVWNVePJntVlv2dI1tzT27zPcs08Qo49auNM/dPB6svr46s73ldcNCuu/jZ
Sipv1wnpnqICNzDbAZqUL5OwvfrqLpOAFq7Kcfg9aQh7Z5O16AkrkEKKLCYy8Pn9rQar7uhHM16r
C/DhnyOMFGOrWKsuk6npbE77+xv47k/1hs2L2hKmCjhfgbA3+PPS0PqHItbLq0UySt93Wi/hA1Uu
vw3hPAZIx557V96ppszsa1IQWTNtwYj467jTHKIcFGpw7vINzWSGSOaQNe5q0OrwZHQwqCF8X9UB
d/CKk7BDkidLk6ZBEI94+Hwcfq0QHbfGIyX8MUmffGtbh525UW2izTbpaCLh3nT3wgrsR2Mp1FVl
tA6/vcZcE6fSD6MOQ0I9CeI25BA9ujhAl3X07BlRdTVj1DGXZ4UqMifTN75PhFVNCL2qvAaI13yM
UPeQRWFvewmbzdc/eWjXnarRwfJGVdtWPvZj89jwFe3WfrTtKjv9pPosJ33p0JZ5UDW3RjofJ7Bj
G+jVpUvKYCvCSt/kQ4syLjpDLBRE2o+3epu/23PqXSZLS8D1WPM56e33W9/HXNWbYRTw9DFftQHQ
mh7R91kJSDzTxJ54KHjLCTzjpzaNq32Lidtpns3FhYfcdI5V6ee5sl/VFxQl9bX4M0maonoKMtD3
aII9VoaUD06poc4dWE+qkF5SbGYtZ3tud/WD3mXpa+RxJMOC4LkZq+gV7HU3pa8y0sTzoLdrDojp
ax5O7XXG/E5NEOAEHh3WCQh8CAwjooXXfYmk4IzIkaqWxJrPdZn+ULVxGTHYhUSFpArPiU3eDC/l
XeuBMh1Rjb8SdUzWGCq63+3kqJ5dY47qulnb/VM+G9peDXU6J7oNLYrS++7Ph66FQW8F7nOzSBXC
2o+gxnvdXrG0cqBHgPD17iY6r3o/qhLtpL8HL3PRl7rPOKuf654DuyRv8m6aQbrmEYznW1zWz5yZ
L6pd08dhW3s5dGywuu8Yt6KXmmxFUSDJidrUupqi+utYaAeMuY1fFbaAuEHYX5u00lb5WLlPo19P
O3tMjLO7AMW6Ef+/OMwOcWBnB3Xcsryg35CtkQd1GINgNGzGevrdm5GL3uSkBGCVG+lmyvFthF1r
voy5TA/a2P9d9ZdqLTzjpbDb370fVTW3xFfmuShZHIfIY9cjyZg4EQxBjCne477ah9Uw/QCf/nMK
MvdT4EfOLi4KEgd1DbalI8MpEUv4lgw/1UgjQ1ZyLsgX5CgT7f2G3X9tldWJoB2W4l3crsulqtpC
8Li3q//eVpIWn0OOrOwyHPzXQeAK9GLD/bxcerZTrYd8xFq+GSMSqFl8r65UIYHtbN2pNTZiWGQg
DBQtRF68DRUmiXiF9tu21Is3F6zJKqlIAUtZx6+micbwMixEF+2UNb237qf0nZNLqz0PVanvbLTl
Ob7Y45c2JtuggQl6MEpRoPhDhxL6FuAg0arTfndAAahWSuxbdXzMUB2+TUxntuQ1IgD/BIH0yObM
e1C1AK7RIQj7ZK2qqtCa9pWt4+vEY35VR/KXkkTmAWk9KG6hKgYvAlTexceP9iZOL4ULgkJolrbV
hGt8QqmqWGXCIey4mfQi+GnbgVzFveV9Elo/bs14Z8nCufi9byGFFGlv+PE86d3g/vLHHxXWaj8c
x8tWNZ/Viza6OJx5xIAL0x6PBjZ20A27ky1zeR+HkceeVM5vcOPubmj7oQRdVqSfcaiq1nrsnMyo
RESiKPPvc18c2glUDivYfWkNoFysdLhMZRZ86XVdrALsdF8KHJA3E/uRixxhOBit8blBz+eiirqv
8ITIqnr90aauZgwVZgmc+aN9tDt9mwNX3VR/5qteKz7jMDM8YnKd+CvYE/7CI1+x2zfWulaiSOT7
2TcpBvOMFuj8FMTQwjWLiJvpzE+qSYwof9tG2O9UVXVUsbHq8PK76MuwOmmcg20RNGnMqEcumOeQ
7IAclom4CM5nZz8AbpkAWfsWfYrsvP8Wj7G90UzPPUdjVV4GCzXZAQrXNzE492PgiFOdNdXOSgI8
apS26O0SfltyqCeksv5lyqLsWT4US2/dSsb0JkNqZmF6CLX83CEDuc2B4t1rUeWupwwthjktl1TR
nzroU2BDLpj/CojHSvrkKLrCST6jrYw9aeY/5f4knhvsHVj7ks+oZYb3bo+Fkaq6qU6+tsmabT7l
6Wd8xUnCQ+fFHYvBhml+wTCzf1Sdrk2OfNTY3STRNYfhtRIYob7kjRjhAWvFJWVztp9GA//WXM9O
iHGIQ9aXOF8kjr3VxdQ+yTkSuDPK8XMvQKqKqSm/a1Z+SEaXgHSWkSIqh0VqUT4ak15+dWQ2rsYo
tl7iRis2Q9G7l9n2YQ4Mg7ibZ1R4h9CLjvznuvukYBMPFd65JpHjrkfTP1Zd1SCPHjV3oRQkS5ar
j8IN3GqHZmO1avwedzkM3lqyO0m+6TlviX3PfvdWLztRAGFcBqnGKivyTb00cmJo75o6+xSKks8m
EO6TiHznqUfcLJYDBxnS/U+za/bn1E5/qZoq2qa2YWkBfFTjkzxuHwIzu43XtMJ9GjBWhWY3xntI
22hReOV4apJq2ohKFKdcWP2b3RzShRPW2EZx9Mc23/aKOVbEX5GgzK9uIot1O9rTLsCPacXZoXjX
R/Z7nQMzcIR1+RbjXLU0zwjh4xeLTtmtKtpfYR/0l37WTJ5K9Q9iXOW700mym03SH8O2Kd57ewso
W7zlZo18NSykjWqug1aurN7VyduL6Vqkw1vaCdzDR2+48xDI3s5Rrx8kR/G3IMALhyT8Cz8vDDtT
YsBONdtvg+vJjeEiwYvAgvM2IdrghQUOSqI4exDZECijuQlgLnUWjJU4hV405lq2DTDZeB1Z7F9L
9MWuzlzhQk4TofXkzuBstVJVbw6SQx4V4W1C3MQov7P0H1SvGueQHdoTs2rBaM9vcRSN52Q0+H4t
RVrlqzzsigtpL/fqdJhGRuirfwwoa1BJbgl78KMtIIa5m7xebrKULNZah3uEkCcoRHUXNRB2+68C
5ceTqqn2yKo3uYFfW2tZ2caMnCHfBGExwHtzkLqHy6xvpywbVpZjjDnWU0F/p+dEHXaoKB90ex5x
p6Jt1oNJu12qOUECUUr1qLupqwHQaSI5wcTe2F1CCT150qLhi2lLgtBVHj2Egx5cct3COXjpcGO+
ZK6uQepoov5KVOmXiSTXF0+W3doItPS+9krtWsfGt9uNFgldIZ9x6cwib37oc4gNboLXgZxHckMg
7oyVukzK9nUBCB//ags1aZ8ML0Qthrno1YzOBg/oaGO7hrVR00Kz93Z+DbdRSaDqGLvpjYwelX7q
nyZhu+Gj3ZTNVbULoqdqlGqa7UYnvQ7RCfGbgu14o6+MZoYP4WXlcy3s7GwaCDZ7rp4AbLKLV12z
UX9Ug12CybD427UbdWmJ1KyBVKXsL6pXlm6IRmKVbiOzLZ5llGRPlvV0Gwpe/ls8DZ/RJixvryzN
unuwYmwolhdWd6iL8vebud1Qj+XtzaiqKoqk/usN1VnYHCBkYOS9vKS60z/fVOd2d2Eb3s+Rn16Q
os8uibDYPBDOAvsNjelPe9foJKJlUO4+OjyS6Q9xQfJvGabas0wk8OW9BU/CI7EyDKwa4CBziKEK
OkfeE/V+KmArAZyo2XYSD4oPqhemWfCI9Sx09fZc5EN9Io+LZRVepFsbbTHrKKt63EZJRAQYLOsm
KKJ4p7TQVDGSPdtU2GH81Zb5Ov4B+IXuisgBUoiJRm2N9a416+bVaY3nyg3jH1asg/ONc6IruHlI
tjsn30viC2Bp9tXLiIE/qCzEd70hIm0bbffoGwQ5SOfGu9gxtNciMS91MiBMb3ufbaKSLz3WPztH
1vXOiM1LhVQyJNgS/2z8eN7y2L6gQhv8rM16p+Xt+HVw4M8ZbCmuelYF+ymT01FNSgJMtzNjnt8y
Jim34r4td7C3pr8mSTMO9sMyKUdT63GIBdTxZdKfV3InVAM27WRl70hA6VtDS9HiM/itV9BncLNI
5fchRN7zv46YGIEk2f99D/jh2XckfG/3gH++mZ0wuw+q9zHT5EUVBizvSwVReFNAU95KPfU81owu
emRYMnfs99U4GUl/7SIwlSZkbrvR21hFm71qmYxXuabrP5PsJHPL/GXr3ufWLoLP9izQe7FAKuuA
9A66VvVHNdv9M9tfZguRGX9m+x50uomwB48/fJc7x10p3mxexmC3ZzO76KE9P6gOFcYuR8F3FlcT
BaXTusTeRi4p2FZR4IynJkZRMzV2kd2kB6G36bvnvagjSz2ygSnyhSYyuem783fzP0arc4wanQy6
sxqa6r0LW9s68jzN79qlsIpFqNR32ZM2xULz9jkwhTw+2N+l2ZOeNOae7Ie9r5YT6qwX313BE7y3
euMFUcm/aga1FD4gGDJOustIVYvqbvyea88+RxFwI3r54qM6NHOG+ByGqYGZ21Tcqt2QpVuSBeNB
9aIjRb58AHmEZvOz0eX73vCdz7GpTyfE2Mh5Zwlxy9HR18PyfhWBX3H3VSHauD20uomMn76Iv5em
Q4ZuqX8w/Y0yb9DoYfdqh11C+DCzCXD5CUT3AqV923pWTc40Fau6kOUZsIH9LGSP4cA/J8B+3AzK
qd6OaiTzmnRTFci+W5GY78Ig6mFyI1eqvtetfB7MzP4KeHbetNjjoiXU9A98AVgxIvmOw9cC34aQ
R9gC2qDpjzsVsjTQWbjiwrRKppIV86PXE0a8dSB/7XXSP5ykunHftWb5VnXDJ2Bt9XWUQrt6bnAZ
rbJ8A3NMEkzT7K0aZXA8WvWw7h4aK4UniJbEeZjMjep0cls7CtcD7bTcMc00EgAkes6q17363OxU
6ctwooSnkhzprajYPOWrj7peOL97apjjK3iecsvh3z19zMubyCMiND4YOYKjKCs7RxTC66eeE9DV
l08Buj9PqiWDTXTI3SJZq6rqmKMQYYA8Ng6qTRV5sYOMjzFNCv9cet20HmRVhOsZldMjhijlClR5
fFXF4CHWMuTVY+KFZUiUqBkeDYPNl6qiRl3sgP4Va2E19saMbbRKjNgaV0npt/eqqIq8u5+XJCRY
rR+qKSjn9v6vcW6QxOeiAmi9jFVDMmI5xwRydFLo3omT4oxKdBp4J1V4f67+3aOGR86UrVEZRThr
Gaja1NVt9BR35j5E3dcMi/gMJS4+q6v/q/r/avOTHmkK1042H/eDIQ7VFGKBJqfhXhWEJIb7YoGY
l2Aqec56249O/88w1TYJbEYzwCxqvJoJuwb5aXUphiq5kwgDqrFq6mCHf/D15NTN7WjWOkBhS9yF
5hxsgKpgnB1D+3KaWHQrN+4R8dMMnWs1gPhgeBtgVaSmfwta5UF7z8FGPsVCS69W8xSiIp4i5Sfk
MRCOWBkWquYJ636JCeA+nhpz63Vu9IZYNbnq2kcZm0DqZ0xsG36Yb3WoJ3eFsQQrozJ+6wuwgQKA
xlFVg268yzQ0Jjogodch1Z9t2crXxgL5NwIRzcnLODVAK1W1scB1VkGnvaHGqR9Vmzt4wyNcMQab
5VEjzXFWNdUO4Uw+mPiAKtvLOK6i8zwilq2qXe15m1J49oGNqkkKUnzygSRfCjwOClds9CnzHrq+
QEoT46MAgYnmqcaxhPAQ1JpNjPirsSjk/kWKko4pzte07j93vWbDIh3Cp1kEUAFaYPFe+JTHWfiE
vWeEBLj8ofqHZVDVpdmu92BVqxGqI0oefP1aJu4LEcvy4hlD+FqMz4qzYmC1+9CIIiO6S0JzEm1x
mLDF2aqqvwQiwEHYN4LLcgvXEXALIP5s8V4sNlZn6W9aOt52T+g9AKuc+q9jY1ZrO56LazCGGmn2
djzGhhk/pn8m4WV9m1SAzVCTTMI6OTuvZQFQK4ZE3dDwI3lVNTMDg9NCUiMfyppie9BrhZWBLFwm
qLa8jv+aMIEtbnE/TO87S760YfJdLvKDdRr0awdk5H1odfaVUNaPsjKmL0hfYyOqob7RN5a4dpH5
U403Wr1ehybprRmnzWvlYX6uOiKBiWc5NuO9HpflYqIWwY8JrPso9/ydruzFliIfQ0SKO/KMi7PY
R7uqNnYx9Ihk5O0GLzIMt/85JgahizbUAKvbkR5KvtxP4lB5/E0VGz392zS3r2K05Fs3OEvciJ1y
paNo7vWDOMpYkw+hG3HI05PgRXZQJ73Za362gg2yZf3652y3tqLb7Mix/p7dt2G94tQxbVQQBpuh
4iHGveIBVp2x1jCL3PRdD7FchWOqNnK2AHm+t+gQrqcqcB+Rz4GmLaF7s2EipW5GrNNGU37yR/th
wlwPVBfh2Lm+yyJff6+XiXM7kwh03d8To27qL37CsXX0/OJc4CO9rhWbPZoi3glSOwMh6ONt76fY
FEtbt7Td9od8wreq6sRv2D+GVjJsnXwLHNm9OE4NrCLB+/Oj1nkbYOXeJR1lc0XTrbnSMpnd52aI
y0eguMkjZwu5MsN6eiM0h6KJM3DQW6pdgOkgkfdnNSwoyBoWloUQMW4i6xBBTAVRsyWfbWROw51K
g5j/rKpe/JGGuzHNw61hdqwA0nqdRJm+kO9lZwla/JDmSfSpzM3vykJcjvOrWRm/BxiaA3kvNrea
HTbXilzWZWqfnRpF9o+WPnq+yXmofmqqq9G7YG8Ok7byYpfhDoGhuI/yQ7Z8Erbof7eVcZkfVDX4
M061GbEgelU9IMTtPcVddhpKkt+qhkmOdqjHmCWwRW59bQ/e+xxIead6DbcpkckyCOc6/QRnhp1z
Lyb9qKpqI62qkUvvR1X15s7uhnkxTeNiRwY4fl7m7NYgmxcsv2pSV5Ffa2cZtgcite0iz1LxqE6i
Q8kic4idYPzk68WXLoqQVMy897z1509qgBiiGAUZWCAc824DMj14r7zh9wB1h2gw0tXiQnj3v0eN
WhUdOHX+vo3L65ios37/c5uPAeqNNLL+YpiyfOZk5ezqRrNrYrVzcMabgZOZYYPXcNh+nVVjOhq7
Mrer47/aVadqu01T9cAz9nOOQuq+k7p+1SXgcojW2socG/e99KF2SQNnWb/HCIyt5dtASP6/A4QM
4Xv/oupYru/rLgwd04YkIhzD+ycaFNxW7jh6aR9Z6+ZDhDnDvPZ1mZ8aTh/T7TLj30DOZGklcNof
S1g1utGFOwtzh60+Vv6nJgqW3MgMQkA4FsE92qI2L+6ascxXZKT8TxJ3RCKG9qlzscRYyxXYLu+T
GhnP8dnVMTY1loFN6+UobUDbVJ2I69lkpjzroKrkTrQtQSltqwbHI9YuXui9u2j6rqE1OJ9sZ+Lo
0hJlV1XTJu0F52lX9TUpxmWEzpttiyjDBptanKeveEQVD6qGPXq0jg0rOXXdBCeRUPnJCv3xOBLY
2kTI6R66AZSSnxTVho8ILY0WTSJZs24Xc+Lfeo3Qd2D9deVRDZ5Lc617mK4V6JUdu3ZuX3pE1zdO
XEoSzlR9gTU27yuDxCvbF/AZ4S4aOoSpl14j64JdIYeKcw9VzdSC/Rim4ybRRQwjD81Mon7JvbsU
7JWT+9kR/mnyu42qIZP2u10N+2jjcAjML+U44bnFz64Qxb0qnLgob1cfbbpuXMbYdQ8fTQSc8DBb
CtWGVCScHp5BBDD+0aF6tSmIUbaI6xNhDPt4awsQH/VD4K2znT7HcLzv8ywMAH3DJN6ZCdB41fhX
z0d9gCjvu04Im415H8XtDqZcxJ+t7qKPxu/eufCQMwpxHTFmKZ4mdJQqq3hSlZSH3X6KrGmtqmIZ
kDnVdx3zj7NqUnm3wk6v9mKDoppylCo2kCRJui9tbRtFl6IvNyVfMKKdjw50ibswGoYnwlGA4iV8
ElVVRWoZoItqNz6iHjo8OQ4HOilxVF4mqAJZLWSXWMvRf6IN8s/wFMflT3uccRBfmgxsoR8qXBNV
Td1nRPhh67pJsVVtiMsQIi5tfyeL+d5F4OhexmX3FNV2fYd4xIuqlZ4A5oU9NvxYhLlUmyoQizr2
yAA8qFoLOffsp/U3NV41YWcCbr92X810IGkkvOZLb/3Qhs58G7VwxvMPwK2EXc233YDnXHniJXNH
czPqRrTpPPnFrgvthJdsvneLdFznsisRoIu6tT7rl3hgp6CZM9GythbvvR7f6570n2M8r3D3mb+C
AW/2NQw4XmSYtyiZ9IdxbCKEG3LsH8f2RAwB55sxOYg8dO5DO0j2I5tqPJZ696H2zZeiRovBazli
+LwJX2+yY4N31dYfYAwOtdxXjtXcafk9riVyOW75PaYHOu9ocA56luxSs0wPSWUnwMgz1DjCaVVO
MzSUPHKuIsD12hTaeMqjmIykp79W7th+RaKZ50tpiYdSq2xANSH7IK8M95Zb69t2zKxHULnrcjLC
J1UgkiCOMyAHbv6fNpCW6bYu7RoI5n/aBh9n+UjLgiNO7tFtbtiYhBiy7KKGCaBsd2S3Hz8miUob
ePYEHTrI/5mUQr5c67qb7FXbhOrYXRD5594Co7Eym6k6kRLF/EbViwV5oeqqcDSgsuGE6zaKctnq
VhqYxZ10JCBOqdbrYqvqRm+VJ3UF5Zyh89LfqFmq9fdUUY6rQJL/USuRWqTCJEBbfilU20f1o+1f
4xK1lqnu2+VH/8ct+LG6vxe826WUPcJ0EGpwTz2NTfu7iEMsONKlSFw7ylaqrrpVo7r6aPvoSOMa
8aKP7n/f4mP275Hone8rmH3roIpXQ2h7Vw350Oc464+oRPwAPjg/ih5/GKsPjU0DyAd4ugye50yW
K40ozk/b+lmGI6CHAZtZnuLRleegdSj9poQJFlnXfpC4YcZt+iP3DompJz8rOfZoXQXyWWvLZl/o
mXU0tcyAoIlWnwfQ92syuZtZYJ9m+0DUQwQNNjbakGdzLrMX3IWONu4S71HWxzsvrEH9DVioMYF8
cZiEL3rHL7Nrkm8tecAXo5db15Im6c6sfU/ndDt2lvYyNHN1iDV71Y7ucHbwYTkjwp+da2tryHY6
+lm+pFyJeBCozDemU/sH28iP8ZyYxy5E6AEMWXUuHfNtAT2oB3uyxB09DoKb4IXVc9pLp0U5TdPj
96QmYccH+pTE5SFCeeyBsCkmKFaGI9M87fNySPaenDeT1jbbSi6J8bJF3Ahw2d4MQ0ECDMQ035v0
OGkI8rjQYhE18DK80JMnrda7gzWxwwkSAv1gsJ1viO0fkoJkfDRGw12XAsVkXVlLDUswfXJ/zmFy
tXzNIoeQrK0hfckQrPjKEWubhF6zIiydPRRlODwEyEqu0c7Tvhaedg7iLn910BY+5Oj47WeXI3wP
kM2vyat7cfe9BJOwGr26v0LV9I7ZlIy7JNC1VxAHD+D/qztI2flGBrm1xrGkPgOAz97EtOUpqK9n
yRcG3Th/Y0cQfCuj2DfVmJ8zj2S2WxWPnBWxYm7DbN0YprXRSSU99rrlb0Y0SH2n3AyNY+672PIf
HEO8gftDg6JFUrHCrOSYkC5bR6Hxw3XG9ITAGBQ069njMeamRX7qE/DUWikWTF1YHgvT9NACjStC
TKU4OJo8WUOlrxunXPlx1m58I682BZLJD64TZyeHDR20j5XWVitfOODGRi/43FWIfrbSd5+TY8y+
Epkw4vy1z+bEloR7Y6CfwjP3UzK9mF2VP+dHe4ivfetgsI2sDd4C4HMi4k47J63Zys+at60lu7DJ
eMSgWDsFZkN2R45A+xbin0Q8KfETwp+ivuuS8Wo4CUzqq4Yr1mqSU8zjPu3uILCEQXIMfnbJpO8a
3ERPqqj8OttM2OdNhZesEMdpT1WJxnslfeS78vRga9autjLD2Tpp1a3L3nkXDHANrICG6JmdULur
jLE4qcLw4/J2papa6RQnfylUNcThlsf4n9H/6s6I0JHzH1YmZ8pTvfgEcrSb8lu9yYtvkf3NrWy+
B5G7xp/OOBUyM06zFdkc0dnfZtAM2zJYAVj+gpsUVu88RQAFYyEMmcif1+oS1POLY0TlLipH8zQk
jnlyJ2iakEZG8G/HII39VRH1REgGDMASqe1jmxT7yve4Q1GX6yTpWPVrMMSVhxA1DhyTi2yOjyz0
mmc8QCMe72ZCmnqUV2cQfL/FShhTeqxrJ9fXYyZfXeliaba8A1hpji/K49S+VGU+nvxwGE/aUvhi
k1URuotFn5+CpVBrjbpCBSeCxEMIc+WEmr4ZBtTPRDJ0J4JAmMAtV73dfy/r4hMOHM6qEimfQLUs
sUTl7P3EioBxXM3XfAh2c5w+IF2unerF/FEVQYysiJZZhP1T1P2a6WjH/GHq/6db1asNmnfbEmY5
DdOcn9gAdVrWnxojt46WDcDD0SVnNJdsXm92+dYSHWooyIqeCl9+MYvG3uYimUhmFC0uKlX+Gup+
feJXCs+OD9YatbOTYOTZTdCFfHev/rAIZbJ1XkrwH7Exn+KqnU92i2IU4XO0w7zyRLyiOrGX9/Zu
ErMhycUpXXzkZF12t4/p9434mNRVllf97SpF7/nYmpz7AmQ8gOMbch0WHhhSUc+7xrGvZiHRzAt9
RPS1qDmpwhNVc+pSqFlYdoCthKSxKotiBTG9Ock4+ILb07WuwAOWYdWuE0PfgEI7e3W3EoF31u3x
FMbyKalAoZngQI59WJ+qnLC87trvtaMF98nYz+s2ya9FIkdcTfRvqMYjdt4MZ0m6FjX4EFlMJ/dg
eyAu6wBJSEX7VKVNuHEcdkR1mTW7GFnpNTxdMq+VhZgWuEnAi6+TEcgdEi/JBnGAehvaeFJo8RBy
8oMlrJX84Kxslwfe11QjAG477fNUlONmLEOPKX6wrg0jWjlzm+0iTvYQuIbnyCW7Ok49KPQlALYk
V1PbwTDdRVwKXB0+qO7C20/c1bToQ7S2sdWxTtghlwPaimPVhh8VXECvtg9gkcWu8Vs2B7ZXbyM/
YpGQV0CfeGSKAXZ0ONoHCEiPfrjR6jKE3cJvQg/ycY/ekMlLjwaqcfw9STQT7xz1VcgTH+Ngg7+y
Yy9DlEkGlywNkWfNfG0fxtllTOz24DntnRNozjmNymPCmnWKg3jfyaTlo+xdZA6wUM2wElthxyW3
9VzMW2gieJ1p4UMay3Kd1rXY8mx1tthSA/Nys1d8IcXWSSAXJVqFq9GIokEcZdvBNzCsR3Jxm3rh
q7Rgzw0kfkK3HR9Y7B75DdXnPMJ62u3vlmV1Ben+XaCEt4lJ6axzzwQ7wq574wmXbKWuf+k9qPJt
W0cngNtru3YmbJEbNGr6ON26Xdtt/LB6qKP4mEcmCAHfesQgFrJQ4VuwbDJj7TVAybus2fP7RJ+4
Ka5GUcJQqJst/6z54HjS3mdOvx0Ho4EFY9Urkkh8qaVztqOY/6uWJE+zyVfOMI8zwcMdh4mHZfd/
18Rop2XTWBx1s+do0AtylezG03kCut+x0JPZWA8l0oY2alnnTMS/kqmTYPUX5aQehWrispgKWjir
CeSDgOrieZqy+PnDY5hO7srWZpQiQL/fZd2lmbH2EiV/fzulP+yyyre6p5n3mo3rLxGYX76VoJ2V
1S8cps5zY6DdbUNaHjzxmCSIJZT+vDc0/97KouJ/ODuPJbeRbYt+ESLgzZTek+WrNEFIagneJ+zX
v4Vk3a7uvs8PmkEkElRJzQIyz9l77WWiCe9gaUjeSw2OTBK7mwSq+UV45yHQAjjSYfTk5IPP9ie1
dq7SOStqSBaWH3GLTRemH/sz3fa8gxZBOw/nQrbn+2cs1QRxUCK7VFWtXCeLvCykvXpRjQclbact
5upvRaHpC5dl8a3vX4o0JcuhJ22aBZ+2Zh3VL+vaOtlpaO0A2kN51eqfw8hyBRiHf+RpdIlTq9qN
wxVsnrWwsGpva8uJj3aq0h4Pz47XNaucznDdle41HEidMGoRb0WPIsmgBr+I/cQ5V5PKXX9qbRzW
pkbMFyuqvsvcVeBl+lK0RrnQEMBthtJbwEhzHnEcaajki1XnZc784LYw8TvVsurIXwoqgiwpbYG4
RbOH8QrcaGvNP1R8Cbv8RsMFzmDgNyBJIL4mHt+TzKY1qSRRQKvPsdftdICVxl8fY/FUueFSmfDn
A4rMF7pLWU4zu9VUeq9jovOIBgC3DaZyQzzmNx2718qfaNdGGqrQoozSazGgNUQPvQzUQfDn5cj8
c6tc9iFyBNCfybKndLMce2c49Jl204O23mQ8nq+Zl+OqsHAM8RAIb0FQvBBqeQJ3d2kpL18gx46E
i9HoK/uN73beg2l123Tk+VNllbG2VRWUaBVl11EZjYU3tPPfh6VoXtnjplaLJ4T/zdo1qnZVKO33
JM/ExnZLEp8yFBdGQLZfEoKIM8wBVSA7J/5HsNn3J7VHq1TAvCujHps4XsPEfZkKU3n2YuWGTvqo
Q5U/U/roNroaswGym/6ihWLjJqV2DOejVkT9xc6M/qIqgXWwSWHB78yMKETtzB1imeL4nDIFg5Kn
X6Jw0i8Z7rVVA25oKQ+5aR+GMW4IHWkGdOtT9R6Y6KtFWTXvZdn3i9Zo2/cBJ//Cs43unZpuh3Ay
GN4DntkLfIy4IdmRLCJAMO9aPrbIHWhuelPSImjtjPemtTFr84V+NwmlAxlSO+/IpZoFAEH3neUH
ux+czatBaADQTWozJWr/d/Y7fKNqob3FzYTo1TDDtzlGYGH4WfdahiHMf3gCL3WkIOwk/LRuqxcb
Z/FSqMJ6DtvcALURlM9Rxl15tOmbOZ6f74amgQAEC+URCxw7QNMMUGCccQZHEOtQaFsasrKpdvSr
Z/fVJtBxg+JGJJAnqsezF0fmNk7FeCqcut+ZxEMfqbJXe+E02qFFlg/Zk2hhF/EA/irX3yljSj6e
Hae7sa+Mg0BMuc4ye1nFlrPHR+isyFngR8J9DKekSdciUtnGRu1DOqrbImiyGwrteidAws3+Dwv2
Uv5cJ4Q6xlP5VmB3XiESUpeFSe5Ybh7tyDyRLKaxC9J+do3ximr3d24rFF5Y/Kt6tU9YPyACzlZD
hZtiYCPehvyCT2H/+dIlyiHnZ1kYo+ut6JyeLC8ctrUzvkIs7FeWb8/3vcHcRD2glzLNqiO7k0Wc
Y6/QHG3Y5QDGlgMcwIVr6MNyJPZ36cxbidgy+r3ZZ4+m9+E6qv6SK+OvsGNnbvJ9DZVdqwTxtU5z
NhOe8+5jT1yUltW+uAHOL1zxiIfqahMHlHSVWkd2rhhsxhtx6aLe3QReri8ceyQ2lfptp5+w1sMg
mmEMsZu8a+jHV5WX7S2P2rrRcUONsjDcZKBDQXJGjyPt9oWWhq+l02A8WBj9hN6mPZSRou1CJXrg
wbXqzXhYaiOUIF2tf4Ne1uy6QBsiflOQ7XmaC1RuahQtrMC0Dtmkdespb3My2OtjqDvJtvC1d0Zv
uMYb0FniyVKUU+qkG6tEP6mwCLx3bfp515gWLxQA2FKChKQg6FICzTd1l0Zb3fzQi8zYcH98rro8
X+pZ3J9bvvC0HY1gBah867R1cswMhKp92eOStPuXIa3sbeD7guia7pvaFJQUzGw92SH3vsHvzhGl
AdtvIO7hel3Tpf/ILIEfyGhfAn+MUHgs0gmfX1tDaVAinkxKWa4LoTnr1OHBX7UwGEJyYTDsrDF0
hM+Nu6lSwiMLtfOItwHs5JmXqWzp60J4iUNvuhWspO24+6noIMg0N4FM6YPSsZ2nTP8xOBTN6IWz
4hzajwcnTN0/PDxpMSEGKFkxTuTBwW+0BKPTQKZ3P3kPMB3tg9DHX/WYG9ukn/9BIre+jg60v2UT
UfSE63sNvEjf9PnUHBqyChHNgbvt51pBVjU9pSJKFFm9FIk91FdVV/mCRx77jnJky5GXpIIjqG73
LIS77ShPyzM1pidyW5uY+XLg/gF/OSc/Rc/Ugxll49Z2fieVX++7VqFvUrtLFRvKwSDZnnQerGla
qdo7AnKWJe70ZQnaVQtje2uM64Qm1iPMm0sKQ3QZiRYZVw6bdqD9+IJ1lYycDs9Snqx7gTVcSXJu
lqiFqN9sldx2fgYxvX8iSnkQFNPKngpq+D5JGxGYZ5Ui1CJpDPb5ZX8sQ7Fqu/ZGe61cEGqJB1VD
YGob7UM7ZQbykNLESCbWYbAPAzg5Rkpq7JiYFRiKOR8yS7L1iCYIjFr4WKQ8r2CaKWQDj54tQBBZ
Bjy+2l/5fvjcZtBndecguk57adNnFVUO5IWgvrRF/8uk57vtpireVWpI+0zj+TYhbSLfbI1V01gW
AzIHRRkvvgfip6ybl8iv6cz5v/0+z59Vv/vO/q4FQN5sxsCfidb8LpZlcrGJctkTkhssPdteg/T5
YB8O+zprp3Xr+Gx2G/cbaaHpblLItjHijtaR4U+LrHKCBdE7fK/q18S0A/ZPza+6J37Kiadnq0w2
Sf5eFaH53a/E2a4r4izg3mbjW5BlxQLmONGWY/FIYla7cSLn0RjStyInBT5qPpJBe/Fb8StPWae2
wXc1Gn+7UZ2zovBaOgdBQF8uUo+uBvnIivZN1W5Vu52+VxFcNp+AXz3tSECtFoWglKLkWrXRKkOs
YyvHhx/9IUhZo3FViHPfQafM1DRGLFjB8vT6tRY1zUrRD/QRsoSk5szyfzezNstyMBKAfVZvXUvl
jW9u5BCGnKJBhfqLB5nVR4dkw5sch721/00VvbEqrdFdtNn0LeUfhrh59iPtragMbzNkZXjzB9NC
MXcpPHsVsXF+d5phb9m9vzAxzm3hH78obhZdZxvpNvYVHlHC21GO9rY8eL8rQG0K1Qj2ue8Xj0Gd
/IT3OCxcjax73VCOPxxuECwfnOIQ0OpbgOYnTtnr0qU7cIPfsepO9kliXnqXlVdBSW1ZEFlJSSFH
HKsa/EoQElEZZb6K4KBx+2dDFaG/2UyUXFaqboJwK8zhIt8ZgnKrgyNN7Qt8JX7dYeGpowfyy/dB
Uzo727aVZRGXysUo+Ks65M1YxNLwFU6NSxWN1pm2VL5ggaS8eiOCOStNpnm9pLwak4pdPbDTnW41
4U2JixijaWiDKfZS7YosuqGu4lHWDuKpXtuj4E8iqlw8oSSA5Z22JxH49HiSSYC2KFAifcZgZQnS
9i48qx13YXNK05Mb21h4sLIuC2fyz3j2V8IOYd5WffxLxSjGaj2k9qeBHiXpLDIxFFakH4QjDSnq
FwqZE7G1kGKdOsjq45jgZpKO5sJzq2NLstVCKnvUmEL112R5Vh6yoFxaMfFvKYXcuTHcET0U1Nkq
UsN+kw2+d7W14vOl9+EdoFr5GtYNjdDHCeWYmCaZ6P45tVYIvo9HbCsQ0+FytzqtQiqF3CDxo+N3
GN8bcPy01tzrWONLrEewEPOwnGW7LCHIR7vPctlmXafGch91qzvLYUBSF8ej85fgkSMKsn6QrJm2
h++aJsmR1Sf7TqdWydJCJStPSnKNHJpnUC4iQUgezp9hJPoey37Io9pybvJFz35VhJJdIY7zDFH5
f4JiIDp8TcgcGIsT2641Sy5EKmbqDttw0AJADvMlNFbJGQMyIS/Jy6lc2XFCI8mO31lVjU+lGOuD
StnljnbV/HMN1fybE47NpoIzvNesYCQjtjvz3Zu+h6PaUxZSzXOuNeLqiN5ZyBOYSN7dsjm3A4KO
0SNVIm0S+pMInLeKF791nRdup1ilSTSgmPTzMH81ovpdhv/FESq+yew+Cp2lFg7i9pT6b9z48ONA
FVjadosjM9a7hHaA2KSp6Vzk2aBo67OVNudE99sEM5GfbDVPJdlq5jOYIP8vqHieO9VeKcgzH6tZ
OVWAsJZH0lcwH411oj9KB8KfMz81VvbKdJNxFQvjCl0aGtecanGPsZgsQTpcBqJr1LV89zk4n/9H
9EU82NF+zhOUCeSode3jPaGcPLNmSwn9SZ7Af1hQY8QtdbwHlhdThB38HtBd9a5zunOyNSdfhk1t
HD+xwf86hFdNxo7tbJp65ziud/NJKNgY+qQtvflQvmBTSw5jkf36GgoiML34xpeQOEwFUgtzSfZd
O3WZIdb815VDo4YLN2+tPZ10/6ZS+b9NLpU68qXLjZwnT0D2c9kLU4b5HhuYQMowGx6SLNLP/dSJ
VUYFdaWHdXzVNC2+yndDZIDCd8dq8Y8Toz3lp8RKN3K8n5LOvE9p2INXOXIi+SGi7lpz4XcT0E01
iCiv8fFfL4qtilWJf2TRtsMvSaDPh8lal27XgF+ccfWjPiwqHDhnebYK/aXtKN1zMTXqg9vGl2ie
lVDvPwRdjTAGxS67OG9cF/jzN1UP3l6Gm4mc0mlkKaz55qwzgiJIrDet6CwP+fc56a3aPsijkcej
3b9qaac9VMhG5GAj6uIcN7AEZL4aG6J+bzRhsGqHWH0Nx7yjyEeHzXTtn7pHPEnWdBX/Q9GvAJrK
npNwzNDPQAPXS8Ky+tB4Lwr0unKu6k5Uk9rI3ci5lpF9XtrNoSjyUraWn5d2nXW/NB6K7NkRlk0L
2XE297lUTTDC1zQh56Zx5bTaM9EEydVzh2sxH3llpD1P2RrifHQ/yHL1hVtUepGneGmWAPTqvbxY
b5FUjb1Q1/JslIfJAU+jsghbnHgBJcKrYzSXvurT9yzTQuS/wuUXIhAn5Iz1epyG7q3km+aC9Pjj
71NtV/+c2qlu9Y+p/dheYLBWyS4KS+RzbVDd0NHZyIWKP9Q5s8WaxmDNHnjc9y1GsPY3MLngo+zA
X+WsaVZykrzYJ0T6hsfVvllm+peL8ZmOezmtZh9qkZXydbX8TB0H+EJebdVU7LoqUZb+gEitgWq6
0yLfu7mh0i57n/5yNelbm0r3r0E3Lt5URB81dIfZW9NcVcL2FmTH00eZU0vUrqc4MvX6Uh6OmRI9
WsSAyiPuI9ZTl/QDAVgTPu5AoYUbO+n0mqRXLGcNqESj2pmBmuJa1SE8y0FsJri6iMxYGKRl3CeO
tUl0Wy94hmNyXARtHp3q3suelT5V1yIWyloe5o2GXzlABaPHQ/YMjMZ9crE/zAdygllSpaPfdxrz
pjlYKkk8uG6mdxGw8G5qUz/IB7SNxbkR4o0nSYUQT+g3ld19rk3KBcG+8RJ38StPKwXnLkfzOUJr
lUtEruW+IjB8FSTWgv/8X9U0feiD5rO0N3yq+53JEyxVD2MzhVuy6cxHaySsI1Xa5qfBTUbLm1vZ
yMjWeLiZzirgrpsscn0V9rQmaTRTrs3ubxSogITz0Ar5tzkq0WWbUngkOjm9uusaSu/N7HIjHFLd
qVWZrUYvL4/3P8q0Zy4ieTYGRSKZUTSZwQ9cc8FZDuVQcdeUS9D4zb/Iui0R0/aEC5sLZgPTI7Qe
wkjDGRouvkXabIvPmvzkJSK4QZMlOakImx9D6wJSCdPXwmrdLQ12a2sLr3zNs/xMTbP50TjIAHJT
ca9NWlcnwQZ5VZlee8w7rADSKEOEVrdrtPSxazMq5E75u7fyXaHX1W+Vetnf38xz5MjAm97BLq4E
YPAcEmpXGQDxPcjDEe7IuKpKEHhCpaeQIBFbyK/B2MX2Ku7Ddi8P/z4N+9nntKF51yPvrRdWH67V
ISGgSpmggg09tRKFHfBMTZAqfvnOEYGzMjUV5AxIhxXdg3oPON4j3DTXH/7xjh/vc8zI+/LoemF6
C5RgM7HvemwyXX+ZjxpDLR6xlujYy3WyVVsENiHrHIWwZtN5ZtFjgSdHYVPM7ouwHk9ZiO7G4Pt6
Fq6v7GSYjqaTcx0BgNzwqEOj0mK2PVMS2sjQnUiFqJsoqpGcczUkKgfA47gQ+Mu2zch9B/IDzqe8
FBEiCzR9yDWEulP6ga1O6NJih8qcnQBHxQva0nY5jjAk3RH5G+/kC/uaYWOX0EbMP8e+zg4NnkaV
LdlWjpWkIt8/wBg6+2xEJyKsdcgkPVSIKIges6kcj8LemZWgWlz3NKvRO3cLfj1JxdZ1n0SC3Dog
r8HlwZB86RowmshL4kttTuPha658p07TsBrnp708RMrk7VqnIGqgcP2H3Gg2Ws8GsJ2PIjreFyIX
aQRyJF8wrJR7w6YQ9jWGtioHa8iLvEqecCnZLNQ8q2CScC3oh/TqdPna7QtqXJ1x5cdVHycwW3sB
z5fqVaFmy6Zt2XPVvQLhtNIeUxPMD0CenZBnQxzi60xXyDNkG5st589L9LC7Jsi3U8UBhdU6JzS1
V2WYHHwLufOQagq+4CRChDAfyhMDEbVc6MdrK21FvFRC3yO1D7d9QEw4TUzTB1diDic525s/y35I
2eDePzLKI2OJayLZYBFVCuFcerPjt8ZK/usj1j6IF6ilyGdHpIzRqShI79smihOumgJoRsOacOUM
kBpWDpAa+opEi2W6X91fhkwsecp2x6/xng5AtyrLOZbSMwr+aZgsipGGxtd1vlk72zLTv30NyXf3
j4nXtrkJ6zq4Cf3X1/5MjhBmft+etU0Q3LLsdyqpoVNOnIVlB4Q8o95QxFrXYP1YYa+sZDIG9MQ9
NUd/R6jfRN1eJ+E0EdWmMUdA3vNhEvlE8ERadSk1PXgb3Q1RGMabgWvmBNC73o4CqIdEd/HAfr7f
CO6x0oE1CPjw7ktW6PbpnmtnWeO+SwdYx3PUOYoDfvepVq00M4ieJkrXqzjos200e3uj2oxuJHms
I2nmtWdWC66kz7NGFcc3n2+onJumUG86z2j/4nBEbtVttACThnQ4NrPNUb6TL/LeXmcfWTA6a4Va
92HQDP0sUlfBZwVIM8vCb9K3JNDqsE7rfiZ9R2Ug8u3HmLrZFkTcUTSxvwq4uz+ZgCL3Q4BULZkt
0MNsXBPGMkcm+CRHqOPnS5vd7x4C7iEqAuOVgl4fjMOP2BiAo/L3Ozc5MJ+aZj1tudkuwrrQCca/
TOjEpJzNgG6RWo/isYE7scwtk7ppEHTJPru02JGvk2uyeUSF8DOhoIz3I/wGVbFcU3PqjpgpwpUy
ENTrAwtidaLVTyGL+p032bR2R81+GVvrsZyG5OQK9uCx3jdX3Wm7mSymbs05/V2+/Gcn5FhmQVmk
Q25v3NyDr2moYhGq47xN5lCOyXfyRRkn9ZQGporQPOduTzPrNZ716I79r3jaRNWWShlFN5lpO3St
OEQOai45Q445hD0srVlWrjj+R2Aa4ze/Sy91E/bPSpBFR1xrwwrD4fQNHvF93J0FIkmjfI67zBfz
fHsez+bxGHrqPnMEKAsviBeIwJxLCVz31UzfMM0Yb2EfWRACALI6qYI/VO/ImobOt7XmQ3XwHtQy
yKdXah72inhu7Ggy/FGvgieiEr0UdlBN5Vy0OBT3qGk8hDHKIAK6uq59whQ3UdUrAdZa+veCDPHH
usmcv4yLTL2PRyrX9x26dDu3CTTxvCXZUOqHqxDdPq+u9V6gdQz6b5lRAYfRi/5mtmq3G+1a2RFo
T+iYY/GnG1BiEjturii87EPmWhcoxz0JeQPYUgPwgRyj8cYC2mhKSBdqQgSDWSp/GHyzxLNjCOtR
71mkta24u0sRZqjHUVXipdyepplfb+qpNfm3Yh9K6w/yXJ5mJ3noZO5Gs2rvTFT8k8bv4qkpvXgl
c8lBOrByoiWbJ7SUACjSaCr64EUtnAc3qaIfqj7MaQWDddXSIvp0iuHwGneBLow1myBCeRwyxJZq
apYLmDDKXlPd+FG+1N7JUg3kU3WRPLaeXx5trfshT8khyxFzqwPLiYzODnXAOSSdhtxhhuwmx2Qa
N6aaH5pWuXhPQK54CSDeaBipZkBZ6c8urYhSJdn2PjYVeAXCKDoUKr7nINGsh693U1a6q3AorYeA
JeyKWIHpEI/ZJdKsDGiKB3Bbd+IV5uz8FuvJ54uHJaBUAvsix2ck7VL3ah9gFyvSKE60h7EDWhCm
RrXxTc9482Zh/HzH+ZqRBsPnDKOozbekKO4zdJosi6JRj12Wo7aWjnH7L6/spPuN5mUJUuZWPRH6
0zgqVSuf5PbJGIN90HYf9WQZF8ia5iXOS06Q9PwLdEy7qyJBzIPb/YIP050b4hmFbSjFOlWUbumy
i4JWoIOxnEMahUYgiZbBPoxrHGOOYdzI5zZv+vwy+oQnxiWPZRGRhAOvCOFMq9c4MpgnXyJR+Zvc
NYHBzFfIMV8ZTJzr+SE1fWSQ4CjYXvqUerfuzCSk+sRPqzjKIhtV/yTHJKJQYgvLZhBrStPjUo7p
5KyYmW1WP5JOfHcjUvWUiH+PlIiDAHYYgK/MX8lDhY41xSiTe7sVAqidlOLQ6ISd14DhlhgcSLJs
iMu5Rj556DLgk4YFTYGqc3f30/UA4h0UX4Y/Gy+17q3lGkGJu+bha+yralvM85pulpXKsi0pF5/H
X2sLeV1X1qT5qJp7k/cuzVMu1jg5Z3O+kxVeb+KlLPl9knez0Qqv8qycG4aluRO+gDuLTAF9Cg3Y
0qtPoYkXWL5k82GCAm8JCLNffZ0Y7Ky5T9G6YVp3LXSAXu9b0FjjuvW9+iFMFFoI91tmWEX0jhvW
0gahTgfk6fnzVBj2Bg+lszLm/Ththeo81s1HO2/km/klq6aF1TQlBD/mhxpZA6iStrHeKrh30P2H
gAlu05R+vpNj8Tw2zGNxbxWbAQniz6pBE9x4Q3iwKi98Ika0OiFA/8iqIXxyLHHpLZWE677nnkki
8XhWaTR0vRLwVfNRgOIq3lTz1l5zXBvUSkhOwN8PJRQWi7+zHgf6mp7Ab9EpyYLuRPfQzqRhdlPA
loDsrORhjFf8CWQAnY4UwNpslf9MVjdRXXginVoSffmlstC8rWhUEf07P4jlI5k8Gk7T9//F0tNZ
UGf7HmmTe62UMHlB4HSHI1h2ScjgSDyaN+drtzT+1pai0e2cWQnkX9wvElr7f7poDHLt2NXzX7AC
+CLXlgFSor08lOBX8k0+D+XZcPzbYUIQzn1yoisoo4L4NavNalW6MBNh8Y/vdtEs0qieXlXFcvAn
oTtRhijbmNoU7DOF3aVXGvVjMVCg0TzIqyaJyD8Ktpg8YsjfLPGEKibYPKt49EZWBt58wsO8qpCJ
I3/ECd7zhRyGd/kTFt2kXpwJEzkWhRd44P88NzIzrAfyECOHZqbV0H0pMSWaZY5VXy7m+zBA5D51
6l4yuOScjsTt/3TMnRs5ckrY2WLb9egcw9UUadCYs+pKjcO9WnMXSr5LIorYeYw27x8nSFg/t8BJ
jl/jBUqzoznGuwxmhqylygqqZTQHiLu0FeaybZygLIPy3e9koTbW3XaHjsdYygtGpdWu2Wgcpjwp
DxC9+6WWJuDR7SDcW4qwnnJf1/bsW+DL0XB+KgrbeoJ0WqpZBRqIEZ7bP2KEewFcgh+RTXAXATJh
DyBUjXLvTIM7PadxX62cnD6KkN9/ofNvPK9l7bKKznQ2wXZxJJeyclwk6n1cDg3y1/XvY3KavOrP
z5Bze5RV9w8Co7NGh3NDXYtyN8p/9mzDF4MlahqffXDkuzmtM5PgjHlG5xrXe02s1sQaV9pwli9R
UQ/nYH6Rh9S+t7GF/HxAA7owEZEDQTyUTYYipR/rh26+H/qo5MJ+vJkzcE8OM+JmzngT8+l/jRiV
uwXOQJkYmxMrJAKNlvf6i1qWxs7BlrmQ5RlZhZEvg+Vj1Ynbgz96b1o/hsfSpKCXR949jkJ2AXUn
Xfk0xy/y8SFfImxSqdV8DslHz58X3rer82GjNweh1wjTMmW4DXU13vSmwB6IpmIjx+xeG2/YDrDf
JILt3Dzv3rZ1UNYYIOAuev1jGMmOiEIW7JWqkTMSFQf2VdFa1qDmca3NP8cTJ43WOKynb3+fL8cz
Vvk3NHLxIgnVk0hD82kIOu2sjOjmZdXbVkwIfZ6TngDA6S8qC8t70bymhw3sZtjIKvhUUfdSiLgT
OXJKUUE8W3XNAbFWeLkfWWKuC9owxZV5LeRW6eP9Vt2o4gXqsfoAMpOc1a93VMIBm1frgVRKKpJj
v5wGTX2P0vxDi/X4t919qG06SzyQyeVpbHzvdRQc6WDZz01bKKuCWJWLoqDVGyYvnpUGBv3UoEKb
3iEkcXG6/uYvk7BfK+zk3EwTUrVOs15DL/Y3xFhgipeHpKisvNZt9vKs2TuwljNXP1dlYb3O2vcy
q73Hzg31547gRHkRStXsmgXWN3kN/qfpoJZdu7TwbVy8EFajk/kXtrLVqutJy210H8G8HFQFBPc4
qa/ySL7A8qOMNl/hGsOxijvl8DVuDplOQxqdRI1W3kI2vonmpPkqsryrfBeQPhONbPq+xi1hODuy
QeOFHEMe6l21+UV+SOXW9DKC6EZ5eqxYBs7aEyVNd1+o4Uw9JqOrHgdXq7bw/N/r2gXUNfZmfYqV
FEtFp7T1qQ28++mkpym5kmNmjGF3E6DmWI1jV4IPWfW6ah5axacQGXdqcry/Tee3feclR/lOvlg9
kubl/TgYJn6D50n3UdIJNKc2D/5k8+NO3rGae/vyGYIMjjCl6OHfR+6PnPJ3F43xw0hcZbhksjyS
T5X/4XKFZv0uSgQBDU0dXr0UIG080bmVh7WihRQVOYGJpjzEJrocc7KCHW2RxZQBss+nngTg+7VF
0iAa0qft12XyRKrCpbTDbEmc6oAQXR1u8sUIqT73EKLEfJ/4GrfaYE/zwzkFyqz4CAIIkV+Xysny
UidOXuVV43wrku/+vNShgwNCLYETKS91hTbuC37jWNZ5BiVxxaFrEMf7+6GiFVef5B55ZAnNfOQn
ByjlqQFN1tJ8LOYXUhPaklW6nOUinSMBIdSX8pychYLvCYuAe5JHKgz6o6q3SBjnq+VViTX+znBI
Unow973E7NUO3jwBxkjikyhJpk/wo+Q5OUJYBTag/8/8tOt9HLbRsHMQ7Kztvrc2+pzHZvvuiKml
/Ovh11k5WZ5V58nuPPnr7Ne12pzlprg6eqTKsDbWJPSXf1z7dfj154YBSulKd7bxXK2uUpU9oNAW
jSxHO6OTb4TAaln05pghzfdPjde4Z3fGKZixZR2IFksWhixWl14VL8HvjLse+u6D6fwwjDzfaS4d
KUmM1MZvMI6U9zYJ/jochd9bwgbfv2ZLGmUQfv/HbDk8dN9xXvj32WboGmsYhnyjZ85z7BZveHQe
q9Kb6URR9RLgD5DDdpvoZ7Cv1UK0ZfmGNtzZjr7XED3UFm9KFtrL+2dk35yahGcTqFUMSoNvuzBx
WljCjC/EdZAY0WvWizmxagV2X/yy0idJ+cw1/aULwvq9ihLq3WWf3BQqsLuagvDe+fNq7c+r7XLI
f7nDU54W5u/56hgY2XscUGacSie5ZdjWdn3nfF4daNgcfVE+aVZPXo4fomF0/OHD0QhhMnX1V4Nr
j1stvPyB0KhJq70/uJN9U+CGvouBoKNeRejTWzQxGgpdF83MlS0UdO8gTDRZTmxM29A0xFVlm7Vq
RJI+J+Obh8xsEWsi/gOKwALRq/LdiZRgNVc9L3mnm0dCDNt1UobFu+mKo9v4yA0Jq4JRNTyDtCm3
FVnYuJeJE4lREyCFTOK9jcyanl0ZHuOEOJJZ6ZRqkXNDE6zfhkNE/hwMJE8wrJfPoTMVx/sYWN5u
OTX8ssiz9ytNuCZFDzwkkddVA+4iO4BnqZxdJTK/BZ72W74hT+3+Bk3Kb01VjW/zm//1nPnyab7q
b5/z75f/OUcds3VnhMGj5TsddLXwXYt79swwKp8bdlkgvONHeWQnuIRix84Pph7nz1SQWTZgF1u5
/tCdEZwnKyMhomnOZCzcrn3yHUya8x0hpm339Oc5ms33c1KLJ89pXCeP/rwO/Ab6lCEqjlZWJdvc
p4SEmsJ8safmIjdlU+mHy5JkiWtCe+VcgClbBrAIf6jQR6jNNK8gyxbT7D5MiwG9RUHxNZ7foZ79
fCfH5Fk5D+zBf3P261Mo6mBeCkexHzGNw+TQPjrPoWCqR/XOjHrtozEeqlgV72GomHt/5E+Ws6qx
fSOrPaIuoXeXIMWGKMdp3DRQLGv9pJOY/SzwZ/WeF0GKqrVHryd02y7a5mbptQJ2MFeJNlDLj6DU
oIKQ79QUnbIG0zutvbasd7LHTL9j39cUWjtSBa5VV2X3VnSItO4+TXas52kss42nySY+pwZ4cp82
ecChEzdbqkpozDLMYlvAev6v3/3389xUU4+m7y+dxii21DL+95/UqMS3h0CKwAY214ZckWUDbW1T
iIZorRSH4qIZybOQEosgzLqt/PvrobgpnVI9pn3a3oAr/nA1V5yMij6noTbaCa/uD9ngkU2cQLX3
oWb8B2vntdw4zq3tK2IVczhVliU5tPOcsDoy58yr/x+Anpanv/l3qNonNAEsUsEUCaz1BiiDouZT
CmarAcJkJ8s9iDd2qxCw1R6qAlBNU813sswm0apyD/R1cQvNx8YPo/s8Kt3qZZzWmNupR11YWGl5
mkXWWLGS8SLbjkIOQIUntkudgoQo/lUH7JyDi9wU/hxcSJWs1cBDkeZ3/0CC+6AZNZWNqDnPYjJa
yXlpER96RbNPsktutLbvW6zP1WDjFNg5Og5QU0za6kdT4zsjjYHeXqWX91oXttBLauebAvmlV3z7
Rz896rn+RX6vsIfJjXnxtHzNkaXdsZzrvhQ9kCLIAt8rXZ9Xud0JGhh4aW93rcE3sS58iLRfsvAu
i/YqrH995at1sq7sAsxs+XcR/xqDqTAe1YV3lqV6jPyaja8m9t7y+2e9c4yXua71LRhH/FRLbkVD
1BgU1nXlDRjaCWfL7KvmIh1awtxB5jFbW4XV3LlD5ExP7ZNVDaiihD4TYdNWg32D5OhaSgZK8UDZ
l1b5uO6ncAfNvzur01xYl6SvIJHK8g6qCFDeWBEcjDmrmdJ7xr3cDH7d3c3m92yEo7/0o4v6kuuj
C4++MJcoVcw6jQJI2bWvaWP3UFDsLqpfUvNO1QcudyOxwkMYNiVMSgTyDLGRw3IgEnByFY7VukQq
cy99vZpO1w66Afx9EkhT2Vd6PY/HSKNMI6Gq4I/vM8ezzjIkwrLtbnCQDhEH4CgE9FwCiVCna++W
5f0010A2zCGeX6roWLeJ1+zwjZ2Oc5NvcRnqkWycWai02jmDFHGuEWc+TylcUq3znnDMGvawGcdm
JftkiC3hFVntR4excx4nmaTRFUe/cY0J2Q+hZO1ZiXFj2cNdL9IylY4VTqwlyMSsR8cL1/KbEN+Y
j9DsIhoou+R3Jfq9CvGxa9fv+D/7I9CLNungNZ4YfOt+38y3iS+odryJ3y3xHsZRiVf4AA2oQQHF
0e5lxiaOqM+O2LVrNhaff7eoAjTbqBDZeaYsd7aNHoHSZfhCiWaWpe0JYMlp+eSqP0G4CP2j1OzG
HO1+gS1ken+ROZhOgxMQkgo7LEaino9nadY6/eEDMCDGWw2Mk8zP8K9CSr+vQ2ENVFzssIVoKXfH
eE42rtGD5BMjTtkXF7l33cg+gMeqRxpNBKlwnncfP/Im9N5l53JOFFVQt3bxMJCdf5xONj3xEmpn
rkMSpqdr2NRV9TGC/hDtNeEJG2vqzWDro34UBhXbvNCpdN/naF+Rj/39d+BBINrTx9/f4y76b4jj
8H70A6lqd0Gq9xkoySjLvc0CRCcp4Bz6QGvIcjDHk4HI7nsXrzW3C5w9EAMBEJyJssclljM4bzaF
lLKG8RXqumtcMO0NkBp9+Grr6V+R7gy7Tm/7Uzsm/Qm2ZuUjFZeV0INKXGOGWUMHF/1guXfdKD6F
VduZDteufwuTfQCAenBhU7wgkSSSSC98bu0AZNeyed3k+dTybIi21y4JXUK5wb9NmwIqTB0jBQV+
qQtM+4ikBSgHn/9CbHrW2qwg1NmTbzkbvaV+13q/FkPfcK7DrZsp6ibrRkyKkK5TjdG+69W0/TIb
hXqj5nOykoOyz0tMyCuuG+5ls5rUNzysXOrTs9cNC0ZVD/yt5UOzsQw1x3QI3QKZhutCwGQZKuGX
3MAZMHDLczgMFYkxBYyygZudH0z+yrIday8fyAGK0IdqTl6vD+rr8/ifg9f+aqh3PoWvmx5y5sIQ
MRBtu+h4ZXzwR0ipXeSotCcnzf15tBPN67FyFA2jxzko2686FhnQJ+Gcy+kXs2/SZsH0ZVQQrwyi
+Ec8YVRb98N4CkaWDud+iJNbCzfBNTPFo1dg/6k2PsTSaHzvBPzW1R0D30MIEEHjtwc1bud7zLdm
0qeh+pc4yB/6k6aRgZb51cF35ssYKrCMRRbkd2o2dNNvo49SkuySmyAWU+lsxtTGKIfbxBs2UYm/
KhXKD1rKQFnFsvAbkXODUVcwgWjc4tZwmiVMfspgiAOkguf/CFPKUbutBODSR5fSGR/kIyceE2Fo
5v+QLblJSLluu1IoIguzStlX47K6clQ9u/lwvDS3pYl9jA9FfUklyw8Rh/lrFmf6TSizQxkCS9vZ
JYF9/ZxxZCjnwkT1T3wlZj15G19x3I18hsOAuwMigfkgP/nlgZ170Itc8q87GSGf2oUZhQdQOMby
mJd9g8aksEbg8Toj0Fu3RBtR06k+11oy73vkSm7BZ1DPEgbifgwsK5l6b59W7k/5YOj66VBTZj/J
1jIPaOPxU5+cBsD+rNeDyaLioYZYCAFiZZi1i6fQYB8nmycaz9r+1S0wjxaAgH+LwMOuf4W48imi
aYSOqNWi1CWmNVGsuOdCU49GlDClkR8zn+NDk6LBff2YZQZOyeuAdF774MaEe8vxsYMRU5+EZ91x
dmN4w0r7bRjy+lmfyLDDNKcc0jX1HbVbMH5YP5BFm1bws8YfU+Nyhdkt7CYMXEm/ufaBr3R8aPmH
LSHCMVPNve/y1IOui6KDCzfBsINVkURvmY6gI1527U3ND/LGroJm5+AgijRf1j/1YT+eMjy5VlU8
90812ttf5gAL1CLy27WftudGa6e7xko8yPnqtLFNrrYgNtOHGo7bTacBTsljtYJp2R5knQgZ+o+I
VkQ0/7OIpMsqdAy6T+fw5rLdqjjFrcFcJHtXi9N1bsNxASzr13dK/N5NDoy4ZIIW64exeVhGO9jU
G7NKdplekMZrTeNVQSl0HQd2dNa91Hw1KT5lU9E9T0DT78imfZdRRVB6e8voOIiPwEebTjgkMqUr
AnwE5K7dK1z22DzBcRHeAmhn7PpIcNOF2LhaKN6mC0qEX0Tzil+WKuSpZnkIXCXm+jpQd0CcLZJm
G9/xso03wBBOU+PoWIMHoBsUCWTnPGDeiBkOJGUhCIIZDpaLSA7m5rOhdf0RjQxU7p2gfB1ykDfF
lE6HMO/KVzUGF6dFhnorR0ML+uY8vMBbdO96037r3AifGswPVmqFT6ithN5Xy9dvTCvDSzUb3icv
TX812vyGyZz1NrdRx8zTbL+ELGB2AGnDi5tr9tHNVfUQ9cMAhcRINyosgxify510y5ImWXqac1cV
fWgfMEfMg+ajPYiangyUfTZ2E8txss+3B/QkdL3bSahEm4JJ0VuLibTj+uc5mv3zVOnBBjqtskYo
wu5Z7WbKWQ5nOmriSI+uJ9X9CyU45+66qa062dgDFi6yz+1YWYFfCM8Yw2unaxwq5vMpj1vE5jg+
Te1wVfju3OhrP0aVJFD7+NLZ5bYiK3OH6JF1J/eGoU72rGJdITL30eeVen9Tx9aPKbLWOhLSz2Qz
cBGZIxO9Km986yYkUs3eUo+mEGb3UBFE+OvxA7wjKsWyfiwLy0as7/kpBPeyZWmRusErxtvJonI9
ghjPlPiXLElj4fiV6phz0cRG7qmt+uZnXnsIyf+1e1bo4UFtvG+R035EtGo17ZDqYu3pNcMhYQnJ
hHGAZGEXE9XsQdtHYDIvSxNtefK2RVFvZExeOs29Xbc462RYZ+e+wxMYgboxtLP3fMosBA/m8VQn
g/1SjqhoJk32Dol2OswDYj6mjqEG5adxBV2nOcwGh05NAGkTGdJ6aZOp5DLydePR9LX3ybT0lzGf
n51Gx3K9j0/8AIP3JPH1TQI45GKNqXOa/VyneoPKluoZpocHqV0pYMnGrtqMIZbMRWvcdHltAMKC
1nvmNpFsg86g7C1jTL22zzBnhj23whmagIockm5GEL2LJ+aNH9mLa76ClHOCvh9g6bOvPk0WymFO
vEVhqz/aKb+j/eyoEUiJBNsas3AuSyd0CEzFidklUIRWJdY+F2niMfATNY36FdhBdJt0ZM5ld6lC
HNN6p9/Jpjwo1Jp6bfWju5aLp9ypFNdbjfxPdmTbuuOcao8pt/jHtOaLKUzkUARA9y+7Mh4n3CE/
9TfiOf3P+JmV8CbtvaV/Qq0ozvd64kPul6vcVKyB898b1L/F0lduYW5AeMFsYwc/Dbldu3/uoKzc
+GiObeRLaa1/HJx5eEahsvrUL+JDaiICO91c8ppFu+GbD5bjho+lOR3lnb01PahznQNolBr+K/rR
PWtOVhl2mSYPHyArtOJBEWlWCjcLB5k2AlCtmA5qOmlDQWsALLtg/uSw3NhpbgGUz/Tqm186/rFC
+2DjZNmw94TAwRziUz7VFrjQxIE/VbrpQ4K/ZGt0UP9EV6pVFMmY+8h4Fa1mvS5vUhIF5z+fMbKN
MJtGAqhGbdNX4p2qN8p6iGr9Fv1QJBe1mLS0ZQAwUbrhAJ0WW+exth5Tqx2/+C6/KhozxPmbRNW/
544ZXKKuaNZTjcOgbF43CcX/i2zib4umB9jGPcpOA0QBl2/CYmm+q6gkHanJvDpjlPJDqeK9LWBz
uRLm96rnsJARGOBC0b91dqeiiw/kQ4JEr5s6bUFs1M7Xa5fcwyBnvKC9MV5sI0XF0DSXCJRAHkPT
xs+tzI6t1kzvI6y4DdBi99J0PctMDTX9KFezF99U3zCRs39QsaKwEZ51pXnVDKX5Uo11S2kx+FUE
cXqSXQWWbnftmO9mESC7bMtXd3GiZJs87Awk64ZmG4xlgquEFawlHracVVzn4sk+4lHVnCNEDtyV
kf9QEAvXas15YOnhHKvI6Xbz2ODLmJYniVwHTtatbFEcQMKNO2wQ3iZ5A0k0MJ5rVUc0j5ZBxX5p
Ie/03QiR6hn9CcEtCfhpWM2uRjU+haGuf5kiYL5urgtcMWg11DCPNQJaAItpRmMXbbTUjW7kD0Ac
ZE0WahWmi97wEALcmz27OLGgOi8OwWS9eKdheEaWJ7vrZIZv0HZIRQpdO749+Q3pjj+tDU8Z99ev
1SpHIMrufC+7EPsJboIEucOpiStSt6B2cpxHQE5b1XaYnPJdaeZ3TzHah7DW9DuHJ8FK9qOdiD64
H7Y3bWznb01/cYayenfcp17H4zpMk+ktNXjrCiSRC3Rf/xl5rKXfSirzSI0BjYbY2YyFWt/mI/jY
F3lbCRCnkOgHJSoclmnIX4CCkD0SGRFrmrebpzhc/zGQlygs9bVaH+SA7vnBwbd880ZHX20MqmdZ
v7HSdTjRkOtiRtC7rJ6RpJxvNQ24i8h82+aDFrj4VPHTK/aDgUtJo1XafVNVqVDTzX7WWD1kgflL
VYZnmyvvbURvBdlJPb330Go6tIZpHPEIiG+HFNsXTDqUuzFHk8pCGeNCYbU5l0P1zPIQUVbFDP3N
3NTWtscW74vcaGQV7CS2L1neIZLp+uHBjSw9uYDk0PZm5j5A11Dv5BUZp/YDl59KrpVrUIzJFpA3
78uszdtgyHa1xZ1/chQsh0fmllqS2zc56lA73QzzZ0hLPwY/s3+I0MFssnURJnb1DYOf5NiTCrst
tPjFqspgaeH6WtzK/lEMWnX44lMvPMr+BBixtrKTH7Vhvtbe5JCKYWPwDIVFKXYHQItToPI98wCV
g27adzMAJ7Xa6Himbgq0anYLHGmh4TlJ/YKberWJPKZA8h/ptNPn5nVUFvQM7PjW/Ric9Tzh4/7j
CkKl29gA3kU16J8DuV7e9l5Qn679Te7WJ3EOb6qLXTVjatd3lnEZxSarSwVl05iCRQqH5FPfEtM4
2SGYlHc5IDeJPELuIguRr/PYKbdd3X+cMNpjTg4qKDSs+ZvTWebBFwpHYd+gMCl+jlHoYA7lqbBW
Gjd8VsNpL/tJ31O0wsNrJ5sodd3EeVI/4UGQXuThtRO8LAICXhlc1EEPnfcp9B49IEol3sunxC+L
E0v0AOkiVwXo23dAEZipR6BXGW9JH5QrufupvRzwacxzVX1lGGVxQFLTvXOU9l5el0nYuXdA3u41
TBjPYzxkiPchZpdlZXlpxpyVUF2v3cqynnDWbB5KZ0YhHIrGVAXqjU1KbW24avnqowi8bbF42MuD
ul96B7hgPkkMc6x71n2VQIb0e0q83WTd/x4L/MJeWpyBFYkW3g4l1NG2VpIb5NMNEg/aDShwC53b
MfgSZ9ltKnlolTMfDR+ostfNzb1boexgznjavSlonjYoCt76szXex3bWcwsP3xUzme5l19KfdPuG
JeElpKC29PNR4w13e/JBCIBclhpNOOQ3Wu8fMPZS3qw5SbdxHhdnD0HUCwr15cak2PzVMhHIDTOg
BC28Oc/gnbIacQ88DrW9YSm4RmQuymqmHv1wXeXA7Mo/LtOg1jG8LZM5/6bNw8d2Qv1vq/eoLxlm
Wx4+LVUjcrOjeZpbFkY35ajDBLVy62zEiFFranwrb1HU6OKzWkyv8hYluwpVgwRFrnW5k2l2XF2G
rjnXsX4gwWa8t3PUkbhqglu38OoTR2OwA+HxBfPDd7kQ+B1agZ5FRT36CG18P9iNRhK+oDV/DfX6
yjnPRvJTzogwqA6WaZFjKrew8J3DdaYkp0uTrUFPmRLY9b8ZK6XyVAV+cic5LJK1UjtGvXUmrwCl
C6+lzLVbRWndQ+3rQOacoEKqGUOmbdg44ObKQelvkD76axr4r4Zh1z9Ovh4/usAHM7sHZBD2j+LZ
uk7nyN3LppeoOAtOwVfZksc0RfMyxVN8kQd5md8iNpfFG8qZKvYxs7olLx1c2hmOC1kL3DtFyVVu
5IDcI20Xnu0sg9E1edPKt2L9R78NxDzLjCtE/3rDfShNOKyuB4hqVrGkS1OmReaQp9ukBqWOq9AT
DKHg+z92MPMIZQ8rjWXHLSvn1Uqzfdnhzc7dxnpI3BZ4IF7r28Fvw281PN6uxUHBou5vMaW40S3E
VTtz/CnH5YE2+ljrstHTO4R6jw5zwy9OMHSPmpBOlb//mWdhiS3MSrGb4rWbBeSrQ6xAjhYp8qZ2
m3EDGKPouVDNbZuDR4KEB/Ms3Nc9HrnG0Hrverh0q8iw7tUk/egmelZ8jNp8bUAG7bkRdw7WCt0T
DamAIBuRiZImLIk+1uWI5KP/3Qj8GmlKvIoeFp651RUA6WwIOdik/uWmCC4krHBuHZ1bGQBAQLpo
bT65TfsLgeTpq6X5ZGDG1wYzpcNM9fBSDKDV9xN9HY+jhOT50wQ2CcZkWFwkSk020W0uLhKlNteI
i8lR1qb6rouTbGNa2DcNutqdHDxlH7NYua94TeUpqrulqSXO+JcMK7xv6gwGZi7RmBXJV/5V71R4
taco6rFa1Lv4ENYq4o1+Ox5sUxsfBvhAckUhN6mXWBu9sspdLfi1CEdPZHk/ImrTZuEhInJ7KlFq
ZB0SOtUTes/5g2GiTdIYUXNhvhU/2S5Sw0IsBIcVc9d0abtvZrAkoW3tXGY9EFX67hxnNfJ1vd2g
NSQSyoWu3YJhCx8TkzWA7yPPtRjxTo2yCWpMYeRoJEYDhVHp4ZsabvA4N8F2ruzkfrKb/Jj45Lxf
qNQnhzBFLMZQcStYIKkFYn/ULGg7krYk28in/t2ee3PTzag0wwV3AUDCxQ1KBa3TDGUn2ZQQSAu7
I3wGHmVP5pUIWor4WMRbGrYQ13gZ4rb/Gm9kebKKQuxAa2Hh2juGvlHyZiZh4U39bsFQF8kQkRYV
NV4tUs5zmk9n3ALl+jZXvfRQUtlaR2K5a7RODi/DOcsVsFzzOvmMK0mV3st4C7NAJiymfbCRtj1R
UH5HYElgiNXqKa7wsvUKELRINDZ4ME5Jvc1VbV7bDXO55S3omT1Dw2CWIjOM6DjBmEMAgDveJmAJ
/4ApUP3gIkJy26eOgLbxvhU/WppyUIbJCCWzNjVM6X1t1HD3xcRyrDGk8DLT2EaRR27m9/xS7vEr
yk++Z8JlZ965TDmXw6bmqCezTYWviZAf49tspwDa8NyMOxNFdMrZ9H3aFAMqYLnXLCHXgWlE4WrF
9W+czdT85mfUumVNpLCCdoFBdJGGeL8YkDV/J4cwCoeTTsePhiVaVkvksCeKp3LA0zDZ+lm4aYXT
MZY3dyiAmPvBgvog/2Et9rq3cRHdw3dxULd0yh1Kgtbyr1NAdq6zcCqPQzIG91OIicgwTT9CVUFm
XczhIxT9jY2eZ4g1v0YxWKlvYBInmBYs8kMukE2sUkT+Iw+wsEjlcENNcRm+JgdkdJXN6tpFZmxZ
HkyhUp96HpvyZT+tGHBlYUYQIX4j34prrrBOibGVRxTYzStlZ9oIy6GrKpbYzvgd3BOLXcw9NQuO
clDZLyjOBNsxbeLjgAjhNha6OxKSlaZucAFzuxmqEgUG2VSUeiMjUsD+rpsJ7djIvJWboep/5aQv
DtcuFWzUbTCF8RFq5ZvszzMNDoFdC0Pf4OJWWXiRe4h7zVszQzjq2icHTN2K1mVZTrs0D7KTHvVv
12u6yZCtQwjuLRI/hAidckiqkpMNYYZfr9K7J5QtE+rpBUUgH+3dkdX8Txtx8WL0f0YWlDx1cJPn
wcitrV4YzVnVgIo2pjdjs44mgGZMCFq4drxgxjxkoy5zXL9IQJmEkfm4p2U5ah4QZcdV2pX2Ln9E
AD8E61t0d9kQfTPNSEzVw/SIUka/kc0WpM4mD0r3IJuOr/xw3Cm6k638cfYsvAhlWmTuEYZqbYR5
MkPH/EzoJs1FYaAvd28YQ1KvK6GdlGl9dCOVlSgj5usu1HeqgI5JtoJkNMi9ZVNZuGgr0ZPsv4Yp
ul9vjbyqIXgVzS2e9tulkPFHMw3qw2B62brPmuCRG0q8pmQw/YV03mVqwgbS6xCuHGBTP2dj/JXy
03jFOL2A6KpEFHhaZ4+4aXtjJJ6JfxpOaXqpZDt7qH+mXe6lRzsjdZpY9dden8bh6wwwHoUo2JEC
XcE08mNzbRbRRKJYtnN/wlWEFca/xck+vduioBBc5H3KFjcrKOc6N8DSXckb0/UGJkdlM/ACfYsZ
xEfIdaCxUA/RzLugmoqtD1V2gxJtvnCe5V4c3SmRU95du7kNfQ5VZuL/Du2stPoU2qbRPRjQW0xR
p4ekV9Td4Fr5WZmH6SZUW5/nNpYIXVvoG0q8/XPfD91qZkb2reUWv5CLfEtbGXZeonA7fnfxl3ut
h8pcd7WLWwBJQTwdKnsdgi/4piDMkQ4kIWvAhzs/6v2jXujmFxbFrKlFBHym76jkD4+JV3ZHz58R
gNY7460zqY2IgCmGcYpHR3mLDp5+cWzuZcDJlbPLTfOiCKDRddO1710zZedrj9z7FAqra4Pv2Li+
9pGl2jjUBO+juil3nQdYxbLz+bHH2/HeQ6MTOPP8OKjO9Fg2Vs/KUxtvZNMulfCoM7cBFRi21dro
XzR9qL/IQVOsRcaUbLdsMmvjBjdb35ZQv0WnU4F/JAdrhzlZmwUnAL2YV5LwukXCC2HnKG7RB8a/
Gm4qSW/RmrWIjQiJ56E7zEnyQ/YvG3kUhjnFep4Tk1mVmt8UYKZWdsES0NW97q7jF7mBYdO/ImYN
CimwfqXJ2lLU/Bcq5IjH+POL55k6iaDavAWmh697rPbbJf01k47M/U0inKy8oXIRZgdtG3ve9EZB
HtF4nDlPcRdNb268zUTU5GC5vkSJbpNMyT+jlKhSPp/rd9TcI+Utz/X3K9ZRuPEzeI7KtHEzpHPn
MTa/dEUc79FLhnIgmjNgoS89THUcYedL1Pe0nAljNc0uV3jWwBZX8DDHA1fXj4EYDoOhv9X69kYe
vxxRNJj4wLHbpShZcsS0GXo8cBYe9ViAeil7THOScSSHH5PvEdLvBZbucgoMdB99GpS45XAqhkM/
/Bgm4wOLUhztThjdxHr10GPlqiF010KrHChJ/lELAO97su3WOv7xaL/WArAZOZW5bh3lfEGGVbEy
3Iwo6vxb2SLRjPu5t9VDjRvYsJIhwF5wUZAL9t/DckCPiwKbD1ERkaMIVS4HTySE/z4C31WU2FmZ
o1WbnOYAne5lV7ZL0Sn3undcJ5UbuW8qYbr02kpO/DVKDv8RI5uB0kNuS5P3LPPq5aMNff7TiFEF
pz74kX74t48sshRq2ufLQfKDXPMV8oAhy9GBdiaUIMtAuDOpLqiEoDh2kR6eAER9bLDnYBTZhyDc
XXtrt9LwrRWhS4AcEooxmYPhp1Fa+0YAodbdnL+oZmGD0m6dhymJ2PiojTNZXBoR123sWjdLuD8G
+RGZajTtRXwsNmpjkLpqI30jj5ADQaDka0e8TF8p/cEvFWGcA25BOB7ozcnJWyxi3N5HGto1WjA+
ojezkwCnFsXb/jliyXhIFtSAho2fNOVdmxgVmJA4+15T+s/jUv9rAHK1nePMhY5A6dQDWnwsDH1V
qV78gKWpAcgIe6ndx/xeGb4iX5C8+klfHnthYSIlblR85p1gzFYVZY5dPjg+mJo6cw76lN7MZU8t
VHOt7RQluM+N2JqVNfZ2hW1zwTpy4td2XImDi+wDD3RjJUxERCKBiWuCSSS0bHIHsa8zO6u2Mncg
R2hcR/4O+/sYOICkQJLcoHzVC25oO64kdlfSqasJvugQIUTumwKeMf6OkcOSiW3r+X8chwQJ1uFG
8+iT0nuyA+dNn+rsuzcV6L1XzVPWU78AQ+Xti6YIVlYBYo+6V3QDRg87uHZyX6fc4rlDjiBHH2Pl
2tbw8N9HdFb23NRxi8Vl19wtGj4j/KW+BxXiaiEgZin9I/oQ1VXOf8Spoi/HqH0fqg2Le9D7u1wr
g3OojMWZSbWz7ZNaeTIMeCTYn/s/LZy8NeOnMbqodGqV+pSKY6ZwDs5o8RRnfzAdoNK+/wRb4uOY
7vzHMfJ1vAHPydiNXjRu8BcwqtoW/Q4MPkURoBs9igDo5hrkOmnPQ/4zHBPWZqLlIzAyreRxLObz
81RgHvM7VvYvIaY/3KICevTc/qBpnf0j0a33AiEgNDe1cNdUanXqjCHEGwCUBrVa812EVvk8r/w0
+0VlzmtwXnb6do+y67TlaY3dhIaSDnfF+jGura+55obfStzlV8OolQ9Y7Q6nAHXGjUzHRdo9pQHr
r7gx3qO4N8EtadNB9RGWicRDEdezkjQGTgpINMVPuUf+UImbY6A6JpRUym88sZCCbzSn2thhxVTU
nsyXtgMLDfIbZcIiQFcxnTLEFcEdJptEJ2s+Rwr6vwy0nZWchWPbenZL6xRq5mNj+NGXAbrfHWl8
3FtQ8X8fQgx7Kn/qjrJpl+++Tp4sqHI00VOkJrmjhO/hQFLTtYzmEsWu8YRPzl72o1HHfTDxWESL
k4kXcUFBrRBNtw910fsnubHd1EcU2vxoVlMMw6fTMdf6HVKD2og27jiuBt75dir97rHh1nHTjjjJ
yaY+6z0TObxigkS5BbPSP2pFmWFBh5mOHMQuiKScZa/loDwo6fUASzGlOPpmxwrGrEYupRmDPKd3
vijVkByhV4T7sEqaF7tmCVLlzXPv6sNNI9zrhH5hKTau7Uc33DBSHhWu/SAHclUBI+6hZ6H5ehOv
QyFSiOhLuF/amav9SIrOufGlnKE4DvHmtdnG6p08C4pn+u0QF7tB6YpdD032BjepH22UZN9xHHgJ
/SJ/NvtK27c2d444nv3H2ij+LaAas+6Q92QmNSfZpSa2sND8fka+D37SAwtp9j5M/tT4Fg1g37sg
0p+HBhvWIOOCiHlu7cs215H+GOMz8upwRYyheZghmwNW0/VXdFJ+IFYw3Jai4iPvx2HfbY3Y6xY9
UWsaUE8Yuod4fEZTP8LqRy9AVqfua2/bR/mhYKKwEk6RQ+5znEWYneVnVaAQXNhJhRoa97KVV5Z3
dCMbcXwxCJij/YJAw7gey1DdX/swC/zzKMvQm5U8QIZZo40fEPOX/+9RfU5JB0JwI+CkFJCvRyxt
8Rr11J24W/hnwJHh41B4887yYMyoQ8qEEc8rfkwOlx7rARAhsboLyaUwgRWQkJFRMnnBQ6NtBxKS
r1bPuiNUB5ySOu8cuoha9UJJak5VimJGmuBoyQ3CIMxIw/FTmOyXYV2G5APV2+mtAiArwwIt+Tjb
+PtsjjibbIqwErz5agZefPFN1vCprEDywHi1KRjtRgcRLfB4LAWUUNjwusGdhn3Bs6+na9lvJX1z
mhAUWichs/y2nbSNPpXFUY6OfJgKtcov9jSaD7Y/AovhZHpM3RXSV7CVzXKmHq64tX+SzaD/hWdt
BX6FN+QH1gYRNHtVx6gxz0EWv6GmhrSDWb9MCKvdIsrdIhVYRW/1iHht3hfTHjmJ6E13k3dNMft7
J3epF5XJUXa3WjUdsxEnF3lQFYxwCUt/PMnRf55bjQum7OI1m8z6fG5k9t87p+3vk7YY/u3cungH
/Sx4ir/P3eVv6kCOzTDOs2OEKLSwUdX2Y88ouY84hiJFzMLbbMzxbJSBiGD4m9RIEPYT0QisMiKP
Ht20OUZd9wDzNro1tbbTNvIQOEErZQjN82BW1gEh15cI1U9kPpWU8iFySb1aW3gLtWV+UIqS1b/f
ahsZY3mWe9HPHUbs2cnQ3Hc8s5B7EIfLTfJ7z5ztdEPmJc/McZcL6aXQZe7SO+GDYw7ag5kqj6ye
0UUKG2QSSlySJKST2tofUfJgGaWibo8OqmOuU+5ZN25V/8gHK/4qdsq/d0xSBbJH7sxh90PuaH/v
iOD/Vcx/9xLyhKBLL3ynTBEVtLCUoZwOTADGtyIfD2neRk9dJipQWlSuZL8M8w2EBmwmT288XA6h
n8ZP4NT+I8wTZ5Nhat99Cqt6hUVTiKz09Wy/X3SaUKsf/3k211PbrXxRizLXplSwLw4jjMiSCX6D
LGTJpmW2ylmWuVJuL8uolFu4jkohh0mx/0+PlW9DvpA8M3Vx5Xx93eubvL6uHB1+v40pavs9vEJn
nVgumAnPu1jxYN6pim3eyb24wQvFT8wRoxYx0HeRs6o8XV3lczvuZaAuO5u62qR23VyuB/9PType
LShS8+564jZPMLKVr/n7xEvf/+ak8vgUYN3ybj+dVANJrDrh53cbGigOBIayfAVL7J8f//f3Ik/q
2uq4l2/8+pn/qxN/ev3ct7Ot8f8oO6/ltpUtDT8RqpDDLTNFUhKV7RuUIzLQyOHp50NT25S9fc7M
3KDQ3atB2gKB7rX+0K6kAH4XJq+tiFVsC5HfU1w8dMl2hlvZhAwH4COrcK7sZzk+0fhnEVEfmZX4
ZEShhx+mY/f5r+lumX+cXtvFUl7s13QcSKaFiGv1FLQkMe0Z5JwYX7JpjL5RJWUbiyI1mpEudEIM
HLfC75LHgLLzX0ITu34PHWz4ODJ01MofSd8vTSdKn43CNNfpBPUDL1b3APAP+CludU/TnHurqrFn
R7JoeNj/KNCDoifLtg3Lo4U2lzWm+WCIzl/qvYm52FwHsaoOjSLUAE2cXh9lmOx3AgubHUWnZNph
19KiynqQZ9eDgQcCNUf3PeQ68EewbPquIZaZAxaQKnB/SvwKxkPgfUVhuEYY5Z9mDJy7AL/q4PfX
KdO6oKKAhkgKYijKx9kOsr9h8Wg9+iiJAZXDgducxdwQkEwfSMpDRv6JRmL8BAW4eaqUF7ntlg2h
vMgNeYFK7e8jyfgh7M85Eg3A/ffvOXKhaZpG/aTWr/LSdh64G09x0L0fX/4/E//6nfAH05fhgJOn
qrbFUr6dMCxQlsj6mzfyHYaYJwuy7hUYWnb03JG7c2YrhML8GKVpJzi13Svbl/codaq+ps2Ug4JT
IwQsB23vqb71GPf+GwWl8GurAtmajN5F6RQy+zgh3ifFb+Pix6C6xedhnggfU9vXiB88uqH7JsdB
snycGAclejjzFbv8p5zYg4LdRMZLPVndTZ34mJmjrQRuRoNYZfHKHPwXeQcrkfe9EUHyQomgXOtu
n5zYLWHR+Zc55fAirSl+zenmOU2YJ6ehLLKD0xjTRi92tanoGxYdJW5CrnXoss6c5ROQc6/4jYVU
1T6lKlIuUFCChVcthCj8+X56E+gJvGEzby47tc3OxhQn2ynBB9nIZvFVsLzhIyaf3noyZ1/IYUju
amfQKIL38Tdh7iWSS4nSeBnFw3jPst/bt+jKbjLsnZ5t4b3JCM3S7woDpKZovyj5aNwnM9NtEhiy
YQVA8ZaW7C/CAmOCideqUBuW6Qo+kxsz1fylHJYHWzWo3mfKuZIhcfw62Bh7A4qIT0Zd2PuyC9Qd
pY7x1vLMdO06cf1Uj9jihKD2viA8dCqqeX+WsI83TfWnKMYXp0viT+OoVcsUZP9DYPDXbDIXs5K2
qzbyty0PuS0GhGb5qTvFVyvKm6NAgW2vsoBYBCQlmsdxRPXfu1M6UnlfkSctUKmHo7mQurZx3G4j
zZ0OjmT6ooYnNk4bK/hgTuYtZWUNpdYoOMQV4MixbZ6rAIhk4ujDLkbR7NFwtR8IZBT3QZKMy0Lv
llBbKe/9flaYIwpAQdLiGTuf/T7KcpE+NpHvo7/HFWrN48nFL3We9WdsyKxYzv/9mn9+4n+KC8Qx
cwK1/ArAOoXoYqoPvM0R2av7AXVjmraVtXdDgc99ih3o0i+nbh2xpl73dUIbr7RtzSbwTgb3ZYBm
l0pisSoT7QGhrmxrILS6FtRYEEb8QnLPWxeJ0e3DLBTP+mSdYNjUXyw3QWAe2aqTDR/xHr+ndiEH
0oyH7TjY7TnHF/UobKzP5ZUUR+xBgdfokQtr15Rmt6lTx/hsmqumBMSHZky5HWzeOZD4nsnAIqGQ
lt8lJD4PNWdbZNa0lowRuw7CeX+XHiV+fp5Ug5gqQqp6yEZNrMYuZ4Go4EfH9A2yLwDL+mE0cWrq
Nq4Gzk4f1mrl1kB+wK3jSLCfJt9+tCyK2LCRUZyp/fIRbzKMccofuZ3Y37RAOZVlzRO+NPmJdQYo
hRGIa5x6LCUCFU+p+DAYAhSIb3tL/CCrW2sKwOyTwFq3tlF+Ema4zbPY+TbpCpQJR0wPzoRqMfso
bRtrVfmEl/cPa4r9eyfMkDmOYXXouvW1Diryzl7lPvmBnq77sha3uhqke91Vgn1vDy07UztaW7ke
PVvCwEaW/5JvyuRj19lT0Z6vVKf59C7+HmHAgapanSx1o7NJVA3hbRGO6GCag/3FYuvr8sh8oUre
7qxpwA4xqJ23kHKUufOyk4Te9oMwnjz7JNWCZQMYmxyZEFSbRz6EZScJ0B3eR36bo0PGhCHGEzEZ
0EYRVrum1KJ/Iq2+kuyMvirDZYmF5/3/HjFFRX4AWV+FDcJRC/xhMQvJMYwOsMrs+T9BEGPjcum3
ES7EJunhNWm52QBlzIZLRFr2B7UMxWuJmf2GFFvLim3QHhRDSd8jCvvc5MJ9xn683SYNWVOtMv1H
N8i/XT6knT414dQ/aRRzdzUgxS3C6M7SmtmDgPzuM8MJHwInrc+N0T9RuxVvqoaUGMkJ3qZzU4Ov
t+jzxLvN3NB6qkjwyv5CL519r2gNDBJLvKFaQAmJNdpRjnpvBXp+b60GGKRUcYkPXa94ay0pV9cM
ezkHOtlG75XyiW2iuFNcNIWxtc6eC20wIU0WyGafeYuuCzws8T/lbNJ7zsLc/tAXJzV27AKpuGuh
Dt9rscqKkUfFr9KYLHzJpj0U4bFtnzSoScdSn0ji5dlTOwgIK3MXYOaGust8eg25NuWZq+Bk3cJr
W/0xkKpFj7Y6JtsY3cILyUsxHBCxHg51EgwHy4VteOmMqmxZarq7lwPXEDnjEidHHDnlOn4NBznq
IukQ9KsP15anXpp4CxQXx1VUataBh4p1kGfXw7UvCeNnErfUEa0qrxZ/C7n21bX/T0xjBZd54zB8
b+BvvlVYcpX4Gn4u0ky9E+Y5VgbwNcIw9zlSmBeY1tRmGNAnGf5gQLyupVx5JvvmCBvU1VHWc2W/
PLx7B/wzeh34s2zs3b+zNi3fSPfkhIyL0j0ul1jyNK66uva18IcgvStf9F+C+HKw1jbeoCQXZX3Z
A18o4YFcN/upmwWEydxuahcVa2hSXbqlpFUuLu1oDItbzamK2+HXiOyDjR5ouBTqxa2cE5vYT146
Q1i+67hFYx13mTu/bsM31+njtdogdTG0bY8bWwJ5GAzTq+Vb9xK1Dt/3DgGl99Am6XHmCEloO3BE
/xJaaYq9ZK8Lb3Y2NIn1vr6zQstaOjFu8Veh54u+MykvcgUMXIP/GJAXSIt4WtbdmCC+D1pR4nx6
oGHLqQd3CzcQZKLsvMIVLb0elnZQAqT8C8BR9l2vcL2qhAv1zjgc2COuTJG223wAeKq5dv4Azyd/
SKDd4t+m2LzLsuLBTbr8oZq+1nbg3ctG2XvWTZlhaeFYOvL6OsV1oPOhu+5FqyRLKvmPdmb0R3m5
CHDnLXS4jWzJC1w/NQXuvi47SOdXBX8p7X9tesWM8fPMeHmV9pejNSqUWea3N6FXebBtJWO96qxv
eG+k+yYw7IWXp9pGavu22LtcNH+toDa3yCqJxVX0V55d4tqTpfbJJfTabYJtXVCeki+7AZDqMhk1
jLRnYzPZ9Kqm3suXpNlP76PXZjQH17lq7R19Xvr5FRYo4fAD3NPX1GiStyhztOU4ZebZ05oZt0o6
wK/c5kb38QIOsRpEk8o28UVrxTMuh/1iGofi61hhsKnBJF6IirJBGuHnI6HsHbAAp+6e0km0a73N
kBKpgw7QOsUHaPrUqOZRDR7cfatU/HQZvEwgKd769XiZrpVBT4ESJmcWhtm9rsClKfMSJWd7gMZX
4GxZ5f4OXM60lE3gcdpJt7RPstVi9f3YuGQyiAwSTXsqjA49Y1W/u0QnwGdzvxtvonlQb8NyXdWD
uY6oCEgJBQuXhKVwmupGNrGEOBuqF5wxCsqeY2fiPYbuQtnF06ktqJwM/VS85jhKb70p7NYd74+j
0Vc/8xAIlTwYhdvsh4xtY4fKwLU//RUh++QowqXYaqq+v66mkufSrxly4I/mdRogOpLzMPpXf8TJ
kOsHOTbIm0U2aJ98qADb63e5fvj1ovJSl2YNuiSvkemev/J//whr/te2MNmQNG3xswMNUiuV/ZSN
ub1sjVHbdbVikVhRq42O/c1ahb36FESKvs95FixlE66+e1J0+022cGe0H5JOXciZzTxdDUDRB255
lgGK74NYMu3xGE0W+oGC/41SGasTkPU1hn0YLY5ZeN/OhwTA1WoyQ20lm3JAhuhTtzFdsHrXCaEG
9ZpSK+S2+SKXw4AMWtXkDSYocb6TffJKxT8fqDvhuru4GAxJc0RkKlpeyqWeixkbVaVhfWkLj7cQ
62pvd62f1qp2BBGOoNlcTSWzkJ2REbjE5wp6c2WsP8rirAwIavTzSNMjU2rpyi0UoyV74+ooga3o
Js+S3mQ/bprSvYh3y1G96dBOlKeXGHn6K1BCYys5+TIwg2mDBH8NZwrMVTeYsdiAOkC5oQluDCPA
NLcWwXhozSkSG3kKdHc8hIoGiR7xMRJqCJJuoHpuC9eF3jUqPBNQXLFsLOYLhEzKeFFAq40QKgHC
3jXoY177BoQbr6PXs/9LXPeXufP1+gAEhrRIDhIdtVW2bYEotE9/nBV1on8aVDNbTKX+r9Fh7pvm
0f8eJ0dJWLzH/fEZ18/9My5Cg61AiH/OVUodkMFqVtgaRNTZyVfivZ6sYHWjXTk367yG/dM6mNuH
bVYt52An18OzVBW5BsvLQVF+D5ajevOZBVd7LzRzr+Pr/RJX/XALc+ObcMf6JcL77qDaI5pE82CE
C95e1dwUsiejqZ04lOQ1Zy1Hc8/Cti+zEQOYg9thmjEBobhhSVm95LECwlMdAh7b82jcPJho8t7L
Vl/nULyt4TH0nOYZvI7sLfLGPvuo5rSj68GjRcpGMapoo+RRe6RAmx0wNsMhiULlgxoV7GmMxviM
zs7BMXrzp9F26xxt2q+Q6LF2Iu/0aFpttK6Dh1ksDwvzID/mGhokc0tXEFEBXwD/WLbjUW+o6I7x
+tKcFVTkWT8ozk0dGdtLdilQ+nHVjD2Ccb0Gcw/taDz12lszmpDpnNB1jJZuaDx6TmKDUNPKcEP6
gGWoXGv5yvQzUzXvhrVOs2CfmRykA4mlFsWm6qdqLZtBo3RYhfY/J5w2oDRZBy3zxaP0LpnGOxuC
9hfbY+kQlcJ+jjNjWNWeYd2FojHhe2rWjVK0wdEKweo3ullAyyrdZVM4w2uZ+j965HO/10GxdL3Z
mkFz+q0vGvup71lSu+4I72Ys9jKP4qX6PQK2wxnlUvE45foubJEnmFy3h+YAbFbmYuSkHGfipAJ2
Wy3DMsW5XdQwvBvdObVj4J6uzcItF35iN8epVMwJXCNxZRwE68Qy+mUV5v06KVR3gWFZdfQD9bsR
BTj3DROm9z774aMtT0dbFxgnp+U6dfge1eCcAPjwafNZUQXdNP8H867xgho6NZ22mvLCCWto5R43
LuIJztJ37c92Uw43YT3554LKyW1fm6CtSuUsu8LOc3YT1ImFGSj+WQ44aeut9KBmvz33yYMo7XKR
+MDgBuo68WyYuMrKuLoLkN5eZip3eTWSyAzEjxqP2kVrd/azlmC1XZZNcmugFbmPa4sNXEh+dhW6
U/nmCufZct38Z1cBft8rMZRNVAYn9CvUgXwqWmLCwi5Ps+LwXPsxllRkE5CeAlgMWuwa6qSBws80
VnZZ0oV4kf4TylUNxU2fInMaF0nh95uowI+pG6pMhWIXLVEiebSxaMPARK3WeqmNp4YaC1JnrbUF
NGvw1k2spe+T6oX0eoZHZf5UEB72I6X5ns6UlCQX5bYutXaFP1nJPh5XWqdyK0iwWN7L9E2m2Q+q
w7/2GhEgs/IhwjLdh4Y/1nPe6yzd8AXZfuAJURWA78EuEd1HfBtIC7/mmmMgQVQqqyZM8YQaMuup
7SJ+V7PGIzKpxonb45jN+o+yqzYUbYWE+jLUvGANJXJ4MIpqfAgVhbSDY51kF+jK9uAazXduxCJD
0wp1J9v16q2MlSGosGsNr3XZCOKx3Bk6Gv+yKQ8KuFUUGjGWl5O8rorvHGwZrhF5BWfVLOPw8j30
1n2NZ4AEsNIONLCd3lqaUt7WsBOXnRVFXwNf2atoQ7xAg7C3RWfpW159wWvqAmmdA+TM3gcc3KjD
wuMX/19VU9EtspaT7ZcrGScPH8RXSasaR11s/cZWNuA2cSbOow9OowIvG4QCi/ZGylTXCHTtIECq
S8koqvHTeYjhW2QBBaAOGB9KTsioIO0CQB9n8q0+NwXupGuf5wmPNGRVrqNSO0COomJDuvZXsGwm
WV1sSYZiyesWJ1ed9O/zSQ7aVp4EQRY85olN7m0RseGwrVXRTu6LYdrU1jF7OE1uVB1B6cTrLqrj
TzV4iF6BXT/EuKc7GrXPRveNLSgUeyeqPHmwO8zuZAi7UjzaJ+cp11nbGIburiJqD6+G5xirMbDG
nWyODWSeFiLmSTY9s1nz3FUfC10vHz2z5q+kKS8T3o+nGN/3hWz6Zlfv5CUrg//edx3byHD7ow1h
ASyg2p7tNGsOWe/i3NiiKq/oYGF15bOFzMg67pWITGaZP5qG91UgyPCW4teAtnX7FuNqT6lJbe77
+dBaFRKMrjhc+828ylk7xzrUCmLloRsi9y4pNtceeTakMXKJJRzP60BKSeRGn8Rb3urjiv/sZqkH
mjPli7TSsD+pAuD8eLRj5RGa0bZAyrsfN+BSrYVUAkYoZTwETvEsW6MW1+ffu6rZRkbpp0uUbP0+
UY9Jsy9/TVJmJ8JRDOptFr87WiOr95CPur+XIrNXzVnXm/xVmSERJAfqQuDsl9rA6VIn/DNYZLZ+
m01f4pCEu6EeLoIA8mUGQK7KVixJE6RqNonb/8RTzT7ormcdqvmsrkCsLj6cyqGo7+2DT3VwV5j1
SXYFCpBRq2c1EyYq9r5Rm+1RB0A4JqYZ2Lxq1Bey+vaj7JiaNkCTElu6fshYeODdNoQrsxLFwsRm
9ZCweUcV4rczrK3f+wDY/Gv0OiPwUyQb1RF07l/ienHfVWZE6ZGA/x4qP/Aa98fXkR8YGNYbwgbD
TeHXykkeSg/5Ik1pRuxXgZVcBy7NcGDFmBQALH/N+COO1ykel/rp2o3RuLOscDrjCVFWsQK8QJQU
asfyIM/iYBJ4Hs7ty+l1HDOEZmnElnGZIwfclATxQp7Kw6hH7i4qtF0zTd6d6MzqFibDIoSjma1T
XA83Y9TjzTzb4ckQeRYOiH0iwWrsrgN10l7mdvOVrv3yIsKp8uUfA1lXgY2aLyIH5NXLLiVrgaK1
M6mfSgerxDirxS6pQrGWRopTohTLOo7UgxSm86xsFSqp/WSYMOj/MklG+Q7wF369/3FSYFXmWdju
D+oo2BS4HuolVHMGLMg/x7ArVp7tlCddHYxjha4Nv7xQ+2QM3kad2vh7WPHg6CJ8ADTEwXeJ6iAo
Dp/jQRgJSFLNqdEJyaZ922PZ0s+PyKrOzLscHffFoE+zjFF3agM7fVF14QMD9/St1XTji+XZBxnQ
BFm4TLOovSvD0T6qepGxyE7Kr8gVLXI+9DNldmU9QnHZa/0QPPK4/CFnWjOV0Con9aHpCpxbh8ZC
vzrpPpvI9sgIkl0VWpcMwvRGJ6gIn+LBujhg5Fo07DQd65dyBtFNOm5bugsHy+7V8KlNzJ3sl2Gj
gY+VNUP1VFcDddfiPuPbTiCv9keYlDTW5qv9Hqan2RuLU0yh2b3cJSPCcmo5dCucxKBfyKTytVMm
lWUu+jpgAGhHzI+c9TVJ7cWYSGclZHhTRfWWn8q4LazK2JZpaL9GrbEm3T99UXzUm1oIW0dVUcTZ
CrNiEdaj+oUqEIIEBQq5rW6iYQwibiVnjC3u7vwm3yhOlqjb3ESO5aNgYuvPkCq8S1PKeF2bF2Uo
g12XZ3n+RQt7qOP6pusfa9y9Fm3sZvd2Oub3U4KeNZju5yStxptrv4FL4k7G8mdFP274Le7S1+rG
e0yflSMUMiNa+4MF7l6FilPw7jlemzGme7LpRQ5v2vmQDFl95uZemmmV3UGkds4s2K29GKFIWWkL
Syslc7yxvLxcBU3axsupADKI84PYXtpKqX9RevwwEY9wziy4nHOGBe9QhuG9vCBs8/IW2aStHNN4
Eq2LoPS3hdZs1UJMP+eTIbUuJ90/J/8ekj1qZ6ynoY8+uK9n4VDs2dd9kTfEJN0QfvXJuwdDUdy7
+YwPcTK4bxxuIa/4P/QDTQHy4TnVpXghaw+R7s+vYu1e1iQu229Z2kghVux9fbq3O0rci2rWaZiU
od8EXaEtuz4bF6qDoVFqhelzGAuU2YCxS0PkCrmYiyGyravrIfRv7Bu5Xymxqlx1tqOe/FZrThiS
sDWN2vBbtUf+rlm8vzwKWAi7GABPsfCiLDsA/Zkrk1GDDsncGSRddpAHLJ3fz2Tzw/CH6ddwWwun
jVkDiQtH5YRCNS8x7CCV0+SRdglyoWzkiGtjabByZhHYIIOzIGMu4XK88A3tROVcNi49hrsIEES5
91GoQlLHuZUEhBAg6sG22m9XTkKFevOK/6t2IyOmYBA3bpvd6gKNJPTy0a2YyxiooP3TnMlvWTS9
NyXa7tqUCLkPwb/m5rPhlJqbOWqnUUqmE+pQWsJoFMU0pist8gssAvgNbvDC0xdJSemnAZNm780x
F0cKwQmQ+CnwNkhYfL009XkEfafU3qP7huaAn28dt3Q2URBZz87kUwECg5Hp7XNXuc5z7IX2BjSR
sYf7nZ4j/nqLeMZz5PAbPVAEX4KmRgen0bKTBn0RRaZhWAXoGn9uhnpJj/1NjA2u9b6Wn8s+0/eu
MTibSVjDvm+ghJRt/tkmcfDdbopdb/v2p0pBnMKB7ITWqCoOdUsqDOFM7/lXKECnS2hrmn8PNXxx
uWpovYfWc2jbq+9XFfbw4aopqSr2ICAdimk4Ooj57FgBPCCq6uWraO6TA/IwqGI4oto6HDPbWGv1
AFNm7tKDBHrln6djMrteRtmwkpP/dq3LRJdd6w47nCXqdtjOd4vRDdLZaNB4TvE3YcvYJsdudi2+
jkqDYzkqWiM5sol4Dx58Ea86B7W7+YemgHwEOJaa2cGff42yMzf7YeEINoHXvkT+OOWwPMiRP+Z9
iAEv3y3wsw/bvSt0Yytm2FQCgWbrZhWLx9ZUHy4HE7Ce3UxH2cILQjnURvL5AsoaOyCAra6NWzmK
cn7xgMikvJjsSfMMIdMyU5aId6gZCMT0ufr9aiVXu0C6rleTFxDtCDE9XsYS/1Wwsd407tlN+mpb
FWVzn1ZoV0SRO7yMBtxcLyyNb3HZrBtZBLRDe2VbZfBd8zFirYRuvahhkSLOrqr3ee5kWytRu4Mw
PHGgTFBtG8eG+TEUGBiy1biThzIdHZxnu3x97QuEE94VnuJu7Rjx5D8GuJt0nq9so39dRE6QTc1L
H0Pb9veyJfubMdwVQGpussQ+h9BS6mVbBjs9AtwzlIiBTE1qsgvyyh1s5OjJ05V4Pzm2WMrR1nfK
sz41bNir+ClSxujJH5W3LLILgKHExyNfHqOzaiMHW8sdDrrgeyetWWOEFgLQbLvHyyDoZTg+vgrf
lKmtqQdb3abiLJtOh4IwCn1n2arC6FMyC7dHVKw2fppO55G8wwpxXLTFSRkvbEQSPrNWfkKDZ/rh
aN4SmBKcoiyMFlra+z/TtroTItO/TKVZLgoEcV5wTNPBn/vjA2vPYe2plXGLBYeNnDkqe5U7TTc9
6+xd7/nOKZg/OTbgOHVJyP5QochpdMK5RTLd3JaG2WJoR8rX7ABNmo1lnrLCjDfYvnfnLozTlVu3
2nOTJOjtu2352Smm56Ce2h++yJHhDfiuzfA98ZQoWCiqeTtqwv6CPioLGz0JX2NwD0sRa/qD/OQi
A/GqaJm+asmNGSvByhwJD16Qat0eqsYL762O4rHSJz4FcyP4ZEaFTWYGjnoumg74/rSzcEr+lCmF
ig5MgdbKHJYjDaaqVvnQVXl7Bz2YRebcD0bLWWV6rO6dedZgcVdr9mszk9oMLQSvlLbGUvLWxgLB
q1Hr9UMR2vmbjcvwTHNzvK44aJ0wlpIEJ6M6iIjQkfLizcLA91cUNTNjKdls1yh5LTe7MOjAFhbg
54lCj1Ldhu2Qck8CB8lL1VoWscXfZl5uy0M3r5rskWzddUAGB/OM68Aol2KyU/zlMjHs4AN8/nu5
m7CtxFn0Dt4YQAmTlwI5Ednvt7azr22/RzUcyxBEHRsMe4PuyfTYr3pG9gCjuHvqsxCyq6pqBzno
6IBHA9fSNhIKgFJbt0frEomKeWplZs2daecnORgUirJDIUdbsrxzLnmv3PTbrV8501qmwYaUh3rq
a+NeNitF/1F2iXUrW0ZaLJQ6zFjIqc55grArE2x92YZHEZpIrhU21f3SsVh+5U1YPmvxs0/1LVj0
4XjXoFj3WcM7etnUlfagQRzY1KbojxpSgDco86pb/oHNvdFM8apiefBqdMF3J8vyN4f0Fg45ZJLQ
cF+SzJnqbuHqarPqYhhRdjBGC6XwWlTwomxDeak4OggAHUjYOpsKL4qHCfcdKmhCQZRX3Hi6af50
9BhJQ7f5ykWthdcKZe1Mtgo3WribTJDWljsWihLYTAxFtivr2DzK3YkckHEOijuXuEJuXsYp34W6
Badv3sXIfU81YPydh+6+6TAkkSpjjhQhq3gpbP7a2Vaxu7gEyfhrZF9xg3hK3tzkEALvWjQLf7e9
0AvEGxBPJbs7W2EYSMrdxHH/KcI+ded2bO3a0kAusIqjx2kaj13kiVvZVWnGe0RozsIYUakea3N8
HzVCL9h1um0enDCycG9KtJesLbpdZRmk9oWhvuRjqa4j3Gq2crQNyac7htndyNEsEj9Rh2hu5aDA
8yaIjeDRSJDVjZQflysUdcYeo3i8tDRe4mhJ8Gkq9TinwqIdOZDuRvGydCnT2NemTGM7Gp8mR2Ua
+0NTJrn/MjeL+f3JJPeH4FBlaT1fKplH5Qfl2HhvQ76Kk4X2IVcoT8jqXIaLwBr8brKTJT0tzr4k
tePdqWoZPTsVq45ZY9/1BFu/MA42gIrM1y52DgBie4oug3hQh9m7aTBe/UjgshW4+cqi9vPquE6C
ML/p75squsHWFKqhauwd26ofYIU3D2kexht/SjS4q/TJg20Gn9RI9Q6ypVo2AstMSnN+hHnR3iuu
P35+avR0+BwqPUKHhlFtxyw9THaBfzqOIahbNdaTjRfQorQG7wdvI9TOxrTPF5YInKcIjt06yaf0
iLp1cpzVDN1xuhtTp11nAohKLy3xZFuESARdNqUi9tNtkoZiadv5GSfy9laKHPYFRshjw7NYNq3Y
a/a5p6RLKbKXY+t59m19LWLe8CgtinPizdRjE9NN95fD5dXrcpqBFpoEZwSToa1dy0HR6topT8lj
kSqWpzkrw0vQ9RqOio+AiYE24p3FeoiF8arzYFz6hTodZDNKixWSQtZTL1AgVzvxyYoS89VVDbHz
Am83ju4jVcmbeOaJSGsjeRZN4zaM2+p07c9UgCeeUVUfXJGEqfobv1LgrM3z5QFGhXns4uLGzbBi
C+M5hTPrV1LRMVdOaBsbKSpntkh11qP3LXNduFpoz2EFAi1RloausXKqOlGwm2PloOwKUZQLXNu4
84xyvL9gO5Kx8Y4yiWBmnr2dprpeXP7Eoa29t+VwawDhQ5Xpu1SNh2aWrqnOlBfN79SBwLuo7Pix
4vV/U+sOzTBLo6OGrZqcUUaWd1cVFYS72qx23Vvl5QoMn94/U2DRDrx53vrC9c+gxvxzh7zmBu6r
tZR9MhZwEGqchZ1vZZ88oLf3HHhNiGABFxpD1Tj7n8MA8d2L5DqaMskybEv+KJXWsyDgrBjdfhvP
Z6jTvJ/JvusoWJ4YMcrEOfgNG696qpo1GX/nvsLG4N7BJYK6dqezoKePmjoDpRqdgrLYyy5EQBqF
Fxce3a2u3l4i5lhDwLRzraneX/uEWQ2YhfM0xtgPZ1XI0HF1ygyrxORBrZBLmNsUz/Sbjo3shz4Z
U8qYMoifXB3FS9lXlUU9LC6RQeGaq+t1LQPX7RIpJLVla2wqqXLnDewYm77MvvkY8iWtan0SeYbz
1F8ilB47kT6yLxG1yh0Qsug8t238yYt05aW08Wzz4hwZblhNN6MeAIfX2+KxNKC5egWGER7yItno
/ChLnX1av19ownQvlgRSKd6oWHoqlQsPR95XstNTY21hWdYEIQz5eXlPyYHL7Mstd50px2XkdXat
ux3CQ371ogfZqkRW6TXV3Ghf+xgOt148y0NJ2VK2MQK6XoioTQNgdTXGZn4EX03GGI3IRZ2XyJnK
zg/jMh67KVIqZbA1bb3fy5BLdG0BiU+sEDSl0xzkwRzgsywmOzbFQnZkKqLKtjGbWMtOWwZcwi7n
QTE2B7NP2sPHMTk5YhsiCj3Yf4yPihaVM1AizaGv2PjOKkcrCdlOgOWgkI60lwOeW4K6Zb8Ecded
us2AtBz+6JcRmolm0DxTDl6nNwPWGIrlfQ+8VjsYCSZS8uxvTdmnCIdSrjwVieet4pAbRM5T0h6H
odG/583bHQbeJocGSN7lTPbV88B19G99mu5gtVEMmz9iVXROdHJYQ2mTIVabXTKBqmZtmd+1Zm/s
dFaNR8vt3CPqhIW/EQ2IpQyXr6XVWCHKl3Y/7nHctMgE5GP0I3PVGPE9/U3SKXnXLbGyy75Z04wF
48f0AKAbFqM59TdVNbknuGjuCluLnN+Rma+EZ8UPU4P9kD+V6maqWZEvRRE8KLUx8RVSzA8xOLkr
BVzTOVYetKC3d+CVrYVs4sDsrsIOcD8KlzyDh+oOJIbxXFr9I5vz6k6fFz3zmGzJMRiWH1q/xmTk
PM8snVPXDSkATKM/XTkL/0PZee3IjQRr+okI0Jvb8qarrdQt6YbQSBp67/n0+zGqR9WjncWegwEI
ZmYkq2vEIjMjfnPjNyAK8yuY1RFeDRFyuOnVSXOJaGt4+CQV/V2iu8ExdZp7Hj/651pVMc4J6vt6
STpFc5k//h4rEye+wx4A2gVJWkvHkbhTnYLqXov6qnTmTq5c9Dop9yN5S1gyNG8DluR1VVzYrCZH
w57Ba5ecNlHAjvoo+k2Dvikjq/3ezeO0DW2nPnlYdzwrg/pLxr1sEXgOcvspgLl5xpMw2pYDZB9c
LMy1gwrheXRdNMXj5kEOWEc2D9LP9uR8VeaSgd99EnGbUClwspA4wSAFwdYc49MvlYYuj1fZLTco
Tcexj0mkAmMLMu2xRHdjCDE2bNVA3zvx6KEMTRRq38u2qeMW02OI0eo3MmkIk+StfpZL28hzH7qx
mzfWUiAteuMMCMQ8V6aHs8TS5aHfdXJ1HyEbuuTQLfXROlB7PI8USvm/Y8kgq2uTbfYKFGuxjQMF
CGYULZZkrfV1zoxPWWpNf9fVKxs6ynfVbB1Yp1p/DWFGTbed2tdxCJZUmOs+GiaviaHos7uiCetT
6QD9oQir3cu1yz6K1pMd5uPT6ITtAzKb/iHAYGY78ET8RsZ8TVVVe+Me8Q+l4rDV063xm0J/XNTJ
BWm2L12L0VWzHORMDk6vrLrUVU5igCVdo9mpKI5SGZtqNd3Jtw8RIvdYxV3ky8v/u9KvhmMUDT+k
Cz8hFdUJK9XWZRIpW+mUg2lN48qOss8GUMCHugk2rpOml2jRUpYurBIAok3+AYVK09n01vAI8ZMN
AVtPB2hwNOwVDdQfKdsad8VdNA4WJsUqWZqsHb561Krwl/yCLkh0akwfzelM6b82RvhTGwflUVVr
VCvqjtX9Eo5SZrpxpiA6o8huvtr2tEY7e/hK/sbcz+g37WR6ETYnvVa7T2alGHeQqKq1TEfGlmca
9l+XolOiF93HeHa5rPxRSu7OaKfbOrcY1mCL1vIaVzS8uRYFJznALJ2xj3wWU6UxzpVDEiW4KPwO
+K9Js3OdJFF+rODo4ebvk+RCjjNTbu5Z0ete/Kbg6Hhu4r56ZhH3Ky2y5nvXOTiad5r6gGOHe/G4
6dcNO6PvcdI/p2pTfYIjnpzKKuq3MsGafyg+wGUgYME+6rXsAHi+ecu7dCfzrDAaNyo6E+ewhWs+
o+F4EFdKNKxtSgSxRenrX3aV1cpBl+Vxipvq7loyxo8TX8fl5asuh9jxzx5A2JO0AtV17hoUscI8
Zq3j5c52GgJ8oJZmLavrLLW/d56qHaWPR5j34Op6ejHTditd07JMYjvLJns2cPRSEICSP1IOkj6w
u+nZSRTlJH/t9RsEQXFIEA00EApIQ/OzUGaKwA8efrfquQgfosr+LGQbaeEtcG0N2RxK5Az6A7+4
KkfjVW8UKr+FPqEnUphfJF3V1RUIdgpMd5LL8mNP23gmsp8yalHDPbRYmF8zXSW2Dvd2CRx5IcnI
gdxjmznJS9bNwdkuwn7Vggoi9aawi+oLFPpK0koyIE2AENVL4nQX05h4ic9q/WKPdUgtFFaIDEpY
si8RykbEjivYQdFuZg9/LAl3ini695rx7nY9+cgipnynoDc7RGH2aCRkuYfcnBHLTrxPWmLlxzjG
nU6aixz3HTrWZOaXUXOs3MdGLw/SkoNn7h0LzzxpUCu9R5Z6fpCWZTsthlk1q6tlsqVP0cZvO0CS
S1M+eBr3lvmld3Nkumc1Ufd9gW/GgnsHRFnH6t6BWr41x7heY/1rstwqbARxGuXET5vqBcSkAgG0
DMebrkG+oYUlplQNzNS+yjAG8YrzsODreIE/+qrjPjpam7/WcL7TQnktJgt+5Gh9kVafzcXJsHp9
Lc2uCxfHVLJv19jlgtFY3yGr19/34Vze5wq2mIh7NdvWjoE4xjmWgqExIrDPwSvDbmdhZYXcWjQ9
Wm00XXSKfNSPWOlAACC3AXiFhwBN6H/vTUkVdbXyfzXNSHsP/mOuBMton8cWhm5mvWVrm13Q000v
jW+lF7euzbtJ3Ui39NzGuiVA+rjvk52GaftKRv+4xi0OgFuG3nCv7/6IG9QGNL4y7LNQcXrWynY8
Q+Gbmn2rUSSRsv81/3Lr/AA+0UO72VPhn5cHaBeyJUa2QBgdZef4eIdsB8sPL8OctRjVvbfyUa2l
ValegrDGuC2Rbr1A6HI3jmPNX4Z8vrOWcmuaay9d1URvuesNW7fW4rtCyaZN45q/+sV6zdXNYYu9
ORyjpSnGRnFcPze5Y91JlwHV7RKExr2MeW6IHZC47TRF99YoYF07fNBmx1NfC6j8FwrO6arTB/W1
rDIyZ4pmrmW0awxrua/CnR3U2mulGhiaNo5ykNEynHkLz+58Ny6XmrXkIfAy71EGs+Tgpb37+ffH
9bAKeaSfMtcL0EUcyrful6cPyms6+f0DGaXv5iLaP1uYMsZq222kqUymBmu6BPHeasWb0w2/HEtx
jpSzlW05pvbGKQZKj7OZIwjdaTbLvansVyHytmw68SPEWZFsbBDYG707GuT1gPpnEIkGTDDOVtRB
Fwrikb3Jcup4LaYrLZk0z9MokJX6m5izXs1bwbTWW9juNkmM5fNkaETKnQWiUuK/ai/q2J11t5fc
gjvh9mgXabD+kD2QUzlMZA/OrLxX0jJU9C72cpoo1V8T6MLrVaTrQ3aC4hYwnqtusc3DZ9Piofuk
jq751GWYIWe6qu/KtAE3bjc5eX4vcY7Xduakp66dtYtE913ZwChYBzUo57VTToiZFc7lGpq3wGHK
ljqyxMoByati51l5gSknn2Zn7l+ol3wfvZZETYgvOso9l9hLO5Z/Ia9FNcj0g9Yl7qOEBK4RbCP+
RLx8LecxWA4LoeUw1Ca+qMtVZKBzZ3+xoNzeuqRfC1mYbn0qU2/tFFc7OAMhX6ean3DoHFZagNZv
mKcnicjiqtrxewxOABzmp0TFwIXcev6/iQgz2AlRxobbcjXuXdXZpI4GsOV6nMwoOlqK9vIB7XI9
5ZewL3IjOF/RLgJjSe0eCSkTPplS7Hjsp59sAzSahfTTrzYixV34v9rCQiG9ybvPrE2B9/jk7hEr
0851bRW7oIizTzyz3yfZiMO2pv/Lq2GvlZmK6Ti7q21QmfPdUGrvk3TFys4WTJIrUx85rXKXkaC+
cfT/5PFrC/1f+P74a2b1KkGen1+gcsdTrd74YWm9dj2UaNNQgl86Usn8TyZPDoDiripr95vrKcpq
8oLyJe95WwDCQZ0u9ZHYd4fggA2q8yBXgg+E90jQqqcYgPKpDLXv5TDVT8JuTpcuBFWuXWLlLVFL
l7QkVLr0DmuqhltZuqYs/ysfcZ+EIbKTRFUuya7eUvRtzv1N3YkF3LVzTqJvcdo6x1vuayj5pm2e
7gKvPhW2rw8AAO0IyOdVmwNvteSAmfFeS/v5O+/dCOf1fr6LMlN/dAZorjIQJVEI0d9Pnt0mIrdU
qwbSF8xIfZzOIZZ+yQbUzXKIzId6sqO3lp2ChgbVqm2KGPNzo3+s5/4orNN+oZ4WOPOQxn6RHruq
XlJKeffCQ50SdEKgU9cnGawGhACqzHR2MjHqnOiA3zpg0YUQy9PXPZsZimsyFzmOfOt4MbZqsfuj
iZToeE1b/6b8p631of/6HmwM/dp3xdMJzJInxo92mj/lCkQmpw3DixyiSPlSVYW1v3WxjAovU6Ih
eJIXIGfQAwBToRYeOuU3u7jCUHZW12anZDGUk/7eKX7ZPo+zYXbV7Vxo3gaFlfhZDlnLwy5J4vjk
LNkd6UuNg9UE7ZM0pkBLz+Fg/bjNmczhswO9I/w7QSVhNYhJl1JqbxpEw5dIT6kQQK9BEK1kAWda
JYDHjseUqYYv8FANzGyTjszfMppOFWQSw0ZNgrJnK3a3rOUyIJeFi8rKiDqt01s/U+OuWgyBxqoP
Vq3VmZ9VJxq2oAScO9WFy6MXQbfLwhawZeTfoxmnb9K4nnb62ME/6urkwZ6Bki0tORRpYqy6jgqH
NB0j9k4wHMuVNGWWZuuPSpM4F+nqrbDbu5UL3n65iNJGNbZrx8nv5udZs+sXV61I35T6tgv0aS+u
k7lrPfqZMjylc1JRaZwP4jrpt8l40loKVtKsUrh69SJd+/+d5KZw9aalTHSblFN15lWla+sKnX1c
csE/iPs0CmjRcdDTHBB8jTe11zQvkLbtGSWcP2OHpo+OMyqJ6wCnhJcutCQ2jk3SQJ7NkxDxVmWj
gtqr8kcgiu42Rn9xB5ui5+GLV0riYhiydxbvlNTASzyt7eOffCNpU3/Mdgo0z5UdtlQa/wzirz4V
DflQP7P+uezts9Qas07DHVUl29YKMAGHffrhinc3ss/9HNqP5YA8qW8kO+m23CI+Z344rgUGn06x
v7EbyA6/J6m1jplojkGdNsd/TpIoN0U1SyZFZqWtU7Ufz6EDgF4bEXzF9oRUfpm81As/L8sz42BQ
an3qYRyzpiIE2YWVRmHzL08djHWDmfBDoUc8v/Ui3xkwrF773vs8KEHzk3czubtuevNGDH6TutHP
ZWRgUgv+aRPjV/R9+WCqct3BKXmhO1kCh8krs62lqePr1CcYD1QAtfUxRyLPxuIla9T+JKNzjwKQ
GQX+RUYrNTg1nu4+yaC9L6exRea7Tp5Zix8lxKya5D6M0dpylsvPWaOdcp8tm0yRDw87VV9XZn4w
3dT4VvrIqS+mlK7V/UooLH8u3BwVF98xTp2C/1QM4XbzO3SYWuenT6hD1uQ/Q51c/XDV36Hx0L1f
VemHRSfP/nDVHO1fXU/KZ4wsip3e5sqerCQe1qBW9TAqX8FSGWds1Q2MBofqa5Z0ZHXDML1HEyd7
4SZ+kPjb9HAgDDX6/5xe2+P7dMO0Upkul/U9B65VAiW8KTZ5O75rjIhwiGd0Lkae6Yu0Gt03DZAs
hESVAWujG84y0NozJKWxaPGgnvgF9tJ+D8SRD9WElw+TZc7vK/zxkTqupJsANNz1bzEzqH8zFf9V
PM5U0yOzRV3vz9NkLIYVVrTmRsYzTQnOcjbr+vvZre/DbBn2XDQF3t9X4GY3lZtP94kfeNgwa1tp
3Q4WEPl72LjlNrWNiScUsWCF+Q3JqVPBnrSm8Mj9NN1/mBb7CHu4A5lmoFLyHvZHNGo8lCZ20pQB
Qa1jSP9x4Ppezhv2Jl4Kw+jDflU63cj0d7fLyiXc5dr/gwEJjnjKjV6mnDPdry5KygqpDPWTtOSQ
qwXl1WVQDs0U9Nikqebmj4HcVKuL9CVc+ICk8gsyUdRj2wKmzUom9wVWK5Mbo7a4VL1uh1v9a7AL
yly39i0G5inS0mFcXycrddXsYGojHbNY0cpqAvmkxcRnWVhkOf9KtRGS8JAFiHTmipPB16kbbK+1
1L/O7P0iOZlDv4Ns21CmwxdGzGGuFjA+1KxQzcKTU/WZfifDVzOZ63hdRvcdFGvcw1I9BOqfx2w8
I0wzDDKbZ4Banr32O3plqEKipIxxe+i6ygcOsoRLoE6u8liM9coah9beSXbdVBrUPpE62EnGHXT0
1K2cJlKBPS+J91tQ2tsEhblT4Nhbf08rJUGmxsCsLPbYDc+t/vnWFGlraWYeJEZ94bTcRkXa+ta8
+rtGIaj1nDwKkppF7j5DbU1f3WfbHppXLXO657it9qUZN6/k4WOss70v1zHVXv4QU+VrMDijn3BM
qYmQuGJmExigE8aRVdIyWo5kXBR96PcyWiYuzz5nYumwjOYGJkBh6Hd3Mgqb5BX5xB6BMQYXCXr5
w2Kj8I5zrQzvolxSg426BrnNyE+21+YizPWu0bWMOKX5PlJGGihQvul7559CXrcRKfzK1f7zQjIy
k+VcXz2zlBjmPa7Wpv7dU92nybaBwtRuuTEmdCWlCSfJfMwayz3EKNGsjKUpA2qqdnD7f0jjFooV
6ivwVeckXeNsYZ5o4zFjkeE7AO31z/bg+mfdKhFQNOIBeARJMIjpI0bISx+qn0fVKn+i/rIWII+q
5MqZzR3iLwuAJ50R73R6NndI9BhvuT3+VVqa8dCqbfl5mTRUbbO2x7Z8sUp147tj8b0Cq7zWEHZb
Fg/A8qgQ73T2pJ/U2A1X2Pa4iwIHIZPdkTPFzQX/3+YZpg67SkQpI5jl26Ia+kM/YTjfIJDUhWX6
VvdKfI5jO9xIv0xPYNDkTqwj3twsisvhGCBDbSG3hu0tYmZOOr/6nm3f95V+itVC4wSwnz9oyUGL
Eujtkr79PeqDKntBqzc5zMuoBAfW2LD0GGnxQg7jGIrTq1IP8P85ufYwFDZLz8eYAaD0tk8VnEgy
ZXwkWZNSAvE14NGQR9jXw/pK5vhLF6rjo1v5mb+qQafHhh5fpM+qKF0Afzn35OW2jm+oLGD+qTJe
i2UmKp8sbo+3/pgnxgWiJEbAlCFv/Y7fbSawRDOW7EGHXFeWmMmuDdi9p/lYof6izqtmgbT8R8Ri
o/jk42Nxi9BMlMD1NNQQ9s2qS1+jffCbGCqEz8Qv/C3aRvqVXXpjh1px8EON2ukoJFLpp3I/AYvJ
w/vYLH5GvT5/Z+MKgaqsikcj6JW7IFacNXWs+bs/DMcxKUf0lzF4MYzU29WWU3919XElAUqInXUZ
1eGZVIv6rAXxQyd7NpA2ILSrqnvR/Oq7SBVAZm9Y4ivZUxlTBvNNtOjaRcNgUJ4TJ9S/6Wbgbct+
9I5Ime+vPvapQf2cstOwRnIi/Zp1QPhFmZlsoVma3t9WnX3pM7P50rQISGRkd56Q2EjAtFmw3PXO
PscqdjGd59lXhedyTNB4LWa0Fyk5v+SjXm8UK7F34bIfNZEWe6xUUW2uLmk8tNvOsg5wmLtw7Y3+
fHGQEYGiCPcPus1/Nt1W3w28Zj4ngEURJPbnPQCY5FuOlFSCCTfp0ZSlNZqf0s3NGFL3+fZH9HKP
UmF9USCgroesflCtEP/z0e88oB081K9t02QvhhlWf7gBMOKg2Oo4wT1IVzNawWW5QKbGyipRdHXv
TXr2GCxun0DWPrkdP9lUa/JrV6L3/cEdUIjzx5yKJL/OBOgEqjrLiz4mBYgTjbKV5m1AmhEKcGhk
edpuKJvwIWZxs8K2COqxTqHAyIAySdOtcMlWEn26w4vCeMvMnzPZhlcv17a2HVgNYkCRhtw79Mlx
SoCcYK+zl6al9u99+dLnLyFRo251cn2bYXG+bQfFh3uFvoCbWOaL9CErWiuN+yw99eDyIC3YJVpF
+Kj1fXgHF6w+2cDNkIwop2+WHZ/aeAj3jUmV77UZUJDQVXxfATFMe4RsIzRgdXU9G3H/NayTxzQL
zL/HOFrroef/8McOfa4mND9VSjlufRumieGY0TpvWjw6zfI+Vm1cxihNJKvAN5qz54T9S9Ca1mGo
1GLtlyCj1wPw0QG0/VOa2f0L1E9j41kOjL8QNsoQohOyXMrHS3w1+HAhb+SByA7cLW40w1qIATJw
ZRpMtrMNnJFfE+/wS+aNa5TUeW01GaRLiO/++UO7Vn3KCnaylz45WKWHV1bCDaKX/oM3WzxOO6s8
hdb8LbCS6dHpSx647qDtQtJOF4m4htXsWOI0d7GaJW6wI30fmyqexXrQn50elerlfpTbUG7P2GQd
k+iJQwL/n1sTzFl3zpr8QSJu/W6sqasYZO/1zpaBwbSS86QfvEg7kVcPLpW+2E9mizrtCAKPcqze
DUfy/Cfpk0OyjP5XyECt8A5EOkvFmHK9WtxfOSwa8lF34PRWfRf+BUFH25WRXi6KOMFnZOc9/I1I
0MaINX/qp4UdlNuv4dKiGpk+u9CSZEzi9fGHiRb2SxMOyidnSh9ydP0fZMhpkDrIddSZJVw1qbfb
Q+4B+OdaqgaN1V5E+WR0srPw4GZOuVFGMpHvgiLzVIcoJ+UYNih4sWxitQ82FVTjC4r/xvWAYAr+
doqb3eNDMR1lwG9U43KLc0NAs0alnq6xt7lBW+zb3DpLAVUtVdJAjs+DZ6nIOmO8r7MWVIbqODxy
TWDXdI9Rq1/mvi9W0pzRZj5EHTYD0kxHwJrKmOeANDLt3rLB1vhVW6xkfc8yF3malDzgZEN8vjZv
C/wP7Q/7g+sp3CBcg3XrjGVUcicHM42mZuWOFYWgtkXwTNoyNPNGotLZu+a2ih1z72kpZDlc/85i
txVGMJZA+8QraQ4OPEBEy51jf3LnccbYOzHv47wMjFWBowpAJd430hnEjNTs5u+BVhSXq2n2SGqH
PVDpO5i4OU/hIiU8LbUEOYulliDt66n01qIPDG5/3C9zdEp1m3emchyGICx43uWYfL7WKIfsHb/0
tunSxIU53fhTVh0nfsSvGMTnS51qvkizb/CiAy31XLqIQngNnqDLpMmuq4cgCr9JEDR7tNCXDwgR
hTsWIJ13HnAgbEeq/KI3KMeuo6a2YAJ0b4KsUwar3PSR3x16WGeovvjvzdtoUevdAXBosM6TipfB
5NX2QRZ2kX6Hpor+cF3WDYMWrPkB1ntZw70v5Jz+YNVdt5IJ/bIclAGmxlZi8HNaVn/gAIJ1OSc1
LLKqQKaG1ffBJ5G7cmTF6PJUepimc27XPMj6hmos7uU4BXYbK5uSvZiZm/rgkh8Bj2CInTn1D/wX
imDrqGnA1D46LPxlDEKXj5C/Iv+7hkL7eP0QoyBb7lhYmsufKX/wbdb1D8UYlIflD36X5fV7SFTQ
2xYF2NC8fnOZTmksOnhW85Sa3TGGiMQLe5HBE0U8kbzDj2GVQHm7K+DZ/6OPtwSyuVc2keIOawMs
yyFyOoNsaqkgChalARQ0QymPzYKLvDXlnyvvHPM6KjjJW1NGb8E2r9A313e/dV7loNHR7HzLxF7D
sJJdOcz+X+AYWc8BI4JIDn+ots3mHmXa6KhXbnwsuqG610MXr4LY9D4FrQNUGve6o+6nYKFtmONm
4sYXgY76tprwhEuTi6BFZVSa84K9CBxGb8FWoD5BnMT2u7EeEGyvn9gmfpNdT0umAtBGkB3toay+
DvaJOh7vNhRAh410lXhvrgw7to+6krpbrXP6Yg+/CxPcjLI3m/aJOT7cwanGt0ZuLLkL0mGDZG38
fhvgbONSeMrnD7exAgqYTRnTtDrYhmoB9xz0fRZurMpJDskEFp7XuI6sFusXpMPmgYdmpYOmQS0J
Qbzurjb1C2iHdheB0L/uZtQoBQpILh2KqV/5h2s7zrvoHqw4CV1Qltc+mQg36RxN37NFwEKkLCaj
e5s6QKXSAlLdPGVB9ZaPcXW+ymE4NUi0pekrWnpEHE4FsIPQDODu1t1kSqmuBDHwJ3gA5BF6PG5n
zFt3QIU0qqtDGxagwv0aW5JMV9Rtj4Ldc9L46rMDYVdze7xDltZQ8gRTDB0lvwK4yLoN627Fk1o5
BhRBnqPcdO6X6+VY0W+cYcDRY4N3AgC3xFEf2RzAGdP6T3KAArvrY9V7lJZjWvpKiV31JM1gUq2t
2Vb+Vpp5XXWn2Zj5DXvh8ElvmmYXD4150jGFe2D9G6zHkEw30LAEjDN9cgCwqG+LSB3WmqbFD01s
47bCMnM49lH3Jn234EBRuvus5m1u2bzTh+QBWPV4uk4iP6DdJdjeCaqoH0fzVFhKcGWNCTxImleQ
UWN/HG3+3eyWZolm8jo3nPIu8bVkfqWeqW1RuONdr/jkVtDdWdSMfGdXLppLt0O3CDQlYGx2AMp6
3l2MKmpNiV9OzUG1L9b9hx7plllyTXWCr6MNFDcgM4MHyhL/EoW2d8GiSsfBpKIuLiPSmSoKQXWC
FAaksLNRzq3Kz4nwNgqHDRAiBdhN711u15FRU2XpyhsZHTJiP1xKTiu/rVahQ4ZYmjJ3KpuDrRjN
3pw8GHVOgywkdQTbbLNjY9n+pl6MlvwB/M6AwsJJN1v2bNMYXZ/11wd42nZr/qG6e/nly0FNvIGf
RTnuru+xyAs6Hq9Ub6Mwf3uX0WcbZF1KU8vWYHLzQ7eAlOQAqZLkz/yU5l37nFROgdi+Dj97CUio
2N1VXe9SEp3DYzVZyrPVtsmSC8p+BIr+OIPve7WKPN4XCGenuefulahtLjH74O2U2iY4DMtelFP6
73bTna7PaT3GEzkLm58NTiywd7lG2KqLT73RPHQpP64hUak92Aq29w6qWFUSY1WsYh2ceh34UMuF
Qlan7imjILHvBl99govX4t3qZd8GI7rIDqpFw6IwyYtYOrgwMINf1aFttkoS8N2cbLq4ujccAnOu
72bgOXNX76Y2M1gTgxZfCibXM2nKwB99pW8raF/xD3QbqJTa519+uYLMo6hM+3bZ27WHko/1zfRw
G5TLaOqgnpzm7zLA2DhbHI+7xd147r12n00DOrj/6u+DkfWkhBR+tsgNZp+cOIguZp/2x5kMNUtC
SizSJ4eC/eBFztLYM7AcHL5K60PcLUQZqKYmaoU2yh+XuV3LCjxnY+t9Qd6OD74N/NHUptZYd45S
bm4DajBEazPJzA1VCR8kQISOOj5CaF7oqBbonnmSATmosBQQwpejdFhLoJzxhCnOFXLZ7mSv4Wn3
a0tlA11gPw5QYFHRuWl0yNn/W6hDhpH9e5f+uM27TSH1Ha3LEEyqXZVrs+BeDxo0Qxc6X0Dy98l0
jrGSoPk6Q9WLLDM/a7H/XVrSH+qqutOR99tInxzmLG3XwEQmgKxcR/oyeINyaSz5gpXjAlKYdpbl
uydYBPXZLykF6zObAbZ15r34XHmAebAUSYadJSOk7aO7WVcBrJ47C7uTKr43S1IAV3xxrv49jh2r
2YVln+r6AAPab6/IZM135kOmY8Iio5Ryi3vdU64z44XDH/UXLbKMTV8W7ga/rv7etq3+HrXL4d6M
zV+Oa+UH6TKX/uvgEpaW29LWgmvkbWLPAuegjuUXuYLm899KJvmU/jZ2Nieb2zWU7hXrFFb0yx5q
PSklAiEGlsW5hV5I3vgHbdLAgBRqQ/rVcNeG8SQLyb4w12yAkxfZMvjclNLye8VdmVpg8r941Ntq
HaA5DNllGL3rKXV8NLak93raxLq+Vb0aReNbFGXG5szSczoYvVGsbzD0Ltf7XY6twtrIADncBvQc
c6WwrC5t2L30Gnw7KSsOrQPNZoKzqob6VTrt1q9VhnenRNq1X4qBUkj83S9dbT2i8FoCabuVanvW
vQ5UHdzAMv/+1j/1VFOA6ozbW5+E6GjUAO5Rvt76PZcEEc4lGr+rBR+LzryObFqefLU9fJKz2h0v
peaYZ3NWjK2fjjMqpemrSRbx5xK6gH0+hA5+Yp2BaL6HokH2WhaGLaEByOodv4yyf8VwL6604k6w
ZoJIg0+zH53Kvvy7y1RYIgjyTPot1btG3bp+T7yB1JYumTin2KmEdV9upxE46mpSxuo4qur9zQIF
oPF4EQUx6fMSuzp21sTdTJ34OktO5VBVUX0c/eG+XjTFbv0J9hhneIAbpdZTdeUXfXg/s+vatEbZ
fex0lxFXMcND1Kc/r9EI7Swuyoswl9/C5ybCA0J0H0YpgqIyYTm0XvpFYxl8uPXHftbvyiUrMHZB
cZnbEnSTUqynhvT6Rvq8JF5MP4EqrBurilAFIPDamdW8cFbFhKipyqRAz9NkL+NyGAKQ7hBv0FOH
l3u5DbzPNivvkA8+1JtgnURBciHfnFzKPhyp/P5uxy4mYxAkilXrlclFBkYrhKEgp32XL3JaMLSu
E+slaMqTvN3oy68I6YKjn8IJul7SlVOlWb7nvz4W3Yc6K+pTTyH6PKlzdu6mMDtLU86kjyUKelD/
FYN3BvlzowX3zAWi0SBOTm9X0F3NRd7dzCl22QiWz4N2Vvumuy9SOI5DliZ/NcBL3caPflq5Z6Ph
o5ZP1EmaI4ncfG/rhf4pctKfEmHn/rnUs+QLUuQo0bAGkpzHuOhVIYuDTxd7av3fTXVpgsJ4H/UM
9z3YsOv+iFKozm84cvV4q4E6P7mIYe3LvByA56VU2SIj+KYOzsWySElHrbK20Rv70SbaiH94Xn6q
MCzfTl3q3elTBVDger3GqMt1rwJUddNlNxWjoStSu9LHhqpCx2HZaY5LjFLRvuryLoFNDUpA+nKJ
kTmkj7BKv4qtWpQn16nXhMqGmqS+AhGo7PRl9xP5FXuj5WxC/3Cb+JH7HmggN3pQ9ekHi/z3EIlT
i0a/RH0GDNDqzZX0ySFmt5q1fX6WVjTr0E+b1N62LbS6EUzVXRdFrDeK9ogdDKYuv7skQgYxJsko
iz9nrHl2mWeZm3kkz7A2O5Q/TW18KhfWzdh0i2ECmEqo49+gH+nryAmqx6rFS3NQET7wuwbbkihy
1kEauV9JoSKyF/i/QOttgmS6y2elxqkbYmpY1OOl6ysUDIXFGqPVFZV5s/zo/umTQDkog/4qc2+M
1+vc62UyhFCWK6tzyd0Gu2wtOAxBbAxJ9Y7/lD52DA6rd/hzoDlukI5bU87Uj1EfkB23MLTvbteR
z4gSZFKjQZ+3nhTNRvD8R3YsNrsNvnCnhuuEJOBZWrfvAcp2PsFp/hGZd5GuF69N1UePZt68ZbFb
vCXky48BgJkNCNvizW5GBSRuDkF6aXZWE6909iX30nTCC4ujmPKao6zQZEUKz4qsvWg1aZOFZURt
P/MMVx78MvtbunvYjLvxdxSyRB+itCH+EGW3ZIEjz5u+8AK8gEl+v1ZnBH+L/tP1Wvqo7krDx6yo
MrJPBcasGzML433rVRkKZH54irLCBVDOaN9VzpOHCaMMBktX6ravrkMOp6x+tcAs9kWSD/sOJvin
xpyDVb8ol09jiOZMrH2BrF5u57kK7wotiICMtfyPssfpO7SFayhSASiGJrn5NPUmMNCu8VmoLYsx
N+7TVbXUvWBrAqYOEc+dUnxa3Ryl4OLvAJ1FnFX7pyIJw+04eO9n8++z/0PaeS23jWxt+4pQhRxO
mUmRFBVt+QRle2zknHH134OGbXi0x7vm//cJCt29ukFRJIFe6w3L6HKGRFH30INq3/6LuGwABcFt
eO8meq5+sPtwTVVoAMsI9ltGAmIdomf01irJ44yTd4r9aPXt97SrPpUSZmyq79rgKjz7lqP3jm82
NFKsAQJ0C1knk+RipSeTTW+NOceqbIHx3jfm01xkbtkhG3pToxoaVefGaaoX5IV2PNlj3Nnpzb7V
S3VnA497m0BLdeF4zwHa1BezdCl2Tf1yPHJXH4oCOG3WHTVsUx7GIT2rWWG8anYgn1FknwSGNfLu
Q9Yd0DUFHTw1sfmE9SJl2l4ED0VHldbEsUWMenn/mLZ+cxODurpr+Me/Vm2GXZXtPyMrLZ/1drAz
ngTaY99a3IhSRz6bmj42lMhB+45lKRX1JoO8NPzlRX259WT5kJWpuqs12Hyxg6UWBDBlFURW8mwq
Rv9YpMlKDAppHGgwnw2PDKvoUhxwh+XosQPXvV2bV8XHhK2bXbbDJ3C4PEq4qnFHbqS6r/qB7Zbt
ejsNosl2JuD0MUlmkqlPi5aIoOfkRkvJ/Ze+CImxXYoQ4ul3wRARaLRJt47aWMM+xwApNx3EPDd2
eYahsGqwS8fGdJN1lfGsmYp01xlxjimFYTynZTXekAs8iJYU0IX5dBY045PokZPwWcYJFNA4Q6qC
WIpl+tlJrKW0pCNLfAN3oimuVPsBdCes7KgohqkpbwfKxYtJU4SnZ8KGC+xclsTjDrpbeQZGZSOc
NqkD4Z071Yun8d4uUQmfOkVQKMGR2clTW3SqTfgjZp6zRKaxSaJnjPZ460V3cau2NRVvTkePzyOg
QOWotnl40KWUphgRByc1dOeg6Kp1kCnO+0Uz3sHxwGBcnEJJhtmntPhoh0l5fD/8W+R82gWWxO1x
GFZz2+208Q6thkFai1O3wP4CE69javyyvdS6NPM3WVwCdqtUFPWmkhdV1tyfjTRFWxzmSHFathDX
9GoMV4JoI/rQPLWrHdIFPwkRHizuGYPWSOF4sIfok0CKvRMOUSt5EIMztmwZ/TWwwM+WQT+xh0Mc
pp9mK0mxsIhzJBVTl6Tmc4CaFfggHvvlBv1P8mdStLWrmO9O1Vy0XtHv5doz7mGqpSSf8uscoVqR
t8PyfVgvIbZS6PfLUqgdrIFZbIwxYUvfq8FJJ8ewcgapfbY6K76F2XgUg6Kr6bOt7ZjVQxGO7bPj
mcjEOBCrxODQJf02Q79g1/Ryd21ViGe6OcmHOZG/FaVu/FOzK9BXkgnTmRGfvT6A9rP2+tS6Fy4r
rQMspssHB6Ew9MGE/Yrn5Ogsqo56mEPEwMpJmu70wwZisHzl2GJmLFTHwoiEeuZF9lo0NTPqN2Hm
lfOo3MY31+yUhyyQ1Ac9n7g31k99Z9dH5GGSYtRbH5mjSd9ZNNuxHjDigxjaQfZHZxspaD/dCino
OXSA/gIQf/ho+0h1aorhkosk7N2KUxgeSMPHRVg6VxAB0kKT7xsq60knFRfd0IwnbL0iSNZUjwTN
om0QxkQlZh70JjaFaXeveZOXFxEg4sEAAqCdaBlIGOhXZ+wuSDIbT6JLGUicOIq/qjKW9iecBd/t
4QaVUEdTDxUdd0JiiIMuK9axiYJvS5c4Q+9oU+mNexEtsUbOldaGNbEvptXEAO571tGopL9Elwj7
NV0bSMzPF0YUOVPycoYxI/xkol8IJ1QAkmcc8oJmlvOoOA/qh9+QyQvAOZqgzgjaoKDvlsl+nrtg
naOEAmzOBwOIFFnfKD0HyqjcZbmDIkk8pYUV5y6ausS48AJ1shEcvGgzKNvFzii/cMtQ7uZimWuX
z++ajQaJdB4tuvS50azoGPea+lA1sHDyCQwvaot5waersoK/NUt4O6LUKILFqCg1llOwmIsaofso
K1ggA24DYEFBDdWGIPg0pVBgXoT6Ra56ZdgMZp3ydOwV7OAZkRC7H1bznKRy16jgKiLtMs9JeLJa
+0mJCPAxD7InkUGK2gaCThyFu5lXvbRFLkrEiLPUHMo1u67gR6Boi4lieMlcQaMG8CZSR2ZMdja3
KQbN8kNCjsiVDfvsKnZ6QixqFwnBos6RHydK70ETskS6gbvaPA8ttiPAvZNI7YhkTlzVGvzIvDks
6Z4i7H/0+UbItlMxp09X4zcHSZ/a1a/xRjFpL2u8b888xwQRMdN3tF1u8ICU1/ar2+AzKw4+2fCr
JNnWdVD9+0pXyhPWdOigJsDfrgNGK1tbIT8tgkWfOKsykqtBv1+mi7N53QrxFraK5S4qSCqCWOFi
4tKok722TnOfdLLe+ZsqzzWM6gwvJ+EXZ3f8t7I7cbYcCtfxfwy/iynNkhGvVaJTO4ksTissIVqA
SZpaxWdxb1puUE1tPcmylx1/c0YWo9OARhLn+ANkPQG3fw3gDPdzxrKUBChCzBD3RXQHskOpAhzs
MsXFlTwK8F1u4pexQCOKPNrVatDiH2NZfcSKbq20voIxXHqcMrTPIrKoyA9GY/IgWiBxPiR9Xs7z
MBRBJxwZmTsxiAFUh7IOmo1i1cbwrY3dIiogRqUCAXtnwkWJpqqjDh3pKO5m4gUFBYJXasnucGqK
l1uOqC779ojmU5Ce4TuBNEKOLbxrXA2qQeKOPzvsqv/iQivc/RakuHJ4N7fnSMfljrvGCi0kxyUX
a0tN9XNR9/pZjzHmCyjiZFNLkRT+LPDTP09FjAr+Ht3oOtiK5jJ5qPKgXS2dTlisARt4d6JrHl2i
JRmon+QofPz31kCS0sF+7exbcot4nNvOZ0ufXpXwmawYo+gwxevtj4Fist7eUeDDwWhaqUNo5DhI
1YBaf4OwlGEcfZL8A7IQEb4MhtnNh1+jrsJtjBoVA6EIBAl6ByP9zA+EVu0QC61gtWT+k21+UbNQ
eRDw3Fxp0p0Mc3MjxsTByb/KU4BooA37I0DEe0r7Yvpke+vNxBFfLX91jRfLRm8SfOGmtwOULaLH
y1shAu3pLxNno2qvVPQNTkv/PGNpK523Kb0keuxMWxkOztAWxzodH1pp4r5p1TUeyuRjnOAMGCie
c7Ysrz7bdVZusxEvyxwhshZtnLWG7/gltw3jsR3MJwScrTdKrR6YmNE+dvD9P2BQtarG0XpLsqbf
J1RKwB0QZoKrc1LMbppEUU5wpDGpn8KCTPmUGahPondLIlNF6UjEQ+UMUVqMugv2OZvBAAPeusHd
TK357bTpHX+dS4jliM4ZWge+Ofw9dO7lAajfRp0sHTQdI8EOHsJOm4rmklx/t2XVvVf80nokR3Sx
naZ8qCzUTi+eHbgwaRLzPCagG4B7wZAf+vCpClJ7pTlytsUYcUxPMt7Cuxmd0LoD1a9e+yCrqwFi
5YfQikKUinCzJeGqfdDqwt41IFVJXdP0Oq1bmQruQF1oUFLj5r4dQm3i3ZPS9Rsb66kQITDs5WyM
3L1VlPN+DQ7pBQS9VlVRllxO97Zto4X3jhV7h5DSzUnxbeMO/F60d8GKTyyTcoP4pvWCQEeN4rIp
wQ1LjQ3EaINnkZbsaaGQ/ULCBUcwcSoOYaUW7JHcYLP0iTmB5WirorCbtYtR9K2LFPXa8ku0oGXF
WSe7/qbDQ5K9/U8YbasU6rVDpFp0LZBZaQiD32LRBtaPBfiDg9Cf8zIckx1/OC+CdUMwKdvpDS47
A1LzuNa3prwR40HhAon0re/vNO5EMx7DZJsMJQ6sCxxEgD8cFPXWYLybrWiKwxwzNH42QQM/12al
tyRyAJP4prp2J/hGXACWDtlDC4FScUg/xKkr35YOA+jKULQSGQ3kUIXiKQIP49p35WGep0+aqAAd
zZ3qtw2cGpqiL9Hj4i6ypCfRJabCN/yU6CGyRIkHaty3pdcOGfrdODTVTjQbFZx10aLAIJp2pbxo
iRvcRMt5RHBZf43corklSvNUGo30Gla9cxLrIZaCWpmPqH7UPYxVK3+dTrLMm0/6/+j5LzFeV9Uf
A3Joo+2hwR8WryYAwK0GXf4cG116tqMAfBhgrJfK9r92DjL+GtxllMCLL01KWXzUXA9boxY6oTeq
B7dqUADOpGqto838OeeT7RdR8y0o3U+lnTZXrQF1PdhswkNbTT67ML4xd9KMe8lkFyUHFqARjAA/
y5754oKfR+GqRY/Cnsx3yjj9PAT6pgdK9sGkungwwMjuC9Qe3nTjJhYsJdna6mPaHVHr7l9CH3Lb
dKFc1jzUT8oGD8SifzAdINkOElHPkdcfa1MzD75vVqsh7tnKVg1on0bSt+LfKT4T4r/LpnuXho1+
mf/X02fFCLoGobxePSx9pR95W32gCi+L5cpfyxvjSKHHDY6z/9BSaww7WF72qOxF5XDpn8uM02g3
kGgVo16j3wO7yjaVJ+eXIfb7bRhn+rOVYecnq6H3V0KGkR8k/ftYxTcvd5o3TdXldcrD0wO1CpDP
fEVOjalH60hT1HvdcJOV3+r2swe6Zxs6Y3JOiiQ4I3YjbW3ZUp8zu6AKXBTWN2+DjFHygtrJ1ZmS
hu6UTRxrdKsCkotbu47JIbp2oswjKKrTtkRkM4mhTEHLRPJELVzKQt9Psj5LaW5wzOhY9zKsJcpu
S60tH3NKWUucGFliRBMD2J/FvKXCJ0ZSCnIrAA9vXV97awG+EDCMhK/QZrBTn++oAbsuzXL8wlGe
O4kYgeYoIhmMphndRFcfVNVlICmHY56FmQr3mwO3Hw8/iDzaS7pSXNNMTtu/pFBSP2mJ2m6xVPRh
Yw3aTRxyeJsXNUn3JRJyc5foj63hVPCEdw4mNW3RZeoYKeM9gXTZNF0MFE5U78WS/JRhHgIPzetd
y17ldrclI15fELhKbsOk698NbrVrybWum6BPbsvA32PFoKwBDnQxZ1mLMKVNoStK0XhGZHHijJh/
ZZN6TifpOaJyUrtP/bY9alVf3CKbpHuM8uCjbClPbVc6p9Kp1HRlFQ6khqq33K1cyz9PRcDcKwLm
2JpkKAXSsN2IThFUuG5prLECz44xsi+1HwHfUwrDPef2E7wq54I7mnPpPbxyN9okrjoo3PRTK8ct
ouyL7jBqxUcR6FCcBoIxLdCX9p1X1gHGe1NcPHTB1tB4k0TMCJGS+1fanyQjlXcllNbpIaV7S9sA
bdAw+dojh4UmeJrcLPQg8CP1xGPMHCHAc6al/B6RgwleacDgfasNPgaW3kyK2s4F697u1XbQZKCb
Gz3a4Qr6dnbtBB/d1hg2hdM3RzFqqNqRz1bx1MSNfGv08GOWBcFHXLqUfW7ZULcNjBh/CDIqwV1n
Vd59WajR2S57e6OzE/7cgrUTgkwSVDd2xT48T34/tsIbr2wC4LqhdeWPxlcp9D40HVhYZWIgy0b0
bqyWauv63+bhzdHtFJ7FcQC0squve/e1F9jk7/rsaqpJdhX94uzvg17i+MCCppBpANkc+1hPs5ap
XZUoh76P36wUJZpOyZFzBx3hTJgIXwuxtZrOEE2FmVf5zubdgAgOuqzZY4UUrZYZyyrT33eOkm9L
Dx+IViHJHD+OZZ0fUVDLNnnpZkecGxHJjKLx3q9SdT9WeXiXD219F8l5s+/xBUfzEBFcmb/kRQ6x
2LaHtvuch+kFG5JJTva1wFzDW5VGdJ+nsvcZYzp1ZYKAf251+C1gk9kTl6tWdZX7+VDJ6j2+csNG
Uht9824gAgEOpYJ8SiA5mgm5bIq2w63Wgd+b+7zW1c42KqwonKr3ljxiUxBJZXAQVxKdg5Z8BY+T
rwFPA0GTgqi5uryuOtWvc1fs2ghyVHG+CQNvxI6FJoLwA2LR6MDxeBwPwMMmMI2iul+Bgqv81k+t
LmM3t9zwsJL4qkVgmUSXmLDcCEM9/mB7UbEXaXtfU78HCmbDokUCkOdicboc3otrhWn1o3Jn1Y/l
JANkYD2ZxYH5OTFlsh6S0T3otm3sB9RVj+bYWFcAsBV7QLv82NXSA+5QLlbZrn70AEOlVdd+ldDO
njZAxbPqYIDYYkJ1lp1WPWEvBcMkdusHkuyoMSCa+OYlKbKAuvY9xAUA8e3HuOzVSyfsJ9pAWb1r
VoWf7h1ZTcgoIKgekp4/1NNPuvhdDidTykrRX8QP/PKzvsSKgSUWtacX0Vr6RWwU4CNpB3gvXRQX
+STUAfClSfxxbRXQqETTUsbgXFneN9EaYIE9wV5/rEN5uLRu2j5pRhLuLejhKMsz2Jpp/xh685gN
F2o9AvncS7Fm3mMMtln0cd3KgDE5mM6aGr8cwwuZHP3KSD4VfVk/ju3rYPj1NRo9xIZ1NziQtsWn
2FcBzU19y4DJA8+qLMofffV0VqRacPBx/F4twdwsbDfqzwK61GSGiYuP92lGPL2DMwlgUzV6/Od8
d8Y/DQI/RQJiy/NkuhJVd8mMJNiYY7QastRCifc5B5jwZFDXe/Y6bEydMZTvRGivRw5kBUmZ6D7q
FqtYYyv+Kabcvlrm2J5ESxwAwCgH1+SvWv7Fg7RzqsFDQcDg7nH8DZAIDhUWrQKYa0Yt+hHKWStt
gikKLKNi9VZ4JENpYcTRjadCT+S1jRjkHl0IvIMsFIUTpexvMLrrRznXg1NteXyrIpmmM+j3uYsa
RlADuFqAceKbOorvsVFXxY7qRod9ya/v9fz4KobETENBsjoyoApORWN5bL73Rt2dRYUY2dpyG9p6
NheYyyiL7qDXQsqa6s1lhviV4t5lsRk9UALaNLihgQqyYneTpD6QpV/Y2AUlGw+PfaYaFwGZJbHk
71uhM8ajrKZA5oonSxJB9k3OqluPT6JDiuVo3dgVMrfTuBsEPN9M4SrqTlDep0L0dFuypkNR2yka
l9s46o2LPmTcs0SXOMR4OE/9ouHh4zxDB0qHb1PuDXfLYWxziGOh1t9lZZMVUAdpm12JaHeenUSc
6FpmiDOnl6kk5deu0oK7xvILcKCIjzcgprCESf2Pfpp8AhzW8T7/oE/pVvnY60n35tsTA8/1ose+
HIZdq/iIy9dNcFc77aEudH2FyTliQ9MhhjRzlVrL3ZVBrswDok+MZoY9XBuchwI8mTeiq3YMMmNU
4veZ7qQHqEFYbBlV+ZC5Ok7HHXXruXQi2lGZ/2yHZZeeRNsqQFCtkyletKuJpVToLU4jlVfsBpkS
im607ltl54h5oscYxu3JoYLwqa8mXRLksm99Nir42GGoLOljcPv7pH5SfpwmJeT0Po3TJOcfJvWo
c2OVENYok5IBL1VJvZKpWxc5/ieympK2D9lEIsLgXSAusSecDo0TA9g2veiw9HnAExEsKruN6BML
GFC0jq0Bq7uY9pOiT0kni1GLIkKFhQJEWg7iTBy8RMOy0Sy4YyjyjwGl92TgDD+b5BQn5eFucnph
rhgQIcsquZHEq1oH2Ln0vVslrzqERfIanv/PhZdFLK+zodGelx6xzvJai1KKjoE23t71Rx2b/zEP
w2Mx/Ud1cwKlwHWZ/9+22//e1NjMdF3ZXEVso34btC5+AJTYnnIIsKvZL9M10awL9NaCO4nfpqn2
5U2T+vXsf9nBKdx1emVtFgNNqFwnhBLzK5tp+ZG9zFHLYuM4QyQEeGJGYBSbDCmiGVlRdiWpAkc5
jEqAxlTiKKtQqVWsZOvhuhzGThuumbUtnCy4ilAxJrpHsEL7sIAsssQHWB+qAM5ZLnAS8DHT/GVY
rND7O7Hc0i3OMqX8fbl3F1uWBJV/4zsRnubKUmg71lEKtMd31SlRiwIM+hiLgKm6tZSnmkiXtp7v
JOulnLWMztWqpS1KY8EUrTWutBUXEqNWuUb0271JpvvFjDvlNNfaJvlRSuBfRZco6YnD1FVXGDDN
FToENObmAuiGNixZyi3xUu9+lCz/Re/YnVLpt+4CJQteohJjZw2GzFGMWuFYbL2w1HeiiTM7tZ9e
MTYiWBkpZEtWma3FaAeBDAgWH1dvWqotOwnchUE5mVbhx8pTbnwSQ/NiOKo4I/cc0Sr06lG8qlgB
zU6C8kPPpwsST+H/pWudDFpjauJhG5znU+yZOEW58CzO0KIMzoiB1OSxAUxmxhfF18wTdOIfB21q
GmNTpABw6ZQdyUTq1c5/tLvSK//zVITOs8QC/9heriRiFKApa2SfW5IQP1+CJS4s2pY1yFhBlqta
cr1zVFGzdvTePy/NYOrLxyGCDKj2t1bp7P27EIqOcbWaY8QSYo7VayFuLFiDTEuLKWLw3dKibxkQ
cWSKvkSare2W/pxkbTW/yjxpx52tJGiIgqQ5hRghnsTZPzX/l753K//3pfw/vYy48t1otbzA/75M
lHTcT/4p5o+vxlFzWKfDcBOz5svNy0AD+Nulfx/7p+Xev9Tf438bE1PnK/zWK64+XxEXMZi9ouM/
XtO/v+7vVxfLiKlV1OBnsKy9jCx971/V7yv9D9dPYkAP7/9Bv7V/u+xvp+Jl/XO7VEd+ryy3YEsa
pKd8OoizzjCS981/ChFxE57sJM7+OHcJWeLeXe2PS/2Lue+WWl7pcrU/Lv9u7r+42v/7Un98XxpJ
ekCgG9Hz6a3/46tdBv7nVyvhphLBVPjbf/pf/NF/fE9x9yMD9m/fk2WZ5T35p7n/n+/HH5f649X+
8f1YXuXyzv9x6T+GLAPv3u5lKRNNsiDyEHVpsL2zVwMPENeB3fPa6Cq8R8GVK8AO6fQndEzbQLeP
ssTZikDRt4x2bQjXYRpdBuYVQLIyohkgbqdlEGv+saBoeij1rJHaw01izHGsqMpNofXyRfLS/hxl
noT8hDW82RS46zRQXxwMhoHPydp9Ox2cwLTPYWyhfE9LHAJo7Gz6k2GfeuGkqlRJ5jzDGwCzRXqj
zNEiUEwhB0FVMstPywKm1Hn3SDm/W9fRRhTUYnxA3d7xXqtKMVdpNzZ3Raf5r5SAC+rJqXkO+8J/
Ne3hK2rNeApNrTREzAHa4b1ogYNHORBCkWjl2kgGCs0gsaoXP8mdE6wy9Al2eVlMRlOIYZ1+O9Vd
r1TXPfChH73tcipiSX9UiMmFCMYE4AoBhxvoNKMysbFNV9q7Hz270V4TzJypC+VPrRx5H/ratk++
H+IDX2oIGblsr7U+qXditMr7dh1EknISo2ofvPQU1G6ma4K/oKipTOXQDInXVQK6/TPEtq+ILymP
vhyiou4HkxdC2n220n5NaSLYJyUeWK7Wd/cWCrb3mDCcgjbV7xw5V4OtJiEtgNTMdYnIEYa5Vspn
0WMSYCLn3Dp3dY0h6rRO3k46wqS6D1h6OBcSk68uMAhcpeTu2UUYSMqCZ4vMAyZ3Z5IN1k7H9Pze
dHSwezU6eiMJGcvPzBeMzlTEGrsEg0Capkk6GpkoQEVTs/Btdw/sXN0gLW+8mAY2mRi0uD9G0ZXc
j16UQgoiWOvR0U1A4W5FcDrAlUFCyfgxOozFLmz7YCeC0xH6gIJCy04E67qubVExUOdRYKjNVnFa
D0lYmZVlJd7GSIDsRXCWFc5GH2RlL/4EjaQWfkqSdxArx6pTbdg2VwcxV9fAZmetoR1MCdcuo/DJ
+PNy8W1q03NOPuGDY+LaYrPNHNNIenIkA4vEqdvX80uo99RsxzH8oHVVcDCiIt6KUV/Gal5Cff4o
RpHQ+wu2jXvVs7y7OLV7lds+3Fi24mIALpXPDWTNg611CO9MzUyrlWua2DepH8pnrSmr53ZI1l6Y
RY9hKb3qQM3uoKmNez2LsnVb6z1OdB225G3anSLHTLEcS76iBRg91sDE98kEno/VHNZeMHThDow/
OiuOoXxoI7SRRjUpz6LZaDq2DdwS9clDxx2y5wwuaW4B8M4rKXs25AjFUEQQTnEEM4vvi7srst4E
+qddh7jU0SJS9QcNjO+xNRFXEn0+FOMHS/baXeGh0S36xCFL0KOqI4eE0DRXxKkFWXmK4zFCtiwl
BtTSua/aVj4HTuhPDmePo9YhbaHAuoisk9oEfJxdsye57GQcLdT+78RBDAV8dedmLSefhwpbMh9g
UjBinmiEhf8ERJvdn1U1r3GfUfrA9PJT1mRvyCwh1DMYOPBUWb2tPX3YUVkoYM2cloMaVRX+1VNn
7VY/Rlzy1KuoQT+u17Ly6rV/NX4bXXB1f+tLJ9mbJcppY+DqIEDVjY8Mj2KrZwwfx1to9JugMeND
PFTl3spq74Gtv7FWpVy/ZbF8TeGdbnxw2fs2Nk+lXkGzBSex1qJqPDR2dor12nowS8N6kCLgzOpI
3lf0KZmOFCY/OavKH8IHRbH2ITqDl4Q3uO9i94iGpIQcHodS94q9ZHnJChUF6WIZZrvrw6Zagbqq
a/S24ajMp1lGlTlv22hbowxybia2izgTMTY54m0tp9G69cknKYAe0k6/T9JAvokeUgyToYlvgYYj
QAyUjtwjQoi6tOjTLSWiPJdiXjFVxHv9a4ot5HWxvTdrfMUCMC8b0ScOaeqkN816wVc9urcpY91S
bZ1iEv5sR/pziBzCtYjr8qWbYKAGhLSLVHnlC1p6ML3hACEZxObczbzswVHK7IFtx34IJfNiI2kA
FgA5Rb50j5MA5GNujerGymVp40/VwDHv02PkgcHQ/aCZ5H5XQAnLrVva5tr2vO7OrsNTXPT2Q2M7
PWwJX926VRC/tVL0sS6k7sEfSt5KhEupgpbJSpEkKkapNqBIOXzWO7fZG4BlHqkB+7q8ab3R/GZL
5g37HuQ3kqliWGrI2Kt6f4xtUhB6HaZPog9s16VVC9QQc+6BcZSlBy0oxrM8SPqeskjo+GA5EkO7
NWWWbdBGDF6tqqtWONVVIHeqS2t12qq01Y5CyGCdxUGu8AhcmuJMz6zkQFb6KS0aZNBFX2tMhT9T
6zexZli7AVeyNYTq4TzYeH17joojpKXEH/FkWjuRlK4RtLUOUWEqL3iPhZtOQ1DD0yXjwY2lNSZR
46k1p3eoxA1uW0hxspKa8GXwpyw15V217PvvxlB/1sxG/ZB5Dni7Og4OyLakOxPAsNnfY4Xa3/s8
fx31uu4xVPeVTZZH2tpEvf6iJaV7GioE60f1jJAvYih2/hTI+raVKnALg/lJb7X4bIxkKl0P2yEr
y9NLD0lx27Xd+EGqsXNQ9txJVGmVpppzszaR0Zs3cQ4r1rkVhnLLpN4ER0vLc0tiQt1ZgSjW90vf
UFr51lMqZSNmiQElHOVDr6BuufShkJdvoD2+5TI75Rxg1osbx9/ioFG+GU65GrOmovzZOSuoKOlj
EyBy2jsyXu8qmbislaDwRQ5Oqmn6lmLemTuhfmuphtzs2Po22Er6VjeKt1X1tjvqZUv1IK/5OXMz
CL1t+lhbhv5cNjbYKtBvVmvX15rHCkS3QdMZXQDfPKqzjRhNXdzM/bFQ91JXxxe16I1VC3Sz0pHY
NNuTotTVLUZA6HnMYG2agdGDTbLsg98V3tYGEbLp5dq879GR3MtjmOFS7Ji4tEEyqvvqoHRVtreK
LHnwoRYi5pZ6XxPPPBVp23yI4pJcXqJ3RzlNhke74+dRRMjB8GB4nfMi+zWmL5CKDoGSe89IA3+J
HWT1rKQdrljOh9u4asI7xajMh9q2eNpExO5LUnXfHL2zHls8YXiaRIS8lM3ic5rvLBzSVgpOhs9a
N1w8p1M+KkaqbIZRMy586rM7pJPSnZ0GAOd9JPO8DKurPOvXSWVFX1IoPZOyQnWzQ9Q4rL68y+M6
I5kfNru8VapH09dyxKZq623wzdtY+RAFEvOimEn4fTSqLzC/1A+jZXubjtLPLVTxn7cqSd6j2IaA
RoBOo0/xRWoiyOyaAvxMK6+oluffW22Sp5eRUBsMVKry5EmRS/ObERlby9KUz5nTFWsco5IH2QzD
g2xYxTHP1Hjb5E20rl0+qGpj6IeJgXQLykZb10paYSXVA44AnMYjHwq1cfnG/zLYBJ5T44Fdlsem
ZTWwhpAESqPgS/8QITH2DPvRQv4gQBCuqLOtghbEvZoNLmr+mX32UniOCf+5Uwoxnh/cApRp593Q
rgaurrBbCnG3vi8iY9g5AfLxnmuW+8ItvYul5skBg3fnzsmi8Gj6vn0q8uC7aSIbI/fSecK6oqag
IvyeF0fREv3i0E0RS1jjm5+jSGv3S9cS5ntts3WinptsZRnPiZquizHpHtOphffkZ81Xh0tnNBhZ
+Wq51oCBHUXTHuQ7ynlfRlVPrni75Tc8ULx1k1XJXjRjqclvsQq+1dRJsU8RoksMUtEHMyg1LqCE
uABjjCBRGnjtphi6ehVVmn3ugrZ7afWnvgmr7xDw1tyQAJMEb0pmCxUu5COo4N3GsP6SdgrYKEf7
q0E920pqtK5D4z6phlvW+c7J664GxPy1HJqPme1hLkhd0F63mMtPsDfwysnUO59yqxjWiTfmO7xO
m6OhAS/Iert4VS0H3QsNZK5oOn3abvuKPbOvWv3K4qniQYVk8WBDrFu1ijEcl75sjL40vWWdxsHt
HkR/pPsPhllmsDO4Sa+73jrEKAxexCDeu38h15sArU0Rnu+q9jVGGOTUo3S4xuG4YgcfvnRtjEu7
O7y4VpZubL/6JKCRKJwpiDVJ2EiItjgAUKMz97197muY0hMi+gXWEttG+6g4zaWQG/9Ok0BrSy6/
vTzV9CtDbburlafSozuY93ynk7esQfkXuxvgLlPTaZyty1Nppp8lMwl4mgr74TgG3iNWFunZd75l
SRjetaGennujvClhXl1ST7HwOFXgqivyi1w68X2Tlc+5iWRIZ+e3scs/ttagXDIjUy6QX41tKEnl
uvH88MGNtMe8kJX/Y+y8luRUtq39RETgzS1Qtl21Uy/phpBZwnvP05+PLO2mdx+dP/4bIh0UBZlJ
5pxzjHEzrjlxSOaM/2cPZxFuZSNnhhT3GsdVZf3ZUFQEaY0S3EJm8T6RJLYMRnyXjpcG2fofSmXH
bojwx0MR9P/0sWbu56Kf6AOZ/jZnLXqKs3MTGHGxq+vgrOvpdEzZOdyUhmEd2g4BuSnFFmDhP6py
2/LDIT86nfOYlKXzmxCfQTaAHIYjmAvAlT8nW2NnTRjQmwkS0BvwMR1MfofIEDhxlUDvf+iF+SY1
UHRBte8WVQlVboheiKr0y3crkB9aJsgn2wmgljL4wrqw+xLiOdehN5QL2N0So+LKNLGTbLMlRGNG
iU6Tm5uwDHCLxrXzz6KhiKvuizIefkvDuCvYf4auVH7Xswdw2saNOIxTbN6gU81ElNSP0wiF+dKN
kaeCLvmZ5pqfBrP6NTSrOxOeefZeEN2D+Q8OS2abb4TBAMAemu9mZbFTV5DMrftZe5rr5gfA0eDI
Wk45RmXrZsEQ/0LhYnSHuAr3sRrzPPt6eJ6m5lsWNwSREmn5HCyqBP8U0r/MNScwMcERranyHiHW
akdcDBRibXLR5Bp+ADWa37ScEEVHa52vfd386oj7+ZEnw2O8WOCY6ly9l2Pka5w6lu4Hs8uhYst+
lWlnfNXiuGGzHTjnFB2BixVFLzacxCj0KV+ayFQeCO/7InL1WLcsPrLOrdRy9Sg2D1ssUSxDhhq3
RbKfc1bN8ow6VR7JL5U+2a4cO91Nj3iH3xWBgUpNGeyLFghHiZCdD+PXtF/dtKdydXE6vyakkx9h
vQwMzbovQ9NxU2xZe6ewWLQwVbcPW6GxZoOoN33copVrQumH/BgsegCnUJ/uoe4dCF+T6/EbkaPm
d2Iurom15L2qtBbjv9vI6WR+t2gMH83kodlQ3E/qFLmMt5LYEdO65LX+c+yD+qssJ9EuVNvpJKSs
AOmbDUxmrj5Eus9fwMKjER2F0PUQnCKkCR6aCYAQ5H3Rj4hdYTnXzqvpmDWwdz0/1LHtvOUOiPu2
iX9gQNM9dLWGuwbkRtP4gnFY0BCLlGAhlrTRvC3KL5+Kt6Ysnjw40qC4H2LXiVY9DzXERDPM7W5a
Rcvt3Irpmll2mlM5v6h5XVzS2EBtN62/ixbscFfoe2QTrQg8sdiHWgg+A+GgS1CrCsbLpT5EhTM/
B3WDdP1KWzahKqjmc/mDhSYgUazn41K+zQ4GLseKsbtZYfWWqnniB2Gln0StLvdfpLZj+xlnyZds
fBSlgVrX96kNx3DQl8R9QLnRnZyOqDVQtIU/5BrglJVDExiG/pOoThaCvNJZ4sMlBVJ24EbLJ3Fo
NP0wD4lyL3KFGrd7JKSPWYQcmGOYdEXE976p4VGSou77YqiEn2mKcjKiwHmp0uEBsvPuO9Frkwe4
Zbyz59C6XeY89kO7S79aZbgXgc2qAsZKIVAIFT/NYnRBT/vfLRaDLjrGpXEGfPiqSrF6A3ZS80ut
jX5k0huAgPGbpsfSDgCqeYLesdg1cW+4DfBJNmuF4Q3IWD+X0CA+ztDC6lJnPPdWx5Jea79rpUFA
oNrUu1wqADnzL91ZA+hTZXLFWsCGr0uAfNu03ddtdFZgSLhfHKf9UpnRDSEp0yNb9e5Lrj8UYVG/
Whg5nxlhgCooNdU0eFiC+bkqeAqhmQ2+Gk41ovNyXrmdIpWHwa6NG7SZC/CfSECBRnkSB8WBqqJN
oMlibTikng1U0w/rKdubC+KYok092sQ1yvB8raeNs9Jf1otEA/LtaFgiwfCOxzJkAiIXuw95RGC0
xIGouuQcpM7XqyRHbz5IZVICR4545JIRv8VpgFQGhK1voqxQ0bT+lBK1RWl+bCeV4HxKu3DVWfon
FqqNWqPfSM6YPBCOaWC7TJNdBJJir62kBcuYRHdrWyI0Eq9Sx3RvCLTHtmYR4BArYwEWt7rtiQpJ
VjEVsJSTJp/ovOFJpCwsu9eU8576Wy2MyXeWGCJDKLN0tFwTbsJfeYHRTg5S8xne7vwwV2zgKlNH
8XaBFMNa4vLH2hbEuc6+cFXokIDAaL1OjLmmEXHdm8sD9MMj8yqsRqMBjZW+VjT/XSHOUGP5IRmS
L5HVEVQUJ9prDHfYQWTbXFVf2e+oh7rEmw5e0F9Qrz5LxNBepC6qvLJSkl/Zv0al6T8N0BOoybPt
6JZYPcdE5u1tS5O/BOnyJIXQNWnB+FosTBdtpw/wuvTtLsjt17iWrQqEZISkuSRr6V1RJNG9llXt
A++mP0lN+G2QA3KiaD2EbBVOsR1/E0V5VFfHSEddgH7JwAyrn8gVxHepEus3alH22Covo9lPd7GA
2gJJm+7QvCFP9MgZIl8zZ7AdIoSzIHLDlt6AqPWUjg3insljOc9ESw4rYCRWIYHWK6d+tpR4OKgh
CkE54P1LsgbV2TPwolGaC0gLmLyBCaqvlTpY/ljoykEooc1QFvuyhS630DoTtdPaWF4bN2vjtiVE
Xk2n+MEpg/bShupxslqITlbG03wK0ILNsse4gc6UHrtqVtXWWVQS9Uw4bovnQNR2o1Ocl7aCZWs9
1Rnw4sBQ67XBoL3mg5Ttu6zNUOzgrUO8mO+XsKl2pZG5qGQyXzm9cQPWEoXMNSvmMFkK93BxjxdR
lIdD66eRTSe1Vu6ZEmiQrCTtozzoPh879X5j0luLwjDT7ivLGS9pmHqyCbIUU03xMrFWe0w0pG9F
1LGWBV+kzpbv9DXuWKcD+lWrRQeRncw4PYtTpQnmuQJ0rRuBIMJavKS3sqbDLrzlc61bfOJxoD9Y
q7eKWMsrACPQaMsWWh1tksw3Bga0V0NhEoYTGduFliOAisOzsqro1xL+VqxS+jcDPKgVEhJxXUdM
rBY2d9ochzeZRSSW0UbVc16mOEkXM/zVjr+7toL37j/n6PmS79D0bu7kptROcfo4BE7zyLau8tCF
aQ/XmV7kFYeIuG6tdnRrYlmyTL7Wzrkv62a8FxGo4oDTDnqlVv5TJmJLRbuRqKv9sr4O0S4o2Vqq
WmswwPCdepJELGgRdOVLqBN/KlLxe2qrlUa8EnoiY1oFS9eNvf1QGaXD6ikcfmS6hTGhVb8kHfip
pY9LltBm89o3ASZ3GkwWQnpwBIaPUzqWWIbQxZuNWOOztxcN9ECdYYYrpLNuvcyrrDYocBwc2gkt
w/yaEcX4JpKjVuo4mdZWW9NO1203iavsICrgyUe1L0MXs9IsxEOkJ7FeFQ+a12nfaAOw1PW5inJR
FLfW0/XRi6xBC1Gpr5LgTtBZNwGohlSzbsVaKHb06Bw4iuOJrGq15a6FyOAoFkHahIa0PoMBFbV2
/zvXQ+VVqZ3lMvfGc55Jw6lwYpDf2QjrGKiCEms7msHBeyrvZBwvjXYjysVhayayeZJCgNQWtbdV
QAmZHbR4yVxBhBv2wXCHg9O9CqKKMsGJy7cyxv8N1bEo2yrsCGObScS8t5VhtJVPY5J8L+H1VBxX
7uwHvcO6IkLRRYS6CFiPAeqd0Yu8F0WiUpSL1Ai0AvoeYCAf6J/fzxBNcrWMNHdrXa+txbW0odg3
K3xN8C5OQVafNeiiN0pHUZ4KfS6414j/Bs1G3CeBshh3f8EvsBwmNFoPvR5Ob3q/HK5mSULOvTBO
jbuib/R7S+uJaq8UdIys8HYhiuyLHC3J0VkABuqDs2eBJN/EfWkfi3mUb6Qh/F8pttD28W/tQiO8
7cS3eoZqanpk8Q1nT3krlfAhiQWJtfolAmMOTmJBYsaVfgwDpfVE7ShZsM850wPiWzZcZnwrWE4C
il+z4tMBhLBnj0lWfFimIhm8tkVmQcuieIWgEP4vIbsMl1tyK37CiGVpnznMLaJWc+rsEsv5Qa9C
/cHAGXZlQJ31u6hrlds/BKhkJWIcbkWlmkEBPsOxdsBS0D71Tge4KnMi2NTIwuDUPZXpI4695lGU
pF23fs9htxd1Up5DVOuYUM1lqAJn+tcWH365G9R1E2Ln4UmA/gtzkfZKXPQgUnGQWGkAk3ina29l
HMGCFg8vtawBMDeGty6otTdrXAkGMy3ZhT2tmqbrsSiOWv3j+knHtC5DcRD3weO1uNC0h7xW5281
21Q/yJ36ZumRv47q5CKXxk39h8c1W/kLjMUp7pWglw61NZv7BCfwNxsdyBGNaXOqtH0+317VDZMB
dZgeYrOkyY1bB4SqXyaJ81rqsB713AAK4S+CWAmlKHwhenLNrXUipxqd9vreUpAsbbn/1KmKoSMR
A4mQUGDSZnPyphwhzVo3EaDsS+u+byC1WpnGxWFktfqnBQhOJCrh/+lb/dpCnLRdQ5xgSdD3vF9j
TnXtMql4DxXgAgCG0rOUKMpLE7fLLpCmYo8BRIEtYq5PhIa0nqg1qym9H4bgNUppK6OP+KJYO1El
mndN9SAPVvZwba3ATaPB1XyWAy+MVl4i9BbdzpqyoyXsC7UBNFbp5XZvrAA8bT3UK5v1GNnTDQsq
T+TqlcL6mlorRTPseNMNIPo/LdbytI57Ny6Qwp3jyvbqqIaNXkZqb7AIGJjt5ju0csudERbycR6d
l37O5DtRZIFWmHwjShyo9hKD+WYGulIPq8GgekQdZgaqWMlyficGwDKX0i0rrEfR/0URjG9wl6r4
fbZB85eTcItcx5Bo5SB5uQvkqdupBaZZ7/91QhQs7dP2K9svv59kpeVwbGsmoCEvqrMOEvTcmkN1
FllNVpGcLuLWw52gI9Y8sUBs52Jn0vN8A/W0XRXBJIKh1iuBV+a7kRHoWq02HNVpUi2MkfFyLzn/
XnOaPue39jicZIxw+1DNuf31iy6+3uLjb8RK7tZ5w8N+r5jGsb8fmDBECz2DQCk2nWTf49u6TNMU
7ulsirfIeDWaOY8uomLWjAsqrfGNMjvxfZnjdx/m+GK3iXRyZAgRY43l8bSWtXjzFSd3vAEGHq9W
29I+w62A7y0vu30owyfrJ1og3+UrhCQukxuLRQRUDlrhGiF7dT+Ta+22laH9Ba0WDIjxjV9LpqZb
HfCxb4YZ/uMKAh98CBYW3LS+FwcJAcprquvUgxWCMVRne/JAYjf3c2FgUYkCIDJxBVGkxXbOB7zV
3HchmjmAkSCxHqTFj6amflbbGpnnQK5eJVVLvFDXm7fSYCfIQre7S7M48qIOYYaEsDdCP3o6sj4j
+W5D74nhCGdS8G1GMMgfdaX6IlWoKdTtz8AIlovW6fLBhihjT0ib7dqL3t+ljvWcmgCI26mqDgUm
Ir9oUy8KyxnMJIc0V6a9HCN6LsoQnpqe8mB6ycpExieFzGoNEDeWEmIN5a5pH1jbV2FiFTvkH/pd
bEupX0sau80gTq6HqHH2kzUEt3OA9rnhoM8lw6J+FoeMAGL4OvPyLgT358t9PsHEYzhfakwhrpI2
+Z0aFsGXRMkPEK2GIBuZggMn8kWrUMeyMoB2dLUS8cdQmcrTUM7ltVYHsIMKUzKxfOAaTarYrjVO
tZurmepZSl6cQ8jqz/BN/UltZaIiKVdwtqi2VELpiGGiuTiIltuJW9nWRKSg1i8ISbTmXa8O32Zt
MjG1xVylrM3/TuKF4lbsmOjaZY2eFnnRVKREmTR3AH1fgRx3B9WJq7NTT8PJ7KoXLXDU/Xb7cRpN
XjPDS9WVBCFO0o2urhJfhC+cxzXQX1tDwc3F+FUqZkXwRmS4jhFKHpNFt84Y3blubYx8Wz5pTSgp
iiI/jYQ6YOZFQbCR8WELeIC46LioSfuPsl4aTxxe444YlHOlzPctHn3CS+tdo0c9pGt9crQS1nVJ
SeyHZywFmAEzrED+Ii1QXN+IeHTiEYvDtVHQqbySa1oUi/ZbU/aF5nGSUA1LhyI/tmuc8qwYeX4U
D7Bkau2AVfICxh6nL6Km62OHI6JA1arQ6sus3Y1xj49gLd8ev3iZouz6irbqrWYrE6ntIN7Llv3U
ro9l3nkXmcFRh5YBDQvc+bzgrZkkeoXI90QVzdebzoj8nD08OzWsNNlADCt3vB22exdlYd/bf04U
efFkttYi9emUT9kPf3w7Txkabh45Qnau6fSS6Jq97EQP6Cw1W7wBXL8PrQZWqM6Ysp14XRi7i/P2
oresKNve6JaVpIqAtO2Fi5rP5zm24xcVkKk4VEviauRKxsXaldB/cGjw0dGfc6ldPFHATNT9Seo5
oc0os7zMA2bBqTwbzN3nBvc9nXNNigPKs/XHfB5DCd130JGK97M9rg/D/Jq8Pt2iMXeDE+ws9eds
s9gfQr7a6yFZn4e2/s7fsn8rE2eICnHalhVlWMT+XEoecQ7L0vh7SJ3b60gVY1Ic+nUiEClLgHZE
Xgzkv7X5WxlUEryWrebzL4gacdnrL8w5sYFNnXhE2mEFWv/29k7FIBYv9lPZlhWpT6f9rez/vNR2
+U+nRY5VY7IJBzde58hYRnPyT3LND2sPEnPmh5qKTXUGtwVVc56TFKeK/PUi4krvp8+EW6Dm9l4o
UupQL4e2z47i4jWMof6i7SToLq/jWQxTMXVtH4VPZdtI3tr9raxUVuSG6Iqi4XYZUbZlt8uILr1l
Reo64rfCTz+1XeZvvzQoKoyB4WumdbAxr1/T6+z3OSnO/VB4/RJ/LhUNPrQSya1RFNfDcp3IRzHH
fvgt0erzVVl5Fach+LlNGsYaFLZl03ViEbOLKBNZkfr/bSfOFaeleuYvidoer9PqduvXaV3c3/9K
ivcRi5lcJENCnQjg+b49CPGpEX27V1D+0QbA73IY0pnFFJbhUOtuxCQh8jlhi2sA5fsUV6M00nev
29QqrvXX6Xb9UG8DTTT51G4bY6IiCR0J//YsXz/yn8bxp3ODXMKKJZ+vN28WP+dKLk/r4n3xIA+B
0W7EcaEu2V7H0EIaFfv/LNY+LA8iscAQN7IdxF1bYYKquLYzcW7sxcPYZn6R/VSmiqdI9JpYnLVR
JO/EmC1E0iY8+qhj/TpIk/5tJrB98cRqCxUhCbjfOupF88DpX8YIVtW4tT+sQa93L95jOyjSn6Vm
Jhag13cqFqAiee3M25tukeWVgt48ik4DWV/mS0sxQx76/kTEP76+SlH4If/+Gonn05plOm2d6drH
3te84vLiZ7feKlKiTNT+LSvK/napTG11aFN8fd3bi5sTTbu0/CckGpY9Q+1fp1utZocHsYBDFC9b
uHSYXehT/u3X1Z2YiUQK1YiP2TLK852ZK79DTa3PaY8Vksi8+hzAqHkMYiwNd0Ntw74T4YNRpAXO
hKE+fviksSrm67Z9JcWncSqTdPHGsgTkih/BJfrg5/ZgREocWoPof63o9q360Ceg97dvtEQg855I
xXvRUJoMxUe3l30QcGouvX6VM6IKjy1QJxi5iDVGKCGOzae6dYCST/VBzDlLk7GUKUGQ7wYemei9
YmQ7Rs/HaDFN9vl9+FWCtQ4Jzip3+7Y1fNFEaeH2hwaRD/D1oDf8fjcpvniS4sBaCO4M6yTuUryZ
61Q1I5ALa579LMrqJHZcTCwX05h/RaBqTpz36cVko5TjE/8lhnhWRjslGTpuxPHkST2LYdI4/THt
MREty3TDQinHKqeivln+4IuR7jA3wia/vu7t/iTinneQXHxHD+mV4A5p1yIZsXgdMhSnRMZchyZY
5kJl+3VyHG1ntHN9ZqGn7+gA/4ib/7Cruy6sP5Reh5pYbm/9e2zteg2VwLLwvmbbnqJipXhGuu4o
htf1ka17S9G3xUU+zUHX8S0KP51SSbhtowp6RPbiM2JPSN6IhWlQ7EsddmjUsfAdIi7FJA/6y81H
u9/PU/WoDzp2IKJEge0fjTF/xHHmKnDZ5GFwayaply/do5lfytixduJXUyg9V4+jC136PqzYd9OD
6Czr4IJWyjWMCuE+9SiVLduTTD/pUaNdN6nXXex1ZSEGohjn2+LgU5kmdguizTX5qV5k/+8FxvUc
0Q1w3+7ltAwObTzuQZFZ1+3S/7n6MLUG3u2iPVwnWo3HmP3TdJFx2PpqYeoeMUPjURThUed7IuaU
a1KUirxIiYMZSjQKUbBg/TjudXWBfAM9H701dtvEcV0Gi977vuRWS7M5pc1Uok+L9ePdDiG6yZSY
odsj7Q1qJvswALdZVAzK63rGWeTkyJyCedHwnDyajqJHEgAzAzVQPYgmgoOiZHsx/MQbx9PmqkNs
H0XX65bh2kD8dobRzS/KZrkuFcWdffrdv5VFvbO6ZuPbbuDL7FWTKe+J4nq4TmfNOOzhrryI2xZX
M9uwPOTdH3OKuKI1tTImpOibGhXKsrOkBW9+dljgSRb1H77w4r6vH8rr6BFftetwEv/QUNr4vDyb
je53jVQeN8tHPmiq3y9K4X5YEMsqCpiVrhfXbv2hC35IipvX06L0w07rTbeFBe5Y5hYfCWIO9llC
LxTfeLH/bVVsahLe7LCK9+Auu1MyPNdLbB6yVt9rhcXaVPQmq80igDcd1Ondj6BZNUjqWoVtft1Z
ixEhfhiZygXHD8F4W/cTHetzF23H/ikvAx952uPSRCvy7j9Wqw9P8PpE14+/SImnKBPo7bZTh37u
+7Sl9+Xsl3XMtPe+UiAa6Tzo+RszPbYgGNbWJZFRmPFxIqAA/UhmYbEHvSbFQm/SIxN3w3qND8kl
qDAS1EGMkF981GG09EVr0YOjsObRinwHifyKersuccTvfZh0tlHfsNzz8ylUrw9JPJo2iju/KlTo
rcWu3sCQMNfpaQAtt3h6ok57FQe2GK5a3j0bekIgzPXbP2JCQJvi24cl10z42i7tYf/C5jybnoMj
GFOv2vIwTBTB1n/451H137ulgSFXrEFFtxSPmbs6R3Dvr4oCTn/Ynr+j4EhK1u/dVnZdy3br/4Ic
Ub3aQAql/mXA573LsLOdivxBdAnRGyRnXhjWozcugISO6LcQDcSMJH7ZnKx4F1kwPX4YNSJ5PZSG
m6m1dczXHoNFztnVqN+cKuiL1wWs1MgHTQEMNM2Y3ZGd1697f8PKQVNGMquydZITr0Ok1AZWRgjr
32fS602JumunUVJ52YmkKBQH8dZESsOX7QX/2l1uPVZ96eMB/4pKknrd1NmxXhCuJlUjQaF6gPrW
+B+bndV30qG1ql71RqgoxZO5ruzEfKTXBK4fRfJqqBQv/5qc7DY8G/qPLsjG07bXQ/GAhZhu1u6n
TeDcBZCyLhksmsryDP4z34XZ7GZmTtgdJqVI/q1HLxMOz+N8MNb3CLUPQQSin4hp6/qKLeJw3fSm
11fzg1gDrnbUbD0U62GBBG8Xh9kXUSQOen0zoAZwEs2L6OI43HK2roKndUSaXYPYRP4qL9+H6HZq
HlQgoH5S7IdKfxg6jcgWCbeqZREb0SqTp5jAXFgshFl91IkHh3YzcvWGzmPi6Nux2epdqVHQziSa
8EGzzfShXzTtBM/qJVyVuOKkWA6BFP8imM30C2mQfKeGDTgkMAljvtXiag/LF7hTDa/Tmz/ZqsKZ
BReR5sWh4YPLz85Jb0dHTdOkgxnEOfBaHBXlYmuPfdVUfC9jHKhrFqWdt1g1mr26xC4iocFlmV8W
Da28gri/S54R7iQ7uYUaD+63QZq5IIF5zj4Gsviczr9b4qYv1VCZF6Ojr0hZ0wPdjmFqtmPnSwuE
1SfqVmaGk9yrHmgdBnSpGRyqFALF7OZbdKpvCjYPrQy5igoLQCzJOnEKxr2dLA436sfOFO2WXjtK
YZN8q/S3RYvkA7K/pp+O0pOShnDESeBmtNYvikp7M6OvA8ihdl0Po6CEVMDq1ETWFsf/73bMD9Bf
gvUemt8asnKSlygsbYm09An4XHwozUKvzpLaX+a9kqrLWbaTL3E/AWrKkUSCz112m6Qc96auJ7eD
gnL1qulTSCZjtTTvizB0q5nJsTdtyPyNpDsoSCP6WVJpCBeHxalYlBfuRztPhBWcnQDXI+OvDAYQ
mLk4EgongQsyHATWGn5PgBHFYcwITK4XdfDM9QriMpZobXe/lgKkApLt2atTfp8qgDmzM1qvcVt/
MdQO/GiX5A/dOBEhGS32vTnOhafHRrvbPvDXbRQk+Km/gH7weshVrb4q7uFy88aQh4Dy7426vlJt
JawIrSjzxXe71wPHy01t9szeme6zSAm8ALpI316zsiZfQCdUhPioJylHCx7VQ9xdsTrvEPlRvTYF
lgV0oSeauFL2agGH5IJsQ30onMzN7F5BLzPtj3k1QEEfT6kf9qnpW0sDzFSOXRR8w/vt0IO9OjtF
TpAab7fW8ZmxP10xZ3dzYCjI8MDlNkjNI0IQ4PiaSUOmzIO9O/ZUx4jczjYfnb5IbvCuBC5huURS
SwN4BKtNsW0/Bp2SgO6YEugQ77uRaNvrYdZN1GLLS5KpBkpb8ZduyBDO7irDre38lFopIgChhS4q
CiWE1UvRvV2F3eOiN91jmzS7YYCUTuS0YlJu81E75VWT3qbrIbOgxW/my1IC59GdiVjc8F9iQ4rH
ZUmPTWlN5ylVdv8acIoSUGafEnXQbiDEr4+Q7bvTVJcekOAIAWaDbxCem/1s06FsyDF8PagmV6oX
495ohoNp5e2pGUuCyvjw3YjUdqiCGKSQlu7MHu3UcZpcG7LKS0CuC2TdbyyjhI/XfikRCyKSIbt3
jLLxGht2XWNJnaNSy60PBSHQRiMPz5E2eGFlSz/T0jnbKI/OUHZ0chf8hOA+JQShATNTzp1+SJLk
oJUlKF2jt/9J0vhZKdHQlJZwQLWuxalnwTUwImEBwXIlu10dQSW+kuBLRWUc0eDDVQWTn9eVRYiz
boaAMK5QqzSl8Jz1oVcUy7emUwI3ywAXRCPUpbX+rBtN9QIeFlC6Awi14jXmvRnurCDQ3Krvvw1B
iZpRln6TmmQnm1MNBUeMWSDtY/62c1sl/Xc9LmMYMwKUZQL6kmnic48L8zTVEAvTRctTmqstMkXO
U5R3D3M/d8cekJ83InFwC8rtqR5wQkuS4yb4+e9NRZbcvCcqFlTvSgvAPI3VRPYMhGC7VLK81KQ4
1nB8NiByu387JfcUNnyg0wgXSwL70K3rgBYqYVwLK0SCIIijXQOBc4h3gRUPMU+9QxIylTW/CiPX
SaD8VHoL0NDaGYkD7V0V0l6P0HvHXerwqVb7+eDkXeOaJbEsKlq4aWEZOMV5fEqRvxJTn0Mtj/Kd
4Xd52qEKNT1iap10y7xr9QCmwhZAD5zasauqxuQZOsFnbX5naUn1JZK6nwpwtpuAvP7K8pd7RYOv
5u/WAZNZ00lwz7bSSJQ4WKlQDYNdWri4BdxC0o2d0IJetP9oRA8gFXt1gkGhab0h1dkFppXfjwMG
07xkyk5Ly+slYN8SgIAhq1VXlxXjooTmm+Poxllqa+OC2vjvQU7avWXq6BqmnlbH+rHJsSYk8a8R
RmbkMfI3sx6bozFfct1W9joKJB7uL4YpEc8uiCPtXKmL6nXyJauqzmM6tG+zXvkRDzNsEH1C8FrQ
ZruyKZNXcwnYb+D+x46h4BBTtOpWMdGvzhT7RBgrNgttDs8WaKxbWZFqJORhOlYG4EoLsJYcs5Cq
PM0rnU3fN/dTWStPxRQ2Z0Jzf6cQRJSGNwG/OvSmdK/k3+vGlF8h1p1PUV7WvqlI4yFVMD4a3WDe
Weuh0PvHpq9vyiBST20TgepI1ZmYPvlHVYUWMB5F2/UFznZIO125SXGUEyR3Y7TQQBhSQuhmE3s1
mvdepkHUqpWF4zGWQeQa5vfIMH+UQZjtU6dQdo5ij3st6Y6LWZWeMegRWLxxItijq307n5xT3lSH
tmFV1gDiYyd2lKB1v2WxGniJOl8yc+pQxE579MIVZycnMKQAs+5uLUbisZbM126o60czkjALTaqf
AbPZSSPqXkunvqWIt/Jlm4md1Il005q03dEPmvPYmekxLLSdimVUCg1152TqczkNy42KKJSbGZP8
mIX4WYNSvS0aBB6MRRrpYYjeZdUYnS31F3TE0n1nZAH7RhnujVSe+AoMb8BmwfTG9pnQcjQQ3g+J
XS0NS08KZwfOJK4DqHx5KeIvwTgPrtYm8j4PQu3WmFFlbecx9+z0To5a57IMj5VOTG4LzIHgWqw2
iE74Q80bWiat37OkyIq5g9BeQyMNbeE90Ct8dgaqU0NkP9usXUsJg2jcQi+jaq/ZgGB7P4z2aZW9
9IknkOjE2anU5HupsRo/q6XKNVDK4e2Ex1j2poZhtyCA5iuVdmPIkbEjrMcD34/sZ2PFhxKvV9+W
E9AE5ffojPo+63vpjDjU7CuxDZVou06ziZq7ufONAAmv1Qs8Jejd+/mAfrBcMyNOZXNCKwR0Expd
rI6OKUpiXmaUz0qbzH6OZdZy6h+JokMjBEjFdarhTkIvrNECsMJm/ZbpMk7oIrttqta+Q/LORtkq
7fZRCzcOul2EU8pjRdzTrg4Jc5vD/M6eGgDWjT5W53nUXo0mGrgTfQLqb1b3CzHGp2i2CKE38vZZ
UczmOWXdK+dq8iCKBtZr0HMjfywqhyodnwIDkp9ogKnBSSQvbO0JExVnGvm83ElK86RPffNM7JO2
c+aQFZUDSCNUinRfVhKaJshQ1FMfnJjR+GEi5dd4fOmmHyf5vk0CgvrtGnoqXp8vGosyTfHNSXMI
BgWFBlHyo9ZJzck2Kry+XcYjN9oOAo46ifwubH5MZgG/9uTk92Y9WLI7ySFSGGXy9KFMJK0sW85a
VJ5FTpzGIEejyZxvkdXCdTGMwwGgg/xkyt30ZPkiLQ5G2MKjO2K628pqxfynD4Pk1iGG66mO5Qn6
0fF1azAOXehn/8PcmTQ5inTp+q+U5fpSDQ440NZfL0BjKBSDIiKnDZYZEck8z/z6+0DU11WZWVZ5
e3c3mByQhJDjfvycd6gR4Ppzn+x2L1ilAx7vwcDbqupfCSd5RYghuACECi4drti7BD725s99el1B
XmsA7uUijUCC1fZ+8O3mZn3HXOjzDbHWfm2tm7YZyCpPwqC/2sFF2vZGWHl019fIcQipJ0cBx+VS
+Kl+7uR0u7bWTWOibVvBOjisTTWPp5tx5iKX84Wogoe2g7SAA7O1X/fBJuhuoTDsieKXMzhtqnBS
goNbvJ1RaVl91xg4mL19BmcAwO42xoDX97ovzZVqk2eKv626b6XSWRcIodbF6fpxa2dRg9k7fjMg
8kf8dZTwfj0lylDmzZmwPbUVYMzB3143OWGuBOl2Ec1AMQf/M3c9+W0zDIuIeO4fygDOddHpD4PA
b5kgoPespTlaWfRQxnt1kPpDQjzzoM514GGF0R3XEwYWUcd4VjDvXs5fT0E9JfEdFrzBaBwzKaKL
Ujr5lTYhf5AmdXSJl025QEtrIyvIVNFcN3bICrUCVnlFRqxMsJVBSgPCfa8ahQeg0HgsMW/xMl0Q
Mda5/kgwN2xNDQfQ9Sg3yDks1HqvcGb9MUhkcS7G8nk9F4uj8eJX4duxZHhRuS3THFZYesvkOm/j
bwmKDRCk6/Cq9q3mlhKXeBjjMNuGEFlTjE+8eCq7h8YcklvFYsG/tNaNUyyumX45vO3zA0OHwMra
wxf4kdnLphXFDu53fPf2LsyRtgzQ03Y9qGLLe1fh8/7nR3ZOLl3wpNpx3Yer13QVLur+6xvWfX4P
wT+EwfV2hk15IMemcrs2RyMq70cftttylTnWmbeZEh1E58SeRD7v2GmG+lC2QOJVnYVZbSfaAykv
7WF06Fu93t6vu2QkMVqfZbZf3+CPsr/u9fErQZH2sO5KY+dslDwYa8sWlgTApPTbtRlJbpZa9duq
iA+VqLWzYzTDxRhGlD5K8YnJcbism9mOcYYxW22ZMP/YVzq2NxdadPd2xlTY1BXA2evUAvaxhQBd
2GFRrWl++Kr351UxpZjUrxCz9ffcAHujGHlyY1QmEn+hpu2hYbf3SovLXNEK5/NUhUdjnstvOFdf
jbkSnQcnfvYXLWaHMPvaWjaysny3glV8q+vUTaqqaB66Mv40lQq3LdBnenmOFEclN4oThZscavJN
4q4pgrBGxWPUsmqnKkbtGmamHOzay0dxU/UaYnJ15Bysh67Lto7yGZyicYvdYk2BFqL5KLXifWM4
R57NYGf5SuVaCDv0uXaxbAQq2ucmxdJpQKULcWiL9Edo3+c94i+Go5dIQwfOQf2QNwCHA3UzYZr8
wE/f1ZqM7grGxzkRFwCe0wbyrcPS0RnP5lxp22QyUQqZY88O9eRznwxyN9Qx6YYip/xqWltclTVM
HMm5tmNonHS4onodvQ6dUK+C0nq2m+Q0F060FfMMg0ZU6YdA7lVbENthllWQBfacuFLfq6ml7MI4
sqj5ZsltGykvMB5Rk6kilP4sMJbhM8+GeF/4453RVU+Glk2PRZMqeClWX8sxU4/JYgLBehKXTVwk
j5rVIlmGNBrBaCfcOEniuxzKGJht1f/iDFe+lEg99Gn2ttEwDq6UEV2xqJzdNZxO9TrHHoNyYTTO
j4OBrqGF+Wsy5vENnjsxEaLMt1qrNbsDIqPRi4W4h6eWkbzNEclYCsCSsK180adwfN9M1iUxzeBF
y+L3uWljL5Wh/wW1hMqDUYUnrRr9K6uv00NtjOUNUu0FFRRkOIlDgwctM3MvAgD8ybGUJ6sv528a
wjPW4nyU+yllZ7QJcHef3CEu0ye7mozNHIXNASUBzTVZGmDIWjX1FdKDhGaBiilJUuIpGPr9Xdd3
7WPry/ZxWihiMusvaysVOUvSUJ1Pa3MUWrktRdnt1uaAedgxhSHgdm3ePSZymdDgj/75aVWu7BJh
mXfr+VpkSSxqzRKtPr7KNJJsFw7xuF2bDvzRE/4arB2Xo2HN1G+aE9pFtNYNPmM3tjGQQlt2cX4L
RwCB+rUp2wFKHpj2zdrECme+Dsjg//FpVmYsM9h6bL0+s7Q+zDIX5/Xa/UHGm57i+9sZU1azCncm
shTLVxXMFzepmT+trbafgk1oJKkbTH542+OsdgtoIXGzuM3JOrBv3cS9r220KQDyUUtlM8Gmx9dQ
DW4xB0ZzHwXVW0VV8iurMu5+2L82Q5ioZj9P131LksBd9wV9S6QCsH23vn+g9gPG3om3XV85N9NY
qft6JO/Y6BYdet25bvCWc3uVB/vPXSQInZsCQL3XjrH19gHr0fWADjH+mKb9R1zpb9S67FlYiUKn
gh7KmzacHidbnY9/2TfBUdqxokVwYDklF7W80ZqQt1iAGyzi7uu3JqsTnIqyITws0w9FoMb0gHVU
rL6W9+hN0d+Qz18b6wbxHw4iSYLB3NRScFnb6yExTdkpgpEkMiFvjGXz9lGAizN3EJq1X3d26PPB
T2/6XVyl8w1Kt+IKthoWp7TWXaIWh6A357sxnI5QLCt0dgbjCco+cVCnvrWw89sT9fn3begYT4kZ
76pZFpf1zFrLtnM6zm+taKo2TTQ7b60SJC5uVcXDeiZO4G4919ND5JfmUydYOBqd83YsrV+Ez+J0
dkz7hBxQ+VRm2s4KR+0+HeziSYGL3SVxc7seQ4IUjTK8s891WmY7I6HcYNj1pcDrtzfdSIBT1KUN
tlNJGsoAFKjTwNpEffkQz7jaNeGsX8C0s2KI1SX1OdUHpCpyD71/+j9dL2VxdxA9eZWp1wJXtzE6
0suiOjrdxBSoq/IOBpJ2bY7NWV/408lkB1fDiHbn2tSKQiArIwnWTGAeMeaCI0I1HsqK9iYEOrpP
kDHbK9PnOq6j54D4z0OnrLlzUBZ04fMniBBa5Z4H6L3doClYKHG+LbW58/JsIbfk+amEL47aEtog
8UOldeYz/ePIosp86g1yCgH82DBNlA8A/OH54VU6j10ekVOe3PjGFrYRuD0OkbUt1NdEUc6Or9fP
mRN/rFYZsgnfrCbDro/Eqn7AGOsZ85KLGYgI1eEqASOgJbeB7utnp6RjL7viZbO+stVY30MEiV0f
pheqSv4DDC5XGRtnj5v1/DgW7V3vVMWXmFoijJhMc3XElTwrVVrU9LT2Woja2sy6hWixVU2gBpWI
7Hz9wZLObebvZZbUIGLYRJhKwU3aFLmiYLql517YZw/pBNmlKLEfT41u12l2uc0Y+7ygH4aDmgeW
V8pYIBxS1Lt6xLR2yP3wKe8T7SAF9H059QlmGdU+zbpoK/VjWQ71I8JSzDEdopVIrN6vrdbx33fK
2N5IS6ZPU4QsFGwkCNtLM1HCzjO0cTqOExnINmD0HFL1g5/0+j6fs+5JIOaxbXRpgo0c5EOCpC7J
jmXFXINR7++zSKSPYgyifWD16Vamze7db//x3//1PP5n8FqgzToFRf5b3i3YoLxt/vVON979Vr7t
Pr78651JFG/ARLV0zCUtTbXEcvz5yyXKA87W/g91ZrgWcRgdOmv6kKryapUyrWbV5g6K0XeZXApM
c5f2GIT59XKOiIpPgTkzr5WVdh8w8G+KbFbfXq37CiPzgVFwNMRvj38S19H1PMQK0QSG6/ymtjMt
Gjsl+rcszczssOrrrBuCB4KOrLmsZzS2dNcf/h/f/fJmvRPPRTkx58Gg/b7534ftZftfyzv+54wf
Tti/FjdfstfmH086P+wefzzhuw/la/+4rM2X9st3DXSrona6717r6fLKg9/++69bzvx/Pfjb6/op
j1P5+q93z+Tc2+XTgqjI3/1xaPmrbfsvPWP5+D+OLT/wX+8eviRf6rZ/TYsf3/P6pWn/9c6Qv9NH
7KXaJ1RUejXn3W/D63pE/V2l/KbZho3Ips3Q8e43sEZtyJv038knGbpFvlw3NMux3v3WQJNdDmm/
q6ZhqkgyOrauO7bx7t8//Y9e+/Zn/X0vtnS+/i/d2GKNxmNJ7xWGNFRHCPF9Nw4BgtXwhOpt3WSz
ebBEEjyTDYSHJ3JJqmCmYkvao0F1MY5TwBRhVW0RQbUOnY7QHM53r3UTLZqmoT2cxlozHnvgHlt7
bNEFduZw4Z+q3uSXEwKfyGRCCWuCDRGUQ2AGPjos7dZTs0V5h6S4N0tdIDBThVc8fJmHfby6S9HO
PEZaFW0tpIN2MD6aCzKk+cskGuWIFU+zdYR0doinR26DIwCM+oI8ZZmS6rXl64zem0flQj8NBSq4
TWDUXpjbKfgGNIQBGlH7rAP/UzIn1EMm9Qs2pslGG/zQm/FJ2yS8/yVOckTOrMTYRMwWblszJiWi
BxmtsUYtar+4dApVlHhiolnsdw+imc2dUWbzSevwjUOHVcGYMkz2baXk2wLPLjzP28LTuiI4O+h0
7CjXJ1sjr20WNlO706jBbMuBPJ1ex4AVVOoyO7Kb5E3iodrZRT3el8VguWZvRxuyCaS3Ryu+HXTp
u7Y9Y06HR/YVNvCZ66i94tXOoD1MfmW4gqt0qwJ8kGEGycewKIZNifXUZoH1YbOAEkZsj9BEy0ps
JqNNPSIWmzVh6zNRdE7gZVSENiJMpk0QjdZ+oPNv1Qgt7Na0wR/k0nrFcrp5MaSm3wnHT84lwdA9
iZZisayrh1PoIwfhjq2FkgSwmAti6Y5+lTtdvLVDTR4UKi7XiAXPX2c/dw6har4wpGLANErEwKbJ
+DIVKCPB5as/dpUM6IN6EmP6kKOzYDOw3VnZ9FkaSP4iU56XT3bqUGGK4ggbPlyTNxJ3tM8VFjV3
TpJNdz2SRoHXQHNCEkwk1V3bD+kBL+uOwmxYX0dj0PYAR22wIFDgd8CB0+uxM6sL4dB0dlocehfu
aXhInHr4agRz/FoYms7KbUQTt8mHh7Yi81o3lfioFgLBBg3wxzFUdOMgZQCXtrb8Lyjb6Vdxlc0w
JClOZkTFT2VrV9/mWu/J+evMdSm86lMaOjh2OUpxN5mlxEq1mo8pigqPFWBJFp+m9n7op6TYsnpT
jjWT9/2QanHiqig2XNpU68+zb5B0GG3/SqameRUVgX4rsq49Rb7d3fbUmXcmZEjCH56jF98YejTi
zOmTkfeMDSWs2DOJ1/m6iBHsi8MaZRpyd9O3yFfsQ4FTuoJf7Jx5NVL9h9hE/Ywyt4aA6QB+Ksmj
pxRUSrUt9T5+blGzizczdSDMcfMyuomRIfmE3Hd1iYw6VD0NXBL62qaFiYUOIqB07WSusJXVk4+2
OY2PvQn2XCu0nCdzDLU7rAyqG8dHH8wblERQM7cj/dxVCqULc8H0uMWQRhcEWklkTHEpOrfvJvlY
Szkci0ZXKPzpIV7jJo6TVzXqtFhCBDF8f1IkEwLYn5U4wMFc5WNfUPyGEFyL0DBx+Ozw/8D8OnMb
v6VLagxKvaeQo7+3fBmqbqUIBINRwQELYVQZYeZkVPmpkJhh62qo3PuIYJPxt7WvhkKpu8Gm7EOu
58F1pRvGrh8bYtKpkZh8WclMAjhvAi+czYCCqPB9bU8vGa8GiqvYSI4DyaO4M4sBS41c2VR6ku0t
NVJOgWNmm4a66zEv2u6+6Kz4qp8642w6LXWQUcEizW0RovgkYiHPRk8n2llGvxSkFEqYSPPhwtuE
OeDXRCBNyfBj7fIEAXIC05ERGpntb8BroEIhvFVcaRgtl9ueeRLAToy0uUIyhkIVAXGwbRskZj1F
wzQ8LrLpmPqoz+LRKdM9UnDB0SLvemYZQDo2zCxpuE439o8gMOXWzAeGtzED42WCpDwgIui/qoOF
1H6pkS3Wy5jlcT5V8xalHNVwNRk8DRMwFUVUVusNMmi32RCFOy0vtevRGZVLoFWAX2SD0p1ptRP0
t4kRXJ2dCpxNaF7bca6/OCUL2yicSk8N2vxZYBF8dhYJX9tPw4+AYQoySs38olpK9AFKz/ycZN3H
uI9G8FABJsV1y70CxZnSrcT8YFoW2vJIBDHWkn29CFI/3pxVwzeU9QA5E9B/VjtHfA18vdsaQdbh
QFnCoHd7MjmHQgnmb77dt4jtdoG9nTSENtAPnsgfpYmK0XGjfNIbiAZuGpURevSKaE+F43TXQP2r
p7AnrKTcQQ25GqLnKE6nDQzp5slqc2srpoRi8OAUd+GENqMtm2Q/tI1J/RW1WjcMAmRXFdFgbUhO
atNpljxYVlzvKSmRKqxaJHnFFGzHQXatV03psOgYz07Bkt6W7/FD7G7qTHdeJ5+1s1SK+S4scIVn
DOC56NED6HA/XX5y5LdY4No+Ov6Uxcx9JEnYBnZgvw5Ba95b3Mv7iaDnmywzgeOypb5a5oz6MKvs
bD9mJhjGzEnSO3wHM6qGeR1t5FSIMwiJ8TSEBVgUHNuHw9AI+9usN63iokvQfrCnrqUPIqlh1pG1
D4vauZ8cnL8ZDcEuuZU0lFs7XhQOMFUwPAVw0G2ISu0uzWez5GoZRY+iUjN7H5cl2OViBMnjpXEc
XTV+nVd7krTkcvXOyL9W3ZDou2qYwAQXWaH5oJwLvd5oRs4FkkECee4EtjZC5+koS8p8CvT3I943
L1aQdF9iRC3PE1bqjEx9r1pXtmP7LaOYOR6LREQXxCiKcz6l9tfcsXqVgTpR6OjgzYptaSaB5cbA
stC7keYR+MCkoAXdO0zYhnSOBqYW4iVvOm3vB1lg0gH6Jr6qeuoYVYVkHk4lDFOtdMzPpSXNh7Ev
dbAkVvUylsA35saun7qq1MedHAYDAc0MddK51UbjNp3SpNvoWM/750bJZ8MFN8WQnyCceGRJXjOa
onSoUNTdMqnJPbfElntM23tG+7zpYVs62U4YpTzL1gQEZ7e4R7Ay929zx6i+Eq+PQGYIWz2ZJM25
iFr9G1W5HFDCnPpeju4N3jPR9LEvo+ipFrrOuk5L0aUsVZtyN0g8ENGgIC+KXnS35pRUptsYJhHd
0GOy5MWRDtFkCJVqq9UEWX2WpneCZXkHNs6iFJyliXnAqYOfFasm4jxlkICsNmW41GbyC3g1/6Op
TFAdhsJ8npu+fUlSu8ZtIJiVE24syhNANPUabWFz0bPH9G7HTHyVha3psYiIqafp6B3ixmTuQnwO
rmzRZKepkwCsSqWPHqqhDbGSr7q9E1oVKA+wlOjMEIbO5PubzeLUjLxgNOqcFZXMAJBE+1pBOgMc
RrXjpfFQKVm7KdLKPKJBg1CJXyHgEfvtnq5j70ucGsD61H5JNSFo5ht/cpqPmQ93qGB8PIgyGrdW
xS++mlmqPDaZnX5ImhzLh06BnBNGTEYeYEg0m8vBso4Ihuaqm9uJruxKGbUOwXtobbqo7s1tXtoA
HChZ3oPXqh6wMRhOslWViXHJwN/dMmosk8GrgUKT6G71O+BKpAkibEZyF8xxVriVbeL1p2hoPmwT
M6w+BEEePxSkAW+ECEHKaWGK24KIbvms9FqJwuHcMMH3rq1lweeqqLoPYAgZ2+YYeQVpZKjP+GND
4G7mPdYIoo4BmZR9fY3/w8QcE4f3LSDl2a3VCVMdbYq5TaltP1pRk94VTCB3KB6b4QYED0O7OsT+
vYWW9TaPCdiZRMPoc6nG2RUhG4p4kcGaTR9qbGtGbKTUIH7I07oK3TyUxiPVgCUqwFTEncJmem4l
2G2vxaD7UGiO2Iat0V1DCnc8J9SnL5Nu2GdfpvWBtCvDgBUitOLqM2JB5B0JOEpKljhVDIH9QFyM
SCfJk2gzxIk/ugNybpkLETe6zeNIXMLGISfbFoNg2goCBfkZO9/7maXcCAf1Mx4ELmwRMI0Rakyr
3MPEdNhBV9EPzBR5uO0dijtYNCzUyBxFMCWkTrob+4blXN2hG+MiSz9NhOzVfOr9HvdgOamHJTWp
ovCqKXdt0Eafk0xlDaOAvExg8rES7NLUo/hmQU8BZs4wGz7BKHQunV1M6cmwogIkvlm+RA133Z+z
E5SK7jkJauCnTTqKT//7NMs5eq6LpvjW/pgl+S7z8nfJmP8P0ygOCbL/SbD9lEbZvHZt8xymX/KX
v+ZRlje95VE083eVbAepEMe2bcxe/p1GMX9n7pECKIOuqoZmqrzljzSKyXvou5xPksM0bZPkx7/T
KNbvFJIsNF5R0NV4v/m/SaMIvv2vWRRVUwXrFriImrT4njVZ+Jdk4Gz5WYmaZ+R1Rrtz/FSEu15a
AEfKDmbpzKzr6TGjKS5T59lZxGBS2wDvjkVSoKlHPWOShyCPq1oqzzogyYOhxZRAFIozKgVvBDto
WpGf7Lt6eEnAhdzOwKQ37YCdkjLrx7/c/D/yRN9lN5e0T7EmPZeUl7X8IEIyYaumaUqpGz+khawB
AA22OJGXl9YXYhj/5Cwbs3Q2BGkfbVH07jzhTTcJpdlglNZf+0ExXPtzorq9FfdbG+sexmbsFYL+
US2K6ZZ64nUbsjibUt/Yl5oZbdq5tzxRhPY1uqP2NSkq+7p6zspDFUqAD6zpz1lUVEgJZvuwz+e7
f/6Z1s8/UxdM3IiEGZokD6d+n/0qyLkZPd5JnlMOSOmVlVJvxyJ7qZs+hobcIhpsJEwvjXKKMkS/
zYpAf1XF63yrvm379HqVbaOgfdBKB0NxQw0fgi67jk1o+qXQDl2mjHcsXGvSDRKIYDgiK5Sir3Iy
fSD4uEAdO9tXNio8ja+lCRjnKCnq3PaZqQB5AzzmTDVw9EJ9LftA+9TGkrio7PPDMAYbSsr5TXMT
W1L3egJz6aZKTEpax95dtP2pSal4DHVyQNXa3BidIU+jvxaJg+Bj00vg702s7cyU5kgc6JZgzW/C
KLdP9pAZbkrpROilckx0+YG0AhbqovX1I4/jjTJFs6e0cDL8yUiuzaT/YxNpzf6f/6glF/pDf9SF
NEwSngBBHOgH3/9R7SJ2SuWh8EYdEZqaSs91utDplKhPD7ZyUDtW5gTE4lxL+DtaHM8nsBM4pESx
fgin8Us2oehLvy1uqglchN1P6oU8o37uG3lWYqVB65Q+EAHX9lBDi445a7nttEDR7WixikrI11mp
nW5+8dO0n38a/dpgepOmoVMl+f6nMXsOM/5UsUdtvD4YOsl/d5TZzRBZ/p5qmXki/WntgVtjAIjT
n70JsgwMV4hFOCr3pVciMeoZBj4V28IpNqPgYZG2+JhNIf6Fg6lfj6gMXzvKdP3Pl679zaVbQrOl
UPlrQJQu/9pfhr1eJeir8PrySifbKNUoj9TQ0vcoBuBrOdinsp0ctLY0ijMUsU/mGFArZF3wz5fB
WP1T51gy5YYjgHLrQFG/v4xmHMa2UyFxDfAO9m3a264xpe1JoyQbt0GOY6LIrnHsyHH7YYHV5OWH
MCoBxdvWg2PehwtVpLANB6gUr0Zk+t9e4dHQbbRe2qDbscrT6qja9JL/p2uGeZ9RT/jVT/m7O2pI
yfhrSoj6+vJT/3JHiXqtSZRaskDYp207Jv2p1S9oRGtXa6NbHur11VwUNRySBrurpY/8uZlnxowp
xl6liiJ7t84VaR0Ahq5PuYGiIDJ4vxhH/64j8MSvtQoWflSbv7/sEoVPe0p0rKZ6HTJc0LgAjpNN
H4/wO3sNY88gfslq0LMZZhR7aXxTleQXc5a2jAHfz1k60YFYBnL6gPHjYD7OagerH7/MsfSpC1bB
swkwbUMdwwRyYqjXTiDAOkQiBNoSYVNCXvCfe6L28zBlUJnRBTEKo5Tx0wMBWrEbkzr18Nw0T6HW
6ptVEJk8CroEOBHYRfNVxnqyJ2cQnKB6LQ5q96T+dHeMyge0XMezNH0PjGh/UocimUhTdMn5F9f5
860yVIs8l2lJQh9KmN//X5DvhC3KMfVwlqKHK7p1rjXIc6JZ+khXXUPLAVXddsZ1mD3UhRZe/fMV
rHfi+z+LfsJXm6ahEqL9OKBbipbklRBYqtcHDQuXhzEsF4PE90maVJ9knMMxwy1mgWFg9IjposSI
42iyHlRsHJkoSOU7jMYK188d9bq1EWk0dBFuVX8stg6j7EInhzPTyova1NaW0gq4D0DPO9PcydIp
Plq97Fx/KkcsagMdzfnJ2ihJ8UEkBuhwORs3lNLJX49Nsl2H4VG2zemfb4P4+Y+wCD5sEges3MBg
/jB0gfkLCspghYfVBFL5M7UvZ1BvwsZSb3SrpSwU9kezS6+6vmmgWamPq1K/pk2nOa1TAGDgDQRa
97tVZ1pt9auEcswRj2HVi6LQ+cVETMT8wzNmqbrGLKwS7FrGj9c7T6pBfRnayhowtZUa7eUgAjD3
ZDXs2PkIocLDv6K4Sev+2z/fLIqeP383Xwnij/lSX6L5v46NEi+yOIYZ4iFa6Oz1eMByedZx+W70
LnvkknmY1GT41TP9Nz9ZI/CQjgbdm4D4h7+o9VHapOq/fK2ie82XvCMTgdCBhRQhyrxoW6gITmdo
+0wO5sc6BTFDxqcoVV27DitPzxoI5mY0b8ZGPyzrkYfm1Kd1/YvZWPw8dwBF4PpYTTAbG+YPc0dL
CaAdoY5DbBXq14HCREC5FX6XfIr1MANAGV4wsGvukWqAHaqrjVcjjA+KK54gbkAgEpnZ7nCb/lrK
KjmTZINtnzQKRQy/BcQ9Uq0L01/c37/5Vyk/G3jCScv+eSiqNDuQuS8z7pOa7oIIvqiM0nPTYvde
iyw8zECZfhVz/RQxSJVo3yHmYrgWvPy+K1HmmKkaUKlJKo3BWsPxqmthNI/3TogAgG1ZiMwX5FN9
27PTAKmbCIVMm0qAblsTuaf0rlXjh6kJvjpJg74wWbQ58z/qSdDCYVT2nb8QXJIa3BDVHsU0f/Ec
Sjr9j4+DFJrqAHExTIPRw/rhcYj5e1qnxosGIcr6MNnGfT0m5d6OFHSHY+Z7O4TSG4b7lBTgGbta
6rhKfEGcZIT5ElBA37QGus5ZvjVwRN1IpUGDw3eCbQ8imLy8f40dJjRpLZt3UZ7elS1JbZOs2maw
Ub3XghoeK8tYE/15nczRmbj62FN92zWGgu/KBshxtFUk7lNzkZCubC855YxLgyUCY6ENeNyEoHEs
YrhBWmQeG0y4MPUUCEenfuvN/ftaybYIRbWnzkSgVapNuGficPHdu8nAEVBY/9hLnysuDLHFW93e
DOWMQLIeu4OBh2galm7j4OxSGwLd4/C1QQO9aAZKkMTcGzWw4Eoq3Tc5EJVYcX4L1dFonGnrOMpp
KPGPrJ5sv2ke7lnKYT8ylPmWp556UZPKjR1oG3WcsyNq4JNrszLfpM4XEFvkvJn1Nr0qTUTCk0No
DFgy5bCumkF+FFGKflNL7wNImWlxDnISV9wkGE/GrN2NilE+5F56HnQ9plwYL+aesOWpq3zQ1R7n
yEk226QGAj1mu64AlR1T54oAzy2pV/TRDGiAjQaXsQAOHnf3jRw6r9TIfqY1dVo/1wRoR7Ujewhr
NChXl/aMVWMLZc4ZP8TZ9HUMMd4ass7fKHk88Ncyylpf6knf1mMqtmNi5pupn2H/kuFPR7LXzdXs
JNVJCOUGYq0AMja6UrdJMuYFzPActvAAF7ctxttAS6ezXWheXU1fKdVgooiKR5imlgtt0u1k6GF6
gwVslkSbLsbkts2/tD6BG54yWGhn3XYUfnjETea2s1VJIZjInJiQZAthjdvUjX1F2X6uVWOHyRX9
OgxPUZTEnlV/TEIKDo3ivJAGz27HcsFXZGWyp/93aF3lpdeJqzqgtu4ntovp2KuT2pdsWojtSX7q
MBVJCndIpvui7jUUH/iAFk6soMzgBn31NYTCYY7+gMXuK1Jh+SYSSeoh65XsgpEunuGUWAVYcdco
cXkGrElB38Mt1PSSbDOOabtRsUWBaYikP6n9ZbHaHMwIGUmjl3g1spRHC/05iLn3Dk+yi9dB71H/
kORPYddq3O2ryMS1tQvqrdHxMVHaOd40Ql0Mxvw5m7BPC3AUKrXF7afrYLLylINgUnfKDDtOSXvk
LdrZQIi+geQJ5W/bthnWBd39UEenRVNt40ygWLstxjLiUDUtYDe4CUBkHjowbdswxPEwPWaUYIir
SrnvxuxYJ2OL/5zdH6JRFhu1HKiph3q0xcEXZ6KupxQIr2vWhpfMAlzeYdYY4hjL4t+dEJzqE3ra
KML3aeejcC0L6kWL/geD/bRJVRPB8bg03HjAra7uMcEltY2sgvqg59DO7Bjt/VkTaJ2HqbZXsuEx
NJ79FuJiLV8WsJTn2OojpBMFoiGKIEmWyIOd+C7Od77X4yix8Qs4fwww+zghT2zPn1RtlFBb86+A
eTaiNIKt6RjjJmuFF9cIGNu4vm8JNh/DfAr/L0nntdw2skXRL0IVUqOBVwDMlChRWS8oWZKRc2x8
/Sx6Hq7K8lzPyCTYfcLea5+IZA+dFCF93xn5JlIHq06ic6a1W49RDusaS21nvSen2c6aTWq3ILz1
KCEPcvjxmEA00FfDf4EDTvXQeTlrLoSONSvo+KMkxMqvJlnzmEH1qHQ97DS0Sl6DqxwGZ0bLu8mI
/gVMq3qwJAX5VwN7zsZ67yx+ofHglt501qHf7et6+B5uJwUuePz6wyFfupRVw5yHVCGCSIHmSzUZ
fsJmHs/24HyKfrxJ9NfPJPmbZHkb5HmqgrZ3gAKUU/qgehQV3Yy1XWew3+KG9OWifbheC0WusR+c
ZmyDrOACMT1dnTtsyRissyPN/eIPgjxZjHvX3tDPUeV6G6cT70Om5IX3l3NwXcIlYSwpRf6uz5Wx
zeaPYugd9KY1LpQk9bZaDYRxSZG6uwim5kl/W00lCQot6B4m8DtCmwAJXDUniZCzMG9ZtfwJ+PsU
uHrxWaaV2rqMM9vkkjxTjf6W0u0fl16ch6jb90QDbOVERp/JMsEHK8bjVAxkmZZ1GdRV1/ls4xFa
L17sFzUhn84KvQnDG2oKiDNhbxdvk3i0vGVXCr0Mb/y5OZGAHeqbMqUh3ctLoArnLpWbyJ8AqjmB
JAEXNEBubtDQfSdWh6ZiKsddLT8Foexk3U5MCc/luGrk75odUhIRAV3Cr1pdbCc3mQoWP7bXQJxJ
dYaKmhMqlX7htUaSixeGG732xaiLD+RoiLjN9AC86TziwN5aIr7nqjx0kc3+244DMcfvidFlYVED
pK8IqhQ2UdHOTMaIdL9oV0Q4jnl3o3vhxuudcy/0e46p8tqDNmpvPtquqQLD7M5Nqb0lbvRMs31o
mInzf5NbsotD0mTtfb4YeySxa9DZczDAlgktiPN+k1Lz1pO9Rw2fksNa3xmFKLeOrNDxac45H6N6
Z3TMUNcahFmsf1cd0ByPem2xSIooU2n5GF/fBtWiKHH5fc6KL6PWL6bhLcTy9btExP7aVV+VrabD
UGv439uVLFp/7poB6FCzyft+3kTG2G3L0gC3vaZZaOpya8B9IyCuTnjMlbmzWwxvtgMje4RBh7nN
DEol5d5kVMwH2XwR5TTtobu057Qg1gqOWhDpytzXY/1lan+LYULY2PdcTAr38KwVLgQasnEn071S
oN6tRsS9OgwBSXHAIG4/ZTGK8lEbk41lnZvUtD648YpNNWWUES3bZ0mgpO3QxFAKhsNNwTVW/Fkm
fci0ZqzsWrml+5Cn5zkrqz8dPoWKbgYR1Oiy4IAcwZkVb2JCG4r3yjKe8hylRl3vYtLZliBerX03
OQeCDH5T29yLQvuK+5dFF/E2sfaqwS3TK9cIS8/elAXGVMGp7ZviIU2jcEi6GwG0FGHLmHiTxBzz
en5ydFMPJoyAnQZ+IpbRlRgM5dsZKkFn2BORU1OFeMmD2ebPFTq0TWuQSV2JeTf0rgdgdbl4kCOC
0TDV3uxu+lAj/h4sxwitDLJY3EJZ0jtfudGZOu0zm//RdJs7AkzBF41ERBNiH3ftGE41tWkn4mCZ
eE/7YSZjwqHuHMKyXd9GW+3nxtF9Yxn+ojz842WJpETVTmKGtzF/RWWOaySf881iDxuuMWczWsAE
NY3I6CbZLI28eKhH+KQlT92o792mCJxMj0J0+oBVWs96o0t8xiXMTnOxTo3lxKHSnd28bjK0RaWX
UF0hJfO1ObuzFnNX6nK8k330wdZb7jDl3HOYVrs8hVTS4FygL8J1MJbxpu+ca4Xe5JpjLrFTk0R1
6g7T1B9IenTDUbhh17nVSW9W6iRMuRTac4N9VEltU6MKuxomowqV6gAP6gcEpR57WoveyRaY2Wyq
TxyGmWGFpbKGJ/J6gj7VYGcVwmS1hujGyrSPPF/0S43hYCxxpk1rcXY6BK85h0nJFBJYW/l3pF+H
W8KnI9nX7X2GOTlMBCxdWugbQKDa1UOz7R4Y+po+BsIYpdSwnfnfondlCI8RB5/9ZzG0CxQT3zG6
UzuMh8ginK6fS+o7jnmjH/7GbeDo2W/Paa3391UuaGuoB03MDkVX+qg8z7kx7+lKHmwXd2X7LDK4
LI6NWrVPd5Ue+U6mTnNpfDITu1VoX55hj37+ak3y8abeNKYKoznjnHFoqOAtrOFpcocvwXf1rgiV
A2m9Ntb7RpgeigtUCHaeH6LKeaTSSR9b6qpRrwzERcMbTUk+1flWo5XyixgN8DJHx8nyWJWXBtpb
KEkO+RQU9PVuJia9yzBT5aOS29xCqUwVM4tjIYAkWVDf0Odk2jPC1lPUC56qyDV9QmQtJDINH/k1
PqAg2E9mEs5jrgeuiPh5o/ot7aKto1ADmMaZOG8dU31BaAcgLmI7B/0nqa1HMCns5l03xwiyxvvK
gNfLxI47+oNlqx3kI5yQSSRku4cmiWS+HTdROLYS5Yb9q+fij64vaNL0yCLI0VqCWlv8yKvu6HyQ
6QKruNkIHkuRnjM9nTaAQXq/r96KPHrhk1H4JDl8pNL9Y48izE3z3eaVLanEEmIVgjwC6RJH9zNa
0o2ePvSU/sy/631S2TP55EEcv9Fbqq79HFf1kTYNAg+n8EcETu5gw2h24wH0KJdpTm7Qmq6vhWe/
lbl51zbS9DHEpRykgkhw6yi71oCDJQHh2sbBIMHYakbgtjo9cWX0PbflJb25JZtCSxhupt1ubXNc
xlVzSzUZQWkU+lEzI9PXDIw2o/aKWrQR2xRf/mGc9OcIslltzPh3SJn2IYT+rdJIhQjwXpXpoWsp
s51relfkW6hf4tJ3k+aM8NY9cudubbNHGVMhiIfKBAyPos+BqKZPHhKSpvhq0Rwaa4SWebB/M83a
lBbPDudcVNtvOXoOqfG6cl/fK9lS+OI9ZchI6xHRCmi5FyC1AAWqaUxAPUgX1pMpzX5PC/6E4Psw
4pwNENWCkSXZLZDo0QMdIk9QrRQ6Za+TmI3SrR++0umOq9uZ8OTbURQfmpqU5sxgDJRlbZAAs6o6
7Zx3FVmyyacG+GyfmE62mW6a+zkfbqTg7lDbzrUtTdo4Sv1mj4fa3dB18uLl817GpyjpWcrFCbLF
QQarJPmpqJAZ5wyUYlM+KXbKewdgf6AwZvttD4xCcMiUKk/9COXym43eeVe20Jxuo5iNQwgOtt71
DgtVE7Qq10JOTZ1OSaz8+5EKpu5OZWUZJm3OBy+aHnPHnPfkB0m0cCnZyViq/d5FzKsEPW1xU9I1
0W1mrk0P9rRPRKKHS5muJzAjEi6XBZAcusZGWlyPiefCCzSnQz/ZR43xMvvi9LM1h9+oo1qygQSM
s81jmrx1S0cV1ztoswGm+J4dVaEo5G+dtxvtujLV3TUR4tOWqcboCqAtFjH2jjv5gweN2Z0lYKli
fCT064hmfNy1Q31ApxvmQtWUSkZx0gnfwovMY0RkoONrmRXtx7X+WxjdckwcJ4xd2gXVJ3KDzfzD
ztgCrwavM8mtLSP4QI7cNDM0GYx+d7bBg+LEdgXnZt0POqricSrGrVsN8hiRKiTL2TuAprrLx/57
ma0gazKHLsKYed1NByhc/2CjdIpJs99GvDnYJ02ioWd9pzWkEo8zuAa0sh3quna2k22Pbo1uIxsO
XaltlXZjBTTtu7bgSNChD4SuiK9ua7vPbVOBAWWpVnZ/MNdzKqRE/0ZZWm6IMgi9SXK5LQvtTGci
0cfdfpshVcN8Bw6eeYY7Eh/ElGXuXBrUCXtmtp1s7dpXethysh+L2WYucWs7ve6HjBgnGGX0aRFn
OwGsp991UHeiWZgr/lpjFj+2WfxaLC45K/btMFu4qEoJk6Jfxk+w/BxExkE5arcuGsdA9Arq926s
CySt8sQu6w81DSCQJn9tqvY0lAXvDnBhzUreXIPNZCLa8/zJQpn2V1T1LiFvEZAeAmaHrL6ibaAi
cEhJr67CXgLicps/zAwOKK+Zo0gSV9CZcIlqnkHxoeWbrnWjwBK8INE8blPBhqAYXeo9DkWi7fFZ
1ozJ0TzQ6MESoDpFTlPkLz1RuFZOJyya6qDAgWHKZkRqps0WdorEWb8eF0cgYZ1hhOZrb25beg5P
h81tcGDBstM2id1Q+EYrEe5dWFpM/wqhAcdSFkHmVKRThPif0NcJFBbRAOu4EOuL+bkyngrPiI+p
CS8gnpC66mT0UU+ur7NM/g4OUE2DylWYn56JAd72nMG3Jj4+k6EFLEcBu6XlTxFPO9dhcCdnBSK3
TSqmj4xDzQQrnP3LmYqOHR92gFrHvOh0rIXSSR0QJi1P+zrO9WNVsa/l8fA8HXLiOtoUjuJqpvxN
cCceKnLk2sTGExn9aopYva6A6ypMYBHa6AaJORwrUJ4UGlQ5OnOLwioLHzcMupJOxggNmXbd3o/W
HtmT3gggy3jFj5uA8G2fLS2FMkpQzWlSxaZrEBnmuGADZY+nKa3wirQm4NYCkHOaaheHyGxTMkQq
yELIANXOY4WwdiCSQigKmFlJj0eNB3OYexy/jCehsw5+x5hH865LBXJa1VfNlc1hST+6KkmIges3
ztDuzAVXZtHOCSeJOpbYg738zWmJqEPtVKz2ozQASTHpX2tRH8p5eUPgUwVRp+pD3WphtxCobBX8
Dl4lekpgKlOCiaztXv4BIxAJ+3ky4MfR/iAarvxuzjYrEvcAqSeeMrzMaFNltyV+fV9I0F59smcm
jt7cGl5aurFGzP1RwgPkWJi2sso58Eyd+Ql4bW9682xPP3YZ08IYXIpk8peN+qEcPJpKL9rhTYW/
bqNncKPsjnVMHpBwmwSFNO+HZnizuuTHBKcUEIEqeDos55AWIhTLnJ4tNfKqJPcaRKwaTITmoW/K
1hdL1Hd4ZHj7I9BKa923QVwvyXaeja3b2/e9NJaNVUZoPmfHw2KBYqF2mu9KqWTv+tC9IoGyBGOS
rwDhtXko9HbwixaYJs7okKKWiB9jQjgjWBZUU7ol4L3fGdN4dswPvD/YDo118CveoJv6/jJUt4mk
p30P1AptiSBvLWvXL8diDkCpUTC1lecXHhrvsp3e9buoiLh4oeDSlTEV0D0elWYZA2qZk9ZBHgG4
GCSg0zKachb8nu5bma37tKVXLWfUI9piw+lC602INEukm2C852NOpeAnSbH4hT29MMua/agTaqfr
hiR0tvzWEv5T5NM8ajbrt9ok0KIui55EU1sPtAsfReokxXid59edB3fnOFm5sXtSn9M/qlx/at6B
oDWUQszMpDa1Sa6wEf2b67yr5/WZtHDGQYDaibgGhI2lMgS8CHDKzGjh6AuGIcp2tf5lRtXKTNCI
+DiRKjk51EgVF3BjZCFh8mwjLOatSzNd40Zt9dmo9xOGso2qvYYJrNGxgpr5yPZ49wumiXJei13m
DAn6fdoxV/Z3jC1q7EjzH83r412awBfDnugrad9C121tg2noh8aK09q2YBeA3ci85Yc1dfmkwCjH
CXdV32RcATZHUwf365VMATUBxB7IAI4RIm+Y5hLXYTTXsUWA3RXFsfOcJzHIby4RJglTok7SjH+8
uXuZXFccUlM7ogz0maWVbJV+HVcylqzfbJe6OImg4WU/vQafTc3EyEYRkeH9SS0SyDl/DV5IVE/2
INZt4iKH4Z5rOZppvZuKwV8trNiPDAZdsaKEa7bZxJJxjG/MN538oskuT8aaBIu5OBsEIF9VS5dg
xneLwxM3w6WJ0tp+tlTE51eVMJSQARGhwIV+dehFgoYndRqe12zaJknuHTnVdujU/8Zzci3a2w69
og10I9Ng49H/Iui/66O43c4a+u0W0OOqn5uKNwhG+hy4yKCiZP0p1L3sSshJxcjVVxqTH+sgwJ3m
jQ8S9UDxG98atsVsqQtiLr4E2WFouDdNzrYQMDInAGo+gDsnNDr7ZVhGqkxCBhqu6mGK7iqv+l37
bAiI+AGrKHdRQ6RlKay7dcwfGqtrtlaigQCAUmFkDB07i3HfUItzsxDm2cXeGY+aFxotP3q1vE1D
ywJxwMNnjrc4ED4qgTX2W32Sm04NP4XWvALgwrCZxc/OEh+ti24eFu8H3il/j+iZ0c4TC/96G83G
NRrt95FInU3Da8C08ah4bnFi4vm1sAtVuhkADbzXl08pQZE6BpxMWGfhNEGVFPzky1fFotjo9MDy
NEyA47BLDfVtw1XfOszuG9d+HUxxb8IUP7LIOER8GgKiu9Ygz/Z46+Jz2pV4BW+lageivHQGDoyy
v+TJ/BfAr+XXmgHWcAY5YW0KrYrYh0xvAyhycID1Zk6S58SFvK/4GlTG4GLDMxjSEOmqy6wP0pVT
sVzyPORs8UJWpV1Ql10ceuRVLA6jTje5eE4rAt7VjK3EvDXsQoOH2Nthm7lPDcL8RABYSyQI6swo
ijCNWg9LkdRDDG9XXQ3meeY+a4iVoiKu9A0sxbdoZ/bJZ3/DlNoACgMzn+ZthrEu6KMS/iGscZtx
VzDT6xlLHgWAgV6tHIs47DyugBpIJUzZ2c//mATs+HbDYaNBGwmKcdnRKiqcqGV7aEFl2yifeD6h
CApvMTYRsysKmu6hMvtqM1jEOhPK88bE1d6ZMmY4KmS+MWjACfP6KZgZ73uGxv5Mg+abTbNdB5Ys
UGzNlJE4CQjKB/13kY4mQ4XPxy8RPdM26Dz+lfmFUQRsHzZX0NWUKxxuLcOQ6V3MnPmT1ESoa9mP
s7I9EM1MxG9TnpgFUSp2LhcyzfEasy1lLXdwBvPUlOypigF0kTlPwRQDdLV1y2bdmGO081wSiFod
OKtrH3nTv1VfHFByE7mX0QqNGZzfDM8kzGG4UZlfrwyLhxnpRVE9sI1uA7fEdhL19t/ZNs1NUbT8
KWdv1t5hXGawAQlTqwxMGO3sSE/rm8cSLBrG/Zk/NhcsMSJf2Jr0GyJ1Nmavtm2uHeOoY3ahklAV
2dE1GGZJK79wHIS5J2Sg12vJa8dT2SMNkCNCDLveZ/jWReztOqG92f3wLZg2MyTwVlac2ntMW1K6
LlSR6OJW0YgGCooq/ooNMkgqKtMzNu0SOwGGbvZFHmqHGn5swnWbak29p688pZV9zzBR+R4VPox+
kqWaLEzV+L2wTa6YYc3qxxg4RTqTxmGBou1XtLadBfiyVXdmEc/+rBdl0K7te72Or1FmnfCi/808
800qxSzOrF8dr50PbZ3jPm2rEMI7EIJVPM0R2Eh5C+ISKY6pOjlg2vd8tpHUKPKAcPtuseF6mY5+
5EOXBsOU8XGpgZvEWf/GCPrR6swLfGoHi9BrZMdLGHEYB7B7KQQW6oQywrg4KW/n9jNbwvrbEdkR
QQAfdSnPGeoeBk9qN7rD00ThWRXc4iuBmhsGHx9fuqsFiq5v5+bYpPRmQsuvZ89pHT0qp/0CKUNd
GVWY5PFxoD4aUevZ5iOrO3hKiUvfVC0LvwKikCTru1BEayS1+z1VNOMing7L5P205GUJo3/r+sjY
FKn93nCKbMyBMylqo0sbmWFGGx0bj0XRuSH+ID8zatrDaU9dHKfFW9QDcnbrvx29f7C2z3q5Ih3M
qhd9ahH0uQLCsvNseNo7MrljM5mej5ELBF/PgH1aHMrPcnlUNeZ2jEZkdTGqI0HlruSRmdrnqaA6
YceLdj7HrMDLGdSM03P7kSGXc8QKiTU7xvrnTl0YmSphZLP6uTv+Dgpv05B5VzNjamYV5cEYQfjO
5bBbYz7hZIc9ZWb3697Ie2wINp20d0nF0KHv9XZbgkz2a8a96N32Xu908HSEw0Ay44rGBuat66NU
oDt4Up2NOX+J3Cw3ulafjMLofS+nPq1V9lHnwyM+vjrsea+2GFL3c+0WQa/+tTYxxD5gRz0zVml1
9m0Vh2hAdU8GfNa8+BRVtx/66qUvc8CL/GzGEp0UyunA63j93JTao6uZ6tx2Uj4eYO/QlNOrZCfA
qKjEXlnNHIe0A0u0kgHjTgd8MOlzres7vQRX2VaPUc/KyTDaL2jRTLfhp/pCdOTTWt2mqg2odeb6
bSY/E6uOfc6aMy5tsBSAqpxpA9WBkQmNQEQHoBlXsJz7jFkvlYZD2bewLnT180SbJxS3xkiIR16Z
k89UgWshTxkOqgKG6GOz0AE58k5U5QM6OFQ9ZM3bpLnSA4CQlHgm9XYzDs5+1dmVKAquKkrfwfrR
MTK38uyC+ZskMbywDlUrP0eD/qwz1i8hwVV2367HpKoxhizsc3VGHrOEdJ3gAjLm2YWmXuJO6duc
xSEk+fOIp5CbGs2rrZVQG+TJiuunrGef7zF0AF2X3wnGJXvbSY8loYu+01jFFqaDnxHHSs+9yyx+
tJrQgqDPUfbw32uq+GRP8S4HcYCSo32dUqfbJBrXmR7kKxeEkBhA40kee8xvNgFJVFjsLsQrVWGy
qaSugkSJwzIWDBga3UVOx8+cG4kvIqzDBicNDLEJJUff7XJk/GRnwKCyF91nIr3VkOHzIl/6GiCC
MzK16+sv3J4GWx/OsSJLXkZn0vCwcgB0mGMMBmnQKv2uL607pfE5A3v32hQuun732Uy/+9y4GnM9
cLQMPHIm4896sXZsj3+TJMoCzZnfh4r3Gv7hBtugvXWq7Otali6lmrSuDS5nB6oXk7H+fdLHl3XO
kEG8oi+tS48mYsJvQwDYWqTA3KtqM0LfSMfobEbMzCy2R51r7wtPUeNYWpC2PaEsrnI2qafTcY6f
pdVUqFkoUNph+BPPyJGQhfG4/mDBpjwepH0P1xREd3Z2kvlIIU6IiTmITVKkr3mmf8UAS0CwG79z
Dj1BzADxVzf+O2gNidQZgjjbg8hWcp1mSkVbudTvysh+9RFVjCT9Owa1uBuL7i+zHmcqrq2eHfOF
+o9YTz7HurOtXUQKq1cxYGH76etj9THK6tE2pq0DI38ztqwP8oKPo7AjgA4vq+uGTmuNJ6cpdmJC
UWGQhYNzCwneSKdulnOBg8L81SM1vJMr6ahNHxFrEOMgThXnD/SRcBLj65gV721O+cDe4LnJVw0N
EgrpBRsc8xgmtpQXiQPlR2QfllTFFpLHp1yQlKRM9JgxvOouoW+cWzrkIo7NstOCPqvqoCJhkH8H
YwWCLvDMyyIPGhOCJpg2UT381qg3x6xtw0EghRut7A12jHoYSRyZlhMhIgv8Iwn60WvfulUUnGcV
AaQEb/oVQgKztG7yI5IXaKNuH5G/Tdq8GzmmKYzAD/HElB5axy5vp6elnY1wsQCOoiPqiTroeR/7
R31ptqq8HWBaXoRuPf5GEOLJi1+0Q+9aOz3tOSGRkoXADD+IwzsBQz1Dtxd3S1qaIdTmj9Eym93Y
qKPuip2x/Li1LU6ojP60qz2Sz0IcgL5a93FpuZt5ki54a+r6qSuvpuqo/tQ3OQkWM3XeuImh5EKY
MyTbAbCghKqUtHYwN1EX1g6+7GWEF8DA/Y+RRLeNh/qadccJVuSVAWO1LfemCjKT+uqWS6ll/fSg
psda74aNFUHIxYXxbQwtTNc/qYNZ2XKmkRNPIWGYcX0b7KVKMgO9DMkAMSJOikc4vW3wGMSlJ0NG
xQ5HDjLs1topwZuaibq6LdCdDTTbQwwpA6BIfux1d32onEp/mKzksTaMV1d3kzMIiuppEevzCBKC
FRhhKJM+H8u+0w6GhzcB4uiFjMieSTAKnThjzVOW/bHtmNgukXUZk/kp1wk5qVbtQ0+Gx7pIdqsg
a8daczZdNwoCFvL7NQcgZHJ/T8L7cGHAYPhrkOXR1IDWpdLDns1kHAhAK8aDyfyJuS7KYvLGwsUV
I5upqd3FelUxAi+dy2Jb0k+NR0NjNmrHCtBA0/avNW8stsP+vEJWRq+cP0KO2bKwPumslU+J13dB
qmfUr+ub1jIy0xOF9xsMlh85zGWjZf2VlOVLpj0ldQ5MNKFed5nquql11EWGqEfKu2oFt1KnSDBg
1F6LBa5ojdhZjUzz4Z12h1X2DaI50D8Mbm6xmhODKnu5LFJ9EpFxt5gYFsdsfetnrz27rPJvcUWH
ITX/dHINmy4y946rEebChNXKCivAwvQldGxyEmEbMRNA3hkKd9q84cFHDlid2xXMNwdocrLz72ni
gG9lcZH4dDiDMX9Tig1hx8DXfED5GW0YEB5WK0+C7rJQEh8NNx2OooEfwdr5gtXgNnNNrTATzDgJ
4AFytJVzdDG0DB146xIeSpphvRbjXbUMdyi90bvYJdlG3q5OVI3gHqP8Yu/7fLrT3QpsFHxQMcvH
YYT9OOcWEO2u2xrDeunImzulqhx9yUSeujI6ls0iwyhlr960G4uxFwMFh0NClN5TFn0uijyOcg8x
46Cn8XM7eFeLK8mvB4/5KmuPblyJEYpRCyjxUFnlqTGHg4H+SmXq4trTNop6UtqWGDynxtxsyMVb
yfDfB4CO5k4r8n3r3dYO3H2lO27KJrVeDBOKwCyr5G/ebG1nfGdsCaAdS8JpvkUMTnP5d/ZSgt8y
jJMmuhPfBjbvV0P70C2tuTfgUVZQ1Dbp3KJLobQKS5uOL2FG22giZl+GMNkT0Tc5k8cRPgnQ6SXn
Y5E4+1HtJK/sr9sZV7ezCeVY+6vB0vc6WkPGA2Zax3/fWtzxwVIiFRdRrZ1MkvNCvY55q3PcoU0Z
6Q+2dPq7BuD/3DfGw3j78v/vW/KhkaM6dZaLLceGKaG8ZjxnUN7iFUZE2S7Jk2i95MkboCnfWPW7
Vkqxp4IioEGaZX3f1LQ+RqK8rbh9K4lTgErJ9I8DSDP5qClOVS+/49y27v99GSTDIuCijL1ZBJ2b
8aWaI8reOAEpn0ILclarud6AyjbwJWtx45MWuesrVrSv2qyi+3/fFYj3pqiMH2dihQjuLJ/zaL5w
gdv3KbMScsyanHN7dHb//iGciOqQiTuzsj2K2k48Dc5aP40kQt2+iRuu5rLN7/MsDYGPm1fLioyr
3sBDiEV9r8PBOER9vYBj6u1dhT4DsapYHrqnsmMbOqfKTwZJZa2S6oMx+PM0t4A6msjbwv6Ep+LY
SWBy/B+49xlv/3O5I1fLtqsgb7pqm+XU33aa/77ks2K72TbiAN4j+OfI1Ge7O6vbl3/f/vtSjvad
LldWXvrIbDADyl0K7+gNeJn9f+axttVYQ8vou5lV92h+OI7IH8fI6x6F63m7bMb2ZX4oU7+swFwa
9PzvS2NrnFftCDo/T99TncrRhQbHyCh5UFSOG/7e/dYRc3ESFvtCK2n+zHC971ucHS+90f0Zb99J
aEfh4nhTQEQsXbNMXkv2CqepdiPk5K7ziF779k/+fWn73j4VxfiGOvdHR8X2rEaGNIbrWK9tkVbh
wOqP8KG534GpeonitQgmF7kd7qJ6S65hfxtavNZujMYME12wLFOr/G4zr6t3qRgoXJge2Bf7Io3a
u2CWGzY0QRWzDN064e6yTk7SWafFGX+gujNCFgwupNk+pyqp7w3Z1fc9RDuYfd6p7A5DH6POVEmy
hfbTX/996cl4rJaGGbVeDFcgKLh63HQD/0Xg4dLsj6La4QRUn5gEtW2Fl/X/386p7ySKMaHpj51R
mA9AkgPXW1aQICiiw9XjM4U+ayC7yeaBwYgRaAwdX9xaVnCBxPDa5AnihRy5zJoHqMeBp1Vl/u5F
Rxcn2UGv2+I1a6ruMGGcuWpresIkODPY1lioyKU5FM68bT2RXTUZyW0yWgsrwobqkSUpdwJSGjSh
c5An/ZshKu8vc9puxsA06yVXgCGn060s8DEPkTCcO/Mlb51fhhV2SJxB789GpaEk4JNGvSWeGJ4U
tjE+SViPl7pZttTPxklDDtT6/37574uV25jRVYHpIcu93RK9aYlrPtHlJy/m4mLz1qMLiWvVthzm
aVO4uJfnubMOdnVJkvnHbs345E7LuJEkwBybevgGcZ/t8p7qEMyAZZ7V+Fx6DnxdFOK8CUO7Nbta
He1ZZGdgYLtS2g89N+pDvjjWjn9fv7fHeXxCGeiDYyFRz4vv/n3JVZX8/6uqnn9qHduB0xuZL/M2
/YM3C10pZ+u1tDLjOA0L0YaVFT+A+6ZOgoSIfuZH9yqO0v+4Oq/euJFw2/6iApjDa3ezc1IOL4Rk
W8y5WAy//i5qcHEOzsMIlq2ZkdXNqi/svTZjnScHWeLO0TWolECt97/nsOF6xCrjGlu1Wm5tS8zf
gUiiawQL6BG3Z3RHwf9vRLxyHWLpB5EfbwUCvpPbcUJrvnLoJ9wdlSokGZKU1smoULxWWrj7PRyG
5VQg5Bn5jxtvdRQ5tsaAHXdGC4CHuCo1+t0RXAD60rR9NUobEZNPQU/kSPIeanGyhS4z7ISjknc3
8T7svFpSDok+suupO0VF3Z2AqHanuEm2IZ6Ae0S7z666/nDdWO6Q21tb30V72E1QRDKPPWIvBw29
olk8/n4wXetNoI49/X6Gj4jHOYo3xIaX/30BLoZ554k/XWiySeXWvop6N0jCSqww724OmMF9mFn/
atJURVH9Keq4Z20N9UqSEwIDQT22IhpXBv/KSWDB3wCmHKkOGAyRGmx+a0Cx0TLpf21SF1GpZIjY
G4vshayer2piM6P51acdT+3Gz0dSPVLrJzf8fBMrFopre0TdEcqcStdtyRnQ0Te2dbhgx2JvC4ex
Y5ZrXmtNaZdy+WBkzKpWv59bQxlvsejBX1v+xF8w3+w1QUgujBQ11zEr7TI/KnsxXbn1I6a0FA1O
E+6ESXcLbBXFzkLtAE0dPxkIoaER+qzfFlOymoyErAS+RPVufk4cVCq8HSrnjdnpWwVN67vyKmIT
TylLgItj9vGTaTX63nRFvvZhPYJBrFjl20x1fk85NBPoKdqtDwUxq+NHQ5b53kROs09af8E1mNnK
7e5DnE8nBuWDZGwydOf/fjmMapvpo4knMkZ/1mf6a+FO+n6Ou3GzBCuu9VAXQVmgKa5z+J+58Dhp
OTeBHoK81bKd35ELJNwUFxi7w7JgXNr5LruinNVxYkOXVobzNDGmuaL+g27e1jvOa0Jejay/22N6
HMj0PZFztc+VXQVZJeLA1D60tO2vd8mDcXW4czZe3X4DzBI7ks3HdeN5/Tke8MzZtjazICIJyB9f
ST8p91mOwVo38hcEIWIQ91RMZD6W08wotkftR8MZmCU2bZ/H7973+qvoCIXwJBvsye2RyHRxcwTn
xHlKSQxa6p+FeTmIHVMDSJxrp5x1R6dbxVVBm4TuRmWSpe3BGNHbOYKMZ+Cayfn3gyFKcoaTcZdy
xLDcIe9tUum7nrfccmjhmN4y96d+1E9lzWBdY1cpYivIsT6tOZr+tThrdvNAuo6dcYHY9m02G7bP
hjjVSvNWXZ6HQauhTjcgkjwQcLYzteFCvTruTGcIUrTJl8y1eOk450zUuUOvpy9tJvcDsviPPLKH
tYDkJxLWvO6IFnFIZBhgAa8veAS0A9lFNjT+uiMrZqhZ60zZczwso7Rct69lj85WiPGtZDTyXVrG
f79YfkdUDEGTCKsGxj59O6MB3KPu8p/zeHzssZ8hVkcrKechB46CM89VXrTqCsN48R3+Dk0WPiGS
307vrV3X73VS6qeObho+ZT29j5Z2UNhFoWWhRG9Kb7i0qfvWR4wG6ALGC/XtuJuTtl+lTQYoQl8e
YvBzT6M+ckPqR4vgwcesc18tbGN0kO6T6ZAO1afsIgq9qe/Y9D46MIpFoqJn6RjyVkt8cLwLn34/
4FZ5GDJhneA1eegLIwTZ/6d4/K0gf38PyaSL4OBfo/T6ATcnbsQkK/5kyts7WZJtZTvIrTnStzp2
8hovymJf56fMJRKeE6m75jY2gE44SwOgOC6umSa/Db3iZV2QBb8fwok9+0QyrKnM4TZOrbNNATLj
rGvsu4DAE/iVcQIrHp/ayVX7yEmJAWKux36pkPtpObJ0UfYXzj8bA8Mx1uR56BV9CHu0axzFJCeh
0Qnhxnymc7ePW16WgJ1Ltwe9O20SBOifja4fnDzzX4ounQ9ln3yXdnUxUm5hTSn9ZniC5fVCQE5J
u8UD6++mcWb9VRpExjv9tA69hBvQbaLDb2VZi3i8pUAPeNgG/sc9M0AHfTxxGbW8ekMXriKdSrBA
dnSQGqNWA941jRAmn6mtKcEWGFLG+0/psbUvBMrZrtKqi2yb6mI35CJZzXT8/UzP+qOv5dllap4Y
0bj3tDfCB0KyyCHzvo3Ed9kBzCwS7VS/t0UcBeQSO5tm+fT393zFlTGoxZRMvGazyutGP/Wp5Je0
K1+1MZU7i4UWkYJ8qBynOg58B3HsNedO3kTcUNyhxgCrKHVUT6RiSd8byaliAdvAztp4YW9CLWRr
hdRw7Aignco3fjzsw6vpM0kJULTzvDyEIFyPHthTcicWd5hT2YhgpfucOsO5YqL3SeNjoKdQzFZy
pEKAv6JLomXg16FbxhcXAlnRDclH2eKu0PQSsSaIPKkP3r41nO6p1gye2KyHhVsjEBKVV5yT2iLE
Kt+yk/TOcnaIXmQ8GG+TbsRMUxKgM3enEOfkq9lg7c7V9NmZmLui2iFc1B6tB6f2XxJsq5AHZh8z
c+9c3wrfRzSh2yweZ9sZLsyMr5NMsKv3DlRtIpr/oUgkksOMjBOGtneESEg2cpVuEbHRrqqE4Vc3
a4CRw+bQ9VjFySPGyaqbhrMt7KvfR/M/Kwe/l5PzcOWnIlmPN9oeC+y9dK3oojdkm82hDmwdXcY2
dnL31OAwYVRD4DCap+nTJJ6H9tTsb8SkNDdXpY/W0PdfVR1e9SmrP21dcZF7nvU4WjnIkXyazuD/
ZmgAtrGLJgQsMUDQHREVaHcGv7/9/go6j7rFPpmedT0cq4Zxp+tAgWyXc6+bjeFctO9hkllXgmfJ
mHXUDyn01n+zgN/fV4Nm7+IYei9b44adHHImjXQsVCKszS6ofMoOo97//yMxKFJRQabgbHeNo4UQ
75eMIpYT5vdXZmKqHSSG166OptP/fJhV/b8/7TKbJrKH3vPflySoo2q/6Va/Y4rfb+33O3WWNUkc
I7b5/QPom8NaB1x5Gprw1FSz+tRNzqkMgxXLnowgDmeOTyG443PvtKz4cfOggJoegK2OD8XcbMBm
xrdQqprUra+qkc1DZPDno2nzoxTF+vcL7XiAsoojaWu7RnYkdcZdm/GdZJ36XC0fktJFFPc/nxco
AH2yuwRm+C/dg0bpNW33IH2mm6PqiP80UWDNMUlBWflXI78ghrm5Vlyj28QYDp5lfaCTwaxvoU3x
NM1dpxbWeDPd8nbmlPaB6DdGkmwZHoDyNJ/S8YHotIfeiNVzJ8bPhBWFbENUgs024kK7uDbp2K4r
djFhVrVrXXwnjXZAjby1ZWx61tXr2srEvshH/XkyFL43FshNYaGMG3Ni1erqTH+zlGIpbVlWzgd9
4CfvWdXnUI5wo+g7QEVLBOVOq0OXlt+kVA6PZQo6GW/LQTNyLwB/iaAa5U6Cj0f0J6JFvQA+MHzR
ZA7PJlyxsz+2tNtFBvmPzxBS7THcvoYuUhP4IfaGcNZ9QmbhMWuje91hFa/1WGwM5n5xQ9RsjbGu
0JJt3yCq1EYoDK0bd4FVe7fGmaHdVDB43fnNs1kH2oTfGGl7ZMz2Y2ostK1cjitbRq91keuc+eNm
kj0aSldmGzMaGxb/7UhL4WylNfoYcFxzA0JpLZnHrTG+GmsCzsh5pLpBih7jLRcstNP8mMdJxQgM
M1dcVvdeL05xx5SyMIouqI1mX0bZt9t39wKXtEh9AnuatwSH8INGrrX01cWzG3etiJVhhlXjhxDV
oWH4AEjgN6t11U449pGlK1Rb2vDSLysUq0MGZFBHbbp8qM/pbB/Zns6rCIHg0qyvtWYanmkc72SR
z8v0jIm6NjxZFXuUVk8w8whfk/uR6iMaz3aKigkLqndKiN872YJRWpvLYG4t5H19bl6y5K2titdm
9phLaKjTGs0OukQ7l6BXH5uGxW7J9oZx0ok59K0P8QtUujccvYLrHJcMdMfJCji6l3cniXdk1G5I
OCv2dDEa2Yz6v8beOTZSsrGT5rkqQDM3AJRreFeBq9X3rkASLSJ5Cbv2T9UlXwJ747qPhnIPQZ2U
MkYGCJbHZN21zveYJpgVVEu21DS0+M9gtmfJFgVwQ2NT/Ilm/9TXCYp+dJGoIUNsDTGygCLj3Tgb
3t7zfhw1/eOCZ2Rg2P/qr6bw3kemZHihmL23k3PJtSHZZCEyKsyv3EbWjFmrSWmJHb5L7QMoLTRg
u7n3LEzQzhefoD8nFJ5DMOozRX7UjmsEReEBwUogmv5v02v1A8tT/oPTdEL5saZM8jADNOyJmrk7
Lu+gUqRH0bTuoc9Rb5bKPpFCOaK2jWxwC8NUAPj2YrzbPesS2OvnMNMnNOOIQhan8os3GA9jppW7
KWk+VEluoakDHbFk2G/Q6FabsN+WhuddYSeye+wdPF2GvzVq7Y8vGWmwGqa/GnKompnaY70vtnOU
BX2rX2NeyEAUMcmNQEVwW8BT6O3uK2vAESJjR/Myv7WEGXXF4n18VaWd79EZ+oiMaivw+/LJHuzu
UKTRNVPEw3CEj5vOYkXuZqwCmadu6tziXFRPuhGaazE4G6IZ3y3Zn3xV7Ia2Oqiu4PqXhY4GRLWr
McWYGqIhSH3UX5o3TPAIhHiIDpaMi10iiLFo1DgDS4t/QuxSRyRT5abvMAx7QxmoWDMPmYa8g6Yt
YEBnbqNBwpOQ2Hpz8zkeZ8F+1NkaVYuCJjb6wCHuJDc0mvzEBjjsX5QSO2cs2NTJIWEwFN6bWg8X
14+N7I2NCd3qdfKeRUhV/ARpA8e63+H881+noS+IEsPr5Q3O2vH7T1+jPev8k+VYch91GIArduA8
2VziiZDoRJ11nUfzUY/iQ04sRaDrcCdGl/JjbOFd51WMQmlC4W379skLhy9EMxnqXeuhNut1NEQ+
uyaJC8FgZ4erhDRy6d3yViRBXnR0rtgCeuRX02ggkzKbdJ8bZo7zjAMRlRcCQHzLKbIBjjFODKrL
XwB4wRvCpSfhIZnwD0yRPElpXyYgrhejJyJv0oPI6F+hwjMPFPxtrRpMRFNdl/i6jQ5qngAyo4Tv
lOB4XEb6qmI3lHfkG3cDm1wnl3TILO7WHBd4PKgn0FbiletRKDlRdoxV3ZxZ3r3LSZ2mMhRbIesv
j11MU3LWLXfiZkHVC9ym7LHJGmYkTvP8UWTpQxbjQ+tnT1ATfEuLzNWi9qqNW/ff4YDyupjKE1vz
3TR0T6aXHC0RFRtlW812kkecpihKJybPMEL8k9/2z1nhvldTDEpUPdddEyN1sVES5S5rIlk/ePNs
BLNgG6WK+icP8yBNiWTOdGVw0G0aaO78DTFaMBLakwaEN82eqemmZTlCm1Ml7k0OrsI92WhbD9w7
Qmdo5Uya9buNPHZlYVSZk4GlaTpuXdvAxWClO7/S8cFyLNPcC24lnJ4RgOuubAKjIfBTT/5OJkoc
gaNDlcJ71F2DDTy2j2rW+My5F5y8m2TQzZMPxRiJCKZ+fJnbyZ4QwlEwg80/TS2i1kKyUrVQ1CPP
b82gdqK3nMQALrKXRFCVjszOeEzC8VBGvCiUY93ItrSKxWebU06mPs5gKzP/JTZzp2sdj+ElPVHq
OmstjhF/Q73l+nvsmpaONsEzUdgB8DBEYLBaNQYyLALQmyde0yAIjvuAcKhDVg0RzyLhMF4OwkcM
b5XdtG+dUT7nvfUU94J1tgLwWwoTz2h0iwt95iabTn2JgtlO2aF7k7yUVlFfqEdtfIx+dxDYqQS2
RbS6y7L02xxSSg4IO4A7+pCSv/omAqR+aHQMejJVMD+ihBVAySAzL4tALf2xSQrMvXK8QOro421j
/PYT/TGT8qrsTj9E5vjZwjruM9/cu7H+6TwZYNHu7uijenBgGdGTcvPoD6Qy5hu3sR/Is1mNxWyz
lgVRkZyNeibpKeI91bVJYDI6W+ehvTjqsVfGvXaHzbKvv6TTihuXMe5LGxZATNpMqNMW1O2SnQBG
drqDdDU2yJY5KcLXWg6nqXGtI5xoQq717g+P0l+VvWcemWG5AHAcDQAUYF5fc0ScWOXWaah6HoYO
B7DBsLeoWrbWBAr4br7R0TZvLK8nvKIebVxrJcsJ/8coxVvR4f1vrW5aj1a4YJ9YBymbES1eR3/T
Gz12mq47J33Sb1qnV5jl1I/iNDjlaJlqUwEQIHCnHCL07KJDYdWbR/Kad3OpPQ02x5QTht4CA3KD
BFM8fn7qNTIq8d7oazNDVoYy29wJhHm+M6JIhjCGIq3cVllpnWor/SKFZsuxHMwTLYqlvUsixavU
uoVp/IojOt3aC5xHszrCKrM9Rz9CMoelkIVZTdituZq2Fqkjy/zlyBBTxxg4rK2cHPVkImQpEvGR
6G6UfBgj1jS/f+rZQ3rRsmFOPOMLuaC+UmV/06bYxYAF69CBAJ4PgZeyixQa2uBRPQ45T6ZTTPqK
6siDXZD4L7695qaqKY4RBcZfigApGgH1OoQkXBXVeMgr9el1ct1C841Y6axprxq+ETTnYWEdkP4Q
7TQCx0Mm/lH3HyAtF+Mkf2d3JhJiUMap7OATtQZpOQJxJ9i0mXO4MneFmsODSuYn9C+I7hL/PfXE
jyznapsmHvgZqNdhiuCjTr2PyclouYpHJyStY4oSzF9ZfmjN/Kb87ofh7kvM6YkZMQy3zamtSSFo
HNATef0BLHtPJuveVz78Dptsn6Km8tDGR+KP5bYrqmOeFBOmx2QHS5rE8AjZi4I3tMrQA7mx85Wg
MiToImbwoV76GTxpHRG30lM3UbWS+TMjYo3qFgtMm8M4nqqv3MTAOWD3H2Cg1DEE7ZcZWX45IUyc
xJG0EtF4RIi7FbHSU/U2ufpDg2dEoa08yTl7h71HGoPBItOf5nZlNDYvpV7hkcM7x5R+3hifM+Q+
7kJEyV7GaxR7l06Vt4Zwoi39xws1zDYUks2b6/HY8soF5fgCOWtYeH1f6ASMRytR35HAwau5yCgT
kwOcE/KQK4coFSvsNtpSExt2bT64pffhdQXKxO6WFJLxfSHDXSVcdhi59umMfzXmyqnuvKU69lfT
977bqt6A3f1lWz0PBJChlY2ePX2QB9yGLA8GLGGzszwKXdApWlRRmAdPm8gWT1bAbu8hd+06XVSH
gzTXiRM9kR0TIucCJKhniKjpVGqJRHEKi3QzmIO9rSiacxfqiRWhc21Vu+tzHsB5wu+A9BRPYYqT
RGJcUlHMCke6P/rsHac+f+prAytLZ1971AU6U0Us0GQyI9ninlPO2Tnx89r2bJtWKZccCAy6Q2FT
4/sofY2qxzpfkcOl08T0WdUEkV0HeMmfhIfDDnsZ23cUfS2zWSo3DT4B2YbUW1BLqgQJFrNDJ1UD
2VBI/jH8Fj7UERFiZR3GE9aVDa/+R+LDnxn79Ev0DQk70AVdDGksFl5YCgZuQUOnEhTU9fxNhytX
YTjz77f50WHQ228iXpC1h05f4L61k69B4jvJkmPctZ+yoV9xRYcoNc/+QPjxVjXEuZrkal+eebh3
bl99GD3OLbao98TLv/xcp1eUqGX7eTu3iNzZVXwXY3OMsv7cWb1cjZ26QMGgRjaap1lYgSUqtOO6
eotwo6zIhPlJ5nGfxZxNnsGbBZ8xdPGV69Zvg29dQoOCPdYtDsrx3CuLRMShW87mP26cBKo+z+JJ
axkVkXdGUY+ofMwe68E/52Z4nBWwTruvnjvbfS06xD7zSOm6fNdNLl8cgAgF46TkD+NxB2mSAfVJ
VK/1SFvTWC+il3gOK8YlhjbsdF91bDrUDnQIK6NIVghgVnJk/+EZ5WM8TcOG++EILzxorINPnRTx
6m40RAz7Sc6vOpngW417Eu+eWTxM7Ot48oO6UcShLAcIZJiUUsFama1Wwu5Dw1DjrIdpB4NNy7HW
lfaLiHF+MkJb+dKA582Jfe7BWpolXENXo0qbGiaTxeIJy7F2Xiwh5YrStl3LiHhGrMz30UeL2jT9
Vx2LN6YCzTasRo2dq/nXcZ9R7AMc6HmVMF7owXJalLDHQIdH7brHO7fYqEpUurHV7Rmn3tAT/V30
NhFEiW1p2qDxBBJHV0UB9YaBeAIjYzs6r3PfP6PvAJjmls+uXpzzOLxFDfeRq32b8Y8bdemmbxme
x0V8zVgDAyF5Z3s9rIv0Ohj9GY7Fi6kJkmVGZ224PE4Yjpb5jP9HtJg40xa/W4u7GG6twYLSgz7H
To54QN72evJg4gFitjDsvEn7thz5POJ2mOlNUmbGwqoe4wh2ShbHqHZLCBtaW3x7ovP3Q2kTc2Dr
3yJhNZOxV97YE39Tf7D+MoapV6GJiyhM21Vf0Di67Gl4K/n8GJYUTbwljFUe45JLEI1OFZi0Aytd
n0F5J5gR1bqQIkEjHL4bGg6FqMUwU7t2ECK3vlE3HvNSXVRj7UVB6kXuHzyX2Xk9fBStdjOQSW6Q
S17BWdzNftowWXq2fJxxBNPwM/HJu7YVVkdHUBvqcAANb0lzBx2y7hyWlE6JVEuaxvavAYsxIHkP
GXqOcrmf7GZHmWnMyE9cvb0mDkgxN+r3U071Tg054WWu/bU+fS6IGdNhNu2MKBkpHp/nqPyLUYXh
aKown+U6BQ77fQmgy4L1RTGW/7Nn+0vP5TNNHSyGId3ALT2HbYfBWODkcWj+8Oq2EEJ41wvGtKui
4DHTwC1NXWhfc5oiAv7A9we1bvLTdwUzM3eHO8/H23HPNfEzl48ZBMvdYCEu9oaEeaqky6tF+pAi
IZg8yZDAUavGnqxNV5p3ty7/sCyoN7aKnyLkixFgcg6hJJBzTN6tF5mHDs5K2rlvbZ991uj3Jhaa
m8IlWG5i2dyjshkuCZbdYQAkBF/JD9oK9I2HTEkb0QMn2LFBzEGEnOqQiid+7nzbWpM1ppFt7lLN
OI+GYcdB20NpiL3kNQnL7CQru976CXxQbXCZJja3xA/VyoyKKchm3pA5cR5DiKNjAkBSNuIPG9Ca
//yeSLx96cv40tgFL0nIfZyEwwaaHhubKV9bQxiMM88cBcNh9iP2SURNrrKsf9PIUDyjpgJhRfUC
aVBfeD/2aFirhlV564q7g/LgiMx6QVN2nOJ94q9N/zVhIhWAMylX1cLrafyPuEV2S+PAKHu0/6Hi
n1cut+uGp32LwmitzVq9FXXdrZ2ZYSfRfEyb2SYBnND50tb/sjTUEUl1h73eYBZHMQ3cFqIl9r2A
Mx5eDqLTPCwSOGjc9fiw9oau9g0upHVGgtsq1M6zZzyWQBNWkePvYjQVfNsuIVuRqZY4glUJnQGC
BEUzYh+OPscj/7Ib3gqTQr4v0LxjBsGUnTELmBJGW43n/0X0BBamaU90o+WxqKZnBn81M1HjDHr3
oy4n1tvtodYnda9acRz0S8Ozk3eevZazBttueVy73h+PWm8Gtt5z3/Txa6QdQ0u+DCPv/jZvlnfv
NTaKVzsGkyY7t0WOrMGuJPfugsdHrXScSQHF12slBw0O7bS1nfk9sgwmC064Vb396OoR2j7SL1QB
CtTT1HEW2kl47bUUyiYamP1xOtFyaUypkwFLxkSJPWFtJqAnvheO9h0qemqOqyOPAFpQq7/offVo
aEZ1LlS0pzcvVowAbnqTftlmw2ZMyAWL84A9oV6+W8mg80hMuwykH5Hehg60YiF3hX8cY24W321J
beN7AWIknws3WY2tDhgLlqk9vQyuJw/4EUJUausUGsymMyjy+jzioHZSa2P39sXBXQBcs2KO7Dy3
LyItFz+PNwKvLs5ajxJI9Iq3WjQGrW+z3R1Bnkcu4JMiy/dpLrfLPy1R12njGZcMk/5mzjK0x8hU
MLcbD4jDPITu4ycxCTb7xy0IsKCMrZFSkmfbsFlUjgwtGZlwnmZ2HgyyZeQiIHc1Hc1JmG3p3Xbo
ae/2LH7KtAoqA6Qnl02K/85dlgjxqfA+ZCmSQ9uB/ALlszJI9QR4g8LejP0LaviYxTKvNCPRreHg
k9CcEstnofGT87TyYbZUvCZ4fqaCxc9dk/INFquh6e7Rs2OoMLeKfKVwltcJn5RdajVose6tgi0f
hMkiLRJHKd2TMY5BRDR2oGlYEFJdzMemM9GXGjvPldGD59EuNgklVspd/2XZ5m2Meppc9QCOuj3E
pncSS9ULGH3eKizmKyGHuz8meTB31h4vUn9NeGulDZN1JSF5R1p80C39Z5qR1+i2Wo9Ck9yq9TnS
JEMiB5qwz6TBkOusiv46nRPCwAOZYvG8byrZfiMHYTiXssCaT5bl2cceK7UXlXfdN98WoDQBT5bO
rWNa7riW15iIqbXNhx3Rk3vVZa+dF2nvVIARHozw3jpGf6WNH86lT2Wet9krS13tknmjd/QXgJA1
PJl2/VUM2D/H9i+kGhtpQHeDIcy2QwN7mUSEc1v9u5HrZN7FzQVgtLNLu5itQl1zeBtZoGUcwf6E
C8OdsYxlCdKZFO769F4pljdxRzxTirJ3o9ds2UuT4M5HTcrsUJIaKdnp0NmCHUI1O+/GyagCjaAu
zpV1HBG8041AGaB4nqq8/WeWqsRWQho2LCUckxD9Ak/znxNYJ11TcAdZot1rHs4JVCWBP1DZKct6
qhNrl1iuv23GZOczdqynyr7lkDqeeLYAx3bvrUDJnDMw1QMDpaRf/Rs59g2N0YWt62wCB/qDXvQI
I8uR8zVkjdxENptQUAMgd7+zvnmtlX8x1bdba9cOs3M0NcW7A7qNdmygf7UqxZ67mb/MiMmClWxB
Kk1rQ6qRcYg6GjCET5n9GksnPdpR5awbsCtrib9sTJmIgHfNcYgC8iCyOZiwxkhGTV6tB0nXBuPE
MaJNkbvR4/jBTtMnMOTOrnUQeo4YInLJQNON8FY3bfvmDF284cdJ3ZnVJ9Es2tb61KWx9TREcBEW
Z42lpQEhZz+CWs6hqQuM+dyxHdpVhnsjQPZKZm3L238yT4my5gNAE+bDoG2gLkSgymT7PEqL+lNm
6W64+bNZHlRVfQy5Fuj6YFyxMBsb7Rd1aVPbKfAsGJU2HFegYPE07eoOZ0lUNPfM76tXKJWf0UY3
AWfSBiGAZcgc1TM3Q/8Suz42Q95R9NnfTgR3Si7NdcxRGeuk6ThGfNEBnK+lO6yNI3lYNBcTiDAH
E4dkx48KL7klNoWD3RIryeX9L3Pcz7BJ75lelduJZQQc1eZZZ/KGyCFfwz04RBo7NmoA2h7TAO/i
ByTMkt6lj0cWJE777IYLVGDCpgABALpMhyR/2thysnCtA7YQRrYdrfbZyf95zWDdmKv1yCyTOece
RAB4GTTvjnD2bJtJs+3Kv7Xm29uuX6Q0HCUFZR5GPk4zu6rYpuQ1c+Dwng7yc4z0l9J2GEHS+uaZ
exb40SKApk3HvnSMGFVTD4GIZEfB2bixu08kKzjEUeNvhkH97YH5BEaRvyK0HcH+8HgZKnuZSYGC
krcOc1yeY53vm2pQeFmpmKMp38s+v6WOpwVtvUitkJWAeO4zDhSz4yeUoFuhOq63WpkeBvBShd2F
uGOc53roN+z3P2lE/kQ9JezcOXKrGdOO4HnQNyO8CZO9hSvt69gl4CTGN2vRN3aN/yd0qn/WIrZw
Lei1LTMQrdUUox3YFNQ/P9XcPqm5xJjOeKXO4U/Dw0kgBP6g08cq2HvzSud2dDWxrdg4OpZ1JzKt
0ppkZ1uU6F79SWyxvobkVPPQTEX9hU7+D5LVbTuBItX4y2qt7q2Mkox4Q3jPo6V/FEr81RvrmPi2
vKhxV9bRo+uOe776Jug6NmWYwkAzSJJFp3up4b/zrrGJeF2UPpEunkHO+OtZjFuvxaQyKLLcam2L
ReeMBgWjMwsuNO4FozCIzAolginLn2JYxj4SqYBn/oTK/Ku0lxbenGL5sXVa0N5x51ubcsDs3Qr9
r58hoNU8tPnkVY+bfNaGQxquWv9fWjziS/jMzLxjvHOqBpa0Xj6l+wajIFMkUGAjzYFFjTdqzgXw
rULs2rTzEZKFxpqHHI4yew9zh1ETR/YKQM7PKJDwmsWQrZG0P7uJ9m6xekHwYN2cPOXyZkuexqBM
saXE5EdM4w4kzKqK1uhnbrGZrZv6p3L3cLGTrd5mf8hrZKXc9EgpZrcNfGk3m7ygwfag6DMcj9dT
ZwJFz+iBe0AhwrHQV5TTi5ZpJ4WGeWYwv4t9LGkGUJYIeTeiuuQvS68T9lAs8kIT60F4fxryqQBo
4jOLJL9DqQn25UmH01GP0IfafhnpWu42LQbq0/itdbxH4iG28+TFB0PWtxKFieLr1m7IljQCWOBU
DU9gGn9y74+8CWfkIfTo0AAHDoMUMJrnvwIR7s5hzAmut3q4DX3rrjcUGUarToZPCIOXNLcZq8g2
GRDC+VjrHVFvNBVz/JJIY+bul2Y/oGo9Fu74NiXI+SqsF6uE1Qp786YFkY32Y0ea8iaKUqCDDlQK
5NTAKDNIf8sirHcXbxxpiYb3/xg7k+XIlTNLv4rs7qEG3AE40FbSIuaJwZmZzA2MI2bAMQ9P3x9S
qurSlVl1b2hKkYxLMgD4P5zzneSM5bgtkm8epz3r4K3Tcg0k3SD3kY3VtIiBazUZjb3E/dxF88YZ
IFcHNELQ+BcdXP/eAK4tcMhwjAe/UjLuDwqNsCAK6dSTA+zl/rZt+RHdHitMIL8zMyQLoJpejI4/
YoV0HMDQs2+N+FvLumAHVPKC3nRoh/ROZZSNPYqTcZiQJIYsbVF0b0JsKZdpzA6qO2jLT9kNyFWj
U/BKaWdu6fRC5BDWKxpSLIRx227SjMSkiCiecxnYdy5KoXjAFdRK+RloJlz4eW+kFRiHYcZ/JlVu
btRUDPeMsdq6PHtoCN1EfKbscbswPDC1GVeKCeRxkpAL2e+c/NBy1lJFDn1Bye9kPQZJdu00ilnN
z15YE2KiTv6SdnU/dYPYkokc3s3E/sHMOEaFnE/Z7Jhbe4I6h/u6tcwnHYQd5Xo07KaxeqvCJj/E
yAvdiuucsvpdBuQUmItWvyluWdlWpzku33xAxrjTi70X+V/Y5n/O4E6TRH5MppwOaoKlZHEdDH3q
sQKYN5Y73deiBx3GiKCsnPTcOPkxuDZm5t2LYT4PtRPeOFi7thhds02ts+6stfMAH7p5sBfIz6Rq
jsO5Z0w+uEvLjLiAovNSOj6sH8u2d55ViK1pmcW5LslaMzAOFgVPErwH+b50bGc/Uqbo3FjPIRqW
GRzcTkeLV57iaT9WOL59b5g3Q9M7Gy0Mn366OTuiUPseF/PW4HJfSWOpmGxy5pGk+pU4A/IFNoHZ
cd3GaPJbU++B6vsrhMfFdWjwATYn/m7+2jAEn2cWtqaoQ2Iv+0OeO4889dnAs+Nw7No8FqiXV55r
Qc8D55UG7KnKIj5VkhbMRPC1smGAdpH4VfNDbnuTIa5hxdbZMtBZiTl1rhotM0Hm/WambuQ9uUZp
E5zdOH1JmvGU5CkDpxwkLGAHojXip8xjcTgm+TskM1Km+3065Q8xknUvMg5+xiyic8by1qugK/nR
eliS1WFM4aT2h2kHZA0s8MgMu7Dhu7jjd5PZN0kNZ7tHNlgHRbwPgux+KEHYmdwHGyv2vqxQXwY7
kjCps6Mjy7cSPPjaY1KNO4/lt0L9IFrrQwViAJmVMg5pd7GlFdLwXmzHToFv1OG3lxaP2cyWrF6W
6pJSxxn9Fz+K3wOHKBxpoa7zR+6KwkzI9+lilC48b4hvAFiW8G5CXGcnzqMxNSwMlPQqBvoajIQH
AguATfWJw4PCvGkkjzaKbZAutbmkqxPqhAPzMoTT42DHuISiNz9EszunOUzNaBsRmLRXFPCkpLmb
ANVt61qI8SfPPQ0prvHGGm/MsjpDSkSdgz61Y2X8P8fJ2f8W7EZEo1KeK5cgQkLAllDn/5a1yVSm
N34vykkm7598ruPJ9ue3CaX1Clv8uSTp6Gomrn9mV1Vvrdl9o0zoDxM3/z1tyGOrrfJna6BUSoXH
UnqRWZF8c7bhy3CaYEYxWsb3hja5y+NHpzbMB7C0Ls/kuryRpg2QiigRzP4FMtKcsfGU2ndFyLy2
KCEGQW95cRJZsslBmq0RMK6iYrw17K5Yl6ZVHdhoNbdabf+RDRu3mKJCQTj2yp7S+yFAEVf5k7oJ
8EZu/+c/nvy32DZlUvMqEN9S2K78c0C05MJGjWOgnbMrdwnWUdug7PxT47GsB/UD7t+EmDPXm0k3
SB609HcFUloKzOlUpyBKJAs9tHDhLjUiOjFC/daiig91nRKYEUI0MmP7mGjCOZKRoalsEKqtu1Lr
TQUw6d7pKgzT1rj3c9s+yzIjBHhQ7FXz0H/yJmODpte7r7qx2nkAsv8f+WuW/2+R34oBimlKIZYg
S9f+09WDZhFEi0SqS5oXjprSte7KIDonrRH9cFh7My8M2evl7OQ1lpmfdRZ9Dc2IOCimXTezuGJ0
VdAmGYCRt6ipJ55NxXRNQbfgAgpxVXUO2lRmh78jpGf4YihVTxGRMweM8s195PJBNODf7BLESEq6
zYXK4k3WxXtTDz+BMi9gwEZsxnqo8O6yyelE8jz4Fpq+lhy3vHU3vtl0+3kqrafWsNzdIk/chmjY
V7bkcJValI9ZEj7StdP8MeS5yMgEKMWjbxUrHZ5gW2X0MMD4DYiKV3dYqYqQDmv5xm6AZaaTzDwi
+sdCpzHx6LSBeQeeJm+BHE1Ba94yT56PY+9QjJTFsK7ok5do5p7tA+TAuQuZUWuKv9wT73B//VsH
matPJsJNEE2nnPCHQ2WR3ezI0UcJHP4q7ehb9L23Gz1oWU2GyC5cCO+FIL/8dyBrltopxOUe1Ith
WNjuLOtam9RiNYQm+CqLX+nwO2eykgBSJ0UEQdB1McB/724MgPmAPCivkcMCB5jr+0Qk2LRzFwZ9
BAMHv4F1+f1hLFzrkvvmw5Sp6JUfDkR5x1NVDs9Bo93NkMEC+h2wXpV9cC7bNyJ5rgIF1IHQr3jP
Gsd/A7ZKST4hV9U1coS52QnNzbkNlTDfO9Ala7tSN5KY1itbIPTworllQ+5thsg5IadzzpaeUWS7
TXEX9QKNT2e/q3JQFPbsYqZlocdY/VNOo7Vve3Pc9NDJ7uf6A2LqheszJ7SgmG+ECPXWrxALgBME
9VZW0X3emz/iMk5hu4A3ihbRQr2Uzuz3oFtCyrzxXHRv5sgCs5H1UzpXC3RSN8whoY+DDaleTR4h
aTJeq8ULPU9IoVODEEVGLisRmeLZbWDOT2iuN3MEc9GRc3OEaFbcNT3QaI2jeFOrxKTJ7R2U+xgG
A3tgtRIOKX6AKt39fvj9r4/xf4df5d0/Ymqbv/8H//4o9VRTJ7V/+uffD9uH7X8s3/FfX/GvX//3
m8fd05+/4F++nlf8539x89a+/cs/luSJdrrvvurp4avpsvb3a/OzLV/5//vJv3z9fpWnSX/97Y+P
siva5dXCuCz++Oenjp9/+4Mn13978i+v/89PXt9yvu9XnL+/vQ9f//YtX29N+7c/pPwrx4A0PcUZ
IJXnk0k6fC2fEc5fhVSIjU1BzKbrKSI4OXna6G9/GJbzV5eHJ+mbBAf4FgvRP/7SlN3vzwnxV9tS
Cs2Iy7WHr07+8Z+//L+8Mf/3jfpL0eV3JLC2zfLzeP8a9elZUkphKVe4Jk05it4/RVOTiG7LoGI1
gsZlmUfo7oifN76aKQGtqLTQk+bnsUinTaQQwDTjotsJuuRgkA2MGgfqMLGGW69uu9tAqAw4EUYh
UepyN/L8v2W3FmDub360fV0dvL4HGQz5lxyl3RhNj4h2QhZwS/JRkv1ATMPCX5N3h9wQOGCbgN+g
8TPnWzrM+MHriTlp8jm7ydDhmPMSoNE1yTGMB9LklkoqBzIhkW20GW0WetVh3TufYAWT5zbN6RWL
yl35aK8v+KIhkqpI31JPXWx6UwPl9Eq7cj521iJXFfoHcp7mkcDqj06KZ02lwoO6IxEIcZRD/8Lw
g6MiCnJGjMqagTDWICSK89yBde260bwZ8GznAaWiUYW49sbxNWniZxW8efm3lwdv6F2TXzC1XU0o
Zi1h8wtse+nERLLpcXQWh9Aa60MHKvIwe/lzkBq0o0WK0nRU34Mblr+EVS0/NpubHNwxoxO0KmbP
QFr2U3cEuwCTakPQnvPoaK/e6N7Cw+VV6bbtDFRbaW/vyD/hkTnW1ZlVxzbGC7HvxBDfpL6gnO3M
L9qc6TRb+VdYJpovz7sD9vT8sgSKHFqgFHvTTJ+r0rYJpFAtfExW/koBWYAe81WKwSSjbYYUO3jJ
Mai4smCO9RsFl+nRx0G2iS16GTlHF4Zs+Sp2O/k0KER+QavVsxpbEibqd3IHqx9ThlDA4Bm1NSui
yjyWg3nO3iRG4LlKw+iXaU8/FDXJagQst0lqzvI6fYqb4ifDKHNLnoqz6o3mh2PC+WUuwGCPo0nF
ryGafYDZpEfokFaptWe0wX3qHiXKeJLq7kO7PguboXLPXYMdi3RSJtPbpIt/lTVT5KbAGIBWGmg/
6gB4JORKEUrZRskvdyZ6oA9gBfkei/dqpHHJmDcJ8F+c4GztS0BOQTmxLxRMj1TcUb1hHNqRP9nq
OF/Hkrds9GvcXYbzNYqJNt4tyxckYaQTB/ZnMffFgYAA7jZqgY5tb1Tm3p3Nv5CqY5qseQZsZmvB
orSVdxuo5lrmEe7ErLly/5DYV7b30WD/GuOmZLE7MFad7XDfcrwxt9KMly22yip9SuY5OfixeeJX
yK91dlv0wY8qIMmtcm1ISZmdYHxv21MeYItRdqBWiOovxHNXh1IXB/CN5j3kFGIXI1JvjHbvm/UJ
2J9z6cLmkZsOpHzAgwFAAszfwrn4XXAOXa5GB8EHQPD2G4xatGovo5WbWIU856Y307XrMM5MZP3g
x1G/T2wPl0yFAUiwCDaZS0xGTI1Q9tUOE9zbGEJFsOMXw8y7HeKrmf6P7KmKlrtwfCSps1tw1Udg
2Nlr6LYszkS9JT8YCNzmrDo2ijA8oBc8qdCQyXUwoJ6EJ4ZJPLVfe7s6oxHf47uwn9w2uwY8Y+aB
dVyvvRA2MXljVX3NbHSHVfAekl1ELkXz0CbBk5nH3XUIcMm71gcCCnNd5yap8x1/SNO7zEscH1E2
1d6ckIIoSVxN6OfhoY9hjvcdeOPAFj804n/8quWe7E+zrZGipvXDWARP7dyiQWGyAm4e2INJX+RL
me6VOiZJd+Y7QDMtyICnEh3iLptUvnd0etv4zCjbyEvurMRpDgTj3aQ8yNcgiAApki7Ti4/KZYeR
1F84IR8TddczudQFEo10IpcJ/wMErq76nsw6Xgsu8o01dgtF3cLdYDBK83KiNHBH7OJKPxtlfx/P
uJPIpZMrKG2sUABkwDG0be51+2BZeo+mHJihET6aymScR77v4oDxU3Uf0f0kUBGNuTj6i4MoHWqk
cYtuJpQA91QaXIGW6bUif1KUhKakrBAVUQcAYbvHPiSYTDL8PSHf3inbLvG5zQQxlQnxKlePrJfZ
da5hn5ab0SastQLiVQ7TZmibLQSEcZeYrK2j+JVlNJyJjiBI/BLIqMda0/bZmExTQJY0b22fNriv
oNkaeeJuVUV4cXnsau4eO0gRBZnbUsk9azTmjJ77rKvkPvanXc4rbYMgQHsiiIesGYPxSw6v0ZS+
kajgbl0M7jHY/A34ogGeDHgMjMIpMw1LVYTvFBCLte1ePO2KTR6ikoBRo/OYcQa3/1QxXZz18GXl
I/sxt36MegZUEvfOJgh6WrDlf/myg8BC4JYV9y+9wcwJtfKMfNpDfl5fk4LNj271QfCoYkDOZN1L
q1XswNTqsDZQ6rvoheOAoQrucabe+rM3nHhlonBnjs9EPibtOs576+QOvHg+Wut46pH0WmeB6CHN
iMFJB49T0PSvNTsRFAkLiMycc9QRzA1SL3lPWJUhJAVdQtZhXn45TOurnlhO2DpAeT1WfOXwnSb6
2RzcPX8z/Wob5p2HTpJwHYCR8OS3LGdB/hVn1bVHVfVyyfIkxKkCwl7JrZcvU3BnhreNVrLrQ4Ct
vjY2Ct0BlzostHChlsZufkiarr7VFfG8HZHxSLtQe04ShpZHhN46dfszqGRzM5XT7ZD3WMZKAR/O
qnft+xzQhg1TrFhVqS+lYJuGHlvbgodPS3gfVN7hSIjDThn6BtGje1Bu/dNmConuG3OvJLaySU4m
IKaTDQ09imvvGPlEAPTlpq2aq5N7JDUNOEt4qyd6XiAnfLZND0Hy2U+IefM2+1mWkPf8buKdlMUr
I25OhGYwbshKHadXo0PWj6T7LUCJtl3SQe2or9j5+YyMWvVaqLllUhzuo/7KxD59mBBjKT/CBdP6
474h4ppRPDd5k7Z3jlF9MhwvgHcj/kqYQHrtOU6p39DBTIegAGtKbgaIRojC29xlTVh0bLISkW4q
P5h2JIewBmLzzOjHq1gyxk6VLMKUTRhzNvWy+OLdKRNEqHbh8cCIn/MhCm8KtsZW3BDShpGmWk5j
oNjLWJWUb0KBgWnnLMElqhIDBI4CfLmNO6IW28X+aPLUn01uG0x+R/Kr4wvTRm1263xhPqDz+uAo
ZmusH1mfV1sVR2/M+R/aAfrAkDLhdMCvxOO9G9v3BvHLc9MW+6D6YhZWB+wvMgbjCFk2bKavCQno
jLIf2Vn6mIvR/g0OR4LnvyXzwpcTetvN+pNs3s/geUpsym5nXZh+tXOM4D5yMFKE2RpHtrzJ36aM
PxsuO5eIh5Ae/1DOFk7fcFt0TXou0KagDm123P/ZtscjvRUh6hrwyJpia6NGCVVdiyfRACq0Ajb4
VlLf3hSJxj/piy2TEaTYBuNM5JWoGLEAtXDVtVHcGmSRcVJ5H7nDpidw3nVO4HXuxu2u8i4pEgra
5kX1THbwyeSb+iQkvcdzSKpnNe6wnLGgAq65ICB3IiRcvOecz8F+cLJ9xZpvNbqeuw0yorjCfg2T
lfkyKWQrOA4rZCzv9NXQ2W35avIe9zMztwDvFN5AxGhTz35tRMjl4v4NPeUCZ7WYyVvXeC79jTc7
SNSQp8qFfVjFeb6zDSJ/WZfnqSdWkk30ovR69AlEXbOEs7dQrVes9p5RXQQH20aDMANX2Errzo5S
lGD18DGjqUHYHN9Ug+NueTAjHGmDQ1bKO+0ik7HMF6M0XkWGKRRaNwq3Jn1tYgp/K7h1nR/0EvMu
yPPbMGacFFij2ofC3cMaQM3tDdySnnzoEjs7uwIBvW+iOGU57pTNZ4PylHUV6lHifeAbuKDt0nYH
osXY+475AwdcvMo9o92Fstl203BnOlD1iuRlPEwC87qWvGQUdnJRd+1Ig3hzGv8r7o1roViOOsZj
FRn8KXOc5x6H8Rom95XFJLRgXNQ7him4p9zFnWBI9v31HSq6L0nyww4sF3u2EFDXgNMAyftS6GTP
Tl1122HEji0o5leG5uIFyPkZl3QCg4W+ZV5OE4jTRNvlrHc0qaEk5W241hw82vgxs8g7ZK3B9D0q
H7TJm9dy1R97lb8MeOY2+BDexxTEYt+xIzG4GhgZroENfUckg+8Kp0MwOXenrpcS9z8RoKzdHvu6
uBK4F6+thPMVBS3hleHPznDVUcWY6MBXQecltCl1mva+78K3zHqu2cT3AW6XoGNKN+f+g00ruhpV
tqz8uNYxNTElGuZH3xmmfeQo8+yDlCU8LXJ2wrSo4FS5d0seQlQ48QH3joX9FpCm1WTG0SChSs+E
IUokck9d3/6oKjJIQHOeOnRrq5BIYz/GFhdOXMKlHNYZOsNdAI3k4Cp9GC23/Rn1wGrAn/4E4zge
OB+RLPQntLZYKscXZKkNlv4K78cEsT5J1Fur4nu1uO7aTt7qngz3zHY2fU7wnRzD17IhAxW5M4Ze
SOFY4/gLCvU2MJCzPftdjt5hlmTZOH40UCYP8zFltxX5D0ZN2kKHtBmnSgFYgTRD1mrYzSnrQOw+
Qtw/jJWcjhoZPpFrKtyQPSHI4JhiJBOTtw3Lls7QXcbmckEkE/ZeByVd6rigR8vmAyEqmGFKYIxy
oLwYhGD/x9DcAPmH0RM7RBpBGO0vxUB2IEwUvH3YGTBi4DcoDxXRe8Ds8SWGEpKFEvwmS6DFiNbB
Cs1HpGtrRs/2sSWNpvOhORC+e7RtqPbSxWEXuOKjsIGnJQaYXxt9BUpZFgF11B2CCOCKIlvXDKBH
FMPNVIb9ZvBkgz7jOeiYvCurWd4B8NBJ80r1Zx0Yg7xqDxFwZrPdJB1ofvYatJM6zpo91QPFoOxu
WnJ6d6WVXYQ7/pj75rEQY7RFdiZ2E0XirRukZy9E+4qg2PmuR+fDCSiAY/nYhp26T3AoIuSgI526
c53bKHy8MbiSLU1J3Ru3RWKaFwvNPcSh8aQt/aHKbWaRlufxRu7NV4r25oBsk6AytD/Ih+yrX6Es
mnJ5YD3m7QtXiFOCZTO3q7swwDxVYw49tS5hEaAwd2nrWacAu7LpnxiBcc65UC4M/sKnf3wwJcxb
VX7VeMINBT25aIMKbw43iwIKEiG4ZbwLilKyJxoabIXRSBKy4ShyyrWKbj23cthz1MfUmyDwewnF
S5M8Gmb/4Q9EpqWT/RUMNQ5AYoW5Q6k9GL07JXRi0pIm/6W38cxbqNAlWxlUJ+VdnXV3Ksy/qeqI
7m7IbulmHmZd8hQJ3EF5ZwNp7q9zbS2N0UgMPQkCusNF1Gcck4wucAo+WP79wmPdaBrGVWP6l7hi
9ykKKN4CNUqvT4KLKh/D5NGnWYzBddl5UG7iHFQ0QjU2F4u83ogbXDmt0xA+kc9b3Ra/iJ1GCov7
HqN+lVzMSXwQFZABkx+fWpbT68lEaMD8KtNqWgVJjgZZ4d/WAJG39OwYoSx6VVQk1b51MKh3LhKy
qLRJRJDmFZFmeYJWQKJNDO+xWwChLXGfZQowPM8eMCufqGasjcNTinHXe6lTjTaNNDiTpISVae0S
DtyjX3OE67b/rGJ3M6Oa2KftXBzi6tm3u5dlNnrsAjVuB81xONN/JsiX99ni2kBBhPV/ku4K0MZK
R4m391AHUOvN9loMCygqj3oAaWm9xTfx7ec5xF89HfPuaBg19jsnOkt7/vaiiRARSA4u8SJIbUen
m2EQImHNuH92o7j1h2DE9cJaitAxjdk5Id7LtZZUV2IJodz89JMB7+iYfNGKT0SvlAPO8LNX4pwq
i2An0Df11HVntF7jekC8jaaSVHvFXhwtjFg3JpZKgYFy5wzhabJdZIUTHdDgOKSbVvNHmBUhdTra
jhZTKs1L2kL4fGnDGKyZG+Vbr5kI3+AtQiazIcmKLSYx862FByBu5CditfaMPimzZ6AZLKStAJlL
MmBXzAt9+v0BKvqq6UfwASk0MdHrl5BJ24IJqk6/P9SIojM4cvxbCM0zdPn+sNIe29Kv1p2oMqDx
4B5izxfU1cXAq7HHC9GyAmyzXTVRBDUYOhztfjJ2DkFdVDcNbumXNCAu2Ryys47Ju/ArhJIIgtEU
cw45M04YYwy2BKveOXEX7YtaWxuNKxXNKY5iehs80O6hr9WIJK58rLyMX7gTz4HHDDzQZQbpbkba
5vtXlkz0Jkxl6mQGxtVgo7OIZobnjeTEqTDZdo6zt9FkEupgHYe+WpLu7Hrrlk8zmVqISIS9cSOk
iCHGri15PuZxyF9JdyWAJBzh8+QccomPlqhw5kttFeFuxkOMFhuTKYEf+YbD7RwH/q8u7suTVkha
RGKdprZ8QLta2sTB1DYCzEGBmro46KUIXKImz9xybxqQOXKn7HbtylRw2Vou1saZun0964smie04
osBMkQCeizw/zjWyT7VEsTH3XZud+WKLWNyEFdkKBesGQK+c7KW9hfXubY0IHHRFWb7DocY6UxeU
IMmMtlBDwjECt9tDEXGM8ERy6L4ZfJTGeNCimQGTwwyCd1ZedOP9yPBrYL6LBXNCu4B/mVqntig/
Gibbm9Fg4BUGgsx5okE4c1GbqH6jKzXuHYx5hM6icS2m2zEysXhHAbbInqyE9ThxOmO5o0lZK886
kPyKYqrtSPxA6ChdjfNY4mPG204uhTCe56J7wkbBsJjB51o3l5UCCYtHcQyvBDrJTd8F8CxEa+Aw
4/cYPOMGRyggj87dRVnxaIm82zoTw9qYkI2toY1wE1ouSTRK/ojgzmS5qF5sW6xI+sFbkcz3KVQH
Avl6OA2BOHO1vMSjjFBkuMEvs/N3MutunWpyb9vFlVOMGGtjOg60oq7czSlFaIeTWJaevLZ9+Uo1
Za87hpeGhxhaUS1VlnEQzPhX9URQnO82d3IkJCsLS5wtU/qVNsZrlHqQ56Cxg3agtE7QWHat+aKS
4acw2Lm4jPj73nIPrMQXHwW5Krmm9U3pvODm3NezBFXQFndx39x2o0vqld14h8iaDkZJZAyl2VcT
o3DNs+glwT2a2s0xWZqKLsrf8kndZ7EfbxPOH7u61blkg23OvIPJmUsD9I1EHlcALYu98QvZg3+M
PGQIJdsTb3RMXqp0VkiMGcK6mms/F/WpAYdx6AfzUlocoyKKg41ttdcEvTD6VngRmM6TmjwZKXFf
ZUMMP+QT/o3cTGn06ntEe+YuM/gOqzPJ9S3L3hdXNNVBB9Mb0+kn0pk2dUHIArIomyN6AJtUeaj+
VPNB4A5qZMPFw+nsSAeJtl2mbima3VXSaoyb4qYpsXwICoMNQTkFbBGGsjhBVuglSIsf0j1IA7FF
OWiurrOUTKydVB2KKaCT845uaAxXbQYQQotxX3WJQ14WPMO4gkltWuhpeToHyNCP9hS81uaN62K+
Hwrpnv3R1CwTlLytC7YztcstxOAOizHOZrSyeXKf27VFDo/xi6aN+13naY2Axz/8/mS8fEVn1PWd
UMd/fMHv/7+t4g0aSXH9/a86mhLyXMv7hTpb4lVlOU4EeR07978/+OULBePBqqzoZ9Ag86IadB5K
ATVuShmON6EbnIgzqPZpOcb3qWrsdUHo0jGQwwQBJfs0R/gYWaSee57Fh3JwXv3JhjPcxMY2869E
+/o8RGAPxW1CsxClztq4Eb6ZPxWziG5TE2kaf/WnyGXtYprD1Q4YecO6SH0QjN7g03+5qC3zkN+0
dw6W8vNzarUdOKWU+ZXYm7PR7R30Fmu3bL6cby7A4QkIzR3hn1A56qE+5opt4dhzexiSdCmVOO1b
lcZHInu+qhofTzh5xzBxiu08UmeGFkf8oONqj376owcad1smJsngg7gFGURv1uPkz5UR3BReHOGf
ZT7bzxNQUId8G6IOd9GYHPOh6C6Vjg4FGNK1qmmMYMt2zBltLqnKr27UoBDeo03d1IIUlggrz5wS
F5cbE0pemPJ7J+rgiM1tth+NHI9U/xhNoQCmkOfkSrCgNed5OJg7/P7qgIS4eXYLH7qNUhua9weG
3egbGc43FqP6Lpc/6cfUjWH776G9mKk7y8JVCTmBl722gtOgZ8T30Tpos/3hl8jIIzExr9k/2YK1
azcjxpVfwrtLgwWuV/If79I6OthMoiy2x5aAfZ316lqXDR5pUiRYcMBgJNBxbWnYskizd7UyqweJ
hFvYwXSlHCLe0QwJRm05uZw63qNSg5c2Gbemw/fWVvKemfGwc41+3ue06tfWbFBIGhKlYDr0GyuD
30h3AFW7x0Acxb+tZ1+NTRmnq+ATLgblK3q5R9eY2z0BZ9gDfEK42WKy9+R+Z1OTbwtIiadO1Bcm
fliO53oicopoO7LDhnXjyds5uFazvLeyAjK0EzBPm4U4toT2sC+a32i25NkYp51vaY4wTooIjPHm
rgcRcdN0JKuo+gvHOHuzntodg/8voyQhYCa6tCopx1lktZyGnIuu7PFSpYSrlRhl4KO2Jzecv02g
jvrIUn5LDjJXQGaAuWi/kxB1j85SQFysaSZOL50ArILBAxJteCgnJupY5ulBxMV0tDgqzTgzSApU
9oJbQ6Y1gfahcVdX5Kgppn1CG/okOUIdyVpojIOMmITiMoDFWUck6mGJVZiRBnrm4g2CETzwLCXO
byA2pQy++AnxZMQIKROumqBgFkssDHsbbayL2L1PTAyEjoOnqXAignuYFNreVs/GW6mah8LRxp6V
Ei5rxzk1GZHqRhv6x5T80kprvTV7DKOJEL+m6MNLCQ43e/GBMfSOTvtADJi+JUbkm0bTAwDlbRy8
yjuEIXekfH/6EcnMCBmvufesPdAbRlG6ux5Mz0a0KHbrNj7XpntJa9CYbWi/qql7IRdmnfv5D6MF
30z4yJMYon7dCn+Nl8yiCWo53BIgpgGqd0BRTopgNt2Gc/FNngS9Is0sxO+jRaUQLNJ1x6q+wiLD
AU670ZT2uE1i+yOdRH474ZvIKLRI/PYZGSjccU1XnRqyu1QgMW4RMzgQD7XLjV9th8QhlBcQVopd
CyPskLnTmjy9C/CwjWf7+x4MAiE11RZrQ7muksTfZAM2eXuiE6UEozYJJ14dJpgmK1VO4EmydNv0
BmKp7MNpy3hrx/GlY/sTDJbYl0xjUNNNm2RGKlBDiCzs+Uaz4tuYTo9pv+l2qvkmEWbeKol7u1+k
ZyDgq3ycNk2ddvQ87FI1MT2caDDEv82yQxDs6ReGQFC6cu9L9D8UUp0N/Z1YxZyDPtaPjiTn3zt9
C66GqoYHyaob/lW0TbBUt5qFVqzJB4ZKSdI9QtCevVSBaZEzQq7nmcfaQCgX+67cqWghjA7EmQG6
qSTNfUXO1lEgzp/cACdMgdWddXiPPJAhauNfwrgn7I1xZxkn4lAiolj1Vnyj4D+aLWmQsRkn+wYd
ZRtO0R05ojedl/4sBvXAfyymvECj3BDmOdgg5mYkzWEr360p5dbv7juGwbsKHNNgf40+DYuXuIQP
T4ZznKetR0CIJ+t6X7RkOEjn5NARrmpL3IhB5TurUtfOzqtdIiZWVowtU8ZBUPqWdBuFdSURu0rg
X547R5xqcV/H5iXX4tFtiFImyeMZsRH1rAfMze4E7KAfZmywHq9YJU8MOTz0nDiXWb35adDzyEgO
wg4rVpnAm5CbfPGct/mTGyaPb1obf6TGZZF2Y7ZwGTyL4gNR5JEcMbbxkT6ObshkwH5wfOeXl4aU
uvsACTFbXfL08j4azyM9g/KQPeSuYIxhHEqz+RzmmLmMxGzJMPglI+Qa5W3nf7TlAPak5dE5iCTZ
JjnLP004qqFtb/d/qDuz7MiNbMuOCFmAmQEG/NIbeEs62yDjBys6oe97zKjGUROrDSorn6TMpbeq
/upDLkbDIAkHzK7de84+ZCljPyfLBpdbgVJEQWcdZHepkpK402Egy3nOrkPmffc6V/v4Yvn2MMj1
s35H70i20jJuOzUrfuRX9hmBuWZi5+vi4VCxYd3l3tryDYFluw3p5toSTz2xttkUrGQAmvld6HIy
Y5ysiSS6c+OXySzaGxbZIaphiUSLua074kUHG8pKbgVI7FPS7owQI+w0/GQVP8QkEr4VdmrvpjL8
WhSa5NkJ48nSRNkxsjrtcyQ5Yaxz7yZIoUHD0E2MJWInWFm0tZ1zPkwMzZoNI+34A19xcuiw4meB
PreterMgmyebno9GbE20pggTzhJismoBD3JWsITihTW6Saf2HdYfTILaiIjD4WhRu6QmzAuOno7M
dLBI7fS45HOK/ordJSD6Klsbco3aiso2fI7mIMhWZFmMz0l6HWN+5mIzjJJtkAHAc+wH02OcWBC+
5eveVnuROxTkpZ0dyWwpN8HSy63I+kuR9sWdnFIGioh00qDcYdSeMKfNP+0pvefGhmGcmC99UH8j
KIUVjvNzZ0a0fts1k3HhjpnTZfK7SH6ZJHc83i4/yA1IntwXZdAyLs2/g2h2t3XaPfc9bTEOK+Ae
aHWaOcJl0w3ulFMRS5CQqScbOmWumT/mnjjLARS9Z1tv0EdoKqvgQhhRuSMSvqJo6aeDjd6Zg2DP
CoWOiXBDgLOp85bqsT1x74+Y+QkVyhfeyxESOXOqAhEDA4gJMBZtW3MDU/I3RNsM8AK8a4PYQ0b+
3jI48HvbQg6G9QN7YXzoWu8ausa3usrHvYcleVN5QDJarlhgaL/Vz5yN0Fwt5Gu1zKmX1/o2JxPH
Tzr0qD2ar62D6I+xLmOzuMh8JeSWPp19mPISpdjwRFeFlYD9+a6qx0fBWWwHNiLZKbHsmkxluNxh
moqpdda2wH04kcsc2nQOezP9UebJAT1qv62qnjrByZ8MyYKqe5iqrYfnNMFht57YXnINBB3w8JPB
mnZYvCeSps9uTKY1rUq6z+Ujmw07XRW+5Fbp+LMq6N7MI5EcNhbiDNrDKJzuigw53EzLaVymZZ+N
PJrNlB5FGjV3CNlgnRuA9Z+jAK1E5ILVRDaOv1W6I7Pj3pdmmV45R4P/X7hhBVZBj97pzh1u3tyK
BzyBj3EDR5gQl0en/hK2xVfdUbFgquaRgg/G+XpFM5XTzqGhtZHqyxrbtS9opm7qvltXKEkDpWkZ
PE/xgzVBfWoag+S9wvhpe+AUxvidYrV+znDhoAJo95oe2nEwntxCPoTqOxNldHaR+d4W6L4osLY9
hy5Or8M92rT9GiNlBo14M1lFjay5gsJWe+SABeIoqGz5V/KYUzq+8Q381yPA3BVajepPzNmD40Y4
Vdvg6DhYxgk3oO6g5giC5h4l3HHU5sXMnEcVZcz2tWdspZMgBDel3hszsagO8YwbKvzJdzemRjAe
MrDsHeJtxxTLbcJ2sdgxiC+r246q/tIjpt0O0kLX1E3OiZUHULSL5cgGaFYyWIdb9ivrmATlXe/j
K1xbFs7RGKp3jxzCjcDlPWY0LqV4KWbc5XmQEHXsRt/HxCFIuGcMUbPp7+2w8x1BIrtrRhs7u4Ge
jPcGjs8t7xfhiGwdi8m0YerBcCwmBtsYRQR2GjzjZoPMLr7Ru9J6ZpDl3LuO9yXD704MhwEc51ey
csZayF6RDXkn7x/t1vXTBSQg4bnbZYqRxFGBApxkTsAZ9jrn8xvkWu1VDarOEgsPfZKkreQG/xg2
5kDfkyNWM+YAMAmMh2YT4Lf0O0beODJ/KN3po9mMh6IM5E6bpk0kD2310uhoI+nVpjv9miX42orM
va2YF64QGU79jL90MpaDkWUnPeOJJBhnJYmjNcklcT7YONAihzBPSS3bTAiVg4TGntPduSuoCELW
TNukGfZW+FshjI+uaq692cltmwED9daJXEd/sK0As1jt/C2quyONXSo3V8ltbD6VledeR3v5KInL
OWjD2MYB1GDm19tpnhnhBcoA42shx0p2dLcRHw2INqwCkLAqx1c0Msgxs4RlkHmjJDBx6Jrl7NmQ
yPXIDQGpZBqn8cxh6jT0tN2l4ua2YLkBvu/OodvvxwRuJyiieGuLUcGEax5nI7AxzKudMOzBN7vo
I9G09UNVwmOTw49IImaY4mvYp8GuSgVc4PwkbFv77mRdk6rPNmlMnxfj36WrQ1+GEk2Us2uKj5lN
5hivRtZ8Oc7I2BBPOP2pCgMSoZv84Ijgh+hHxDlF8VOLBTmpB6rEsDDV2n3oE4Z531uiJ80RCJGT
5e91EdrQSo1zgG1na9FQbvthhKXYjLuf4GSjnWE2H4QPX81hnh8KPHt7KAX6rl3QCy2ZOLpTdpYZ
gdLOYkbQhtI3wKjQuyWBQ2bEiJKM3KptfzBZf2qU3JiK3htBfpwNAdUmA1wmhSckB4uPzfGFzb06
Ku/FAyGKKDeK/SGxcuQi0f3MgGWPAhfpcFudYu0DAGEwEHwvFggutJpIEYsf0YperULz5Cb0y4kx
iEe01kMwRZso0QdL6recoLM7dH01fLOjbKt7gMTDtqf3sQFxPJscyxIBKLcvHkdIj3cg/fYFdhEf
aCyPV14zlkL4Ujvpz5lsMQRQ8s4INYZ3chxpqJRfsg5RIjfJl6qCesc5D1yQhngUM2Lss+hbCMzD
c7CgOwtcHjnwWVJ+QFl3t4Cz9EaI5AX/bLN3JCKeJfzRsDQCTwpXXpe5JaYE4h8kN3MaYp9kc0Uq
uPEeNSGsVypuw1QN6JXqu2XMVws2Jme26a6NB0WtfZaePtPzmu5UlQ3bfKKTT234ircG7+9cfhRe
gyh1jG2ecfMMZ1IcW7F8ZCbzLc+tCUZOPL9p8vJQJuOr18gjDyAb3ECNTvyCh4DeoY/Wp/Omnmuo
4dRUjkJ+VyeSW2+emENLBDfl7DxGHebsxOO8NKCl2U7DfGWZ33GduMH7cVPmhE4m1a4FE0gvRT/T
IG43jSge+4ncQ5aDw0w34ZDX8Us83LQzi4NRLPFJT4QcwDp/GkbqADkaB4vFjAEOw9W49Z5Emz4b
HBQ+/4Ok+gAvLdlKzKZJeh9xJtgq+gsHJaKTiC3Px8K7ba36LTVkcGjX2jIUOwDP3tuCFd1I3tKF
7JeZiombo3wK2kfOhvjr6uy9kkZw4Ah39SJQ8XXq48xCBiGK5za0XoDpULvELYFgUXtkjv8irDUA
fkx+o+h/X6r+uXFZhtuufh3XzIlmfk1tnvqCSECvTkqEesYhdjtJiQGRfQjQGvROhpOJp5MSCj5J
DtETQhhDnqfE3Ikg9E4j3m9KIY3IZqaAKixurRgNoBWJl1LXIKjc9rdF0Yiva8XOEcOInSNwdemc
7sFCxGetBxppKfPm2u1/Ajq/b7A8nZU4Jo5g6JSQoRsg61pQ3pO+iQh1jLMtKTrQXB4dxnSHRrUg
IRJauYpRzVgZv4yQiXuTp1vK6w3NSly7MZnno6XzS+LEbw3T7M0nHieyyqcuB/ECJBcREAw/GGx3
auqG17DMbyppDrMTQVgr2+9qErxnYX6rVA/BqfvQaQw3NYzeonoy7wQawH1qd4cgM5jdB/MDqEL8
2sU9bJHaz5lFjyHRI6GMDKJWRnkP6g/6Lp1m8o02ZqpoKhE9OSSY6DZwrMLNPIpX1fCHU0hqMTMv
TNmT7dtB8aunV+SmNHuiwGh3NgwvyczPZwq4rxzjhm6Njt78sxfCOg5ZeSsoKchrn48J+fYBASPR
8NxIul8S3L22x7dhGiAUWUDwenPBK6288doZpO20Uweh3egR4rI25Wz2W46SKywC+UoqS7hNNinJ
oUI2NSS/ZWFrkNBBa2DJf5CUUu4dzqiy2kckS2+drn8l64koUhufaOTk21Gzbnj2Bag9yDxAzFhv
ftQeWuCpYJScpuMeed+IPFjT/E1PmQHYJQv2TCN3vUpBZoI5AmDtAe5BxEh0F+Hd5WshonMvAUN4
lPJ7twqKbWAD/AzXunSpvmDYCOnPvyBMa2EzJ4+jzNttjkYmwAsTZzBba0ZOaUdTYoH+JR3eOtkT
eCez6EhAyYmfkaQSvsCYXJrKTHe2Qa0jzUSjYu0WwgOdA1nBdLhM51tZpgZiQ+jlc9oSg15Uvp7C
6gSOrNhGVsuZOlzudZrmm4EGcY7d7OJo+hYClrebEW/i0VhLEbV07GEAbcxdntW/ah0j5nDrG0zt
4Oo9tyqTT5yRTwaqmbryaJ+v0XnJmjHOrYm9VQUHb7E6liePOT2ZRr4tsgtVDb7OuL9JRcs1wJ+1
KwaTYb0VTbQaHmWb9z4hBqRJauQbQQTvLSBphih0cz+Anl6Iey9HND0BfaLJ7J69GgGJQmjMHIL/
MDyXaATJBWKeUS7xUbcnr8ECb9UGhzvnK7YoFPxav05RMm+ShYjenPs9saefk2uUh5Gy+66s6RyO
RsteiP8aGaLcwBFCfUWMG0bJrcIozf70xXV53jKXmt5BopkNZ6iRm2XAdRmM6c9hJDp8hOkuhvoU
KbCLoH5mJsQ3YTUMbyWDHLe1QC7R3r/7fElzzhyL5puKAYkkoSDLRBGnMxX5GwIK+puTyNDZU9GM
XkXE5HpCZLZyCgrwyIp6dJtbTbSRaB3xKo18YJQXryHRN/OMlNEmrUULh1aEpLIBFEGyxXwG7oKh
waSqTAFoBzzbHBaq+7AjMaYaIcH01q4cQAy4ZY1Bj7FkMnwMCGKpoBm7q9i874zy5Lg2TceaLGay
0ViHxn3Xl/EZ179sSQoul/YduOgWhiKpI+F4gNnVQPanhwPF+J779TnPeNhag0irmDgRzk/WJ5wf
Q8V+KvojEn425GG6uHOLpNIy/XIAYCECAKgxsSw4n+BmAs6q0XndJb0ODnhu6UcUtnWM5vEtQF/M
UZWrTdG+gjIcrnb7kbddRY+bxi9UIVgMJhQg090wUJ83g5Xl+5wkeQaea365as+zapC/4u7oOWAo
VSx3JjGtpqRp7Sb9A05MIq054m1KL/CYZATXxk59aGSuHPXOy23UOppelOsU02nSzBebbDoz7r1g
3Bp2LazVXaTSowrnN7FCuV1zbDg7Qb1fQqRSNKcBuy6c+pGjo2KpG4zZzUOUlMAxgqfRQKvbJ8ZP
6dF/Rx8PvD27p1pkrGSC1YWqdAWtQvSs3TR3pd0R8RecA9RubsY4YvTyvRF694hJoBp9Q9KaHvEU
4EdpQIC0K2E9J2BmygougtAbhfGHY7hCodZwaO31JrCrC2hxOrjzcOw663sTpP2Fh4e1L31sI9oe
LfHsECmvQyjfxx7+J/qcW5Q31SGM9tUocQOG8VfGLftxBAPiEKfbC9vYeDQQN3PM05ZWGf4nBHZZ
P3+jTXo3Ll3L2WzkABre0kzHJ6jdDN8DZFRW0j/ly1PBUDfsWDz0AHMr6Es/RAsoxfDAwNwXc2n6
pkOyeZO7ZGA436h3QAq1HFT7Wn+1G4eslYzuSVhhI5jbTNw+X8A8Ps1NZ2w6hIl3DthAvClZh4cH
4WmBnAw3VZ4TqaQJBAoOaM8zAGmgO6uo3OPT76+cK9l2PbSa0kRAFQVwJ8p2704Sw0da6UMw0iun
IN7mCZ2BSmtmGg53PfErn57kf9qj/+T7/fH/bMj+Eqdx9etn/O2vruw/mbj/P7FtWw6e6f/xf5zR
/2bbvv6v/znFP8o/urY/P+N317bhOv/QwgLQjAkbfIewQKP8bts2LMv9h9S2ck3HtlzbVoA//unb
luIfzHm07WrhmkIzbPyXbdtS/7ClVI63chyBgWj9f+Patk3IK7+77ldLum1qKaR0TNNxLCUEmMk/
k1matfQtCiiZZV7JXYhsfVjD4/N+6pB3SJDp+hZpNV2B6sy/vzj/+khKZCR2F4IVWwZ/huaKz+FH
ZNBeAuXRPyyZNE+eDAkR7czsbVTBa0gzGBUt3LN2FXfZa95qJ2D7jHnTPbuYJ245Iu6pWku8jOgz
uX41hIcNo1a28qVP77O0Vb+SbDoO7C9fddyenAJ+jY7oM9qzjvxej8gZvIXAbUxmezQc7JfrL6N+
evrDm/3Px+GPtnfLxHf/5yvIGyeV1o6yXU868i90kphTANVZNaxpVhyX56ysiSBr6ChFKMw7QYxd
HbANoqesqcq6/Bak6XKf54wthjDpQYZw8D85TkgqgPtTBNH3CALSLWAqevPgu56QOPpU99alcuIZ
igiqLzgK1iVmpgbOPCnYcQZ9hmKKIBn32BezjllsNAbLpszejfjhM+ScZKj4SEJdQ+8aGX1i55Yv
OtvFzCSsx2EwyJnuMMuRflWfuzqpLlQIlHhtd1jX1suSx/NtjuR0MyFlb2lCY1NHoUXUxipmS9PH
sMOH7KZMYCJZFVfJ59Ou8M5hL0zUF9O0LfqGmnv9KK4kgujZH3L6Tx0b8hte35TeROj9GEGyaC/T
DFCxUDc4z05oyjSpXYn9oE3y1FDOIoGeQRYPyzlJdf7y+TL21rGRYEtKxSreDbr1Yy7+uV0SYORV
PH/FSUc45KsRVO4v5fYbyENYcNYFtRej9duStTeINt23bO1c12g23wayujfIysbfV1KWuP8MTPj3
R8+VWqASt7Xp/IcbB2+VTVxsZl3kUonVlstgpq9l9Dw4XfLQLdk+6PqErpHw4rNRBiaWBYMRWJij
uHHoUCCpGF4sGVq3IRH+56+UZ9VblUBnDSERU3sNrvOaDeLDMnWCuRuXNVGPA9muuDjq87Cr48T5
NVQ09Awmq9h5H0zyYClLK/kqHfQRMvBQdKlBvCa1OxzH2kYk1O1Gks1I7z5ZFkckmAFan2O7+jEy
+tbAH/kncleXW0cV8+Yzejlwc+ti6be/f/zUX54+C+aFa7qsiJ5lObz+5emzEHkosFDWObBgDszN
/KHGLv9Na7LljTb9mYyr59oFCWB0zppk2IH7VV4FdAEoQ2ZVGciIeEbq55ZfusY4Ik8UAzGoIyKw
Z1RG1rZrS2InsezGs2UyLevQ9WijuO9c9WxbsjxC01HA/T/qsHTv0IPO9+g7sTCHCuEcHWLXDu4d
a1wePl8it0wunokkdND8FgnJh//mmqycjT+s6RYjGcu2XeoF1vf1gz+v6UWM1iPja53j7GfRy/hK
LTHAQ1cLPHUQvU1nh/uRxKJnhqXxbhowg44Kn5xVUuJyV8pXu4y+RE1Li8FBc+9lfXXNFiG/OHqX
JsXPznOnwyfdhwFlONEBH8qr248cmoWzvGbOStMfEPlbZV5jZMa7nDup82P2PoBjZ99t8K/QgXBX
Yc9ZtVac8bNygm1flPP3vMfYUof51wor8a5pGH1Lu/QeOdZWd2NrT99FvrxK4tH+mwsn/v3CaW4h
x1yJW8IV62b5B0wZMUmGUyQz6nNVZg9TsLYB27WQDTOq1DkjUqOV9OXLeoqem1QhCI6xbVmgK55m
wexKqzL066npnjzNdMtLi62UTc3ZBYXGqEfvNY8VDXZ6fKTSOeOVHbI8qBqInYtLCHexXF7yeo72
kZGGF+iB0c7u7WRPuHRKfxeVjVd008VjPBFMTXKhSye/0Mu/i7pweHVmhmihalec3RxSdDvB97+/
RPLPJDfbQvjkWMJywXVQulCF/PkS1UHouKESGKDH0TpMxtQ+SqYpxDnSwh0Av7bcU1sAbjg2bIMA
ZjouGPfahgQiA4Jp1+i3hnYVeLGkezEK2iGlYdPcG9v8AabrgfwG+VMI5znJ6vmbgaH3TuRM9IoY
+ETsZZ1f2HRhwFdi6UrU+6J7OPzGmB+nClGR5cV+L/TF8kL5WjALvq2/+kQbBa6T3v395RB/Rt5w
OZRS2iXKmftl1YStf/6HOwYqayaZftYnx7CSyW+KOLwn7SIfDfupImO0dWcC4p2ItljposuydFPe
L0vzm9CAd0EyE1UUT43fQyl6yoqeyguEmxgMRONu9aUspfMzX2aQ4H30I5krvOW9Mb8OmSr2f/+j
WH/GzH3+KI6monSgCFnoS/5y8xtwuNtGYrAI+tF6rAgxMuXyMRXNg4RX6DcMk5/DeDLOqoDGm9aI
QNIwp3E4IfjckPxQkWwPgBXXxNWZA1uvSIB+8/ffpf7Leo/twWZl5gaU9nofrkilP15wzt9KVJID
5O/VlhU49lNhjeG2Rr3P42RiVI9y3OelEtco6Ri3djJYI361+dQbLDFxbOU+PWTr6fP39HcEJN1T
l1GzJgtkUZQaFyn0VTdW82ijJ7lZqaQ0A4f7zRvS/CgGR9CyjjjaguViTJiASs87+6VR5nssV6A0
OzYndMO7jQiBYt08BusLdwfo/Q5z7x7mK6gegC5xmv9YlpQKGpbOIGPzXApmbRmW+huU+vYOHe50
m6alOYo5baC1hvQME8Q30RyLQ0rcwCil+UboLnjMOP5uqILpix3mF6HVITXD4QrUYD4aSfcL4H/B
sJ668vOj0h0A6oTzsRyr69+/T0LyPvx5DyJWBbIUvid6efZf36e8UGg1MC+eHbfAiNS54xM250tZ
JsYXQcYb5/5MbMUIrK6ecsgPJaVNuvTBj/gklZn+bCYwMUFjxjcnjCrqjHCioZy9IoNHfifD7K6h
6XqaqYbhr4Ygyf7+J1D/4SegNrO4zTyhLIjFf77T5FxlFMJVfnZNzh15p3dMp2qa9AKzzrJS05P6
CQXdyVFed595Lrw13PguotRt1st52zhse00yLYTQgeqwMjpkKtQlyV5N8egVWXbR5KxsF7qZFpoe
L5f1vaDbHosUN8O/XiiZXfIggU9Glp1zN27JsTLufz/Q6PbVonkGlCSqV/NA55PNIO8jnRl7O0dc
i2NW0anrX//+8liWMNfa6o/vMWday7I8yxb8iKb1uaL8YfFr42oKSqMamAPAl5wkQ1nvdcSn00w3
nIWHqLv25bMbV3tyKw6NtsivL7AB0rxIs/tBOKcI0ktNUkFnQt7sqmuiw4NkCJIsHUMBvA/rfi/O
fOqlE8QnT0RYNMFd1fZfy0i+PtCw/pbi2iCg+kgY7zUZ3WtusfN1FwFU3anvnA/8eHi+nPtM0BSu
w31SuO+dwvwexz4RWn43BD6wDdEFF+hT9IEfbLb9xpCntKPljz4j7kpUJVAs9CuTarrJvGfW8LKI
mi0oZ9Vjj5qrGI9PQRDMsm0YcmZDQbNQ7ghrx6n/y0s+SFzM51eJaIpQBnnOSLWmmzXtoJFPz1gp
kx+ox3Jna+b3QYsWpn7IiLMJwO9SH7009m8jQpyIQj0K/JBqIGofCRid1JvhkaHmN95303gOGsa8
7pmEzqTLt210oNxLbYawBzRISbXVtu/ihw2mFX+AwYeMphZ553xIJt6siEPVJPYENn8Z6hTsRLIF
N34kodm32nMkiHVboC2ZtY+vd2eX8gnG6MtgS9KZcr9SdFLVMcQpEs+Y50G9IlR0D/GQ+KZuH9ts
OYml5ZyqjmTvvqgYJTqGuYUWdQXLMGtJxRvOLQRdW38NDeMGu3av8/cqkNfMWnwv6R9DFORVQjNd
80j1mfsMCr8akJVJcUCCsbFNbJ+uIe77WO5pU90FS0sRTp5t+Y6pbUP8Jr7h0PrK8oKshXQycZsW
D9c0Zvfw1jZvKa6+CLdYB8dDg3Fz4/E9nNE5LQ9ZguS/Dy7RLQjDt3CRlzCC4jum428w4k6e53yP
QyTlrmJ+7u3I8tqsjGBUuqrUfLVl6zQBxVt/nmdul/CMsTz84uYMdOzTpF7t6mEaiIneM23Dw66+
5cgNYxkyD/zZI0nIHb33Qiakib1L0TGX1ntfxPREngdQL8wW4Dbs4Ofm6qVrPtLpNfEOVYiM7TZ0
LwMN3bcxzPZtx8rwGDO+mmOiZ2gE7CLvZJDk2UX3QpzD+lUBk5UBMzGv84WGPYVV0Dsuwb5nEs3F
JC2pCD4chBQnJW+Z9UHh1uR35Vfi0NrSBzYNye0uWxO0W5LNa5Doyp7X7yXIu22H2TkmdEdm6Jp5
PmJY61Xq8Y+vcdCEMZF5adJMxvF/M2LhYx414StpuEDuLyE7DPXmIbVnlL/G5nNrDkg67jwmmvEh
7ewT/+dH7LcD9q8I5wuXgZAWv1Ddjp7Wrl34WzGibxMtCWbirD+yWTFRiXwQdn5HwT+a01Fy+6/y
SpKt0bYBIhh8hfo0cYod6Ysbp6az5GHQRXmhB2CnZJCkTXLWaAxn68pqf2yT6t4trJsTOMcamUrU
DITViBPJO3vVqWc0Uv6cK389tDN797OMjDoe7dAotgY8EofBOWxnC42aZXMk2rnpMTMeIK0BAQ+r
TVWeyuhQS3+BK1sfk9ZfzLsmvMDuCJnz81Qsl8j7OiKOzRgVkDqA74XJJzlcwEWjzLelsR2UWnt4
1wnzTRQwK2jYYSAv6F3FQ3eeMpeL3SRvuUYpjRc3+ChsYuEt1Ea4odqrmrtf2TQZLxw3rD3LDIR4
uRN1zgkpch7zGGaESBGaE1foe/mQ7pfqIXGDad+QruSPRqaO9YBD2V6a76Bds1tsOeOzN4EeSjgq
JxH6lWpQwRFiDtxsNz9Js1FPVTo7iDlNZqCLPoLFIv4vicyDhqs10KF6JSunf6i1d0Qggv3WrN9z
t0ZxEySpT2hcemRgAezYGD5oRVn07B480yRRaW4ZFLmGH2FeEICO3jtqlaNHtu+2yZr2HXk8AoJa
51czL8RbhoDn869V7qBPGH9XORWfFU65ucnjli5LZ9Dq0xMbDLM0EXXoHhtxwRgfbrA5vsnJyR/L
qR62nKK84yTU8K6oasZ2dF4nYs6v5cgsNkvN8X30Jnc7ib480tO7n0xrempbuLIR6VdLP0yombgr
2iH854tMVjZvnlw/f79cGPLdmWEYcWO1AonWjLncbaeV/nZUg6pOwMhnnk473tj/+pcYT0EFE1yx
Nv0amLO5c0n/RrhGE6jpkWDgf/6GaOafX/PzEz9fPn/vv375+W391+/NjuvnIQ846iKmcFGMPgLG
FpkwRmAsO5m5xSm01yIvz6n3xjLF96wbuW6TiJM//yhe//zzJSpyvpPPD4turQ/L1hk3iBax3kPh
oINIeLWI5b1jFJgWMY/13a7Mgh3U0mPSPDr843lEkANR0hMDGovoyg7yGoddqr9wh256mzYT2ajJ
zml49sOO7EzJxtpukwJeNsPAgrgvpHho/sXREB+9SU1kXUet/R70cY62NOiJNUWpPAs/iL4mgoZR
p/YDKbYCD5Jdo7mL5peylhi1eQtW6wBDryr0nhhBnco28usCHSo05dFDAT43ftmmp1KtPdrG52Ie
2ppaoPXX5apUeoc2Z5uDR3Bg1idxehUNImV1Rgd6mUW8HyRawsRhEWz3RqdgdWDngKK5yr+KZLma
dIUZcmCeGXakyPmK5zebV008hKHC9i2FWTSxiPIm+ojAeUSnTCbDyvla2d05H+O919fbaujg1STX
ZTGOJU4/HRkAGx0ELMmDM6kHYodgrUzIy+cHnMKnoatPuVFclSnJwGm+1ZS9TfMlg3puBMtbqJfv
dvbagwflmHzRbesPLt+HsB4io7uWcXWD+3kMy/upzvwOMf765vWDuzVY+IYcTRV07RHsRNKy3eBn
mrXei/llmMBO2ERpLUhZUI3nndjNcP4tctkg26+S0U0wpIfGXU48+w/QjDdelMJUmJ/LojtYRQu+
1I9CQuxRKnpMHEagh79Ssztpntl0Uj7ZCX4cwBLp5UU3Au926JtwZ9zuxGGTrPHqpFnQyEDckd1E
MYmPgoSEMbK5U+9gVPs4wyBdmsT7ATDIL2vEYSvrnRAf8DMILV72nKu2qm+2JTFnpjR3/TD4PRgj
LE9GAaNIGOjDXVKojl7Zn0QY+U4w+ASBoJOXOCNZm99Hy73VDnYf3uHQLH2DZyGT094ck2eLbxAG
4D5jpJpAPEQejmJ7byTpWc/uxTKyvYY071UsDRZhbwIhND92D/SkcN9MKgyrTHZej7RfOez1FiOJ
GE0O3va1WnXHveW2Z0dO59IxtgU+HSJgDk1/W9xqD5Z823msD9TfNhgXgW8rjrDvL2pf0XwZwcFa
9JW8kPwJNOIGyTREnTZ5uMPVwtVLjzj0eEt9k/rFq02fvJ6LB72eC/BUC4xwdXkZEHc5BUt77Pkl
xT0V6lF9Tevg4CzVdQln5H8zOhLrlZPR0ck7JuTWvnfjHev0bhnN0wJbyBGPUK9PY4WkScDm7r96
GvBmVZKZFEHD0/fATZ45UbybZfdQldFrXm44jqMzLdasD5728rUEb0pT8GAq4rAGvuWBzOjxuQTh
38tii+7Vzw0Y3kzLQiB2QsFLRmA9d/TyMaYR7D42wSYZNG7dhZnTo2GyTLX2MV/32AiVBJJnG7RH
3Y+7YQaHIsOnsqsudvcFQsklGe9bkUMXgUa4wIYPudekTeHjnqw+IQ16puhx0K0oOHy9PyfzhaP/
S60Wv1iQGpdvzkSMWrI8hcv0I3Oao9fHZ6Ieb7xDA1YuyAaQiOWxsoMjYHSEsKSZNPqxiXbw1lLr
FqVwuNKJt7XxlUyvMfaofCHC0FpJGbQQi+9rnQ/pA910sfq5fHQ8B+yLFkqRmvU39HCGuqww1QCT
D5ySlfk5BVI+7YeKkC0XzDlLYKIfaQ3tEAN9A/eHQgmYmREcBZA6J+P5x7vQsTbPGRkiqFeQD2TR
ncjUCf0qfhvGJh91o05lP1/7QBxnPHVo9zPS2Nle/jdd57HcuNIm0SdCBAoeW3rvZbo3iLbwHgX3
9HMA3fnvzETMhkFCbKlFkUBVfpkn1zBxams4OsC/ipaQI2iqEWqlknzqvEHSjMgjBARALpU9HPJO
vwKWCEbzT9c9YaHd2K0ujDp7DIGJa5rAlr6tRxgYMTANqMhGR+WyCSLypwphZKj7vcsEJtfTNUre
2mzMLaG+terUK8VpOTc9LNu/xpk8QBLdM2de4cJ8mDiNB+0UGWwKdiG+x8RASdrQd74hDsyaeFOR
nKerZwtrbYP76eoYxffK20ShtuavvoQ/zXZbABfNQUXri5ZYoqWmW+Jba51qO9trzqWL116lzVGW
ydntg1OjqgfN0E89vS4GYhhjio+2Dd7iXn8GJCpIJOFdhVQYXQYWHgZ6gxUpuzKNXqwH70ZpPGKD
YQox89x9MPO+mkBq0v7ieweHknh3ozXfVV+H0HCyujXkRf7HfXx1qjf3p9fdI7ahwtxW0QsORp5s
HbU+q/gyYis8qWH+ptjpoxYFprOEGdp45IS8D1XnYDTpZyLs363tfzN6LqxqdAiqYJMk+Wm6/vWl
PExaQ5JTdOQ2O9viPxMYZ2Haj0wS0KmfBWcOhQw2ZdK5Qvp68heB8EjMXf00lHqfW+YEh8Me1OzN
LnnYVYOu0e1lYIM8DF5W/U1gQVXaYa/RjaaqAwoIHTU1pQt2swb6djCLZp+ma5UQoxnUJCjCaxNk
74PWXpiBEPVgLqQ528obD316B1hNh/C3XHdPYsxhsyc7U/N3QqWakAqAOKE+j8Wmrb8nr4qCeNAQ
K0c7guth6RKlC9/P30bDuvZddCzM8DylIlMiaGAldnjCzpFwoDS0l2rsLzDsoLHSN2/uWEyu2oDL
Z4JCkmk7ZJpLmPkPRrD7KmgfhdLfiiY4EFLZ2Y8Rwl8WnxUPy0ypU0dQeGuEt0OmsmDDjFp52LbL
9GzRw0W85qUALQgUsStghdJPin01W3Se91KE8665VFO39oOUzTUs44uhRwh4APNInkVKc09T95yS
sCbufMjpkcBdv3OiiII3cSum/XKlbjxzvCVasyvt4eKL7G3woKtE44ncC/n+mx0ZLzwAp8RkDZfo
e6NjF1TyAUOocmhmci3yQ/5DdsMZD93J0QjAVienpeNUcbYiFztKOt7ctHl3vF+J3y18KtpTv74K
a9VSu56q/RHq0q62+2PJu6Cj7doAOCPamOv+8KGP3i6mntFLs29FZH4AyLinqveGufBRUw45Bb1F
qJ5T9oy4nL5xpnx3WdWZpQdBL8agXx5dr/5mjd7N9+VewKBjq6/l9SEu87vaiKMT/E2y7keICwQX
3q3O8m3Ysq4IirPQonVR7tQuW7W+3PkwLSVyOJmSQ0wMXy2MA2HeBz4Zvkv1Dnn2okljzSye0MO+
oeyuK9WNjPy7kzoAEpJLpVB/E4p7FdVLrzfXUT6cGKsSgsgelB59zwL7YLHUn97iauR/T6x2H4PD
FOSSZWkcKXFUWpTbscd92B2TJLk5eL1rNoV9/6ZyaZQZWB++Ayoh4Ez/UJRoERoh0X5pSrqj+Hi5
pdjopCBC0Aky0vbMJRP5XgAmcQz/0UG1hgd2ZJRTd+GJSwCrdFzMqKkR8Bh95drfKkffNENxYqZx
aA3tKIeEMVlDsCfCBx58gBP5NGL9afv2VukiYEHDtbApyjLBBofn3CHJQNQKif3cmvZJxXnuucrO
G7bDhN7oFaKMKtzZbatbWOItCkX6rf2rz+Htdfq6sS2wp4RU4/EqffUW8TGmx4M3Ov4I/ewHjMU9
agLzYptY9Z654lOq9tHPzI3peOdY0dYh1ci+9ZFb9qEIKAhq2OJ/CGM8ej3xElbwmpMcEnU8KFpx
qdz+LtnIssejDgy9zoqOlPBeKFvJ3Wgb0k9ljKgf4Xhkavqu8HnrZLei74DPFUtAhboEpdkDQGe8
Jw4xcERo+6a1Q8PJEpiPhEUheFC4PjQln5pgz95XscWNGCLVyXIy9p/pMrmmMW/h2ofo6O9zna7J
rDkinT9iZIqaQhXdoxsuVG+1q15tXX9LKLgjRPqn7W1OsC4+nAQL+Nrs3xPV2CfpiKczPoPIQoeD
n14G5c5NaaRO87syOm+2bT8Y3d5EpxBBjB/gK3Bm7tLk0vdTSCs+KFHHxh21ORW7dmgmJfMEehET
IyHNlLV2bRwssz+2mBSFG13Zi18SKucM2ZN1+9GHwan1jG9E516m1H7ZjbazjGHXtd4pzowdgZxD
jizbhvLYDSbt0h8AcJdOykmMXwAqxlZKDFxRzZmqOe4LtzjaRnq0tYLBo7OiVXtrSJvLWnaKEq4J
Kv6B/pMg+713sm9jpnyG0r8pVE2hrQ5bZk1r5K6+Z73Vr4u/0uxXxXC1Ed101YRDNgLhrTch5Y02
zcaNZrF3kxcXcDg+tZVHi33dBptc/6Okf2ujXHmqek1YudW89SxKZkL2QUgdpHh7v9z2HsZOTe5s
xwOW7mxrFsFC0Y7xvTTyH2Xg7zFu8y508SapgAze+QweOUHdNFnvwlw8wo7NT+xc1CFj83jB5oUe
qWyEZ67tDHCs30OxQkPKuBTh/8zH9hS5YmeKH3T1XTFvnsFUnuKOxcowsidjU18hoGTQzFOlt5aK
H/A/M42V9K9Kq6OK/kdamdUQlzAbrffTwfnxrJPMD+ebWbr596GsiwT2C9kZuBD/R+6B2/I/1R/C
CF7htTtw9lMGOEAKqANUCPKNgoUmk4C8DjNkBW4Kjy5KhVq7VaRgp52PzfeyFCPD1xPD2ECHDME4
FILw1xIicHYo/QlZLckhsgvvv3B7M3ivlOhJal1xaRY2b1SGswfREz6cb4rIpg/+6zGawbSw+u+v
e1gpMCX2u/mQ4YbFgWQPz/73KfPB//l9/v0WhPLhMNQJAafp1ZjFn/llSrtBXxCe5Iw8fSG3mw89
c8ONqujiMN9EOXkS6AEsU0WK+ESbDEYHkX7dS5g589LBKUfp/5DTi0YwBefxdE9OL4XS+gQzgKfN
Ctv8J5t/1ABuf82I/HdiUJS5qJIeBaXVckh002s7f4NMm17Rr+81fUPHjH55Nvo8CTj+ZCXJpsRw
99X0E0eTAoj5qfO9+VgpAB8z7mAURud2Pf+fppt/nzsfA19Cldy//zaqKcx01fhZY/A/NB1/HiAl
vNakRCuSy9j1Wgoox2i4tEW9LYYS/GqxsdGNPK3ZduS0IkyD3d+GfVI6wPltacaUJvsDsTVqghdm
Sslav5WdXKtNv4z74QU08SdIeU+sRess/GsVDZvOCldp+5fJ/03XanZl3ZpOEaQRdIV4uAx/G48J
4DjuVVkfU+pe/bABBIoCFJPJS1Z2C/+0MI+MwPZjat9FlV+xSWz1fYgjIawFf5jslo/asVCDo5ln
56RSqcnMtqQ3INu1NYvqwdoHgO8ygh6+9A9+TWZlugTF8SU/doW/SxTele50UVRX0taOXtRfYrt8
Iaf8NYlye/mx7Rnmyip/MsI9SAouG1lsQt3cVdskClcNvLE4JIDd4iTn9YAasMURc6yq8UTiYa/C
BdBq9wBR12utux6wgm1/Ty8DHP+1RZiMdyTTZDQ60KxeA15LdTaY87adI1kY/6nVahtEwPitXWSM
Gwqo11KezJZVoxquEsVbeGay0mkMV1mcDHXKtsvfFbjnC5YeMSbMooxXDdWQ8It+C4Uw2cgeIB9P
Uqcicpyi66zkBmdbCpvPfbQ1gP7gYwMbSdVym28KpMzGHrY+TB+nennsruKo3uQsYQJ+BJUMe+on
r5GOSaZ4EIN9qem4M+Lw1RgtUn1C1Im9bSDuUQnrnp1jk+i8SLzkkFWgzpFhVZuHD3hc5N7a7qcF
JKOTkZEW2Her7XZGXi0o+OCKIbYxUhqkR362SRlvT68oGnhJ+SqRQRXeSIJCGWfZJuDXa3O66zBO
MrLZWcpHrRImA7/NCXoZBy/hPAR7lJbixU6H195juD9He1TkhZqSgXQ0mm1g2oOFVR4GhAX2DBBw
f4fmp5X81RvYYA4L954+KntVx9nGIhPWqtqu0KGYTzg+/IgevVICPqSXlmsVdlio58fS6lZ4vVZ2
ec+JBvpAr6fxKQla9s3E8sjdjDaGVerhaSUAcERNh18cNU3f2xP5M2WHOBGIAL933oUpYWCjZFKI
kHnlN7i8W1Ii4ITadUjXnRGbP8ac4cfkCHembmewNF68Usd4FXJJ8ZH05PijRG6ymX3RrxALZaE3
QCXRxf3ohYYArWAVu0wuLQbQvrtQSJNTv4rOXK18t19Ig7m4QlaFdqcWrI8AmJWSpCWWfbAD+yeb
NyyDyrb0i3c7tNfS8Q9my5Sg0PD7JGTplSXR1YXAr6nQ0IBVFvW4WZa2top8cxVvo99DFDAuOGu+
s0484mnArav07ATxOpoCq2aFJof7wsQGkJ9CP17R48kluiO25BIk827M49Z6w8fHYWHT8UtEJxw6
O0ehbMJFp8SoE+N+bdghyfaXzjcdKn8doIDqRXWgDPUQROoydsh4NvXWZcxiU+g7SIQrjyrik4ij
tQ100K20XT8ES5I6K7Pj3YZNIia/ozChqIE4doO3RJcDbQ4sZfyjyp+pIOjEj2552SSEGIMwS7gS
Q8QARKUN3dg0JFRDmnvtmLqvENRAwTpk4u55fwfycqlQUc5MyoH5myaDj+FhvI5DustjyGVGDMOK
sKoITi6VmTVasWGyjOJ8HKEXJclf6RWPnuGjUza7gP2E9OpDW7Pg1o9aghMMGTNIEziO7sW3P/We
VB65TMsrdp73bqYkoFHcC4Z6AQ6thEuG2VqAtph5KvQnYx6bMICGrawUTpU0v+NzB2OktIQHqGtm
81ImLm3RIxXg4LiKX+DbFw31GVLSeWlXC7zAUFWGDuEkPTam+gpUE91bPZSlszEYpcreP4i6Ya17
9SLzLmymEWXxrC2KFGRZHzsoRYPDsPiYol7Fo7v1CT3GI5bP8D1Xwc66DTUVaN+cPOmt2wlZLluq
6vzyZvTVskhBHVG2pQwDsdJkqUG7Q6ThnAspjf+7NbJIAbpjmZDlrXZZsbMUCIK2rInGQXOBUBGP
znbEtRwy8uloWRzIlWf2VbIPLX1rqYfRveRMD1QZ2UBdtZpzIZO+dkcAKobBNqDYJVjw3Npe2kO+
tEY848AyUs1HwRR3qga2AeQryDp/yWoHw1MvWko87WkAZR6o13w39WZNMGxv8EqHSb92CDKkMHn1
CerGJ7AaPgsZvvXgV4FJfPp58F1vqkNkZ+T1nU/Gs0TeOSOq7D6mHbEV+6h1Oq5/QUH7IjQ04LbM
0rikW415bHEdFuI29speEHsK06fmtucoHJ6B237TQvP3WLELys23ymcjXsAnHUfzFGjqo1YschaU
m8Hwr9jd6fdYJBdDRixsWAS1PTs8ZWlS4FHk4uy74dMT5rXy6AlQlJcjuLZAMamz6CRDe0ef1Iai
e4TpTWoPK7uRCFRwBziHDhgQcL494V972o2KiGOZj2R6Rxqj85VOf7tX9mu2nCsPwTyvuFxGwdbx
ToXDpRuER0Utby7cI5Cmw/QyaMM+UNErOr7MHz/UIsbO+AeruzPq1EXsfYJoFYndGNtjMHCxaKOz
axhnTofTxx6CJhiy4YYORpwzW/s95FtpX00GkX5IPN9T9rHWHMoc0cQ6o3W+VZp2Ip98zKiJ7Tow
NJFziQIPAiDjsCJa0ZG2LcFteBS259E+1OTecRAXfa52oD4Jum86hO84ggRYnyLle6eri6neOmmC
lWexumDXI2O67Y1fpIEA+9SE4n5J5znkN1u8w1+mWg6v6Fo1cCJVn5Z4ifFGbBBzAr6bYVwRY3Oj
o2ff85bc/q2EJXOT8k/K/ou95sJoQeDJl95ta23narzv75n9ritYmvbDu/AWXDCrlxYuE3Ov/kmX
3jX/DHu8Rqsaa7q6dH8aP9wPzimwODCvXYqLuSz3MB9feAJYZNCcSqlr/6Q7LyXU72wks49FIJfd
XzAXQAJc4PEWm2grqrjedc0ttlt45fDIj6PjwGxWZLEivCBeMu6eIQFNX1EzzjF580AqLg8mFKmF
sAQYf1+zmORgt+MHgWceAnrfBlsStiANIsog21FrI5dzOCQJo2FXZfynqA88+VLav+tcfZo0bl0U
uy1/lYFk5eXpdrceeioLDUpWDsDdWj4MzZoyH+VYdv45dTvZcDUFLmwoJovULIQ/EbO0jas4Yyjh
BN4mbvV82U+5n6xnoG4M/c20DUhhWVJuI8pHOOvBinBH7ZSoaG4dRdAAoZpw4XJOe4sHIGmcoMXJ
DYgq5Wqa0rNEcon8+T83ymDtNPBv+8gb8nNo0YYYmqCMYpxu5/lYDN+eQuCx2groIiclIGCSl9rw
XYuLfU1HSQYU7pXnVXyffTXUoL7mQ7GAgtVkHh8jBtWqVebLSqr5JcSgzpVQOWpol5f5ho6cEF0K
q5A4WYWfn8jpDZcqIgqvCTFcgJ2gopTG9/kQU2G2sGkIN2GAjqog4E5/qPmvxX6SvSvV9p4/Dpty
itFA3VRXxMD8Xd8o/TMaBB5p5mmhw8xl/pfzTRH9CIWm3z2KWxaQSlzysU51AiVXn+Z7plKdLHrS
4bSIw/ydMaGgMggJ8V0t/iiRaj5lUzINzANy3qwbz0bIMnuK7ylm3J+DllyOxh+3lTmQCne0jx1h
kY1CD929oHhwWXSM2W298BeRwwqudVOeXTkJgSHYf0xxx3T8EQc/DGtQvpVQeDdq5ho7aBzeG26H
Y9KTTk3T4qHqFbFmA95qovX6B4ngJ/SuP7hZ6KyJafsZuZd31RlF3qL/uXXvai9MWl3z+skma+4X
SX91jveA9MQizhHAj4z2QPhWP0Utmn2JUfoW63yylJoJTz09dIdsX7SqcfPoEgzMpr4kaD8LVoXx
ikz+8Bno8MW1ruxOtqR/UUm+u1WsnaHWgqf1E4vKhQScaOd3lLjY0ZFIoRDS+i1LExADDX+UnVPQ
TT+eke1jEQbnxroPoxmffFW5qYSBYWu2xVHYUXSBEFav+hooWdOpuGfC/oYxWv+rU74IGjv8TW0t
GrfCZyuMlINQ84ImSGgzW98E5Ooz7jVL/XfexedcxQpbSUStdAcYPjg71MecR2omijRh4I8TPYU6
G1+VyjW3YRN2R9Mq7VVSV+HPoriO7PUY8mtTeTRvk5Iqtj5KnoZs+ZTTBUqxSBacERj8c6xq5iZ8
oPnnhNGt/lShxp/ioIrXtFB/t4xK7nUbDDNQnQ4zGiJanCf8eIeiy8YV0c3qOZN5rf7WdcnwnCbe
AMDktjcKBrrIUZaRG38DoW2RkuwfVgODJ6ODBbJiy4x8+sz4uyhyyDnUmv6GRt6l3cPXge7BgHnm
6MSgec33ioDaxXfhrILpMd8DTcM81bZMog3QGaPQHS7WGWNuoyJ/JEX78jPPnAqFj/TDda+GCdBC
DBl43WhsX6wwb3iMzIs7KO2LxucOtL3tIwjQIm+FPbWhj5gTSLAoouxs+0H3oxcaobpUlm96xhSt
ynouQEnLVdEwuMb4kEdqdQfGJPqdT+/IWqrdzaoxmJlFDr5CyyLMBbH/omODE2/fWr8Ndgso38HP
quIyBdAbRoQSO0zvuhAhVyQHxc/Cc9aX7nqs1fo5pvwWGgaNxjbJXOZmfcVGb55JyxJekvU19+Pm
KoFY0Kaaj3sDqsDaxfGG1lp1wbLKbdwyU3RVDgMGDBzG0siYnSRKerOE7zC5g9oRTX70+Ub1KVyr
rWZY0hMeL/SqRTvh7xS5Uf70p0/PaDuLiBZ2BoaJz5oZd7NTpsGZVALBQzB0dx+niw8abKLg8JNt
rTVWuarl3ycAhq11JmmpknlF5/B+1Af/3HU9Jt1xIGnq1vAaG/iPjpbpr8bE+UEz8Wm+MaCtgrZW
KLsNXVAVU0RxiBqoKqP2kfedvxujmnKCaRaqSoZ3YU9ORKtZUcx+eoK08aqiC+nA2fyz7EzjwwBC
typCW1xBinU7J4GpP50BtIbm1Go0MduD3aUYNsa7II0Ljbb9SquQMOeAXCL8kU1HCvqFjNx8aL5p
YcclKYVFtunFh8yQv+oyYLXNgJaVZnjIMs6DKCewMVL2M6iO3nFQ2AR6upxw5QnMYXvswXI5LA06
kHGYWUM4IvBhjrSYEVeIsuYjCX1cSmn0O5L0yErrx1fOONXgJFSGFTwdxerPumneLADcz/mGE7kP
lFNXdg12w11gWRl4k/imqgae08hhIGCZNbx8G+BdbFwA0eAkjES0yWEkFERLgTB7Fq10VtiyzfEG
y925RnQiBM8JzrU6hmZzNEcMvFalkw2X+UZ0OjKQST6wGP451EtB8K1jHc6Kb21TkPvdNIpx1dZW
ek6wgJ74udaKsJrLENYTO3ykStR+F1UBstLTym3n58N3XEIl5lFpqMqat5iWgfcfyFNUzTbCUWNW
fXJWme6f/S5LzvPD+R7TEwWnpQaUgWfMhySZrxUhC2NKEIhTD1TlJBvjnxtFh7bZB3a2UQwQ2gu7
nvyvPaiLQx1HK+ja2amYboRSO1tTce7zIYtkxNfx+d4/x7St48bpIYFKci6yxMcU4wCxMcszDqUa
47vZloymeQxehZhZ4mEMq0qqN6uaLnLmw/ON63JqbykI/ffQ/Ax7Op7z/Pm4XmX1vstpLW69rH0W
hP/j0Ozu8yNNR+/Ic7vddDKhPN36mdImcnXYQQ56joNpuuHqZyzdShFfx+LpGR7PaImVr8jF5DQ4
seQoNHp14i6xv4Uagg7uhexG2YV1LV3g+uH0BV+2YC3b9I9VKcZWBmp5aocKTx4Np1eAvieMOfau
0pC7IMGKRw2J8tFNC2qnaNoDFBTx0IM8m5Lufsxo0kc+wxjHNmlE/7TMMjnpcXcOMqHfjFo4e+yS
IANabOZ+r639evTujc7aUTpRu7cDplnzscBJqK5xh/O8go1pkICYrvMhBnFF1Fq6JAx8TdlkVtGf
Abi+kyQwNqXhARCcNBFs76uuN5x6aRiQrvr61Y2Nz1yqEWSI4Qy6aCNHO6yUm6kCvhGeIX+GVLVU
vtq8uaOR7qBzxWa1s9pEu9LzCy+nrYwPNXI+KQIdD05d5SuDgqvNINmL4kjS36js+s9D6gLzPr3Y
qb5o6JS7zDkjl/JJU/j6V7BZDbM/kUDNHkePTGOQvkDbslAB86VwuqEEIholp3g20ripHbrEa3A6
bKeRTljsvPtGx35J1QIo7F7GCjb19gPvi8mvU5/tRMs3SGY1SiYLhkTPxje6ATRSVAvwhICtXWo3
0db+hqZ+jY2u/4Z/Gu5UPrJI7SRTZhm1h6SQ2dkzaCyvZfSIUyiFuY4M6SSZdwynh3ENMNgPsQ97
1CeZY6O9aeMtK7rxNUf4eBAY2rsOxOueUFW2ZfhFtR7+nfdwiM7JpAR5ubQPYahGD6yP8EF1duSM
rvE+OLTNH+xMH76+mevdhkI4W3Z2JTUYmbnW6IS8KGWV7OATe8Q7UgbOqhrvyMoXlwR3+rp23fAx
ZgingRzRp3NXOTtF8VRaR7vpitm9FTQ1zL9bnDvnRhvoGAPYBGU8Kz6aMlO20PrKtWLV/Lrxd6y2
2iYekF1tVWXhbmWxdhXjGQ8WJd8AVTe2luaXklLZy3zP9+mF6FwsjlHTwhfQJO5PrZpq1W2xc+nP
PeKng4LuSxrIC0psSx9LsurGECKmY5VbFAXUSwJHVfTMa788/nvjECn4eihKyh2UNMXCOj2lkOBs
2GQYmy6lnm9bRDT7qikZmYzO1WGRh9oGdmR3nK8Kfq50h7Ku4H9xoaAau9AWyiCuXe+nO5O6zWMp
OuY+OcpnbZCFtqdjooD6yHQ7ftnec45ZNlkF6scR3WXqfT7GygEyPRg/08pApsbOh7RHZs518JO6
RQrEPbCrQb4VVaa/FVqbrvOOZ85vnYQx8BLwO/NqFdlyNJBO8vafG8tJvKNZpWuDqYHSLO0aj19d
+AOuBr8oibxI5HqzAZpfpghr7y6EpOhVaGq6N0cqtUw7jC6tbm4y0jP3UUT1vQSidWn+16HRrfZ2
wTuitfKLMXbePVJi767bo78zejp452PzDS/8SxtZeykZrcbhtHmKpxs7KNu9GuM2UbJBv5neqB5L
Vz0nmd6dwwEfYOVcOgaxZzYH/ddhcIktKxC8hhH6zmDRErL21aLfEgPlWg9DVSHIYxJu7rJuN6pN
uyZQUj6Z3D3AoWG8dZB28un8WLko2F1hBOe+tv8kQZl8MIWigCgP05uiT/EL2wsRB8M/Iz6VHT2X
4R02BqkqEeY/CvelxgSQeje+0u+VvjxFsoPlMotBTc/u2uR0FJ1xrots95XmLewayzekvQ2hK/eI
dS9n0hXrFAibDIKCySurTslxNofV0QN5uJCsZexas37XTCohNmQ/x8Y9CtLcqNljeWB6E37aIAud
rBxfnI87TGTq3zqLo0/+HdFOxTeNnZUE0aoP9AffwdqpVmpyRQLjvPXq7E+AXxAIK+fXo2Xp97bB
GDE/YvGTbsfE+jHDYAAzI7OSqtmGtREugynNOx8rbXJzWRU+hP+N7s30EQSyfUYy6FZqPzqb+eHo
Zg42oeDObsCFTPJR0ICxZYDdYujX/W9xYtyNxpYPK3DKa2SCDktspzmSt6iZksDRMeDnruYXcr4Z
hjZbuYYzQOxEgJ63gB48EEJoisMUpEl81NlpqUyte7PQ+t7+MHtv7/cBlNP5CyhI0GGCnGxB7I23
+V5UFuqtD0KOlf4nBUnWzmZ3dchL4kV5kBhnpwr/YCd/AdQbvpcxxL+xEXzkPIrfMK4qUK+y9mI7
dKXPkVwuAiHz81Kp1nnxsCg6vtVhxO5UrU/zo94UeN2kby918Kpr6ETkyfU2g8OXtKRnyN+Wo6x2
zkD9Kl4qLuSm55+0uKlOplMt006zb6YROLee9hYD6N15PjTfkEvHK15A0fG8DLxkOb6hLhNBCob4
FIx5cPDbztn1UdlRq0FBakAfFCI5XZtGnEbvMnMnacJb+Sxpr1Ve13cjZVCQpcKFLDB4q8qvg0tO
2+bahNF3T1ydnoHSU950A0VVuJ32PWPPHw2W/afT2mXUw9IRQxE8zGjilKbxX7+dvCt5972b+P2a
lck3K2FlSDsWFzaHhtUg0XZ0dKmHSBZU2jatwXK4y7Y54cCve+N0LJi+6vcm/Vb/3/PyfFkro9gR
N9E/RDU+UNyy+1AxbPMLotZ+bIRs8IsRBMQYUkouxmcOhvTrXvCfY/NX/31ebtXmIbdIbs5PGadv
8HVvaKOH0Q7EAYO/td1y8VY1tV3D6g7XRZXHj073OFWEIEtlZvwIAcQeZ0AAUwPzxPjw2YmCcTie
pZVMWGjnZH128ymn0DGUSs/RcXRZxZNM2JhX1dk1kUBB6+hv80N7ethMwXHsDixZ47BftR65iYAd
zKci+S2jCpNcxxXz0zeflXTMfTkF9RQWETEY4byjYclXJTUvJfa2mcQ03/So2fRTYFtSEgpCwr+z
lkhEmHbWGq8jumRsDVMMyEzWED02X5JeojED1LPmXEEo+g6RwMXuGunPtK/HdeCk+llJpQQMAOzU
pVrhkuQdiV/Zqa+ilOpCzR3vR4U11/OCJyOb/K0R5GqL0PSelaARpMoZllIFYx5rFVKd4Lz4DHpK
HQyzad+1wXpPrkpq+t8UuhYPIyir1fywK/mt26oRl54c5hOO+Bn9Otj0eRjv6LUYN61oh20RV+U3
oXlrrunDWzdY2alyUeX91C2+pVXgLiJLjgyEXLEq1anlITGtU29TfDAKES+MprVOI2IpXFyVjILq
Fxu9gfpgTjclwLBFk8dEBIraPieFIjcy0YpgYyRFffXpAzkCud2X0uLExpkaO3qh5qz6SWx8CZqV
bS18SMuMChK8HJMobXhkXrJK4bo+Kdbm4LNbdWmGo85k2NJtNLUnzcqeAfWp15nyhSYYyflgN+oe
9XIDzuql1tQakNOmPMLkKY/8Gi4wyululRvBVqsVDeCxpYXkGFCQ2RHVJzw7b1kn1e18aL75V1nW
9EBu8AfTpsV6u1yEeqweo84mDu416rGFFBnJI+JRC95zOjI/Yb7BWTwstJGK+XRMjZPOgI0Box7S
T103QMKSVJELK52i0ul013Uc/TQ/7nz2FSlu7tGR5s5V3UvDqp9PaZdoZ85yzgKR3lz7sQ4b1tAN
QEp29Yzrdy/wqJv1I5HdePQlYplBOT+K+7S+D07abLo8NFbK0CK8QGj7UuLBA6SbKnLiTT1ti2SA
Cj9/taJy/G3+6tdDjRmDm/jt1p24HeStlrbdFNd0+u7zoRqYqJFExXV+NGNwpmdFWo+zthrvuRFH
l0AwFet8GXyDl5usGL0a7Bhc+Zn2K5gS9Y0Sl5+Jr5m4g1XKpWxFZTTexHvWvtlq0AYaUMuWRJrb
CT5B01cRvhc2gQICod0hypTw0xtBuDuK8wLbl19VJB1o+dNxi3+Eow/h2l9/vUhKnSfr+fH8H3YG
YWPtR0coVeL8ka/89xPnx/V/cXUey40rSRT9IkTAA7WldyLlKWmDkGt4WwX79XPAfjMvYjYMSi2p
JRKoysq891w9XoP60yhdyQW7PThh8M+zfz/XWNFKh4xFMgRJSTnkJG5fm8LRwN4kP+oWzmc4Lod4
MOnHQMztR1oMJfMr3SM1L3FpfgrCuQ36yYVOxIXRvop02vqxUa0J1SatedoPDeV3aAMCVz0SDclh
2XBnbh0wL/q/UPS/qS+ZfirYG0FzLO1kk8tpiyhJrqfGuG81ErHtBhuUGKS/dP363FbWQ1aBcXei
4mS15AYUSX2FY4f0LNjNDXUkNhzx0DgJzbqw9eM4pXpnESYQ6RNrlTzppslQqTZf2gR4m1a1DBFL
GiXId0UQMLyOHnyb5Qb+FhMqLDQ6ItyS4EuvSD9xyjwySN6YoFoZQla4AQnoiHuU72huB9GfchNf
ZO4Xj45A6hLGzp2DppC3i/lMXCrOW0m3C1z6MNCRgZK+6OBcuNv8pygfTlFC1yLoIbhL9MExSw2B
tOI9KJt9rIyXeS3Z6oFY5aq8ugPMrS4tHhwuP8cC+51+ySK8H8L2a35LE8uiiiwxh+uoipgAhos3
5XI/9y69jHHyyDbV8H605mn0BUNWDLAplj2RBK9TZzxnhbgwY8M2kg4UiG70ZdbdG+sZ+RPa8IA3
utzmlrFqmV/XtvlrRe6PVr6V4Uhua93iUawfgaXjt5JL2ns/fdn+1Fp2qhoOloLoemLVgT93xsYN
aadAMibWk4spCzcpnSeCRuk0mQ4BPhYjbht5YzrTMOCjm7JxD30Gcx3FbsA8PGumrZ72CJ4buclJ
kywn64ksvzM9s2Tp0ruqa4xfaoif68a8xmIg7doeD52HjFrNF7eXu/fmnK4Sgga2QBImfbuJe/3i
J8NFCOuSlRJVVV8TFJUdR9wFiHXwWvivTOBIFfyUnfitbMdBiIPTHNeX4enekpCBfIF5oQ2tL1/D
CxkWm9oaNdzJqYsOryIIOyC80dHVrh7KCy2jTydCVYm6km3OIP96yH5CE9xMrcJ7+mOEIKNLjZLu
rXL8qylmgLuTHRklpyQAJXujUgeNlZVwsREdE0e2YdajVYFYVG0brip6AWWFhtqvtmHthisvZKOc
dONY6pe6yuq1PadqDzkckUFgb4nzbYTQftE55QP1xikO6PM1SmFWSCe5kI1zhyeSkCIQcKtkRSmq
Zu1KR7BJXd0rI3sWTmysRwldghYbKe22fwynHqSYi7vTTXH1GLxrhYmuyoUC5XCtA+teuEP4Wzmb
ANn0it2jokOWs7IxE4G9duBeJsa45dAi60fdJ9G5Skvqe4FbV3TLPse0jTIG23uWgD7wYjqj2Ylf
jeVnngCmCDIrFSLRb4gMycOHpPG+s5gUlXgSd8bATy5oqRXTj0DDhsICR3IEDUHSUN+0aIUXbrO2
Uo6URLB/mViYB2M3OpjNhpo83RGpe51fAmIdlgRFXrWIPE0GrjPmoUfPWHRlsZwM4gZc7a1AhFKG
aKLc5jDSLGubA6HIx9Ip9uBSCABVIdPLnHjgprDfnZTVMDPHr9APLIyJurPAY1CvjYijuWfP8TO6
xh9HzkcowHLTu6L6pTE5pd3WSsiYsV3FojrKpzpTV4qnX4yHj14U/FD5EiSrs+NjjLcHkyjlqgGO
/4U/6jFVyYuGm6vp/tC+5IylOaSKlxhLkmhllUhtTA3FUhhi/U0TZspWOY875EfbtOmmr3hTdMKk
mtjgDySbGXTol53Lz1FACMFU7bQaQiWj+sCMy7XQZahFbGMP1HNbNj+OR9JtkccPgR1twHovPRdF
J/GB48Z0a2JxlDoxuvpsPTC1fnQs6pHwqBSpYVc8d1P6E1aE1nHguFopESCtsH4BQzhkfO7aYcQt
KZpdOE3GXZcPT8RUYSSGCtNbO5HKfDEGhLUmXgIjCLSA7hHImmA9hUtIRkQwFIs4iI4iRQYIv8Jy
4XcVzi/5qleU7PRLDb7CB0JYy8gn6zG45JDPp5ZiNWSc3qHn0PqJhDMyEexVdhal/95aUFUY9l0o
OQ+W56AyhNgAIT5+NgJ+ZikMYKNZsNRBE/iJ+WMYiLIizO7m3C6vk+ElKFEt9SHz8SLBxRGi8ISr
pwRxP75loJ3oGmrdyft23AFRTaNeNBGt/Ub5i8xWx9FvnwGNy5RJ4mBVL3Uxhlijkq3hqXHt+kIn
0i7+JjzKIdmd4BnC1u1A7LzW/PElel2fBQiL8rAc4TUt2L9fNV9dGsP/E+aEDLZFDtnJsTqILRas
+KC777L+T0+j3Cc0mCNh/kap8crV025Mq3kY0fsZxFrhUW9/TbqYy8rocdul1dLXM6SYGUo+pk0H
BPV3fRycC7SXWYPS1CgPRIHC2WrGFabwXzPT5KongUertE1EvZEVmK8CCxAU9cClD9fxAKSorgsO
ZfLDZiq/SFvjFUIkaXvcGItBtV+6nBiqBuOp6ZNL2GIY9vyKyCjkAfGmFYAv0Wo1Z6OY8LUWNP0z
99HTovZctKRnj3RgF/AV8SJjmYUANaCH9xEBO6C7qHtQ6yD7ACESwtQl0uBsuhjVk3SYaNu1zx2C
iD1irX4itSAQBQFHOU5wcloIp0Rc5kziyuUJc87amSZMdwXbcJXE+jVt42SFHJMxLIEssaWP+PMi
gPeYdDJlRqT8+dFCecGAcl76z3RrVr1jRmcvq7+jGclcaALtm5zOyQ3QPD8wzJm2CDLUIkkbeYam
5FPznvWh+O7l0DyHzhk0lZ4AudkpRdMiybVvQFd5WLY03yaIQiWbeVxbnHGJelvGKko4OaQbY6p+
CpFU96YiG3hKSqQ1EAUkUfUM5GNmyLx4XYwkFvyWG7WfgkR7225chpTrWPX92ay5Qi13ZMGtxBHR
ERgMFtU0ow6UIjnIwLrPPdZjv8p2KULv2Mo3snKyretECVwZ5PxtoB5J/gLwT7zUButvsBjK7Ctj
5TaJQdsWbr9zbA/YfDN9yaj+9UcMICan4kUljJmRhPszjUwa7xGhEdAAuZyBasnIG48hm3Ok+k+O
cxi/A1CNSjovtq/cdWVmCGTprxM991wTlEo3vKYGaH8yJA5E1d01WQR0zZHvg9R+GkTjIYmiS9uH
KOYl8aXbx2KOURt8zjWKfnLfDdck9tkAhDmurC6+V9L6A00t87r3VMxdQTltREokUysbdnnSK3h9
XfrtLBA2JBxPmLuCk00wEiwpfQr1TN/kVfwU1trWDyFRlMPQQEDzlrGOd7DriukwIgZHVQQIryQq
yqiZgkwh2iSudYB1/MUo25eim5ghTv43aC/SyTVytNoSES3B9f5aDtGHFvez+no1BORYa313zpPp
PFaVXBP16VDkP1c2GUhVxc8G4vzp830dgSeHzCvvhwrXclE/TKX5o1Ohqcn7JITqx7X1S4UXCUv0
phqogp2RY3WjnZDMzR3jEFFGYZOaFRwY5Owi2herMskR94QFYZdR5+9E4L96/UTG9ZDdE0adLCe3
+olGGtymaGCT0OeINr7fHkQLNsnIg08n14jR1v6M8RSsdakugLvJAMZFuVUB4aF153UvNjbUPhmv
JPCsAWvCvGzrzyqKSCDt7uzIKTYDsTFoP7aGhjDZGWiGpyFqHQI8CUFgcmDS6CfEkR6dWY0EbQcX
WzYMFLi1Fto85HTnPDkHwF1UPohKDUc9zU9GRLQU8KgrvITNGLowl1LAVo1DFop00XMWw2svinHm
fEy0EQzEkK6RL1w7uUZOfYLBaq3trHGAWNUD7gmMvgb/dympeB1r7/YVnMUK3LkulsVA8GPLcXFZ
Z/5rvC4U/QicESE6j6MT8V9WLSOJ1s4wsnkANTuDHqnX4PNwpC7Wps0+B9cIj6474dGMgVekEkdF
t3dKFMqlwyLLEokfABKUsggd0vCJdx3HMvDcs4sHOa03Avmoi/hU6hbhG1ZHdJB7xOCaH/KSv1iL
ZXKY1ZBhOdEnYrle++EL00QQwCmuUr+sdkPkLKKQOBFkaRz3TE6/Xlqs9Toh22WEOq239SaobAvM
j35Jpvhu8kxvV3g5Gaq9vmlaDN30MpEjkh+fdpT9nk4YnYmfbaEcmnVoE049UnW63HduXyKTl6xi
uYhXI+vaA3s1Cl3YI4FFrRpKmofMfftFV2MK9uhZ7/2RK9lRaMdFBLMNZai3bO47HSIhp92SuSSH
PS699oEVB3mKPPgNCd+GSXWVqx0cC3DabfABAHAwnS+DDtFSV0NzP01wlF0Xrrxbmu8cUIC5Z/h5
CY/ZoBLSFm3bcNxXxafUp2E9phT+bU7n0LL3ZuYIjGiwpIil7ndZUt8PTvVDsmxfVmKhRwPul5zJ
jobmK3NdYw2Kk8tCo2s+qKFaKM3E4QSIQZvrs6JX2YrUW+ZW7qfNArbpQvuYDtnScJp0q2vu2aq0
+mAh5O3NGd9gJS6/UcfCClwo9fRdjJ6XOtudE2f0JbSQrZFjHOiN8C1kkLOac7/Wnp5fQXk/e519
Jk1aAp450ud1ti7dRhKoQT9ntxgl3bhm2YA3wkGAJ5KBM8NcFUGvIiQBLbEV0pFEGK8hRWdLf2W2
+FTHfrGGz4LDYEK9LC2U1eGfZPTuAtDKkRIWBxSbxhF1HQjoCnOagX4b0l48yTvNyv/4Q4JBOKfI
pefwhhL9giqL0L/U8hZk0EhWFG40ZlMYk8KIdXgX6FwwZWf/wt3Yjw0jhIpgoCbkFu46mC0dTKSS
236tGstcOHrYL/WBoRuNZ8Y2JoAyJ3twcFPIwUFA6Pk/mclGGXoXWdmg3Px9GRIdpVUoDAcPu9R0
KWz/0SuyE161AlA2miOPaCThv7La2y6TqYQ0yHVjcVUatrgLkGYE6bkV5tXvdZeBaXxihLhPxxpD
I1lusTC/yXL+jj0olpF2jD0bLqRPKr1bnEWHu4bGDDcTgnVsHHD37ZaAneDLQ5MGkA4eeG/8VvN/
F+LqXqg4e091yI66ZAltGd9TOxifvjfixQ7+OEZHLp/WkzfHubRT4Bw5xn9msXrqm3ErUcQxVKVI
56yxtaX7KnOSJP3W5p4ADyhwLPvEOe1MmxwaTjgLDKEflZeny0aMe88bIBznWJKFHSN8Gd7yiC6T
l5dMWRWc86Iy7/wsZjgis4Ay+k9I8u5oWPnj7SFhnrANURwubx9KTlp4dXyEvKOo9xSX29wHJRTN
6c1gQcJNmHfGYeJ3PNQj6JnEGdG8spJinp85OwN8gSw6RHl6qfVc7VUXXcooFzsods/VLC5NtW+0
7hyV2CPokTORCJJdNlXTUqlBcAi0iADMRb7SsaaDiJsI1tavFYFI52Jkw4318KSPmPc0HWO6gPrV
jU66lgaerFAw4ifJ8RRHSGhBarf7zvHe3eoEkuaNyKZg5Vckv9FV2jNJec7i/HugIdWp4Qn+frWL
dLOh0u+jRV/ET4Iu7FrApJr6agulhL1soBihwfye2/lTZtVHR5p44sEdtxFTgdLLL5qnzn4/vXWe
v3Wz5GwLADBJg3fS8jETpgUyGepf1qn6Lc7Ke0BcKzt7NdA43k1Y3y3NiohTZnOoLYEkqzlkEphs
zOwiG0CDeR4kF7/zyEGNsCt0eI1az1o20Bknv6DCbvMD8oOzT+p0kevhOuDNryVmlaCYQVP06kzi
qLTs6jJETwKMH5E5XOqy/KjM9FNrnKOGPGojp4GwBX4TBLNhFW6ZlQUQfAm11XsPmUjSLS2vK5aq
9K+1ibnRtMD8lohCYS/Si8ufcqT6R2/wwGhwecM98Oqj15DmNv9RrZc7G5OGWWAQMW4mAQP75Ksh
bAKRetZAJiUVeihA3RgGtSz4RRuvvoXVLeYkQzwFw53+5OvYaRNls1oCDEdKl0mUSU4RMwGPPkLL
XLMEHJI8n0F1ZbQKNZiIrcmaZGISURVJiBzU8R3qQJ07gu9B3XYfHTbktCKgkoC3zzYICVyPnwi7
vUvL9iz7YllaDU7DAtb7ZHRXP8o+WoIqCAekh9A34d50wqculPvEHr8nInhWdW+eQzZTltLOXHow
ycju6Pzw2QIPqRfac+6wm2iz+7G3HpP0QtBDtGgCjsipaE9WCVg5uuBgPcrYWcdBwbjf+kJxD9mC
3tm6YwSXprSGDPOTqx4MqOgOss72yJ2GJdDr8xhvQ4+kZ7rl1Sr2cXRKZf7UcbSBrXhgDEFnNPtu
SgJzu9oy1hDJfseEhoTecCIIeaPbvHEWdu5KjG72Ebn4k0iIl0XjhIWke+jr5gsN5QE5qb7oilLs
TPp+xH/eGTpO8tnL6iPTR7HNMlz34pXRwCbs5bck1GwRN/WJ64eePLGJDXNVqYz3aApIGQbj63Ol
Nu3ZMLu9P8U4+BJe7cboEQtjQNX7GDgvO3OnnC+9Gt9qf9j1VoZsvbnm44HIehDG04gmO7wLWFnc
yH1yHPNV6YBcW/kausFnRUiu9TQE7opy6mQH4B+5R7h7Cf7CA3SaopgYeTvbAP55rv0cYrXEOlCP
b1BXoYjh64SiQE83VA/2ZJxaXqzaXte/QRQSOW7etyXrAaGVS99maOGz5QwNu1MAwYEJ2CqqUCrO
tpnQsZ9LZ+JlUP60duYLJMEoOdTGW8KBe+W1xgPQF4+w0+aR4DyNF8J6Bf3/Yb83jbuJhwh1LOXb
wiy7d6cGqZbiCDWOKmD/EbRvZ14ch1Ts7EXYPse9cR3Saxv9QL14cMw0WNwnjb2V4QDNUQwv4JH3
xURfGBvRQiIusauRUyfrAQLYhEOhpl4dnV0sisevCE3ZxmF+SkZvf5pGuKSjgyWAvhvCQKqjxv6s
rAYeP5muE+5U7u/h2KbOa4U7EgXnHWfObtE2xZng0T+ImjbJmH66JqgA0X749zISO2UNF52Gf+1r
3LUhZ+/R1+DmlOBWxvazG+MfupkOXMPqZxI51wy+NZwmu9AaPwYW2u3Ea2xyJh6mH2bEHucIGpGF
Ve86az5/S8a3aQ5lsQiyUxT/pGQ7rTQN0rMdNAxzbNBELs3MggavWZAWMI6Btqh08pObDa14LhtV
LJzMogAlkm4dlIKXzurLzVj04Jnqb6OiUo1YZ6JR7LJ++oq0DueSE28kUXh+XpxrOuYoJ7+HCh4f
cfWs0mjyJtCUJe8uLSQIkiOnZYxl8Qu9hTMhn3ByU9Ej3PehqsnRpNNEX0D49E50JHL49to3J4Ep
CDSxkcQ9D3AdaUFsbVgf6y6DC9iO+6BrLXYMrNpCMjtstaueRz85q8JSWOLNK23qeQngscTcG3Yx
iZ4uaApnX9Fp3FmqvRgdRnf6ZR5HsDDbGuu6NjFvEj3v1N/hLDUt6OPh90LdXbIiR4WJsSMhrnR4
I3HYW9MbsGfGTF+xCoYVQrt9EtGUxIOXYx8YiYi0qZ/rKrLWkBhZzinllCkOvLFYFO7kHBfWtFsn
imnMWgdCjlex5mtcBbe1JTmyJQzLEs3ywnM1a+GJR9DOb21HHHc2D0J650HoercKg+5Rb8ti0+bi
JbD7F2Sj+EmKHilRdLRM5xIbTAR09HKULmqROvaJ+CHyrIMVLlGc7ROle4CyZpvHj7WmP1tWFaG3
F+9hR5EC3eFuSvK7mA7iwoudB5maT367kFISUYpnf0O0Dr478kPKSNhgIacPkraWsFW5WNU3Xe13
jA4PPanHCyPH6zZq7rcof5CcvRU04DgK87lA29hymitWYCc64YOrBiOjiJxDoXi5RP7SlGhHkkxc
LGzSWl7tOee86SKXi5ISadk5DcfyrN9ZDo1/oSdbegcISkl99cna1ZuUYQpSTYOKcBkjUVolpvEI
EFcsTQjzvSr2bgJGQxBMVRT6J0QrOM/erBRniXIzGqaBMT3EREMtKXUhyPggC53ml0kEXI7U+tPG
ES4sUC8RPCfVMBOutFGsXSwI1FdAAUYPeSSasQQVVLDOR/XEDQWBJLK+7Ei+m5wFjzXIj2JCbONr
G3xnLFzo6DSyJnsbMyuDJ+wG2pNH/AQ6j40lj2Ws3sqECXM4BEuVOlenbu+aIWQTwqm2iIb8zult
8uoRKQdVDRjF45QW1PJFHw6JO3ww+dp2knEcLXPS4ldijP9kdkxjK6p6giTyMwOpUzj0zz0UEwqD
ma5EViaE38+GJoam8P3GHpREvO7LusA7boPgQ025aCiFfUVG/VgFL7XtkVkEatRomK42tgZIv6s+
dKs80FwjqTJhGanfQaHDHe/C+5lEO+HBY9Q3rpIB3gYOPGEeglz+arlH7IVzR8Iqf7O/1J0QVmnO
/COI6L4WFWfOGk9MBOTQtYZFUqb7dnA+GaH5jbiLjTpbumldA77o6iW5xF+mX7xwuGHv1bABR90W
wVxPRra4JOCZtn7ff3l00N0wuQ+Hodp77T2zlGk5zSMtB7MhLYN+bQ79S+DAk3XLudzK5LFZ09T6
9aAUcsomusXNWBCZz7DwTAwrAVeaNZePW1/DKCF2xbEfelouGN4/TX9YCdEuM6Jlz5NTqIVuDt9u
aEwL4XJYDtzilbLsNaWMcQUnAoH9F/G32+OgRO4ceMVd7rubGgEZagpEGZE30XkpvmiJnzPrBdtM
OMd38q1e/aezm5OZ51vCccHPmsoj5hppZ4pCYSI+1tHKbZnERKDjYy2I8DVVekf/6adiD1rQ1scb
cS2mzt+3OcRFXc+RkoREBtJ+bmhFLUtd2xFQWq+kz8IRMQIXQD16qFn0vNxjlyFJ6NsPtuQYlXKz
MNlOpx7pj7SbZ/rtzs5xJBI+MluDn2Dq/Yecdqarnjlbu9gNH8mEmaGLMGBy9sDiqU/6HGMg9ubO
ZKJWGPSwwe1N3Id9DIvJAtcCmkCEHrCVFI5/J6+2hq4ow9BPazaLT9xWLUa5lc1F48vuzsvrDVuQ
ueFAtppbSLZkbFSG3XGK0HL61kCXWxePMtL3idNmu0a0L6ZZc1eZ1AOcQX/R4z/7EwIEtw1hjyTs
EipEQZP5XBOKBkx3BVlNOeBym0aQ3/GVEc2BXgTU074Z1ZbjJuKqYd1QYFLIRldizNyF7lL82mg+
FdzARRGnHacrFxBqlLx3IiqQEBThPIH/8FvcNXThLaHuXd70KauunHxJzpq6Q5/4v+Go9wtFCEYO
eWeRleXTKE6GHF0CThAy+yLbdXgJ4pGXcfD8+CPptGHBKtUu05qyUvXFhjZbGZCrMezs2AbpQpS3
G5671juxVrFwph2hIdrRGLPXpEppjFRXKrN2n+n9m96jHsNR7qXHhuBywmlbGnu4dQNAhk3WwtcG
sxbH8caDJLkw+nSOg6LmiH1acFPB+Weham3vCLE1p95ZZ+GMZW2rhzbIT02hk6xGFwueDCdipA6d
SvlDyCNlWCsnunHeb+mTYVMVbrKO2vZB+ZIfxjELbU9mWO2qmtAJOzT3t+TZPYEKhiYTa8gkkB3l
evk4IVtcdnb+rHfxvg8t+qDgVOrp165BnCbZi8rT7zY235XPzeZn2kskactOaviwQ+dDmIBbk96F
djCiHJNlv7CcbPdtNxqgbY2Y58qETE4aUz7S76T7zvGaip4jmTAmudE5nnKOf6dLtEv1/pU20cKr
uG/C7Dmemo/xU296mmzaKnG3eukZzNzlnjLfIxCJ7iGIK2TePgbFGjEbvAlGzGsvxLAHImTTgwAp
xwc0RFcjNL/LsX2eJrqVhZO9NiJ5VlLimvUXnBnyITn0bNOj7p2nOnvXM0RIjpEB2RtAkVfVC0YB
hgD21le5vXVIW5mYtLVu7G2dsT/asbU2sMBsgV6SVq99h24xkJ1A3hxTSNaJHt/k3PnEToqCuue8
vGobQO8+QP0+AB0bKEhIBsU/ZF4EI1k+R5Xfq7haN7X7WVje3hT1nzorz770hoXMGTeJvcGhelnV
Cfy51IWixZi1IrqnDoc9vsx7imt43yTk6Hp1oZyBB6Xoy6BapnnHrkxE+9KWYPJEbjHlnU5xDug0
qc/DyL2EwYwuawxrIXwTyIoXiUHPXYDpp3ImVQ409bZjR2OcDbZM4bUPLPu70tKf1LV/RpB2scLd
49JqVtd+wPPgJeaD0ujRzEEBEh33gsQN5vLGtMoHBN2uGldZ51pLJfMrlQkcK2SGNDVbYOMZUa3F
/AsTp+YN+M4n8QKBg5olmuAA5U7wgFwkliUuLc8/NXYEs2Qb20a9rAfCCkKsisTdGqy9nYGuJfm0
fEleTWxDumr6lVm066YriNeasDpoYK4Bx2BWZCpDqb8y1HhvtgXELqv/mNLyOSZX5AtzXrQjCIuu
DWGtLLlklAKynQrWQQ/ckK3zlhDAdodtKFz2mSBPfbhaunVudfe9zPSVF5h/0pLZ5TiS/S3DZYse
ZmW4nfgMwETPdZMB4UgWR1FHL5i0MNWzP2TRt24S351Ob0jDf0yL5gJinM88G69DTw0pI7YN3wiJ
L6iA5QEHyzNO3Y2NKBBxA8jd1742Hl1b0zmXR9AaOXUFYQmqyxh0FqvaWMKn4Tag5bUsA8dakhf3
qo+w52xG86bCQ4CaOGAqpBqWEZXWL12DkcVgn6uZfHT6Z9GM+3AScu1a02VQjA31iDxbpBwlxLVi
I8n0W7kJ0vwYKTfcrtcpyqqNXg/tShdeu8Hb/Z117EiazdxT46QVAxidDMClUfeMfGpFdrm/DBL9
weYPgPljxXtf0Do2qWbsXVCPOtaK6a0a4FqFJn1zSpAfsE4sD5w7BsNCTNStWiQjy6lDoaCHn3VG
s1+v/a+J/PICyN1DV1Plts5dN8DfKtXU0XpiDoQTxP6YaCUHRQynxaXdHqcm9YS6urnZsE8yCCci
CrORnWpgiPONI+Wwki4Ho1QCzqOp5+iJTcYPx/hxJFTX7GeACr3pZQNueFmZ7XdLwPy5sT9KSRfd
Nb2MsmT6ZTVRd8yuNnIApk57N9b+tPwj73OLzzRkCN2FhrWwI4+DZbUxCgQKPrCTcZ4eCGnopzGm
Es38h6gQ486yC07DY1+tHZWBLjf6Lba0ZlNrbsrn/Xyn2J/XfpB+dGZIGEge0GMFzGnDcHos0y2I
7SE2p0UQAFr04/tcyR9V6yWGbbDToze+igFi+mDTY0tsIHIhFt/WjGa9TqV2jGgBRYBz1inCUtTX
S9RPUxNdcwu9t9XpEWEh+onD+4AVMaEbmbH6j2nC8FGcNC0xFqIT78oDYpZ1wx/ljzRjuag0fAl6
Ra8S+ugSbgtQcGXthtquORPY8cZA6M+1bcwbLT6HBHxe0aQlLYL2xGnLiMoS8dMsmwjxlVSqPblQ
okwG9euKPJ5N09eHRNrvGWAPGvHNnW1ne/JsX7SEUY1pbQhmnRucYOUc03CXkZFcKgVA26QZEqKe
207QMhb4tliQws0wD2HQmTJhahS+VO9qu1TYes+x0XfNHT1x/WHUGaEitNw7qQoeTLwviNkhk7kF
gHZRO6vCQEc4jLTXsOyRicaamfDClFMVnfBcM/0GVrGIUrZKLqHJCPhj9MJZ5D2TMI+ug1kJUE3Z
8FwY+k9p6sHW8InPAIY2sl/y2rUlReREhhfoIxIVtYRxtvQ6gks4AUiN6u1ockmmcVKsbTnWh8au
/nm4fehWTTXn4j369JHhTVsMvZ05YufvU5xbDSr1EhlPh4EAmx2q1KYbeZxCH79m4HB4l6pEnihP
COS0TRKauFnnT90ekI5zZLOdo9si+7fnuJx/H6I5GCe5peOQv7zD9rpsZ3QoDmhgpbdnMx303w/L
GXRlwWlmBxzyQ8Udmv59qs+00XF+CPKA6TfGS06poFFvD1r832e3D/0ZnEqMowJit9dK9psqBx5I
8czT2wNhEOR72OW9PQNv0zmbJ2FzW9C0JHt5nqXeHlRQNH+f5b7ojPXtk5jsJELe+Ysyw6z5hcaP
fL7pmsjtYZEP/zzYdsyhuj9ZeaRh9DG/RQbg0OM35JhhLD2aYhQIAmhkoOkNv4Tb8VZlA2lTTEbs
vKTbKhE9Bj1DrMYFSWX2E8EB8ytz+4Nvzyh1eBFUctE1B6wBltApzIDCHVJs2wcUrRvXGY75/O52
9ksjEY1FIUq80V16VlnB8E8tsAChzZiGcETo+Mde41XXY5Iv/n1nbu/W7UHO71ugiHRAfESEz8ft
OohHW6xbw/5IJDr84qj92iG9iIEXyTWeRqSsq7ysmc9xFreMHxqiv2TXaXjNMboqfsqktfIAfgpf
Vz1Tn5P/e11sxmekH+9ur9Xff2a+zablCIrAWg3M4mdIb6M78ONuT/vUBHRb570kOtH9/vu5Dp3O
339ub0/D2i0Pt4c+n9nPtYuw4EYTjj3lp9xk8wU7X6aOOXlEvKVXU3Lw/Hsx/f91dbu4gjQPNhDs
TuyRQf12uyRVZ4C8LSG+GEOSILiK9iECh+3tJfVvBN7biz3879b4e3/878NC5khVEWG4vK05qIDD
7VkZTrTtGuaMCCNoidayOfx90MU/z26vGNMExr0NE/yoVtMho3A6jEOKjml+SB1NIRGkJCnQxXDi
BkrY1XX8oOYHxgrt0oeQs7G9gHPjaBNFWBfsk+CaogcxJry5Zp0wyKatG9e0Ruxh8rBSCveeGZJz
6uPxoHLLWrYiUqiZwL00twf6+xHj6PO/X2+gU4Nrksj97dtv/2BGPvEQBW2C23fd/qEaY7VLJpLB
jdiwjo4l7gM9FPe1ZzKmpTGcF3yKJDRUNR7QV8vLu8vtK6KgEfe21X4gA58jlP77nXkLKzysWK1H
M1tVtJ0fHM0PH9y619e0hNTfz/XGED5ofkHMS12aaL358PZALvVwtODP3L7r9v1Yj+RlZJNo//dV
f78Uj1FR5e05yuN7Xy/dY1L/h64zW25U2bruExGR9HBr9b1kua0bouyqou+7hKf/B2ifXed8Ef8N
IZBsSzIkmWvNOWZrXEm2xJiALZp1cmRcg+nYgA96ldL0Xo5GEsDGYSbOQFh9zi/5+zorPECAVC7z
L+pHFsecAOMKzQf6XXkNC1N7/JH5BbhwDFISRxZw+CQZBflzwiycjZL4hKcimEQXEKCJF7lHrT20
Vokgr+opMWPzaijtvhw9/ThMP8v4bl4VMgAWKWbczXxs3nD7NZniUAj4e0wdouQ4zQeHsPR2spR/
qEWGt8KOh2tRrCR1r5sDcdNCfncGZ6tdLWu4R7HIDk0T6Nf5UDvQFbRJiVoqSD3mQ/OTEcr1naWx
GJiPzRtXH2r+2f99RClZ8/ksqQyNeJy/L836GrpTIenhTy+Zn4hMsqgay3j/+9fn4zCNnuLKJsTk
33flMvmiJE1ffn7FML35tGmqdWsp4IEKu7xCXc4c07sU06Zy4NUaJM91IwYgx+/Nq5rb5lUwIi9y
ayiRHnIM/JN5hXEuJ1IpnbDp2LxxIUUcpgx30BF/T69IMZOzZbg03A49hamnuGztlTICKS070iGR
y79KK4oOEvU8XWHEA61Nf1gyE4Xt3V+b8m4E471qmK+Ptlxi+vtZN7FyLadNVslgHWheMJXOvev8
hMgJPtfIhH4y0dHiaJBJfJKy280veRyrvEPJmv/62IsU9UbOxaHXDG1DrH2wLRSCNrAbj2dkAU9j
TvzM1OkK8/7oV+ZP7lhvdU3ElscyK5Ihyvuadnp8NtFiPElFDZdu3b/quKvHUH2JOs19ykt6sVJ1
XgvN29YAU2uPN8yo8WRW1pNloySp3VOPP2nA6dZI/1fhwmoMCztc1rn1VJKxU6eeuw6T5pfXt7tI
xTBWhl711Gpx9eTmybeMCRnF1Ztp8rdVJgIQ+M7PdKpeVjc8+V7x03BVfav7IdEfiLe5ok8M1eZ+
ZLJe8GtOqRy/fIU8Uq79w4CGo8Sky8N5YzWOYH7X28pifmhM+/MzZpKDFoL83MSXsZYMG/ML3CTy
/nntvF+oiQrUlJ+q/n3kZeOwH9Nf5JMQNzY/+X9e+3hm/gknqpceIZK7UlGgrv999eOPtlCoUdNM
v5tP85YUjbeef+6/fvn87OONjYAb7CYirnh6SxQ29adq0Izl4Hj/edvzq//r1z5+MNKbYlkVId6n
6Sf/vl/172d//Mm/n9gNogrLrvv999B/fbD/+02ZYnC2BmlhaLX5H/z9GQkdbIH5DpDmIO+laUYb
UO5mYchbXhTdsxJKd+sPnv1EGsHE2DWQrMJzi3Z6pHbPhuiLW0c1ZtqZj0R2JTeFE5DnHWKkpFe9
s5MOXULNCHIaunY4FHl/1YdNS1jHm7SU6oyYnkDgSNrPRtJRhJh8sgdzrAa6QPFg0gwNqZrqLMOH
ykV6xOuXijF2z/MjP0O/S/c5OqBvr6iyu+1a6Er9bLHCo7wFeIaFhsqyK7O6u4uKVFYYwBMVG1ZB
lLHq9O5iREq6mX9q3ihptoxrY+eUEFIt4u+OmkF3xrXNvRl38dHkWn4qVYckGNOkvp2hBwsMAoU6
V467EujEvEd6wkgDAa1JVmNU84EPXEIY3etsyDA5T48UgtV3Pf0ij96e49Jeap8Twrru4D1VIp8m
XKFoMeVhweDWOfwovP4zSPnwTsYCXwjkooVZewckIUQBapX9lmb2BvcqaXWhJNyp10+0XP0FdB37
09HpE9MHTs9GbCk3JXM/ejoLn2XhnFMtefMcb/hhRMiAaG/cXZYFh8TUCiqNhXtG/4BRKVfeKOna
t3Icygs/jE8loYjDeoAymzl+aH6KDcgr9XebEWhQjPDZVTISsbN2gtqqoB2cyYSt0Iw95QlRdwTI
lJRPmhh4ZXsw53MgCWndcxpSTMTyfjGZlW4LynpAfYL1/C4h4ixGTSMapx23ilSo41PyQi1bY+nI
hPdSgCqYmnT9ySeYdG8Nwl8YqforNrPhSs1XPjZlTGWOyPRNL+s/0LAqHb26tLe2oASTEZrtjUML
uBz3ha0Mm1JI+vi2HYHvrRv8CQiBFPT2LtFS578bZdqt+vqa5sminTBmDcAS3CghrYVpt2qEwRnl
yisQTIoKxWuS+sYf3E6vMCnqD5qg8Nuzoll7IYkIubWB0mDXi0A6mMgJoz1q2PefmoE2LcE92O5V
VmIHz9K9Q9O13uNRbHxFWa8cg3go9GWJjI2II7V4NicUHTLv18pT3FtJj4VLCEmf0lqQPUupYnOI
mFt6nmNCrUFQ20VOutdSrz9RgKjx0nlrNAPNDqVQ8c4XBveaIEXN4L5ZxAbMNeTfvZKUt1ovvp0h
Dt6hKsolsujo0noI7cyCNpheyO8QjQORBABWAktbG31RUjwHuNoHVBK1mv6AoWKGCWvqIEPcupde
Z50Vj0zbxLQ7HwN7sneLkqiMsR9+hNw3jLr57F0A9wkTvHXMjIoxJQiomlUEJWFC6wkeuv7XJqku
vlM4B8OlNplKA6LtNIyUIVdYNoprYkXFqSv9ZyIECIYUtLkOgw5UXCcN9kIwsr2nSRyuO6hOb0qY
3+IQMTK0Rw/UUPuhGqr13hpFtixKTb9UjUn4gB/DdtAA0RZee6wiySqYFtCaWGdio/XAvDtB7p9w
7OC5GXaZG3zqXjJZepKBZk5pyPlYK/ST2sCYWDPndG6+gtjYxIAs8TYcXZ26lWE62t53iAVPJsRN
4P2m7+KcG4MpCoikgJmQbTfwxyjWG0pj3j2zqlYOUvw1azv7WAThN1rvfI8JDzSLEnBBg0b86UgP
OSalj5teobhlUe//ED1Ah9zTKVRa6SEouCsKS/wkwRfnlxI0t864F6PDaWskMWITu+5Z3fFfwzKC
6Ve1dpEeN9OgyLy26V7V2BuY+DvfA+kaRJqqLeIarl4rJ1GeW1a8m6/oodOqLeaz7klOXE0thVeQ
wqPN6dUvh3CawImuujkTbyBPO8qknYceadrF+WGeWRVc3MSzT6HiF68M09xjOiaxti92gKB5n5l5
r0fbuOte+YegosyI1WM9cQ1ME1a2WnTZqZx27Wk3EKFcYLAglii3wjOYJExdYZx+m9kmbobqa5jQ
qAF6u1K13E/U3+eZXAupeqEAib0rfPmUqARDWpvlf9CvTOI/hPhPoRlRQ8CydvTcNlwHXa3e3THW
iQv224VXS8LHJlpgIfWQQr2bc5qyG6I5PAiy2MCYc3kr6kIV1cIxzYkYKexw4wn5S3csjJdVTZ/X
sKYUWO7aEDkSIuV7Iz5Zn9zSymoleAsL1a7yM5AJubZDBMfw62Xf3cMGpEshXGDg7AU17U/Fx//c
cxqFVXx/jO8RMPYdjDUfkKfVfJZmcbKNGAp9TP83yzo+NWf+gusRre08Aqfz1u2JnuipjD5GQ0wb
qLUT/TYO9D90QtVWNVbHm6/bxxKL6hs5ZVirUhy58y7OHuUJdSVUrIgrdx4GSwNIZ+JquyjMnTOJ
uuk2GIIUb0V3xIsmPsFluPwVw7qMiUkvQK/NGDXlaL5keB7oWU/l3sn9YGn/PFL8QS4w/4FgnRBS
DsykbWXRnoiGgib9fJC0qvdQBJuYdL3erNu1KgJmvVKqi8DHYh1kdraq9TZ9yZAJQwe2fvUOuUCq
X6grFBXNtUCvhBJFe533ROnSQ14rUhWvfVqlR8ukIplPGJdGwcfTa7ife6SAl9EaFmi+ho+mQqmJ
SLrYhYYI7pGwCWAdonUkxcboamTg8x1VYcna5dQn5mNGXQAW7Ifq1sWBu64GMkEUMIV9mX6rnfWS
G32yN4imWGcCI01ZWRAsLUu/zhvIMUSJUGxCNcWxQGJkcMhqnidlwtDtraYG1WKIWpzyKrl4QZcQ
mYExeyWnt9xbORLDhIkU/kb1qvuY7jlnrF/WAIqy87+b+DVpARPkqhN8tToRqOoY5s/aKM09xBe8
gfMd06PvQKKbW92gl7rr+ZPNu6qAIdrYLohSRKWCNeRdD/R308Ddk8Fe3ihAam+26lBwQq+8CLlU
XsgCbpreuoeV2b3wR39pTeUde4Wo5TAOne65j0MyUXynPhUuLrSsUOwXVyPqoQmz8kKYLZpeu33O
Mre/aKzKX1Wjfu7MQV7mf3Dj9c+5OlaHMimvIGvDa+vHTHU6O/n2AiqjRqZ+alaAv80Ns4MveEWl
AKAlbBzkU0sjQWE0Ixuvaw++nqhfjc3aPVCcDkmHlX14BRx56eTxVqnq7KPmrm8bzAxiNxU3O1Gf
Dd1LP7iJuJu0TNa6hSosROJIoF29yg2G2TArDqOZr3vFI3gx7747C11Q08G5yrKelLTSN84C+yM1
GXyIYVk/DyL74boU+BAzQIP08vgMw/iN0of6ArgyeAG9pEw7Ft6rC0Qj+MDJAbVhc+/KrL2g8YnQ
IVz7qkp+l8nNw3T0W+PXMN3WnFcopkvL6CfLUli8+6EgXCR16ThNuzWzAPARDT2vEhus2ZSgwko3
Plr2SOxhgs/zMeyEhmvRu4GVX6jkcxcRa5F5d97M/HzyLzFfOpUF6hMsdFNJ+6QUrrMfmSX6iNVh
WUzHyAbl7sKN9tRVGl6lOFagJlXkR+JBXzoDJNwnRbnDZbEv+F/Z09vhNTHs5GBTWri2OD/2qjp+
UcrES1NU8KmnW918v6MZmEISLHCgcOMrqqg+6KX/KkTWHtN+UuhOtybtf3f/PqsEJ+Y4fzoZyed6
dKqdOtLhKdDUUU2HrjefhrYUNPojlXDfMLSPljKSZBZqZ62gbZXPt/Q6KLhVWkO+0g1qYGk1RG9e
RDo0zI+osZGEijqgDocEojOj/KyPhcb8tdWYk1L3fopzsE4PdJ3IkdxXjuioHDBOqTTaPuJu6JYo
bcVOn3Y739yS3T0+Z/GFeCH7kpmsQlgfDh9pH1+59RX0ZqV5NzT9XSJGw8Hn/0ahXyIIBUtWh1WO
JBnqSTVTy5oYDkVNr7Ab7OIzFDF8E717N03N2acBTfNUZuVK2k3H5DdXTpTPN0AeqpsVEXhfZ2uf
BLdzWNoQqKyxZk7BwhA9Krp1A/CnmvvqyRZ01JXMj14ChikCeZw1iFGxkDVhXrRD2K+jQiwsKF83
JeW8m7/YvA0QyZI6sbCwyC79vJInWyG6hArTF8IB9MT2DyXyfv/7QFHkV2mWxnH+TYMq3jMh88M8
ftWor7D9JuIUx4aP4x7PFMEaDWyCov+BTplR+DkG67hEiQ3Ay6kY16PqpSriFxbqRPhOh3qbUllp
6nhNpidlXbTwaLCRzs9GjvOTJIVkXfjIVOOJgJgKxBa96trHESbJK2leq/m4OQ3ykKzdx67vm++C
sgGV55YMSQSn86uc0chXOaBMyppNua5Ck1jnzvjwgaz+SkeW/ep0Aya5q8pM5BqYu7ehlZrfeRt/
R6kaf9KxpnbYV8EyiQZjJ6MK/Yjv4kJvu3Oi8VXQGVob5M7jagOg7srW/erIK40M+x47gfPd9e4q
VewMKRxoZE+L2t+uAgQjaswPkhwKAsMQtFLWYELc+5vGUiKsjG1/nOBP0KJoXCdoE0AHlcR9wLsB
mQZokY29BCLrs470ipf+XQt1Cm+2U19cpUULXxkOFce8PuUFuI1ALR0SaG1tPRHlElCUQayqL67V
f5Ihr54GEkFeBogHC9bs3lbYxXrk3Ibmi9vKkpyecS2tNxErLMON6O7FGIzSMUZvbxosb02d+KX5
JeSQn2lx+mgaa22flDK44zZmCmoNt3kP7Aj+FYdqZkdWzXzIKN3gbsg//vQiJxbjtR41BNH/WZ7y
EUC3qirw32m1OiJ/XhcmiuIkLsil0i0mWbln/aSASldiYvwJ27FWSmXhcJx2hxI9kAMLNU6z+DOw
85eWHAj/yQdOwwTvj5v7H/hDjqPnymMa5/GrnCssiVZXzLdaCw8/UN/HhZV0zkmWBMoxCnsfdfsV
hK36zlSQhTf/Yjcuw6+mVS5dmjWvnqaLbVm0L31n4agrMzSLYyIuWRqIRSP1Zdwk5h1CgMl/hLfj
C6mwikm1xUj+3RXvFMR/TjtwLGvHb3CEgVn4aZXfUckiACCYui645eFQj8M3I+gXSqOeRmbuqASJ
tUH4r58cnd4EQbrkFyFLgLUWTEgFMkxGIs/Czs8QLfswtIQfbrsUUTicUJsonUKevJzMq6Yt3HUi
FftcKA61HE17LSoLG4DBWK/Yk+Yprdor7icEh7ZP+xdnP/0AlE5xqW2Y98qrwlz9Kt0u3sqM1B5R
6MbK8x0mG2bbcXtXtjjfJpLf2DViK8fuu7AsFtL+qIGMnv8SeXIrw/NJtQgbL9jqnG7govDKSy8g
OFrP8g/4J3mnI5Sum3XKUMApauZntel1OsbNXajErkMBM9dOHll7KkMG4ri6vnViYlyYkw10vONr
rVdQyBQYNGb9/NgAfMdUq4ED6o2yWufR0giJneiasHmeNzIpCJCMm3ETZMmXH6fVsx8nUJf04jeY
qMeD6YgfQywdtdBDTp8PaxaJ+VbgJH3P+23uuKy/HPgcfkFzQq14JDmn8rK51JWdX7o4baBweeKr
53NsyUolVC3yjzN4lgAN6GKWNkI4aMMz6JATeX3BlLRHQUrhqwLpXamXEHmZ1XnK+VE9bQqRLOG4
oIXooJGxbg36NWq5DZFQE9har6kryhyPRu/vHv8KvM/DKvRhjzQxUxcnVY+ct8muZzYC9ZDZr99e
qRUMtzrN8ufpk+G88HthfU8Pcmewv/24p54GqVC23Ytlian+2BgbvbDdt0AfdqLOfnVjpF9VtUk3
tQsJKKlTZ/GgZSo+9x87Ky5ljZJhhnbqhQs1LDUPwTfiSnlGCYjSf/KLP06fTCSnMlQUUgWKcxuo
MTmfbXyAAuweQh+X4ZxGU3jgHNvEDQ6Q49FxZOhv4r4DCKLmZGnKKiZk0xuGq/idlMwIaFeRT1sK
dTufBsMATAGBUbBCZEPdg8rIvFHh3qDlxtmlZ/CE6e+sfV3Gz/o0d/f8Cp9ww71NMzUCpIalP0Ez
tbRyNiFUpXVC6MkJVB/SbLTdblIG/F2+GokohS7ILYhN73fT/8GYFfzKFGRYRY0M65EhEqHbrXAE
p8s2jvItqUc3qfLs3zenpxTvCXh9DAOQA4VY9CE1p7ju6gOISdb1Zhh+OepBV1DmVTEc0EaEz3hw
1Wd65EvX7NOz48iXNu26l0APu5eY6CH4y3fP1at9nrMaIoQiYQaqa/VLJbjzqRYGlTBo0UhOlxHt
cpWOGPAmo56E4ca+yyVRgCVGg7ZOGSoE8l7facX58cH0Vg82uBtt1F6u3JTIXDaJi+AvijFt5Inl
bIxp6k41pCQBPDVODQE+yO1yKz6JflvZUFFB/plbLTGV91ZimmLpshvKiX7cJoBg/ufJOHd/6qNw
zjNGtmL6cSpRDM+Ay6Sniooi6Wh3TbXIwXqBRErQcg4iIY/A167zfzoCwdqIOKDpVmnDIcjLfq9G
LE5l2P+er5xMp8cURdmu9h33VBqRA4HGiRFktR9NmitbIrfwmnvKtQUN8JkwKOGqDdwrHixtYyj6
tWiDcalPy/xSEPXperSBtYmgXVJ0naHyTGIhr8xDFyRTEg1sd18rVIxdaeKFytqx3FEez+p2YjJQ
sej6CSfCET++BanNGYuxfKnYxnCQvo/zMMZ1TkF+/OlQqXpqR1TripNgPG405WA0xbhyXK28ArXk
X4jfIsSSA5A4z1XGQyf+/fdBvAo8jU5jXHxEXuyvCmPEOO6KXzILh1WETGBH/b5kiEvbLSWi+nle
vUdTqNKo1RCIWupoEC2RawFZf0owaHxpfrh29d74wzm2d60k31hA8lammw4nfFf+U60mzk8m20Te
4Ds6BE5hbJlR5HSjXVqM3PFUA12m27Sbx/gDCpBgg9Rs32ySPSMRjz88i0gEQ8ZUVT3p0bQX+PEN
U6cI6BIXkWkYnHT33lSYJ/qpkED9tUVNOeyKqThCQsayKsFAxNUIeFLjPLbD9DYP9mXo3/JaNc+E
dk2W4Cr9juRvIUT9s0BHvoQLveikN0AsZCbVq5y/BfEwIJLq5XxtASRrnvuElFTVDluEN+jwJtAx
yw1tmfTRSN6hQnAkQeiGGVJNGERAcx0+lm2q63mksKexrB9HDO7Ibx9hMaOUfwTj4s0Q8rtMYH8D
BewXXjBswPwz31Hy5L1137rUGbfwMiB/ap4kUR1bW5MN2gngAe5DpX9NrVF9R2ykLg3HL88QNlto
VuWpRbOEbwR8Ho71sgJ+5XsL2Vsj9rb8xQIR/6dSv6jXmWt4pvlKgsA9UVRfmlPqkiyG9KR3aEx7
UovmTT3Y7oHKL5m+5gJEQXipzfT78S0HpXaa5wO1jn61bwBEUAH6xbxcWeStnFjknXocrIT0PJ/A
Ebjo+1DjHjTNMTv67qcaWbwQAGSKQhHXjjyFfdwZB2voqF7nRdjf4eCbKFXT6pRiL30iQme42gIU
YErgdm4n9i8n0BFnFRIyeupBsPCLu0fKIe4okJIDWioUXTB51apb4L72idyBdKNhq9nIDJPr2CcE
G2Y4hB0M8+3QiH0TSBi9oJqw2klGzLLZzKNq5EMK08zx5Ia1Ch7HRvzt63B2nNG9jwSuoEnv74rl
hpv5LKqMVu5ju0cOSQf4/Liv5oyUJxnThAAs5Z5HpfjlMi9nstyDi8xqyvepubcJ0LrHuXafs3/M
HK9j4sa3yk1ukU6zJrBr9/r4hVVIdcQPq7VKNOkytKieUdzQV6ZVUZRtIho4xY8o9A+Or7a7zDb8
E5UrHZUukxVMYk+xFdWX1rHkU9N6mITIA7IvjjuOFEvfirYkkWDMLXsJwoM+2jSZcnrGL2YwpAJa
KVASLyhUqrg2tuCyfA+6nACbMByWoE7EJ2vV78igl5onkKKw+j07Xu2yaINEnLThXqpmj9gLr11e
hi3eNR5FevfPo+DfRyNiEyly4/X//9oeFD3eMVxaFQOSHHNoAVO4AV0kBWsw9eY51IBSMkxE515n
+ka2qbbDy5+vNUPEn+EU5VX53VfWaojrO0M5lY5O/kgNgo26jO6p8Y8miXeRZGWKbvyW6Yn/Ydno
eQP8gSfy8Lw1hcKTh3F9h3iO3mnajmezgT4e11HzYgT5JAQBZzUoRJ1SQFhnk1ZqnvfPG8CLtEuo
jkJj+fbKnP9sQtKPGcF+MBSQw+hWWNzW+F0GQ5DqNelwApH0K2qq1SomO4gwaDblWPQ7q9SdchNE
ZgncGU57Oq0x0xY+VFONuO7TAh5sSIFl0CgS0QfWngLWkkBScQ2pIGv3SZrh6MKK8tYNqJ+xrvib
eRcGFEIm/u8hq1dCtDyI0TZtY6EP4VfsM/11lF+P2AJMUNXWzrWesj8ewgGj0sHsHe9QeFPTH436
zDcTjp6f5kfzxqNISrg5mWFBaYQrTQeKp4+G2GtYYuePOG+G9I22Wf4RqePBnu5bOoLmDI7xlwFG
avABOawzrTeWotO5g3rJThBchrfe1w7dtJmP1+k/KXJZoFtrIopHCq40bjmDJIsPTqs5oG2evntF
+yFrgp9NOBpmbCRX3FsmOOMW91rs40DQ4EYEdNFyz0Wfk1v5NqNYfJQlOvJYwWoAZovchelGMw8W
MnDfHu9Ur4h5IifQgdiAOLetosNgptwvJVXwKtEgdLHBXace6qIQqwSMPtDd2LwpWPDorytvgU84
KPBuCOTTLl5Kb0k721xJT5MYuEIdW9yIMm376PoAyd+F6MoBrNSwgOy5Z0VwVUhccgowqYH1mVMd
+KvgMLgl8EZ/zEIEDXw2hhKgWYEs0ps0YmQUA9NOsrOj2E5fFMcMlsGQoFBvSHgLXaNeZrVzU/pE
fv/vA5+p06gE3tEg04KGL8bLuTilabgPJkX32bboBPgiPXSVNSn4VVhmpsBZosx99Taow43uV8NH
hbfg8BgkSy15nFa20NF/RYLzI/MC+TjrsrGXi6bCniXT5CDLIn3N+KJY8Ro20QXOjQiPqX5Bt9ou
y2jrF1gmgsBg8UFU6FOIB3OdObK4zDVKJQ/Vs5rTtIvrnYGmYzULS5jkrfTKUd48ltC7CLD7AnRe
DqlKpcxOPdDbgVdiHVVm1jKy7Xd1ZE4/d3F0JuPXsLZgvbm9XJnTbhyIvahzc5+Mer1yvjMbmrA+
TZ9sV9GeI+LwykzfjQqHh0Ct7rQLtzIq9He3zoZ9QGUR9dQ3oSXeQaungD6yjniI3xAcc0hVgyRJ
KkhJTqZEi9pvVnqUk1mCy5tYegckUSYcf21lYXPyCurUNfUkf5ongT5sd0pJK5FFCJASbUKragGu
f5Bae7p/+VmE+Dfo8PaUc0ONGFxlWFNjpECfOSulp0WL6ZRS2SP/TA8ZBhX6OcWY6RcNTxLzrWkc
mfrOj3V5UKQ27o0oe/HbWK6bVrAEKvWUiJ3MX6Ku53/U1LT1B6EHW2m5R7OsmY8QCllMSSkm59aJ
QeOQ1VEOoVkPPfzH8Gt08F0QKbphTeit9jrvVoGtrRIwBl5VFt4CsMcxoy+/RVlYbrK6Fieqg/88
4iT/51F2kjo0SleJ6esKVCdYJT4NU8G3OG0yt4QwlUwSrbDMjsSaFJekjF+EiCc0WzPgfg+8ftVP
d0xsuWDjBOm4j2+o5EULW0UfAXRFWRpuEByz3jdYjeRhxfuM4pMxTfLm230SUHsvCuy9LYCU2FDb
Ow7gfFJuRVwWz6bqbKixxdO38/iKssA4Gl1/6IrkY4gG5ZI4Sv0Wm7u53YN6rD1rh9Grf6lt6GEb
QEhEBz9XF3hVlyRZQvhQcgFjIg1/Oml8t7q1XajBl1mx+Ec8nh56Ges3HMkb9ON0o5i0C904F2B7
WX6Eo05xK45fFI3umpk2+N9au8s3tqobO/K0PbyZobVoppVC2WbOtvZSPJfzjI92/wkKRblpTI3J
RRcpr23RLLBbUt0dKxpOrsU3zX3RkoGxRxmBXExSWYFN1pe4UWPxNZGtAn/l25r4itrsc1ZxNHqv
34lWcEzl9FgM5m5PQd7LlKOLLdbFKVtDOnK7QH92XavZMhePtqzrMgo/NIA6hWBLr5VLNVvMXWuS
HdPr/CiDkOeoq2a0mG/H3FeKiiU25T/z7IfFK456800TBvii1ECf5VIVB2nQMoyvO7KmXn1H/Y1O
defr3AuS6gpRlBqennF2zava1gmbvZ9E9aph1rHDGFNiN4w3s1REpeq6oI69YX6RPKtEDixCKxk+
ozF+bmyfWnA0MKeI2xWtd3eHiiHeSA0jbuTS43T7aT1AkWc9XyfzZTPvOg7F9cHI1qbMlAu+zeDS
9gFSFKhFUEopR05Lu2pqeTu5l2we/fFqwCzoGxcvK7XtXHrvbWmsMTHFq3nXCUp73wDhIN6ce0M7
/CK/iYjsSTfnRhGKbj80LpGn1Tch3M8iQaibVspP7gCHvqKpOT0YRme4ErIQL0ZheFMPnHCTadE/
b+IlSNxthA77y6+cVysb1DdZWdqK/D7rEOtFf2qyUcN6ChldL2hVKartLhVNCU+e2WdHYE7PqcAd
HlOFflFIBqSokZEd7BU7WQdTdR0VRIXmh7CJCo1XTyEzjm2SzaKuvmlah1BDo1gJvosKLL9lAyI4
3TeNcZtvwnGOUqfWG5UFKnbMLM87IPpc0LVSH9BmJxeDFhv0bdNdalNueEicyxklJvz6sQxWXJnZ
zggqJF6Cy1bAt76oNXlkQormfcioaGriWHaKszON3CYFcZKdov+gKCRaUqWM4ODoZXCe75NjijQK
s8p7LaGyzheUWUJ4rLE3vPm2TsoQVtdgBKYZz5fndKFWUznlMQBS/g+fTa1VNywn5WL+HzhSc5fZ
JOkbgQKuiAbMEBlZ2isidvPIhPyiNqQ1S0fqp95kioxtQbzR0nQ5w1wDcfa0O7L29VWEV3yskCDn
pl2SKTdSObSpUk+rdo1hf1PpLU7vqc7WGPr7IIxgl0waP7Wq0r2jt/Uy1hgyS1sZL6SxJpdIcP7N
F8/8BFBtmKADBEmN5smpUaBFjIZLyYeToesj+7VRuGGkKXwRp+LN2r5BtX/SYBAQd1BbiIaB02Lc
t5HR6ZPFokCs2GKwPLVMi2mOpTuXXNInR61K4rZpGCD7G65mC4NmtBOSLTQwdkgNeHZSyXgjmyGj
RZ63n74bC8jgvXJtbHPScCBelcqbquTP83eQ5ZZ5bwHMR15U7gbLgw6Ox3XnCcM9+jbK2iZS6+e2
oDwSUlP9qCPznfCESafV2mDCLYrJxlA6J2Q9VlWCIpkG1UpiLmCamlwxB+rbLhz0rVCr4CyDfNVH
rXgyA6ZIOvF7m6keCE2p8N913a2X3LbDnYg6Y0mGTLSqyLE+Kz6+Mdfpd48ZKzxLTGJJ/Gto9QY7
OI5bXe2Dy9+NW9DRHpT2199DmKzWZdiVRycBnTpP1fKeNqZIoKD6TGeWmRN2m3D28k6P/PnRkNFJ
iSK8bJwefV6BlGhryHl9eyuoSGOYNroXlXK6q2r2c+3U8S7snGqpWPh4ewf5NAHgJ9uELjztkUFG
gEeH2a6tToDzxp+1iSnbBjW3z+KK7PlMeTeJxz15WIsWZm8XfFKpLZFTYFnAaXnoWyZEeNfVF6N3
HcgCFTFmivNUsPpdSIIcnx7zF5vCPzStPw+d1dCr4SpW/xMD22vS2XV6vdWn7lLGxH8L3DqHZ8+u
atI5LCn7sJAqBlZNbIZ/H43GyMjfim3UuCiMbPWDGSDZPESFgG3Vo2gTIYH+GBILm4UIvmqqKyj0
nKXeuO27aqlvDXy834ixFjIZ/h9jZ7YcN5Jt2V9J03OjCnDM125es2bMIyOCg0i+wCiRiXkGHMPX
9wKoyqys7od+QYYDIUoZRDjcz9l7bXJMtQy9tkNvTMcffaJGU3x3KD6OFL+eLJvCumm6JfYIZfMl
4ml8cfUrf5tyt56ShrlnUteV08EbdItcFLmZp67YFOpSeATlREGFfKPCMOK4U3nAx/NMcw/tFzpH
ei/GWU6jkIDLSyJAPpC/RStnGs4X/Mi9I++3WwUxsWPzP8OhVb2eh9pURZ6IHlRJo/u0miAZ024I
clVyShvxNo9M5lc20OiXMsrXa8Uf5f1fr5RoqquTjbss6ghCYGF7eKbGl5x64M2XwfehaaIF37sS
KR6vqD3zGJ9ehdM5pet/XQ0l/2tZV3y9dz4/v2N+bxZCqY57+7OmdLE1nTFeaW5ifNcjgxpiAmW2
y63LrGyIOhPx5/Dc6WDpNaK/1/PCqSSvdq3SjUhiZ5wyogDlTgVOzx3uW4XAR9sO89381qZuS4rm
bcx3isBCT8jgEA5FfLAF+ItEYTc0sAF4kk2uLFO8wmcgHjz3UrgygVr/MMO6/t7rTMCTXn+QU1B4
YcQ7AkRDUoHHB7cBeJnKILkE1SCPTpkR56Pa6XOVa3sF3bGpNuWtMKL6mRaVnbjKUxLq/oNDOWQ+
60tQvM7QPlmaqJ6TLh6PSF7k3UAW+NNonH1KEOt8nNTZlrRvmsMMSpyc8wPmw1MdhckT8BplA9VJ
2czDvome5jc07iSpMm2bTB7++PyDurIbEdlPMDbp/Ogd/Ga+U/lr1wmQC2qad1T6AlkKeSvvoete
+jFsHrMgr/d9g4yyAF76jrYAgIsfvLhYELe2gtuSTL/y2QyoRkVolpruVYduvyO2lLbwNFTi5pEo
leaWNX17bsmUhHjJ+cCrB2gNZXocqK8+aSlFMqS7FF79Uzl1f9tRKLs9rltWxAVdL4FaY9dmYbut
AJIdDSvdJLngs0GJt5ynx75lPVgpJCYayIvY2zW3ITGBDGlq/CGJCBFq88lnO5EAZPNohT1pQ0He
LPpIBVXVUN9IWtdbu3uEn7RVWr9qHgASqscsZan2NVZ8PA8eHPGi7Z+UsqCUz+r/ogaDzU5DqY5Z
7Ck7/mfNLUkA1mkYWYyVvX+Y1xZJXkUXn8LLPMJBhvurkfaB/FJ0IyzSO4FXwcqH6lbblbblznc2
3cgMVrBv3LAcsze1I52dMIzs3Ocwr5JO0Z4zvf/ZQuT4IyLShc3754Cm5Q4GSZB0wVNnSET2JQ8f
we/5UNk9URlZQiJzzrNoNFr1033tVWNcybhUjqwCWMu2anVtmY6PGelZy0rXq/dU03YdESDPIQa0
LXVUGNFQLpCk+mzuuS000oIngVDomMhyRMFDtEmCV5rzJGNxPKphRKvMJEesxgCCmDF6xMc4hVIZ
wQdcVnjrYU0aif7kmxQ8zRJLCXjT/s5o6PCF9DUa9GItnJgDnf0a9ghDSgH90kPktiOpq0G7QbBt
68F3w9TTb61praWZ1LhKC9nOvOyYz5XDs+NCdAhyM1lrqhPdul4ddwbeU6KHaSLP56qyfCvCBJ1f
hh9e0kgJVtA3NJpejOGMTpK2SbPfZsXL7CpqRRPsnE7ZKoGG96lKJzmYmBJzWMS0gNzyRVMkh7K0
hjNBRArdKbfcg+3BcNemz4VUIaFHpb62Icm/6kCD8rro7/PInUTLLM7i0jE2syIYDtwKbI33ZFlT
9oJNd9cHXJ/X2TW1Y+VqlaI9Ii25VRMUZz60RoV3PPHOPdipZ26gU0Zz+EfmsGUN/aTAZmvYh8BU
QJFkbnpU0oHIly537wTCqCmLVL3pQZTjsoSdV8bajSaydotjVEeIevHgueVb/DCvUFk/k1l9Sm5j
4Y9rkcb690yHxOjFjkpCVtNsmj6g94FVc9gQDhloyHAK50hGMQqgNCM6OQonxeCWdMTyyK1EP6Sp
lHqPWPuJNQhyxaEYznHDms/vHXtr4KW4RLEAfejzaO1ykezJqs/PfqG/BDL07qQe28/zH0B/aD+z
E/PuaME5d3rRG/fBRBHyo/SnTg1rYUu9uXfihhprHayr0beOQJrVFX2zdGG57lNrR/2JaGf52CgP
FbTKp4iV3z4PM3lMfOOqF0514J+DAwZGklxWqCqW6RzdTWd0wWq0u5biPdU9eFe9r+zn9Y8BrKMx
USaHggdSTP7Z0k4CA/6GsxGdjjbUVuuN5nu3sGJ1LhySEqMcwdAopyxuvQNBicJxqfVh+doWgBQ8
KdL7ZHqS+rF2KlJkFtcyTCb9SSI73FxoK82ueI9DSz+aNXkfBDEGW9lZUDdz+ylmLb3Na1LJ5lch
NRDcDHa5kbjaNgGulzcELXnbLdzRCKBvqr8utQqzRYXAj1XiPL8BzIshfentReZ+sFeEJsCFDfEj
RLgg3pvZLRXjcJ8oSYaqogfbPKpvNnrik4FEcju65o3gzHTroB++Q0ajPeVW+emXcftpCjpUZq3/
GDPalwSzF9cYPuPWZjVSE6m14TtdXNUcxbVK+vaHGJd5rlsfvYKsTfiDg8AWPXoMYSuHx7xSwZe+
V59Aoop3IgX9tRi7bifaCb0svWwf6nAx7SLN3lsDivLUEMgjY40a840m83BLDUnUGjgawmDc4SVA
JZnXnfIoTMSU1jA+o6+tj1GtIbyfSghFxdqZR1V7ciGlkeZlshe00Vza2AbXYQfOeEHkzJOjdVvq
bOpZFa5zKgaQDRiQwh9lgno1V6+NaPWHrGzDFXY/Y9tOrSkhm7PB5HUzHJTgaWpdeWwGC6yP+X7e
vScKtUrMZLHBglfq+Ilis4uxhVDInNxZKRIMXACwsDLCpoHjjs+K3/lkDFbqc+ajLFTydz5ztMLW
SDqJjgpcanisC9eMbpo5VbXE1RoTplW98vZJT6GgDFlIZg4l1kQsqItP3EIreWEf5x9ir3h21cQ8
IgxgPTz1CbOaoOUIMQUpIv5TSZXtVHkkWQN9WBqqfZwrAi7EM4qN1bnoq+ZWjExr1ii6Jat11vS9
y+xL9QF8hDlQzClGdZulHlLXXnOnR6n39XlVfNUVxIA317eKq1boD7niqteoi2+WqJl9CY1Yh22I
kyGxP9U+9S+Vk5k3z/NO+CBf/XRaFZeYuNh+vMYlZYE4NvVLS5//rhSISVKkRTj52HYWIWklEHld
2LrTphSOBK7sTDnUybXtKv2+aR20R/xWn5DUgbl3DONHm9iUK6vsba4Ugq28akFN9gYpT/de5ekb
GabBIU2QXXdDUm9abwguhgC430uSiUogamsR9ekj6woKkz4eyHlISY1/qg41xgLkN+/khM57/xqq
09Co6hTKjuFu2rFRAM17RMVi8lvNN1NIlZjyqgsOq9F2Xx+6JljvjfmgbGajTj3iW/OJfJy9OxXP
ksLPodBPqV7FlONiS5XoaMVscZZMJ1Vc8bQSCjIkp6FQrOie0vCp0gvvV6UIiifZ6mI/b8WMoouP
NQluBWEJF6WMnvhglWfSb8ReeuTilSa+Ir8lcdJJ5A+qXdhERrV6aIpaPTdjcjRYhRYLKcgkqy01
21MGrh581lJ7UUGHVEmWFyinzyV1AhviVJjCWo+H7deYjDCEMURVLQqTWJ+oRY4ugHkY6yqDtwOk
RN97PGQN3FdIOYpkpeSK8SAKRzn7hGi5QEXnDeDXIVbYCtrpq6XYU2OLjeG8f3Ty3lunLk7HsYej
QOhSsg6xhYVtA2usdV0bxRXFvdgmUFYPQ+eVxuDWDkMo/JOKUNh8q11pY3yUqyCji88MSuXAJgq0
TmprFyRqtZynED+nypAEYXGopxlFkyrzb5TdkHhS6/VKNE2R1W4do/aWc7G+t2mqdSRR76Rr9xe7
0T/yYFi0Vm1+p2PrbCMU3OuvSghPjqAMnINXjxmKBTTFZAAZ21nyHqaPA7f0EiKL+VwapIVklqvt
5mFNJwaM31TZEaH1XAXmqlLbQ2H24V5jmX4STIo9ItRVUfE8CBuCqIyQqcLhBkdJqxg59owqS/Zz
/csdUK9ACz3MI22qhjnwjZceLlVgisZ+Xv7MB6C2e1kU1XkeERzX7Ed2RWDok4anJ0ulSNNzCrWq
ep+nXk8mfFXuylpTdlWlPxjq1PCc5HtdVvPtcrzvsVenCAVKAFVTb6aMFIjP9IevFpS1PZ0JfGfT
cD4gzzKIAwQYZwwEBruCPt/8VUrq4RSR/33++pp1Ln+zZWVfF+d3tDT0bXoj53nkx2wuhpZEhXCk
J6uKDGtdHxC70bEpquhNtiskdgevp00hyl8333wH5tic6MeOGQqMf1UvyMLFSEJwR6xicjPTzF0E
jePfErJFjnYBfBKB7m0+5cu63dCe4lc/vWO+YCiZisJpzDfzufmAOuJiYJyFclskwD9F425TYHh9
KehgAidbjngzdaLUUu9MJlh24PbbKxin2LI5xIdI0mY6GjxPgMYxygF3e8pUrChzA00OxmmudU8K
MzFE1cGEJ4xjsHw3XQHcdrKQoL5KlmEVeXvZB+33jOdHW5KXEGbObRb+p1l38CqaB3yV5KNbmSwj
db1ZwVR8sCXAYda8SAKh0+TQZlBeg2fep541bkurQjJPGRta5XSIZPvrVQ00bQeQH+Okt6k80SEX
50k8m6VdIjv2o9k9h3Vabh3SRe7KvOtPX93TySw/vxJlelN9ulQmC8KvU2FCyOzIZm3VGKU4T/8q
qLjeJZtJRGbjXdRCrhrhhuf5/HxQFC1kB8oKttA8gCAhLQhVC12K++I5iHNlR6NS/aHkvdwQno7M
MOqT1/kVcRXp16uvc4KZl0LNnZpV9dUMqXLXLPbWOLfCF6zIu1LXqi0tHhWto9woQ9a+jqHrTVLo
4ZiJSp5022mXsVGrSzMuUS5445ue4bCYJ3QZoYGB3c2eLrmGBRLOzt6nmufsu9bUT+10mF9h4klP
VrH5GvSRcQIPRBBRiMRNzO7Z0ChcwjhwWc7VvGqI3+yqy0+mkzcb2NxyRRog7ZlRM5cU/gr69br6
PFiufefljXmIekc5pkWlUVogRGJI2ucx6vSdHtbMEFNRKchM6js6KvucQr+HKnErLbpbQR14uAh+
VNKhkI+FBj+N7+6M8J6JufhuInh36Z582fStxLqOY+LfuqpdE4enHTqWauVaDDwVavWdnQBRIS4b
pBh6wJ3W2IiHp4PBBvowD4GZcpf1NsyLqV/bZ/GbHxnx2nVLVOsCeyjYWUKLpx+u0i08tLLtdpIO
z1+ndJdQxnkjrJYWBrtp2YfMXN91IRXBeeE3n+tih4xUwBWIccgbwzDU+rm+S8MiOsuEyFQqRypg
P8vYeyZm+Z407buvBt08ZuKiUqvyq8qCwNxqrj4eTduPKObS07ATnjnp0NV7I0+6swkpu1rVXhMv
fBP1Ydl0FxhgyQmh88UZEv1kSGPxbwtcuozRerxUPUlrQejCUJl6UHOBd36VOfqATQLVjZgOA8nV
S1N1J+1XMal/0tJnE+OF9gMeWvHk2JM70XQfzEzVn8bi1yifWkqGKvujlX/QuYK8YNv+WfPHDDAR
Q1Yp9+mg2Td12sKluXnADeA96Hnp7+MMYWHmTcDIMnI26FKqRVx1YuUlIxYSKaYANDU011qiYKSw
co2FXoonzWitX2OHdcvaLEy50NrYuTgpG75U8dplT03zMp+D99ntVEopxIJN53K/Z00PPFKNcjTr
PDL5SG/GWGJpNlR/Gyvur1ddp3w6NCi2dIPqJSVB9zWgGa1lBBiwcJD3flQcis7I34fUdnhehuND
6IzwYYZWrhWkstQhpHqP4BWpQClQrxrwnhPXusRpjBoTrTchSlZkEhpUospuozXyQfg2siANCXnJ
wZ0O83A+jGENHX/0LkBtu6PbeBKuNK9IzYTcVOj9wcuwq3I6UPvuqHg2opKZnaEQghHXBGmrJZr+
3KvJRPnz0MS6cgoBox0buk2ESUKLnPB3WdEDnkfODPBbW37NvFaQH0dqbV8LLqxBPGNVbGLzkqsh
P3c7TIJC1vfaAgWZtZ8lNKXGgkBjN2cQ7HetyaebT8cyY7fGLsNth/ehZF+i2Ll2Lbi/FrnjYCI0
e/U6X7AmUp5RNvbur3O9NV4Mx2+pVBLkhsBILPLeru51yHR3YaR5exQQ9SLOiVQkX07/Hnh0mOO0
e+Rh1FyslDTb6XRFGjIuHxzhCKvXOk/T7xB4dwJEwI/GpGA06I5/YQ1lI/fJ7CXqn/hHXaMe4hEa
RCigergwzgQXcdjdbsq8dfaVNU3zzlSgJP31QdFLZlNrcN6NxidSF1eYRbPSSYlGCrqe5rZp0HqO
CQ7vS7aAvoELXC/ji2ZPjSA9U8DwsLKvccB+5PFj0DTikwYjGs80qFAHF9bKaihCQ84pjiVbtBUJ
X90T3c3JQ+iKz1G+Ak/xP4TmYFsp6hcvZded0MnE5hSPV53Q4lVgsJ3t6a5s+Ba5R2+0xLaBxLin
O9vvgbMoW8JEe0TKVrmJPIIe2Io5ND/65GpLdndBPUxPM+1K9xrAZ1Crr5Uu6GrHzacbkZ0JIie4
MwDFo6cTn2lSPhMH4LyqoUdFjE7wY+g0Ypl5bnCheoZKgsXr0Yagt8dwLba2PGW54h2UCEngMBTG
cX7FMlw/+oQGbeZXf50L/37Oj01rTzGTHNw+20kqWFszsvrz0NvE2Yxa+hTQ4UYM4MU/ga/TKOmh
QI7AZfy4136w6e3vhNLn96Vu3Uf48ZZoyuS9HtEQ123cLHxp3D31cn8LXsQhQxpI/BC4wX2J4Xgw
ccQ7ddPvKXUBGLZZp3aIW7j/VdxCOI2awvVvasmtC50h/er7sevplFC5fvvtn//z3z/7//I/80ue
DOwyf8va9EKNrql//2bq334rvk7vPhiacCSxCTu2YRqCIBTD4PrP91sI/fn3b9r/MgEkV5bEh2XY
DVgAJemvEDyJLiBm/E23jJNLaf4PIcgHakX903II2nBNv3g0OzYnTkH4VFB2zTKVGcPQzh5lFUAi
MtP6J02BZduXyTJo/eJk0YAmzKqlypGo9n2ujBOMu6nf6xLrZp2XPGANzFBUpLqFPm3wIPY073ku
oKn63ieyxEsfRhGtYb8eEZ6B2Xbwz39ZyCPke2i1/zUEUK8feiQ6X1dNu8a8OTuW07yDQz8ptGaZ
lgxB9qO0u5s/13/+7YOt5w/6J/EnqMUpVfx9+D/b1W3139Of+PMd//GG08P68T/f8Lf38xN//Y3L
9+b9bwMCbMNmuLaf1XD7rNuk+dcvfXrn/+/F3z7nn/I4FJ+/f8NvnDXTT/PDPPv269J0kwjV/beb
avr5vy6e31P+3EPeNsFv//uPKvz5/ts/f3trww9lGsXv/9cP+YRa+Ps33fmHqpIFgjtW1VTbEOLb
b93ndEWz/oGlxUSPKoSpG5rz7bcMQnzw+zdFiH9oAoOei9ZJGPyXG7We/mauGdY/XMd2TRsviq3D
LxTf/vVp/PoKfP1q/t9fCVt3zL99KRzNFoZu0kbTbU1oJs7ev38pjJCOiCmpuoda3+69qNtkbFoe
mjT014NbPeR+TNSy35hH0+Vb2d8bTpA99l2VH8YoaZfzY77lvNWV/ZYthnpHk1e7jGpf7f3YeptH
HZDaLZtjYjMy6pVlEX+2geVtOspUewx0d3AxunLhj4G/QInU7LIqVR8ax/L32G6IWpkvl+SnstQG
sK/ZrzJXwgX88vFMgAB8pYy3qVWmPymJoD3VOmiNisdwwqoktR5QPMvzjWb44UOmasp9yQbYr7wX
NDaJPMe07SDXo7B1CMl4jP3G26ALgT1ImNpDK4x4JVCKH/M6IaWqjUu4S/aCcNyFWpLiPAYWm7XI
vG/JH1xG40CPIRmyy2w5dti2HRNWy9FERqwkLPS4P1gVkROSQsshVCbIsyBjtTXjY+5T/MpMYIhu
RzbP5AuJl2JgSWJSBa0pqz1WQfO9JNKRnJ7BfIxCKs7SF/YOcpr16DT9H9KT6cklifkpG2PQZKp3
c6ose+qU8YhLxzxX1UtdVvW9Hoj6Xh0AUzd8RmvpktGgtSZbnrrrbvYARt7MUTpl0FztEG6sw+bs
DpUTy7gZY5WO1otVRtCw0dIj1hGkybOAm5dyneWzamYPVB6CwDdXloZJXsVC2/Ye9gIOjtDuRVH0
58r29b1h1PRNZHJRusq4ecyo910dfRTjR2BOppOuCsHeg7Biq1Gt2LGHW49E1Y0kjeC1TR5SV6ar
BFjUSvLQG5cOUxl1u7Db6IpuE4zuor4O4ns7bIChFErIXpVY7iJXn5w+v9VyBTFO3qoJRhS37Axp
h+RqLc8jMls8MHX0gjBvnRRlfJeSa/ccaoO7hshhYKhgmOr8/ZbGSp2/mHJoRlSX4OPbG9OhtlN7
q2RGRDCR1oXXrBprPgVrw794+N76dXoQvt4shN6+d7D3NlgZs8nPmB0GJM3kJAfZQa2Et8TBTdw3
cwNwazRcgJ9lgAyIbVXbyWL1b+N6GuvU2PZm1z4Q+ELq9HTocWoRohWfnTKtLolc+XVinSp8F9tG
6+jSiO6g/nkIcKYQsQV8eH41X/jrXFtE7V5xPluZhjs61ttw0ovPovGizMAN2w7ZG16tY4uz6k0S
JXCZgISsARQZIHJQyHWeQrpTFr63uuadIlhPbC3yax6WyiWdDmbSpxc6D/MZacBZpfWiXAa937FP
BZ6sunQFkHYd6xqrHUs60IDk3M6n5kOJnuNryF2YbOyxeoWKS4vXGdxgbccgcFq/76EBTd9Bs9Ax
kquEphKbEjNvTcarTpAWWxtTPFKbnlFu/HpFsztY9TCfFmWdmaSdTZed6dCSUrHOCpbT87mkgY1V
QdFeRIZe4N0xPXXh9hhRSBZNrCVeODa15UMOCcI0su46F/nGBohy0tKPVwcNciNZs3f2n1f7P68O
ueLQWyXqrhhoq2aKexIhO3j3Sof0xTUtMhMnVX0KTwKGZCJ4CZUfYD5OB5VK9hlU7OMYOsTZRhTR
yM05l7iWViwfmNftbkNTy/lh+MNBkj/1Ss54eacPnf/Ip6WtI9O19sgY/HMb4h8utbdOh7ZOXd5B
xDn5n1lulfQ9ZL1tmnhYIe6LlhrRtc7dzGQosRsFZWSdnTDwl6PtRcvAo7m6sGmYTSQgVF6kJmib
AjUXmeAwYCjXhRPuiWLfzleK+DKfKsSkBdaNYO/bcbh1Uz7/cXRDCkhZdFJk1SxUtxbLefjXBYcl
PA5VefZ6K6AAFIUHLbVzxA9/vUzzkfjdKd9pJitEQS52rWN/d7zEXYaJpp8RZZ4tlFeXWE3bJ90k
l3qI3YJKr2YfLLVf8LGa4JLz+jWTBJKlo/dDVRVIbjqSdumU4bE0TGuJzq15d6Ye+UpzqK8syNgZ
SJQfLmlkMewaoW0rxN2I7QjihPFp88SR3r6RDVFAMjK8vVGi5F3MLzVFv9mdBcDTz8TJch3tFPR+
uM81sQ/yJh2W8zlkNYJdskE/ISRu6+vc9OY4Q9tkuzyUok4hT64IyM1TNHBqAWEKp9hkj1wDfjF4
bLM1yAnz6nEtqUlzC6mirxurAoEcQHxdgFj5o+uy5DBfrV1VErbtdUsvqN5sLbEeEXCOt55EEJ6n
5uN8SotVbtEw3gAIsO/mJ5c5PbmM0s7W1GpzmsQ8zZyWpFW/IimbNXB2B5VBfehcE3OAG6e7Ssf8
ayiUy+hUAN3pVBrkMKuMtCCtNWny3TycD1iA40UrygF3L28JxykCIVWPFPefiz4BNKNlch0WRbuZ
h6NP+t2gxQ++paJQ8pMz6INp35m8+AYPiSwrtDW4iOQlitPgrhZBAzSi7h5VGX6d1yg/7cssLpbz
n3Jl1UFONZpDWY/EHmehcq7xjlNEQMbn6RF3mUL4ii3DF9dVQXolbb8Bexm+NJp8HYXdXsji6B+0
WNmqZjXs/SIldwb59RL2izg3sZbsacJT7nAa54bmRbsTli0/WrF3UdmBqoRxRFSTe26FuqP8yNxD
HgoZA75QNvOyamgoI3dc7Se4oVla2tL3TXZWZuEtEyPXD6mfpxeVsCtsv5KCUWKB63B5iPJPbncD
KZJIuRpUyROCRVWRbeRDfkYCjGAoxkLkTBdiYC8uqIu7IFPHs84yaFWzldnAfXUfq3y82EJ/m6t0
CR/KSjP7ej2X8NKYPPCOYvV6Xhf+NRTTMnF+83y1HBvzxjyxJj84h4onQNA7rFdL2422Hr2BG75w
+y5pa/lhcKemVbKVw6TosI1iSnfzDhFOwVuLaxrnnFa8UzAmgpp4kHvFq/SdyKJjLKk3TsWyF8Wz
Lq3WxH/0erUKrDD5UeOGJE/OR+wTdCXaOK3eZ/W2ovG97yyz2Vme3u0JI673Oih2RIFpA6Q6h+tS
kfstusLYWKU7nkYn80g6S8yzwGWwztPxu2cr0wJIhPeeFwDLy0bzveii29j7+VKjDLmrlWHqVnX1
NSRFENF7JFD4+KDl4qHdhz7CYbMmk5ZK0yJSnXyPj1Hi8iFNFGlWiOpjHw9CX/plXe+btNGfVcSz
WlumLwnoD70mKpGvw/CiWpq2VJMedNhkvktHm9KuYzzhd8Zt0RQrpiLz1SmeTYJX3smEylZNvauy
Ur82qoW3rxr0n2JMV3ba+W9l7ivLIe2ro51GMQGBGobPLjRAQuUjtN6xO7ReZiz6vmxOLBbjZaEX
K/wr/nc6KvUOz+2Pogi4Nb02fyomrKet+Mqnoi9QV5dvssvfNP0DQYx84AfJhwJc0MJtggGFGsNB
q8QhSKl5okEEupnAXnIEbVPbGteBu7Na/oJY4MvWzcQ+xU5lIiBP/ohVM77TslpeuSPkKgbAfx/T
lF/rLjmHblrQ8bcTmxJfIrdZl8oD9SdzHXo9/ejKvteiKfx7OozTAYdxuOZGNO6kNbzpKK4/JWFt
na4RDeR3IYF9YfXBNPg50ML67jdymIS/9Y2wV2/FTmo4UcWJd45k7snIkUTQ5ytEiI/2wQR8sZFe
a5/prkEnzMf0ltMRW6ih7j65YKbvbFv6b7huXwCLoZl34o1hYie765e9GdUwLPRhbXmq9hEq+vfE
agsMKMwOPK2DZewO6hlIUHQgDJp0jyRCN6Kpz3Vs9R+1F5wkPNAXCuTpKrUjeZSOFp8C6ZlLhzmM
zlS3q8g4/ECU8cPs2/oJDVWPY6SmzQ80jlmCik0yVu1dZMj8reuYUSJ6Zae8kt2V7PiPHBnXm0ha
k01nnh89aXUPWqVfKYnnBGRZgAErU+yZudUn4HBTqTx/K9EvrwK3+6AqBBqFJPGnzk73Ocxc+o5F
sZRO6DL1aeUt0fyPr/O18EjKtsyzERnBfYLXAX9UkrwLVfkcOju4dXa2DWqdvZ8XvSH0I5A9T0PW
/jLF5oj0vRobjG95BQR0upp57GIMhalovlqnFatmi8LQPAxU89HTagUsFn/UohfQqHZwTTQA6ZRG
tiys9ENVNKDysbIQ18LTJ7BMZTdGgbPnrkh2pUmXxA6MequqtApaL9Q2pTC1U2623hpoB27O53qU
CLLVLMRb0LNYkiXgDDPJ4KPKKL9RyFB3QenjDaWTc2wD8G6DsNmPeK267gcte6oG/2dX292H7sU0
rPryFSoQ1JAsS080rpsj6PuUnpuavShadBpcSneV7STH3k3lne/X7BH8Rhx8nzhGm7IkX+r7zq2J
S41LfeUNfrbnvnVvKKQ/5+uGS/xUS1D4zQo0Fq2DWBhuqBD3hPyAqr44KLlmr1VbatdSGoDzLNN7
MdlNe06OC6s6pkHOTI89+7sVj+NLoBPTHEizugYiDza1V7aHUNaEePELXQh0QpViVue+c6KN5Sfd
KY1rfdOojXY0FL+mwlvahzxSg50CL/jgVrW+w9dOv564y31g6ONOoX58AA7qbpG0+UdkhnCHqkje
pfpYg5htkge9ItmyR4jyNZzPkXq+DEajvhA+lTwAn+7WrLh4TL9npuvBI87Gc+t2l0pvskfdVdNH
AlTW0G6dS1tS5tFHl4RiZyEszbvPKq/cdD5Q/F6RYg+uAFbpiNmwrZm7K1UMDxR9yDou/PhVMyXQ
MK/8TLsWCFAug7tClktoAdZHlqY//KzUXsLaZYlbp+mDQc79qhyZGWOjszdZLpWN2rMnNlGO7ENn
KLfqIMPzSCT5yq0RwXld5UMwp49dauwA7QA5t8P2evKotsnKdtHu2jHS9LFgTssax2XaD34kvU6G
zRiQk+Q21BY53ZI6vPd6fe33PLWtJpFvhau+mkQB35RId45Dx8IdlXP8Vt+KMIerVrsbTXh1tAlC
Ibfs864u0QGYja320dJIeRBgXZJlzcd6nA/+5P+3qnjPLzfYalVT3qkylveNbrb3YnploaTdWPqU
7TGd++sC82mydga/WvzHhbJyyxX9IaZjelIs2/2L3qnpLRuqHNy2kGSDMpwPSG3vrYQpNUdsehNk
UJwDU2xgIjCjT6diYLKbrjjwG+f5UJf9LSF05BaxhYXS4yn7+VymNO05VfTdPGoheNx0wUNMov1d
zX9gPuTQsRVg1ed5pFBx9v4PS+e1HCnSbtEnIgISSOAWKF+yJVPSDSHXeJv4pz+r5j9zoYiemOlW
lyDzM3uvbXj2CYZgdFY+KSqkP5Ij+78vFaxHpF4FYV391JUnpex9XqD1S1fdCW0x3gKo+0NRZX/G
II2Nl6MI0KZmRX5vdSHfZX9kaeaFCimMb+QeRJUEAQlnqRVUnt5vLU3jRY5ecgLcgTojvBljs/F1
lpbH/74IJojF/34t+t4FxlCQsXuLxvovmMuIY+JF+WT8PkHCNZZlmIysFz1PmIexK4gvTiLi0tGG
2jBafCnzctcpyzh6JCevIn5LdM841bfVHviQLkijgnZqyjLUab9RPVV72IlBEoFQ8SQQvMXKKSZ0
m2QjGw1pmr5wOyFTJwRUxjZDJtY5Hmh/X9Onq9AnFND1RjcrAOstoW4jQbVExwE3o74P27kS9F5g
SzlifILO53s8+WwIoreOiccdKaC46KLaATVFOIxmiYCK/WEiQ9QDSWmqZWtJh2070cR9VR+IVPa7
ealOWD2YFdhPdl3Z+zYfd5FH8mwE7y10Xdc8q3JEsKkj72IIbGDL6louciSW6PSZ3JSsjNGCy9NK
C802RsdQfWeuq3mqHKEd5/Si2jY5ElYXCBqKU6Gaby/us62jqZBX1dnPak52ZiEf2pmQEBatFF+m
Y/m2YxdAktnKg1vbINWd/Ggenuy5gRnF08K7RHimW2XvdVYlW3bvjH9cNCOoxmEbjLhqjo7irwl9
n/fUrtAgqv8PO9NIvTpWYx/eFk+hXs/SN+GIzuYCTD3Pg558Fh/tAnMT1XQg2eWV+E3WmsjiCnDu
/8XQzS3hJaU+t2E+SHApnnm19WE5wsD5Zk6vgsmNdm6Btz+XAd3Al0LIuUUTTjiB9k+P4hh4fLRj
WlEcpMsMEFzviGK93pvpIM7LcGcwHMdGPb1OGdOepGMtLmLhE802Yp91nxhDxnugfmd7JscZZ0Lh
G6obsQEQ/Zl3W43HGBzy9PTfl9RYbQRh3g+jnY1GQJMNrZD9GgBP5lmMwBO5HesQOoi3X0dgeRIp
D9GDQTVrvNVEwLL5eGhdFsLFmJmXTrGsNWGr8gAQHEizga3BBbeio6WxsYV0KDaeDEpEvCBkjNwE
LcCuyBXwpvLkiZ7kW+y5WJ8R+NZjF6bRMj6AaaMeNLYw8Vzfa4jJ8Qhj5VZJz5bN2LgmjHkDqQ7L
4C24kLgkh45V3nCdKbNj4krTb13mxp5A8YyWkY2mMOacCYtMmO4wZSdfCCGKqM9aPpEFGrfbSCz9
A0qPc1Grf56tLngp3I3big+LJIcwMjLEHrNTh3pbYDFJmTVKJsAa0JAM+gRIdFDZdTtv6xrqPsky
nPLS3ElGweAcCEy86cQxEN9NLrT+wR0uJt5A3HOqu6v4wWYmuUBu54VAavYtWWGHql68U2U+VqqN
jm56jVyzoNKzQy7jcc8J23Bz86Vkmp9neb8lEoE2Y8xPUeHzE1/9dVy07YTafINWHtRHFZ8bHc2b
6SZoLpTB6rN9KZXTs3DgslisVW67RmMiP7+3OP5DqFn8cVBaWsX0wUavHNoeJhJrEg+G0f+r3Opg
NAUBYGMOdjSr+MEiet3JjPKwKl3f4Ox7d2bPH9zmGdBjg0NkNk+NFn+YuMn9wXLFpXRzJ6ydZbfW
pQtSCjqCDLGknDJW748uW1+/zNaXhIKHRPEvL49hcQyt8yqVu+2VbSD0MMxg2xax+5ZSR/nCaf95
hFbuKsTXeIhltzH7jofefHNNbSb/BBBeZNBOGKl5XEryNW3X/ZvMtNuPZP34o85wZ+hfYYS0d0X2
3CZDiyweA02Ta/HG1TPW8EieY71kjtfcrQPynFZsUeh3N/HdPtd5OAhTuFqjjkvLlIdu6i3fUVH6
2xmzP46V9ZUh4AkRHc2bqV9ZEVsRLZxGp1OnArEk5dLcAuvRzO4B1/imIceNNoxaKhMyCukMwrhX
p0H2qHD0xfRBfT0VtU1qdylcYOzu+9Quls8WHSS+nh1tJgmeNsuNY/Z4AtbXrpt+Oxvby2StF0+Z
ENn69b4W3U6U8/iR5dxVYwZ/Bo3TgEQ2EgD6W2vaabG3516MiHSnETKJoFkkEvSmYNhYGPVzP2Jz
8aqdR1dPxKgYDvBGEJGTAMmST7pnnaZgsO0fxbzfpVUOVVU+4+hqNq0DinlVRXw7uiD1TPLDIg7X
ygG1pV4pj2njvuojUtTY69qrSos/KRjj8LDfLfj+iAEgMo20rJBBEC6r7GSjZrtwo/nJ7Xet18Vn
fiyZjNYbr5mgsuQelGuSmWYVGZuK6c44X1rFQoqN5zdaOQKpmgxtDxeCXjhVWBC4vANGWRzSlY3/
MIggcyTZLGAmEy9qL9Ltv7Bb6b42rHXY46QC4VI9MsHZGD3Lr1pnvaDZTnNAlcGxaU2Ss7N2tjci
NX01slZjtVq4K30wOfmb5mWfA//gkJt3dOxIOpgrRLwmlONEGBntcAR2vpFenW1GNc/bmcF8TsL4
kxHbd7gFHBKLOyOsjQrkgdHtJt0+6oNrHbN0vnOtbvgfIStN3icT5a3C6OmjN4HWZ0apP8F49uNk
wkvgkmjftqgaGzPZ2OyAsPpNjCza4sNk1LlriHmj5qE/JFAJ3LDnASKH+uBrPdQ5Le0+8Gw9OKgT
MF7Er4QPrER4a9QW0T8ZebRAhX418+ScSn569ogB3lhzugc+HI4H4PnyNk9Oj0m1nVA+HkxtOfD0
H40blq323lzmTyAJ6yq0oPsEbUIaizU1b6KIpO/MJflTZEsl3UFW88ZCBYgUvEEnPty4I7dscFOd
m8a50raqvb2fyeHiRrWNcBkI/Ry7dUuY954l3V9JB5+WOjVZkW2ycp2CefS6EDPOTg2Ou4P3hLqz
JAJDkSHurRsnnWJ+aqTWx3jxgrxsnp3ZWTZrZBwiKp1Wn7A5gAgNMrxeOyHNSzou3ww61NYhft7O
NXlY6mzHEJBaqmgROOcF8VRJsy3ysdzPwEDI1hQbM1tmv8L/CT/cDFbFLj8l3La34xhHo/4QCy3b
13oGNm4QJ+JJWbh3/UGvCHyghydtrq5fdHJKfYYw2WaavnNTsLYx4zHsTS80Y2e68WYlRVVxbzgs
hLJ0542xfbCmh8z1bEIPYrAVcY1ftn5t2X3fR6lLHoHeuUHrdCetHHOMziRu4HO3zo2HXLbsrcfa
1LcjQ69gMAB6Ojgyo775F03YxlLDO/dN+Y7/uL4vug5xWWLdrSJHyQQ5unVq/dqkWuk70mGI5kQP
WL0DYzCSc8/ne5fP8csw8PEUtQUy95iNS8Uu0fA2lQ6qzSXp4lQrNh3YJ7ZJTPgQsV1ihaNOL5nt
0gVT0CrjaANaLQ/GETFjv+wYXHuH1uOVjTid3A9yBqzToCuQuTFXulEB2xDiwC+YHqLUqnETV+na
8PhCUqxJDi9u3a+eRZQBkm2CORxizy4vRZlXp0GR3ODW0nnIsnYbC1s+9wwNfKPNzbBxZ3I7ifwI
Z82KcUgwyM7FMS0IRv7vi6p+BqxKR5Eh6Oxsl/84Le9QA7+22Qq8j5a4Ena4AiLbaJm49v3chHnh
9dtUa67kvqxHN3LUfsq19J6dubNJu/gqOk51VJIg50qVBOtwExdPmTgalnNoh5q8j6rYuH2W3Dfj
cG51w6VaqogMaZqT1hofxlgPW0i+t9hydlRWXw+QibjdxEDx3N6PNpDMlpBr5ch2Y5+7lblUyXCf
nOuFO58U473k6NE0qcMTeMF4QXIejkTS3liUXQzD0sMinrpwFbIi9SBsFhMlyw23tvKvAkfJEyrB
PFAOXKMJhTTi1TjEyrHSI7k/s/Yt4FtsqmZ8TtPYvevtaa+v1S8WRONoje7wNC/uwHuuf64gvtG4
pKfRE5+DN7ZUv4o2/obMwQOihWnCez4QrASgwbiPrIX7d8bMYXZ3JqbKbVO5TQjY76eZJe052MDj
lC0/FIEzFFA1P6Usiw7I+noQPLc0yfKWqA2dUc8x6xZ0An7kVMi9H7o42bJmcp8Y/LpPmVIAh5Mc
sp9RsnlWW5DP6a5oOmCEHnJ+abvDJk3r9mSa65v2TcmR8Q6yplJugJTc5Icach/zOYCmCD2VAlqa
Jl5KnOfebFINUiDcck7R5vz3PWXUGcyM08br7wy33K6Vt/qsDItQRnvkUInv5iUZREAoMVO+oEvW
DtLhmnE2QwtZoR1hb0H/e06Zdj7+9wW5Nc0rQwV+HxJAmLB9DjRkYR8bvV/U8gvBhXswwEmYS32b
q66AefuHeJIBlKMdCxnPT/oBPpjCRr8+L0Y2PJcRyVAzk4eicNKjVPGjiKenee1ZOPWRX6LpHbJ8
Ctwye4ZdDJB/IgFoFDbke1K+54kT007XLavXz3Yyq22S0NVlJD3L6RGhlXdYF64xhiQWrTdlBxkX
Zvqki+Gpot4+s3L5hpE7HiBtbRHTn53B4XdOABAIQI16pYWzcJxgKUgNKcvF7yx+1CKqoOIxiB1a
NzvI67BMrKUL5x6fPs0S7gSNCyy+kTbt/skDpI18toZj5BaIiOopnKaGWhp7BlMeGazOtIGPhvd2
apk6Paew8IKe6L4eZS93GV6nNlp55W6OnxhAhRSV6buN6oIBpqePjuKtbzMAm1266bpo2PBwnKfC
nU7sJvYq08i3N5KSSplqTE2ts5m6A6buHbnA1J+RF1A6MGXWJeYKUjyZk6R+npk84TkayAFnHlsZ
XJeKRxWBqobkaVOhf58MIkBJgliCGCRBMI1IUImV1no8SxUzzEBXH84iIIu11CKyE9TGLFrCzl3e
yNMxDjyjBhu4NdrD9RJkq4KhNZBvkO4F95WnvhmRsyAE3HmLGkMPlwDpOrTnFctOVjRboeWCWQ3+
QCPd9poTVBDdN0i2L55Y73W9Y7XOeJyLnGWDa8S7SBFWuKorE8foCGd5GOr0hIV3u+oi3jVt9ARZ
zvAxBHKKpvo9nno4gFG6y8cP4Ix9mOoF6THu9GVmg7ERw4hqPtlmkEMx+/enouAo0BvbJ/StCsGQ
nerF4m8WJS8iWxi8JrxFWCMPUYfg2+LPOff1gtpucP0KKlNQ32YhbGcwVZpAg2rMFzDtso3e0Ozb
M0Hn6BOKEMEGTC/CF1BKjaRYr69YY6qgKKc+iC0+6P++uGj0NjUIfF9Y5W26+1gZzN9pLGndovqI
KA0N4hQF2pT/6mMPJqIlgXUmBHREhRUt8sgSeYezpx6QRriyYaCW6yTMRLvUJrs0YXlorU3P4rye
/NlVtLz4qPe5Pf9WUbrPV76pJckWRLnOKyavMohGlsu4lDn+5rsqP7L9TQ8aGwEqW68KKlO4iOT0
kFqFvh89TddcIle/a1AJ+jqTA086Hx2c8DjD58es0wqLd3dtY2jSfbdvX12l/8NNuhOpWCAXYU7m
orqv+5Hw4qh+NB31WA/xjiBk3+rc3Qj7zScx/o3UODPgpzr5ju6se0vYu4GWjaEVuRlDytW2DsmG
GVyyNfU7QDr1ez96D1j9+4DByUeTrTsv7d9I+GG6bUcln7O7XS7sOUBpyk232Nd65hQFBlbt14VN
uEY/VDmMDTYLM4IQfQyfr+3tizziJS3yz6QuNGauxoiM+a8g2iyJFmaAnQtKm46ZPnAb27hPRWnI
sNBGvO6InDO3GzdSj04ytyFE5/HBnW3wr6yBib009oQc4f1HfzAmHM3T8h4rM90Qm9r7Sk+KgOct
frxpB9v0dbZdLi5bb09S1p9dw9No5fgLqzZo0DUFgzn3UHrJh6CWAjflvo+16ZApLJ6FBhNqIF2G
ZNZPeETlcCo9AA6L9Tq5ZAxPsuTmYozd6ChdzCTeAq6sHwcHYqjNAe62BgNbPJmHRCuQqiyMRcZO
hWfXoy4lUpnGQS//Rqf+nnQT9qPO9NhE9zk3lrZtuukziZNPb63cy9rUJLl7v1HmWmGL6Ihl5RIC
KuSkZcjICBus18SwCFNpylHfHOyWIVJnlA8Zsa9kalb39WoZXMcVH1LcqCB2KGobAiMgkMoKYJYq
iMP7EHH2Veizt2W7L49Z5/NW6UdTLF6Qw43Hp6N7FHNjaBTNH+lSpBgTx4CND+9yS7PWJqH09OFZ
5xp2bGN5tOoHheYoQOVBjSc17Pu2luETxZ494QEizkxt8pWYNE2Jal9AcQzXMQW0I42zS7CWT7eO
/VMxEhFkCoWqvyapNkCuXl7HQTuVdTueUZx4TC8aDn4SKPwur9jceAiteiZVZJE1B89t/DorjDAx
s3yHfCXxWWI/q46IoKh3QVEl6D51I79fyf5e86M1iC/XQhRRAuKjdBiug+EbWbXs9ab8Kaf73jC/
e43sNGCG75DEygM08o7MvmEz1jTrNrP1Y7IuL+DHnMPSDSm5HvZxjEfvqVqWFyS2JzA8Z4oC+GXd
8IYCer+0tF2p+ZKW4rsSxEaYqVH5kdbtABMcnI6hYDZ+geNkDzDQnuiCIT/RWtvYsQ7jwNpjcvor
JHHOQe71TUSEom86Osy/Mg3GJlK71hvibScQPmFh+eGjt7ax6pNQud0LpDrrfhmeLI/SWuj23k7b
OCA/ni94wzckn1zr7o6owsACgBE6Ov521Ic/UYw52aF5Lhd939xutGIlQmG8S/Phk02MTh5n/dzV
C0qQPiUpOWWiZqZnckqK2+n+6tZOvp1N/Wqkor6LVbUD85UFyICovrn43eWEWJcrebjTFdoK0plu
UY79Vb+plQVF2LQMYtNCKQkmPNpIefHWFTmjGD2Cy7gu71nnXqZZ/8DmCQMI+G4o4/Qg8s88tgjo
jmbuHpME27GD7GAOOuTNnCF8Y1E4pfN1sYcn5Pn0Lh1Ov/RNtTqNx1US5YmUxNwXLdcH0RtHa82A
x1oRug0Zk3XoHRCsQhjQ1TsJGOy+s+ZzUjLbDDbr0dzRPygkD1Zn1zeJwhOcBXaZ6x18nfd54nQG
j8HNMTGOUkgfGhuFuVeVhx5eg+8yRA+Upr8nJqrxJR3aI4ycgCCBeDMgvOKPR1DZtN6ms1/MuW4P
Nit9okbSvYsfCgjkDk76Fy7ZlvsPYLaXNFAEtPek9+x9bdU/tkbI6rxVHQlri6b9uJm30KTOaCdK
fqeI/7ZCILCdXUqTrEVHkn+RmwcDYXTgtXkYrMTDqKtL28VP43A0mhKwU9b/DiMxDsvSpqHZbnUL
hV7neMmOzdNjQiq3f9vGh7JbPz3B2zwJlir176jUuDdW0KaxtgbtIcONubVi82/iLKNbN9JjYblk
tYtXsuN+wDTDgrD7i0KCxSPJxqRJIic0VPxlZb3Fpj/50pOog59i/USYeW8Q5Hj8nGT7wm5m5LMb
f72+vAwO8oJKG74q/rZ+CyplsIflNn7r/VIOV8Mqd2khXlBuf60dYaq4GAJN6z80z/4hoZ6EZ1xn
yar/9rV9JRb42+mX51TQjU/WELajQ/d2i6EYjCCN14dOaSdkGjeqI2egmID4J4v9YPUGrXUfrlOp
AR3IsQBMlQvEccvu9gpwCuF1Vp3jx3mQn6UprkgLsLORJrYWDevyFsGqM4ALhEWVODGGUbFzEhKk
x0QfN/pqDr4kzoio+68iwXCYjfhb0wTBu44HyWzMm1IXD2ajNfN+1KnzTMtyNrhnwzxtXgwFLCEd
a3/CjZRmSXows/L9dmnlGeSXlPoXNxJLohc3Nvc9sVnUYMlLaU4pUgLWMIu8kMNHVG72mi5IBFvI
Cb1ZQU6Q7R08XrSjqXlnp0AivaQ40mx8wsL6tVPj0RtkghA2PZrL8kELg0okrZ4bR75ZLfMIY1BP
mcYrs3SHSljOPT6L/ehe+SNPt4zwRb7ocAdD4kFDfMv1NmsY6HcLqR75mqAEJ2YJg3DyqaUjNx+T
R9jERxZJ31PRp6zDUsLZSFXZ9FWMr5v9KuiAb01O5xQjbKDZ6UfG4GAwPM6VPr8SPhJ03nQ2S2cI
GImlm0l0Ct0Kt/FtgCaKJApI9rX9yGwDo/6HpBPxBTG+j7FZUYA720qz2t086RewrzfkCUFZk9Xc
5y7j+hUn9lAXCcsC/HuGQXZHFncG8J7sUk/6yL6KSI4blcFfifnCzgoVYjXAPTBzIgbEMz9JHlR+
qaIX/A4UGh6ZTrnzpRbw12it+auQwa0zHT10g3lfCvnYljP+WsM83c7WyiLRDXx47WPxGUJE+JCz
cv6d1nhig8xx5s/k2xgdjk/pzgFDJ7/xxmOb4V3JrfFJNJ9OLDl88waluLv8QxN1Y4sQKJk4JkvO
Sz6ymCFS8KKzHK3GW0yWpm/MG6bfyHi2tJJF+DwAth0RUgl2i15fXTKa3dBqPvDz7Gms2mAR82mJ
ezYfFnjfGrRnSTbAwLuiKwTGTF40EsvGhXgXzjYLH4cy0tcBwQQ72GTL4uEV4qXYgjpUcTzuHMej
+ej+QDoyoDdWnwSv11WieeG52wnFWcuWazuTtUPVI9HlrZ65j9sXx0adBJDzc9FNCFB2ekLV1RIh
MzMyd6qdntvds770zR4KcOl3gzr1YlfaQv+hXmQwkw++jTSZp6GZe7709abIvV1ORtOOCfwodb6H
vHt1XPMDP3oQdYo4sI6k8aidAu7p5oRuK1RExpzbEgh9fdMQrfKIQ5KZIi9X2oLd8du1RBHV5afG
WN7Z+O3cPqH0uP35UYnRl0FUb+5Rk/wDd1cgaHBSKGZIl+ni0S3OJPzcp8rR7y0132FpoAbnjgyg
em+yRk6bPnPuK6f+y/X8TINt7KYkJ2LQmxluQt4NmTT5FNS08a0Zaqbxr6qmnRjBLDU5WxxBvONk
2BPLtixi0F/tGqNkKXrzIusSfLNXBolsQFcQwx0nZwcpXgjFRiuyI5sAfuxxFS4N8RRlMwLdn2+p
curc9j1ToEG8dFk97nCUMoPrCoVPoZ5PedEEUbQgHa8HnmoWdyn3ht86zYXi9WlVyGVxZto+cWvd
JYlq71FgfDd05LqBrZZXrWJ7XVjGvsCdx53WV+HaZPrTBINWJwynjdendXbdY+zVqAcG9Tf1Wct6
E3HO3BTZfUFdZ7ZoLJO2eO3ca2M72dYUzXttIDfP19G46xOa27z6I+CkujMJVOAo5QueJaZ/zW2L
uc5HTejkJnUDhIDe3v1H/+/pT+PJRFtXj4/2GEGkL4i+Ilv4msR5tVumVhJ56BR+QrLelslkYCcd
TDrEOUR0CrGbl/VmPeeXiBhSlEbGTW7F6gC9J5gc+zAsg/pPBxskzHxOveyjN5zcvpbggprJa0XZ
Wux48Xq0BBjJUrQa1x6kwEAtzJbF22lrZCOBGWToOIQyILLOTH6xmHLTa+RboZMkJsVRD6LQpvu8
UY0Pjk7erfDKdmliREHZssTmtUQfgsJhoR0OikL2m2XqsA13aqdAg52iupO+NUloNfIl62bMAOQY
uqBdjJzIvhFnkdc80s7FRDrqPGjJeFTpcp5GIDRVJHGytM4fQbSFbypdPzvz8Aav7jTJ+HE1YyuU
C/0xeoQUkTyA5BSdf/1GhA+VxpBUIcDfu85wUEN44rHADrjM7N1hKPJUzSlPKlcWRMgHK4mOIOy+
YjKqAlBuH01MCGNVlNcSyRw5gbdHgaWi7j3JMe78JXYZPd70n7PjVWHdFZtbgZFAHokq57FTM1zJ
0paB1t3sGL3pbNnJfXKK/83xCmU1xzRALud4nJX7IrsiLIHVEWf+jGab/2v2vgduFOQ4ROKt47rN
tEpuZ2ErFkXpvTlPfL6oaGrSGHwrwz3vTQJswrSwa82TfDukyV7wqXkOCvWp6S/ZTKoPINygdLtu
36zfpV09aQk3ulFhq0tZZBNx6k6jtyV3BfQOi/V94vVmyIipxRN9cAiFMy00A+P6JPQSlrkSYD+E
V/vRr+3NPbRc/hPSluA2gHTF8cTPmamSQ0fF/IOBYTgbNNKJF6i17zieyJZGs/FWs/YyDULhXPBu
nAt0IHznbX8eVfssZYJjsjyUzMfB9BVBM9P461rGRpRdTphF7MG9yHjULE1+rsa36tPvpLpWOnKH
NvK+3dEbmRh1NH/62UT05HeGjS4puo6GINodR+SUefcIJW8w0eVvsR/xru1yL7mDrhnCoHR8KsVf
YZRM2PJ3/vhnbR6eQccELeTa0F71MzweIjZNMkG9JNubNmGiusr3U5I+o9uMN3WcKR9q8CEiLMCv
++GAGUsx5s9wDSQWnTulgtFq/Go55H1EybQohGI80CLPt9rAZQRIYCiSc9d774qoT8bXw9mebhDy
Fry/Yu+jTa/RlDjBtJifFhgqXk5viw43DxDDYyIpb335SDMAJ/akcpSCjoq9YOzPXdE+UFMjRHrW
4oqAljoJmpaR7Fo2P+7IUlWO1wwkOP7NDoRde7cQWZdDfJKx2x9nFui2La8ALOGBiH0H2gJZX8ma
YEn9EqxENC+fnWU/xrHxryAmqUrc37hq+NAMAzdr8dB7hMgIlgiuCfpBdc47HlPDn1vy7rz4RKbM
d80iacYvjjN2qjcGs5GM/j9TEHSBg9z8EuVwP5n6Pz4uuP9odgDlMGhmd+gtngPOd49eAr3CmKOz
+p3SotqXhnOhGJgCA9bdRN2SsMQ1CgDKU7z4MRwZA6KlL2nAlVns4vgfIn/KMyFQHs1keHNOZKtV
+lmOMzPtHmHYPiKKjDfrFQnkv2YwLjkIXGXUpL+ip82QoE1o0tHy+4nO0rzuZz47cWpxLNDxc+6B
zqPq0b5jVlcsTNw4EHUcZlL7XjqS9mxmfpZbPeWsSPaLnOeQ8CcVtsq+X6u5OkbbzlU4ADyJsDP5
AUta+WWCGgysAmDe8tElxKN1Y/pzO34WiD86QdQagws81VtQ+8jwDDBFcRAV8cWpm8fCbdUG0W7Q
jOux7+RvfSsQI1aiYaXz6VJcf6EcpeSU+BmrO6HQiVeN812BPsM8pWbjtPTeFW8wiU6N4Ekdn5Na
9wKvNHZo77fDar/i1WUAVgHS0/AqptUhEfG/BTU2tS5aCwQLaHqgRhjK2TXdJbfJmoNPnmPPwuaD
EKbH4eU6CLgS7Q+CMOAHB8GbHbHQnVV+HPvhscZSE0Kwo+WayWTOrcZg1fRSOLebrCpWSkvKAgbF
f0jL7vphPq+O+IQ0EGb8j9T7+A1HhRxH4AGNjh5BcKiE0kNTUaMzn/DjEg993BjjHqU7w04qsNhi
WtRTCiJLG3A11kGL7m+H/v9tcRH935YdFmBb39RcSSDCxU5m+27wMEzNeKL92hhpUoiQmNZNlyIu
oz/46LzkRZswDtp4hBaMUTvv9quE4Tso1K/S8t7aOYLWpdVQqlsOy9tr0rpMlhcDKP48xvhGwA7X
Y1GCCUturMDMJ1mbA61lP+W41m/U6B8KsUBAzdLuQRjtNdApdHw0RzYkzwpGtTbjl21u6SPN2vqr
9RRbfEfMqYDllgujTWO9JB0q/yj/y0c+gKWIef2aEqx/eohkOpEaztgwHqI/0b3iIr6Us/5STul7
yhxBcmQSsPGGd5l9vgXWf1EPi5ZzN5QT68joBzDBc41eIFR5J/h2+Fv0b/z+yw5l3xOCPLWg2Kaa
b9D17rTMxZHdY0daW0SUKXtarYVZidYFlTCs3ywRR9dy2/DW+u1bjOVox/SLjAfjuLg/qtHeTWk5
qKJm5uamzXw/Y/Dk3dpzIrayZLzEzfRsYZhgFJsxzS7JJ+BZY0Kq/CzVp1ArGUW6zcgYtmLHKd/M
KWj0btrAaa19L42+ubw87LsL0fWW+8dGeNe4K/Hvrd5AhIQqnCAnliO2dknXVbX9x0xrL+wY6Y0D
l0iawGOKZsTqRQpoWmvv1kMpuz9aV9Thndjp0fCYyPipIc0OShvTryHJJJ2uDKfMVAHr7oGrwjEx
HxOM1L0S7vFpThuup3TjJMUrWsl7AQoggFnm7JKWOYuNE6ufWFPW8y5Zs9/BYKaH7iXfqMFkbOPd
8C8lRLaZHHeML6EgDOZgVfbrQFsTZB3SYE5MCGvYqhP10mJGz3B76xFKNmtE67HMEQAunkikI+U/
J9lXFgeM9WroiK5Vesjb6cdqCVz3UCRLC4XnUvQNL/78nPQ6vRitNMQ5mtHeumg2yw2G9aKNfyun
eKbAMgQCG4hhrCeAHaarQXI74MCJ69IXSInK21Qsl9YLgSIfs4U2aGbRLEgDPkmMyWiORj8fpvxY
3fLhVxLEhYHENkFmzno9sNjEMGITzrY1y73kwaEfMnm/J2J+UeBPZuFu8zm/uq6Fkmk5VbnkCYi0
h0ZHaESde9UhgVBHlPA7rYmoJ4LUEF/+zFFFcwrgnIecnQfiRXj60TiGrs7lVevxSbT5VVekmSzZ
2UMM0ORy2EqdSTs4D4pBiqVF8a6N/WVYwc+Kybu6odXxfpgSbwnhQavVrWyVXpasso5G6b40EzWS
ZRuBid2wwUUl2oHYzFHfodflbZ3Hd1URSFWagERKhAtj/iz0+NnILAoxhIjVYkV3/8fWme62im3t
+oYOEn3z1wb3duK0K/mD0sKk75lw9d+Da+9TW6WSlqw4cVYSG8MYb2spuo+1/q1XZgDl7mssmZtz
3IbglkwpVZyTjQpU3TSco3tVOdPX1Qbs5yvNyg95NuoHgs1YThmawnTUAjMpBCL/IeH1sH76pEDe
kveBFNYVkKhf4fLcl+Bt8xy9TjK/IPdEbZmgV054DUsdC0hpsgKXuY5MsXM2pOoujbR9sRn0WK7j
ht0YFQ0qEQQAdLjkwvKhuGx6ncagyJYzSTkgP7cxLSksoBPiXHfmHMdj+oNBMxJIpU+76xkZSYuI
TAt9r3cCCRNJdqxw0PpN26TTdtJsDN/p0y6ojfhAkdW7kchq01cxJcv5Ii1LP9JIeYxN74qvoyOt
jj2cPx9JfnZKMDMy8WUEI60tJoAj2zC0j249FUL6sc4xU4qWfJJyQaeNk2cqs68DOm+LpiHgQY/O
tg1j3ZGhkQGixG1YnZcflc0u0dIMzpbaIS7LKaJRSC9bSUpP11FY26RtecyOxhz6faMInxgDv87G
rxmg7+SEJdmfshF+O5DGF+c/xeKxmBwZURwzDsSb8gsPmrFVnDzdO3UjfTJLiLT2HNPXa4RemcbW
oRTEFlpF9DHlJvEABaKEnlEgokGYo1Ii7YijU1I+TohOV7oRgponvGX78VhTpLZqlerKmQWNa+QE
xB+7K6JHCWyzGytoC85RMVACa/0pzZM/Rata+ES0U6cCBlgfTq2qaEEj3tPWUxxXL7y/2a0aLrQ5
BGOCnqoRk3yUdkUpnnI/QGsEXNtqX3kvUnIHQm26Zk4K6OV5eA4yVKih4bM1vZNDAFuSymllW7N7
jID9Vwhu76Igy1rQwVK3GOf07qDOYG2Kmfmu9WDjJoWXzX80oX4aE4pebVLIrsgfnbAiGLn9nGf3
N6S6al1yIAdWYLiFdsAGkq5dqXtbZAn4p4Yvp1f7AxLMV6/z5Cq3BrQIRbYc2YY/mxKpH3IdV7zA
49/HtfYbxw2u6xLxPSBID/PxZxLVjrom8rWRB/RS9kD54uwuMZWKc99qv8Lr64trY9AwQ1dfG3SW
rCgGwAxU6ISomuJRCaPiLrZR7xraDNa1KKiz5pFXpvc7TEGueW/xVr7eqsspX+wPZpI+tIT5752k
Xtm9wxM/fFRWdjSmO+CgbTERnasjbDfw0h1rmB3A7eQD3znCG8qpqZ9R1LWuA1SmWvii5uBRBnQV
8dDOu4z1Hc6k94TBa5MnOGC0sFZ3mjW91vnI8IqynQOh+x28R/oM0q3mRu9to4R3HjCpio4OOxHD
28DnaHI4lTb61FC3O193tW+v+hY51QogwcmxpR8AmGHJUMhztIuN95IVyM2FUn8pVKMUtrWmtppj
Upf3ButpTPwTXLbZsoih+osRJfnD2Jpcz0PiEhVzrzvOoTKa7YMiEthZvbhZeXZU0LEJ69WXlqJz
ib1dT2rT1svowMxohUHIRC8SjhXb6omiYT3ABxv7GCn9WozJCvlttlH1P6ZuYN5T4Y6mKPpwpHYm
d/PQTeF4Towmx9qOi7HrtCcsd/ZqtHiFGyIRN7PmbSp2KA0Oy3FYnYwCz9pkg/qB7KLwtb/qun/o
ukpdS/Wbi2YbCKYa9G6ElyqzB4xoa4DUXaCaDv5oXduqfVriGXGdFc6uTYv1Dv4FKFdYv7E5/45k
2x1k4QVMy/Mx1xNYsCx26YNlMCtoG9p6Tnoy4cRwxja6QMSQ9Z8u2dKohAZ9DXEFAzd49RW6HO2E
MoZc5OczP0hbSNCHUMV+q1Rdt8nYa9ZVY6zZLGeQX30bpSCVGrk1VBHmMNJKjiAeof5qyruTsMQd
MRq2L+l0U2v1J4SAamwmgsi01g14GqwmVVVe9Sgri3IN84VqprVSDMOdM7rphl2Ykhe6oSztY/LI
R0ibp55AxnVccP2fUNB29Zmgc47GEr8DGrO+nGN/9qjPcrNpA0lAMBKuoWTKfzXK3yTL3coeak7i
hAohWmJxo7PhSRm8Sxjnvj7TItLicS8VQHno1c2UJwh1JPXPTA90MX4b3YBkIdtDCbx2ugv4bNsB
avJzn4BmdA76JbzUbmCkYvTdNj7rKPK3WTi9k08/rSuSxjKVSwap/WsyXhFMjcuGmWuA0yHNq1Q8
6S7vV3Q1azt3ViNxSXtVlj+yy6+qpYq9pcwbZckvE2jH6gEsLa+m19LF6UrLp++4BYbNofqla6f1
xxKltTWO52yIzmQ9OKs4F082nXuF/pzhJH0QzdUMLbw3+GeYja2vpYKUee6SjFuLBvBoBoEdtV1d
wbmR4X9B+4sdO00DamboPSFoZz2Vz01HWO+MJowuSmSAYmAQzlUDRlFYSAXa+zzGJzuM8XNhZTuK
guCGWrpm8RZjWaG/PDA41Ca02sTgAecNsC4dPchp4R5nXAFhGpTDEgk0hlcamQrmy/5Uzvq9l+XI
x0f5TWX7r6XEvE3mYQFWzN3UCzYSw32EpBk2veMPXODWc+O9l7Xz1uupTYmyoT82mJlpBdbWmOvF
CSqu2XR9LP0KjkgTb52jvmIIP7qQdXi31g4R8wirkjX1f46f5qUMmk4sCEoHXrKwBJzix1rbhun0
wNy+cxNxFm15MeATKKSNUDLVT4M6gUiR6MaVMMTkxaufueEP+fo0nwwKOyc94eh9jjMZK7PV74oo
lsGSzGr2lP5SWr9rWTx9zMHfyqWpcexNPHPlpB0qlGB7EsTDNL6EU6LtYJDhL+mtDaaCs8roeqtq
qnGSU5ExY2FQkKzkDXJts6Jta7LGduWpBWjlRCluad1nTfxmG8NldF9CTcB3cPZdmbAMWHH1d7uU
D6n4YdpBnqrLRdZJ4EZdWFfR0IadGNZPpEUGKX0HFyMb8icBjqgQKzYbftfIPyJkw9BOOuGImNjl
S2uwJLuRH7WenxoznYLizOD0rOY5HDvCRwrvLkVSX1Jdx8vFU5L0AIFZHBh2zADtwHY0vYKIEOn4
rBq/LQnIRJiKh5iopkwDFiBo/2cc7SfQNpL4ss04tNTGj2jF07H4ypr0hNoVizuIyETYhtbSEpWS
DV5QzFE1xUkf7Hbdcnb3dZsNDckcTwqd96VJR6nhGWTycN5P2meq3Wo/LmZK8WpmNSB+eys79jA9
r7FBKmq9QgIYH9xy8jsZfWS60fuIN0ZCiiIil6z+mA3DtB2hszkbe4GNjm0F+nnX1whIc3JZQ7M8
LAyaU34t/wzJudH13jMHzKlGnK5JuQje8x4pnfqamf0nysOKdJ+OqAsm+ikkUMbB2FVoc5ANKi2J
Ka7/ZInrimKypazGRGyiL+khFgjvFG5cwSvWjiriBc16yMa23ksWRFkdBELa+6lRtQCiDc3cuKN6
p9rYBJCtHI5C10p+qW0jcIEnLshb7UHP4adVgXYnxh0/V4YVhA3xu7xnFaYtdNJFK4rDaLEXybY+
mXmmbDozLQ+5DF/iHBDt9rWYaE1sJ8vDbjfej3D7mDr0jhNbpqOHcSdBAKCWL/9jlG14LzzGi6mb
MaQ4JMtHf9916vpBN+YHNML9+u/f4vbQejhmhEHsqSooDzNFG20STZtm+ZXMpisPaeYWh9vdNsxG
mG9qpcfynLWgRavb/1CSarCaEOr4IDA4yNvsPzcRGRCGtgh9q3Exkis2X1B1TMU6Z57b996ejdvN
37/WPz7319/8b4+5/ZV/P/rfHnL7XIPyHyfq8sT/4zG33+EfP/l/Hv3Xj/7H12//xd8/+n8e/m8/
4d8+B6/A72Nrnb2tFXPzz4fgMc53t0+iqEBW9/fX9YQKCs4R/CG3X8qERZw5jf73D7t9lOej95+/
Fu9s0hLB+d/D7n++/69v/cefdrtL2eZixFq+yRzlnO9u3//XnzkZAUkjqyyyCdIYxh242p06atQt
d6zveSKeCVfvt7mOIJ3Khj7QRUqucHjvKlO/xbXwAnOesWe6u75yFUKY3ntMVOsGxRAUNSoK7TcF
AWWBR3U0N2F2SNitZtNt1zEAZqwJbOUUQDJpAKsOi7nXxTOOyRaG5eioFt1vhFGu2HpXE7vizlBL
ppbS97re3RJDbO7KAuoBqTIyASmR0PE/tYs/qk4/Ril+DbJggPadn7iT6QUO4ZWB+qI1ghFrjJtV
N0Z+M6avacvUQGHkd6or2skZ7X0ZzR2q9UTbRN/t1Bkb0JrWN7LWDXR8zVvToz2HwoJXkqdY/9WG
igjDOE9O+CvbsTt8REvUTOaVZA1oX6yp/TB+ov4DmJvKu8Yz2308FMmWKhGglqz8GuCDjX6K6bbB
IlIOQ32xtHGDAMYKIt6/JI3d46iuyAOFi0rdcakKW7o6u/bTbnjTdph214ZBZ0LodOemInDObfa9
jRZyKBbZxRD16N9pM2gXVUQ8Lrnmjhl0Dg5GzcIZxk9fNbZdbeoEPe3Q2nIx7uNjdJi70gb99jh7
r6BqE0Eb+mdEl94W1IYGIQYCTwd+t2UyrqPs3asgqHodZgOaBmSUuZp+VZn7Q0JOLyFoDXGsVCIZ
P3KmArBzyse5zy5ZPP7CB4jnDHmKPxGbxvCnfVFuuw+7ccDtoL40013k2R2J8lhBQ40yOKO6p+4e
Q14KHAs9mqxDcd+TKrZOSmc4EZ2+Zs6JkchAHQsHNrnH/DlobKq0V6d4hlXVe8fD+F2bym9uVzSf
j8qxdlCEWo6EIqDszjdCbWvi0OKJGBRk+PqmRh6u9hGkW8043JE/5Pd2aYABcWRpuorARYovFc7x
UCWE31LxozioLS0LQH5MYZIRtGvIMOSti2DLcXWRCr0oRmJ+Ehu3n9Xwk8TbIahMFNyx+NRKS981
ieKtNVHx7VXPXg/qOvdAuJ77qMSu648oLIMQVNJyWAVFRiBuPRPdiX/FXU91uuhfaT2uO1buMmmU
HVm67JeZpx+VlP+1S5p2bc0L89KzJirpTh3zFxbg144orL0TvkJnEleEMmMVjtGlrZyMTHgCTlTF
uIqYwcWcC7x3UsGdjJPsaOXbPIboLyW5F1WXeCelyh+8sYs3JLjh3iFjImre8YxRkmD027LvtTvL
Ft9ma3U7LI6E5dpkmjhhiJ1kgtCJeXJJC/qKbM69zug8RZpZwl3OJIIa5cpcGoGo/cDgd5opnFvV
oExBXjYvjgTqkqr+gieIZ775wgVLFIdAJ6LsiA1AQxi6+dpppl0Vx8ph8MzDzKyyzqYwKCt09TT7
TK/6Ps0hHyYSigOBDqzrEQLAK/U7GIOVSHnLysj81dxuhyqhX2GmKY68nDwfirMJlyb6rANGga9I
HO1Pby5B/2ztPvvGeYr6GcEl1o4ML1pC73mtm+O+Xep2lSZ/god+5fJNy4rk7IYQlu8VML/i2wOc
y9Maey19JU2r0luMMXI9gfVYKd0SpKlUQHsjsK9Z7nOkTGuNDVlV5TEq3/RSfe4RxXX1YpdF2KyH
jOCpULaEIt+lffw9EIJLeq3aBGk/naaB9oUaUF21rWeU5AHwdI2oK6bRye3var15bVt6v4uJIAIV
5ntLZni5ThAp5bq6NeSwZwGUZ0tOnMwDzhEh/czEDXsE14wbgmat7dznHwqNRScW0mfbth76sWJF
AIReRQEimIy8Bd7w1LxUa7dNueSk1nWwKxQ1cmfEKfSKiv8Ddsg7Ip8MGnDjrWWZzar6UKPwYFXA
80tgqVHOZNAq4qmpxg1ZIFZAwUaEcAhkKMvmNdD94+BlL3rYxSubiLttnSJdyTvUoarzPABxIOlC
DTf2w4eo9Wgntea5yLKTbaJ8teBEZzl+mM59YuszYlD4GEqej3aeZ6tBoe5R68GOsgUfyxot0Hoj
WyVV4gWx2iANGHeNAo3fqiDeBZoFK5ebusnlgR665VBHpW0pdJ+b+G6K8cfR7DsU4tHkoU8XkNi8
EC+VRtySmbjJmsPcRr4No9vusTHmmEur9sj+cQ09857jgWQ0k7JRtd9Z+WaKWnkRdl1itO7E2oXe
mTR1kyr5oglmVa5dvPJtnXLZNJVAUVyH9k2qG8UrYQ3jNnZobfCdyXwpdHqvq4bVgMATcH8luUrb
smiatDZFbE7ExOEEA8jya41F+6HR1eKoRN0xL5RfOCwLERe/RukY729xj6fHznv4Pbei4mOgWTjC
QqRr6R59dn2B0L2HbFxZTfXWN5l7cPolx5qJpdMXDbd89hwuYFjayfoo/oBVfPOx47uSC2mOOISd
MQSkxycCeevsqym6K4C261KH9MhIOMgKBQEObIRuL0UnnR9BpUJfUmKGyXiI9iEp9bTWIQgh6gs1
+RjbVwgywzKeR92DLkhma09fnLt1K5AOO4LFrTClgP2Bw1LIYN0VGcJVVdkh0aLAocvWjm7Z+0qM
EFVS51fIHshI/LINzvN2/C0h9HfmmD8jjZSrZK5V1M/t06TpdHHtmsl1j84wEqyrEAdhhohkzPzH
ietTM9kPWBO1TTxNDfPgqcHkejYnjMZqK9JNZKA7IDdp1dIAA1GyqqWFCo5KnQSpjRWhZ6mIFTaG
liqVntHK0ClaxQExqsAXXzmsdlRMj7AtEAvC/pwFkFAzgwKbhhb7tTpdU5GdMvMptpHOuMpGsQ11
PUKZNyKEqSBhFeOI+6GU/R0H5CPZCMtFhi3fFtgZjW4rJJZxRXYn6WTZvrfKDCpWe8W8aDVU62Vm
q2HxgWJVlPRAn8UdUgVj5YWQwLIhLd+wiU4BTyl4VMjZPfV+SQ1qV6YWklCqGRFHGpfPIQOroycV
mEXDYBEuWlzGkVQlUYoy1sQq6s3E9ZcDGnqprcSutE30IfCtkdXrO0+P/+jmy2AnL3r3iAwbKG0s
72MzJcDPgtQvNestbOKTHqFrjyYQIEsyqs99EHmfpBM29BSJ8Zh4DNIRWh8x1W+xN5+U3iAve5pj
8tcQ8OWlb4WIk2oB4CgLGgJGZT2Pznun6291ObypMzYk28rQQQtlB/uN+qpmwuQAp/4ZYMqssOGq
S0yW7uvGxAxJ4RlaArRIYYkfs1BeF7OsLbkKq9mU39detiFAsNs6urwCNlls1Rkh5ln6ks3YJDkf
AptCfBt9Qt5LalBlUBVnO0NTrLcWZilC7IWgocq7DiXJI5m7nkM9pOkBtxUF0hGiGGpT93k2mQfb
HoCtpFvfpWQZwfv25tNM4Cemm9Y69DS7BOhBfmKttZEvuE0weAKhvCmLox7m2AUjiOKREW/DgX9I
a/BeSrSt5djtrEOjRdWm6BHoIRuKOfFE4bVvPPc4lLRVul7afmRKu6XZXnnJrXFbdZaBymUcHtuQ
UwozyL7S3eER46q4dw1x1rjclqFgyC4H6ghDtf2pyGSEna3foiUDLSd1ZtvqmelrBvDa7QYIRN0R
VnJQbRMMPEH5fOtLNQWeIMfsFE4FifFcVjTM3+72sTYcie4DbMf+iuksUc+KbQ6vtcuBYruvlZTR
ubAlm18KRx+p1JEjA66ubuxBKQ8OPT3LXcC26kpAUoUBRRD6s3yuWm6QKuhrjgyDZZe7t5sO9Z+P
agnQ/P9/jijLCbuaNsH2/fdxTV63GADUe8qHicEgn5depURF40I7KogG5i2LOramnu5uHeqGLRxf
F/FHow3aCtXciGxOHe9uH3myeOOlUvf/+Hxf2QcaFhDMWs5mJkbvhdQFM5jgPTYhMcYvTa+ZfoF6
cqctX6WK2qVAVQVvjJzax+3BZuwY8aVEBHPsF4fbck+WDtxVqDzrYIBczdkk8bo71yqr3ytThG8j
MnTCZA33wGQZvRRjh39eCYnH0NpN1Mh0d3uYTINRNPXbDEW886LaxjAovA0/K2TPrtNTWJkEMzHG
TXg49p5WO+elFzVQiPV47E2VsYtegvelFqEBJXghDPrJcjCLK8uLYoUePQTLjehyMzBmBvgeZ8cw
Oi0VcXH0GLZ/3aFvtnusEHvhf0lz7JKLqqh0zOMYhrSTRghf+rRS7w0lTvwibq+WJsxd7Wj1c1Sb
L/Q+TZd2uSdSvGl16Gqn2xcJIibwoAE84xpk7ro8EuQASQh1qbrHrJH0N6puelcPSh04g2k/NBlq
ZNHCBBIXxOYoYBNTod87ni0fCuxrbLeOjYe/sln5XVQp9fzd4LSp5fwrbedYdTj9DDZP0nfrd5D+
DkGrUePvwUk7ETrHFZCBY64r79olgMoYGAeAytRBPFagNTfsbseZMD8aNnWPqBTrfajI9DSn7IpK
zfoYjqNzxWriXAlH8E2Lq+BQ8JavG2d4KQWZMaJ33ohDdzaOq0/b291CQ8nNufKQY+BBA6W3D30K
DUGrQXK43UX3Sr/xNFBb27xGWUr4tGFAjZQKu0Mmtacsziq2DgSebQi7kHK8aDSLEnd2p4PbP6lI
TfmF2198s+FxjsxpOznGA7G54VE0fe9HHTZrTlfNxVlucjtuLrM7kvXu4HK5fcEeuTaimeErJFEc
6a5OPsZBbgermvyUmI0gjAx5GgaDfhgZdMSonHJtZmwZiqueudgwq7w2iezhQzHGd02FK5cahUtS
1tU1joef0iKVlJhyl9HSUI5ESC4LmFsS5qs/98ZCDtc1GnCmrzNwlbUvm+Q+I1UvYLevjiV9TxeP
0h3fw5fJTOsV0FEiDOrSpNi6FxgXuE4itiMJZUVfV7/KNTV+KPMh56Xzqk825Q86Y7t73aCBbsom
roo1CRJ0PRr3rnfNaW5/uN1II7H2oQsp21KOZXmiOtxuYBCqA2VB1cGFDAD22LB420v3UHxpJ6MA
GBbDOVQMlhvYsVNCg4+TRuF+IjLw1PIHEYzrrmyiPs+6W4WIafKNIK9rwiVXsNwBD/gKBsvnEP4d
Gox9Ig4GLMd3kt4+tTZgKu3uy0bk+0LxomCzw8joMdaohDtvNS8ynq2h0Dg6LQ3lq8l6ILt5q5QZ
GVeJ1E+mrP6kt04Pr3VfXImsvsSReJ9zbGc2IXMkgyAREBPjPaFK51nx4h3QlH4cTVUFYmnCPZ3d
7TE0jYVnwZXUt/NWizgPFg7yZF7I8lNLTXTpVfjDH/9YCOKxG9hxI5zju9sNqXRvvOPZMntbuSJn
sVZDmNvf42s1SYmTEnFmTWDMdSpxIzDor0Ganb3pWd0ZTx/bUSPtR5W0wZUhU41Auq6m7ZEbvv3Y
Sf3VpfP8ufJcb2MpE4K4eFSesH1eHGbT1bCclL1YbCpDzV4arzIPcaMdm6n4agclueCkFrqPRVwy
LDC2RLO8KGo1XjlB6ru07gysrtH4RkHeVZJe7kOwEQomlPboAojOWOzPGNHVDRnL42Ee9OjSecmj
WmjRU9tmW1j3/o7UISpTx8F6oZN4z4oZHvWYTAp9xsQFv8wSbztoB3JIWrKplUNe2s2Jc0G5IfxE
eWAKwiUvkF+0Q/qWTFX/mAvYmyyh9NAsxEgNjU0OLBXFT4WiWTv8eSSLqabyVKFQydroUZM8z9GI
zdjhSFXyaEG/SOa32kPj2WTozKp1JMOUFT7nTdWhvL0QkWjSb6CNfvvYlKa8xEmH3nO5UUdjumCx
fyz0Qu696j1n/c7RbGV5RWwoqb+7drQ9Msl4e6FlQaPKofvA8wlgMPR4iahWMrCErFAcupfGVPMr
mrbvsRTKGsdmhC84ZwWLHOpJUyx2y02JaMhV1eQ6jTlRCICoraJxmE2RuANPL4+lgcVl+dTtBoM1
Oft5qiHVHu3T7SabOfcJzZ6D2904arxNjl586bJVD1FYPd8KpADDi/vbjREj0RhLSq8bkqaPlmrN
wWPIm/xubsD3QACSbYnufGvjlFpPSbaPmpiBHEsN1S52dzaIlyHvJJF4STAgmbTkBC5lTihFaBK4
fQSqw8Qb4YUe3egsa97Atmd4G2KNWSltnEWBkaW0Oxr2/OBAR04Ky6I+5+pDXlf9vpeE2d2+OKWo
JGw5YMqF0Tnq+gwkf/twXs5GZZ90pNSbRG2bqn0ZHTPdt7I2dnZjY/pC5NcSf+qRORwPfuomVaCR
E3CfzRkKxoiQMcuoRmDswiXs4cT0yFs3DbUjIfvhqzYgvCH54dkZ0hDInXrJOWqax4QUgBXxEuNe
hFV6nFDVr7LayWncgibn4iH/yM6qfGS8BCEafziRkw3Zv8pEV0jhzbp1ataXaCqodw+NczmkuNVr
OlWIgzDP7Vz+5yZt1ZzBSp9YDubirHQ5YQJYl/ZFyDqgsEgIFDK7BumRP+HROjIMsRf3DPjz0D57
npv8KPMU9ID/yNRhck0WQFSz5UmmwrlKs042whDYxgf7jjSOilhVApINgsXvx5r8F70yTeJQplHb
OtR680cDWjCzAkk25YbLEflunI8mpGikF6gTS7lhwo8X6d7EUsnTVXkHZLLKdkRRdolSfceY9DlG
eU0WaQ2K+f9E002RRQ8RWYbg7GPMcItixmIDjI4cx9+5oaEvmpMd7PEH76pmRba77jddCHaCcZOr
6daZ7GafTBjlx5Y+MeL/WPSxlfVGf57Vdm+4ebMZvcleFQP6VGZJDcXkBXgXRqOwITP6ravxzizn
9tRItlMDeTzkmN82nHLNyKJ2zkt87ANEexoyB+HiCDXs6bnV5+TE/vpVQMJvzMw8yKks9646OadJ
xyNSkP68XXJ+W5sCK8bUR6kpcj1isVx3JVMdNZXrDjLJiAr7oFnVFwfme15Or6lCh3ict8mp7H07
/UyrJnw0XdM70rDbs/Y2G3dcsGJDVw8ScLJPqqcE72MmPFB3E9XaTP+N8Gi27dxVHLunKM+TAP4G
NXPhfcU9A142WV990RPqQH3AkNTmsdSHS2y4z62oOIUd2/E8G45y5A2bBQOBngaGwi5M8LWotEbn
cf1IW/khU5G0EJkEA04HU58Ou9QhjB/N50arQ2NLt8t3Ou7iyXiosxglMSLgdRfZxIdQ4051VKoE
iePE587R3Y2U6KESzXidnRwBYk+fqWMT9BHrTL+Ne9ULc9tFJAx1uQsL0SXfRTd+CO+ET5Rg5BRu
q6iboLbsbaOjKcUGe49ly4mdP42tOSjbPM4wJqIwoOwT7bUAVg4LUGmy8KcRCUK5lq7NqrqY6L63
OFi/YYceUhupj0KUXdl4e6fjlSNy6JPgmd04Vk921O4ZhwiBSMHdo6Ni98+u5YKJtvmqz7sPYbkB
z7dNspzA0YCtEpgKbdGsmvuaxi+si3fjOY3IgUNS1qyBMIf7et2SS3vn1mUZsPR1xoSF2QYylrbL
4WPG0z4ppNwX/P6nsZxPdatyEWZojRVgk9LE5oJeRBrIHRxIRorR+yOB2Rtm7+LeLRmMEnSAnUNY
dAU8Y2n59GQ6WXXWzeIzVupTN479EQEEMJuSPokxG9eFja6rFU5JeTdBKqM3K1ujV05eolYbT+Zj
INJsPicm0m5gripIiMswS/1MCfaBSImSNJ3ozsjI5ohUEmCcIihjYp1yxfupqeVcEb6NSSax6EbS
NTq3CFV1XG2LyMy8l3H2OSBanwebxF30f6gsNsVURnt9iP546gOu9DFnuIi65pGzzMUp0AJ2OqhB
eie0pUhYV97KsvvCN4naWpiUspHjXxvL9xBcZLfOM+qMcq336tmUiU2iQH8osd0TqjOr6XaQ0+8g
k/PY5O8u4te923Rv6IdiWArxJf+wcUN+6MO8jQxYqdDmOUrR2IFkQ7Np8E65SucviYm1lWI4b5RX
iXZmFbVEDObxu25OT5gngHY1cqDJh0vcz0oxiRAxgazKDnjXkfpjrzxOYeqsPK/hel2hvE9i1MJz
266ySm7RLBWavhsZmUbatAKrm+5NoYsNHRi4YJPoWcsbB7aBZ2kc6lVdQz9p6nzvqESbm90SulNw
RSPZKVbrbgMk+Mb4FvGe59y+EDNOh23Ag8zf0KaXYE/BKjMM5Ci1GNwHGtjTHBexot4PoXbJrfg9
WXKnW4oAfLguH86TUWT6rtpp5nQ7Xwta24qBy7YSmiKQ3kPmlFGQhyV66kol8FzNLrrAOWUzld3W
YKAP5yOnpc3LTmbavs2Ig2lPk+8MGYcedwy9G4FOKqSofoq+TXGzE2rHBf04LKFveTS+h1qu7eyB
AA2BusymP+2CrkZf5+WnOkzfyJO/kknjPOtmH/FmSioCS1zeR+XkHmUzuMcx7r8TgV0P2Fr4VmdR
oCHMVWwWv55KxxRnjS8Edy+dnmkYpZmOYT0dUjm1Il1xSUNHk/btumuaIGuw4NRwSqpHZniussHW
yivVkr+6iiOr7O6Tkb2xWxo3tKJ6j8ryyhD/qo84go2EiIg2PEVqddIX9FHD+1/X1k+Md5nk+P4c
hhdpJmiQq908ssdRjetPsdoGMGGI7yF0rRr6fUq/xtz60F2QCKVV15SH4eBLUKfXSv2nE8o9sNHZ
cRv2NPcQOwntCNek9xB7N/oD84i1a2S9IcvtgHAuZhTsnlovObmAPMzxWhyd49p6msLo0MUk+CYe
1hHaEA55kyMJ7Qg2Joedvwe+pRVX4bgcJ8RVO5ucKxnHf4LXa2rHVTzlSMGGCzsRKRsZ1ZnOrxJz
+qi9wvPdLWeovXBQLAscsMj3LRsTMFqyYslLONMq8KChdexdpPKOxaUolsoUCD36P8bObDlyI83S
ryLT9aAacMfmY111EXsEg/vOGxiZyYRj3xzr088Xqupuk3qsZ24kpbgkgwE43M9/znc+43YcDvX4
lMFGgdDvwj0aSC6ilZTSvUrpvmlSEFYZpmRcnM/uwLC2CqqL+ZnIKmDKA9PKm5DbjBEomUT7QeHQ
pWJmPAWF+sC/1Kz9CGRxyPiaiR35qbE6S0BnIIKhjYvqZ25ERgtwdC7dGFl96rkTtcwPbtrcu516
z/vmsUlJUBeGmUtJSHIo8dvKWKwWuz50S/7ZJ5J1Lynw1MX+bdyuu+jyqG0Txn0B7LNA9diJKc6L
Q4Z/nDg9TnB7r3W4nEFs2ODP2t79RWzb2Vo8lKiw3Q5Ovo1DYvXSgEynUnBd4vI5YsOuY3/Ab+6w
06IPrF00BpEg/0mF8VoHYisiWHStOXoSSysz3n2ri3dSu5g42uaYJx99HX3m9Si3czx8Vtacrkth
YbHLvZLSAIo7+uZIigPkVaN+dhX9z+wlezM/zX7+UXtZv2lrfIppGl05zouV4VvxQvZ8tg2yyXCX
zsCqeca4U0ad4YhzYbHbb3e2o00nqExM3IEMdnpGBLiyY6i5FlPfgj5EFlOrIgpGGVEli6OQwCrx
89k8uo7xQh/yiBbCY9UG99sy4aN0p9rWTviNkbIGwCCAUFdsU4ygEyYULxQ8gqSMFw9P5bANykKe
cfllPmVFgW63omHwlH0N0h13GdNmYnF4LqbaPloyfe3wikfQsyy8Axe/dmcR8eis6m6ppUtnwFM1
khcTzvhIyAJWN4hBnRAYSBrrUcyCEcJcvdnqUVVWjQkoXMupJ4cDu3Ln8fcW/vKYLA0gSBOC8ozz
LeiKHs6IxyxwQvJ0HE6KtkvDDqK5zn8MNXxrTTXzis6H+CZqGoByXUZ24TksrOva7xwGcnBOuRzi
OP9DfGwvmy3I/rq+ybl8rbdGBKuqKhWk76uldMBBUghPdld9tg3Lo/bJ06pavLfkRTaVptDPSn8k
GGhOVmjFSGQz0/e2/JrZIowwBfidfinNcdrLvtghDLc4enk8j1tgAZis0a8tgzZYHTEVF5TYmn4/
zNl10fnVDgtFtxJCPtiW7igNgTe6jPJnfu03tGx41PisSxeb6tglNzwsVn7Gm2zYNALkGbahzpOD
RNldg1kr3ioqlJp6uHX68D4Yhm+b9YyZ5mV/Zwg/Y1dyTf/iT7iSojTY2x6nsRrkTRICPi00EznT
kTeHsnAX1GnLLjG0mObMhxb5aiNJYGzifth0lHnfdVLdMbGC2422yGPD/okdZMcWm34Bs2xMFE6b
WGsi3AnKb5j296JypnPogn4I4vCLvMXF9ZsdK+J+5LyKg1ySatNmzusYTvdEjjDyTIhLSw4dIgjO
02XjbmrX7EnHYZsSxbpL6T2glwUgQDbZeyinZOtdAFn0FW+8UH37nNlY4prTsrhXVNhdsW05d7H1
I0rNFbHIrUcnWFQNP/E01EfXTz4w8NgnCi+4SDK9JsCrj7TnImsPzWGxiYeHY773mJBhFWajibns
muKnVww8WIrp8KqXepVylqGkABXawIpqVcwtu/AuUxWMAwJqRuntJu8xzooXn+xDbj/WGB72TVq8
WwmnpcYND4D9TwZI+GGixaYrX+MC47gTtRQrSPCLvZYkzFuQcu5c76Exd9RhEFlu6ScozI+SPjEO
AhiKgkE8o6a1a7o2adIAX9qXBAEy6LN5O1NT4MGj74Kb0WkoGJmfSHg9OnLEocmODYk4j+kafCEb
GGhzCnKhT5blfORZcMy7C9NQBFh6woEOSiYC68QsLzNyZzEuD41AOcwW7McekKzyQuwczaXFNCxX
vb/gdBcXh0PupFt6zJ+dhtGwY5ufC7hYBvtHOzG3c7v4GzuID2Ar5yuS6O8sh7sOdG1mzQvrFSOD
MA2vldsTEZvJTldZtfPVzCCiA1UpqmEnF/lUZd67b7iQhmTi3BkptWlCdYod3O5TBFx0QmhYy9le
QwB19mJmsqJ7+johEuSUilB2Z0FRa7lxre6mjCE0+gE4vmXpOLc58Q/VoAfoKOJ9hcXlC3YwLQCA
tB45KLcMYYCxcPi2fwV0UGMgi4714P+SmYXHGINAmJMYqFD36Fy5gYP4OkYt1SWUZtmJm/FrnUmB
+AxBxwHnxsjdn136XBJhtlj5r0raf9a+DJkYJx2xEMAFSyTvGur6+K6aQ+JiG1DvPT8C/VSmIKRu
A63UFBVAFAnPY2SuLrTyLqps+IMqAmLloDn/CJxKX2Nh5kZ/mWiLpM/0y9RKwZzCLDlF7qdb88BH
kcY8c4k88SY76U3RetGpx8cwZH17JWbAqMIQH0uAZpOu6zcAzPyN13nbTOXY6O3UZoKOqk+sbapY
D0abKXfQR5heIUTO4yNbSwE1hwFDtBX+l0cH7Y5K1HjdTnRr4VupDpgsV+Thxk3ahBgwvOrZZ7R5
7OwLlpf7+ggQY5ublc50vW85nBL34kyneMe3sdgkVfmqHdMf2hC+jdY5EGmXEeH8GnkWLEvsKoxF
NxLm6FCoexVlxTkDN1o4/t3UIg11HPO8sc/uM8K1jPmOTPYfBqpz6o4ePBndzVZ1gQ+1Xzpe4pNP
47Oog/7cDTndP0SmB2q6dpKXSKtUJVeOR2dtaX8wpwHTJijT7AeMhE592SMI2W10XXMyCxLGzstx
riPGDEP7UNA2kcOZRG7BketoLJ3sbRsa9gTXvq1hdvSKhl6GF0Sw/F1XRvmBxOWjlorGuFyubYu/
XZTqZCUJ3QbQQdfBO3MEijtK/InCHOMQ6YnLGWWpW0goGsBD+A06nggWFIVkXLlWILlH7HJXl0HA
GWBu1o3nXtcxpHFinSFJr/7VUZDe2uw4pBN46PoiQlSMiXo/vW2tgep5Kc5//MVjwYa29V3OpxhA
GPTUR84t3ImkcENMDzUwOSAJLL6wxB/mOrV2pc2mRUr3UzTUUvbsilgQIqoNj9pL35GF70BhgGEU
hgp4O2lXSSAgBCxQT7F48ekpMtrvv/3bP/79x/S/4+/q7lIOVpW/lX1xVyWl6f7+u/B+/63+5/8+
/vz776ETStsOBcdo2yW7JAKfj//4hDoV89nO/8IxMWYBfop1ppvmSgHkuEkBkioP6Z8R73StASpG
wLi2evDOkYXwJhYHUVdSqyZbxEwF8DcZ8UCOLexorLvySBveQzAfpj5tb4csDO6M7/Ii25KMvbzY
JIbo9v/xOoI/vw6XH9+RgeN60rE9mPzhX15HOI9pXZSg3oG37Ox66A7EuoeV0MVwB7s2BUbrVhvB
FP6+SbNXCBLYjIvuWonAumnCSB0mWX812WTd6HDntVV8zv3kMQ3D+USdQQkmwm62BN+InhAADZ3R
egz8Mrpx5hIGojbB5n9+SZ767y9JKCWFFJy9Aum7f35JI88DoiAq2QI2S/nFMmkvOGEww0mu4ii3
X+3Y3Y9sX6kD0nID+3PhxNXdw5DMv5Ox2TtDwNJQZDecCuTkuLf/9Q9af5EFkvS5CfJHPzfq/Mc/
FjAUZ+T6jpRePrnDLchDRGCc9k+Xo9O6qWoPMj+wpmGggWgsyJhN3dQdqrpbt11h7lp7jlcuO/jL
3ZQ/Y1PlmBUEy4lRXv5SB1w/CBBMo5PpaERfIzWnyU3vsHfKNV1Tf/wxKFn0Fy/HCJIXt14hw2MR
u09//Cn3+vj4x2/63/50F3R/3BU/Kl59Emvzlz/+4zr50VZd9cv8++XL/vPT/vxF/zhsH7b/4ydc
P+6e/voJf/qG/L3/+rk2n+bzT3+AS8dj877/bueH7445yH/cx5fP/P/94G/ff3yXp7n+/vvvP0Cm
m8t3i3lU/P6vD13ue5dl4D+Xicu3/9fHbj4Lvgx+ehnHffXXr/j+7AyLgvT+Zgcud6xSvq1kwPfi
rMlHAvk3z/f9y60IfAE5Uv7+W0nlnv777x4f8kJb2cL+51dxf3Yg4PmQE/7N4fvYPN495fuBCn7/
jxf+rwXsn+/V/31Bcx3p/Om+CQIpbSn4uYAmK5d//2UpsL1RSE2j+8llRLbjUQk1xwqTC5XYOGw/
RLPsC18Bmqn9b7QpO11FcJCPkS7zPci7hNgb0c616SjyZDtr0HBVhvJbVAbNr1KOuzJLok59naln
bUYidh1sShzoJeJBFrynDlwjkr8uwIbULnFjheTUFrBn15zIIug6ZQLIKlWSrKjxbXpM8rw9sn7R
loJYBerUNFVyp+OAqJ/boPPDLiGKDMMWAGLYnZXvobygZOMJpNdKwYLdkAkMdpbGvBFF03BtRsws
0FedNXyheKfRa68WYoi7Gn/TOnX9wAHf4noJJQQYbFcE2CK64ESPE3UyZNakJKQV+jfLVEB3xw1X
vIMgGG+HIut3btik26oMihsFAAEoclO/l11EIWldygPSGK0VeYOLgIR1DyJZ+/6ttyizMTjw3mUB
rdCo3ttqoeGXtr6dwYRl6rJaLGOOJqqMQgyvzSFgqkfNnuc+NuGsjproyFNvX4B0aDRrv2zYrVWN
Oz+GSA+bwZ2qH5MfZ9dIkfZmLGrrZ0sh46awHQwE5Zy+9uHiPmQBgNAMgO4W4Ra+HE+P00KqqNub
2W59mhxmWNDY4ZjwNJ309jXGw0e/a5svMTbNa+I2siQWhc0hnqsSFynsqBcnouw3ZRt2TfAT5K8a
4/1SR+FLJy4Kb8ZvE/yhN/KO4Mheo62Vu9KqnffOC7KHMvBnNkaU9LBJdWgCqJbpUjkGeu7OR5Pc
u5mrDsPMycrmIbAjVV1xvBPmLhrt+brza/U2RhVdSbWjHvPApquPvds6KhXiBN76Xejm6FyiaQEL
NLGJcV41zS2+RMgXS5ixtSvCtyodsHiJYna2BQRnnC2ZGt4LCSXxsqOabzAT158mnnoJmM61runA
bB4RasDf96k8MnUuSrLZxTTyHIZ/RRWe8W7MoJ2tX2MEBJs13c/tKL+iKWvOS5xab4I+vitIjhNo
waS5MtjMniQnm3fQH5eRuRqphIlUSHPURMZ+V0IwPwQBxbNox5m+x+f3ixh6e+7LJn43rohOttd0
t8wQC3tnB0nxtAQ9Gimz7FNFBfwXGY/pRM51gdLaoBkyLiN4DPkkO+KUS/fzlEZPspqns0wHamL6
cIwAMFQEW3vJXysauEOiuRikSrs6OjDztuHguHcpuHEkeyiycWE32HxkXj92zGsJAbskR+FWkUr3
Q2tD6fHCES2dz6GO4DSaYe4euBmp8amxsi/GUzv85d4+rgd2jgh67ZPplgCuadniatL+jzCJY45P
owyfujAFMcsWSF4NOW0jZKATRtUTbHzGncyKTkuSwwmzlvRutpFI8Wnrb4qvsw1+g27TumwPYT+i
Ha390Gvtcx0K+8FB+r8FO1SeGNGLna6qEQP0MnHOJbrPfCfLYX0FoX1rt0Nw30PwonTMLu9UB2Zq
VXDRHutxIm/RJ6LxcSR79rDjF1eSHSqtbQ1O6awBNSCndFzPgYdVsYlVvslJXd1jdQ++wpAcXcKB
Pdn2blx8u5aGJz4I9VYR5D6SgTN7kyYX4jFN6Y8SGfQMpEnfAznEelUk7GbCNrp2wUacwkwF1sqZ
qSygqoySmv4SEMwJrWfdEl0Lrx2OMVueDZ5oWNjOQOo+aEKkF9KNVyFmF1oJ+umgKhXUtAnaxINj
DJKPRowJ0AGumbe0AEC/clv/gs2IRbA14+SvsGdbNyhlywNKgHsXEs7/igjan01aY/FsoAfYoWzv
ePjYQLaZkyzMArepyqj3TCpYKBgs1k6hqVeyeODkMDZQ6UhPQ4WRr1y66bH0k4IuB3gQiVQCgTz1
E7AZKAWUBWUWg5fcl6QIa7WVc9QcxnzoH6W2x3uhpQVAfw6vG1DZpN447fij8LcNqhxHySDZTG3o
H2i0k7s0GeWRUVDy4E1EN5gvOtf+pUSzICV0VhYsUhEN4xve8AYBehzePLN0W/DNXK4FqPw7bwq9
TabAhpnFiKusHvJ6Kzg9PefSWBQpjIJxBzUu+8Vzlb2KGBSdJu0BU6INHgt7Kh69UVbnAnqeWSNu
xc4GDxVmlFYzyVY8J7FAAu/uGH/iFJjFwUmK9ofhvf1pKslYP6CcvmRbgvtQsx4P3YVlYrmUcrqF
OhRh4tAmZuGktIh+GlTK2zxnEQd+OAjoMEMqbiurin5m2RKxLFIcn1Q4mSzHJVg1BKT3l4F3jFxN
cBdbtr6lWwNgAeBpJnm1tXMKL36Oral4aTiS3rDrqg4R9r8XZXH6G1mRXmw8Nvw/Cs5s17H2gUjy
o6mn4s13iwIEBkZOujuIMl1m6VCy8PWFzTVooSpepVUq6RLCW1GMmX9jLAy8vVMm2P5owKr8eIT1
OpXYrOalpvd7JJE62zWCszVSAxhToGutWpTiXcix6yEvnWo/zdSYOFMeXEmtnU/OWO6JwJhDJiFW
xdYoh5XBrUYIK757qQlC7H9w6g6qV80RJF4bgzIUW2X16ZUgb/LYng5DHGCst5AHnsakdm9wgWhk
B9O8tAs/TedgrdPziMTVF9UNqVV4yz0URwfT/Tpc5AyDYE4ZWM2TTzOI5zDv9Yb7Tvv5WdEgy0RI
GHfbT7n+kDjp9hMyCe8QysmWHQTU5zKrpu+lCzAnJXahHhdYZGstvOKYVHl1m1UOrfdNNe/zOTG0
avVQkHCN1/cBkuFJDxdKV60X+XOAuCVIrpQ0py5F678h7YEqVdKS1w7iCvALu9gG5G+2Jh+9Gwof
1blT1fDmpjLfJkyLvsIxTd4tjn/3bREX71VagtoKY/zjQyKZMucDescysiRis6xXeIWhVfLbng6N
GzNA1wW1tyR9HhCMc6objeaxIFImZ3l4nGKyck7rh3sGaeOhcHnOIyhaNx0SyD6zQsHQ3GUiuqiM
cLOtklc7N/rdNJ370lvsizFyLs86ZTKfOCK9zaIPvpve2DaejB6UzG1KP1N3Y4H5fUIj0menjqt6
72lsu1cAdDoL/LVXh/4XdReV1ezaJrDqX36ClrEFcVR1kNJBCbrntg+dljA2+8gbajfYfPtS6HOU
RxnGoxpXSVdBT1m6Ju12oWiVfjBtkbZne17YH+e5oFGuzduI1jvBLBa/6cX64sS/0mW8BIz6vFw2
Q0HxO50vjlkeMDzk1WEGZ3kTD3MINBN71wRNv8dC5mKvJyPAY/u9hQD5kftuAx4aR/l74uKn/AH1
hJTMrjNFVVxHTTAm9/3Fj8alli1d/17Gvj6QPYh+UijAvEirn/E8Bo+qLqwrVbY4nskeLetewLhI
mUuVhxCVkmXH7mgNrHO3kCu2pyE+Q2cJnPMQJeOt8vuLvZ6OhQ/XTHNEszqbZmxF7vTejtPENLjz
MF5YlQ0XjmSV9ih8M4KojDcShOVGbT6XcrRQSyKb3Olcui3oO0uM+gl0EoxTqpssMuAdncdN1VpM
DjLSEKvaGqwRca7x271X9uFP0PS2wB699AktW1ie15g+9WNXyPmnNUgfvY5VkRKEIvDI57h1XeN3
54E5gYK9r+YLAqVKxl/Y7qZrmc5g8oSrix9KGnWokzlttwlesguHQDvTpsJE82C7ET+5DSlqj0+A
MiwX4wUYtYFpwQR2AT8BgU2q9PA/HwgY+5LkWk4bxpItE4tLzzNqMwdpwaGmHoOfDbNQkEV+iaxT
RguWBSp+URMRMbKrlKpXuourri22YaolwCnKJxkiRouP2JleIFHsToCRMACh4549y2ejwz7cobh4
87UXJawBkzYh7UjWxRYDnLP+QZBkeBM+w3OQXK7bHBw3tZzXcmj0LncGQ9DNWryvsIm858i28mSt
YyEiNLlw/JjCDkfI2Bftd2j5rdyqbIyzU7p41tntO7mtQu4VxFsXVlHfuxyHYTylZ8+rcSVN9BZC
UcskgweEKAbwJDRcesssrUkl1ZlHmNxkA6Aqt+Rgya6VL9sR9sJ17Sr/woxNGy7AHHS8T/5S49BB
C3D780A9YfcwY7mZtrYZJFtaBtrvupnRvLvWDgibAyqJ91MEuWKT+O3w2ajQ+uUDAvtg1zPqc53n
HgJ5HmDoT3Vd5OsOrBCdNnURPdYsKWYddU3nHCef2torkRnrqcgGLz6JKkg+aIAsXyLifY9EZyP7
6BZdnGyqsIaT3nEKfQ2cngxsVo4CRypRaU4AYik3U1WYa+XEFIL5g/a/Mcw0d0uVYn+rzTQAhJSe
f3BEVcFG6OrsgpXD1rnSNHW/tMYxmJ4h0Y5b6ZShuEPWH5inRyK2160si8/Jmdw7jZ3ymS5lSpZJ
isFHFLKI7lOkLlwquEi2Gp5IxbEn0vDFIi+4o82HKgyTq+TabsZJbaeBN2ULiCzgCYBRmVgrg/kZ
h0Jm63dGHcNwFdFbJ1kps+rbzl390k8e5BBj5/oFOG3wXSYBmp2EkvuW5hcT0lIAO29DUDFbMY/U
eYRWB0l1ki2R38ix4DaQf8OSGk2FeQ4W5Z/di7rzKxV4hWTfgr7wCi63dVjhEWQ4UcG5yiQnYzif
aJLEdjpqAReeOwwVXB+uNIot2kZY2FRD89+4gyoAr79ikefX0yWfcaA6Mnk1+awv7hYZN1+Fisja
zBP537ViNrgcAZ0AF4R3yULDqVQTjWakfaOHxr720MIVw2p8eTtWnHFHqFDcRqabjp7Xxt8EtG37
kFLpicQTNPV+sMv5bYh5RCHUlDyatJqaa22GhGJgfyDsG9BdSBmnb2L8ZmGaDfctfO27eVzy90T0
1viycK2+1WE5vlgaK81OJiAXH+OEMpJ1SHboRhGN2sqmu7D6pIJE0TWXiqRFsVNShDPonAPHfMc/
QnpUUL/NeonpwqTabuLZpirDi4cKPKoTjPQZwJZlalIqaK8fw5hzapz71ve4s8scu4URKR3iWG/f
YHz13/BR/RRCizO8Tq3gsSzZZdDoSD3KVemb6ZdYIvXawodQ65Hx/XKwnRnbra55dduIXoPwUMRO
guyfBIHZmdKJhpMNWKrbpH3N/T2ELUcgz4rr5oRaVri7APrAqwPnkTWsbZ1p7SvYr2sEvULfArTy
vI1f6vKxsFp5Ddwbv8A4BCF4echZ8sqZey2wezuaoBB0Q2xosVULaiqKOcHfU4I8CVNhCBa7+gH/
f/Zpw4D4FccXC81k4y484bzWD3bakb5dUgNzjGZV8A6sFZQEhhJRlW1/qfKbkaf2crD6rmQQTLHh
g7Zmvj9qTVMB2aoQnBy3X56Uohv8yXUvTgsF6QG1QA7E2vNqkB8dITHchpAWL2TQIMZgZXg4PU44
7qiaCyoHriEGcrXKu5q+7Yk49L3dV215RMEDKCUE4tpKcLzuVoMX6rulhTDDf8YkW4OqLKEO9N30
PXY2ZtAmSP3uHNNPu/UYppV7kIKkI4I4Uhg8CFN9F7JwQhCkLNK7LMy6h3gcVfo8Lkx4d37jwdjz
I3dhuChpelqHZcFBBvcY9nvWJnpXksmSWw9si942otafecuW/ABVEdgB6XD8ZpTbF/6tBVyqZOgP
NZ3IX058WLpO6x0H6B/pvunsyl5bc5mhXCpAsJ03L/PJo4mp3ssSwghGn0siPZYB3sSsb8QPg2zB
KVKOQ0XsDsIy0Td6uimVTw5EMEDjtEPm3kcc1987cD8PcWmwZU9s3VE5qtEBiF+5/gvHzADicRHg
xSoT4O3SjjkUNgI83BJezDzZkPqvlsXlt6I1D1e3AhLs47qYKgYawPxLdMHB4XmNn7HYRLnhKRrq
nuRJt1gpiQRXY0lMovRCQA2tCzIw772vzu+w8gtv5JQjB/VDJshvawInHbwPjYfpuk5wuNNFGtIU
U3oXePVY5/WuNgPATinxEK00rP7li3LZllKoVs5cb3Ha04foZfjUEwW1UoFTpINF1FLecyYhboYr
cf7Ui1c/M8EegPxiagl3i0Vx3X5xBujiZVTkkEtTfitsZabOuTWG5DQ7Qd+PEW51/23gESDqJAFK
LqZC5z6Vthpx3LO6sSaZlCCiSKe7EaA2le9xgg7lpzYcyrQgvHtyGsd/6suKQzTUU365pgstb5ep
sHmNfLv7KrVsbqNxGWGfI+bOHOwuMCr4EJF3rh0qXHjeGmXjr0lJ2FvZEH9YrV+6rBJGuRsi2jAB
o3BonfWk4+Tbt4qCBdsUREVsCdt61RUXUAq+BclYjFzGdJqcBcpfBBIYtmkS29aqc0uS5W1vpUDs
eBIh2XNQ/CgNkiXtZhFXdF/I2kJkU+Dt7IyNPw/gNMKRPYruMSwZ+7N2N4izynbUQc0DysQiuxn6
HBuN64wGAJb+sOGKwfLfP1n55ZnI2Dv86RpcVzuXZRYHA9ULwzoGRp9sLQJaZgW+CHMYNhnrbho9
Lu8cWBzuKzkN2Q6sOfYxEcQE8EtVufY1jLroEappgB9lIqG1RQ6OmAIUlG7uChBdVPYMZJIxoWAE
KBK4gasxp719nXFSoVfTdaGQmaL0AoJJNqCMweuh+cW9Yi7R6oujwW0sSpeJVosnhrQV/okmQvCG
tjq9CPQqSMXpnL0aS6TVY5o3+k3leXoeLWsktZhMDCH6wSP6Qol3/+UsC9bKxpNkT9gKKOqBeAtq
DK60c2ysXvUjhZyKxwvRtiBbA1qp8q1YEq6hgDwnyimBR1ikZvya6pIWwtTS5s4VOSfIwZXRD5sD
Il7sktA2deKX/nNGRsO2CzmicgMMzXPPiZmRjmWGb4p3GwHJPrwMswk9rFpvqrr1rC2/3AwOx/GV
y4Pn0opiymbPjSdfojhfAFDVgBXWaSPyFyuJ868I0UJvOU4k81roKTEnK+fksJmmfjhN4KU4L8Ww
S3aOQfLc6BZL9J76Cyt+TMuq5tnPfSZ2ntDRSzOxCJ3xfWTWoyU8fPx+jpwBSJnsmWFy8rgE83RK
pznce2BfU3a2pcCKG9PzxVC4I+AeOaWEBuNbqOrCO1JJVV55tCe/E6j23uexozo+TGa8avNwwwsS
FAqJXt3hel0wpdTAdaOphkhEJhLqaHb5KUaHIxZooYgaNNiz6VXZlvPVZAIM22kB91Lo/l311YyT
RnDEoB14Dg49dtdj5KjiOLXFjC29Vfm6LAPnJUO14Axh2kPVpe4V5zH1nihJYEd2cdYw+xHJqTIo
oCuutmQ7XzShQFmIIdlMlN01mUbAvThaWhZNMQn17NuABTCfUsu6R3/nPMkiBO8atDhwMjeupyOs
huyJcCFbQuHXTxm+dCL9gKdOvVw4fgdT85PFrXz3C7rPeGJ4H46eK54HmOhha022fT/TPFyfnSqO
5Y4RTXo2HjQ70VIgv5rmeRZH4w00wrDS0oFYF/BOc3idBZLbsxXHyU6xrf2IWTP22qOZlYtTUKlM
BSXmNuLk70DH1CFmivC8sIS9z1OoqWfl+EaX2FKccyfCYJ81NQkSs7jiLW697ugnYYMq3cdwZaWd
+RPmG+BNg0Jao43VO0orX7aakqojAz3sAJksbxfRBOdF+hITXJafMa5oor8dgAyOoc9iRPVwcOBg
pFbqXBNr3E9+E97aFq9yJdii/5Kznj/YPoxXbp1Ur7B1skOgapvHCyeDU+7gFCVM697T+BeG+1pG
Q4OHNGkO82CKcZ8E2HzIbHrhh6hbPIjdADOZqrdi56l4ODTskUGQjPoqNvRd8czlEUWdrP/aSFRW
qhQAZPTEKft1XXblh8fgkPTSZWaC7ghCtBp8JCGWyOrGilNvB4sXNDGlUDVdNlmRyH2Rd9FVVtX1
NVsEJHF/guTdF2NLEDKM9qHsDQlNhqNEh+3tcIG9HMY+z2CoSuj0SO9z9minSb1jZRs7Ihvx+DWI
QL/PBYbKjjv/zhfZBB0N3zHISVIdKWfqrPCRR5k+mOexAEQXdFX92YCLJnrORXxg7JjczDxK9tK+
GE6tEFSOsTgy8X6Dydbdkx1a0bUcfJsGC9u7Je5ffKZRwIuv0y4w0NHcujvCMfYjniylumJWMR/y
giEayiKTGcpBxnKP5OxvhxpyCztvzNfRWBGz86lCeqMn3juCEUzeS7HET2XFMM7CQ/Y6lLG1Y0gn
fjq4PyhVguQhNx0D4hFGVrvciqhxXwcxWUj7Wdh9Zu5S/ShCQBM1q96TzYT+DO1ouC+mcv4FPcFf
eZrHfiOtaqvUGGy59MpHmXbFVWhBfQpTauHa2a1PLCjVCQYdKHKuThKmbeu+jm1b3U888q6Kpokp
0A0Y/PlkwX/1k6tYQDzVsjSC0uiBKFPv4PSMqhrvloovFa7aGbMmywrD/rIJcObQHovNhiNuC2gm
0u1VgFGaSizQPV+I73D1BUbIJwoJ/CuyJtiF4bNV547f6wdAuubJGFz5eZEyruxDcgohI7aq8Tks
E3ivyf4DP1ortyRPJssS5zoydhUI9uYK38JdIlR+0iK0tx7HObFJ/9CDUvsSvqxpR9nOxg1fu7K4
rIa1Mz/4bVt+LziYJwZXBg5JaNdPpu4V/UZ9Ht0kQsMsnFSe0OptPBCZDPsvxP9JWJRslWNVnJK4
qG6jzp4ZxcxZC92Kc8Jd6xTB1RC4I83DMA+pBEmo1kKxxlkBIGp69ePaeUeUivD4kqMpdqJFJ/1c
AtPp/8PRmSxHqmxL9IswI4CAYJq9lOqbUjPBVJIKCCDog+brz8ozuYN3r9lTZZJE7O3uy7cR/Vj3
jp9GAV2UXiMftRU0btLNZR9BXlIbPGd1Yc6iTakTN8Ol4NB4aSteK3pGjzXs+i/OLBVdUTFM2SxW
WIpRQt5kANoMq7lD3IfxfCybuAiOhXFLLNJxh9E1YvP4gGWVn0yjS2fTYF6/GmPZfodFJCFaEUF5
HNYmffF0Wh55X4pXhkYmmsFR6x8pDaNYg2k9P+ObNtRsTvmqeS4rqgAmDvP08dK3CDF1HslYDwb7
xDMziXpP/JogbGCHZGjQ6ZISazujOuvbpZ28bRdG6rerAmrvdgZJsGL4cb3sgRZMqoRZpOHXEk2S
ea++0/XTS0RwzF7lmTYXpkIwrVdFUqznMHcUWc0s6yBrTKKyR8gouXuE0FaHHwitELvIHbUzNGpk
RLL9+BeYyYcseUU6jsjo+UwEuMLN8BjDtAAaqYICX2SpHefaI630tHT9gF42p016UHNSorooXMJP
YhLuPgwnVFHunD8hiXMCvxHH1qZpOzy2QZb1gDfYrm2CVvtI8aXU71T6tsnGFV5vthjFGEzCbEnf
nSAAvaGX4bzGOj6G1YxKaSvaxVy4tuRni2PJfyYPbb0WD1WgSSdTv0koWAwdpUMpWNJ1EuFjm/n5
A3Zt98TVeKSrnQlmy/fsvcKlWT7DCFDyDYC85C7gc6Ggx8/m+0ko+xn5jvvdI7z9+virt5kzui9c
NepDFIOBC7gA3bTeEvb888L1NUV8/YjmdX0IkmE42woSbaGBXU6mzd/zOKoPNME44AvW5KkYSkbz
oAso58IFbQ6ULc7I+SZAyyHAosBK3HNqVBSYteK+j2VADxZedwLC8aGvICzFZi44B9ByvMFcvkmT
8AacAZY6gSNv/KAp9oWem44DlKbubdyyQKAPSPloRpN/SC0ZRORqYstEcB8yfMPwBvPlKin7/K3t
1+zWwc588gbZPK6TC6+CQfYCcaHMHXDHoVozMnDoeuWmqaYJM0A53VP7MFL5ib72lFfcPKmzrO5t
EFwo/WFfsiiCfDGytEum56wAAek3JJy2tquhk81q8j8cwGo3pXQ4NQR8hafEN+u5CdV8Em7RHmAt
l1dAJLsDMhrtKukUtJ+o2TLZhk6QPFUJ8S789CwUd5lbmTuPYr8N8bKOb7EOziVLsE9y3gDIDRSA
38iGzQnJcQFA4wUjSEBlSb8l5fi2AjwCGCqzmJF1Gp7RpyhwGRVMGvCzFEAUWLggEkOm8LEzORgW
d203IY5bSgip/C15Il9lLjNng9LSsCHtsYW1PxQXLPBmqtzx3iXPePBIv5Ij4H4QKNpWhM7SI3sV
ms23qT9Q8lAg7pgtFtCgIjvekST03Zk410WFW4+eYAPKBzmy0KkichzH0iqYM45KpcBS1fTZiX1p
dI+P2kn2eVmU0VOfcdjsp6kHvCpU11NNWFflS2ST9m8RBlYeHa/G31Pgt+D9bBWVXHVCxlq0w/jU
hajK2xLjy2Pul1G8wTvAL3xshije5nxC664fnZXhLo6gItgFyxvlHSm0qWQZF+rMx5Vh0xOt/9WN
Bhu7sjLaApZHqm6KunhLUN3pSTALd+jCh0RLqcj6g2t7nKGF8X4nKdhg5h1w/5AkF2wfZycf8vMo
SaPtUuYEs0kNGCeaeHxi9Ss6ZXPk7yTxGhcuccRs9dJvGer6NXBnPOlznKF45TmgigtIrUpPUqSi
eYZspnxuNjOlMg0gybNunQvHwGNg3sZQAJDcmpXxyJ3SttnjCkAguOTVY3qJ0jxk4Fbpe+i3wSOZ
9oo5PtcJEp5Bm2pJ3MABaXK3Pyxzj2NoJAwb7gveH/T8mn5Yt4tqgJiNF/zGUHb5K+dw8FElrLWP
azgAiyrsurDoWAp158xt8ZBVhk6dZqxYVUkXgMieXNn8vnixhSLIDx3ydxUgnsnSWf6tq+d/JH6u
CbojEd5CGeK621oDtEWQlbX8Ablr9npMWsm+qKv/tdOlmtpZOw9bo0GmAAaj1nor2Tgu+xUCMr6z
nmMAk6O9lCl5fZDdsraDMaqidHyjHK5AZ6Jojy/GSyIkxrB0QAkC5OT2lrPkWoalwKaA4RwFPsVA
vVUoxjehGzE39mNRvfULn8weXof4G02SVzcUKYrpAhS+dGOHhnG3rnT2EXogBTZtZfN77o7eL6FS
s8L/xaD0S8oqvSIjm7KVVUnIQZyaWe1rz8CCzclu+OAgk+5LWMN5nrHzhMeMjR7TXuav3DlHjMib
2eWBPFf2ApXjXgEhOGhnD/VzQOld4QPITqR6C57Af9Lcj1A7adCND4k3kCNC9hn0JvYXGZ9WUOLl
nqzmNBw7P56e09gNom1pG3Y4MF2W02rX/Ijlh30IQvo0n5wpKj8kL7xig1kPUnDcryud5NDlCsiW
VXmP44uqsYbkk9zCB2Lt5TVe1u9CkN/8SOL/T+RhqTuakSVxMRkX4b8UuLTe4zLq+qfW2pjD3qO+
EYKSTOan0PHo5qODB+ViCVNWe2Dmc3kcc1V+1KyNbjM3a4J9vnAR28AGWE5uCljz0EOrB4hKSLXh
X9XWf6Tpxa3PAAjU2iuSJ15mfXKS6QVR3eZSvYOWKhlZcioE9yW5o2sA2jGtjGh0xKCygdK51RZs
h800oV9gM1MvMIFMdMUFdfl7scy+8AoGhwjx+oJVNmPxYdAELyWBg7pjbPfObusnzVWNouVs0jal
0itYwkt82C6Dy9Hbr1yvsSxwWXITklAFwBwwIH1o7oj+a+cYZBM3ARBLLf1G0in4vSy+/h1w7wS7
LMJnt2WNNDdXYaiEYI+bZZhbuP0Sj+9wMW8Dr5o/06oDdk8RTvlz0ULw0PtmuFlGJlK2iTU1sMox
rbdtG0nFJV+Z570TgXN/spIm+21Pgx9sjzznXoNNdLiRXj1SXM5vBjE0cCogiUUBub6PI27mZOgt
SB8fGi1k3jkcNsAoEmhTmSPcbUrBdYAeEK3fzAw+s6PI8CSGwXgp5khXCxkbOZmC7h5O1IH+F37S
PmGlhLT0Es80mBJL33dk/JLfsKjz+jaQWpa3UeVgcsjtcKkmIu1RwkdyRxezQbly8SS7M+bpVYl9
oaRkG+N7tr1U9tS3bJ3rN5YcEOuFO/YsStLWje86PHIARwMK1ndRC/7rGgsA0O2kGZP0iJcgvoln
2mELMMd02da42eCksDPezanAfzkS9b14kUKqAcsId/D/AFAP7rpTRnfSRkAbU60J6/SqrQLW5yuX
OeQ2j4c69zwqTvq2ijdTrlgajpOxU7+BqID9nDdzIY82xk4KHyyr6ucE+Sv/ZHLFaFj17ogbjcUR
SJgR/GE4xGrlnCXHwpNn2eVJSiCXM2EVXRy8xuLFoP67eUuLYSRMBQMZMgyDBR74rhs8TpqURSST
QNNuFI7hGJ1kBULCwVxV11S/DvGhlmOl9v3QljSa9kVkN5Vr/BcMYyUngGwoh3DMguWR/igMbCMT
6k2NN/h2HkbXu1rwSwAkFlJwkEXp9OT0S5PtxGTpewFB40a0M+c02WIYhBXN4rJDn8gVqLK14269
HViIooRgOkGcXtKuPjL4AyFrIxZGN2RL2nCXaMEPug8FkPMsjkxwSks2RY9F2ZNeAt4JkrBvx/Zn
MHoghOkOZXLm6FDNKViGNbourd9+wwuAtVsVAVR1PmsX30vg2het4kgB3Wk4vUShkgoIIYMX7Qmq
aYHN4gdCUpl1EdExkGnnNXeHgA57lwv4P4JpXQIBmFtRz5Wr3/qVcsm0W04Q+gv88lAN5f9aUJc4
9aNEavEePEbQEc2sU7PcutqZ34PKcwzb9pm1EsyjirS9zOlUr9gtr7tVODgEtdDhO24o4oJz5bKJ
pxMMnGSA/rgrum4Mt3A4lHew/JE/0aIS9Vmsprhd5kbcjuvadLtytGzUYjkbuK9OexuYej1OyJIN
RhpMrCHGnJ0zCfkWOqyyppEQO4PFLG4tJ/eBljd6PhIS8p8k1wcEvElnuGKVrU9mzO3ZzSb/rY5C
6jFYkPdUE/4PUOWlcw3FgBHMC8vAo/BtxEAadutpaUJXwcwxvgbTgikraGsfa0XOfuBcBW1Y7jqc
cvmRgxvpbWpJGOwX2t4ZKtZ6CKGGxrp+aLmYPTEyFcumZQF0XpMG/AY2mv5PXqbwt3kq1ClvAQc1
mc3PAgj7L7B06pIdriqHIOoZEikxmz7Wao3OmVf73xHQyg9AZsJuWjGz31mD0T0qkDGkIoIkeA4L
daEDyADlszfN/EdSHcqoPxVHYKzeX//SPLJtJ4oGkUHtk2ap3oKBttVdOqyCDQ/gwrNaFXunwS+Y
0QO80vtpVd2tF6rIgrRpQcXoQKK4hIDLZzoV8vh27Apv2o7+5bR10hafnxIu3n4mNWr/YqGe1tnp
PpOEiqhg9bvbCUfyjXbIPbBCq8sD5mV5CJM6eFhklXDtX9x7H0jUj+JofklcqiYmDAQgmh3gnVp1
6RuQxPaLvzLBeGhChYiAL2rP0U4jJ7WOJBhKVXASjS2R+6opr0EMiNvKGS0CQdAjktqQycsPKkbS
bpocyCD8XKY10lAOPbWNyyn+o1nIbIPBRVT0Wv0scBBfKel2j3WYDAenzsrrousb9nY6Sd/SkWQh
Vhkw0r6h2cpUVLUNVYb1a8SO3uR+dyd6J72uZbo8sy9bnS3Gx8uRylrwqiYddJy9CRZF2ldvmUso
oPYL3mmBE34RJ02ATTn+9K/HF6w3qIT2uaASZz8olh+uCYu9AHZwlt0FB5z0CFDzQFsJSWX6ysbw
rteEalmj1PuFa80urlfxDTNUnDS3sWMHjOoY2bncV4wX1NIX4lPb2Hvt01686MtyRy2gffiI9XPL
NvecLM4F9qvFvOEvumi5bT7eeKVorhdhnDvbjvoqgnZLKZqbPxAWwdk9qYFLcRA77PH4OzH9TFdt
3PUku+fpO69EcsSk2jxDvyu3pWPMIcKgeA0UJVGQnwJ1RfSAS+MU1D+EIuMfd9GaDvHKK978qcyf
MNKmtAEDe92mhR+/+OxmP01JPYfEPovMgPeBMMgA7m4fGJ9tNanbu25gJtt0gcfDC9LlTOPGcPJa
xzuWU9U/u01uX2asdrAYUzuceGfpK8lje9tnZGS2UxmbZ8W+4hrYNHrUCgRkFIrwZjK2GqncuoCZ
WuKZ13XRcCaTP+uPJqIK7Et3PrzxiB/OLsChdXKims2jaCMfOJ9p3xGmKEWD5keGfMZxjx7ktOmd
y4HNvWLC5LmJUL7sNhqWS2WfoVgaa3N3yTgqn/2XSWKzJToBzo+HfP7iIJln6gIZFgHQkVeCISqq
+7rLZlQXu8hzia+MZ1xieECTDoMdBr8L0cJv4ZlEY/jg28nnUQqAJAy5Dr9zrjR0MZQRSWpJZAtv
ZbhOGHERbPVRrkF7j67qX0+FyA/4NDjQZ93S9CuKc4aXBz8bf/EJZam4a9Le/gEus5SweWjOhSHK
C4POvqB1N/Dgu6+8V9EnjrZ1H/ez81KXcZDRsDMD8U2gzS+e0PR/hjn7aqMEoy/lJ8G1xAxw57EC
fHBKGj4RwuMXVl72K8bvfzbUXFwTeMJ3FQ+WPWSt2nOsRPDJbcXfNa7HJ9y5avqphQPCxO2i/tFL
p5p+ywxFmQVFCQNFY1K+LjNNXmJSrFSA8UdXHs65WyTWiYWTaob7IC8zwuGedT8wHmM1i0rrrftZ
s5qOFksFyUrVKxk7XdKtapKRq88k2+bHJTWhASHh92VvyqYqGm1yJdy0AX2Xtxecfmr6GwrHZy5n
2dQ947zLypMbGEpI5sZbFHypOHpWUI/+EcHp/41ODLraeOHfNPfZfTImNdWNk44NpTFhpAnotITf
S1J2XPGvWpWOf71RF3h+lhxP5tTR/8eCEIPt1poZ6MYwY5TfeCEV2PSTa5bwkJQjuSP8EV95fYVC
mLuZ3vfCtsifi5fON44a+pdY1IBMU1NRjYEPjAUDyWj6I8rZAh4rUkijUcWUf1ZNTaH0qlhbPQRQ
khN26XLqeM0SYMDGQCD6SF6fda5hWtrnumwAQvc6q06L0sTk8LdXvJWwJ3yGqxcaUgiYFneVACGE
R0D2wYmNPLZUywK52KMeajzqFhfLzlKwZa4QpVkIe3aO8HmlXsb4pIKQ7VUT5eXdqCNKIAGxUhFM
oSAIw7ROfaCDrjIer9eketJ2rveJLOJnFSXxkfbN9b1yyOzt2sIt4yMg4Oq2t57DgtSvxa1Z2c1t
MznEd7NaBau3ViPX6NztiBokzi1fGwi02evfSwWszV8XQBKjXLMTPlGIFsXYIJclq3z04pG9rkPA
Dc1sjOYzZOuKLUbNGn7Dy6m5GYihvLeW+ps5ykiERVVMlywL8+XeZRH2wc855T0fWmhlaZh8R1nj
nuc+S8OtBEvIjtcM7rdwbfUFItNsIYiZ24kw4gtGyOxlbJPyGm82dtzMv6gRY1PSDkvE69xxFRu5
b1FIBhMOA7QaxlLuZm64P3Jh82smdhVotWuCX59oBtymuL2OyeI+6TFf512uO3Mq2W0QL87re5EM
FHrAnF/4ivos+DG6Dp6aAhVz6xdF/KcZNUwXgf7th7WST5Gkke3ThL7jfOEt4QcL9YARYM/1q5Y9
eBBg2i/GnVd5TwplhU2lEWfLfS9nL7+VoFPpW43xsT91uO7NiUhmz/YvInjI0Ae6kU6mgfsfw2Vf
NLfWXTuOA0xh1VNkpLY3OVzcFlthS+WH5YVS4b/Pc0Cd0JZIWA+buUiH/EoXJh+vsIPQlDdXY8Rr
zRdh/0LxLDhHpGlFYiBXVeZskyEs16tJFK78srKfubHrEaGCRfdS5i9ypbPgb060Nr1a8mhIH3W/
5sm1UzudA4IIJyUdNTML5PiWKxCvcVKEaxruRDHhamGtgR+mS90s+nRkEaZfFketdwWlxCxfBZ56
80rOQfVXMZC75cXokrUnOjwg7M4htPKSlKmUrM2F7aickol4mXtelw8d9LBuN5pxTgEglfjat7jc
2n+xa5vqtW/ItJKHAjB8nWAUcCiRTaB1U6/NAYBZ2427baQJd25xGeMfFp7XpQdsCwpn3erl+LTC
NYjZ4Xh0FxyWHPriVeZ4OcueZqErKzxQthfxKp1XUJ87CnVUc20tnqyzy0YDjyrbHKl9XnNpY49u
2LT2DutwPp9GbNzDjy24D+P/7yOnPl921V58Bzhlyu8IB4zzuelNV0AIG3jlF4C0SKoYjB0w7FyR
3PLdAgLSM+G8aTvh4XVajvHeDb4nDNNu/8m4JHvQPllWed8CU5Dr7PCi00bA1d14XQNkr2V6xhiE
1kIvhmkStJTV67z+4FknIVzcOVKi83VNJlk6EyOKouoUktTq//libci0iS4dyHWBHJGhR+GKG7rH
rLIsOJKENfBrbLBR30msRayAKWVB5nm4lKzQ42sxffQA+saVvSxpm4mJkkSaNyO1NNgs5+plRnxD
t/bZuzbpvhnFpD/jKrRjtsNK4KQfftwl6Z+lJsTwsZb9nBw5zUKJPMya7jFbp0USAnWrubx2BH5V
gDUhFKh505ZN4hgMIbFHHY/fZ1H9jP6KmW5LRTE39G0okMpucIhfhm9uVWZ0KMNRbKN3bkPTX7xz
h/ji7Ox8cIDcnkRREJVv6TC1fJ1x1nxkfu9BHiE9wTJ6F4cS9s6m8k2SfqiwdZe7VjjtehswxKRv
CIJYNljZll33WBIxUO+Zj32P6xpBionbA1pugejauan86IbVjz+kEE3m7HjfhFdmdkhtVeBwAnRI
n+vj1zqozv+0tYyCN+xSkXwe6JzxyCguUdQ8wYYWl9qwyGV3sIkuDmgCAG2tGMyLZsrFRpGDjiZ+
FUWpX8QC42hAsSZ9mx7IeDs0oCNrVml4CsbajZcrTpe1oy7MpkmOdDqnHQt8TVCqWg+EniLw8W1u
Gv9FNuMUA2lro4QmoUEmZfarg2GISDOBu8XnlLQCW8qfSfz/VmP9i2doN9XRJWcH3QCm8GYhz1wO
O+GtkVNufbLEFfcRMzTd49RMi0MzRUoqSJ+KCfOmghAGbAfAkJzn+I+5QGZZWjgob95Rp8gq7r7p
Ro/cMY5P+EAMIYrKH6KLkRyXV103GUyfcu5wcnEUSlBgR1igeXXDSd2NPscbaDf6BFNyKnLD1mdd
qYuKGqFn7PqsD4e95+dLQLtdaOwSb/nIKlvifhl7YMOiBgkh9qYYpRZ73InoCrhViIE9lPRiUafJ
06dMe4oDXuBQ0FFD7F9+Lgq6l1kWZptDcYHycXtcWfn/ieaiPva0DvXvQ22y9S/hpFDC+GF8gNor
PBTY78w2UnCIlkwP09HNkjGstjOL8rS/D/xoQNSqhmrmUjHqWND4XuMWEY9ZP6fpyxy0SXZwgrWl
yaCMnJhqlQRYxYMgPCiLXTerzmvh4yVZ/BCROjbneWr9cDMFoxZouDMVo/UW+Y6BdUtaOl/z0zIk
RHM2tariaN2xRllcrvnu6ozXTpwH6tmPRpLSe0vyJUzuao8KMYog8boLZz/GkV3t/VQSaWn2fsqX
nOzq1DRkekkOYDwk1uNz7BRPZDn9oboJBzslEzLtuCT/MvQqmrxiXBlZfBipCbTfoyTC0FN8gj2u
wK3tDLzXkov9cD4MbC6XrxGcXCBOQuLjw7APH6ZbvKcaySGp2MiS6jHr3dAUYnmvFR758SoooAeg
cyGYa2fDIIM4SO/XlNdkFwNd1P+4rcqa7iYuBg/rpHKHZOnCNVUz1vD1UwAAhCK4Xy0+w/wbIjKH
28x13rWUljbCgXGl1ltWd1HiPLMKodrkwPXJ5p+eGoZkB4o6VfMxX8aBH3rfBCqd4Zt7cfRdyl52
H0tC5SaO8K5dWT1ZyoQEYMgAX26w9fnCJeaBUQh8RiWST0zAmiD38jhHYoBktWoF4YJruFch3OEp
VXjlYZ2nZDwzhKGL7obnjTpD3xfp1mnlEtRXEEcsAmQlBdQeslRcDrRavPGplzbj4MVz3Q79Zg44
+ym1rqfc9488kGvU8b9mfP1JoyEgZIG3cVrlIU5DNM59K9VQtgTgaJEjMEdmSv3ocGFtfABcOhCE
7ls5YbztcHNh6B2oEZurw7SixAAU4t9Y7oupzbJP3kLCXtl2SIr7wfAg85OcXjxua4Ts/OpmyagC
S3viAGwVa0IL4pY3RNR/F8Qi2Y/3lrwMcMWOawIfapmNfJoWh3RW0AmnyEQfTENcHqsfwi5n3iLL
nAsJ0R1f3+U08eB3VXM4YzGY28Ax8g4JiOXgj2ZBR1BmANdW/hX10IWv5JsEN2jbADamuyhqzLeu
aCInj9KiuuL5b5a8GE6hUel0zhyWJX/gWZCVPCj2z3jYsoxuoWpX0FYkL4vBCm7GZh6nSv/6vt9D
x8MuI14R7WaIDB0HbPXKdTAibm+7dbmNiimAA0+GMTsFqqjc4drP3RhxxNSoOZgbtLcQjLMO39C2
7Qhe89/4SLuH1B3oZdyqrPeT9zz0QiQCtjBFwtV8LUfcEK3Ei16M9Vhwo4KdSIqdyKbb3c8OK+ea
UzElIbkvOtzU13Gc4EDj3SSXv7yJ8dNuZS+Gi+rpT3jdt0voupDMcNYPWXckTQm/ZJNE/sQnWGZq
oviZ+6km9DWghWHq5T05pffauKniBB/Zw+/Bl7PZRBkN6nXnAx1qEIfVHESMCQwGEOgKvG0sEcbB
cWjrq8P/0xz4PXHR7fqCpO8921C7djs2L156z4XGMir4/CoF6Myxzh7R8MhwX7uhHcjFJl3vRD8l
wqb/Xkteel8Uva8TZxbLORR5DzfFcIOLwBsxOI6G9nnspuOCQLKy4z7AQ2K5da5xk2L7hHTc/KWQ
2afXRfR1Xnw2mR/qV7YfNoH+mufYOB+WCNTav8VJmsDfdvgR4gc6jo35nst8Gf5MKyLG5d6pG2l2
uo9zxNmJq7ZFlbY+yI2NdbsVp0uKCsq9pgr9gSz+2rETu+WxAj3PAeaO5s3hfBRfNp774bcvhqlX
NMpzW/rDzd/gn0QBK4NvHQ6Bnm6jIE0kGDji32dghHH2HU9wfftTkqTo8dsZtS5SFGwylxc7qSeO
QiIode2229VdXI7CWPJBbJfBJ32IdVY6LksqHSGPYmJt/SxEI4D6052sXpaHRV8W8aZDMSp3sjZz
j/0/A4p/QP1sY4+0uVmoucj90Su6DZM+um6h+4mTnLdtAUVw6eBI4KP0YQURhlfrA4jVkuU6u7k5
Hk5lDz+HPXir54tdWHM5VKQeRTU8udIPktvEJTNGUW+wOt5n3oyKnm4Sj+wBhenC8In/Q6cYog3p
DTq2yFlU4lADtyX6X84Fdi8G3TGAl9BcjNc0toZpSsSPy+KSfbdm9U1FC0s30DONv6bBVKNjcI3Y
Pst5uiN0GNpkB4Kn5DO1fO9zcRissdU180MyvYmgDPvlORAy5t6chq63/s/MdZcP1kY8agyQnYu3
tW47JccrB0PZ8lnEYXLRRHQb+HcuhvMRbivJUf7gzdDwa30OsIxVJQXCDvz4rcucxevMRNwBx5ML
v0vACG6mhH7AeWygLYPaLZLlV8dr5fMvXpT8R9grtNGh5W5Tq2MHj3Q+LFHrdSvQ4cjRUOlKSHFE
ABUb0H9ZFVl84hUgA9IoJfwgy0MxrO0mr1Ykyg04HSQlrCzZ3HJLLsq2fK7UugRXDsrA+glgZqof
lMBi+RjWcx59BiFbr5xqLh0Fvy6F3MmXqszcTrC3c97723V2G7xlRF3b5I0QTIFJvqogRF1fbmZg
jGLPgFJZoKYk/SFHuF6XzTRxvv72GFz1H4c1yMWBzQym/45s+6pnipc8/NBmkVRW8GfmxrmF9R+L
NxYMVEBt4ygLyuUDC85Kx3ptFrbKfBU19Z071gOwX4oFZ/4PYZnI/CyMZhhvyoa1KbnANY/Mt/UM
mgPCSO89VW2ML3/j+kGqX2tc04N7M3qZG/7WeSSYCWt6S+0Hd7xpCY6+zHBAntaR1hJqn5lO21/M
UwV+hc7z0vxIow5+kA3499r5HYiTBh+hOyTU/jjl0C3M3DadJZiiBjMRC/Cij8mvB1k4KzRSHH/t
RxSp8AW2e2PuCdTgugBzwtjYqa5s9wxi+aXdvG6LPjw0pZnk/Sr5//PoaCqO9kxMWjzHoHRYGV1E
anJcUGI7gJ/Mygj0FhsZ2nLlA3LqWA+QHfDbsPWZ4pp2Ec8LgWr1t6+lprwcJzkPAgSAVGIhiHNP
FHcDRSlm3EjWTVOyN9iJVlpbqYArRnbAseifVuakIdjiCcK8v/EuV1wKWmRqQ5rknUn2pBkChocD
PiKwAWwUB+86kBkwIUkcFKabjod056CmpSf4BSh6mD1ZeVV5Gn/OZdw0Tx3eXc0k0yS0bZTeAkSJ
uvJkI0fe5DCiohRkDPdVs00sdmS8mUX6jovLv58bZ/kLcUTczFSMBNsx1paz2qnm3eBk7W/sdyBc
KoZCmj5UvwA6gdpmtoaFzR+IuAz/w7B0P7y3NKge64zTDc2IBohKHaX0Ts5ArJyig5qfhmo9VbNy
ETASX1EWM7OSJtynFryJ4KL9qE30fmw7H9JP3mjEwyF/Ra2j4X0MPJ+YXEc3BLZh9zCJQf9OaF0n
7rj1i5nC5g3Fvmv2aAe8EYOC2DKXzMJ9AYGnH2N3jN5E3HTXihXrbZn1xZ445yqodEvyh6kfojPv
NLyZ2ez3Rx5AJiiGylfah7NXPa3LWea8cG3Z1yjB8Yi3OnMdfXQbV9Lf6ZVHfkDMxiEm4y3X3emR
KQkThSnk/BA2y/JMr52DNyzyEXd4KRCK8Gg81mKUWxn54wHq5TSdhsJzwEk4JIiyIAqvSEUA+lXu
nMMpKGosgdFibnQUszUvakL6UJ5GAphFpg90vkc7CTb4WPFv2wrdVXcgRp1rZE3yYSj9iiOxh5GH
iUDckFmkmgDbNFU7bIZpE3A3vZxc5AHLrdptuT31YxDfMjTnj57OWM6QlHQeRdL2h4J14zZeqJmY
AhD7pUM/5OAW6uzV0cKqoC4OFGgu+6DNql94b8XBEuTdzSaq6S6BRcxVS7yyHBwfEvb2G7qhnQ/C
BdGRREh+F3TkYVCDse1lYHpRoGHov85GGjgyDMrWC/LfBuv7c8Mi4cG0eAaUZb0qgPLeT0EzvmgG
890YQtjbZL0bwnH13C0cBZ60qUbPCTXio+MD+MiDgSUWqbhfQibRoXSi/FDmQ4IR3jgMXUre2bBz
riVJ2m2cGgOItmhPgcBWTKDbHmznpbd5EogXadrlssHIzm2AR2vDdhopKSisOPMCUHf8vvVhWebk
HDWqPF2epBsu0NV34ZUOHRpAuKYAI9mmop7gZIjoLpvKBOKqWL0KK4Qz4DPxA/zOc1a9snD28f0m
AqRP8eMHKvxre7s8Dr4Or6sASHarhXdfhPH4VGnilosjkX9YfxznNmpPDc8oN6gW3uTSjKcBT1ix
97Iao/1EyHoTOliSfSv/SUyk+xbf/RX2Xo3jbGivQyv/o+7MtuREsqz9RNQCjPHWAZ/dYx6kG5ZC
ITFPxszT94eq/r+lyGyp87JX5dKSqrLk4YAZx87Z+9vz3VLUzb2uVkbHYEQtrrzou2c6lfE+JjCM
8Tf1NpJBc18Usr7pIobUiOgG5uw5D1gwuCGiFYkzJg2rZKvQ790iL5YXpsUNDiyWqdM03dmQyHi9
hC72ls4zcs9Mm5ZHKHvqvqaF+KiPTXqa8R8dx5ImI3M1i1Yc7slW2eQSOiyH7Ghbd2qsbQBwl0Ei
tBV0PS8CzygZpkuN+NGUy3jiEAnAUlMQHSal+arKxniD85R7Mc/qSVMs+7Ev035PB0O9VlTMoMtz
KPsAyg/rfottuJeIOWaxr6qWx0fK6MHW3JYAkyq9UdKSAQmzvBeFpsU3aDjQgYrFfSc1Erk1nLPm
3Uj6Ak6JkzyV7eywwFSayjSjEbG0uetplmzAtmeGV45oZ3iaYq/JTI7HKClPpI5NR0ktjmFpjWxi
cxdn2CYRrydrvmChz45jXaXnQrjqAbS2QRJfbj92mg62XaC/1SYFtHYH+mxTTrpyplA1twTDkf41
IsQw6UExyHX7Q5nXyTuFjnqURo9l3cjbPU2r9JygfiJEdGlfnLqtb1Ga6p+7Nfp7afhu5BUjTdDn
NHrHh8J95SWaTT7FV3TJu2L+ugAhuyrWjEe/ESxfZjLLIcFOknho7pOKwt20Oe8BMbomcAVuFPoi
h7RTTaInW/OTwRSg3kxmbO1CrBWfRUQe72jQb0xs294XrqocMBJy3kPHg6kpQicYAIYzAnpBid8z
TvMHgG0nq0IkPFWKtYucWgn5QSPAEEwI5ApYsMkEQxC3fpGvUc1yx1U8GIcYqfQQlGMfPrUF8swx
ri2YRkXiHhKgYPd5RwSg6Y7ydugS1IsDOkdvNE39XEdieOCeVV8tVFWNzzGguGWtMDnEG56fZiuO
cOxC0FPGji4aAipC6hJw4r6FUe4bhKD5YOJjP1ZuOh9ENtEwnrq8vLRocB4iSxZvixq7F7INGpTZ
U3VWbN2+oyvfQeKKszX4lPJvxt17iuNevmOAX0OB+5H+TclpbdOq9XTqLDuz0FqBYyTTqWqP7OfG
Hq1Od9BZIHh4lnwdhoqtW0BzV9NeOXTRrOxrTMyrwVkLsCJOt3almlupccmXiXW00DwwtrU7jlvJ
wSvIDUvlvaSBkqVEy6+x3ZsHK2Pt4dqSekCvNobYpFSHbA6do8Za3PF8kM1MPi9YqTznbNBFZx6B
wR97lSzOgWQyPNO9sgEONj8AARUBw7TyNDOiBPyWTXfRaCcPrcL0Gbpz13NEGMUtkG+kEzHIJR/h
4bw39Dm5G9SsvHMpWlTf7nJzX0WTUZ4IocPnWM06hxk3PtR2p+FDZqJ4bNPZDqCiFo+OkXP4wIK4
IIKPAAKUXXFxlLg4Qmab73BMGU8It+NzOoiVqCfNpyRBBddwiA9q3a1QFTLNOLiYfU+pYdWXSOum
5wzlJ7xEKpLMkfaRLKPaJrdAVc9UJelziCk8qKpZ3HOTKHUqPeTFahuhs3fipgkaabkkxna0nz2y
58vPk8hSIzBM/CnBVE9WR3VBhz2sdeUlz4rs2cLb8wj7mQxotZuJzWuTqSes2Cq/OeSXX8c5Rc6V
hPJV0IDwoqIt2kAUSwd+KrbxKJmC5qSHw55UpXZUAOdwFnFGCB4aPZESpE0+XzDdNLtYb/FWrAiw
eSNjW3V3gHs0dD5NBrwx41ToI48mbzVDVPalFdpafNW6uLbJUO6UwbCIP5zaMIhoXaJi7iN1I5kj
bBHOYlsI1flGQzB623euzZvAMYzzoC3NvdPWzq4H7fDGMu4uwL3oUJs6xvWw7no/tqLpBhlzvTWz
2DlWkq0MtnPE00xDqQ0o+vN3QwXhgpOz1b6FDumWiZZwbbDMEhxQoPRuyEsNTPiiUJB655vOVC1Y
g06PGewEEj5imj7UTFMwocm/zHZYX8q2mZ9dZ5h9La5YKrNWHBZ9sj5N88DhqUXOvdEaxF/xhH+I
07eAd2f0rw2jnntRNP0zI3BKbG4biCniUMHBLBzY26goXrjKWcAYSnlsADLD8XTrm8Uay++6LPv9
4HTOfYzR4zRF8/S9oud0RjDsUutVsCTNflX6gm9y7xNLk/tibsMdtg5xqsylfqTHEV4iauf7ouBt
Xmqluvg2vohPLgPa258o438TRrAC7asfEQUrk9x2dOaYjqvZDpZKpNXuB3A3QxLa5W6l35SWgobT
G9MeZsim1Yel/zfyHXT732PCf40LsB3hCscWpkVvz9VNU/0QezCDIjDitpdXZSzU6qLai2U+aRm8
ptGPMSFyLGAbtR2SYIyJ0m/7z76pofJUmMxtTc1m1qnrXImfUhdqTrUTGTjFdQL/Gh1MxzacW5f5
dvr8+w/6+D0NVWi6LYRhmGAuDefDByGYyjVzGfNrWE4GGuRoyRNlG6oo3coNAE4iySwTlt20SJtu
yO8/fL2IP99PPlzYlgELHrC7S7LXr98yH1VNNdQmxQrh6pnP45ir17kspMahmzT4QFpZnf/hG/8a
aGE77JdUytxZBxak7hrrD/XTpcXXkuii4KlNGVrIkyQSMw+Yn+fNnuGMtK7/9DvyrPIkOeRaCAb2
H0IaEMSpjuMq6gV1EyqNFgiGcl3Qv89eVblxcbWTRVrHf/ihulA1E8C+AznfNvQP37FcaqKWxTCd
8sqZXxDt9IxZeEXbw05CkKS5vsJ+8j8EUvyaR8GV1Q3NNg0uqgP6/y+fqkwGpzNnVk+ciKvLHDvK
herOfiB7nK0/7cKgSeDk4uQZkaUR6vL7L6194Pr/+/NZCIZpq7priY+XmtozV8xFPYWEQcFDTDai
jHiVigcHzcKwTPddPL4aSZIy9WXKLVTUyb//Gf6ynNZLwP1m1bJnCFv99eFCotW7NCbVU6ML+RIu
muJxvXXYiu28s9DgEODMQfv3H/pxW1yvO3pHVcVIyzlH+/C9035shrqstdOgddW10DinJnpV7n7/
Kevm+sti1dFxksKAW8siDkZ82HyFOXQYb7PyrDZWF8gkLFBwMERgtmtDZ5GvUOz4oqKLfVPSC/n9
p//4Er98vDCFxn8YGdqruPPDI20VPVMUmutnqvH4arszBNNF1Et+gEwFuWHErF+cSZvWdN+eQxM9
wYBzFiwwHm/ibBahXvClptFepDyVvrFozfCHl8b6M/z8M3KBLKbwBpsK/6jmh7sPeBI1PQOeU4uW
25dwWDVSRUebkwKNIZL3MIiNf7gwf3niDJ1VLpiPOaogJuPDbZlRnmU6Eomz27Cd3E6t7sqz1sS9
sh/RGjCqbmXM181r4r5+f0/+spOy0NDo2A5r3Rbqx10GkbVrhuRgnVvkntarXtrx/KDMHTZkNDCR
Q2/j9x8oPl5gw+AD8bxBAEGGLcz1Yvy0d2sCORdJITPq+wlIvMT6IBkcl2W9vLPpjPPVILiouFq9
JWkAaLmi6iEiL8pffetkcVcV2I6GqWO0xAh/JkGpHGfIoShpmsHEnkOnUA2Q42ntW4MyzmA4knOj
l53iliV6Ml1KMwMHOzQ0XemvWlW2bBawGEXtVVOvRfZG13XGXJuonqvpe9pIxZEMIntgRBuDQL2d
nmb1UTRNk4P3IhUCSy/gVXKgYucH0iBZaihAUSMw+//hAv5IOfr5Cf3xcOpAEQxbFS7L+dcLiCkR
/7VqVMdeQyZN95Sj32HIVqXQLJpOkJwXMViMql5GV6iTzeTizTIsZT+1Q1JsRQnediE/xCT6YaO7
jeIcjaKXHFHoCDH6HEdGeqeFzBMs/9BiGOsI6aJwWxZaPvtx3RJB2C4aMN4KAyHIMrA6OCr7euBA
QFi2XB4TRC8WRYE91Cdeq0q9xyuTowRjemg5Q6AsjJ4AKbY1dBW0dbPzVOhIMn1BqxtryUx3+U7A
H1AOpQNNjMDFTEO8Jejgv7tyhIIIu59ZILfTakCJYRTAHAS1fIxezaWH0VtbLXGofViN/X2twFwj
o85MSm1fIX9hHJ/gZ3aBmlgxoe+ZPTV0lNl05jNwWCs7QSMxLeu24k0Mj2ssx8a5dBrOAmJQewXH
sJ/qldtdiD1wXfKiGLtXSJrdubqxRngxt5z/NfcPL6ePq4ftia1J6I7DLm6rxodyCxkWgz5koicJ
38iLq7SHnmXhgrgh8kSN3gpw28nl90v2bz6T+lW4DrWlidn6w7tJRi6vv3yYTxrapB0CxNGTAOuu
3awb9zEZ2X/4jh9rEMvS2Qgd9h5KS1eIDw+4M7SzQUvMPpIrR2xINsj+HC+Mjw+x02V3ZtHpu0a1
adsPWGvLfUMx3wT/9DvTmqWs1mxV5R/tw5acDFRd4VB1J4Thtn0iiyIaTqjM7f6T2sK6gkkEhuD3
n/lxL3ZVwbFIZ/DMZV6L218Xdg+hE5FDUZ56WuDaHQ9crgbk/I1uAmNS/OlR+niZ14+jyjM46nIg
o/L69ePchVw5C7jxCVWCrXM4zhkrqWs8F71UzGQjnWyGa3EorWKXKyh3afil5F//029tmKqrMcB0
HBJRrA/vgz4uKXLHcT4ppI9tCwc07uRCIE2NSLR/+KyPL1pWD4cxwamT44r9lyusJqaGBGya0Dcg
7dvETWw0fGd3YXzZA4ENa2ClhjU//P4rrgvk5x17/VjerpqhGS579seKUjHFFEarrlng+9zSJm53
ORT/599/iraui48fw/GEbC7Hclfx4a83tO4z8EPTiPCZH2gTVZLZVawDS19KsOf0rTZRRhkRrXd7
VkSyB645/eEKr8/ox5/B1IVrcby3Nf1j/U5/pdRikKqnsi6N6xjH9U2Pa/YzMgukr3XaFO8GatOv
UG3yt99//7+7yuRZUTsbiNJU88PyQVyliKqY1JMG5gsbVJzsANTUfziW/XXVUDFx3qWA4VL/ZTME
xauxHYrl1IpB3w2ZXj0smOKR3KEyG9xEkN3n0pZWwvENvWL3h4//6x7Bx9saZRMPEu/ND3tjmomJ
7V9bTiqEzCDKFHTHhdZsBXlGf7iVf/NRFu8Yw7LXg5jprK+Fnwq1fGnQJ/QxvPWuAqDUhvBdoyo/
4d9t9r+/dX/z1Fiayp7P4YAwt49vGCaihW0lJrwkTDssSEoC7twNh6LrUETPQs6axzz536X+f6L3
bv/9WH7IAPzwx/9lJOD1y3Aov1f/B0L/dMGq/59T/x6r6JfEvx//+rcvPyL//uWo8CdceqnE/nHf
/1/in6L+SwNOoqucTziaGjqdgf+f+adp/+IY6ZK+BCiBw6vL//SfzD/rXxrWeU61Nk5NR6VW+ieZ
fxoHkl/3FjR6PIU6uCtobrSA1PWB/emBbGWG4Lj4jvaO7uj9ALjsfgF+NDK6g+oD2ULCF8MzNTj4
ZVxa8UulBGvnDMpDI+9/gNEg0gx7m6z5LeQ7aK6KZdyU4BCuXQatbhzEjehAqRPlW+4gdoqbahEv
8Wybu6SJoYIjJfKjeWDoqkKiGDR7l4V5c0TplGO/NNEV1ZWnp3WzBRm8hXyWbKTs/WIFmKbLQkOc
WIQJhpHfizYo+XG2+kz+XFmBzJ7js1uRTjw06b1i1A0y8vQxCZPBK8LbXhYgVsYMxkuefqaEJlai
WmdqEr09VleY4iCRhjA+OLX9vXhOV8Fwcpl6RD2yE2bQk6O1gUe2E4b5rCN7P6B03SEw9poJHiVW
Fj9drc9Yn9axWVAXyYAtz8m9QYFyvrei2KEFNJsBSu77ZrkRlUATtFJHWit5Bz53+gz85C2FDbsv
G1MSCGi/ArzHzY55tKxQ8XdOc2xH+zm5amp4iqGpYkByv6ipc6l6JOuRexiK5Xacm30ff49TNNtJ
AqVQfSC09HlAlwKCYu9AhnPUlbI1Y4YuU8S+MaTZuEePJZxnUxlB/BTZXVnv8as9LUrxlMzqLfuc
33SQ1NsEVTlaG0aASfgVUu7sLq/WvNzEk7vvszVCNpmYivClY53JOhHoOue4xEH7M/VcwGy8TzNs
fpFe3yAMv9UR25nCRZeqZ8B27Pp5asJDwZB2k0Vh5zt6HnGmLJ9A6N/ZjQicJP1O9mqyLUR1mKby
y3ImhJUcm8qRHjOjXWVW/cbpv8bkFuV2+AJl8MlV0uVAEfUez+oFRlS7bSsSjhg+fSrsrsErTIVc
KF+Z1yK8dRitps0N+nSPKTyJgKZJ9EJ+a2TarcuEwCNO6n1OyaEjgnETjwC4Q/ZAxq2bkMrPk03y
XXbKFkkbahvzuTfAE45onqGOzNYXdWoaiGdwh+fkPpsG5lOcxryU1p0u1pA9hVneoOzGZbhXYRNt
8Cq+xToAxlUtD+lzE2kAUHQrQ+ePY+IFRCoXca6OroxqH/UATJg4OTkWyUqqYz1j6wVQKvvHfOLO
w7S8UyN4wBIZ+oZcBxSfyG3kfJskoFgXBzIuynQU2osPm/i2TVBZCipc9PNwaWrt3Ex9emdxQN90
rvRNZmlBa3XrdpL6KB2GY10751BqDyKxnlOLMWNXIABrWGSZ5vRbYEkyiBBbH+1W0Y+QCcTxv/9Y
hZPcabN1UquhPM7rL5pW/Od3pnnGTbig8COiy4q0g636SAgtgtTbeDjq6y91FRm7Jlr2MBbMI9TJ
zreBmdCnqOX5xy9rft7WKRDYh/W1qa6oNz7VjdOAcyars9BuU+7Ipux6xV8ns8hr3Ck6GT1pPm04
mfsZhZSZNKskeGq8thkh+MT26LfLmJyqSRdeBiIGsQKo7ywxzBMPd74hisPY9RAZERT26THU9nJy
01M7Fdnpx+9GwDT/+Z0stz0qWyxFleovWvtKhHzri25A6FDMnDAskqvsJsbhUYcbnHR9D3l/g0g6
PgEEzWHuVASmwCNqk1zfx0kNWmT9ZZqsN8gcY5BUpjxGHdJ2d2WmUV/C2NbW6DXiTol7j/woV8Ve
ydOFaKSSRwok3jGxM6gBSmVVR8OuSXvSyJ5rpJ0EpdES+wJNKystErus+SgqY5uDN/do9dieSltM
cdwhaOp62pCMtVEVPQrcKjOZ0yVXHrUA3Xnm59OkbCWDp509li9J73yiN3IaFAdXhspstoeXW+eP
LQ/R2VHnNyWMw8Ds5QsE1OkIfH7kneLr+uDihm7So860uSU1o4O0Ns/aDi9cu2eSD886Mhrss7I/
AgR/0HBZbaWlEv9DtJg5yfSEgvgmHRzYqWkdI9pfsFaXxUmL8H2HEvcYoxaI16k44y/qdqaKpgPN
1Uujgd9TNbs9GsAOShT1dhtkSY3fYsElrMItk0lziBqdHLisuYcv1ASyYS3LznrjhinbDKmpZc8t
Kagj8hKUkoHU7bsZSgd+qQejBImfWjeNZV5IfyQKMEVpZ8o83kG1zOvxC9K/yZ9kUz+TGoNaX+fy
SoObgTrh3PeEoETOvNVHMe4r7BAevhsjIMKt2BpmxykHHx1EZl5TQ928jVP1sqioGswKBUsDsmmj
lnAqwiLcTubCV1Kdt25u2DqUHq+cgq2rTpBlIJaZr6Zb3uRTd5kRYAV9lD+OOl00G/YSMuNbYSST
DzUl98gc3U7LNOIKATitKMoSRIoZXxytcj284NzEtvmMVn0NdeOc1ivRSQMYEFgtJldt3FQKnFl9
eYIo1G3BaTTwCjLxgIFpA2er962YfF9Z28o9IqRg6uFvKXbGI+uU/gzNBOJemvlLD25euHVQ5aBZ
sS4ySbGW6VKUs7O+yQYfYHB9NF2bV0mV74o4t6hgrNIbYlIdRJSDsixTc1MX6rGJ0VWwYbe3cBFS
IEJmt8Nte2EEhh6FaCNMEuk2r1JycJT6pKOjPPXktONjrc6YpQ6D3nDoHkt+iCLWN/ocymsfv6fo
H338qznvAUStEdb3U9saZK4qygPdxvoO6vN8r7bZBaBE+qqmo72HRIpwClP7pSXpZdPF8ROEMFTA
zlwcsTj0L0mKDiidjW0z4DXQHQ3/eLW+kwbGOJllnzq3PtGzRHRcjTUqRByObnkpC/RDmdHPWzN1
Cc1KohsBg5KaAgatwuPO2A9YRybF1QKs6Q2Y0t9wk2yXBmIfCNB2i8uDkDpErT49HMg0cWbcwmDZ
Zz25Ml3x3VATsDIRarmRu3hflzyaQAR7IJLFEnSNm15LmMWg38Zj1ndbHOQOfnxmIwoHSt7w+EwN
m3QS+NBnHKbdORH2E23bfufqeXbGR/dU1QRUaOadRmQEHDN8m6GtomgQIbBWY+z4I6TRtiekwlSR
ZK8TXt4t5uLRWzf89h6FEHK1msJV6U4WluRN4YJzndXkEzDcZT/liLLjui93IlaMvaJUnzGTjH6U
8lfGJlQpgpTSRcqXDgJjaKXtfYVbdEP+8aFpUpI0ulwPCPH9kvW2dplK1esxbW3bIf9eZBGPR0/E
CTkC5RYfFwFleadlG1ub8MHhzjokhviqhVtTV7q7RhEHHOF4i0R50vGsIpC0jYC0YsWDMRX5NSAQ
HOremAxHg5ca/uJ+8uzGJdo7bf1Q04HwLcDKwnyNPjLvDLJga6dYnVNguyalb49CR+BGb5o3ou2u
qpEF0VDMndFzSXCeYUysHMzbRWb6UWg8WlUDJD9qboaBKGYuskpEw2QH6BORhbWp19b6ucSiszN7
89WtDPvqmN0ptdruCrX33qHfDERlU7tivNB/LAK1yLogcZCO1+jd9gWH4rkxb6McguuSfIoHJ8DA
mnp9TEFYPqa1o90aInte8qeBIQrlZ3lYKlGu+WfVVTTzcnTTdd/pYG6UghgGScALki0f8rrmOYQc
7VNRv9VVrF5//II37gyxsDksLlGJqHum9OIqEW+kkCxYaX4FZJDtcQnGVxyrDbbExgj0bPImOVcq
x/nWN4kP3duyuNdnGQd4vT6ljACylu1uddCT0mlddXqBkLjHYdthPdjgcVECddS062w1JcPRcas7
xZusUgTo9fS1MrA66SWiHk12CA4UFikCs11NhslmwclAdwRlkyrH+YxGAt2WjdVoHIvjDJMASv97
DKCIZAiLdEJSErAMnhhTCs910jvixANsDN8N8uc0RtXbphdEJrb5PZk8MANYX2tCzSr3Ho/4kZ5X
HQRIrm5GcBHtW7QlW6edglZLsF84yXEh7weOKN+3VJncq2jgmJKuQA/+f6pdEhGPIBIZonGETG0c
64SYSIzOezMZzwRl4FyaDFIl7OfCKW5H6l7NeVCXKt62i/ocRwM+zBSFR1aSikZqaL6VLA0icpzJ
SwGH4CWhAEgStjwL1b4dbvPu6xCq5RV42D2ZpsO+WzaqW92UuQL1NiJddDCpbEZHY0sydS82Hssi
36cAn7YV5adSiDUCffJtu/9Glt+LUQvMhihi6SY8lZP2qqXjUeajR/g1lUYUjh6+DJjxVdx62HEI
9CinBwl7mbMGYSqyfIiWrcOhs+6qJxWdGyM52XtkOQFfzK2DvsDoAaMHxlYpX8OZCNwi1b/haEx8
TZneqGN6v+xWrkiTB7EbNZvaDB9BAhGICqsTrn+9KaKal1vhbCNR2UAJAEQtQIWmYZp9wVkpkWAa
QSjdE4uGpWuob7KZv3LWRvwBi8pRyxkRiE7nmLzBrajap96s3wQg00N6MfN+YUK0HqkzhaG2XKbd
PHIZk9J+ReqJqQincNVdlhLZf7EuzNHZl7rxWrrzHjPtVzJF0Rz0SCmV8VEw6FQ15moYJWO0vM3b
YocPOWlVReh8spQC9pOSeUatr0w4Ostzep1acSOVdgddNpDK96FAzBeSybsJC+WLjMV7J5meVCPQ
MWJ2f7we4vhLaiINa5qepDF/GG0dcJKOIxTMXTIYZypMCnQjW2MTMX3b8cuULmfCPmwPNSeEjWK5
sWNObUDfXyRpsBRplFnLApax0D4TcLUHsIoDxDF3TqZQYTT7BclBEdlbwt+qIG/l56UwbsUi75KI
WEKp80MDY+3VwUti5Vy82A/JWFKS4Efr0O3SjXCoLU1KpDmRN7EBaMd11688bHF7EYHd85xiY/PD
Sr03qzHykL5t4Fs+kfnZQ32i0KoikjlXLG3l7rAt30Uin31F1vqxo7KLCbSfa0qvuej9lFoUIV1C
3rw3WTm5QlbPKk5HL1pfTvAw4CInZzIN7YAZhgR4175AZrAO8qobvGqjZbG9GApS2t84ln7TVTGI
rzlagZmJ4y90VHxltrdh21ZbobbveBw48bDJhxPpR4YNsb2Iy3tY0zvy1fw5Hu8LKRAGN28SeRD9
XP5uhFDb0dA2+lQgZbZUpDPJiyMKkNZkbal7tzADEVYY3ActX8vJ0DcIFdssTRtURsablQSHYxU3
vuICHYfuBpd7zi8KdDG1qTehsOTGSSvqV+EyRh95IjF6kpwGsoY9Nn6zZz05g7I7DdVSHjCIW/sB
75Fa3imxcWVmOfqiyPEElboSSCNCqz8+katFUOSSBOTEQ3OTGv49C0nusJyNOD+w5W6jJXxQSvVB
ra1bxtPvmZJTZkfNIWyVA105En71+EXpl1fo4tqG8oqZTsxeMD1SWhFAGectKy9+jnBtBKUzP1Qo
okXyLgr1cwWwm1DFkRvuyJuOx3oiMrOo2m+A2FAa5dbrnH3Chk7DsPzUEYmjkOdB3HnzNdLNBzVh
Jwdyc5vU9lfbrCic61M61pM/SjsLIp1IY4ptaJ5vxgLCwsWxHq2+R73JojU5dsUjx7clXHsiZ54K
dpad6JfjkoE8Y2lIYH6brAsfraLeR1H47CzyVjS48zIihPxe52UXheEbptA7vR+dHYjP1l7M/ahr
tzBA/EHpPwPKGn38eLduNnzO8uwziAWCi90Zst7Twn6wNM2wiTNEKJNO4SWNh5ECgi4LB/4CGtOC
HxdCNFyiLrpddMD1XWS8xab6OkTmVzOhhdUs6jbtwQu0SpUE45gdI8d8aEpcrG21TzTaOF0l3gps
RlBaLn0HCm1OFrwydFRTILUgG7A6ksiyyWwEF4QYIZfNVl7a/IiJ7Gkxpdwi1gBe37NM9P44Jqq+
IcfrqHLZtql09jltU88d1MIbOvZrvO0QLrhwo0yR9NLZheYY+3E/QKWc907hvHRmRYlCLkZqs9Vg
6DXHgdMrlevGPJRZW/uNuAHjNfmKTgvFKdLTimGWtMQm4rcKXUL6l9ml77WHxTJ4NSVPNUbPDURH
5rdx+B6ONYsMuW5bwAYkXWr2zLw+p5yudhWRzHGYvRIsBSGlDz3wN2JHdbGrbDPbTnN/Q39hOTNk
9Ms5mbx4AlgYkui7KfvoyeKFWSKV5ORZf+/dxc871ueUypzjkjr6Gs9jOE9fbLzYbAfp7TxXjAPR
h5DeBeDquJbtGzMiYXZWrDawEeX6tRHZe2moW4M+R7KU8pxQ2Xn9MPW7YoC93LKEufqKnhWHXo0e
CBAErnNSYWkGUy6el5LeVI6+fyCWzMPHgDO4N+7r5rkeOGRpfecp2YGD4kJW9UXqxnwWcfRFr4YJ
HgtZTCaTtFkDj5XgIOeCTueyR5INFKHzG5c7E4UECoWl/NK5c3RbWfWnbIyPwyzAU7Ss8AWkWIG2
eeb4LYcdPdVUhSIxN3m6hX3hzW7+rOi0WLmG4X6akwfW5wPn58/gzZnnzbDeiAfGtqvtlJ6+bZY/
CEyWGBHGe4uM5h1U3IOiwKxo1ohAlIOnKF5vE9XZ4tg1GhH1nIBWa0vzWWuI9qqJTVisWw6Up4Zk
Ur/PVI4jIfwNgOVc38zTFhhiRUfbfrTPvBzgHMaW66UOF5NzPqyqIIm1R7y3cqPZIyzb0LKw4ag3
bgp3tD2mQ3uiUYhLkaHFm1sWrySdvUJCXr20ruoL2Y8exj4vzXlU9LLUCdMh65p82D1+/o40jW7f
6GYYtEtPIlpBlnFlf2rq7IACXbI6Fu2Z7FMy4eDPqRRLxWSPTM4jkCaQ5jZjTbvcyuMvZAPjD16y
94FHGknnTQlx3TOz5xKc66YszbOTAGEM76zQvcPQ86lrpgO6G5Iso+WByBleJ/cyo5KTeXW14rY5
opkftu1ICItC7T2F5DFF6RcFZcZNj7emL9uRVp8SU62FB7CXvPxXdhG46m6V/vO6TZ/NMY12iBAv
NcvszOGI54Kz8az6qjlhLzKgGEhRv87Moc7kNJ4iZfI0M3ym0X+YzeQRK7K9EYD0/JH6G24m4c1V
Nr2u7+uln24zAr03YD7azUIsTVcMEmuJcRcneQNULvZIsCwIcBByI+66oYA5rMSBApPBG1U6QDlZ
IyYDOR89iAEEWxg+rLPTwsEF/xcGTNcqsm1N7rOMDNOLU4iFaPVo4ipAdO4gvvMRLStbo3OEMa88
GEiSdoYD4oMMqxep9o8ImjatMrwsZsSbLtbv0mzndLzDwHP0GH+0W00QrJGP7bCv9fF7keS7YcAM
PzmcKMdI4GQ0on2ttSbsj+G9lGRpuA1VetHcd7pzHJEonNMCkN08RTtAucCiBKS7SMsvLFasQe5l
bDXnGom1+EDSi3qKXmEBkzrAeO31o/xi66FOxIe66ZT+VSk0Zb8YKoL9ZsIGBIS2VRTPGhMzMETz
ppQ6aFTVBLQxPJJwDkVTiK9ZMmQMcYZTKRyaOVqFaZ/NEeFwUKIzh76TOT5OaE5WafU0ad3jUi5f
BLLETb84F5vmMsEqxK5YNCrMELdNomTHbHKrIxnsEN4xvW2QoFkg/YjzMzgN6WFfe3WNXBjMRTtO
8JoKw0VN2vJWJGl9Dr/YdG17lSa4jrgTyqFq+fYyxOAHCS/OS2tjgzi9LuTwekBunkzF+VqTmlLa
zfrfrnScksVhpWzIFqAmx7GOA9JlmhPZZ2KyBUiOHnPwtyjbLyVEaSWq7hB1nn6EFCjJf1F2Zs2V
KlmW/itl9U4aowNmXfVwJs4oHc3DCyaFFMyjAw78+vrQvZadebu7sushZAqFQjoDuPvee61vmc80
0j+gkyDIm7P7xuFSRVWIeQeM6Rrt9xnK0sbu8YVRrYebHqzb0gCZTVoYfVb9GqYCMe7J5aS/zUE1
bvxmCehg5lhgKgFG4sMg7RWhz1n/uxBdtWPB+AB8Z+4tl2mYVhO854ls2hRx7RC4OCzsazrwWewc
qxqibGY3O/ys3KQS41CYJd1hRjm6ayMpcWxEANeG+VC4FJuqBe2Zl2PI8hMeSYVilltp41kQs2HT
wRstUtpxPcOAgRQZ+ANvO82zh7bLcBSr8X7IuJVzYknhxd2QkbLLiVgBb4g11ku5Ncew1LfQ2TFJ
kZO0nt3MxxSbfUR4G2hbVu8WMbfoNvSA4Id5DdiT+4iliSiyLkDCZa/wd+/h2nSb0oCbO4Gg7KXJ
oYxOKmrZcD+76mxK69uajHd6ZFSQDtsjD54KGe7FLm+oqOAvUPQ746tbUhfo9fvk61fGSpsxBlow
JmT6wcc652SdDfjw6/yz1sUFXzEbdtEEtZk9zRV1S1yroJrte2q2+1HOD2QLrs0GMgJRsHr1moVF
QNrOtoJaR/Vsq40ey1erze5zjsO72RYEKE36Yzz2JxvmKJ02D3/R0qdisrKCFdNa0VXrC2fPJX+0
2URw944Q4dncIotjD3mgW+SeL/5YPaUlo6aCRZEWDpQSokTXYPYfCm56t4TIkKoQRCAfXLde8jX2
jMbulBqZH7EIcNyqdvXMBqglaSBseKZFGf8uNPD9ebadf8dPusua3sUT43CQdgKBwxYbcYT/s90M
ossC3C0uCdDA5VxebZuBog5elg1hgGQ30Ln0w7oIbCzgdqbzskzCWM0k5bCXE7zhpif25UM9VydO
boe2ce0rBugj6LsiiDRyeFCLfgADgsAwZJ8u/f01riOqx370SWyGkFDMS5u5cWgndd/Yf0ceEj2C
saXOnGlLZUyGNkpYDEcL4hy7yT3idCuvoMnn1Qa0TflJZ+tC3uv3mIb6npyO8lSA0SLiU+AnlDR0
wwr9ay3FdLLMTtzRddsMQBC3VunY6DntmKCgpiRhdzr03QCZbtHPTmscONkuG7JfWZM8trp85lze
7mhHcjmBeVzXkhOpT8NkNcgu3pYuNfggOXIXEPcWnklIWFJxoSs77RcvbOMnX67Cnzmg9Ckd/9v0
iQ2yJ3mXl9bBmkT9QIxXdvpRufyPpD777f32rwoevGS/6K+3SRR3//mSML36/ko+/tvvujzsHv/6
Dcvj+PvPQWL05+PafHQf//QXloikm+7673a6/8aX2P3n/+J/4mZbvvP/9x//7fvnpzxO9fd//Psv
gurhstx/U8GV//7nPy1OO2MRUv6/hUCXj/wDou/H//Ff/hQDGf7fTGEJRDuGYMC6KLLU9yIT8v2/
CRwSHuESSDEthid/1wK5f0O/iVgW3xsSHc/Urb9rgfS/ebilUQcJ3URxgyDI/J+IgX4cV/8oM3SF
QJyLUJY/KDmXB/GPUiA3BAlQ6q0MaNDsq8ac3knkMta+M5tnfHftvV6o95iYkrva0d7A5TA/leHB
7Lz8Lhtsjm2z6QQ6ZM+VDmMC5g1yZgnhGxU4N4Ypo3tY09lKInt+74jLgggdybXtKXmSC5eAoNZx
R37AJQrJZdKejBC9sp61V8YNxkdmPev29D6TcB6yzkMbhZtwm8CALNuQ7NKmtm+EoV2VltAb6vU7
0RrtXe3Z1rH0/fHaDbaGV3bSwKow21k7rla/2fA9Aiuv5e2sUvEvNN72X8Wjyyu6UNA8OL2ujRz4
n1/RQmcyo9JKBq0nRIB7vz5nef8Z5VQmdlO7xK8odzOXthv44HG3BixCzBk9EKclWrui9FMcgrHv
NrvZUjC2ZxYG3S6bXf2gzeV7B6BmRTaAEDIKoqHNHqMcYoBh9OJL0Gtw29b7sFuafjmzqVuJ9XrH
77hRKSNgrNb92SnMBLCZRe+WFt7bQPA9jbrEPEZF8vgPN8OfysB/K7HqV0nZyf/4d/uvMk+sKS6X
leN4DrRWw/iLKrmOFt5NZjQBcJqNn7afQ1+SfGzzK4EgkHVZCQ0eJuckixHBNYWqweClRe6ViF1B
+M3rUk1tLDiLD5zkVo7Q7J0N9gwuijEi/Gr0XcsZcO37RXxorIrBwgwx1L0YlCO3bUnnSwlXv/hL
QyavOL90jo/iSGTjRXa4ObMZ6YaSVnOJsoKESMqxyp7Gq6eTrMRRyRHqEs4pHeUohviYleW1RiJ1
m9m3hh9ZT0JLrFOSD/9KhfsXlZ5vOIYwHOT7xmLPJHr2ny8kNDY6khFzPuSNax6wpW6jWlefMuEk
2zeEd8em3d0vI9DKVooSns94hAxLXcu9i6163HommURehfWa2YwI0yGI/VneDp2goWbewyNrb+I+
pgJwim/8pyTG1DimUMzS8nOmrRsnWw1A+W2swCS3aluXYfjCwRKEwtLQrxl1nGekAzAeJJFnodWf
ktYZHpPOgEOSd3BJ8er9C4sfp7q/6s+xI6OVRGS5mKBQ7y6v3T8oGCMyIfwCd3gArTo6upYq96oR
32KM8Jr7/Zs3ctho9OjQFaEW6BGtMtdb7sSh3k1O+mZOlQ9TRy+DeiaLolX1TmmM+aMQrtxAm24e
eL7UkRuU3u8zI7o6HIxNNYp7TtSXRMKuBqP1e2i8ci3yZl4tne861AswQ8cetPXGb713UiLJgpU1
3U/Quhsj9LYOoKPN7Dc4XglkahV9y9QVzKDo+kJxZkYURhsbhu66QVBYGpiOR+UesZP6zPZtCcop
OjG4v/bj0J98xFxr0A1XgogIJmDKW2Y86JhgWyoM8zpFMbxvsTe8sAM1gsjOoDSmhfDzEH++t4lR
sZO0OdEJa7CiYOHKCu3bT4s1skJEksAZGRWCTjcIhl7YMZXBYwUNXG/17ncGBRvQerzJqwqABHCI
INPGS6862Eup+aW4Xbh5f7cOEwbZ1c6Ge26VwhFbM9JDOIhf7cisujq6c1gd87r0l8lo/ca+RLPB
9qNLzct9LA1z7zP3pfBIFPiPuDxXI3CfvHOCCCf/mbRBdaxM457m1Xgh7sENpgypy9AGUeHXb3PW
1oewcIqtLRNK/ULhocIgCw9NRPKOZfjJcsp8XYzkbiq4yQ+VPcR7V+XfVaPurBQKuKO0kZewPY2V
SM4ynz+wEspbYH7ytkTISUTK1UEkePKs0LupO070BtPwD/QNjwMH0d2cNtbedZoXLBrOKXNsKF2T
pjiv+WgN4ce4b9g4amAsI7wYhBAPZo7eEv7gxe05LMck2Z5AwVFRKx8qOa3Ph1LtUCLDfR1IA1tZ
JjC9CLnsyXYqgP6SJk+FOolOhJMSNN2LHnJTG3HFxoxxYpe2ZCU7/Qb0n76Lw0S/iYjvIq5e7fx+
Dg+Epk034C0RKWaBrrnDTVt0BhcKDa2fJ1e5/n1UsUe5A7DkufPI6F2ybryxKG4Gd+jOTIIiZp88
YJiKO1iD8b6TSRdUoddQ3YwgLtXcPytAD6tMXRgXqFt4AO0zvjkkS9ELTULrYqXs8isPsvOMJoC5
Rk5GjDYuM3z7dy1naO+2+DBaGty6rWn3EEpwGMM7hqsev8Gt38zs2U/DolmMRqNY/3xdJlWQViPC
3JoayV2ODz8fTAXhQmh0snrKXXBBGoPR1TAm4hSWjnMafz5LajBcNqd3KOsMK5Vy5RruJl02PcLr
5NsrhxSEnZbqzoNTTOEZhdVbTMDBAwey5mgMJP/VPTlPyHDyo08ozx3h9kNgwwLfQclKCOPoraes
pzneGpnEM0iuaYGldk0zLrvBsgCVwS4eCeN9B4w3PBEoJCH88Vmsd5Lhp/XQFHN7a6IFCYSq+o05
kzzUkIWx7VtqHdXS/mh8yV2uV8WF5t14TUrh2vuuS7xjb9SIE+vmsQnD8ZAQGxkUAE4vkV+VG3bT
diGWE5BEp3NVTP6HBUyG/jDQZYbLpBKGomjewt6/S8VAokmVaR+d0azpdjFjl6a6cbpkuDHC8K0q
6hvLnkBrRH1P25oI3mZ0mxs6W7QhsO8SUZflsUHt2H31duRwKNA/G3yTV703JBsVWtyhHqqbQWZn
ner+VrcSMpiYH4R9gaJ3ueMJX8FzNn3/3Lhm0oR//nyfq+4IPsXcQdkpNonfO5c/DiPMfl6hiWp3
+gwh3WuMx6i3iJoqbGBAdnKXd+RbVeqZtx7Uo3yN3dE8kTLZoXmp2lenGdNNZLYdYUlm+zr2MaiO
XIOBA62yzWnymh5dPDrAb7Jzuz1OTUabFo032MLRjR/bT30xDI+x6Q6PeNfavhAPU5kBW6KXr2Xx
M3jt+FrRwX+2PtO6sp7JfI2QS1ZilZndIvGtjTc5Mnjx1eQfpdvqzxOyCZOgvxHm7Vf1HTl6n8EU
XP3xCQLi2Uz5Cp/88ZX/27ek9uidbcdCW5E7IfLI8MYRrXqFhbrRyc75NJTzALn0xZgicSfGFqRG
XslLQdbbwacre+DkaJ8dad0bJTMIsZzm0WhbN3nhmruUoolckZY2oRXPT5hUu2009PklJwTp6LRT
uCuxuN87ijve8sPhM0zoctRi/Bx9RandEChXiC+zLz8Za+rrORTGnqYzvXlt9hgFpd5tJdKXOB7u
Z9OXv0a+Y3kVhvsY0cSWi7IOWinrk9YVOAsQbjxXsdEHDHrV1gwlrQGOvEx/PF7V1v+CTU2GZjgC
BoIKVpAFYnzZKSoQXZ/DLdlbzT4WA2czV7/RKuu+nKmiOjUaTE8lgy/zxsy87oaUrPiBgABz1Xsg
qcliM5jfe0O4IySBtlIK+DEzNx2JlbtSSQQNVngeK3KbbCl+TTNA87GoVrlOok+qRy/N8FpyMNFD
VASJIxCGFs9unnWPnZhfddKE1lrOSUhW5Q2nNhNa3T4OeSIJsdZ0Hcn60juPrlDLsYhgynRiJ68T
4ipjYlLqenAYQ54ABHdHwkpuWI5pvs7DCWZJSzuq29Z5xW5j2DuG8d5yvOJoViBzSzwkNqwx9JQb
+nqzkWwGBmWwn4dNn8sXWwJjA5P1meeHjl1jRZlR7PCLbjn+HzCJPDd5+DaK7AlZNLdsgpI1rN4b
WyILqF8wVcQ05OUvssQNe3xxmvaitxmlYzaYW3o6474aaZY2ybRpq+K90xBuJ61BlJ5xjQ20SgkX
YJixbGma9WbWCbuTDZAo630O1Qidda/YMR2PBETKFALuyvFobaGjBXCEcSIDqUc4Kefm9t2B+u5M
hGbUOFh2lnSRrnnLnaBWACzrrRmFJscjC6n1WiPsI7O2kfKPVtp/iB5vJT4jBiNNT1Xi7N2ufyxq
+5T1AGin8rlGseA7qQ6ejVa9huQfZh6u2ihu10bNLGqy5HPl6L+tlgQwrSJinejaGRFe+QT0c9/G
DS1Ra/JXccUHSI0EIIpf9UB+x1D6CFtq+dIZFIkGCLXJJFg1tL/qMdkRgv4ZpuGTmIddmepEYy5w
brdGEYaHW2uNTdJ+VKmq1hkrWsBAmoRXtFuDTy95JokqlcNnpaVPaqjPImYu0PJ4Vz5ClCyeu00X
6dRzIyivtrRXaWSfwPrWK9kibjPIpQUGOq91MVRrAISYgo6MOVYpbp6tPfgUl2PI2DpBwG4WJ3JC
woPVyAolHVVy7d9GV8M8Ev5+FTZD0jlHSWw0CIgdGbY7jtdro7o2Wm7ftg6h0kUdncfsJREpUI/q
C4OJuUYscIyVfysK+ZUMRNyFSXT18pycSInMhTHVJurjlhN1k+4gQGJvNCcOaWoeGcRJ52w2BUHS
OdxSDVz4tjO0U6gNlKy2i+iR3cAu3ge7/EqdrFt3NUWfMFxmPOEtroOca/6aDs2L8PnVlt6TWZIZ
aOn64p5NMr14HeSNZhCbOQEwLXWa+7MOxgGIClO3nD2a09V3rjqdpODkAci+S19ghDmmOJNkWVcG
mLrV2k5dtCyCJGpooivLEK8yV0xhQYHb1J68lQVAYnxY0ayGta3J5Q7HH1bFVzfmopdedjDr8Ldj
js9DL9wVajJIh/rw4C5gWbphR64XpHbNeFx6yaRCdDLNNxBi9XVhw8Zus/QcDtFjAyF8R2bed4zM
VpgqvBfFdITShlMn1g9puUAFWh6OJ+ebum3ummZiDmipt8kl1rEAIk628XNotbxWCeYyZxGKZ+Nz
1rRHo86vlWZ+EA61YuD5C8lzmkFP5E8a4+oKPbfc+o7DqCdEA1ajq20rXnSCiQGVt/2hc9+9AYSh
V+XvUY8oqht7qNgucpDcurYgsneOlr91ireOZc7ZACP+zLHPNIrUgo4FxtAGdpCkG/aEl70o2OWr
EtD0DsEdYOtfBKaexli7ReBE3tnyriPPfk1i5mIGoeq6kthYjc7cxpBJkTiDwX2W9fRswgo7AIJ0
G9fZSgYu0K5/0XpElpGMbx09Y7Lg6ChVq7ZfGmZ+9uY3ibGBKVMtqxoNPIUPZCiMNwKWHij0CcQe
ljM0qNuf149gkSPUjHxTtONdCwgcyVf/QOaMsza78S5EQbGZdGayizbJAI4BzHcHS4JMB1KFL/d+
yTKdz21gGQwvqF2PYSafoXBYJCvMR9OY1aoNb1OVzQS8eljezGIbpRh2mvScl369KaTbAVO9jxe9
G1LTL1XBMC5r7yBtax+SmbLqk6NhE/E0KuJyuzGljG3G55+7J9QgBUFf3UiKqaOLrOLngSgQrKRv
jzm0WyMOCIs/Rx6IbAa12BM7qMOFgWgxVQQLc5gPemeJtSWI+eeH9oXx3A68MRM1/IqKtjk4JYq1
kMtwuRfihBdkSrN9mTPeyj3nBCsegob1TtSqwULcfTkVOW1R8wpZ4baHAnIQDjqsig1rRdDKLZcl
XYKWAFtmm/lYfVkC32RrWcQ5N/eTSU8odHrkOGl7Sie1dvTGvdHjOaBMIC6dBhsHxXmXcpPPS1rb
LOMbw2R84RFpmLoSN6BHhHGcMir3pLvN59/GPOm0FslsVab7RP94Wv/cZNOQvLF2RUd6EqeJa5wZ
YrSlb0XYkIPHrdZQD3iF9ttihMpw8xzHdobmnNw7JHg71Q97s3QIYyyxLrFKoST8+bWROFI2Hnth
Xo244KsZovdqetDjsqXt4ipMZaeY0KttmjQtI2Y/X7f59KwbPfIdkP3Y8bDFYKBXxEivcP9cmY+S
66R776FnPtAYvM905FjovOmiVckbBxb0NZ0RuOBnt84giwAQ315I9rGSaVWlJR8y0X77/GXT6CdJ
9spu9hBrky2BpCWNSEIkV6ZByI2jruEgwaiqjOKD7pHBTJ6Sty5wBaFQtp4tf3orcYjvS8MIQPDR
AbL8KNAb594peqytCPAj4ihXbNmffhgawDqKLWPJp7nwOE+MrY4IcT7mXe3u6yE+mgU+M9ss6Hbn
rRaU1fDlRznN1yZGgDAhDQJtu+f8ba7NdnYY4jZinwvcrVZR+fvRyfKzN6D9gGV50HPjPkH8asXd
XoMU7tUIvTSO+6tMa6+uqHf+BGA7s8toKwbsDHXiuGwf8HwtFZ1I5ywRqraMsPWMZI08J3PDHG9Z
VvQ9SuEwyIbp7DTYAqhv1gTXFvssai4diT0tbkrAuNpNX7OoLWqAeOHRkzeN6cNKrU1UDreFGolV
S4stV8aIFcU/kqE0bWTsnIlOs3dgI3mZRXuxI4ImECgwssxbeKYj00psoMSsjzQAHHqqAxSgAFxJ
c2Be06713pl2/h06vn4z+Q39U07Gh4LXdDW7Y3kfMiy8zzzVbMihhwS6/PXnA1qHm9BMT0r3mwek
Vigp1GOEuGc3DakAqL58BSjHc+khYcBM19x2fn+qYzmceov5JaU03QKDDPJInw64ZPTzoDwZMJk8
2FP5ztwoQnUFNfsCcFhKEVmc6+3DwPDz4I9O2G5rEV1xH7UA5qwJYuYyBenSITuPztSeVV/4x8xM
QXTOIuCA5587xjLrljRVg9U1vs3S7YSqq6zEAd3/qsfQfaO3Jsm16W4uGuc5GqfitjWTb5qwULad
nEJQUxdx0ky7vNUyq1kZHsLpyLsvRDpBYhHWYXkCWimviuy6FzPlx7VKPKui9jY/g5nexliMktU4
zKVpioCrirT0rp3Zxa3vqq8J5HBsiaFkIu/Isahvvf4p9MLpHcyhhtJdoZZF2bG8tTQjx5p8Cq0N
srZRLJI6k9YktZ4ahCIoJpIbhf/5JkHJhYCZ3M0ZEy7She4ebJpxW9J0SKL5mekF+u/S15d46H47
kC8T/AwPktl7bVxtvvXJIF0rcFwXwiu+57RszhzpWyxrSXIsQYyc3Ky+/3l9EJh5wWiTD8v7RjHk
qDljcxhqpLH3bpr0j2TN8Y9YpYfjsDQhE8WqQZdu88ebOKsYl3g0gs+aqg7LaC9vJ9fexbqk2shw
r6rC1Q6ml96Q226tZJf0p0456pK1Tr0uFxezsjx1ZKi6I9CN2VpjKwoqdzrMmi/Z/5droCUPYW1k
gN1n03pJNKDSXTi/T6G6aUpPXSZVAW/PGAYHUublaohDmP0qkjxfpzn98UNkZtakNbhGoKfymc4h
VQWzclySTzkhBvuw8QoCzuLArFudzm+kNnWOqIFpkXHGKgkaOaOVViz8ETnnz8g8kLWYsjxGDFaf
TLc++MYu6bpnzyWSMx7sdm9hIe5xtHA8w6Ylb38+UEy+e1vPdaKL6XTWk96Ur464/jx9yCq/QyK4
7vDgtBciTag3GvFRdml6/Bnv9BiwaOxY1QbDtbPjNfY420gmAx1LT+0O6Sfzm52wlP2bHvSuQg4m
Qm86Z2ZWXnODOkxPvIbKQ6c9TiMaNq0XzISGbmtOSQA78g+CfBfg8+do6uTbR8WdprTiLkESu4VT
UNyxm8arJkXI8fNGTRWyweUNtL3mPAEmfY1DXH9a0ddP9TgwakM/2C6Xek8UXuB4CQPbguaXrm5i
mAMdYfSWdmhIXM/yzrq0oXMr25os8KGZLj0H2M6QMyrQDDljnN82igmGga0cRz12OWENT5Q4X0xN
rCcFSR73ML4WojlRR5knwoqcR+pd+9jV0X2fs0kZS9mQ1phCmrF1HkheCIa+tUGr5vhrRUMuQ2FH
RDQxFXZGGpgacRwPKFdJaCMXlR1/vC7E4kNNLkLk3PYQJPdzgvIxLlP/tvBHDSi5QzaIiYdTi5M3
P7U/CuSj0rCeIfdON4TNUGnMPnVWHL79gHUqIR+iOvuVR6RfoMiNTugX65e698+xPvj7LuMXVGpq
71TD8mpD/l6NoL0CXw0Rpg/+gWaVuyO7j9c2DBNQ0zuds321rhU0t6oznW2JX0YMNv33Jon1i54Q
ep8b2o5krvBZoNj+uSa4VA5/3OCc51j5QpWYN4WfMPvgXYxXrUO2NlHqCvuhJMJgSksQBVVyDnFQ
BV6etec0o9VnT2hTlh35WoimPYCvBbUBxIcx7/RM8gyudWpI6v0ugA0Sw+hYHvpiT4GMfeKUML3W
araonsM/njlzBWcXNXSgmF8Ul1LQpV5+vIFA/EwqU4Ct8dgmsnzxdTGvk4nF1PXiU5yXnz/vDTGf
/b7FB8FpKOTyrRMs9pOBaqwx97ql4ZIUGIPxql5YNDckuUyvdltsIllzpsqVt5E6A40W07Dbd4+V
4lYlJe6GmTWo+MrTbv/3Z1q64OOj8amHQR7EVK1PZmusS/YfjJvmm77Ih3StfcnLUG78gjzIuLf2
WeJp244FbWP+LL55X61+rtNqydVDtOeiSep/m83Q31kA8hJ0DN9Imt5wW/9MiovcKJ4a/zFfJhGz
pp6IFqNHoEpEyV4+0OJH8bbyyWY75sNbXBnixbKVwUkNz0+ZXse0tl60FruuZ2U6ZSgsBbePrBvP
vesnN36lqlB4h6ltm6S5/qgweoBvwc948GeV8mUeRNKpDnnUPYYwquJ1HO25g9ShVEa7WC3lfQfz
KYh+7FBpfip1q/5mnzxpQ1YgJZZmkCxLljJ1Y4eclw1syvZ4ZtD+4wUstrMz6luSm+rL0Gmnchmz
0Xs196TtfJElt1Xkskar5bNSgE7EmZtvNYiSD9Xc3XEe7o+i1//8oJF8ufnvpQYWqph/QmZ5HAIZ
LwhhOQYEJOevUoPCcbGBCIbcIXt3TyUy2VlynFC1sPgb1kFvW23XSw8Jpi4TQsg4U47ZrNbEGbY7
N5a8yLZ4hncxXTlckrphYRdndn7VtLfI6c8GhviNoVd90Ntus7f00d/+cduCP4wm6QP5yOfHaZlf
ll7NaQieWUCySXIpQ+1fsJ7YF/8K+fUx0tNgh/vm2JaPqu6fx+BLLJjKE5dIQ5JJUA3tE6cs1zOt
tyK3G2y6UU7ZNrAAJzZhVsojBpNITBG1E7IxnAQF24bdyFMGVALRD20MwyGm1JYMQjXhgS8wQ2TH
iFbnId03XTxjRktu3WpON9WEf5Oqh/cdHnvumlh2Ta56siL6bgT2IPasgHBAPOd7sTWDy6HmTp7G
gsat0e7MGSs8zoZszaPwcPapPbMS+9CZ/VkoSGAc2NYW6Mg1KYdoP3ZGlT3Yvc0qEpJ/1vTopm8y
azqZgot5UN2BENAgNix5rEL6yVr+ijcSg5sFnyhJx7u0S8OtYAyLfcEIelblFfm4T4IqeTVUON2q
uuQcb124arDcirpdiy3hk0xWYz3eYftJzxp+0VI67ioe2AN0fLghlQXcG+9NarTDykp9FlZSr0P0
eSsj9nBTMejU82IdomFeDYm/BIn3j27LhVqdehWWuyIyrDXHwWO3RHchDV+88dCEpPbktWdyuBcv
K11zr+q1rfDQiSfMCIKevoGlzI0m26emwHseCcyM8jNlehG09vQxJ1KQ6RBhUFMFnIIp/mW1eX8Y
4IRhWWDAQBnkBq2Im4MuOc0I3JFRMoitq4fauhHhr6Yd7Gsd0coCWp5xdcRbJZgrdLInNDDFKGvH
5r3W9OFmXKIh81hfp7WsMc8R92M03W+eGhmDL5MeXmCgaSuNcpD9K95MdRRu/aXBY4mr22jJzrap
/pFo4NAYw0tW27tJMuklOrUGtyE/K4nBmnS7LfR/hq3J0CEfsK86yT6bkO113VvRewz3cbaxaYX9
/BH59XnQvXNWonxum1gLDJC3QQ+SaPymCN0wFqMi1chIW9yKNGNz9Bqhz9k9Rg+eV79cFxtwGMp9
J2hK99rZTe109wN1njrz1qKzc8xii8MyKA6q+NSavxqnOc+12De+9xvjR4svKH3vmoMZcqkMM1Uy
+Q4gcWS2EQRuZIk8FVJ8aKlDL1HbFDPVGhsXVS+WVZLiWFprkzfdkW8mmppjjM+xQAs1zDHf4yz9
FW8MjN7R7me3JaIpJWziWziRGaBYWXLhxxtLkvQBo3gvSXBde14k1nb3NNcxxiAYOjSnxFssmZPL
DhoXGcDS5ZqdrOUqHsJnjocHbXCelb+G8NFs/IHZDZOefJdjQWcsFKDIqPeCoKd8RtlOu48sdvMF
IFV/UnEG4I9iV5+o1DF35mk+nyg8sPYwGN0ZKgDoQhRmBa0E3H5zytzuNkezjdCpZ49CvYdF7jh6
BuzmcVV6KHRa+TtBjbpO6hLNN+l5nU/bVhum13Tu6r1DABGuRrJcizHe0LJjWusw4NQrvCLQDw6N
rREDWivzUM7FFerf7wFS3wZa9s6Km6DwaAnIJPO3ccdTpX3xZNUDydBadjHIJ8FIt9EbaE2pRtiz
gci9RTmVD050O1nJDqoV2v2M99BLn7ukMreAMdat293VrvtWquQ9bhfzHUcv8jjtuzZPdH7kTEps
lm3imo7rLAvc5tastlXDqt6aes647+gNrb/O+4xFZ5q9FVgB/CF0d0SW3Og9aT599daJdto1Yf7q
4t0dNQf6U5h+0fYL93j2w6AY8bwRAIqcQmhPvdQ+yjR/j+PK3pIVvObuq9ddxW3QFfjogSN8CtUT
BeK5aJnn5lzmTqDcuXtiwuYMUD+nGS+ul9xB8+UYH+JVItfPyTK0/sxEV10UAcaprQGwE21KDxtw
bkTVytPHO+wLw67OFFjw/FEreF5EjDDD2KDfJBSqpBdJeQieTadbm4zsdX32ZNRFxGQjLlkpdbbg
p7nB5jXN4S/PQm2qRrJQIBV52Tega4BjKgSY0iJsdQvtLm/JNvM9hkCKSRUZMf3ZJPgb/MACIau5
BLA/7UJIC+tG5/TeJDvHy+ggaOCWU5zSZHhGa9uaEVqwuwunvfPV+DGOyyEgtgqk3vlrq2fBpAud
tjDneQnxYCPsFP62Pj7EOTy9qUJUUmv9fkGJdorWoz51KaQmy1n7ib9lmXm3a+KRyhqTSmfOSPQr
/VdkINxQsx9YCq+4mTIggTlAJ8SnVSvk1XH7h9T0P8xCiS1GnVvDaU/moN2VJZ13K1Yc9Ydk09iw
mXzNuEVNrxPwNV4LzXytUhyaEXoQhpnzpkrTm8mwNslYP9iWTVgzlGbyIK36HM44ZWpPnQphnKcx
QziYulzwRoX0CSBXiMJonYozF4nPgjr4mxwcGPKl4RflTbKms3UmzEMQOIUY1rcMBkZMUVejFk/7
ujEDYtXm3ZDddyNuLG2OvsBxdQmNLuVLYA9D7XCZyF+DQetKjI9MTplCdSljGOWnHFuao9WRuSp0
8eH1ET8XFWLCvr5NHUKU0Pvkq3n4L5bOqzlOZY2iv4gqcsPr5JyU9ULJkk2GBpr46+9C576oysc+
tjQzdH9h77W1f8RfOouEFzmZs78nDR1Q1SbbTFjEaFvGnzY3H37JHMUuxUtg8P4ZIWeOw8y/Iz6v
QWUYOcYzg3ouH15pVKj9VeKZI2eVA7lGaqW7Jg9U+JXVfUzdSTAcYVPYD0Z1rWVzwv6mk4654ypV
yyhN14GZfuN8exmRV8BIoEhJEoedlz8+xpAYh7oc8MWwf1umQWqvmA7iwxITp+fEotGMRL1nPhYu
BYTVQ28SjOnm+l8NOkvjD/6GHdS0NCfOvpzp16JPJBZchtKx6D7pnq21CtqNQuQgeN6UT53QDfrC
SnPO6kxPVyNoxsEBy2KZz43eH4xkRSNAyddU1qavxyeyQ4lcsPAtytAtVkKzAs5R+CFDil/Gh0SY
EtDTF6idnL80gPMiCSCPqzDbJIoPOanei/lvhzKHuWiQd98MjkEVjtsYxNsaJQBazhBahHJOIeFx
UGzyrVcbn0EGSgwd+zUJqnIFsaKhOMmHtUmRQAq03xyARtBCwbbJDK85GmPxr3bt+CnJ0qOZGvdI
4xPZhWN2FFN7aX1cK01qvCvBup5kaPBA2jNuQHtB6Cjnp+XdgQf+rvdazz0pPQlWlLJc1MJ6U+Qv
sw7FduwyFnEj945UZB1L9c3OmGcjMFjNGv9gv8/ZTZI7NMGEZ2tHUHV/amtizhqJjRotrizcAMtK
qG/Zc4egjqL/Lz3zppnVKrYlK+qoWVdF9vBl/1bqwttHcwJe9w9ndknGsjcegiLcmF3uwKkLs6Vu
9sQTVm604h896T7ITd7tG69YvEKk9l359T8KoIWIQPzhBncWvc68YfZ+4EcrXJJmDaQ8qF5xd43L
npHMhtDiL8d2mQ7Y/0gHbw+iNf0902YcoaPHkNzVuoWBncUU81PktgavQQYuLObhzO/1rFglry5f
OQqbkMFD2I3QKRzE8UGvAT1smGSY3dGMoJt0dkwAchx9tlnEdYX5z0mx5nmGfLOyyl3UQNGIeQRY
NF4opNa+G+1Djhpma6TLWqRxigFD3RCpe5/2fIe5960JeiFplMOe1vqpzDOKXI9z3rLNNRFiOikf
tMk5OaIy3Tbp2JAvPh19DG/oNgPW6bmCHOfC3deACAngHnwWX0ejGc6oEaulInhv4qNdeXV9YMX/
MOU4POnsxCZiuxkzDKx6Q12hJPnJImS2LcrPIuPvmil6k/jIzMDeSdXdxmR67oO2pYpssn2ILJBW
m2RzyXLFV/lw6jzCw7wmwxjl2k828bwskX8a6Q/vPUXAYprJoDbqgjGGhthIFle5qt4Dx25n9Rto
i9G5M4/ktMUwtRx1BI5lCmZBSiaQPmnARhZ4uI7bXRZo7qIpmmjDEeivlZzNswOa+yjSa2pIGawj
j+VrgvQobS5hqx2HwNu0wbyeahxy/ibIreXIo1a6uDZzbYJGBhujLe1TD/lhk0pIgg4ETtYMwaOW
yWc9oTCCqaohtcxegGWywMk7gmS7d6fUPvIqfEXMyYEcecAjgkObN3LtuIO3rHz75jIKYwyZfCSi
JcPBqwR5k6W1dxC7L2wAR4sMsOLKzXtnQXDQe993xx5z8grmecsSqMvJKsp8IpBjweAgetb51FUd
JakM1bScWFIP5K5WuIaPbcACZqy+czk6R48AEfxwMgXpQ1BX5XEsUO1nTKQfUancfWHOPxchq2v+
1D7B116XlX6zq4udp2hItLjHRDlRTlnRAe569sn2LiemFBAh65uJBF/zZHaNeUKGgTAp8nejKHb6
NP3YEQqrDMIKwh2XMdds15HC37YW5U4voCTU/suwoazMOcKwWzjmjeOe+TbPELNgkxXYs17E3jkx
VbqhueWq8a0/bbyXPewIZ4Hk7rUSHcYKevzFJINjXxVMeutmKcLsIOu6PGDy3NQeisfJubeO/iQm
hn60llHrgr2hf3OqguD1H/R93qIThBp2nvNH751ipevIOGriaCMpK1J7uY0q7D618NauUZ61Pvrx
al+71DbtOsv2Y0gry/rZGYZ6BUNoolSjlemScNXpjbGd6Y2LoTAulZ1eIndgyKnJakF7igjNLi5j
zLIcje4s/TNWhKCCfcj/AiEUR7gbP3oZVytdK3+YzxxHgkwxSOegzZRzzFiNOs0lFawhTbAAS/RQ
JT2x+waNZW6lqQsnKC9W6QOGys2tFbRbG8NwZ2abcqreSy18mRpYBgPnmgdll0O/6M69Wzo7s6nw
cDb+S8zj0Fn5m1Emt671K1QU8EtVbssN26qc+Rd3CYg7334m6H2hucj+qU9Z5bUWLKKuXqmSHSuE
JXByLk4gcOLnyN4DMC6vIyhOQBus0VVuLUa74tAzeRNyQsAXpRO/et7foeHklSVLiDroVwAL3rpY
oPSZBSPQKvEgey5jF4VkVmMcEhrOeWxKhtO58hckZrFdgA87loz3nT9SorrrG/GMy/apbBow1A4z
BFdW4Sn147+h0uVpauKDKPzPYXSg5glkBSNO6SGYXtMGCeqQV4ysOLyMMGPWkbOc8/RsyWgW3Yml
rkaPJrKG8G6rqtk3DlIfxDyj3u97djgs3bvjYAX32pIERJe0AzPDlpxl8mAtJGmDjb7FHgJUi9FG
4XHh0uBTSun2z4vU3DNHJ432BUOczf4EDqClP8Po1YjaDb6h9L+3XuKvSTdZTFZkrYlRlAsNf7CA
0wifxWsXuOMq9tjNs82mpUI02JY0dpGDW9wsyz8Jb+TKnB9k9paQPBq58Qo9WHkyzzBSQxJtIDFA
XaEfbb2WvhVumSKTZzkllo8QA3oKqqhxkVXlwXWBEId1iopJI0lxaKgiofx5uxEY1UxVo8g221c5
ABQjWhLYcSzOZk8ApBsQGxbl+0KnI6BQ6Xa1lkX8zQl4Gl7wpDtHAGX7ipfQtvS7nXBzd8w/rFPp
UjLZWGYWWOOREH1orXEmmBj9+XyPA6UA26AhIepnPGlIZWqFhrG2LER+vuZSGtmwPNDEHmLLLDGR
fWTFdBuYS+Pu1YCJFYBp81lM4DXxU16k/zRpBsC/e+YGcI5b4lZ3DWvTnrMm0cp5OJoFa691y9XA
Am5DqOyjqW994DO2tCSUW+BOUGXFRaTB3bK8Z/g1M2U3IV9Zah+qzKKVQUrsokH7jvYhwxRC2Uwn
ADPaHHe6W/Mmycvvg1nW5qGLB8ECwRVwb1Y92zvTCxnhoPBEPkl8dWUei+KzlMI9i8kDwhiwnQUe
AIXDRiGkN9GrLo6jU62JJGGQ1XVfmR2hTNPHs507tzQJvj+DAS5fDSel07ltzNG+xb7xaBLtux2B
htZQE1el04RHfR6Kz0Qq/CMY1q27w1pm60smVF3q3rK+WztW9ahdgoyHxkJgqXcs+jBmL0qdb2w0
w8dskAFv5Z8MPUPFB1spNxyTZNSlHTe0onV8qCYHtZ+jh8sYoI3d9h9eAwEZT1l3ykaGXV2nbRK/
Z8ATJmsHmNCiywLcNhxBvJYhezsShySNvJXQpPbas0u81ypW8VPF7bNyAFSuzQHeDTWmZnrvqQH+
QqYoZZv2nuneuRlz9reuQgqBmjlr7nqS3n1P/cvrcUG5guzR6QVDAXS3lnHj9c92JJ/OiEPGrsxP
uKri69hRo803+KYbtY0dGGrZsvRYJbSy7P/YyfYJYin7LPwe4Tt9p+bOJWKFlT/qOUSp6LmDlwne
+4mbYxsmoNNDhnGrWh/NTWt2KJ9yYJC+OwCuQOGxcGyo9Nj4V5Nw9LMXouCM3WGlSEvF/c+7JVX0
YUNrZ0vqfgibPtgTyYfupNPa7PN9OJbmXYa+cbeZBrp9dI+NXQwRyfCTrejyryachiVMWIcppQeD
SDFrV09NxfS7Y9O3JiBoqVXh2crM8hXNvj8JDNE3EVrxihnJX73vYeCkFA61wUjbcP56DJf6KdZf
mtfYdlHgOvnFEV2z8lTzzsD/KsRQr+2YzLqBoUDpB4jtFFBKE8VPGw6ISlOW5kS4LXVGLktGeeu6
pQ0zUtLVuLudvtoq2eEQGPDoRIgn0NAhsqqumlm8d7Wjb4bchhBmY5enCck3ATr/S2kkP0oLSehh
AdcZ9WsaZ8zLcpdpFL2a7qbIoIqXUHNRn7I4dVowJ0kMDKHMqOVG6yXOxxrtqi548wkDU2kk+PDF
r8G8yJ0y58MV2R3pxxWaidZw0UK/B9itkreuHbls2JB2OsaxtFDrMsnCVRoyJowzmiAPxxUi3OBT
tKjMMsoa7k4AYtMIuCm/oq94pUI5BHqpb9w5da3XhbolQ7UiA/ILN/mem4srAPDlCjvXjyzMn5ow
3HnUbq8Mp7o3IP8A2/UXX3OCi9HXN7OaJLCI+F/TUy0Z7ilFPLck9TQC6jXz9Apj5WJcaWxbUsa7
x0427QHV6bRSnjUjTmABGxZbBWAgDNMYm3UivodQNrdm3f7tY/uEe/l9boOLCGV2O4zI73332zbu
SLvATKPyxmLATeZk77k1kuat4ofuMJEx647EGyfcAZsdMGUwPNDbTwFBfBWXCHiY83lMjrS1Wfv2
MsvRG1b99FGJ6k0nBHGdOniIMf49pQbjFsT7jCIJATWmemdU2TfTGMyHs2jWjKBv6R4jttghSy/5
0CQD36hkPdJ70E9FbYmlSHtr2Qfuiz+D21py/nzUIhZQod5jn9GpOlopjImdIJUCAPplVr9S5weg
C6Wx0CpTce7GwbKOtllJ9GXXcmHXlbKO8hw7prHPZHmTQbWqVVGtpoFZ9mAar7k02EzET1pfaBuk
b6xsLJeuhYycAEX6KpuCZ9xPm2oAah7U9VPUiT+9yTveJxCleDYwuAKFwRIwjt1bXTEH0yba2rIb
9xSY4YVEpaOk3OfD0C/QY/RLwXYDEHp4rBsANOTL30JHvoVJ8k1+x612YBqmo8md68CbrnNRb0rC
LBb57/fUf8WpNi0N0pUPEpEnjlB+cEYmhMmGZvxZePWhHWhLfPCgFgYYgnU14CAVNg0+LLhK6qj/
HpR6GoTOpy40nu3S6DZGUpz73L9rqccgwK/7feY0RDkCZ16rHHqWwrYpkFwtpplzQlH9xNzrrXft
nS4+HSiNiGAF8A+LBiqGpcx7pscrkMEnoxgAwpJ6QDJrXn4mnwVbOViyDe1N0eOWHZ/9IOaTDpB+
yeuLUpuVwWLyrXs1I3+lLMYtoY8bZB7DnnHtoRotcxP57UnVhrdtIKF5s7mkgmpemq6+CFAKsOkB
8SJp0rBSrgpWvJspLH7iWnHy24wJm4z90FBpd8+J3odicuaNrL1T4Pakx8KqGcxVFJtPAoJVn9KG
T4zuTgxMEUoiPMX7b6NgSk3qH3RLMYv6KWrublKnmxGAwWpQV5/2HjNFwjvB62Uor14neoEW0/bn
nHB/E/umO+tiiTxI7BVDbH8DORG/+ADTTRqHMubftTQfw1ePrHAgartvb0HnjuvOKGPqNzgupV5g
B6iOrhejtBNo5ZrpUZkN4Fchcb2U4x1fCEd7+YQmZQ36Zud1U/mI/IcIHaYvLUHeVvqHiTZaO4nW
vWi7pSw0f+dZlMplHTOZAM8SmQ59UH5z9ckG/sYqodHWWgAbRnTXsmP707khKSg4SNoaui1i+1Ng
F8WVKSmmiBZsJdA+qkdoSpuuzoe3IkVhrY3vk8vnPdPUe9JXxo2q82TW4/itBQjxWrcIdpJ9IqAD
h3EFR6mZ+sPh90vU6AuHqBPcsANG89nn/PtF5dJiekY0Qe/BaWLoa2yEzPst/hNgVOXNnNECymn9
a50ht4kU8++gHbdlATio6Ua5p1NrsMfyG0M+vfwa7mSBIyhCm68KK2YKKFHTC6wAvn7PyiE5Dgcn
dLsHShJ325v1yS5kubVVGK95ypknIaTdKjdt4cGm40kXJe9VNPYPI7NfGa5jgXQYBoocxV/cJR5k
9DrZIjmQCPdQE1U9Pl/k/PF2zGwDkOS+8kdxbuYvUiIfEu0Za+rE4mzINiiX1WPUnGMBDp7ETdw5
hdl3B4acyLFaOEb//XL+DeB9937QQFh3TXDSRtK50zJSD1bIalkjJ08TQlvIShHm4VfyF5t9c+0N
TE4NQ+1d7Jr1lV3f1s5z9pgxXs0iBTnRzmnXHWHBeqYQqoJ3juvJRXWgPvN2UA/odEgCRg/Rb6ij
eIwgyuFni8tNz/LpuaQo7L3AGJaVTP+OuJ8OOazpDU3+ePPpS26Nb218rrJT8x+4BLwPez8kqWMR
nWmFjk7W5ahRB1rQkr4DrafRHSYbLAB1yIQ/RcxZ4PrIhtCYM2Oabav3+ZepLH5wM36jSH6LFZxe
LfSsp2Ri46inYFX6KL+lxsB0oqtgaQztEQ1DcRPIk/aq9vpdARp5oJBvnck5hrZXnMtOWbchdX9K
WooN/kq5FhjKTm3HzZBCMP19z1tEffacduAo8XCR99dwj6dbWk7aqhKW4Pp/CwcP/52H0avks0Wn
Vz8xAk039kiSiWggOVVpK46tjtAd9NJTDSl/Fux0L6HTbcKeq3cYPPMtcUsuPGYHF01C1uqnfKPh
M3oLxlpsQK/Ij1COh99/LTFDdzFkHRdVT/UYAv0EocIYyfQgKdti2sA7THAz9OLJy9RdTchs0yIu
rh1y3Ll+cBgV55++rnIs36P3Bo048HLjFDCuOWV+v9fijvbV6PuHPse3hW4ZkVShGJD+ftrR+vz7
FQUyy+hqtt2qrJnFItuZv5Ng0Y8OLrIxrfYJ3R+qlFNnq3Eu+v+aeTdt8Bl/NRO6mLqwXnw0egy+
A7EpRSi3CemOpL+gvM1HVDP5lPZQT0Ye/Ybf6ERhEFNbqZVFP+GiMzzaTb6uRy8+aXFqX8yI/Hhl
4YBqNPtLVZN5ssZ2oLibCv5uPI1i/kz7o9Y9w/CXK3iwArsh1dF/T8b8LAzIkGcwEFFXVqkfYkiz
OFOja+HI5mj3/v73V79fxkgz+Jz72pZgSHNTAgdeFkVHkaj1vsnRbaLyAUtjebp8i4VdLEeq3a0a
/GjBKWvvc6+LL3x8+fAMsPrJtzYuGsaARcckltSecLoza9v8OvXDVKl1TlYD+ztVnn+/IA8rz3r4
HDZRevv9UyTZYpmFPFQNxRXSdIQYoShe41Dfy4rQY3iv9dliFss6nAfm95fYB9vDiO5lT2qqxv3v
KRYoXXTTA51nhuWKjgqXITntkRZNVD0sk9e+pk4lJTOKaz3YBlE5cZ4E/U62M+TXavNnnW5Nt3Tj
iFb+bx41jKgDxJFJZDlnKrW/v2c/xl640VOkE6jg3VPCC54zPW8vcE5e+dyldUdUctZuDbust2Ay
iPRtA2OPMD+FYyny16mB0BAOqEInKdKjcHJjO3Q4PDwnDx+1w1GvKPfb0XPWxizEtAz5o4Pk3gKd
YuMM3/4PkqdjQMec8DxHPkSZunf0Y1uU2SGz/DelsTr4fdEYzgVHx9sUukvciacgFPrGB1VP9WS4
dbghZOjLSpnki15WH35EL4/icFgFpuKiYNGUgXoV6oh+b8nF4DwlNR/PIBtZF1RopgfghOboAY5N
mO51/52582mTDjklRli/BUW1zhAGLUmbQRWStni9Q57hLCFesraD8C1wibLTcBkRfPXa9yBMPWAs
p14Pmiu6rn9N4aWgFh4QImD2Bso+0VSoZRh47XGYKkrmzrjX/fDXTaxqX7qoRkVEWTapTu4L4Z2k
GTdgKfWJM2X2bNeR/8UFTTdHCk4tjPbQGFjXKuZ7iz7rkA0kSXFqfckS0RwyrHUTL7uwj55QFfRu
7LdGmETPCjwQ1MX4KTaaGeVOrBnd/68fAmQEiGZG/t5YH7rmtc1a/4kVWMB61/sE4OG/VqQsOQzT
Gb1nXDVI8woW2KV/rYh3vUavEZkvG3R+IflVejTjt3UgxAMAD3bOC+ifXKyWcpgYj0S0jBwDD2kI
FvIBjcE8six0GdwY0u+CrODgxs39QcnJM1TyrEKzhjVVJi8wV6sbzpOd7fmI8csu3BjSAuptburC
r6+AbP8JMmjOdhZ2awQImJxUFR/ZWpZrVSTqSzePQ1V2h6Kz+TlCe/zQHCBOCVUs6oH2YSZFdxA8
AAtHAPbzfIix+L3/piKOvubvT4yGd/i1csi4fIt0BO5nNHVwfnshztH8JUkqmFqufUPVk+4cxaIz
nTvfopyC5YTPuhSZ+MlfZEYths5intpiM3AqdVFm2B1xA3LJWgQ/xda+zBP13BWgYMPoqZqV3EDt
gBBWWrUzyu6BdN85pS6qWhkkFcsa58NRafjM0jDZt62y0MUwMvrvLSBiltOryIdzPSRXrZ5gF6DA
ZZTCoKYnTK/lfdyWYaWTZl0P56z2jhpizn1RvQUGpHOp2U8eM22KJH+Zz/8vNq6d75rxuZzc8QDg
5FOmZX1My8A5lppxJjqFFXqTWYcIafVKR0B4yIfgUmwsMfCdz38OIk+ijGxLwSmWsirVIxv8C2Ma
PjUJTMhXYb3obVWv/vspmmyQu9+XoqpfUs1HXOLk37a2+++3axiJWh72L+IuYq3ZEUJQr8pO+DsN
jtQmTLWb4AZiXtnjky08eiGqwhrgifTuuR+5C+CH/TmRznsYAVcLZqIK2Fpvn6r+2ubRzkT7+s4A
ntAxthcEOHGmmLB5l1jhnGMXm+XZN7b1pHyKV1Xu4HC/pKwGN+imp3VXiBThgpZgeejCBSknxcUe
kNBDd+zeG/U+adNTbwwOzWdnwo+ei+Qg9+4ZcClGrlecDLwsiM4bwEcroXvaqsUBsvNtV2depwPR
9/9MjWPfcw3lpJJsUbFTZ/xn1T8VzHoQU9UMTn5fYNla+tlJoEyQB3fKea3CwLEeGObu3JHdhdpd
7bsG8B1s+ObimiHmKWEOh8ym8SIUxNw1ozHxHcWf2tCKe2CvHI+WVgtU82T7U8c01JSXgCHkrm9t
gNTF9M9zK5POyoqvWiNQEI1IirGcsBHR/eiYW33zCK16MbASW7osdOfyhxckZItSFOgHQyN69muG
sVqDU0DOKFav90I+16Tbwfgxl3XnO0c0rhD2ga+ZCkj1r0FM9QmBBlJzNrAXzJdWafFS74DMVL71
1kbRcarHDOkDopIu0mYB4mC9dRLBRxlPn75vVZskqiCnzHcaINOF5tj5u3Po2g558QBW3cBo91CF
f4Os2Z5TtzoDoRiWMkTc5l2lmoY3xRrhIpyY3fL8S7POUNta7HaA7I9vWhEz+Vbaymbk84w48JqF
yVU1wrlYsPq4onzB2CCnqLERr2ROF+8cgkgQQcawsZgRbguhGVui++qdblKaajau6qzVhktilNzN
sHoLjDPoDIL6y5TarhqL7nUaTGvnwekwOj876Bo6tt4Jq9NgzLPCLt/lRup96rObPwvvQ3hICSv4
dIZDalUO3pPaX1tg7jkmeJIycPqHHJIVawDr9bfa8Uo7urHuoZkG2Lr6/TH0AR/ef164sH3//T+R
EmdLK2e/BNABEfParFpxyZ8L4mu2hAXWn+mtj8XRj8rhEXjdw6hz4xj2qK/GwUq3FfsDc4qtN73v
LCbvpP54sqdHrIiK0iYrPHuNDa0XgX3kzJBo0BowkGg4wfV27XfV+uKLAoyDKLpOAYK6asaJ0E2w
elYYyVuv/vrvjKjwEmudpQNp7OvghAI8I9sLnQHrYtLeEvgR0mRr9luqrUvwtXPl1KyV3/E4utrB
burvrrI42qvo6FDAoi9yychCJ/JdBszADRSUFdyapy6wb+wVn/l0lZdRuPohLbHyjDAH2FaZb42f
ffipKF9wJb75tvhHlhOpln1KjFqLFpdjJL/FRvinSmXChWRztv42vC1as0PZZ/0uGp2vcmpxCdVe
DHDKmTMR5tYyp5DDFF1HG14Icc+yYgfk4wNRG42eQdxfST+Yh9dIK9aYsMrnKgyvE6Cy////EynT
i1/kE/6cdMVY1NvqessTlkOkqbzkMWRafhOcyzvaMgYAXevuJrfCRCrqdaYlgOCYXKDeQfVQltN0
RnhqL3w96N5m4iLLT5DbsHCu5cgfI0nzwMCpvGi++8ismMwJI2nuhjYv2UPYACizxV13vYfdDLsU
LMmHzgky2WDvrKB69kfrrRpxZTvEthczqmq0arH9/RD7CcMhsDBPTIBff5tVrkFzCep52uHdQ2RK
rPAuKfpxGQI/PiGh2JJQSMRwXD/lNQOlrizRRVH5DQOqJDIUho0dFlu7l1sZyE9BsGxg41+fo7d3
YT7tZnoiGuxkzhs9B8F2mpV7dCVUXr33jdIVbXFFoUeJqO0LO4C1tbaa/qankGqcLApIEDYvHtfU
KdWSM/q+r8mxOpz68kpy8oPZ5xJNysXu8IpnZvbekoiCBxbAOnKVCO9F4MptYNnr3Mgx2M8xrP1N
ayI535zIx/v4j4VY1yNsyFA+eXYO+48SQl5XsWczombDIDY5gO86jZYeI+vIYFxrPNpu+R62Fbz6
ZkRpKt9ExnIZhnu/G7N4r1d0Kc14zMeQWa94ostC5kct12Ni4LIJ16MWrEIA33NG2KpghMHUqty4
BstQBAjVLhtbZn0gpdbuWDOyG/2j4Y3NyQgYUc6Tf/ixT5gXzJvlGh8MU9YZO98LefUeQDPuvCSg
9c+66NyUIVcROUGEZ12Ezg5eVu67g2py4cz7WrwQvGOCpYQ/wUr1Hgj2UVC0OD3dynfWSvTsytJv
Y1ABsP66WvU56E1H7jKEjFonf2qGkBu9tg7we3AZdSu9SGIifdxn5Rcc9X67YmTgSOvWDS4IMxn/
yWZhYF9TQAU5C0jJbm7jqbOhS4MQT6J4SBlgxaS4M9pLlRQfEhYlucAxcROD9jcr/kY0Hoi53E8B
1Yr4OcrPAZejWdXtiVTjB8SGJzi5YEC6jFAlL1qxEMqWhiYeueO/J0zPlmPDSRVY2SWxvHOfRtrK
tMI330Ueg9EbElnj3oYwuQiBXJlJnbtDvH7LCeqBHkG4H3r5JXBjjm/0dSzj4p1FuX1KiueQD1SV
ZC+hHPZCVt3WJRVsETfNncwDAgBcl3DH/GYppdC9wCzAVfQYI3/v4QlYhTN1fyjr58gAcceGDIn+
N0BkIljIesSaUWwKk3FB7tt/W2cO2nbZWtf/CgSKzLT4ocbIPdslYoAky3/qzPxThajAVZp4+9qp
vsvBWVdESWQgA6qOKgYf5EzM6pGwY/9I/zQu2hQSn56arqFBG+DU1rbzPFSR92M1F/YDLAn4R5fx
IZ1snkLk41k8AJsKHDYa4ayl81rUbNRsk95/zg/AZnhx0prVSboL6+pSeu5PBzcqsTT2NNgsrIrN
Sb+sy/SjbP3gmMenQlbkc2kWmac1KTHhQ2c1p4ekipk1qVFNyNbPmldkvLeAPuxIvnqKiISIXszr
sCqnCiYK0r6tX8YGomGNNV/TMhOXL1nC5ixhQkOkYbM2pl0QT9MGhU/It4TNxUI7TnjPuNQbWBto
HgnjwVnJ8b0WDF11k04xKz+slN5vqg6RW7IPa3D2kcr3lM94Bcop8LNSRlcUfq3ZZ6up4/Xti4Zr
DCi+l34kQAVPqYF+psuti0esH3ZydtKFJptNWclPpyQlmk/STzXCGZC4cINynwdh/wBSRIc2QxSE
XHiq+IRzjTnHyH8mGJI7nqKdmzaf4ZwWzNrqy2g4qlQsTkxPtxK8HrInlAJYevak1aZQRfAVhbhA
AhVaG9uM63U11fI2pUgT0c4fep7mpebX1TGsWC/2GuUUP0u8H93+TTW8QRL3WikzZ+eMF9SQOxTc
H4atDxzhEnOmtxKjd6/n1qNyxbUeCjokiAGXqZq+2z5mksNOO266ivYDbWd7gbRi3zVKQjiB3OTA
QjERgNUeg/nksIz6JZbdfSJrZFEjTddQSq8m6cHaQ8Both1nIYNodh2yJwPeeWkMrVy5XRCf8HCH
RxQLNx/GJ5dIsp5M6hOfPeyaCz5ZtaLa54TPNmvfxrij4CeuZBXvxiCzVkyg2fkaCvNPWu6Ruv/V
aJb1IDu2vuXsrQCXNp90dyCVnlkfep5/bSXe2DGRecXeZ42EmkIGvqaUDDOMbLZnJrssfweqy9Vn
KwokIssi7Y8LURxKLkKQuJQg0njAB7Vpc3kwZc+6ZMjeeUjeGxtkPicUucTkbi5soWHXyCpzNW/4
1Yjk38wcJLJ8HE+4aVAhl5gTEO3cfAvNewbiEd3Hgg9WgXLPuEpT7CGZ7L02cI+1TRUZaf6277Or
483WmmYPJmUxVPVTQsQc2Q2ok6Q/0b5h9Kub4Mog95ElCWFwg4sxr5zeBRziLgS1qdH9Z9adyCZU
UqnfrFqfyIkmd1gbXWBYuqwno72g3+SxG0m0wx64JSEaRQVMmWn0loPZDfDyxtXoeaR6VCPmdPRr
pYaMWbBtNhMIgb64BLWHOyRkfOW3rBeU+4J6y77l2dFUYq2HE8vH+aG2cUKU7IhPPqMfETRPeTp9
GUminzWTAEeRn+2k2MlYO6cjslbby7FXWORfNx68x4KZbZX8ky238P+oO5PdypUsy/5LjIsBI2ls
bJA5uA1vf9XLJU0ISe7Ovu/5bTWrH8vF+xLRvExEooCaFBBQqHmSS7yk2bFz9l7bzib6fFn1YLIC
4BQkdoqokcALYi3zDPZtneHJxjDAzArGYGsGnec2MWHFoSmjma1XqyqgYHFiFKCmgeg8nN2rGojF
41KsCoSz5LPlCS48WB5xd0b9cadZAcPNBd96+1TlXPSbmbs0LnNLaVv5gvazH6fQIQxxsuFCrU23
x1EyJjQxbbo/x1bPkPVmtkeUjMt9KbSLrdNnCKU5fdQWOQuO6GmvBElwwCsqNzGCw8fbe+nf3kva
xiUxRH10lhE/OrSoVlCNGqqEKHnMnDJFRiDytQ4bjjLdzR/gf1WbkV31BWwnacl9XL3rIv7CWBp8
V8Gu6ZHGWMb8jkk+3oRVk6Bl5AmL+w7gQdw3j25r2WyElfOtG++AjsZfSkfsylExeinAZDPvtc0T
UxWXKHbqSxGI3TCr9jEKWc6S3C+PNCfnIyHLFe79ci3tzvrWDApIkxboY+XwbHP0ur2Zm+rZasj2
k/l8AiysvbrVxNm2Kh9SR2rXMpV79sPfeuOWjz7HQNKWWmsTIlP+rIBKu6l2GG4EFCU0/1Ba/VvW
ANkaCr05hjkCkbCOm0cIa8HOKA11HBotuHTakv86NvUd/dztrS3gwic8WK8GckoEm0H62hFBi61Z
NteI2SChdXa3lgMDuyEopg8Vg+/yjfvb2ZHDLI9o73bPPbb+jTPq/c7wi/7ZRepNyiH7EKSZp1wj
4dHQink7zjHi/kzdN+gu9xw5243R28aLtNzijw8p3Y3KSS94zcxLVGj+tMLuTtQs4QWbonTlxnX8
CDBqCkNT64gUiTgpbZhMQTdhOtn7ef806+VRy4z4boqB45k+hIMYqo5hn4K6RUjnC0W/R1OX23u3
NxFdZySSdb++fSiEHRxiA+Sn1dQPclycZmimN00u64e/fw5lCLAFzre7XOssDJGQXXpRjNcxF4is
HU1SP2Eb/fsX2uWrvk7PwhKt7/3pC7fvTYYnu9XHy+2DamT6BLcCiUYcnv/+hiazdgIS+LfPVmWG
LC5G+54mjX/NptC/BpC46fuoVWCM80W2NBknM9h3bs55iOikK7PtUws9b6szF71UaBGYEcfjPg+S
6GAJQaRhrvfrsHPCL20KDmTxNTzMeE8JmJA4xWvAEsiw3zHe/Y6s+E3OWQwcdlCP/hvdCLYYPbZe
ae83hxa14ub2YTnE6I3YdLwOpdvSKpoXLtvMubjpC0aSlavso6XNnP1CeFRlYezrYjDOce0XzK5q
HROlRYjz3HxNC+mCsIHXmt/7PRX7Wy+K0evd7e52pk9paNXOuBE6mLqAH6xb4j4X4HgfJqbXlaYl
93NXnlJUQCfDQnNvM40+1QapTHZJruoqaczkKmpIlPziVtCp421qwD+5RPbRRBmzBBAkPzJYGOYj
AejbJCvx94Y+3k72NlZlsnNkrJ+taVCM6X3/SfWoGlji8jXRY5yJx7x+yPzscCNRWNVU8g0L4qiK
aITnuht+YdmUJAR92F5CivkdiSdvnWVOh1BFxN27ZOYxCygPJFONHcOx26X9WyuOYSf6ZvpfeEXM
17Y7K3oiW6el/YBBLXsO9NELbWHeFx2l6lRUgHDbXF6b2WTrCFyOvxUOG02Y9kbYaFRuUJW8gY03
li0Vcuw6u8bpO5LbEKoaMXa2am5RDlll6u+1KVrffuvbG7l0cUcCbGGCBmcLyTwnJON4Qy8FODRW
jE7iY9NzavVnWsckpN2zeNX7TgV4VHpG4bc3i5WriuzkoaobZ6c3Ubepa9SFzmz5DHlN+7HWA28M
koIadRy8WydDZJIfvcC8UO1NZ9Cmnuu82P0BXa7zmA9td6GfDtdvbJz3meDeVZZl/ZUYyOn8R6ur
mCo84dV0AHSLU0eHVNrjGaiX0bI5zke3LTHmuGT6Cie3nhRiXJzLbFAZSmZGkvaTHdG+CwKwDYBC
q3PhQ60ca6Efx4rBMVQXYF4mw4/BdD8QtU9mET4xnVTrks1iG03Epg8RpQ5X/zYH6Boe5fwOICit
bRjILw4ZdVAhTYtlk0L3zcATUFv0dU2DF6tro/ZRz+Xn4OvzqfCNj7zsEb+SdAivSr8fcIZazGJz
zxp9fdfM8x3dtZg63IVFCiI4BnMFhdP6TH2emtsbFzm6hpvyOIzql4jtSd8kebLvUqMyAYRonmsz
ReVm4C9xWn1NwI6+prGngzF3UkxNTrZy3QJ7n54TxwWC5Al1W3ifZrNXu86M3habpC8bcZ2gpK2s
ZQZqVzjHUA5sAJBMHyIiYqvEJYiU7mRHmXs0EWkB3aEy01uTgnRpiVl1uZ/mJQtH0PNBU0e5A5Jy
3JczDsuhRZazxZnc4+e0a5Pi1jSh3xkSFcgZPGv15Cddz5yg/OjB/BxMIzX3sIo3c+GjBaLvwwgF
F0VnpOhgyKJgVkj0jO7+gojyOpVECUrXfOAhOQL9Aj8Vq19OCY7Cppq+mpG9m7mUOzNXQEPFXGCP
IsOiqhi02g48WX9TiPEuqpBbwioNMbMW1XRf4cwgaqB9VK3EzMcriwjrklfulz1/BY3LuJyMMcit
B7MmzjEq7EflVwg8M2j/iWcPVNuNIBVmzNpnKpfGUzXqcvYxeozQGtG+djutvBLOEFwiPFSJcn42
E0Guk1ZbuySjiO9yFYPFQDSPIbvUxFaBzzwwNnsq27bckSoZcIavud86B5wkoYQWRe9ctk/6ICCc
JhiMMmS4hvlbd4pP29Q+JV5PLwdm4Ywt2nMjq+4FSeveMKh3s+cYA8N7PzQmChgClUqjivfkfvF7
L+aDrnNf/F4ncFk3wJIn+YYVty05X44AM9gJ+A/HWb6RXg4uNrE/Y+F8WrRz8Qq4x3JGlAL9kKBp
LkQbzScnbpbhiCDNQTBDn3H9JAwwiP2G+udzkg2L8Gc6GLMXDrhH4jbExz1TQbbzXW42nj7zh2CT
EtQR6FBToB1diwdGmsbJzUqcuVj2yN5BehBW8RpL+yrMAghneZ9jrZFrB9ToJUqI8LRQt9eIQTsb
UVVqi53PUHIX17D34n5P1iRnxtw9taVEwE623kpMsJs1EwBLjgkZIVhmWzBD7XvdbSeShxcDRTGh
hodXDBqw2sGS/27c6AOVEgWAyXmELaxXyQuG5ItLINMaOaGT77BCTFkARG2ovb4xPxlQvcXgW7tY
vmhEp21indCIEgORMfLnNT3KG2Z7DRdL/xHKGvYL55tkdsMX6XpD92s0oXS5kQE3AELhhu4bzZBi
FYl2BP696FOFeCJLLO60adMGJcl4BZasvBIfFQnzm7R8sbsIEA/+WlZ9tr2RrmukWrFpYeVxMp1+
U+v/yKfRXQ2dMLaiDe5ALTb21mg6CX3mcequYdlBbfQDDykiOgAr/5gdAyNipa4socw8F8SvHqnv
tAJ9N01YJ7ideHHo3etQXTl6H1qFAAgWEJrA/jvO6vkkZudFYMfBIE+Gp4Xs+eyr90oYH6L3Dw1P
JErqIvMScQlahEP0oKWHhGGv2/5zHtg7iyT5jcbgeJsgBXeFb+2HsgREa/DjTM2jifUNKO9T1uyF
dnudpfudCVwduEtxK3K+d44+wYBs+hYBC5O/9XGSFhVNQ2tpDRiWvpoCpImiwX4z52ecDUgPasHg
iDRZy8jzi16pfFckhrPqzBj/Wki6Y/Fj1Kdf/5pFJf9LeJMwpImNTbel6VhC2v9MZqIiAhTKVJKa
qPDvURxLSu1GF8khsGeBqkKKhz+Ug3Pf0M/TG3klBVkyo808mvPTPpuzo3LVwuP05VaULhCCfAKW
MKXYD9rePsepZZ+zye5OGKxXzrKOJUDWuG2d+SlaPJV9hFu17QNsHWGReHrE7FAx3lgTDokOqDMz
vJG9g1e+PIp+0q/0uOL7Njk0rv4j1RG2rsweZ8i/vjj2n7BVSheGZbjCQcpiWI7tLBFq35+PUR6Q
IKb/LyxSiaXolB6I0FXceFpLD2w8tUFBkBZ62I0outiTSEpJAMnLHw1IFCs131RtEPXmFxZKo9pf
x9b3uIzaE2W2pN30e4pZddLohuhARY6FCdN1EaMMOkgNYQ/zKXKz40iNf6cvEc7dZMTn5BjZXXHs
nEk9xfon4D1gUhkzaw0jI0KfB9w58652evNHbXS/bkOj8jXoEoPSKzSfh6I4hq65o4EafvmcQWib
t4p/paR6g9QiY1Fc5yyakKEhCLhN7VStN1fRd7u4kvo1QCBUjeFTHkBW+9dX2vpTGB1XWjIvEZbF
OZTALPWn21AgfgyYnJqHW6SS8iXzgiXAjGylwZs0YJsy6eeT7WjP7CRfeI+wvVQ8Y1Tp0rPH3iUC
2hJXF5YCeWrVOujT8ei6OYk1NcCCFmGH4UZoMA3aTgUHlN0kiQMjamIXhFkIaKiKzpal/w4lmTVp
Je5bF3OpCX0Fcnvx5NLMc530O++67iUQQ7DpGh+MIFViGRIvmMRdvsFdlHq9cIsVJATir8GwwSqn
WTra/okWFBy6XsTAtYCN/+sLaP6JKad0U5CbKVyGnLwrzT9dwA4SR2lTfx1E4Ve/hKW+6PTEPygT
IvjxcjxGvh7t83qQu1joPZpFkqVhB1jrzsGwp3cuU2Os8Rh5gc1B0JHrbDmtkQGE5WjAz9FqRb/O
VLcbikDbjSopj1wrEJQZU8Zktva2j7Chr/3maAeI3AVnp7632jtpdij43dS53v7m/7cRn/9deOc/
Znf+++5Xcf3MfjX/HyR8Gqb1D3fFkiD6n/Gfyx/wb395/j//u06iZQf4dcsLXUJBb9/yR8KnlH91
TZRyji3RbRLXRwLiHwmfhvVXGwmiIL1Pma7EQ/m3hE9p/FXnqTQdqdNXFbfczabo2vDf/mJafyXH
RBrKBkj7f5Xtudyb/5DtyQbkKKGkK4RkudVv9/Y/LLNl3fadY9IEq11ur46kZGdqnWPq24SXOFQl
4EiSknCynvE0ZFpn097OlrTeULWJgLQymlDSDErSo0iIcF+K6Mq9WZ+jMmYVwGC1pFKNZGgksQDu
kXwZHBi8LOtwibXDCTDJzz9Eh3oDh6bI6KX2sKWe0LFuG0zMpP8iCsLKPd6jHJguYYd4hkSa0DN7
Ne7C1nq4fdGn7ucwBde6qH4PShUPkZZqq6rN0NFFcBoTo99PynLBMztbFdTioqLcoL/qm14gxFc+
JP/D0mqIPyd9cn1dG7Gi0FliFSQh95+3saRrDLxaFk9vjm8ThgDF1tLBqg2D0xDDJ5pTdbTVuuEL
H1t61ZeGYdgPXy1H7xbe0RPiV1jLuJHvS7fJd0aVEWwQ+8Chb/IuTLLZGa327RvzbpZoMy43efho
vGL7bk8RedpbpPHmDxmO98w+q4cSKTXqeQIGuVjG4fa9tw8zlTeHxTwi3fGBAzJx48W4vCd4GRZB
cwos09ZV9ZyUr4Od4d6nNb3XZRA9yTLBStpAyVvaH5bX2Rn+I7bmDNP6JQyYMQufjEDMFgUO0V7s
EV8O1M35+GpOqOewUDBQY6BPQ3o7om04h1bqdabpXG2rca+h1aD3yaVNIYr12BM91KSgjt/aODMx
Ky8/tlXRW1S5RwNPemjZ0cFP4pD0CV7cXVGRiOANEuhCRQL7XA79DxpMGjZuIzrePiz88a7uhvHB
DKXDyWUEHra0+CtrjtcqzOaPXjWQvkCvpWRx7zFBJQek7sUOgcftj52TzLjGUJFztz1x6g95XWuE
zE0T/qcoNa56ta6miJZzF77HKAXoIrT21gKV/a6Jbp+HMXFD1qSxoxm9MC8DyQfW1JwiUCeZo3PR
7DHfN7M1XGVt+ffIKNZMKuUl69R7aY49OunMZFZrGfQGaU96wlEEqzGr3OSOI463lxIGAQgCUWwU
m8ovAK0vMedZpxrHfeS0zsXUTOdC8fRkIAfc2T7Sx9ubWXDOy+xi2ujOeJVhnCAOqpBEhgFC6c6z
qlKS8NQOZ0ZyWOCRpA4tJAbyq7SLL2p/5kgviz3t7c9Rm845LflDGOEWabXQ2kXtiCF1jOWj5MQ0
Dk51d/tIQ6RxGF0Jzi5smp30W+gaTCZX1TJ0udUuVjd0a6fKQjLTzGugqffZLerrzeyDcvEJR3ZK
BxvESh8ViLbGbzM0mjtwrOua1uKlqcZzPNTVpdObbK8I1WbOMCNfG9Tit+vkmc7szx4Jx6mw0x80
WcTF7Lq94YNIqmT/lOmBekqS8tCn9U+jJK8jIpxznaIbvZuC6tF1k89qtJ17DdYsnvIJnpbjPlkg
FnqrqC43bSyMVvcwwzbNp1/O3LxZlQqf5NwCzWSDOfe9ekHsWr/GjQN0rjCjUz0YIXA19TRUKM2M
uoR9Nzwy1Fv5jAkRivAmmKGgyihe446lblKgm7qpX6r4Pj2Y7oADsyyce1qfzv1o2ZrXdNgFGjnu
kRPNRxu42cXQDKANsw0jvkXiW8a1fmXyVi4fRASNpYboL7XtO/edPhkbHeXr9vYD8RNyUg40x6tZ
QNZpGE4HkevBc2lxoXMrwpdRiI6AsvHDFYG671N6KHM+ujsNd+Q9G426bwuj3k4lwL+/fw7ljto3
SOpJ6uA/MXNK9hE/56n3K47kZm4C4s7zZ62vaNXMBpOsxSShdP5UmSTe7YvpNIW7oiHrvYi6mFd7
oeaENHhv7/3xuXHJhptNcaXJ7nVW1PzGnHNJE8d51wrafXVeode9rciqQc6A9mncjoPRvRNntx1s
d9hxMgG4uCi8rSTTD3FEqqzGQHkVj3X5mCxt5Rpx3o7uB3IzkE2bguUSsqn7I7TLeas5gdj/odej
127gfFDa/e1NN+TvFJDWkbxJc9tp8GIa7bENXHSEcEEVrQo0CRTh1UvfnNTSZ5Pl/Ma4+IGUk0uG
+xHf5arS2yNT3lNjkg0kp11YweDNH/Ve2zHbp73Opxr6d8i9oMujohb7vqZ14SbcVNh4tORYpR9t
P19Gkf4oVA6wAuo9iRxLZ3jfjeQmYp91TXs7JfCtDCRwQAjjGteijpeyWBm0QHPJwrKwxyh+rX7c
IjJZgUneJkJfIxLYTF21MTSSigIHPrnh0Z9kx8JhkbLCF9NxYBsQQA3qKHvwbXLgUBRm9GgKLIgU
0uoBRtfBtxRz8RWhB7APB28R/3VAF5zOPwhLXqhzHtMAPLE/XMK+2EOZnTl2ENDrlZHDfjlddAPl
RKxWI+2ThAEamq6+kRvTd0CnhzuGjXsftV3iNlvSJ0G5JLCmhnOfqtNyEZcLwbzi3kwKGnnZvsNh
3TlkZC68WSiKztZo3zvFnze+WbiG7OhVgOPPNZLAwJVEWNWdqoBkXG4SjSgjrO8dC1eauV6KTbQm
Fxw/VasPZ6mFO3OEiRfLXYT8aZh7Em/4mjmeTMbr5cIJMYNDOTEu0kbau/Iyj/LO18oDw9StqJJX
mHobiNGXhkiyRIznhfEMlPgQ+LEH/BeG73D2O8G+MZ60KX2tC/fKiBoXecoqY6/RqgCIzwnx67Dj
Fx5Gx5Vzb5AeEhCeo0HkM/qVbdJQHJGJ+D9hHBx6bhdgQmd6I+sUQ6+t6r00s4fIrBHWr1jzNnIk
tZwItkZzV/gQdoVheLoOsT2dd1WAADRAiRuIVTkxOISF8hHyrwnuLVq+7BsYRAGTrJjRris93YZi
JIrwQNboFe84QkPiaTR+ODVA4KjNKIh4CIeTGfR3hptvyaLYuibqpN59BKMfGoOX8od9hoaNmsy9
2AT/uYQ3KFV+ZQGFdQj8afk3FU7lznT2ycRI32/2Zil3DH25wX7DkPqIXKysTXgui3rDfr5F/2iH
e+Fo3xWsOzenI2sAy7Hqo6AzpmGLBXhKzrfrZZp2HwXWaxw0l+WnRM81UIXe77ZW+ahzOp+5c1Jn
WfWCh47Wfaes61CPhJbnXoN3u9CmHRJTpuI9h2r4LIH2hG6xQqwQ9rVXVcPGz8BJYt5d7ueomS45
yRqNME+Iwu5TIz7ym2+QD1LjboM24+SLl5Vt1B+aHYKV3fJ5JGqXxC3OVWwcMhs8SiEuoaqPMag1
iwe6K2FSkdVo2tOdJKPDGNvj8v+I5M40hHjxloPKJcvdgynDi1+PRx/kdA7EqCfjvealXF7jxroK
5kelTT4udEO9OS8vMh79Q0+IbKmatTGE5By1+8Q276oITBq/3IJFGPuR9jggwDJ7XdbCTE3XgoMF
sa062DMqVRe/KAOdB4iXe5Qi7xMEGMPLg4LXYboODnUp4oep8yb9e1nP0hO724OEtlrP6tAb2dlC
zmpwd/G6ks9qPVO0rVtoOfGU3OsJ0lB8vaNJ4rhh3lsWOLlEvZnWfER/f5pLSs23WgUIzxJyxicK
J+sBF9jGsK3dDNfS16eLUtEmrUGdWCnFBRUo8uOmwLQU6gkzTe2bjXY35ON7E+DWKZnTpvYLUMxt
pou9a6DDjbo7Fol1Bn+sRiuhoa7niQLAY3r6hAcVw7zFghnkn6YTcP3tx5EYkQ1Jo9fQh6LQQ/OO
teci2fnlKimRKZrDrmDXWzQdi6ywnoJjaXGluukSj8Nj6bibYGR0AQq5rHHaj3J+tUR/YGh3Mo1h
j45jH+Q4oHr7khntGjKh0QwbN6NdRFmD/i4XP+KEQUxaRR9zJzfTLJhuDO6WCdCLMl9oEz74fn9K
VcpRl4s5OO3OGVEZmtLd2yYyajxKVttxrew3RvI5w73uHAUk4HH/2qJ8yyeYiLIE6aAdncaFXxed
BzRYefBhNg9+gOUxtDauG94BVLvUlX1Kdfp/duVNKj/5Bl0h5h7vmZa/CE3bIHalHU1Ch6WVfLf8
LPTgTfZYQzsAEnYi5EYqRunyWTNCVsQeniLKUAchAjHsgOnFambAC/lom09yFyakQ9WB42wMhEKd
Yzz0BShfAhoQhKpf1PpnPx1+Krv/sLpo20/Igy3KusbgKdTmD2btpuAqm0AbRpk8/DIqda6E/WXn
ASx8v/zmZHTWJL6ziWCfbH6QRO9CwpjxX8gDtDF2lwcjaRb4abngk+0vUMtPDbIRWT4EkfYsu+be
r/XHbtgDn38OmI2okFkdzCRS6vDvAmm0a4AQTFQe6eHq2Yj81ZnPwZT/whf8gUhumvVXURK00df1
R9sF5zoUn/itdrYcXk2HXjcRtRctcQiwdcGk4oiIyj3H7F3dzFvdEvupMD/xTX+avHw5+V5mMMIx
aXZzrh3jeetwU60zzTz1TvUmuAmxIFQ8jtcQLd8YqXfbjttVpeXH6CchOacarkNe4gJih6s5ZhOx
nOQ871I9gkQjyveKtOrRhKPVqnSDmfVnn+A0qf3fgpGR0thcwfRZKZbIoTxGrIcF5RlMuHOsOooU
Zufi2RLNQ6xPX/mY3VWBekTJewGffCCcYHk6I8QE1LgbKfSN0tufZsRRKtNfVQmWQGvdbm1em3Kx
kqysluIBvvEI+CAorPciXQdOfkDX8COKS7B4PQQI8doW5buuUY8P2PGLFMlseZUaIoWubfY2D37O
Ds/MDQtgMt5xjNjD8RNafDL8D32yPzqkLvVc/ESfRX6CP9P7nKw16UhgbaL9PIRXlLxRKe/c2YdB
X2k/W+qHlfzZgpJad4murSfsb3UqvosaG7XfpoQfFQpUW7PDCvusOcgHyvDcEvSKJOdCIsqOwnHU
wc+gUUTofRfF6iI7utGR0vYRdAxtEJsgMb8iBxjZXK6kXXOzEn4atA0oly45pYDkZ0bi2KWLuxLH
CyrwGTUwkG1TDZu2lWJdOmO0onWrbWfQfhDFeIohJhPTVIYRj7/6MeNqQejBsd2CyZr35KqOX5mw
PTKPUKPBpEnc94lRrWWYbK5QP3TnU2nNfSEtELfBpqLcgl55QEmnUFzNfXcqWPV7nXQD4htiFCaq
b18CqZ/7kYTXoH/QcmxO5r2etey9H04AZN1PqaUvGRz6Pd10Nq7C0FhwUIG4lypwDWRLlYu3g61M
U/1uHMtTz2CY37ZqVqVIx22VDcxPoxzJDp9yqomFIKY3wdrp2UH1xM6OUKWBUjyM9ncCHnblx8RX
JhQmtK93RCPv8jFa+xlsWETyPGghocokfiOqDPrdnJgXo3QeauZuU3w/kw46jgFle9J9jPmT7Akg
dPW7Qrh7E3LIykest5q77zlB3RHiTYIV2jr5w8jhfYenYu30+kuvN18uXE7lo8aOsQ7UTndK3Ihd
5tGYymMQaNeZIWB86csCXT8vVoUzX9fi342FOMFP8g8mzSDhzZNEby9TGj+sFa1GYrbmPDCs33Mn
nqw8eOyi/k6Hbl839SkMDC/oIm8Jq4DVe8gMjL7da0+S6+wnZ0I6dojZflQBZEkt9EJgbIXxUpTq
2CJ+sMiR1dMvjU1ITFCfUiNZS9Q+YNgPPjPolrJ4ZWjCK4foIM2XOsi2BAkd5vIrHeoN6ZRbBeE8
Txwy0frdREGP+m3d2ONTCvhwNFh+6J6+dSRyai3HKtEQQO3nO9TWOKUKcABRlh86sshbODslazup
WRKzOo2XftbfOcQ+uYTNn1vFS1jlNAS0wJsmBzUmfDCLcYwWn21gfKj9qd2a3XBOlkD7KrRe3FFn
RI5LADOSmrGhiNJgq3mks8Y2C8ZDC+6wwnqVaz8FWnFHc5eU6HYXZuri9OluZI5t+r8l+342/XRb
ThjVjEvRIcIhz69Cl4vnylM5JAXATXKyH6QTeEUJs4gCcPa133npe3VSXKg7BbHTmvs6YhpuMv9Y
Fc2vQY/Bx5hrm3xQlQXsY/Yxr/FR0CX2opic+Xw5fQntHLtQcTqySWHlFkb87IQI/lKw/MZFG+s1
7uFzWUbfoIIOgaZvMyIm0zDC65owzYyCO0VtKsz2WHbhDj/UDpKCF/npawmD7WsoQaL+cur+GBKq
2lrm3lLlvnVA57DQvENS3Q9M9jvL2vRivkzSPwwouFEdblEiwMlmUa7VLsYdFxnimNuMzyOLVt/g
BF92FpILi+ahaNrfte4/TlkEoMn9kfcJH5cHy0csaun3WkLcS18wfofujpaoXk/Ul0njkjLZ7Eeh
dqpyfyflxV52Ix/XMCq6RrwmaCzhFZyEz5MykFDvh3eyLbeJ+VgSPmEwR4E2dQULeqpn1CJgOheN
f6wTumqTbZ0aXl+0pBQkL8VUnOlI3rtuywGJB06E51mwMpIayFHore2/I/jC4egDxgLXUQbrvoOn
3rjrOk6+4Bxvaplt+7naI7LazjIgQzC9NDp+McenhcGqzSB4m2Gw1MghkgkFNHkwYer2e30uvvrl
OMmEc5S118Ai9+Nh89m00zm0YXTFASmwKf0QAM39OhAoIxJwQjLz331/9IDwnmKCw1ZDV96ZPT4a
HpnU/EA79U1mgWfbsHUAuFlQUgf01tBCDpP1syEXIQymu67yT3PRwx8bWfvt37yKXOSM7uWcHvI6
/xqsT2d8L+G71o786QKDbtolQw0KsuV7mZze+iF+alRIU9QycTYQljPTsifsh4b6ilDM1VRZK81p
fxSN2gQdx+RR0bCYTKJ8xrUGLxrbv5eY2bMmQZa1GP1qQHKR6W+4ySAA7lu9e1JhVK9Qml5gS+FA
ImgE9zUGrvuBn+rQXOZJJUSVrnfGSWZCfLfOKuO+UxwH0mefJEXjyP8q0oDGQO6DGafvYPWvFqgp
JvResaTcY9TEflVk4WESSFqJk5hiDC8aCQgSVXhsgXsRLZ4mEq60+Ri1/qlNh8sMvJV+4UfVY7Fq
zPw38mimwFN/YoAKP2nGFR2n65BWI1v0MR1DQMTMmwt17PqllAYCb6UcbJEsUYrgxw3ARZ2TJbqe
GteHwRfSPB1slKlx/dSCj4lc6+jyDBUFSFlwCI0I9pgGURVDpHBIDO79o7DSB5h1A7FvkELNeGPS
fsonGPm5vy1jszgkzcaq3RyfgbpGAHzS2pvIyFVtukRFG/fABjcOGgEdi3I95Ky9JE4bXyNUuEQF
xjUfn1F7LH2P6bOC45N05iMyJNL95PMw/6o4Kss4fB8KVL6+j3/Q4ZDf4NCgu5vGOvzneG/gjVsR
41JBlDLOUz3uhK2eg5apuiw/88FH3KpdGY4A4v+SAJMNnON44DptfgSn4qmyvJLns42TXx3QwIC4
AwJM8fsa27HkoEu3R/bui7VQA3xzn+G+MPvBQz0ZI0+cS/ErbsxzBJ+J/ZlIAY0/1eVun0G3LQD9
Hgldz9lP1vnGDrNz3asPpKbumB70VicxW7tqJGqYDsPLXtJlFwqzfn3XzO5hqJeYZaQFpvuE1GQT
MSnaKrSQTQbRCKpZKKZdLhDKgwboLJd4sGJnuyfIJyH5N0qH3kdHgIQ0t6w9krhtoATjGJ04WBDG
jHNkKD2bMKW5LLZOVwcrN4We3qp7jUdLh6dHp4nAZ9ID7e7IaXcPj2ndDdo9UGAQbgzPrPJiwAV3
AAyzG241APNu+TQNzcaW7WY0uo3TPQrU2OBC4+Zb+cW26TSAfy3quubstB/pBLcEeQ9jt2K+AN3d
Ot9J8dNeTO6YVIYHDvDrOaPBK3yEqgfXPWRusBf5u6Y/i/hFJJ89f7rz0zfU/QxPV7EV9L4gWEvb
Kj36D8LOI0d2JMuiW+kNEKBRc+p0rULLCfFFBDVpNKNefR+P6kF1NtA1cfwUyAxBmj1x77lRLqpd
cCBK6MhRvJgdo0Z/hfDm3ryJrPxf4+LjfPI3Xjvwa3AYxSGpTMF2Y2eudzJ5ylOxGad8QxPoZScd
v1aINOravwzUWxby/FIu7Gj31Zl7sSKPPB77YzAiViLYIgRVQ1SJXReb1Acbm5wsjEFYlTGZMijt
LCL6PjvjzWkPGCVzx7mqAYVd9zVWqLDdutsLuM2mT0asYP/2neWJWjn6HWJ84Z6mIIZzaR8c02Og
9ekim1qkcWWaa+FGt7ruvcRckOIeVZCxmSDhMEe/E/h7kemDxylCzFWUGm/Ksc/0YlQAFYAy0/gd
yOU+WM6M3nqFUo9hFVFqSFivxQI1RJrgP8kr+PEx4Mb0vC3+wR2cUdAgxgOWyEMgWEhVTP8IZSTL
vbO6x7yiyYMEsJ4FcRuM7GZB7UJOQ5nOkYV+LJOw1vrQ2XkJ+d4mrrBqYrjUdEcr2Q5Ek67GAfoY
9kY0cq0pt8lo8GwXaOZBkd/ydtMkFcSlogrT4Pfy3oof0tuHYu5tuT3cSFTW1SIJaJYEXSlqBgpT
lZQ8irN/90PLM0rYnmSL99ViUKYyzmxYs5wnIDwni9Qx23MpvcToXQoWKwfSSbr1T9CmKVLMlwUd
rcZB9EPowe1nsRaZKQNR37TTGH/p0T4z6nwjqXfe/3DNTCcVO8PX36wt55OBPYxePZlPP3+pMOXd
aIT4nW7/9OcDM/dn1rtvP0axfHThFhivydD+/qG/1BA1f6BIPx8kLxP7UiBHq4VyTze3aFgmN11c
IdcuHf5dX5x5v4HAZ5k4h47l7P5FsZmTGKO2js1H0aI3ziWQJKy45qNU3mM9z+2e0FyuBIIpP/WC
iGKBt8Agt3aJq1iSSzlzaeB6dbaO9JZVJVV5DbvYferrAlZGnHz4w8s0M58zfDmscMgXRBV2HFOC
xTphRPTyGqaVIGbAmDL1Oyz+Ord47kxPJYPFwCMPs0rgcvOnmrHuLrEqqimfXcBqvO24DXkOcqt6
lh3RM8Xs6AgGywgLGuqKlKfe6t3nIOmZYalaERJNrpA5Ze9kr/4HraD1DwXbj8gi9GwRmK4dmoF7
E1r+m4ilrX1Q/4OPXznupwgQA3euG5YIBjsQ3A65J52evtHSmr8ZCtVSFWeb9PPzsvNVs4NQxILR
Ku8B7FEUFXG1yTstmN2m1rOgkd/+mzLo/l/imv+q++q+yeoOsaL1D2mj5fggVGzHcdEUBq74Zwap
SI0A+yuzMSxyiLEhjK6hpfWM4bCyEpDHUqd/xm2bUOMfiUCwDklKqlJF9C4X1ghHzDkqG0+BB9nK
ZbGnehpYN2zNV7eFtqxAVT3+h6/5lhL6v3VCoR16+GJdS7Bj/6fGDVxvZyO9M6GfJNCVR7IyRrlc
jc6kppmTDQDU+h4yfHwt+ts63lPyriCbfPdjnvCWjgnDjFz6JvPIi+UBO2kiI89poSIMeJJg7J8Q
VKz/5fpjT775SQb++Vjy7qsSL///dyT+r/IpdDCfoyz1Q5RZlvO/H5qkRpMImt+ENZTheUTCcKc0
X2bTGNcJtPXabgx6Fr9hPuzJ7Gi4UGljb3wpiHjiavPcRx7G6Cfc1+5kuPsPX98/VIU81JwGLkgU
KwTsJH6+/n97qIckdAcDqmf0g9AihnYAoMFP287BHxH2w8wmg6C8xk8ZkGv+vJjYdko03defj2SI
N///V+QJ859PLrwFH8WY5Vi27we2+Q81ExmDmrKfhdyYutUbA+ooXcRyNm4Rsk7LilrAH+X5iFx3
QjCxt4BQHzRSc7RN2KVN69BM9rZLgTRmGkh5AP3mxp46hky/cJNhugcT47aFWNcmCJFAwa/Hq6Qr
Ve8TtCV5y+WmE9aPhbug/hZ/GvLi1oFo3nQN5nWoBLmSSAKGjCqdcVwJceWI8f2hgcn9xEkcoUXD
295DUEa/ekHHSpRHd4tSLGuEpVnOJg/DzTiHFeSn4WOAG2PnwqHSx6k0ze3fTCafZbJ0m8JTbKu0
BJ5IScxuj/sVMM8jcAzYE6RceBYWw7hrICLa76oap8hBw7o1G2PX2SRjyT45+SpwD4CCj9XM6D3M
oVWp/mbbgoXcuV+6wimb9fCS+gV3HslodTcAoBgQNeEu/opF+JQZtTgyf370bflpBNNWBm295RR6
cgzX2vtE8DlZsM2H6csSitR3w/EgINJmWzciu3eeTcDjlnk31xV7dJrTqp4/xgFyeOq+zpZIdlNA
qK/j5WsjmG3sDMM7bH8GWUv8Whok/NbA8vvwPBlDuAo0IjdFeqwYi5A+jMEErtn6SA+6bhtGEw3A
KNLlaVtbvnH4Sj1epbh4mZzI1n1/SIr5RDrCxbKcB6cExtdfKpfkBU/MH13Iwiym/xgcF+Oxb20n
r2eeNJOcMNTzDQjxNKjyS0hITbTdMhpHqhn008z1sdtVMWbuMEbYk6cvCf1WN7D+7WDsscYQ52Zs
n0Fk5JSVA+DkW9xGSRhWuoynYkDPwIyCzCj02xY9X1UIZjgxombpWZ8OyaSrJBH72zEdx/Sr45h8
cn13KJL7F75M4vQ4tlei11CjKKSjRT8FtU9XkcF/mYy6WzXFyW7Lc4l3bkO6AkI8GzHznNOWFE24
q5iV0N0CffCLdD8bM6kE4V7JuDwUjfVKMfMtA6ht7JjIhLQz86nLpm2QV89qSvOd7IjuLJKPAdGE
2OUBD4WVwCN2ejyQN5kEasYtlhHKc1+/zLRYSG1mBr1YKZr4q+29F3v25nU9xTsyxlusL6teeeWr
h+fUrfpfSR7eY2laJy5ys8CIf/ny3VLTwa6Kc2KXB1+nL0Xi5ZHwfUauUNkAD9wrneQHbbKCzIFL
XxVT5s2I2yFSELESKR6moAoeXeUVLOaKZf9QT3VAf8vHmM3B1WFtEOvsWub4rZzF9yOrlHgJx8Y/
4bSZVhD05b4e0uBJEoexblvnTLUeRKNj/GLJCyRIgDrqVLHvxuZxEBPr8ZRkBZ0YvxE5gpdxH4B/
nomMV9eBrhcPoHlNfUPDNSQmq5zMezIrPqw67XZm3u884f5xAk/skVi9KZOSF93TNo4bn/sCZ3fi
PlYJ5LsMMM4SJO6pQJPo1/pLS3/csPj+7ok04rFasMaZzi9pex8a78slTMBmCWoqt28tXPnLxdCt
e+84zYPhlNZONgwy2cQgmS9OiDj7LX78ggMuVFf+hSOpEnIfBstM3JramZPfwujVW5UOySXV00ga
NTBqErWKs9lxW2vHXBWAfhhVb7veNc8V6UUgEGo2I2K8KmSbUIyQkpkEzNna0hfSstN7O1X30oT/
LghzOBHgUOCXZ/pooRX0Eb1GpCBJeOLpcxwO5rnLOX99o663cxy6cCokBeUrXPecgh8i+zT5xYFB
FRI3sqdLRWAhedw8//rc+G5xTGj4XFPMT22NBck+IBYNzy6vzj1+xksPu+E0WR2pK4VDsFppfFpV
4p/KwXsiUdi6M55GFqbbZmDH3/pWG2mcAkj1id0IKUCY5NO8S2w5cSFJjaJKmfzqatja3JH9aXHE
ky1LC5tML6pJucwIgUPANQb3dU7EjHGLJPeyp7AkT3Ksx/Yy13Lb5ch8zA4RvxYPiW1xkqT+t6x9
Ii6tyT0wHGO+0eidVXLUK+QIQxvUEUEXcA7HpDvRSW+zFoh/bJpXXbbpFZKV3aLym5uMyNmsv07B
GERQMtqoHtgB+eW6brF8YQHRF+Dtxy7s0mcztBnzG825afOTNIPl3qP7Tj0UWq7B4LGdiscBJKiZ
UnY0QRwivqiuqQp+d+S9crxyYlu8UWiCrpmU/n2cwjsarOm5QfK4ZbJKHO8MyN92kpZcEX9N0ul0
KA3HYBAUP+uqqB9NBEG5xANJQFAd2QvwOhfj5QUDFiqjurtOqk8Pbh1utQrJryqJlPQclB8Tg92u
7o+TVzvcLIl/XdCrbRE1EQCF2jpyFnC/w2h1x1y5GKPAq8XtuOenD4Dq9pGG6MKRXFwrwZFDoCG7
8LoYr6kRZ1hi0o+lS9w7rt9+Fzegxv0e1SRUMDBH8nc8FIzuMVpd4iFHVrtQh2OfXIvYrjcCoGNE
ind8NQJv2JJsDmVrCsLT/3zcESEy53I4lBYyC9Y0bLMrjfzLox+sGBL52XCVUnR7Z/GqTeinHquD
OTzLoM72yWC+q5uKHPa4AMGFVJ/UObINbItQDYI9+lv+HMvc/tQv3PGO554kKeUXm1nC2OcBLh88
1ENZk3dCqbsKCGA+1dbioL1wWczhMt9ncfVUZPmHrnS367KXRSIF8uryBXpEs0Eih6ZLkGvbFZbY
Qvx+ldrLTwNd6tEr2OC14RQTNhCK4zAt6gXD5qOPOZvRqetuKsMRp8wK/+S9258ZOq9pQLmZbfvY
Jbdu1fYwdJZJc4dm/cI8H1tiA4LY8mWwMSuiOlWYcoWNymahKPH+kwdMPBSmxL7VJ4lalamMKi6W
kI9WzYJQx/PRtUpgPgViv8CLX1F3WitSsN1DarNYU1Zyn6fsRxyQ26eUfoRl6boI+0OT2suOlAYJ
mAT5GShmkqYkqRIxsU3b0aEbJ3AUfXVmMChZ3OqWG66g/FcDe517f0L2ITinVzrP7UOA2/+hwqM9
pnO8arSoD4UFbccv3buxYLjT20Q8lvkN/37SolWPvItXYSbBkUX/rz4kbIzwlC5wLAab3p+uNONt
E+p9hlB1k5QLsikl85VjFuriwIaZbQqpTnb7Gq8ARoU72DI4VXODuCjRb4SdHesUkb9bQDdiSiqi
oejXi2HFB4xVzxr74ikzqGV63+w37RymW6Mh888D57UfU1QAHkPcSwuEy3tg4UXImWTw6FNHrYlN
Rs9TUac5bZpcqf6My+K5566vQEtizx285SitvmcQqNDldddaBepxtqiYKBzfZ5+9x2gSTIYKLBms
tWF7JkUJZybVwd5Q+XVR3BVhj6jaX+BZtr7rcL0c7DIg37iic2b9VTSop/xkTQCftcoSUjYm3f3P
x89fNuw54Nurt9JPi/PPBzYF+HvUvNtZ2+QVZh4j/WB+88xePPhIHtdLBzF/wCS5FBzWi2PQ347b
YfLHUzYnD5mjAlSv2jx61bQ2nEUfNVGDBJqQiFiERgFqUMAjLNvyumQ6ZzyDobYza9Y1WsHluH38
/ImxTQH4hPgJrth805tMdcrFUIfGc8KnHmZ/Q3RiuXTINj34PCH7HwLT8JKB03+wCWbrx4oxK9dS
YhTENRMDSyZjBU69k3s7rNaYfupdNY9IuCpyALlJSbwsmDARJJnQk90tifE2TLj/A0PiuW5JoSDY
47LcMm/KGdnebIfw95anqgBJ4XgPcdaf9QJQt83vsgl5gFHcodYeVx56iF2aOW9e1Z+MdHopdPKd
NB4D6/rRbTsC+aTx7bb4XPul2WU+LGaWr7JA1CvK6TEsy3csoSiCW/y+Gjsd19umRAuWEYuxU7F7
MNFhr6AbVSvUxGVUEBy1JeX+d7g0pzwvZGRNI+8XWzxiLx3jJlMIwK6I3Nu1SHvWzcheMEYpSjYZ
kiFbMbUO2RQlS21yrmnSs5fkmciATRYWb+1CghbFNWzz+FsPRAGP3i3qKimfssb5Y6XGSBzZQnMJ
qhXFGJ6P5GIzQ1yH2KJCjQvFH0lc6meGDDTf0cRXm16LwW1hqrfXrHhq54X4Yq8eAMu6qIwEKu3b
m6PdbK+YcyCziDcQPeGYBbccrQwd8FQQ/JebrInjmDFuO+0NxHdRMo9bB2/ZyuvAcfa/8q6cD+NI
psNYkmdXVr9bJFQbm2wCygPj5C5UfCPDYd6lz75qp4iyGSJj8tANCqWCjXxqYE0lyYJG77DvRY8k
LOghSU+g5nzw2TmrP/iqWz0Dmygb7nj8QF3HRieDdh6jF0wSKBNGUH7Ybbv1NIowG7czyfXN/RBA
MTSVeROaz58VI519E3fbRJM3Ms4nsAheY7HiapEfliaSol4Pv+tMLwdIWLtsnL7zBqZwnzQ7c/xD
p/c4Fow1/Uq/JNq7+zmWisknHIZi2G7YXDlZiwilKO5LPyw2PLLXkBszjXW90a0g1IHHYMdNwH/M
PDdpDo60l8ahDIloEMEZy8/fRSkDRDqxt5NfXoJMnwCattgAWvreZjxTBx+nHlKfnXUwcGWqNpC8
r4m0UIYE+ncRsgKmXtmGhuJW1N61KxiG2yNu107370hGOY5Nwl8Xy9d7Gb6Ot2ut4mJcO5Ze1ikv
inKlOlUD+HaVfUpnNDelMyBuA9vc8jfxbSELbJ/jgEAl00N9Bvts1nyrpVUvOIaSXxZi8E3teh2G
Hf1eM0nfE6TR7TwDMcaM+fyUhN1Dn1fNCSIsnA+sBFEdkw7G9p2Hpp/2pvAhjszjkyHjBhVfwXq1
RrTLQbFKa/JNpYtZo6TSD8jygkyVfLhh1WzqpUfkEPcc/mAuuKqnPXlnFzH3yLL93N8Wozh0rnyf
MwSuM/zniMziQrNGGtN9Vf2NlVc/144RWUF35w8VLgBvSiOs1F9VVrzUbdpuWIxXSfwA1ThBrx2f
vcHyT3VIsDW6e3frFe+jDEZWFTuzyMRLDN06aIKXYprJHQCcip9Bfo0BokDuGZ5PdU572gzGui8Y
LE6mamH7+cBjW9DLOAwYFzSieXXq+3waXgrVS67ZLkG+zyCpapWIjBlFs0NMqunGinitAXOPfp1N
bYNcYuKYgUxcNBhksFHVvhT1Mxi+P8z+25VbOc4Dhje2OFGehn9JGTgyGzE2Y5r/Lusx2WMLWENe
X/bB0j3Uw6zXc96GRFt6KVqqOWo7X8IO6TmjJyRoNRSOMeO1QhlB25ZikplrUW9Sr78oXxBHbspg
F3q0pH7tNfctorifPxhtjZcgtXZEvqHDW5JinXnZS+8N9t60vF8BZ/E57qBgc4652WQeJo+crlnS
FqWa2GvHGdd5npy4rDAtlO2TT2RkkcjmTEjOtZnQl6F7qYhFdopdYL9WSt1bPAzEPPXfRsuPr2rq
g0wt8NY3fTKJ3QxG0v4h9GgxyqkrYHrzhIL0f2yfW8cW28SGwCVaZthtYqB6gLuScHWEGeAF8C5/
g6I4oPk5Qu/51VSovZWT/eL7DI/KQZVBa7KxLJZzJcqLEROQMoqzV5Tdq2JnidU7yhHjhFZ19WY8
V61RXZDebHXUh8ZLLmrJVwXW71ZPk+PrUS3cNpPMEEkD668zik1Xl91xLJeLaJzvEF3YqWY3aQhG
AJJUQualTbV2Nfsg2vsn2rw4asf8sJCqzFKcZWUVbyiB9rJGxk82d8AOt40KXX1Kq8jviev5YwMM
5FX8S0yKd8wkORlzv9xVwNOIkieOpxqgtYCMBurU38VF1VyA80Nz8qdVKGeWvIk6WiHiKKvyH52c
UC8ekx9si28zZPDc7nHi7aI6nijKAN2vGd2wNfN6FVkVgORB67NV8b7wuq0ggT+ZCo26Ch4QtgNN
ZOIHVfI3ijKaOC8Els3glrFFus3c9D4Jiq1k3gCtr2QW5OZfHbEZ1G1DdzI6X6/xsG68W8q301P4
x2nwjCGR/z1nlquhjcaC2OL+hnTx7QvRy+7zmO/aPJHH6vbsZ9yvryKM144EkjJavnoZk+QZt5WS
wdVvSY6B7onZtbd3E27Cyg0OptmCzLGX1z4vcvyYGHtH2Cx+i3vDMVA1ZFhY/Gz5YF5dXGavONUe
AVzypzGZ9vgZXmJ5U7rPRRHJIAOsr6wQeZ7/yyQgCoLZn9oow3PBj0UgWkOHRaC6dHVy4MdhcdlX
0bzoS4DWYIONuqBlqSlNbieVmAfg7jdcjU0JDxwQRbmbXGCRqq1TA+c3q13V3JCcNUlDZLgpVaCK
bfvD7PfPnW08mPLk19ghuhusjHq7OAAj02CiymE8hKk/ACojoXp0kQYwQdo0GYwDotiJU83h2xb5
q92P4Eo1ID9mI7+9eCJgzSg+U2+6D52GrCSwXe7MS2a1pGgmzrLL4xoJqZZqHUsHdQ/E05IMxfw7
DbGQTK5/QFF1Wrj29iJX9O4Cu1KyPNnGWvT+LjOmgpnrAqI8e1eh8ZAs2CVESQCHKDaaLZoD8c4f
/M/OHtt1ygBnZcHKZ0iHnCSg6VHoVSaL4K7JfogHpk+k1tP6TngPEED6GvnM6NWkwHmC4mbqBUWO
QNQRD/M9R9gaEs6rA1PiyLX6G0bfeLDN4xS2+kj27IbqX91X9hN+eCZoRAXaiwix3HnWtkyvBgzo
tcrjdptl9sXmiGXh7V6JhPxbeW25YSFxjfOBLh4BSkT6tFibN5Y+ht2D40DgEVV6l1WiOrCkSamq
c+sxT2Hymwwh8NkAkqZ7Dzqkw34rCO3zW8TI6l54JD3TU9+oHs22dpq7yQi+llzWR6zjH0I+VM5t
L3IGLudDdC0+S4mQlEEyOT/uXRDeeCDl+OguqOSWlDPKx/oX2SYxlXZDxZledCbep9tU9OzX6hGP
JjzSDlwyo8ErQmu6xnQlCT1f451oNu2gvZURZoitgSINlBwwQXKxwyr9bA75gUuXx9WI73Isguul
L+ydpZa/OVS7RzPDkDSj/9A4BBm8IfPtamJ8xqRgnMevuAigAY412XOkC/SrG1gWfT6ThRzQkuUI
D6WN/7SkXJPtYRSvi9EctMHeCgRAvgZoLKF2Zu4WUV7D1if+CBU3I1bUNZrfsau2dSm5Sh3rbZTp
Hzggtyglg4LcZkDdO+MriNT0qLrpk2gGFi4PAWLSpBnA9XPhRF7zlGeIskHkDJu2Ja4hNL8DO/hI
ho7EQn4UbciJTX2UH1Qc9vdWbpHdmNhUV3OBCCCZwq0VFzOJ0JzcusguWTqZd1a3tS27OiUTS5/w
thcgOI/ap5F7EnZQtU3OuSo9HbG+eskSwRjmtYnR3euhfwu0fPFx1AMmTg1k8GMSHs3+LtUZ4eM9
ew5VgPZK+w9FsYhOs3waa/uCLRgJfoozuRUiXnPZ9G2dn2FPGczt8NGjojjJOL7FNyCasrBKbB2o
+pnPXn9ktIXigkGLmU80YJoU0rKlqQhHLI5UfMx7jTA+5qEfAXFTETHCQ6be7AyBMiqebJPXLtv3
YN6CBsNHynVYT8O91YqtmBSSu3rjVH9QT+6zPuGlHBqAUESQ2EzV7P6Wa9SZiNN5MOZ05eky2Wrc
2ziCF+4v1OOqMrehS1O1IJue4uwkoRziimUeC9+Y1PgP0m/qU0NPBB7Qq884TdAzEprLST5Gwksf
QjCIZ6wAJukAWQS4izfMhXs/z/OuXBjAM9hLPNPd6SMjd2eF0GPcLIynisA6hlAu71u/OSWw1fOa
891o1UZ0XVTFRh1hBZb7QkPAm2sz2AivwoBbzYhazUdzuSXmJnVzzNt02PRecLACnFpydiUhZbj6
1CIwH5UtU7S22/UFQch1nzKZRixLVueeLgTu+mBUa2mmb1Zib3xnPPXlcJgs97mV8hWQpc/vvfDW
umC+Q1wFu8yoDMll04teU9pdGye0GO/ZzSYRSHy7EqtuHED/QquW5HF/LgfQadThaYma33dxbKUt
Mli75ptiH5VsLE/Qupu3RO6peC1NBgm3VC/azbdGhX9mcjQ7mS9r/IH2ao4H6tx5LjZ1wcKyVMzy
2XSG1XBRZrDD0y7Z+QHPd+bg1UufpW0wNBjda1p589Z0eY57wPRTxg8wD9tVPGXgz/v629NWtdO9
NYGpZzqian1mQyHv/ZueWvGmSYkkGMUOw+PUJ8FAxVtNqF9oXEXC2EIxZwopdWE/Xzyyibem0ZDx
PjbdZmx9NCsFN3sLEgPVQ7ulAAaOPRMWZzqTt6NcD/F8zx8uSpHCc8cLoNnnxs3ZBlslY8MleRe1
8dGYbn4ck9bedOdx6J/bvsRSknxIvWNYdpnnhsKkYN7oTvCcquC5b32I2cgXuLmYbEyzbz8n9G3M
Yrw3ywollBZl4SvCM0IAVbfy58XZ5iwNGbjWb+xP7siVh+K33M0MMY54M8dV5RcPtbCMl7TCS5Ez
IR1NRx9IRdlBdHWvIUaZaFgsoqZo/Chq2faRmXwQVr4fyRuMllTRCIbtXpbes52zsCVbKOp4kwg0
YY86VGQ79wHGYwC4/iqVQb4RifftuqyvW3Kw49mqd3Xjt/dk03gs6vUr6754HwN7vRtr6UdYeomw
Azec+zu7jMU7Arh517oHtyC5LdRjzEJv/po6lR37i3AXOqEBiEDVOA8L6rnEVR+6UdYO1ATpGEP2
Ln19aFmoDPZHGBJ/6qD25bk00Evyfsa096mGVeKUDMWy2VxDe9tYQUxKRpzfNYiuHWSLE/LN6Ca+
yWHtGiON/IR3EvXmOez4J0GBcdPI01cAcavYcmhDn6mo1gGBehx8jB6bnEu2L5L3NG+mu9wgWSQg
/saf2nwHp+chiPMN6j6IuPOT4VJXLd3dLNz+OCS0M557YFzwoa38dUJUJ9Kh2AQ0NKtqdt49NHFt
1wj8xeT7lmbJ5hszpT8APUA5hxqON3PRDPW8bnim0t34FhvTzFAPSW4+UCHG64799mYs6j+k9w0Y
S34WqPzw+bLWCQ15c3RIf+SFzHN+WeZ33IvyFNYWcMWBXedkq0iUaLpXoiBD0crMgw7s9sPIAJmK
pT/77oONfHzljTE2Ip6gcATN2lEl42AqX4lXbmjHMiKjlH9H1FoYZd3oRWaDGQ8YNBNOqgXX7yxC
Hshbgb1wyAH9MQjPtgRh0zfjP3XcD+10T02pvB251ebaH7+UaxP5csvvs6z+fsaoXzKDWqezeSVm
CmFJR5iJAl9IZVZvjFuXMrGclWizI7uKMZfB3UZ4b9z2sygwJyft1y17nkh0sBy6sn8uGmfcUSKC
8qG9mmwk6d4dvp1hqdeuj30SVzq1Ryki627ShX+s2nc9SaDhzjTwn9YnzrqU6TvsxSD8Dgp+r2mX
10c4i0/wIX/RI7xYLgHbMbHfY2CwVgv5faQbNi3mdh7Cr9TwdnMDANcnA3ldQhU2S3lXszfbdg4J
ZgveyDIlOxAiR1cMfxdo6SgwmP5YwfR3SjD/3WIo4FBuLOLOI8imQpHjoMMxBCFCKJXFu9lk7FrQ
Oe40UoZgCTBg11QxECYQ8MbfJOP+Is5vB9LE3y6TIigrS+i8rOVK9AFP/zi/MpzbiLDcM50P1y0/
0xJzq3dLBTKbMmca7NEJc16Hg/Eb8beBxFCR2VNn6UaY48Fj7cHyZCN6QTNSpB8hqHeeTyhy285X
O5IjAWcwIoA/ANv0QyoGx8hglt58GxOfkdS15rZMpqPdvUurPWC4WfzxYlOZogxbKXcY91p4ABNE
hLru0y/s73lUH2FjvrVyfA+rTyjEv1hiScdnmiJUHjVx+Dg4OUMd70IWa4d/CdqmMKiZQH9kb2GG
+NiwtqPtbojnIC6gpn2pPxzURpuKVTU6JzyvHsbsMiA9olYmBh6bGnFkcouqhTFAv5V9ELUGpy0h
MhapbBbBZisGVVsOSGRfUCQ8RgibOKfUaiABLp9+ac9rm5e79mLcE8YfxJgtYlEjWJtEsStR3+Pi
v85NdDtnXDhHregx/IgRaU3XchtS9aQOhsLMlHsu6C4CrbrRiSD8Da3kpI0HQ3XfddlWm6briT/P
8qfOjo+Od7TDuyZheiMy6xynRkFcL8Wne4sm9WAS25ScJhkoKxtNIqq7kpGmyfMgBUuR2Jt3i0/v
GyZ4DcQJtRVc4XjHquER7fO5Leleaizca0/iJnadvz3qGUxt1KzO5OwGgkerIP+yRuOzUyyFUr9Z
1zNiCHPCLzVOy++6JPR3tD7NpmrWZrkckdn9LRfkdU7s/EV9v48d8akb+9mX6Mh0c7oRE/LlazH0
U7q8pqP7Ju2523iiYmX+jZOuwYce3qWL/qJ7oPWyWdAV1o7kATLcMlG+Nnb21euqumJ1EdKxI+V7
Jsaj7tlkTRItba/XRPD4GDihmLsAlkIeIWsWmyF34H+wcpilg3Sv883IUeKevgW7HWSwtqCB8cbq
s7F8dNwW+im6mTtlK0oHFyBLVo4GL0JxLBtakclOJUmrysUu0d7HZMzYSUeLlWTJCc+tq/hCcjX8
TU2EuzUWWDI/xscmTd5bF8eR1O5vsx5Clgo+yhYi/kynQYRfDn+72lTbeOrf04nDLyj1HzeW9+OC
EdjveniV4HG6vjum/JacmSsrUc3XzUS/pr5nyQEUJuHbbx7M0bu29Nlew/OrUTgSLgOpwRjxKPDj
QwyL+1YRk6NTjMpolk5zNT5Uis5Djd2lly0HU53vA481kI6p+8mDvTkzZhxV+d0ykhBDKMtW5cxn
8jl8ayqSgC2rNng7vX1RKaAjTsC7jSQX5BZ6hHnl29w4tEHHFmUpZ0U/bskjaTdWWIA6gcN353hV
CYkcDZHrQUB3g/rDVqR9LsWBe7mKKvMzHsp5K9oeBqrLkzFZsjrkeV9sRqWSD2oCnEFA5DxMfoyL
JAKZHCZdvkr9EciwaVaHCTNFoqrgTIRG4vHkwDZEZ4mmsMVBxtao+x0n8qvOkCq17ntvliMe2P8m
6jyWG0faJfpEiCiYgtnSW5GibGuDaAvvCh5Pfw+gP+5sGKOZ7h61SFR9JvMktxYf6+OUu9ccn+7K
Ee7B4DlSCGcM3b62lnkwvfRnXH2Yo8+xqc2X2ZyOV7HrA6/PLpDFf5wCDcgNMFIOJaZufWF1tncK
pAaU5HYds2GGQ6Xoo1TP/MYuEHBG4l754ZmpYrfP0yl9cTd5L/WDG+tnRFP+ymN1yeqv2iaauGUT
3hkHdsUWnN6sFQ22cUeMCsFzYI3JiEq1T2YeVS3MjUgI5LIonRJ/+MhC5wt3QuMJNs38Qvb21ZY0
khVlJFtsLrZVEo6/sFD/9gv/Kx7t+mJnyGCjcgLGth1VTw8SRTxBnmhYQw43fYz+GAnCCpQPzNEC
rJkGtSQStHrlYvqZT8e4b35I3fvlD/Y9Lg7JzJanhgDy5fJUlH35p5Vrmp41wTrd0e7TD2PkTa4g
jjMWRTJoPTOVhq7d9nevJkWS4oyEUrAJ1kTwPAjcVdGQ4sLfJNz5TnB3kJ+1yXjrY0aFDYNeYhvJ
VXABfJPbJIIu2iiJlQvgwZNdi+GUJRZ5ng4WITyYDxPzUcCAl1urgKg9B84QOwBhUjcKLt6AooAK
b234v70gPArZRIB/tD+0ln96Fw6WFWCzD1L+tNbXcAXNyLO8/O3XnraqOaJXnub9HLzmtUNXAbTB
XCUWZRcMMXtL+Pg+1gkomGroP4pdQ1m4J79PfzeDw0S1+cQb+GnU/kdAEf1WZd7flCnEk7Ccm157
n5GT452ZLGbESbdjrrEbS/fq+GrcM8eP13ZfHuLC/8N24iuv0ivK7g2bhYnstuhoMwwSVZkz0UbE
GuWfGUawyDILupiQ32sPJ1qs56g9FYOz70t5UIx04OJWm2T+62Yke5dWZJ2bRN9X4JegsIzYipwX
JFMnv4MYrtgPw80GH3cKLJDvqc4MXgHlLVIPLeUmQaV3Cv/5uWFgmq1ang3Uq7l8GL6kRo5vuhNd
4A0FzD2OPrivVdQU1AounY0rix2mJMQfWrDxI/d367EWn5szdk3ZzC/y6n/aLORx8xnmBm+JuqHc
uQWRiaAV92mLSeMgRoHTXwTJfoKIaZFS2wY/41C7dlbws+Y23jBPZ1pnV5+mkmo+1768ERCw2f2r
Zpd8cBE550eZ/m2HY6ZRfCgdk5NhMvGJM5IJQGCTTDsRdAvcsSc3Qpntz8EgZycqcwSu8VdCQUHZ
1hNPJ0Z5TCiqVz7zsrsVzUbfYtO0f6iQD16ifvY9V3H8HiFkOVo5Wi7bqhl8BCwcJrffhIJejNiU
cNtW0T4NxjcdhSlX1GfnBRiaGdXPOdcbYolGpowu+KTwRTZ+c/Ak2b613JZSgLPx0W3lurkd5BCs
6kZnbluHFNfaqRz1fxGmZltvwJ7G9hM1x0QycHBxyOIrR2bubVEobG/WD9LyoKqRP6+j91qF0iXd
I/wQMmQ00jFX1CRQtCwpIRqQ9DxZ6Sfvzi4s/HEXgRaoRP8Wx9OPFLC62/f/dGzTWY9ANrSexDzo
tVBLbAKdxNqsgGrjpyS00p5ujGna9BWJosbwFmcajNCKY89iXo6eXLId4gj3eIC44Ug5la23ay3j
dw6Ee4UGeJhzGihWOSoHuq6NEPhiByQsXh6lT4mY5Mv8leWBCeUTOJzq3FLPYEFeXLRsHSwg5Htm
qq5lnb/0mm//CUNYNqh31pio+33gtfM2m5dQuxCqZN4CBh+F0+qvfa/SWyualy6Sg37og7C+LXYt
VwculHq4KT30EcDmhh+yTt7bwC3+RfKPqvD7ZnykOqSTzzknLTI66CEaAuyx0b1rrGVuB8IE+TUK
Ne3634sNA6hMOMoNLyM7y0J7aMn0V+flwS6k5PxVuxrl3w3DVcGMESN/FvqzcbqKf3a1e4IXPn6g
c7jqNbo0u6rbrSMEpsKi1FmmRNFb5XU3cwqLMzoU98bAadjyLBdk+oFYLXWUtEGTJPByi2obDiYD
5MRfGWWUIaDpn5qc8N6VaQTPAXlSh2k20NWzs44K8D4Az5ydIOoUeCp9trOMld8EzVDm3S8DzENd
ev5bidV9wzjRxrROy2AW/UQGq5dd9ZD58fwNTJqtv4524eNyfYs9b/ws63XNkIyzbXpECVewdPvh
Ho26EFi/CMGKE+spagwSsBePkZSwBSa/yy/UlPTKxlvtd84jjZy/vnKiQ2N3XHsdULa46cSv1Lb9
hxbGLdAg/LYWFRgEJd47LU7vwCNM2kzn74ifcRVbmXn1k0byOwdjP2Xc5ejKvZuMXos6xzo9JCJj
2jNobzquiF1mGzBfMqY1qe/DYWQ2bkFKLoex3ueexzi70bX3iQNqNcUqvzhmcTWNyAXrh/xS1BXR
NioYtlrZESmJ5IUciqzgrdJgY7gzdrWCe8V1579iK2cvM2WvNHxU9CoBLD5ZZF2EWkYn9coT5Vzj
GfMKLK9fpX12UhAXN4u3cHlxxDzEmKnqOi65J+q4dj1wbC42OmiTeBzs4OSVkf4aiYprAhfuzh7j
XV679WnsLXUR5sNI3fZFgXDMB2EBIlqDRlFzaFlPi/BYvmhcf9owg/6TGK3CmR+8p+iW4Zm+k1k9
ftqAWokakGc37HiLbcPHFcEFf6od4+/y9rDfMzCWYSs5jLE7D8aK7JKOX0v4mmybd7M2t5kIUUl5
5t5sw+qBdbaqqDZDhF6AC3zwM7YHQCnQzwvaNJd8pKTKT7UmgN21FEhu5w8ePkfapyKW57Hmx01G
H5ys+GaoPr7RIjT778+cOdTFFsr7ObO8izm1kEmt9mF7xb90xDQICAepXoU2/iNLxJ3xzvicRw66
Rc1z33KiobsBpyZpsk/LuxrpMFqpbF87rVWXlvgWZP0Mqeoq6S9q9KtVA3zecn6WYz69TQ371iSv
wRgM3mfh/aJ87d7afDj3EpVkCF2bvRp6cgJitpYnstdxkNNm+aCEOiXkqLOeCXMMiDW2pxLFjQoN
Ej4Nb+/Ted7RizibzkEdEpbdr6avst9OKD8Cz9iqaiDWrLEMIjtqqpu+vo24vTZyaGpIysQcdSLz
0GzEOZ/7QKjLYKUf3lCPwFOBB9DK2LuOMfMj7mtUH82ra1jlS2VMHH6hC1ers9B3iooxHF4Rl8AB
b+LoIRjSZF+cNZGGACtsrqZuGRtHa9ODkYJvMXvTOSuyG8hOMy5qUPIFmSbABDUEu8pCnuoDJ15e
2AOGh1pqH7pj1CTcNIy95n/yjfGpTpCj+3CaIWYOPTPn1IOV6bLM53VTuXT6vQqrS0r15HLkHPrc
LQ9dl1HCEsuRepJaZBxeAyRucBABz8Sa0Gm2OUICSzx3KXtxKHnX5aWRGKs7k5EbTmDvZrPkv1bk
q00BMhWzD8s3FtklAia1h+TYY+PST2MMr8Kx8+llSKLpqNiSMLBwsEaENcoZM//bQxzjJHwwxkrP
LjbkVWI66O1M9XNMwHdkc8YnMYlPuERIwkrVa+WWOAvsWvuRegFjL2e4d6P6SdqeusR2U+xiJyDT
IpYMwEJJqlZdRGhTw7K4JmCa13Jy8oNmdHRWTkLYIU5p6KxatZ18pBeVKuM7t6B45vt/N1qCtdK8
jfYlLfAz3cXs+AfjC1kQrK2hwSGU1nhIPWwAaZPKFzeKAASmoODshDQnO0anOofBJ6RBsT1Haekq
z1ibMau8lsQbCOKiu+JUIwSv6ungdHYpvddgXChR8GqU8atuqrJzi9zlPIopOyfMGHd+TQrDOg7w
bWWzy3J5SVq8fmbLwozkdzgL87OQlvqaOKZNK+dw5vmXalYdXjPGGJXhA9/W0RPoplY/lheiCg2M
2Rsee2S4oTDe4moesLKJOWQV7W1bvEtF8UYMenGMbVBJdpRUp1RQuRnWKHZW0Oq4yuGtYlT0nkck
CHkfRnvNnkpY5XxzHRymE6Osl7h0xwspNyeRV/1zovAYVUXz8AlVP+rhnN/ceFznrf+OnBGxMFlo
fhOFx8BM9V9IjcARRe+m7RwCSeR5T1TYwe7igcCa9l41bv7UeuqnPgMl7BZIQekf58C4MYj+akR6
HEtR9idUr8M99MCYROTKupnjfo4d+kgdMEAore8Xd8ifzbQpbpmIrD0t4Y/eQeBkozf8UfcADXRt
/DWNNlMgNIdqjl4xs4nauCj7S6bAY3fapdasSyfAkErgkE/O/BL02RvZ7+Ge/Zd3cirPOy3/JBrh
nUq9TAkubg9N0FZnwVTr+yUfCGkRSRr+cz2GxC5jz9456J74Mod22tYK+nmK8P9s0C/Dl7ZJz+ZF
jb19YXJ1+7bskulB0NH/HyqUwM7GTjG1MaPqrJWm9U8OLKrT92UCIDVD5XzI/IlkS9dX8dkh252+
d9TiE7oeY4sHwwS0Z5lnVpjmefkySONoz0qP2UheEsfIC0balKjfCOllmMFcZPNxBXnG3nhu+BBE
uRcjYUojIdleYpxg6C4FXGB7cOtdmGvDvifyVbTOLi2mgVOmHC624w6XfPTSduWAma4QDGJyMcZt
x3G9JUxzgz+6flDQOigrt8sXzHeaR9h19aEKCHkoreFYEpUHOJ3isxITxl2T7QWPc82TneXbpRQu
On64JTG0WAZfPMZPxA7HH4jCSVEdso6Wxo4/CjcFMEadvNdTVkQkrzOqb57KoG6eli8134coXGe3
suGbTEzWIsu7Rk9ZXP97+f53BMXb2G/ZhglS3RhhtyARDtMU3VKrb1ijz2XTRH9w5XCjeq22VttZ
rCYsaa4zE0m+6GzjDSUcaoUsZp1NqILkWn4rhv7PAoootPYOVLjaN1lpvzsZLOZ0xhIEjs1KgZRu
kXr8lVFlT1midoxNo5PbBlTBRc+cNY7yHYlw0R9+O2hVl+XdLIre/BeOmtTUhVpK0vJgAmmqVH1L
3JGbyQqfYhB1oEMCcSqQALEYfFQTGjHNN9S9cGcZZUXCqG7tli98TgKKIu2ryguWEKLlM8jO6kfh
JJepKndx42dPOjHWb1gsOHMM95ltYnaKQxjhndTh0TQukWc5qV4ombxDqbn9rjZyfyfMdHgRNntj
x47DYxigfZAxtLkeIJMTNDcwbNxhbsqVb8YsYRK7fY1skvpy10DOzVJH7xTRe8vJo3d86oaN24Th
NQkEgvqqiQ44wknV1ZimyEqRP9Dr2lVzehjLqfrd1HQpHnXEaztW3tbS3fRiSFYgeSQ5hwT1RhIG
Jyvqfxf+yUnG+HmpOAszTfdMduC+G7TPA+/ccmM7Jjl4aYeejuho/Bk2f6UZYvNgErR1K9zHTAX6
dUZSZbgxmANup8r3SDWvg+CgS3mOUHiz8UiLwwD0O04d/ZLPxvU4tYJd3uPUKecvufdQrE3mm6/U
GQOed/BSwwXkSiLHCqGYtwlB7J1xVpNg6AljZgtn2dboBjjysW8jLJng0LExblg1eMjxA3P4Zdez
snzs0MTOFb/ZTOLoW+kfIzeDG+p7btf5jY9F8zsX8mZYtXYWUWi8SXvjoOZnUB6ySGlAkieIRy27
4EcwzLlj339h2SACWI5WTPX/O1oNn6Qi4VvgwSnx2TzI8xTUJE24LgzrEH+YHjwRSzNdlnrAwRKC
vo6GYeGpuLhOtgTreCsby+a4ipTqd1oU3UXZHnTTBvdZzzR4ehFEUv9YAAYHZOuY2/TE2gdBlvHu
hXpxyUmOHovW3hOP8u+/WhDNmHZtmvY9JgziQGagffEBDH2HflqN0e4KBG4rNSMs/MkiYBdw9dYD
Xgt8qEOeH5YJ31RAS02Hta/5OJ8GyyX91Mo3TgIvYwUQ3JUNi++YjUJodSws+9pfddis9hH8GHrM
9q6nJZycjLchnMLg6mCekxGM0nAMv3rVszPOIvUc4yHyhoJ8Vy7gTTu4n07mwDirhyeLDLTVkKfN
l6lVm85NT9TY+mvHRPM5LolvbVYEwatnFmtY2AI1HeNp3BLcYv/QRj3YqkYCMortY8vM5RktI5jz
ilupUvhyGlCwKX59N2FPtuT7lqVC5UZw276Yea+ScewKSeLvmtmYJABVrQoULJAmDZ6IhaChUXDH
meRBj6hIVqaOGZiRp31kF3h2l7EFm1Qm1fo1w07iwOBojqQytijhQ+NsJVgJ2wZHWFZWOK0Z9cy3
Pz1D2LxN8AclXsf//S6mEp/DHHBWV/w3PL+IjNdtZeeHKizEevm2dZe1etBKC5s5rAk9grPL6HL9
3d7BbYgOywM/mUMwC+yPUc0JKq3I3nx/7HFrb8yxk6fE8gIaC4g9SVrTfMbZcblTGn4w24JIgsBC
Y4eTjoju/q4iJF5G1H3GWS25sHzvRALS9NwZz3XqondlMkgrPiAomAOR8CN1a3tu/AHEyE3DJonG
K/a3AVCpI5ROIBwWepmwDu+O6cJl89MnNDrFE2GlBENbtVeexjwcrjaOTOCNc4mrpuQjCtTb9+Mc
9FF/JGoEwV5pHXzfcN66EsILVq7vO77VC7keYtHtNUOT2xz6yLbzyXXUmZmRi6HqE2OTiz2HoNct
he7SlmN9mNIermL3zI1GQi3dCMYOVrJ1WT+PmfVDi73wkls9z4iq5TXFCAXkp2Vka/GMB5E6Ov3E
XkbHwxcQL7JkHrlG9xIlFmuCjo+SWyTE9bIdSxzffKIlRLob1sYpiCbrQ+YMjb3xWOZpdjUKXJt6
CxsA3eFZco8SqMRwa2z4zcwUGDozRumIsTkvzYWW+Zfve8n2KekJu9kOVdc+xlLU8449fa+t4WPs
YgYWdu8+916KBAYn8PJC6jwGqJEECS913v8rP4zRYv8zgZioIQxfAvJFUQcMSKCX033Ckrbp8pAV
ssNJFNr6Zxi23YudJvfvt87o8WtRtf5Xv04Wdk0k0YW6yJKxqdWKSzv/4cuLIphk5ZR5vLVhCV1U
21LVgYtgSVfiwZr/HYnE5iGM0nvCuXxj8gFKtVHlehlFmK1LcgtDB25wn2/OE/g3LUQ5uHnJlcoc
6g+tdMTeiqJ+B6bopnIcfEYRJI8AYWxNr+ymXf4ubMrLMGsaXFEdxbRdO0cGRGeo3h85kL6TA9aK
pFvTbY7OyMIGeC2oqpxoS9AS1hAE5+8iO0a6Fox8ZJXUXjXglSdRVOk7hz5kstl3rlUGuxIFF4Wk
VLWqJ+uH34k8hbTlC7Xus+RoJy2L16q5xhULhnRU5iUrHX3rsTqaQWgP5P2/yLFpbr2h+7B19eyr
BrgGMKzmXU6m14IgpVh62rW2vK985pu5Lb3QMmCkSCStya/0M8DZy9LZtxpYw7nIYavSbyPLDvY6
CqDDxGxnzceU8zJLNAY2AZW3LbsnEqTyvSw0hf+WL8UcEkCM5VMg2w5hCgkbKqrNp8GWJHLltbcf
ioLNmmnKc6PFNy1iclIFhXfNXd142KJ6KQ08TkpSvDP+QXwqRf9Ud/pv6BDjJejzRxSJ+BFq3lUR
sH4pRAcUxq/xqM+bgroy4KtjtAihbRFkSsbRqjUp8tXUMAHaELcOaQXECJVBXJ/CkkS5+UNI5Uq+
QC8FxwZ0FojF7DR4cMLub1BqFn6xoGd/Gc3xvd6ApZ0VIKFPXOeT3QJCi2ck3Iyai6iq8Wz79nb5
XBrSwx5jJycUdv5BwQJbF9lAyeLbZxtKyF7zFCIdF6K4Y0HXNmiAL9qYuRtrzmOlkO8AdVAW5XIK
jsvzbI2qAKfnU1qlaXqUsdpPwAlOcd+LCyZuBXWHOqiQKjm2LTYfqwxxAM9Tad1BdFfoJNTKdGAV
b4VfcWmm70YAxhqnoMFiHm7Zckn4LoEkY0Daa+qKixfGiMLi1DuxrJh2rcl+nZLPJn7DaNfMoIdP
Sf24zg1n24Mp2JpjS0ZsUPw2qpEQ9/lHo6NYnHJZ7VHdqL1OP35+SizcmgxjOI+Cuynk+LBkyBZd
QSHrWFHjHokpe5dDNO+nZKv1cP0ZUQ93Wf8ONTM/NKPeYo3Akqo6TZ4KoAtaU403YjnwNywZgbog
wAtBUXKNu+yLZj57uJr4kSSDtpOZo06Ton1wQv9qN/KI6DR7BVGNM7p9Yav6yE2zWvOkehuzd+sH
6QVQREKtu4aq65/YBj86iED7Zvl/Zb5oNmzU3T2MAxMD9TAc+hQAVNYTX8w4PQMvP6uJpnmg087z
neWfXCOmNDHsezAkGO5SsulxxiCBC5QBIXnASTO5xDjQhrN0YD7NvcsR55jZAW6/tyHaoNvUc3vV
xMPPZUxijMg4KQi1uSCcGv5KqXEhCgrv6TyXYlbRr5ZfKFMnvacEj4y59uV0imemZzQUxAhQvy8w
VfJA9BVTDqsI5zgiuxCM/LNyHbXVW2NKZpYWNv+iNIiBqcIbQ1RSauYkWbxjJlZWQtIc5syb0gIg
r7nWxs89QZdviG1nVhL9Fl2HURDbAD/JQjyRFxAVRkQ9ofCMSzRi71X6qzXnpElp+nsjSLtNpV1D
Spl/qVv88hsKCwpOdz+QY5SbWJobyBcHH/vK0RN2spJ8e/j2CzaODEe3veWpPd5HDmoRnHQRVucS
5sHRM2GY9BZPTczRg75MSx3wt3MK3YSvCIe5l4AZMuWLb8AnRsY1us4fFzEg9RXW4JyHeC+csDmx
EUO0HVSA6jyHBd5cYMT+mF3M/H8/WNH44i+YO6xsuX7uOFfoZEzEWkAHjlpXv2t9Nv3SCLV+VIWJ
2mJuiJBqiVPt7YpOzmtkGT+bs2xEs3JvPRLEtadk+VmNPSCKajh2jA922YC43GU8s6ESL4iva+V7
mlDMK48+0LFKUCFM8be2j/iPDUu3d0sGDo7yZ/RBXD3GyH/phoxeYGBf4fqI5NIOVkqI28qrsgPB
YsM99ezyqfXz7qWX5t7GI3vQ51sP/XV7rB15igkBvTBAM+9l37IIMqj6sV1tZESWjB69dary9nnv
rAplzST2dFxl4EOOJrcd61njYrlGsS7yKLo5Gszigmg5OQ94lIOngwvSP7rBT45eAFPzH1Ujdzo5
Ec5uRN3xHAUFVq/4MibQZSLhf5xzY58iw3TvdVR24IqcTya96Ztis6LJGL1U2NMtENRD6ToBXsbG
vaxCBgclC0H07UHDG6oJBbpvXvLiOt5qgSbPVWoUT6Od/dFzezyYXYZnfv6R4t+v2Ijb/3DY4hHi
EOItAa4eqVbsQpnXV6/BccB2qMO0EZdnr6h/6BqTb7cSA2mmNuepSW9cTtExL23mZdI4LsHCJWAl
lKHmUc/R8mJrm97aEUE/3PyzLy37ptseSE/A0lpcA2a2KxC58/dU5I2NZoIOgM7DvDo4oDfTfLuZ
iu3LUDjmBsEyyNUsP2Mimc6uF5RbghYuFbpsTF0Yfql2P5qi/t0HvTylJvETGmhLQClquI6YYWdO
IKmtbQafE3Zag63FgHmcZMEhtpBWhT2+pGVnGjRmsm8CGkWjnoXvxLjN07FlJub4sj+I/iWxO9Lj
Q3D+HaPT8/ylXj/iqTDR+w4Daq22RRquSmA5XZ0e7ZJrRfbte8U4exaQeEhjU+5lXQelnUmE4Xym
T1VdeJDzhX+sNOYsc2vTg+i9dhOhqVpF5AOPtIFfu2Hn38kz1xnIl8TQjpYRwuAzWOMBF+A/pAGH
CY+7aYqnUovUetlSlBT7sBWK+gRi/Zl6LFujQvCvpNi6uIOldS0msNP4Cy92YVq4qbjphoIZBZul
c2cGxlmCRNsGZZYekoZsw6KdIL0FRXurqS7eDYeDrZFJvbbbkFATpL6EHwJoFW74Aiucc2YHySf+
U1bYqAs5xHtqH+xDbp3usdpyd9VuvppMjlFdTQwIwqFdk5uaET+gnbrYze7dLFPJNes3SC9aSjF9
uIaWAnTxoSWmPsQKd0gOg5s8kPwjP3T5RfpslIyb7E767aFPyvSzauUePWdAYJX2hvJ7rbmucw6R
8V84N5ikh79qWl4IWcOF8gE5n9+eprhAsg1SKQ5Ecx61sN8ElrJWY2M+nMJ393MaOiLM9ApfjAQz
7eYzIWNgFr/kuhv+ctx1bgmwBMmkXQ2WJEjK/8zylD2g+uSCIfMFqr84ATB8eBnuGFG8gREo7gRv
1gfH6JLNkM+erwAaI7jXFT7GgQGqAdAVPQYAaL9iDkZNrMF2SkLkpHFJBPzylFXFEB7seZXRZMMp
zzxBmSHGbVhJ+hSJxc8LCw2n+0HvzO6cW/TcDRM4NfD8+I963unUhc4dKowLUDB3M85vUxyLf/8x
SiujOVgdOoZEVT9wDGKJ7h19PekWsyxjsHj3DXNf5S39OiWai0H1OLQsmMdB/0pd1OCMi8dPOYbt
tnEdGGTzx6osc/GEWoJpKH/VsXJeF6QxUqvTJJEEuVnlsxfKyrM5L0elE/cnimLWds5TB1OBcOee
OVx36jo3vIiu/GFPYXZCfeYA92Aw2jSVvY3bsr4uxV2XGs29BcRnuYH/UiRkmw5UHrtorCw851wp
VgJ/JHB8dBOl8ZMf0bZCJtBWg/6iY+0/9vSw2Bg0bw0ootrWE0QKWFzxRdkD+Gw/mZiUojp3BXJx
GpJ0rdJuJFW3iRGP0n3UmnNoC4CWjbDvCbOJq9kjL1t+ANjznBcQOO3aDYadz/ztE67EnDbsOIV+
WDo9C4nRxUtVw+aU+sbo3y0f+p+dRXCuB5exL3W1JkZ3kyEbWDdaU5/8uv6IJTGdhld/BZJdJocM
kUqp6V6DrG/3EhO41OCrqaXSG0OcsoyhMEQz+WUubn9vz9NIpSduwbno/tvzjSmeaHx3yw+l73uO
VlWM/ak1wmcxhfteGOJpcvzuGkfF+XtIMcUbDDfavrTG4Q67uv7Re8G7GH8rFf/QB3gWS+/AUe6f
srSdDgynkItMo9yb2p8eHOXTEG/E5FL85Mz+aY7xG5hNzMYlLZ/7FO6bi+CA7Qr+yWZWEMTDFJzD
aWCCOwsDtahOXq18+gg1kqnRTyiCLHra/t6gv1kO15Z0uQlJsCRt1K/MDw/YyPwJFYqukXXvGV+/
QPt50FI/+4mID1FoxzDdLn6C8NkymXVWXlXd1BwPPatDdIfUyeX9Uxj8HdMgc5qw7L01PeD4cDpy
QdMecoS0ZN+4AKHuNSawBxNA/lhMcPtC4jVBFTade6al+2TqgSUTfLXFayZXdRrBM58Qz0KDpuCf
2y+hU78zemaomfoVs9DhJWhgTHjz1axZiUcSCGoC0wHchFHOZBIwmbPj1Ls7QcZqqNDMVdcYJ5Zh
xXZ0/PKYgvlBE6hYwc11deJC949HEg80089P9vQ70Ew8/Ms0sKo22H+11xA24Nro8K9XTvfIgBzc
wsg+FcTwJKv4l8rd/oodLFpNCs0YAx+qNHTR66Acsx2cUOwwrQurrKQmw9Y43CukZJ3Qw1fDoKJD
NHQNJZAuBFwA6VPhraqK88W1MgCbqDaB+3nDpQ66X2WNAsNig3+Ou1g7m+LYErq3Y5kltstJOk8B
taFJ7yFxJUEETMVqN9EsA+ha2vEi7NN9NGs+erJOpjYefrk2tsLRfR2BOSJvl7fIZ/ckhKYOZd/x
vjJH2HRDHu4w2+FXnp93xBkHxI0pIa3JTAVCdyBbd29PMATbXow738101KCvRpsyPk4MYFZYCyOG
AK4Nv5mme7Xg4Rn/4MVamtjAJZfN1gvvljvYz3uTuVXApzvIPFYWs3I9xHl57hWjMKa2TEH1wOl2
MlDvxD5MB63vAO2zzwcA7J+jsN3HVnHqkA5Zh1nCWBt8xrtp8m5iAO3TJoQBRQDfZQDaJ9BRxHtY
bA6Flsyxw+AW5qfFKrt7r/fDGUZstxN4HFeKXEE7jIddzSg6W38EGWYQ2aTDc2CnDVK5cDWmlTjB
Nv2l90F6iyRvmcaqaP5Et1URkUfFjleV+WeBiuPgFPNPre69uXFFIDMQHg4M4wiIrX/F5BFsVN19
OZwAmzwZ3vNo0vajgWM3bWB1arkNunT+KC8XWQBXddfRQSyXRcIUEMstw6mmasEAuz+mqecNMVGJ
vaesgueiRXSobdknmN8alsKNp4tpjGe9nLz30v9wkI7t1CjazbzJXAZkTBc/lmHj5JGjmJHSQEwq
oV5sg8otAyFO3I7YW+y7gqh0eKlJAsK3DDlol6VQniBucgdSK4fYi8mywF8eh4yscewXO3uxz4Hv
FasML09QjF/ezODz1G5pXbRxzlOoqDuXsQ8di3OzHOfROJA2oB+vY6GeHPQvR3yT6oJfbDPMi46q
B8qaC/ONfhEh39IFNXwovb4dzsvbXZtGuqn4dL9of+JUItnNY4bSNrMGKwp3jqj9g2FrOCPJlvqg
9KU/8+r42Bgk4KWRJ/eObEjV0wAeDKm98Y3WOwvzywRvzcQdYBHYv/zkgfTxLWOk7q4BlS24dmcM
EiRj8zxCEFbixSjjR2IkGcBV+yp1/F2VRSC12FJonkdz7UTeNTAJRxkZBLLS6PIzaQxq1YKgzMfc
+25TpesYd8YZmBKROZ+HAXAWV7SGIPHA4le7Kg/JMvPjQag9ivLkXkYKNgtM9SPP5UiyWfDC9VfN
RUR0buT0szeL8GUCR/k8DrACTdKCjt9jj7xVNrDoviIApch3JDSV7+YcK45FacXON7pYOKO/FzSJ
RRaHlve8We4AWByuQDm5TI2lWQHcq6qXWunzirVEr0W/qsODuCEhgqVDBuCl88d/RZ+3W3AS1QNS
85vMJvExkYqedIjRQV1z/qb+T0lh1w12dy1B5l6jxATtoqOA0aT+lJKj23evLerOz6mDYDgg1lot
4hfeiVdvQKbTK/l/jJ3HduRImqVfJU/uUQ0NWJ+qWriWdNIpIzY4FEFoGKRBvFE/R7/YfPDMma7s
WXRv4mRkMBik02Hi/vd+Fx1psDh5GMaz3yE5MHIj8CVw9yWxA5xvnsqhQNwRCcZ8qKO0zTswE76t
yJL+0jfEuppxCJ4QD3Cw9wTTuW3kN+XPMcJDH3fij8MEc0VxhiiIoeix53lYFUH59gdv/3bY8Mz5
KGzV7RX29YIGT7FM6GhfdI3mnAxTJKt4spylQm3fpDZwvWz02oMss5q2L7ZMHIYgzQEK7GtdhwMm
kSsObh1br9ykOjaLdM83jYUhDstp17dDeef44iXW+jeMzGtcAdkDlFD/GNw+qpKVzSbHAWdKq8fI
75/DsKZOikcZ9kW2zOab7dBlLhCDZtgPpNctpZiXcwDBXMLpacAVtysaA/9T55CEIJ8fU2y5lxNl
8Gg5+t4ner6kxHeLizu9lE0SnTMKa0AGrethGK+jUZ0gkYZHp8O9VbY9zbfzKbggFFdiDd3wqfrD
JN9pRqFFhYo8Pc7BxXW+OnCGybjA7jU80+P8rm5BLyl7Q9Fje20S844uXXdf2ShfLhFoBj3sam3m
gpgJ72JGtBfkJwzT805RhxFzlt5azxONS0E2b4UdmWCb9p25hgYjbGouiie1at3goDL8OpZuf8jK
oSisxTFtJXr4VuYdEgXdBZojXio7mg4BcBmqC0A73YyTHmfMFZfKr8zH8NmgBj8VlvbdM+SFXuB+
Ce8ks4fGnOSr7Gh7j5rmuRbwpdPJtF670se3P7Qk9aiyofCXHel2bLitj5pgoDzJKF87ka+9pI2F
km9G9EPMmqYlq+0NQk2mBJ52MHPX58lOZXH4EyHxfPbbdOfbWPxuV53GKAln5b6BnZ7vLzODGkwm
Ka2YuBk9Uuui89LVGOis+PPVzzDz95rvYV/gECp4PI00HVf0kVQ/BH7ZxRnBRl4xlWNKcmS//uPY
IDNNMDDoIeQY7b6uac8MewU4ORCbyYeFUnAy29zebHXtPYhQ4RMD6P3UG1W+INZ8aQFYY6phHzJJ
yW4mEVrPMna/bq+OWyMvZ1hmrnYPHrF1OATe/LFIO1DhZiXIneFs2B691W29bpLK5FY3C7VSxAwu
nNZ6xsUOiJyCQiQX464JNW+PHU8hMJKbIpM331lw2dFnIGM0KL8XG526xIVrZhTvDAU9DU1UXLAD
j2sd6+UxLe9rLXKuacQU3Wv9O8NsYRJ6n/XcfggnJlrmNfHd3qWJKhZztQdJWDNvH2LGDrvbJBbD
2r6uHoQ23DfzDa+OqxdjKE6cuMofZkn7IaERbNtVzk0N4G7tpMEzmUPG+0NwQD8kidV73aEZYebE
o4TdT3JnB8+EhiEnfwvIjOk0C7UCF06lPGISZClJH5fjT8+iCQwDNRWewyIhH7jtJwXmKUG+lDO5
xwH5bgU+U08VbaY81JadUdv3fa3I65UVoyhOUeFD+STMAHRKDTVJuVB0VDUnYspHC6bWpzXX5eHk
QQzqc05hXp4cbm+FqYvLo2sxmjemIbsMyAWLQcanqmnsP9/v/RRpBxRJqD8BgGCXy/6fWzVOz3w5
8WOtwO4Q6LsdHdi/c+wwFh6gkpEyVEOeCttj8iBG1PE+GQ562GGrjkvgng4IqdtbBPFR7iNw1G2k
Sjjh7ps7Zem1FE5y7cTwMGvo1E7IU1ZXwb71I16HwnhUuqVeQ33Rjnl0HyQPWpjHl24i0Zelk3eK
7XY3laUF+BA7DVRq9UhCpGEARUItA6KwuL3L/1jeGADjYMYywybyNNEcTP/4sO9TO6Hnsl5bRh9d
br/EOCpbD3o5FD0bNPQQbVr8uJthaun78kq57yknXQnSR5gmx9PtniGrYFdIrTozLePOpcOfc/LQ
3ts1c0PVqOjZAOpEnQ5fBK0ftxObY2oCglmLcjEWchXbQbYl72iZdfuWVBR5RaONgUBpaqs0vOdU
VMOi8yC6Fv0cPMmjNH+NCnkvuih99YtmExu45ss4sZ7TMgU7QZv4sjHwFxFVfSVFkK8qmwlOLvyH
WDDguSlKthDMbEMcRzizuBhAn7bCQN+P7Mx8RkqrC0Xkk0Mi+FVilhJYfkGtre1Nza6IscQsMZPm
43OtQhPunXNPJkS/WfcxId1pAdhqo7GuA5aLHaPXZDcH3ikSMui216c1l4AWvr/mX8OsPbfg5rF4
EaqE7QeqYLRRcDorohU+d8VL44brbnT1XeOVz67wjbMjLWvGr3jeoU+HB6PL4ru6qz9aje5Gx4/k
dTCR+YQARF4zTUah+RjjgQiNN11vKxvJqIiybbrDR7sFst+jFEWxAD0fW+X5z2ub55mHsfFfhOjD
V/rwBuLxPttqA790nAuxjLbhqkmiap+zeHOdwEBcC8ZvwGmTatdg9joaqXGWFrT0im7sMFBqB6/g
GwlOP8akEdY1yZ1VPU8REm5TqUeWyzF9BM8ptBD21RMrpjajVh110kVZL7HRoLCLMQbeO+x56DhZ
DlHWrezcHE9/PHs3G9GuzZgIiK6MYMthyCy4Dy6R56dTCkUDGULXr0MSRIeiK15pc4j2QZV88N1E
j1iJ2oVKDPNYuV754qE3rwdtwNeuOAvoXZutdTOhj9ofnUe3uc/mE185iO6g+dHG6ev46ucTzBH3
y1E6hReyaR68KK/XWh5/+SRWr+z8TActPdtCJmFfLSSVmTGEgkLvmdM4IwgMldOXNzbeKmmq6Yi9
ENbGFAGHmfJPW8iPMKbyDLAnTu5RV8NiaPL62FWpfUpa/Wj0NMsS6qs/fEa9eZR9W2nlvYIe5q6U
uL+8UX+ZJw6bwQMcmMflA+VCoOjOGJEU9ypeqAKn+cqo2QlIWgPIAL+xNOaZINGa9Az/GNsEiCFE
2RZnqp5Z4imocnMHm93DG5a6R4xb8DPqzH8FJ4Zh2Q6jn3qn5QdhQAdSnZGvU9XNfiUb9IyM5Rkd
PVnlOgN8noPkOoj6yZ/BKqrOjbU9mOpUExLZuHZw9Wo3Rz+EatHlWnjqs1+6irkSRz0ywx9vYt+D
fotHhGxQqJ4tpudHqyQHMUUFGeC2OscqUJesiSGSFdr059Gj1rCI3kZ25J5QSbuo2JJnhVyK0rTP
+DJ3nYkftNPN+M3sfaSoLE/PlDJPr/AKkDk5OXM9X6k5/dGH3cltS4exOdGQNGVahmnnUfeIh0iM
pE++0AsopuhdrQptDCzSuytCEinz71SeF6ciJY3A1dR5kbhIV67NlBEcVLzzJjxBYKc/bN+jouim
t7iRfbr1+pkxZk7QqnqWcmEp4kc97vxHOyToGnEnKur0TXPS4RzNcH+TTIcVMWkOLXR+q+vkLo/8
aV0XgQZkhgfidn1KmiIkBCOpg8lpUh50czgrJl+AkHKcITcRIsje05udsHVgavQiO9pdbu1kUndH
y9/qY0fNw6w+sj5bzIpBNM0He+pL+7oEitIMHG9Vt4utTr84tniZGKHCgKJLySB7QIYZbIXWdU8p
biMa6avpNUwFCAY+FvwNd8ch1HB8NphvRFhg2WysDdN840caI8d2uX4aw/bHNPsQews+Weho1mHw
GvVEguW9xZ65BhpMGN/ptJeh9w4hA/er6solNnviVXVrPrDTw9CWGdP1vIkBdalDQAqL93lH80At
zXXAJ1VuN+Dayffp7ahtiNhbyVqmV9MTyUXkNZmXJHtrvtDbhnOGIeMPHQYiKLGWXDpnxAGojK3U
9gYDuRWURGov8RtvxJz+izxHwgNR7Ehpba7DKAyvbAwfHMcI8je0N1MlscvS7NyhZR6dWYVLzPQb
vqvNytMbqyEbr7dB5dTG4i7L5A9GL/1J6z2G5dMa9sG05wxpwwJX7p4e82FPDn1YFNMOkYChRMn0
vFa52t4kZEj8a9XpTAIzgKttO6itl3nDUso0WsZDIT/7uMRHE+UvQde8lQxsF44y0/vE1+Iz4Td3
ObOw7I+QSpGC7U0ya6S2pLIqQF5Z85LUzX2kN/hy599lOgRfa8gO9mhWaxbFjE2awkZN6o/BII1n
7ECUZzDPg2uXb5ire/vaiMIlwmXx7GWHNKO6nqZk/HHWw9xmgLeSGWRYv0MFvIwaiYxu0nmZiLOU
+FL4Hgg8CseRGKTQD2qErMSAetVVGdQQ5VxttJs14sgMvoXBMDfdtrnfbonCgWfGH59EuGOCB0fr
sxXjtZqERkd1SS3duyk3Fe253aNB2w7RD8i4Wu29VgIKQF1QYzRxiSavy17lgW/0IbYAFEiP8dCu
jrfGuX/7HP49/CX/rEps/vl3fv8py7GOw6j9b7/95259Xf99/hv/7yP++vH/PD9unv77B/zl4/mM
f/6Lq/f2/S+/WReUjYwP3a96vP5quqy9fW6+tvkj/7d/+Nuv22d5Gstf//j9U3ZFO3+2MJbF73/+
0f5rboGktfLf/vXz//mHd+85f+/xP/+j+M//CN+z/+/v/MIK94/fNcP4m+U4vi8sU7e82eby+2/9
rz/+yPubY+nzWu17eN0xEP7+W8ECEP3jd8P9mysMgMa2LligdEv8/lsj4azwR+bfLN3jGcd97QlD
CPP3//vV/eUn818/qd/+pdTSmKv//qsg0vEs13YdyzN8Ogt13Xf5h/61gxNw5mRoXLJ4vMs7A0/J
AN96Xfe1XPSuaRA77a1F1du71i4DhlY6g1wjowQ4cYwT/c7UHXL3w6RFceYxYBNdYDo2/ofqTUtY
f61V5Ov0eH18y/R4OTzDFvOf/0utotYHjLw0an8G7RybzX0b0JCWVsmPSRu1c8fxS2TQsmfsdhlq
Pv8BytVnL3vE6c98MvaDNd1dTxjl3V3UZl9Z5xIhzcxnrDPPcVuxi/tw9DsULfjvS6DF326d3asM
7gn5df9gz3IzkNy3BF9WlqTNk521P0Bf78YUL2IfI1+beXKERbuNbdRUbeTEoONJE1Nhr4MsmTbF
s1AYo13AApI74JZ2QyDYg7dpe9p9uLEs3QCsTsLygMKM1camHNiccHaqTOf8G/iPMrgPe6s9Qg/Y
p07GV0MmwdYdpprspj2HdLxNDdL0Pom6ctEyelm7Xfmlj61Jwq7GXh0S0mqlazKxnB4ii8RemhTE
JPqvDHg8lccjkCGnahYaI/2YPgbOrS7hfgoF5iP0qu/LkXNA/TMQ/QMTzHDbuvHWwvCIdRtBfqag
Hw39u85olpPhqQyQdExugKAGoG9pxCxo/8bubw6XCFPH1pspMrdf3GjS8KiLZJPLdtlMotwGLcN3
HPXeXRuJtxRbVAqEnmMvYmLOndl0+SLzjs4kTR37aZydqcS0ZeiCc+FsyZvks9K6td5HmCrslBtG
POfM8HCiBeLoCRe5rR2YydO7w8JKoqP6qgJvFYIFY34IfIhWDLdAXI3s8nuMp58WNgOMbTHtzIqb
DMNFnFdJE324Jfg3G2zoipMdkLh7I+DQkZT1rorjH3HbfRsOHlm724opeNOmYFhknnen1Vzbkra4
7HWAca7LcL9Lxo+4Face5wi4PHvp985PCd+6reJx6WOhWyA74f2QHbF6cW9O7TYPsFWaMaOfoXoW
XLdm8roeaLy1JWs/FKjF5JhkvRjMG4UH6aXGXgyrGeWijuq7VnZbryNklJpiSX8ThCDbfonYZvU4
fIqYnC8DM/lwabMIivHZzgtYX0O3U5FJYkHUgEOJnGAphZbLOlAXrwO5IkZNGK+cpW2SxqT5iDbk
iIidzNpt4+sDoSUKhyqj3pvxoSXBS9iM7RAP7HuRU4tda/0j6wFehgR1MAXr6nSvxKlNdJbJ33LZ
29mhWxD2iN5S01raY6YtplE7hnlyZ0OgrqE0ynG4muEQL0ujMQ5uez3PbwJD748YbJaA5+Gej9WH
NxtPx4pBSBfUSxsX8tq0qm8KOTauD/3Qjz3Y9+TS9bHcGPEMJeuGjR/C6y2S82hgJImC7FdOY0GK
wn22vA+9rXahYfykefAjb6nQSMYsXUkxhsygtWipjRz3mlQdzOzDjcfZ69kuJZt6HgHPDiiQeo6t
QlsTyP52O2CbRvlqGsOrU8VPbao+nQ77KYG0lkPiEirANa7Hgyfraq0LTDHzSXPCB9c7zXML5QFB
J/lBrSY8ryB+zWj/GknqAGHjGQuGeu/GfJqUPI7fDDTMlHAPVZswiiyqdd66JwcZdUWQhddhpwUs
DyQ7SAjQZFRV9i8MlsFGpYYgIQAjcVJUIENvqpKMuVVFbr800dsdjwtgBsQlexDc7Na9nryAZg23
taK+CNhsvaqaEepOFMxS4A+7pMRGdd+6WZRbmQHV0oMIjIAN4bJst6IDEp25gK28uQbKSi+EKk6y
om2TW+/UqrWvc+vqxZitBrYmqMkUlgQgq2jUKYUF25+9dkVIO8vgMXmpLzFIV9ehb7xlwwiYlg7q
SANgarbtvRZ2euCi/CC4Py2kFDzmNrV/7ARz3j9315EsLkGOtDcEEzMRBA7eUIHnTes819/scC/8
gkK5BkOmS6WhQPOlyXiBEODtq8DH4NWZ4cK1ymad+UAG4GhU0bixU487uQ0pX/fgDhQ6tau9k32a
DpXv4+CcqvA+Zj7BEly8OzY8YKmHX73dVLuC6S4H9kuZszZN0DZ6SeYulzBRopQcyLtv4yxgaOnD
kOeJhIvdLfkP5lJ5+CsnnBQUhb4E5kxLsJntS9pdeE+fJ6Nd9a5ur9K6AyHRH+k2cBDv7ZgbvEUp
kLlPa3GF8cx2+YjpONu4MQIpcsgW3Gy0qseBx4foGkkBGCcKQrrqR6Ab9mlQENIduoU3varPxP+t
rQKWc/DMZ6EBqzYrvVnThGcsO3LHpkuwIpso2bVBE7phspzCGq9eYa7iNWBZRECv8/bMMoJN57AP
RkWEr6ABbyhQ3PD8E8JkPrNwQkEaAvmLeUAQ7Sw2DbqbllSd+vt+sJiEtjbAQPLuM1LgUdF4OeIU
odqgVps0lHCmuDteSkHNXgcoLLDYLy0Av3UKN8cqKNXpV4bUbMopGCrVnoAvOhDc6XD0OhMo6KSZ
nFVEcugCfIeHN/8pKnXvedFrQGaBRh/oy70Y1ox/VnULdVv3nXKNqG1t0iLHZo7BeSUnh4CQrdHB
JgUXdI+al5jFzuHB0TNHLqcEL3RCM7LdM2x2teRlktVLmtj3dj9au9TsuzVXwCtIl2znS6JNJrNO
pgZMnlLmFkdXgW7i4PlRV62N+Mb0U7eTl7QFCVtkxS/ih9NpbMyjaqdkYwUR9Q209eZNcMf0dNPp
Afo7sduFp1vXkZ39ynQPb2tUQRMprH1sJjQo+/6utoHrGe09pziEsPmXRDpgzdHAqni4qB4oMIIs
xgK3+vJ9xLesu6+w+Yr+o7W97ehQdtPNX1C3CwobFgqU2dsz2QkG7TkmBlZie49paIGZf0uUbuu3
w0cd4Bsr9Biz0zeT853jHXDGnCxdUTCQvhA3Xo9UE0g6U461OI6J9i2cYDhoCg5YNz1RwfiOpRdM
ttr2RYVCQkVET850qUbzDSY5x4lBHnK9GiFdwMgyKx6p0bceobB4TqdzZiVArBOVoQ2PaZDBYXKR
DFW3Dkbmjmbp3HdJFt8L7n9DtpayZ79uqUkedESH6C60dXNV5f4hNKLzNPGXXc9xQMRF90AWq00p
+h7D5uRRfpNfMryhlvRtqoiGdw0M1MLusntElocB0v0KBXGXz3iQiJt3irHR97/Rx4iLd79kThxS
B0jJAAF+WkcF48q1vCf34IOidtwKbL/30oKy6Hnu9sHkfgq6IhjUYgCwgIaB7zyZbbopXMTSqG++
a6r5lALYrXbKZ1M1JoRsTOBflj+PbbWzBGK8GGyauXHfFODpwntcNSG3EJYeh0G71TWPcZyYO99y
qcBOBddt7K3+4BqbvMcGaxSwqPrEXrkgZjaynYepzbHCTnQy547UquAcq+XlCqcRtqmAiUJZ0qFC
cCbEbnYtovDDJ2FQYsg/lbJSJ7dMDmRk6eGKQ1KXtH/fV+dKx2jijI62cgpaXJCVlnEo3mN9yJgE
/Ryzwjz7utdzplbDWomJDvYKoJDSRvp0QYaLyiUJHQfWhirnO9j/FM9QxLPEYYSYhoucQ6mOpTCI
JHE/Z17QimWsqCdL+oyqeX4q2L3OFuRcrQuLJZSnH4YuqNqjn8/1HcJGmNKgZlIoFvlQnM3WXBVe
0G6pK7HM8lNiD9nJmKYFH5YgjbOY04uCF4i6sgzY4MjftBo352gYcAgLp70VuHAAGkiKQ9a/q4gI
XMoqwHv3k0XfXmCEYidGHbEC9TZUGCFu/9tz9C86W2C6pfQWsaZy3/B2+KE/EoY1APCJGQXDd9iA
WaAPo2bdhzt7kMJhNF6iDE2JJ1YqkRrFKaJdO/a1CAt4LqVk+W+Yh2UBx0RtkvAmn0ZpR9zZimpj
AD/E667I2EQUBiZ9GG/zTvhLPLufRiuoKafR2p+pnNmhrBz/NQ95YXU0fDkRnDCNeJnQhEfTrvB4
LAmBY3nbIozTjpGtTdjSyxL5Ensm26eMf9X0ffY+h3EaLnxQIgnDY38Wwlp3wz0UYCY/B41lkSgK
H7RwJ+cILvHA7W+JhPXTc7UYi3QEvk6nzBULmJNgRi75KC4JB4WNn/Oal+yTwHs2csCy5HqDrTec
7HHqn6GMLIwmoPYEwBM2JxrHEn3TlvplSJrxnHPtI0W6KsvYXo5tsYgjj5egKHZm4L0Ukc9qBt5o
0M+0ONzpSeSe9bGAzjLbSKB3GPumcWhIid0Xpqvk8kFW0hjD21r+wDs694Rz54WXic0zkxsjhDGo
pW3yOEbfDYIyEjQhvIZGCX0hHQ2clgGc11M//V7vt9bon0oVA61K3FVZ4OQc84OKiqeSB47oRUXt
I6PpNZWYw5kNMD3QFOBuc7Ku92EwUAraWp+GQdd6yfnXjKenQntPK07juay+yxhk5BBpDy6u4hAQ
3hrlODnXOXN7rJxkDmLM15ldFws/kfSI1a0gx/3dllVxcDwExIlD7tCRyexVem7xgSNJQ/6xaDQo
gPQbFlnwgFDUnMBHfQSDJ0hUbe3wUPjx+BY66ZVcEmkd+m2iZsi2DostL6h/qC061TxCY5yC+K4T
qCQtHYNGMiK7UJCHwQFNGSCBXjF/dBXXfha5cR0+s6oOD7U2n+AwrKzL5tFO1M860VbN4Jrbxki+
TYBKFLQAYlYQtf0fMUCOsXT6C1eWEwVW+DHh2PPI/OgG3j7krOXSbWnEqnWTsMgYLqvGOeSx4518
lnxJMhTHC60ntrMLCJ4FDklK2kKwcr4OudFvo7K4SBOoE81c49k0SYYVPbMgUndWqP1MNTAyDAlo
ufDHrdASLhoBl35gUHTBWPXOb6liGatmyzSJSICnMVhHxt3AR19JG0sqFOjPwsqOvCV+adhLrYml
tSdNhCUmoR+Ufzpg/9jUjg5Lg4nsYlT2sasxYRVJ3D4k8/tSICTrIxMHF/GYs45GDCytcl5If9L5
0qGQRCYhuZoQP3CnhzAYoW5b5JSm5CHJe2MTz84cB3qHX8cm3S0VFS39O+cLnzwB0gBNvtG6HXqb
m4bUWIfxn1BTZXDD974QQ+4d3/5CBW8xQE8dHhfzknag0VVvrzjC3cl0RkBE+ZlGFvbBoHhB94Jm
4/XgBDl0SA9+tfRUslCEchdenv5sW/ENY8tB/iDF5FpQBtWzX2iXlIMsR6H8MpFSElP52ZR0AuRZ
sKJKpFoKF3R9TFeMZsc/pVW84NmjhyjnYTBECvu4i/e1BzXESyo+sYInEPvpkZoy3jDYzfjHYbXj
d/gIvJJuJSaFHfvlwnTHX61ewrlwB5dcKVkYPEsyaYYtmXi6kjJ5oLpYrNKxxGUwTPQrQ2FEL8Pp
udNiplFWerBTykJctkOGg+tpBnNErfpsoResJsLV86xRkVGt7Y1NBBqowiZgHV4ww/MXteaAlLO0
ncnaiUFdqyGOZxd3MoedKUYcX1814Ip1wk7sU21kVBgKJVKQXZbLiVPLVhl4KERvfZcVjLfQsI8J
8LnlyCa7UD2kKwG2pa2L5TTNklOMMaUwZ4twpS5F9dG27ZftZ8R3OFGGOrBX1+oXgcbr1jqXoIxP
iYmeH9WP7E7qCWogUXasRKn/FCnzA16Qg0+BghTH6h99opjIpeC967Zf1r5xlUa+0i0escEXHzJm
qoAeTTUpEx8sQOExaLw573tXQQhftD3SF7s7+zRQ0GVBWQZ2FUy+cCWyle6iutXGcH8PQEkA3HcY
7vW8D5LOtFZG0jHsJD2uk4qMYkLJg7jrPXDTEXX0a01TT9RKVjvbM0kvxMRTdxHyzLKQkGRpdPnR
F63cjZlOE2xbtyAcYFSEtbEYof4sc0wqu1sqoj/FoftS2qUk10+djOaFVLLinov8HAzH9F0MBtTl
0X51JZmMuCpejdbYTUa3T5RztF2uADRsH4O8yviGcVQMqo5IDJtHM+n2XbIKtGHj0Rm67kuEPCqC
vskodnHy0A76tARUCVMtzimNYGJXVx0p3gzlsEsA5zDqikZKvPqAAAI2P8qkOtRgYbK1l6adrIaG
Vurs4jSg8rWKClGszYvRMy5QQE91m5DDdV4x8pGh4mzP67/0ySi3odZwGzRDronc30zXuug2inKW
PQWm/RNgLxAXcI4aKUW3Dz9CDAd4jaP3cC5e0IHjtQM+v6xnf6YGrzCYSU8u6V0/WrSueIYacU18
HhdmvLWDTTSqbgz9zWRHZ6gNG3by7I2M2IoQ7hKqZfDlKuoF2HbgbJ1L0sQs4wRQTX7S1Mas08m6
1ylqqTv8hUNix9uCDnBLy7O7ONesFWkhrtbxu2/1rySN4gVhkWEdAq5YJtp40IoVub5PjDQPumaO
S6u1vu3OuphV885GbpywrP2wG3F1hA3FD9m3yZW57v0qZanCWu8rFCzqL6LFL9MbqAJMh2fyznxc
XF76CjExT/AgNGhhoevQmtFExzosnUtEFFuQ7DZKSVYNTpDLEpDVz3XE4d+ci64spNJpRSHbMbfE
+GjLK6OCW9Mxyc+JpUz1kI9tzd5ztD8WEFMWZHdDus8kVi5aNC0HVTENSbk09nvV4yHSE1x03CdA
ZH3KzPuZj8avIJ/1KKf48NK1NcE7L1ElXgXz1WVfQIgCMUf/rDXdsDzAiHWctTD+UUWgtZTkhWoi
aMpgD0s6jBaz5aJxOqqZ6/rF4YwZzB2+IXg7DtTCfGjzbz8Rd6Pn5PhBETcHZ25yDwXls8bWbkAJ
AN/M2KA7rp+ORRlPM7BIm5fazbRDYTt8eeoZG7B2RYgdsMMvpG6hXQ7RpWOkgdyOKGY3GznEr20u
XHzexAioi6bWMT7EjoVA5a3B1KhF2FbbLlYGI/IhWilbHO2B2VOhC3ef1+Fb4Jp3Q4UZ1TORT2IT
UYlZr0G1Yj3an3RXcq1sXXLkkzq4OKJgkEAnz4AP9L1ciQpHpYtDd/A5LPVJsVdWRsPNiGVyWHK2
5EmFp+cX8aadxifTrh4mMw13g17Mzlv/qWno+8t97iKyoZIst7actdgLLLGjA3Fptl5znAQDbG/g
+TbdrT3kH52swi19tpeU7im8RYjd01LRIb9sORxSOW8fwyiLz7nAc5lpd6JDoFGCBRxUzAI3x10W
4O9AtQUjDgxsjKlKHLrqHU9xua3jp7qgFcPFWw7fzLwkulcyIGb+jjt7IzL89vhOE4BmPl1n1rGO
Z1q+kpgVx+ZblQgp44SmasoNaT525w5jtPQgE8gBhrnsrYvVZtZd0JG0qzX9XnW49+tw+hxJd68L
O3s3+7y6cBJiLBjsYAt9s9r6OVQOv0QtdXObtAK+1k1X9UiDwTaGlr4YjirVPpVDss6bEE/wUKzY
3so9sZ4Pu9anna0522rK4NZaR0NRGZUQQenweCeOtfCkfQon3yGmPJ5LE55E5mjNihkIw3YxPU5T
+5lIYx0OUQsw33zGNCd4BnZG53YborDE2EfBXTh7nGuOpCDJOFXDoktBZkwwXRUxI4408bJtw32c
0ePu8yNL2uYuLZvXlNmDwTiJg2K2JgqAkNgND6ltlctBt6aFaL4YY0VcCqmSr1u6YNMGZR+Sy5Ql
9SpyTLoCpNlxYqB6TGdJaioSRbmVbDQZditsyTFsdU6io5kFG68s6wWZpy8WCLmqJKke/EHHAC4v
jturbUDRmJKYbki7U5eBri6pk1iAdyV2mjd8Vj5p79Z1yNgP9qeL7++g9+Za7/CFEsN5hM9aLYzQ
2Aj5BcwQMA4nkQFxf5m69kuwiwuMswECJu/x/jO8R3WiQKeQkIQ09jaRUzPcBRl4Nx9DhNs/VY1a
qpoqN6xhuBxCPQGibr00XnpQTa8drGw8JhAHrQhMjdFA7p6u5OiDZWB80TiFFUWRhHcSFPK0Z/xn
PZgNp9yYbkba8byNeqlcdfFeUq3j8kDXJIGyyu3WuDSwr/L4HYki8Uw3PUSXJLKODTFFDISaOtQG
Zu/QxaODq5orjGWKCz1s4hKGxUqJvD4TfpU7ZZ7dGLGhEdPwJBNd3Kc6PvI2HJ+EHYf3QZSdevSa
Ruv656nSPHBL9s8kqvEWsWqSqAvoWdChp3h5g0cG3w/lD+N7lacBtlQ9OhZFaFwNv/0cV73mGcz5
ZMnRvdDPrh0RZ2shMgQ9JSboIvVH0X2IsbpEylYPdACP93qQfQaR671ZYJbXkUubUon0vXRtnfoF
fUfdtvfDUXi9EenktgfY8Zx4+SGjxQ6XwYfmI8iAk8rPjpFXd4wp9GXp5fL/cHce260j25b9l+rj
DiAQAdMsgt6JMpQ5HQwdI3jv8fVvQpmj3s07qhqvWx2mTsqSBCJi773WXHtdg1mjR09JbjdfQvkf
Q2sXbwSWzWth+gRr9eWzm+r+3qjQ6skB95HL+7CRSRm+VAiMmFYuRjdrCs5MUrAKj7N4bZN8awfy
jdapfBiKUueki+i/Yq7W2+6wjbuOqJFCZvukJw8wisqU5tJAeFGv5W8YXZgxJNhawDj/FqRn3IUW
T2sAwKyq6PLuhDDpG0j3mJ3ibA2tz30y4oRgkmzXSsfl2eAgZHHUNvYS7QIjigT5RZWTsTHu6k4C
LKrTX3kQ1nuZaQ9uQ6+cadqZRt3D4CT9egoJB5wwi0ASqFaJf7Fb6BKBUVlcrQaOehOoRJauOAiP
1L3Ojy7hv0ysQRQ5ODFgpIRsrXmb5vvmWTlfBmI6L0fuu0U8jG/Iab2oMT4dTj+0hECZK5hcXuiy
Mzu8qau+YoSUWW+kAHBjaskXPX1giiTTEb1NRhFevB22J7i7SAcqx3km7SDyjAq4nB5pHoPPFpCU
ASockX4IeLGhT5wJTT/MLYtP0pKlooHVPJa2s5xmu+fO5SALCWGtc+w5JHgkNprKPgOLuquVRfqU
l3iUwo+6tTBJ5a617UwHlR1lUxjENrgFooBwOXsgxQPIdsWdq7bYJb2iv81FTuJL056Sru3XSadj
JpXDJkzCC9lHRGTPwNM6fz7GrVm+Tj2dEJJQp7CWB1FSpzuNym+j2fyumuDUlOwfQxJWWHY0Wke5
fbDlHJ+76Sy7gQyRduh3ikU1dTYR4oJLIngyQe3ca3BFQxxVF0325ygO8aGV412gv9jahm2xzMt3
7A5bi4puR2rA3fXNaWfM092mmv2LQNiiCtuI1E0h/VFNWS72b+rsos6uDTq1X5PzQ+q0k6aujA/J
VN3NLs/2jo/Erbcn+EzGCTZRR43IkSAhyfh56Lf0U5ZkVviSRF716xplKBzQfV1a4S5EM78zpPVS
1qO+q4X/wxyM5spywNgqtZZUVRfM6cA0Q6tcAj4D6MNWFTdbqDhUHB9NOJB8gsZ6l8XRDcrDGQes
u2HmQcoYOGTbTpm+lOHKDQH/NR1JXo0NHNpBHgojD4Qtz3Ez0BSlRMAfMln0bTBCmMfMoCuW5v46
iYpwLxog4GafmzRwNOYynHQon1bZXFcr5vMOtaUOJN3CkrAM6VHaDRvB67bpoPIfGaZxYIs3BUZQ
AqaivY4zcKc148PiDPKtTn+Ksyg/TBx8ojxM9nk8MOJDjFvT2MEDloPfK55UktESHLuPdCzNdZrp
N5ZksWHo+2AyZjl2NBxV0zn7ynCIlefkeCGvixeiBPAFdoReXMRXLQ8hDhu86oThrAzZPDFD5C0M
WLDKtlhQWkFxpHTS4Gk2OF/5V+yYcMeWB4Ppb8IRirtPE8NdD+aL5QQMllpjqI9IqWevIaJdcxOO
7zmBlmEouHvb6lAvipxA/2MaWUQXg9Fi4h+kG5XHeaxLCIm45OHLLcdCRx2jeVZHO6ZL0ZpczV2l
6qNieMTAfwpfRWKF21RryLOpl9/7/ctx1tZH3QFoxHyb26SHzWz6J6kK+8ic/NOtinJbqp+tZXL0
z4eDBA3ciDrbjxOJq8BGuRa0rPKibAg3uEOMU5rZJzhcPGH2mKM7t+Ve1w2gvyWxJ12fXitDFAef
mWuA4v6S2HO9K/Xq0rXgaFJtiB6FOWRcIxvIUsEWM8ewqTv9VXf18gi21t3AmNQayqCKtuIK1I6R
Tf4mJYYdLooY9p2T6fcMPSyHF7p7RBmFjH1Z5aYX/tStrAx5iFRcAjRhgOtOo9hahvEFawpnN8K2
R9f138CePKPt1B5MGpqvLiP6ProrgyiXxnI/68xhsJNG50SHxKnVx5BA1gvOg3QZaD3ZBgnObWDQ
K8+W42xwn3OW8dy2IIZk9qvtSHawaYDFTBnhF3SLbNLjnABNWQ1Fa2tZzG/qhGSZKp920Ew+oFlR
2BlYIhmPtMzw8C2lsSg3QlVqI+QhiOjhDEYf7TqJa7QVyjlEsfMU8ZKd6PAxwvupimTbm1V0bf18
5ztiXFsw6dhe6v5iE8PqQsfmHj+bmrNv3IQhJlUAf991Iu5ugxuIUz4Wi3TO/SPmY7FSuouPpBpe
OtOM4cYk8jCE4U3Wgi2dvnpqL/mCAD3dxGfX1ZFwzWSGCpgu2EGw1agpA05hS8Cgcj7mMHzOmhYx
3zJZN2Ya60bd1KeeqQdYcwg68Oy0bRw0cgMjv0d2E+x7Zc8HC/7uitwoe2WYWk9bIHf2ubSIYI8M
7K3kyYqOA3c+MfJFBL+DEMji9yT9gku/UH9KzVJeY4O0YioU3qpAqnW+BNLHgUubuVPT2u2pg6oW
bXDUkdQkYRSG5Z/JzNSur1t2NI4gGA2rR62AxZim1bXn2oKIre1duK/70Yoe41G7GQmUxUAQgJA6
54oA3MnAAKx3NKxjwuuXvKx7hIbs2NLoW2RVDmciegBNsCAQNR8WGTsLUYKS7lPTHw2T3SmpLdiP
HNunLDw4vOJb0VrFZagUKYH0JSZ21LLvzNti0VMVKVoqJCAiK7XzTGV2MHoHjUGJ/JqMHMrIZdyo
40p0I8WMLDG39rjIiTt4V3157xVy/z7w90Og/IOlFK0dwmOPBrU4XaxrhaiGrqxPFS8BSBkAixJ8
4KIbXsAppZcmuvvlY29Y2cZw9Kt/y/1NVairGLEqukvDy6nrK/TtReoI/QvIuELdiQ+1zYqMI5L9
2ixREk0IyjOG0LptA6eEc4SNSabxD0T9KOcyQ2d4y7C6DB/aEJN/bZD129tsaxARbegxUK80wCK2
UbeMPZxoC2V7rUWm4+EBZnFbxBz5ktQ3absQj4/UrWwbNlfUCvUxD4kc9v15z7hWnqzi0U6BRWSy
PUcjDm0drwcSRDAoo7VBFqx2sTk9pRqVXRbr6TY2mvySl5iFrfSt4KUHcvIbyuW4x6oLkxxV46Vo
Oxa4on3oqYK3A5LDnYqiCfhnt3UdIa5lxyGhcSGhu+IrtTA9RZgwCA108FliQcS5dBBJKr18sCd+
JrztjLEkuL3ZK+KCOby298O5PJg1/USdMR64umDDgREdTUNofYOgPRJzRwPcKrHLuUDQRAA6uGyv
huRnxghDdoFp23c63DSA7Pze9L22H8CEUe9b7qZDvF50QePZsU7Yg6GeiozS0MioSohrXWmqeOyr
Aa2aFTMAZ0BHJgtqFV6GQ4VNTbj5JRnH8PUJg1qGYEZxSen0jqI+VUS6GI3nh78SYgNIKul4p2nz
NMjA5ERqpDEGD0TB/ezF3VkwMYrADnZ9rdlQZ1B9ivBXiGceDwGyUja75oyL9GVghMAyoZcn6Dsv
Uc0C68DmqMfGX6cY3g8MNhktTj4Ihz7yci0krDnILFyxFaOkEcKF6l7NvD3P+D0tVbMZy/iHrZGA
7g7opwJ6tFX0BXTA3nCI9TQrYrLP0eSIKeWeuf4XlvUWzREbYcQsjy4PNYKjzwedMfmuj+RbZDJb
EobCnBQxIEucd1itxvPY0eCsOaeSM0FXwJcL3I+yLnYLjKTqoWDEsCP8zXmYprZkqYjfVYuxT6+X
nhPbv3Rz88UlnDcDHNjBmfFmkn9XwWR4iST4Rg95YxWZgSJDZmdFbK9D9xiZjXHoG+1TzkWztuEJ
gMsodzmcc85QlHYBdwtpr3sSUuPH2S9eq34uL7ETXvOMcZU12srTtKJfQ7BFZUE/mk1Dx5UURD3f
PdvXoJnfMRoWRwAOz2mTkajSIquKjcfa0QtIp9HvUTvrEJKumsXK0i5/BEvwfDLymCmMIQ52miEp
Wx4wqM3j/vtDyww3PlxxZME+kmYTIkTHaWafBvwuiz/1mEcAvxcSUrgUoUSTa+99TjWBuIHssl8+
kQGerLWK055FhKRu455NS6qJt75GSWr9jMb6w2/M6aj07u8HVCf9SvgtqKTYqTMGIPG2dgZ8qeDf
SFTH4hzCqDh+PxRVBv5qcOnGWr6gtU3Q5SavAYI4ZvjApObFneNwV1XYjlKNGSzExeP3w/e30wVY
Rl/DyJyDT2hVUx9BvP79Jd//LIqZhm0UbE0cW0xQ3CdUZ8yx6DVp7pvho80sAiAOPAvenjH70ZGk
Ck3a8cppPqum/7RjIisLP7u72dQwfUjh4ql5ZQKVnErBkSL6ZdL/TC1UQDi5xRgdm0q+Oh0lhdOe
TICZxwzNowhxwIvwfTKxVVtR1x6c/mZKc94u0Z0cRgjyyBvCZJu8Ts+mzIlksdHZAQEzOwZ7QUl2
Hu/6T2YnWN8cNBW0K9qtPbBfwvErNr5ZM8BqqhfNzawF9mtzo8lrDz3o1CUVoOSuAIZc2OhsiAhj
1DvC3zH1rQtsZJd3H74JRLuxIKu3Pf0e2zS5PzVOPr5ayCa3psIrnn2V5sisuCm2I0rXXTCQI+X0
8YF0l/pPzwTCxXQxUzPscqN/DHW16riijoUcFwpHTlgUABdD+ClljZlcS9v4cm14kL6Dg9RsTDBD
Lu708ta7FCq+UMDPHJ0T3MxSYQhhUBlMC42WytAJ1FWRagqMaNsA3FjHWTCvzRgdINkaHl2MdON7
k4eP76MqreIOUUWgSGAHMFRythHb3X2Qi+QTJjBDnFGjdin9p3ZEK2DVq9xtT004uRstKd9znLEr
PR/GgxOVuykq5UWVj2qMl2iF9p5jvDwneEnS3h1WRG+YdD7tu58KAoZuTm4wJ8Xs9SjdhZWQoXGi
8v80MqN5IttHel0JXKUMdnUyPIVm62+sbDn1ESacatpHmMYTyDMWR4E4/5Bl2dfSMGF4t2yCGMNJ
Lyf0rUk6L4jx53fDfOsMm7OXzcIDNq86Y1VHFSE7T190NLFN0EzkthoyK4AL/D3XSiND3d2XlkL5
POsscMRot0YD6KtGRT8lw1UT7KeqBCMWaPo+4P5DNvwelAavv4TEYw3Ta9th+4P7cg5jmRymflPm
p7Kl8+ka0UMVs8vYUqJ6IdaxX0LU2oZQ+Bhuc45Ez1NFM28DyCpLCjGYvB7DWUTncUpgeJkRO+xQ
BJxYbAwu/jICsdd12dPa7hGzo0nkvYIOsIIQsksnZ96V9XSD8R2iH0PP/v2Ec4uGcC4rfaW4VVYg
K2VN9R736FF1u7VuY5B9zGgpmmR6w6tQJPVEhxNfIj0ppKgxpsYctS9ykJXotQst7xB0zfibuWa6
Uv5vXW+mNSfxau1EYLdKcUxJwNjSz+fniIeOaPUjXqtHpMQ/rWpOHswErFqqI1cOtZsoHRyIcsYh
kH0WQOSOYNm8pbWQFLnYF32KZM3q3jJ0CRSpwc8UshTrlYEnBOofDu/kUedEt0J0iPUznKEhDj9I
Pio3xOeQlsBkVXML6IjjPqTLsUY7nPIlSwXrIKEys3PpRBK3pfacIX/QyBGARV0xfHJteN00cAmT
qE5kypWrqNPXnDU/YEYwTYlGRk6GsmlRZ+/mQI/ONR6ysUgYMlVnQHBAxDQt5WjXxkfmb2dr5MLq
5mmPrXhEDQvhi/Y0zqJxoXloF5cWFPVl66yH1B3pGgLvLer0EFKuRS4KMcgx+jYX/XZgEti7n77M
uSE6RCjRQPFcpyjGZvPTtbEuJT76o979Izvu6F4fT8CiCDxJB3l1OJth1ki/xmiOdkwZzHWgof9Q
GYVnpOiJFHH3sJRCQDczPBWyWNfxNnJic8tSxj7nWzAhEyO/umL9/V0i5BmlRHzbQKK91KCUsiOb
fiJXdWMMnPji+cHM8x/ajJupEJzHObGQxGXSKG7xc9No6KY1XYU10n2iaFtuANTWBq3YkQaTjw7X
escEVR0T1RBhSyj8Gnd852HHOlhV1m1wWRArnWVvVRD4oF6yH4Zse6C0seZp5C9pWDp3o8mGhV7f
yClj9VZjskNtuqppPK2CxaIAkT04F+GT6iELIitrvVG05TbvzGfMoU/5EP2xGJZt0S4CULpYaEX3
HbKBTdHR1LAJzTJLwpgGgTR5BOW6zmZx8Jm8rSZDRlu77VD9mo8FgnegEZO/c2R+QgpVrP2OomAA
jG1M76GWYCxgyrtRBVpnP0JJE/DpWOTJRsKHjpvShVZ+rDUNECgpwk47BU9l8Iw1H54e+7s/d+kT
Pa4yHpKTfe6Nqj4XnY8dVryZZk4VjgqXVtIfwDvhdpzwVrk2M9eG1BkcwAbz8AS6dAthrapxdZLq
BdYp+uXUOrdeSykDkwUdkxY/lvNA7ERD4LxZId506JWHofkMrfBi6uLG7zKXeIuyq1EbDtN71BBi
jlKtIFHEeUS5VB+6gHxrZnVPosKOgEO+9GwsxOtqUWKCojUOIWBUGBDdSc19SVMk/i2DIqcuBT+x
LBdh2LaUdeajni01dcp41y8NznhRvnGm/JdZW7eO/ujJTeINzOhinXfqeRAh89KajFKFIbsRzUVk
8k0iTt4XuvC0Ukz4H4yHxexlgX8C2N286P5iUZ6SexB2BuUZW00FO8QLhHMuBupoI8YxQdxoucmI
OZGMpmFTJGt+7C1AgrPV3JBkcIE2tQLVYmJhXgvf1b0Z6ZRuqfkWkoKzQ/8NlIk9jr8xOFZhKimr
r6nONdmaer0ZQtqMx0areB3LaO/XuQmKnoQUU3wG6Wgh6kWjNrrupfB72ud+tBWYLtZcswUt6Jpg
cfcZh7vaw0zbcgvZ6ybh2oI5DOkk6o80cekJgGPzggO4iXTBwEPdWbFgmic05+NKs1gyk5iOjU0h
zgXEaMW2GooQ8CgHsDlfCBRnWPQ5l5PkZ4D13oX9l+EQBNV20FTJPXxGVfJBICQxUrA9+2xaszLT
4rPseIfEw6twACBggGATcCZL/RmLUYoFzFg2nqnqr7YfsEBGJc3IOAnO2LfwhHLaYvJNX7FkX45L
8q9NE0feROy26ZA0gPjLVjDhge65lPZwvB0io7y5pH03ImiltgWoozcGJgmIxNwJ3FnKR3QJQmWR
4bSCyHTnh1EPMOmsx4kdYCsjFj45gp+EBhAAOJg/Wk3aK99IbwK21XqICrkxr0rZ2RmICHVFDCar
gxwWNLvSHe8TdksoXGZ0jOvk1ZqY3DYWKUyuU5cvrU5KNWHNYXHRkVbQ3DaTbdUk134EeFUq+m2c
botTgYRhM8cwy62C0FGhYLxqGiNZ+ONlBVBZkddE+tl8KXLSXiOyjLYjEB5tsH7o8Eq8Nqs+aiQp
pxy/io++jVPEQQ0GJM/qh92M7Wa21Z/UbS2isoCxYPWUewZImBPy4ozGiI48NmrUnglEnoq0eSsu
rTVCunYRtD4UgUbTSNQvJPZ4fcc0rj4lKVTcYuzRMeIxdeskPlQ6Ln/DgrWOe6QsWwIkJ86viTm9
Y+urH3tNPcywfL1OzIuGMT61y2kDURIzvYC7EpLS2mBXJUwqLI9moOw1jCPE9gWH6hCynB6S6Arz
j5Gl2bH81rvIxUttqLxfz7qzjO2V3CpptrzGchMAsFr5om92IUNmFKUgkrty15gZRBVdO+hmMB+H
vNjTuAnolaSI930fgEb7Tj4usvCWvGkr43Vqwxyrid95gBmSJetRNonc2CQkBEH4jis9XgWzi16y
tTFWcMBhi89SKC99evr+yJSItNl5PNJx8Yw0HGqi6Wqx9hMqRqeS6PD+gmTZK/nfkYrCJxm6t5jE
BiMaiJ86Y3pid7TaE3Ir644z0vHCkkawWbtAe6CopTkZu0H+J0kxJcwWskg3sN8C324OlLx7qc/J
Vhn5y/DVMLrejVN/n9hD17VgtGt17q8iqlIm8Q0ohehm9eqnymgNFgyWaYKEj40ybnStAWVqfvio
2lo/WJr5UQbmbia3C5gcXJSsHE5EBoEJQhrphVlvHFObZm7raIcQitOZrNDXyiwfhwEL4yy19UBf
ZI0Y7meurC0h6cgaAiYwdgsyfUJBjd6AvhN2H5pVYUQYbAu92dddcoyByTJXxb0LPo18SS113iN6
KsgNUffGgXaLRxOkp24+WL6cH9Dg0yjzgwC7d5d5VPpP4TxR6rT+e50sN0IjG7rm7j0RAPCWdAXd
bjgzyuiqtfUr2xiX32G29RcVTCxvlrwOw9IDRQu505KQJ2xA9YErzG0bFdtwJFa8iuc3PU2NCx1d
NNLYiGwj5FiTtOWmZ+jqDbzpk5/oOzFnOsip5gQgJz6CGb8sLWiNXeEjbw17XdVs7qKioA9boT2P
RKrSEWcJR8e/5VvWU2+/9OiiNiIDnjUY2RH/QHZsE3VlkofsHNo7KpQ3HYL3jPngbHMjtYpvSDP1
0ZgjXmNHvWa5TVHQTuLYZ/RFKBmT1Tib4yFlQJdYQhwzK3u2SvPaWI/BVAMEdZ7xmrTc9WRwif08
whFzYyJU5cTW4c11+d6T5Mzy/Pk9AiQOE0QwsauzNwzYHcCNMthMaZB+f+b7wRfYpkiPfyPQpziO
DVlmNTtZSv+dD+MkzdYyxHghhpYOUppiPBgbFtnY/lRVdh+Qlh67mAM30s/A+/6m75/0/RAtPzPX
sMBPDtP9qP2o8xCPUeYfRzE9jrS6ULLHNDO1ut6Xs9i7sXyqhtGlp8F7uJpoC3BMIl4xjqtn09IH
rPY5ibffr7jj1kQB5NkOMUm5n5rPCRz4TDQlTl95z9Ei6xvMoVyjvbXPl0bT98Ngd/zo7w8T8uxB
x50yLkmG7wQcnL4fZnJVAy4gKjJJJ8yq30MLYVMDleQ01ThoWIlYY1Awwb8tcbzF7aEIox23HflI
PXLBClGVtGuOFfT/Bx3pnNFJz+wgWUo0ycD65oaOdr3O7PJYlfa966e9zIHOVXO/92eYBUVli22g
hzuwPoCiXf9cJrjctTjH01nkGGpwDXIVvaMQuI0LD09zmyd/srC8NHLb6NEW8CF6rcHZw1vCfLYs
mJajg8tve8ezMRbSdPpjSHYcXfZHJJWrqcYX6eD+YQZGxGW+nyLEepD8R0HjdOqI7pgNjIEcRqm5
Qo6AK6wiWEvrMtqIikFUQvQic7cSo8Jgn1wCpKunyPWRXTPvbnrtEI9p6pXchV5kdP2OjI97nTK7
ifG/Uc/dZ9tBQ5e8ZFH6kZS09iKSZtwoXg99iD1kIIc4Ei8sPjjQ0veixdU6hRwp06VqhEm7JmGV
ADG0rjb63tAgHm+Ws7MpeyoCcy43nQI+Mar5wa7Md2ngRGmj/qzYarekhOh7TQJa0npwxiHUyYoW
cxniL2NO9EhiEmpb+T469WcNems92ByZ5lS/zbN/H5k9JhmwfyqymnNOj/k9RviF1OGdEXjPtC3Y
xQOTk8gmxUFHtCeJE/VnZhJy6FZukb3GIJpWhVPe3TD6hYnjtyS1dBWw49f4CAwVVqsWfEGDJGFT
N3QxArQTW+EUBzXmL2qwik0B9f1oONFLUAfNlgk/EpkybZGjelPC/Kwoi+CQIc0w8EggfqG/3Y0L
01pfaTOkUkbB20XWs6vJyPGtmbZ0b/FihOw3K5rcuDyt5t66TbDXRIW32sW1YGqv2cxOOaV8bR+Y
v0nKcveyT/Cp+O1Z7+r6QF7brhI1x5NhVUEf86zUeswDxz/oWXWDousuVvt0r2rEGqiuvTJAc06k
Jenu11EMvLoDU+lvzM3/iPFzWV7Kpvhq/5Pj8w/sz/7/ExIQZJz/Nwfof+dBkX7+OwSIL/8LASTk
v3RHGIbjOg4IIMyV/+tvAhBsIMuydRuGDxlcf33mbwCQJv+FQUSB/rGUrgspDfl/CECa4fxLl+If
3/c/QABJ+59sHUdHMsbvsB1dSmkr07X/ydaZckljJ3a2thoRuEwItCcXBESqFQMKmGxkjXEIxCxN
jU+kP1JTkhdaO4Qlw/1UWcPsGBU6uXZhdmpmItrKjmC4ssaFtfyv7wdsE9mJKaNEti41gVwvASKU
sDo2Q5McCxP1fRZUf8ZBGzaOJpmKMmppUbTQHeES19aV9QIcpzv+90NG14ChPOBzncbyEU7E4rBU
ZZqu/vq4H9DE/PVhNaCbdeuRXkXO3KXqmbsMahIbLUp/xdJUR+l06oiF81JE+k1prc20dmm0ejay
PkFhEsZkAPUUiDST8Fmj+VUeoT+7kNk0fywDiWjjR43mNZe2j0dc4tkD/hOktCuBKoAYpwkbksY2
VGcP1PDseaZ7m0bwJ5SyWPFT+ZNUtNeWIybsvEKti3i8OaH+OXTZQzVYaNe6S9CKV2ZmM7PuikwA
qgUN5REt4uJHotCLB74bIHzodYrn5KyrcWHjFT/c2FzmGEcKGZyI6Dg0m4Fceu1ltQ2GfN3E+rvZ
43ULnGZN26qFnd8gNln9nGw4ZaVLHR8FpPyMzkouvgBN5Fe/RIPCKJYjR5/TMZ6sn7nT9x68jdzT
LTxyWhV4Abp90ieGteZgz/YVcImyS3KvpAObodSBTkMKfKLImZNdyyCo0aGTpFuo08hwjerRD6xi
3ZIff8AMvbLieaODQV0MJtcwzO8a3tgiCUzPAOk30+azjeiLdh8EH509mdDSGN7HCG/UyV5lo39G
QwjTNrtXqn/v6AdxSuDdMUfSdPWDO8U3nCM3YcWUTekSA2Mi5SQV6yELMsgeyZ94zD/tyrn4o34e
UUXrNvLvgWdpuTAPfNASVYeVoxxxphI96or6j+ZoZ3skeFvDzVbUtecwVt0UCTlAlam2tIUv6HlC
r0OMlRYJ2QocgpjemzUWm8zw0Hev2pi+exOug8y+ipoiQcfxngXRj9ZvYc9L/EU5TQRLt3OENusS
XZtbDT8rK33E/upu0mIy1jMNXYaUJBAMlDgDkStBsQlnwYs144ymcI9RLq8SZ36fMUfhuaNgD947
wpbp4Or2ThRqQd9BOwnloYxIPkus8Y6D2blw4Vk5rCcATygVe7pUTd7ML6VAkxCEe/RN86Mf6+Ya
YoeKbUl8FZ7hPIPZxXMyf8Zdfo51a7g6krGDX3b5Kah4wF4Cz0nvHn2CYPoJBHOYomuVEbmIQR/8
tOJ0RhgfBYdg4rzrvnRh3H5FqfbqCyghYAqaE77/0nTTbWg5szfWix2Ilj3jV83zkSmtzNEsDoH+
bARx6AUTvVeUmiqS4tnFt+pMqVoTkMtUEU5C3FFEDb3+Zsng54R8CsQfWk9EOT0+j3g8No2+U10a
bsyY6yepk5JmMYV66JZvIuW96RUmi8yK/N3yt9P7YWgxDZ2+GdwKuhBcohyPLtFq4jKlxIPrhv+s
oD0chEOcY/9skJTtTU7AiTKh+QY1NjkTy7XV/TzaiyH9aCvZHgI7/V12+MCRnhzdmlnHbFfjNjcX
yxP4zffcRcUUpag3OmM3DSRXiDzG/VuhGAGgeJ8VuTxmjmRHhW2Jenqstw53ZsSLwIWMkdCBSGgL
cbedWb2HHEUbq973JtBVNbHg+qRBnPrC+CISHay2Pn65oa3zis/qEIZTdZsXhgIolGPb3VA/d6Em
9mPp43/VFO5yCvzUuaZTol31djKv2pdG0MfVtk5RKZgfGBpw/tI+tD28oTrt9Ycmct6ntKB48nH3
BnZVv2B84vhNVtAfV7yoylV/2YOCoNQe7ZwhdYzrmuObBg8rZt8qg5e+tscnXzshLmo+3WY2N63O
5W6Mbng2QgEnFojMnDf1j0bCdmCgCIVV6Olr1Gr4mQijjCud3G7EczvHpGPANKq5+nVRQYStrM82
7i8JSjfQF2OOroqxoC3Hj3lCf9iHZbOl5XwgnS9/pHNGnrwpsISjmBGFqPeIpONnpw0jnEDJ1aUZ
v84MqDT0s7IL1PIMKD57ojP7CIM6qCBB1WqnwWrQE/fmRbTk7lRGuRWRTW5oOJQrYyiIYRfdtZN2
tbeBKpWV8r05g4DWNTbuhbSl+cPGSYDpLLy+74TnR9iIAkV+HV3UrcwMdk49+pHOuPDkNH9QGZCQ
M06fRB2Fij++EFG7+7dD1t84w3/HF8rlaPLf+EJHdzlVGTAMpcu5inQq8c+ji2BPjq3EfGjwP6yD
cgwOeis+dGQInWjite0w7MFRFzbDQ8dvlzUgjchdMNRFaQlcAPlWlfmrmzjxCV0ny7ioQQSJ+ZcD
FhEPJ2SzRtU/RiJUkz5+7S37l9sBA2fd/SPbqbsMThdsSbFZN1Mwcg2T8c4pZZXTT0cz566DKYhv
UTmPu94cAPDDRD/0cUzWLWanp8DUpidf0g1HKctEV1VUK3QUNwaogL+O7By2/++sR0v/D9qjY+jS
FdJQlsFLJaUy/uOkp/m0x6XT/6QpzF4y54cscB+bAlEROwf3ZQdxyOK1XomWyXE5ao9zUbwEWXrT
tOxzbpZMH1kXa4Y+XgXRdBL4bSssq7KDBZUjoAKqU62lQeptSOXWT9uAoADDNpIHA1iHMxRYXioS
TxwgXBog0l2s6l8uagFTYclXKSFYcPs7r4+ajZmKZ+hjT+CKy3Wlf7LYjKhu6nsycETo5uiZeb4t
g4tL34PD1PSLDB9k0WN3HYLwNiZsUm03/mSyn2Jgtiq8ScpmcDQgy65ZLGwRtltUhBdnMK+zVZmH
OvUYM9WIJU0LR9P4G/qwDu+ruheOTz5XRRpeJu1m29UnrWXG5zoVAQX9W4lfyIPQ9Af5O3NhBrd1
oN9AQO/mJK03cgkH9jv8DF1KS6FBOV7E5UcB1YzuBs10rVr3CZR198nJCdfGuxEb4y9fqd9kmKBH
KY37OLj+kXDVp7iLzmFi/vovxs5ruXFl27JfhAhkwr/SO4mSKP+CKDl47xL4+h6gTnTtu+Pcjn4o
hUTRFQUgV64155iyeC08VB8IrXNvOBopvcDCpnuL3ZMcJz+H2BQbcXRLpC9ShIZ+cRYq/DaN33Lj
/GXo5HAgk27vYEP8zy9+71NO7ZKnSE/XZxiLUlA6d6gLam1st+CrU7VViu4snnWunGOFMLCanxIX
Ch7upvi4vsD1Tf2+ifmXqZT5TZyf//E+fr+1g/RudJpxf33U78uVGWbyURM9R4IZ3f6+Rgu9Y1PV
6Nyv9/z71Nf7QNdlaKUV9JXm/+j1Df1+6zFhh8YT/P5/ro+1cQMy+rbBquhpeWv41XMrbG1HC6m4
7QNV3F5v//2xaS9p0FX760/X26/3uP6YSfOOXr/OSsvzXG/6e7fWy/DU0hP4e/sUOASES6EdR4nc
fnDkmxSZyRAZHgLYrWIZIvbTM+/G1zRcp12H+LmPvhvRE2MsvAaL4000Olv9ElgNpKgp39AuKBbI
uCnFE3sP/0SwLKndlPaQAFNAlZl1cIm4W0EG3/U9BzAVM/qTB+bF9daNkAfV0xgvE1e+ZoOJwzcJ
UDj1KOsTihzkbdlMSUuN6LHXmMF14miZgbn0snzYUoGSHMVS3k34aUsBuKToe5o5wJATJPJxZTar
RvOBVniKMUrBE+TmviAPjZkKiih/oLmX0K2y6pc07p8sM0tXGd7vqalOsup+sprArfoFv2K7Sc1z
Qi2NIDVQS7qu0w1UtudU0t/L1F2nVenW12NM0joSoJQcB1eTJNWH3V1DFGvEHgYSi9PsItV9tDU7
0tjZUh/chYG81w3QSUFlRUu9dwdw6dqPnT2M+BpXzAKoSo0C34gQai2j7KJQ0K7KAf+QOyi1SlD9
L2prG4YpWb2hn53ccr4sIEmItOzNqfOE8mKio9lyCXH8ZLzTMBbGqIWkVb7ixBLHqThkXQ8Rrpev
Vp4DkTHIqWMKWefDk+ZEM7C+RgVtvkYZBbszy+4SD62m1vRkBBTBO3pUPmKJ4DDJRbWSGlZuvOUf
YvJuZR9szIG8r0mF/toyPvRQnAlTqWrUF2AA1Sq2y48qQRHQyhxVYZzfs9BfCJgUlwjNl2yytyZW
b+i415WTYGBpLEpZP5ELp+4YujlM3urAdemkKqAunvZgo8B7swsk5nB2IgogUEt20BWgHl0Fb8wI
DqU/C4Vu2mm+SvokVyofgAUqerEkFhD9n9+VN4QbvUlzJINo4E/mZT+TbGGdXnUIE6BOYvPaltAn
9ESdEUG7qO3isWQnihs2DQbnSZgZrAi33Q1Z0+LDdLZJoD06BiQEWmrhKmuVWJpi/C7p1XPCGUi3
ppjcginqVpZ1UzaJWiZjZJ1tXCnLwuREo0nxVPWgQfBllfkAs0JM4EOq6I2lzkBbFzyMlrA20eC9
Tr48BzpwiymBB59X+CDF2MA87HCPFBV5L1EA/1sgUsWwEnnhpiNgL2D8fPAVS2lUDHeGyN97kFVn
lwZfnjvvjjyXFe32hm76QtYEoaQkjxRnUk+SveHARKZOXye2z7SMUL+NDPamjGIqTzyAQ2NmqODg
mAeu3AWYTjU2mQC3P9gmISsIi2FL1ObIvVsPXZnZbQjzPOJNuBRp/hV2iFVwWzLZzbp2FaOyo/8y
sXKq/isYDEqyIiJEgSoctl50GCdOUgaVLoOn8ses+WyQ1XYj+IhBYx6suX/8UZ6kMvudgudOrwJI
RIL10o5xrCBRUjTp/QNDRJxlNaOW63fXL40ljT1SVzE4/SGMNELhXeM1rew3OzSKI+0mf5sNzSEi
3RhSh4C9B1OlPGgFiWfeNDG8CRE6/uf312+vv7re8/rd9e6/97z+/Pc+vzdef//37sn1hf4+x+/D
g+GjHrEnxxrIqOuXzhUM84rZUvb7bTJO/+NX13sZsRsQFzk/6vde/49b82xgKvbvO/z/PfYfrwMu
O92T6LQQIssPLkDDg84hdOhaSfly/bmccl7p+vvheuv127/3//39v+/696n+97tff3N9uX8/23/9
+R+vfn32//bwv7cpgDeqdCtI1bjxwvlLlOI7W+P++R/f/hr1rrdOfomkw5xsl3wsEC0Y5pQWNr+u
uauzrqmsmmlQVCAAnb+93ni9o0hNW6z/9RgKce75907Xx5TXG6/fXu/+v//6H8/5j9f4ry98vdG5
+v7Qk1hi/fftXr/7942/T60mjRkFai7mHHl26ehtL0XhvOJSbVaWGIGWJPWDYvu0gpaExLTAtKzk
qXOj2VbvGpATUgOs2DENya1GrBIuHVQ6BQiKWjfYV32mJc0YtFkgODJnHdb6R6sUFk+6fGJiOxQ7
Y7oJuvdsEk9EINzaQx1uIIOgUs1IRKjQZRHDjAAHlllICb1Ng7ukSJGypf3b4NZq00pDsn+eHt3Y
3NqoEW0DnHnaAkXRGgdJBlhlgVQLC0h4SwrwUrUjewOP5BOH4iKtBsa+TKdNWF2jZxHY7WNj7wIu
m/3ckBR+8e47pID7GQP5ymELE0kiZsYYlLuRYCvGQDRqDU2dudnShKgP4Eeu2ha3Zx4MD0VX+evY
/cTVzQXWqVA0zcPOyvnpe4MsWJC7bAr30fDHsFFDjgEu/tLHLq+3XkSXGDqHme58aIxsRZBG0stF
456+TCI/8rS50a/sJFoNwb0ZWV9JP7ynLN+rBhTaQhnPBNcwN0OlvA5KXy2AXSK9bbszetxx40Eg
WpChhPmWVap1xHehE4FUa0cYA58A7L2N73nfhtd9tqF/Z9C0k2FwMkLUzVpoM1K3YLxk7M1aE0q6
ZrXZNtJ1cgKBDMZCK9dVFDssK/277RFiJvH9HVycGNgIybKA0MR7IZKyEwSqWIUAGEtPTHewrxX6
XUvZtM1yK2N30NSMut3o4Cog+YVsAfnU+haq/VkSmg2BR7eOI1B2qdtbKspb7msQLmKwT2kALg4h
uBovJWfL6fxDTWobK09toGkG9jQlA07q0kTOaATpFsg3w9mQ6JEuK6G5oHqoC7lr0M4vUJTshNcN
K6ykXXbK4DoskkZ5C6xkhKqDeQbeOVKU2ilD10wCMpHJlz7ipJOkUdGeo5VDOQm6hhuSF5J0fDrj
ZCcnBkJ+HOWPyAGeVNGj0QAGUqYN4R6TKmnjMJlOx/uEIEaMpKO9HqPwPTaHD3StRy3W7pwMAGSu
ayu3JPikaiZ7EzUtWJuCdZ5N+6KUTDoHFNjLqWXAXHDUx36c3ZuAUNCz3qRfiRbhhNZ0D8iaj0Au
+ypmp2RtG7uwCc6BbT2oJOgZmw6Q7QozWvgZPWwzCW9T27dWIg93loUmzSZYRQ/RWsVOTRM1gXju
NUyrz9Ix8RriNxzGJFvL0SFismcFysAUdMzM9dRZGuO0Vc5Q3BG/fO78WO6EZp/JnhzOFfnoWnbj
RhO+FzthJk1c/XxAvPXS3MJ7ORYBHQvOznqlkF+wqBHQrZdhQwcURV/sBTTiqPbW5MgBg2479rzY
m5aElK/6ii4NJYhcman7YaeApYZ+uvTK2puBj/W5IRLHM4rXMA2PkfHWsTuBpOoVyxnqncFG5++b
UooFsLQQ94GRO/uwGlcABCB5E0IEDb9f6J0LGF/OIJyUq6qX5rxqSzd/pIrnFO1RU9lGBuNhRs0Z
k78fcTX3kkmMLMHbaTqVVELla3x4XY2Ad34W7Nc6dDCO3EZhOOECynAPQpXeYJ8IiFILdZtZg/mS
1hbTPPM+84F7gmogIxQL60qfg7Qp3voTSBhilt2DzDyy6K1qXNtY4tZ1TPAjqroT+mGE3YZY4XfV
Fl0VZZtx8NM1RTtzo4nRv2Gmq6YgMLtOUTKxqOKocNGx26hnWzvW90lIqkSPLQjZXb6Jzc7ElAEt
3fTIWzAnDGwwa/Re37GTZQEdjkTvxlsMu1yY8+hFM+iAeJ7CUfjQRQqO7EhtjoaSiOtWBxJq03zz
x9Y5RDV7szBEvBQApsi0HcvYuxqD7o4kkDeVs3MsW4BhakSnTjNomeVaekGtEiwK5Ci7eCQyIvDn
AItAI9aokP5Kz9kJGVbZ06iKP1pCqYsABwRQ5OJMQdgfLFI6/QTRRQ9p5qJLtE36XRelzSaxhmxr
twa6i1dsQBeEJ/uIKnIF41gsZVllr07xFetqaVhD+thK/6EC4AOzHB4hoZOYVMhM3fVtEt945LUG
Q4niXdz0eq6v4TKDPUATmfrroNVZNKZ672fZAo/UBxQBdOstlpYUPBjiqifMi8bGV02wzUrI5D2B
zUPFMeBrAZNghRMsg//rwDDcBAxrEHQ08TGz3S8/EvCsAXJgXgpwB2kNmjREvFOBQwG0ytbMQD6Z
6RDsAsAHhXlI0fD5eDq3ar7g58J9zBvT3pFbg9U1xa6AObFeWAV0IRbwnYy5YJWafI4wN0F81Q6B
xxom0ULB32KICH3xQYuyI/BA8Eo5djOHrExYnuUigf1B+UqahAqNhwno5D5nviCsWq26rB7WkdTP
Wi0uU6NgGxbBlo0/DqI6Pk3OItOEOkh9DEjXQnnev2g161gD0vxCY+WGMWyJn8r/0KXc92YaHPsZ
SxaYwboK4H06SeYvG483bWnJfReG58T6DpXjrIiddxf4YF8KgXtNz30IgpjaMBtximX+Z9IBSSuJ
nO4qhpqFOVFfaRxhsCeMU24Lucgw9RrVGW7JYcx7BW+YoHEasNnRTNN+r2ioRm5obbLIeO2rcOt3
1snAXnvQMCIvEMUsUe6LHR+5v0lkfeLV3GPquRcYpg72IjbnXAsXGU2i2TvUhuzNRq8mWbDywJQC
3s5kcQf5NFz3mm4S5zFfZQEOWKP7FESsbzQM2f8rvCa1hSFGDBOmoyLZQupDmOcPGwa9/ZbhGxkd
EwbYhADqVWe/DYyzTzDDHqekJ1HASj5pZr71DHPqvMpXRuXf6aVwGWgj73Gvdk5okkuz8bNlWnsH
BsXNdkxJAOjUvYoTGJtu1i2B6AJsMgAwxtUXolRtqzG2NaOemredqlVX0yUgI2efWYyTfW2Tev1z
UEM2NyJfXYJCPjjTLPuvCHGbVHwsmoyRSB3igyvTc9RLyHQDKt0e+KU+QXjwOXusdoC4mNdP3SCZ
umgDWToive1kPZvP02Ni4vMBtQKbE5gSb0l/9NKxnLF2ZGKajJwG6ivhfLkCSzxC/HxpCYWNIYkH
BH/wloR0XwXeck7rjvwOxFlrqlKEgIO2q6vxzqQvRA+c9lU4W75p4AI8zuh2hKOzM4BIEplmQuFP
L7VOSoytv7sW/4McZd129uAEcblmrTYxU4C8NPq1bRPBw+oXB3GwMXTBLBSwsq7dOqGn7UJT+0wd
Fyi/z15nbpKwKx/drT6QxQKfA3uPO2AJVPdoRYktKtsO04KwVoYXtES95ShqxUXXnG7vEK3uoIFY
ZnXYrvONGjZZ2gOiTYaT5kLtG4N6lRyijGoipIG3yJuRAU4QYPz3jJsqxA/VEwlFCR9KtA82sD0T
t4XsAIHRWlrE+XjH5bg6drOOIEfytujrETxdNOrL7J3Dr+OvBYnYG6DLGkrNsdCkJ6SV+hqQ79EZ
CthfCNtZNMze1npKVGXwHhX9xYBbwlHgAmRJ8T1IfWN3zZoQLLi7kL0stQ3Yf25sifTNI3OW9j1u
rcxcxHQSmf2DuIhEeWbRwWwxUQjkJaUGmwkYrdXRHCosWFX/6nIO4hegKThfQIe2PFuxvE8SBnHY
/i7oHE/5aJ8YLZdsl4ZtNwmLXueE8ZIWjuxxbseOQ1579EMA9yoKRLxJCKWhVNXGJep6OtYsnXoL
O1hZ7OTs4k/UFX9SF8PlKDyCpvi/4VzLHmozOo+yfmhU2YOkL3CnDGsMuGDOsyndpAEiEwO6JQXi
D7LLZ7y11C/PtgXAjERv4pprG5Gr8+KH2cdoO9uoKy+1N1mYFEmVcp27zqF/PZPESe1gzPwWEDu6
kkb0XUz9LamSCtPYGG9Ig9jaOMXBwdwGavyqJONuy9FeE1s8+1bzQjmeS+pG5aTEwLvVsIiYoK1I
4Y4VdAsMmqh0jeC58HKcjoFzmTxz07vaveZJNOFIlmrxwlDCoaHXGyva8TfRDB0dOxWgZzWSlTjF
lEAcO8hcsADUCy29KcIpuI8Ga9nnJAiZTiHnhFvsQV52GMb2HlLlK6pyDMpw07mufSnPeOhqmni1
GBkHed6Lx4iAzC7rB1UTgNwMYS3bIBJQ3g1zeHHsdg1RAC/cXZua3tokm4bL8nQjNKmgPvZnPahJ
wKyM8jBHYEFYx01wn3Q+KGGLwInOQoIFOT9xERPL/Pro3VC7oIJlvO/Mhi0TTv2dGJGngExuNjZS
gjXMS9AUC8Th406Ue3Qia4+YsIPvpns1wEYQ5pCu7WK4z1vZnbQPIbUB+fnGqhPsDl5grqum+2Sz
StqjoW0liU8L0jHv4jhlbjAFZwNuVRuibwpNxhhVui/S7rtRdbWp4Q4t6r5ThKSy9IRxeFROvLEy
VLedN0QLMwdXrM8qzI5maRY6e+WC0fD11yZUjO00mDEDChFmXKiv/La5icF14nm5H7NKYdcE06/n
HOvkss5am3In+4xACHrCu1CgA3ZxDlOWHgO/q9aOyyqJxRVZcMTYM3dyQCAdRG3qYdK+600JfwJE
y7huNUwuJisYtB2I7Fa7I8qXNkWD48UKxWNrOvo26Iu3PIRv7lg7EvtuzCD6Qh70YUEKgu6dP5Rz
D7PvSdSxNwJk+kYQ+Ir6heqp0z25aGLMK5TV1jSN+8ievsKw2jaVl5GchkfOZyC5MDluFqpE+Cda
VDuTgZu6dJidZsW6gg5LEd690L7myHbxbt6An6HJDZ9q3UlLW3ehUCA1zdcipsVM6+Anm2Dfg7Pn
gkpOjBX1S5Qn7Kxbnx00K0s3AXtgdHQoyBugWkq7JdqWEzDQfTx22FViqHDSq3A7QCMF1DomzDSG
gTFTVEBSDEEc46lA50d6ySm2u36tGo/xfqEnpBQxbJ37Fbk7vUGeNHbKwmTnkVdoyP6JFNe7vJje
pU1dU2EAq4IfGsGQNBN6VaY1j6iRS4cdRywQ/HjblEyGoabi54O8UCXG3mKcj+0rc7Zk9jK7GwZ/
Z6SPAPGO3UQH3XAIQAr016B4wC6ClIMmDnWb8QVWtWNrTyux8mu4zv1nlLGJGSVeFkX0k9K6WwoB
l52deq87g7gQpWM3KP+o5AF92m00Fp+T7BB19KA08QQ+C7tPNlrmXOrKlgy+esRSUV/comdeuKhH
1n1CsjSvVpBKZT6rMnltUN2v1EjPc+q3STQCWDCjZkUUzz2TO0vgBjLqfloK9i8oJtr7jDkYFS/H
keH/Yd5DIkgpL7h4euXcZ0O5VzMvfgLhw9YR4WfwgOoDuiKqCACvqF+y5FznNooS0p65A/NkfF2s
IDNep3+dWpvPbGrHlYnxpiIKfOXEnIG53eLKNpwvuhlrRhTsCiVks1rbqWLCpQ7hVe/gm1b7UaDO
ISoXABcYA19u+/kqbnVetM2yemMI/+za5AG0qfxkjl8ux+JntO1p0/fFyR85mweG95s4rW4atRaB
LRalWT7XTYS2w7kJ2fC6vf8aVaKnm8lgrm0X0G9x97lk9+oMNuD++NOLDNhk1/R0hkHrDlO5mlS/
nnK5rYWFCh/FhQndYenIYodmaJHHEzHwiJCwZk0XPcDNXQM0CyuZ8cgfcxojouFAkkxagcm/+cTg
CwpTEGDUUtE5hEuSQm2jAKQLVWBGiMc2IulRPBWTh2F5/qJQv/9+R/tOP8BAuwjXKDYGGZ40H0Yx
7GJB4aE0IB4NduiyTeodTYBdgFfiEIZM9hcqZ5NbMCbiqseNfDZ0W+0BYl2cSW/nF7Nph8nWroiH
vctJgSIuAw4VXZvsQeUn0MLw8jAMv0B8cYnP8m6ZEAYLTwvFoYtQqweVveVfcTA8BjS1bnEElsRS
YXhBXRtjuoXKMv/KZjI3vyX3WPtOuCUupJtAHzPa8edRTkYqN94pHldYAkZgwoU9TPi7Fmpnz1N2
O/TLTdOMzEpcAjBng0lcB2SuEy4Y8R6B76HqcxglleEOfS84N7kJWzOm2Ixg/w2yWJc+PK6UYpcq
wcY3V0VkEnSkOFQ5PaEcsqyO7n+vd+NTYHfTHXFEwdie2hEPox+N4W4k/ENXcm7C0RQF/KpVyJOI
FO+XoAuRMiudYbNmEghiA1kfkG4tiwHXhedASKlSrzugBLZpqo3VQurdidKWoZ/CxVHV9H60mBVU
ROVbIBWnhXBBSI3EedBfcvBHdMgWCjgxRsLcnHCMscJeZXPy6jFK5RTZjust2Yk+pm7/GsUsMwFQ
NLfW41UUgy7oR12t6MfiwRTQb+XKyR0mmuLVHaDySeww/Am2lpKH63Nfv7hcsP/zWtefr/gsbRhg
ojTWtptnK9cvAZ5D2nblQc1UQvt3guGSt9MW5hc7stvr7de7AgaoARRG0dYumdRKRx1DjjzEu7As
810/z9RQBuQH9X+/u96WCWtfKengnS/pbES4LGlw/oeJ85eOc73NKltjGZWQTCMj2god1AMMBHS5
ytgX6H6xlJt/iMh4UJwVC+Hh1+gcEj9IXvaWujkAXeg+qiIkdjuAJRO0wlx4rYVvfyCKK/Ot274c
8htSGrg0pkiD40a/kIdLyriHbiPGTUer4siawlVfZQlRB9WmG7IPvZbfliphXUL2iyLktLOTqE2M
AN3tOx/gUxOOlyCs5zFEQB/E+bYCZDVAL54Dp7gsi1C7mNNtVht3QzfRY4EOORVn4fWXFleJoedf
KPh4cIQk08vR2bL3yBvIc65kRFjunAAgPqEJl0Tmx7Ae0Lty1HmFevMmkF+9Tuo2ZKZzVXWnNJoS
TliGzloDNtqr78ogusXyws51TrzrrIcuiB4J6SWvUVtNNKZhN43WlqxsDErN2iLWkkuj8dDo/V1s
Me5t+iMBwXLZ8rGtg8EPl+FtPchqQbfN3Dp59SM649ZtooMu8hJKdXiTiJQSop/6RTSSk9hZrD95
vp5E/RoxalJafNBLSH0KoDmlPmh7sDZataEWe2s6H8lK0OjktvMl7GOxN0zx0KT6OdxlNfB5OsKf
hd4Hp1EO30npymVYyMdQCz8Hw7rk6D+WbdyKTehg40++JsZr69IwdlrGPjXIX0U/76Q0mMgCBdqy
mtybMK6IsBkIphrqVYMCr9WqS2uS15KE5IvB/gVnkdO/7rpNDRLCTJW1NNzsbMn+og3yZv43GQmJ
x/J5NH8y5s67Mg+3JZprGs3AynuiQTErhNQtJhsa8piXqhvuG41jdjBmDAXar9QtZ1AVoN64yWle
WTd8WBRh6Ai4iOvrkNyEOmR3ZibmZszbo6cp4Dij80Z3y6/h3sIw1MhZkWJLZczcHWI+XMxxSLYJ
DEdoimcgI2pvk5lAPY4nFvLlujA5WjKSQwwxnrw+f2iB9KRy2vUlfbakwfvXp6wnqtw7nDpUg2nN
C9YE2a6l01Mg9iZf8rw8XH/8vQ2Fnb6+3hil9DFBOH8HFQQq2VwAFHs4Fagjnar/IU1vWntRcsiR
FmG/M05xlW0rfyLIwgE6ru+yEYOYhrIBp0eMDTY4THl5V9Rlu25Diukqi/9MdcQ3bvVMxDN83wYw
v5uKg1lHl1pUDxlSYctulg3GATwnsOhC11mawQzNVKsQrBYEGf0ucsKbEqzGMFJEhXn/VaLjR2eq
k2YMaDSo4pvA8X4sjO+r3owuDgtoH2tf6PJ5c5b54urNarB7HJkEsS7AqK+8CQ3JNAXRzhXJyUrH
CEwv/ZfJNcXRixVlUEH5j5rKOXVmhcDVdSLOa0wHUcGZISG2Z4Wj4yCYvFXej2/AWvsnLUAvSSMd
Ey9TrHGk2fJ32XJbILYt5OEFwyx0ugYfGwgktlaQctARrzorlPe9QzRL5llPNA47RihwWIZefaBf
yjd+mHuHODwj92ReglZ0QxQfhtKcOOokvbWzsYcIDPevzoNNr9O+YwAruDhw1YQa01B9Wlj/Yl/g
SPDbu9CMwXYZ2t5Cdnwj4YjmCC45H2OMRgxkT53D2Gxy7UM8RkeLDr9GrbMXyYFND2TFEuQFvaeJ
ZDyPJAWjsje+6O/p33vbSYjv0fU7gLxuuUbYxypAfEGbdzEtE41xrC6IKqzZk+mEsKathw2mpJJo
R+JaU8v9LkuXyWdHYm7CgDCrRQw91XizHQjRNr6ccMjc+3Ayt2SFkXikVbBhB1C9XvlErDA0dyYk
gWGR2bKnVoMqhJGm8dLVOJZ49qkXolD/UlZOuYpd8lIn8g79zUGV7AknTnpXZxgBfve119krDwcU
IUtKfc6MHKJusrfJderY3wzTtAqd6Tu3hkttc8GuYEvQ8v3K+rcg87/tQXsOjZFmP5iNPs++fCvY
e0SprH3iTrP1OOn3aeA9ZxWjUGLdN2b+R5KFgouVno2L2ymBnGM4Bz0C+OPVNAj827EutK2LibbC
IenPniNCCXd9hkXTpEGSM6FaEHd9itpinxNyXFc8H6IAyegja3S4XFb8kWv5mSsF7N6LFjs3DEsW
OHnZ+jgfJgI4PdC2BN4dfa87TrZ5ivuMlk4d0HWACocGH99MCEvG+CgyfdUXebvU+hGIcNRsqs5G
HhkBtAORU1Z4rrtgfGlszhh/uMTe8FrUNl0mgExjyxbeu2ceU6y6aLgUFsBPlBKAbKeVk3rPnqnu
QHFtWFHXXuHf62T3sIGCHhLRXILJKB1c6Y5sOaiBzUCgeaiZq9S0Kjx5qt13v1L3XLhSydvGVwIm
uMC5J6lha4u09+B+YIq2diA+rnpiqxD0adiOzEMLKs3sqq0xVYeJaTiOgvwjttMnu/JOsDMvjIb4
WG+oT89Tah37Iab+J5gOd2tmQ14NHEQXZjZdwPtRzbgpKr/mmKtuE1nGnyyhdum6llRF1+OBDLU1
VAO8IWrlii13VqKCm11YlWJo2TJrZrgR6cBIvb0n7A15wO3S68Zh6dTBzrXhMphmz4SA+Ek7RgGc
WHHFgEFxwFr562Bdmql/J0fWg6QULawsZCAW1wTu6PB1i2Cd6dp3bwgGfkDGKKuCu9xNPgpwQDxj
Z7ITIPPRGMmhId9zFnIMzAaK85hOd5xy9F0G+rs1SAP+V+/RELOeAgA1ZffaJvZnrggFNarRXVct
55KqyaXyarpaqRMextHYpjExOFZTUkqRJ8pa+ACPg3VNoLwY3c8yYUA84GtAIvgelSgvQ5+9ZEIb
ayxshKvlCa5wu0lMyTSVVa2ke7E2YkQ3gfOTeGyscVN7bX+O6EJVjSEOIcOxMcLR5wF42mqmejeR
0R4w+u0KZR5z2qZEpVXxDl4Gq7lSn9gIzv6wJx3yMjr5VydThhlt9toqhkGc3WT4dTggQ3yTDdY0
yqw7r5vqZZCsotqdVkIjASwm2ktQxYKe5dExa7muhSQBAGHw5JMnaZKO4AgC+m0LWGnhjG4ntqh5
g6nxOv+RinrIl/DCVsoziZ8iv5E0rxOyIF+8Wc2cPoq1RxPPjik+B0a0Q4Spjw2Zgv+DLcBNj0YG
GEIoQFjC95kZcFmpY2b/beK/0AXsiOSsPoLc+p7kZ6wFP6zdf2zrFHt0kMUYnzmqT2HGyZ0m/YOb
3tkSdeuYNBpjUjw4dnCwA/mjW4AP0QMQteYs/Ttvch5iZrxoYgC+Fy7HUz7j0KqdJmPY9OPZlADm
jRpJBN0d0FCoDgL6XqhYYrz5wU6Q4d5q2aNbwu2Dt+q4UJrJ9l05nf2g8oLPz12MPqgihFPbMlGv
xZS8j174xUydFoF3akpcRx/4c9ul/dzPGw7SCO3b0UOIw0aCQj+mekkpPk2Qp1SeDGGhBAu4wApC
8EYf/NvY4mjJTKZaGI7m+Do8TCA/Q/rR1TKv4RgQvDmd3GCu6vSdnsXP4NrMY+LrW5x9/HkqLjxO
4V+SMDu3EVoypg8I+F1e3xXoSSZhTiSABEwrylispLBu7IgUQ5Vqp8SwaEhC+mWVZntjK6xo5aOG
I245NdSAkHm3ikmJHRLlo5VuQC5j+BhL/VAn9a3V9vdYM7Z1Z7N3EAfFORLUeHU814AmPmSP08Dy
7PTZD32E50GLfyh5vstQcpiY6s+oOesh4zOMKM1AczInSRgCqbBEnsGVIRt5m55LRVcn6uiP74Dy
3yO7eh2y+r0fmomqmg+ICFkQr4azi2v/nri8hzB2vsEHxJuWiTn9qncDZQlM6+IJYAgQLG9Llm1K
anIMjZBnR8RAaP1t6FQvTp1uOo0JVkz71HPbA0GCKNL1jhrvK+oVOUJZfSzr+KGt04OpgrVTMKLq
A9bWriwfyFZLaPEJtgpktQx9vfZ9spjydkuJ16zjSt5VHdUTbrvHgv14ZYEJjPzkadDynUjHd07R
foeTahz1+zqPKuo679OLGJc5HU6X6TY1eMdl3vo7LWg3s5rbCRH7xRvbLM+5W68LgoZNk4zi1sRG
s8GotBMNtIdC0EGxfP9TcPFrdPeznnwsa7jwGtpCUDZxc8TqJ+ripxQ8KLro8jxm0QdzhzvwUmT9
jK/YGtd0GWkdOdFTz4WOyfZwq9OwmT8rcu5PKEK+YVAh7j+GGE5X1G1kMiVbb3QHwmspJVT1JBNc
21U3bjsEgStrIo6G4TQ6gXJnYGsmnO4VwOW7G2QflhDnoaTuCnE5K5pCE7r01g6380cp6vEyBk2z
dn1vr0oSncx5EDEGT6bH4kkRWnj+tq7439DoPhqIuOi4PTNtb9DwIccOiqdpIIKTYKtv/nKbhk5n
gWKPoOWFIN/Rw31u9M59aRuH1gAjDcKkJHlNRxtAlt4ppv+8NN3qcj0LSaqino/p+uvypUVwmXRg
f4pu3VrildBe7Vwjmqy0gSudfT+F4VMTe/+HsjPZbRzYtuwXEQj25FQS1cuN3CjtCeF0OtmTQQb7
r69F3Qdk4eLVoCaCbMudREXEOWfvtS+ERYmg6ekc2WF1shjJrcKKUO8Zs1ytyjywZ4YMkz39xfxB
XPrUM6aNKPfbEVkWRvOx7HCO15+Nsk3mv4O2FvbDPCIzUaP24Vgj0iw7PY8RNKLUdica/jUZd9E8
HVXqKbSQ+t+5hGxJ3WSsZ2nK0/0mKTu6Ih1dLFREMS0CgnBjg0EEIayo8Mk8h6hn4AKtJbD4xnhA
Alru2kElhNzryQlGanKqiwpfq1PjIATrzJmLi+d+996Bwn214iCNG8whBA8s69GkyUg8A0mduVGL
fWgn0dlube0UwQ0991D8Mj2SBw6R2s6exoNZCtYpv/b9IwdOmGM9XZOZNflADx2rk4uW5d4la3l7
M/7i5v6hEXnMfIYwCZwu9ZAuOu4Rww17NKF2m+lOI1p4RmkfjqjtZqbuy+eMO8/ofvf+GCs1XfJk
OdBxBlmLkSSt0eygnCx66PuNLLCrwJ5DCX7/OIH6K4A75Kk5nrxF6RIDvCUxYQS752enJE7ZPu53
2yK/sj3jBrRR8aP9Qbx/78KRF9DnRfGUhhiNPMO7cJ5sRmszGSSbTHYvr75REewXk9TURl8gVcOH
+41sxxBygV3vwml4lxExp6PgqUJQhiHaupoN44yuOxCwVJ14k3K4bbzydP+Q8+Q5VrlxUO2gnchg
2ZgRUWV+A4Zhtqc08FPfPo9LFIEB5tKdhyfZtr8nRvOG11VHvEvpSyzzbW3EeBPUVG1RMwMJzJo/
RSfehYVo0P9CxamQKjI+AgywE63wj+7y6oJcfJ0SFolBYAuz/nSQI7nKJxBTRvmRklGF9Mb99GNp
QMH2vk1vBKHquzSlrAIff7Wt+3oTSgxakmnbZoxJBE1j913XZ4FKkCrejULalHFrBwmx58Az3Aev
Ntd1lHnB1JTWtpO8vsa4zMxyIY/D7HMWut91bG8BZuRBJ8Ji/+8h+vI4F33PauBAzrtz/hZ+GxEC
8RmFBT4y5ekIV4Z920n9Uik0DHHXmMH9ZQ5nwn+TikXTvAebcPFbSR0dppGJb7oQHmWIksVEsrKy
5RMg6obOCZ1jemEAdLRAq3kOXKw920HVKPeTZjk/ZcfGTOIXAx4ELulfdt8Nexln31FEr21q+o3t
of3AGrOUHkDCyFwNGK0ND/pE1g+UgLABVhS6qQ9Qd8SgE1I4p8kVj2cQ5/5EJiWgK7cs13mMf26k
SbyyTcopUaZ/Zy/Zm+TK7jPXu/CSiz2hYutYSnQ4Rt5ujdEeSB/s5iMuUNe3eFIangAXOSL+pxO9
sgHpDoXeIBL1lMuQo6MTnocImmnvds1DZQiuKa8gap1YrkBnBZfhHF1mxmEnl8xGUGvqqKLp3FA0
H7TIIAmdKco8Oy5O0ujmZlV4G6bqlzAYZEUtLDlL1+Y9o3HywyT+ySiF0TR4JIBW5kvWImErOACs
EFLuXZ7tZ7tALSDq+kkLxw+Z3gZoysehtv1nLGl/fEB9R42TTCUpNhH0yn6snvWIXkAtmmiHdlMc
bboNwqExW4xLTI9Go49RbLMVJBshwVaPtIsvHnID1vFx3ww6ImdLIBTDk7EzjeQ2JuVzNjqfi0k7
GRkCmuQGByhHrxzJtTUIBXtL3lu/G6RDDhOCcj866EX2myhe6FuOwLbYLq57actLok0sjHQB93PE
lDBsKOXqOfk0i/E6h7ZF4tDgHXSLb5oKQossl+DkbvrjxlZ96xLCFlTdBHmGdgnrWvtGrWKcDA+p
CT249s1ngwbX8Dp5xmezgC8QL7bXghitzLLm12K5QZd3MJwqpFk4ViBcRPqO3uxcVZguI7O+mB6R
iIyatU1eNgOWOj95pOXzBL0lvPrOk4V+/DRquNLJG062NgQPJLGInKfW0XaMZlhqzOl3NqNHlUXo
7JSFu3KQ4y+SCHCac9Wgw5f7Ef9wxPVFy7cQJH0DjRT2rili/a+l1K8oqfgOzRHrnCbAmS5CMBqq
3WszekxHIrkZuHBfC9MiGTfyDhStR88HxCtM67tNze+JMRI+g/EprWBjZd30UueZf+qo2FHTOgeY
q+/UIWTbl8aws/x0esYfcquzHqjIVJGvUTu0sCYicu0BI4YuvPTqc0S6EwrYK3/5Bd7UzKFKdJX5
Gs4aHGQmxdGUtSyPDH3C1iL8ASmAr3zxyjzxj4HUl+sEL2Xib/skGj5EEp+xx6kL4QPFlJk0PrXm
VKP2husePoeaPp+Uwyoxk7rtjdMv6PiXQRbpiZUC7qBXktIMf2EUtXrSHWoGu7GsQCMggryKRrxX
wghmKTyc7TOnUx0pGfUHXZoZpR/HxuQBMcDKM0zznFeLhCiOj13TX1Fx/XQqBbPs4Y7TyilbiRPm
9nTTewURrkTTriXhkriBJ+0lKWdCTXhvTXp8pbYmfCS0cJmSWhywl1arbvSSg7XYJLy6cc9C8Zao
MoqsuuI6H3rn256c7NLjsDTHKVvnWI6fPNVTNrW40pvwU5NG9gR7VO0yg5mJKWgRxD56kJpmpjYt
vnkYt3j3I+brVX+eUvOxGUE/lIaod77090zps3fDcT/ThkJ5TJwLZHJ6vRMMVa23SGxL/qQRHJBe
fVNtRIGNHHEbR7e0apbUPhKCkdRlr/WcnnCbL6E1bv9Q8/LsqQ/FjkkHdGDmAA+ZfZi9KnwvHYc9
NkL4a7XSuVUdQ/LaVFCJ6eUy2MjGK/mdTUABnG40xGArK9RuU0eHCj0z0zEA2nmbE3mQI9OP+Xc2
EhzhYMruPCLmKosu3IJ2wjRLSfXoV865iLFvaoZr4LEajbPX4OVvPawrXoxfvrUjayUblPeax0DH
dhndt4p/HZMBVJz8T2K74mSAiN02Q/cHBFjy0LRj8mDTEIkJu0jraHpA4ehsXUrLLW2RY8HbHHm5
6dINGBmBAKhAC94G6eywp4hLVmnRMbIjfyX1itwVW4N4sfANtdY7E8zJvXIoAikKIjqZOaFbSPat
TAGQL527Bv0QOewcjc0hDXRibALVD/oTVDlNB8R4v2km41GIKt4KFNdDBU6Hxdf77mSn35yopFDy
wIrY3bdKp2M+MypsVRsTMXjBHVEdZr1z/vROdQmbFDb5UJzvr68hfFI1QsIyC9+iXzvQ53Ihdk10
zDdc5LyV7HdEPW9kXtuuFwcFno51kWq3gswjsLQA6MHxIlqVycoNRb9FxpZtOIOYgZuHv2v1GgGp
2SM65p+C57MhCO6voI9zNI063yDCNadPOZrwjOOL6u34bNSTCgqiGzcoJvfdDL6s6VB+qhzScCr9
TW0zeEULrKHgK/dWZkDVkgxQGpoBg2m4L9hfXuJShwpkD/6udNOUhRfvRmf0t1KvjDeXZjn+EGuA
RrS5byOWb7HvWZq2pjePy3g05RUBFOrCJrOPokO7CXmO6PNa6FubjORdlbSQzm06TFo+ONs5mVDi
lsNrFmIWb8zB/uWn+XPhpvY2HUozqKAq75OGyWiK4SO1nS9mmF3QJN7GgUQhTUMj96rdTdhwN25F
vJBApFr65YtBIjWx947z2vHOpYePsrTQpyCZmUH5HQK60Zx3GicCRrj6ow857ahlw25aXj4jVXAI
uolZIJVt56wSiCVfTIteiFSeopnsIM8Jaj9t9xb/EA30+JqFcB3BeSOKtgrzaIFwW/MOVMes7Pwn
m8Wg8xx1ikX/OWTJc996Cp5DU5znFquZRnMWRwts1V5Z5HEwZN2a4a1NuxFnGhUmSdBPYgoPTK/r
VYiUgPBcOK7ZoDd7QiEqzOVoWQGdYHvBkOQSfpDX2fKjBvT4o+cemQiqnfKMU9t5ErlpcZ2HMcXb
g8wjHCwU301DoYydPG3D6DrOgDQrsKj4UWl00J3Y+5j5EzYbVBd19BGGBuNAY2X40wRfi8a729LS
dpUPmCiVh5i+Gqdrsddptm4MgB5cNRkCJ8BQGyvMm42dtOOBmbVGKjWkHg0UhdJ/V1LIv4YhP7Kw
viH41l4Ggq5ihGI/5lBsiS1rNwXt/Is1ZN9+mDrvmcC4bwOpfshTAipsnrQV/nF9p9PTucbezGFd
VckfJ3+O6qz76Wec+8OyJyvlXzXFeWWoG+8kUulswYDCGrSKv7xpm7NvpgAhShd7+YhXfK7SmIzZ
9Am32NbsXPfJbL0PhyYT9krbhDsSZU82c+E0J3Kr4fR04ghhX0BKDZsCNQCn48F6Mp2nlE3pYyBJ
gEkzHUpOrwwkfAulLafHXvclE1lEtRB71z1P/rYfeBU4BVpPNkNf5khK53oxfhyGf5u2R3hB5Wyu
W4mKx9BnkiDi29yDDqua1t+rtvhT0CGHL6HNm9osonVSF/4aLcXIIaqDSzGE9i+hs99EvkVL2a2m
U+PJv1kGgbhywal5TP+YRRlPsdduBd6urZoaI7jvunLMAs3T/zppy+rjHWlSfKDkyTCSJ6hYWu3I
AR5igFHeightjsRatiB7RVBOw1Mzle5RN2N3y3BS5xw2XlMsSRBgWZCdSjx6mJe38wCNooeFuEFG
yUmpZGmT1c+cN9qmgo6VsOD27dgfZ4EjR9bdYxiy+MiIzSKe03cKov7c+NiuSkyjUEDMzTi3rwZY
b2zRxFspuNgMNqglLRvprzHOEBpigoVbktUnHG5WmaC8s5BlkbejH2xhnimpvPfQ/8w6igrOtvEB
pT5tMq4VpdqUqSjbROLnZF0SeXuJr97AqA6bTnOo/DdlF+GBLsKwEXOlX8PYTuARI+3XdaO6tF8k
lW7rMPXXtm0SZ4eelhdgeFWFzcFTq5q3SsYnIsVcZLBohjVvtOhW6eUT2bcYRpHPsytZ/s7JBvcJ
bvSjNjFCq1CTpE2Xk13Re0w/Y3i+TXsBXfRWjj2wS6O7Mrsa8EYglYkybd7hArt5mVY+8cxAUl5Q
kVNL+olLBFlkMJ5gnHDolO0Eo3dAA17h05PYvlqkRcQl4Y7j+7TIsR9IcO827Nrp2dOZQ7UOwaiZ
cqwXZ1CLpSvZpTp+Bmn747qLQ+eYVYSRR5WjHQz6lOSRwFcbVPQxaVOI5Xo8TbE5PpX8hAzTJ0Kj
WD9ElXaYrakLfGmoj9qGomwPz0nJeEONzR93KEljLinOaA7ENfuyJEt5FXmN3OvlsDVywUGyy77B
84enMInp4KQcnEvCK/cK2R/cXaI7RVcMeELF3zoV4pq1A0MJvHSW5p0LknRWDr5fGBIF5t/qOnf1
T0p83QEPR/FTSlJCySJH1TqZXOw0R0iEQX4udITreB23yH+PwjSqnSEaRj3Vg9SsiagTAoKMdNyn
NCchb75UFXO1yG2Sc5khIrB1efWMRWPewmNWTOqxJzPVIj2hNPW/XT07hIr1JDUvLw9MPaISRvRc
fTyKg52KH+yC3WX0h+cB5VmoZLg1i2mfuhHMT59tWLqjuxeIgcnS0pvn1kOPXJFatp6jWa5rgwJy
EJjrUTVZzMMUx820mDcafC4q3aNIw+QKAexFCssjjR0l5tyDg8nIoIcVuVOtBXkMKHscMnYkBqCD
CiRxjyN420ydQyorkQB8E/36wk1KlohViffnkTEDnlPE6Wiek1PFnnpw5HNWS0LPKxd1RVXzTpnV
T05TbmOZekt40LmPEmtbJVkW1IZ1qVIbUFFU4ChhZlajJUSXuo7FgEudhbZqq72Z8VyZ+FxwZoFY
6YxvfxxhlVvzu6nlCM59uoSdhiIAV0PNCJRwVsaDaL1jA/Jf+ZlXirdcqB2cqngShbLpW7k7qR9a
uEvm4MogIkOBrPRzV8zWc6+I185ian932sDmi8/EmL4QfFof/C5/GDMopsOM8R9sdnyg34LjAYf5
qpvq8BF8s43SN4H41SHz4mC2rrz4bxh2ERpfBjcPjmPpG6l1TMMycaZzYAStpzsrKxmPsu/k1gbO
vpocz9jqJlmjucxwoGn0QSwA9aY5kjHafFLN1IE/7odhOg8SH2rR0JqqEfZTABQcE47jUsexbQ8q
zM9Q1kTQooDUO2JiQ9f8rEetOoUjr6UJ0Pdg6eUXsc79BW82IeiyIvBDg+1GJ5r0cyQ45zFLHsyx
mfb3j/xqVyJ8O4UuBT/MOFxONLQUE+sODfDYqsMwpx6vFp50X4XTts3qZvnWMHCdUF9FoANJ/rPo
sPqkBw6gW8+FlzwZAKi2ljczfgeH+mCS0LOJIffvwb49xoZ3S3wvv3SG/4BdSZ4dcGr0lHQrMByL
6qvOL0b8NfBmeW4H6wW9zuM4Tm8A19KHCnxZ2KZLx+RdFnP2WmZa/KSVY+AYeXaWsXqZgfM/98tu
msUn8tgXS2EKEs2hvh1Ju1Klb12tfjh5DVruKZ0PdQlaIGSkvAeMSyESJ4Gp2DIzXFgkMeBLGerP
SvPdk9O4LQxa1/pPBnuWuvjVa/2QZhKouR6DFhb5Zja9bJ+ZaHy6VgumierE0J3vRtD7xsOVbk02
6HXI+HGbm2g8QbSbJ2fSL5kYvZPZnctYhwOGlCZOMJzrsUCE5lCU5zF+wF5RhWYTMjPZ/DD/BBlc
KTcgFlrhtjSZeoY2OYYV5tEG7ByTStlKulrU/30NmkJKDN/J4OnPscaAmVfz4vdyi7cfJGhzJYJx
l5EBiaEtKMxS7pyJYqp0UQu1OhS/Lp/OhcakTg6O3I62vLb1oG8Nxw+DjqUYHag4JD6ttwTy59Sm
M4F2+dWt5iDusf7Zafg7noV6MJsOykHeX9KeeixNogt5p78iuhX83qQJepOIMbsz8KWCs0psY9hm
s65WLVYNxNxu8iSsSlw0l7HILODKMuqxgfC1cb6FBKXWXThMJ6r0msLGQt/UM9XNGWcGeememTsL
QjSwS7vliI8KnfJzLnB8juHANAm0GMREhsmAysArf8W1vjOLtj6ZDgewzHa0jeVzEKo8EyQWbrmg
ZSa6qkySuGm5P8AFEDtdw4obh4pQGA/LfZ4sImwKFOLiwLH2tX1sBpR7zgwddEpSBEgOzvmmOzRA
sc510k+Ey6Laj2nbkwNHmKdRwPhvvGLL5mb9Sq9J05WBZlFoFa1vEYXMubKaKGZjukXIpZgYlDzr
x4lOSFYN2aLNp45GS8rZCi+g0jFqKgiTa51taUNF/CYzQgMgaPnbJH0bvVY9Kr1ZSTsCEdx3DM6h
d9McpeHRZG9ljYrQafGdo53eNCMJ4RwvVTDb7oBTuBS7ecrfu9D6Bo/HLBaHDtlOW1pxjK1FUZzL
ltUubnTz0CFARjmU5M+daN5nvf0gEtPbMB3x0uI4ps5BeUP44Q+2R5ZPkzz4slj5MtIfDZRgiO5s
69Mp8Bm7FV8An0JgRjSZC2D6MWYQ8Wih6r/nAhleCNGzqJOgtKaWzUZv55O73GRJnR5sw8P0rT4y
NvG9N2fiAYbl/OAyoDIIxN4lqKTkShFhQLtwZiFPtPjsFMVbj38PpGiVnE3fzE+9/cxUEUzvcsM8
xPrPPWaiEfqFhVUxCLfbOJwYUUGFcA+8bu+57Hlxjz64cNAqx7Xb7ZO8fvaLiP+slX9F1BNRS4sV
oAUg2NjW8EwqSCjhElGGsXnD1LZ6FZIRSpX/Lfx5gqzbeLhhCi4zzo+8gWqAW3BY0UNp1RI+DH6j
GQ9+pvQnw4WIt/yokBDulH+Dff/TServZkrCbd3oHEnD0AvstW1o2qXvSCczTbPeUa1v+lBTRxLB
7FOmvGhn6/MNREp0LubyoaDduJ8VZgx9uXGRPm+YPFVrFdspyaLcuML/M9SRYLYRDkcG9PO+4RmK
vH488mccymneRBaHOvJVYaDJm0xCcI9aslNKs7ZyJGksEszBBovSsyDNcW6u2fTokXJG0ic9plCB
sIjIdme4Z5/yBP+Z7qid01W/U5F+ogqh90Ezr0/scTNW4bDyiBKfHTqfCTOsuKzrtTPaTMXtTd6S
9kPIeLOBHZ0meDfrSMO2i/JhtRziHMv6ikFuDnn+LgfL3wgPtaY1YEyvUToJB8/u2Nr071h+IOmb
GCDbYajJkwqGuftOVYN9qdrVEX5Ruyveab6jGqmQARTwyleNj4JKzAh1tHOYu2AwwAeSFLGTI5gU
aou9obuMHCPnqGIO+TLj2anEdx5SnaXDSjASop7szm6MCFTigyGJgh43CslwdD8bC4KdrWn4TD+0
TBS7Tjjb2vQa1hBEbYnpV1z/xoNM+osKTUjB+btlNryvjeGj9nDHSgt/NzIVDrGEPbMi/548ZO5Z
Th+B3zRE1keNdnyF5o2AIF9/adDIQHF1j+2kf3AV2QF/3s7OvJ9ENQxAnfoz7BHvsg7AlZYnJD4y
yK1vO0re8pR0e/dQOTTNicHBZ+28WkMJ1tcCzhTaDoePcE/i7ydhZLiUZfyqkaxE3wmLtIKeEaFE
6Wr3qsHnZBcP8faMgKwfZ0RGlCtgTxb9px3E9DSQKD2Ui7modRtYE+TyTc3ACZMlLskBBlmdRxFT
MtDV4mOSYCgDGEVSXbzzQhu9EoyM0GPuWETDqY2fMvCqnX+bfAxMhGgzxXE4dY7aNYWGfrWoa4mu
wsYSEamVme67P2uAIZJ35OrzypqsJ0BmT1hIdsBufvlTeVIZ0liRt2+1dD9B0q/rVvPWnsug2vSo
yzr0t4T6aAr3bppgdAZBwpgOxzHK6i9d61gG5mEzZPWMCAb/fKI/R4Kgawt41egJFId+TNzkHwxj
qAFJf90wiTizPj3mecglIYY1Ib/N2iG/27KMt6bglFmeZiOxsOeZ7PALwD1qdvUkn20bYUVVyIPW
oaSCR7CaYQaD/GlhhtF5NhQKe845r6Wzh7jxReI7fp2WTrVXf3SVjqoIEbxJ2llQNejVhJG/tlp4
c3J5M8LkoynTayiw6WPLYyoZgQJomaimdr7JgVFQlwA60H4NufF3UaPo+bebt2I7kIZFTttlAji5
b5Gkm6MFcFZFQaWci+FkFbnsePCG6DvPzC9VYA7KovSstelDOTgvGGJRpBTDDdHMnoHxex9NLxl8
Wg/Pv5dxnnKlS0lVw/Xw4jdvBCYyNBj9jGV26kAVSj/G1ks3SuFPHik7G4LIVuPirKPYvqnWjQAw
6Mc6896KCiSUwC+iE6fEacddxwjet+NcfzA9vzbVuMsyHzOhhygvcm3CAjjIWos83cd0oQAiMcBG
Y1r/bWT1NfnDzqmpCCZd3Fw6LGjLxNzuoUqF+4hlMY/RjsQ6cU4zbKQCMo/l/3XblAaeDoq/G9FB
jYwJklSdzTre2jaomsjynrC5RWu9gIndwk0J4yZC05K9kbPqrZuY6cmcq/NkU+X4piGQ+D6WqXGJ
Ewb3WWLsvRT8GamF6P8ZTAZ+hJ8kWbJ1Zl1+ts64r5Uxbqq8eSwAwvlVwtyFBlkQXiOnnfaFTF5L
2E5U/igJ/XrihYClhB3PpqPuZiAb3GZoyPtE71DQdw5au/pyY5tOGqGx79J1mVukcK5mm+LPffYK
RKV5h/W5AGRCRUl1ZqdBKVH+RQarqDb9DCMxIU63hYTXbwpfFTuPsKM+QXbXewytaRJwLvWDsUrd
Zyy5wdgaxED0WX62wgVLN1eviugp4J0/atLGo6XY+EWMNxBfLVZ6nozIb/lH88cobLCt9KzNxBBs
EcIGsiheDNOrn5VI6IU0beDFDM218qu1n0SlDTediye36TdiN/zpYM+lA52KzlyOFD99zTuhBgNr
RhUrMDoWUj/ZLNY1K+5O6TV5cLWDatLsTmZkvOa6f4UWxgtCaxB0mn0OhfK2upzyDU/MCGNYjNXh
Pq/Udf09VTEmOmbYDAwMHeSo0+qkbYT6D1B3ptBk5DISXtF6JSiq6bLXQaCdHhrvTdpPnrQ+aNeF
QTHzXEYGp/+ZoAJ9yh5HF0vypOGPn3WY0ymNRMpWNXPFZyVCHsESq1sPSJjrjqhSdorvrOZ1ol/2
kJVZTaFfpuCMg97hwEU/4k0QYr1Ki/C9ItsDYWXz7IXGFecM4m4HHos9PDKO/MianJD1GjRYHf3p
IxqO3sTF2uJJqLuf2V81NUQmTQnSe5mCEiwhyZlEYS374jdSJN4Uo/5MOidmVXmIZhxOtMuso1pu
7vdmFD84OrWP1HLtwNVEc0yNlOqgVs2xqjOEbPe7gAC5++9L93ve8qD7l0NOYaNcdB1Lal+4wEDv
9/4l+d0/918f/m8P+fe5+4PRWJTHf9/2X58j/QeGzlzqa3sO8TQs4rV/N/ekvH8f3u/dP3fP0fv3
hX+Py5JmcQwvP6a43/33pf/t4f8+91+//r++7f/zx97/vP/re+6/5v4jU9eO/+fv+/cb//PJ//qV
/77n3z/7/3zIf37C/YH/z8f8+1/vD/n3U+9f8BJbBXms/mBP+xn9MQwmOwkGJKH7piDesCvgv5MC
sk7N5ublTbXtpqlZt4ZjbCYR/OcaWq4muwFOMC8N/6n4Q09s3LeF2g9mNRzb/Iu3F9H0BMGBH/fH
Y9jhPa71OqhH8z2nQj2WKja3Q6ddIXL8SG+Ot6rikNTNdI1G5uHrRCFD9JuSxc+H45fI6vjvJsn7
YT17MYYDke0kmq29oj3DabdCeAv5hCD1XW7mW09AbwF/GHLEch8aI3vRRnPa2kPDXlOUzo5gNmuX
/xot19rbsdjEvZHv0O5f+qSrj8OQPfu40UFwoLKzFq+6KItynxSAAkb9F1tAsS1TDcmnigBY3tc6
4nsdYseHpmCggRHzaGE9OtAHonDFza4tN3ZMzGs6OQUd2rA9hvNzpMUmIDf0eeLz/uaZbft/3qBw
mui5CA3fUgNciqMC3sd5sUKi7CAk637X1KEY2Ligva79ncgQi7ArUA3GPttQavRkGWFznEgrYpz/
zjiYZmeG7AIciy8psTyJpkxAqR8KYC7jR2K2SJyydBuWdrNK6F5JPYhr7X3GGEKOYvLUdbC3Wok7
ok93cG149bpioTJxlAXOwpbYnwt9OMasutQHhK9oc/pVo6xZqpBzQi0X6FoGEf0ydF236/O2wNhz
yES4D4k2Ipdwts7DyZFEIHo+ae9Ejw0AV4/ZcvRzQa5sUAEzNtGpz9iDywKpKqAwxqfx+NoWFdpB
zRjWRFJc9I+wj75sfMjI871vN8rXuSUV9E+uYBnaBCEbcYHSsn/kYuzJ5dYPWTPYZ0vv3qNxMXnS
pz545vh3xE3Fk/PXQ6TMGDE9hvYS7KvFv/PeetPH9JOW7yc+FopuJg3Z0NKMhya6mkTNigt3hgFD
so5aFENK159Mskt0J9lL0V8dfbrNzvgnFtUtBeuZ9myuy7EEROh7DaXbyOd9YXmIOsv+lhXpOc3K
h2quX+m7m2cgBpeo6zeortJNYTDdF2mJSglNMQAZICM0rtKDOuVlFAcOblWiiEmxtX0GnKX9bQzA
uXqP0pgK7uSWW1RdE3iAkdmUPXjHIcuosaKpCkzPfwgBZa7qitIrNW6OFuabjAnkWjNHNNz9M4UF
VhVDHkRmvA0a4fGaKp9sfJF17P6ENB8zmRNiiz8qSIZhP6fQYZFbgm8p7JeGPIedNFhVBi3IneK5
GTi79h1eJ0bwe9xuuDnDNtAa84sQVEqF8OqkzaNOTOZL+kOQzs3QUtyAvXrxLFCnYYaWBtNaxhGg
997sKWl58f2fyoRyVb8h5jlmQr9VBudfXCdf4FhJQKj7j1Tw9nYQfIJ7QJTuYwYkBgYxPuQvF0QS
XaaHlGPLMh9yAgdsxVp40fvUGiJQ5JcqG2UsSCKH0yNRlUoxRMv5g6PQOtLIOWdt9cfktBHT4bWt
jcFZBM/MsRU2XcqOxRnj686WvOLYVGdo8+uEsLiqTwC4RU9O1gKamU6R/C5YgEifm+SJ4dqxGFG5
R8n44CS05AmLrQL6GBurGWOa5IR+G6NJ8gKYsGm+pJITtQuqSI78JZFZrXNcIFBRso+Jl2SdI7fw
dPGgS/8sm2JbkXUy+VQovCminaEpNJ/Zo3ImZ02N8+DbpQZEobfWIaI7JjTDkmz5W3hWftB795ZN
8XMcfzlO8kgDZqUWixYU5IGEHz0ugeuMh6qzDmFiPKdhbHJw8B7zkrSBuCG8XslHTltHH/82pXb5
Vk/j5wgHF123dcwQ4UPWIrJQT26RtiSz0wAWSj20TRpUov1uYiYnLRcIpz5A0krPoc147dmcxpuq
C+fY+uBMmPHmABPpvIIvwrJZGF9knJb7AnXgyljc31au/4gSajbn7fm5KvyPeTnu9pTyG2KIzn6M
giMHwiq8c2P8CS3/JkHZPRpCXjLEIysR6zuftDhe8nyN/WQPCzU7zFP83iYAs0b54dm4rgZyudg5
iu1sZ5/oGjVAP9OFFbvoOLBiSjp1vvmRzPO8BnWresKyCSJkG0eCFH13Bog5qqtblzgIQnZ9S6yB
BUV75ZUzU52HKUNCDKaPTdF6cuP2Sy399GYqvhml/PYq869wJPbdpX8ZZ+4RA+Q+Lp1b3U/vvrLP
zqKslgrjQGXI73kmAIdE1BMehb1OTO+2n2pIHLm+yp1luawIXCjpHKRRQriF4xb4H+YAAQRFXl0+
jwQqoDM/FbZ5c0KEerpVM8mvb3rVkjEhapA2YXiyvfcutV7NyYqBDv4f6s4sOXJry7JTeabvggr3
XrQfL83Keyfd2fc/MAbJQN/3mFHOoKZTM6mFCEkvSIUiUplmZVkfoSc9Bh1wuOPi3HP2Xru9MhnG
As+2Xl1jhgVj4HX7mN2LiJ7Bi6Y7JnrM/PUjeUaroUSRLSZD4X+kOCj8E+Qgh7jmZuKxeRlW7umu
7orsMnDYYzUDHeNuYnqTJSSZTNE5DlwfM4N9ojr/rHHird+Gq6Zgql+5YFGt8TzVA8IgSiNExvM5
DgJ8XnzlhsyDoDAHFdEmKwmgXWtmlswyqyvfbCTwOLYlsgpOSnTCWKuTbVV7YFlbqI6Y62FG9vbC
8O23PCAQQmJVGcNq3NblSx2yOeJheZY7doIHONgE6XCLAR/cagKiI/I+t4Nh7hhP7soqPDU65zNU
WWfXim5fecFmZB7EvOhLN1qliy/ZXn8rYfan2bH3YRwWb6/h8w8jaI/Xm5uPf2E+j5e8GEmtDJr6
3778mByt1XPz/O4/1lkTNuNl+1aNV291mzS/R63Of/M/+sN/vH15lZuxePvnLy95mzXzq6Gizr6N
jEXY+U382fz6v/3e2XPK7/HP8FP4LmT2y2/8FjNr/ipN2ySdSkgc98rgtfq3uvnnL8TM2sq2bZ0I
L5NZs2798o/fY2aF9atrKRPBg24oG8AUiWB13jbBP3/RpMPPXFd3LcsmBMk2f/n9rf+WzMZV+8vw
Med9UJswleJpKTAas0/X9fk4xcvzVZj5NWf4P8jhBmXh4X/tkqPa25GfMwjzny28PWjey0Usvf03
F+c72XC8q2+j4YTpmMJxCXxSDIINZc5n9M0RByB9VeCpz8iQ4qVK4q0RKqSDo0EgYLD98bGgxv/4
aNb882+ONqE4yFhVWHRaRcZiXXmxS45AycSIsYlxg70Ctg1kLF3AeZEh3Qq/oWlu9eUUn4eOqceI
YSvXOB0mm9mD6htyUqOqbsc9zQXCqoOBTtxJ5dqmTRMeVfxNh9zOOq347OpTBfrOLetNgJ6cxZ8M
OSN0x2WDGnzS18lgqPg6G0a7COFBl8F5ZLPQ3DS9qUUV3XgIsjdVr9G+fQyk0ZX1OguNVO9O6wbY
86FtSCAiIjR26em+Kj+TuOC8kjC5RwOstEWkaNzpzi4onPFTrREwtB09by5ExlxQN3UhGTmoiJtp
NUGVjo54VQZ0fBOL8qZTnjO++Hntv+ZViHguasjcvOLpMRyjoENk3jiyKa6jKDQLxsI+E5QpHHIX
+6fo2RNJR2NvOtLKFuiOrJNORzC10v2g9/eeq02g+80YCS7PEj3BLDsVU7maIhHrqx6JL1gBlRjN
3iZM4AGiim5v8SH4w5G3EcIaxMpBwd3W05wAr9oMx61KH8bQnB5TjVYa0nwmXdFGNOH4locO25N+
YHx6j4oYZJPmT+F0x640nHhip2RWAMWuTWdY2lGAP5hFZ+rNGUxS5XA4hxy4NDMVQ6S7Rplptyma
MDZuMrD00f0oarc8IOKw20tY/7235fEo3TVLwtQzzBUFnu4Ee6SEmzSmDgKyGCCKokj2DsiDIo0p
xUiPE3kM5nd3HbFCzv9fZbb+U9r1pYv6XVEmL9Mk1wfG6ZZNl7RZJI6WQ8ZbD6kgOa+hmZbvCA8Y
CbVARQ6FfOIrZ61DK2rVdTVYmqSPRRTpAeOIOZzZQmA+9aUXOzvf9UMXUMcwGkRZocmOw51pwQVf
FS7pVtd83818lfO2naugSOtu1yJRMtZ0MYd4KyApi7cYYxIWkpLO2BIxlTGcZ/ZIBjJlZwDTf0iN
di5N49TWbks/l/EeEvCIlV7wqNdO69ZAOrKrmrQxPk2EHqTrWqLDvm9aCumLKAbbdK1cYaZ7Past
IsxEU+LZo4kq6nHj4OllljEFxUCwRWOymVqOCOfDt7LsmiBeWKLSNBp3naXYMLsqnkdhaqq78s4a
+8TfF5qTx49Gb6TZGqBa3OsrbKsZOe1d70bleZxy+10ZXieCg2IeWJwCgVaIA0A9hOm+gGE4ndsJ
8M5aIP6BQFDjbrA7xhl7ZZb0VYM4VpAN3JLm9YEoLLYlMugoNxjIYTK3LbdcW7FZItMWaKHaULX+
Cr1rCfyl5FN2HpELSBSfvZky8Qu5CoscUBnSjxaVO4olA7uGtytdw/c3UEKsAAhiN2sROQ3MaZqv
Wuukr8qipi6jcjmIkMH+SYffSz+Nui5uHwez7CJOozDs6w4rarbuWpRcm8bWW2ag+TBhHFHuaJwK
CU5npbcV20v0x/lw4nddkLw4njYF2MpHhubEsagB8FkhobUCCNKsGwksw1n3ZQIfx/CnMtsyJUqc
lWsPRfrW0Jytz8NUxfahtkglwGeI/g5/dmVUQvMXCuYwlAyzR56wNIui1tRWk2Nt6VjFmQx/0nqT
69UBRkOkk0ZdzhhPWckNc35Ex5prqo4tZDiyQXPtWTgfQkwh4LaE9Oj2bNkinfSoZcMIOUMQX7Vo
QJi5+rABKwOTChzqHPtMg/SWtnCQPemhQgfGoNwkCtB3dW8buCFjzrSV6JRjMUzJOaVrkx4KrRfa
QldOe4vs3SrQ/lpJdFtoUWNclqOnZYcBdW9yz9Pa8jcZUzAP+JwQwa1J8BaNBenl4iZl5kOTOrZ8
lrdBVPSaLX2CqVQOdtOcfXmQ/j8q+v4b1nRzofM/f6+T/lTS/a/kH4vn//O//716Ht9VgvNvfS3r
TP1XhyrPsHX+hwGIEr+XdfyEqo6ccLwtQNgNSfbtb2WdtH5ViloOkikdIKJi1R9VnTR/NQ2qQOqi
r7Wg+jtVnTnn6/4rf5eykjpTGMoxHAPrli440Ldlj153uopbp1wJGmzwc7KLxH0eLaCzHtvDzrSW
lkdSQSxpHKiw2wwPfRS9RGQkln52n2QormDIkvO5j5L0WddBUhuYHSyBTIDGkT1eD125lzVtIGOw
z0oct4mfPiUoHTDagVLG1kaKXpxcRL55mWX1hm7yUUrvgnyKpcbd2trpbD1CvdM9KAMBwaSNOMEz
JAbRZyMZmZyagGLTdVvX95ZIC3aL5k/KQ/N7V8nUbakrmzLb1N9fJbjYPUJbiy5KHV8C/TnwJMBM
rxlft0x/WWSr+YU+fhwSGbPAIiYN1+Vr9O3HQRZN4nhs71Za9Fj5WIKSi2AK1tSgeOQlcP7SGphZ
fm4swFaIFsOyP6PoJO4IK7Klkkff++TxYWgTWWh45CrtHq88Bpv4YBifAP9v8madU7vHwlvYorvs
ip+8BcH3+U9vgSE/32zBhdblh0K6KrswrXOWejpqxxieH48yuvtnwATfUkvbxK5zEzsW2RARoNbo
9Jvb7+LrpXoXKP3dw9u2UNxUjmOLDx9Vz3PRsbMRLHPub8j6+my7n0KZv1hjuy9pMi0KMN1Lmv+4
2eHEFMwqFvwKJpdJoKSAPlJF8mRBerPPLDF6rFFi5hg+qfhIfBDelQd+1ajD+4J7RBL7jhMdT9a2
yFu5pIlsVUcEZ9i1Ih5guD5FSX1aMmwPWloVZdWeK80ACjErKQRVy4/fvvVhH/PlhmbPZM/LBhso
bun33yDY+21J67ekZcGnTMUBXxq9bNTyWC87jBWRuxWWRR5Numd+IZbuPDZJ9Hke668yU52juQLL
FdbPCbVFqcd304hYx8+2lpvs07w4utG5NxtGPT26rDpo60nsLeMBeiwBxRl9QcKaz20z3WFagTAT
M+J0z0kXvItkspOFi5Q1w+lpQLIWzb7Tu3MdXMAisIhZHYzoQq+SQ+uS0IVpp1jRj29EdWf65jHX
Eh6K2GvaoFymIRk5TWgcjc69RC0/OqiOyG5bx3a+1TXwLH0PfCKErY5WNdPEveZe9Yj8Aq15AAZw
jt0FLA7qcYCKV+QKteZ03fbQ08mR6DtIkKFcw6JbmI17Lsd8bpPSshQFAidisCx56jWKwAJtnZaH
Lr6MXO/IwrlBKrhvOCpe7HVmdq9QwPSU/KFeuKiHuTg2MxfkOTdGPC0mozpvaDjaRnamW8bK9vu9
UaYnOP0hJGiPAbCL0S+vXR7aPEEuK8c5I7HhzAjaOSjmUQwG7zUgSxh/pshuwFsjpB8+dyjmDc96
lE5xk5X+tlTzN5S8xFZbey65bZ1Y+wgRkDcxjtU2gebeZ0l6ZhKAahBkElDg8byAjNGs3Ibz6opt
jbZuDGvMxVHyZJB3RT0m0czaD/iBB2Q5LnBiez/BN3Swhs+SgL0TOmeRry7HIHp0a3VqRNTpYQde
sSBzuF9X3oXEUjsMhK2FUDt8cxca3XGitoGpni0HDRl3Ovb3cd+ptaXH5wzgl1Eg41Wi+FHsga4l
+XfKg1M3MbdOhGeDpFEFGV+DuiSldkL9u83499AotwwYukytbAy4vXY1yE9ldUWH6RQJ5l2pTGKX
W7RNCN4huPDaJ1X7IDxuaGQnGrheCIdtmbGl7AJzrSQcl8BfZJ57kbBzZ5AHL09etlXyNNhvduCc
T2n0WcPFTXwLgwiZf0L7da3hSmBlWfWhDisbRZLJh2saRLd2J215Z89dccHJL3EG98scwZeq0LPV
1ga8zAXdhT29mq1qUdlJd4Py7wKXGJ3brD6Bt7rRfeeAs/yoqvpCluNlLXvc+vWtzdfNtyZ0UcV0
VkzqCqsf3DSocgtTVrsSI2tCxnEy2jf4HZOtZnMKnotGJ+WBHelhu4SrfJpn+kPjJhgJfR2Jb2O7
8K45lfkprNlkCuf93tUcJF49fF6sJrMIUpFOpeUjPkjiYDmxTWpn+brC3o6rAAwA6SEnTIsIasjx
GTjm0RnbI67EVZTx+RFAn0VE9fH4w99SnXD0PURf6nT+FBAjKUwY7SDkxKi/T3pElrUFsLvZkEQX
Mu1FMKTH9j60kjV0dcmjyTQPQa+W2KGuQJDf5b26rZF6lUOPgMUhrzgk7Rmu7wp5xaFjFoPl8dyc
x+WXMblpdZlvSTRnajkyBTWy+qUx7IVpqzvdjUjK5MFbJAyHkGJHWFDEeBoJzIimdYhBG4Y9REpZ
5bsuML6UN05V7ZsBe4ZLXpHbHj2bMTIq233TzV4aSprWszdJ6uyl/QD1YyEIpUwDwgkBv6+1pj0h
fXE9ddGNNZGu3SssVmvdj06AA0DzCI3LIJtONXa/mXGNt53NJjO9sD1GzMAb8okit33WkvCmc0za
8uQ/x/aG/vWlTZ1XFO19VhrMiOM10xM6FVe2sYG4CU1ZwfLI7KLd0D17IU+p2Crf2DqgxZVtYS/L
+Fisfc5gODMLHjfcLVZBAEH0yY4eVGSetRYTAadmvQP0b+GeYH3qkw4MO+saU0a8cjuXe9JC7qmI
2CXwfGRB6g+poV246ETxV9kYFBi3jNaeWKvr4t7wo7s840MKyr1t5jvh75EPgrS7y1Lu/nsEQnBm
YD2yPUvVeF5E61qDfUEXFfwYKL84NG4nO31IZLYjo2/nQs9whulxNDDH8PY8Kl4rgEY4NSeWi/+p
gdDYYc2pgGubzbqwHlznGnPAmrn8oiMUFehfrsFzwCeYlA2BesUWizuKABI6WGla3dzX8j6rm5Uo
P7lm/oiL6Azv2TW74cdQy3d6T1clzLZb+DUXgUc0uKz4nEykpHZCrBMfwXyFdcyjjZ5ve1Ca1B1E
hKFaLLV1NIslu5vATu7NGUURUilalXkWt9ENxpOVDb7C089C4iHZXRMiAmYFtZJG0Nf8CfkqfZz/
G1LkYRihdDq5vgIU+5bU8hI+wIU0AUkoRlyuvbGq7NEAppdxhyKhMpnnCSbD0rR4WHKzmkwdawdK
Dk5PQi6wzTQtA+rGC14JKNhHubrtWx8mmnOQPi5V5VxooXWlyLXJpXmgObPyBYYhTfuUtyZIMfTU
89IQJMaOGKl1wEV2A5ssoKi/orWwze6puJdTnV2PRkInlbwZ8Qpae5MTFOdDKXac4ZxOyBUtWFTl
3IJlcsjtI5/DM1G4CHmN23zkagTmKuRiyqbHCFudZIwUJ7Hj4cDSTz4b6Sj55zjUz2M/39dQO1kb
WBvrtb4bfGjC9XCXk3/CPv9y1OuNWZe7xDr1e2ON7fheC66k1+5NIAySDN2wcHZ05D6NLiCUHmmy
H2hczNzbzECFtmc1Q4HeE1Nv+6O+MJp0hQIXeZs2e3kLZP0B3cmNkxGFqlx91wgqLBlXz7UTfo6t
Vzr8wPoM+45CCZhmQsy8w9xeGjapoVdtzpPOap2j17ncw+30AhFhHQPVQUnYbD3fcxb0kfSV0cHw
iY1jlAfroCCLRCDlcMTATYBjxR+156xUn8BEV2hahba3VcqoT9/l+i3+yyX67adw1mZGDc7JUblL
AWXpBK8xVkQgdmUwZdQmPGN8g69QFJOhULHi0mJ69cn4dbRqG7coVfu6Wf6kkv64jcFFDinTchg/
2MrS5y3hN/MArMiR8qu6AuAbv6UZRCjf3BqNf2oM1ubHh5o3de82fRwKF6+w2fIz4THnLc03h/JG
n5LFg8VRV594BCydwFq5ebEPdWKGgvwnG7T3gxw2CKauS8YpNvGKFpnDH7aYgT04U9HAIMODuXHq
eGWQctTo+qrOIgQdW/SyP9k9vx/k/PmIHwY5yMh1CawHS1Rpno2DPIlqCCGxvpHRbzPHv9xAyz9t
/768uy+DMEcXuFreX8uAcAZnGDhWDrBxtKdh5UBoltWFIokXaz9An3EtcrVBgkyAnYNvzV505VY4
w213W/jWVgt1THzxSqbtFvjuuurVTz5vBnnvP+/5HCkGhMt54nKZf/7N5227tQihPfIJtPcaEh8P
mdTf/EbNR7B0mxYRfwxLvj8ClqoK13Q+m9CmCznThIVzFambfnoJr/8Th6JjMW86dcdVHy645ous
lSVM0CHZ5NkWPMIyFndJxaDBG3Y/Ptaf2jDz2/rXsYwPe1s6aDjl+4aE66jaBgYCOH3cdZH6ydX7
3mEUfHiXC+fq3Jjvr95oeHbVRHpJgF6z5JPd1C0g7jj5yWG+8zWg8+ZK1hldmCw07w8T62QDOiY7
9a5LILhQ9E/x+scX7Ev77t3SYurCYKasHJK6mXZ8uPVEN2Yya/kimIb9XHkd0gMYSNTXjBE0LdnF
JDgGKt5IkIGV3UNyLJ6CXpz8p07DQkvJl8Q25Ye3qrtt7vsWpwHf6limyQbKHfnrRPCNl7oC4FDl
OAL1kyh5ncO/3bE+bYef3RTfWfiEYTHGpqf6pdv5/npLzbIb2aTcdoG4mUZ11mvDLsYm6H5ud13s
fe2E/+VSpL6z7L073odrX6e2Ctx5t6g3OIWyltU2faXzsqEUWfGhPAFjuhvr8Mh85pBzBaoQ0BaL
ck70Hv1NzbZ3gT8QMZyutCTdOEhtmabuewnZwR93FpmodtNfm924A8dzmwh5ZxLC2WkBUrGuXyA5
vCTN654Z7j5h8ieG8u+v7MJwlGtJhWEb/fn7S1qEVWMX6KhWoMUXFIp5vSfdG0Hcz57G371XvjnQ
fK2/WTLhOJMuZHEge0gJvqgx96SrH39J54Xq461imtLiSazmPx8WF68b8zgkGmUVsE30hurMYww4
wtqhN7NIxPSQqtuRUOAfH/V7b8zS55XL4N74k8ght0xgGGQfrmTzagz3ApDnf+0AH9ZnU+CcGcyv
ByjqQ4su78cHkD95C9aHC+fwpuidcgTAi6ddjhIOkSmBdQUqJJkfLH+68ZV/DGLGcZgdAC9hdKGn
rX0qSUwySDNl0Dze1OP4MJD+RULFUD80pn4uAgGec+vk4+WPT5kQo+982LZEM2PwiBSO9WGJl4XJ
NBS1x4pJ+kJUNXSOYjr0cYPTlOfJmNRE1E5Ip0LBNk1XtxpewrXWI5eyqYFFsusMGG4CApudgsgz
z7yi2kKw2qjgqom7q6rOD0YYvUzE4i6sPjwFPHOspL7CbHuNZXs9usV2vpshvV8IU57XSp35xPVo
UCWg4uAyxlQT5Nzt465I9Kum4u8b2b51sdO02RO6rjO31g7TSBuqolFYkv3tHDPlwigiIcODkN0y
ZGGxNR3A8Dm2eV7OHKa19PE0asOdJ+wzU3PJyNYvTJUf8KrfzCvyxKk1sXlGNssxNeyjMKJjVZp3
pmbcpawjzYyCLeNxhzPNsA/WoJ/XcXBUGkEq5NjA+9r4vAwT+g050htDE+f4WA8WcVOlXRz4PoLw
Mc4ihrUhBjnTnjGG1ROJADdO5m7nfGFcVUcoMGudn1f6q0L4Y3bxNp/3us3lQJRcG4Ob98WqU1BJ
7OqZWNo14JMZhQDTxt0b8WxMGC8aLd245mkWZk8dpIjIU2eoLh5GI7z3/PwzRogHgmgZvyJ/ZrNL
NHeQ9c9O6mwHoPmpj4OxyKDrrvtKu5A4ypBakiqkAaGciAjCqTh7fus3snY2oqRI4FaArVXnZ3Hk
HGiSvZK8co9cfZfF+TFJ0QZq3nlrhLe91Tzp9dyI50WbnHMrtlmRnta0nRrmZRm5xehssVyRw/ji
tj6K4qcRMTSktZWtWwPNkAZ5Yx0TBZh3u7T11RqcsqXKN4gRlzmKj6/3+t+a7h7Dlyqv88/NR0Ee
T8Y/9Hj/9lPh3/8nkj7BevnX41/wEnX/nD1/KwKcf+M3RZ/LgNfRXXee50mytn6f/Ar3V0Z7jMcM
KVDUMf/9Y/KrCftXG3uoifINYR+/z8v9IehD7KebzrwnpQ5WjG3/zuxXzSfwzSOP+ZzJoVD+s6tX
urCMD8+GYOjNvO/m9qLpOOGSmDRFn9yPtOrWG1HQKDr8cUNvR0FIDvj2++Cp0DGpms1jjOY57c2+
OHNwAY90PKbaW42B7dmnYay1xUFJr0d/FJiVd+OTdmScYl4vk13dVkF1yFAl4Hv0o7a59xuyNOTg
PIcotrpFSjDiRe5LcYuAZFFZwMGXyJy6O5CFDsAvJ0SxHnZl7yzLknyvndnakInhvmjtqWS2EdCq
agaYQANj7A0kTffzkFgDveUYrCPSsRDQT933U7M2cwtRUVtJQ1uM9hjcI643p31MoMtIIeNZaOD6
bHh1e5KBtJRpR6eQUiOUHgcI+DlEgIeqE3TPvJqJyVoSb0RvMdWdCU5XDSVJc6phYG2ASL6EEskk
Saf1CP2MNQg1voy6ieYctqulHUw8/0fNmK6xmDTazkyjwiGtIUOkNAlDEG5KL+1OBfAl7mVpdyea
bZGcwHQ6nzY4oNvPthX095pf2CRrEANjr/LU8Rw6ULRZ3sDVNcZzFsR5eSjSwqqeS15UoMDzq+hN
BVligDu1Ri1k3FVWnnwOw8ZODxh5UlQAoKcH6ypGvNrRiZ7cAZU0sMh6X08eTf1JLzXnAnHcED1m
dhXlT5jOWhP3bdaHGwIFZ2dH6notTMbeV+eJWRga+uM8tvo7rW3MT7aHXmoRxorpeiudEr+RocV3
0SS7naWXqU+josYNnEdVUC8ZX2otE3HFI7mxKkMdu8aK3E1pxooA2Ca5iboEs3lU9/KuIGXuNa7a
4SWbM+vgAxTAf5FYqOA8n1DmLEWUzmRtP5LnUqZgKZUeRKjbJ+EQ7WqZmOZ7K6Wz1sNlfikyDA0H
2mrMpVQfE2sjGSULHi6ZL1dampgAbPKsf/TKmC8B/mRMK1OhxcWbdCc8YQ69s+i2iyYDAKnvwktb
RgOGuIVCzdmuWtiW8WZAdjhtez3wCb2bVCbvfGR4uN9yPUL/D2zrTuVmdSD0esQL78MTD078viut
S0+KriD9xIzSo+Wz2TwtdbQaMCXqsnfhNw3dGO4RLOnOW++Gmr03Ut56bSTY5YkYIiQc4zIwZqxU
OKG0mrggQW7ss5N15l1VxJX52SPHzLyT7ZTKV9I0tRjhZaaFh4i2brNthDe0u8xNiup0Kgm22xKj
OJLWQA4JElety6KBasFq7a3eehKbGBdWO4OyP47Xeug4YPysKnavQzPICkz5yktrBswdffLAJnln
rSfJWO1Dz+jCJwitTLoQwGP8isuYCPiir9WTajssOmYyeOUKqvxEUJmJY/4+tBsvGvBX6AQQZy5X
75TM+QRyfRum8qZ0Jpi1uZLY//wyq5OjUXqeDUKg8O39kPVR+DSi9mWoBpTVgLE0DWmeHnpVuv1p
VULZ2AVO3JODxHJp70tUK8Ds266S7Acddv2WwxOdgDwHolkawA6DxALCyNkphKr0ykElMmZxa9gd
JBEhkCXQLJEnTisIxA2/iGiVAxt5PbRjVRC7MwttzVlzG2t5O1254OnQGERZSs2aFNb4ovmGHDZt
gp9lJTGKP2eFVUbH5IusF3xT364jvigKNc0s/W2+yIBL1x8+0QbXbUwjDPLBaVa5Sypz6PkPUzU2
CIlROhbIilvXihEZJ8HEF3OftXGePOYDX4hhG4XZoDdXaHtK9BaoqhvfP/aaDKzHuquqWtu2U2JA
jx/xpTF+bvoE1bNhT0aWDstZvSduOvTnIVsI7rzpzm81OzjQaiCVcHAg3V9QyUcPSYVWgFA9Ixjg
wM2JYzwN7Hwdm6QCMIhMSLcDCdGhGrJ6jC0hGUJXtfDt+zLMWyROo0GSnJ6XEniSZjCaFqnVqmMU
xjgFh1F0j57musQ51k2ZXDdzZFpZQOOjiSrhCHexZSIm7Gi5EbLdxSz45pivIr1XqHBKOGRb31ZD
tAhk62C4Qv9k7hwu/cT2vskR1QYis8ytW42KWEvh6/5uci0NBCPYDQBREHWhJM2389ft798q7X5a
tP2lW2M+zB/F338TM8bcDPvr0u06fKuq538c3vLs7dvyTc6/9rV+04T+K9YxpvoIgOZ+oGLr+9WS
oQn1K0UPhgyd/i0b+Ll2+k28N0uOfqvYqNekpA3tmsj8LN39ewWbeN9RQiLocjyFihBtL4QN40NH
ie0yCcCCKXDtMsnM43ahhuyGXIB4PXkk7EVNsUm9SQHd1vZxm+6G5pOdlJBsaqFvDfuqcvBd7b65
bBd/Vlx96DF+OSvJZeBfbDl3gT40gUwh6hhvxN4e6hR/El6mMEACojXnyTCLBnQAbuCQxYqKinqH
Zwjp26Wzir3xwQbM9ZPBzYcRAHMNTsXECyMVrW/+fOgVCUfrvCkp9q2GU8r0qwsfJAVA2OzaGvyN
kQIOnnowqQFApKkWAJXlobEZeDE4Ho55x83czuw0s4QZUdZ0A4yMrL3pHIbccBtK8bMTnhsk/+o8
zSfMCATLD3BsU0g+XX7+TXMLmFqgnMnYxbrWAAIzj2HSlsQfoOURiX/kWWKsomR4bshvZ7eY47du
cKiErY5qe3JJBwQ71k3HMHWxqMZ5sQmL+AVfb7PsbO3ixx/3vCf4eLIuDVRidSEncZXfn2yDGaay
PdAsMzguQgEJaMZZdv7iRAnJvCokMHYYHn58UPF+p/L1EtFlpLb50ir/OI0TU8/tCarAaYHZkHey
BW1IAkKKTiLQw5jE3Oa50L1h7ZpRBtHEObflJiLS6usq+ZdN3S/K2w/vf/6QXNj1EHXQGX74sOgb
S62aEAYktk0GxdTvM9f3cMjEe1ML3C1miYsss7TDl3+QcbTS64jSOWqDVe3r3RYCyhkvvI6HQWwR
gQ9bQkQkMdrO3hk0bKdgdhzm56DhrK0uYmtVa9gGUM1qyxy08tZprLOe9JEzFLKz9XBPKkq/1pQ5
rNu+kttJ065iUx7qenTu8B9jXRF3eWcT0xHgFaSNgcbEIuwXsa0Lz8ARKcKhIDzo7HA6KapDCFKv
JjaLpkjvLuGCx9u+J3TUVNUub/0zCNPtCXL1Zls7zpOj7G4r3Ahy8Uy8bsqN4FhYCF46VBFbGEf7
RCcAiEwTUO/6qSsnIKohZnK9Je66lxCOiNnYjqAd1wCcieqm64a+z3QOytHV0rG64TJXTnCi0SWN
7ReiuvorbJ3hRkjrgkN/jqryXIniCrkfmqC8JVWUJMZQ9HDH+isvzsnoMLDH+rN8QFMSCRP9KwXU
+ZwYG7VMvaBG5qnrxxYmXOrH3nnitfyDcmJBczvfWcVE11ngbg3L1rgYY19tR+k4qNOcig7e0o29
/KqX9O/RhRBjCTtmZZUBMYp+PF2SLoVtjEq/EJ11IistXUkTeUVaFuJQCCJck3447ywP/d0cHFxy
Y/9sCsPpfrx5Z+ce+yEeHsy0XevDUo0i0DCMJtkKBMFLDUSX2cfsmD2SI21JVZMmzUUZ+8OWqR74
XcR0jXzVKhZSj73aIjdHtQuUexpV3ZWnhQX5zSXpuE5x7SHr6P14a04V/LEseq0TY9o6FoFp8NPz
7tmr8bLIqPS2YMyI91ak14btyRCoXWGTZZScsqzDw6j7jZ5311ExESi46nvUHOQSraxJ3sVo73bU
Tc6CB46HRKJ/QIkD2Lw+Q1fGl18/SA1nbVfUD1kGBNytB8Bt8KuCITintVvYRbws9OY001JkaXB/
lq7rvB0jC8iEQ29X9AjeHZWmRNdhiXPrF+pLPMXZJBAuaQs0X2dh6U5L2Sa3Xq69pJZ+3aqnJiyf
wupm4Lm8AFB43g79TtMQponmVC94hT4xIGyRfA1zv90mN5zIjFQVmLHjW7OGR9GnM9ZKt65TTR65
ffEN94xS0kF7U/AMU9t9zQ2YH1jDcUMa1qnMI8rIMD+YY09AGY1Kq5+e/US/dvRyh96/XWrWkTxD
b+kh8qDozsnqZcY/iHwn4/6BiIXbsoRHZFK2bztYGsTacg5jsUasl5Ao2V+lBDuHbKoPjt0ky9Bx
92ikcDltSLHUabtUJ6I6IlQNl94oHqBn9mtrgpANIwEeL57rMNixldySuemuA+zoaH+NT+YkVpUk
+KcJHhnkEP6eeUc1qXTl2dNZo808OaBzsAEPgeyhkYCu0eropiyTp85m7XLz8QEFe7ZWdvbZo2HG
VzPEHjVBYI0hqZTonui64fs3Fw3sFzsCgi9C/xUZ9E2TyX0YRyXFEyTEsIRfUXa+WoVQDLZt9xzM
WMgxtu3VaPxf6s6jR3IkTaK/yBfU4rIHkqFFankhKiszqZWTdIpfvy9mgMXMYQ97WWAvia7q7lTB
cGGf2TPI0JbGI7jSrNcn3ivdi3UBwSVb9GybIwwELQDs3MOuilAfBw2s5W5JdssifvpVezJxMYtG
Y83Omx2q3qttYiKm0Hu5ltZI0Lvb0hhEtN3pXjjCHUUqP/oRc7+T8AU8j0jWcKYchC9uVEjfWXMs
vS97AVo/udLYohKCUakpMiXrdyOcK42YEcB43YRVZ3PmsnVeNpITk7mGswWWbbo9N5Ptzjtfo1kW
3GgD0kz1JVd/igZ9eauF7uj3zazaPeB2r5BY4oK4htgiQX33SjXUM6T3tvAUZD+LlbpfYPEQvuzx
JsrOcl5xNHa3stioghoejqOk/maxlm28djwYTNEg2njn0r+kZvNrarEG+nYPO/cub/xqh10aDkKx
vDZOPEWE1anbGyesm2o7GPlb2nCHtDNBlnSa/+gahx76r7dwGbTdOGpPutt9xNkyP9Ew34YtleHl
ZOx83dtndllvpJ59rsv37YS9d3pOMHPt08246oe+L3A1sjX6atr469PsOLfaaermrDKj9oISobaY
PqBsGIc8HtVmXiXFnLdyiJ4B5Rks529uWckOIO6hch13V4iJrro0u8y071AuHr+WtuKd5/mbwZ0P
bjGxymV2BHgfnVGRwgQtsqOkeAwKV0fsqM2LQ92IlmrtTs4QqmWjA6nRKbuZV+eSY36iusQ7iYJW
i1GCatXX8Y2e8xUMEhXgpZ5erdx8IGc7B5olxl3dQTqcxvqU6cPT5PI3oho4H9fGCHcywfgJazyy
tPgjX7nF2nX26RB6CylNrQIn60NakEOYa1/+kAW5W6jQpGusTGwAy1p2ARXPiw61VyeqiiRopsdS
h7lDQPXuxr6BtYFZNJRu3oYV6DoiKiXndJefb+rFQ9wYT2MOtqn3azyFte0Gg3kpa35hflNxzW6p
JUXKDEDOBElluGcBr0TEq0/FSHP2Kwbnig06AJ7xjcKy5WxbR7JoekhN2G07vH5tR7GvDlBGJjOc
0RVaTMt7QC7vVN6FQAxPzIF/yQhXWyc72jX9uFb6CxybWq3bukjZV1B0dI96Wnl16bGQHVEdkJhH
3ym/DPyXczzuzGmEIbS89CqOVNfeVUn3MnY6tSerEbb2H0eD41zOELxdItgBJ1yazw316uiUVUr7
He14r+iuAFgyHROLoM64fmoE4Tsj6JwbYluaWwv1J/sVtI0kDhWsMce5RRV066hbXeDgsXmm632c
423OHJP/gBCL2aeRXPyXkgQtcufq76ru76wZYEftyUTZbzQmnDP5KrmvZPtlxlQySPwaBJHMSp1t
IfeelpTnUqvJd7T21pPdR222YZbwS7H0KT+AS6UcmEPOQsAmpGLCgMMLyzft3wzGjDx/9DPZhntR
LUlh2+t4GetAs9W1bG1csDMdji4UTOrOQAFh2Wf4VUFIF5qA6FfMwL8xX+crlvaEynlnrA/FshJE
UODsM/p32tl4isFrYP26ccXM95pg9c7B2MVAIjfgQshNXdySECO5TVuWYzhQcxAh/D43wLUC5r0k
JIfmxc+yZaey5hExBmZ6QjF0B4ZblQTBRUplMRCeFtYWP99T5ZePYgCl3so7t02/loylq2jrJZp8
3IO1OjrOpD/eyIJzroes1JEPEitscoOewpiSJg4XW+m2DzSltZuBsh0HxfSyuI4KnCWnRpmZAgQh
PkCMSkPix+9YWMpT1U63x1HQdk7ZfZ2RZ9Zd9VFrg7OT5n3SUiydUODAySmQFu+hgex47RrviM0d
uVXgNmoqP7LEnMnujkfVb2YZ65uKuWQ3jYRVKAQwabt3MObu67mbQKfT5I1BPW4pMHIyq6eG2HjI
evWb5ThBK2/ttjKO/AQFu5wsCrYa2qtGx4G8K+ML9cPUGrehciBLLrNL7VplvCs5JejAQkVqHo62
vlDSkNJ/pi0Xd9LYiuDNBzoz3XqdaYDLKGFKfmstE9FA7c1SsoSOdQFvs8FHQJuLb5VsP3d6x+OV
pMVvp9MiQzvObmmrA0Ojb2vkjCBbj1NeMv1xJvx4VvIDnqehUCv/ldp6RN0BmKrLmo37FjlYq+8B
B+wG4kFgmNoTq+507IZvQiZ0TPGoG6mH2YdvsjL8Npz5evUdNdjvA9u2TfLrkrTa1rKT7prMUJR8
nSmDv6aUVnWvddTgFuHgYG11Lg6hhABxaVx/Owr52lUprWuXnGHSeUYnD7LYg3W2/kUlvZDZP40u
kANHM/BTK7DY5srpvCpppJDCA+NXXGD+o2c0ip92pAzZIKHVamVPYqLYNot0t7VYn5XUbvFCasr4
zofg5k1Tov2eXaWeLLfiIgsQ70Ds+WTTzneUi5sdHdEWVItN5GwS0T6v03B9Xr1y766u9ZhBB7rQ
avW3ZFgteozAxdDR5NaIk2UUAPh1qgzdHCC6k2YHl4MY6UGCY8y2QI7hvYgMjjTrgpM97q2dQR0z
0SX9iX5ykfZH1dmgMCcq3n0NE/yULkfm8/7eQw+BDM0IyGolHbbSarujY0/twe5/htZUR8Cn6sgT
+LfUacO+MQhHjYai/vaBrMkb3hOM25p8rqb4nkya2LpDO0b82CzCSIlHkiY0X1vkMahHm47y9qEr
ez/yC3B3i07FuYQnqGs2DWFgQitGrExgsvqIEbg6Kp9yG2MktfaPP5Yd6EArG0nZZFmULDbVU3Gy
XgC2UUuh4K4zdtsNJf3AYm42iggcSIz1D3hp/sFrAeLauc5eEFun3ld3/e1P1US8N+s8C/2hY6/U
7XlPiJ23W/dLZ3gWMY6+9xXzGqOx7llE1q1RTt8Vv22B62rT5N4SeQr4tFnzSvS+Xm5mLLxk4cbp
ZNcplQ969Sz6FMP/VLPrkusyCdTB4Lj2Y8rvwu492GB8SBb/ObXrqAUBIoZh3lFpUl3/8QFa9JMq
U3nrwksYQr842NMv8BwD04kqszJPlRDYPYmOETzh2e5jHRGMMApLFp0i36MO6FvcKlmo44iFeODq
XujVJZ29D0WR1CDM+7YtsPlb96zpF88F185Y5rte2U0tgv9Zh6m+Xp1IVTbjTDe90tZaRLM3Evqb
D3Fuhi0VDRuZp1dhV3cOFx1yOGUUr0Volz3fqm7us6XQAzOZ5U7abUSJC9nJM/6oO+YBkcnjMsz9
pz4lJ2z6S4iVfdsWJf3Rjr9nx6IoZCk3PgTrEM6ggRuo3Dma2vRVt00chnQcQ+D0vEF4M8NY9ZF7
q6i4fXqzZhFzOFa7qX7PMXErlE61j3FPuu6JscGdJdnBcId8tUv6mWo9hWjDX5KSKhynPmorGIB6
yWvko9P4s7sf6I+l2pSKRE/m6EWGuyVoxk9qAApbquTicsEc2vZcmcRPHO9urrtnvwvHNkUWkdNX
Odd0WFNOFI/NudM1wGRkN9fh6swepgLiG0E/NluD7ZmZOs8JSyv1JlZ/NyzOi2+8k+Q9jBmZTLJa
IH4voHLASa9cbxM23kVwopna7jDGAkR4Nz+Zlv/up9O7luuvutdw5ZZHmpO2U0t+yJ+YJGnzwRP8
167uw1BDfLCw/UUoLk+ItICuaWDkSj5yQeTpyW2Kkhi9fkgzfbYYLYdj1dBTluvfsdZ9pab4EZb2
rvtEKGrKzCBCIOa0lI7O/YPV8e6VCxkofHHcqucQTESGr2lZK+pkO+2M57wMkjlPOTB7h5RMYEDT
6IXQ6yMwvSnSY/nZOu9U0dDYPbiPlHH74DWmELb/bvHaJbT9Lg9QjfHzbgcinQOf4wCBxeF6HT/2
MYBpb95qFCZ7HvS0aZG8DTPqBguO9novyFRk6hyjAS1u0zxkORMFqxB737Bv7jOjOseA23Zj5f0x
JM/pnAyRlUN6hwBpsfelt6HkYXJqdWLIzzOiw8ngVJVw7KSuwptwpFWDHXBjAtbcyS9EIC9AFF3C
ZrU+laBtx4tzyXkwO1bVCs4v0w+pak1KISaO9dZDktK7QFU5oZe0SSK7mTm8COtzrQvWgbUhm9O9
6F2pHd3JIM8reQdZVCFZFlmjTiZ//ca1XnqceW5hMcZPHfh7AtL+4D4lk3EdADSFJvfikfb2Mm0u
uiFehoKFVUiyrvnqkV9ONnCXSKNJBwvbWj+WkrgK4SeO/uzak2xpULM3HYPxfWxKia2am37Jsa8H
D7eppNWwQoEZQXIKbyt02BBMi1af94kGcS9onO5RUhd336qcFDUPj0kvcoUquzEHg7TbqfKhANk5
9U6Ao8jGmi7aFbgEzDT2j9T6+tBTcZG6VUYtgKQdLqlm+O1WFhqT1QQ2IZO92dbHVJrZFvkRoly9
qn1Ty4c+jkkbDuNdBwIPOEDxDTSxz18a6IM22CeduuvN1Ixz5HZ0ABlx9xjf4pi9Ye4cflO7NMe0
Qdpg4Q3VjFy4NXClPRyiwXNuXMN2Jp/LtEC3CndjcTwdaIiOWNRuwpwNkhXfmhIG8BrRwYbh6mBa
M7tqtv71i3WT63159FfVRBvfkD1hNoTzQivmranKsJ7Gu3yYKTKCyAus95x0istAvkQGFc8XqDeb
cRiakzfdj5xWr4LrwjyJ7lxFw4TzoLmVsw4TSNmiJJAM/wbDCJdLCgXJL+ir24aTA24HByP2jdza
KzlSoQaunxx881P4OvRfWi+MiaVDumOFIlQ8+gN3hWlSuw5wT+SSHjMb82Fak2VjjeQpXQWXPybB
1Du09s24geyhBCIeq+dE96qN3xvvVansi18Ol6rr/5LYYbgSM+CruZAjzaCn10UdpQOEZWug/qfu
ZkbJU7wXrf649BrT6bj6wixBEoM276iFJHWE4fu0CG8+yn5+SxWxLKTgci+NZKfny6GYi9NiMY2g
Ia3BXuJ9GqV8NSZPsBmRwCqkSzUsEF5chwzeXTW/DVOzbCj3VkeD+xNRRu8ehm3OsA8YRZE1O1fc
ivPYnLeib/n2O6sJRYPFE939OBnNQ8KIPOh5Y2+WcqpCMRZ/hAl1xywKd29SlX5oXFw3OpzlxXPH
q23Vr2Co4DTGAtVQnr1phXE4EYIt1TWx261mH+2Bz852s2xHzs6GWfoUNYF1ZOruXxBF+tNS+1dZ
rB+qnc/AGsqs1XaTYzd3ODnpa7G5MChzbg6GwUDNZJcPmtvh2qRzK7Ty7ug5g9zDTYgDORqvnSU9
DknZgkcojZaZr17jqrr4v6q7zpnHH91uPebUoY+3p0Xkzu3TU1gqKFVSFiDlRd9XrdXdozoLeEab
mQmql6AK9I6i0EeTbYgcQmBvSnd+HnPYqA1j71i8MbtBql0hHcLfs39sZzk8dgrVUJYxRDlnIdBb
3YaJRDJrBHby811Qe+tPQh8cntOFDNLEFTTnwrGbWy5oilQoQq8mNmnFGHF2NVC2WdrhtbCch1Tn
oini9kHmSkY3y2xXz3c6blhLM9ctyffu0OWYmR03/S4sI/lcc5KK/ay25MFjakFlvnUJ7y75aJD9
/R5VV59+4q73IndMnFOhCFSuoykjWen3VmceHCv2t/ieh8hjUmNK9icPk9J2VgqlMm+KXQWyNhUm
tUEsHaZy2YwFUBh2lp1F1AsTBb81ypTT0mQBANbRKNkxJW/o94R2YEtQb93qXXFFsYHfhj/ZcK3z
Yd0UU7xudY97CjUASzBTiXzYV9ZudiR47pShbZ8xN8jnkosdIBrqqNttm4BlteujooLsqDLzqvkz
IBtgc7xRhxdL3C9lY4XoZ+kj4LhsW81uiEonNq4wqZrxWrn3LXHpMP9G/R9VN+Z57NTJXNLpru8f
syl+BPTx6TmZGcmBs33Dtlyl9zOOp8CijAdUA3NS8tegzubIULqDC3D6wBW+RE2qgaXATAygeFPE
erHHBdkye1QM7GvaDuOE5An4MCqG0urodZr32LflT8LqcCDNp8j5mxBnehrrYJs6+zHthqjQNC4S
I0ys9jfHXPnIcT4JJO0HodP6jAFxMYEgXo6AW/ZtPx9SbjGnVnPn61D6xY7FroHoV/5xVJXcp5St
Pyf9HGlSeeHQE3qeypujp1uTU1VrVL+svADlfPbtdD245vJ3chiZiIFBUKdEtLDMH2anRWkCrHvC
ZePfdihxTdWCrEgBM81z2pN64YdOPVq+hsrkpIZzd3crgvSr/t4Cm/Yx8KU8pg2otFR7OhPQ1blL
3P0o/OGpqJKTLeLd7Ln9ndXPZ3e+QdDsjgBttnrBgErFm/GFy1Gjdn+0DsEvsZbprKnuYusEApwp
jUblfMeGR72aTZSuyafpQFCAsarVBRrTDlSUwTxTEyoaKgsLMN13bNTnsvT3tei8XakYStRrlVwr
9dMbVf+S2BIxKy/Pa7falHTDQWjEt2et2QUo21GbCt4Gjp1dnV3FJnTWNepxqVTtHkbf+p4ltZyj
PnWg212Um3lSYbmyMUi4zc/C3TFIeuTcI4LeXDeTkYAnUeYT4NrDAJU6VKXkTKElw15Vb4lvnng+
IjDd+W6q1zyY40VQBriKTa3Vx4Gi7Q0CmTggVrJ4jso9wmOmx4nLn9N4jPf7nh0cJyWnNNM45ft6
dflJqW6j3XKJKJxF3eCzQk7J4X3jjh82iaY1pxxcNs2lYVwsY7hU0J6LxS7pH/PK+066CXyG+YR9
2dtZHEB2y6pvqdUadkZSv5lc74J2qAtG5njRsph9Ky7c0Oy0zz5W5otEO+QY1f1mRcXQ2jMJjSLD
rfPAhle3TL+UjDlx9X+znsZqevE4Ua1iRyO5f8AcSLO9A/dAzDXTDprCIte66aSGcihBQMjMsrW6
BxlnhCsZy4tImLVyxOzO9jB95bH+ndluv10KzGY9VmpFaJHVG7x5RhEeBuy7woBSfatXiPDG5UQ2
tO48Mb3k4iQOWQXbIa+cx67RXr02Ke6K+DhWB9qVxc6UzWO5GsPZwJycLzHpDTl1d8tELUuvGyvs
6wT6h2Z5u8Iu7PumEObVgNhVtcgBek8Ywmti9TjjwXtcoA8Qc5F3LdX1mxoH9MZORXKcLPcmLhX6
Y3f7IIoZZniVsXfc/siQzLjjkdlAmtEqzuDLCtKB5TXltHNJV3nN+mp66vfr2KPBeYX+pN9mQT4k
v3/+3Wi4S7AsFhSPxuS7dcz5GVRlfa9NMFk7OT9bdi4oMzTa0I/KxFRvkHbVVbkzj9zaqjedVCWQ
U77rf/xb+KJD6MmGQ1IG+U/BKYeF6T/FQs9/e+5xfae9WVOFC+QmjnZN9VBpQb6045OEtwep1HrA
O8HNwYK70MP2aET2BP6elVZb/5ks+z8y9P2rn+8//79kNSysXv+z4+/809MG2vyr2U+//R//HdYg
GOraPuQykhUu1oh/Wv0M9z+wZmkYj8g48ib2/yWsAWHZdiCd3UR68vT/FtYwtf9wsA0S13BMkKTW
/4rTB/vv370bJBItHQchQiGxEd//Z5jjX1xiRC0XggkuCjITK0ZfrcEEEPs8NiFBNQJHeaYVNE4x
4omcYb5P7PwDcdw5tDYcH5dqDF3brp37Z9UzltWqE9syTZ+MDt94aTU34Euyl9lYHLpeu64+8CaO
vps6ZgrQdNyHOTTBPx+scy9UdkA0vesb39mapEAZHGqcYvtDmkKIUdr0phX4VP0k5VC/OBcDHhxI
48zbZjf8J6WWFmo0cz8N5liixv5+AZ2JCG7cJhNUmrM+W0ejUAdX1TtDzkngfUwaEPgEJy5UIf+I
xm0Sy6RDOzP9Rx8xeKjjEo8y8NFsHAw84C86JPewLSmxzAfWIGr/aAoJb/UV28nBCm3k+2nhqJzS
EEl5tFmgrQ3NIMAdEnHRqIQO4pqrFZmUfLtUCh1S+1zawbnPPPY3DtW0unFDwUFosOCJ6lh5Bd3L
5G99xeZSiOFrFU2/W/SHsmdaPuYF8dL10akb6Gv5zprG4kEa4mOSBUNg7k5ea7zYw1idZSMeDDhB
medEggAM4Nr06nf6m8vrVrWUp9Y34Bka7H5Z27fJpdOR333Hdxl0LuJLUqTtrmCBrQi5aFOFL4Dm
QttXfOVMvoiRJpQJewWoQfRx2bIaDUgmZUUnCNWvlM62f1uGlxsHxG1EU5f35OU5xnSlxVEjiv3U
OCNCkOFtTMh4Wq5tsbbhM1HOhmOdw6WEdAbjIjZF+glpQsQUVpsSlCwSTZOJ46So5sZqGSAKcuBH
S+FWvMTWHyMxKDsoshhiXf7lk3Oe7aV4tZl5NemFtJwQaBqZ2Yrn3py1Y8ukMq/mU75454Rivvs2
t8+21oBuoosHdqKK8jUeLpNLjYkzrnlYuK11j1sPK3ge2Ca4qspiTNISPnfMcaP1tthaHYAlfdFX
SsH6n3RYehAZqEEj7ZLNrFbMN/2buaKXrsPWL30XwosVIJ/Vx045v0Xp08DeLFut134X1484DBRh
0U5NWJcOU2SEBnlD1JZlwoPg1ZGtJ9z8sJ7aLqdHfPN+lDvjVTCk2DmCExMtxsaOQvRs7I9sJoCe
00TfWYsW6jX3RF3P8k2yOLd5qDiOse9jHeQijXUnwbhgf7iO/YyRAgpclYZLZjAS40beihnMwbLY
gZmi1/U+B2vdXrfFwGHAZSxU5B89rpZTUWV7h/tftGbDXdMrlC/SB3L6tg1uWFBFXnw6TzerMdnh
iNc+wF8CK9GbPySfB6MWjZMkRryAMRZVR+vjrYuBC9YrcRGiUZ5KQ3Hbsqse95m9eod8tj7xtuD7
W8ajPR675G3FEbuRGc2Dhjk5O8e0AC0tQIz6k2z8q5MzYpzcGcKz/V5llr4vBcpj6jiRt9gQnC3r
BeO+Oq1qoM3QVX9hDDV4Vg6zVfEzuDY2CzqoVQpDi2rpOWrXmfLnCoRib7VvehOkSLF7Kf2jtLz9
yv/Bcav5GFCPd7IznhyNpHP1uthPBjhE2puQ1mJI6XTW8U9psHjQXWy0S250tNjPrL5Dkp0HjxmX
HN5Kb7q4M+dhP6N9SXpTuYOJcU6k6va5h/nKSqiUMoo0lMQd9KnSjraTfVrN2h5Q8r8d3cU/dwuL
DKchEX8xmp0d2FTaap2gYh7pjwNe5fk/eRxpau9L69oSyemKmQJrQse8jDYrUWtggVuTz7G1ht3S
k5poaW7SeI7mOTMQd8wEKWB+wIL6Ng1WHTlNtW9o9AvzrigOs31rovW+uMAiUzQ6V7R8fNAy2wxi
qza29moyFQUmnzbU04rY2xI2/LZMM2NWVBbhYPr3Q2lN97GcorzDUgzMy4LHsexlQqrVa3N522vu
KVS6ecVUssnZrYKOyLFuZ3TQ5u4OVACp4WF8LWpkSxDo2zKjO7ihXKRulh+MhA8Aq+/i2nswVV69
Wx3x8372033STpvRLYD+JWN7wKUWoEtfoaNjfmkaKp86AfXxok3mt/SnPNIZQm5Nw3wU3i2g1EOB
nJbiItcBi9fgVruyOSTjwntQdh/arSumW6bNRIOyCTF0sIuvmIeicOvqayZI5OELlvWXmJaY8aUP
M60asIAUf1u08E2/ZO3tBfooWx+nPxGtALH1D0MC5v4p5eZDfKLD1EfUc5lKiPcqXCs8xxVTfdtu
ZWjhVqPbadeoxsTa1eu4gMVlfCF0JwLRdZAinSK5Zs5K1K1NcZOXfzFIULRIR46he3diFri4MnsK
1pWAV0N9lkfpCFo5WeVKn58GNB4sDdN2Fe1KVIZ60gHyfz8/MW15dyuoSr3lx0+8E0M8Zyi04/iO
GfepYXfa+9kzcSJr4wEW88qVZQk0H7Y17oFEFQcdFlT+pjvLgcWTqiI9g19lWoxvv2IJ1daO3W6j
YfhKvIOYPbqVgAe7lbIDwA5uWC3aa6qVj+lKL3BVzEbU0z1zGDz7p0EwoeSgapjysYFaeYYy7yWk
YOXBnV0C9WYuKTouD75FFLEtkXZr9+Y+H5BPE6gUfd6cmj49dz2j7Gnmp0NHYvzf/FgsSoFNGGpr
rBAsQcOGKhtOurZxvMUJ3Lik8LN5rUfvZPGbx89YEG3s8s9hWJ5vb6WhmX44hn03fg66XJDkn0CE
lnYNrN1rAovOibAb+z9t0Zkbbj5/Uu2jhRXgp8ramEv+4c7NurPwWNqePJjERQBv0axWh3OZf4vV
yXZNnVvh5KzbLnFwqtLcN+jFoaXESQO5CI9kkqeJ4a/Zm5ueY4iFc4ELvP5LkcdtQAWGTOrfOrnX
cb3BIDnMOZ70sY0MZ4uCDbrsqVAgVQojGkpYZt3ZBjFOxDGac9fyj6a1e0GraOBKKvu84TEeMEvK
fOjDauyeyN1/2Hn3QIEgGNkeCWed2KswZ1CfJYu7kR6zUeVIanBfmYScfQa3bD/UxbsxJLZyoi2u
8j8ThV3Dc3httUez4gqqtYxUq/qa4mPdL8Py26wlrDXV6GeMhS8Y/eYtaVZaBtu7Jh6skzsOmOqh
FlTmvsxp3Oum51ROZFTr/E+u7GXj2Q4rvNePyO7aPfr8I5b1CzbCOqQoyI1Iq74mmRemLonT3Dr4
BBoy/6Z2oj3KX3NWp1TEPiW4OKK64mXJW6zsQjCmQjunzt7dNtvUhUsMFBFwgIXbB2mRdlEnGP3i
AADqSJNVxZHMXgOoigc/M5/bLj4nPtVWfjj4+TlOhucWIg/h2RbDD6Md0dp7jV8LKgPm//ahHNP3
zDvyKupBU3aXOfPv2e3eY8nz4GacYJrUCK1JYZpZjT/dUvy1uuEyyBEla7kRkGm9hdJFD96kXQZg
rQOm/VG75lN/8f3EIqFt/BjlTJ8zxy82gzMh8jMeyhM4uoGwUPcm6uahNatP247RSiqMgEsr78eU
HjjZ/Drzm2RQwyytGLZdQ++xzPk9SLkpihHZV+NPrk4xuIlZBxupKfLQzlI9xFL4ygzpLxSx/qjH
xa8aTARAxTqvQRPkOsiz08lvP6m8E+rxqfJmKtBzYtDJdvLKP+ng4M6wqb5Sy3fZfHVTRryhNIsr
adtd5uGiG91Yo/pi+HTpyopW5Z1MxZS4YdfaQfn9ifvj6CqSPu7XoJZjNs2fQL2zrVn0HzPN3S3c
vsr+Y/S2CjN4dKyTCJSOk181fdI4smYUlFd5AkzkMaEinBh5LNF27U0ppoemRwxVzfJN5RYrEyox
qkSU1Uyfq1Z8oORd3Ra/R7fQCo5GkmKPRLnXwxqwOA6YnEh+7m1vV5qonjlGGWMX+FbLuakxPxIN
kGVnFQEn1xv6tJYbTxsvhrbey87kdN70XdDU7ZM9VG7I+fdZdZihLANBzhqWezWX9qYx6pPb6Nhw
j20y7cTac6WhVCVygMKkCQfjJU/doFqfTDSehMk2GG10bp+sB03KHDDKC4gFfaMZyV08T8+ZEX9M
tn8cvIFRTey9LZQ7BvB+Gl5b7SteJRtbvrlVOIeVwaSAskLmPANLo8nmE5avEBP/xs3IQchjr1al
z/Qp/6TV9bKa6lejdVTGQm4+ep/tdM4dnlwNiy5DLc6eL0ncBwvZ3AALsdpqtXEdb9Pwthn++lX2
yShzicq70UDp8ji2YH6drlPTPlmxaDHTnjztUVfJe7U0ycEex3xrOHgoudJRpRcIrf7K89K6F0CM
dnYZb4cV21xdWNy0kzloQbQFpfB/6pQtZtDdemOlH3q3Nti0kzua6hokVXAxVmNcMi9YOXwyzSNT
mxblevFmiu+9XGMdGAW0FlcQyWEOKzOXSIyTVlGK/h52iyie63E9u7IeT4xsz4R6v5bYbS6WfnNP
4jDrCehttDzxcYRph7VS9X22Atec+pNDtQ77tVp23oAqQUXLa50KEWrqp+Wh44FdzxxVhjOJ4flA
I9NyUHEKonZJ27BnI+PeuSc2Cz64j7M7oObaqO5tSRysQJfYqYstyrs2WU5CeABbiWZEvs/UH/F5
Mxu5e1lu5utq+AO1Bc+1zWghn19EIY6rsPMj+AmmpYemq5/72dj3IvmiTrILa+kfEk4ndU77oZ6M
j2aTfyOmLrtJ1VeHYpsQkCQivFXuCr7/yLWTOSyG4qxZDsVF7JXYdlnendR9938MN7+vTSfjxbXx
38pNbrpvScnMLkr9M+e9P5mZfKe0CAW2Vg7M+qxd3DoPHcHhDf2JoTUybjP1nllD6lDEgEOmRbva
Kr3EbW7VYpOM9D8yTSNUnZUEj7Ch87Dqj565X7X+W+u4lkza4G1px7zCLMJ95JwGjOaU7xBrjwuc
2ynSpEbgpKdJl/c/hJys/CkKr9wspitOcrowJ/bS+iExvZfaUNcx76xTlahgqMc2QGz/O+hWy6Mp
/tIzYwei/C/2ziQ5cm3LrlORZR/fcFHDTKmGu8NrJ+nOmh1YkAyiuqirC8xI49DEtBAvU/r5LVVk
Tw11aBEv4jHoFXDu2XuvnXNGjb0zsqLHCdo/qLm7FxbeFwa3YEAS69LqaXTK9Wgai6mj8Ndx0mxp
8cacQsz2lFZN+MjMXPTkp1uKULXZ2AAceFVR9MGE9dV5RKw4sW6mtqzXLZ61oeDtMQpNrY2ufGwc
PFwInniUFA40Y5xWrj6553Eqy4PJ4in3HAOE0fzVGDPffxqf9Z6szjwVQetr4eaiR1wwzci+NQ1i
aRlpm8QkPgQ++qQbULby0qfdpicU4RxmjIYbZbJVbsWO7QzjYsoHWvYdfBK9PXRmz0mhaTGM06Qr
MP1ttL7caC1kg7DahTqbocFM1cbpa2OD9bdZxX7+q6IYFBMO/6hZfUNmOXlYUDi3CmtTmoSB/mxK
//8y+atEM/53u/xY8/6vd8mr//ZfIUb9/SrZ4O//tUk2/8a8S++ex0eaRYmz0A7/WiXroH0se/kj
umB0F+4OOdd/TY0bf7Ogzlm+4Ti6bRjLZrr9q8jP+RuJAuETsabJD1iZbfxHsD+Gaf8DsQ0KM0xI
vqXu+i4xqH+s6CCZGLNepMHW5jJpp+z4VGJl6zz25jsrbN9T09H2rZ6Zd6l0uIUhLqW5B/Is9Q+E
wJ9qmLuHQlCkgX1JMtAUoGBsZT07NVgHu4h6CBj2imxJflF6a9F3Fsxz5F/+fGk5uJiOI88FOthF
OfNO4xfHSR9RL8OZy4tf7ua5c4+2a5Hhm+1zZFQ2No/hLVKxgMrK7/78dxa22Ck9S8dV0VB4mdvv
PvPAVnrCOaGocWbV3bfR4yY7k1Zu5/TIpjhk5gbWE8y5A5zZUM8xjVIwRS1CSqWQqxDz49rOmgsr
mAhTRzNvqKh2T2mY9IxYQGIaxruTjqXr1Hf+oaX5dR+rNDm5Q/QeNn67C3MjvXApLalEyHbe8rsx
5KSudCfd8aNbcIcAw9kVTCAribVNLhLyAGq+Ah4PV15KiUIPonnTZb+myk6OHFSO1WBMR9wwHRql
H28I5agz/Aq2Y9aNUJvGiEMwIbbPjVl1W2vIHuxp2QdUMety330tmzg+4BvlrkdT1FPdRtvKmelx
t4H3SA/9apFlvWYrqCl+LGX62yaEfoQcl0j2KawSv3D7Bq0XsubkFeRkP0LCqPzPzjfMtath0huQ
t5M6/anwm5WelW4ZHJzN5BP45dXQFMGmamjvB1uM7/OUBpqIvrPa+SnL8ToVGIG4fie2ngI9gqch
FwdsAccy6D2WuJ7iRizqCKgKgUZPWf7B79yDM9Ml7swe5XtdvhOGmZ8IAI74upl7cQ5TEV3n6xgZ
jnxd/K4b01OT9yXn7VYekjpHCwy/w0o+4CKGbFXFDKE2SWeFXb6Ksd15Vy7vximhgneIxKMLvmDb
JM6RkYQQsIwvVI9dbIdOEqPbqZrAqSQBcD9A0Yd17cyRCCjWoAAWAOmppV6jtpW2NwZ7q494vP58
gSrybkzKWTfRUhtOkdyqO1kuzSrUL9z3UUHOjjPRwfe/KCESJP+iNyMe0xNQn/RUzoo+h6Hf2k1X
HquwJYBst/ZyiIVIVxcvDvr1VlbRt71sxLs8/4QiI9pxXo90Eq85BDhHN9LdNTEWWnFYTaZdfBwy
88fQpXdMXJM6HBM7VpauS13aqzwFQ+QW0US6dFqjqG7mqA/M2n4uUrazyN9bUdTPNKiOiyxaH0we
FXiZE/JWgbOWvjwaqdeRxmSNTRhXh64fiyhKz4aOzp2Z6Ft14dEr3/HEmpgiUU6acWfbzvccVrB/
6OIkcUTKId+BCefDZMT9uqmsl0zJN37qkKTayH9RFqdcMnQFkdsiwT/PiEQqvzMwPQiU6YQQuj5Q
xFfMpb3pM3mdFUGXlpw6gzEFuyKZ1k0dphsLD94IMI3gGpyuRA094m4Rn+envkqWsyawBo20CUQn
sXE1NvkeydVFpO/s4qkwGvo9gLfWesjB8V0nBNBH8070erVz/Gmvc/Zb69ROcM0p13XYEo5xNXyi
1UwFs88rSZaYfxc/pZaQzseSInehUbyPlriZwPlXyi0/uhSTioaRAKeVBy4ClFajEcpPU8I2s+RS
UHHwADlfrD1YZKRB/a2nPEkh9lKcw/mKdbfLP09Nwtwmh7KtdMIW4Chlh4HOrcgJEnH114UhFwBT
uM+E86OsxufUxr84lO5bXRV0sUwMnLkxgC7gQZhWx8EXb5DmaKD3K0FhQUbXQsvnM+1hdCcQtyBy
WhuZGWdeomyvBAUOVniNx+IiElYKtNm85eA9Ah1bTD6Kh6F0xk0R7phVOfmz+WJRFFINk0efjmOU
KxCUznFbTGQ/VE2/ZmYu3JSGP7iYceWygxoeZ0EPX6XfyailxchyCBoiDehJmoCnRx3KBhwTY4y/
wvDLddYQMMo5fdp99paZbsLkGdVrm812kqv7JpPWNkwU2WYgaislUPBw4hWLO2Y9ZNlH1BAhxuqN
fEdCLxYc++YOm2ZO/1CIEagsiNAZjYR2ZU0Hh6siHe7J8AO1iZQZ7niCKDA+1GbsdCIhGai60jQf
vYkUZAxFT7Hh5YUiOhWqc1yEL1aDzOM582O5SrkdhXmxBdYvHlvh7FzsQFxGKdhWSw0Fz7W29fpP
rxmhD9vJrbSWnJkT3aaMb0IlHQijZMWa7h7hUNKGldzyhJsU551T5iIeNC7KcjyvC6IIQSyju1Qv
9xEQ+hVvtUOSjONa9DF3turZrEWBBQ+b+0T2TGC+o67a2ph546xM8vPHJHe4hGvpluiYidNs2DjY
MTfZxGDvTg/VONdE2WtA0aI4xNZAriOi/SGEbNBbvX626lhbVVYLuoLDdJtr1G5wzmLlq1ZlVlOg
W3+XrsHmEhWrs77CDkm3ctthV9BE5Pa09vCs8KpN6mIrIuyGJG9LkVqtqlsWkx+HyQLVcyAAPlRT
G3TO+ATnf1hHhtsFTkoxI3BffNIp1RH5t96pnnAmcWqfgzGlP4NPuIJlLb5Ucn8J70YvLnepgfHJ
9VmsWWo7RaAS6so8dLpwdxgs+axE+cvgJtBN8vvKUNEpYp1G333GCgzEFdbl7J4dAabz2bvGX+QV
im2+RE1d6RW7eczRODg0RaLL9nMdGrxmX/VAwCUf2TojTGA1j+AysmT0vSQQskWZi6dbPi7D2Feu
cnOb6NZXElUO5LXqqQHt6mruL9cg6DEUTnFyqjsSIL/sKrqklTEGhPopmcfEuvIVCTjdAg/kj9bW
6Jje3Dax1pzLr1raT0QPCclm3UPc5aSQELy20AafK5dXdsjUq95yazBm0j9cL1naJnByMsCFRvLQ
5Ja5FmS7djn3OhK/zW82LxBCWOLr/uDdwTRl1TxL4INzGnCtQ1IXhKJ9GX1VE1CBGbwCRjr8Ux4C
waGd7pl+7LNl6w9m66fXOdUHFA9noNjD2wFmlESy8jKwzHDpRoxtLif5mzs767FvaRoK8wWAXDx1
bPLHLh13Hhpvpk8nS8AYcxIu5fDoPv25eYaiGC4f5vdYJtnWGmuxsbTyaoWmd6ECCf3E1l9K3E55
qEe7PKTKLxfRzl5Uii4ekTfMbDWg4KZGaRxw7B0b5aEq96xCZQVGkJNHkEQ53dT2Xmug9TRezS5B
XJs6ebUySeI3/GD/QhQ1nlq2IoFTI56qrPrIFJoHVsqACZvWD90mCWTeNQbzDLyHo9Ulj6onQ+qU
0S4MKX0d6lFbj1TJFHAiORsM8VPceXe1h53O0p1sjY1+PvgUSa0SmsOwTijmUOAsWg0pwqyJMjT9
p5gbZmPRBexRVviFo6tICcElrKAurulglWXy0PG6AOQD/TmPWx7buYTet88kQwN9XCk/NKt8N8AO
CMpvuIyKc4sTTc8JF99rnycPrN0euPYY92Hf3dGxKIMq7LD319bvmPTdoTLRF7XUuoYNNMIRvdr1
iSJWafdEUhcQE28AcqazczXrQa40j3tI1wO7XsgSHj2vTBeovZhn+xgff7Sa0aIP9pYIpHEdo/qo
etqIKdHmWtC8FKYUV0KugBO7q9eH36nhbthuE2ydeuJGKBlGDGi1hPfUVyV7lliti7p+lklxMrL8
TO1jhznaXewsyc1iBR5Q8MUu3E2SwKIwKHbMcN9gvsNLwB/GSIHbFHt60Kj8rphm1g01M0VRfM39
iCMmxPC2ZFbmlkBNDMaIqXLDB/13O1oPY4XKUHFj85uKtTQ/DKVYzWeudfKo2USN+2nx5MPP4V5q
9P60sbqaxEsys+BtMBTF+XRnhCoNCInSzlXOa7PKDn2X+yfFZr6nNmkEZYXwCDMlM14Tb75ohnDX
WsPhoKDHr0V+A8LKA9armwIkirPDwUc9oDkCMayCPD5APloE3NzmwifP9Tw/TF1WbsPilrS6uMTt
aG9yrob9UDWPoF6eO5tQYOQ89NxqM5z6X1T74ctchoWW4iNfz6KA/vRxRWUBPeupBonaQ74A16GI
8FeXNOoh6NJ8vZqMov2gKRX/cyEucNHgwxBhRxX2rLuJ49XZjycCIPKnanNqssPRwZ3sOnfpny8d
kAMZOow15vTee6a8+/NligWbLA13FofdCU73bGxRJAkLrmddM/aNRqJHk1V6zXJJJNm48ULT+yBc
eNmROzPBFONSTXYunPE1yuNdVVEL2lI9PnR5da/sj6YM0y0n3HlPmoypLwkfYD1yNk6zH6XZnMqc
8bMvK7qPzN3QiCeQumeZ1SerD9dlie9I4CPFWNHdRWkhNrFtoCem5cgA6b45uqr2uh2tDZQeWc0O
5t6WzzOVbTEzQk2YZ9eSjMBt8JUOyRsDxqWXMTyGMXxKMkLexhhmwWTZBGID0VX2NTEYYxr8Jr6d
GQceP816rNoEZU3VWBQk8WZS+KViJFZbJ6N/ryndg6B+ipz8sS+mC81WWCMM7eA0g7UmOgsmR8pk
VeRhe5CLwbeiMAx77irLnbNnTWrDBwZNv6DxhLVbnft7o1xIUHldksuy3mo53btOuq8sHT+30TyP
HWMTIEz8uNYLGx/jpi9rUkO2Ry/r10ZtcUmZ+iSoOjWtu7oLNK7VBdevV03n7r5lNd2DhZlIX3dD
4HUEg7hdn7oZ3LtmosNE717Bx0e3C7ov7fbNDK9OcnHa6lQXPVoOoSzlJZt2wIZEr+K2iunPau3Q
DDo4pN3Y8hZHYFZ4Uk69DTm1MNsPxFV66zZ9n9c7+G4k6zVKe8lfQFT11UlkaeD5MtvGYsayBb49
8kGEChC2PLnYbzE4n9OMeVjLTRwkPoCZKuKWAfNY2+kOtopB6J90xotzHfYFQZXKWI/1SLlT5DcU
UUGUGBz9eyomMl5lE50wOcUslfGykFRuhe1e/dDbaHhwLAfqrVtbBxK4d4OOoET5u7MmEHXK2ED4
iKnM8TGfHBAqbUTdVze4d73wMTs1swxakuCBxSrKywCQSJIcjUuZ7TzcBjmOVwXLmNMuZ62wBq0z
Tq1Ch+Ob3/V1efQYQ9n9IrrH59xLn4uamxxYrBEJawrshiek77L7qdRxb5TdAQ7QYjbjaBMDY+Mn
8qm3x9QQk4RYtbN7clv3o6LUc5+UjLvh9Oib7XH0f9kJf7WuuOB6xBumoV3YWmiD0hD5BqTlVhO8
vnaG4gRaNKNs3Ytp/TUb4ycV8cfscc8uP1uov5xBFo/NZ0X1+QoFg0uuDJ9FSFVhWj5JMb3bIqSO
tbkZuTrGGtq6X2UAvDxrP09fXtefJD7NiNKzlbDYAyb9QIgCjTUwQ5hwRYTq14beeQxrHGRWvS9h
/6ZRLM7D4KtN1pNjde3sMsneodaRxLynU0qg8czS8je/F6SZmBsiDo0zgkZiD+41m5MHJ7/0SwKo
pWqB4BwroATaI4Nhw5TW2tvJgc7Uq/qlooYFXwvTN0AbrKyIE5PZH8fGcldrfKc3MMEnBtM8SEJ1
NJlOVtEwHnDLP/MO0YxfVHDqVOR1z0WjD2vDEXdDtpeJRf3onF6LCdFGhHFJuLh4nMKQ9QrOrdyi
tNVhEUhdaonlj9wEx1GZrgRdPauRtdpsnfsmvSpY3Mu7Myxxjfnqt62ocIknrgO8de3eXOs9nxwz
HU7LjzAM3VfqbgBWIIBaQu0MjUaAcDECzBDTrIomOw976nSbLGoZh+iVvCm1cL19NxTkk7LyJ40X
jctsPhtVP0osL72aHnwNf4xpVqeSfGbkAqDW0MdWo1LAcCKGN3HH+EHzEns+Y8CEX/82K9PcmNSE
E6/Rf4cIULJ3RzRfVqhDTSK+aIs9gp1JtClfZKz20tXtEf1rR/RznxZfYG5euCWQz3LD/Wg2t1E5
j7lS+ms1xoy2TUsZcdvch1rdbEsrc+i6vrJUHPddzGwtoiuyzQNLiotgh7mmE7I+0DLebpoECEJJ
c1Me8WqXhZVvOHi/hbHV3bkTeLepEuazY+M3XZykA8ro3ZRor1CPGGR0wJoOSLBtOYYUg8BcIkfz
OvNNV2QETDJExXAhNH0ZRuM5dDDNkkS016YzVXv8e3cIZtNeclfxo/feaFlH1NVp8n+ymLtiWlrn
KfmSem3e23B92cf+mgGY7N0mvM2MLvQqHptY3iEwcwpH+TPEqUkZany0prVuDje/DjcU+pa7xCBh
wToXqDgTzrIb8qGlYbp7auT4A6dsr1sYaSvxYVRcViOcVRr0UK9oXwezJ/iwHGE8lhFhJE4242zY
iZvojI8kpOnPwMLm+jZHSHU09DsHLEVfGriglmbHyvQeSfJjnWQ5ZpfsY1Qcnkca7fEUdu9UldaW
TTqXEFiekkLOJky3o/JWma8C3g57JIZpG0XFZaKBxZ+iq99S79nKYik+ri7SmOHxS9YCcb8XA4v3
VnYwj0hlepo6GXwkat5pq2nmrJ169mOPVIxDZv6Y1YNL7pyLEXee4ZTTZbsef0fZcGzD/E5Y730P
HybGLxN0pXErcxZU8bqvuseIfZVALkIqFh49LzSntDXqqaJ4k/P5t27fqro2OGTM91oD5IHHDzSP
QNHaJUYLL7BYJ1X6nHXml+Pp+1kld/MofkytPeajgYHJDiJekNQg9sVN/KOojedcxyJKdyf7acSJ
Fl6oORmQxYwLh/ZmP6hx21FKSoy7/vbEM+diRl3nV9pMu1ZfLofOY6hj3zPxf7kLyybDjM4ZYGv4
HKsqUNN21O9crLOab70VMqi9Md+lrvlozeMnibPEk59Eeoln5ToZWXVxj6n3ZmYvVk0reuPEtzn0
EVhkeZmAALCZnbn0ZPRoacn0CaB0VTk1IPPvCAVGgL1Ypxa4CF6Oc9sYAZlf1vUEc926Bv+FYaQx
6lur09lcQaziWr+JMvE8DupzbJ6JnI2n0GDrXaZlMFoAAUOYRpb/7SXe2+Sl+yQdn8NaJ8Sf7YcM
YkLNna4Lh1OfNqeoK7jjTBg2Y1ODyzN9aHmDSV2aQdyrI9SDWzq5C6CH/LRgDWuyu4Z5wVQOUavA
sgz60weMR1Z/0ojsuB2GpPEIoJF6nclwdkSRTk5avooZkKjfhPewv/Yt64qVJ7k0TEl2Nxg5N4b2
u9H9B3ylB6HMVwiu6NT+dSL+iDPA4B5hGU8y3UcDa5FE88qtr4jJ58TQ8dLsw7nHJIhvxyOZwe0A
D6JpfPT9BCIliwMcf1wrNd5E2b2RyeVcpjtr5RSfnjccZnQNKEVRQp0j2TegDdfRJq7U+48iRCVK
ndNssW2dOXXliZNsNRuucWcFNCxAC+xSKM0ZVsuaFOLQakeTMvSxcYoga8dsm/d8YBezdMyVO2d5
RMB3NWZc9DWnvKXS2GCbor0GvoLU4CLOjv2IPWaTNgmtPSbQuJ56VxIN+1QzN4QB5ArfRLz2wwLN
v5HYfPTbHIugp44CMgN3/wEYzjDoj7UXfdfpkunARgP++o1wRrfiCTPWEXGBdQh6weql2NiIqQeV
NwGBg2Ej4l4HsdDuUvKyDt4FTtDaylHzfU4dSFBF8QfuzXgtY1Uj/slj6ZP8N351wmx2pdblQe14
X8bM2wpKPgE5azND/FkRqB+CoX0d+2XRHjvnXPS7rh053WOkZDlorHpjLbuEvXuFYED30vfsFHvf
3fSVtsHNtHEzKe6HwXhmD9mNWM5S3ekeZh/tAv2f8zLbAX9MIu4hRK4T8NtBrnpt5dP+MCYKT1Ak
Dj6Ur6sebmPL/OqKvDs4Ao8Nr+DiTGUvsyJDX7CVdsMTpmcA/kbyY9A+vhXdTJxNiQudAr/mThrB
wEETdxQQook7oRFbzS0WITTVsH4d44CBm4VLyg/QRGJkKM4/Gmlae1kUVD9KuD2gUCDkpvJd+mO3
tatsQdlqEFfhIgyNOrbgeiEEDpM+ry05mRspGg4yCAMY+gGUdm3XcQdmj9wvSYgxt7xVlePVGLTr
CDsMT17xHFdeeu6jrN8lvc2sCnpMYdQwYZhg3c2h1WpocHpC40Y5SQ99odvy7Y683JA0az+lrYu6
KILvPQt34pPQSopbGnFgN3VO+VGX/6R9dHOmkabozHoAHYSN0K9ogw1RcygvJ1Y/mt1uDuNt39rq
004qFqVZg2RuQxfJtOVH7rydwZGFJUZ0j3bOD2Kx48xzjNmpX1zqON2jU1aBjStkTe7ixG3+JAYo
A4TR2a97mG2rAcyAnk7WNk5dIlZe/zrS1HtsFZJXG8fPjc6GM69keGE2iII5HUkmOyp9m9vsonuS
SXDuq6vQuCC2lrVGLa5PYsm2SjoX4Amm3sYav8UUNncEjhYzK9+5N2p1arvwIAeazLqCTbBNRUZJ
rRtd5vKNjHG6bX1wEIhs37Hh071idzt9bjGWG/XDBDcAfZQvJRGFvkjtlRFhGu3x6jOIsPs3KL88
ujKWO2DFl9byqmPsEWADm+KtDGdWF1xkjLUJBKXZKzneyuHoGchwsDq1dQtcECwEB0AzFVvqUIKh
GjResqrY1n7X0x/s0yaRmY9VJcgy+3O7DfPnQmOpNMOFtln0k8GdgnxKTvW4ADQUYgx3/A+vyu2N
K0qa7SHuX0BJzYFdKKbhGa4v+TBqMnJI7Bbh90k9OFbTrJHm53UXyScFBBy2d3ex/OKel2W6M4uo
IeTGlolWJM7OU52fZ937HO2Zz0sebsmJzAF4Qm9llQ03Hp2CMZjHr32Fr07y9lRDFGLWINRWlZyA
G7uxUDMzbl2jOe7tyGNxzsRDVKU9Vw21ar4xsRPWgb02dfUC5ZJzVjX+yjO4iTLeyeXK61a2y97V
viQO6CijfxqlepwGDaHWvlIw33AcYh9quxNNOwKtSRratu6cz7pmMTuOZh2UUBEtCuiomCctyBkE
zYrNYgNoJ2/cNsC6aHN9brLuWAncD4XrMmJ3LAP/1MOk5tkU8NL8xmQr4pR2YOjZyWrxpBdpRTkc
VotdWVr3coLJWTvutXZ0QgUzmQTHkI82fgxgX1MdGAtVxs6mdk/NDIo88inhLHsjnuHDpcceg8pB
Spg/IZJSVqgjCu1rGFLUhPHrs5nb5lzKp7aPNLQNMOoaJC0k1pPozfdBSkanKgdtTWSyMqJsU0gV
6GTt4xE+MFTzKHA52Gllgv7im8iT7k/SGsvROol5rNYWbtV0TAsHIwscja6A2JHEaTCyAlqZbsUB
rnTKI8vVYSYaV7SrUKbzRst0E96ZtnacXG5GAYS6TGs+BKwW8IfhcI1LwHccCQmTKOczShD4/nxp
EmnshdAhdxFXgQcu+dCI+JQDoyjRMMDRUz3fOsTA2E7cdXHrHf98MboB4Uy2FLW2b1XBtrODyL6K
inw7KD2l/LpJT24CSGf15/d5v6+NPj12uULtVMLagVsGoJNY9gmYBUJ/hf48urDKMr3AIEPKA1wq
on1kKWZnsHTQOSWeWuA1Jo0Naw9Jy2Hsr40g73ptgxeE+p5CPXSzepa2qLeVLN+T8GJolywzE/ZN
htxOImu7FT+vx8dHdZscJOCx1tWeuI61E208HMGeDsfSsPq/vkByYgI4tPowwWwS8xEGsSoHuHwi
L46SSh9yiZNzovOm2bE95XjrsAw4aqgfR4t3DGhdr+ecGPqAi+tdYbNdIrrxojXiUU7OeR6Xfy9l
z+jQiW5RLI+loNnYJrvRSvXpta7E2aEzJ/BFScwhoTch1x+qZmIE5BCCoSU/x6hRejM9NFayncE6
Fx2egxmvN/pgc61YFgFwbp9GC8/K7DkvrjNSBB8nPPn14mZyEfOn8miYwMXzFR4cJBUnu0UNw7he
uZyNFfd5v37I7eZz7jARj4a6ocbshTY9CpO7kBZOJ5qn6JxSA+mFKblVjbebVV1zKXN+6cDZYEtU
nolJynyRpfNM8HPLxfQ3KxUTzT9q2JD9hhKiVkhZFc5wiOQCOi+hfIge8wO4oAdBKNSMTdZHKA5T
Xt73aDtcFOCq5tpXm8QH6XYYyg3/PURPQKtOum006RfXM789DUHJ1rNn1XuvPrq/p32OrWSagrpa
lx79WgrJQzsKLfslzRLOEc+nm6Q/JlNvnvlXpsZnXZX43GAsbSjSXFY0Idbv6iVMKFDp0KdWeQ5c
1p8fNFHdF7BRVm7c32QR71IPHdFGOWEFpQJYwIYs97QxoglnTL4yDAEuinvlz29Mu3rrfqkM90yD
mL8YDYhkmYyE0/xgmhn2GfmcV/s4z64mU9LKbJ0XXYMnUMS8Q7Afr+YUqt1IplbPh5Mqir3bj290
DL+Mvv5oJwnKFzjK+Af3/b7hk8MKjjYmPDW+f+kK/1ck0BxszTvVJPrsl9arj3mZ8ggYWQNazFYZ
FuUcpiYR29LZU+v1eTdX1SnL8Go5HgJQyU1pgpTkcyRPJzuwcfSuMx6zRnQYK0mZJ8O+ToJCckIr
bNgTE8GjSmXEwSGrUM2GTUvJQ9qbL24S79CxzVXdmTahuGlYxbjTx24dPuqD9ZOq6DBVfMo8fBv4
eGamHhSJ2mLnyQroI/QiJlVQcbtwenAWDorwoqX5rV43ZXyz4VwEja+dXMuknBgvM372dNvx4giH
lLeR8hEzdWz5NYuXEhBiXfHR/4/bZy//V72Z/x5q4d+wGP69jqb/B9uX8L3+7/yzl1/y15j8vX/2
z//wLwZa+2++oPBMp40Zt55u0bHyl4HWNP7muKZv65S9mGIx1v6Le1ajapOq+wW0YBP0XH71P+yz
GpWay9/9L/+ZJzL6XT6Ucoq4if7D7/9T0ecPZUKV4j//058W+7/+2uH7n//JEybsB5NUhTDogXJ0
B7Pv31f0RJPbuxHJ7lU8cc80/bJ80jjw782CO9tEBOaJDetwX4726c8fJlmz4ug6bcjoaJf/+QUX
u4atdDlLg9FmY/mvf5otv4J64ByBAM97FwQDbjlznzpLMCEqkRcAv5b2+KY3lrNva9bVf34ra3aE
RSbqO1G3zpMTp9tey9VbnI3Zwe1nbQPG8P9QbW4QV/s3TSI8IZ5u41MWrm5awvoDvvj7J6TUcK6Y
2qxWWa09//G+Ll2Lq6aVIXgTpzumyxdJVm8LD/UKHo041BDjhDBxZmKHuJ8zuDSIe4cxHV5LsxpW
npv+rsmmRoQhA0pV65VBQ0rT+ckhG+UHyfrn1FnYFYX+OHXtGSoyw2bxg5GVw0wDmbOf/CtWF3Yk
BtQBPFndjNMg5U6gIrLJk7CvqWm+YYeTZ3wDEBxMZ8sKXK5zFdQERJIGlx0ZJqBWgjVQ3zF7Kxxf
lR+EkxURp8D95yCir6XsT0rDTmLb+AeZDwETcknaJF1/UEaMgRlZIM9CtUKye2qicd6wp/ZBVM6+
x8qUoNi56vfNGI+rjE6WIPSmDSLqzostEi888M4KA8qyPt1Ox5GBpVrQps15zmM05U0Xe2OQ95a2
SsSALah0d7IqUtxwI8fERdNTDagcD/Vci777xuJvl4lLeA6DpfUGCWNVNSxjGmw3K8wm7NOT8N4J
ta+Eu7Yzl7/S7F5PASqlJO5NGxS1AjpV8k60p7s0nI7FCOrMAN3BPLtNsknflGLTm9z7M/nCepdl
WtjHe2a5ohCYA9MG7w+ex8heyu0Fh8yp7w/YnR8r6bYr1Td7r/fIywysFCW58KTyxVpkJICVwzg8
eKDlUveLgDfgT0ADzgBEHhA3kGxhP48VM07dlGTeZjsMirHI6EXVCGSEmLgXdlhI5YpNZNWj9qIy
u2GXVOEFOnkRpBpFBKRlsaAo8AIemTOuB4HGiuUggE2vCgugetgZN2x997YegSOEa7vG/zTt2XTe
mTlcRFKYfefcBAroek7Fy0LK7kN5TkcahvA58BArd1+AiYqr5kZrlImKu4iMkX0xXF0PQDaoHRUH
CbKUzRHGIECVW6eqj9kwo+XwCcJe1tTNexK7hyxrD5bJ0c827zVPz67uWF/akg1NRYt3EPolLM4x
DQrHGt5r5cM6Jng7efkmRbtIxwlBKkvtTcRxQOhACQQOdBb252S+D2cbP1qFZC5a896aBf6rUn5L
s80BwGooeiULXFitY+TfKGFjDIWlPHnNHlcoPuyi/nbz/07dmezGrmRZ9ossQBpJIw2okfet+n5C
XElX7PueX5+LisqKDCCRQA5r8IQnya8kdyfN7Jyz99r4fDFFzkfPqp76iZEW5h1SHS4m3dSVp6sO
ES6X0cyNjlWCVm4z1KtR0xcJ74ckoXXoRM/piCtOczGhRUaWrZONUZT3asDR7204Hr+5ZMyZYXqe
DJMWKARW1Ej9Yrx6RthAY18Sou3wgx0nwCDZ2gNZFMapKEt/azvoWuTeDmCISCFuOiv5JCJXrP2Q
9iunugsjqAZJyewdRGe8mKFN8eREV28aHrsxvg1cr0TZ1vb82ZJcCkFQw/REB75mFo2HaigJl0na
niHCenad+oJAajsmBtqXSn5lXUn2kvEzZBFHGWyEddQ9DrAe+VnBKR0d+2BE3O445ghK98NzkwR/
zMoCPSGHr57J/z6ynPt8YPSKZBO9qoesjZLLomOZIca3iAM9U9X6Z0PbOWOUnLBP4puK0bCWF+Q/
v6uAqm2IDSNYaXkwXFmbNwKOFmPrYtjYKW5gLr9yQ5hgcclkQOjQ8n+4NO1t4FDhGVbzTjpUfqyH
JCAEDk0xGu2OY/pnDVZhpyO968VTGbTsU0FZ306AO29//y+IoX+yzq1sU5rb3y/968OiHvDgUO+L
gc6CCZbAI5H4OvsD0bBSPjE7xxuZVePp91M5oYmhJ2eAyua74H+fi9QSm9DLsceh83oqmqy+dlH5
+ftZHbviwUbbKvHyPLV9MyOP8A0OhWFAuJvxqfrZW2NBy7fTUhuarpWffv/vX5+aS71Iub80/egQ
c35gqqDqc5lS1xaiouvGJWggpTrNwKCDonH+Moz/SLLefsGcgyuxydqrxehso8BRMizRgEVJwFjK
aDbMcL4hsoLSvyCZRnnlK4SkN8i6xQ/2cidlphBl3xK7JPVez2DfcEBqR5WCcKryi1E4QDwHc9gj
VgYp4DKOQReov53uZmzN7Ada4ldDL/8lKwgXKHyShuORvh/108nnNtl35Es+5GDc7dL6ovB1L56y
MWp4hnGwM+vYL0rnwQ3KBxKWGLT5AkDduCq76jmbevkU+horMeLjR1FjC8UMP1+DXAS7xJU3kCbC
o5eK6EbnVbclh9d9bHWj2dUi+RHyW0c5wfvApANk8GP8XDyuppV135Mbv+bF/DAGaMbwKESrMBZf
Q9981aNO7/NocnftgEkxJWj7hF0CWkyKEqAwjW7PkFjRf854peDrb/NI3SVtt62YDPzpJ4buqQ8K
cKTiYXwi/ZNCwwzVyHXeRMU0LQqaL95MgAembO7LqAtgFtCs0K3X7DDYrNHP2DdIvAqnTPdWfozd
YeLt54UyRYsEpnbEybYa55TOiCVLuhRIFRCjZQJ8bZsxwmeEiSwDz9C+FUm9UWUSbQRT0YfMpGEb
wP3MZ+ZFU7jD9yBv5uWsMkTlT5iQ9GDokrTj1zQoh40ch5hhxMRUam4yE7cQiRipmx7nWFmnzI/s
U1rAlk264TVrxHtjxcwqMKrTj3UQUyZJvIehdWk4ED7g9q8qS12LpHgehrwEvINJl4U8F/VNWbY3
WCDRhow/jpc+Cw6Rq6LD3AuSANMES5kr1XAOv4KmFbeFovJDfO2uyDyyD+h2XmiCthf83SwiwUnU
do1Y2U8QuEEICImZYlEq5/OoC1TvDBr506Uh471alKnIOCFRVtgM6nm4HchC2TNmTf1+vs5RFN3k
NqRXx0Hnl357s9fse7t5S1XgcahYWpKDnB9NrybZGMli56TgrOTc3UxZ8ur1VbNRTnWbV4oMK6kI
0HIZ7U7WbZ16f1qC1A8QECkEgmSbamVCNarHbR5EcgUshdX4fsRTvcEJ2z0Fw2QfGg0jmi1U+1l5
x2yHtSELHk0mKLfZqKdds2hWJlV5N8PV69zsPKf+I22fmN3GWZbE4c4cOZxhsXpL1NiffC+M7iGg
vUpHd5vfw3Ng1cbt74c+ta9oNAGw2p+lOSMCY/z31JL3iBc1YpDlReWJN+61zIqMTBHLWZmVV186
cNFHxFeXpOX9Kpkt7sIGyZClIHE2YdOdrVn2j73DyK0ZvPdgqpDilH73+Pshcu0VXeEzeAh9FVZm
36RMwa1evcZSkEnjZDT/5qzdAyXdlvTM7zLXRpISOrh7xrTa1nY2PMxYFCfR3ocTvJa+QLpOx35p
hDXQnspPOxRrnfJvfcNYaAgIkJN44NgqaLVmVgUCf/mArHjexcQHbMgAQlDciBgBohro7vcpRwlG
Pw3e5W0AGyoKQtLZ3PbZQ78MRDx8C3iFzo4qDBpJRvAWmmCP7chwjr/fFR0jL6mnR3j+451Zj9gU
eZQqYQSj3XFBkRJ5RE3q7JhRFDe+SApiBHcJpi5+P59ABGVUyeXc+056xdiXXgUWoyv84iKMr3L5
wu9Xa79gdvH7KPTZzs70chpK/+/xipHRMvji4f98TIEsQQ+m3P5+7Z/f/v3J//o3kW+i1SyN8++X
XH+SZ9AHXBgcvOqWgRS8O/f8+6nNCIZMjbwmpKNB4PP7nd/HhEir6n/+G9uKvX8+vO64bUXVjpvf
J2lA/prqYLroJA2XqA6eeDY7xc0CkPj9RvuI1iy4q6w+vyMswz+HMsfhmOR3vx9EW+KgtIrwOOQT
hHuvfYbIGT9GUYGgjM96uH1P3rSvVGuhxM2gg0f9U+UU3bNr2utQo+8IXfchipT3GBgBGb+eff/7
mZkVE4n0/nD4/dRm/T6q3Nb0THls3/fTIz3ZJKJ8GvlVnEQBs3OnwJLyfO9TBjCS0Qi6sxGu4/wY
mAaKGObSI1dDUdKvTXSL9kszMJ3wdtXWY9HZ92HIyhOjceIAPDOzN7vdGBifvYxpQjbYGUB0mM0H
StkrBT+zSPlG6hvj0zYEoVLDb1s1fbeBs/93WoBrYZVijmkQQXS+f2olCfaLmtPBknr0fHfhc/vQ
4Qi66Dk0nLpwICiIv9LAZ7ifE1SWCwSj6FK4vkAQKoEtoROTQmKbHdtRohI1kfPlnXDxFNhIxvIb
Hw0FjLLwNo+e+gKUPxE9zpo5DOOg2XjTcYN5iQY3U/KT21WXxOlbllx7xPoRnF3ODKt40I/pknmb
ZywJQTsc/aHyDqzRAw78rdu2asvA+c6JoDj1gwHq8WS0DeJZceyc4ZVR1zcdiU/GCdu4izTlk4nO
gcbhWHjbsut2pKn7l0XaLto6WiVEpmxDcPihhVwyaqPLRAW4C/zuXDkI+mtXrX3692DEpH+urRaJ
CgEikRH/+T36mDNITWk0z0mafngVDf0+HvB/gedJFPa0NECpr1u1MkvndS44RAiOvF2H+Lcqkd0D
wbtxx+90FG+9T70z0SLy5w9/NHA1htuBBMa1Nt+t3PgGLrOK7iazRJXEhFSH9YfJRG5fZ9ZGJvNf
SQYBk6pvVdbPZjPSgS5uHbODL0EiSM25vdXFsx/V70EZnueCqJxJdj3xI0Rkqe4Bg1JKTMSCtWN0
jTQPRI7HDWtPyTHz8Cv4Od39kqwpVtXt0HBVY876QG35HQSLj1sSjWDY+6QzT2bFHdIiY9oBVv/L
iX+F+RqutPswB3RWHOwUndG9zXPzloTmuQqYTwbhdG5RKnAnkoURmJED9oSEjoFVICeVSETtvjei
h1QyFjDwOpKHld/OwJgQPXwGbfEBuMrcGxVNAjSrw3ZWwWusS7zJLkNFtKi77AnmDhwmMNlw5/Zc
u/15oKw5d3QbULOAoYgiaPpEUDnYgsKfTOgczSDm0o7bsGSwmo2oHS0ByjcuOJm2Ob6O2H03UFb7
5KmsGttlFjuh0bOSbqe7B1fM+SsKqdy0on1t+t9BmrxFU3dH4Oe4YWU/ppkbrp3gKaRrVU7YVMVY
pzzVysfCy1i+E805mTy1DpPwVnaI1VyjYbDhcSdljfEpW4635bgoYU6iLdSdMc0H8He8T8YyrE3k
lav0xyQAR5R5z0C9YGLl4C2PGrpwBQCu1pJ/yWsdCBajNSX2ZQ1hzhAMoKud6l1kwzCLOIxs0xhi
3WzcpskdLEIk+tk759yfinQQ8lj0AxbQ0JP2fYlpvY1jZ+uHHI2nOhcnwlWfw2p+tD3X20Ydx1zK
QZhvAagkIUiJT7p63031Ux3b6VlY7e2cl5IOgLjiNo0YwMvq1eX1tub42Somf8MEfDm5h+rGPngm
SYBDqr4nbj/FKgjH0G7JQwsPMq+Cczr3sO+sA3aH24m89M3klsFeFOrikDyG8xtrWN2aOHXA3OD4
uzNb7e4B4f94AfCoUHPeIuaEgztKNTewXgael2lDM8gYhnMvmza7q75ljSZGzal5ZrhMSpyLe3CJ
LwmG+8fBXpNo9KEdaZ6G3AvvE7hnbttwVUUejUPZrA3bLu4XRzqz5OYhyWdwihNSpIU7ibfEIL1y
4ZDP63TA2k3bmInphUIN00deJ7s8rsPdOLxnTvaQmnnxqvvm0pExZXgDo6PUeew13UdCfHC2oi0J
adeuxxx1PbHIPef5BKKeJY9FgK1d6juHRnbvhu7GtAhTJkAPjUVd/lTxTOtkRs1bS+8xwSMrTefJ
KQUFclwA+ZZ4YTsamdmQv4LUwUSVcJsWrr9GgHJylSyJ7SAOMfL8E5ZiS81vIhYog7Cueg6Bj7gD
hzVSE/IyIKzzFVTbfb6h4kcHJ8h9a2sc5kO+6L8gaYcunbWGW75HadSg4l81A3vknOiDLixe2oZl
NCNWea0wHI7iJQbPcBpMxfCcWFb8409JCK8xCRIIhP78gvkBHiDZUK7Od2aJCsfwSDZs2D4q85gH
nnO1FTXDhAKvC4jNmoyJzCVCTtaKE/6MLkyUkTx2GZHAA7AWs2e/MkxaW5z8aVGjA/XLnu5aaTzE
SpFKhACOS3k35jjwJoMeia3VStrlvEXQdx0dIsiMsnmaI/uVDq67rztqmrqJOZ9ZmuQ4p2B37yCX
zWZLaVzdzrp5LnRab0wPlI7hk+wRwtpru4PAHnoIcxwywjWOUxVLsgnqD5HMnxaaqbUXOkDjrWw/
adSIJloGY6BnFxDHxrKGl3aAiAr+765R02MroY4lSoKeI3eZLEvj7A4QahprRygFWX2LGUYo94kM
1Slu+3uktmjsSdkavABm3tGN434tQgO8rLlElPAudTjMVroOb7JB0w2SzDetMkT7MyJAmoNXKJUv
izaxiAECtMb46roNvMK5eoWU+0GTTayLJHoa0yaHAK1sIHivtujtDaZ/SEw2x4JEfdJxXQmsRWdb
8eJbcXLy++HBHYfqEGpndQAkUt8AaEd6hsWE/ockxY9TjYhpf5lOuGNkjPOXm0ZRCfVVZOyNLi7W
YESfzXgIKHPtd5BN4x03Hh4RGL7MwckZl7u06g9xadwTLmJtM2uB03vlZycRL2OAZXKKzyEh11Sn
6k1V8rv3E7I+jfZoZHa4V0uVX1ThtasbAiUARw4842E898x3L2DgvgeDFbWszXs1Gc9aAr0jxhvd
J2vy2vE7d0f2pYmil+mB8o61HtU9hMTtFCxdlWBdpPoFO/elAU28K7rpLtIfImVT85EPDb3drfw+
gqKCd4q+4K5yF0WN0WHCp+Fg0DPJozij10/wk+DSOYBFf8acSnd5RUsq5TzWfmsP3x8MMtp34fie
5I1xnRP3j1Lhl0V8dmKeCzV/iNy8R/5IfkwUv7o9RWU5m3ugbLcG/skjEgGUtvgCcqa4KMrUF5VB
tFZnPNPRVmgxbSoPw/NofZdCYFJCD0taKSHhXP0sIoT9+rbx3gyaVov5UfdiJJ7JGNd14h7j2uiQ
B6E09IfExt4dXy3SiXd+YD3R0qYPzVKfhqhTPP2VqPIP/sp7iwGUdhmBl9M9B+uDDXX44MFtIQTg
OccztCSVkRBT0FuEMPtD7zjbRabk8LNmqxWEDBfJyc4/al2jxq+UwJpUxrdT4O9LNH9oBrxyY88U
Hu4Ywk8DuYtGN7n1kJEKBvXkB9xOGU2fmadSIThmxMg0CVNHPwRs9wpBJUTvpmXaoMTPHChyHGgR
JvSANkCM/bUp4Qm4iUXyWtNTp/oO2xqRiJFOdkiYPhry31jAWm7TGpC6iK+mOebnso8ONmeybS7d
DgAj4L9vperpWvXh38ErEKYG53KwvW3TmLzr4Oa2IkI9J6oLbrdwW0XLM/sc9UtNpA0G5qZm4diO
NUQsNPZ4+iTW1wJXbGk5YM8oBdqlngqXAUEBYM8VdAq8gshTWZ2MZAmmTSK8R3W86foyX4f0DvNW
/6FdAQ8lpYVvGw9NjFs8TwfrGNGJBCeDR5Z6gNlZtU8quIDz1M5noLfXuK+BnWBnYePqwl0m/EsR
TIuhEwG4NbF2GSFTP1lAhUxI5NW1o3CbEhKlzUbiOO8YbFi4+eL8Mvkx0U12DKquiz58szsiJkJ0
kIannNVc+G13qksCyiwvyzbGzOLhAtCNyOgu0LCd2HP6TZi72baGiqbr9Cb1+uvv9etKg4khvd5V
FU50MdhgSvPHKN+9yHkmhLBficnLEVEa1T512ueWlg/5HcERWNQnZsqn0q1ItEVcX8zcq5gIm40/
ktwaDObVzDIsW/JoQVLf1jODmDLFwj6FxsPsJPepPWMqtskGzHL3k4jPZwSGtKYBQa0AXUZWu88T
cUHMkrIEb0BNPU0J4MLGb7A3z/FbPDDD4zUCF+Khs4mWDBOTLGVEfM6fzK//Eih+I8r2k5Qw604W
GGLHGlXOiHppndJF7ftObUYF3TB6QjribZkpQ9IhUXNwXiwD32w00BC1qh+ds++AbN1g3d8HiG9Q
2bLjRsF8RDJ175IcVGF6LclF3TnG/FRVLXdDEuy6OPgWjqoQ/VXbUVtfZd02C868PJqfQxz/Kdv5
c+4VkISZnNe6j98pKu217EnCVqrbEYnDC0SYLbspJ6ycXsYs2ldq7E9YGIQFpdNGSWdcT9qw9nXR
/0EsQEMTUK1dqeiGtjXQCMM6Srgbm9bm/fOdadHQ0dCtqWjWo5Ve8wgbD2kWDBuNXp9+P/TsYb5C
Ng9c7mDP1QlOIOb9+IUtX+DzohyMM/NxyGlP50w8Xa9T+6EwOi7T4LYMjbdZuQzj62Tv2vMnCIdK
EWMZGMkpStsPzwoQ0HoGHpc9yY5i15TBe9wnO1eUgLsTngBj1698aq4xobLHeiZ9zMIWJrrmPsin
dBc6xBAXrJt6JIke1tBM/uZzACUrRvh0KMxx09UTt4XPJQI8g86CDt6mcCTDioTFgxscdIatgx07
2suOD0NfYJV0dx7RVvvOM75pExAaikA9l+1zYI7sxiQTeO7orI12eZtaAQtb3HpUd+zstA8cc74a
JsYcIXD7NjXIPnvvKpPi0fMOes62nESroyGG14RxlCbTaYVc/cMyfaJb4/w5Yb5jM3fY4w6xMZeq
dxi09WkADIrwKNp65dL6tsO3GvwkbZ3bJo/Du2jxaeo0PXSUf1SImYKWOTz0NtPZMQdbahwz1T/M
8/CDNfe9oybfDkiwa7e/gRGbbIMS07imPMkLxueJiye2qKn7sqiAai7VXa44a7isFEOmUhIxY9J9
qTAa6vcdGZsl4wjNvJEry/eLc9BjK3UdtnGRuUf01/R2zZjFrYfPU34pZzYOIHIIj7eGTRAKKgP5
t9ZVAL3a2lCsOYcMTN4qcGqYVKirOytQWCHaaOPxnOH531Y6FdsBSt9Gu4xi3HpHYxHvBAK8eBT8
nZ2msaJZUhLvJmxAIYYALje1Nq9znFH493OyBevGkcgHCs36vZL+nP8ZBsbSt+Bf6jekhTucy3tF
Q4GDLFEchugOZRGDXsF9t02r4XGxcKWkn2DfO9cCVLhZuSvKG15NDO4bKL2ISgJNJytHW9Z7t0mP
O6xcW4TJoQ+P/0QJm8qjGTQvEZXpkTnptOkMmgkBE8lLbv707BWA39RbmsFEC/vnsOeki162rtX4
UAXszlWSA+rwaBh17H/O/IY4ACRmaKKxZbigFtW/58izYXZfaiDjK5Cfgx0Mh7RaIvEiGzxIhzsZ
IdufqqmiAwkhZxaTD8d3nufSyNeoRM6obSsEbwqBOO0p/OyU6myJzx68Lbf9GGAirYKBIkNlIwJb
LGsIHEgu9ZIdqpQLSTEG4ogQCJOie6gp1GFKdUtosHfJaL6MI6IkvCJwrnS/L1wD/THMslD1i1k5
hQRrTOCVfetGSx0eZ7zgYVo8yDxIL4T4vOsxhPmVaXUyAo6xRlBjiCMkO81ARqFyRgMLjtAkFEwQ
cLmmx5WtFD6etwJORZRcMBMgGkDp7uLiB8BUHnhvglMe0z1xBErHiFFnw3kDgll3orKN1zRhPHSA
OdDSaLpL6yG6oLU+UFrYq8gYuoOVcOaPJ8tdS7t/atwk2MypwKLeYg9wPWpqjBNXGQgoG3H8OAEI
32oPkArztAPk85ekibM9aXSfUdbG6x5NCLmcTNe76EotfB9ExKGx6VF6WowLjK5iwrYrBLlzvWMK
5irJNdEuPBrKDqd5rShFSk7yhUubRiLJn5r5gHL62SLENYM9U1q0MS0GcciBMusUF+Oz4QE/wm1C
WpqnJw4VYmf1HvnP0J6wL4b7WsQ/+NQehEimR2AcuyxsNelBuKhQS++yFFGnLzSu67ItIHyskZpZ
i96JMykdv3WfwYgOs74lCTH/yKjCVoamPp5VBRTP7gFraSwzxKx4gT/hfjOuCD5fu7y69yvt78WS
XdG0f9PBLBdbOy4thp8aX0ficf0ymBwp4pDHmysPJtXZGcCwFxLDQeMjpBYWKC5iw2Hi09lGoH1b
ROqzB2O7YYvzdh2TxsX+Ku9T6kbmFUGzJQ7hLK1ZHGq3gkUhtlhzszUavSdrBObljfgsBKjvwOWn
DLpGku4ApQIonM4pXkDziK+LpB2For41wzWpsgwDZg4HgoFPJNLwswm6C9ByrEdxfoOy5hxqIQ5B
7FI6I8WZEk5ExWijEWFQv5GDYuieILaP3QdLET5mGPFjXLIkEuBOVCHZ5BAPbNwl6gMtPnYnS/J2
BzkchZkuH9mlm9Jm8Pzi+SrdygHRa0m1euaL8xnkl4sN7JC4uJNK2v2Om/HGEd2y1zmWeKt4LwsH
ykzOFC6VP4MwiCsuCXl3e8SznVNRQth6l3h2dqXFYh0StM19lKPCTwB/h10V73IbVXPGiM7Jgu9x
dntYQd5hEMRBVmMRIZUIXkHVfiQUGrhpUmMTEbA+SbnJMAxsXPiaO6KmfgjzxPAx2WoVcsWtDZMU
Gon9vE9Nrg3L+c7SdDcS7pgzUDTkHB2QTddeY10QQm5t5bd7KzNRw83YdUNLJzfcZd+dRRLrAo00
0R2vc4wwG+zc1H+uCUuOJYRZL8cwlZz9ILkdYnqiY+bscsvRW3OAAmkL869FR5QOIpB7F8KOOYLu
CJjKqor9qi12XkTGi7QhPowZa6FnTYt+Qq+5MqCGGpi42dNssofdugGiwy5Tl4y00VzdYYXpdybR
Ptxq5b4awBYqjCZZVLMToPaCjE4PFL0ONryC3kJWKXVyhLhLrd3UtfgYcd21k6/uets4uKORbLqK
vmaM15bjfrkZB9LIrTp5LapNZWNbnQ1+NRxZNqM6aw5DU98T+NhENfrOnNoBGQPKQtbxFZUeLFAk
sH38UsD0z72tKeaelPcZU8BkR/eOKDEP9Myw/Qo6KIxM8vGGHfMy3HIMoyYfhbfRyzc/KB5GtEOW
n1TbVLpP3Ywx29cfzRxg+SBqIHW6+UQHCXv5EUD1ghfKubeVa68DJ/gTjwZrs3xOFJwr11B4doqG
zI9oR14bWcc9NtgEph1eEk7/dieusdI90JY+2RRzg/cB0yqhH/Ou7cj1DiFmITB7m8djOsY/xIy+
KJ0P+xYlQZmJhH2ZyoiIByg4id6GpM5SEcWPuD+ISetGcYR8dG5I/Oua3jzMgK9WTHIeRNznq7zz
ITy3AL/D0H4PLI/DJyjILPm0EnPecDBE/M+5uHMxyVkGpL8lKMo0nLOoq6ehwyeTN3+cSb7b3ZvC
VrK1WwSBuL6p+T0YitRoD9Vk4ISVzAkEwY60a6qrnj8ajlcYYgyILKjmTHpfB390v4HH3U/Sww8S
dbvCSh97q/wD5pHKvDyy/LR0cXDb1C4hl7VpWJt2SohdcJk+Io7YEsxG+0M3u5pzX9KTlBS3LhrD
vhiO0sp32JpQF6TmiyUuhKcP+0jRIPGc9sfk6KkrGR+b0dnXiEKm1iehfMl8r80vfzb6Q0RNsAyh
vSbccv3FB5cibg0f5U82po/5oJODHGlWG/TisiH1tpxsIGHZ+sitDD1NbFXIBVwb+1hnzWNYCZQg
IxiXbIFTBLLwT7jjDpwDMZh1J48+OtdHzxAFDUkXeT0DzbuGPLVN49NQ8ZQPBAzyodd/1zZSFl4Y
FNy3fpGSmjKDnoQDMLS0GsPkJpNzuZGs0UVBnr3L/lTbjy07F3ZLuckdjhkgKJgtgkvH/gfyXtgO
ZqRt6DavKFk4Szk5OUU5W5kHVKdjKJxy8MGaXs2rdJ4/uoFuCAQctD3oVVeTM6/nLvd2QZZPK6Qq
93XvQPpEbpyO8oIpdVsT+gvvCa2Al1ekQ8RQiogL4Tc+J6SwcersH0wnf5aqilcN8Sj43q0eRUtU
JenJs9q3uonSm8pVj7Gs4fxwoAsGXezwHT0kX808YIqliF/BqBsOlKUXM42Z/10FiKsNCbTU3A1r
O0zsg6+yB2MMuWFJd3BgjPQa3bDvyo8qr3ZhGcMKHGMSycLwOs0bHKlbWXG0wa2E6ASw2GLFDWtJ
n7o8TtrHQzk62Vk77I90cEknNMRJlybE+xmMeqs3U27+BRbvjRxiCBDflyK/j5B+7kknco4SvVTm
I3AN0/IhjCqqGRpcBEh3oCzzo5sMSNRbyDMzzDWUstMJcvMiMHQOIGTXyP8eY0gzIWKHEzqKH+QP
MFuaQu1cZDr7aeS8OSdD/qCgIHU9DXbTE6+Vx4AnZM6/HjtqkKieoHgM7ZY525opClGnKVIyVUIK
cNguG3hqLRp5BjD8B2CaoA//VLVsnnVAyI/gAJbXMKml/JgSZOATrp11Mi4kPj08hmVzJ+bqUZp4
ZUzL/mqYNcgMSjAEojMUxIfMKVHL4FTPvY6tQHcf3USRCReKuhxxWOt81X7z5Fo2kJo+3TKY2zqy
Z+BFyUUNjxSw3MyU3hwBJZBmRg0Qq45FzS7okVRQqPZ+DudLYE4EnY1pu81wjuWMUY6p5S3JTWu1
VInAruk70XpQfnS1R3a8cOQWijws00FIkAirTT/pp8SszW0iqn1rJUc83pgtuw0nH5SGNFXsvGLf
QzYlStM4DCGMF7MGwDPqql3NlpYblcvlaF4eVYkKKo4wHmM31bRLMdUHFrYlbOI109/hKSabqpAB
kC+n3QdW8Xe0PALWuugYeNVhTmp5Y5OAWdftlrFyRlTZBCuCVhJvVeah4LSebQxlaPCiQ2xX2aqO
qWe74I5hRs9SwgHfbWdktU5zBjTzLTQOKitYaksTf/NCdg2Ceoeq+JPMvaDFAUGCOhtygldvn43O
Zqrqz0kOrwg4u/PS740YY4O/604tuKAJKdyqhq22tWPFctFGwwrT5JulgJPKACpuQY2j8Mbyx5g1
6ZKobH6ngiJp1jq0klNKBF1PWoc3k3YmM6tcmyKfOS8yCpD1uBeh8107+p6e6H0a41NvHHNf5fHO
kx2jJLwf6JPF5n9vqvrv3FD/Zpd6jZKo/Psd/fk//2aS+vX+fBVwnxFztf+/BNxa/3MmQVd3+fe/
maqWf/B/PVXGPzzbdaXnSgCVnvEvTxUZtgyfLAaLkpEXMmOcU//pqpL/wIBtOppYDVOxNhrmv1xV
9j9s5biGVp6SQC+10v8bhxUGIn5W+V89VqYh+VEWGgXlup77azn6LwG3/AF1DA3vJff+eEn8aViV
hj5nX526JstIJ3vOfG9QKh4BE/mH3tm6QfNg0dN8TrlXDF89lM3GwrLPmJ+5EKSyi5WTK1kmcLgF
Z7BpLD41enZ3Dpg6FTijovqz8LJjhiuz6pHt1lQPjFH2wPStFfJEoiOLGYt22O/VrNCpT+7LWBa3
QVsuAY7D7ZzVJ3OKJSi7EShSk5+19oHpRwOR0g6aMxDLhIZY05Op51vDA3RulV1yDg5GQ3qc9Hsy
QoC+REtcY0ZPpDLQRScL/RDTZFua6Q7Ph7UWuoO/31WnPDJf5GjtiIB/cvxkn1gsa35K6R2jB85V
M2yMjgheb4lyme97w2Tk2pzt0DLW4zCCpWLHGXEL46b9xj/9YtLaaB3EWjYxLVYDzEu34WYAus/k
GLNxi6JhUEQMNwlrsCGHSxp2EHGQIww0HXTXmK+WaV/dAhGoGwbltaHxueuG3LntbcYqRvlgEYmE
jiyG+ZDrB3x8WECZ6FBHTtYJ2MJxMt2fOAaDziXyXvje2asDe6vS9Bld4GXGCLdLJEmZuALDfagJ
eTPD8bv8rhlTEeBCX0Z5DyFP+kC/LdxgP6HaIxQeAAlszq4h4RhgEhzk4KhsWR5LaZ3mEAs41o+V
IaLg1FTtwWeozNkIjPE0rcJyunH6boTAKI7moi4fWCAjTBFkxYXNhjPbOoR6wqDkyTXdb9OVd0Mj
om1qTT/NlHcrMkPfwCfzCDy7sd7Og/9XpZxNDjF4HzrgzSVSqKSj8DMMYhIquKb8ydpSsxPjNAdE
t3fpB1dSsxgA05t4hmBEMBLN+HskHN1e45kzRE6ghP0f7J3HcqxOnoXfZfZ0QAIJLGZT3qlKpkoq
aUPIAon35unno3sxJmLmCWb5j9t9r1QFmT9zzndAADUQAX2/uVWYp7GI+AI+GF8lE8yV/pfGxY1Y
4vcGGn82Yl+COAvnLWCv47Y1vB/I+lyTHQQw92BH430Uk0dO87PXjhL3XbyZnOixV8YAEyt4mTxF
mqhFpaahgozseu9M515Li30gWRpqjne2OvddwVgNgVO5gl03ApD1oL69WKCVsvrXocIth9ZlbXJR
L2tpQj0aSPtV8NYi9RjFstlqGu64ep17GhHAvqbv6tR/iMPkCbkQ3vEadJlbeN9VqKD3WgQ161r9
49cTEaz6M10xk2s/+0satuVxMV2Bs5WrfCbi21X9Eeeg3VK3bkGsRqT4kExFTlaD/hmFpkNnuvdI
POEq9KslW0n8fbH2BryFN7+i73CY8msxcOEyAhEsAyjLfvpWOJwDGMlnqeu5bin7RVd9FEp7iv/c
wapXMdUdxhxBF19JcUlNczu2VrRVdnPUA/N98g+Va7c3LwiPYQStm3xM3slxP86cO4X6x1IzgZXX
E99KPgRvdeRhbNJeABU0sHklHpPY2jLlry9Nt6T3GsEFWSZ3cXWElOq/GP0Zjx8JfW21zkBpZSIN
lqV5b2pJawu4mQibdlNETrCmXVhbjFld3alug3xwoupYuvqjHEvW2YqeyB/yNYUx54frob8CBHVA
oV7Q0abQycS8WC2KW+ezfKhw0BQKZ5XVOsZCli1W9gmKRZ+CvWCzyM4BiocRsoaozANO0q0fDsdS
t7tVqTsRCixjlaqOUpO97CiCByiylBeW+6do8r0gW5f2kF2SjL2UaZy9ia6zzXH2tV2JT9B79Qbt
wAb0MZ6CLdvTX0Bev36Ge5Lk8LfWij+isT7Jqn4MjYz3UaAhsBT6hQE4gYhpbwZEqrwSxbs1KnoE
GzZdUDm4Rq0QlUB2r12NlgS2Ch/BQttWMkWMOUl8T+2m0cu/MNWKF0NW5sI8IFV3t3nJyVsr9wnz
x8y+BXdpfao0gCIN/RyANzK3Br6PeZwBkwIS7AJl/BYi6SkzkcLX+bXtZLNjOsYICsRgDe9DK8Hs
FqwNBrSb3IeHRCNxseJC6dLoniJYANZHB2aaH4M0njhp9o2YLbTphvoO0x6DoDMR0ZJaPrloSQJY
z/A/YWbKUr+bevUalsG8wqsO5eB/RiPhCEVhx0sDDPkylgG4SusUdd3HEEaYWMYOQQZqpLBqxc4T
f4IwDbShIFsGJp0DnQvrZsTCDl0ryCQ5ps9OqF3GUoD4bXCZRtWr0BiW4v6FK4ilcoHI501azlVQ
wOLA9ZaiKPCyxDxMxooo8hs2JKjZQi4z30KP4e4LzfBuuncxXAdzJ7zwnT2JI+R7uFu2DRjf2Gg6
7w49Y+bgJNQ6oGEJuSKMly+Zrz6IzihXQmg17w0LFmzra50NwUtJyt8OJuaEPiMZN5BI8YzC4LGc
lSmz5DENO4aGmXwKiFoDYh+sjNFpkIZmb9Nouidhx9oOCxWLh8kinQIkf9nU2Qmr7cxMIrbecpO7
xE8fsuXCt7SvSmcmJ49nLZ2YrxMCQmZiwiqnfcp1RgDjMK69uNgaXpihp+PrM3p/p3f6BrTguBrj
4Mr6klh5/dYM8AhJDrnEklhihDauzsx8nIfCRItxn732rjutcwZzwLfvdhndMzv6sUduD0sb/7RI
LqIMLHrMLiik4YnDCDBw4O70KfzrAMAvII6xSOa13wo3E9shuGtJRCpw/KtTbQhO2wccm/cR3sQW
EeEurigvJmw5CUybLZ/O0Ws1ZEe4NqG5g8r1wKSfamTpqMz8J4rWBy8p9rmHfMiL3hriILZBFmxN
vb0KAEajRgSvEnq/ShizFHafM6uXPuQmvk6jdzc+z9miRW6W1X7+6GU8aA1gRoMFPRLozWSol4HH
dMzqUxoNrzYcq8dp17VGuBoqN34xLH5wYLMkvujONoXcC3B4fGhTLs0prFl25Hs6fUB8VaIfw68g
N1G1UdXu22Ck1aoYeoZwCNUA0sNSmN09GPEx+VzRoKPdRmZmRohdUL6iRc/3CFLSNVOoTxdBsTLA
BauhbLi+IUAa00ADWhLtMsXMRjNdW5uWhf/SDD/asMLaYkB5niSJG6H3PuezDBCwvZKvczBy1ubM
pgxy9bwIN3KMG2pgipdFSINwCMLpmASdLvzwaCiPTR29JFGp8EcOIPciM5yJO2vbCoyF04XFAvvC
rx6TIJNAbTUq1qiKbBY+k5Wkw6Y25bIl3Kdls2Cg2iVX80EkkY7Imdl+bj7Zqt7XFbq9vHANSs/m
RcvJmmIMsjYE4GjgdM1QrrXKJd484fJBW8mkIgDEpggaxxjIL1Vwsxv1d2f6a/StZB6JGwiT30DA
djNUey1M0Kdx9ULi04uq85th+saG34FpH9OuNC8ZmVLXGKhLFEX3qlA1uKcSDR1IqKYlp1AKd76g
uhPhowcbtk3RJ+/C4IKwCxfeWtUdc7PeaJxnZAmijtNxMm412f5wDGmbrmy+wy4i8LZbh5Oqz8Hs
HHaTAmVCNmN9gmQ3Q1MRL7x7HvY22YqTsDzwPkFa7aLWrEjoqB7BEmYbCm1FLRVuat1KkcIR913l
b6zWiW/WSSGPLeNUWO6LpdyH3u77Ffb6Oa5SYhRhtF+YurHU2i+OiPMoJTEgipE35uFvBDwrox/u
qWe729oZCalhEYSWfmNaHH2u9J76PPmAb3X2DQQ/kZQcs3548ZOv1o42oiJFB8EbCbGHQMcQ6BGP
VeKp8t61Du0vOJ9n4aYWQkXA5uYE/4A2KaKcYlAZYljr2ktAONECvtqIYcxdNNHwkrnlp9uyKpTi
jPn1GjgcRRqp4pzkjyb2sYXf1g4FVv3jNcAOGJoithXdb6uGTy3vzWOvO8e8E+KxYgCmd2hleV0D
JPrOWtZ1CqchOApJqq7RowzWswao0OReYx27ky49ItD/DLP1N8HUHPPUgZrraLtcSwm9cg13xf2x
apJWYOhjbdaSooKqMTZ/c434LXw2aJOr6CZy3srMybfowy5xy1fTMWbXRlDyvDA1tugEz9s6BHys
A4TflH5zIMWJxW7+TNYQUgmLoVAwZWdYowOmDBNUJ46BjDVPVk3rRE79gqguirRJnascW+VYQMly
oUENNZKJidX20KX7sdKeYFAfEoNbGinzMpfPbjXU62J0rqXNO9bbFAgxqlfGlW1IDwyalp3AL3BP
tPDegAQhbEnPMU5K3fo2qpeZbb2yl2VKSEIMKsn2OBVVdNY4xOw2eSLknte0AUtM4BsgU5tzD+19
Ogv5UcrtCwI8VuifwYQw4IUYgaWsNY6J6l5sVX5YXf0y9NMlNEOg/wZT+ZG5Io/6yrCxOumdTwCn
FMdGVXvXwPUgQ9RQwojubn00O52eVPr9Gp/QIxkJKdwG/VF33INlSaJxZnqTNx5ki/uEDaG7rpzc
BHvlPYYRQFtgQY4Lpw4oQoSoiacOvbwHJpmBeSBRuiFhKwumijICEk3ycbuDkoFaZx+iD2by/uiE
HTs/KMAscJUSf6lYj23+InmxmzHda8jTCUEnpSvjCakkq/Yy2LiYpPmgmosteA9HDCTsemDdJhEy
Y/71glqu1aNboaIfLWh7whv7AqY5JFD2b8J0noKkWORaty/K7kHTETbHqb2b9cdQVslNnhxrjXnt
O2b6TKF7iIucSlGSAEd0FOVhevUTTE112d0Cj+QIaZUPKFQ/Iz8UG5neMTGFK3Ur2QGtOxVdjKTd
KJtxDmy4WdRvBo/lADumrDrQ0wp9upbt3VJ+U/fsDCN7zz00qLk96uRZuOAfWwNI8+Tph8mDhDf5
OIEzToYQTbLAbDFzGUQbbfDe8ZQ8E3NxQnBPIg4BfNKojgniooVZYcXpzQz8B0uOoagQWsTlvXHU
kyJOnR8Du2B1LkW9B8x5Vk38VCsKQwuSL7IG+MygrXPjUlfqyVLgQCCAfJRN9WNTZ+ufUq/xvAfy
OZgkITLDNc3MUzD+mMr7adMCJD5kkXoov3zI95qQMNCnv6QfL5BhUBMRJWm5/QUeAObA+JpiuO7J
sPGs+lY0yb2X5bGrGK5W+h+6w5/IpKH29V3Hhn79z78h/KhjcXfN6c+M5KbKWQlqVf2qFBz2GZrY
IggLvGCllyRg44VZRtN3Q6b5UtnhOdOxpvIjaLq37mM1o+I/jJE+mUE6iQ4vuGU/QIEj5TcYPwzL
OmZUVeTRupbqMZiDD/2cnsZI73bKP9wArXY0lLnDNZIIWw1hvRAp/8Ti8FzY4UcXj8jNFZAAv2Bo
ZNQ3iA/Hrk+e1AyTMCVSUnPWIHbbuO4e0wmxUjxeNQ7fsPqz4Le6RLp02J/MjklKgbqJTczM08Sz
Yz+LsrvOvwXSGZ5Wiru6gNVddQ91kz6lEabkejhkjN1r6b6W07dFu90M9Q33PpC3hFfV5KuY5dWT
yPdBZuMN9vMPKyBsjPgciYmnTdBDGsGnj3Wkm/hYtdrG9TVcqxrrgh+dESp90AKzWhd02GHhfSaA
2WRwCuyh4GIUfEd6vAMQyiaMmoLUcIW5ByrrSLgzu5NL27Alsl/HZLYqAETwaWTIkuBQK+1Pcnkw
qWcErGESoFzLL1iPcfaE5zCsgeRa5B7WxmsgtApfCR6jMbUW9WA+WQhKsXEUr0nCF+WQb1rXyMD1
9EsgiYLieAZwyy4mYNnm5SddDKd67L6gzVKX9Rj1prE66hzJLViFVU5ww6pBxR1oRytNzyj5njqv
/kk9HjDTLZDpA0efBk53ZAgL4VKZhgUmiQII/Ewo1LF9k5GAPCfmjTCHP9qzTTx0VyuriQyIDtMn
CkKEFO2ElMc4dbr+N+RsnnMclpMbyFUvELAF/ezv54MuTfXSqOlcwpv1PD6JjvBTjvh4VfZM+nwG
xSW3RY7OZtmO4cHKYZrayacns9/568P589WbfNpFHBwsz9tWNZWAM5QfDTNIPyLu0gmaV1jjrMsK
/c0EPjAyHZiK4cKjSJpYJ5574e+mbjo1uBZ2Mok/fLKqGtt+GBfVnbNpICs8aQqkW3B8R4DiZes6
H94KsQlBG4a48KrNajJ+zrbdpnrFs5byD5Zme0Y5uEiG/q9I8HqCjqfbz15ce7yXlnoujQxpZZkX
W1Hj1dI0giAZwSxJ3pZMhiiAikK+lh0qHU0Ob6OtivX/72TG4vff/+37f8uJtlhj/O850dfv8PPn
v2Lu5v/5vzYywvqHrgtpu65lUrcb85/8i3JnmP+wWKSyVGG9Ytq6/Z8bGcEfod6WrusaQti2+58p
0c4/LAtMkyd1FijS1Pmj/0G4+7+Id5Ipwn/bx6CoQEfjwEDgb3Vt81/7mv+yj8kn2VqlIQ+G0Ry9
gZnxpNpDKrQr+tnXzhofc9f+1a3x6Hf5uqrLB5/CaRtWK9G01Zmgia2nYnEZUU/5fhWv7rFPbl6Y
IhXUEv9U5m8SP/BB9Yd2Ds0bSGwFyJY9YJ5NKXiKfVwY+c6skm4FNZ21qc+SAf1nxpJ+GQk8IL7f
3bXMWxfSIUtkvJCSZqOG4R1g7k7LgZl8qlniWKHkb85PUd3IY2j5j2hnUMZSM7dpbx2sot/VwDGX
fcptWfg7J6yxWAQAYXhxyOFZEms9bWRLlywpAfAp0x1EKIjGqMUHljnPdc0aBYD4QU+NbdOZzpYf
nqDAcMIWrc4Mc/V1pTn3NBwBJKfMv9Sc29Jaw3Ka71LW2dBfuctIlOEgJH92j3LwL4N0gCK+J2ey
scMfh9DupWkUWzfuj30x/QyynavxgvTir87iBmCB1ePJtV/TcfpK2C6nyZObqG+I9MxmTD7mSTMv
AuUTyRkxzt1xPUFVWg/zrcQ81k/QU8Ak2bt28sHN9RLmMen1mXjMJkwvVvQbCmfvehF5n+6RqnZa
ttA6osCOryhDSBPh4x4YDDLXJtxh/oygq2ybWGLchZgaaNpnpqwVav1jC6Tm6Ep24G4VPkd18hcM
3c7DQGAa0Z/t+1i6hgbKbGk8VSNyzdztnI0zEGEh403gNJfMAryTackXTG4EUaI7uBmlXYOumXhV
SLMGE5V2nMHUc1iCTA+0CMd0LOtlPY5yE7QMQuZURua+98EYXpt+fJ364E2v6b7V0L6Z/cDln2a/
cG9vdoSHCzrBMRziDSBJmjedfVuv7DMRpYxdiU3tucjWSW3usSlwbfHanYXJMCKOb5H0u5VNshQ7
TFSGSO5RTe0dLMOb3nWYGg3g02TXXbijX1E+yX2neYyTwxJPZb43SIDF6E3ocs0HnUebOsT45cri
tSHAKc4p3YJ65iUiIUb+/ZF7/6QoA8oPEdwXEz+tKW+Vqf6IEmDcM0dodxF6fK/4Siy8jkI593EI
MB4M97LT0BpF2iuOG7lpFHOqOtT4IjHNraxB/gzFdC5KiRJ1sp8N4V7cBClSIcQpqz+Q7RHO2Tq/
YTFRnXkE3RZzGGamY4FG9xwCYg8lGb2DvqIFA8yYn53Ku7VWegmCIcB5QPayI7/ghDxkhfOSxqiN
aaIuFvxgVae/QWL3y5DWPFQXxRgMuPALPALEvcQiBoDeamzEEVSzmS8QMHskQvCjsIBONE362GIH
i93uWE35peoCokErTDFOdrMJ5xpGj7uS95HNJ83+EJ4qwR1qx/UFZeveG1isJZ18750NsCNSitOU
YWDMrJYsMRUycPNMRpGMctYe3ypwtuog2YMvJ6GenYI+Tojk4Z//kbkPJk54UFdyPf/TTc6mEq6H
vQAg/T3i2wTfQFsx18R5GpLNW97h0134/gNPPCD32I/sqgZCKWqteZKOz1rFLr4ayO6Gxf9CUGKn
MW2Rrei94/wAG43x1+jvmPXTj640rAuAb39dnYeeXTeDzJBhtqKqxY6jm/wECOnKbVjP/zDYvMb+
7Q39UZmuRcnavaR6eSE67NYKii1CfqidQ84zZbVnPSgPo69tY8FKMPHCW1WNFD5+fh1dhxCdeliB
LIVarp8SBUZ18qZVg2sw7bVrKqDo2xZIfRDzHQCt0NePwdeEUJ6PVuPzCHiPXLIVkAwCuTlpeGoX
Vu2SNBwnfyzcGXjkGcoAqs5EMFu3nHcWYaFBAEOJh5Ro1+dcN8/tuksJ24Duv+2das5Kd8aVU10w
HH97Ro8AwJ1OZcaK2cY64xQ6ykQjBT3Vne3KfpDesRwYoBQkVDvRh8pbVGxsoOnLkRFujB4lJVbN
1rPKZRui0NSnewlsSdnDCfbLH4Eaex9YEsVkj5HXqRF/uVtDUXfGF342n7+W/ak0TwNadS5ObOR4
Z8CFx9GtH+N5bcI2PNE2qaifCHG+gagIl/gPX3qnVwuy1seTHQKbLpzZR1HssygXZEsFhy7ID7rT
vuLeWNvK3U2mux4ZEVhdcwIpkK2GEi2za4f3zvP6pS/EK/uKx6nHIgiRo/DBO3r1dAIFCr2jJ+RL
vGadtqpFdIz8F8WVMLMsLRRKNBqWu6vcXwOOXSbJx4D1PC8QaHXy5OA4g1yknkvcDjjqYCCrZtLZ
+/bxDSIkJByU7assJL5Ub4sbaWpM/9U7jfnGZ+Nf9c6FSSYVfmfecMyjB2wzss2ik4tRB/y+fLBF
9BaGwZmE2FWhM5ryPUg27m+GAJQVC+KJYGAkJopyr2EEIElPUpZgRPP8bmEl4iPNpbZxRkvnwG2b
mmcG1EvQ3tre8Tddj1/A6AvvlGfMJRFKlvdupQK+TCU642IG+i6MnhnI4lBrYcsG3cBYl3CrRWuM
xBtqoQH+y9YPQ6AEygmg2i1ZSpWefJXMKVA1Qr72Lc86TIWNZ9wByB5wz6ZpaK2dqbM37mS9zeZu
jnjvGyYxjJ9qnIOU0iXDPhzFSREsfUtcbc3Ak1o0LymyWmzDDfp/5RTuEgAJI/HFOJIqjREJl++o
E/5sHdtAPyED4RellMnLTVS2DM+h1CjtI03JObY1sg+aIe6OdpFdOYgjdN7+mi2evoMDXq46bXzs
q3Qm1febzpPf5FoAMchJm7gJ20HvymAet0pdgtMLDjpZaILYQVmG2q7R0hk7znqYeoIU1ILdCrTe
EfcbZrrf2iNeT9jQ16qJrL0kuCWN/uzWvPBJyYS1xjPp5xHK62CoVzDTD1YaPuPUYM9dh9Niwlu+
Kopp2oQANpehwYyjKgCjqnBlSPIjkEX7/XNI9MZOb29dgTozd3MaeFwKSFrvtmI4SqVYzdIDTN78
X/XeXKcytbdGzP0BR4anH9cJKy9gqOBGG7Q0bRs+Y6RgvSnpGPVnjOdQkCyPCNSIFF+IB8wNZuwG
5IuQK7lBM+tg7Zgn90D2ROUnmyAvvgsXR0Yan3KWw8w79/M3lw+f7OzeKj51vmRaPlHuo5IQjxkr
GTis4fXsyRqnq8+lFyF7sVITZS8vgm+QKI78XBDOSCy89VL3aLCT6KMIzF+9tFbG8GhhR6kbjvkC
Q5hqdehEib+x2CS0swzCMI9CJW9dIsgAzb7GyT72ofEIR/Jbz5td7gWPUZkAKJgWkE2xl3fymbgA
xKaVfWqi51HACEgtfquwv8FiJt6har+mbtE3ztWP1VwEknvs6U8N7pvdNLEwrxggK985EZQLPqk4
xCPaBq1wd//8AhrSbppi/ByLcAs4YBvr8a/mNRqebs4ij9co0TB5CtT2IbsmeLvctsQAOotqmlsV
W/dRQWg3G1cJ0F8IcJCH1mhtT2nd/2l1aOyCoiPUlGVoTyy1k755vuGstFmu7BjZs2E8KhsTjEeE
afbn98gbql494JD8gYd9ZKDNfJSLLOywPYZsjyxSh2cPk+2oRzJF7poRnPRggnw6ZbswwHBnqS/T
CvJ17qp2HUl7m3a8CBoryo2P7wM5Kchb8CgFulUeyumKgexxFKxRCrs7WE7Vkwz5202Z2psNHkJX
hDsXVzdtFme67eEj05NL1MRo76IjRpJN3Kh1acV7OdTGASvBWzYw+DHIxA79+qW05FmTbFC1lMsg
7FsSOL3uGk3cvq1Bcjoukdix38qJlot3G36EFR7iSt+48GDn3C5S0+KJxorYgC6Ua6wVWzOJ9maF
7tYIu9dJ1FfT63/6QBxAcD0OGIyYLfX8UPObNveA8/Alnm6Avk+Gj5p6bIDRBr+G+yo7jcVDWc0r
NlQzU7nj+51WFfK5Qax8pX4CI8h5kdAhwa4+NIX33FXmT1mn1yFIDgCM8sWwCYr4FZrk1xhNUFVo
ZmhBv7qo4Hf0J1JXA3VUvD0zRG6RNRQqnhKfzF+WPGR3QWajFbtE0HGDpzXZoWU3vmchR0SgG38l
qW5bV6f0zdV+cKBPaAUtLKLlw1hI4k2Ks5VO1yLO8B25+c7wvI1eQagZ+naNcGLPyEzA916VcfTs
ed1j7husN/Db2V11GtuUcCzUek19aKVWsusxDwHzhWVXx+FKuM1VeUTiWh5XkkdlE7g+7HD0XRY+
ZT8kFkmT72ykMddwVGTEHZX6fFu3f4S6nNEbOCvZVxfZ4Awe62Md6W99znAp0iKoJ8Q0immCABT+
xnr+ECAzS/vYgVYnW3YL/aZNbWtvOf3LTxOSTxM7VbH1kueYwcQigmzGmLgnyERcUOaXRPjOjqVw
PETe+Gw2iMJyBIWae9Pb8zQbnjzrI8miX4UtAEyI7Gjg0CEkQXOP64GGpDUhSjrYK7Rwg3BwadXj
rvK81yJKSAoxWBo69aFuzDc7psYhFAqZgQ6vZjXp8bPZmp/Iu0L+IySsJoRQPnj1Ou7n00xYiyF2
H4YMt7iTVj/sM65PvWH8glvS4NtjtO/zIxXMsZ7MYF0GIxkb0h+W6ax6IqwbBFtGdBypAouQuLxK
9VcccmKXqeiUi8pcc++gLALv0FdOsi0L7EcDQVdoL2hCxpLcHhvfRWK/F1N5jifnauQQB8Kq3GQy
foEeZkAh57Fw5ZPlkvJep2jeKUWWuT9cshCzVQjmCBEDOA1gCJiP3hlQ0l8PyMT9ReEmaMxYfyxD
thZIp9jq6+AES3N4HgREfNtAMtsbXF2i2HSm2Lg4o85TZ97H0T/V7E3IcMleMGswXx76r8QUu15A
5tB9/6MpFf79DhqdNQ3tkpEFgT8jbFNE84bRS5Dzw6EwAREZOYyOyoeUnT1aE51cGb2NBL/gsXF5
37w/5iw/WmIorvMrlP6fPITv5AdICYtN2U7GRu9dKObklxOdaICMV2s/KyHwjyQCcq7uwXkY5e+s
uFoaLt0xhaFi0TY9ymke0JqI+By2xeSDCzyNyPlazlg2kYjWTCHI2COXue8jErNOKfXyKUMIvMi7
5kcXMK1bwywX3kQqUu2DdQgnY2U5ZbcRyniZ8nRYtY78M+U+qIb0EELXoM7Y2B0rd0m2MIG2bKiT
KwZo8uf5pez8txKGhxxLx0nJjq4ouU6qloYtqLZBMjm7qgq5FzSiXuyNyvt4rWT3bgn3LcHhsspB
TegZkla3Z7CH6BOrvMpoTStY5JWGG7utUeuU5HFfCXxVkf8uCnPYdVm5Uij78evmQIDJBdaLewr4
YqFMcy45wk/0C6tGVDgeGlKdrWEDxBhF0RyZI2yo4aFO9wNgp0etOWrx3+gE3U5HaGZlr/Q8NJQB
2j80wOepag9J2nAaApUbmg2RSVzJDEQCHP+srAtchNipEJLdO2X5h3rKb14K76mLxD1LUHxq3nn0
sluqEZ9ZTm959ZrF2VvE8UGIJhgQgQAGRMevzUIdiQ3rT52krIVlEmzT1UayhYr5h5LORqIa+WtT
oSAdrPAYpcPJyHi8poEtKFZTK8AxXdvDswo9nR08e+eITUNmvChYK56GSksz84/6tWBJS1TjULHL
F6QUGw6F+MjYQvUrs264X6cOmXJmfUGLvY+N0SxsG8GfT37PsnHIv+KCJfCBvZQnUsEjh3JFJf2z
201QnPrOXlhR+9bX/n7edNoex6Gcyj+rHm6wQLnX0P2sgEMSK6uTIJiexLyPt+IfT392mJcAnFv6
MO5K1fdbydEtk/4sZopmk8oJgUJ2HjsXYzTDUWqtA2m57/2onemYplUpplNi2m8eNiGGYcOlMr1f
5lPvUOkoRjDYMRWZUvhz9YMW85ZhUS2AnBH8WvrFgX3+81ioX1dB+Z9amCRcnmbZ08bEl1xD8deQ
+KhSfx+zH8FZKe4CDDllPGi1asl5egU6/VqWDoLgiXVS+VIIl/Tz3TgaHzQQf55Zhcsy8naZLi8V
gKm8Ky/6H4mSySESmG7t2B3pm/88UDS0rkAZHVQTpoi/Gk981AVrfJ5d2aPslTIh/QwYqhrGu8Vp
vbDr8WmsqN9B0BIYH/3lBmK6HpHKPnfK5zqpdp4Xuato8L8FKzHNJzo9sPI1oU5PqLv2UeuFJw2g
Qhga59SZSHl29de2Ts45VXXgsT8fsBBiaX2ONDBcTY1XKRjmxLPqMLAy6saUjOwOyo92jhwq26hK
cIi+QyJi8CAzD4NcMMulMMOT4FChlVjWLhFQlnSPjesBTzOqcmdDIzM6lGJDXWcXlfCLW2oFaYPv
p5q+PM1l6mWccfwy66gUvx03BHNK1n5RvdP6CUj9B6GJOyhS1YY5+Uc6r2bHjxalDL2m/1kT6LGI
LOc1rboBY0D3XNg0M84QvSGd07B/dyfH8hqmAhKt9Mkahoh4j/yLx3dGuFDoci+gMYT8u8qD8tGz
Hlv/mAbdDUzK12BCx2beEnUGC25/2AYi+ES4eO0VaqQAalbtGOuiLC5OEHxbTlIsK1omeBW3ROOV
CQikZdkc/uoyPY1QOBe5mf9kBGAt+yK7GPy8DahNjgdI4l0FGKgufqfOhQFYgW7lIWZi4xx1jGO6
SSmQoP0wBcExkpfOnkeFdvBuFf4eyQIXQ0vtmrufnRr5tZrwmHgH6RToSFTaLGscLz7hai0ryMja
Dh03XtB166ZNoBVSQiTR0U28B1XUHdNX51svEK0iA8xp07ntU1IOmDIxafeDZdd2z3WUPwns6JUy
spMbYAwNSv8hKbrHzgWAOVTeeqSVXKqJFt3t20snf1v9gwdCf8lNdRhI6l2DSPwIXOIn3G74YCtN
WdW7ZxwewANSTvbJEOAecMj69msn+Pb9Ppp1ltyjpLN7koFT6E1b0zbZiYYDRC/3ddTqmlbBf3CN
/BxLHZcBk6gWJ9Om9RjF8pmZQfrj4YGWeX2IXWQarRU85MRbJlP4Nv9hmzL1Kzyx7J3pU6o3MzIf
YVIbiA4BfGXjC6U3VN/i1Q5ihENGSGSdU1xLedcD/xtzdrcTk/En2M8zSiX6gwdAp3U0U/EzklKy
VBZxnRHe5hr1r4EOCPWpeZY1079y6DApwGaZaIuGJEVFpuyHfgC31vYyYbrhHYxiMg9iQB5NyOW+
9mEWgTxBv0VseeyAsvMnfxXY9lNHbbEMknErkOONfM2l8441Qa2ctAF7mQcX0IiW7r0Qo4ROGSBV
jpo2VdE5R/C5NdXw5aNIszoNP3+GJXOOvGJcDIgGXEA3SHMd5c1POdlsjV3KswJYPKijjW+D1LU8
bTcN6lwa/sOEUmWbeO6P/zx/SzYBFJSPc9KJ7n3rNsx/EpkWeup/F7IGAfAfRJ3HcuNMs0SfCBEA
GqaxFb2nKIqSZoPQaGbgbcM//T3g90fcDUOUFwV0V1dlnhQ2m1D1zybWbyGq8R+qdvcFqRv0ngYm
u/+WCoeIzTTmz9uh3AMYmqXsxkXxHvepB1NZSPSJ9jWaX486bMkbMH/pjvgqa/EZphwFgaYmULwm
b1lr040dBQCjsY4RPXCg61Y0p2dZd8yxyn20kt28tTieNGlGbKeVguyNvGVFiFKob00RnpOWqaZi
qtmn2dbvyzuBKXtTr9ejA/dMFLTVhSQVvskqRGy9oiQLsMUX/8ChHCL839JrYRpYakOrkTGfnq/B
x+6wMM1H8JqqICcx2lfDwmmcdRYj48bjfObYP6wzMd58k6ypJnJ/7MwrtjBK8vCmCUR3Ey4pGtr9
mnPlznQrA+RlYC3y6uT2dbSr65wOCa1+YhkYBqJs3kzz077Yi6n41w5A4vIR0WCufQe1cLaNoW5K
yiVi5UXrfPYpye0yCtC4GfKaMTvdZ5a5lDZsOKf0XvU0M+nNQnsq6Tu+OG6ibyBBFsFHx8YA8CT9
CTmqQxfnTNAaibUzSnIzao4JMmbHEJP+ZWo0JIeovtbY/neBfiqmYF+VDTWNzxJnKFTaDaVQoig9
ZclMLQmROYQquVooxxky/JIUfqC4YGZ2vCbAaxCUCqgCUs2n8gLpbkGcd1GmV4GEeon5wsyAPtpl
ONMuDaZh3r++U/5G9ExXksnZNUJ3qaS4+S2L9KU681AVkiyganTyICTOject+xGphlafglg/xoRR
SdPD8T74t0F3gn3AKTqsEMboVXjGRJyYKoWxBOPAQ4VN1jXgypKud69atRaVtRLGWgVoO3Kn4dJr
4FPyaxPw4HP6ZwHecdHiOersm/B1zP0iOBJuTD+TUpvGOxccnb0XZeXxeUorOaOPJRFVHu6Q1Pv0
PYlRl4GjqGB2J2XNIRqu3nqwgp+wJhDNgYSwFNQrCAyzfKebMaVsGBOLqcdnRj2ryCqM86Rezbb3
XqvMlq8h4vKN8GHt1CW/dlb8q5U33XS6jPsek2FfDK9eaW+6YXROhIEEJ6S0p7zQPuhRfsYh5AMD
2GcdDrj+5ofca61ZnIvXx/7bGhOsWGg/Y22wfqbymoTVyg8s72UiNE+f2ZIpQWKrvgAfVAwFVuf5
rT51YVkmzTfFQ5C15r6oh3RrhS3nppFuF+4hhWZ4DxgeMxkEkWBtiP6qlTsM7e6+C9l5ZDpc9GSk
GhWzf74Iry3IDRTIc5ZlkVVrnRZ3XCTv5LFcXViGYEUejm+bq8TDV4bPAWfSYH7UDZRMCehvL3AL
USmysPpMUttsik+wVMWWexdWZm+8jXG0muFXqw7NVSTjjyyYOdzVmH12ydcwZuhELUYXSeSeOE/V
B5hby7LRrppbb2Vo1PBcunzXBe5b7/Rsbxy4Vq6BaMjyWUELVq5V5WX2maRSQDJZ1yAD4qmMnXIl
R8w9GRvexWbSuAt1BAPzM1e0zeX5Fonu486osi+a9kipbKB1cPs5wVIWcN+rG1z/g4UK69LCQ8kc
czp3EN8xW9ALFUArfektkpwXMWvRKEB7os6WHO/RbLYc9r19gCYeD9Ab822wM2babp2EpmLGprc0
xZIp9E/lmN3OSl13LcyyR+eI/anrSdqL8vLUpE2BC8fGshnIW6kYjwmfJu+k59/41K11HvnRznD8
lRdKXIMjJn3TjKCCmiM+Ombigjje2ucw2lTWmsmMtSnoSdOVKbpZtM3KX6b82a0k+9bqv/OUwJVB
zpl5PSEPuqttcCCexSwKG5qRs0K3RnFdckqWb1zN+FA9pgS+wRnFUC36uflyMk31pyv76lDWKlxQ
0r5JxtNAMrXny1pzpkfhT6asEK96XbqX3BYFGUzQ7xpKlzzr613SUk82Uf6SdrSuNcf3XmRIagJV
sPuq2FCGKTgjLNoTtRu9lvzeF8fDkTh3tZkXXmwpGA277IZtXW10IHih13S7tjM/YJ3kN9AKrlkb
Z1uvjj6RgAtOjA3BGG1494KvpJvUe2VDFHGK4VLhJosS71Op8SSZXtwLVXxnFuu/HdYawz83+SAC
GJGyganQLFHD+XF7yEL4ZarJP7Qw/dBKeDesBeiMZEmg4cQeC1kOoxNGvUAnkA0LSXA17Hanqbgk
q5tnZDMgIzZBOkaGVq3b0LYItOABcEawTLsUf24fDqS9dUgQ0XZTElrJmlFvvGqtREdorSuE9aW+
gSoEz4fTfsa8W8ypL7SMxZGV8KCK6QxcGHx6UM/ZNj2ClwxcZ9cx9ZI0ZI5en9J1977LRv2rjBga
HVWHj5+WsVp3wuzzUJgsVnrV743UjzdjWd3zxP7XR5VYgeX/0/XyVNPLeFRF+5thtQaqjYlhV3vH
irZMGCh1kLT8fQIOV95EqIeJLRYKP/6IAhRel9jvNPn7xToxsBDrBlmOVg9oZbR/QeU6Bb35Xiu5
dS28HOXzWKmyY4JYfZNmajGMIFIcZKPbBEnowtM4g8p4iwiF5dDOAHrU1E1TpAcYYGl2p22I/aS5
gWU3N17kzt0d6z2Xzm9SbKA/0OL30xFBAFFsIqh/qodW6l9B4/4ylUTmZVdXXjzaC45JlWG9dCYn
0II0r5cMHOs6R3GEHsdeUX4zLPAayOVRQfJTmZ9TvzqbSS4I7ar6Iw1t4PhQPMlPIpE7rD89EcEr
H/fImpBQuFFySc6Vg6q/L9jAIZJhjl3pXh9tW04YilTpRdtgU1UpuYvKc2i6Jgg5uIlp2DYkLpda
cIgHajf/Y8zNZZnIowrDCvnxvXdmo4LBDpwOCKJZbtfc49yWFa1hoOoL7N8XK2xuJOdcBhthpnFg
nY5og0UMra33SM1WADnsx5rkA7eiA85EOdJMMimnDDw3ATB2BaqK/eg9NIttlI+kQufxhV71G7EG
N3CgoPQm8YbBAVV8uVLh8A5xZYkAnni8ztyF0HkVrMAoNL8CIiHoxS/0ikmJk0XZDgkbZIS0hS1i
xx9kx70O/PWNEsbOqodXowE870sNvLv2ldXAtOpefg6N8Z1jUeib/pOh73sQ7OglaBvZFDcx4HXw
hUVWiVHtGZ0RlUYCNhnzn7qucGtl6qOFyMESwNxKiA/GIH3UA/8UkGJDBul7NQceWMSUWLXtHhk1
MJka4o4oqqHeYs2JV+Pgc6oy9GGJdma4trr3O4Gqj7/Jro9BhzYEz9p4yHAnrKR9GLPK3XlCYwha
0MTOOs5xJf/g2NbcvWMk/9Br/BQuhSEwpcVMLFC2P+dVwkZTQ3jjB+WoAxMb/lbxOc+y87YDum5y
MzlaQXPJCD+1evx0TTQpL+5PW0y/6y6tD0WNg12HUrQ2cuS8Ri4/lS6qTVyYcqO59ldFSv0iNwp3
i//1TR/r9lg7s4uAKSzee9PbOFoTrdp0tnLlyR8b1syLMoCemSBxBgv/TTG7sPJZRd9GFKr9zEa0
BgvuAMvT6Kvmxs+nHkfbXbO/mU7YLQRVL7jNEYMTyDRBwebYRbXpW5JBfR2+fAW1qFOHqR/GuaYD
3VCNmy5kKD0UNlIBBw4YR+uCznf95hqzpaOob9Y0fQyEQZ66mOU4zGx0S6ZORIUmDg4aWPx0NIor
b9gORvtgLAEvG4p1PlGkSjck87a9kSgMIDerjlMdBsewAkLW2fOFrbe7lH2ILFp11UCSv3TWT2c5
h3zgZJ213PetXZxY4CmuJN7ZrMqX1URWAjn3BiwN9AO0lSK3w9sX2Q+MrXMfJbHBDE1HB2/Atptj
CBhh1okDo0PGNF3DwT49HzQKpxM1F8U3C8929K8hVKjXjHzYW4jO4FAm42diC3Uu2/zD5Pzn1uHD
EyRtNn1+TqoYkPxso7Zwqp6qJrhHOnIpo6sC7K65dkXb8dfNkvxQYJtFtGPna+Vqv8giQspkU67V
7UHSQu3TQNshGu6JYFPWDpaJia5pCia5jnWU/j0O/exLyzMYCpwtYBAQjKeXJOE0QbjunEDtc2Pa
p0FybmxcSKRZoHHyVxqvRNti/0W1k89JMzS+8VKLvGQOm+HwoTfN2HmktmlF9Rp7TJrUTDFnd+xr
Jl9dkR/IbqpWTe2zL5YPObj/ZqnRJgfi2sROs8anfoJllC66oVCbUGvhlUVbMOucfbBc1PKB+9BG
3UcVKYudrWPOqwv3opIPDdMVFjaWOO1L+iw43XjpwaRX3lSsVYovttfVwdDiWxtMSAYyiY0eZ3fW
EsJid0S0luUbFLyL6bTZorI5N7meg7yB9g0xkRbG9QxBAGNFTXJUNQFazOgCMNITlR4QnD9NJfZt
R4SvMKBgC1PzF6pt79nAgV3GnOpRr7DlANFcsm+Cjye1LUGHspkz3hY56tWliuBJTTmkWrwiRDPi
KSbLBBREKrma7Z+451yq+9vWzOUx8QGTkVm1ifHc9NwcTtMs9XDYCaS4MlD2wqolOkWSXnODtjU3
yIJJh49SGoBzLw0CZ6aUyTCtmbhmVfdDwhaHqCPaCdODwf/WBX3v/aQlnsWeIp/pZP7FZIEyPadz
D5f6BWW4tR0aKeYIYYqO8VCSiaVSfVzqLpm2qZMR7QC+ZtfP3kE8vcvOdP9wdgEwgLfuRTYl5MMc
6W7Nuhk2BvPWsuv3hAAckqzHF8vaheu/sOkbusQHYZKykOWa050R57ItoU9kIdLaUWG0kFr6GSng
n4NrvxN4jghvGDggY+nqFKjnKXKrS9RD26qCZAtKtTvG2XcPQXyXoGBKSYPdEDp3zWwkx6Hmaqy9
3JJYYg8QsOp1HcIUDYshu2pUHh5Cix1XQ4DFz/EfrmkcBbHlK8CxNIx1+ZbHuU1Aqm1cRsKeLy6m
DrtL1VJHR/kiOiM6qF5FB5D0ZD6P3Volwt2mnnglAbY9ReZ4ASxZrIfYuavCIOjSHUHqmLbcu2w9
oW+V66bpHsjH+e8VHnAxBslnthIShAuLlSLFaAXA9FWPav/YMTRLaRScDDyqy4CDum5g+q1IbFhW
bgnOgQ7AqGvGuvSr92cjKkqyuzE0LA7U7e0e82a16bjOqSVnZbwxFPu0deJdHSGDmVy4d0kz7Z9v
2XXyv7dCvkD2gApz1Dg27Vpbrzd6H1sglO3uXvs6C39Za9hUIBvGjdY+kooWN3PV6ETToHuUjc+5
0x2vrjbED84NRNm8+GCU764vuwsKmz3d8qWKGSqpaF4eleGAhht+8inr370+uyXEAW3IODpYXv1F
mkLxKCi5t0FM743mZv7AeACOD1jBKvYEsPhckMPRDJD905HSXOjNohlCAvFalN2tZU5r4U79A718
vCySXt8MA4vE/C6ozjTZOUFkA+X3CKQOKcaHaxkrPRS/awWVIem66pGk6BOq6FhmMj6p2igf3nmA
PTmw4SyivHe3eKeAp/lMb7R4AlaIFx4ezyPKKsnRfjQXBEkCmh3TB7pZ52rV9QkqefrQasIkAhNI
VqTTFo0Poxz+qAm1APPbfjO1WXGqWjjWOES3stEwq9Ud+Af+PFF/jAYmgwgi/YOM0GxnDWOwNEtG
2GlayFNH+gozTkLDnz94SqBRo3nl3ph/ciqA5DPdPHhgIlf40ZKH4wqfgsJmvUbE84g8m1XfXmJT
aRb0IEd4s2N09YBCZjMBGoRtdApGp3uroAubXrRx4Ry+WvQF38cE2jZnrw3BiNYimXErOr8o2wqS
34jdRo5BtsMenN9srhDSZDh4jJcKvfYZv0T5XgUEdVnxa4UcZtKneyO4L7waQXth90QYSE7n5p5Z
FyGL8LTwBjO/9LGrQf6L/2l+LznXOCxrdFofORTUAzpNNqMmFXsvbwUg9PhfQRAvBObaX5JKQCAS
a9HOoMUfkCXWc9peK+EyvBBZ/4CREqzSdnDXE869ajIZpxdjuUs5tS212mAo4tI7oRe8SkcRfMl2
PDloiqd02sRkjW7aqvTffe6jxZR7za4tLagvJpK7mCKQKoGLb+Qym1DMEjs90Oud7B8uKPvMP9R6
dBUrnGy9C35e5F2NsfMUlhDDfUmIjkQBZunrwhbWyivlvYMQxfw7XnaHuBv9c+cT3hH39K4qaQ27
uiEtqg7td5J6i3Vs8PPnFu+kATiyLHLdpTsRgcMU9tBXv4aKrNYc2jq9ZKWjZ2pfPC9RSAJnwI9I
v33cuw99lualbhxyTufzizLPDo6RzfUvthFIJhgkkv6vMRv39bRPz9mYJnvT0kHDh7r5bnRc0rFu
AiMcUEW73d/SEu7Brgdvb5MZB7E7RZXfjX9r6MyrVjPKVaunR9zndJDmJobZjNoGjv0MsOUpkY/Z
rpfIxBO4q0VdjJeEmXnjjdOOJGpr4cx3YxjQ1iCwCMnT/NSQHS/NhLEwClPuGzm199r0PvQgxEVo
htRPLW2GyjHeZ5fKxpNduRoQKuyNWkWLKFPFZmjcdMVhrNlFkQNVpBA+Jqr64GOMWY2ps4VHUbzm
hRWsddHUa71NyQfKtVsxQaQe0hha05hbBC7r7ooOdb8uS8g9ddndi1hNeLDvLYDY1Tjm2fvgFsFW
GVz2VdqmHEPjeN+6A3u79j3xt964o1aGHed7i4YhoEfVvXfk+B1Mm5fz+bRVASpVXjLI+AOcc6ZQ
+6auJInjgQEcRAQP5vXTXg0QFJ5PQ+ECO5YSpJZGW0FN7buWzKYL/NykG2j1PmYajbZ2tHeUDzZR
ymwNNmOJjQxL0lHmG0pVmY/QkgUcA0lz0Uv1sJmzL0RTFjvmlg3MFkL+aOlFWy0PmnetnWfpMVGY
3vzUJQdjDS4Hwt78786Fk20ofRi+zh8lKqvcarA+/rsYqjLvd46B2fn5nUUW23u7hrH2/M5B16RH
xkekx83fSmtD/WRV4s/zmT246YwMens+i8LcuUZ+sf/vV9LT8daaCvwvP9OCdn5X8TnIYvjFiJt0
z+/vzw/h+1nWmW7ens8y39z5Zetfn9/SNapbarglCRT8cCnNnxo2wOn5DEw9mizDKI7PL2wGysvY
aOR/Pz5Py56EsmqiJOJLJwo0aHmuYkvk1+mqjPRRVBab50etkatLtSMw8/nFTcvCW9eeD3Fl/mRN
2toGjFSP8pGP1mlBqqXNMOr5tfgtmr0LN2/x/M59NViHLpOMReafG3l6doqQu9IY5muzhI6/3/nv
z29saUN9baBIPD9VdnV0i2cOLXcW0hADn2wUdW8lrqoyD4b3qcUaLobZpXPROuGQrmeZR5e17CVB
1tBHhffaluzrzM45l4bj66SXp5Kz90FHTbtV42As3CqgYemy5heh1O/87w9GKxGQU1husSla78P8
lyLWyAAUBP7S4KDBqhQAvZiGgabeCMMYpe57OmHqVQ3DbdUaEeaXrl3peHAQzgOcz+AC2k76mphS
u6dDG9/cfFqy1wTv3vxgyy+hAp1I42EXV4V+zXOJx7uNNpUEOIcRz6PTGXaoBsO3sYj+puzyJ32+
r2lsQrfpG8CVnPKXz/fZM72RUcAO8DgWI3Pe4prp0x26fqcLpQP4aqb3qZw2vlOAyreA3z/fRRnM
YAwf/zJrSgmygd8NSK48SUv7SgzP2ZBCACeoKI1XD7dQE2LaeT5E1jkgg/7t+RfKYFw3AXL5QTkX
R8Xa3Z1XypIaZklM5G8tYHxkj/bdszCrRAzMj1UedRtXD/XlFEL1dS05Eu6T2XeBbnSNl65ZjfNX
NLiYdl1jo+5U1LnzUkZ7zjoCHo0R3Dvpu2sPLVqV7Pr8oHBVtuUWR8ZABpXdhuk7av99U2W4yhym
tnnBalyU/0xQGmwdYiB10YA1XqgzrNut4wfd1RkLiCqFAPHCLezGxkTLAoIWnP9Nqzxj6aSM7FTQ
3XXsV0yBu1eslozj511BFhoJ7BX8u6HJ27vys+BS1RYXy8Xtp/HdEsK7cmnv6ee7J2X3BMz27dlM
p2MPVKZJu+zO+fbc4/9GQMgAMAjyLSsjmkQ94jBfRa9T2v1pvdyckVpiS/sbAJo+aS+FT7qj2dIK
igMnOEX4cKD0rM05u1hPoJV5AQOK2jfSexB33jqmI7C0Ktr50TB+g+Ou5pEl2SHhJdbUqZGmfh7s
Ur3KqllzjIUYpkc/PkXZ26BH6VLmxE8MEF8WaoClbu1Dk7hSrXsIF4nQ5BbAs0kHHaWhEyhoOdto
nqMR+cmoh5D2VaO88W7m31khOf1N7T9N0OL0hzK96zUFX+A98G7gHBLxziw4XoRVoW6t9gdpjvtW
tw4yQ5sgtEQl1FOc2PPePBTe2J+ETdZ0oSbIR+jZ0xbHpDH/TkKzFd1BjtwQoYPl/N98Q3Dh+kl/
1qvqDTuqfn8+aKtRkF4k/CgGzMSvrZcxqxDRHs9ngc2LIecXUavF2qtiZ6mXdyYTd8ivDcBUcXSY
16fuRPhcxXLSZua81RJS5zvYN9yt8GgkBkHQ7LC67aTekYzcK4p1DULLmHsFbS+vuvuYyNndeo8t
v6zveZAFHIBwSTlj/2FERnGSlett0wS5uqA9Y1vvlezEOWwlg19D4W5h0B+oz64Ej28TArgOx9Td
Zy3tI7fIIJKEWYXnodLeGj0n5gmj6SJL11GJAoleO2lFmF2Wcuy+ZIkFBn54dnh+up3PIiJdf8Dv
n9ra23hF0L8NWrYmfLfcBFpL5T2iDdGMYVzHImGDLr2LYZPKW0/WffI06z6XTWhh79zG+oXB8F4f
48/WIBswET1iH9+5m/Bil6Hskw26MvfOTZmvvMB+hT7/VdjJUTlTAcxRnWnbIES34+OQ0hJG9ks0
R/PLg/ENzsNt30Bq0YRQd8r85JZ3HPFmGYG0TPQIGHhqaZ49OJTbydX50ZV2VfpHwUBrpkHQd3XG
7tyBmjw/3yICszvLov4oAW+ENG5QTrNqtEyhErxyeKJACpcqOj8fYm6j1di116ysP2LXzc7JOGRn
cur/91bBmbfkeEpeQnayihaBzfMzsvnT2g57Ndy72wyPrymhqZJ5N1ElFrPSiL54bOraMrDQh9qV
tc/b9DBiKFsMLf2jgY7guUoJWTAKj7zpcFiXaUC1DiOFoNZTE2GVjicsJY0vWDhBTpJXKNGJnWhT
MVSl1bIJo6gi/JwIgNaCEvL8AKnI3n+f0s+fp9H284cpYVjG+5uGXTtv0a/W3WeqJRzKUmnsWXP+
99bzfUiNs405BqdwKvr98wF6ZgpvzP8VQoImu71aS89oMLQkNDHM56M7wcZ6vtfrJpQvz+cdUjAn
+abeC0iVoWpxxnTn+vVr0xrvAOiyX11ZNEtGXBF9lbx470IScssueRUF1skuG9eaZ44b2GfEgdA8
WQ4jfK226WG91l5Lht7kr+whhQ+AJed3D1u0Vc209VsPlKzlG7uuoqcLTLT44p+1lEXW/KYwtFHm
Y9MtqM/WDY0GVIXUZyYHIywPtXoNZbkFhoNoL5IHiK41FFjUomTe2D1urpF2XuWMxlsp3QONEmyu
teG9qgE+lNNPITPSNDjGTSlo2Mn+d3LRtC76VdHty1NCoMxYMw6MGLrrMOn/Rli8DKq2RtpcIdE6
D7BK6Us+kQ7g0Vxv3YDYKKJAyWkWUOhGYHv1GTua2JU94k0OJOigVJjssiD4bdabopHMbRjT3quO
MVYj6xjqdTusPeaw26m01ybb5XeVfUYZyYOBdK2HUTt0XT6npmp/6pS00TSRxSVDcr1yYwvLQF0m
22QsrWNs0uJgBNgSkgLi1O2DW4jefhdWVrS0ss78LfwH4GnzQ0busqpNJk4p/W9MJ+Wa2IwvvZz/
e9BsWKGdO/Kob4PWHWfgQbtKIZyj0zBw6Fofn0hlXsRAXEXAKy9C8iEDXpWLif1JMWjBTGG0X0zH
P+i++n+JbsOa1LGGM7le9abVfXJ5ar0f0/MhTt0j1fqz5VJAG9I55wSb1N0GmTfOn5k6PUKkMpvh
BejJq3yyD0LDNyjiCm+RjIrTUJnWw9G+x9QuP+sEdGDNzI78ZlLRcvySbU4LOE1qj4u/GRDOWNqb
y2qOmLL4CmRsrxUd9w1YgPQQAjFaBqi4ZAJASfK/tHIb+bPJJicZ4Sn/I/TybhNXY3skvgeZU0NC
Fuy5k5PUKf2H4ffko61idAz/LEOT0xNb6OAqw6ln3VQdUKwmtSAcKIc/5zOji1LwtG4Dmj1AipK2
Rbxxk+kMZ/k3q3uKH9MEU2XKU5y641YhLGtoJ9Mqnzgj0vOd43a9GC4n2Nm6QT1DURyyQM1cSYt8
OwBve8g2KEtNjwGEM0jUUEzganNwEWr+ixJhHzkDOcfnW0MY/OvrNthgvkfOH2Yh8WrEtwgoE9he
e6yqhl0s5qmzRYBF0uqrWNoY+DJDrJVBTw9dUXyi/wZQJT9wblukgVsewm7IifJV5Cf31IvuGB+f
Dw7nk1VtjSDMZFSu7F6zWWwrgRFM6u+2qBCs6MbBMJx3WYztBgSsc8yRKBxbmlXoTlC7qconi8z/
PTYS01yNLpAX+qgFd4lebdEhhFz0VhwekD6Hh+dbeplW61L6f1CQWhvHbb/gmTJkLwU+Ykxch8g0
AE4bfkimGlS8LsKFbTJfIFKEB0Z22WE0Mm+vcaITQf7fe/7/Y1U0fusD8rFR8EkCucmeIJ//vWXP
RDsPM8qg9fjleRgNBHzxqLYYr4W11SPqwDnT67/vjfrN3bqxXLnzT/I9ezvFZktCj/mT9Ua2L+n5
VK7wdq7qCRwz0WO40amO6G7nOQcJDnKshZqXAK7WmuJQNfhTVczgNC0Z0DhDvXMDECre/ADmszvo
PoTbmMQfGMuAzYBwl55oifoj0s8uK85HQ5jS5GL/GXPx/XzWjVVKkiLv//+H5/tSJz33nh5Cs18A
9tAPVdFpB9tmNR0hT72ENfEiYyPmsLQRr5BjZ3dM4KSctFsPievh+WAgfV2VFlQUq5j2pH3R6aPY
x7BBbko9p+nEZr+ze/LysLICbBFLb2rqZWYrzKRxfHi+eM//UBwFzT6hEWCVWn/ttDBYBfRXSaYq
ESn1AzVv4SNatTGyp2NRflhGwwSx1d2vzvV+ZKqNv/m3XWivGVc0txgFxLj2gJEABaoeuQdXBijh
W6sKcRgJMXbNyf6b59Y2ko76J3RUL1hL9lEuroy6aYAjsqUVbmifUzuJFzDW8brCsr5uCWJZVFqb
3+MyPoburBUTRXXrRRSv6Oy117gDfdLVeJYdXCobIfroVAowMVzmv8y87g8ZvbZdZbsBXpQmOTAf
MralAXx1EshGdQa9e70sjibmXCgZU35lipmuDN8HzzCZ+bJMUSfG8FqoExkKps0POdErmSLrGUJp
vZcvskgYr9OKWwSxxTofRtO+EzjOqvpVY/ck5656nTAnmBZ8ZJvzVx/D1UinhBQ1GvzwGWrtLShJ
TMCjxGui40YE93EP7MI+xXpWbEFlJCwh5bA3beJpU4Mivp2l4lVjIhrv/GZb60Ku8WthLQAs/CK1
gSKLwGxRgtKfeM2jhq5eXXe7zvLXRcqAmJAGa5fHA/0DiCSrzuSvp79or3ILOxZBMcnWcL3fhKdy
CTme/0rMAt5qpn9ZZpws6NE7wpcvSSnrJVoDeYPXof57S00d+Rilfyib0TmmuMcxBzZLQx/1c2EO
J9vFQUFUGmwP/8LZVzFEY4IcSu9jbpZYYxFTtiPwE3afY/9O9KtJ0Ox6gP4T2cPJdAABZ+XFwzm3
hqxXECFhH+YEJmcbuzjGnBgKOZXF3baY76bYM1IzJplL7rj7S442iYfcudLoXvfWuZv8zy5IX6Ps
VyMqex22VrtRlLIsD+ZLFEfhXA5X10SGOhiBPllUtF8vNszxoSn0WyrnbAFASV5BWJmbOPG3N5Jn
1P9yiN7gvKy9DAb5u+ZQvpWjhsSBLdoOKhpSGYYrBSA0xrw1ak23aRg4cDV57jfVBmuEHvc0S4bN
1JfLXpVbxpliZYnsb2qSVm/s4lzXV77ZufuSsm8MTFKcXGb3Vb1JXfQvnt8OmJAs1vlw0j9o1q6b
UCHfMaVxN8S9z8JDRjthy+RabSIuYx23PRrbzLXC60wYzeNYW1HxJwIeV+l4w44QFY1kLMtddbXj
LkpT+8XuhKzipllueEPfsVSAudjOOC4JX+x0sh+yyPzBRW4ezBk7TQQN/4ap+fKVweUQpRe3Mop7
iB+K2bX7U8b2T9+rjTG/eEVPYr2vZ6xZxhnvXPwSuHpJNEqwECRPvARZReiKiaPJbsY/SJW0hTU7
19DtvCRxJBAhp9OpZJnsXODYqij+2UyQG5vYsI74yJRajYNOVQHA6mjK1bn/p28XfoZO1Qiq24TO
dcN0Z0urE0/8YGrM2dxym5P/sHdGTrvjWJK7rc0WdFK4DQ+ov8yMdK/549qdyPmbpRwkcIxbulx/
lfzjxN5N9sJaNwrIVln7zdqSdrDt81yAVzl2U9GeAHDVCxLeF/MXcnsCeOFu1iE8sklmv7MSK2af
CvAUVt1eZuo76LCXKMK1bARD/hKB6oRtgQRlRGz4Uo21t/azMFqOkQ9RbSz0l6jiGI+JHPWQg1/d
asbjODXG0dGHNUhJHJAWdNP/o+w8liNXsi37K2U1bq92aOCZVQ9CCwYZwaBKTmAkk4TWcAj/+rci
63U9qxq0uIMw4yWTDAG4+zln77XxtQOJwsGENi35RD/MjQPjkzxenC5D8VrV3ts4yGYNPInM87Lf
skskmx5fBALO5rmqC4W4ep/bUYufhEN57TU+tW3jg0Z/SprIv/fy+wDdzj0mMe8E82tO5mznJ+iF
ZU9Tz+YE4nZcvL0KIUmqkiAM3yEOd4BIcG08COd9T5h1PBhMLFqf+BsXSaJl7VIsgPd/HkisHKxt
PGv72EYjuZFhMhDcDb6zqrN8K0WOMN7LzO3gkl7Y2emxwD3GhM/w7v88ZBxFgCT3B7e4BA11DoZJ
lt1P5b/nXHrs2Vm1hABzkf3gHCNSQ/DRBS4Qh6J9rCO/XNPt+TQ5+b/UYE0bAkhgoqOmOBIpykcw
+u0eX+Fnit1wPbYZyuJkfpXKsdZGwrkTENfZSYg3q+dXnjdrs+SJgGkCUtV6d2DZmH24QH6dyV/U
nfvidQnd7+CtroR30tySY1DfTzeyaJdhq6D/mqLnhT4WyCkAroBraCQwLk6QunsSLDaa27JP6lck
m9PGBOCS5wlJLz7YnNZeh13hI5wwX2dizrKBiEBByeqXSXJyg/SBFx2mUEtuXjJ2vQoFP/4ksknk
l5MY/Wcl+INzSBJC6OeLuElQQEkCB4eos9e1Zz9YIitXAvQmLSGCSMQuPTD/Js+CUu1hBA8K7Igx
kI6Qc0Nj0ux09reIQxhjMYk3Uxyiv+bzHO36l5vnLQWy/DSEuJKR91v2scWCh+seov6rp6q9WRQn
fKwk88kepQfinzw9On4gNxkxkQe39OFOIMcjWpY5buLe60L90FqA/l2k31HtBFsWJ4qb+DcvDVB3
z4y5oPEJqtj8Tf4V+iFHPlZ5SKOKj3eBXwc/GuaHXkI3kW73awJTwYW8kkMi9omsuKnnQj2PfhhA
pIkeygw9Mj8ipU5fbLoKsz+yZBP3vNVR/4lifNcFDdtzINoF7YByQ647Es4kfpkMGR1jbc+LoUs+
Zyk/BZ0NeDecFCyANeDFA0Yzq74u0nUPjj8obumWYF4ZkGPUtJK7ofIIWw0vKQEtI8tFa2O0IXYW
dZ9ApU5KBYfNxidL0odsOIvbwBA7OZB2WArQza0zHAEUZ+aRJWQlyM/bO1g355RYSy8cDPSKbI5V
TLWW0Cype/t5FNHZy61Py05Jcq8HMolLkaGzqq5KRM+ZhiQ9F5oBnAOyCIY+g0bzOXSb1xgYdjub
P3FNuYZJn7jE4MNi8oJqOXu3QRJkRtY+KRh9saweIfA8AWQzCA2xP/BmkvLi05qqBXsILXGr+R0L
ZmskP0H1KCdCgouLCsCXzMUm9FriIFpzjz+Wpz0DwKZjOCaJvw7TCsausNENg+YaKTmiHL6YD8DS
gpC9dAvO9XrPeBpcfAeXy3L7D2GyXYAN0mxFzkMeuZwqAkbgstwb/i14hPsmQ4NOXEV9YooS77Ow
uMIgx6en9025V2bqba4ZeCqOqcDI5+A9Uhj+QEbny8Bznzx3pv3l8wHTvf9C84NjoZ9pQ7VHm/AW
QBsJiZdUFyILV66VHeIooUdXeGpZBuNd53xkZnyAhZ6ieIhe86p9m1yOpU7QorIfuzO3DiE0jMSY
sH9Cra+4ROSwCpzfXYSLHmz6ro4r+rB86u2pUimtnLB80DHZZDnt3G2U4ghBC4P5B8hjh/M6G6Oj
PykYYB5Hw5zctxTVxq5IyMSh7cgua47YjqcP1hx7Q+YUBvB+03WaA2c+hMSy4YOqaBRljnFnQmKw
JtZDNLZleUV05cIJDF6YAFaLhGPgrnGrd8PA+Xyzi7mxOpFdwxNPXdYyqizWEg4dZC3MpItGndv/
IsyK1bvsHujoPQVZeN9ZzLfQEKzMpItwpZF1PJWDDWLfeAGicbN2jw92jpClFg8+NGvOhQ6DygM/
aS3SpitxOEerIOq3jvZ/EznJk7fr91Z1d+VsGPT6ywfl1XRQBD12xKcI9vqi2REfsCF7rRJfIvHK
u9g8lYoeQ+dQH+AtO0+yXaYx4zIamcdbTvI01D9RAwOMHAYqMP08hr96BNYIUtiXHF86zAYGTBPi
PDsJznG35RhVvHZ0gmpbKC5zj74h8k0+ULBoFbh7vcSBgriuQ5osRXj18/FZDtAmcUF2S90Gt6Bs
ryMGmHS3sNkrSSClMdxSJIMJyNhobjEZc0Qh7MDVv1EaPme3+z/Mi0styfH2YvckOm7sfrhFcJon
PhGPZafQ6xad0GjmH6AG3ix/H+OglIx0uk5SU/jkZUUR22UaxrQeERh0ND7snAyfBKy91WESpvHT
VfnaRgy6YDK8pKFkLxM56o0UMRkbyt00xIWDQHlwIvE2BYgwg/SdmiXGBPCY1HpP3fDD3cOb3OBE
LlkpfJdtUpX2e+TCzJt9eJPtsYXvDWf2x3WbRylZKnHGpWVAVJD/RlzrXis0o7myVghRn6Ky/5nK
rQpIimrxh8EZ6KhDDtpMPifOh12IARDvMA3w/hz198ohzZAjMk1U491S+fsIbAn8ubytVOs6weFE
09neNFQK0iISuK5aZ9V2SDBjaYAFmmivk05f6Bfe6bc54++aMykHbnE2gwK5GIATRB7Oa4M1tUFW
1TlM7JpcNOthdh4RdH4F344g+WKOEcmneN7HzsHQkG1Qlpr7OvAOgCvuIt96x/oabCFlNeug8GAc
mgomuauWUxOgK7Afx0BdBOCK5ZSBg7IpV8LpGroSFO2frKkw+kzxhfsoBmJW3rHtaTlH3WcQZwxN
as4NSTR0wMrDK9onEHA4hDFPLbsu4wMKwRSWrN5Mfsi/cDdcKcRj4qyy7zPqvxJQIjYnbNio8cT0
FMlvEPrLQnzEON8ZLUHGqPufzCsfo5jMiqwgQaWgWdEL4DRy34r+MTGdOyeqnu14eGRRArK+sfDZ
cFLLgPU8cTDGsPNYq+klSOeDWfSKI+J8ZpW9K3sPyyoL6EiUjBl7Z6uYSQ1jmzDbBl1Yxz1v7XXr
XKK2BKAQryKvZJRyUVJg/s1hI3cbHVFryFnTU2KOH/rpfWybfBePUz0VMA/LVz9gAegMdWAx4bTo
fiHCuZe6e+jRUYzM+8yo+OlRz67hGz3ZAcJ/hByftmq/3NG69BG3ZFqvIpfgDUNz3bk9jFEYhHhT
H0v2e5wPn46r32TIDRFZAitou6rGiUOnWS/6WZNlxg3YwJcJYQtvLES382S/0ygAIM0a1+OPLVmZ
MrTKoX+oQybqrjw4cYOIinzpMtmUxrCNhwfLSfYAWXaB7V3z9zqmNRo6o7Eu45G4XYGRLAAHUxvF
ThvlL2USPA4XLVxri19vma4Pt5nTq1mQWOEIjt+twplP3Z1zAD/nRLQgYsZc45d7Wk0NEBdYGQGI
qBwpFlk81yQs39KWSDmjqY6D7EmwqHlv+GCkXcN0K0qxUYyHmjh4iVTrbDm6cDNBGepqt9qrYDMF
6q3ppmzHRkskF4Q4hFeL1gMj4hhvgxp23ggptcbwvM7M8uCi/VyVVU/F19t6xQo3Lc12fJkT0pH/
9AOSTO6isGeAmCHD7/S4DqzsfCMMg9XAGZIKzIdJ1h+92CHu2cUZMqI4CYt9TkDpKSEazel/ee2w
LfCI7LKx6EFua2IGPLPZzWWEGNGTX17bx2uWuk2ewaCCMFqxne7niYSUEMjQIgrrY+lDCtVT+dtP
bgcN9IDLngV+OWfFy2iiOYml1S69YV/fXEpdCJOD5Nelx0yumOKMaQCV8oissgUFSC+YJpP7NE4K
Kng2Yh6H3IFcQK8nQTlDhmWyFklaoFW075tQvIV+NnFARe8kmE1xDkEAEEc7o5MUYfHOdcGDOMyU
tviI7jIPgRsCk4t9P8P1ufNEdRiDnIQ7K0TE3wdYRMYW1aPojU3rlnKFlHzTz8226WxUp1ZuLaeC
dax2kMOkBLiOKt4heD+GNQnKXc8+E8vsbKHfbStARwi5mfTfsK3EqAi3cVY4DZOTHD2uIDxWBHEN
7+bUAhHkQISaaZ0EImQgFQlmIwz5q+otpJEMhTvgiG5f5Aj0qehR53rm9GrZsBtRighAOX2x9ryA
iU2SnlSFpftG6XZ0QKdf9D2tlH5tCM6pUResvBzKZ+uLF4tz9CQHdUWLXtv1ymZ3gWgR3gFTS1bd
QBpLKHODJFqINcBtQMg6JiNOUxab3IJ5GkbzfUKuZZ4BAynmcwqEeh+hh+TyAEKUVa8FynKkyA6B
4XXrAiZEj2vQqrqQ+kezZXBWQA/yjT0N2GWd+Jd2OGoFwCxUSRMRbxd3AbZ79qpfaCe2ga5PhpMQ
asusZVWZlnfjX4ycTbjR/DTbDI5BEEc1G3igS8KDJj/a4Zzj3CS+xtDtdrbsET0a65ZZ8lzZ8pV8
31XdgS/00bsxzvvl6wbi3c14KUGOiwnyQAKvNZ1B2CYFAgp6D+8d89/b6IYuFeHyrJLnQhvOysq8
d+7nIEvZVfA3WaMkzmXhm1a+TfF9sB2FEOg8+1WO+KkKk0/Z55oHu974JXVfh2g6z4hwImVw5hA2
PocRZ1PgUZlvRMtoLkMCeaKSUSBFk9t7cjuwneLoGpZqIukW3tF+jhliSXxyvHdr4c8ziLwCQ1zS
nno7mtdOpMEVVgiO2hATrAdqA/XF0TWD79Ke421ZZ791Ku68pFXsKtJfjDTPwGURnlfJ32PDK658
rCKwW+lNIYNzSPTDS5UPeyvH3FL6E2sPEEEoTeDZxkuelOa6TltiyXkX7QZpFvRSePBO+OLgHrlT
pKuaZBLcG8I5UkCsWvpRd15cjtS0prVJCGYVmNQ25AdekzHyFiMkxyUIo6c/VIC5r8ksSWZinc2N
M4Fq7xkGrSWC92VRxeUq5X1cQitEa+Gqi8s76Khn6DP37dRbIJIMkGS1nyI1yA5OQ04PdWNPmg5H
328jwnJqNQbBLAy+l6hGoxUTJHU7tOCntWlfrQshGjaiwqIRgq9srhjktUH9im8Z6oRo12mNOdCn
gUTKh76ETCf2cAUubUAeAD2GDiEs504vHWHQhrAGklQeCyO9xxLSvoSTUFvypbgvGB6virk81oKD
ZxV9iiT8gml2tLpqesnm1wj1DEZG5hTBzDk8LwCcRBnhTE4QM8lEF8g8xs/2kZme5iK9MCx2rr1i
hGDpwNvY4VY6/XBIZr1JxiIl4ib/3UPD6tpKEacCvdh1yUi4naeHzLompkQHPpxtjZIRZRN1jAaZ
UOOeahzxm0PBUQeYBUtOPzCf02irRPPomxDjyLL56pF8DynRT7oMwwOJ54s6Jk/Y0vO6SRq1rpxb
fgFe48IicDEEbd/PCT3kqPnFPnOygMauurG/F6rY+HEhgH6yV1e34DC3NycsCROxfTEzHarEcKWE
925brr2Kgqlflz2LgPYgnDbWuOO0907cFmwozLLwh5wH5F/9qqoCkh4zkuxa20PyjIbMacvf9lHT
zltSjg1bRLh3MgdRlKLmKHKpj0kAhozjyT6hwb2SurF3CCjAAtIgAquJg1KbQ7Gcwvgxz4vVoOLm
osgShoS3aDqnhTnxlFcB1OlQdvumyvBEjrR4qnabNJW7zbinleugaxh3ZRLtUSC4W1qs4dKn1DfK
tyS6M5u+29uq+EFN8Mm05uryj4iFx/Xp3Kazs/syMC+9aQzmZd30TylZE2QQNg+hI4ddcZuTjNg1
rKC5eGUk1q1Mnwfudj7G4jpOd9qf6lsBtyunm3yuRZieWOMpETQ1ZmQpvu2SqhyyR9Lhazaest/Y
DsgvDMNfYxU/w/a1Nk4GbcecoevppDh4MXKIWshtxBsCsRPfHZhoH+R5LrbdKGJgocgn8QdjzhM4
X6BIq4eWxIEO14WLU/Yy6c6ksdBxi8GqwhveQ2CpIGmrYiWDJjkY3CFbG4cBBJvrkIQoeXuMXNLx
qB+zpZARopEhRuSA4l3F1e9atuvGsF69IFEsYgP9cM7p1YA9JRNr3SK+ubU610EDBcumZ55YNXaJ
ka2wnN5yspMFB35iBlaDqHa2VROnFLIVcnL1buzg+mGCeEWqZr5nZr92wvyhG8ltolNN0hvtdyHZ
C4ljP43avaYIExeThvxQVLBsoo7mZ62YcblswpQ6co05+NYV8Kg+QBYPPZr9Ugc+LcDuITEFeUx1
Bz30rOvm3bQ7GtuY0Bdlc7TSbFwnLC4LkSKVKA10UNauQq53c0pAq6f7ZXTlefLNzzqCpmMYzOg0
zA9SuZFPWfU+LbilgPOUcC0hPwzg0IVJ699TABpkiQRQOryWAR1/EH4XdNyRVLg4GQI6ErnteVuj
CO8DgXTfL3SxJpnwjd4YjbxUb7wWrVkS/VQK9K1Ih+PoOcXGcfRbPiafhMSDeG8IeCEvmInvzJ5Z
sAo1BK9LTtw1YhsWQT/bwmav7qeC09Bo52fcOQyN5cI2YSbFNf3P0GCKU99YAGPXfjRmgdNmUHtE
u/Em82jsNvrByZrw3jUlD7HlHJJaXYyBdczq3F1WJdnONIw9QF0wt5IWdlVUHI9l9TGmBlPCseV3
Q7bidVs0Nosc1X6SohZok+F51sFxFmyoxNssm8YzqRz6/Khn16MPYYMlB0x9CNmKL06NMDyKUNAD
P6s0A0iGJJjZxGfXtc46BoW9rBrznIvyO4c7ct+15Hfbt3Zm0rxLs+o5XdO/t59VaRmX1EnMi0r6
4gRh+Q4hRbnPtHAJmsu852iOdqFB67C2lsh69K7xJ5KRR4gePoJXlxj0hJk1m9nE/DmdMBTQ5Pbx
uJi1pYDIVO46Q9H1ICvPO6i+PxCsTeYkM3Nu+7Ue5bkuhw/amMssYFulCH4GqlMuy5tUJqnf+izr
YXWxt9vBuzuhOOEFf8tgE8s52w4S6qeThcbGzPDkm7OHmWvYtU52ntw2PuKMN7MPeyrRL9c1bYw+
27DGHTCTwycMGHnq6Henmk1rdwfEzZ/OkCAQGIYjwhsmQLg1tmMJ0zt2mGNUyKwIGX8XimFnGTUf
c2K9+SaOVwhQMamY8XA1HO+sfOyBcJbIybCqQ9IB4riJA45x29M00Ze0xa8wIIWipua3Tk9GwxS4
KexVHpsfTJQkcwViVkxXp1uqk4cWP/QQGxOCHg+MM401nUu4Wk7r7PNYXwOFqSeUH6wo78lX4GVQ
DWy279DuN6TUaSoUk7xRtGeG8pJdx1bn3Mh9bgBQ5a+3ZKz/+TX9R/RdnREURFX5jwyqr6qe4TzE
/b99+b9OyRelTvXT//ln//yxP0FW//3Vbv24/j/+wOm6efr3H7g9j3/+Cv7ufz2v1Uf/8S9fsI0n
/XxR3+38+N2pvP/fKVq3n/x//eZfvv/8lqf/S3aY9ecd+scbdPv1//XP7j8KIseWVRlV/5Idxo//
IzvM8P+G3MG3Alsapu0YhvfP7DDjb7gvLBRijhF4nmP9d3aY9TcPJ6sXBJbPfw7//q9/6SrVx3//
q3D+hqDOkoFvmtI3+afO/094mA0I9F/Cw3zpy8BD32CjM7ZcaZkO3//6ACwXdX//q/E/DD56NBQo
LU1iASJDigtaRwr0sXO/pvS5tPv227VY96vaYiCjIX4ks6L/P9K9Bej2ALSgWgZwYfZh5Yt1M1ib
MrtLG4aZ4IAz3px78CPifkzBTMp1NmfiHpiqCXiqsHZBtO3Umc33MPsW2afx3EAE1c7ej2m1SDn9
UGoMS3Jlf0IqtiPMILjKdoZzIe93gWTvNWOXZ2I/dyrZpaXN2C4RNxVZuUFi2m6CTEKqzQLAwJGr
jx0bxXNjRfuinfxfzByJA7fMbQ26Ghc+2fA1N7xncdaOihszgCDZJeWzfeCW248Tp4YpUnslyl/d
MCS7wgeITC1853vGjaue0Z+eLBKUaX+a5RlecL7vPDgSGBrv49E+ZVAuUMISIhM0JiUnChGFLmvZ
mJUGideE27YOqg3tJ0r2qnuFFYAXSwFa1yZhDDZRxOu2k1trSqdDnEBSNVzCtRqTkCAsgp/TQNih
6OnSKdKunQk5OfpTJmLuyk1s86r993hW2dqJS8h7EWFgotoXTskuPWn6pF5ibAzCFowuJkLDClAw
G9QKRXcMqAhuO89LH6f9jxk8iam5CkJI9kwc9KZK0k+KTLI4GqIk6bkJEPbBujLGS+OiwkJtWx6D
24NnM7dI8MzcJ6q8E7lnfRbkCOGdAPpupx5ZJugLU2mtwhkirYhuJh4i58pOP3mDzFZhC4raKQnU
ZJSppO+f5syFqJPQWbX3qiTUNnQpQKKSnPe+0noriuitc5ttQNHTwhIV5aXpLfILqpYcoOh96vUm
Yqe7aU85vbUODYK+JjCi2PsDZV+QqQOWXzIO0ltEJrn2IlaEMw4Sz1Qlu7Oh0JTLiYOI4H2NDXZ4
NL0Bp5mjHdFTYxzMgk0sBao12Ay0IBCEMHiykt+mxZ8Mh5Juzo16b+n4Wo1fTSS++nFHO7G5hCai
UzncE345HwlRIllyrF7nPFghf/7GAX7GNvMWFQZ5zqpcGGRCeA0YADqJjTNeg2a+oeizS9QxRRhr
zJBjXq5F0V2yeXibh+JHDL8QHj1Euf0SOslj2abPpLTeOcgUEgdeaP8hZfo5W9PZGHy9yiXzghiX
WQbYZ3ZDWorIquLuEqAmWaQHQt5fqPCMBeLMiqQO/qyp3QvLBr0BUAa/hkLe4XPZVuzto7AXO1e5
pDPQEEkZrnrwnTRXpdduNfmbBMJlD97gwEY7jUPyQkzSM4Co303vXtwGjLBMfvlddyXpTYFjM+9A
o+G9ZVT9mDuwqDqsfFF7UPzNVJJQNPbVdz1B8cjxvR462rPwWF7s/MakZI/1nBk0PrK8MIK+oYBO
NlQemZdwwNDy3Gr5kk9wj2Iq2CZw711h4m2LRr0YDJSR3DIGQbpEARCqtnYzNJykDWuIew5ucjFC
QAcPoqO0A/iNPhbx3XOSkg5WkI+zlFBkIGvl63jYjpHGex8G0y1sptwnXdXuR5usxLTsXlFiMvwD
4ABiaTrjpWERFtPrn1OKHwfpovKw2FqWz8mUAASEklASDQBJtxbcGqPiTy11DcGYGrS0x70x68vU
E4aa1tm+UxwvcgOMYGT0Xzh/1OhYJ4U73w3pv0dJg/iq5tut94Nb56fKU3PdGng0e+IFXWRfwVDD
YTFgedOuWY7oYoHpC2v4LJrp7Ka8WbNipgl19DcNCxaxKv5s70bfJfA3RxY/5d2r3X1NKpmf8fae
evC8YGw4Eekyp0tYWcvBbD4zByVIHamdN0REGZnVsLbt5spt4GyAM121RphNOXsOO2pDRH9+1Z8H
u3j2IhFu4yhTwBy63SgzOolynzpDtVF+jYDfM5Nd6Sr6vGCg8LHbqwSXPxjmpD52AoB860zbir4d
zEVsbRj1bhFkzaPjzQPy9uQ9r2yEE1VN9R8Y5MNgCWFesgxwsa5EBsiiUsa0ThjqbdXNbTrq4acL
JUEECBjhg97BnjN+cqd6K22GT9OUB1tdh+qKMOKXjwSur0Aq2vEtFMuoP/AKMRwys2eroKfjOnoD
soLaOmH1GghjaPHK4RP57i28aZ5dfOh0mg4MQ+LHITzExGblTfE8DPUyTMdmxfH3AiTinXRfrBFO
/5t4S/pdMMPuQLBYCyxiF88Dl5919lUrQVTn3AL5H9Sh8miHpKXAfzRgj7fpsflMn4XfX52Rg7Tb
00xqXRe4Q3IePQ7JnmIXFYa6TK0BSCZi+O3MbUNfBMzfNIkdH4u9wg8PwBL/ETql8cQVGKF5JUJw
gpTW8muTRgOCczD9URzX9WFOiIufkmgthP2ZFliMpXY1eB8VLQumdG7hvhr0kQCkxqTcDxhUKP3M
bq4+gUp4C6NsOUo4QhOyHEBQzaf7vIveJp++9BT2+Ul9FsIYH4kE2YYzQex9uyy80VqO4LxH/1s1
b7LAcEccERR9TWOmOzoxV34nm72nnBmRRX2ee4I+PHSnmqzSMfd3tdnkC46O793UdPi7+aok/ZOr
6SgjufYGN1yGqGtZUzsKEGoz/yNCYr2a516ugSJuUSjEW/R2WFGJptdoimm1G6tK07qk7VQsyEt6
CfoqJ6kFGo2ucSfDLETPNgR7OyDybMjMXRDPaEPKTQR8KAlK/9Cuhlm9meHNSI6aewWDYCtKA2+C
S3uv4xM925V3TpHyYPi2u/W0/WNr0Fbd7qPOWGF1pX+kSNzz9MFMysc0Ta+cDxG2GdSFsRz4wLzg
zWog8XijeXD93j24A3v1QMVXYBibsB5vgVbs8bMdpfCYmqiwuYt2fjvQ3TGyYONO4ZunCmpST/uL
Prffrdmul04wPDQJjlcybW9IZ9JfJ4SjStfHxqMTHiW5v6oN4KQxnwaRje4B/SDJCGNQ7JqiuvKa
T2NNvmBsa1IPwEqUAxQ3ZB7ZcRrJcL8RHub8jv0Bd9mEWoYEFrcNp1XqF/maAwkz8TmOoDkcfN2K
cywOnm0aG7Lc0ea4KNUEsE0m3nDwUGhc8/Q9pQRcZo0GJR0xR8PPjTNnbvEQ4dRZNPg4Wb6Mfs34
xeK7iPANNHMHc1ZPaeJ/MD5i6hUiLBEyZtP3rT2RUjyD2KrWt3npMMvjhMNvF5diHSPTrDPCuubU
CuniNuLE3Ux+AKA41+O0l6/TQrXraBbvreNimRXRgy+a/gbcmxfWSIRkXTqAOcgUGEnl6ONfJYZ3
0hXAWui53TSGvULOwSkzlcHOaZNxoabOQOLFvlmiNudIwBVK6G4UzLxmnCXMFaCNYjmwViTN7HpV
JI/5TdUz9m5+tDIEsLXh7Bh/IRTtUvB9BXqGoHSwg6RsUHnqPMs4rSAG9Qs8mSYyZf9Vo4ZfjORi
MB9BT98UdN34rYsmapErhXQdOqaek80TDM2OVqyj0tuActgD2X3S1h1VBp2+wScOsa0fWxP5Y+Ha
H3YwvLGnNEsdsetVs/hOEhYgwpL00WciI1R6j/+gZvlTQCUZwXlcNydRM9f1Y0YpE0nJAIqYBpLW
hgE0Tz+DzMvWitWNaaB1Qdnobs0a6U0JR2awmv404iBd1vs586gRuoqQtw5zWW5gXrp96kQilwyh
PBIIPcG6QUAEa8AKQvMdY414285c805g7H1lyqOpoufW6GMaX3pNlg0jgNy81kap9/ydhQ8fjIFG
tiUYesYuoG8mmRgtfpn6DNs1cgzDOkUY/B5Va5G8JvGPO8NjJogyhUHxMQThDpEKEgU4KMs87QG/
Q/sjTAjhWjdH+7SPyjuvId9PIgRdGGmrqCNvlnSI0baL8Wf2qTr6Fs6EGhkJmgnVYfQ1Ix9CgAHi
LrZbtHle+SNpqXOn15j2HPqWHqaO6Ra5O4XkH+HrmPRkPOg0oCXJMzRRkuHLna5cly+0htKjCyY7
R+pC6Qs4m/5xu6+QrEIen3Ey6PTJFBni49Y4aY0JoMg9aJ88pP6X5TR7h2iOR9EK0rUs2S2bQb/i
S4z3U3DziRfwDOcSWUUahsRTN4yAYjZkGgLXmjPvA4tSdwwTo172zMu90txI/hdRInyQPq7t1S19
DQz+Pg6Au9GBqO5Dh0ZxQ5JiQcLU85iqR8R4IBTwDB2GgVJ4cMnwyolAHfBuAD7pr7NvRicNas/o
58MQeg9D5CR4uFFPgG5Ka/+ZJtB4wWJ87xTZ3q7wNJNnbe2yGzOonvpDOKEYjAckDHFfTku7F+Yq
d3ibSX/rt2Anpoe5FU8AY9B96IktI2xOdU7+sJOSIxP3KtoBJsofCAsXy4zVdFEIJhiWURH3EZws
zlhcBXbOMprACTDYtix7dmlho3Po5vTa8GoPfx4spDYhPehDlyT3I95H2DdsyqOR7oEwwwJmgIEp
wSWimXDECnNXjGmActfUx6lfEs7nHCH2rnsvqk+l1f/oTvQX1203lfJjFAOYWCyskImq6n0Efn/V
28Bf85R2xACOgVgXW53/PBBHfc2l/zxW1XcOBH6pqXBXNQJc0BOuvv/zMILM2qLfBUNX8mIiQ6Xo
D8fxTuiedHCSqRe5L4ZDensga95YEEdrrmabkDF8fmpVKyLFSNz1DyrRGOczMFUO5w2GMwMdxQ1h
0umrcoFQl5Zf3/u1TF5vZzE7TZHcEmZ4NQ8R/Zh2Vt2jtEW/aqGZLqTijNEz0X5JKudA7P3OkHX/
gdYEIbQnGpJ8UGTbDDRWrZm2VwGZfiWR11K6SA2wCgJmDO36vXTctVEygczC7KeunC3SnuIjaLN2
GSeTwhTGvl+xOBAgOJuENpjZkb4ApoYhv29EZ196hw2kxHawNPOqOShGprkHpbajnZu4b7nskv3c
viTAcDCQhJBp+s7d+h5V0p8vbccmclfqaf3nyxaOzgZSxHLAmQU41O+ezaJLtrxsIrHqoXvuZoeQ
jnZuV3++RFmt9pO+WeFAJzYOQEsD2OZdk1knYqo3MPKiNzvkxEu1h80sLHCEJG1wUzl7e41nb1mj
QFnlCo69x0mUY7s/bGLRgdajtXAKObauSvr4O8X7QGOA1IPcMvonH/Y7IgqJ9j5Q18nf++yHS+qW
+YKEDHCS9V10dbGthNuvvU7mW8bV54IY47uMnLhVHdM4kuRXxQ6dKxWnBqHqE/X/iPweA8dzhwWH
OFy6UJaquOhLEKzh5NAIqohVMxUJOTDOxZ4Z1MsUOyicRdntK4cgIJFrRXaw/THZ+gHTV3RAUlgq
mGK5dVe2KI78lvAIz0Gw0mHyXJe2R3Ewt//J0nksR45kQfCLYJaJhLyW1oKiKC4wkk1Ca42vX8fY
Hoa23TvTTVYVMp+I8PAJTgmfc2K4P1WjXVE9wEOekE27hnaWY2Bs45r52OizlSoruY2E6CBf4Zpr
VGZ/Nul0L8gvchpiIceUt1Z4gEJHI3GIdEBrC0VrjzOHQ8Etevrk9LusKDUMfLZyYI/PUsEx6fUC
UGto0KongyDbZrLvWDwZKsa/RnHr+7L7w5H9bgEzGeVFDCTxllV4imE0Ljq3JeomsuRZUz67xizA
x+Zkfz7BrIysUI9bZXxo7P6ftMziBd/1LdRGAhpRSrLrq4mFaYXYJkF0hyiqrTLfcXdAIbe8jUw2
UQ5d2jF+eJGmE+qHBoUZOMtHLaOx5ZT0BA5HP/BIotGKc2xN7QF48A5EDQntgYaCy3PBznvBOeF3
8qQ31rXjxTgfs+joma29HR33FOQ+d7abjQjelo60dQY1ZkLWNgSKQY84WGK/PpdGT8J7qiAqG/mu
gRq702eelQxOM4BoP5jDppOolBNPHFKii09Gn+W7uCzapVmQiFTZqDy5JC1mlJ4JoBFUXczH8mRR
Nr74SeQ8m6Z2ZU6GEdGhwkOus+jxm2wwMujrwM+8mZIMa8h31tk/RB75vUMuvvaBI67bdgp2Y86c
NK/+4XvuntgpE2+Umju7Hi9CkG2TMoT7KcxgabBztFL1ALQbHKSLAkrTgi9BnfadwC7nAK6/ABv3
Z9R/48pNknoDD4jXZcJbajZ43NmZHC0DD1+cmebKkcaPKwg9ZSCibTut+ofp+4h0lSnexODLiECK
9gQbHGcKM7weHtgYOyXjCsYPf4OwmSqRYyEb5GLYTBhyhSj8ZG2ccPJo30FkPIrpFNqwogLQz3c2
qzPKAcejjpqbpE4PLeceAcqGoZQ4GAG7UWTyCAondJwVuSE2aLrkUlQpyXw2nlLVFkzUS2tPkZgf
6Enw9acdpsfqkFv5j5PJ7OYFeOkzyQhosiuxBkTiLPAa7YaBkawnvCXoeMaecXn05tgtpnDBjlU9
YoOy1xfeZL+pij2oRh73van19qS39b6K7X41KsyCga17G6SF+UJq0AdyiUU+ahiJpUHhrPNmQLxt
IOKYiKDpUn+bxhaKOgn+vbQI7BTo/gvvA4cLU11BpY4vtIn4jMkqAIcZpeHa9gO16Ds8J3bWQRnP
kS0Gx6Jz1AuvphO8h9nUbxkwDAU+fy6WnfIpQ5RstYVdc1XptEyNXVU7qF4YrgwCC8aRGM6R4kvo
XcJYyYY7Xb/IxuP71iEDuJO78e0K8U8DsU7G5HOG3VY1jbFkq/LGBi9b9+w/ibpwy17RsfPzz+5G
c7DvCF4VyFv/zPdY0S8GSHUmogEzhJ2h0wQ3I8a32vr6NZwLWA+jSCiDz9iJsq07BEtlx+nRjcZV
qhEsUWD17CYSf1rWoCsb13BS68HGRkO6lBmVFFFSzMl88c+bOGdVi+yNFPZ7kBIGNAUYUKVNKlWS
0KL4ISa0zBQXpTDM1gLUY+hVu8AUP00t8y0r3KOIJXV/nbVLvSzXRtUYG2/wN0FOxGgs030k9S1W
xXY1JViSIJElK6sjJIp0wxRBFaEYImyYgY41m8xGbqUyL4NGvTp02dkO2r9hqP/w9YPl0T1GbYHV
bcLAW0SVdvYgNPNmihcNDO3EJoBpf7ZVmndloVKRVFJiaen8f7pWsHjG7YpzB1wLLcxKpvamEBib
pqA+dYy14cYGx7wOs8N/X8o5ftVwCd5xuuQuuMXRXGrZ3uW4HVNSK4glqElIARs92OjCZb6L9CgD
EjMrucKBvTwitoY92ZZvHt9QQZhP1p6xxJdbHXLSMkCVuDgPVRHuZEivKEuGsTqYHwLH9A4DckXX
k5z0wzDRG9sJfe5o4iOp0+SNiVK5o/UMw+gaBHF/d9j95AKkQC0rgDJEk1UCvQhGGLkIe6Wtmgxp
VTpw5lPL6k2hfcbJm3AMhI1t+JrGVG6lW74TfpguHBcpaGTFIW9cNqyzeLqJrqrXfgujO2PoLFkc
IKNKbML2PHTYjkVG5tB6OPLAe0RBir7Mq4BbldYy72nJhxEUR2pMFkh3nDeGOU8xJouo1rj6ATJL
ZpShwIeuR0k+Tlt4YGyJ7QZIjpFC0SzZ8z1Sk10pqPLaxMZVlvgPlm+W4axLxyUDMMjQjtoO0HsN
VUicFmdTf6q0rODJnL5LYmgcJ+uXA5cd+BT7b+S63aOr/MwzRHkllzfxKXJB6NQNkezaSU1tMwyw
Ftq0uZM9iZ59jMSt13UuQzWLp36mKP0OYjkepyT46Kj51hCUcMTq57qr9Q1uadJ1LYVwLob1Ubok
BYGCDnG4Mckx0+o1RN+wYm+MKdn78lTxVePDWLoiztfGGIH2Eo3aaIq8rjo23iru+rNmE0ZeDOWh
y/K/+R+YLhq+sx9sIT4vgJ0tJ+/u6J5+1hySZBBoETxbOdU2S33M9pobocogNCqdXlM7MlcuGVSk
BZQ4jXSJXqZDlyj6l6ahKG2e4WWT7gsTPcQTOs9aL87EYawHlERUu3T9xt5iZOLVHXF5CRRhMmEX
oAyjSXFRFl7AssMiawSrpOiNYA2yjLy6KuccC+dqoT06tdHtczRRy2Cwzy4DmqD3AQfYrlhj33z9
7/vSknIfzT1ggAHUqxXL44rYvdCZ+ZiDh1krLMhuRAcVlfFykniYJC/jgjLihfLt1kzVcwnULsHr
CupVHBy/szDFAkmPwQKb7ZofdNr0swbMjHBSNwyeaxBMxMfqO5BED6U7xOWNAfJSxUC7IHIOWfZi
nC+JloxCM0KjCV0rzF+sILmmg3Y2O9wdrTO8BaYbLcOzkTEzRjp6M1HuMwIj4SHTQeZM+PaSmgl2
VDGrt7exIN0+0wFVWO52cMN/eTK9a5AcsQ60oLvczzZBkIYmnzq2TD+TCOWUQbEM1OEl9hyTyxJZ
N0knZDRZwS014FhYfLgHzfzV/fa5BzC2kJX+JHLzYWkGP1NDtezZ+yYJJfCb8pak0A8Zp9VIiLjw
RdvgPqkunmbam6Hunlqgxgu3GZNNjyZ7SSDmp9II5lUSQK6uVxetBq7kjs5L3bf1kTe8kE6xNRqK
2mbS17R28B2jdG93zIIMdhdox9qV09vjZgBBh0eem0ZpD1M08/rIs3YkVD5EFb7qt3xEWinKmQBe
l1uJEMk2UNfkY89ClK43iJI1N0BGSIxjrmxN/xsz9g8alwLRD8AS0g2UMdhg6PjxK2pAg0eEfUpu
226yOMEYtdod4unQt7Jjozs4+8J+g6jt0ocQoSTuOKExG0Zys06uThV+5IpMtClvjpJ/wE2efNPP
NkC9iNayMOeU8Q3d83rApEasN/48GVMukRRJZouEsIfiMaXLa8IpW+F0Tnaqtj99vehYwef7oTe2
huP8C8z+PWwlLkTNZvBsfVPjZluhsLU4AgyrEZXoNpE9lcxZmcEcDUCPq6ELZlFlGB2TjnW+UeLn
dqdg65fWazmSyNz2aKrGyInW4TYPIvASlP00ibVbJZsSh9aSJlzj2Hw4Mm6P9MHIoF5KKb0Tg1EK
9nHYNDGa5Lrng4XhJ9gQwn3Q6/DPQD8B4koEh2qK7dOH707X2byxMgxOuV6yZ4/1nHLaBrvSAaM8
8kN8sgx/SUd1bTSAbykwWyOp2B53VJF0eUsEqSE7eO9nymdF9gBJYoyjGrxcpG8U+Ghk0sxYDWiZ
DnMOMzL+hUlG8HelbszsMRqJFyjrAeBDsqHrwNmPrhj3Vuc+tCojy7uksQPFcoEJb63xph3grdyq
sL0iKWclVFQhEV8Mjz3f9nadwcal+g5tDDddnePDdPdJ8VBNrzGZwGAWdHXCJoSME8ugo4hiOifS
qk+a9kb3co9dHsIkwUGbbqLBD5/MAqkjTjZgrsO729Xv0ej9YJv1CFsXj8hqMRT7mI3c31FzeFTL
4YIo8Egt6cOnmEjQJN8AyXkgCIayuVfYzLJitwCTrB1Yme7Mx/UjFlILOJr2ldwcbk38rHL0znoV
qLU/EOrpK1LkEbfuS6hJ+CbJMw/ZJCR4DlfTyJ8BzHJt6C1Ogtzrz9lssM1QWpYKAUSnYdFLHCtZ
+yF+G3bfKyfl0xnlaCh6haY0ZYLgtNWTlqtuURakphtVLOlhk5JE3/A5m/Rqpf9wyrHfw6PNktoq
L76BIn+a1LckJHdMwi/hlR89Ih5sISOUMSU/05IE1JZVmNE66mjq4bxziHoU8spEVuCjHhXofWNU
tosEt+9eReN+cCgWE1wwc0ynQwCchKnRzDOl0hyXkTcngBmRtVSAWLEZKuIlZpmsj5yhDOfEu27a
IwNg0UKeAFoB0nFGIiL5WLUHDRgtMZymfUojWh2QDE9MY3gPSJ5b2HIGYFFgbdCRRwQHPfEErlP7
kETD9DCs9ElKXS7cJL1G85theQyOiiR2USUzRmjZgx1k3V7dufYSWSpBBzUMx6Ye2tz8JWmG6SC8
jcWEF+UDghi2SEsvZ1Y5RMy90nnIhLJRgy6e2vlKZizDzKGI1vxh5tpMQ4n2PPZe67ALlwURd3VP
dwnQb1w6hvuK8iu5tdhGdbaH7E78f3QvHGssvjCQhleZaN3ikqdO9Nb4xBrqHvTq4nVsrfEaNOYd
t0C+Miec6XVaUEvrTvZoWooz30jc5X+/1Ft92DaiT9f//dKREzG1/vAvSxq5bm2LNs0fLpbTf89L
AK7/WO1Hw9BeB52UVAv6FRT//t2giFO6be8DUFmDaN+wnfEHEQe/13BQOFBQBbGMW0/y82kOFYDX
W/ZZ17Lu0bbxkSd4vGeR7B71tCGjk5JGyh4rUt/QwcfhLRsxazVoLHj4OhveJvHQzMCqENV79ehZ
g5RF/4In6acIg5cACPUGAux3o9LDxIynzF/qV/YCmwHEKku46VdKeXOwmtUWdKw84smJ57Ghi/KV
qavXJetBzfmTGdvl0sQHSlrAEBjGXhMI5yu8YV7KLiSuMbf4PirqbImp/MsrD6pM7GU2SLaZvL8T
fY/mE0aecfNZzGz9YdA3JCmjImveCSI6VXnDdW7KcVmS97hsjX2csmplPUvVtoCZgeOv4jCnN8p2
OrFHHmzeTc81xe6aMiUiAamcOCHJF52icAdRm0htkiNUWzfrphAruvt0q3V4APO4/GA++anF6cHF
PL2YBIv4PrdpxiARNFr+EmkYmgggYFsM/mGsnvzC2KNK3oHuOWHRSZd543+E0Gol8b6YtGATp0Zx
idXsESXcsfKfBwtoPqoUG9lt+Q6QPNxyjK5JGCR3qYqe60jSA9bzdsbnemZ+uszKAJJNHmogrfyX
Qhm/8TQSwe4l8doKSXnRoz1FMuAf30pXFDpgifVmpeMw1X3nW2/kt9AJ7hkSfGqFQs5NtpJTvXDa
tOsGq1HpgotCeljjV18RDsnGNSk2UWado6Evly3pUrVT/xYjFoOhtH99UlKW7ZyVqTu8zG6L8Lgo
yhXgOISAxF372aOEUsGYHXKDwkYmKnTNAEGoERx6OVer9/DuPnhh6FPqCoISNAg0GdOZxs3tPXXI
w3TOB2RtP2UqOdeyv/aTplijte8M5L4oFtAm4P7DlxrOFB301Vz57chThXl/AbR556N7qzo6BnN0
YPz7pXFkwBpiOa9W1NMXZQ5EIaSUbM7sBwmtfiMMHbCQVMssxsVupKEiTaEAfV7jObThAfDSoxLU
Y1YNFSnhuo+HvGOWjisbFaeJgGNywmkBuvJzKrLPQZ/Z0THpnKCxdSu7NAPpHoGmwBaZpXe30mzV
48PZkUN1G3t73vcGb/6Qv+TK7w96FmPYr+qtrmdkI2qcobpyFcJA8Vs1ZG6JvH23cbXiZvP2orMu
ese3QOpZzEqH7EgqjQibOdUEgBuiubWEzb/nji8Q8iDFT/uM4OkVG+VshYakPFTEFRNznW8DxnxF
bwAEr9UmL/TuwrghWIyKj37j8ckNqRRQ2y9H6owH7nGG/pq1ClW6Qg/BovY+YhVD19p9VrSDi0LU
X7B8DAYmaDQt6ERLXSQku0Ywcwx/3UfqO0DRhFTY56Ov6hVmgxfT+UdUjbZqYV9vPdN+NhvjlNhl
tE1QeS2t2a6uXnVlPvXCXYM/8RZs26BrJBBT6HfYvPZPCZwMj9AT4Z+qMFWETWWgzQv7EIyow+hv
jcV2qgqf2zITazwHOJeBIbIrS2Cx+E9az7eUgDJiFWtd+jkUqoYV6ajmWbrzwJixbsQ+dxFpDh0g
pWcvrGMveccCK3nnTHaXbtd/0ohWg0TB0vdYGYWbrNxcvGNzbBd6ayJYiP1vujIeVDM7ZEZ4Tvsd
gR/wRdWjy/tthxnm1Y/pRAt8chJFh/9EdmzU9+YKIICB/2RXJnmGy4ehlR8HxC53FFKOicQEvv3J
bQhUi+FYRFH7043ojNG8MOvO5FuciJ7Ti3yqInuYzC/SmB15IXqEpvZ0s8cn+LovdtvHZ/jRCD6K
Yjcw3cUo4m/RsnHIG31PXEOJyiH/46eg2o/y4oC97DIpceo98m14GLj3G/nejmKA04+MldzGbVYP
66E3LTa48WvS+CUwe9wfGV2bmV67SiNmYgj3OdyaZe9RwePAZNIDJobEw3cmF7DUu+iqIog1jvLx
zGH6iIgvkgR3Ls2aIXiJKMev22dkWAgJ0Q7r5dZuBmPbOeO7ZaEIyUIksfLBTOaH4x+Q9hhuo2KE
hOi9QoQIjW5pu/U+8PMn76/y+WnAIfwJpz1OfHZXDdwCLXVTUj/sFwLrz5NLVI7BHB2F3Wr+WaSO
qpdySfkII2m2WfVJZm8oKCm6NpAjidtBVKVzpCyq0vJPeJsZk3w4dsi0gaC5bmjZ5dZoZWF+xdg1
mZThu2A/wjgtv7vqNUU/v3CJ4GIIcuIznJD6zdTQ6p+I5poHs8Gh6ZiYO0NyFXq9KSBqrXm435S9
qXPRboc+ZDGvrU96wXYi8QEYNqTQsLJRNw8KE7t/f7ayodT2la89FZ4Nry6unyOtfFcZmaEwWB0/
6ZknoYwsueIEo6BOGiahLMFL24Gfq7U7MKJ4I3PFfTLifq07+6gq01i1osKjNA36LgioV4b0YGjA
+mQAUgzpkemm76izonU+uou2cS+gXrBV8tbI2WJXGQUn2PwFLaC/ZCtM1p3JtGV0vAOEnHbvQD22
fMOEk+HhrdQ9JFCdURz++8ILMCB4g++A4JDSJTL9leoh9aro2iscvaU2c6ihFhw8YAwHS85BaEZe
sHcMBgr5Nts0fLA2lu4BkW/yg4BRPZFOx/+MzBg1EGELCwslzqoWmn7AgUTp2RLIJmyUhlTyz2xy
nvqwLYlWS/7/ZZx/mU58W4XjULVE2rC1/eQSI6yBp9MnSzWWTMPQpWV7xA0rhtJrU6CbkJqSB1cO
DKwd+rHIGf8N7qivvWBeZGf05307nkKmmQ3AgSprN1GRH63pyR9/ERuQ1hj2z74bHBShZkXKxHQI
69tkiWvEmGUy8n2ogaEK9aOJaqSKzXbJvC6VP1pmnp2gPKPLvhDmc2osZq82JLrC0x/4YbH+YUvi
7sMoSvRel1knu//ACXz2B7Kqm+q79SDlWKy+cy4MDeqzHeY7EFj5WvswjOYd2RKfZ8VBSmg2naa/
CRNWZjoWi2UyuPdOzznTaXtzb5+6SbNN6Wgha79bSr3zkUZzw3dsxbsMjuzANpUPnsHUKXwty3hC
v+U/kGdtjdnShvOQv9Y3OZKifE85Um76BuuoQivmWXRs01mJjhKWPhncLFsjYw45Lj+QimxchsMS
bGiEHHzgjWfgd85IT19Hvfnj0EjDoVwa4mL7ITSRQtzqsjk25JAAAjVwpjjGTnUumioOHAVKEOEm
e/v+OUnETTUJnKkcSoVHHYWb4lPl/U4VrDaouvZoWWhnEK0N6iUbUMi3lKuM0t4M7ky8MPsmA4L0
hZ7pAfaQQSA+xaVuOD+iE9vK2DKRPg4WwzhRBFct4IJLKx4AqcPaDiCERNNLkw63uuCFZ2qOPBX+
/kpW1tZyadltVsKQt1G3ByT/JCwuIebMzzF/YKjN92t2QRf6HkcYdiIGIjpdk0HKdMI7Z590cxvM
BMQqtXfliLoETDZ/ecCs2+iTX9fxMXDHFZhc/5uP5nXwsp1XeXcEbOwvFQ0pQy+GZi9NYf1WrnwI
3z5kIUDonr3J5BbvmGTmNdxrnlLIkh9hKO+lZ1A5/8upOV5ThUEy9A9pQTZOME9Kayip0CKUTrq0
WXORE5rO4azy1yTrnvXW/hXm8JhiZ0XwLDLzigIVEx8Gxzq+TaN7isycTUmaoW90V4CgnslsOCTF
nKtWnMYOoAGHtc6xf9NgsUyt8zMl3HA2I4GgYy9R1wXKuXRfI+kucmRcMWl1MD+f3Ro5VgTFeaZT
CsP4UpXzg2cYKyARVQhFuP3YCaT6cLKF90IftGqHkHTE2cqS1UujHnYMc09pNvEYQO+KZLOvIj9Y
WgVjh5LYrVl43yLfKxrj182TT91x7hm/l4bJd8usRrlVvUyBtA/jrUUyC8KZq+gUjtW/UNMs1n+h
wAyfHUjpRct+LGBuLHz6K83qARPWiAb1eiIGVHtYb12S/RswD5SJex+14mQxFMir/kTzjEZ0yUF4
qXMygAuhNnHGWeDUclr3nuR8txrAYtWp9rpvW4dcznFS6gmCBYwxApgUKoGlEfK4t6p9dvkEpmnx
XEYOWys9fGXWt4Uu9GB2RIL5OqDErVIU8wOi/bEan/0Wxqw9EhoutXvURYdEcRg2vI/Q7lxaPNa2
4Lae0lq9lpX5TQgcGzp9YAGBpt0TFUvgcHYTOUKu8OB6m1p4BKh7n9DDDcZ2kqeRUsjN4YMoZOom
e5aoSfb433vkojH1/iqkEixQDAUhpbRtuQyNnaViXwEqniwEPAgHdJmoD8fiVdb0ynHyHgc21zJ3
hN3xUwSoBcxhZt5igSmLaUSo3VwkOXIJDJ+ytM69oRPYWgJc8Q3GV34iTqWsjo1nUxRFxLLU2T6H
q4IAk0AUAQ+SXuwtT4eLmZBsVaX5wXR4Uwv5W1fyDyZmy5OLbFJTd6bqz8wy9jrerBpIo913jzCJ
r9kwnQC8PbSxO7HkXbQci9uWom2BSDckdYWk4sl7iUieXOhiybwXUYLvYRohPg6mPMvfz3H8svTm
VhJoamZGtIFjsuMjx2gxXdmMmYc42ul2tkv/Yt602ugZUlqauTbMvuNS4zBCU4ZYzahvXYmotKsu
bP1pzilrEaU0YGcdu/bXHNz8JVyiZun8elXxZnfq4Aw8qqGQwDDL9suLs3fDLeNVWz7FAeuzyv4a
Lf4abVQHVnBcuqNkd03LoJP9vNLnvxiI+F2rOu7Zct+3/AZCLkwe3vRLmAFCM7lorL7ZS+NU1agR
VN88u/BvM2SuZJaHJF1P64y3bFFt/XbCq1bzQSq8e1d8+VHG+tRDZjUbAjQVX307Z0MTAMkNPVCt
DqrTkmOFG4JXIPU/M4kFjhE4+lUnZhM+GWfBiQRFeA5p2xv9V9hW2Eb4/xyABszE5iPHDv/smDNn
iPiI5LiZ44HlN/vm0OjRitnnzOJfawgY83F4M4PhY28SnFY9WUTuLKdkQFAtd6U0Nx6ZP2WG1Biw
5iNK0GcbuXuI8mRbIsHVW0TqpmUdWx/tWWvrH73v3WEG6xTr3kOLh/aipdG5dJE8Znl7idPR2ky9
x/a+OtdEihsar5RmluG6Ke+xL06+YiiI3ei5cayfmOwXOZoA4ZyPJqVdweL/4Ynv3GJoYDjM1Qs3
QczLJRn5IzpU9Pv4kDjORIdqGxqe32YHKE/v7CsBQghwNfX47flC25uw4llFXHWikhaaFwtqnOG3
D7RL6EQ09h3s5N75s0foGqkkc6FPiAn30vsosehTVr8DtmQXKNyPsU0Yb/ioS3U4JG57dmBf0YzV
70kzc1J+o+Iz0elz4TZ8YbzumdDFiEsMopvJilrGOlbBGD9n02ka++5Cx+XSTFvboWswEL2yu0H5
TlGL/lmC4I+ZBHuBfQ2H8W6L9BloPgxZWMmOl1AC1MUtBwayTAzmd3GovxcxsCVfHm0pPxKXWyVS
XbSHk7I1qVywEHzIxiWpJzI2jL5hg2Qe8dwDeVeqQVvQC0IvomzXK0UYBwEVSbwqLb3+HCFxcKS9
QpT+FX397jTZK143sUiVeLP4yK7GluTgSh6H0RJPRkcIkZkDmRjuFnBZiun4Dz4WcRiD4e6qAfJJ
gpUnR5tuSPM5W/Zuib2GLK9FHwBEHSwc8iaIRwgWGnN5jUJ/AKsrWhs1SGQSchUk/0jupSmu9FWF
t4/UomuQg0iD443JqCd/A7N/X9ZXq0WdCPPTg7oIFiDVuD4NhFAAOnnVok0yEAfVQptaBy5gLn7m
vuEObzuueiPWEPeOBJaW2h3h1ModKkBGCr246Z0mMAMD9n703ig4JiOsbqzSXpkN3V2kj73paoSu
ox61kBU7yWttPkVm+4WIQl6jrjGhMjQbTxLDDRYCXqdrw64UT1Zub0nwlG9NfMgjTQClUJ8t1uVd
HGYEycBGp/dA2ccmacwG65w03r9ggqDeZ6uqRPnDhF2si2K4tdb0akN6svFmnXpYlos+Q5Cs4Uar
4j8vzLVTZat1Xbfm3bWcWzxazjKqGgeX9a9nxhkfXFyCULMKJ78ICOsNfd/Gqo1zMhsPufTPIYqf
PhzDQwXhNph9DjX6WxaHyUQYeG7tQQBB9edeiv/Kofkj/Oig2tY9wGmLNnWAL62S5Srra+JCu0vO
UV9a+N7qZnieoQuknU+cVZh93sJJtEduGx782eBc1Xm3maz4reQ4js2tBj1sK3QrXmWCoMmgYW7t
WiYnu3mdBtObXZPOfpidmGXcnbpQdis9AyqFaBPlno5yK9OeldJwZlEAwGsvGaOvKrP5Vnb4kwdE
xszfVRlTbges7QOvZq0STJCWUdBVXkqzuhwCeYUpfCVyi6dXOnCRUmsrjPQixZXXVwMaFxLBjuJG
VZht3AI4tbTOATnLi1pHry+TI8/11Qg5IMzWSHd6HnFPlNSM7MnSo+Ks0AU1Yd25HyjLfjw8PKj8
ATTJ5Ln3Ty4eIBRhcljVwDkY+nvMp+JgE9TW3g20bDt6/S/Z5sdUi+tVVoF0NacIcZf+6qIiX3CJ
UO84A4WEt6MBffKTDHpUmXSruL6DbjuNsutQK3hi15KPMo1hsi91+qZoTApS0/Pi6DFEExvHK+mb
MvVAuWjdTVch3ULey2P66jo9eiRRgCzJygJ7e/iVJuOvGfP2UkAcclGMc0YtxeuUr+LBynGtadVK
FDz/0EX/Uqtyn4DCzwrhrw4e6iqp2WMiMKE77qgfOiRcFvwYzlDfWgoGFpiCuHWgna4NnIBP6ha1
hG6DLZoWWCIAOIUTmfb0B7Kr7S3BUcTRBFazS6NgOJHlQEzjzOyssCFQ8WcdUgcnvDqIPxgRzCLr
gJZ443R8r4PL/M7oIrlq8nveQ6bvvNt/kWj/fZki+8WspNjJ39DkVKuRASDVCdAlpRUa8c7YKvRI
69gZAGOXdbxWrIeAHjp/CevvyYR3Yk0p1haHjEjHrvgoXxw2mIe8LV5S00shnYBTjZ17FLP9iwcc
UF3iIAqGuUB16FUrZgeXEp3/LmIJs9fmwh0I8ycYrvGVxnc/9djeGbAR11e6dxAvPsl7PGssu15U
Ob6RNqWfkuBZmoPi4GqQRqmMYSgKt5a9JLIPZgLy7pKGtIHFGBKuzESWTdvRnxmko2i7bdGpgZRp
CU27RS8qw2HVGUgKrUjoSN9Ireis6LsvWdkK2iGM2aQvmUhFtokXzOMxntxCD7UZRe5tUDhObn0e
ZzJ7FlckIfPFKhJYOzH61r6WzqXvSpejLABXWzfH/34LmtukGCyEaJywCay6hsC7CRMMw8ThUinC
j5C8Gl7x0cRkK0V+u+XCApCcNPY6nnfpo8RN1rkTFYWJpKtwOW+LNG//G3E0tQ0GqT2B/y4RJ9nr
UWNqN8IT8PWYBf44nkM4BnvPGuqzEREiYDQ5qw4AWTiyjm7SfdmIoWhv3BrgYX2tJWNDx4LpUUmo
eyoJN1Ws3sipA8LRIO3V/PzRdU3KZDx+QZfWreo2+8IlaS7Cm8VAYtUz792ZU8+Y23aWdlsPe8yx
0wWy0dswQlGr3fFipIw1CqK1WUMxxdZQzfReVqxUjtDLT4OH6Vox46cNcpSP3qkFC2YSN7sejhSK
qlKGydbJxJuXCQZVVbTVc8tc0mcWEFFgY6JAnDo8FXzGDp7HTkP0DTHsCqTrUOrWruyCa9E35bEq
mbMNRrzOBBw91bJUKopHIz0d3zdCRGSnqxLBEvgh7ebOCb5Fh20uZ04WZ8Z8fUTkb7d2/IG9+KOw
tOIe2MxthookQIcrwvG3VjGyNqK+7cPM2YYELaHvVT+Wyp4q5mlukRX7gHSI3KPtmyyAYWVkL6dI
jUjlqmTAxMBvTQSNEAvBqBLNcTr4mKlzXE9ukUf4/4o3q+pTOoqI2Vz6YVT2d+gDV2lH+PL6NJ5V
OK2NPI75QCmsVV656TKWA7kVXvxa5FuXBMhNzDBbcC68c2OMXKywsEStjXOgMAD1ZS0bta5K/rOq
FM96Kc9WQa5LqTWPrETEgP7hisqGZttYlpkFWirIm12RVMYZ5zTtn1aWD3S9/2PvTJYjZ9Ls+ipl
tcdv7nCMi9Yi5oHB4EwmNzAmk4l5BhzDG/Vz9IvpgCmpSmprk9VSZtqEZWYkyWAM8G+491xy6UaM
2Kk9k49GiDsSnhpuH709VTifdtX1JCJ44qi8wt0om8+LyM1NWdMp8hQ80zKx7IzEfgoDdci6/GrN
M1PxuxbnPRBL27sasK84IZY8JsvCyR6fvWb46VtDfxeN7OiFe4C3NbM0iz9byg+Ocmz1SeQy+xrS
s7ssFRPQ3jKgDa6M4TGVSDhoX3BJ+eNlCLpnTjgMQYlp7eIRYm0afXHoEccTPMqez2yBcXsHWJ8F
qVkSBjfimfBzWOkmkl2/EZ9ImZp7GiGsWJN/btcm0uOTxX6T+N1iV89lDZCyf/HzoH5cWMXYVuN5
Y5pnSaP6TAgcZ6YHdwstttB5fWfAsd86/YA2lGjz0DBINYhRQYHBPrQJsH5lteuySkfAacgO0nh4
jkEkeI5Cayt1fNtaX03I2L70zEOrnLXhlSC3mDDXGar7gT0hPtIo2A2bRQO6m5rmVM9w9iCkU5N2
3zp0W//IG2wCc0AOpME6DvL8An8b8SnhsDIQH+9YBoZQ6Xrz0mvPO8hUI7TITNgIbfduxwzEfDve
y54RRptEG0AoSGk6Looguc5pY6+1WLKps4F2FTvTbMv7KtIl7Zd8b719Znb+fUrqeq/N5WVg+ABX
5baNRwJUZmY98K+BFDvzUxkkUCU49LCeHI3CxLYZYU3MHuTUESe23LQdwjnP1MXeTZ6kWa7hCYqN
4ZI0z9nusi3cF1aU4/oKkQkP6Lx0DyesdxgJWM0myUcJpoh5tUxwSOtxb84uDXvPxCglT36wXQK9
cnb0ZBefmtpziFMwm23Wug/myHQLnfM5nkAHFAEhOJD0Vl49lsdADC+u0920CfWC4VZLKdrIVWmm
F6PsfFIukWQA7pDrvMPQU/SteQy76mRmwJghEBsIIVfKqnnLT1OwEwJKwezPgPjdCi6ETTNQkzGF
vvEqPXE7GJwdpUM+PRyL9KC8DsbN0OzBgCNIMuA6cmoPW/bE9tozAAzGIF333USizzwsPkWBkQWe
BmL65Ic/4Bov0AGszJyIV6AbJMSxBt4vWdCja5WnnESaVazluQbmdzPg3Tf0nNDeoSHRFSlQ9tz/
GHQmHwEQ3PNTh8cAL/sG9QZDMc7szWJbVAFzMizbC1UASzHuMqK/2XNSQKZ6K1XCsloPqJet+ozX
8kc8RC1msvR30YC1sKA6Ee3Q6S3L/p2j4L0bgqS3HNlxV/c3rWEd22H6jXfHX1sTyExXOqfO4god
1/beMpj2yqRldMQcCNWzA517srCXOMXB7+azlbL+HNAT7V14DJvAjI4DXmIyxcWL1TTqMIVjf9+3
FRR/sIJHd6BCJVObOV9pUOZGxi8nbAByp82IqUd7J6NczIAL7DxMf9PAcDbYjn0ztKAoujB+nILc
/rFk9djEFvsqZdAQVF+QW0mjcwp1zYb508XNg9QQue48wCLqPeOXy25pAzwTh1aQs3vt4lPdI9u3
KGrOzP/1ae7sj0hBHR57dOrGSC5HTLTAamIVBSFc5YW968bA3LRd/MS8gOuSF56o5MCTDjx7vsmT
1scwgWy//NWn83s4RTsd+tCMkL2IqYIhXHf3fEIR4MMRq3+0hiP3E/rsTdLLBYPYNidjubHCmRn/
998bws8zPEzFYzt73nZBBwrbzjGmchO6HTtQW6AuNqf6liFSdB1Ec5B61ieP8uLUdfkNtQAXu4Dv
YmTHcbqZSy66ZQGukyxJZhMdZG7DrJydjwCacW2qmNYgnxDbifjhTU5qgyRL9B3ZAkJ8fDopKk72
/RA4q22PognI8hL3Zd0rokPYa8QHJ2c/LsbUOlEHnpuCysics1+zh31kHutX3aD4Y2QS8uoadKve
V4maXRcSceyMSlZZI9HlxBCExmlERb9ODLu5DOFixvHHAs4o8iCvKD5KI0juLVFfmAXfYO5Y3qmk
7SpgmOeILIxZtxPIB0FBEcuWEYdvvaSGucsgIMkEwbot12yOmDNUDQ9AZy+VH4nNDBjI9PL8XEcQ
vExor8wMhj063g0DSHYTk/cFkuiUsqwgbFidQ48Bvhen27ZnVAnL3lrPTcICOXNJp+wxlwmYtVXw
hfkVOmjBHo5a7rkrGpdPYiXYQ03YOcxgb4kuvDQ22I8WaESZsLBLQ31qUJqsqEVZl0dgyGn6/YuG
BsqyzuCS0V3cJd15SMV86kzYtymRDDPEgN0kOlbgJjkZhoTLNaJIhMSISE/DXINvDLWf8gP7QI8Y
6r5TSD4nfICovHrWbQrNDCemniJxFJJDdB5QrDQV2QmtcSKMiCauP8WoUNhhxr+m6VdG/s+m9cFO
FVB1myy3d2hoyHMkELQYin2xlMCGhayga3sSu5wQlcNrP/TwQR8wpIi7oJHeXZ2IzyxvIoy91lYB
IzkD2j6hNI+fQLk5ODJh1gylEz2NEX1AO7W3uNDMlRhvUl34h7AJy6fUhVjc2hq5eWSz0ue69lir
OHqMLcTWk4kVJAmdVVi50dUp9TZuR28PfzDG3r/lAvJei/yOIIxriTqV6FcUhpl5FoOaHkeKtwhP
5yPpDPoJCeTGGcg0q81i61tlg6xEbqo5wSZIZtmNryDyWVyDUd1yclvxgfUoZ5cPvXj2+mjPrvYk
UH2XQyNPrdl8hVwqQfUD6RwRes4j5Cnm7HKnPAaxHQIOTGLxfvRGgau/9LF+hdWhQ6m20nmcb327
yp87nbyYYQRcTLjebqpb9wXg3LpLrQ9mAw2WV7QRWmzpL10oGUwEuqp6tX+TbZeyUKIk7+oGw2lU
g54FAFj780+L8KnPgBgb1nn4Ej3mhTupsITAN6Bc9nkTMyXegYWadjJH2tlz3m2Ed0ijKUAx4Kw7
8lVuyiR5RQnHRh3FKe0FRYiqwM6mtjgnU/RpTeFH3SfZxWNgR/prhe+aIXvD9aAlwygKrQdsNsY5
cpDejyJMnyZSdpFt4lpKObnaTLnPpjfgfCaJ1eynt9YJ+eBVVbOZrWHndubw4HTqUAiHQEGp6Jua
Qj0FVcjOzAK6sij/SXyHVVsytUBFCQkm3XPBTW4bRh5sKch3i2wuOA4HvgbLnYQ8SZb9qkKSr+Vo
H8YpviPj98np/fQ1NPPpMC7lN6FmONbS4sCFliW/1T5Gdv4wwiUBzow93XL8tVI9tZsPTp28kHxI
nGPmEO8zC8+4BQ4JHwBkg1X+VnQH9DG0UJYFfSkeB7Y5GU2v9W3ZVS6miHR6top+vAYxmIHIzK9k
0hNy1rIoAXDjbnJ/3CVIWlHvDZfKME5cfQk3nWECoX4fiWjyNmrCxmDTgcDZ738N1TgfkjFyMQW7
5gbZ7Yhwl4BS6CKkBaZavcGqPCXavwdG7F60YEGXJ+mb8H8GTWccRsV6x+8rva0UvXJj2RAmKiXP
cvqBSt5kZrXEg5MZgin/GBDR95jmvAthK0gHKbtloapzK8Z4aUlhIqeY/jJLrjjSelB69O2IKRDu
pOfsAC9F32pA+TQknC6iugiNPcp1odyY1SB/qkTcU8zPz+0YLIiOaGvWMJ1j35/eIqd9KHsW+rIn
YqErAXAYA3F1bILLXeOK4dkLbNCPxAr1ZjFvPVbZ7Hn0L8UhinJrvLahwunsZ81DMu2Ba2DMZnH4
MCnFywVz7RRI7WyDpjH5yHXqLg8sphBeN1/CBNCUUT2TFDp8eTXyP5Vn8mVoWrBK5lhdsd1NB0gB
jKNbG0MzSPlrEmIQYwxQfiQQpXJ0nl/BML6XDEZfslLAiGd2PMqxuJadpfeTDp2zVc4A683QPfRl
qW+Ud5NRHJ2G3PQ3yTxM7zhXTjKNm+cOSfHKqwb73CrX2dtuiX2iH+qdXTtq30emRT/cjk9oBeDL
s1o/Q8CPKPspJgwLnYmRuOySB9M5Vs7j4JBWhuwt3ldNR6Vt9ACfBvfSpsDRkO0RmJD1+oksR7CT
nEc/3LT9Uc/ZiytU+Fxb1Y+WavtxSYfMls+bOWNZMZuw/yBXiY+t9dGMJdsJTo0T8cBkMvnGGxaH
6OmbePv/mcCfbM67hTCM7Kf4Z8iv6Yjvp+i/gAI/Dh+Izj6KX//pa/6QgZX5l1Qu38TCfA8XWML/
Hb7a7t/+rsRfrm9J4SuIDp5pmebf/1aUZPKA/zXtv/ifjs2KwkOX7Xj/hAY23b+w13E0O9K1bcUG
719BAxPw8r+TgaHeeNJzPcc1Tb6rLXiA/0wGdgGAZsxBDLQuXrWuwnnZPUIp3rlF8op+BRpb2KAD
sMbqHv/vvcDMAEBs0gTOxbeOa2f7UbmIuDORb+rlQtQk3pUZEkd9b7oH+stNEHYclEbzM8/m4IwV
cd3VdXTC/9PYXIVNrD7n7koHFbDZ89xNOAzOGerUjmZoPAKtM48t4F4pWZn6hf9eGrein0kCm3Pr
hihVwLcatzXSuz2LbqSP2cM0ySWM2S3O8DJW44gw19b9vY3VgzjeCZU5I0zEEV57HYVvrttwCZ71
PySSN2ScIwPYYg5e2K+RNjyPtxbqs1ExKKvGwtwEEYsIiVKzH3R6smpyq2ZVID4qt/hqcWGDtatH
wCkpJETTUum2Udl0+r5pF5DRHCI9JwHtS5jDhhWKWmPoYWxG6ULGER4e6QPyGB0KCSXh4g80aRBs
8V417n7EcnLyRdOjVyezsiVNZ4PMf1FrDXqRoWEaTwWGmakKN2XetQfccsZ6AixxU83oOhJnFE+Z
fNCJkvd69LaitRgR+/O2hsW+yj7/0D/iYC9lXR0aRsOnPh0QHvg4o/0IhJMrDWh34JevRssgG2dZ
tY6SAKhoK6+oroDJmtGpaqpDQqE2Zt5t5Tc3XmUvrm4ijRJZSwJDo5MJ7/1YDM1TXzE4kDaKia52
UpxXVXkBrkqixJA+qpnStkI63wVxs+Jj9JXNrIcq94naFkMu0Mi9u7jREIPFiGyOEwpZ7MeBde85
kDJdDXnSTxhVshDMheTJrCBfRWl2tDt72ouYpHlZ8BQqJe5JYFrYFf1PpytBp2WPbpKCabYk+ZRm
tbFTfxVUQ/YDHzBAHMZ46Hk4mbKQbGcEp07VP3q8fDmiC2/uN31MlPNc4GFAmzxdXDM7dHH2FflN
/UYDyzEJgSvxc+dkp2P7Ygfxtm8G50c4skVYvmvjuuYOMFTFZil/8P282nR4Q7Rtf8oiv0yB492Y
BKHeViMrqzox+2OQjw3xKQQV8s4h4vyhZv62JgvOwIqBDL/pFH5CEkfCiEW8NewNIJFPumh3MGu8
/ZDcpWnZ7lQ+6h8VLSxC2Zl6TJ6GeXxUXMFWpKn9kmJ8hopyiezGQdTKU5vGOHTJAxxr8LCTb7+O
qPY2tofgaTbEfegzPYralBiqDta0gALCA0TN3eZnsATYrCf8qWXXXJ0kdo8IEE727JN/G0G5VmK6
hLVO1oXrDFujjvk1XEt9aHwuKtXxr8KC6WoBJwQs5B4qJd6EwLs5pyzuVFDvxxQ3Rm/fUQBffKPM
7zIuLJXRrGVv409OnWlXe2VN2MH93AbVJS6eGwv/jKfJYsU61Bz8xPmadKnQyNomdMueAgYfVNo5
42byxAs70k+ZkzjiQhTdVPZQ7vO4/B3P4LggDrovmLtGquh4kvsYPIUJFOe58hfv8fwurUV34w1P
6ZJKHLZuchcm49ki+lPWFMqW+1pOjCQXP0cwDOZj0y0bBRDt8MfUuaooNQO7eFAuOsnMtl5z8tpr
sg6oGBHXuhLaQM8sB7F3qDdNnx8jrwbxnZlXX0073w7hdsAROvCTERTMiK8iG6mk6F9VFmzjoHV2
ik/Lus/m7ii84mmoQJVWlr7J/GI45VNwloY9gI+Bs1Vgi905gr0tao5k4GCwVYwyDKElMzgiASvs
sJ6c9KHCyAwgFJWifMXJEJyS9i5Hcn6uukgdexUeBEJyMtcQiGJ9JN+1uZh5n5w6r38ksyg9OsZ8
kb53IZQekV+X8h5DBtBVy9aKqTFTDID2amKElCEW2c7RVjusvXzNnpXQzTdjwBPJ1SJhEkkv79bm
jySFVePZ7SMfg9/zGN/gqeOMIox+IYuxhDfLm2kC0Jc1GdxlAsClRHQ4I/dhfM8CEj2CPCRB/DPK
fb2OK+xqhSdYxCMmaBDag7E4hKIxt8rG7VzN8Q1RX8PWq9C9eBlUh5r4urKPjktCFqkbmuGZm1T3
Dl3jzjM7IpGG/Jx0pcbVbaU7hIJ6LdJoU9tWeW9Z8VsrCCUivFccBqI8cO1yFhX0x3VLmnnKxf8R
Hr67Kpru2rr9DpqBsQVWjT6pvy1cSyAUN3wq5Q0RLs6ubDATU8zUW6TZE6v0XVSQmuMZnxFWzZ07
FcP99w1NDIapZmczdhEt+kuzYrBnjRh5wny8YZAbHlTm3VfdTBFhhiahG+5RJwyDEdE8s2yPt2N/
4cNl4otggT4P+t72sO0UmCGPRhDs5yAMeav9ZmKDnrYcs11ayo80ddZuVl21F+xNV7Zr5bk/LcFx
C6D8LbXDiCwhF4WJBdMH0W17ijKHwt8DnyYJPJidt5xCYkf2WIO0y2LBDQeSqWx6TKiKiH9wcGuT
u8YICTg1kH5U5wwxZ7u4a2MTRXrboN7zIhucbTms//Xa+/+atPEap3H19Sv++D/jNv45beO//b+S
x0GKBYkl/0Xp/fAf/171P7O47r/+9us//j0vP5uP7s/f+r/957AOvtf/KMnlX0pAOqUcF5arMCD8
z5Jcmn+ZwnFM37WVlCaB5P+rJLf/Up4jfN+TNgRGru3cxWr6u1qX6i/LpnD0PWp5X3Hnv1KR8yhc
Sn+i55c8luOvf/u7x482LWmZFOumSYkvaEH+uSaPhmTsItOLVnnXQOqusAWObsCMMV/0vQ0sP3Oc
4yPWU2jCtUL8TSJfm5Vcw2PCelF4bCLP/PQNdnnSacQpcZnG1dZEkJ5RFycJkQBfdwuAPChHqPwh
2uFuslE9kY/k+8Y1a/s9MF8G4xYV/kqkDXpDH6o+QldcsL1HVLoYGGrGwbOdeTbY/WbeENfXr2qS
OE7fN/Co65M/hazue40uEa4eR/h9miixw0z3EeZUDdBlv8yJoCnGLfVpWL6EpmJY1T1KlgkA7aFE
FIQxuQKzbv/uic+oMTJHNkMTOzypysCtA13nz01cNGvVB+5BFxnpmBMQ/Labt24cD4gckFP2KR2z
hPBAfuQwA4LC2NtGmhS7ZNzgcyPmiU0ZOUA52ki2QrfW8uT4rKgqCBLff0mguZ++/xQ16bWdKSpK
Q5YnDCzRpnPRtWMP10ejf+ww3i/VB72UGE/umP8QOfLDtBustcUwTaXOnRk6L7Jc9CLhB6IpDldU
yWvJvMz1ieaOEtaTKq2qlbKNAGRd+Dq0wYyPDkBn1DxMJrK9OZfblCYpZt51J7p9PRbGMRi7s66m
cG/Y/dXrCC6XCsAfC173RrnjXdH/9uUipwadsmGNbt7VKaJkfhVj5QtHrbrGz05xl23ngg18aUPm
xVr1NuXuPe3L4kchVdm99fO9CCLWRmhvGiZGe1xY/j7J4Fvx/GwQFv9wMSjtfZlu86EmIkxbd1zb
vwLEGOuQvNxN+nhoXG29VM4A/q4Hk+e2WQMnvdqCjPilUhOVVTnYWDLDN+It7xjfYq+JcUEEBvvF
oMZYZhHXtp422rGmdcYRdSYg9lYtLG0tI6p4slDXRh2CEkgfnaiCeeN35rZn3I8FqN7WFpPRlACA
DsHLU4pxe52H06/KT1E5DBTpptOOr5l7700LNDqSH5VdLTHkh7DPcccV+HYzoHzoko9+WG2FqN4a
bX/CV/BWRVb/sFtOHcAUR1g6B80lAIRbj9Y2ycnbw+ScK0brdv2KXw5KgkPmzdSipjaaY+Pg9Eo1
7HY4k2QtBuyW7CbPEGieY4zzcImJRqxf+BSAkk0d1o1AH+rBJhkT89uWUK+ZxJphJpzeSpxN5OIZ
B7icLA+C5v6mW6bzbkMmaBjZL4PTqgPSVxwcBMtNKeAlrG5wi5jBOS07slZ5zaqokXcVjv1ICNzt
xMvhlaFxELqod+kIZjOz3yGo3CfhM0ElOCh6PAWkfx4Kb25Jw8ayV9niZxQYvzooy29Wy84m0rTz
Fcl8ro/I12e6ixgneK/IuFjlaJov4cKtp+mcN/HQWDsBvwbJTJBuw+TFj6NnfOLFuZh66PyOdfV6
gufi2rtt5XQp9OK0sXjdfW9M0UjIYJ865EBEln8X0U3JeThIhfy4kGraZFXzKiaEU63w3D1ZFdtK
RMOaOoB3/eytrbKHPuE+gg3qd1juue7Zn27ZNps4ammUS8KeEyiPg/YOPYppb0oS5n7AHKYAf7WK
SEAg7XlLiMel9UBUITY8EuKVbDC9oeuod0wp9GasmLRzQWZ31dmP7Fu3PDNY9rKCNGIyURqvGleT
9vadltiBHTFyNJwylI8HfOg3iXTJMUZudp6QTdjlqaD5vFFNRdUp2t9itJFuaxNAnLTWYmRcICV5
Ik2rntus32pcqQccnUeFUmIb2OM5XUiAAIdFtZUxFW1LHNo5a8XVn0O9Ekni7FBcS4jABz/PLwRU
f3ogbzYYkUuU1CFUdRuGF9gdclfQ5kWgVZCWvKed+gznPXZOh27VfLVKdmuTKh59tZCKqbX2hotk
zOTwKVvY2KbuLrD61xkvb1np6E068YV+cj+nubsnLOWF1gMOUNwdh4CxQJhCcDOwCYX5U5HNcsth
vANnCVY0bG3WNkxJYkb0sGWtV86U+oB1aJf4RbitCWsxVDbSIOhpDZ6gQuxAApsZ81wAcsrwArky
IN63nH9m8qsvP2ftvauwFmtP4waZu+7Y4yFEEAPzrXoQCXmbi6IfGAgY4eCxiXHsi0p9umMPYt8U
05qJYnzKivbBYKUnRzxOJU3z2KMvtzz5HmQ1gZYDFwv9FQRQrgYYGJhWfI18OYUPa5E2iKXa2i0n
YK6MfQpJZjPYJoGDnaaehQEz5xizOraqlXPlJ3tbKym8HeU5XfAAcWOAqZxB5ByI8ZJ4YqIyng72
4H6OSn8O0ngxU6l2bd9slocyjOmLV1j1UbYXJyR6IMorKJhuctR+Y6PHmTaoAEAoZKAKR1wgs6d/
uNr9ReUvDlVLkmXa3AHrcta9zQKDKcp0Ync11SbWUazAGHsZdAUcoGaWeRfguAo2TmLJz7xW05Y6
ChWKk2PgjEC6JRVkENVihEftVPpiVbGkW1dTm2xNxZCrGFF5AcH9BLrzM+nQstVz3G3POsT5SYVS
s/OqtzLEqElyw4NRIgNLILKtQXO9adZrlEKCf5mPyaiaXTXCS6rzn9pALMVucy1ztrl9f6N7sJbw
2Opt69gJrlHEQT6paZKUl7WnloVwCww9qg/gH0viWaKr0mN3FwbeCoRrt0pJUt+ZBotsYRnJxm9m
jMIJn/2klLdmhQAkKoonml4QnQqoLoKNbl0YTwlL5VUelGInncrGCgALQBHKgNAaMIzk5fRYr/QI
fZEt6t9JCi6BBLfdZNr3U0vOdGDgIPBQ5QA/svYCcT7vdQ8D+/IuW67xkqdjG4DCMq0rOEcE2SWj
OBE+UGmWR3D6nxoHAe3y/BhMBjljI3C9kmM4Bv+/0i1igBZIY45bn9YJ2UaVg4eUTIFqXLaHUuDL
4cPmcVEB30bMTkBCTmmrp3SicqvNa52bw9lm9cEKC5F6XDFrjkMz3DiaeN4m9r8yl9azi/sDyOJL
YhRPvN8hMGXm3gzmN9K8hl0C4qjDlaWQ/jn4xacOSeosAPa2eLJXeiLXa3aZaOZtd+fEACXgmCCn
S1R5IffuNYXsih093FU1iLEWlH+VPfhmiPdYw4YVaG4HhjDnpLTepW0fuBTlh9w/B6AqkSVskgSJ
DnTLBKe83irlMs2Ij21EWg/YXYKukrOT/Vw4d2iXVnXA6igY/Dd21Ly/snkLKQVoC0ykTdbgBrEc
mDvkKL1hOMkJesP8gqCC1KqkBbVI4jpbBeecgp9pBvj6zSIEY7PXH+TIh8QYoPYNLtLSEnBw9Anl
K+BCoS0mUFF+MhNM8U9GRshq4ZtbYNvxRmLLtIHBWQNOTCZSa8UsoXXillkTEXk1dVQxvY35QEqc
MXw101GjaAPhR9AQTTNQRdRYAWK1k+OIdOui91kF5JvloN83DGnbmb15YRnmPk9AjjRnNeif8zjv
IIrDkabsXHtF4sH1whOLAc7Cs7kiazgB4AC1piAih0l788k7eeTRE6sepT2G2/FO6JkIKqDHOwmQ
ctTOB1DqbaiibtdBWdyIaTctu9Be92+OQOSa2ha47Ly/map2HznsMURdQM6V1VOE2YepO4qZJsSX
5aZjsvMYVu9c+90Zeizm92n9DPmU5CQYs2tmtDtz8O41SL3VoG0QiwBRY5WKc5yMN2TE24emhk1E
iAyeq7R9aOccemk3XsALfs6eyq9l2f/sO4Z+rS/kcyAuGmoSconUufVll+NMMUl89NN0G7iN2ldB
gMfPxfTi4is/tWkFbD5BZAlQ/5LBQ985tZ55U4FMdcKST0dyE0E4Ut5IVE0XvWHYlFftEHwWdYO5
UXObH/EsGBTRoNvrnPGipVW+n5oeQZrTgs8q0k/NMDFIqmdDJuPPzk/eIl7EnfZJ2i0rH1ZCYrxG
Utv3YZcfG4+QWiUPXeHTMRCwvR6rIH4I867b8xmnA/MYLfsCvKxbbOgx2gc/jX7kKdydfpmlaWtb
o2ZyC7B1AJDkOknj/Er0b3TWhv/ULob0vOmJI4uba68zrJHel+EP9a3y9+Bq5yuaMbRLEvt849/4
jbu40PAnuLXs9vyVuhRlJqIirjqF+LKsymTihrBMRg1h9U1xsCwKN8ia0/2U3Q65nTwOxc9+1rxE
5QyfodQnZp8LFSRB3uTn6SmPv2qXaVnQ+e7WrhznRpoO8VxYQFIaz9Jef//j941a7p4GX9fIiWPr
RsAe5l/+6atacu5uyggQo55rBAYDbjBf6Vqvvv/x++5/fE0nQ//siCczTxjVff+PyrNrYnlZO6+t
rGbh848v/vODGyIOzwCcsQQs//P7m43S5OtjlwVPTYjCn1/j+57vR/z9pz/fCNlMdWLX9ue/iO+f
+333n1+69cB4+m6PG235Rb7v+ccD//MwzQnv4JjMxz+P5/vuP1/tJBrS3iCrP4/qH8/F9/dx2Mpv
lvEnA0r8Kp0BZRwFJvj3V1W7b5Dh8Tpw/7rqOL6l6cXID6dLJIfDiEp7ZRqBd+unOPQxvYHRTBoG
u5l4IgK62oaWZn9gOMkhDkFl5350HQuAln2TfTBeJlj+eUYOco18SAwdXVDZZtV93ov3Nupq0G2I
PAaBweb7JrDCdQKe4+qWpn+vdOBdpCWP3/cZPbp0CgkyvweP1t+3yIZwuvwxcYbkYagebKwOamg+
fN+UR22X/iOmgXedZj8HL6ogXJCXFBQRNY4HxOj7r1NRHBLNqdcIo9tXodE86ZRM62A65XSOa6TL
+UsIWmvfOqgmjUDmm56R+T40EnkuGhLZ51rNDwMweq5O9z07ibVfzyZYPPYpSGuPrUKjUMPZWKcx
/bTvl1fKiLPVtd6ditFbagtXaJxiSLdrb0KE4qHR6Ap46I5b7q3S+jA00dtd2xtMxnP5AtBlZgvs
oRLF14UC49URel9kzsmsXJ/YKrJMGeolUIUUlAEiZpXFM+JOScfFY0DS5znl3Yit+SIM1JRsMO/q
qo1f+pTdrojm30Mh7tsioOGzyK5w4WzBaDN/A0ECpD6gi1fSOM6O80ZjBR+QKXQ8ysWsXhCMmgz4
Pl3vtyALBUnjWH92TXP1K4d9hx4XfrfhryUZCksBEm1s+IOf3VIj+fGPvGy3AxTXNVgQ8yqmpDnm
xEXsSTOS907I8eZUBDoWrivJnBe3Ok70F8qvvRLmu0dnd6ikZKpUgX61gGPkQD3ui9ZCO4cad9VZ
8NYwEmoWdMzZHMN8lzWGoRLPxTGLI/2CgmsfCZ9c0jD+rGYfUH3EvCUpMDGPxU1aluU1N6L8aHaE
msvKLB9VmgVM6bARg/X5OeTGU9WRpR4lCd1iT7VaNNE9gTPHEjHVajILhGWuYnPlMXXMeySWYz2a
JHBYb6nX9LsCrOdJDPGvFL/nNm8jIi4yCol09V0BIvEDdimwzrt97Wwqw+yXWEPv1ltuZt9tbmJe
i6bL5g0CbJ5lKA83snXGbStHigq7Ks5JMANObpFyT1P2lvCx20OPnc9m6U7n7z/5icsoAfFWX3Ot
Ty1+b8ytX7nNNEO4KsLO2UUIEvRJUi/KmSdH2I+1JZILW3dnjtgW2xHdcbAgFDQNXduJdmNz3ai7
aLzvfMJzR3i6i9P1hW1HuI0MoNJTT6VOHnxz06kIYthsYQjXDVtreduRIMBxj85vBhSCO7LdtWBQ
4nwqL0Nlh4+SXcQRfR7RZfH0Cf+pgi1TRw+qsdS6JmNgn5b5cNMM9V0zQktJNAJ0Y27fUuZVW6Ch
TKaspDxMs1Z3WOYhZExU+4nlx5s51t6W97y6GyzXBw4CmVCVEUPaobid7Yl+G5Vdcatnb6tyhrR9
sQSHQpJa2V0AKasujR0r5FdztkYiyDDJrvJQ7sspr06jITX0R/mqDQy5xkRIGXGY/mO2SM/TmRgO
ZNHBI63ofyfqTJbbRtol+kSIwFCYtpxHURIlStYGYUs2gAIKU2F++v+g7+JuFG63w5ZIoob8Mk8u
fGJ3mzFC2xgjdzv8xuGuIbxGrd9Ht5RyGAl1KE09ehRGcDnMY/nVxXW6MwAiA+M07oPM4n1PdHqb
NfREZQ6hVTssqWlDgD0zK1P70Z5fw7kyTsby5b9fJQPgD6t2oDlWvnEqzJ9ewF8z86Dc1whs104B
wmRzqNa96gnC0JK0h9OzplrH5fOXcQ11rGdYCmvPQYgPp5AGgOiXPwz51qLV9RplzrcrRoTMICdP
j0U3QoYsWgnXImP9tEyPKDugPAyjYmWyHBx0a/PRKMaRSGPGtFiqd2po/gXln7DW1jWHWeyODD5x
2f9wuxueBkbFm6jr5UaORnjphMWXPE8OkEBfksqbT3L5ohzPQ3RiiNqj5NqN5+8cepvOHaD28xQO
8Yn3j0ab2caxU6X7IiFS5FWYKfmF2VhiOSjvoeHri+P8wSw8XPk04t/01ZPPwWprGQmumtl1r/Kz
027AsE73O9sqfnWa7EXtfQdtdTRiSeUSo/Y0JSfqg1bFaE6pX293BLIAPw0yvTUOL1X2brlQuXzF
w5zQp2ZELMn6Wvo9MK+6f6cimXuKq95MwIuUgCDcmG79NdOsknO/mXz7m7pUdzv01NBWKI/oU+5B
TvWmrntco/0xoTejc8OXdIFjUCmUKiJ2UdwxtJDpjwqyd4XrdxWF3bniCtZbX3mECAROZarWpdve
gILhcumSHZUvFCnSIGBD8VsFDEg0tCHSbIe5K+8k6ItQ/HN9vfLkI4CMggpM6wRdDSM68mxuHNJS
Bz9twDZVQbiSIcF7Uu8MqD+Xf50+ro1XEtaXWG6NHKpb1nBDTp/aKXymIMDZGBmyD4FbFpKJG4Hg
QyLIOFh+cDKl+Rxyo0F5Ynv2omHbUNiyDjWI3BSul2b/6E217tiZzNYj59ZHR9vFBGmRnSR6xyiF
BPHWquJjO483t9d3T9ZfXBPuMWGhuetG5P8QZAPOV9uGLebI+gjitN30JN9c0HWEJ5hut2AmR/zO
QCGLF98rtibK8lPkd+dy2XVjsPDIAuKBtgifq8aFbF1Qg7sLpcornTqCY6n4OxQ+kLkc264Zcl2J
GVis6pH2CssN3xDf9LZUdxUB+cws+1+qh9PYGCzOxdGcMTOno3y4IlbrN8/ywluPA3yLYYmo7vQ6
ucXVkQ336E6tJno6ABcEF5LdRECda56/hIazHbPBXWsbZ7yvBpssUfkRmqm3FdEMaDlWL6Qvh8NA
48sWZYRVmVbKZD5zrCbdO1F8wfNmxM546ct6unR1YHNy+vIU+MuOBqdwGJvXPGsOuD4ZOGSupGuq
uGEmO878VQ3VoiuLnA+ciajbpgExS+iTscNqpJeIqONwgstGpAzzu2aLtll+LiVN0Xy3q64D+aoH
DuYd8GEGkihMpbsQUkGPsim7zjy+Ff2+49s51fEIUMR9yJl2lD5BachDItwAcMbxQ0iVHCzUdYQa
8aduxR2PHiTbbaw87zhwPdu4Vm+ts2qAgeMjavJc0R28QMt0BwyeWdRWvVbOoPYRe0nlwYlCSYRq
wtB3xR19LqqLVfrQfdqllbU3f8E7vZtkD7CqDNxT/bw4Rvx964xe5w3wD87ezgnXYvghyTLocblr
GqnYzkShqHVQ1tq2rP6kAmw60iFINlfJYeTPASNQNGiPCjgoiSQgMmN8tLL628jS7pmPDvaiSPxl
rBfiWzTyg42k9Tqbzj8jZZdKTYQro99FfWWfKzukHLdJkR04U55bp5EYJ8Ls4NXVmVA5/QGZHe96
vx8wQXHpJ8ncrvOxGZ5Yd+er7wlvTVVktKPdNd27A5kFt7kCiOFzZFk573LAnl4pOGdaAwZOQdWz
ZQQDbMcs1P6K3fKslfUK6ptEFy/krzwafkQqSHCm/qmJm1/egKLadDa5OtG0m3ZOLmSq4Eq5HR0q
vCcrGkR8njJsgpOuCS3DnvY9iCUdBrKPvoeuUB89EQINUs5DEEo5FQt3SSW44MIZqg6uozAKeY4d
Zsl6Ynga4GvfkPpCC/Hznsye3TC9Ir6aOjjDurxNbzEUrrXjqnEd+JTmVYvEyarNKHKVg0TYAHF0
SGI+QwPsVxUkqH0wO90eFB5OHQMYFceXiAk6xAptw7fgoZJsYqsG5X0TzfKnTcrXHFzTLcPXRuDJ
/Wd68nfr4SEstXXwel7JuqreRDBdrUT91m74aRvqAuYMCbCkn0BFGfjX7hp7vdw1efHqk/pYQwGC
epCmdz4UDM3crLraciGM2ARYbnNTU7XKwYRhFWakwEvWJeWacMqwvRSpi79mDK+RVdDz5PwKESES
0/lE0MahmjLabQDZ7dq65W9mMnVqOZVQLRkcbTXkF6ogwnVt9tWGUzypis6g0aCjSDOlgpFvta1P
phHTB+t2+7yo7mXfvkq0xXkMipNq89+qAeJBfGVr2uBvzO55GIJm14UtSq/JLYF6tW3u2slaacs7
JPOMQaZPwnVeaZybKQdtGPUvZeYU654G6jYCEWeL4memCYV9mZZK4I4bL6jUZtTGc21mC/XdACMB
La6t/wx+Qv+ZxWjS0gZWNm/L2IlKrYH3LGjFd+JOKzfR9coss5M0er4ZDtbAEzW5eo78xxG++paG
6nTTyZAguuruTkEhaVCkZAnn1NgF+aaa2DUUxl41MVrw6SJedZMLZxIIbRCmv2PH3IPB3jskQsGn
Gaw4Ma93UP7CjdtsMlwUK3OKNvUw5SAAlNyhJHKWSqDuqGZNybGHhMpQDCMhPiRDNO+oiyMxcRBU
YammLcPb7GlogC+TysueWNWMjdAwMmK8DDYPIb+51DntzTyKV//9wf++/Pc/7Fzrtd8O0FcX7/VA
RwN2RtLGoww5OcrwjhWmOxRFsfSXM7Nh+G6G0283k9nWRhtucWuSdsndDZC4Pzg/NQdtsD4KMukM
4duAlROOGHMbFF9qxz7C6dwvfVl5OBw8Um4bN8XQoIY/NpDH9ahMdxWWCPmdcEuqkgBNGlTteElH
teVYcK1NAJ8WcIjrKNqKggCLE8f8o0P9zQ0EPksKpzCiFI49v0nOhek+UtmVN1nE8Z4rIog2fHBa
fWHwIl8CD5EcmAKbMns9bsBmekKu7E+EmS5ZZZpPQU0m3ErfJaG1Q95wfTAm4+akwIpl2olDBy/+
tbLMngMd22TFiUgLJ7lJZGmliEcOjfpUYG1e20Bc8fGFG1M7gNE4sQ9VusZwYZ1E5NyF4tENpa02
enorypiSyo4jNAbJuoPlsVQTMQSHcBWFFwj3f4rSlruhEixxTflseT8ZnS47UTGrZmZ9diO33OJm
4kDnTBztuuQsK/WtGIVxPX3WtiZAE8CAiiiAnIgsMmHZ9FhadVt/jiaH9pr81KmFMM5E/5TV3OTk
GDzHo/oSmgSpZ+1olkEbx0oBQ1haS98nHQHlZ8KQKqnGfVRRylUbwS9bflJBcrOl/U85KKzYoLeu
x8NYZuJu3FNN06xMgF04PQ10Q6nvhFSrNb2guzZwvjIJ+4PtkuMWpSFzPX0xgkCRcf8Skn7Vln+p
KudHMXFhMjB6GzzAx0EkT8qzsl0wgpUiPLfq6/Q9KXGCeH26q8PyxRumB8y1QzrMf0lgAjL1FxDs
TwLEU0jz4kc1QXwIMr6AXBviDs1CjgXoJ61lPjyfrF9FahN0xXDIjOg1z52/kmdu07ni27Nid9OI
NUOUaGlBpuu2sZ+V9oCOcnGtwDxlMvxNyPePbllka0qnV0yBdyUZVgwQY7bFGFbuChBvrUdsfj8C
PWoCfOjeaEVbHsB1PGGRddwfborjJgahe8zn4WgPMQXlVDdUy1/J23dD6PlMCeatbJs5keuJfJ9z
v1pbTr1pg381twUmLOgBHj/NVHQ5Mkk8bzyb45XZOTx9OgsP2RSiypGooP9PvU6cYis3p7tEDd1e
KzLvAktlGHkf1YRFKK4QDA1S9IyZrVuukOqhDL8TdAp2iuXKPqXm4K9VVxmPdJK/ynDy/05UJBM6
Z59S2XRLdUrrC3L+zRrM4Jg6BapEZ6aYaJSxwgFnrPBs2heASf0aTebZKMv5p2r9l6ifi4/A8Oet
zaa4TRoc2XWe6UtoSbp+Jr97Ez6uOWjQ7WC1b5OIo93keP6R5qru2UqAa+FaqH76jT8J9eM7OVhw
hRkiZoUpLOlsjbw1zr2gUs9O3d+qCsCRQm29Mks9u1Te/mgIcNiqyg9p5XrL09te2ilxScACJBsE
DpuxH89exCE0ZsLrJZPz4w+cVk03l/c4p+85W5QWLDitCF4CnxH1MBx7vHA/uo9+xOy5b4k2kEqa
2Ds6Iuie6ZVUxEet6odbpzDHDwYSLzrgiFdm2npM0YwcairuMRaMf8fVMTVaidi5okvXbkkEXI+g
0pLASTZZuacY8g9ROeZKrKBPY0s9cTMxRXF7BdQMO/SqS7ruxvTF244B7cy0EA0nMJKK+1ttNNXT
AIz10M+J3hmMD76CDux7l8lPGkL8Q+Egb1LHeO4aWVO0gBdOxuoQ+8z6mhHo5NJiAq+J7y2tulNc
S31q6vRgmdmL0U6HKKJ2aKyN37OWx5T4Qeee29CVJ7vtNqUgpo4nCMty31wL4rs75CD6Lhp9GBv1
1OCLHKI0WG6X8JU67vpFzB7mxjtwQauWcmLMwvUzMSNy2f6sLrHfDFs7S/m8pvZblhW/ptZPz1YV
nMNYi5OR4ZfshbUPlH5rLbmXSugLDDfw6IODI7Hcj5BTgGlUB5PgQu7FmMWA/06uASijD6+Bps2E
tNF3aVn0mhb2Wzd3JD/ngXkkfPfLKPVyPqVRBD1YXcKZSLimCq5sdL44o/YFVrhbreG/aSzTpvvc
exTIxPZpHqvfkKN6q/7qqEZXI3aCDtNMrqk7RG5aqQmlJ+yxQFsJP3Uo7r2DA8JF19/qRcvpUFK3
7JZQizlfUuihh7UzOp+IqCG+snbw5RknagU5MLaWetyFB+u/JLROAhHmSwBUbadrpucd2DfRiPpl
huc3CwAGaT/gKWWWNoNiw2Y4nSKIqHmt0EHjcJunY/3kOW8gN81D48qnsmeYbHSw7KEtoYHPv3Pb
Ss7NNEZbX3k59g33Q8eUroUCH0+Y0rCdYhuUQLtiu7FeLBhddO89AExzyshwLAxazJep20SNV+0E
Q8iNqOoci23yM7W/wqhuthbjyfWr1xL9pP7l0cWWdS3zZ2fMjSOBbahA/SqxXePYA+MxZ7oxaey0
eCpSd9ukPlVH4ICvJWg5pu3+Gd/hxuLKuaHuY9xmBZ2sod1AiRrwapRu4O/wDjQbOhTTEtNCUoQw
HTz0N+waRayNwzJ26WgGyjmQ7pPR0qdgX5kqJ6lPpoL/Jt0BIEZU1rwZjCff8X+mqJ7uk8cQzGTK
u+lJvqdk7db4CMO3cOounKcZyVvujLDj6AE7WnqsEqrWMNa4rJbj1h2Guyr7chuw62dGN22syGng
p3qHwFLvWMA+QGal20Q2mOUYonWPeCBtH3tUhPY+fKOWLsJO1NNB2hbpgcJgacOjUnIN6CaG3zSt
m5D1JraAkcQR2tItycVbRzdarzHvNbHJaA/ktnC6k+PpG3DG9qSqfd0u7pHwUgdjv3/rMYUARHB5
BbB8ZPotKpxPWQXRpWs0Xakz1VJuT9fJAGRumRWQhROL+M49A7cc0+N2b3cc46KWgidrjDa258z8
iohb+WMApqL7xDirqeOFznr3qIrxkHqAHD0HiryiEY8LV+WchI1BwwZWbMGBB5Kyj1lUaAA1SZR7
z0NG9UsDUmkmyYF1LIdSRT5Qt9nfhCA9ZEmqxQYOc4XyO+yDdMO4DPeu///FHjVIO4GEAgQroq8k
mncxQe6bR3FnpQqPlPYMtNqo8SYO9LURgOnn4d6qpFhnY+VvGCaNyv9XLjbAvMCKUVcU1jZmuRRb
mnR8kvCbooXaXEHtAJ1Kuc7wK0ITAsnKkc3PPFZ9FZ3xLFZbOyZixayL6yuvvWTQ5xDH3xaElA+w
x4jKUXCYl+mrTLMfI7Cabd+rCfeCfDEpS9nHJhglatVuvgvvJ5J8xLrUO9jyj2flx0oX2WuRJhBe
g2TT0AhAR+9VsaEzY+c5iDCrNnWf7OnZMkj71PbWSxt56GuNRQFltWnP0QQabSR1vtJFeJdIcvCq
J7KVQPU9JHezbJ2zGT2glkFFm23eUhL6bv26iAEa4X6aTReaXZmv3aT8rDntrEcTv8mMkzfxul8i
gowZ1moTTH0B95KP2VyAnTOLDinpU86ze1LM2eiZoqSLIT8xxuiYomcsYSSPhh1itOTdUWNpRXAF
BivASXTt1ovnClsVgCgSKUN+FKkfXAw/+4Nr7MdMknAVI4ZizG+eOcbUW7fzDUInD1vjKVC43tME
95xRFFdO7pTBdlDTg2sSKg6FWfQg9QBxb6ofvlkUtzT5mzHqTEzFqVr74RU97U/lps5dwfgQlWRE
YcU0HEFqDik3WDmJUe2S9m+toK31NC7gSc5BXzglzjR8s02pPoA9uoCaf7mznWMKK0oWmezVrUCj
cm/V2GSIAqHG2AYZxdnmoOkWXHMVF9I4SUOuL2otaGsijpAuOhS1FNJ595KBDA/iSY09xwD92Yyu
capSVBpY1pF7V377zijpJ0+gjiw4SEwj1Rb5HeFTl0xW9EvVQw9sYDHngfWcx+05SQDKDjSaMNQK
TjHMLKqFYmjW2FdQQ2sstwb1ZaP1mWZ9zRSCi9aw4CTs6r1uItw+vj2uK6JBPB3jbfSorKqBVq9G
Am3Lme8w9txwLWrd2VVg7kmQujHW8DEHoSOqEeJXGByo5dv5snGPYSaYafCKiJqG8h4yEAAEAhiN
aPauxLgeYwcfk1d2BWdT5dZXiBvQrwM6hCjfgm73MoQJNUHUIXIefs3qsaHnhGopB7LpdzVVZ+j3
xWHk4oq9HeQM9KXY9Z7chv0AoydDL+po3Spt6V6PfrNT4WT06n+jDc2hGX25zhQfWvorOc7tMXbd
ueY+/NTZ5gEpNhQhJuXFdYxpdDcdCTMsCdY9fKG9tujRehdYJHFI/OUgvJ3dF7IIuJ9Q+tcMWjyu
oRyj8vmUGjDuYqUPKsX0JJga49Ssop0dYKpimP2IGvcBeKF/dWDjdIsGNf7jc2rupM1MFCOOYALt
crMqCbF57SOY3XGbmMsCENf4fwb9FFvqjzWigY4jq6VyavKn2FsVwbGV7aQvdSP+WQzgAYXBSyty
NgXbhlrDeSpNakz1Naz5IWDVAOCx8khwYFKz4ZlNOG/znhQkJ9Vy1Xg7VfXc4oA/Ny0d2AQBd3M0
Ayen48cQSApFLTjn9z89S8qKmFG7mWbSB4NRPMVe6rMK+ne30HSGx4bDXGveNenI/h6UEPdrHBt+
4XTIrc4hqIZnw6vY2tLiIal+wLySbWVFOQ/FUcfUIquhZXjl4IKFu8CxEr8aUdtg8aWTYmJ8vyRF
qYjXwYcW9nOZ28XaMuA2U+1Lqo5RDaFZtCu5jZahjC23jU1jXo3bjVYlDK0+xSSrZMIGzxYAkIW6
K4zZNHjhp84W6Y2cNZFj7zHVTbtNaig5UQENPXVxQE8OBgO/9W7wh59MicEx8PqIFiKQOYDm9nZ8
kPDmN0HVXD3qfVQM+hjjMFsouvHKCeIviHF4shtqiSJn6/WhtbK6IASmX+X7LH/SNWtsYXM/50Z4
dA3zV5mF33BqRhiB1q7RzaFfHswoNJH6a/UBunHapK65LToqwdv+s7aIko9yOHRvVNWDobflqZ6m
z/9+utSlGolYMg56P/+sCn2d2WcBHSNR0SMToGkWMz+jY7Y7MiUemXQSUMSJd5YxfRcecCyzOZVo
T5dwOIpwv1CoG5rLHc1qGKbtyXc7EgJBWB4IllNgI9NrzVnt2g49MJT52gwGJiVHrtoCHLkUmBJR
nF7jJntlteSNbhuk6NY9LLkDsoykqRRjBIBL5brOQegZav6OBDAdBsNfXDBopfLHl0qT7a6Xto/n
2MrRqYzi0s7lY3S6Y9rzxGCUP3AbooLEpNQmb+xXDAC/TdxnM1M+PYnr0OJJqtweiu1zYYcLKpsc
m/RSLjy2Aed63NN2tBSrp/VNLGd+m5a/8MYsnXY0pB07l5t57j9H8u/nkX+q0fYNNzMZAAOmXDDY
h9EQ59BCTazF/DwxStsKKqmKqtg6wYmWwFCA1Zlt55PfVrhfIm+XAjzmivmdbAqU/V2AxXMbKgY9
oFnE2vFSFGDFGdrDCWakj96R4S6mA2dlExNaVdYLmD61GpzvlAABBl2xYop/oRD+CBli2tD/jAHi
bvhltM7TiN5kg4nDbFrbSjX3yTg6U0cTVTzeha2HXTyyGnNWEHK+6xIAJk4cfOiOcYiV8yMEAL2O
sf+qSC6yRA+1CafTHC821HfdVNg+yP49tw3uMKsk+9sbNZP2ZDwv739A8nk9YhcTRXUDVvlEGdVn
XUxPstbdDjLjqUvTnARxREzKoVPN3mA/ewuy6K9bLeSB0N41fbWfnRoeeIvxg9poEfoEr/mNurPO
rkIuGhlM0kbWYGDPynPDpfrQ5OZtmKwDggEhizD45ipK27f9NBKx5oz2mOX06C2W0SnE5m6QrvOS
s6go9ItK26EeTJ5Jf1m7Dp2UjpICzZFVHtANeENhX6TZH2GfURFpAqs34Ja2BHWj9jtJgp0eMc/T
cma18Ekkp6cln/Q0PDMWaQ94wDAZ0XUjmBRbVF8DuNh2PdDliQfqKNT8RBb/1QzJ4/cUMuLvjMxd
dfDC5Cde2pvoaCQaYd4dQc+FVyMlxnrYiCL6G9nsNpYJNsTzwiPdolxDJ4oM2paxSOXjPQtE/Jl6
/T51nZp7CqZCYJIHjcjGDFxzPcFkN2KTKuihmZLq2qf2U5gb0yH4m0NW+b8XwFXOLYn8FWxLuYcS
SQqlH49+zPOTSOdgFTR6snatci9glCKfMfBj3g9JlddUshNmZorAHuFaQq2a1H4eeoI6QRcxtNSk
RZvy4n+quP8066GEHFnx0tbUA8XJE7XhFJT0pNvYBveOqMShB9u5x+SvE16WOSQDMs2U6FoUMMGt
rvZVpS6TGk8WFA1SdwBhgy7E5eaxMgwFl3oIo7yKLSP6TLzoSo5bK8/uSkI1JGSwLxZnhO9CYuqH
AWMBhvWpLb6zqAN6xroKc+RDDH4OlgUDudOqJ9wPGghU9qvPht8DVSbHCm3VzMPfZT68sNkCiVtk
I4tPCGrCR0b73zr1nF+mI+5SUKGTotxH1ufQ+qwJzXgLTficM5TNlavCkyCrQfiMG4Xd4tqfJK+e
nCSEdYsoeDbrV8SaaJdV86eC7UxxA9tmwD7L5BMWZWt+GyTVYO90/ziQfHOpQwcb6VsZ1C0e96jW
28yXbKkEeLctoJ5DB/eKlo6pPcyDxaihGh0WlYCWAJxGtcRIWXPn48Z4iY1/hdGFeDlxWxq+Emdp
c3SrfOc4qwIKQhVk5H9G5h1Bdx46e0/BnnVJ6uAkeEzQK9Ywadyr15jvM44REhsGwMg5PNRyPEwF
IAXph99uWFEO6Uz/Jul/h0XzlacDUWW7v5amZIVHeVsbKdA4DtR2SPgF8XZVL33M/fi7pblso1Oj
Wo0uSSlX45h2RqiFKX+64zMcnVXJLt/OSDW+HO7jTFQW0ygjJlwxlXz1F8j3VJ2mmIN2XP8qLdZH
tyZZGYzFkVLUZzidFHCJfcwphwFjd+9Agts5hEttdZ/svFy+vXUeqlsUBq+eiP9oXRibFFOCMA6w
yy+YRH/7bP5a8UMYRv4u/emzrTO9luO3363taV4lA486WZ+/ijMhCuEt4F6+Jhazr5LuPLr1ibHh
C87EQ08jrYh4JYBKXj1kWyF6hrdXe9rHAPR5pgqOTvtMgRL3O/mraswPwpyvLVdobsU7EcY/HR/C
OF12Z8SZpWaYn1dU0ZvvsnkmkbuD5j3NFOr43WdWR1fDLg8ez+gKgeysXUlYxjRekjH8DnD4Y2bG
KOPFBDPn9EfK6Xmm/Bgg+co0x7tlOxTxJIz02mzpIaTfonwAP/g7++aWstmEQRKVpZJBlZ9DwCEh
6hbjZTIp9nKSV9+ETZgTk0UqgfTglRtJdZjTkmaeaJ5ccaGsiTBt4pJMF628kvuaiOTSUdTsInyu
gUNBljK3tgFLFDPIcfYB0Lahd+x64xr55gUjxSHwFW8ZCuOyCAfZH11N2GD8G7PGDaop40bi9Akf
K/Ls+coLeepor/7rR9Ur2GTs1MW8DjDWlC7iQ9h+MaW5iBa0h2fdO66wmY3KLDOKakT72UTD0ozl
PxkJ4JjJDH4HGZUrFqs6g8xkE7nkt71Qf1c7rePXWZ0937zicFm7OR2z1WcXtXRuzIwNeFpbzsSk
i0G+VPrktDweCFKb0jEMuiU6BgaxuaW9iNEn7Xmj4jTTYNaM3OokvoDOfA2PiAwei4PY8Fk7uW78
Ew/lMWPS6MXB1e1C+hxKgjNCf2GXIdzCkQ/GWMTNmc6RucFIVFVrPzIvgCqfJaOlOnYfOHDvkAIO
qW/SYkWBK5anXeF477NQt7z2uWYQIXEFf48zyZs/4zayqSudW/tzajn0J+a8Vc2Xmng8erT2td+3
P+14q2L/bw8OYGdGHOK5JANynD8mluj1csBr7Ox99MQ5M4pPYKZotdm2oqubdjXNSZ/NbuhoWkzL
U55H336DKmq0Z8P9pBno2Lq09RESiYp1kOIgydXilDG+TcWEUJuMMnMoN7VX3dqETX0q2LVoKLGz
8Dr3BoxiMzzx6bKS9hzE/ZnhLaHtiDDNaG+GQj4sU72Rnlkv24Lfy9ucq69WRR6SIBSyPPhmP6zT
mMeEfYZF62+RB58lCUEED2c/9jivUVYH1LKkHy6WNH7boVtsozr9E7ooM4Hbc/YHLI+aDT/+Q82y
WYrC1Zol/TBm4cOZi31tO9uqi0g6ROGLatP32C4+6tQD/FUmqGPFv8TVZ6ZluE2ZzRPXxinDgnTQ
lf7lKhDUYqG1VXQTjxVWxXDQXJQZ2Z5rc3peeu3IWTxqm0V3WDZ98KaPhGUB/CSqV3QZOipIRNfd
MS6ckmxEoDDza6sfY0rp7tJCV4/+jZvx1WniYl2GEAk764FBOFrVZvGoyx3henzLExRQDWGsDq9x
Hx2yMqCrKq0PuWdQ8IoIyB760U4puJrqs66MVQr7ESVueNZZeRtaQln5U+G4HLvj6Nu0+ue6iL6a
DLKAxztk1OEjcMuD6NpPO0nuTmgm3NArJLq3YcJ5ISb1XtjeXzn8BHb8NAZcNd3sR+RRuFY5H5nQ
IFxOtQz3ggc3b/YTumh8UEVmtjY5BWah+a8TZgY7AnhCmJA7DJxHNxCOGS2PuGwbXX0+SEZLopZ+
tOcp8l+qoXQwrOzm/8oxRvUeeIPLVM5cN7VrkRRgofNojTec8AV73aurEWXjdjhjLsAaUzqPmZQZ
yeVsx4fov7eJBlPu4yZvWJlg0GdZW6Wj9yA0/dc12RwMztFd2L8UZbkb2vzJlvm/pEFFe9PB/C+j
bntVD+O9/YeLzjolyXB39HuRTW8W1SargEarKPztTWzopkoRuwNS69UBoqDkMKaggWGdtRGQ18uq
5q36FB1geYhEkTxNo08h7AzSjXXYXqcZo3iICEcGlyzq+3ZRQ1roRMcSkcUUz5VJgJB23KapUPud
4MN2aAGiECawePMpmKca1GGpBQpyl3ZsEfkrPrJE7zVRPvz8azeq+D61zz2qPrYhY21e86XUjlHj
3pLdjyD2g6dWd1s+BdRfMDlHqBYlie8dcziFXm1cDTE+jyDiGADz/ucjCo6TveqkOOU1IY1h4tSt
8LeENEEbbb5zoBNmdYa1gwunMthq+BQmc/RHWSPWPJtXN2TeOft3Pl77zBwZUUjxBFT7nsc8dXOF
Jjblbx7wxaFyWhzClynV+zigxcbq1VelKMDxIpijwaMGgLAW7zrhESnz8TQXbbTDy8jcjZy3Sjjq
0ICzNF0ZbzH2o2SkParj8etqteNhXaN5AFWYoSpNPqsno7vcfKetZ943fvracA0esPcstkVm6HgB
7crc+TbfopTpl4JxOEhqp3PLf3Xt+Z4r/z0N34sSP6TQ9mcHYWMve+uUdurZ9suvNjDLnZXO18j2
GIt4yzhasw2C8sbE+4Sw/1Kn6Z9WRE8G3zu1V2zxHIAKTm3rROF3BHn+PjYg+lpujdHUnu0+Xk6q
Iyege8EI/Spd3mmjV7cJLSBC+21H97syqeEcJV5X1FoK5OJV4JADxLVkd3AswzvMe14DD3sstL8b
uTvmFy2+aQPjve0cNQtZHHPBIHawyqPpkujxL9TKS1cYdKlA4tXOX03s3auzM2ZgiUuRA2xNitzA
1kH5+CahUGIv7PCdmUy5KagQY/vQ7ZUf8io7M8RQG1/XsmxfnIHF2JQ9puSG/VV5Daau6dkBQ4gc
RYO4tHkLldk+icB4DTktOdIvMRF0O9MkCm1T/NJoyJgtB4ENd8P3crbEKhssf1cIDDxKu0fhg7j7
H0lnthwpkgXRL8IsIFhfcyM3pXaVSi+YVJLYIYIdvn4OPQ9TY9Vt3V2SkuCGX/fjcJUIo4PGjIMZ
ihjoML4W1o1znx6EmXy2blufLDd/jir7d7ZG6zCIhBd9yq2RfwQPT25cR1V8u8kHSssqikw/+BrS
bn6PzYmgh3hmG/484qGeFaSsVgNtG17YfbB39/Ocrg1RwGXAB5fhfokKdOPpDhgb4VN+jIst8A5o
KHkMKlxMovehKMazs3KRF4LTZXfy4Abs+p5rij/LH3dBEnbdjuLcbLvwcy1SAeAXzgDqaL6b2FaJ
Mb9B143ItLVeSODyaLeRwAnY/NopPUYerY1G/ItWuC4zR1RP1R7sDvRXYbrvi1NPuHUOdm67t9H8
xetRoVviqMlzxadeSLiorGI3g+9sNdhUXKyboshfPRePhxhN8NNdujVJ9QA9NK9mKt+U5yks5N2W
USXaRE39sTxVeJ0xd/HszQUUgqjo32Vt8PXllMKODOZQ913+0+h+Oe8oVLW2wLqUjuvK/YecxVk2
sApIE17tFDdTUh1J1r6S793ggvUPLtCoyVMvOueHjnovNzlpxw0kYhyAq+45YTvdrHRGVrJjJNHf
XTbUEzyCMFHBfeoGfWiuhwdLNmzs1j+zqz5cOr+tuTsQ6H9zukJBv69XCmE3bkDiqK3B5i2u1/eQ
f7MKJh9Q28hA1Z5tAEg/WmKERirKev0w6/GhRyUqEzO4FbZ8grWHXjakuAei8iTzx9j5Ej61KcYM
1N9G0s1weNpTZt9FV482kMdRpj8OnQ3a55adrsmeXBk7EPOA1i2iOx6zZ2lZD3nXfqU5sSwaPUPi
QStR1GfRItlbVSBR0OE3fFUS3RmRr4XsX2IwugAzISRAGMK1aF0u2OdsJ/cDtQn9M9FVmJKTfIVk
+Ko8AfzSy398ijywTboohVu8/lwKuX8kijM1WA0T8ZJhbsq+/NgBaBHHHOn+u1O473XMJaxqg0+x
rKTnYdgFpnygRqe7qPnQCQflLbM4KnuiZnmmeSk2bFtVGYLmgYqA940IvWXSHVxxmUki3NG5TYmG
Y9x1JttfIsdvtsk6FuE4L8o3djJoCZ3lVeyse+Rz6Kba8FbKHtXolVdfaKMhETZEoayDx5i8EwAi
Qac6JYzbOi0fjYROA9vDnuoPLMFlhOliOiS99zYWjj520xPgPxYefLMgFF1xc3IPIYC4NRM/4jtK
NX1v/m0JMKao/a9DxdcdcSp5aWvcKzSlGIxDpyC4iITtTGawc2n00wiSeJ35vN3SJvycZ/gAqbyW
DDob/hykDEYWAjaEcidnR28hWttO8IZczQNgevE5i9NmFyP6pupliXyTQ8RW+zkPXi1t+7fMI0HK
O3ojo2jYJXJ8rpFxSPDmbJnQhnLBN8lzMGAJIsG4G7JnKlc+i15d4Dnc9T1TRRR1K1oerXnCQtPx
AhIDuNP2qMaMe9vTiHboSrleoidAhx6+SsQjX67yQkEcJeqAoSGBWj4G+ZEiOcM2LmphqAzmLZ+u
DLXCuqZO/zy44A2Qii+ycM650U77kmHAm/OccKeIT8QZaWoiO8gbIXsaB0JDxTxyEaC7EpenN4YZ
PtdR9xCaE8pUh1dNxuMhN8c/FUJjylZza1X43hbU1piR6Sn3chThuu1Cr30yo6Ci145APGxE4pnk
7LYxiXia6O3N6PL+oFeHLGvcyl3epL99khwTd572UkcAF6aWIFQD/colmuBCVzGb8r6FzkYrbL4S
YQkABMPIId05+2FmH5vlBLijmUw41m5CN7yAtL7SXOkfweJR0GSwJcrJ0CzDX9MI9iIh/JR3IkYH
Wd9AvbuNHe9hok+gZYdDOqYDNFSBdKHRzPGzUzbhI25VoA/EkJ+W2C6RlRODrS8b+LEW6NluHXJX
uiuZamt4LttMUZBiR+lP6rb2wYzyv3k53CHvjhUytJcjeFoYKGk9MbeSOB0ORkdfiJQcJMjeYPo2
Y+Uch356rwycrzw1O9wf/iVz0GPSzA32yleHRnf5flIuHo9kb+Qe/6/oZ8d81Q+UAzZVaR29Rc0Y
QSXOK8acBIPUvvmz+MoJx5IecZri2Rh/D8Ywnpweaj6MFRxyFvFh7WV/hir+xZXy4tC7x52UHUVX
T5pkDwlR7FR9HWyjksqZni2k3TjBUyfoncvVdfbS+ljVJwi4DKJ5/N0G4ZpDcMyakl/IGXczg7G0
llvd8lUbrnjuO/k5V917tUz21ulihxRs+P8J3q0FjXg1dxWT51s4dK/Iz7bB75HPiANdOj6bGPoZ
vyKC3J8kw8cTjr5lk5nzd9cRbEf6iNoVoMTRvoHukO00S0qy+u90Ur3jGpmtyDy1I0fpsCbJHGgw
o73z09X8yh2gpCxiafLXgV3FcRqhSNez/ZRZTNc2DbJezVVX6PS8qG44Spc5vCILaJTyrodPzR+z
6o4uR+SBsNnNaZNil82wkGCFMY5HoevRND8T6eM8Mpiy7D7ZIrscUhL7dAMiV6LGozxzMTKGu8Ym
ujb1dCmXsdPvRpMHemIFt4dsCZQ27hk51hm6B5NNNuy36Yu3eTUMN2Xk7ZSiewE3119veVQKi8OY
Ubg1qBZST3fpZ++Tmp53n3fLxvwNYqZS8ARf8G7JarRz6FpQE3TM0Ry5sbdLI/8HWPVLghNxF3Tj
wU9Q45MRJZDMby28n7ih76PmLsHbmCfLxJiL1Q+MBt19c2KSO2j9TY32BwDRJrJhDMN4MH3MOL7f
Xy2/RQImnMofpp6YeJIyAh+R6POUPAqPmVCVeNyWwev2DTb37eB5v9qJ/7le8+aW+JfSdTVljI8G
abKt6xfHZmzYXA7Vqc8lCpCIdjkVIJREKnq2Fp6YR5je1V6Natf2FHswsh4yPb9mC5lUg4TySPUN
iGO+32d/QOLMSQcQnvRRGxdKoILh02f2USo+WI5FXw0aHO0aMz3p89s0jMWh6MGtL6yWA5RlFpwQ
Cs1LkiJ25i4u0LaBqcMKhX4yxT9GrPhmtQ3ZJu1firFfLkJ95L4BtEtLnqbSN65FHrBHHQmCDO2X
E0nNjEj+fXCoQveaiQLdWcNzM3A8Bc1fDwepEWBIx8G+bNOY2JNqd7Zbl68UglMftZbF86Gd1FkQ
T923PY+BlRH1bzoJiJKimsD/O41wbFyqziX7MWp1uF/N6UBfFOciNHGaU7P2vZIWBwUSE2XN8T5r
JH/q0UGG40xYNZvcHV+B0DRnqkN/lJ9GBzm67ypqjbuEIhHMIVTkNe9JG+9zCSHNGqyjYs2osKcw
VS9yNyDUhbwXZlARBjY88Px9W4eJQ74kXtsJ22o5zqIPLQEaUSj9gcnpFkkbYgC0/bSzOTfFGogd
Bdsz/K5jL4qDa/ofrKjlLqsgbcPmeKWC8V1i4gjt2bqOkKnd6SsZETDcqvqTjdlXgyNFCHpZOhht
gL8+M5ea857C1qzjXxuN9iEerey4RM4PQPAOFvSuTww7DGzB1pIYvOmQuCP6CGbH66YbEeP8OJtQ
7vHddhtP3jPKU+hHaL7owFC0BRXwec6zrpzpHrVrxGBUfNERSETlNWhvZiQ+DR7fKym/cMj8kkPE
X20v4ty14gsmJquILKfnhqPHpCES+iTfpMpGJs+ZbFCNhWvQM048l30+CE1YDQ9ZYz4DM1v3jdVp
aAFncpuTFHZlSwnRmdLnAZAXLFbzsMzJh2jBMPUxpdeWz+O17oy4FzXw+kks0Db+hlX4zMopoN+P
KJ7khlAZ30Tx/7X2nz5ryW7ny5OqW7Isdt3xs162lakBJdn9JRWUN/sF2Bx4NIBUBlwrtd+HjnDv
ySivQJgayFdJI1rDln3VwpuLsegnyXYuFM4jtUgPLh8T4SIcEQRRW7+oT8lUJec6iu8Ecw2cMH5S
rSEf5yH5bioi5rpft1RpZW4CTICcHdwUlRV9AcHL9hSDcanCr8dqnA9+b72x8Ub9Sx+woJP5p8K4
g0i09WPegVRyYpWScw2Xxj7OHnPJQJAG/078JT2+n7ZRmPsRp6Hn+JiTcfpy/eLPqoUKW+YLQBTJ
D2iJeEdP3KXQBlJkx/3EZ7MxpevCbVicK9IwfZk9TXlj2r1DEoDlaSW/CCLUSYAeGgRDlcudqrQJ
ize9oLiHxjgvj0j/pPU1i7mPkq5gmTLjbSfQdJw88Wll+lmn2WsSYzKbXNQq3nv2jut1LR4nz6/u
RUqldHWxU4GxxB/f5gIxJnUehDQzUhMcTYg/uyHASwdL9lhbdb9TMa7hwLPp7SDUzCcQI/NUMuk1
NzMgpFB5fDnWhDuGIYZCQk0OyEU4lcJHzofs1eUZrVt8BKbRMw5BgELZBONwHAt6cn18bvve7X+T
mgh9wWt3a3v+gHm859OHR3iXrzQ7Wj0+vLiIcbCnIkwtERIu4pKdEZjP7eGY6pjiWvNgDpodTZY+
DVpNl5KLUM2+gFvcOUKdlF/+qO1bq5qTHQfuAfEuJruAM9/Ps31i8sipbPhnG9MX07n5YdS0uE/m
GdS7w5tmplKKBgdeZOlGumQNM1XpvZyN9yLT95oL/a4Y0qc0g9mL3XJnrj8vgTkrYgvS0wt2HNrh
ZZAttFNJMV2szUuM5fJMSRnBgSo5oU973Eaafq1wyGx726ApbBbSJtyTuVNW8Xc6GsvRqZudnlkP
xAvvJGqt90kUBKFrJNY+ce67rJDbStpZWA4xdgzQdCwGaLb2Ij4UWAgnXpPZr6S+oprbs5PMCptx
NR3iiIUy35MqaV4mu8yfhgVBBvMiVaaY5yqzQKr3i+c+kFPowLsZ8qPH8gSXc56E02hS0lbZXHSp
ixtM6R9tsIvHpkmXjZOn7wi9SUjIood0C+nP6ildVDx4m3pJvF0x8vNbfLqlKiIlNG5zJwIroN2J
1E41g0tJbyvJYDMzprIjGXftis/DNu3si5E67iBfvnQM6NIMuW2ne0mzIcvd5Lum9gcB77Owzcc2
E/A7RUOtsvWd9lgWlfTd7RpLN7unBR33UDZpdTUcrEMw/XU/lXcReXAgW8MzruwNxg79wkm2F7VH
iCW1zg3kx12TKLxQouKz5TPlCn3HPOzhnPGSk33vNolYrXlEeXCSbQOSYCnv5rWHWrARJkVNy2ls
3opsPQIz6yZhV4S5Q8nv0F09ozsMmF/CNs5eK9JOG2vkC+SvkiP2wDiBum3zbFd0NPb2uLzmgtLz
ojayPahOvMSvSSBOtlXxbVCMs2Y3YeLOzQIxFnP+8IlxrzsS7U4x0mYQJrypOYh8fu4xZrP+6Pxt
0jnmXtjOsJ065CzbqvELjG/BUNgXHHSWV3Zhtazu1LJ5x+hC0rLBSytGfFOrNyfl9goA8kbnNmxT
tsZbz8jNs6L/x0fB4rhgMkPG5lx4z3r1yQ1abjKnoIUoQWDL6mVLjvStQhCLqjEj1UX1sbp1CBgn
7GpN1eR3ph8/rnMnPwbh31vGXdYu+ihxFBQN3zNBAPAMq/3dI1SEloj9MsZiS0iYcbrKqd4ZYko5
7BpyDBH4JfrG6CSvmfnR+9lwGlwkjkT9jDOW/Va01b2dW9/TgppUIX7PbPz7lOqZXOMTkfPLoMab
GrwEmT8dqR+RjzYJsrBPMDK0YgLndbY7aOdNb39HrT6pngL6Ze1pci2CGAvm7EiwD6oZIL0Ms3Qy
L4yt6gFCFls/nFHbxu9PYpjdPc2y9kkEFRV2tEu2fH7rFCywRCou5vbRonsOhSv4pOrBfGW3YXY9
VUkN3bjJyttC+7pWY23x0c/YUY9LaPWeDtdsDLdk3RI47+4V2NXdZDwOPVl5DUKRddRUgMSJO5JX
PzFprqzx2dW8UrMFT2Cc3gzHynZ9rZ0tqgDv0oUyZt95TfKOk44cPxZ7g/1dOvunJXlvddUfzTr3
0dinR+jvQZj6+q/QzVuarBXwRUcqZ6TVPRPH0iQltzDpsUfMri3w9I2W/BwLa9L7oveAM/fJfRMZ
+hinyuVvLsBXPYgWDa7jurRmqv/UYcqbX2/gVasaD3Y0dCI2O3u7AbMAbQMavmiBFLBVI3+xEjqX
b9SK6NT0KZ1Cs66on7IJFqWlfcAL0Bdo6Z67DFenXPLDTNURT3jPG3ewWKfRXtQF+ctc5ffSE/oE
TGj14fCmLVUnjj2opU1pceUvLrB3nDvg4nR/ZPaJFW3UQkQgxhZv6zK+zbkBJNRUOzxOIO66Z+j6
2GjE+CKX4YZbjyOw1hffg3iBV87e9eUrJGOxVwZGH9QLim5KSrgh9LT7yKflxLMiiwajR9vD10cv
Xrybun/DkBinrC9+//sfWK2zx6ofa3N/l9vEj0ba+Cq/lAdezfhH3QgmjA6qbVRUn8mIKgDzxjWJ
lfixq1+dVZ6rM6gsXgcHp024OGtBZrJkxm5lASSovSuhjKPfgWUmp/XOhAH9i3G+TLx/XmZdbIl+
j4X1AZczuk3RPAatw91Q0XCMm4B60eVBK9j/LhkxphXMpqL5gEXfnerU+eV587aiy8atHqo7SPVf
2qiIoVlPS17CfEh5ayfYFkhyy507O7Q+TNTkMir46I+MxYQ+8GD7mJBVPlwNl1QYiWvmAbO8WpIj
D/eOtcVJ0Bnip56sGLNF/S9a9enac1MkACe4WUA3GVUQUmrcalvXLdhLliAtab0BFG3jNV0wGtN0
PqNASz9kFYlVHIgCKh0XDMph33KO+H1WTA9WmUwMYUFCOHh2tkGRE2kcwYYqGpEJ47/mLSyPdRke
e9EH4ZZDXJPKmvARaQ+EgZhK4iSTT1I8AoXHwmv1dTQ7f6FFYbKHx7RM7nNGGlbFx9xL/6SY3TE8
YO8Ngnw+lKehY3gs1c1KkH6jka8ZYzaY84iYQuCidO87F83AGoGDZTSlh2bf3mVm8NWhkPH4EjdW
Lh64PhsegoFXSDXwLxdJX9OAxPq6N0PLh/SKbAJwH/d1MLCeyoN64oadPY4+9HCXVit0bKc8//dL
accXj0V6KBtNYGboD0nsHvq6hA5Ne+QGmyLFBRyXjhP8a7tiYBJiTWQZ0X1GbVYYrIVzRNjLZRQv
0B82acMdmNPUT9zhwDNaYfMCKD1O7S9tgr+mLO4wakVn5cublYuQAHi7Ew6doplJwh6wXcktdiaV
gYyxI6tD9s1wu51szLCtilOXdf2l7A08RR0ipSan2wCvpNTCB7VVXdrWrLGliX8VqfBjyetnvafg
m3GoZo3Tks6PNWroZbs5icsDKTu6Svri0SthTPRFjSavpm9N4eheVOwyXOairROPFIabxUPJ4obM
I1CWmgtaKQsESEDrnovDwp+wgkBD4vg1/uJ33bmeQXdtJu5r6eWHFMLTg1cm4cjQt3odWGAr0pTg
5644mukfHp1Hh7mea0NNAz1/xUL1OsR/u2nhHtXEfxpZs+JxujD3nfG+1Ma+1jHss5VZ7fr1fvJc
vDTxi+lLxLJaFQe/HWltRnXb1sakWamCYihhLkU+ReoR/NvG0uQxct45nqWPgVfzCUV9whQc6sH4
Y5wLPkMvjmWc4dts5dRd6RwurpUGg+W3cbpXmTsD78mGK1uDxwS2ECkgGj0sL/jb2fNx5m4tOIwt
Q6hdY0SHGkPkzopmm3jCRAczy/HBa+dNnFKf7BS9v80sq2ZzPUTYtcnVDy4I654cEQf7isiKhkcC
s+k2WLw/rN5waEhIp/kKn+YQbLnngBmFtcaBtn7uCHEZcKoIN7Le8yBGliYVBREbrw0eq4rMSPmv
Q5kziuEZLGoJtb3GOazdk9Ursc3YChCPwbduLdlNWzvHxaWFQkx2WexjBXFOuI04t64+BEamTiPX
6ySzvAdnpr2MHFUslfOYeBglsTfFmf1mptr4osHw6gGo5F+xEkw6YjGqnU2Aqt6pt2kkj3xynvk9
IYb02LlUiKyAQMlm/iKXyIStrrmh6P7i1eobTI1B0JYEah5b/1C/nF3aeCZF7VF56YSL00nR6mus
c5kA28x/juQb1LW7xVSfjnJZXwST8dn0xocagSzMHgsm7Yu3mDZ3rHFb9mfjP+GQIzCm8ZYyReFF
L/eFlw5Psf8vrdyCIvsmOcZWRzYcMxC0iLp+XD4x1ux5rkiIrIuzUdgWbjIL9wlpY+7LaL/u4l4D
6KdGnvnPbr/oF78TI8t6/G6JdhweuMBhe8d7xFyYmIWP0zYOGGuoa6ivUwv5b+jmS0ABp2VH7Sk3
zeRq6ic1CU3Koz7KErObsqGOoeq3d8hZPbKvoJ49cIqTZ3oEhdwtfUEzrs6YM9+HpOz0XhinK5DR
hxhmG8pGwV047kVyVw4MYgZ4I8t1F+Sw9uhn1FtS1KjuRGYHVMtZ+zjvi3tiXdU+Ze2ZOeXq52Hf
FdXpW+XJ/rZMGlWJp4U7D6WGBTAedOjHHpksrHllhLXk0oHKCde7HAitd+qFhs7vVtECXg1jGwLC
Zy5qq18oAGy+WCxF8Wjeeei8sCTYpDYBU3RLz3GjoO+zM+HSgW7X/9rRfSzM7Ic4IXT4R5vEeCbV
U+HW3r0YMMQtnCoKn3OsqJ1v2+AoF+Ku61Lfymd4EHCxAheQQ1o43gt+khLpZYJAlAwLZg1xUwUx
nMZxP2Y7WUNt1fC6ShJMOevavuJ6VFFMrIyAzDHYj7REX2XAvB9VnH/g7X3GmhKfsg4qhu+bK47B
tZH0epYYDdK/jSMhKwp1AXOIaA22drrXjfXZJDwTMDPHrXBWeyXJ7000iLcJJOSpb8uU/LHIKK4m
xDUFKJ4ADUYuyWhWeUVCiYDDa927VRiZmEDK2hVn01pymHqskdCKmJZjqvckNB4vsh9IahShjc65
OiLLsKl//NQFSTku9EYtpAILcSqKqX8uK7Hxoy7ZqVp1L7k7uZvIdiiZnCSfY5kvuwxQ+V1gYS5W
aMwHo/bATCqpTqAwg10lmgnPPh2TSRH5r7GdQgTx+9Vmxy7Vl138DtXooBvzLrFJO7kGwBKdFCc6
mFEeR4wm3Zi2r13RsYiCP4pOw28pay33LEbTMFZD+0qFBKFyQrIDKPRDBtD8lbjVtK99frT//VZQ
K8VNtXDD/35Lco7sSfSaLHl64tR14LEerIU/TR/hzjJwLqrK204Ww5aL6PqYmtmtXbh0a7fLL8vS
WIfYs+bTYnJZLnzVYz+PYdOIsfwkxh8uTZ//YrAjuObsA3LlH8lESM/T3XKgSZHJjaljJ2epn3nU
6ABPSpzEE4Ewaqdwi2Ze+yla/5ha8uyA3nnzZxPBbCIe4PNN2Rk4958AGN/KUwLV53nsI8wvBpvf
uEr/ZN2sbj2zAbcTkf6R7WEo8wEiMiCKlegUjS31e1ytz93ITcopcTFh00yuhm4tOrIxR1aFHM5q
/YWYlr+JFqzS80LmyhA9FsSqGUK/b2r005KNQOEut/9+qTON4aS04J4EbCXw4P/kCIVUBDy3rd0/
/PdLH2fDDvBVwRK4AEFpBLTmqlid8P7sMVdFWzu1EuYp+GjB0j0ugf5VkUWzBM0NViGcCzKX8CGe
xHGHj0pBqnLga0DAc09eWR0S9H2aZ9JTBgERjV/mV1HHt7Iv7XPj6qOWtAT/9wuK1XM08sVYJItw
zFPHnvrpvOc0hGxYM0lhfrnrJZmkwnDfOFLZORWFgaOHU7ILyvgYVIwh5tBaIBzVXQw4LqxIq4dg
LV8qZU73BFuZfRxiPLjxWdxxrSa6Z+uwb+LV0FB35yzje6UWeZS1A+20zE+DH9/Y64yPBFlfW5ON
xJSz8u/Te9TEe80xex64WqRdfLc4zfMCU/1eTcVdVmbjwQvQd7rACM6Ta7GkjtsnSyTzK7BOwqTM
NuDS6huZEOxNkb2caCQWFSNiTT/RXuQMXxI3AkP7xnJGQvqyaS9In+q+le6zaQxnlyYL2uPxwjLJ
gSqZxHIt+DwxggXxidzKn5Rr+DYbHbXnjeQ/LQ1s2fbf2u2IO3j9RY9hMeNT7F33xoIwe7Hb6cjd
N2e/iM3PtqPkPHm8+jmCodfZ6aVL4zd8eOMzD1mN1ejJ6E1FwWlp3gdF8ExkuOdlupJBGWBhv1bM
MdWLcGEOGUnx2xXEMGOCKRte82JndMEXHwOkrqqmnaQDEKXHZ1vQ5pFZhXWWKGOOjPtbGzP4ytFy
DkZglde81fg6nJ7tzjKESUMVrutRWE3doQFKLziSuPigNS46Tlb31A+tc7SEea3LfHzKIy3v4mS+
xXTnbU28OTu7HEdi58tMl0SG/ueCz8jxgzbGfKJi13yWdRO64OkqmMHnsopeRNWJC6iGk55JkvSY
y0PoKFcBi20HseLbCIL72eIHOTuwqSod4baa5R5UVHkxBsCVmoRIiEWgFID+7Li78yqT9wYZbsOc
ISjTH2yZbFmnlio5/iNfWREVFzNpEo7MaNgHcM/2sZbgm43GuZsKfBWdEnzx4FAyM7n5rPsd3CeX
tGMRhcr0I33uioTV9bYeu/e+sj4HazaOFtgxBBYImjl5Y4q0EiVfFnDFJy9Rq66ej0cTFPCmjUgh
QXcPUR/ICBBIc/Xo4aDBujouKSv1gi+zVu4feybu2oPybXkbnpVrvXZ4tpF/0APciu1HrbiS15kL
WroGNEgXGHe2qbgk1dRsJxKRTyCpjnNTyjWciP3VMNARs0lA/WID7neYGprlvou4GxNYMKlmjcD0
FYwaqFTUh1uS3nLO16BMXgiQlIwiRvx33I3UCm0DKU8NQdPQc3MOa7voqEkxbkMs5GGMg48Kct6+
AVqWkYR7oRbpzivO9Rgbd6k7wrWZmuIY9NzW4W+xt+8oDZ8vUYd4XlKUITlRdnVnnbz/fupUgaxG
ORLzA2ittn1xUt2c85q4Xbsa1ZMUVnNaI4r5XbX61ksJlQ0VI2JsJEVG0q1aA8+J+Rfv9nNuJN6p
oUQZHOrISrFm/q4SVH2ellzHxoPrn0rLN7a9haGWu0exTxNnoioQzTOlwVxObK3n4hqD7dzD5WiM
KmeTnrsbMOu71F5sitgsqmClvGvK+pmnqWQl69PwnLjn1MOOUTRc4+3B8Ih+czPq+0VdeiA1MjLD
ySh82oiIEgdxf98o7IKMJB8iGkgo1bG7B8X5bjmBf8hLjMl0dgVCX9sESJejY6BH5mlOYQ1X2Mea
YRqOelSPs225Zwkf39apx8oweO+ECUdGakayVfGpquJZptXT4C3nZSAGOvdkDFpzB66xOUHmSS7l
kQRNu5eAVDH0Bg8r0uihtXyPTZAHFFVGREolhUdRwsdk7t+hfcSGR0LR/UdoiXTW/CWG3DraY7cZ
RhlQUQDQRijcl9SJ48HmtUW0/I0eBjgOdUzPk6O5RwE1UzELVpcS5mayaGcsnXA2Fxw+SpJm9v3P
fIZn55uYpKJHyUUXd6O5pwfuspCGygaCDmvIMUyG4OP/OZU5OBq2v6fYY9zplDWuoR+qOlmOIm1P
pqACKStBYtsBiDTTYGgWf0v7ffB/WI4xeJjkyEtuu4SBKzMheW+OT8PXHHXFHec2Xuw2fm/bYrp5
cfCbObjimTUwahrAp2U711+WjuA1sP3H/HVzKpaTevH/RHHwwHub7blBIbjsebwb4X1RckVuLJ/2
o1Jn1uYcEQ4tpexP/RqrUEy3M+FLgOLBRvLivOu1OHO3InTGjXfX5dGRWPmaiAKtWcXOwJV60PsM
xImUpjjEhMIB6CUPiM8Hr/NRe3tKTaGIPK+zWDRxAOcjU7BlpedRMfFOUXum0YF4Yy6iB7+0nuHm
MhIb+WNdQtfzq96+shA0GIGa7ywdjL3byI/IsR6NjKoajlhsGvlrMEeHhZb4oOO8aurpbJT559Sw
vrIS+0fTULUbp3O++octutJCH1LOoQEHLfr01YX6wpFWfTpgYLYKE9ieSXyLX+yvzGfSaFnkh4tB
iCJpy3emGvO3z68pM9H/jeu20/5aDtSRjNMqVKw+93EB3QhQk7lbiCJtY1awRWA+oOa0u7K2KRWz
0w/Xo7FH+fopS7I1WEc1lYINvRGNM4UdXqyxT9Ul0wAubIwOSVZDiAk0+4JmAG0MkR/rlKoPeXuq
NXe9xNTHbiEEZkw8QsuYv+Z6DcR3H0y7YbtUOPobqLrc+8j3OQdp62fHqgcMqjF5iLg/Zg5yRW/p
r27Glc+OaZf1gqwkiHAQIuNdIczp1Q7IjKk/jZ9R1INR5yzPkCM/OV0Z8ublWxcVKBju80jxw0Mk
+Tjj4BsWPkl+tu2oBYOv2JxTd+bN0eUv2oTZV1DVkNBwMjS/qtDIjTEhMdcooNE44zvuInkXYII3
9D8Q0xUHBS7YFAVoJLd4pUzrcVHDCaUWxk6HGNuYxo+V7FvxW9rLUTMQT6RNt7b0P9daT0hbrCqS
RrNzMiaelhXbZE4PrmDVRnQyITio/vBErcM7mhWQ4vIUdQ7keKelfbwKlzotKFu1uTCaDZJ2V2+j
tHl1UktRqUteF5n6RDgB6dGjU7XoLJKZAyNRZqTLXq1FmSqlspf7HToO3yvHsFgpBO4tLnH0Ts3I
1XF+a8nFoc5MIdQJLsuLeyohwYx1l0FBtXikTB7ajBax0X1rHGOftxMPFL/bQBP4kV1K/mSYr8Gg
zmWES6F0brADuqfAJVKQSyAGVdeHQds+m+lfTwMkaTr3sXSrb1M7r7GTv6X1beg8FPHyXhSd2lVe
E6ZLffI8DMzoaUNEsRcQndNk2Gj24EAcCLaB+T+uzqyncSba2r/Iku1y2a7bDE7iBEiYGrixGmg8
z7N//XnMq+8c6buJAqLTkNhVu/Ze61kXuq3v2NIgJ4HAvdGzZLaNsGxnJWig9cx+Tf2ghIdBcXBz
m+TvYgdfTLOuRm/fTXSMuVHZ6RYxXdso+tQDPKfYY1r7NUywyzbJiybjR/htr3GbQeJ+X4b8R0+7
t7Bob+TgIE4FKRPRbCZUOb3BpwM8JsenqotOGG59E6GSi42DTqpxaQzsI5p+NYVNK0Xt8rEENyo4
3DOJJ2HgnvKAIoEoHQKGjk2IBWf8spboSbaISLSh6LZCYNSx4u8pBZlj6CzD2UgchAEfCVcu7Rmy
izdhetY7NCmxgbPO1oh1NBiCmgQCbpxSb6/hiGoojBlWuiK7mAkC1rgxwi19ZJ+xIZIIJz2t8lZ2
v2pTm/yXZUcHceQYzbTgYxblR9UJex8UN2CBT26YfWsgdxN3eUN5wmC1PGgzcaAZvuodMD3RBeXB
GNWWv/qMk9eiV0KM91IsiuSU7BaJ7tNAA2SHwAJHYhBi+6M0cgxm4QrKCuMPncUQoCKibXmvxhAl
37xp8UYo+PVWoyMoYavIdxVJoR4ZFWwGzMfdtr6zV0kabDeKWVHsqVO3jZHTv02085IFFxmQR1vP
ar+UftMjPcYqhfap4LPn1Oauqsk2019bZ74Mk31XaKz3Ivgekf2Q5v0wCSxhSLAxNTvsWMw1rmTh
Xu1xOVFAg1fM0TqjgoSO9CawTdS19gRB8a82p6/EXwLYjVg0FhcP8ohRAQ9g/DPMuqevJsIUFkJg
134m0xdXGPdk2nX7OZoBW9DzR1xzyhU3PTf+rcjdfFfYqRcoDhQclvjcG0pmFJbs5Lhvsjb42xVI
eINGgBW0F/onaQjMg3W80RFW5IQHCJ2ynFiqgRmU+IwLMmvTgcaWVgHpoqV/LyXCAuT7Lqij8DHv
1TN7rbl5iSJG/45A4x9eNKfdmQNT3SbR37hmmbpVSGDgew+2A5I9xhBNseJXUC48qWXERmKCG4jj
kzUiyjJmXWJrIi0J83FYIzFLBLZbQS9xGNF6jbH+mvawgGy5K2ciygEt0O29FiKWO5kxLM1l9DpO
xmefLgyfmzbfYjW92sb6TiO1dxBjMEucKXoA5a7BwRMs6LDklRIExHcKK8Y22stFwCF0m4bfhl6L
TiY7hTv1OpkqbONI8Zis7WxkCZDuB9JULQ0vKaCyawg2Zk4hFwLyzqChtuaeVGvWoCkgZRTRLVW8
GxMjj+QcWeH69PehHRswNevD/33vv2eBFJuiDyPGimu2u80ZwLe7Z00gsNYiIHESF7dvV+D53PVh
HLVxn5fFP1KOorMbJOlahuFIXiBJkSbFYMJI4sSbJosjpqlzXsnAs9WoNDadiyDCztt5W1ZiPpfM
YuU4yz3Ito+6JTVXpHhN454cjGhcW7o2h3/CJlovF7q5z6j5t7PliDuWb9r9mngZUPW+w5qyd4MV
F4eiH+4LFy7t6DpQT9Zn6FKtwxwm+xLfwH2XArYlBC//mirG/Xb24pKM/S46KiM84g84x8BIF+kp
EqX6YA4rzw3GgypZ/hrNxLkhymMvEC5ve1oUV6xQRM7bne79fpm61t9uLhvYdTDE0Fo8121wqZdw
ekNo0+Dqsgxzw6BOI6zN9bmCae/QWeD8U+hHMCo0wQRmDoqEt8E0gj/LEP8JREajM2fi4fCPReRy
xZoLfVWn9TWHrJgi7M8ZbIu7CfkmkAZjHzStteZ7obLJZXO/0sg2mZaAyQ15a0TXXg3SdLxIIL8u
4uk8yBSNOVthESbmXakR7CYW30R8tsPJB8l87nkWQ5SYTf2YOC5z97o4zm58JFbkx1pxxfjZMBRE
JK0i6N1KvMqkWaj5gLxwT7rPoyg6edC6yQuslrFEshDnIpPgmaC+FI4vwVxztl9r7XhxbaSk1JPh
3Aw7ZkVbYgq/EKaNR2H+obW33GrslE91k/ojmwt4ldrx7K4JvRDEH9x4z3ZTZ6NTpO9yw2nQaF4d
ymBaY7xDPWaeTUzb1mcbDk92YuNNCMlCKimaiKnCub+m5IZ9gx28RRtXQW+5k8Z01BrX2I0LILAi
/FstNlqyxfwaIF/uioiSQEq3AjTGAy1NHgq4AWPNcCoNOZr8fs/JTFT4JKfR/Uh7y6vL2t23mUVf
Vd3X+ZBs6mIhNduk/6RCYP8TDLUdCNrXMTLDQ9lHBnEhCF/od+/qtvJmgoZQ3gSQNXB3cGL5cqPK
xIjiOh9I4g9zYxbvA8uNKSx5H5ekrwX5PSiBjXSi1XYc+G6tlF8qOqbIX2jnBMAivlJGSDtUeK+5
032LmWNxwlnNq0y8RCEDXZ365clw+9KfCCfJovFTm+erGXaXbgiLfQRr+FJMFmimZgTBELrMLLWQ
2mzUYENk5gnSx4UwDEhXjUuY3NCX598vu/6EqY1iv7QfZyFXnRlXvLFiAefxteegcyi7KbjPcC/8
92B34V80MNoeW+Amnp3q0YZkCTvYtHaSlgjANjgmXpNP+TWkg0wJvexLUQ1em2ePRUJyxYbzC4Na
Xc37sON+10kC2TDNmeHD1vm5J9XEFQXV3lD4RttqKfUIX/8+ZJOe79OVo29wh8SSbrxIcNPhxSr9
YX34ffZ/D7/fAyuImXkIEHbqJRlo05hAjdJQdtRwEH1oda6PlxxEdkKGfS4ieJNt5NR+ZCZonZxV
T2qhW9VQOZ8SAh9mJfC2VusH+vtgZ0Pgw2s/zbalHRIsUaeeSz1safFtFEODS2rWOvJnphSUP/Se
+5rBROqDLpW4xLB9JNPEsoHYAg+ybPzOGDEahGXj4yjEdIO6WBFQd17gGZNpPcgC8YZ5D8UbjtJs
Dtsc5+M2whSAopg5W9sVOpxkDXVCjVJ9ZqR0hs5Y//cAm9pEvc5peIisH+z53T6Vziq1XWiMT+ni
G/B8DkSBX6Q1pcgJtfd5wve3SOQ5o7atSSfFdvYxsgnQJEV1ypiMeQIifVvv+FZTnOfF+MkU8awo
0zIw72RRJlQ2YgUSZzO/CTpeeM40TJDV3c1RBLTZvum1Nnp191MBEXtopfE2oN/Vkh4gUOQt5h8j
cUBcLbyvDUKhrXDrp3jJUdaQo5iK7pSlhidQMNEq2Hal6Sc9wnlBgSCF39YI0IoJM0PjERxJj1/9
m0dKniUsX0YBuaKhD8pQEuxsALu9ONc1H01eKloAx3HoEU01AXNPqntFslDKQDhOwH9Tgz9NlXVF
OHOYUX05U0H73CQH3JpO+igfVJh/mkH0IVoSd+YAdUR5dBLet06RxabZAhDqdDAFvUUq4BcQOujn
aIhkTC0CfCvhHNEKPucKYmkVBv+I2Lq4buenmJt7p4eOt6IXl/CFKRxm43HZW7qO0HTwpZiv0y8M
o3pIiZPdRH3yEifTj1GCX2vwndqV1PCYBcdGd7/0VCJODb4KA7uN3o6waUJ1DAfkqdYVFfQhRBbk
2NgJreqBjMKlybzJrH4cp/HgEAfHqOMtTKp7gcAhGigE+8phcEEExzTrtzrwRjsajvACPkYdYpIZ
v3CdEEJPBknqyGc4K+xKtXktHFJR2ccOKig+cbQyX4ChLoXxUqEwBR1QIUqjgoOpEG4slFqRk/hZ
FT26ecMKNwWe/m3pvHVyfZvX9ypOOgKumbfY/M6hU/8Zx3tNyUfFmXTD5n9s8jiDXXAgWYgL2uBj
AGzIscH8aIG9xXaXeJqj/lVT+hg3wS0UzpHFgH2s5pIcR07loVl+gCR4q2fxYaYf1LlnlD601iW2
8AST2G6MKqTFwFdlJmiSZPoVAwruC3KBonz4a8RcHPUgcEkkP8wvXm2OqfPI1Q52/Fm2WohVkbOA
iNE3A66oe5tBbsiRvLtR19yj/ffrTHtKNCP07ESjY1rVZ3QSB1EYXG2ST5UPCJckvDzuI/whVfeQ
oBwaM+0iufQ3hiHv0ioxmMtTZM6GtXAsxXdN54kTBHl7nBnKjqCU/MEugydN6Wxhek/jMtAPgagQ
POeE0FG7OCE9jTjSAQjxBuWkB/cdF6AUAAsCLJ30M/k0MAKv3afgftRBWyoD545Bv1VESJNr4qOx
zAE0CzZaz//P7GKl1WK51QF5Pc3PaRF32xd0DjBZ1WXQoPVNAG9Y4D+E2b9pbX0gn5vmTac2Brib
YXYfUQ3sSlti6NaiT6fSDq1GzqJpeKAujnOLLaY2SxPzKr8sgaOe2VR7YWJKzMkHcKzoqtL66GII
wD8CE9glYxFfMRnozqO61sAkt2Ts0KxZbna+/IS1doIsh+oQeZ00XXBpoPHT4bGzrYgEGP2iw6US
rUlwc3BpFvdvDN5hNr+0HO+VXn+yqvWI+YM/dYK2aRpx4lfrSR+dhi9LBtABgztCBzeaRHpM5i4L
wMAIOlm+nBIQkzi56F83YWC8k4LlmpcC7DhbGAjRlbSXMpbPHfefnVdvQ/A2h/ws4/JoR8TpmrlB
qmRr8LeaL0DygApq6C8TNmAlUIjrjUn6zXxcBlwTUUMHRkt2bo/1ORyuLYU5NTQ3qWbRIrarVVU4
RXuBmnkw+deTQ+MocJ7AyHIceiDF+MsMEQ9Ook6OeWrzR0zWuYRGJkZ99ANr+nBLrpaJap9AO9ez
5x4MkIVsuhse8hXIw4KF2vNnoX+OgiIiDZId0GIlpt/YeTKvLlNp/+QY9HhDtM0saV9bRfHh4jU6
lCx+ana/0sZQYGQYO3aPLiF5mMtAyqVY4+hY4k92Iv5TEkpGxiU4noN8u8QtYbN1ZO/b1P5arzwi
HQ4RvTZQQ8NHj40ZXZfB1sOCbafGdUzrh9hlYlogqDZnTMnMMzprja7EQr0pDjQ/PrU+vBbZKoNw
Z7TPfEhtqSGKJE0BSOennfOGWmhnZwmFuFmGj0E+Abx80wQlZ8LCt4WhR8W9vqKwhivaa7rxTXh0
e9w6SWd0W9ewOWIFnHImLzkKzYUJtsqLORI8ZMAbVD2u/BN7F2jEb4oJUHbvqkPXdx2lNstjJMXf
HLILG7TuZunqt6+ZBixPGrZWgJ4Fqww8MQHzJbFSgA82iuXsobiTk2LGYtIUq9Ul5nCYEEA/Cyo6
c6l90deHNigJuLF8hmO7vsOBZ+cS7yfg5n1rXCvGNdtmMbFBG+WZjsaKdhrbHb2WarjV7ofGpV53
aPHd5xmvkSZhxhK5uELlSj9gHrwZZrwR9oAbLH106vBRYJqIkx56N73dTL06S43Oy0VJI7sHU3Xs
8YABqZRuAxCRQg2QVuzXWJFjGoxPja3vu3D+g6Bf7IMI7wvy3KonoK+GIkdflTSxktZfkROJGorP
xI2+pWHRFyP5PgGxra2aOyrIiyIVFS87QyTtEKbWExBdO2CFUw74lcSB8Lc89bRoNUwWWfRZJWAD
RMpkT5qHmslVbpc4UspToVmXpsiBSAEu3vT5dGns/KhCrqiZzNeVBTHDHjn0+v3vsrJA1pXC8ZP4
n3Jp2BSj8dpEA7mR5l83a72shuuThup1WvQbVKwk/UDeTs9NU8dkSr4T9ADZhNRIjhrJgMG/jHDd
8bsKKPRq227p6GB/X8x/4Qz9qcAO3xDK4GQniDEFhHEOZYDJtNFHYNAwyJtMTKMzt44ygASkZeHX
qXltn2bkUqPk0F9P34D7KW/r4mVpFcgaCcDLVNA5Tms9XIXMcLtRHFtVvcSj/DS1uj7VIsQGssDa
HHP3Vti0wSS8bDMx3osGnMBoDTijhhXGL+1TFdr/oiibMZ+jdHYsqdNo0ydm4vVh1PF0uQbbMySw
BGYK/R0Elzs7cWGvE7Tqz4bxb7EMdVDGcLOnyfYqK2JqZgZk3c18TrYADVZ1/tJDP0Ep8Kml6Zn4
DcfPY5cIRuAj5EMjNhewx60WWYNyjbtBaKfQSrQT2WfXOOAUZethteffb8zVwKseMglFpI3aliYo
pYAy4Bb39nByOJGmQ3Loiik+VO6SeBT4K7LzAWGC8scoKLxhmD4x/UIJlzXoOiVfeqeJtp2MTGic
486gEO40+o+Jw1Ae9Gu0rziRQEXPkZRNUYWPBASdZ4ZTvg+jYMeQYnhZAv29gX616xu89HmibeOZ
cTSaSPxKnGsQjIKRlPHoXLqsoEcgddoNaWyeET4XO4r5eNs2+YWwvZhgU87rNXgercK+MthDuaVg
3LnS+lPrQUVPT0Mgy3blpk8EhKagB0LqxCi7cyqACVNIHVMCAAqL4XscUEUYNpjeBNQVJRlTmwF4
9MRtykYWuYhNsgghLFxNY+m2OUplEO2P1pA+5To61HZxvbgCfFrn3auofp3+yV/efKSvFSKBIm+u
mSIifIEqRfLrtphLIliPsWuk8cV2aTpMxaHL5CWJGudQLYgW1nOzWw8/+HJTDmfk3on2Certah9Q
/2jzRTuzKGh8DFblGw4Tm9+H5X+f/X75//1InYUwQhu25bh08WfwF5ennrl/0rKj9xUD6dRcADii
oeuyx0YDEu5QMCDLB7Vr7YeIN1GazB96fZpOEXqqxOWw2UD8Sg9x0VCY0n3pUtM4YJnWrsC0k9OK
gZqdd0ZnihZWd5ap5bURTfG4Kq+Bpu8jho1EObFQmcq+c7OpYJjfDbupJxnE6Q+jiIi/jgtEh/14
K11hYoO1gCCSKOiwr3OpYGUhNwSMUx/jzqqw0ZeUHbF8xSzxEk7mXVJbd5Y5PFHXwyA3yC5CZVcU
BjVDCDGjA0ChITzfSb186LX6qeWKaqCTW43iRI0r0G6DO5PW6DbQUA5j7te3UcH4CHdULcRRx4eM
uzT9jp1rz9bqlZ0D1FnIJxC9Xxhtn7MKGMBijv8qfQhBrqmvoAQd053M2IQ8Pj2GQ2KcVNgyRF8f
mj6gB1QG78vkYf/jYAqMa4u0/cE1wxPWQh9S8r0WAwapOmISEILUJYvwgFEB+14C7yS6M4wCRKdK
fDTV90PU/WTjaB20dYStHsIZ+eXEQrYvF4QqShvPoTv7PaweBEqPCKgYLbodCz2wavw+2CNNYEOM
JeOOlMYwftZ7+UidgRhlSt4ywj9h/lznFYHbMlMiGCMl2b6/oIp4GPW2vwYLhuagnN5VymRALdMB
jfo5SHVmTyXgBlEfTdc8lS3MtIWmeiPrk7GGhqzYX0svvvvGvkzxzCStfUi75HXql6NZy2sZ3Ls4
94ARlE+ADl7t0Bi4f37SPmFEJhCQt7nO+LphxvEBTQNNxDJUuzChhBnWmR08XINiNkiqT+DUHpYG
2h45tGZTNtCkynoTqXjnKiZuxWQ+Mb/HiRbSoCOCt7gzpYPSDbeWXPfTkcV3oweJ5tP8LneV+nQj
bC6F6oHQBAPf6cCwBSVWmybWH4PE+lvNQUHA6yROwC5AZMbY2oLkYKdqRSajUAp01fiaNGjr/D6V
cQY8tumhggXKOWSGPPVrK7XT6sL/bar+Pvv9njqOoatgteDTKE1nOstK3pluFR9s8LHcr2uzKbKm
e6nZ3yODUmKY6UH1/9uImrQatOXc0GD+f98PSSs5BON4IJUwG8+ynWvfSCy/b9Li4Bhwi6D9trX9
hpsL3oy5M13jhcIa6S6iJqTaIAQbCdwGbMsuSYpHWc1vIjOeTYIjWG8ZyRGzmmKC2Py+tplqnP8K
4lsg2rFjxlGznyTQ7bLMJenFcfXuErZOIkIl+YQ6wulCFxV4DXqUQyXQ7dEmi0YxWVnzmalBJ6+M
Jgz4uJnWDPMW2kc/7RHYs4dapLAuDR3igtfbGiyOLXL6udRORDxHxylK7R0zpQs5SKOeLFehuhej
sdvTmkW/sceETCWtBlbPHXacQO1NqbXCqnFv4g3l9BWSG4/qb5W0YcznaOIE2iGKHSZPAwf1BPUC
fRFAbFF4WZDWxZoLFxcEaD2JypP1xOo0ldORvsldEIQuQ35SwVccOhIWY09Md+UXXdeRCaLi+NC5
zGspXv3fB16w+u+Ztf6cwui2hXYPRG/98vfh/37u90u9nWw+/PJQoYzyqezDTa0FGHgXgkxq5ynK
LdzW/9umrUkX9tv14fd7v1/+PkP9CSp0nk6/Xwk2gP9+TPz2eXuwWnFuIpFKVm/O+lBjJPPL9eH3
ywLTNtF+wIxKe3TguU3Axjq8TWUb4QdroHsNCw2L2Rj/exFr3R7V+kq6K0ov7NXTGFZMusY2N3zm
1vp/D05ovMTwoNc2xVonbIzChkxBfDn8Enz2mI906E3zH21sv7JFK73A5XC7zLE3T5zxTTK2GpiF
S0jw1Lg8LQZ8JgYv9Hiwu9uAzS2oMwQmAjGk8fkcTeJALBCaw11sm71fUzMZLLrEjy1/qqS84V/W
Re1Fk+vsoyVn9PQDzJpvRu6bIqgvtJ27uo2vvDeveshRuZn2cVbfLSnxQ9rMP3BkfolTffFs6581
47WTw/KVloa7M5bwmtEDtXoVH/qJjEm3Mg/dmK1oOv/373C66jSU3ZG59VdXTVcRQOmzTOknwexp
GubKUH4ngktciIW0MJzXO4Gbnv7jzOZtDNsueps6YhzocvxF8EhXz6HMqvEMUSYx7s0QhTmSS5vs
T68iEOUWuNxv9b2aNQXugOyFXtwEKDh2B9F1YA5S92+Tt+xFgDfGsrnNJn1SjAsLV29DEEX9t2ja
G438dpfwYW6iZThAFfCDBlm94UZv4hW344nmwZiCSdZjp9mHzk8PCugeuLC71xbT3CyRfJrguHrM
ll/JT0l9rcFZE6vsi90b3fcNVORfd9L/1D0Ixt6cPsood7GH9ffNVLXYvc3oFuXJAf/OF2x9AK5N
jW29IQbPFd+RDSGDiKL+ULs3bXkznQYa2bIMW1Fm50Y+UdIBmZYceC09dw6W69D0TcWp0DmLEywd
HZGieTk8sQNwmWxP4s2WeQSpJqnFAXKJm0sV/mAg2hm2yYUhxo9ijWPMm5dS4WrAfEsoZiKOubu8
J4127kJ88UVJoTm2CJ1iu8coQIH4O8gOA8iNEWNNtJNrNktKWma84u0tlGWmWsfn3RmxCXHfS3RS
83JhOt0zogTKqRITexSJygoZbYtrCsYNZZIVD5yVKuKvHGrQDOH+oIiBYJJN9I/11kX0mzoTfVLj
4JUztEB43V3VubgMJwgTc/un1jQObTl+h4rW4kxmJaqotdqGKzRiRdzAGqDRayC/T0sr3ymrPBRt
/y3qZj6xOTNxgGamJDNeAY1tGhJUVqMqvBR+cDV6+OIYO6ns0XIUdYpmfnY0x40qurflcVnD2Msw
f48GXT8oe36eai0jVI4Q8yw/DsRdH4Cpi00FHoWabJ73ioZdqNceM3tuMoh5u9wpgKuWAbnYsOIx
cuJuiqp6P4bA9TrnyHpMKyZO4qMYuJkx8FbHOnGZ/ReEbVkubWI35YQib5rFDWga9V0xJHI3RPgO
XA5nGxSlMeASMiCs2DMnidUl5IXs9kXQz2DyQK/UoIz1OhF7WWKH5yUhrrUv2QSBKOGFyTCPZv2/
Wh2zdJ3g8fdigNB9vVzCB5GnEJyda1VzaptiRNlhZ37FovkayOADEsAUKU493SQkErp0h40T6tNN
t0auWAjJW6TLJ5eECShc0V6vTra50EgkUI6I2jpTnHo6eg6RFpFdOgb9MYhLwRYcn8oVFEy0iIl3
h1khkQqMiHJhoJqS66Jsm/TYHuC744eVPyPHAX8JQZpAUnuILCKcZne6s1y8VJM7qf1wT0YeXRjZ
7p22/5O4xodZtVwUM82Ihq5vMcofFyVOrNSfgYHwdkzpQ41KPDrZtzsRSsWJaOAgi8tuam4yVgiT
aA4JB7xOX6xc0ZHzRrSEtyC7Q4PRbGhZkdEX4LuKzl0LyHnqUXezChNC1uowonUBlm904GX+adF/
kPhje9TON9q23miYT4Uq8GmL8LU0Qgbaxpwyk9tGloFxklStjSEqViRTzvsJWa1s/yQ2ER6O9hYr
Ldtr4/wtM6K/52U9dR/seE48cy0vCgAJBlxabVQhLpDp3UATjaIBwJnYao5zDarsr0jAtpIA/QR3
9NAb5ecgnD91YxMbVNLt0jFN9s+W5SCpaq1XlVc/o4AjNKl2N1ktUDm6vBviROHcZD4yfGots3kc
9PQB2N+jRPeAvFLpDHpzh3lV+bcg2sSaJN1ZcDZMKDRybcatzEm0AXyGaLJ1Ei8Z6l0u059oli/G
UOBxGdCXaNVCBoYhQROMhwZFLSoLlzCm/iJ05wkQZ3a2EvM2dNWD3Vr2cTS6cu+Y5bWohzdkLuQQ
MUHBD85guDJ2DEjZwMHvHKjoH1RhaF7h4s5vRpihOSnaLiIGaTKmxzSTetS6B4eJoyvEi+yJN+V2
m7WIGUrk+HoP96pNOs4+HyQ0+LTPg700GA6hlUB9Kok1rBYWrarjvpum1fsGQ3IwSOyTmtHtso8x
nnX0lFAuk3GsNv3KZVxMAJ1aMV6jecUI94MPmJMYH8lkppwcLhKfC66KOLi2StzNIUv+YhvMNsOa
EX6OvijxJ5KHA5rCeGed4ZJlw0chvNzLq6LbV5Ljsw0lsbWW/pR3Bk3nYmcCyVlfh7z5qgNwBUNy
i9A2dcfqAB433i4j7KucseYhLumvcLrV6R2BXgwt7Yu7XDumxn1fBq+mbsQ7gT+DmxpdpE4CVDYN
KOb2VkeKWJ6pcl+jAgK4dkht0L5z/lHM7OqaGz+Nwjw2pL2yTTjHMZ9gnk7Yw0IHmKPloLUm7AnW
bqVftTg4ui2mgi7Npr3Z9zOnRyZhDAjekgjypJUmCOsQgZ9L4iyQttGtrNrvgVL+3JDopcccV90M
PFRQ6M+hNXKeYsbBvKHsdsuQnTtzxUU4yf0Ut+Eur5h2Sa18USR4noqxheBayteFrZG+ukboDfxB
uNsPQQsFl74+ypKlxIls5TiVzWJnpfojsNjpyUohIkVL91qgBvIkw+yOVww0yuCkqncC3TukKUI5
sdodgqT+bkTnudKYN4YLzwbOLVPA6VaXGONb0q3p1ShftMwxRJomjH2pip3ZFEwOACxgGSCvAphL
H9T/mrF4D2T6NadDSFuvfB4CFV7G7F13wX6UKK9omKloy5liOPTBqgyEytiX6UFn2OfRUMT/PbnZ
rtOJs9VoaG2s2SUbSbqnysi3vcZgD1tMhEWiKa8yot9Uq+9JNQsCADZJYn12pGxTlcN9XhhOAsZy
dnMZPS96rM5p211GeH4emFPzmKOzXkaLGypEOhdkzsWh65mP8s1GlOUhQd9yeh1OAMZzFHLwu7DR
MKSpJ793ouaBxPKRGqGeJ3GBkURT0DGZYblwbB035ECG7wizwDfm1WXfrNncRUDH2KDB1hkSobhO
OF6CLNwtf6i1H7KwuLkjG1qBjgAzLO/uwn2zb4QJiqFnBzZNjkbOp9OW1cHpG4w8bfAU8Ljp/2Q5
mzla4ZAUHWPyIdyFBM5cJpW/w9IID3M7XeggPLnW/NDlxMSDn524Xdz7Wa8kzWX9sess5bXURT5d
H9axDGBCA2jfLenaJ2ZxHi37MbBCSQgBudnlLHinnfA8t/zSqpI4CIFlAKmDRASZdiFJCy+GxpJn
2eDu1wU0Z94y6iAvlYnwPZ05v4YlufTPcDPCoyDJnDlXgUwiq1g6wQLVU4FNOQ55S9mxQWHNx8x2
v+FDJGdN0Oe0TbQaGeoTRkZyayIbRHKlryUk1Xdrw6YfFqhsshVe5VgvFa0vUc3a1nSYiZi9/FSE
H5KF3Zy0Vt8WU8bEjcbfZtxyX0CZUeZdhobBowBoyj65q5oqxo8DI8NieOvZcmL6jTc9ITL4mVCz
bWF9m0rkb1ZJYI2d8mtUqXvS8GUO+butWcAhUIP1egPAXbu2ufue5J16Mg0TO3nSXAenGfzcbcqH
0WWsQ8OcCK7s0yG6c7OsMVA58wFaXpBNNZXmh3hmjSiTvD72CBCJxtayJ1ubtuMMXhNIDs8KsI9O
Fr+Pc9hfwWmTEXBEKALxJsIcFmGSyQfT8btpbRB0OiANDXqyPrewXeIVNvroYrha0YMZ73D6J9PY
FRRZ2AdTnh2EzTDghH6sLmOqsDW0IxMAxKmb2CIZksjXwpsH20LaNd5gaOrEI0TYWR13PpZwDOvM
hHI04X0L5TqlgRCwW+1KdpViRLfKHNJUTz40GkIyrKn2NajhKmE8ZWEsdexx5jxCiS5dhSaLdBVL
Gy5tzylTb+Ghk1KdbnJM3EhOH/kZqgLL/kPeDtGMOP3KZmIUFLB1rgfsAAzVpspWFoEFpxku5bbE
yLpru38c4ytQ1sk2X1pJrnWOsRpovOQyOWQ5RkYH1HUXKQ28OtKEbuy8MmhJSyj7reKNhWhELGUQ
3VV24hOfi9k5tsiGGPFUDqnf1AqgJ4xTfj2EFm1G4oA9DIpVJRuOzJjRQqTZcWoYZUrOwMVM6pmB
A2ATpZp2dEBlKje/DwfjSMGlH7Qc1FCt5/6AC8xdyKm34i2nj+UkRXTWNChqnAHgMAfBEQThhVTs
G9zjz8quE/KRoN11dXVmkjSbtjy1jCbzKrihUo89Q0dp0is+taBFGD1lzbGgNewFscZyqLKXttX7
rRHbNB7TkS2zXMk5AocTdkCcnkd9cOkWSvhxRkgmAChC6r8GFbC6TRhpdnE/fBqqgI5rWwKDTrqk
B9VUr2XdKa9xBrkxGUwplJSO+ZBbMe3SuFHw4cMv1YxvLWPcAe4s1Uvw2s+YB0Jbfx500A79NK0g
zGk+GDA7tIQmnrku3WRzvs7JI+FQDFJpPtAQQHunugd6+vgMOgON2lLcJpoo5954DpeoJHFkpCFv
vIBOaXbxSvPWDIMWJkHqcODc19DCT9ot0wOF+/8wdl7LjWPpln6Viroe9IHbMCdOd8SI3okiZVM3
CCmlhPduA08/H5DZlVXZEzVzUSzCkEmRMHv//1rfihdFB7+uh0acqcOuVsxtWJRPgSc/LAwKSaAA
/MbcPpiUN3sJuCiO37peI1NOJbvYUEtS2Txoywm2ihAdA4FkmNmj0t7ZtUCam9BcUdD++eZlTOll
5/SlXNgjNHS4DADqeJXGp+eAzgj9hygsXtyGbyKL1bM+Ttmd/IqMYYp74aR0NlHy30jF/yTo69yv
tEEfdgQAuWu0yo9VpsVbysMB1A1nnSN8WEH+WHkpqjgVyO86h9mPmWAH02FcY419LbX4Qgt5aYe2
WDiSM0xLBWaK3LmrOuKviNg4FgM9UWkPMDK5ELBZLotQwSeIWmtF0gvKVeZDEAO5JNgTkgdNkW7Q
T0++DRUJjoY9zds7BI2dv85TxP69SwhamTHy5o/gdpGtqGEYCyLHnpSeGp4SpSCxaCDJzmr3Jq0t
cqeghIvpzhSmIU616A7TKqmD0rumZbSTZcq4FxlxxfkSNz0Ify11J1SyhyDV3DDWLQLauqO/hCxY
bZDzvmfgD1e5crRzEzuZP2gEeiCoTN1bIyJL2xxEuKxod3BFMIhIFcpNoKf+CpU/oU4+F4kh7tcD
BbJeqBFOMXreaVX12zFgzMf8Y2w5US0I5ciLD6j3Tq0I4qWb0YM2EEpXOomdhKueZH4qQ6Vd+hn3
DcsCBVDXU7N/uG2V5ANGHaAA5Oqmcin07pUkdGXdcT8lLqmclTh1SCZAR3Ra7aflMiiOk8jQ5xra
OxDYrNh6ji3/3W0QTnml/YYuEU64SQsuDjT3pmb+yqyd7h7zsTAeCVXm4jAynlb65ohWbVJbYzWP
poPVZv5UuAQcaPSPO4Ao+dRXHUTtr7POPZFm22wVGePYHb+gvYP+A9KPuoCPAbL117Un04MfxCdk
kYScGWW76gr3hYGKtZVeSIal/uLRcY4YEq5LkzAmKbl3EvA0oFyWKhToVnAEDhkxbgqluZCxjsy4
5ZrMgHB/f8XGja1VQTDmcgFiruqhDuf+Z8qvY5b4a8xloA88+IHMSCAPprCFpmp+nOl3pluhdaGc
vgEhs8TeQiOK1stN3Tf+TZX4V5HK6BwxKwzEAIdfji/pVB8zO/ITMjTqE92F85wk+G1TWLfl0J/g
DGgLBSFD6Nj0zo0JX+ChM4djRv9bWWFqZQooaDIZ+CyJOYLvlUA2UIlNr3C747GKsTmmwybArDqk
q7ElNKaegpxyfQgIKy8Ii6G0CfTIgdR2kijub9K2hVIF4HxZQ5ktrImhUj6kI7AVvUm+VaJ6xtm+
iyyqJVUUKAvY0qtEShUh5PDcG1y/HNPYQQ56D4B2uiHiN+ytieihfRLIGFGWu+Woe2xb66PGGrWk
ELnqBYD0REsp6zi6tih67nxM9H0VbXYk4AcavmRGnTgh0gY4T8x3H9H/wa8UU4vHdpemkia71HgF
PnyXM9hZ+4X39uJaAphMFpRHiSMtnwDgRRTuEyRIKCgueuk8hrF8CTrEjrjuxE1V9GgYBHXFSIir
ZvSUnpSpdU4toMyZ1sYURBZKaiN46oW/6QUSRz0qxYaMmAdOPIa2BC0UHgKTKEzPhnGwprgEobT6
Rvojl9B4aSTEBkvacLBwHZQObb3Jx+RC0RT7D9KGWaGOno/BhwBRkWgKo3Fd9w9ykGLh90QR6HV/
VFPR7qhIebLs1kPAQNPWFx2E6xWlxVMQM93oaRjaIYWiikLuNkgbpKKK8YWR73hIitc6mYabY9at
zPji51SiInkhoc3hcBNoNdQ3jMgfmJCf05BqC/N1FEtD+NwCF9z6drclbsFfeM5o7Sk43jRGtVWl
ltyS67bWHMn0yyzufJ9peI8ZdgkN1lqlelosw26wl5qwD/xXbz29lduxxGnpBmRkddl1mID5ZqAo
oDjRmCA42vgYXW4Cg0t87XfvScb4sCHCK/WxORqmJSbVwN4xUe7Bb6WBrC7DSinWnZAfOvStMqAE
RyreAMyDsf1Yo6YlQi7adcQC4bhYViYO8MTpXc5XqoAuimkD+3JHz2jRf0sVZt0teGGD84MZl7us
+5TDUqF1Vu9rKCIcxwQCOGrxlNC15IbUWauJgcElZxI2JiGMwneB+PrBiUFYCPOxzup0a6jiW6zi
jhd4/KWGEZEcvB1x5IbvU/IJvCdSR+kh4ThHY7aL2kpfRAp4Kc3Rhh31R7KU5M4ymed6kEtW9gDh
vQa8rDiutU1Ul2Y1hcpIRU9k1WjflASNXk6fCNOSt8YU8BjY6hc3tb9K1TlVpXGnjf2blcQg9bHF
MSnUPjWdQR0MAzq8Jpaf8lbaQEuLBoKaUuD4KDhDuwhMYYkvEAjyvuZWtbbATNyo3AmyOKG+Fofe
BkjRS6CaV7+GCadKf93RGhIteA7NA35EwdhZaTUWS+9MnCwtEBNBfK1WJz+0Xw0Q3TBYxJkMqA98
bUdCrS8qveB1MdDdc3r90HKU0E4Z85shoUY6MDc1Syz+ZkXXCqs1icI7yHDhTe4yykFsZZs0gXOd
EVxW99SPGEy6SuVtyV0CZuy9VQ5JRPYgP5ERlSs0awu1q3e6HuekkbXFTSAFHxCz7qb1i+jsB9r7
kHKSinx8CzS6lV7S7LSB9q5GKR1/+9BhcOHZ/JAyrtkjBUJFn3EVQ6OuJhIiDEJIW24UNcE4TTNq
2dnueqBWc0rDMzUFZ+MUlMm0gu44sWHDIilLufGU4dwVXDVJKLG3YaW+a9yWNmoOEaKuqzMi74hU
bd1Y231Fq9CnGGi1qTMFhplbv7AQ/HZcQYIc3j73AnxZQ3BGG30niFNG+wAbr3ScdTbi7xJS5htU
qW+xpRqbHIWrjmcyaPlWh8be0PB+01xkQpHTk0RgAWMS5fChtSnQmsz4iGRyZgp6UNCH3thVJA/E
WJS73kiflWrU9qrJ7QX10SPiSXdBTRh2Z1CFtzHWl7IBGSLkMFyVL7lp+EtFHfStDPn2Dibcx2WT
ElscNsUp5Pdal+WYrko3hZiD2SpIs9so2QQGkEu3YGqo6aayEq7YqU14dZWW2I3JFAUCgtnGmH8L
Ij5tlstFZnXxqsrOeMmvMnK8ZaE/i3yAEOgXt76LzEIYMEy7XP9Ik0pbBA6J5QZnndK6Ylk2XDsq
PdFuYm3YEG7oGJhTAdzga6FiW5b+q26bH3QQYeukDKULJdqUAd+bOxECNAPlna5rd7oggzPVLVI2
mq/QesfVgH+q7xER6Gp5JWNEMoVHsjlI5R2ER0hzJ4IVWurRsRDIheDZrGh0EoKWqMqC75vBByF6
tK80WthWGBzBtSHrBvQ+RpixuxbgR2dRh8YnCbJA9bdxE95WrX1fF96EHQJL4tD7Cat8nTXaF0eW
0HMBWmFacW5osqUbNw8ILPA56NqhpESYRtu6DPQzDuCwE9Z5CjqATGdtDYORUJzuBsc7qlkmOOo4
/VQ1An/imGeBnJlxHnKKHfUn0Jf2CKcegekCLd21bunfTT8ZLP6RxG2mSkgFwD9G8hYz5ZhTnGYQ
WVMCM12i4WgrNtESKwZt6jmr1XtOK20bD+VLRNNjRDSDyjVZiQouSG/S30f+cENln6KywmxDZs7O
hh1t5QijRN+vukYdz5TrJ39FWzwiTH6tQmMXgse/mqZxKqvsBa1UsPAoBiOeJYizZE68EgjddPnS
jo2zxesGdDBCoJxLhps+Yc+6ciXKSr0bGKy4QhRrDHTvhh5DDgS4sYewaC7QFuFzCLQz7JRv3a1q
1OGKziWnDvYFMJQqijcAL8CO4KjxpWHVQMzPiVYKAqgrayNSHSkbnXluWfeOYeJ615aWi+XU0xIE
m2McbURV2WsAgSiYspy2fV/aJ33S/RudCfWt8zKOofCzB0XABMAkLC4LB6KfSAfFiY5+3VCo29Ew
bip3mxPMwMxN2TVWQEbn2ZpU6HwteiNnuTSYHBe0h8iSfe2b3MBSeahybVLtxQstgPmg1s0W3q5c
wqEjZSMCsasbYFCd0rp2ANRq5Mlbgt7QFhGBgomeGRnJCuS7cYXNw4oLgtGupWUETPiMBdqoD8PC
ykAbpdpYBuFlvfWqh3W6HoGRLPVSu6Vi5a7Cdd9gdCLAHJyXVQBRRkEMuebYNrRSfSL9lpgZviBM
5x8bWqJ0J3Ym12unTIlvkdKgeLQBiwcui/vbVsk8BsTNsPX5dTcVLaZcjpsmyLwNgbXboPVQIllj
uUT6sMXGcU89dWACBqIcBwJOgJ7ZA82Nm76hPcs5eyF1MyVggIJFb0Xnyon1RU0UMkUH6mHkoIq1
bxo4BkrugybFeZxKr9hQYdKn+WuAQJOR07qnu0494ptlhZD8euteVdtPKZgi5xK1lXKl1gnbrQie
4LAwZs3slwFe4XKc2px2XDJUZiyyNgoc+SNt0Y1KEgVB0wdmX9nO7a3jFEHAyMaCj+as1MHV9x5m
7RujyG8ZAxGoggNsobbpm17iba9sojh7vd9rWf+sn8BjdBvw0TT5YqTbpg083pWnBHfaCsiEgpuB
TNMiIdAOMY4BCngxos5k+A9vaRyzqypMbzMs1NQKl61k8AzmxN73I241kqXXkfiQ4DeAa+CPUT0E
LvSZF2nd7+2asrcQlk19UkVajNsCV4Ji+NFDlugPA3Z44uPjnRJ7nEK6+jUeDITOW9kMp4iohEUW
TfJCl0JVCqDMsKiRFNgk2gIOWqLKT9JaSDehdeAzdKHcMPawINR+lbSclr6m3yTMWJWMWfqoJcrS
VnrEBFxMtBgPqrHuzOg0JpztyM+50RTjk0ZOaNbHwLuNfl/FXCps3Xzi+uYvglpd2ZkHLDO7L+mt
wrKuEEVXJjBMruODm7z08C+XsX9yNeurq4IHNPNhKUR3ZsJfkorD4Tl29jJ18yddkJ/nKCodAZ1i
e9DA0KuIFTT1eum7KOq48F2rykUsDxcup1AQh0RKYbdgcuaIc9vx1xUNRauyqejAZre9h/+GKQ1w
HoBRbUTKspWvVAo7KPhUAitW4D2IooVC06DaqPwIwbCDgLIKubl3k9bWYqRvKB+iVEIQ6e0HA8bl
0OANHyjWL+H9b/X99HcmiQ4JJ3kyYIbeuBP+PQ3QK8fVM0pK5tZ5+FVHsaTV+Vd8DWvYAj5pLsGx
rT2xHEGzVNp4rLtK7Gg4jz15ZgQK6wPB7zgUdjnmWQO1yDoo+UYoed4Dr9RWYQ9/xPHrs1SMrwZI
YtguyVctAbgQWtnLJFV1TZOzsRaU/ZFV6maPXqBqCTrzcFO44CbXvqBAEJJ1DO+ci04Qq9ay6VD9
KFrynkV0X3rPVrig0pbrXWZI8KeYa9kuPv0c/dvvv/3Xv/7nv77K//Y/czDZg59n9b/+h+WveTFU
oR80vyz+6xR+RfqSf2vml/2x219f9K/t6rr62x1O9+uHX3eYPscfb8i/++NzLd+at78srLKGS9ml
/ayG6ycI+Wb+x/kLpj3/fzf+9jm/y8NQfP7z9695mzXTu/lhnv3+Y9Pu45+/a/r8DX3/gqa3/7Ht
9i3lZf+7rZvqLQnffn3J51vd8GLh/MM1XMPQuOJYji1+/63/nDdo+j9c09VVAzSlrqmu+ftvkPOb
4J+/K5r6DywCmuHi6EDa4tr277/VeTtvE+Y/bEdFIaZa/37Hf//pf/nxfv6Yv2VkneeECNV8HMv9
/bfi+488/W0On0gYNAM0CxWCa1m2xfavb1cQMtPu/ysy6Dx3TZLeq6ambkqwr8d6eqiYxB/nxfnZ
vM4w5drQwe39XPVzD73WSk7R6WUVrXlULz48nD/eT0tIE1FH7HcuFV+boROeoNh/hn/02DVjejcv
6QschO5TGdNTK7zsQakM5cmvNGvvWUCS58VilJJxv92u50Vrej+UcAaiPnae3o90mBSjAkty+fP9
lKI/W8E+UcM7q4R+TqUyeKiNwsBJErprY1502ugghQWsWjX8h/nBilcJvt97UwbYgweH8a9qh7fz
Q+4kcJDNcYLujcP6lw3zom4U7YLWdnIrAzx/OPfks2+1yoaQtXY1L2La4aKRiewwL4qo33QM0e+j
UloXFPS382qQmsHedrypWZyWqGxLBJ34CeGJ65+93RBW4Q6vuG2Jeja0+M7zDHcLjKfZ+n1hYxV0
JyKd6N50RClF2Pe3ElbCIsri8T5x7Qc/IRueuuZwPySxWJfQlZbJtBG4TnLhEGIAEdblovZbSqeD
6+wCXbGhjKtPkaU/UcNnelAWAQPNCGmjiPsXgrTdZlC/GIVSbzMvCNZkPY/7nDsoLRzdPiVFbZ+a
wXdOqqOtY6IIDvN6fotiDQ4hoUrlu2c1o+tulPZFjxTrkmAtOgTq+P59aVpf60q6sQBQkCaps1tN
o2jw5UmMA+U5u6m/0CMMD6RSd98XEcuGhzylzG1UA53HyqOy5MrhzpUCtDtIn+UIsvHNs5KtNiBh
MQPYmxHxv9+vp3+5nP75DHSnE+zPJ6BLYcWwhWGpjuUYQuc68OcTMEEuDlatSB5dgBIHWZXDHS2L
YV80+Quj5xBrpOJs4oDhAXrHgu4Avu+1zPplGNTtDp4PuRxG0hq7WgdWo/fkDjnN+JZOno3UV9W7
WvfUY1Qxc5k31CG0Vb3wn2275Y8zwmRTa8PbYBsFCW8CpNapa4Luqe0p6rpqdCjbVMN13BUn1KiE
nk/7ZF047OKY0V8yv4T27RrjSrnWAu0jqQr82LL/0KrMeLQc0z7VivYhxkZ/bNPGOU3bSh2ijWPG
xkY1kVD7ndC//PIMilF8V3kj4Y1YR05ljgfPL7PkyXfVj4YJ6mchkMH1MYakLiT61+EkS8OZk/qg
RzJlyGYtdVLrLhM69WHwmHRlWF8K+tLrUI+zu8LosrtwSBGNI6Nsnbq8DTx4xEOcwN9TzPtOrcpT
6BhPhsD5Y/LTnEvFRZlRUDCJpLOL52OKYh8hWYrXrP50M/lxwf7z4WGp/3l42FxTdQ4TdTo+frk+
N61hOl2rQ7NAWj/RrQS8xEKs9c5EdRmyCAURQTSt4O9buXeMt/4YHkowbbAUi1WYlfiM/fBsEm+z
5e/vVxTv63OPiIPYrO6A14shSt8z8m+lt2/rDjtF+1h4o48vcUCaBztiNS/+fIgnZhKmZx5UVFVQ
MdFkua12MIAi+Hyju97KdWwa8zrikw7g0AYA+KDfGIfjAsnayQsyfH8+cb4TcMqYn1MhtSfMXMrC
slJr72tWcvv336o93Xf/etZZquZamqYjHrAdIDh/PeuoR7hsAAFObOSGNDjnKjD8S60sL/NSYI/J
xpM5jrJpo2fXzlXjNlRZEYqW1I5XgdNmFkhk8FImhS/yZobhdn4w/3imW/LqWEAXOlK6r3ZABbUw
HqmzJ4+E/ELn0B/HaYEt80Ks6/MCKSj6HUEbl5aSzL5QKhT60vMeekX75ret/aFjvVUcSjc4mEy9
TK5JXtlHZHrjQnG84bUOzbdf1htF6RI2bYr7ZnQVQh9I9Yw77hi2Hmy7RgZPXqQpuxx/2apKOt4j
iLZ5GwdP8/6qkodLoPKMKSt5iqxhitkpof5Pi2Wmi11Uu8qykK4BdIcAxLpQreP84HLpBln9x/L8
TE/Mzeho3ESC6uDnfO0AHO7xnHa3SsKhSgXofn6IYxWjnRhP85Ke4q6n1EV/0AjEfTY4iH1zjnHN
oR6JwafaqQQF74uAA9/sQnPbOhKNlcsttTfqB5eSxq3adeA3pvXzbtwKKb+70UZq+nBgvvnjQWgG
tsUKIui8gQjAqa867WO1gdg7HpJTfFnjfohie03iunFviawBfRq1n3jm1agLPgHtDJDkjOh+BHa4
Se0egWyWaOR9i/4Uu81XN0jHV28slgKZzcnklniO3LE+N3VMB8/P8vW8TkbDt2LKVe7JnNNgH51s
O+juC+pAa7VA9eMxKbuP9b66Btl13tYaBBc0PrBjWYBbU7QnPUr7YFHnDuOjX5egt6BgC+vuljER
oJqobN4U8EBOUBNza4J776uBCYsb70r8Re9pOBD+llfp8zBapwCH1ZE+u3ueH7IivFgUN/Yw++h0
VfyrajU0cMwipjuIdXYVmZQrkIKof0e9u/dN8z4kUOvkIQ2510qNMi7eMJwtbGx1U7vG6d7v7cfa
doMDcgbHuamChoIxBu61LXoKJhpz5WMfmZsClddOtYjW6qmM3Yveo+dFeB5hNpm4r7POXpPyd1YK
vccylun7UBHi1kChuezrOj3ETUB2hWmQdFu1FnWH/DGImuE2HusSGu70NLAFOj0VnKahvUkPNT7N
T341gvYYKLWKWNeV4l6rro0ProNhQqBJv87relthfJkZxX5eHOrBOCrAISWjrNy8+FXrvhPw+mKF
DEDsLPlkGlgBXJzgHZ2IvjzI3dA3mMQN4zRpDDE0BaF5mpfJN7UXqVHKZRvX5unnhu5BHexh7wI6
3xsytngvmo7fl+dnyJHxIFGnIaJeJldrgBYq49TdEa4TXyM1Sa5qsu0j0RHyygItX3dPAsa3eTvV
WarttPl3yCj1NTURZaMwcHi9qp6ZvcZixIFpPYEMhMw/PczPGMloNPp7iI8EcyCQmbaMiaMeyyTu
VwXoIco9lHrzWquvagiq2Buz8Cw1rtqcKNERRra+qyyl2zEFq44pOYWbVMtw1E7G1ipujGtlGyhI
HFe597yPIdadPTEtT3oYmXeSTT8eug8zlDAhptUZDZI779wYdvOZuMoBrl/5xSmUHKylrd9qqcSQ
WZbxBhRDem+VMLcVuxveB1BC9NZPPx8UleELrCKx1JggHOYNeFWVU5al7qrmYobtpI52VgUnMCpc
+gTG5zDE4q3vTBdXTpQeAHrFVyOaxC3A7d4cklFudMdtLoSPGQcfodVy6KR/b0vEraXf7BFylRAW
lZbsbyk5SUPNqPfz8vxAoAeC6V+3f38VY9RThojjUDr2C63l4HtQg+JmLZJK4zYI+v6q+DxU1MRW
rWZzuZ+iHOYNiZiaxon+fTfCA5z9aOLTmPdwbJuXOvhbQT7KzfyCeUMaHfU00gB+8z4VfQRfkKql
+eMHRjAfbiDsP4RHHUEK0wOIGNJSUJ0ugzAJCH/894b5GS4sbYsM43leyjRRYMNHq9HEMQ3kKRcb
v4eLbF01EfK7ZrkoMGFfwJ4Zl6hGR5GRw7Ka180PzOEq4s3SHm5uzOtMkx41oFlYbtNLMIMYF9WX
uyZtzdPPVdce8uJlfgezKOyT2Sa7ed951c8P8/MVgaPITT+qf/OB5p3rwvjxgX6+3/yhTDrO++8f
8v/ygT7tRv31A5Ui11YwjRGWy9kjzPgb84FacuCoAz9UDyEcRT2A1HKkKl3Ho/tgIUM8wiSL5rQL
dKqNtzf1JF17vapuyU4bXhQN8aYZtK8Biqc1+tBw64oQ4U+wBQo9rW7SjcAzCN4uta5oDjwEE5Vy
p6VkDnTC8dZUr5HVl+lrN8rgI3Tic6ZG5bOVACfxlCA4cDcHE5+1qCha6OJRoA1rxmzxtXRFdE0d
wkWaUuIUZqk1fHFuejrGPdb1GrNf9C2nh+CQFIQCM2a2Ir1uQuRMy+gxMJiEUcCIxtqUPXaZNGM0
YWR6+0AWoDy0RU1/YVqUxFhfMUYt5o2DWbQPoWhuB1q+53mVWULWKmSQMEVhf2qhJEJLXWCtZDFt
+xIBOyl+81aH0+xe9x7m9/n+Zol3P8g2v513x0iMTaMjiWHeSBqptnFN64EweuIpqqF46VuHonoC
aSbC+/FCHrtVteK5hK90LCQ34XmvqHNVwCp9v5sXm0qssRgyOBJZek5TdMLzqzN9SOGzIfufd9Pr
8pHWTHYZS7lAcZ9v8ywfjqYkMq+q2/IaMCpdDB3EzNZ0HijT47vt3z19GPm/VV77rjS/2B7t2wAJ
/5VUq2hdNaF3xCoS7XXfJkGrcXDtqJGxrDByHDRZHDPSffdYxbP9/Oznw891ELFQGKjBvtPz9uR0
3VTRdoKveB6ZiHx1WtwnqmaqO+B0zkoyicNORlblGXwTiln31qF16690MIhxZISnuNaSH3sA7KGm
LuvDvD8+4OKsdDxUgfKoK421m1flfd1MXjscf5GGx3MsH+eH8t3V8vAxm7jMWtdZe2tELFNE9nXe
rKAUQB5RbpOB2F5axTQuvUxZozpWzwZMlbOiV+qZBtW1MKAmxeQy/dw2P0ORoRReeGb6CNwlGgOq
JrxuKKz+kDfW4efuqo9lNvfzjxo+jlg0kentZ8rlzLtEWMmYiNQ8NGmTprnz411WVv/xbN6KmCLa
/cd++Q5FQbe1S0bT9CO6Lwm6kBkWjK0TjjVJH9teF+U6iuK7LoPgS2KQdp4fXD0pz4DkHb/QCK+e
wK2qPCelH+zQx8cbR9rpE8G1wl5GqXKbq0b2gX77lstU9VpgI4FjVzfXgNbGuhZBd2iYoh3DWuRr
2l/FPWRp/LB9Ko6uUXxzlRioPejsjYc+8Cb3uMFwl9CfJmef5Si5c+krFSQBlOCDRVnhMD/Lmw7d
IvPSpQQ6930dZLy+wsf8731+XQ4wQrXNum6H7hvyDTJlcvMrjlvocYYdoLxLgrVpdOVRb+Hw//0s
V/x1kjuXlYVQKRuYDhAjYf1SWmpTEs8TVXdf07IJPrQoONsubZAKasEJ1TesBfNWUeLmVgSrhDn8
2AbFg14HzoUcsX0DeSsX9dnmqkk5zw1uRjVvsGgDWWtLZh7Q/Ja5a/db2dWbsMisa8o3+v27xX/t
jeal1JPgoxBkQo1Ef3AFAnTZhhAWMPbZSkYWAX1nqV1Gkj0upX+r9U59VVShr4sWfmQRBfURJZ2+
RHdarskxDxBEQck1Ot04RWX00TrRCZKeeUbJAXBYwJoNNJHeJWq8/ftv0/ylEmOrNqVtJMmWScXO
MdVfvk2n74pQClMexiIgNchrrm7uK58ZCVBGa7hvacEdKVYD9eJqEFlgBZnQcl26oVa5i5EmXBIV
CzEE8GYrFVlfXNzq39dVGUnguop2PsuiZd+nAei1vriLajSVxsTb5uggYtSJN2M6RawBcyP/wfY3
TqoXXwjr2PkyGR+UuFOOReySH4/C60sTgJWHO8Q8fMRm52FeHg5//624v/YPNNXQNQvZpo7GWvuP
8mWA7pYpk61QGyQFp0cVBkh7QcEqPbXTQqAGnyXBMQtcUcaj61lLau/a1RCN8aiwZDcOS4GqP9ae
/adtKljoNifWRkJ+PBqAEZbV0JN1Mn2R8zfXFvLHunnR1FFVTUMZ0hTgNeVBXhyC0kgfkggqGnE5
1dHSo+yBsIF2ZZVOQq+OrVZWT927SieidSDvwKKh/9olbbNTEMc8e94Z1WD6FkEnWPVa7k1sqOaC
/aa5iWKrfUfm/uARdvWgMITd2P1bWNvZxkLW9zx5RuZ9kLUEi57559lFi0byPA3TecN/vruwdWUZ
Z54nXkZQISeycSDjqOICVte7S4X1ErbhAEdNqmt3sOONTPrhZdqrrNOcvNLg0kgDtk3nxMPh54Mp
xxh2vpJai8iAgVPZBIXGdkoDpE0fSgTt8LSHSzCtKrWKyzWW9R0S8fj/ccDYdM/+UnnDTsG1iGhm
w9RVk//+Wnkj3JgwXz+ybkEq+YsxoPU9V82+19MSB0E4QoXjL5U0jdi4GsqiL4zu3ctJ6SGM5Iuh
tPGaYYW9m5Igr9QnCACY9ija6qMt+gryQiN3RYft3BHrZP5eiRmW1zHNVnqqhXdpKYP7Ii3h4Fox
EIBpUSAsuNcdlR9cemevsb4FI/W61hs3emP1T9TPutvEMD9E0fRPSUj4dh0UCWMJNkZ5H4I8Ctxl
RFjHY62RntCg6oYqj44ZLStamoZsQRCFzSJGln5y0IgX8FeoAz/2rUBp0QDA8HtluNC8c9atJsZD
jIHgUKjbcKARE4PkAT/Qxs5xGJ2tZVG2WeWwrf7+5NYN468/lq3hxqFTbFuWQZPSnFqhf25OeHBZ
MgdmImFH9oOD9nMSig0PBNriBCeZ4bNEGefhSv3Kx4sXwlSLi+3F3bYp8TSpduBf1D7IF1y0xHuI
Dy7m7vqJW5/QE8NzHqg8l2sJ2mFtSOM8pwBYyZDdacI/u4RoH+ZV/jTCbkuzXAL/1vY+MlDyv7nA
teTa4KNu6rPfxOJCVNhzaPTapXJzYqdxfp70uESQbno5KeXTswyL4JC/KCTRPJs2fg1F9ECLyUB4
VrThdQSSeOckbbTUZExUY0k6mOyBszEJkIpVPI5uwKgyaJMT0hGxr50IZIfvZNc+Q9tchZHxlmHD
kPjwvjkhSSb1kLymEe7VFIVl7kyxtHlREwgV/Hg2IhJ7lE5MB9AskwdRH/Ow8x+Sum22agfyb14M
S9W8a0zIMfj2H+ZVhVu+2G5enJSaVZAHwdJFbbSeN3ILIfRaBXCcczu8GVQ3RXQUN+qy9FT31ILH
2nTBhEOy0flt5pXcS1YassnD96U+gdlFLaUkuwM/fBh6IDwe7T5MvhAeHW8pjOvreq4UR0/0meLv
qyli6Ouxi5wzinqEnRRCw3rUnouW61OjNjrDDKHibzUgrtTNBVFgQLUGRWLYZ9oXN8dE3mV1vYv6
9LWM6iv4bbhr3RiuGtmlFzFdxHMNlFSjkgmpqWq10g3YUZpiB6euSh4IwQnugetXh6JDG14Tap5H
efrkgOHbqkqNjc1rtGeRpJueKN93DH9o9YiGHB+aeAzXtkT2u6SU+cCssPfWE02e+O+StDLNrd4s
Zzx7qmk/EM0B0wuTB/r6rnqrmqMYnPz1/zB2XkuSKtm2/SLMkA68htYRqbPyBSu10Vrz9XfgUV1Z
XX1On/uC4e5AiiDAfa01xyzFoIMbKYed3jnWaxSBisQD7NFulfxg21m30we4OB2+ocE65W5fdgWf
nfSgkJt8zrvEYxacZVMUUbK3hXKSLdmPPThqs1BEzKJM/yw3doj9md72+8+uCLTMfVD2eYkZrynE
Tlc+oJSnTPjB0XJAHA3aYD3JTYSIkmj2innIyonVAUNvYsxWYtvb1kRXGakC7jfOT0Q8MY8O2u4J
ElCEc54RbCIDGsT8OjIK0oRA5YxLw7z92fGjHaSN8X1SJxU1sQ7n6/dhqdd+/+9PLefvh5ZFORTr
HZd8r2vwmP5rohZWVsZN4QenaoysU6gl0DCT3hLHokc8DST4taiHaGUmYtjL5jTYP4mjmxfZgsS1
6PooeWmyzHlAr3PM53OSLAtPmkfAwTKAoXYTta6Vn+GF8PuKPMjG+xWZQ/7UnXWJ+IoqfYQ9CKR6
PCtVoZxJXoCIwmpjJTLPnRayUw5PzqQA4xPrLjedTTmnh4KeqHUZKw6FX53+gkFfd2/6hcp9VQbl
qsqEfaUeYttE5YRZAN8XXoJecVRjW2XykCe7wMcdQDaVjPcbsn0gOOrTvQcH9qXt+t5uQiX4lOoq
U/9uhlr/PsSPSywkgT9qkxKv7alqdtTSIoLIjXdeqWjCHUI8ADVSmCFo25KO8vi8jvgriTu0SGNv
QW4F/0fm3Ph76mlbrmYwFbcsU7c0XfyVw1PbiuiKJ4YnJRnROBOKtu1aEORr/Mf7pj35RZg8eHMP
E4TklNn9M76CSDv7sQ+2BcVbiDoYNRvYgbiL5DvfrI1bM5wEj+6HJmZSNGBacmmSCaROsTUqXrwT
tWCTV00UCjiwcjwsJE+F04373AgOxpzB6RBZXeVePJSvHiV0e39ODxDSr698EcX/8c+w/lqdUMfj
CscySAUws+Jl/ddN34ZGa7YIYJ98rfhpq8rwJEQ1Pk0jN4jqOjdnbuVGj68oM9yNHFQxCySyZNyU
uepDdlV19d20vPIkWwZmyHgqV+Y1qzNwYTbVE7ruKY9yExr1Y2M1xdnSS5+Ct7rZE2eyiOUr+PLh
BrUwaqU9plUGCnkcct7mFq6CVP/3S9lU5z5gSgNr9mhAKM8SyQiMa40x0Mvc6sfauBa8VF+8tLyP
/W45GDn/9weHrlNX9W9zU0cThuGypLEcR9VN469ke6SmVLXqbvTopqDdWkG9Ykstw2Otuvq29zFf
B6fm38IUGLluxSqedROUuCj9mWX2d7g22ksT61Cu0lo9RmNUI+nA9N1o2h4vvXfDTZxtNCUAtMkL
YWRQ+PHVHLX6BEl8bc8tXdOiq+yXexH1ruQ1upPsilEqLNBV51tp36LGIciznnLIRrH/tHRJIj+4
dOatn0iSuVZ5mYx+2hW21j4aA8LpWGuiHyJtsKgo9I90Uuc599ieIYrqoDUTJipKpq9EbyE4nFcE
fq1GhzgZCbZ6HbldYVDCLpzEo2i7+7Vhuf9rj7IIEyt35mxJZuAZ2QaorLENR1g3GXtDpVaetOmW
dwNOcUOhXzvd067tvNeOYb7ia4/K6d8HyOSECzTzrALmgcoNd2qZXLTCH+BcOjwU1XT6OrRwLvXo
G0vNcN3GenwcK+9U5ywxgPccPzeVXyVHv3DXIvbQPlnqwRlM7ZT4pXHLLU+/YXcyLGOANptAL1Ea
tyQre2SzMElG1KqV/17YfXZQcuqLZdM0EYCPzPsOFEKYVPNW3qocWyQhVJ3kGzVGcpNaZXHJZkVJ
FmnFRTb7nhg8AbV02aQR/jVNOk5w8sYILLdQT0nHenBURfCFkNc+QYuIn5/1s/JL9Vkt2mgbGsQ1
myGlXiCrIsKvqfs62eEusV1vZk8k+KGrg3KK2wHfaBAMey3ITUxr5qYcCd3IW04gXFfA2XoYZ6Kn
BiIMDtHkeuCYJxCfsVHjTSeHVUpGLg4Ry7OR3XL+x4u6HNMzdY7pdQjb9IogaXJ6cUkNAEVM8+nX
/IxcZ8SzQHNXUJ/wvgbBcO3iMtmOap+dTKsWVNJYKb8Ynl96lWrkDeLhlmfGCFDNmJ67iCAic43k
S+3F31IF+gbAFnLjEBSA7w0G9KXcOFjI9jBUo1CjRRUUFPT/cch9Vx74ecqvQ6uRJ3zA1/rcgyI9
2WVhXqYajVVSuKicbM+49LkOZhXBAf+E5qAzQ95SYGc/VJMLJEhp2q+poNDAirBPYfLvFW744TRM
aPNi8pb//Wk1F4j++8MKbzVBSZDr6FSx8Gj/97VZndRVkkNnfvYBkS1E32pfQEHGzFSD/Byjm3nS
PP8KwkD7MtoaaToQ0+ivOQzxX5e12TOGWbiqJIk57t2aqnLyrjIDe0/G1jFE14E75tIidGzncqs4
TD6SKHVekwmHGTec9HMdEmyA+OXzigAOl1dhsAUhkr85MzK37T3owyI7q4Xxww+F8zSZjfMUDB61
7u50Yw7rPNnGXFoSdMZWDiLS1w4KlClgQBwLP6jG2ycLmM2n06kyqrNZ1dlDooDeSSdKvkBrbVDI
E+hRLxhgBNcZgnKoS0PbgLEwqdkHKmlATUEP2DlUe3ZMCPsW/Kuiu7OWyMATZ15JOmMy8s2NzS9F
EF3H1hifVAoIzkZt54DjdOOL1zVovLKkW6FeRVQc1V9ihSx3o5g9qBTKIBPuqyVSmu5JH1KxwvUQ
3T8eXetm6mcjQmpc5sIVqmUpN6Li5qiVYfH0328N1jjqf5QVakI1hWtSlGRQNfZ3mMVSRgrkDHt8
7ixKMnW3C7Z2ZTYHqrPqi5UIDBLTTn2f7PiqttbwM6ryQ8udg3PINBdrunC23L5F711owTeoEC+O
M1TPPA3KvTm01QZnKf2LS0RcMVJKFqdGmLs6jexFHr9qXpX8dAbgltA6jJepV8N1NfjhJRuEuTdC
QADIArNbFFNnWfp5/0pEcyDICwogNNXgKbCc8DF2WbnT8HqLpFYUevs4BIqjaXGzL0sKGFkBE++Z
opEAtqO84lGxKHXXfUasET1SPYH+qVVec7vLTjG8pDnk0D3WfbnuxIBp8LyJ03w6yabc63v09EaJ
wn3uL6P8R8Dq/jDiDfOIOceiturwOWrhZPuCvLaidNFJ9jWGGmzaRu/WslmqjXLyh+LrOCGhpv5s
PNuu7qwIfepHoYrmBjsM1/reCi9AElHJdoNNEUhvnuJdamb2SXbIPXseuo8npP9GkOFxFJlfKAVm
dpIV38ySqVCX6c6p0+vmmpMeXfbzgDVWJ4qOm9cCr4ZtW2uzAMnvX2tHORqjmX+zwftTMKaXV4H7
7sktpogXNwOFirhBpXLXybR0M3o+mjwS9k92lH6TB1QhFSRd7PuP1JQbBz0Cij8XRH1l/n+/tO+a
qy5qzGOlDvoNExW86OZL65H6BEKFBGHXmDt3RKbsVFX0zp+5uV9aTAh38i68NKzmgcd2A1x4zqz4
BkNj9d9ND7k2dcJw4XTXe1az7On+MxPUP2oeqTe3NcSxoWABgHLovkd4A1gJ6muHxBSB84lC53nj
lkVzlk25lxFHW5WqBotjHpCboHD/PI58b7AVSh2jSndMiq5+X6srHOWg1+maKmzSO5/n/XEZdB2+
E8ZHm4LgnTtPq7FGPbqiBWsVpoTPR4FPeIULy+qPEbnb5w5Y096vraNsMzn4Go4Or6z5ErLr3t9C
Bfw87I++JkDq58/DBE5gFiCHWMkDZZ88UDbzifwEUZldmiriKDfxvCfCqOKjsn5+9ndomKqFbJe1
gSHr51DR5/b9ZNa4+IT3CnDR+TLyWnLPyWNzx7zsKbb18onl5qmJA/E+2mG/1VhYbLq5OYnu1R6r
7sHIPeNmd/pXUU7We+jayhq5g7KVR3kU0dhO+pCTdDhave+u7NlDLvLs8TwhFD7LvSwQ6qZCaIiM
PdROhWkTU9V/wFBTT1YNWf4SDpl1dKpHK+wmlDTN1yCCHS8LpCis8jpKI8owssadLKQaHGGhQsPr
ICj8cB1VWnxOqY8+EoEHQ6qoxktiaN+1vM5WvQMfeLKHj4oAyMkWTfpkRvhoN0j5yUbDe1tmBUgn
P+svoWulT0nYTFtrFrrKg+9nAIdMWlVQzc/5HlrtTc2nuZJN3W7CXTlU7oL1XHchaY87uKvk3mYS
FPRxddPYOjpyBDOGr3ofl4eqatNdEOPe0qxxsFQP+0s1ui5nu2VyriG43k+m4E5sofeiPZp/gjxN
Hp3nFYGNacP/h/WfWoNqIqR+8yjwuhl9Ko4Kr9HPrgoUiVtghN6DjIdFNJlp8xh5Efaibdx9+HZ+
Ds0spGzABRhRkex1J0BJBEGHF0WM/tqzzPqitmmxnzSeIsyu31wn5APKWvLI86YZovJ6xW8JNZ3s
mDyzJNn8Q1HSkJrGiveB7AKVtXJgXJwC7mb4sg75tcZpuE+9bpkw7bqovu+eGo2VtKnZ4hvYphA9
+jdbF3h81kN+4pFcXdOM9F9h1uJb2ZKJJFLz3pR2uKmmPsLMVgSPKWVki/sRmfWQZr51gwp71Mht
buMCoUHNOu1g9BAkwZacFeRoBhlY7gsnR+Rt+hFg9yl9yi2rObrElhDEWRjO9Eb+PfR0FhkF8ajX
uHSaE7KHfJv3BsFbiMBPVVIlDzjp3lty0Imcf2w9iU9y48QdexWLpD58/+wmL//rANmniyyJV58n
UBgofOweqAyNf/V/nms0Mx1AtlGpbfJs3Ddu6L34hGdXltcTLfDa8bWvNZy79AEXiLmplnx2fSBu
shVZj0Pa1C9KGCiPBvIC2SuGXr+k7vhdtkj3+UcbTSkOkVwAdb6z7SByr2UzVFlCg2hDyqn3e9XX
6mxR82w6lL83laoIrEYH+6DlEcNyRLbVsRiQGSbT6rPvfow8x+K2hXQ2ny7HqV6Kl+7Qq7uSqBh6
BEs/dBSKPk5zOqpTra9ehXe5Bizv1ml5fppMSI1yILInck9d+x4h7oENMaQ7DeOa16Z09vKAOAg1
guDKeNYsg3+R7rkLOWB6DiuhkMKj0Bv2PLdwWA5c68NHYDX/SJcv+yxg+vWr1En7x6/SR624oVbJ
TzoWcCQlI/GV0vcVWdv/+FVS4f7xq5SjNp5hx1bXUlV+Vnl0G00K+WxNHV47PX2pusG6WnPLIKYc
V2rwPFIn8BxDjJLdodZGtzjJnuQpiW5VJ/xWp/sgaopkXzZespKjYsiAVZtdsUGR7D8MQ/8MSAqv
0biwX/qMODrOoTE27JO+VwjK7tIC5UiE+HsVU1nyHmb2SxWZ5j9m8jQMXfFTG1i3yrO7gemxnRi/
ziZwmwJj73+dDTW2eM969yVNcvMfy3rEgbH4qY5Yn2qZI16G+Wzr99nyZ2fkfe8/eyqg8t0fcyOE
jUtWON7Owihqy+IyeNZLajpVoLc/2rzYp7B93kfsfteK1qUntTeds0+tJznDoPrKY2kpDzU1HDgH
Hu0PolC9nVAoXZFXSxqgLfIQhLt/XC2kRvVkoXCjrnP21Imo1PMayowVNlhH/9P7ocrtHwKho7zh
QfGxCB6g9sujel1xb8Z4lEPyIO4Mh7K6+uJ1rJKWkPibfWD0zUIefz9kRCiYuQLedIl3OFh2TNbI
ZKK1n3+CPAY3omkR8FrY33+R+VeqeMurqUk4TF5aBU7rxjVCNsZAKNkXsB3rz0u4kxmyfAq+ff7y
IMPdLQa08dK0xBls92yqHjZHaC721YKQx0ySaoqJKV6NKeqXQlXK9f92hBIjIkqh2VXqwVJigZVD
03kXtdL6FRGrduUqlkcBDRs54BLaOgRudP7smnrkgsCT2j2EJWYJeQ+ZR8nEM7WxKMzUstpFczOM
wEhDZQL9R7DnecDh8jBFHUj1GgvVOuPjgEz/Ik/Fza96yqsfcoiJWrl0Qqc6FM+RO/hvainCmx1j
8DWrK5O6VA9KqPVL2WxnifIAyGIjmwPrtOUUU8dd6aXxMML27HBpXRVuN6zq2Zco9+PmKvdaHp0r
b6SwXBYFWXNl0F8D8mBLYbEdD73Jj5iMIxwD4yiS1MSeOsWqXXYm5fA2xIa3+aNPHiOP/jxFsSdv
dun51yV0nNS2lavyt82X1qgJJIy7LJQeGD8JlQzDV2NcjCgTbn2RFR6Fm6taSeObUTXjTfbrJM0X
jpGq219HeFa6q01WJ3JYbrzeHJkK3U9Fn/dP5qTho5ptXZ1nyFAa7zqxjDdygNkqNXv9aoJP3WFK
Vu+9vhwuwYBEOyIWxk0WiHXeN+Ux4lt51EK7KOBW/qvt8pxbA1yo731yoM5heN7bkzxcZG8q8r5T
OmslHRNbTpsyH1J0hYXBJTASgsPwymY5Ja7Y+XqwbSZIVWLeXB/ELfq0N6EY0LomrB6nRsvfcGUp
14RHvK0cBYUJZCsK7LNKBguvwQxouZgGkudgtCtDVWaIvIDWa0H+l5shwZzEJA+2yEXBVGXQ6l0Q
aK+y5AdPMu9IbRkCdYtIi1/V+qnX3n0iLs/9CN1HGavHwSm1ZwWDY7zYG6iE86AQAo1ig9BSjvKT
kq3lD6At5lEFcNsxjHAEkqOUecEnZNK6TFjqvxgeAdrRLr60EYgGYTjNRjbJBZ4jN2XpSgnDmQAZ
89O6Ad2IyycubNY51MbxuXIs5ZAk4bSKp35ErmARDlPG59LrlQMYp2vejm8oEeAkzBsrCGMg/PNu
F5bxvrLBzACLy98sexD3Pexr/tzzFaB8hmeIjcoM/zTOG61xu5OD+/vaamBrgk/oMgQv/a8ReUxa
mD7hqdLc+CmOUPc+jNIscJbyUPR8HPB5UQhgVCgIDaff+Wd8Dvx9YDSU1dZO/afUgMKj1eZFnzeo
r35tMMsylk4wZHh2/quv8SGQDloFGFTPWr5SvAySAJ5ZNzQ3uZH9lKDBhERGs/8cQCIKsaXjsf/Z
l09Oc3MsH94KVmOyn+gT+PRimm5mBvpMb1jrlT3VN1Yen3iFeWfNViB9pX77FVzS0s706IfK02nh
APaBc+f7kKb0cTvMJTiN3T2PXQXmLzAedZzXn0LN35pmWLypcINP8WQ5CzE3hzoxNxFTlM0oDCj3
im53j2PDd9PJquDsNnGORQTJl6ODJXvot8U27e1NaqfexQTwhe8F2pUsAx6HEUW7LEdLX8vRrBm8
i9wb487ZxVX97d4vrMPYxe1Z67tkF+lGtU2p43wzCtKMfhx+yzB7WeoVNGvMQsQFl1P8K+ZwXO91
J1716ev/cKY8wAh9UF8F8VmXKMWmHRNlSYUgJPbP2aoZGt2hI0IyT4Q/u+XEt4iKYavqjbPqTETG
5KMh+ZROMX/q5qlsBhMnXTaymQPgXkGkAhBaFyHpJR/rWD0Mj+DF9RXZvgQIna7t+ZLUywLruRdq
4QBWUcC9qObmRAX6pQ2LZzloQ7W3CQvcPNxgPKcMXwB5Bi+oFKukKZ8hjYQvfRwdvGYcb3IIy4Cf
WqFmZ7x8ObrH7NAkZ32QgwmYx5WTaObs9Bu+UAk5EPoERJvoyds8uzezt7ZPyytV+d/qJM3fzKoH
NhkD95GDQ07YBlNKEx8Yju3noGOal+aFqn3B7eITiX4cUKo8os76UEuN6cbcIgTvPYCO6cMoJqqq
FUdbiK9UywePgV1/aFhpEnEu6m2CvnPraG77JWZ1BDDpo3DB3k2oVnc6eNu3ybVxh6K/jcM9HFir
3rginqm3WrATRhs8DVBKLlQDHBogrinJCpx4p1F1Vp6tEWJGI31zZsMflAjdt86Lrq4wvJeuAl9c
ik6gjZyiV0okL/zt1Nfpg7GINKAn4EqsY+AMYqUVwzvOi1SRmlX02lDDMdWx+sWMFWwi0ybZyqY1
FWtCgfVLIwx/X1ZcelIN8dBlakD1oeN+0yn684xW/RmM6rfAEukry+52PXmaQakGxRYaCNiNbffK
cwZnZ4EETP1ZtBfLyOsfKBI04DzQJb0WVbg3uc5Fi6jXGOd6ktDEfqsd0mFXRIb3rKjqKh6GBF81
oZ9TvuTU7DkkqvOZ0NvG00mJq+gJBcpSnWtTvUgJn8zAhj7nAk5PkuSLNb9U5Zs1EoWzM9rqWbbU
FBkp7iG8kGWbpChu5QPxmrpVYDbVlnKmLsjYYrIWbKUit4TwA4Tyi0UGmQgpMpDa8CD8a7kKYNXr
H9uieBXeUJ1yfewf3YbAC0/BWzm3ZJdiGs4KO3kHoiF995OgkZciMU+hMS16UxegzNgQEvq199mU
3/A+aEucDH4PB7iZDGacPeYgMMdTVBDdby3I/dTv69UiNgutwnfccI+h2bhHnpbt1lPVp2Tu+uzH
XP5VMWbDY7wngNPr2npoFH8WSOqXQkkE7qfte5ngEpHnTn4lL13vTb+KdqatIxRtomap4530te5I
CFJl+3NAC6GVpnWbCsV/GoPMWDmWWW1qJUF5NFnVtO/jITv1PWBJnwqfd6spfFR2pnFoZmVv2l0s
z23f5FEdBbIzbnYET6ng4pbgmDKR4DD0nJkZWMdT8HuDQA1NxYicP0aFekKl25yiFvf0ocR5FiQh
KkBqap58LDr+3iM5nP//HCevMs3XI2H8H1f5vPLncbN3c8V72hv19MbqPLulRDJultE+8rjzwWHQ
Fdt+eBgpilwYQ/401U5xKzoDSLq/j/NEoXoIokPnG0f+bOsVg0/jBPdsWMgmhO5p5/OJreQ5WQd8
lES+umXPer0/dYx+JCUtpZpyd5xThtMs2kydIthUYvqGGcbSwH8UVyGm6J1fGSvPT35UPSSwRwjP
64mim7eh0Rzw14b/xoTUWQxzn9yTfXL0fz3O7+tTmjnVoml63sILypGaleXwf4wMnzndPIHrEpS8
uJ2/CRw996XPjJbq/fGDCNlqmkAZf/bL4/VmuBbGDN6nrPePKZDqNbgbIp9cfM6NkkwY+8BrL8CZ
hoSpV1a+5TGReGGXATosu0bwHQYvsqi9b/NF2lXekyx4n1tZMqeu5wdOBtIiTHjNWKjj59UW5uXM
bsA8fK6u5GIrykz3rNtASQsy7VlkrgdR9JQw5fqcSsjeuVm5scf3mrDT0UWNsPRKJqhRkyUXr2j/
PLRgFTp/XaLJDPYkL8ja9STtbC2HvBj44QN5iObgZ6NPtafVvFOEvhOdnXz/PIJq0PZQOBVHAJ59
67sWxOmh65TI2RoFEGeqWRC46ZM/S4KDZjvXoYLcLX8IpxYPVTLEZy0gOi8/klHUP0Zdsx4g2RFr
ngKiRfNHOB8/FYF4EL79vx+f4P95Rx6UTfbDiStnq9QTrjx2ynLGYTr9Ow7NHCi9qdg+kvpwKBvv
zfBQtJWyzkONu5Rpyte0w3hPVb1SXAjKPoIa1V86B/VoilPXUTZZ/Q/4Xj20Qo1fHG3oVmanpjv5
gSo1MnzZlJ92EYofQqg7n3z6l2xWz9kmy8hpjK41ha0LM7TKL2M34nmiFu7BN8zujUfZQlf4L90T
qloz8bIHIYXAic/lGpTuUXda6mEjvd6PZaJc7wU6TJooCIWUKpt6144bk8ypXWIcg03j3umN7xTZ
gp+GaDoBkgSAgvwTWqU8RM+rTRcElEe2aXsdbB4gmnmFzT/fGgTMkbcSjU+Dmvo/tUqHVcY8HB/I
JdMNgYuL2V2J1yN6YX16jEtK1WOLOttGs8JbQS5kSa5VP1SmYKriTuoeJATSeiMMnhqyX1unc78O
+eBeRTx9jcte3zuZrs4mP7q6j5G+iaZee7/hAnJPYy69rttyvtf/RR2ImmLc8Fg4oTDIz3VV5me5
12LDuotEfbv3e30Lvw/vao2o3kOrmP4+gNu/kE25AcuZANXECIpphwktL8W+mCdYsCwm5x9To5L3
sznxfz0gYq8eyMkbwB76n32gUns0b+ReFVQk/QIX7+R573/q+xyQp4UDUGE82tGwz2eQvQ6Wvman
+6rsPPUmxq5YeqwwoSq4g7Ib/ZhbJOoKxV4WKTdtWSR7hWAD5O6awp64Kr8kJAB5o1v2NUmtHCS1
/iH7zYjqBKLzGRXXMS4IgWp1jy7zXSzHVMzJ3Ti7OGU+3TCZBbU5fzfbrPeXOhHLy+iGOGWHZC29
yTvKTa1NoloEXhKQlxGXzPNpisL9NTxCAIRIn9fnwSc7YacA9xoIo7U5xChZdbjazFdPvQjsg171
2VZpMvUhB5a7JIiTfPCIOyMnMP9po2JlCiP7bisUknWx9+t0PHKsE9EW+8BCKgOzC+W9r0p0ZPC8
7bBVDj4uWve9z76onZ0GP9vyGFZnylpHN92FyqJKM8GXz7XuG9lUXe0jFOHUriqmm5BTnR5YUPKE
V5MJnZSW3GBwb+4nH2QluMINjMbhdRhU5+IO2tdmbrkD9brDUAMrnZu2V0LBdxNrJUeNMDXXBmac
WzmaVKzjTOgEvNii4dXPqcDBEyE9y1Fgb2dKZkLA/yYQC6dpIGFb0Rkjn+icGVF8psoR8vqUjLO5
T8Tvy6gc+KuJUKoFHw0qNvYnHqva7J0bFQoPVVNUK6GqyVJhHXGUm8BmL+xsPuzP9pAXKnLpzZQT
WvFtP9pHXdW91br95okwvVlpOLyUCVqqubuM/eicOwBTSlatby4i3o0HshIjQEY9BKxzAUZ1ks05
pzrV6fiMT3XwgP3Wo04onSCmc5QvU/nmdGcApmGT3ZVKRg0nwcXcx8R2ovrXw3HcCte1HYPw9Nzq
oZ83si+JFQJKcxPeBLS8cK/pbnoyIh9/NkIyt8jlYe/WdvGiuI664Mlsf5i+/5AUPTZHRvKAxRy4
lMHut6aeDN+BQxEYLVTtzW/BeAeEQ2Bj9BYKlFY5D7yXdvicxgc1U1Pu1VkGrGnNLZh/jBPn5V8/
ps59fkw8/PFjqknvv2tOEC7aFKfCgbqwpdU73nF0EuWYJnxBC51QcN8SDfhrQDblBrOiFVEO/YIg
QFm1Dmq5pkjqiEAEBV0jhaF4WMztNImuIZmVE7gR+8ErHOvhA+wHL2w87k5gPXk7FFq6UqKq+8DS
7Umx4vLJDtLwlDgOtkpzfxs3b35lGo9BG1AqPhREnGqr+8BK62uqld3xPkWJgRBTwL4VibCe2rTr
njOt+2HDTjz1c8tJ1JrCZnXaysG6AYc3+lCJ5ShoVf/iBuaLlU7X3G2SJTlS9H8KksmuwZ2ePxem
f2uNzypuMgiQ+2s0D05eOO7Uivuc+pKEPAgbx87G1YgJ1/qzLx2b5FZ+xG6mULy7Gkidn2R0kOx/
Vq8ybdHqgYlqtVna1JwtktS1d5IFlTLhWX02x9wNVmWu/RotSvPXKFXnkVrPiTnXeYjw9WEhVbgP
we89P65/9cnRob0YTuy8KmqLmXQ23ZS0QqhYtOtk0g2kiWl+hNbdLmVzsvyN6PzhGPXi3S/SZGei
WT+LeSMfYIql/9Oa+bRsDbt9GPP6y+yA/AV9cYX7CF9r+SYR8SVr/Ow99N3m4FnMbInW2vscmDJV
EsJZxx4xMTlDsfLQOzoOjFK3z7LnxkCF6F7Qrwf3fdg52ULrBbOXDNm8qXmniSXoqk7s8lthbTH8
mF4Zss3dVGD2abw4VBd/Kxodbq7QzEuSEC02RlVfE3bQ32w8WGWkEAjOVw+XlJd0YvldmrW6r8PW
OuOKuSE/NB5AOjg3lRIjGBBx+t3Qmy3Mr577BrWqqz0XpWI/3CVGQkQbQgjeqqlT8NEWhc2Drl2C
CFF5NMs08Qko12PJtEw2mU1to3HcK1Oxgi4ErLFqKYJFz+QUIjvWhPlXeVuMH2Pe/9E/QFz87Fe6
Lj1MXcCkW6uGgzVqDj72bjhgcDjixANpn3V4qzWbxA0BGGW8NrrUQbbcG+MlnNlFpVE0BwpcMG50
qP9KTYNEUV3tpyEc1xqeCx/N5O36we5eili3Dh2VkCvk0fnHEHePsUoUtcmK+oSZHl/XRmQfWmf/
jAa1eggcqvyc1FQW8jpTUF7U3PyKeZWAmeezOCw8HgyyjSM4E6rWmS2u2/5f45YgVCTbkRzvf487
kb/v/C4+djbevcg5Spz+hMGzNwnTi9yMgQ/LY0AsnMqR1jESknN1ejG82l6PTkkYaj76c0A2+4a3
d1fq3rFPmNUUDpHWAO3b11G13xQiEk9uC1Ivzn1rFWRm+lVNrDVP5eaNNAExtKBJiJVOFkR80Fq1
LogGGfXFHzzbWdjAjdc1VKflGIPhwvUJNYQZbZra0aH3gcuYRPq9E/ZH32vts+cReGkJfQwEfE6E
32+Bgh3eMksagTdlgRNoF8YoWNv4MTW4PkXJ0072IdsZNqTs7O0g1GozxWN4JU1YbfyBt9jfezGL
DgvEdCcLYjVRzhJb77ElJDsu1NRZRZ7rXjAqGf1tHoPFhIximbv7E7lCY1eob22gYaREkXd2zcIW
/wRi4wOAwnND4vjXQGsGtxIk1eHeh3tRfnUGAwJV48a7e6fn2u1eB714bnA/JNcGijkM/HvLS8rw
VDv2exZ5rHjT5DWZq7HHFJ57GWP+ZEaKaa/cyIkutk7pO4PJlEy4v6vFuq/ryOU2G8Byy13dMRRs
uEgG+23qCLKyjXENam1VmswtkzHY676Kgzl1R2Qt/fzIV8jhmz7vgpT4f4Sd13LkuLamn4gR9OY2
vU+5lFR1w5DK0HuC7unnI7J2qU/PPjPREQg4ZqkzSRBY6zdol8ree5XVpyefiDCF7JQXmRhRuEtZ
Ja6WrFJkVLd9mvZLYwjcB7NL8l0HYXMP7aa9qnGAfo1Qw29tGuB+Uii/OqvmKGVkH5lKZExE7GuI
xOAx42rt3kLT5Dpk46Oaj2/WjCh2J8FCafagu1mQl3oz/ox1nk/O7hbSF8LahCV69HJui9XztWPu
EIqsXqLv/TMAXnQYB6vaybtXREP2gDBxtGGpIaY/37NyIC5GpBsIzyJ0aUTXMM31hVyuohFvrWzs
tWuQt/F/HUgxPr8qmGktTM4hB1wHzWVleu7VJrZCsLG6EF/wAIxQBL5r7CpCI+xqmWHyf+UgCNLj
DoC2IQaNpB5rhTMtyhHnWDh/ir5P9XPZNO5CKbGsqEqVXLDslHOcVDf2aGQc2jnKuSiicTxqhTOC
1aOQNdl3L7pkOsoaSqEVPn55rh768t10FGL5KXwJ081BzifVGwngZNk1Mdqtrl/BP7Z2TtC5T5Or
h2j3zLlMuutqJA9eK9FSXoSjC9bxvW1vYMNXb3FZ4NNcJN1JjgZmuW7TRnk2G4eXnWsciqx+DPLa
eetckgKtxcMpm0aQtShP9sDVxpL70JugPEfWEhHg+KZn9oiqQf/TMkznzZi8YZty6l3LK5VR6Iuu
HqKzbGoI19dq86aFtXnOXSBZ8iJHGfAijppoK2fhmhEv0Ex0EOEylRsm3gvZb4YWQmGKwRM1/5EF
6+e6TMaah9uz37IyerV1xXjIjMl6jvP6/mHk5ZEZHcXSnu2GfJlfUyYjOBcE585uG4bnqMqxio9M
+EN/BxQr9ha6w1dkOSLif6FrHzSvjR4GS6BqNiclihzjDrXs86MSaMVrI3we95kGgWHW1uKQsUWB
oTmjMVguMQoZHwuf0zNx7+iTNfkHlNwITGqYHazC1tceuYIPndvNdRHoIxG0cVu/OGKsWq1zNJO/
+wNQrDr1P3VP7XGAzvWLXob6yUTyZ1X3Yvo0fuM8bd8So3j3LMwIVKW0v2WZ8zl2fvDDnKpz0Nvt
bx+8kD24CsC+sgWtPLcbxKh/h/y1FvrgP5zB/GQfZH8j4oK3F74eD8pUmKA8UbQRJaorvDOLi2ym
1VOQm9X53pisP92yqYTPok4QYp1ny+tkN2sbVoXhOIKYI/uJSSb/bhJf5001qm90FXUcr9n8amvZ
5819olX2eOZUF9nqrbw+il7/KSeMTtY/TRgKLzsVZsh9/vxpLiZ8sSrQ2escYwNRISCWVGnxCn/C
7qh6u3sLlYfoFBuDq+7nRCiSXOM9vu/2zrCJfeIDMtxfpN0T0UX/ETKC9dBr5jfZLWcRLEDdYQ56
Zv+Z5ZI6UJ3eOdiishBno+ABchbILLnrSPQkqVPAlfeRXK1L8kfrr7ly7KtJCgkF0sTPl/KT5MDX
5UYGL1ogK43ImmITkS/th6BpPVJbpbGVTTmQ+JglwgCAEWGoNm9MCispWZrt6LtsybmpR9qzxrxv
/hyoG4gKVeb0yo5UOcg+OVU0IJP9Wi038rN9MiaYqKTpoUTB9pD6BQLtLsct1M7KgxuL8FpWZfOc
qW63aSvTXMmmFQf5k6Y8y0YtJ7ADWsYQprcE3epnT2cBcevoVQ7KabrZ/k5E7Rxly7dae9eLJF9O
qt6DA8cLUxgkssbedcmNGvBpes4mFzJixarr9XaVA2G+3EfKuUqensMPlI5N70Qz/UYjTymvyfz2
d5kgUyvnyetkvywalyUpL9qDWQntUJrmUQo+j+AzFL9sL3fl51kDGpaBtR4sx1vKGUHAGz3l+9zo
mZFjpBYUp3wuZK3M2EFmw4TL4H/6v6bJmp1WwCn/Xtr3IKqyESzX18DXqMCYfWjBMeMRmyGYAVQB
J43kmjicETAiat6TXH1CvTL+Xfv9Suhp/4l6ARZ3szSC32QoLnmQDmO8zndOOjxESRcdqlkXxSBe
/Y7ywAbsgPM5JE60FHGmX3ULV/Xad0kO1zpEbfVaGLXz2Wt9sMpbHHhtA7AgzhDIbs4DtvVTQ/nw
I2lEvG6hER8bX0QPcV+hsjNP0PAFraDsvZPorDdhr6N7pLMCt7ZAo79hdRtT3VnC1OdozAaRhWvu
LLqyOoctNU4JNitIdag1tUy3XwNB2TwVakDEIQnCVdQgvom62cZqHf1jbFF1y/NePQ1R3j3kk90v
dCR9Pqyq+IHZoftkkPw8AHPK1urcn6jQunPxvVbAkeLvke9zRKZvQ1o+yA/k/ZEtnY7vpcwBple1
4V6EaLxLN03FsRsNCAahd4FlTZD3Pqpkb16JgJBs3Qciu7HWEGnxdtPszFuVvTKAfMc1uc5HH8GJ
ACmYIkPq0YN1avb1JUXE+aHAo6h1HBehdLN2yexD8lWbglDBPGqLGV/bjXzrlvEaeVrNwkWXHFSU
IDvkWf5udpODdnNk2AubYPf2/lF6netnBejGYBvZJgQdS/jUXIGzrN4GQFEnRKoNQnZV9aaiC8FR
wco3clTRBGxCHY6abObdtHOwCwxLPzkAdrfEAuqofqoKg3ddATqmgmq11MZWP8mBaa59NTWvOUdW
AO25qIO3SMlDgraeuIsuYEG0wPPCelFdK3vSIKpJlQXcmhBI7BNzIVUWckPTtpOGyrqFzxAApwyr
ljJw3HWt4yYZp3hyh/yy0P+xm6wwAv6MNO1mWpnzMnQq5rlYw2wNL+heBZQsOaHXgA7ZwkENNjKq
XWugDUrw6gKW3LloWGSpRZqcZUuBjHEJA8+5jIOvwAjEJy4C40BaPkubI+yVvbzUTZFtX8iJrl38
noau28kPkF2yxr6II0GP4+998tc/aWJfRpQ5QmBm/uS6aIMVWvb+StQ20L/ezwh0ae6hrRsU9JQe
m1RZlQWeOaW/luOhItCJLHDzA6ywCsMqfc/NVByclDcMIN/0vXUrc6lNIw7s8+iAU8JQxNbNjuua
cBlfsJnzMuUsDK0aQ04X97PrAAzqCdHvHPeE6FdRw5UJbbx5FM/o7ieMOgx+DUOMGO+s6C2PH8L2
9ftghFrzlZVgJw8jcgaC9T9w5xGnYp6f+q6+UQfO2XIQTRrsjHS2o27nngLNck++SiFrspADqZar
SxXdAhLB/5knR0VVTd394lq3AIa3AoWE+QNMUz9aenwUhaNttFzPYPBqrGhRNgA6QCKqdp1yD3tD
R97PHZ6srv8wlHoAeZYXN7coPiC3e+fem4obJgGkcN3YOsrBzFSrJf+IvZejJEkxSOogZSuJjkew
7jorAzswfOg7szwQVwM9GCRhdZBtP6b21bzPlG2lM3IolarKaQs2277o6yMqmpBpnPCbWSH37w3i
W2+DhXF9HHUFqmlPih02G12r1RNxDGjY7ZTvggZB1VbxnFXhR/FtDMhpFnUXf46hsYe0jmCaRfwt
xXTyF2nZT5sj6nsdlzrnnkZ/tBuM4020c0+eXvUH0lCwsFSvu4q2QN5HDcZtY2JS5quuv4eqyO03
775qjVS/jq052d+ebTmimJzKwWTgQr6P1QhS7TzNhEl/n4ZLXXNr8PdCIXahYj+2K3AEuAZpn19l
bVRVWB9akiM4lNKXWa4Jo6gwVmrHeiQn3kfm6woiVBv4wz5aqZm753xQrnQAWCQnLee1Ux3cL8la
baaqcV51V1OWLdp3e21u+hX6JdpolJeREPer4JFqMtd97rLIvKbtr1ZrxTGxdXHE6GNYA/TMFrJP
FpM3c+zlcN9FVDmXxEd3eEl7BP6EXxlvOnI5KPzh1CiblcuPWXrlNY896+bAstO91HyzTdIf/7po
ABOyxR7EePt7kTW11rWxEiy5MjN5MTUEjBKhxPeaYtXJC1QEZylH3QgXmH/NKzAHrtr4JGPUuUlm
F78LG/kt3bhFrWNsuVtshEVQqFHDbJXX6J1HwByXJiKBL6Iu/FMojF/63KpB+j8l5JQ7l69tadXK
LkNG4kFOraIIS0ska455Omgv5pimy9oBrp42DlC/7t2YFVx1BLEte6he4DyzS8K7YZuPiv01wRv0
DzM3Qgx+HG9hVeFRxsNkkRhatwX9NSxlyEz2Ae/BrC/z3e09tqaV5c4bUMLklLyYRgtJY4hpr4gg
LzxIS+9xY/KoKV2/5MATvbuDWi7H6LE20vEgi4aM+732rz7bR1918TWMSoC3CVHzPnDch+3cpiEP
Zp2fOqVy176a+C+Njh+K1Mp0tgRz84uf8UqeiulJzCT8um7Xuu36H5XSQAoRk/rYqoDKtApzMsIk
2eWOXY16cuDhMALBrkw0Eoqh9TfQV4ezq2hP4wgavLTRJpDPYEKoeunhu3wUit2/vyAr5R0AP3er
CZN1XYde341lNCeawx2SYdOLY/vfQvw/fyRN/b3Npn9OqIZRsNIk9topk0e0zaC1zao4me8h6DsZ
+tpqYEmJtqkeChdCs1N1xXelQh9LQVIzIyATkD/5ptg1BkU+FAC2Da0eZcWydJKnWmj1GRJB+OzC
/SsvGNTqy9mMBksTnMwJ7SlbGJT2owJVewnVr/6RjfwIvdv+MnAmwCC5jG8NXk8b14/Uowqx4Dzx
ml+3os7e6tC6qSJBrTZ1iG8XCCnKIu3aPzUrcoZ7XzAo/VHH7Y5JRQWQig0bszrUhdbd0LOpaxt8
ODEuxBVvjL9DxHppxeA9ceD3T3aX4kOL7guJM4uwIt4HD6Jp+ytnaMEmjguAXmfLouu7c1O65dMw
Fe/ygsFz0VANkTgRelvd4GjuVy8lS8Ex8sfinPoOD1ZlZvjkzm0rMoG9orW7bFW85r0h+p7wLn6p
MidnaSm9X3sltvxf1cTGKQ9s+2UsbG+N9Ux6CtOeUK1WIJPHM+FH3jYDlfgdyYRirQjD3+cYpb56
prPlG/jT73uKv58cP3oFwLkdOTVina7m3Jp+se1qlCKIPBtvpoVtgB+zXKCCY76RPkN1Y3p1CcUg
sDO4KyTrzGXc1NHn5E+bUUzuGz7jxTYGjLzry1q5maI5ywmA0lEg9MqtFRX21VS1dqX0tvUka8kk
/u+a62kbGz7fHckvE3aFPTZLtS/1lWzeC6VRtg2UPHJkjxm5wifTwguoRvsOsY0YgE+JUZBfoZHD
j29wQC3FpoWYtYil9pjbmjFHXQ9QnAWvM4oCzFIkaCBQ88+uz9pz7wTaOW/LaNbNyX5Eh2bKwh8s
fRln4v82Po7Nn0B85vEuJ/Yc7QeCM9sEGOVrhYlByEb4sfbNfplpXfWG9iKiFMZbBt73bAbwgREw
MN7GXHQbqyvdTTmPeg1UEpab6KKAs54vkrP+14vkKJzK//WidOAolSa29ajPuJxIdDa/d2BsfQtn
1EVbWPEu0LBEdrqStjdZHGFV1kvVOhRONG2NNCuts6+hGRVDdlshNOITVX2etC42TynBjhF0zMx7
naYe3VdVAd/oOikksrnQKhde4d9C9g1NhyP2NJkviqZPWwDz0zrJ7OKtLk2Vne4wHGRzZEGBX1s+
YnnivoxTshxbr3iEN3SU8XAeoGwjHIOs6BwyLycVuSWf56wIwvGIn64+Hn2oJ0s8TXENnb2wRiCt
UEwMc8uxzLj1/7P5NapBYL0h4WOteHtE4Oo7bRWXuJw3uQkiARDEI9F4EtdZPqvTd+TRisn+067m
OXJi4pWEzObr5CWTFjePX33/+izVnch52IQLWgSeAJXLQjFJjDQQojcSveXYTvU4lTW5WeS9l5WH
TlQfr4bXFqLBrVSeR9GEb9VkBteidn6ocytIjXEf4QK6koONGCCojK26nQyL0TgoIINvHQyKLkGi
HWy4sPhSqaQE5q7qby3CotUys+4k+01kahdqPpSHdMS2AQNob5M0TnwrWjQ5u8gL13hexTc3jOt9
YBP91XRtoQlDPchtpqUiqs6ht9Ks6qQYVra01LZYT7kVglbGRa0wEgVdCd/bchAQu8rtkmdcZTOc
s9HwFgpknLBp39XRnDAj6qpjgM751UGlGKhEhFKnOwiyrC0bWvQ8dZ3QTpYrQPeDuvgWweyIyyb/
HG2MLFLkQM+tpZfXKNPDpYtZ2WdfjyfXHAuyI0WxnUiTXbivgitubsa5y39mc2MyXAXE2TzYatNH
akZAfRu1Rbk0wOjVwB0pm5JdrInsyfSi7An6DniUYRyWfWP/6ducnKk/8WfF76J3SPzWWI/487ZH
G8j4mCjHn2TT1VYRyKY3bzYL504oH7oh1IHGmvaTCs92W/ODAkAu3cuklPkq6vrmG85rKBFO3S9B
egbYvv+uTSjV1iiaXEjeVocYsaktSjbZc+2144Lo1T7ipfFu2gm7xRAsCUfW6bXm4coIcr57EyyI
MnEz1KadBgZ+124IIiPQyjv7JIGYeqGRXdTc7qiEXnEAA1O9WQng88wVL+CAh8dJeJe2aOo3VyGi
rDagQuUsYFXd2sx0aytHcRkq0QYa8Df6qY4PRZkRkZlFzVDnHLD7oLhrnM19ZmqB5W8iIrtF/WdA
dFVMFmqeaM/DX5/gAvPcm8AlO0fv+OMdfzp0c2FG+kQ852fruFjstUWfgRSlSxZf0wZ5mewUQrtE
nObOcFR7jJI1lQR6q91QYAZJqXISTCtbu4lId/aav1QBcfBuZpfdhmr8Gir+sMNWuF3JZuVjoVN7
WbtuwjB5xe472GgqwXY5ihkL9wYwka0cnYpcWUYt2EE5aqA3tvSTyjzIUducfeb1rj3J0dF3UH5Z
R6iJwiRAZIcM6kq2pi5xIc1QfDVNE7QjuTmYKHb9TGTLetbmItXChyzwyovs8rR8WGcDuX3HaKFD
JrmzacYCy2SrT4/qvIzKZozEyN5PAG4jubOQ4BWUI7SVifX5YdAT870uVxKo26R6u4ffEK8lpsUz
1U9FFMFjrWrxgxB4dchpX1fr3fh1teG37R4TnXhdNFm2E5zokIoqZ88r39q0ozO8K4LjZGxlj2ko
+kcnrJHAn18VQbBFpQE0q8drWWuUo4Ucz1K+YT0SrGvfROxEvqXLZPoswIVdscYuiPMcMBLWN3ZS
GC+6RlitcFLnZxPaqzyz0w8r0YlsJ2vexEFP3qAmomHYLoE3F9UybRbrdGvzsSwhZLKxn2B7QY3E
I0R8IH88m2BGpKvIb8TWXsv69iWIo2dR4sVkuWX3D1tAlYR1H8TjVi88EsKaGXUI2uOVFHjJyUIf
45s6Oe5ShwZ/dZTJ26HpP+w0GzUkdewAsahRMi9jBr8KIDbQ58YseMpWf0iIn86Q+VbkzT+actQU
2EaLfJgWedNh3Sj6YE32GDHOGaKEaBMud8q7o9X+Xrc7cyW7ESvFCQjWwoOhFh+sFM4imkb49DkG
ZkkcYhg0o4ebQi3O97YbQBsKyPVt5IgsXLZcB4GjmYEhRAE9elIR2ks/Ql8rt17uqSdP0fpdx++6
LovguzWUbYmdu/IDz8/4NAV1/VzWkbVT8ylf+ixTuMTRVxDByJJheBCJUT+PU2usY1bDtRwMgw44
QFwv5aC8yOINj2du1/qLns3Ozq4I+C7IgIWrhij0stXb7shDIo4CBM+99q+++yVNWW2UMiAnEfW/
ecErrwYH3n2XojDVt5ryKgxzWKtgDbZy1JzTKVbfJCSumaxkzTHHvuex0esOT0oH3dvRBxuhakG3
BG4+ru/twOztpd1lNeoGeE2wy5xy1DBajNFqx81Psh02k7bUag7dRv0kuyHROuoZObWGNR03xdnc
RxajPX03ET8+Sgsgx+mUh9h9kUOyx2osc89JqlnIPrfw69WfDZpa2wfPKwMCExwReqUfNhmw4qM2
Tc4R1Vmxca3Sf3IwpyQtq5sfYwb8LEizvV0Cunf7STvKog8NAym8ua2ZrnZMQddPphUdvqbIftm0
inUwNQutxXHFGO3yOdKz6lmg4lsTP7rKLnPM+k0F/WZlzTPKsPE3IwKFAMUa48GNLrWi29dIKxAC
c9Blxv9O93d4txoPSeiFO4/Q8RpaqQtbcMrxNPXdTUGW8tLY/T9rgZroG6JDDx4Wx6ekKf4UKL3D
oYyr5b/6lXma7IsVSyXkE+SrKjYI4M6F0sNIr00l2IIU/5T9suur+FdfmfkqAtLIYvlV2Z7d1NN3
U2Y/yRaSZCh0zf3KXJNNJDDMU+bsPScjly67PLP73VgiXMGpiK72XIR+16+nij8w7UR0lcWgg+7U
ax97YiW5yS5NQT/caYpiE5KuP6t6sxGhypP3twjcDHNcMz98dSEt6q0VUEeIszfqFrJ5wd4ncC7t
XFh4Aw1V0e1BSDfGQs90+xJVkb5BaxRboa9OeYnPE1RilIqiPSihLAlw8GhNdC7Qi7uhzf5bGt3m
yQPWCNNP3Gz6BXIbxh7bW7HMSEcu6rqMf6h5RMyqxD4ebS/QGSygnDi2cddFP9NywpsODVHbT4Nl
jMDiC0qk7CxhCcZTmd+cJEgxs8OGNJybnkP+vbQq9L7n5ligEIGhyqvBdvQp6mbSSedeJb+JAI1y
dSfzKhkvloXhJMqexT7hlfUIWDpZ92HsrWAXwCya+/ymTra6ndTLrz7TT4e9MpjQE+YpcgBeXH0S
kMK/unytG66hmpF2YtZXf2ooC0TSE8SV/9PPXuCh74VylF3yAwG6spWru3BRKXkKczkrLoHrES1E
XXWjTWqiblPfAsoRhNHGqvp6N0xjAUEG/aZiGNp9MBKra0VpAuI044uuu8UGhYP2Ia1qJLjIcT6x
8XSWnW33twzsODjfsH7XSj+FPICISyasF4SMh5+GNu40iHrBIiUa5aK5AVchN9aE7xPQ4qAw49Yo
X0uNNR/iML7McxMfhgDTZ6fY+yKpXgud5FSaa6B259G6tn8btgLJdW5pOki6IPYeBJn5V7Z5SwXA
OYStWj16ta+t/UFNNnYZaS9202CRESoFq5WmvkSZP1zcyX+Sg7JrBg0Pw8uE4y80OgMM4J+9RKKi
WwsC0t+luhIs1VEjQlfgT8rJKjpPSRO/CsV/DhLf/unmxak3De2dLwvbFwWR0qjr1FUe+FckiK3j
V2HMJAttLhrTyGpYGRFgxJy069ccJy+RxynVC6Bd9wSoIV90Zqff4sx27s169tq1AgfvL4H4qD22
Ky9Ba7ZsdfGQKSpSgZEafg5u8CqKrHyprKne1w1uZvAUvFvRjGCsE+CU/Lf4bzUI3P+P0UKshgxq
FBh0kau/gE69iFHH/A6SDAkpzbp17D1XpV9Nj5hKYI3uWM6Z0xJOQIU5HbLIqo+FbtvbvM2My5Cw
0dWcYHxqhlpf9kPjvuISg0enGWofABuvozGky8Bs30Qn/KOehdz9ko4hmRmSkyEL1iBNC/Sj7C40
76O3cKeFinDzFCKffD0eu1VrANMdjY9GmGhzYNL4UbChBOXqb20MSyG0o3sgZt3pyfR/GK5p7DiZ
msZCqh0onrDXNfqT93mtPVnkzFlvTq7651p9sOC8WcWBiD0pOpmUq1AnPOj4fJRt7P0jx/evZjO5
4W7qeux5gXpNbwkxrVWGkxVH8Lp+AQ97kbjEeiJ+jZpzcuS7rF+Mwbn3y/lwRcMt7+lPtKA7whPY
krut18BP7ZuXrAFWXLA//vQi5PMNMtaLRuf4K8zpR2MT74pse7xpJZLLnWF3J7kY+g3SSZblPMpD
qPu3NQsZkK5oF9JxyxmsaDfFOfx9RFIuvTeYF1kb51rueTfNHds9gA4E9OdwaVgX1Zn/DSRq5iAp
+00YMX0bbHn9GW8KIoKLLizKi9H2qGrHenGKp3HfzXA2LY3EEtBYfumFUVzy2mqXMF6iTwCCe09X
3NcsV80tgCdz2yLw9RpFqEn/zytrMywvCRr6X1eKaUqXWSZUVmfSZGrFkcmuoBq0HRQhoyL5ixIG
zINsuCVwTq5y0Cu1lTEp7bPbdeUNKw9gR92r2o/Vo5EnJ3P+gFwzLcSCBRaE86BXN/rBD2YByXlU
ReqXJGqNsMc8ChvRWsNUVTZyVJBTXsBMWgBbioC26eG9+GryrS/xBkaJYZ7x1f8113Re7ZTTTw8e
s+ya21Tq+W04abMezhLI7qJTC/W517Vko1U+lIEmnk5Eg8dTGbTTieQf4c5OIcEx92GFU61CksPL
jITZyen0OViMnzw5UdLjdE1aCOgTi/EWTQnackQzrPpATqzltE7qZMyTP8U0N0NCpzvuiiTejaXr
hosoWPb8reEiboIjDH39EzM/JA7UYnzrAbMh8eT6TzF+yIQ5lWATII6xUcGAnSHUxQPiCVR7F85m
qHHfzEceJyrKs6zJebJW6oa21lxhLb76hBGDvejrYRv3Q7AT8TStbT8L3p26IrA/eeR6Pd1+q8/3
XrBbpzhUAajMkzRe0evaBg2N7e66I+FY7yKLTVDmv45sfZ4ru2W9M0+yMQhM59gmT0uUOoDVzk0L
FMyp8J2fcoZOrOE5wLtpTBp08qb2W2FU6gK1BsCiXmM8WSZWwAjFi9e4c3u+OLv73nTNq9Wr7k8L
hFmjNOjMF2cdLwswqagRBLhq/8Tk+72puuj7wFsIqIMfvpYzxLtsACg1St6BGQRgPw3YEisxtsQc
INMt4g/d0YiS4iyLMEblzdCbe0t2qUpbnMdJD4bFfZ6mF9x3pboR/FmkvZx0PfHSAA5AJr1w0S2S
NRIO4gAm2N/LWhCM5r4/Y2A2PhA103YV7taLMibzv84VhJPK7tokHHoWcENjPMU1BH/CyXtIRpNs
RxkKZEe6PzXZx9La3v5VM6MJB7Ge7xI1hRXULmShc0w+et2wT+NomNcYZ0uUiFCuIRH0KFQvvKHz
CJcpM1ZgdZdGhjWSPykR2i1mfwXda6DTRm63JfmoacL+qZpAIao221llHx2lsoDUGPhSG6gyUe6s
tnyUXWsLnuyF768yVsiqfu+8fGWGrvrezRZwRhN+xq5eQwaZKiihdfXgDj58EeGEn0jV3Nxaa180
29pU9VA9W6Xzy/cT9yeqmwTJZhSEivlpUPbuJ4JKM69Rs28x26VVi7HLFadjVs0CfhJhHcI1oeej
ueOpC7MK6lUj05Vu5mAwq053n7FBH51NCYVpxUuDrVKCEefgavXFFVVIQhK5CTzxfmI79Ax9Pnqb
sItfm+nAPV7bFkwGzwBaEGkLIirDpnZsoEthpcQ7t+br9TGLX8Btzk4YL7HTdNBV4riLg6+W2qhW
55gZaOCmw9iyXqYOv1R0F+D/RDQ5UpBHzdWbvHTo9Oq5sH7IobFJvL1alT1EE/u56e0IeJ39HPRm
/MPrzecYQ1PZ83fob0XOmScncJEvNebAKyOcjKWeNv27outvmoE0JyaxmFph1m5F+ouqdtG3RLTD
0hozJAEbFfYCZwNIt2G/Ks0yZlcNlJH4cnhpRAM+Ke7SRZfhs4EAZrrJtZpjGYa9D+44xrvGdCye
nCi4aAB01jWQkVuiwJPSdD/8pUzvo/Cdy90aMVSCcqtBjxxWPADIMPSK+pAr2As7Se0g7a7HaEXl
0U8bF81WYze26DlkJpOr/bARfSLoGA6vroZESJAqzUNeIulUx9XnYBWftk1UcjI05/uAAURRI4+4
wJZunAMgC8wnX0pnbJHmF9wWSeU8oYDirbFgKM8xiqJQFFtrN1VRvunwod7k8duQZRkqdXPuxwFN
k5OCEj35G4Ii2ERGzk7thPFallO1yzoFOumUZd+MxCYeBuwTXW+k8EF9H0UjgHqbw6/czaePqiU1
WBUzVz6ffiCb1B8wXz9XM9Qjb636YW7JrfXflu6CHP2TibNmteFZfw94Qb7NARii/Tmb1dXIrV+D
5EmriWOsM/u3hV89J9bnIHAtlOddJfiMuxw5OBtxb9+2gqVZN+E3LLkx51JV9QjMKH7zDZQQAM1/
Qxg527PXStayGbR2uCCtGcy4aeORneyrPl8eREW0gZ0T7FRiPhtBWHiLITHWhpjdQhzLEkKsIjA2
Oq9SdtXIU8oiIi+86jgubHpFxJBdXacjduTnZB5S6z6nyoJLmrlAXeTHkFsPpw4RgDEv91oJs85z
ElTzECjO91mGr7GOfUlX1/BEtTp7zN1GwE+ZijenUjEfaGr7bDhB+aYg0YNhGOS73DYf9M4Bxy/K
t9bNZ/i24Szbvhq2WYnk7pgI7zrUJs+DcO1NCFroqs59cqA3vyexhhv73+7Jw35M5HyJbSCWYaCD
qvj/hgZl4PBf85o5jqhmqrdPcfMoLX3eMmvbEj6BdRaiczd9PBHys4L0YYDVCd5bq99VpScLEVi/
A/MZmkr+y0jRJJjSyLr1aRytI6yiNkYTvfPMjQ+uBv1U4ycAysA947bjR6SWGUKGJIlRZ0b9q8IC
TcgTqWOO5SaGLhJZwGRZV5onklntwW3IDMmmLKyssZdNN+E/HgX9ElBTg0QBrtbJhzpW2MnazbGZ
i8kc/hQ1hLp/NOXAV19BELAEx8YliHai5psbuv/g6sN00XMr2sfO/2HsvJbc1rV1/USsYg63yrm7
1e1ONyxH5hxA8un3R8jT8pp77TrnBoVEqG1JEDDGHxwl3XtJHaxRhZrl6bNyA1KJFH/M9QplSbTi
BytDy9jdj6iUv/2/ZwymUmzsvPp7DS7wrzYO8EfAQ96LFuylURKKuveGFbTKuvHGbwU1AHRKjRYd
Ro5NVTcPoVG/IchBJKXNtXVA5gZgSoiYXeWH0ymoulVpxKmCnJf1VaDMuxu00T/iog4er9RHzAvx
/J64FC2HpHFfigaOu+y7j95rcp4cHeYnCogBE2YRMqMTiDLcpkiWgjwi3eObZf6IqtmmmRyTSIJq
PXszerTwjoUVwdtoQHDtZn3Cth6cs5/lzjkSzu+a7ONmuCwGRET/1V+4zbAQlUMkengxJnQ2tdZt
Tmrjpkspp8MpJVrNSI1bxrj2b7MSd2xOEuAoE8lK4/09K6q/+EX7e60WiDKEU1CNWRPF/7nWfZaN
DhsA0Eeg1/FHDPFlMbR58lGMTrWQff+txjGrXhRNlS7MWHinFIvrU+41z5afaVdnLsoJM2EUo/2N
iBz11geiosOJ7kn2YOKGfBiHF6g3zOeU266SQsFwyFVRH5nBZrJwjCGH89jaL8AoZ4UlvLW9ZExO
qCAtsEuDTTfEz51lcRGzxxwgdAOfCvwsqD4LtIQ+d8rav/p6OdHqUZUvgGLsQy2JnsJsEkfyms82
Ou4BJkx8lWDWmgBtcGf33/KxqjZ6kft7MTXuk1ZhxZtDUfte5PBF495/1acGGEOfY7tc1OZ1SDDY
kDOcbHiyC9//gtp6vW1cH7Jo7XzRNBRnHJT2zmpcx+duyFssHXUXgXg1PssBfN0bsQj6MlvWRAW3
pLCns6l2IVSH8ikQ+nRGrIj0tY6cMiJsKC3b2O+sQZDqb10SiyUs4BgCcam/hRacjH7yn9GlD56g
3T3LbgHza6dCTl3Jh5S2MThO6tqhMRGmzKN0JWoVSCo0/EUvyyxO9FOPIyGKC+MP/oMPfDv9d0wk
QKS7sGcDrxlPml4l63Ho6nduRScjt4Yfleu9OltU0coPS+T+sp2i5mjqYnztIA+GntF8mBH+gjYE
x41s5gqXQq/RnjmtjufMJLgp+7usrZcE+6dTl07uS5KXu05wS8F/dFO3aOERG8j0RWhnA+arw3AZ
+QFcGlM7rW8jslMOx0ggp9GoHmXXvbAcy933jfp4X6QkH31bDvBbv4IWVK7kA7oDrYJq8JyHZM/v
8+SzuovxSV3CTfzzvH3sG7dG7qngP5rdzFriwJ2+84MMvt/sxUFHK/rd9LJVh3L2Fy2A+1hNYbZI
ix7EiGM6eGsjgBUKVYF6kNdfjCLba3meffpFOa1bNS249FnBuw/Wvwmt9FP1aw8JEQUmwzxNb9ZK
EQ0foDyaXdFCL5RPVx0Sv5ZqvlpWHKIij8b5bdU+xvVMpC+9FjhHP+TvvK06iG+hzdEnxHboXDWg
huR81VD4jkZt/2A0mv+g68Su5OuGLWY/hm3W5waH3mvZ++9yIXj72SqrquCA9Gu5TZxEeZJFNKf6
aiVEtN1VnrAyr859ZZ/kWCzYU1ToKtxJybMDQMK3JUIjfK5pIqv3bWo+R37TXOw+rknCZnoBNhIb
1CTpLo3ouktYacpusrs32SWLYR6UNegazbrsHARpBsPUCC1s5s/FWQ4KzpkL1zbKjWla7cVJbcVc
BbF1znuBpNufReRyjdFiHW8ScMd0JQb89Y7/RkRe7FtgtXAr8iQ/BwF68JnZmEs5oJs/yFqQ1m3N
YD2CSDw2ujBwNeNgKCfkKmoAURx8hCGHdmveKvQo9ZZTVfbvTbrpMUz+yAG/7FnTW7VzE2excNaK
Sh+7FDDAkHB7nfu5l3SQZ1Vnh/Vg+gHhH3utJH9r1aw82sasIpCm2YdmCGgrBRlzoy/6ZxNaj1y2
VSp9E+HXxteb1RQ934k+NF7C3ojPAAyjpey32BCWVmkiDZ/p3hd9NFb4MMJmcNQLOi3eNTaTFC+D
nE3XEt7ViHvzwsl6L1uy8FqBq3vbV1v5AEJg2mMWNxhEDnq+NDTbWaHJmmzk5My19Kv1VGPber0t
YeK+NxGiWMumHEgFosWDFT7JrgB7YnzKZtbbEO/i0eJ4jIoIUdrePttzcasFZrLUAv7T/jUgJ5Ny
nk6q9vM+/19rAIeNV47HBiIH/vUysk8fyfBY/un+5H1qJ+KCCzVwcPnq94H7ZEHmj026Wpe2KBaw
GQ95ahbHlHML9CGEm5bloJRYz83tLvfJ0vSxgtCSEz5Ejg27Fx8jgRJBilKJRwBUi17G3PR/ZU19
yNoi/sZBF5xN0XVfMmINqwJFj4fCN7VtGGvKQQQDGerJTADtRwQieoSTyNq1r/5o4V5hhfn3NsML
tRazTRpXtbgJi59pPX2LQbS9dxBOMfQr46vVwHkHFeyd+ro5WlU9a3tj1X5Lzc81IuHF6d6naFbY
LgK13E6B1e3lgCzkPKQPrVWaD3AZ3bhqF73nVCcTNadTgozZAi6ksuLdScxz7Ba/R3ogsasiEj3G
8QNoUPkMCfl02aOVvm313pplW6wnUIXajsso6NLWna5Y5Q2gfuzhR9gCgVHG4VvTY7KeTsn0YEVq
cQgcRd8U6RB8yXAEklPzzNsijqV/FCSPkPWEGqmi1n2yoRGv+6lHRXJUHuRUp9WvJPaCt6I23rVo
Yk/F/mhWVj7KWlb2LU7UczufTZBkLZ6Chsye+9y0fbIO8B9f3Afvz/63Pvm8FbgNjGPwg3DxtiCZ
MP+z9bDbwomd+FB52bWei45MMsBHXdvlrjHtvD4P17o6TitFFfZ6FLr1pHmV9VS5ACQnYTk72WzD
acYRum9g+6dLmebTxRjLA8d779BXSoua8NyXuE2Bvlr2KltybvLngQxm2dJx1Y0IMcqAUxs+G5pl
PdniTTbUPCsvfRzuJwGC/qafJlWH/IZ8YqsEgIzQ2+DK/aolAdFNLrAXEyuvJdpPwydflnxhlvX4
aM8D+jzgCyJ8qHREB4l5hd73HKsj/+8zaFZCXkn1EA2n6w6U1YY531nybs3YWdn/f3TJB1tPN0+x
aC5dISKCARgohx2MEtSmsEWeFB94s1U8o7Pfn3t/uMpWaLTFs0gCiNhprx88Ny2fp7ysQf2V/UJO
kX1a4z20ieGeZdeE+sW2Q1VhKQdln5bOouRaf+HOiBp+qWBlNMdchrnQObIDDrn1wOcaCMVQTCUK
N7EzRDt99kLA31tTK7LWlQntL1JiwbYRGeu/2tXclv8VSs0PWtqjQgQpJnzU8u5brg7Re2qJgjNi
xYV2bgoXj6ZSbfqL1gr7i23bC9mvpQ5QPEHgXjbHEh5wmna4yQA/c8d66yOOBYvdK0JEpUf002V7
lkDeBVZuLDzH9XCpKfzHrirSE38sRyCTR9Rx8B6NbeYF9uN9EhqymFG67jaaK5OpPmIvrBG44rdz
ckj2y6YcKEIn3Cedki8mJJMgEf8zuV4H2JreHpS9sUnQXCMet5Mz5RL+kKMiBvB6KZtywBPaCG3K
OCQhYVOzsI3lOPnDxm717KUDzA7GoWl/ctn3+qD94QhsAEXNFpVqWU/AzLL3odHgohohDKZpqfKh
t9O+nqkraqgA7EntCxiKp8gcQ+wUixCBnhpqe1McYsX93XUfLKIqXcadOa7lXDmQzI/KGn+Ouokc
n1TI3HcfkJMrwZ05TrKV+93DjiteBPbV+aeiYhEve9yawGQa6CDWxtC/8EOORVpZPMjWvUiTxr8E
mXrUTdM/5HNLdskZzhhVKyMrfnCGAxOFK4K0NkhSA3MdVM1v1gV3Z4S/2nlYVmu9jY2b3cH9YRPg
8+am5VqAi1jAIRwHUq51tm7Rw1/e2n7YN2c+6YCM5ppbBdPeAx5SCJ3Zsg8uaoOHHEXh9qSI9MB/
FdgCZJNRvleti76Bj28lDrnNZylseKsC45Wgn3DaxRXRVt3mMxPdDu1184utG+3BUzgbdbGTQiRR
nsZS6zY9+cJFi3WFiThK1y90M43I5c5tLSNURFQjLELuNmbvhLuyA8YyBM1waXrkLldZrWPk0vAu
660+XORI2Fg/+B5x1Sy4L4PuNM+hCYnHaBPy5BO+yXbJO9d0NrlSWzM3mY8e4oAk19rCiu25zzJ1
KZJqeq0KIRYNHiefYtDe9KDrfmT9sHUUp/0ZsHWRYlgbnW48mSNXwLKJv7dO/E1XhUlSfjapRPVt
lbtDdJJF1BcRGT3n72Zju9A88aRdenx3zpaJDK7IUhLKgaIeKievlgSvuletH5VtADzH6ZqDzXYC
UabHakIMs/TZ/66jAuZgoQD5D1gBhXzk3szJXN4G0j+1/9YXWk679w17jQGshc28a/0M/EC8Ykhn
Y07SNRe2mmlvjWW2K3FEeiy7wON6E3nveqs8paQKPsWI9UOXHuYd9uK7jXYNiI0cECqtF7LZW6Z2
RT/NWkSNn+1ln12yhSVGvuYmr11lV+0qwzrXdbwRHCKky7wKt7XaZg8TEuZXUZTqHtDAtJBN+QTS
D2DGSKxjQc8qXpQo7J/eVg7KafBmAWoVKD3X1VPe6y8k96zLvcBr2LoklvMTGU/gKZUJa6uZlbI1
yxh2cWD+kHOBFwPUibTpSxUH/f7W7Dx/3PqmX/JDHW9qdYQeEnnFKkpGF5FE1bk0WLQtYYVo3yA9
ojyTOu+BM+abEondvZPZ6tWL7XghZ4iueR+0uH3JCkjkARH5mchwHG3beLTCzHws+xHkhoGHjOyT
BbCHFAthE9uUeYrsq2BmwDKGJHtOI/UzaqZthCzgV0Ugimh7QnnsJx3ohx9V+7bKGzTry2TlW1P4
kdXuJWpN/2cI1pmf9/ir7U/d0lM76PrxqB1US9vEpuU9tijdvGCGBPdq7pfNIUJtpBuBWAc4jLxE
qopWYmvx7Z8nw4qbHjudXWAevHVxMJWrBUbUv5S5qiMMVP69moNP0hrUDra+1jNCpH8vONaVKhec
Ens8joLEmqidqBbLqO66fes3l2EWxg6RVUAyHa0S8FzZo+yrmyDHG2FkT0OF/1jMhaxplR4cvbwI
j7LWJHkMh+dPW8751yNtl0Z8ArTsYmU1x2d/MI6BwjenJdWxUiLSP4ibLxoksn6waeDS44nmqczj
78aQfHfJkaOtV+JZXXdiW3Vo+iJMhoFZjquFFHbMYZal9jB+5S6RYmEVdXi/2c7CnMn7zQhCM3dL
B+tLmrIAPPMt4r8bA4BivBZVOp2FnlzuE9IaoImeaS7BwH8eIqC4afqiemBHxt7aR8YsKzVzjXNR
fYjUKbsOE/tRnNjdN9PrP4okil7U1g33fd2bG6vgnGR30RaArvMc1yJFyn3w9gRz5zxb+buGEPPA
AV7wdxctkoQNKQbCI8aht06i0hsQfz5dbac0R9mu51o/pYcE2YxdlxHTBnyVfRdip8Cs+xZkwNGM
BLnUEvdqjH4Gm3MqqoP/e0LgusmF0/19ggDv8dmr1/sico58FUlX/I9FoqAx1wUcfMSJgu+qGJQ3
sjeAvopWfcqTdtp4/HCeLP7QQ63rynb2337IYMGsKntE3pl4pu4pw8LUkukVZbF4HxRVvuISPL56
wi7BMFv9Ro6iwxMRt0C6EkAOFKHQQSjCsS2kt2iCRHhI1Mp5lIOI6jRaIb5g+GddcfREE4E5Gs6C
F0Vvf8rldX80D6MoqqVsxsWgbodCKdZyPbfoE7Av3WMRlNgFFBlJpDirTlxd1D3aAP0+Dsf+hGdf
tE1V3UASfeTHtLab59JGQ0PJve6t04mlT4WC4HkQPWhtYP9qq27hkJheqWncHhpL9PVRGQrwwq4R
YaRQA2jxWqJkHMdkq68M7lEpsZbEdsud7CMT50bIxpx7a3//uOJc/0yejf+Q+RPsYLtxsuz0dSIq
mS2ruJu34WjTNLm/kjPkV4EfbnTCNfVRdmXDkOxhXAKIUgrsXGzfIxbBicAoI/UpiurgwMkdS4JU
954AMgMDb5RX30gj2HqJSQ5w6PztgAXcVa9j79FBDVdB3Q0kVomsNWgjqCmBb14RGssOVWUNS3/0
/UVVFe1VE25zbb3JRZfDt3aymZbIN/oBERv+FRwXEdfZmTO7XBYIKjQPip/8PSD71E7tFrCxAZE6
JQkeBzeqDgGQqyw4nWyncdQvspVAvjjDdj5NUM9Ollo1GB8PIK0h5G3HKfDOfae74FdzDCv1sTe3
Ru8+V1GtvoWTXWwHpBm3JmaBHzCMJyPUP8Ez2puWfMEursLoo0+/dZHQP5OwbMkGatHWtJ0dP8io
UkcxrsHE3FZd52Aok+FBIJtTirxxPY/6KRuTHJWTe6yWhBV8ZcOM3uymRSLExrCB6OROFAq4sCZ5
UWHI/dKBQA0VCeiWbBcuNT4GZ3iNrzRUxh5KZI62mZa9mAM/Jb6bxGTcwQZ6uK09YCqorCKvRkLY
ajyu10n4WTvFi+4N/a8w+hF6vYLeOeoV7eCU+JMnaGZVsfJaxjF3C+hVnKLdvZGMI3Qo3XgPSecs
xJj5Zw/nyZdGcTfJPC0zAkGszx3IBdM0fJg/ZWYYD0PPOcDIhwfZT1Iu3+rszbenXM998aJIf4K3
GULxIp2W6j1caFVtlqPIHnsYiJdqxNExsvt61Y9xvx3wyMOBjjNGhcw7rzIleAaFGGvaCETLRzHF
+IBOibHUPNfJ+2idmVDh5Ep6aSsH3u1+cRud3B5fj9uYnFAj5IWNUKAc5dpVHbnr3On0tRytUPI5
RRX4Pct1pgZ514tV8BEVnviR+7gqiXisPsAY7xBYdkBpR9YpQudGCkh+KEOTLJM0CM+xkg0vYMT3
BnvBglj3tCOyvYRqFjXrwoDt5kIGBMw747/4pI2bUgUTWNZtf66T8gDkTX+sSgCI6kwFKxsXDEat
p1e/sEgK2RZiKvNA4ndLA82591Sw8WVplOwqlOneGj4jJFHLvaL3/q6C6laTcQLZw0ldVGBgE/Ds
71bvL+venb76+JeixphBkC4N/wkbdshbbssLIyU03409whjTySfIt1LCUvvo7SWiDslH1LLNayPw
MxEb2ocbDc9xNmrXxMWKwjFGZyECR/3w0VQgsK1nZy1Nx2fbNC9kKQmxNdY2w8nvUMyFrJWxWmhL
Wa3r0E25yIz94XdvCsHK5qK47dRY2ced1ywigYHRsqtEtWy02XkLh/GrLDqfCIAIrnk3opOYT+pu
HOJg6aYFeUhbeJtUJ8ekD9WrwW/NXrJEbl0zN0SbcuAS9aQtIJ4ybS4meFzGwujyle6W42mQTTkc
6dymnNbJOJowUS4jFxzGUJwTNeKjX9uXCrr9ygmqYGViwn3mLPO7sIIy3WXu9HrvkjU5rSYqj7Gh
jq1OHsTjBqUK2rfefF7CiJ3x4KEuZ1f47m1v474YUCEV3PcE4erhINcbzn5EMvX27F+LG/nkkNVG
NCboMcgLxump7rPpqZlUPmDIa25lUw6oQcHvDEZFe9lHBJB5yE2DwUmP9y4VwlpUOe2558oYLbn+
LlCL8R/kGnoFj64Nn+/TfTarM+D7nQnODJ0Jz1aPXH5e5XT5Goqt/iJwghAX94U1H+XszVF1dRlq
6XCQTa9Sn4SV+I9gi/ovhRovMEjJ35KggrHCyeDWxM6i3hGoVlZydOYJrTw96/ay6XT+p6txlJg6
L3kbQanwOvgadw9cmb4W83pWlDb7JkS97faqDSkCJUfcXjYjjb3eKbPsIptxCISOEP+XbuTQgwP2
Vb7MmBndQfchnBN4yt9qnR3IatgA5agJZnchuvkuNo8OUQTLMFOek8yprlavHSYHF1GsvtbcSswH
s1erdWwC+2zmZj3GFox0amjjFYsiVltoAP8xUHafNgCAy72btHt+6NsEMbpaQ1zX9c6D4jbIE5o9
kkN2f218dXoa2nJ6Mr3U35u5esz6xDjFwDfPnZ77RGtcn7fba3ZTp3/IrpnSgUvLPMondTdak3kw
LXLus5Z7ofTt0YwH4xKOnr2sg2n45lWvUNHjH2WPkmHv1sojFmLqvo4QKh1SI/ySV9bXMAqf+BSE
m65OEHpQYv2lR1Tn7JvNZ8rN7kVobfbsDz/lkCwsQc4+aJJH2Yr0alqgwxEeZXNEpBQ/liHYymZv
99XOd2zltrRhBuYscBYs9GR+07UMAxOreADVq5/xCvCuKLMPe2y/dLZ66NZLzSt++E0JuKVzCGtr
/mxo5gMtjHo1X/apAFosiLXix92TYkHJV1Uz5UTyTjk5czEEYKt6zyXjMg8AZ1VOsnZvIu2wUBw9
41tVmW+kcsiGhGhWqgiFvmWD8+D0nv4UZEPwPPBzKmfZeZEfbCByK9nUNKzoVfbzfUKwjtxq+txm
wjx4AhQgRDWO3XMha7KQA3IKdENn6UeltjYURWyAK48bDm98VTqgZ0FYT8fKFtkb6e2D0jj51azN
+KVONVCbPgKNeRidfUMRC/lQkSeE0qtQg5aJfatd1N06dGaboyqbXT67WKAfRVW25Rxk1Op163Co
kE03EeH5VptXgGmH1RYBU/KAdqHc5vy12P0ZR4UGXHi4U95eRk6SryXnyKYZVtHaiSrsNuS6979C
zlECtWen7T5sNOZ/+JxHr26PP5XV2SCgHSP8Xih6+hSChD+5BcleqyxHGFcYFQeVicBcCFk5RcIP
4Z6eI7dBBh6UdHDk94om95JTkBbIVtMKe2ZEfmssDd0cUO93aBICfTLGdzkmZ0WAWzbGqNurRCs4
1Bttv42CLIVFjTWm3uhPcZ7/yMGZ/bLTM4Kbyg8vxPxqsNTuJalQbeR4n5168KJHI1SyTet04QuR
aI5VPdB7r/6UDxdB/TUsoWfUIka5FP7GZUyn7JAOygzRLi1wQ0TDQFGqX5EH3Yx4U/zSuuRiw0z8
8NAUXzbOGAJGjDFawaxwp2Wa9jCkSQRHOlDeoVI+yocADaw1LrEPNdIhi75s05Nqd9+dvqifZWFZ
3SdgiNmCVYW/XSEOMjg11h7zDMBv1TMhuiURjuBJdo3k99Zqn2N9MQ+aSaE+Og2/zvP8IErKtaIa
5hIDNe70yBg0R1lMCnf6YFQvGTvIFhnAMtvoDpd/OfrXbJwZmmMGDTjep61O8iWeD/Jzk839ATVA
5eSSxtwF6Yx4HF30fMHCPuG3tLq15i5e9kdoe8PJdovgJQfctw6HfljLGULzszOfuHc5KLvIfWzg
NamPsqWXlgXcT5Df6vlEDckDtgDxoyxUP04ey4rdyO1SY3MfiMUMDkHZq3aLEFCOZeur3i4R8g/d
RcB9mmhGWR4FJ4LGz7GUQqrleC90QcBppTtTARhcbw6Gjpw630gd0ShQgmkbeA+2hyd4USKKb7nZ
TyHwbopb42DNblTJ7FiVx7VxbJDfGCufE+k/3XJM9tWOj79ApQMOhmf9lOOY4qG9X2P18oRyWnoC
QPUih2QRO3W9FZY7gHES/pPsG2Pk93zUXTfyKT6r2v5mXQJhcUYghoS1kiR/ApKzro02fzE8NXuJ
8EHoQre4yK7UcmrUV9SeQzXzjSqbMDVmn7g9YJjZU9HiWFQ6mMOFbn8ta1Krcq6tuCB30BIP0wko
HUDxnWeiSmaUPmRQ9Pi3qF+aaI6RSeCwy23CzN1FP/bB51BHX6bJS36FOd/HpEb7P9cg0/ht96M2
te9a0daP+C0QFvRnGVWua4iaJSs7K1N1K5t5k/5uci7ND4NmfUhNP7PsXvRIHb4AFGHL4EuxG0ZF
ffZT8esm+scEUGi/JxgNIFFNCX9ViTFeiRTBDySzqjvddJVd2VS1K6i8mHeSO7t6c6F1HipqzfTY
kEq64K6BAT1htQjaCD98BBCPbZ6l+FqoL+YkolXg6tUr99BmoXZ+8K2p2hMQGW7Q+f72j0cC/lh4
Uf1NEA4m6zCorymUDVy7ivGp1HWCU3aWnQVSPns1hFdoG/GBvIzAWcc3zkOVptvI8tJFQZYY/625
UxbhXIsqMD1hGGYbDdkR/1DAgp0qZafr2rF0+fVEkbMEOTIXWHL9rv235r0v+895o+v/nFoDI2sd
je+8VaOVB4HzGIXebNw1V3PZq+gjQLEs1dYw2bH4mkfGrKz7za3qCfDjox+tCtTNMIOm0FUHNp6p
gXkOk1tXOtfuTc3voDXd22PXPztDrW7l87JfPnFfMynr30vVRPLWsIbxo52dp8s/ha1jSY1oFMVc
wzmb1BhSEHLGfa4cVC0Xg2ofzM+2NrMfcgpKvNn2hgKsLFANjelHO46jcKSavkNF6k97GCFbrOvc
+D0ugdO89QvHRe0U6m724k6YW4ad9YmoGF9EDW9ibWzEVQ5WCXe8buqGg9Ga6APOkkRkeMZLamb+
BptE1AwqkdoAQN2RK6A5xwVLXK/mOUZgVAi3NHp7sc/ILmmbyHfKBWoRHvjzGcWf8xXxl7LaSpkP
FIKOzk0KZG7zB2WztvxScQogs7e3+V/vq3yzvb5TVymOsQuVQHR1lp+Q0ombjQL9a5VnGPcqyjCe
/lXLixRT5diNdrL2r1ElTr0VsfNvQDcMEoDx3uq69vFeQE5LUNGd0r8GQnCQWzHa6sKDDP/XZDWd
loDkCqI61u9FYmbAttiOaR1ti5BjSpk7T5qXRte+GfTHMRWf1dztgJfahENYbeXx6M8sO830xx4J
Q4DQz9iTeXgEAEH3mvTZrlz7LJrAfhbgoNeJV+OREPMzw1ZYL2DC4v/sOOKqd2pGPMk2FkEoxNWb
+8o0ItqWx9Fe9uGtGmPm8VM2XD0frkroZ9vWVJ1lPWoKvLjaXrZZui8VAZgStMhJQZy2BaMQ+u1C
dlSqCW8UaVqeM95x9e5P9/57U9ZG27kouZWTWqtKePQKAqa1Ny2RZ0iPtyahodAorS9NUA8XY2YU
y/4JM6lNoaK3mM5PldiRwIIM4A0ide0p09VEz+txMjGFNpE5L2eIhizQqszxtE3LvWy6M4DDD9V0
FY/CXdtBrz2mxQJz8vphRkERuv0VNxh0F64NguvWj6ljzNXtLFv89zMwlvVS0TUEH+eH7o+nQ7FK
Rodg2Nx/H3SHat25vYEW4D+vVM1khynoN8hYNBCl/1lH9hvqrL9S4jjxZ51wrnVuvfeixjze15H9
pRccK6Psjre/u+7HzyjXcVSyCZblsWu9Cg+yFhnvYJPOzTZBBc9qwm4/QqR9tYwpW5AzqA6eWh19
0UbPWTZ+6Gy0HHb9cKnm3nQJ8YV8sBTfXajzgOhMkuv9dC18gPL4Jg0r2e8SRaqMEdYghIAdgXl9
M7md+MyDrRzvqyjY6H1e7wGA6V9qFY2byCy+lh2XNFNzxSktIiwQOdQQ0+aFTBXYj0Zg7FGMzXAm
RYWy3TxQF85TBGHkxcVX6uDpVr2WK+XeiNZjRPwiiF8MxXDO2lyQ5IEqm/F38jG12m1nNvlZjfZy
RjVo4Ltml+CyadQlMjvFOrX16SKLrAjVW40Y6MLzEO6WXTUwSnbqyui3bgFmRHYW8+TbSJ7yO4H9
TbO9ryVr0wAr3C6GxW3efX21qOq16uWwUeZlokG54rNCjGiGNN6KNmhWfWHCVeFKfuvzOi1VIT0w
R3bacRuePJhof56S3UoFOFL2+TdIpD4DIy0HMm42TdNq0pqoXdxnyYf0wavTVV0a6t4qh8191BI4
Byi9t1HBKD0WWtASXordL7rbtGBF9fJbXKQHVPXQhhHTA2hO+1c0pi92qjofCXgaKDocBEu+BGAa
tAtuj93B4h3uwG04swGLdik9ZKN8VFbXt07L9Pxz7B8w39IvCv/5+kLO64XCL6Jr2OiWhS40jsHf
KKhVHmPbxOI3L4XGITTl1JroHL7cmE5MPuJNRAJlWbUl6F7EC7acc4i+p1Z+gKqJQIVsZpF+Ta3v
09yQPWrh/EoSvTmZuR+/YAWnr1XB3yibqEAiqQU9Fdl6RuVTNrsT6iHPsqcia76YyB8fbmNpGG59
X9VWcm38KpNL4/yeK7uMFtW7LNEeVUUnheJ5WFML1cIckfUFAMRdO07qUq4G13NJtFUc1Yx9qEnz
el0Eo7cAzhDhuEqfSTBH/NVW2r6dteH4Pf4zR06Uxb0Pdd4Jbq+Kx2xls8JtnfukarDdRUWOan3v
k7W/XnAcQa+FCGyRN/3Pv0LOlAUXjK++SYILtwzIVeKzHxxxJJ8jjrKG88fv2v/Zp0S9vSdtsLw/
kBnJcLw/Kmv3PqtK112H5oTmGN5REKi6FV4dG7CbYh9rLcurV/eRDq5ODW2SmX9VZVuuAThEXevR
UC2MP0v+14n49kHplg/WtQ9fLk1295eRa91XkANAUbBvL3vtPNTNNlSb8WMYNAcLutE+eWOIS/kE
MVhH1+cT897NNHLEbDtA1qk9Nc9tFYELJXcBLrnK2b3BT3fkQH+0cbnMfLvBUOAVqYv8qZx1zcZ+
3FdREfNVpIU+aQLIqN9P6BAkSw+C/dbJbbTrpzS5yilJm7ezTAYszPkJOfB/LCInyOK+kGqFGJn9
fy4yxN1evoCqsgVz3cVP/Q33WxEtFAJqWjIMP/+HsTNbjlTJtu2vbNvPlzqO0187VQ9EHwoppAgp
1bxgUmaKvu/5+jtAeSprlx0ruy+YAIcIEeC4rzXXmLwJHyySZO82D6pb+3n1EitkRVA8A9/2qU2D
rxRfZFS2m1G3qzPmU8GulKV1akaoAVlrjMfENp1jFqbjXmsLShwyQ992TmCcCe1kG3NMx0s71vAN
03Z6qowSz/DAt1/qSCEESrgQCkIc773cAmqb47Hj+m2UbiCOIbVI87w5+cW8a6AaK5osYzdS3IcW
vF+XolGQwsegkvI0ydfpYPoKgsDeOxLw/YaH4dFGwTfNme53pYAHg9sqTuD1fZvl1yEY7W+tjskq
FyhZLTuHoUh2uh+BUpzbzjzJdRsrsGfm1T4iUzdURnrXzcfWRrVWx8q76hoho0FVNsspFT+Xt51t
Zl+fR4lteCD2QmRgPkc+op8KArvffX2gyX+ARMxykeeQHgt5N2lWCZWlKnY6VeDeRxj28S4S3nNn
YKF7aJsEtp3t/HQiJbxqAaY9RkM2OsQQTbctgs0+2edwCq9YDbupfsjQLH0ksrRXM2b0NmGUegf2
Fu7jvEMkJvlSsn8i9Yet2gLiHRtDEGvKPkwKnD+yBKEyFibi4uEXvk9RDNdDM5IW7RjUEJr9YBy1
WKulnpGss1aCZCzM8C6chTd0nd5H0n70DDbfU9TH69JiKINf32deyQ6x92BSllbfGuDlH8p5U5Bn
2o2VGI+/N3mjUI9+Acs4w6ZybrTsczKiNAEvJHc5l6FX2ToaknZXN71Peqxq6v2v/EWUtKepJe6Y
Rs7ekzPRoI6MDWXfxocidCoBKad8DMpIxcw9y29TiEerBr3+ti788eb3YuqKX6tjQvJ89XvPzG0L
fOw9mFIaA5C3lFKlsRo9IqvRu+Up1ksVpkgq6IGvupGVm8Qu9TsBvWkfW6125F6abvQePkkQE9q0
+aHXKf4zVJIoJkC1lkI0x7nqqTpxzQNcfMJT2zTy/quMmDXPjLT7RY0w70OZKu+9ZrgzULCTdt/X
eZK+TIFq3ySEMVfLaoYsYF2TKDwsqwNcZq2M08e+LqezpYrPuvdxC047uR2kAEFuj5yjzX4A6T81
k/RcidfDlR4X7aqfP1Ze61yXTVE1zMPl/LysZWUq17oGvNnOK5xek/pMsvswiUBFGd3X52XTP7en
dqne/N60tAhQJ8BG47nyRP8QKNm31Cj1DwevIypzs/FCSMxAAkrxttbn4oUU1raxLe1DCMjRITr+
sywA3WrCHtaQfbUPqhlKX37EV1BU+Q0azPKG4FqNDDK1yE/mBUWZWVxRR9NUN7FmVgVzRNa/GjXW
pB9aD6xbDcEGjmt3XRYQj7Y+ItH7ZY1sxQCFFVPlZRW0kTynpb//3b6P4dx0tl4fl23Sm/A7Hucu
YT4lZRv9FUsmAg4F6vd5UxIF6SaohnALHQDTKMTJDJJwHEWBB1WbOuJl4dtVtSHF2M24H/VrW+Fh
mUZV83lp0fPgHwwHmceyalSJ2EeSiAVqh/hkzosUSBi2XfKwrP3evqx+bUOk5Sp5VNwIfm81eg7D
qT77Y/cxYkhAYW0Rk6/jLtP0sHi2i4a4heU7+2U1LrGwKKlTv1EDDdqWCYG1MdongpPeTzImbqIB
E3ZHXIP8FNMipccUoRiS1yl0cGsj/nElERRscon8M6vR5tQibW8sXTWOlTM/WX0j7oqM91fQ+fvC
GHcDzianMum1jep55WMBCZB3ht9/p7RyZTIk/sxz6lRSy6H+L+xXnpo1D4Y3VbvEUtWjCrkml7xR
03wyLli+ym3AnHc9iI6HO62zY48K9i5KFeOSZAklVX6KSmCSdyX5vW9VGb6GSRu/OP3grPKIB7Z3
omHXRp12rId8PI3JmGydVCejW+HFzGTLeXNi5SZSfdAbXgHivrWzSy/IxpKquQ2GCOGljRFiPLaf
pB1fuJ7ihW5lREHiew9lOPXbQqmqEwHUkcH7aO/yUpBELoW1dTDJOy+LmOdipYh82vzepg7FeEvv
BDM/AmKSIe5bZao1bhvVZN1PQDX8r+u+MbfvVfXXfku3+/OYtzaBbzuDlKH3h3JqTH2fq4GyN5sy
PqGRjXmvQCJe/lq2gQl9Ldo62i3bR1m1e1Dtzy1RxlWiYoy42N8sq4bTY083Q1CW1brIyyPhNu1J
1ZwMoq8q1n2MNbuvF8xeEhMMR9DJU+kR/W5nnprtoD5Wk+AVIoC6rSTMxMmjxumLQKErQXImBPEW
UMz2ElLSsfIwS7mY0LNQiErnVlQYkhhtjQsdgcJTLzBmpcpTf7BxACbt1TbPXYWPKlgN+7um2BsL
py5ubqG4bUnxiGM2byTmkVSVqIOKtPQoDsOI5ffJtfnkNQbzpyCqZvPoQH/QW80AAN9F960a3IHp
DDelOgEHDSknJ3N10CtbXtvEVM8RTDVX16zqZayqml6S8NrSLJXKk1WG6UM4DeFF2jrvFI7GOsbe
pRqzt69WqaTzVSPrDlWN+ii7cGvOJ3MYWBygLYn10szUAn/V0bGeGJS1z1VzXD6yVJLmRpETd+V8
7sqoPCak2P9RP0hHLHk8EUvot8vCVpLPJLPUXadrvzYt25fVuGvHG8dDGPnP9hOT/H2C196KwSj4
77a1fhQyX0tPbd950syV0Ov8jHS7AGSTmFtZJOPWG+xgG5HUgs5TJIBCCwDCtqbSYVlwmrq0NuqN
OW0SZYjvv/aGGUJ9tc2bvTlaS45Q3KdpZWxx7a0BeKbq/bKjo1zj1m5V0hhyor7CjNq7XGnXqY67
TqqMp1j6/kNSqyga4oJQb11RezBv6yr904wmk0ARRhR+RwxnwqrFlb5VvRKBfE0wnfhRUJhJMh/H
K3SfbpEa4yeguIvnG+bbRDrFtdRAPkn4HOtetcOHNtslTiA2uh7495BH1U0wqsN97CjVpu6n6EFX
bG6csFcfKMI5E8O/+EFgrB1KU0iMzSl3e065013CDXfmrHqE4PRrvxlPWHmlsotuKt3Jz4ShmlOv
apdwLkMnyKo81LlS7BDnEhEeJbbewp8gZJrgdAswP18Ni6F51OouQUPHYVL2xUMy7H+fg0FhcJP2
yvflkOW0k4HY2MvRYSwV70tbuOEU1vsy3S9NqPHf+LgKEIVNtIuvGO0xQGjntpYhL4NHVagOJMxV
ed4Oy2qm+sW5Smz6dXtajVXX7dp6sI4FpaHHCSeVmbvxz/UBKzE7QKPUxDJ/GnQ3ogDtcVlxcFpT
iBxefDssnrIguGuxP6FwkIbIX76PHsNNInbURpPvokgopCSwuNd7S6ASisXJQPr/4fuws6asnJ7F
BE64KrLiKjGZ2yTMFs61Xlc7RZeARC14AHVcBwd6qhinA3zmDYVouTGKfu3jJPPIxBS+HHje16r1
3puqSn4kaoRxBTXnTIChkZN+x3mNwaDZ5t/NnAFXFAPU6gAC93nr3y+LXIvCs10/9A7QV5IUhn+v
xJ6zGdsBdB/T4GwzkDWwdGgaCgMQ262RwIAn9p9R5CfZJgu8YmUG47BdDp6cGs18KDd1o+cMaVk4
PMUE052W0mUn4JFpqR4jzpZsdLOPfu1Zmi+L3DxoBLhusdHxTwX0iMQUuXSVth/vMgGIQvrKPO1q
mlUfpOPdsmP5a1nkk/JRTsqwX9oWUIBN3EqH8gKB0D/7FgZyrihS/6wp0H39HEyeFZIvVqUbci3u
4nmhdAblefNfldeA+B1GYipZdtTBzot/aefBfmIWqQJpmRvLZffyZzwwGfPKBqDKX88akUraD3ny
OYTdO/aS3T2ws/YyyvzsKGWHBLdA3lwDqMXYtXvJ6iJweauJsxUGzbX0zGOBTOel0sNqj5HesPk6
KowKQH49JFavqh6dtNot260+VvahQNcOcbVzR9lQWlaQ6m/nBQ5rMyuZOMKvPxvPaF0GrfZ+qJ0B
CboVjHuESNR8xecobiFtBAF642kCXFRB3phUZt8EWqJTYKXf7dHKcApik1VHnyCZyeueuF3yR0+h
dBU857hmMpA/Go0tbrsRas+8s9CD4jHwIZk6enVZGpjEed3YhE8fqY1xMIOwJtaooxD/WsQrvU/k
8fd2X5TjsQ3ItHYiIUBj4eQ5NGfuv+TSNohHCj+9qqmfXpYGAP1AjYm6/Wq/7OD1XLuWP+iH0rb8
+6ayD1hzI20x0xI3xvQHTlg8NUrR4VbuYxPN5si07T30lXCzrGpVqruB8ItbhwDDN0N5nxKjeOnD
BCaujmuaWA5KFYvywdo8Lns15idMbcpvzLnEbTryn38d1VB0RumW2H8dBSR/MsPw2qZGdd/09XuP
On0bTAnK3XQA+ZlnvxY6Ih137Jxs+287libLNiEybMCJmFCiGTWDG4EyqewwuNHV0b6n3GovFSu9
FVnh3C+bOg16U4Kh/R7I1cjPH9aUBRi+svZJYSi89Cf696yAb6p32a1lt+ZJaGp9H/YVkwEKzA4D
QdN7MSjVfTcOxT7SZeeqXZieysC7dp6t3Puy7QmcVNVHKY1rHivOI7ALse9LPGsyVajPqhnslwZG
oWL6CWrjDveADkVAGa+SLI9P1KfVmzpqjOcOZLJMwuEH7iqPTpCo3yTmN5veC6obHK+qu9KndGks
pPOGuG+9NOU2Anje1AZ2TF5DZYGoD1oyGPfcOvFKanXxwz8vLQmh+asKIcmD3+nxQeqa2I1NnF3i
zot2RYSn1Ak5BUP8xBtXcVcax6acjGPGnUgVfQKGT8f7M3NRL7GhmvctrZbFsv/36rK3rYj4Z6gc
lrW+RSy7+jrbcuJJo1wBOYkHamGd95N1TiLqWaOm1CiykfEpDjQK5VQA2FnNvSh7Eb/07fA+173+
ZK6UJkjf3W5QjlYN5BrXRSQmEBseq0KJNvSV4m5yNLHXRsAkmqPmt3iA8aowA+VSEdJYZRBGX7G1
u4S9OULz3PajCpK6UF54eQXRoestJuDLn4Elkk2aKltAghF2IlrzUMmwfcg1rzskWkOOfd62LBqf
aodGlL076dWvbbqByW+DwJQbj8NwMVFuC8YmmhIrJ0bJ2pHKCeiSo5ylzm3DuxbLQ7greCXn2icp
7rXEVeBj8G3wnnZqXKs0DLdEPJoTmU00Yt54ot/FjmReYDd6VYlc7H9vcjjhrYmGiOSWmRWkwYfP
r9Ucog+p44mcK5O+rNGV54naHzdWiuC96+pvTqJkKO2qA4Ii1XfbqnLRCnAdvPrGCS0rQNlTbAka
1T/joKT23I8+vKkkz4V07CXXKp3XaRJ9i6sGGxdDra4t4sG1nkzmvdrpiGfDobszYAxjaGk+EJjJ
Drj02biu58aF93G50i3OxJTypXCQCmbx9w5YBHEunZB3Z1QfYUoCHFwuEzA7GLBasbxzDg6diK0V
32A9Q6oCNP7Or0V9X6RVubZzizgtWBCe6dr7iCdYZ50O46QUgEusYPgJf+g96qLuRQmpiDAp9bwQ
lfuhRwjCeB6bZ6n1t5kH+1zxAYAnGoZgEpOVXa2Nzb5M6vS6tF2aVEpyFP5QvACwkRsVG+sbJNS5
azYBg3qwrPaKwXt+A4u20u7pZXw3NZr+NolMb5UKor9G2Fs3tjf5blSGcblKw/gsQvkz8p2r0Apl
UxXO8IJnjU8172QyPAuVSwbIWvrV+EI2394tzfR5tQiY0C/NQKGgt8XTYBo8AxeR4SErZ40DKcp1
IfThhuof41qH04MsRE/FCS69dkvx4CReylwzf4TMfbAv74MrokOxK9IBV5iaqLaMM0j/XXYPvbbf
W2h1+EQjvf+9I7LNR0Ta8rhsAm4gd3HdtOuyvtrplPyIVB4YZgc6EwKRYxw0JMdA18l55169duAa
vzSjeRdjF/SzCZyDhzHQmxn6HkxrZSTK59Abtim+6pFUH9IyifDKy40PA1+CdD5IGbOPqChhJgyj
6lZW/JaTm5pvWTjYYeHvl1WbsUvUhs3j/EaFqkDIjQp36yUiQ7Cuif8dl2Y89XqW+C+1SodtM0NZ
wbO7Twrq63x/YJgZqYjYHct4URv0puE0hTdwRIeX6M2JWuNFZ0p9ZFoZAl6lkTQgT3VWm/ADUs8r
Z482SlYR4ttnv4EMsCx6xZh2vaXWqyRM/IujUVCugDmjkpXqkmV12ZF18jnpPKpq50NxTIOycvHq
/zmNqml4E8v4LWK2FK1yo5u23dQg/5pPuJzBz6N8lfG475Zty3mk5d1qFUXSyxrB7fg+jOig5s9Y
Tq52UElLq8LuuPHEDjhW5eKtaBzhgxmzS49xxAOh2sQA8FcKUt+doZO7ShjqvarZxRqE8aZMWLhZ
eOnuCevbz4zYV8t2tVXVTVqRIrGUosJdSNsJJzTf8HlW1q2id0dqYyzy2s2tFLm5J/joUVXojOcB
duzOGFvVFd1Ibdu8jadnPGOOE2xaRoQk1ln9vSNogFaFUVtvlx0JwL0dIb8Aiq5xk1VSv+9qqT39
c20JDRUxXJleczYVvroT3Fwz9I5MB9SzZgdrxZZ4Rnq6Ne17Hfe6NnDiSz0vkrGB4moGFAHMq1M5
xBc/bG7pJkFNzGsphgJ3HVrqZa1aRo0oynZ9qBSr3wfhnF0jWMBPc2nXDfi/dT593JQH9qmqHQ/I
uW7tp6rZDmYtZtvMDCCiCibUq7Bf1ZWjr1O8rgZD9RxEptxMM1x22dvYjD+zpgOlPu8tZYLObBqf
zBADjaiqn5bN1WAjUPBxKl0OwsDNwK/elAzLOMgW4octreRMkX/0XH8sGxkyQ3vQ6pjy8Sq/ZdRI
Fohs+ZMzxiGsR/8DV2OcA9TQQbQpn5Z9psosgJ8PJozM0o0xTcGbEhdreoP6e59RwVf1RX1fA506
Jg6GZXamjC9+7++XFhmICCrIIyYGZGpXU45RJBLZ67Igh0oOkPTCsam0eZvt33TIybFXUZKvJmPm
vFpTSXXrfJTFZPsgNMv7arEc5WvyhhAyypX5oBBx6A4cGnHY+YBl2wRjHSXNpyZwA9Qi5UaLGuUm
zrpsW7eaeZ0EHg/GWJvfIwPtBK+PT5wgnpgPwtrRxxIup8zOKLXjg9qPzCixZrjvmbOtmmKMXr20
IIbPQUIT69pOST7UYnbCc5xL1kMRUIO+uMmbEmgkJKhNUzcGw1mAgGVbKD8Ew10yWp9wnN7JBfnP
pjZDXbKwRVTT6KiGfGyVM9u+VyJYPl3kxG/IYAFa8ZEOz1urFxB6ySHiN6b5FwF7eVdn3XQczLG9
pesuNpHZ6k+5JIpGz8pr/gD9v1urVs1gPBLdVY0FOR/qfqZ5zQYMvB51xC+E7vtr5mvNXZXat8vO
1su6a06vMdtcljdjEJq/MrJdNdbbbABRiYkQ76ogSFaJDM2nzJwh91YYP9kZcBOvUbUHgT4MzJza
psG6HyJvPQ6KdjvGaekuJrB1rdpUpBHJ4hkvnnPyBgjn+h2z962S+OUWY2HxOjow7TtbPIYTofAh
h7IQ9pn6WpTlgPHxZN2Zso82NVd8nYFE0cAvPw0ICM+eM34vZ+vdeDKd3WiX42ZZJUdGJAATzpOc
i27mg7pwgMEAsDHURXBNatFvhirvN9lEVnFFdY2W7vCqt75kvFIJlJvf2t1FtauUZDFVBkZu5KfU
J/q1+s338Y9Y/krmbZPliW9N8yI6eZ4K10PgcmLgNxGlt1P1NOViGxkUtKnCji4hsq9zSpi+zTMi
TXSO1l4QhnFlwXg2Q7V/k5kk1RRfH159RSPCK3GZ1RFvfhkeiNkAwRqwRmYEhxMaMvAve4Rlx0So
Hu+yQV+RHU5cz4EgAIzAvFEU0a1JYE/vigQt04CpsyZ+lFq0xo5Hc0/yCKE1lsLXGKggclQkFstq
KoL8WlUavXxqnJF7lw9MP41dQdp21ZGJxPBJMW70hjRLFWXJtVIzbadMpG/0UFMpNQjluvKy+n7Z
q0ZGT84rUAF/zI3nRTEcAzuuLnEyJVdKtppNOUqxWfaFMHYe4vL5d2uMKNp1ppT69qs9cvKzWaCR
1NB11OM5Izx2IcN3q1RmCdByXvNjaCzEEDGjGZlk1mWwp2fA5q8Nqge0iqtOFj6BhInhQqz4lyj1
kCeHkmHSvG1ZYPxzU2YTyMd5UzhgEdFkxXoaJ/Wkp4681wqI/2AGxbeJz1k5lZlcnQykLZkAFKAB
NAvs1aNba6YIFVP6kzL/OwZ1+rGNdcRGGLBfFUbB10ia36wghE6shc6Wbr/ZWP2cfEoi75TBZX4K
ZLsmzGu92KVh7oFeVRt7XnUGGboQLXCW4G118dL2YWmGsaKxFSCSd8sqoHrU0Vdu/Sfq0NK3gf8U
O2SDgqKW0nfDKwmd5elbL1BvC6kGR6xo9W/WgAR7bh9EEMyURq/3FE/CLU503ppTU6+cBMy+boet
W6Zd+9bo7ctgg/9HkXUYWqhjKMk/Gt1BcuZ1DOcpw72LW3+2jxGrthYKr7VXuCd4FlStTp4uZBKa
kcex6lb8qIbyGqaT/d75IS9sGeevFvIdt6zRAWkUsa4EcKxtE4p016rlT3UYIPcO+q4uSp00kjYS
8Ed00RCyOPkUam1UtZXPelWdE6GU6z//+K9//Pd/fR/+r/8zh542+nlW/+O/Wf+eF2MV+kHzb6v/
eAYGUfz8Eb4vh/2z2V8P+sftdfv4HxvsN5fNvzeYv8c/T8jn/vpe6/fm/S8rm6wJm/Gh/VmNl591
mzTLh/MfzC3/f3f+8XM5y+NY/Pz7n9/zNmvms/E6yv78tevw4+9/mnK5Ql8XaD79r3137ymHrSNc
TCgP/vcjfr7Xzd//1LW/oZgVpuVoUpW2I8w//+h/LnvUv1mWRlLK+POPLK+a4O9/qvJvljBtzTHI
25iSrO6ff9Sce94l/uagK1QdS7Mt0zE09c//+Yf/8pP9/gn/yNr0Pg+zpv77n9affxRfP+z8/1ga
zFWHcb6mmwa0J0232f/9/QIOmcbq/1GB8yqWggLTVsw7YxLYVAz8AaPOtYL+TubG/l8uya8v8K8f
KNX/7RMt3bBsKcRMXvnrJ2qaaSJ7NqXraNG4CeterjoEWCuzjT4zECFrhfJy1QLVU0lXKHC6J9DD
bqekidvn/kWTuVyNhXlXT9CHsc2DJDpuR2fExVj1P5WIIvn//JXnb/TXa2QJ3dEcR8KucoTFD/ev
18jmySnjHGKTcKw7LdXvfEe/G/gG//ljHP3fPwirIZV8Bb+rVB2Vj/zrB2GqEgayMkcXYzd/1ao4
/Jo7gEJPlNLoKwGb00393qAvjwAGn9LagnxgtWLlID1rlXLXyjECB578UExGSUbgYWM6GStSDfQm
ftaAP3RQCor8rIxIkimxS/fUGehZVW+avjohcKGLQ1icMtaxyrY8ZO2DUTnGauwQiBRauyuZmq+A
4zqrktCohRCDMmXMfxhsyqCJVpk2QWI3m53MmP0gVgQCJUnJ9lkJ3HoakNzF0a1fKjGW2OGuZDC/
SREgrWov+t6PlUohhXoDwo9ycrN8AwfCNDJWFJeZcr2NPKFg/Zo/h5WGR+aUb/tkCvdmAcI1sKXm
xuKA05l9FMI8TFU6rCrp2JuId8eMx/S+Kyb1Ll78QMfc7hzE+UzGnbOR++m5kifCbqsk8HpS2w3l
15iKuJEjUAj6ZecqIoVuaE/5USoOTtgOTCeK0dxMotrLLEJ/9eQ9yC751jbZG9lRbItK7GGA/fVr
5lHBLsA7LkKnU1f+QbcNhEj6ngyEv47SQKzs8jtO79GWhCc6SMZTeVpj/FLGcmcLqChZ31GOlSDA
qS25ye0GyRCwmXWf1jqs0OIOoNo6J+3ttq2h3VYB83LpYe8woiH1jHdHTX5gCRqt9PQeJDQq/Vgx
9q0uVvWUo6YqGHGboXWL49/FBuSgpEJ5xUpoH1mEbckJhZQCjuouVhqbmzFDQknaUClItmaKdfYD
PWQQG/uvidLHeBI5KbIiqbz4aut2qu19SwzGaaYDiNaYmxkKlOY0JheXJZ14Yg624S3kvxIGa/aU
O2l8cw6nROhNMF97EPAQ72NAo8vmpG0FvUc1zPRC/9X0h3Ulpha4RDpyr1B/3ZApNRHGrcYxL101
xumnLH+MISAZZxoRxjX5Xppko9ICnqhNH1NOw2NjlM8aQxpNGfN1pMgBOdLZ6GA+6GilXWT+j8UI
KWNNYNjfVXFVgoxr5/4pLt00tG/qlmqzpVsLuLzSiT590HjEW+ehoOaa5HMi9G+ryiLF6HW5xsRc
fAPeJ1dcwW2V+acUVyzXU8JPezDukMRgLRjQzk57i66hW1F6u4n4OKe0IXan/qfR4CkBDWFtq3G2
rquG0wd4UyuYKrlgYT4J55fuaPOPmusWJta6HlV4pMZsBC0ocAvVmmA7XgJjZppg4DoDVl5pr8Ww
Dad4cCkP5xE3SrlarlZT6FcD7tlq6Yw9O3zHmW4btFxDmTXF1rD7fM0AFpoSQHwEA/OXzA1dukhP
vy3XOg7NO9yqhVtgZh8O4ef8/zrqgUgpqRho5QSUMB2OrActJyo5d/jLR/c5V4IRPHUXkbrD0kB1
m8o5K5aTkDufQYlhQiCBa9bCCV2uYkVehPp6vtKyPWo+ikb5uXzbrw1FK1fZ7E6iRG6G9Cuz288y
o0KqN+8ilYvGAAoDDjF+02Pvm662dwhmSpfx5PKCrItB7rmv3eW6VcOJy47IUZu/aEA1qKUCa8C6
ZxAHO7DB0M8/Rl4++YX3xn8DZB5KIOAGa01tcrKOPeUwDUq8p+v7Pgy5PT/KJ6mNPgX73LyFwSDS
BC/u9Jg6FBjwrm1mKSvdG2Y3LOWd7od72eQ9CEpZcxMdAwEn4p5QYTm6ZdDc2KOabez5ltfMgv4i
gHxmvcEhfo+V3F4rSkZgTtfmeBRKRr3iCvQhNY1QAEWCvMwL+FDZWregMCJUqDlzsN5e57u8N+UN
ruMIYbpmFyfASHKeliEzHwd6Qt6fCVcEcfgz9IqHPqu31I/yFdd1EOl4lHvJyjIvTLzNlYrfC9Ov
6gEjNSTZWOmBXOC9DWnc0dYKPFZLNfZx3QOrwgTd9VLttU/tDqL1qCCvtl1TUY9U75w6P3F2QUgN
QgsIyFThfelD8lkU0l85mPehItw3U8JgBEQrKHHnGhclmsrCONIJFNuh4ioslziAA570/UGvepB/
wHl9m9uOdNern4EiCYmbCB5DFwBFCYpvNaW9JAGJeo/IT6twm/m9kqy8J93LcUWu7Q/QI5DloJ/6
cIIYcoUw2DSlXJnMP6AuHpaOxEMQuZJ295IrHp1XcFnOsnwcnPlLaDYXfe4BGiaBusqtgBlNGMKB
zswQV4Oe3x9P4tJVDPEtACQSo6pZY1oU7toYbnP8VGTdNkZ+sqZU1dmVeb9TCzQ9U0YYZJaWKXp5
UKvgZ1SASSMIdkZWbq99H7VB3H631ZC3TBNclq3Ubqz1XIgNllrU/Se2vxXWSzLRm8yeQEOJLjfg
N/eLYW1Girqau8ncF2LdGONDX5XOzjHof/qk3/ZFd0M9RY7aET+xuOnfEOS+drXj4xfHlVeibp/6
rbYqRVtsUzwX9jpGzKvC9ws34heF157c1377PfaDdmsZptgI8WYyA74q/XQYcPk+iqiN3TxTte2A
VVh1V2XDNm/Ucse8sFpXdWOvGY2MG7+nlCGX8tT4KL2iDIK6QiWfydMPTtmHXaZNlIW3XbjzrPEb
aCeeLHrCtczxAbNN+1zUiXNq33ovfxYC3xZEkTuZ+pteo4Eq9HZNP0FnOZZi16L7yuspOquxs+5s
sgRp8FM3c+6KstsxwCJRb6GkVRhAuYNWIhSd3wF1dzG1pjr1eEhRi9DTiYSji2SZn2K+6kvHZc3P
Wa4m3wdHv587YhnxhoznbnAqVAwsnrzSefdmhFHAXPswJlXvxnMbqeLtunTxKircuuudPTkSXATM
cNMNpKWNlH8fmehj20GOd2wl3BQFyZ4y8A+ErFeDKsvbVNQSM1eSPpSOfZ0uEtmLiiHBFhgaBlPD
q67xnuS7A6Pna80gfEX6OIHNr+VR1qvS4fI6rVzHKXa8SiyJllN1b2ETBQu07q+2pw+n0UvfkU33
V70O7a2meuPaZzCqg2QPqtep7oyV0gUkKMMkZEzZUayoUSEQag128rJ+phM/NV1pHJq6OzBn2lJt
Ut1C78vdQfG1FcG2WwdTURR6O3MOoyCm8avgc/BK6vSG4akMqCAxm/6Qk/hf9RrxR+MRfq3qSl4J
PnjgdYnG1Si8H62svdVQ/iDGHmMFMZ6ZNCorZ9qhGLWOVarxzh9jxpSErwW9tNaaLNQKtz7jqpWZ
gIcMEkOFlWI3qFgKnTEsjiLRtlU0FalxO8Cww/DaQoRokjdBaXwqH/8fe+exGznSZtEn4g96s6VL
J5OypdKGKKmq6IImyKB9+jnZgwHGYBazn0U3ulGQSspMhrnfvedCpc9Tb85jeiU0kvw30oHue5eh
vFf+0iR6nj0UQ/9T8xkpmASMOP1zZcvglBb4wsJy4tMc2G3cdDiMLRYuCkHizVM7h55te870+lhg
fFhQvsMsx/RHjPwMgUX906UdkEd+VXj2o/rPzowOqtOt/qwUCWevlksik1msLPe6zIa4velnwVR+
8JvOca4zglcsI9kCJo5Mmp7tb2Y2Tkm90H6hXNDLJqbmB+oxl8TvXP/ZYOKK24WRFuYl3Sz2A1WR
h3ZhW3C6eGyH7uyCBI0BcRrRoHvFw+IJDw8Borns9dC3fUmJuZtCaP2clLGcAiACJx8af2hF+Cnh
nw3jzcEmeJ3MndtBAbN12VhW96GsY4pXYV1aoj1BUcO05JGWNbaq4DeWazwXLEpC2U5q4KKJKIj/
OWKM+glr/Yc/lX9Xq/MeGYVyazLiDHsIiUuuVB7c1cTqYCIZVqnhRlV/57J4bsmqUks5ReNo/Vlg
iF9R+wmxe0d4SVpoDI66bLtLI+hogcDsDZFqVu0d8xZjs4bWdjvWI9tDi/QN/4UF71J7NtMLfbfO
Yq9OO97KB5bnAwjoBw4p7i3lbGBQIDAEEjS7RXYMU/WJlNwgArplQIVsR7tp1jtGNC5Nlx0PYCPu
q9raXiv5XdFfHiKfPc3dFNzDox4KRcEs8WMOXGngZd3VRpxOCYhw20Ka53N0yAxLHT2jJim3aAfZ
3OAiNecGaY/EujrKn/JAwyhdNaEs1YmOg+LcjNm7S7LrpDeyvS5tjzHHu9OhvRKNoIN9NqqfWqY1
FyML1sjP/C4xl+XR7pcxFWplNKFNj/PtXxad4GeXGqul3louzaPJXSlzL4D+4mwfvbtN7+ezHSiO
VfN0lqY9wZnSh2jVQPJ2Ux2tCH2nkVnn2eg5iu9Bfnb9db1A+ucekMMEOrbrfHaWrbvMa2BFwaRm
ihN64xKMun5eSmA1IjO4ezsfZD3uB8eoQiJQIWh0pmWC1XJhPs9DaPgIK3stccGvcQsvoCiylKfc
h9idP/dBt512bzcexRqUD3L8Ow6jfx7Hv1pHaWUtIVKI9X7cpQuzYm24LQRWqGb2naB9+0cN+X9x
8X8VF+3gP+lF/0NcjJAYB3TJ/ywu3r7i38VFw/0Xtn/DCJzAt3zf9dAL/11c9P9lIzViOzNNMmXk
SdDj/kNktP4FI0J30BJdG8nJRfz7D5HxX65jEuAOEOk8PTDN4P8iMhJB+O86o2GYnhEElkMXkOuj
OP5XaUsvXLEy80jn3L/Xepk20hFgVFgRTYuLatauQbKm/t5MCf3kr1m9pC3QaDrYktpeiygr7C8j
978M2V1cU8UZ0LtozlFzbIzUUVGLk9Sb0DaHOhE7BxHc7H8asFVTV1L1KAsqkwI2QWVSfYYFLaRG
wQj7mVGuF+xnxd0iX6zyQEThQ7fhwW1u0ERj/tKYAD7h2nOWt/sHyxIWPtwJ4GGd9ir/KWd46NRl
gK3Pj8DITv3SP1NnU4C+Yh+rtT+oY6/BXNUYar1Y1zENZTszjFw0Z8R/uJUQXReWpq2+ifq9HtvT
bRzi72GzUn7g2+Wx3psPmbXHsuIxrHpzDGfpM2goi7SxVvS3tj363O65S9fiGDR+6Cn3LJogne3T
MAEOzxxjI4CnprAz9rvS+5jqfQuZHFIMFnjJOrPQ7NI5tKhbwjcirlbYV6XwIk2eMxP0JLc8uTBY
ImmsNQNqGnjYpCLWaajcORVLl2IBeMxdICKoqEz+OTqITr3sXnO1x5nreEfQl9nuxRugVhjGda32
Pyy8wVETWTq8WbJ7bakF7NiCm52YHRcH0VWvovS+y2V7xcH5nA/qXbO38kD+HWu1lx8UlBVrXS6D
b3Qf62KftolD8bBPXFKFQzdGblO/Lg9FYf7wxNonBhSlUBWjnvbrfgCH8yrMlomqzhDTmL/tzYKx
yAGGS/oactXMr7DpEqssnxrbHJ/ygGowxThzteffORQCXo0iZvr5i9mPEVZzad3xSoHKwTAmu8h0
y58KoxrviPY12d6PsnHzSBuoE99Gnajk52ZtWCo21lgqcJbO5X3YY2vtl2i1NjMiUZOFe+xvnXle
1/ZH0dICwgBTRfSSYa5HslhadW4Ac0fT1D8YJSMsSoAuBkoKAKG1iH1PnLq1m0KrwtBomtUpM20o
Dky5oa6qO3M1kCCH17UpuAHOHHe2+ncljcgvmoWfiQy50JHlm2d8Zimxs199354WIMYudKcB1sJI
6qdYiKAPb3u+g74fd7SDAZ1FXZqpg24rjr1lPWPyQHU+I3Dejj6oxoUgIbQxeq23F1XbHISBWScZ
Dd9JNqRubqPl1BpxINWGtVy92EtnB/z7mmmPshSpB3Awdq12jZlbMwYbJl6T0TyWm6FgoVVPm1vT
hgr7c/SKIa1UbUS9hwrQ7BSpDo321dnVm0vW3zWUCgMne5B4CiIrY53I7KvJIBTS/kl4NoNBg3iG
Qy+zZWcGbB/C9+pl9bIyHLX6rJyWL6lQGXi/eN9JlVX9YV7wTt4sclPNpDMrmjOncv1QjEsARj6u
uvm19dWTp/nts+OJY9VYQMFNRP4V8hGj3ZHO28Y8mXWdAskO125Y4rZ+7aCFVi4YUY0unAKbSSEh
aKiZNr6A6Ltn/umtPcCRsY8h7h1C70HAAsrvaJeQLV06nymbN+euiIYM5+LSWF/+8pPirquxeHSm
TvrzaGo6oa36W5IAMHuHI75u+efZFYihinYC4ORTuP+YDNapXi0Xvx8ump1793Dfo76bHyGGTX+N
bY5dnuJz0PMnjmdGjUDyGZp7QiJmYm869WSF0yWYGSrU7JxTsuHlSadjBMTczy6QD+aLYU1eOGia
+kWW7ywME3wKmnWSY6aABSJxz6mR1w3YF0vQBD3Q5xYz1n3AzdZ+0mtteBhrXZKcOgN2oe/Gdy+4
O5bEMbzy7AbjM9noLe06wwlXY6hTRMTuBGT2WGoCqqoaWjRAQzt5rR0cl9qe7lHo2zQX24xbmYA/
pb9kBdzQD0rn5Og1J3hvgWS2C9iHPEUlhO3Q2JT1yT3mHbOCETaZeedgy37Qtm8GIEUN1toa5BtU
TgPEhV7HftUdMnfkyd5R04ZeftlY3J+IdbiPosgbRh55fRVV8C4PVLQ0Kd2dTMwX/43Kh3dd6z9d
9rLE1YeLtfc+YVjB/c9WENAnBHw5ZwWSGaUJ3O+MR91of2u06uA4Qv31GRlZW0+6a3/Cp50DRSgS
BbkmMkdJR7IuP9A8mFTtmH9y3U6akSvWo+sLGa12YIdjxxqDz+p+MCeIRj2tWp5NgmgIDrR9vebt
GGqj/UyBJ6RrFHFWRveHLO6b4U1MrKCTP77PMHZU7v3x8BPHbpYyI6TbnL6znLmHr902uQo3/Wq5
sYf72THdNAscPcyrkj2sAcG9iJS2r9+idm9f8JfKkWcn2ItDp9y/W9E8V4OoE+po39oZhtVW/lU+
Eem1RBrthv1u4ZHLuJurpj1pwrOo+8Vn3xCr9wVrIrenaFTt0XJN6h3q1Fi1766Y9tARzRvtaL9V
8InF8I2DfRGv7nrnF+7fOvdjNz/qw+969X/ScPKhqVBlp6yRz6OmH11nS3QMqmHDJPkkkTu687x2
B6dJaDHhKbrrppLZmqc9mxrKQl+aaEGz9kW4z2B+t9uMCrsn7vWhh+s7lC0vRrC3j2pwY4qSmSQy
SxVW+Sxy8V3Y6J6Zmdow7YklevcrPfaud/X83sWEkq8hDs+TfK7z/gzv4gudIRI5Zkutcb+g4KaM
fF6cxmTVdtcPvZqxTZJo8mZ1w1Xdj2Mdo2WdR9wSSyboSx2/XX9mZyXsNyy0tCimGYXkRTeENYXF
oriiU/KHDxqzv5//tRTVEfw5mwUYRij343nGWBOCXmKHCBYqbqYtJFH9OGVd5A7WI8kdWpL4CFro
3TKY2D+6X0YHun4D5xXKjVohQBixk/XfksFRuFAqjYVJnU1Ff8zcwVsbOEcCJhp5YxhK9PZyn2/8
nxjrgvWUZlKwqtRfzj6NFkb9VUE/bb+5ycJMKL+siidP9W9+R6WGkeNPno3ntna/dUpzDhLxW9cw
5AdoHHrDp9asUr8fgdcWb+RYwCLkVeQHGPFLgza+wqKdpzjXe/bHtxcnqbbxo8HAz+RmO+b+fA/p
n7mJD99JeUABp2lEgHU+Zyf/DjhnOL869jKICFnOqgGSi58nGEj6rZJ0pAHjoxrrOhy27UP58tyN
rAqOTnZDW9aHFgvs6AELrXrEQPSeXS8/BsneDoE2dAbgEHPRvFkI2K5vngzf/WVuw0l3gQo3M58e
3QG7MmEfJK+4NJJ/Ge7n1vI7md1waO39irIRb9YTZTgfPJqJ2QgFAKfn0kvPC/GqGdgwUJbNKVOm
OY81nNeoqPxPJjTG/JFb2V0fcIZdeC1Tr2rfiOV86cxIuhI4PRLFMXA4VIQ5qzJvhvGlpPZt03Mi
XNbroXH9RO8RYWVODiBx2uWXvqg22skxRav/ajjih1a5v6ZqgL/Y618AtK61jkEhWESbuncj07KI
XrIdxwKxrmZEBoTiV7siO7Rez1hK065DlXl3gN86jsH7z8nuz/XmLJHytuvANhvlVhf61o1ij3to
7HHmQkccDIuciScfXbKV9BnwoRaUgvYZ3F5b1qFtlcvFsBiAGD5HRmY98eBhdpKNf52b277fnqzC
6cNgoJjEYPw75vY3VC961RbrD8zl81pbTJz826Lef6H/Ah5cradlMj6mnjdvZjhnbAbjjXD368OE
yCDYAmM0e+pP5NHwiLMIhsdiZjSkrX17wNpfHfSWQ7wM291viHisbwxsnzpqxc9V1n5WhqhCkr+0
JCxcG9bmBHdhTRYTv0fpdSFD6DFa9JYR7rIciPtOoS+mVOP2Gw90JMVi0PuD1nEOLlXHUGTh+dEC
709NUOhiKRmZVukdqR7kM1QXHQxp/Xv2MvWo7XcyGFaMA/6rIDlJScZEf1BA87MnpjNwjavIrcet
ZZoWEOULNTDjkgbtRDVdG1X5giazMO/mn9KxlqRUK/PwNkO0zaFme4UVmiVrc4M13+pA6e9+yQxA
PW4zZ04UJkgbGo+WwQ+5cy5HMxd/9lG7KzCKhSvNxiE2h/Fgrr6Ic+Mj42AZB3ZXJnRJmFx9+JIt
v2kv5QUzuSq36UjEamQD7R/W1xmKzoHalzxax0yDQs5Kt88zPepU4lakMRlK4pS85fa72k/NUVN0
6pI70lhAWmKCkfao1Kr9KObqvg/w1wX+C1yZ993kDfLyskm1R+F6bODOfJH0JRCTce8k0fURmMez
00O/HPoeNrD6gLvy6azMPJlIwTadruhVetqiAsTkgqOt86cjFtMU3/FJrtwwzJwEwGSCIHK430RF
sB9XvDLnysXCIrcbtDxXWCW4GKiub698j8wtPkut6Y65Ww9pK4crraqP9cCblRmQ7QKv+2j3lGBD
yQGZMno2m0jbGTPg0I/bnnpjPouVKTFsoh3mqj830iu584zFu9W3Qdg6MxK5jjPYv+zEJC5Zw61/
w2nMQbGdUs4PuLkDPmRt66IMiC7piAome0/NSDZPwTkoxZ29ZXcdTSlvHqBIdAWN95r++Ekch5lR
p7ixqjsc8FFdDBPmlZme7FK/G/1ijCfS64M28vFbuIoxrD8FxvKKuRDLslO+QBAJKB1kItbp21Gb
jT3hDPbp2LkMXQIoOq94Ik22raYprizXGP3aeHeGLV20HF+87ca9p4pTbzqYRJ9LYk9U2qv7QSzP
27i9YzTkUlTx7bCCP61+8y7nwk1ah3rXyupkrA27jNrNUgzBxY9ZY06Il2pM+oWZ32SwbezQc+W2
HYdCnMQ6Pm5OlV/w7US4tIu7bsid+2AzuZ5218CSb71ic2r8lUWnyu/bmpDivGc/IT+RqMRLUogD
R2CRuIVB+VZFKANeExb2DCuM+ITF8FgoF0XeP2Sd9qCQwI7jbiWrbrPn+5l2yNZ5e7S9lvRbG7La
vCClZEcqTnaq7ZCyhQcEibPAQWPRswPM4XMRZx4v9OSKx6Wvebj53LgunwSvvXJCh2DfKIPbofU4
UjFe2duHOYj7bBjvpc94wXPAa0IXvOSLOq6VSmGkJSSJkMG1Om4KucQlL5ArxDUYbS/xhAhOFHfU
52W2+Ojy0Mjhe5VKe6jq/Hdg/RkpoV4gqjLHpPNrBZyh5+Z5zon12Lz4vuW16fqx3KAL3eD0F+WQ
sOwBJlb5FM/OLRh+c3qt1XCtG+M63VLv8uwr5hEL58L4dnrVDN5ZW753vB99NTzl7u2HtavuMjTp
cDsojzCFt225K2ar4GXbFFYUmh3Wn4stHxePLlzZQCGx1kd9mS/u4oA8HPBvSH9OPX/gQIO+vy3O
Byb9X57IMaxN3adAKOE6dUOpqIX59TrhLuBUQKDyYrRkmDPd/pr76TzuYE8knR1a9azmamXkop9r
ukQQrzkhOtPK/kF+IYIzVlxGhxKOdYZ9wTqccRUx/Boqap/x57pTHwwYmlb5x1uN8eAEnzSgI13V
teKuDEQk8+/2iqMoTL63UcOOb+KNA7/FcUG/0gcBCWDC+Z1Z8azU2eg874xfoHyk2dpNLPxzLOSk
zBALIRmyJW4rR7lbNYDjTurmYDubC64i1P+T6Yr92AUwJG8z8o1YWl57b2KHzWV4LvoLFoi5VM19
7dByNdMY9rTbkNnLkKuxiqZSftIpz9EaKlPjWN1Do7V/emleS6E5EYInlZPTN8bQ6tY6WUaQfvQL
TU+x0RLWxpP0RIDNhZb0T6kyrYlwWjmbSM88VqPCU4jRDA78JRvKGRxcNR39RrCoBBaD9EHbSQ3h
Nllv+bfcAClL2V/IG5DF7OM4cQzjhO0BmOpISIsxWFT10xN7p3P2TD17cBk2PBADfhSeildPK1LW
0dNAvddpHYdfEvdzSKwHhkvfsYOaXMicHS9Hsx+KxRbXrWFy2TjdA7tXfQB4zcvicH2WObWBFNfJ
YmOiUennStpQn1q0zWYpv1xn/1g9LtE5cOx+wh61etiwhoCWoz3VJZ5/IcuPoNmbJNO0/miS36b/
yzvsdKgixnCQbIWjoiz70892lxgObBDOz4k/1XrC/ApgBwTibYSkPYFnI1FChmq26Ooi7ZWwBD0X
tOuEMi+0CAf/VwP/A6k08jRkwi4DDZqv1nFtjTjnvE7dFTfqSi4JLLcGQlzY6CtG2F5+di4xRByT
ZOTTnAK8bg8oLFBjE1loGmFmeuelKOYQqMGNpGGS+MGUW4wbNPWuYf2bbQ4qGz9i7vgv3A7vc7Ah
Ud3c+Hx15oVqKR/cjFYPA5jI3py2oJInAEiPfpsGJveaNshix+p/w1A7GqhHldzx+/Vx0a4f3dKd
AABx68d8lMHZC0G5Y7LQuERo2OVxupxcwCDki2kro7kzoe3lR7BJgBVQRDjLni0Kj3Mj590X3Max
GoeV8gjeZ3rKaPvF4Rxl5sSLaa4vz4xI0Q7o9sqgmKRa5m436+HTtuNE8OzVflJFy/llimwqhx8b
jQshwHwn5G/b7+jEKZCwiDptd0Rq2mjEyVaQet56tDxajkAXN2eLegoyC8vIJ63nGeiKt7HLsp84
Bqi5oMeOaV7qQ9KjagEhAk7jZ6UNXVpZy709jHsCDAIVBvFG99c+Wte7rmhelvHWRqJX5JNyLWmt
QD6pRWGQJRW14nYqc/kI+WLBF6BedfJt0ZLzf4TH30ldczwwIJR62xa6XvEyqvHLmZq/llTjqcrv
PKP94E2a4NljW5hh9Zb5KbCW4+w6V8EXVZJ+R826XdKIQw8dhxOOpmAy4asF4hXmIt2nOocxc40r
f5RPTsF1La+fNUY5uHJoK3CHRxfLp8VKu0v7CHsTJ49GfxrWBBrudD631cbNW1hxJ2D8OfZ80I0S
4+CNZ/IbaYo7gu3R3gJKoKdpIcLkqNgJrcfCHhj+B3Rji6b9LCU/uO5x3lA8UkWwqsSxXDueNe8T
WFIWE67MEQtWkNIKX2dvYYIbsRuEQdFoALsomlnUAwl1+Fz9fO/k8ueEXTTUgv6rhZASacr77B0k
iaEE8EbSJpEFnqaAB4Xzf3ZeKtYxkAdnokPDd2DuyazJ566o8gP+SKY/gc2JcYVa5FB500sn9Pc5
NciNhQ7n0bSYr5XJyV/DQ/biQbUqXbdGBBhYxLvpdbJH6ttISGOlSHnNUPpMyuuaYzVzkHd8fQ7/
wdG7jXiylSD4L+DmN1oXBZkoYHbRLOJITLfrZnNwcRo3tH2Gb7r2w1uMlQM+RVFO/jufv3j98ZWI
/mJyk8NQSkilsfG7OVY2vDezeND6Ub9QiAXKb0UycC0UEccb49baQK6N89NUtvgiNuPJFzXQHoDI
JMpU0g9Si7Ru/MFHBw19gOVSlcpKm67CzID7IMl7tlVqZCLtKHqHzNLOJWdgcMRxnUurqtc/+LK3
aC30N2DM49Sct96vzkyASqRgZUVbsDwY3tvG0ogr5MlvRz20VkHpt2zYoGrEXBxkdWLfahJ44dO8
ldvBZaiH+X8+D7MOybkmzD7UHBECqrwmK08LfjaOClbqFhCXZdcz2YflohMNMyjMelDb8GCXdnnn
ONk710miehJyj4Npn9+N+tSStp9+eUKe7vkeG3XvdJ9fTIHkmImZYh421ICnPRy325am0Epnebsj
kQsyhEznHt/XquNrLIcp2irtjnPq78beioNjBn8qP7tAwgjxySAHEgBm9rULqivyLVnL4V4ojDG4
q7Zw25i8zrhNKx7cJRhOkyMnAro84CqrmJxioWpXDoeurKCATBMWAd8hC2fEEMoG0DrrW7axOoBw
8UK/Guej3GaiUjw6Uf0u6NMJdZ4/oP32D9dnPlJWC2UIpiUOfyF6mADOMo1G7ZrswNGsPeRww4l7
yBAWFuQStSgaZonystuf5YSGYBU2WYKAhWyHgO97kKt1IA66tY8YyrefXseEa7SLs89qtna2/k8y
WaceTFdOOCOfHwftW3NoGqmLujgKLLKJtrkGv7rhIhjV6a5NJNFmdKrWtLzYbrm0Q2DAUr3391Wh
HQq3+bmC7tv3ro9Vy1boK+RI2kNixr0/rXXGUuNJkUrITHGPSqkrMT95JmojQFTKsATWS+EMHBOq
7sdKYwsEFJlgje9OExWXZMOBvJUUCsA6wJCNZd1rUsFxJCJ90pII5EJjdre5HC4ODL5zGRce3liH
BaudAoIBqXK86cXzmBy1JTb2FX7VwCvi5G2y2BPxXg7nAtz3xa/UYe4yVIiyuvc9TKigm5rE0yl1
tW1UDd9cf5Ci7IgVD0U8dvZTCZqAMAVJEk+g8TJJKsAfV4GWpU2jZKItirnl8LcrZ/JzNa/G4tEM
Io3yPvckLhzIld5CaXtDlZA2wIyy/fV3qddXpWhH1HoLuS7zLvnKFikqoiaO9rLR+R3Pt6n7wCf5
yG3oIGwjpfFRjzMNqdu5oXu4+kL5tIiKrAGHAV/r4Lmv/p3zgEbxJOhSDYtZu3OpXD547gy/uTia
oz6cmqnIb9fvUx7Md5yUxiO3PUIjmfYxUxNKX25DDG8vk00rRQSXPzFtj1t2vXB1WvGNLo372i7G
S0FICYfikvMaR+0KCdRvuzfEXJLP8KKlnNbQh+usWxh/zHUNqQR/Z5fx+LsmwrYT4qa+tr87n/Qo
uLILg4Y65HcoIlAV3SnLzw1d3byvduoTIUsM9Ky9xXXKQE0epUt7L9qCQiPyqYcdZkyHP6vFSBuc
2Pdac/IWKsb70t2gx3HnqNWl1iwNuzw002As3DCzangG+4IQOjEIMIqTxBe9+tjpOUwPuKy290ov
t2iHU4x1j7Jlb2RsxPj8LC1HS/wlIIwyzUfX+Bi9NT/O5u3EPV1mp8IMOa71cQumD0oKVM9vdEPA
RopzZzENzmEogvd5EH/cptVSw6aVvfDas46auehKZ+Wm3mhgq0Y7/KimlxsM9dhTR+R5gBN5X9Dk
MB4WfcN8l3G/0K+Oh95lAZ+IXM3pOPQiH4obeM7GKHPQUeZ4Z4ssmUFE4Edofy690RyRS8Op0rCM
FMtVo7aRLX7gWvEJs+Fls4uj7ZSncn7sDE4pbZn2Pf0y23Cebh7XrALwcBYeMznixdCtFj4THBUJ
4ROs+bRptQ8wDDfYu2KvW2C9IxOU5s23weQT2ScuLO0DvvhNVtg/zNb/6qzu5Lv9M3PnItTKBcSi
/VG4fFpyTtJT7t5TdsOeMn03y/7VcV5DybJfJzkQYcmbv2sjyASbdzeVdZy8B7v/LclrcDdayIYx
dUHq+YG6GY0AqoLOZdE2xQMtQj6Dyv3C7IXnnZOGmD9mXUMMFk+3N2Zk7UH7/8Wp5gnfyGla1fE2
tiS8ymPdbGDOAkCzJNM2Z44pOwtd4d0NcrtaDbbfrNrOPBHvhvE84GJw33FmSAbdJCaI5qewEJwC
I3PevZWKkHC5PFv+Cd9HFwbd+MxhD7beRBg26J/Ztv6Cf9Qieu5eMvXV5UFU6H/y7RUlAo90QRcc
ddIPtbw4gfPgs4gZOgaQA1OtOmqZgXIRwDHrdFNk5gTW9yxm3UaeEPDfc/5D9tsSUseDeKZPX1yE
5jslAlom1LXtQReu1ZdDfQE3bgcgb/bSbepgCIRlggtVtGScQOqXTbKOaU42obpz5ikQEjTiSMm0
EvFnDvlJrzu6ND5fyQTFou8r94EMkhTfiw6tMxvLWOah5jmE5JznQWgyUY7LcsOVMx2641w6LPgE
OU0w6nHlNldrK0DiUP6bq+CjaPb30tGOhbl+ltDNxxGRXSIKxQZsR9QXwXYDSFoSG0jMgfD9oJ84
z/JuTuKTb/zZAd7Be8HJWj1YnrrqGxr3aIuHrW1C3SzheFw2C1OkNW9U8FlcuCfY9stftLVXHj4G
bxONhsFyIlf3oTXadeUzphcbKzJqY/Z3LDSiaBTdy81/LNzy2bR5WYZm4zTIE1HUc+TtBUcvv/4L
7uA0iOfC5tyZAypXWEfEXPyUvngccotEqZsaWjFElb7smJoLNjrO047BRqM6kbCNgSXjCTTQyR38
DMriHNwPNBZWTL6IftyZPvyl0V5g/NlDEoBOur0itvexmuLX2OxhsDV7Mrgm1cWzeT/NWBEU5kwu
cPdSp3dSE82TYIVnKqezE5i/Xc4cDd8vx3ydSVJxKARwxUTGeJX7GGesxETJi/QhGBItYCMxZjoL
xml7G0XxCjWIeIHpMVylsMsf2Ft3eIm3BItZBVfDEnOitulOdc2Pyh0OOykq9BDtynE8xhvosMLA
b50US9Oa/SzG/W1GqGPuOrBU9X9pDTyx1tH75nCRwKDaZ9m1dghxVA6nEZGzHXot3177lved16WD
aiT6i8f0j2cpNKWiF1prCYfA6Bmn8c63+0/TwaTt7v7vLFcH/ZbeBI7EEYIswnjT7nYHk0AHLCR4
zEHUGXJ6nLS1S/TdeN/a2UYbIRhjlUzU2ItiZUkIFHX2EHTNa+dC4RbmdipGdrsdjlvtD1feEkYf
jeTQchMhnA3d2Z3vi3HEtE+lowtTueL7HNXGJEW1wTubrouA8pJPVOO2nbUm0wPRGRNOH8eSKuDu
T1e5InB8n7GL5Fn20XodG/Gi/wqW7aEqZRlnteAQ05X6sV+1I6dB+snWSeGfyi+4aLfQoyqcPP4+
MLhMGz9zaVXhjRRZ+9hP+APH+0bOBmM8LBzCP/o3bZ04AOoqYTK8vyFt8V/mmjPSFlXSLONV8PNG
RoPovhrqw7HKH96EOUqYBW6kX/tOSbiuTVEJNjXyrPqcCy7B5P1C10JVAawVbToHaLV9BVnp0PGt
fwOdJOsEGS/NPDhdgy6iYjKwhQWfW2ESVZqInb4SQKa5sj1Jez+1KDa+U7+0e1kAi+vvcet0qUVX
bWj6EjXx5AdthxvBFenYOo9e4+zc9G77hKt+WSPHnMLjpbt9L7xr5H+MaNz8+y6nyQxNl8kEEuKk
3dgSyJm0UfuJMXbc9bZ7B6E4aqgFOGX42BB2Mp+VQqubp3zBEzZSzcHk1fzui+53zRyngsNLXyaP
E75zuzR/ScOAH0iXUKl3z3PtJsKoh1eH0sZmqj+Hsr09QcEvn+faKCYrnUfnrxBTqLnyh97pb26e
nWFNbGGJEeEOPwEnNC1/I49Nv5B2sxDx/NtkkpheWl9Lnl/Z496AXnAn7+h7AlgV+xnveml5Uxqo
Kv43rs5rN24l2rZfRIChyCq+Npsd1cqSZb0Q1pbFnEOR/Po76IOLA5wXwzt5S2qGWnPNOSZP9s10
FLOpcK7jwKmicx9F0HM38qikRmDvb/E2qWKmKlygec2wOBjJERwse2Hhk5RGXTIS+LNuRNuoDHJe
LXE0dgcLFF9U8gGP5bAbmzIL8cKhoGC4coCCt+taBDHNO6tpfrFB/EpXwbRomfHVTZP3yiss4DxL
dXBZKOwGv7VuvdWfzHj4otBwPa5KD4E7rCcLsNO7RONmXR4UeOq2OAAG2vEtM+uEN82UGmdujaXj
3zG79ncDqgfPVu1calrWNSNSU0QYZFwTpn1C55lvf1eVtC/lsNiXxkis0KyS78zIjoIkxlGN8d+m
JAUCjP/HJNAEV0MehG/jEKxY8xLY4szl42YrMnpJKz5mItnKVDc2weW+MAXcO592UsegcgThCGW5
2xupgvYJY/DfL4S4KggeC6YY73VAH6pRUA4wmHgDLm15zkbxSDMs++i26wKz9S5JGUMpy36tlsJ6
SBfyrmMCzqaGTOBkf3iqp/dng7MBt17V4tysZjUPLghaPBXWQ9k9y5aVFJA0IggNLNkAc8+yz3z1
H5uVNyvmEAaJOk0MdSPp6d8o9Nio8OVTDxJsZzk1iy28RIkCl2kMdLk0HO8LoiG7pW9ZHBfWiQva
BPTZ/3RqfbSja4xgJbvmrUWzDko78KrujUDEk+z74iTE8llbQ7nrJM17rdPHh1l/2YOzcO0QSo0K
CrxSOdxJ+z6P5YebUvGXjXvkedhvMW0Fwy2tAEhhC8WrRGytZP7M/1sTj0SPumtN7wszIeGglIim
+lJ9w7nOHg4eeMi9r42fRXntPsM+qGcshrFe/bC3iimwB3aaAG5sj9ZuwS+ECn980/qm/IT8kKgj
Lrbmd57ljBDK+4IoiXWjYTtSR29qjE6Ob5xjjwWHqqXins/HENrjOV8ays0LXruMSVOB4ak/UoZ3
TfA77JM6cw91FHrSeI9Gz7k9TU721ONUj0eLLwHYO345jhSN+G6LzQqBUfswef1rF61PVkZqnGUY
71lwC7tiem3j6Xs1at4ixKQC30aBc+0AgOHLKLEKecjMY3Y2EEd3Gd9e6uubqyi1k1RaJr5/iVt5
D5lK0Cnjz1chOcxbhh0OcRHv4g7na5RM+BrUPYhx0KUTSG+RSgzlzO5OtM/jkVfAa87xDKJxtEkK
H7jpsTieV49Q65As19ZlQ/gOJOgt8TaRtWd92lj+cyP75wxz2Oik9xg1H8ZV9VwgEbxC+8PcxtRm
naxgK+9KIzaw4Gavkd/9ipVxm/3hLSrQ1BhIqcrKYCh441uixjGsogRYZmZs/rCLNr4i3R8xS9aB
wgF26n3vOhTdZzrNB8F+dcFBHac8/DIOmYOvuX0YIIzWogEvenG9/iMiKig5QJR19FFEdtg1xr70
y7uIcipaoryCLuyRI80KiUjSAsLeRkgG+xGDXpi6AwlWjHV0Fe2kxZ0uC4vyi+vEEWvsso90s2dT
ZxGPT7avzb1nsuNvWQuWzbnM9EOqapwu9hNA4jd0Ke8yl7C8NYyrAUDaKpQdEk2TeY1bmReE0af/
Kc2iUxpc0IKDfCGMCqKWDxy08n8EOO2h8b8x/mc3c+p20OiDyWCV0lQ8473lOynoRTOT/pR23cW5
jCkgVwNodlA0JZszKPTmqN8AJhG0bqZP02A17lwcO/oAJvMT46jBMnCtvUmh7zunvvGmIJq6S5+o
5kQQE7dTbPxO+9dxtB8HX21+dCqAue5RjtBdzYWHDPMbx47SLb8G3lWhrBxwhJ4XGuiEO2V2jwAu
LVa7+XVaipsj/eSIB/h+qJ024MEC2+YuWjnD2T3ZQZLDbRh30XESBXG/umAfJbkOqwQQuEllqe85
PjhJD30swldYsxIHFVJfKo/RGevtaSzZC0UV/A3/V2dlP3n0uZj2sq880qmJa/64yY9duOySJpAr
Gd67SPafZoJvJmq6rcx+eFhVtU+zon+soZXGNYl0MM1je4zc5cM3M8AMs/giXWjuaq8mviGe3al5
9tvmV1Vm4qpLKqTYtnBTsLWiGG/xDzptJRYMyYVblkzjpfD3jo3qF0XE+Kdi2Dk0v2FLRAbgJaPD
JbOrvUpdyD3L8MORD2NaPq6HqCkm3ujyMXVcGipaee4BIdBUTlgVlDS72CGDcv7LLLEMOP3o4RuZ
D+UaqV0XQd+B8kdKBlnGHPjSR9iVamQq7VXO5Z41gaBkHLSbPKjRMK5JRy8KJXN3iWXVYUwl197p
klcHjgfyd+bvfBxkx3FBtbVrk4k1kuEwNgtwCOtTxURj3QihlLE1LjH+p3ZW3SorB4bG/2pK9Y+a
LNosLI/0JSdgMaAKbyyXfB1gFbd4H2c/fl9LUxFgaB9BoSCaDTjQwN/tCW8Mu2ns2iONY5cK2X9i
vAjSHsDQkGdnU03ymXoH4bPjFwoOXgUgj/h1mNAWTZbS2CXZWD94M3VEOGH2Q2mMOM3aUxE/EX8o
j6scviedtfthtD5job9oFZBoHgMWFhvlD9HFMYYv3PQPQxPfeYXzJx/h4c9YgAKgJpxmTe+Sleqw
2NlHPHXfped8KFnvq8US+B47zObuI5j0PfMQ/bFWtbNtuhj69deUN+WhwXoxduqjSpHyiR1+gF55
d4WLL7Dp3ip3TMhIM2mh8F2crnopO5rL3XYN8zH5zc/X3ZlbW8C/fzHzcJLGBdnNLSbUgT1rcPFT
VcRKa4+UdSot2e+gwV1MtT4zo9vTyG6WQ9rdqGy1V6ZFpzBcacbXs+785mK06kr7UXmMveUzyyfs
faai15a3XatE2ODD23WVumZ2Px/dN0zSI/ah3zJHMW7m9qDvfCPv73IJ3nhuOivQNjOclfhqj4kh
THrxHwWcR8cr9C6KuCxaY+QrTPxfcxWFQ05xwBB5N6mH4djRJbPk7psYh/jkJhagdFPu8dbG0BQN
ztEGM25KGJqdp88MifMwLUmDzq7xaTVus3fQ5oPRoZN3zp7ztEvv6jj5i3HkDwyPj9H30PhoTLbj
2xAVr3MOEAXZ2+Pt3N7NUPKCkguE6vmDzYuoi0d5nKqInJDal8b0BQpjc5Yuv0ihEQBxozpsTAQA
unYRlizWVgSSMQTByFG4u8zJZaoW7rLHNkm+dpge16h47qwVrb4gINb6PmVxI7YG3Yp6R9ykCSGW
X7xqje/qauKLRX/o+EMLTGTwEpkH43a5w1UZaCNdTx0/QQtq9GkANcrjA2lsWrUMRjN7HhskrN9e
PZVwAdnhtwbfunDtP8JePqwUUVsN1r6yFyZNyVoJ7Y/VlL85wXgQYFFCBcuoECgGuRtlLJmeJIEB
F65QnPc8KMnK5pm+OguIRznmIaa7v1kfX2xozWev+p2QXrt3rfp+rLJ7u9Pu0S+ZNzkEWGfrJ66t
G452rl9TW09tLDv0NvCDEcF3t+fF7lBvfNJWgvl83vafXZ49DpVEAMSBUTdPaoQcA7Hzea3r2+jp
C/dIfUTzH84VO/3hRpnxsZuMd6d33tO1HQIjVqGRTGGjViooPWAV85r2R+aCFld690gqLdob00ZG
NWaqcKK74hnXtheUB5i0oMVJheNSBgpIlCrdEszZ65T2vBsXgsnzWy2c4cB749dydWX5LYHV7NiU
V3vf9CbUHJGSz0v3HuQUHHTMlTFABhZ31U67MNmjSDx73q2rm7umIvzIo5v5YORicWeHcqq6Iza4
RfgdRbKNPTumrWiXT0AbPY8IQWK2C0Jh6wQ1omTDwxFzBAI3dyxe/IcO3sW58ovnTI7QFJdPc7R2
0zSxy0tZuVH+cltr/Vgu05fjeu9eNn66qPQszcfHSYVrx8FRoK/OkuAlvKMHSZFRHMt11xgRpKUq
+ZKCzDJiQeCYsNHbSX1QIsuhsnqxREuR5Kxe2qogpalz6gVzvqcq+STPHB/KQjzrpLgYU/1dafXS
+RChAQIbRgoLqeDWXbCgZTGauzFQNatnSoaQNGoENh+EM+aDlI8l+5pid3MNmtsE1RzSmPOvwXBB
y8V5ARDGXFFll0mPEB3KiCKa2aIP1fZ3iRCPGelOXkzyNZcYhDr8brXmE6/Q/k2fLVJFSr3KCJIg
zGD4qmaBs+yPx7GUUEAOsqwo9knOi0Z2xt/Wcj1IDB5XlZwOwsF+XKTGvd1EqIm4nIJ4Y54lVn1e
Y/UyZZTfyGL49maENDezoQVhuybq4h7LpXztneQYt+0ba80pnFAXq8FaN5JqFrSSgBCPu/IgGu+3
oVcaAPMfSzc/0hbrQb+MypXHJVpLQJfqZE14gScLdo+ss4dhPfLuZnuVPaRar0dy9DftiDBvF0Sv
RCd0HcpDPmB1KaR9hx3epbvDP+u2++OV6k+TRPijo+zN5t4ouZbRZzl4D2WBg8mjx1L3gWpsXBU8
fCLASSFDY07/QUhJZNFFf8VY3sPY2ighfIK98aCxHQAdPOZ+tNyjBpLdxHMcVn5+wJB9JueYs0Fi
p+8vSoKAcSEPRsPJcJtnT8o63NZW+6YWL3IiMGms4otyoPiwNOX9SPFdaK3m54LXfD9h/HAxSDL3
flZs+6cNQOZa2wg5i0s60luBEnWrcUlqJ55ZFVJTkqD44H/xxxRKwmLSjN4WN4xxKSChgnKOBWhu
sjmXM6BfsDHqQLLjUZH9YTXDmwLPs4NGFEFa/0Xg6b6Z6BaLKXsIvJ4XwNrQRdTl0RqITD3QW+Tz
Of8rn8C3YSPIqe0G6KviWDm4tVeB4ISuTigEiLsi2GiRNHMW6vW0knuXoxcWarbXLuZ44YNPwD1r
Pxrx+l+UKweSRtQec+gtotdfEBsGtr5IDklfn7LG2Cb3ctkn2tTHOXJeU8PkFGMGs26pNEoTaGqt
5QdubD9bT1nLcwTr+FcVjTSPgyyQmMtxY2C6Se4mxRRS6ZgD+zgcgyThHlrW+Y+o1Ye2IhXSt8G4
C8Ki1opt51DtR1uEPZ0m/FRJdss4u2o2N2E2+VDiNjG+z6t79MCPRU+gV53h1ijSXCuH4oD6UxK5
3WUxFzp7x5YRJTNf8vRujSQbIMvoMbFJFAdMcUGk4r9eXt/NqgNJx5HkwLDBevapqYpHoXrCHZ5D
M0d/3+PdxQzAnCWzc+LTEd5q8woOBQRSbVNPMkdL6LiLQUw1OUf05O381KcjqyxCd2yB1tNNmZ2i
WBpBm85u0NgQOfDa39zWbM5m1rHkB/9zqEf779ou3iUGNYKD1oID1coT2/SQ/J4JPCNmEUm0m1TK
h9PAy1V4fGATRT6QQhrnLDh7Gs0L74/D0YBo50Amg9hedeLcnR6H0cZdnP2azKwPbDnzc0OhjdIP
T+d1sPKeQTV7HghZlzPiNRzSCXMQUXyHTR9zulJnyx1+T5LXUhb1l9KXf4ZevjOLb1171U9LSILM
tQhKITq8FuIWgTvxqja7jpoCHs8814RLUF7plbG6bt/PXCVLrm9tQ2hlyafHyVjdsDcM61ROhEis
cXyovMhBEGY+5m1igJajQ0/71n4YEuwaVht2/ATwyd5ncGh2q+bOye3VhdCkzpOL/jtg4d8jBpL7
WfgsVxPD4qAn7pQSxwVGgQrQ/C5tYctM3oC6EV/EIu4ydnVdpHGuI7qFSdGWSEv84ur5HFlucpaZ
+3cCO3ZYMVcVBpZgnazJleGW90kJlYZWmfc6z9hje7xVVko4CPF7d33m6j0B+ZdIVD8eUjJmyvK1
cX4Lzelrbk3nEAtW+2XbT5fW4mS4lJAhfUlJBpzIeGkPnbVlKobeP1grDqpVyjIUrZDHPvb4Xje6
lxlxZ9NxmRFki4Ydm5d+n1OzZsb6fRQJX51d5KCPJE0mZY8TYHAfvclbDlPm/2eQCg8NC2PEkmQu
btjiq+lItBmyRmiCI5MMNRB3jU1OKGEee1wckWePYUwR8p7c+fRC0dflp5wq3uH8W7LGaoRF66sV
TajaV1uO8N4FAySz/Weulx9s7whwBTkrgxn33lsGvgfVcOFRaBIIy/0dj8U3VHpNKMD6bOtsDwxm
RiDmrZtOu3zAq9Nk683S1oMpnitMnvt6yNc9JdyHJU7d0L0gcIGgMjmFRSL5o5z2K4edFOoOV/rq
XUbtPMwxuRQMXjRCY/Pb2e6W5nK8z6qQJy7yK5S06uKK5WQZKSUfsT2BNFo9BlCnD0eF4WVw331Y
GKEH8DPUGCGyNcuPmAoaTMLRg58alxkKTSjX8UNl7GByAwtzg/vj1+DOWAxd+kDFyt0GocYfcERb
K8ZELy2/vbh/Rg3Gj5LzuWnUj9hssFjd5TEghFza18bIX3G9fkxpjIGsi8nx1wiENdNKYPCUHFOz
2ffGLdNEhvlpM3hDsPAcwGXUO21NW879bPP/1GkDVZ5X+1w0h+0HNfCwYfh+c+fpWsWAPfiPcmCH
FmVkLmVaTUI7LwGC126k8k30HLZJTAdqJsNh9Wm3j6MdBzzCmhCeg1rZmhYhkFXc50CJBv+/2m+/
pYUnr3VKmPvptK/ogqoiz2fEj14rWZV3er2ugw9bOB6fW6t4x1mAXmq558qeh0uGo0TmlnGVdvpS
CSA4vLlGq5yYkdUV7kDA+ujitUuOsiIqUmXeLfLPFozHNIbhSOv9tVWcFyHGMzjk1acZ+999huO1
HKYRKxBeqiVeX9ZZEJuNSgXRADY9sL2V3NNO559xg9Gy4C2Yd9mbL8qrbDHiLCNO31WxjsVTwcFr
HggPmpA4GEr2a0dRGqPPjBvM6portdIJGxDs8T7ulq5EM1b9FOAkP9Ied6wzMsOOl67B3JUPrWy/
7YpQw0y0iSdZflyka55kWkMWSqgbyTacbLqs1aVIHI7n6zIGKFrFdWX7PuBdVDVY4FjfJgXVj7qi
k7Bm98R49WIX0ykaq23lhTKh4x9vI1L2Nh8oXdDvlTkxt88dTo7IYO9W2HmIOZuUcmIdRp0Zh4gr
XBjLo0cIBzTtOZ+9dw6uxMrcd+k3gnEW/XFi15/gVmGjqmTQWjShjy35e29xTnHaBYjd9qGs1uwY
m8DdKkKFuzFCd/UtlyyhPqvGe8+S4sm9jNTwshAw7wp54QlCuLe5xGhJL/HQkbfMCWOMc0uZOSS1
qLzjZ3boWlwCZpqhA04h8zFmeyNJdta2qaO5+pNGjJMZiYIfEYYjO39zcEnjMgPOr8kH0yVO3Z7D
Y6o0H8bBk7ik/Tfu3PRFDN4G/FrJnxFGipekwRBtvZZs54LIT756CydP+RbnBE1M5e81RTyYeORt
8t0vHxAsBB4p58dSFF+4o3aF1QKLTXB2ePOL1fgX3cO/wTPJMRzKQ00GPphzHralQ6Q6SokkpSnu
aNxgmtJhR7nOqSTCiFNdn+xUInTiRsdcz14sIwJg214gvOV9iNIftxLvcGjunAzGadmuDU3r3mEF
Yp+IeLoaQ75fEmLEy/AHOUM/9M1qnUCE70y+gceEQycUgBFvdKwgxTj7QfoUv6knz85Qo3LzZ57l
qVuNNTCijudCpj/a3m9O5tA9oRcoDJDpzVvM4pQ6MAeptNgRn7sbovpcR2YcVB17816tBjOpdSSv
yAjAewOGbeHf87r06TSMZoi44oGiY/5jBP9grq+NmXzG/XTIvbk7G8m6zxILsG/pOHthrQ+qw9HZ
90w7OcfWFCtGi4sFZAYvgrH0WH7PPDl5zkH9rgOBan2Kt5IOu0/sK0VWlcD/AvnhIHElXPpWhEnk
dpc0DsGl2Mdlzh82CbV0e/eYL524YtvSiwaoPa+9d2UNI3lj74TG3RBDynwhYoxtyLTy3wkqUWNa
Nz/LEA8xVgpBv2Osm8fGV++FNXGgT87zql8Q8fodHoRLbrzDj39rC/Ds9k9qz1h4OLBXRXuGrLa3
au8hoseWVuLQ6O1HPuo/Sz6gxwNTaSfoNa1fYPJvfVAfYjxWfva1xBE/fOwMnDmY9fyegKKl1cFo
ZmzUrcyu+H74hyNLSCuZ/viIdoPBLZDyB/irbey9HhrvNBdgV2YNOmQuw1YguuOpzM6trchRDpS6
Dga+0Fws317+2Q7Ny0ym/xk0kIMcDymiNDwuWLTnqKU9RmtBKNU0P6itfyw6RsGK0/vBNCiQWaMS
6KnHIFonthGS6kpDi7DJWmLSZoEf0J4B08meI5xy2FG6+TVL2Liv7nG7+YY53cscngoRIYwEJwhw
1DRS/zEtl5jzPvfxogZN7JUNlQUISPfrY74wafYa2YSEtN7ZZc+D3xivxRi/rXTXgxVYSJonPPMq
BaKtpx1jJ+m7OIQv2pmxDXNjDA7VgH7fG4G5cMXLhhOlKfrPJk4/HCSXKrcOg3nang5UyjyPgk+m
KMUvH/DcDmbNN7FP0BEZKZzMdaAwmt7MDonEJrVHQdwjsHLo5pM61VHOCtdaoqtbjoeSo4nJqYez
f/JcOgs2eS5/S+sXjrHVri0JR9I9bHmYHtukYgkMGCtZ/uuj9CiV1MFqb7H4NX+Nx6TB+dp9KEtC
7Vvv6SkK5iJ/S5mFkwn8CCnXlR8rZlpAJmSsj0MiXuXM/2YiST+L4TBGBGqa8siL2NgvpUcaZaxo
c2b97zp6o/J+y6l+y4T3083G32yT1WcOwFcwtzwO26y/q9ey25Ub/hNgM+5cE1Ntvtz8kTmWJxqe
H6ANbWU8YBPoQ+2+E6A4dzEWttHkY1DOt6ScqOs9Evmo1TFoQGmN8KsS9z3+XcnlkLbNx+qDGe0R
jNbBMfZq6pvHzBq80C58DFp+eqg7q39ymhV+r52F0uWx2xnRXWz0D6uVMEOubGBHhv0d9lskzDV0
7TbErIRirOP6ZDL5uczsO9e7CvHHls3vuVH4WQ3Em3w6tn7yq8ywNjlmHrL+fp+mElMz58TZx9Qt
r6xSPrPYonLZec/4FOZUMOAhRwaMftzh7XvG4hARggR/yflOx4zlenTJQFjJK7Hd0BqpkVniqT1K
B6/cvGA6Mhtrn7dPVKRcRsOMDhMFvIFjJMODj+UziSyeeNiGNJrg2XNZDIwFNxANtmZrJre1In46
yVFwrGJ4tPpRHS0HYTGl2/mSFx03HkL9wOO1cCrunLxHdJdAYsFJpY+qS7EIcAKZUENAQTKIljib
96pV6rHuHRshi7yGZGqXTcvM6HY1cCozqIX8A5c1+Yt98cBH3OJ75dpf8vmPGhyqDVNobo7THsWU
EcTfthyS/c9Rt7m42KV+ni2DmFXdL7t6JFobTctdkXXoG2SEmBBpncIngPhKnP/LXtJn+sCQp6mV
4cTKU8Yni9CzVszY8fr5w3auxtT6dwbajQMMG05GxKwtDU6i4EtxaanNqji8UQ/3CWMcukFxKTX0
1iUlFzdIli0OYVxesqDsfpusw9nPs6wQxXnREeYBi9DJyPzCMQEvf8uiCgE4eoGzHe2g5fvnhs+l
FxBdec4cFtq6LrmHuyISFFya228KLfbbRgBQwfw2d4ri9oZ5lfTvk7kthPgQT3JFj2qKZLw06Rza
PqRVp+GYREdAe+k59EkvPXYLx+P7wpTvlZHWVzBjVXAZRg60eW6I0Mwcuo3Sdcd+lnSz+Gql8Z8X
tfx5tfsO1wubeoarbGsosDx1by1sp8b4oU+WHNdv+wqIhGeax7fpU/+DXE+fLrTbpxZjwj73nJRL
fCAXWScd7sdrZ2NL7mqAcG7NzsVw5U8jGP9UQ75+rX55k33u0gSJQ1Hwl07ZYxyxUtMlaUjhOvcM
srB48IJhKcWojOP8o1ENM6RvAN9s5gp7C9Yb3vHYobJzSeMlRsYfW3JUXRyKwspJ3cy14OonJg9f
wd51zfw4iv/MhMFOajp4s4bdUTRcipoj2WQiBLQ1UBN25ciY7pQ9GA2CoFjvAM2/5ANblbnM7gYh
irC2HpuV0Hjr81Q1oYwbykwPc49HbdZvfjyFs5Hcz5CVV8etDqyC8KJlL2pJMFiSYQk9UNiUhVAq
1Y+8zNDU6SQegyzFqGZ0CHNVnle7N9PCSUK2xAwa5fzZ6or48WQky3yqZWeqATb6AK+isvN5NkNU
odMiqMiWhdFqGVSLY4RZMOSna5PvEWNwdrBkWyN9NM1Z7yxqBBHqFljZLhzaqRInl7TKcbXl/aQZ
C2RtpWfirPrSOeJJGdi+xsi5+VhoX9xOuHsk1XnfpB1OPT01h37YVvuyYWvsRWi8OTt7Q6QPg9e7
1xabZGpj0gEGP706Rdk/rU4dZmucEaUaFk6dEDCRWNDYZPVF86SAt9SoO/pp1VNSa3AUs/HYd/PH
pAjhWVSgHUaelDgI7Ou/arZlTbDnR5g1khVZG7QLipsBvNHTNNyJKWIhkPbVUS4d1lvsur8jWWNr
6OoeY1PsnRLpe+yYVnIRPQh40EXlXo7Jj46nnGgPJs5KAKtaGuuuSTPnbZkKAGoE5BG1nPM6LNPd
klZuEKXwQIq1v4dSrJ7axnlO9DK+W+a8s7cuO8fxLl7slTcj8/8YGYkPznKwKTtl7iwvwgSnsyGo
6ol8r1X+pKY+GTXB2HGh3c0nVLNbBUT6tJ/T7FigHc5SFnscGPabu1jvui2sOajo3cVOnLgvGcSB
MzIzSuVw8p1pDinohGcWDckti6m18OMkdGkY/Z1EfGKrE9/YPYiTmKbHTo85v0l+G5BCMMdiczY6
WstaCL9537dfNcduDrf0vZoPAirE0+x50Dl0ryk870Ccc4CfDi3pDOgjBh+JVXNWkgYSNI+MZEc2
h9EQSW4HYKd6rLTNA72squu0Old7yb0T1WcqsHLx2KhaPZsi6u/TTIQ2TTQsVlM0dqfqL02CVVgT
pbk4Rf1nwG71VOGFIOHZPmCA/c8qOCRzPmQOV3b7kPL+CbBQTXvAa8SknDVEQ43PBPH8/YCB4OxO
8ms0qJ1PAAruzbYyDz2OxDtgQDRvJxYCEb9szt6ly650qeUBc7x/n//7tgqfBX1PBjeEN2jfvMlR
ob81mpQzUcEZPeAl76eVfdNmKgY1JpYXz9b/YcrGZ9qm71E3GvdNWoORXAHRuJG6pzN33Hl2Wd/b
Jm/RpX5WHhyjYeKokaYnQhcki+rhVIlO3DsbGEikzS/TGcpjEY3i3rArPLBD8wsW9stQc2xyjP55
jRNoezb6pkqt4ljgffpl987TvAx3tGF3pxkw8yM4b/gk1b2dzBQ+bJ9UowkcrJmSR08RyXGjvygP
f4clN95mYcJCwSkbzh6Z+yJq12e8e8+c15Y3ATgJfFNixRdH+e61XE2eDiY2iYEV8cWFjYsqhIAj
etU9lHJlgeum6VfcdQ9UOu8dPBi/spiUSr5k67ubcvtESZ+9pBHQIBQT/6EaqcebRHevvFJfpao4
lcqu+zT94TT56/h3cbujdCWXZVXcD+U0vWKTdQPPMPRJMHX08ew/RFrLJx8Bxljap39/MTr48OAR
P9R++Zr0+fTCA3966R3CafC2zhpsjKrzBVvl///FyjiXZMUlzycN8ivJH2IcOSdSaTObJEBF9hTf
XL7qc2Jy3/27+VyKcZxKiCuuYOfe8GEH/8+90ksqqngGEGr04PgsmZQ3bbJKK9Pl0Y7r+a6B8S4I
csb7gYUDqfsCH3TYEK8DcLflCCq3uTMA1BUUTSA1OaUPg+3//BYN+ZrVvcfX2yAtqN0ws33xTfV7
NZhJM2fmZZhxTpZeMT6PXUOhxAvN2DAtPYDulC2G3lg9xApDbYlRVqXC3huZfsx6sHzllmmX638+
51Iba6XFQLGjq6LFn8l+uMQhb6wofkJRds3CQFTJKwb6+wKtG67s3qnUk4HFGuYILzET4YvDR2kd
zZRz26T5e6CMNiGmD/nOhl1WtQP1jJsAlUNHjUWEAVR+aZyQXJlQV5yYGNUAIjAxAcRVoB7YF/Cs
LU5rBT/CFbjW8dHQGuNvswFJXBrLX1ma8gDJ083X9YcOKZtJ/JpOxtuoCLO/E+M4TAx5pjH8kjGH
fqC2fnNv+hBbFHXpTEc/OkrjX1WFsFk7IZcG7WR9gh162PTFLkrfxLz5bfHt2tLur7xUwdbF5Qk9
lfsErIgaNZvbcTn++y9UTJpzC9lVl39/XQiQv7WbnyCtbQOE6GoK5HS0/9dOTfIB15QEdJMgqa85
DUZsp/EE5aAX+6HmMaoQOIXHe8MFn/6//+Df7/7nl3/+9iL69CBDnNcSupqo6/EMP9NEf3D7hSNq
ItvLv99Zi8Gjo6F7gSYBMoQtMo6BS4LekO23PIxQDz+J/Kd03MZAJtnwaDdVR2/pjpycm/M0jT97
5QpGwkQ51YWTRHWxWZ4cs9Y+6lmOpxXiXeOyO0m79pPSiu8452S1MGlhODmNzvhSeJwSZyRCfhiU
U+cUAsfliOu9PXaGNv4fc2eyHLmRbdtfKdP4QQ+AAw7A7KoG0XdksAkymZzA2CX6HnA0f/S+4/3Y
XQipzCRVmerW7A6UJmaSEcEIwP34OXuvvUoTTBKMdsmPYQSGbb/qsPDAv/Q36KG2YgYoJPsgUI+J
BaBn/jm609tshi7G5fTdMHvwt0yYhgapT6BzfgrTZ0hfTBgQODuplW8qNQJJG021zDI0B8JES1qU
O6fx6NEWMV2x7DPvgkdluF8WyobER0w1FUywgriIIHclJGXjT2hi+VrL7j5tajqDXMg5B13aXwBZ
sHFqHb4tTqpveToc8HJjg3/02RCR87ZHS1cIaqf2RzZMN329JCbOhX1iJKt2Enh6y3HBtYZmxG/v
Epd5gzZHXATT82hS5YWTtTE7StYieTBHi4JEWuiDXnLkxr0+MMKtCNaiZbR1Mvv16tmRkB7ziHXZ
3SZhyRFyCs8G3cRtn5hgkrtblKrd0NWrxGwJN42mTW1+o/3bL4BI37iFge6OQB/RfmG8P/cpYUot
zAMzNF7ByrI0Md21HXUHZfPRkLORMygOcep8wMjcOyHuAEOskI3h2mXuupjQ3Augg4V9Ei81XAvV
jGvkLN0Cpa8FU1t9r7ThgfHmix3WOHvjnO41tgsq9OAmdwBAG25U0GXkUcMshOWM/MiN92Z3Z5Mn
BOxCYqdB+YJRg5PgwXXTB+bm9xyf6VYl9qsl8eEQFzRH9cxsHJuAC/L9vvGu3zgZRC34jJG31B8K
NlyUNV3ZvDhWueUsQt2gAZ3Owe1qoFojjwZAwbw7SO8SeNoGwuls5Ajhx+XxZUpocPcx/r4eioEr
NLXE6HTCAIf9Kx4AMcovZAd3muJsHxFjx3x8ibrLNuZyonjxAkRA5E4iLFhYI/oW4awbRjs5iaos
wkzBYDqzwOlol3rUvL3d31mVuoBXhV7gl++DFO02lTQq8/jYjICjI68WKzvSzr5/0tPAX2HqyLDD
q44hKzJJXWOypzjJIJpiP9Ar70dflnRu4qeqp+ce1UCbC+ZhsLw/PVasoocO21A6FgUyTjPQT7gV
B5dpOhQPx1VbX8dzo03egR2bIYnZMNz/VExvz5zq38epUFuk/wWoLxz1rDqcME3aBmV1m9uocGWu
cNhpPUDCtn7Aog5Nfxw6DlQC30/c0YuKSo5cBiH3ti1ubM277fAbMCmmW19VxQGUYL8ICtktg67j
NIHCxnU7zAluzTr8CJwPBkxVMESu073v3ivHeI4jDNQhXYCFS/d3yWaFctsadrXq1Kov0O2H052r
0t041viA/XCDalNbJTFQGeYJZ6eInqBX4e76nCaUXmHJBgjr6zkoPqrU/WarYdihdWlWVupaZHyx
YWlBeoKK2OvejS7Jykp5fT5ovUU4QBiUMGVSx/3yDQ+OQrupOq1cIgmkj2bD1MevE/UkWgWQ1B0v
ot88F1SgsOga5LOf9cwjvaeu+2Ya2Zlh/r3su896D1qFSjo5t2OFXrHfob1rGEjZbxRpLOd+tbeT
8cViQXUnEj3GiJcDmk5Pxu/tuAkrfVpDICSrpeQql4LphKEBnKj072XNI8qmFtvKPpZmyOU52B9l
496oGcNk44XJZQ1ZN3gdVULnoO0Pg0CRUmevFSFe4zgjIEa5U73x7CuywFgCtQkPaWE+DEwnSaXC
0nuVrZcvmSgPuKjvZI9otaH06SftTUuOni0vuud+M5oSqZ1L04cqzBhfQ/KV2TS6xy5DVpzgSKAj
PcFgdgz0R61LFDiHINl+Ja28abHawy2a0AbUcXtnFAy/81ydAqluZIeLIbM/WnxsTW3c5uhQ9axQ
7Cbepozl1qkSgO+E0uN/2U5d9DSnFeidAMGzz2DM9NGJ9/zOzsodd8WpapqXfmbNxPppyAPGm9ZH
R9U3a9Jym2klVai5LHWE81g/9KjguOpAExnH5lG42pfoKdg789mfvutBvvfbHFS+vibTDAJsC9Eg
lRhKmNMsOBTdaZfeVib3LlcM0hd8HsjBC1Vum9L5MG3vMkVcgIkLJq/BH9B45zisDszfP6WYSGwP
4ABoqr33Qp3JxcxVzCfjM7aY77hMQ1hOhHGw9CzZj0gTojAk2jMp9nXs1hRBDq5PVwRo3GR228Ta
sC3oSxGAk9KkEWZ1GJA+/fpHMH8ZjuqBOcYjBv652Z+3xJdSNeodhr7KRevT5pBxrwXSMBdSyIBY
q6//a+M5G5hrbxKUGU44kOoUt4AXYcMwT/Ki8mDNf0Q+ZnMlcD4FAmlhVR17hkTc19gSLIOXlesd
xwcEq4frH6mJHIUIVp2xHqVhEvkULQ0AudH1DzglUT1ZaKYAcS75n+pw/UM30YkljacQGtnnrCQ7
B0cJtxLJoUnxUjdKLGYrRVURZhQWB8+UH+U0mLtWr+ED1ra1qhUtcJjLK70gGqs1Acu02n07z7kC
P7x0hsVpO+MoGFYvLslaa4o7IMi2+JgwylJlvoisffQEVQFpE9oDkxnCRBNaa/7YhetQeQIYXDzr
4fAUmTi2XrSU5bQh9KeAo286G5gE37DC01tkNXKG9NzQuqIHGR7idqKWkf1DCYKLYhYcbHly+8lB
RM4s0BVPZhcV97qLNTpnb4/x4nvaRI/bep4muoPxQJqq40R7mXrfEaBrZhye/DzBpcMCFiDS2aCW
QYwLb4PqbrK8esXOw89APtfNbC89cRom2tUWZ2aW2uPQuzd241382YXVAL8Y+5jqwe2Osa99NYFJ
WMCngbIYPP8+tBT2/GWIZS/34DQXdrQNW+tG9uOHIYxnGrqfNtWR0/VIUypri2F5q2lEuHeYguvu
ccoFRzcR7wYzHOkwAR2Giru0uNbxnQF7o8kZDrW30Yb2ZeRwxUfNSsgmtLZSzJD1EO2xgnnr2sQV
wu9CGDnrY1DtwjB/8kLmhVkzMP6rt3CVmU8NXJS+RmuOlXWlfH6bUeinspC3UP0RiXSYYXMz/dEY
+Ten4MTFlgLn22sCLjAWFzJfhoFSXHZ9cgOu6SLHB9vhE9GpBjoXOLHRVAzonq2pajBgWFAMdcFD
UdA7uTZw5O8/ZIrYaLBi9NNOcypd210pVey1OIwOWBxyeumUgpoiIcumkdP3SJEhSEEvZp696ob6
sW9PsRdlTzUplpUhniG2YmtnKhjd9HbOLJcnsJLgvRs5DgKz6gAyIks1omylMMSwtSMY6/O1HUyv
Dm0nJO2Ihwx0OUXpMg/EtkYfaikqVDFtrRZllArUCuqxSC1KTKY3BHzK20Rp4Puo1m2g/iNuJbQ9
Li0lJrSoz/S1VjN+O+IJn0UVaGcMWl+Vhg+jigBTF3pwKmPr1m4+jah7mISOpD1t37qa84NWcacr
3Vsbwn4ILPFkxzwdXbzEqfAYkwbo2c5ji5tk2+aYBtv2kxn0RSKlWpkmLymoNeZD4n20AloT8taf
KH4QXgduwgDGYuBmQWCu3ipaRwtc4a9DxrnMT++B9m7llK8Sm28sO4AsvZ0+T6ARseybDC+5Em0q
tXBE4GsZQX+rRguaNVacdKjozhXFNjc4GGG7P0wkt66cMuOw3ut70Vgb3/fGy6ilxsbV/JtiJP8t
7B/iDJRgVX+2GimOhqIgmBSvuYO5CN4Iu0X3AjwDMYNnfnUqpI2oMcc0TD4xplvN1siT21wE/UHr
i4sfhd+G3onXsa3uaBvUOxvMWmNXuD81AcxgIOiF9sytFZ7rNqFOMyu2yzJ/RVn9OrpMYYTNSygr
MIDdXKzPrSyifowVSYh4UaexwUJCf7PhjZ66kkyKLAIZl/D+CEPgnKTMrRnmoYjQtkVGTodpDz3K
eO02cuuVnHC3oLiyjtboahsVEUughWzSTrUDQ0EHtmyBSNi24m1287WeMA62OroayBD04g0W2oua
OKrXRo9/VqQ3LLxzhmBGxdr74gBUPR84NIYUIKLCFBULTqeWbX13tWYPyhP5MYGJuB1NEIbgeVex
Tk4SDbazlj33qvHo13FUTRCE2+1wD5qYzAEzAicUMXLrK+erGGFZINH6auvuSMVeLf/zuLWb6IPG
fvGj/a85pe2DsO2atm379//6w1e79cP6L7/h5nFz+fM3/OEBm79f/zn4KlZv7dsfvlhjNGrH++6r
Hh++mNL++uS/fef/9B//9nV9lMtYfv3y0weZaQQ1PHwFUfGH8DRb/8u4tSIr6q/m92lr8w/8mrZm
WT/b9AyB2FjCsf+RtGaJn03T9SQrgfAcS+qks/2WtKYZxs9C2obpUTu5pm14/BST2Db85SfNMH+2
TF1KXTdcEBuu5/4nWWum9ceoNbLVJCory7J1VnLhCWn9MWpNZfpUSE1Sq4R+xMqqEUMTf8MofWh6
XGWTR2+bIPK6w82bmNhwyik5ovD+7sGfHHsLjHWLe5vD+rsNjCnVEZaplJLTrUBm2eCLSXRdGeNH
53FhayXdS+hnAjkTrdw57HPqj0zbGzJTOLMEIX+k43MkLGIs/AnKVM6YdOJm1N13aZEfXXU2CVjk
HKKr5IWZRfKe4HTHFcZ3l4P+LZAmcHyeR8NmvSBD4JGAl5uWJT4cJSPA+W8H09nPP6miTeKF5lpa
PO/1n1vtWHjhEeoc8pyMhxxMbrgW3RqI+mEDQCqeLdbacnKxoyVibZbZwYtZYA1zQBLp4lzOyQ4i
g2HwyfaMKqDaw3hr+pJCyLmdv4FQXvDN/KVrtDDY5t9lkI27sqbkphmAAV1/IVNYdPHG75PL4w6u
DcnHZkbKqfxzfpDro2ep+jLpDuc4khhIoXmljh9RVfPCY6ucI4fuhiB9l05F4Y8gaJEYRFhn2gXt
AHbrDlsdayrW5fDdm8pPT8aPVcgZSI5q2TStCw2wa9edEb7HSmMOm+AQdvsz6w5AzOBdSt5Madbu
qq44esU45msTWneulUC42DO9Ule4gHVeHHt2P/+Wne0t486qyXrnRRX98FLCE100tXfpYqUgMyDf
hbS1giPFx3UdB2NRTeKJOYfhjkz9+Lm07OGDwiWDHRUu5aZrBWt4s9IGIZCdcS3DoHi/PgValTN6
6ks8XyZW251cPYRHiOiYp9ToPaDaWiuXS7mH402bW365nrPNZEtTIEVhxptDwRSj+Sk8cchi/6IF
wUScGOoPMgMITuftbiji5yvjtirtb4zUkSfyxmaufRtq0TtAlet1czuDn82A3aoM+KFff5J2a9AD
cG6YBFzfMPCMNwEIHFqlykW8zkhHNclFASYr0R22ytLWGv2sRZaod9n6dKA7sMCue7iGZTN649eI
6RHG7UvKhrbOvWpVDiPbkE7Mdddurg98fbvJa/+R9jdhNZ2AzGKKyrhJrq8r8bnW6TehXT9fX61W
cCtPkqRCz9hcv8Xn4EpAYrMGOXahHdIufreM3hV0uIr8b5jy75jyts0vP0lWn1//dv/5y0/z6mSz
8ZnAZh2YU45DUGX58faA0YNvNv6PI8vK53jKdN1mkfEzuTdtnc9Jcy/X5//rZ2PJ/ednk4KVVRoG
/YQ/rYUGNF0BIASd4Mid23PfBMc0waPdlv2GEOUbTTmX+aL566dlNf/Lp53//Xe/5JCMTcPZj1/S
dfa85++RT1uj5W7/N++mMedm/tPb6QhhSpv/9D//gn2WJ2Ta5jZ4fVYi5V+gwXNj+5excCIghmVL
HCZ3v8dt0EO0zALF3CO55Khx/vp3NkgL/aeXIjnA2q7J223rf4r47MumDgwLF1+E3F3Jdo8y4+Ap
lu359WBkbrBW5yfDCH5gClFJA4Ha+ja/OvxBuxrpChQRepbDc6ZDjv83r47N+i9f3Z+uhCGJtWDQ
Z+FygogeIR65irP+leu/igEYssEBMacaLMethbvu3z2/+FcvwLEgiRkGqarooP94TXiTUwpodzCf
G7lvato2KsF+MjQjO+V8m8bz6sKH+RnN3WzlnRrP/aTDypKFf2tB240efS5+MO672IjYYX98R/3H
EhUDNzEvRusC5C7FQhtLmArwqlMQDGwPbCSD9h1WJ7hB5NZ6wxycnTKft4l5l48l3c2uPOMsutWy
TiyCnGW66Xl1WUW2jIS9CVMpd+DuRMzd0F+vSTnggw76u+uWYni08PT5Fpu3GiN2KXj770XJ9wJt
FLxs3MINRu+gs8hIg53jATGZV9F+fg/m/+mSt9aC5TL/qrCtKRNsop3I43NT461kej9vHXX5xaD3
AZrgFu8JZ9x5s0oGdZns9Mxk7lINX6YvqNyJslh0nr8es2KT9IQ+WwSzZARncHvoAQBA04CPTvV/
3XomJ5k248SXyfUts4/4qj9CzunAaniD56eZL+JrRaUF1CxBwVynogU11xzOfOFiMQdLZLsX6W06
i23Yg4vcsrT8Wt7YkCRz81tf28C++H2ve8l1bY88PqW8mX+aZjOlI8Fj80+xh8iKGT6f0l/fC6Yx
L7J/WjW4SVmIIft6nI//tD65yA+mwSbg5FoJdoqRWyOC+8ml/CoTjkGxwGsT8JJK3d1LN353mPyH
fvGCdJm9nrcimqYvv9GQDnHBzG8CAIM7K48eRyGnnYooLtFIc1XP9/45aPSXBlOKQj2AVFCBhvZQ
faH8GsfoHQshawPmpkWrZ7cWP6rNb/v8o3PhiVf0qGvlriDAx46M2yChAinmpg6SHJnFDvPY6F1l
6Xs7wUs0MxjKihuqrbi2bHt49XSaMhWjGb4lnd/t+ZHpOEP9QEGLzWk/sP1cK8a6Yq+M/PnSb7gI
A+XeZ3n6kiku5bqnDipSmGRFc2QJjJbXi3scJP288KUfNiI0qHb4dN152dPQwmqFjZEOm0xdX67X
ul1+9ZacFoRSbXvdfbjWJKgJxKKSD8icr6lY/Hqedxl1+0IE4681SC24OlMAPfWmMG04Tzy9x+bl
zEQmYo1WldOdrGDe5XBmbK83I9nt7/Nq0ReUbbK973klC5FRc4x8tFr/URIHt7je8kwFuGF697Wp
xuX1izJmacnUcMnr8HD9G+R6MdfmFvHtUZUg4PCCvc+rDlIkhhNUlIkXfGJqX0S69iamF4jRj3nO
Dcf3aGOfb20NO/LY7HPMApoFQ7nwmPjC5uFVUIwtspLnrBU0A7ISzzmCKStFpX6tYjyYg0t7eGlt
VsTrbVqYKEkdqq/S0Gg8BNbSr+J3a14oknltS6z5D8RUkOHgAM430hApa4FsuK3R12k0irzrGWU+
RTQFxaFbq3WgG19SaHwybNdlIy/XOztCMl8X01cb9qfMpMXAGfS97SiqvTR+rmvxWDvhO+JMqufi
4FZFRknMF1n/DIbqrTc4EF3fB+I58jG5uRa0akaZ+YBNNIm8rTacjc91QfebD+N6z8/nak7Hd7/e
3Bysf39U/9OXf/+fne//1fH994/693/VAPjfeL5nUfu/1zfkt/bBb22BW4LUf/np4f//v7J7p+PW
ff3tg35B/fajjj7eovzrD0d+HuPXI7/p/GxJYXFClzCZDM75/zj2G9Z8fNc9z7RdiwaAzWL7j4B1
42ddR6jj0YXSLf6kGP7t1G/SK9BtQ9d1qMPgCx3nPzn000T4YyHoCALWTV6CDvvB0A0p5q7A70pO
1OAKryTmX0k+DxCStlDRXeJh46TchYmQkIWUgLrPov4ZMcl0T04FyRuGejaNxL1xnAwsVsS4ufHF
tG0089nhwN4nvb+PegSVbTB8S4fgs04Sd4/bgU7A+CJHrV95aIOXlUiDZxSRYi81i7PhDKP2quE2
GxxUsxOQADF9MkCh/BFl8Rxi31x3pjdsr19iYAU1RFt2f/2SwxxetwR/eCGhXBudc18VSBymsX4y
6+eBFvVtQALXt9dBZ4bc2sxJ9WzcK4i8hI7En/x+HluM3A+A/u6SiJdW1wSgex2jNOyNIKRYGbzB
f2oljdapcew1qF60gKwZJF3AkUvig3A4CTYKmWYH5JmwQeYkeEta3dmiF6F77G9szmIHgRgcVg1/
aHIiKdMFWFEmUbQayv4MqTw4IHfXmZNX3jrKe+gGBgIMP83O7NwGVovsIYuH6Tl30GzG68SeyBar
t4Gh6o0L3gf4AppKFcb9arKsB1/Hb56iMzzVRK+xWDvdQfqExfVufWAyMS4Qb8zzJn0/RgoMaMyG
bruQFB0Rry2TzHJhoajRokEQPgWWJ0UJhC+ViSKYH+ymqEeWbYp7HdjT3vYcY5+UzAXJICdCAAcn
Dh8HclRWkFqXMfLrRWqx5RrrrEoRjBbWK3Z4Ot4QCvd62+JvS95s6iVfRdY7mVhrJ0rrWx3eNA4L
RWTKj9p26pUyk8e6LtGc26iYR0c0mAHB2+hD+5DVzITI8lprBYAyLlZ4QZq90kJyABJXpmt8IfDU
sG/AxpvTeWnoFoXf34hZlFNqJYVG2M8EZG0VcShnsg8wz4GmZswfRqfBuwkHPL91KNZlE9z6MZYC
HbG8z3D1hvRJguFIFuExHOPRtkTGoZuRkZCMVL0cU50BSGWR82DLPkRP4dzXTX1MuAWoLaq7loQO
t+cyKXrMheYz5ma2pNH/wMTzgu+AW8mkgWEx+hyC6CHuM64tkF6e/TxW4cPEqZ90bEAGLQGs7LBx
4ugrT00MD3q4cLFnaYT3PYcxwTqqwZDtZLtJvuMq3nZBDI8Y/yqp3z28/lIGnH/UeUqTOwYChyJz
oR/rwdkqQBQ4lqKtJbVnmXkjZlpvXwDMWbvgahd+IC54lvDD2XdxSmHCSOrTiyEncIVFM8wGkhK/
xlSZG8mc4DAKoKeaYTHBEv5HxRFkMYRViUC3ZwBZy/uOJKFNo2WvpmLiapaXpsheHb8vj02DgBch
sg1n3kVCNTGEq3CYrwppnHnQqnOgG7vhwSJmYumn6Q9Mb8csg/GU2C5U68SibekDI8hs7CJ8yies
0ZeOJAQjgUTgPluwmJYl0rUlwDKAEWEBE36Z8xbehFvUnPG67UfGEmM10uWUTy6J0QLAOFwkFKyJ
FgEOYc66KJgBr1z0ncfSImMIOWM8exKSuj8heKhgo085Ix7vPeGexaUC687uX4TrfmIpBLfCKM4o
QZg2zit48nTXYPddpV736I0T8eo9mm7VT1QH80Cyq6kaSR7OS2etquQuZr0/RbxuctcJoo2Nk160
x5H/cjERhVtH31kcB2M9kciEzBCyOPOPFzPA0VAMJE0AguI1F0dB5A34anhVZmDje0SzkhFmGKaF
vk+hwK4cnzAG1ARkgwp84iFt4hz/jGb+YM2wwWhSEwVxujbraZOPvbeSVuUcdOLu2gaBBSHt/DUF
rHHXTPjCEjQ3Q+bsLJ0ISBK9v+lBvQMzxvi2x+0GmH8lQkzMGOQDokVgkFIKL31Yz3DMzFNhuOW2
gvHXd83RHd2L3yBUM8z61jSYYJma4l4u/VcFjBwa2ZgyJbVgejTqwcN9s3G8+nbq2m8Is8HyxjEl
Y9ZR70u6q7JGWZccWtH15Hmh9Gsm5zlU1kOR4UTp0v6xtdyvtOdSN9EJdnEa3emtka4qMAUs2HLp
9sFTEE2Yhl3CxGXxykSNiQ4sY0y93mveErHhexKZ5PTiTemnk0YoWbUDKVLeCh2AxR0Tdh1cfqBk
mZkjVIlDuq7Edywrr7wTeZvehDeB7VGQu8M3S+Hx9YHnRD5u/aK66AnVuR0/lx0LKdDrPGGcnHZr
wydCKR/DGSOItaIyu+cqMgnHUdHCaSgBUkscewxfCwVLbjM4ao1qb5/UEQPKaWbsV/oBtiLju/E5
tNrHZLDuNMu/6HrCXxow6yP2F7bd5gzcgaw7QHahW017r47TJdW2SXaidsKukDL9rPZ+YRpbV01P
OeZtnMYBrICOO2RwbkjU9ZcOEs296PPu6BkQ92r24C7D/9hb4RpZBDdjKO9jKIV4eqDHpqQxOiBl
cHauuvSYg4JChs16V7b6zvdB+2vIzmeFS7Wf8uTcecmF8NtkhdrmzsfhfpwMjwoeAPDGlZM6KcYf
IBfw4GcMcA2LRXfE1twQb4XLTvf33vQ5eETsejMwS+qNuVVdvbZDRJ+HQfosrBHSKWwKHAnTeU79
YxAVbW1tPDambLhc0YR3FlG3ESs0ib3VjjnLOWw0bzGMolpXPvyM1tHMRVqkJ9B81GlFXuxgxe8m
02K4bcjd2KEd1/X2Oarb7z2Kim1eT/col13wc4oejoLLN7q4LDVcUZmGVyxpFSqsp34yxjVLZ7gw
NXT0jFpiSETDs2dawWF8SsiivAtBqJTjVwLCf+1FhAoxCJ3XItAt3nRfsRWsiAE+D3nVPMAMAtLW
OdW2BfqV1zEaNBhGRFR0J1J6O9INNFQhbQerIr10UIGf/Mp7E+iHNvTY7zkXza50PIROnZ/4AqN5
uTRlZu+ZnoKNrfp9Px+z49kZyu57F4zTUsbs+bmAvKrDlQ7wuiJB6M8iTgk3bvgIMqfei9T5DKwC
nAszhkYfDm0YnSxvDLaIP+6J6e63ngxx6ifjLViMS0bgEuoPGHKlwj/L1dXZElKW9elSaJyDqWV4
bn0xPzLRlTZqr+K3LhmRuNR4PuUmdUd0q1UIchgtJ7jeHDc/4P2yLx2WWjRjdtC9EJqsDqHo0eXL
4pwjDt/55a2gajhr1OhYMqN7ErmYI5G/qmjHpHfKqM11V+ukQhL1mgnnmXH2siCXHg1FTbBXw/SP
hvtb8Ba2cb9zVOQvEzsksB45UW63Blr2yFmmEle9YTfdbWiUBmKRELztzA3q/XpDOpyg7KBAQ48d
ANdS5IxZnXXUyQO2JspyhSqSFYsTMPKAtTOQ/Iafxtjopf6oNdCZFG8phBroa4Rmtbv4s5uo88NM
ArPLDLz8NRElQajMbUqicRrlRCOvwyBN1rLpcxRV8oZRQnurB8kKoVzNuGxgr283Ro+3MnPx8NdB
/FQDQmMpVSQpntwQP3qdqXgbaeK2rALrrtduq+gmwhEDQq/Xd1FD46eU/dLHtbosI1omo5/qS+se
pmHEWkc9ATmrwFyH4l1x3ZBUSH+CrmWpi4OOcYL0vXIdeF51abV2kYbjI/4sf4lWM7sJXLWoSzrK
pBeeRFOEm8F+oKfGChE6xLYhEKkyXEHIBOpYJ9vLMu6n9C1n6Ld1mvCT0QnU2pJfkASmKMYGYxvv
ZaQmbgK4VUkKsdKzhhUrMC4oF8JMGd3aRC8vS0kKB+9kilAShXTeYmucEHYnxEDhs3e4E9D4M6zD
ojg2SPrx2J1EZYRbK4no7M1CDNVVu84QwPyQbHm5hYy5RwaD0z7cSiMmXMBXya7ekHQybIWbPkKL
kiulzeHAQ33bTbRjeitLHrKwvgxk2WresGP9htAdjszn8rE5mOUKu+wPA08RQ0QyAyo94e2c1R2p
mq3CHE+2Da0RDgJnW2OYG/iet6W3stZGnx0Q6BGtMOACWNB2vRd9Tmikxh6tSdWkLmYUy2KoLBIy
LEwUyccRLfEee+FBs/LxQJ77kdFivu34dDZdoy6tMRQ7z8+XkY5rXk/8+0Yv4bvTWeODeyjlVK9s
rT6bo/YSlXm1NiUWEzszZ15K8UA4R7+0iSvflYOBBYPYaSJ2XoU2EMikPgIDgMEAR4q8dQ6GEW+K
CDy5qUvovj0gGkE0BBOTInUPeVSwzCy7qgTgHkcPOvvtmtFciPB96SUWHeWKThFKla8QyxtoVkIL
4LuvR5G/xiXvi9m0+gqqlr8UqLyZGwuqGpqlu1Z2P5xcemDs0wkjf692yBFoF/aOtpG6PDdILlcG
6YSQcd0nVgUaqAMCAjLSZhTOxPQGON6ANQtjYHkrsw5S/SQ1ZJc1QcWOtS9w5+ZmgR6ZjRagDqkF
nILhmUCBg/t0Cu27IfUtbG39s4j0apkdp4h+co8h7SxIHB53mZtwnpRcFCA14X9G8ZMRV4+9o785
VjbsWmsM7r2Guhy39yoyouIk+byYc23yxBbLzsYVXc1BYYnOhwJncd1UFFYqAUtHczXo1Yvvmdkp
ZBAFZ8KzTy1BV6yyHFhdVstlQkBlrvnHTjOD1eSEX3VEfODoQpHWWyoTdiq4UQHOBNQURdxQWg8V
FG4IofS0+0MkEMAP0I1M/PBQZCnlnGDAwKKQY7tFuhkrcI7STe6CybozLIsiTV/EOjtw7fGWZlbF
lWL673HOWWMQODpInObC6dACoyMMV4MKP2tN3Edwm1YTzehN7gc3ARf5wUmJC3OTcqn3vFYbgWRr
iDvcR2bVWFt/qh6qY13Ux7hu+k2TWc+w5+j3gsdaWFwCTEQ7FJOAfhCXVDhz5AmjBbdlYLHPGNXJ
mtDtIl/fFlAJVk0yPbTI6de19c0lFoj42U+zPwV65i9jomq3o1Ed4lE+jwmHAwkOZ5HTiqN+MVhk
cII2CTGcIkpepyw1Nz3HbezXT1rB+6lJ5Oow3ZzM4gRY7FNbIw+1Nh7drLsbpipY080AECr5a9G8
op4D6w8Eu5a0alijuZnnmjZOpp1fcapoGjJNhkQ/jA6CBeQWSBqbrR8E4Un39TcXC63xhGPjDIv1
PSkb2krmdAZ5RguItgb7j875CIsYJOx2J8U5C4w5d0cnnbIQWMocgHK5w0WlM3dZ1tiviK+UyEMz
e6vqVRYEmPGE+9WHfoztCttPhaufGMD2oBUT/Ks3bl+s7LnXn1ShUBNm7zCRsKYCfprk8K6CnRjN
E8E65RZDyos7afiHwKNFkphK2CKvPY0QroXWW8SBuUe6JlboY52VR7PKE1a3RDF7O5ENje86ZglQ
2zKDPIUjfUvIBSOYrim2elowLCAFcqqpoQNyXVIPRw+A/noFUA39g9i5oA7YacJ1Z78UkQeODutf
wTjoxuzlS+FGM6Kj+cK4XR9i2T9NBsoiGX0WbLTQUaHTpm4WgEiBPUaDBvF589LlTbGMM2gkkSoO
XctkwlQGfRWqY+61jgzS7y4aEQrIVhDdraFgygCbmZOCuTmUB43VqYo8pgBrIYvsiY4TOz6xpaOc
YGEBHpONQzur/q4040Yb5o8R/jMbYsYpPzOCNaMDLBuqwTQGUjpJvGOauRpbJKGNsQswbypfQyGm
Y6p5R6Opo51A6hmW7EmlTo3gmjLcABrF4Gv4GZ8WVgXe6MEZXkZTQ+zfTWuIXumGzNLntubHBicE
DJ5ZuxQ3pQ6LZ/DfYp2TuFFHHnh/iL86g5JleSKoB9l4O58t6mGX/zdH57HcvJFG0SdCFdDIW+Yo
SqQoUdqgfiXk2EiNp/eBN/aMZ2xLJND9hXvPDUr+8fq9ICjOU717bluilloL8aL9Yrs7mfXt2nMY
b+HUCFbBwKKMK2IvB+4cL9uFUTcsw/ElyTNYICOLDoyrb6zUvl0j+CswPUFEi+gX+eOSo4BgBfky
5xxmWELWVoJ6ETBtNBBNl0cMyoiQQFybO+spFcOm1AA25CySymsbw3cpRGGsCXjILc4Z10D7j8d9
Xc0kggjO/Jbx6K/fonxF5O/R6S7GadzQcYlVaBIybWq/WNJdGtlqTpEls3GQaqts+qJyInxPQ6DG
T4OtQizUpD9IVPsncsD4lbxB8qSGr/g38cHgIWEpbRFdkwcu09mCB6bL3rxh/JPIlxa65N+NXxtA
Jn5X+PFyXc669yK0O/B64YSbFma3Zo5nrdO7TRpxIqqQxl/WHADNZrApaL0aSrsy6KFd1wVnkgNE
6zKYpcCFDPDFK2LBnmKzzBGg9O2OwQlzvtA+J2lxbzCwrQraGzCQDKD7FPRRBN9FM3ghDedq4DzF
Yu6T9zfl95zxpCAwDrPctIKAweR9fpybZTMYGjK3wNjXc85nTtxeR4FXMpSC91aGtrUIJj4+hMjI
rDQ0AurHDCDDycQb9sZ3Wif9krk0Pr1C3TLF+rttQNi15r9et5tVBnWeDWzzZ/qdvialmYfI2Bok
lC7cCo1rbPSPlv9z4Oi3Qo7MoUbjSUHvDppRPxth27DglAcv3Q2cClmM+Dov9yNAQfDAJ0hVuH8b
278ygln5uSHXflcimLK6FbWILMcaMkgIOGMmJEaR89oV4V/lJu9SGEhxCakmtRCjYKf1wx54kx0y
z8gJwOIJsrf1exiKZs1AF+UBh7MWdAqdeid2Ae3UohQvSFlSyDyhtyI313A1d1XXLbwjr9pECRVU
bCMxCIjMOKJFXOXkoy/ohR96WBG54Y8/guuPX7rK7PoouoTjK+Uc0+j6nJSwxb6I4JJCTcz7sx5A
XYPQvDGD+DeuJM3vkEE8IipOtdW5n5xyaw0lxGxORhIN0ZSFVr7Bi37VnaTZxCNsKQuTJVMJuMwl
8m/Lmi/knjG0yRPhPue0oUt+/j/uA/TTEbdClWjrMFEfxGaMyci0vFR8IN5I2R/Kk5u4I/x0uJqJ
TtpHP74nY4juMtRtGG6UVVwNyz5KzUNTMkmKyhKmHR2jE5EiKrqnyu+BqyEZwRhnYYDgnJRp9tf3
o7lqql7bWpJW1DOtBdxGZqt6Qe8uEb04Vl8sK8jZa9O6jlhxtzoIwrlp1q69QL+XNXId+xNPvJ3i
mZ3eUVLoz4Z3N4eS/rXubjFvjNu4w5afCGs6dhL0iFq64g28hq5BjZDyQo+xFxKkJNO9mHj6w5kn
AYHEc8rw1DkMPOzuVhniBIAMswgbElep56SLTtbI9hdTFmHqDQO9OO92Rsu2V0yo86yAhuPDz2GL
2KaZbXo5rBgaDgn7mWmXDunarugNg8xYOf0YrTRgO32nkbqsxecxao5Dlv0jzPkm52VdIaHhJLrL
8KqktmmyKl0Xs13fHG6YjAc8VhATzRSKuxf7T05LNRAGFS1ShM3EeEWoRdYig9s0SyOkvygM8Gi8
4yhi5TQn58QpyCzHJUumo8IT+K3UFJunNlEbBUvODojBxvnG2LGprz5peQvL59GMpFiXGZ0vkF0o
X9qlrqEbuiw/YmwO9zTAGag840OFZz3ygIEqpLVxwjiLf8QplGiDeGte5Xi1HEa+vuW/1brajF14
Lk1FyibDOVLovOcqzl9YIhCElNlgy3m/F1OtvQRQ+K26tp6njiwOdki7CibJQk+cNdp4fjeOkw3M
/ot/87ryjXGQafA8B5b2FrkY/kk9eJJhszW6Kt65cxierRd7x5VcQNm+8dmFjMW2app1ltR0j0C9
l02CIXtMBK9FQ6pH1x4DyuqGYEaDxnhRSv8fIEXFNMx7DFPwMFXCT1Q728bLvshZfIaNBx9L6/WN
AbQQrkCDpW45FcyT9Ka/WW76W7L0XeEIukehmd6ZYxTbkCilxeB8jtVsVpuA4Xm86qj64EUbCWFt
Fngkk1eQH9LcoZBifmhbTJrMbNVmwbaqOMFHmFtRKnSQh/JryoV41muXMX6S0cy03MTYWYgWWFTQ
EhZWUa17M/51Gkd78U/mmFjnuEwPJqikaUbAw7Sk3Cu/RfqignzPkpkdWC2MdWqZ1ywy/CdyoL7H
enjGIvg81S5uEPiHAZuJBWblYl11Prab4QTeirQYlsPk0Eb8AVxYNRAYyP7RZ+S51Uf7jbwmtmCc
Am3x2Y/iW8xYgCjrF3WY9ewntMsx5pznyNYE9Sqm4Mx6lfI4TOgHJ59iI4GfTOk/4Dp31axtQpjt
R/JV5eiQncDbhEmzCI3yTsOwM+NZs2OepnQABFBLEnOsX0yyes7UTJge+7+aEVsM93AhloO0gK37
FQvBKP7zs+4Bb7JeAdOwmDYm7lFdO6/+VBkcfhi1SyOI620Ft9lKzZPdd+CJNNpr2YsVnZFYRm1+
N0rWKrE4NCaj9pb1ywCai9+K4wC7AWnzAGdwxIeLwYjdJyamJuvTTWo4D6yxGRlJckNmNTChKiP2
UQv/6KI+6a/Ye3BXy4DFfDntfG7irZOVwY60DDyOBvB+DNjCYwFsWwYoI+3mkPdikn60V4H7pjfO
LwNOIAhDpq86Y29bGuNvAIsTWMoDPLkPFcTGttGZfk+IwVtBRUCawR7c7LkUOVSi6aTC6C/OGafT
+6ar0XRS8m1fm7o5qzkQY2ija6ZhflTiFsJawDDxqPrbYE2/uAT9TTx8hmH5Y0Wddiop212TDmKC
O447zhSbPHb/giC/0cyVe1mk//htYzKACxMPF6Is0nqPgkSnih5/YYVdTUaxs3cVb6BsiHuwsG9i
hbLvFYa7lamzWafK6ReGPhzbsdtMJQFXAQ4nNunXQm+fKHSJSKmF3Fgtu1EjU8/4pin2Z6MP+SnL
qWefopX9y6aLYszVrr+xcgaRoEDPiYMrI2E7ugrD8C2LJzowdrPTaJyiGpugF+q3ejTYRPjknOUS
frfzS+146Qvtm8zCkwGzh3iiUzsT14Z2eLCUvBQMyclSeGalhuGK/X1d1xci+1iEzvFCfqXdJm4g
qArQ718FMYNMEgEhgKwrdaCaEiN43tdcseaOg/ei6XyNjYr9M8O80FO4GysPMmF/5M8AzQtm2WN+
b1u8oG5v0KbYI8lRFNFUcgtwRxfmP196lDNcF08tFdPaKuUjR7oGWc84j65+rgii3uSSSF405Vju
Dr0TVVtbiodbAYKO67eq9+9oEG6p4V4RTKE5oKWIk/hT6/p0bVQzhWr6IENjYpBEXF4vzHXtxtd2
nKZtqt/RmIMX6Y/ZhDExzwyi4fA3t3W+MTq+QsC1O9xVnB/+qw2TdCE8YDmllgIcdVkUp/AmLaEO
zYxNNO/M7xpoPd5b7yBstLOvKKQp9BhYzYE/kXWiTCf2aARYZBWvbAXSdRryaFjmLSzFk4RSDgtM
22rFa8QbhwZhugEnc1iLBV9psszmEysvyShNiKUVXM1Bm20IoL03eUBvMK+kbYPyacgOtpleAXUz
nqUJMJI05ZYD6tfThpNOto43gVVCO0p/YhCSIQQqJ1bd2tL4RUZn+KFY3gI31Jfa7f8S3k5AvEn3
7Je5YGMIlpTnPovkthyr9z6sjH3RUmGZA7fihGmBVhHGOpVIngUHVTuk20HRT4nhxYq8GXXn2XJW
USVBraFXAkAwX4frnK1fnDObgTnThIIByTqm4t8i3XhC+HMktY3oxaUg45VtJbNQZpRtDyyeEzBZ
NrDDNc85T3n8pUoaPiF5wNrnKEJoBGPq1ZJ3P1M3yU0HH3JRG9MtySgCINr/3cLGbmDrxH/DlDxN
ScEYu38JBJWR3rmzYOgXDcgbkWXVgtJmzXCH37JJ2H4J/lM3nIowpaybw3gm+02nFEVMOBwdRNDL
UEuvrq291AwaGpfXra6R+maC9bPOtKe2yzuMRoim3oaFmLkfA/eF6dRz2GGq9uBdt0X45EOo3OV2
UhGr9F4hsyJuhWFaa2EWTXz9D1nkj9dkLNiKY2xZYG3sjZew/5nDcLR0TeCfJMKCI1jY6Q9RLUtX
hE/x8JML59dyynuvGgfB+6uR4BZ1KNoE8aKl1z/SjL1T7b9R9t2AWCa4E4PPeW7DGPTH7TknoufS
HeHTg48zJvUchXz7FS7XpK8etmJuHj7yYn60eEdXaUxKHiRcsCnBTtb+GXHaznSgArWCv63cVHrx
xoaCwUJnvJGafZvAs5CYV59jTjLaJMprtv5UAcjFz3HKDeHWzcHsulvfyRqO5nkkDxpcgHoOyuFt
GPJq+//XZOTJG6vleRTwnKWnaWOz9SHoldNY1TiVB2iZVt4QvFLJDzcvdp6xRATAYMjE+DwBRpaI
J/5qG187uBFnMUT1e6Cnd7y0LySYVfyTxdptcjg9/huQxl1j+TMtk5kwl8K7GVcrb6gPrt2fsAFw
7tZYHLgxoY5q/9pM0UUw5RoqZkHEwwETGAqO5MS0H4yGf5URrKuYRlSnEsq879jkJdLY1mlG+enM
DvX5G+L6ABD32hfJWzaueremwnFIo2L5fZzfIkg7DtD0g2aHOyP1z12Q3dHuY83F4VQ51cXkXV2l
ZX+ciADBiqV9pzmneAyLxgffaHlLaed7v21JIPzQp/7oNfJQueGPpSq6FjKq/YCTCGtumTEeANaF
Y4jjQiseyrGORZAznFKPsU8JFx2Nd2bVCtImk700Bi4Zur+Vxw8x/DTAYJaMf6cFUa4h3JJxhiCC
CHyMDiUP3mj2LsnFsvR5CV1zlnDBanp5aUL/XnfBRjPqLTpEeBOq3LnY/OOGF6I2NrGTPDuBfjLb
qiKl4Wg6pASjxOPg0UiqUprcCFjX8zzcr9iQ1g4IFwXvEXc85fV3GXXgzdlHiDmd51U1pB8/mLkc
RNNTUuV8oWF0J5uEPMrEWJuA6BaFqWkLv0WpN4P2tVIehDanFwb5Uu9qdpocaxC+jnXfMCGZIxUR
DYiz2ZMRH15LorXlt0+GNsIaFSEo4azFFLlC6fRvQqw9EyBICxqAzefDY2oLhraiObcFqwjHuJUi
XZZmc5q4Tws7vcpIPxmshuOM0q6P5DWItV+QnlySLqO7ruEtgxG4SGzBpsJf5e6lqRQiJS/9Iswn
0maZH7lwxHbvNFc/9VwtUevtTcufd0J8TBoHHeyfNeCn+dwC1SwZZST6IqZ4QRn6zLj7TH2RFS1p
x/TUs6MQCR4ZhmVB+aOFVOl61u0c5grK0F7w6GytYjz5OcPAQMs3fWBRdxvPMtOoKV19bXfZLwLc
t579A5qfAZcZGismMro9EcVEG6bmhlM9m1X2g8gQ71tKmoVuoqoqwp9YRNfWRqVlxt2x1mitAwH4
GhAF6XUPVfnfDjhQ6q0Nmv9LCTS5rrgc9IAeB72hTXK6TYOKyrQG5jw6wIwH+1o2+jsCjw8pShhS
+8gkKlabKRcGi8L6HJbqw5bGmyvts9Ux5+3wxKdWtwOT+jLYoFtaeSwDGIw5HnudvNA8GNZtHfz6
7qTzUSsisZbx+E22nVz21HuBllERoFvqmS67TvkP+ezJ1HaRFq0bSaAYe+0vEWlXYByXQXfRl+jo
NrqHwQJ51YLoR5Z3GwjEWgydte2N8hUkwbNH+ryFtg4lI/Ca0PqoGzU7D5tDP8b3WGbXIR35C+Mc
AJUszVLdWOqDamFhD19XO5L5G1mUMIM33fy8ePLBfTEoQWZW+X6ySsKveNYU2xRnSK74JPp+kWSK
2XiJFqDmRte68RyRmLACzf6p7Pn7MP54flgeoT+utSBZQ4vbmaG2m+yUnMkGFJiC9Aor3D6jO0SP
CBnZ8w92KY1TaIFcM7P+OOTTue9CJrG+RAerJ9Y+FvEqoGYEeAdAiXRXn2ngH32+PAmWy8sqeTYJ
WjLI77lMFd+mGgwf8Ypqd20SmkueyXnzk03rxE0cFhIKqdo2Lof8wiYQEFl30PT8u5HdXzDw1gWt
/g2KWuOdZuY7jz2zThXMPKdHJRkfJZO8dsZsVlBzv5xEpJ22WrzXYk0tTRNOrQWeUrm4JDyderdp
xkvf8gj7xmO+FgpUNvg7xY0X5kPaUKg1W7zPdBrpolRkUOMxBhjYXczQl3q6hIP+oicDPHRSrJaZ
DGfPdPodEXi0GEbxjggi3CR9029kMn4knRGA1z6jJTTPbHsWletcihQDUFL6/cXp5M5wy+gaFgNZ
tYO2CfVHlrt8jn4TkGCkb6uS1o+tFrUdPMCAteakjf55cGn9UZCvu3kq6GevOHa6jU0tOqRONIsr
b5AyOYscuH0OG0HGTf62bqeSEDbLWoeKIQau638knTEn37JWjPeJ7Z0vJVvtQ2VH2xrMILph8gcn
u3zSUTilkbA3qtwaEMme5FNj4IAe5gew5OzPTZh9lNTeJonajclwhmghJyJiA+Nyq9wVrrM5yx18
s6ZdIrMHr9yFghtuJDYQzAIym6naXgi0+gjYmyMo/MpCtleaOTxnLJPWqX9PDI4uBKMPGZpcC4jT
+4p8FNYGchVKFghVo6E18AkqNGj7wvwfVFqbibjzMwkECvWA7gGO1ZJUB6IUh+yTTeR1KN1y21Ce
AewI+Vy5IGVySj0DKqznA4qMulPlmMD8eQiV0zPqSwF9Jy62YDBxU9z5jItbcqRuTJs81Gu0G13h
7ODFg8CO0x/+vC0jAH0a8yUnQLMsiYVJ2Z6sgjI6D86TZlKVhALhlRmMwUJ6YDUidnguYp+lgjGU
w5VEZWxtY0wvlW+Q6hVXlzFj04Rc8IriZu+X6WfasJFjCXlItI6nQ06PrJt2ZZVypqT+2s3YDRaM
k8FsecOqce1vITNrOwdx5TPgVAuMZhW3/qb2avVc9i4avoa9ts2gvkTrgXr0J07loaZEC8VMRPSa
e1FaRN4QvEtKECd1e1FjC1JwNKxlOxEv12kvxthuI8xzu6Z9cjld10Lxkl1F9+GhzOZo9ch5Y6sV
ZP5XRGwkcNLoXxtmIzv4kpE0oUboWW2OWvkhHHNYj01+HBCW5xyj0HF26EV5vNRA/okXAxf0DIIA
3nFgkptg06VPaCMznXdaoYcLlf5hMvensNPsZWmEy7TK7ZNWeJwTqOciW7E9sUkR8wB0rgxh/zLI
KRZeW+79nL1OU7baprXbk0o6Vp3S/Z0m6p6aXD6OhGcnAgins+1aQgeGqteEiy4pvtos7iBD9/9s
3EsrVMOvKGb8JdmIZDCycjHr/gcBADT9DiKgy1/0+Ze2SDvrEMIe3TdS/94/0zZ+KaIu+B5m95mT
RsWJLR2snyO/sIfXlKYvzti81UgQ6RFmSnQ9PVJ7HhiiRAzig90Ww6YwI8rgRqEKHeDIZBkyc1Ec
laLrLX0mH5YecXZkWrC01MWNkHw0waQvASDbW1PRP4eFhRq8fsrZp16qmqYKcCkqQ04l5VsXMTsQ
GQgsUF3/DaaGi9lN2EvNG5vUeFmbInoyIwbsoYQ0V2QCjQYsG9tGFhJFJknp/dbgWArTqdn1opCr
vK4OrVLaOnie/ADlUMLEAYJgmrHfYpZDbFKMUsSy77mjlbvUHstNbd6IbMGz63hQDCv9eZhQBxE4
qy9RpHZ7xyDzqammDStPlIv6asqLenYAPLGw5fONTaSKefw6elxJifxwUCExTwDpAGL3xWkmj6Ex
AQJUk3d8+d3C6ofooI2nAPSt7NWK0CskvtQTVlNR7TRbJ2ejlTspxr7QXnSVdy3Jvd3Yffbm+MhT
SaS+5F50rRX/EsXvmBmmPCBLtjhEeJ7uEhVFw9DWScSHygiwCTSk7xMNvJEOClex7hA7Ff+p0ada
RXsLYJa7xjipqn+4hofUy/A+/Iw6byrZMqT+R9m4n01SXVSp/WYZY0LGL5e+huAVMJyzYK+VYecc
a4u0Fe6fdaIHxJ4xOauMiKMr+IVS8NOQgrSIC3TbonWY0ZjdMVy3fhtSNiDX0mibYhyeWS/g/E82
DRGqfzI/6KDa7I4xwFlZ2BabnkJVpcbRrsHJCtCVmzgyb33M8K6y8E5P5H6QptFxC2nvAoVGp7Ga
dqe547qjQdGWTsuCrO6cJ6v0H7o/HnsVejP8EdGegfo7ZShmalXJuVbKk66sR0OP5nJJKUVlpWa/
doQtCMvxpu+9Cs5vwWqEG6nUdHffWgPCupaJmUz4mQf0+xMv6MJHK3E0iOeYclZGWaHbq6lU9kYK
HW+jkz6Lluqv92wIRTTYoWRRSB3+7Mpp2Ew9aaJI4NbgkvexRVZbzS+BEQGJ1tRuLBdjS0hei2gq
YHLoKzoZVdA4wCixsAUPZ46xfXIdlEhV8WuT8YSYw2/Xdt0gHk0dd124aIp6NxFrfSDrcqhIsC/J
X+tfuXKYl0ekcppNslN4F6qCXtyO9S/cYSYxP0AczSmDGy0JS+YrXVCi/Q4l0VbyAVU63emZ/ImI
W6KrR3gQzHNNmbI112SIdhT1kmOgZ0qQFnigUauWS1Sr62vC37eI6nVQomhndfcZDA9nlhv37NFC
t7h7Hs4ls3y3NNb1XoaOwFFHJ7B/LZB2gK9CtRb+w22ZZ5RduoxI2/GZVjKVm8O5QxpZfe32AnNC
2VnLUF5YFRwt74iNBKVQ5q8ylVerPqNxZqXBZPrX02cea8K0xSIEeuNUJ2EjXO55/Kwa10qVeB8g
/J4to2fJT+YQN4KxlCU5aqQvoVsidHUxyfqgk0oVIr1cdiEzhXzI8bQP59SR9po+flyEv2Ec/6Si
+aycPbG7f3Ku30wt+/QShMla91VzAisxIGbvGcIW6tnKdIfahTC3FHnkRIcFHr15y8i8cwLOhc5K
Vn6MxENk+rT1tOjHBlpWgABwI1RlWqX9gvWy17GoV7XAAccOPSjyrw4a7iIlTYsB2wt9MKJocKWI
fZlcChO5SR1PiI7Sl4RGdpEbxX0cqW+Apm/IadkbPn2GXWVfXs42qGsI6vViBhNxOT3sxNopH7m+
lQa/NcPORT4RyG46wxYW2SVKPes64toiZLxn6jFa2aePcA78B/4CyQNLadeAD6KLrBjXQdlcUW+y
moSmzXT9UbLIWWtB8el4D3OMgHG6JqKsGN0DXmROkowPKcc4FAZyaxlMCxAsYVfUFqDzY07oRSSD
a9xka9eAskar6XnJT2A3xcZzEffVjs2Q9x0cFDZOq9uojrXW3OPnlYPxRIFphUjx2eKqWtQiuRIL
S3Zl8RPU5L7OHhQ5jjdUr3z6pfzkRUq3XixWtbIuowz/mjb5Asp6KvPwMSm1d8rxzY3dB1gZa2Wp
QCLIYcRr6/EhrE9tajY303V3k0YliVR+7bd055nlnvPQZxBbd0+o5td5Kq59PGSrcBTox2S2RqsM
bdXgteStWhmW/eYl8zsaFMixNQTJKhrXZsb8w2FJSEaMtkx7eEuybclIR5g1mIVL/yLfiy7e9oQK
dDWGQUnGbo3rMi1Yu434LhpJGA5t85xI6W8TsgBabKrYphyX2R6LBUfuCUJa1eP8JDgcDgTtrcxw
eiQRGiZJSVXlebFpVI99JLCIYs5XWTNc8DahXHIAAefxoRfcf1xaH5ZJlE8n9b1raWQnW86VMeyX
40c7wfcR/f8qWAEcXxZiTfaDEObapWIVjU8ZKTqct7zmnYyZKGpBtstSTimjwvWRFt8lpeqJCplv
wHKXpcJXxKAS3OITEWVMmPW22/Ko3wzJ3CkgU3wxsR1luO35yiSs6B5DDd/EHXuxWNiM/shvWDWK
hXyIjbOsmK9JeNxWR24RdSW5dwVjpia5TPNX6pSoSblO0MxDDCXgx5qyZe5WztGspb/EurGvq6R6
yQrjn1laPZNtG5G5tRUprXeJfe4pR7zle2G8tQX3S05uBLqIRTmW2UqbJ3WoFF+T3tYOZuWeJe1C
NOTDto3Ui6t5B7KHHKRqYOmzJsZOyMOSamZwyvIOd2CvvnR8MjlGpJVXsea2feYp1tBCN6SZsrCz
buqQUXHlL7S2PgBrwEsFTxyHg4syV1rEbDC+NMvhYFVsVVL9hNiD/z3j1Kn82XGQszdlgcJv7XDj
qYLUTDdkCmDRFmtBvE5FS7fM2n+lhwxP69YkOM74HZ0SghbzE4bXctfLgCfFZkeq+Y5EhWb9FnGl
bbR4puEKJ8YTJG4aGgAvzZl/RMAaPW/LNoHwDo58BSBy7YL/PKeWTTPCTYOXiTagLGq2pVn8FVkG
URvmdzRGh77nDcjG9CWCC06OUrcaNI1sjjbZWFr06+SIbUKXq8kEMIkH7UdU6LAjvbnFYfhkNH5y
0z31Z8ZmvmzQJ6+SHsv0SFSz1voDkWycB7VGf6FbLDGlWMiKVPMGu9pk2U+kWRKwZw9PdsJskzZf
27HLPkpsAUuzKcWSbFfZleO+sLmomfi+FGmQkwoMirWOPcakk7km+n2EAjnnl3ZavGnL0kGqca37
wdz4aRcgA2aVXTTmJm4xsVbGkytL62KHx8SN9Q1CmfdkmvPpLQc5TaV2lZiaQzuxft0Pld/9cJq1
xc2UqIoGP713zDzDFC4yEWUl9bKRFIIlDLF4dja9FNQZewbt3pYd1WZSTBFNNex7W+0FktA8RZgR
hFBNnGzeDHHhLDFPvlq5h3YBrIgFbWVdiGnfAecqmKsva6numZwBbqINLxhxusVnEXv/KjKWtjH5
ab0hPkOb8axpcKKCY6cLiHh9TWi1ieMwksQb7xgrWRG940O16UnOXWTzR8qXedY8EKl5jOZa+vrV
7/z3TLho94KIxZPw5tFiupz05q9MR+0pg6VTxmZCZLl+88uM/Z4Gsj5Pv4C5188+PP0usgng8bYK
xMcyIy8VVuu6NevxZZTTW2jOXr0YJwUfid6wvVehka814i8AmsVsO50XpfBVI4psEu0zj+ZTyI2d
tRXFX67ZIqCOcZQIHRJ13a46gZPSRVO1LbkSSUM79wFOCfIZbRTlscDRNHy54Pq3UBC/Ea9uPNZX
sHH9U6P/CwrVHlG2E53WaMHGbFOOmMhhjtxjLiSvhQMJuu/IsbosSAZAkkLHZxAImqMF2WoWKqvU
Krb8Hi1QoxobbI18s27FqjINuQVSTWSXQdoVjY210XvjmJjxtFXsGGLNuZoNxV2Afifoq5duEIc2
E1+sNH30VqmYmderccj9RZUIeLltygrEROFeGWTclsFRuc65i41NE/anaOjnUJxk23XmB2/nmw4r
CaLxNA9fqFUdek458T6mkZ+tmtHb115FznOnnmsrt5Y9JH8SvPeFBG7tm7l4Qzj45KUeq/TISs7G
H3q9dVW747ara3SuPbnk4F4GkbxXY8uMgKyZxehmd38wWsiSyARFcRl9C0U0yWLMvAn3JfYdk7fL
tIal79ATjxl7EwL+TpTE/DKvzl1WA0SHRGu+K0pae0STo+9rBirHKlWrIfPeGiZ55Ptybydsv1p0
CY3FlsEDBkDcllphy8Si7QI4HnpKegsVl1/4mykfnF05tFeJIYNvscSZISJ9rRvb0shROJW8W6ib
kF3FTXCJpuTT7dGJOkZwZbiOW1Hn0JEZBR5+ZmOlucDBlX3Ucv0tJORR9ny4IwuNSXtUQv9oTSQ6
TbP5/2+zHRCB6XgFmF63cq36kolxih6jFfWzxeR51zQfXS+0Q8mcwWrrnbDddGkLWOCplOcMh7fs
AK/lnbrLtJmfY8NbeoJipi/yPyaWPBxMzn0M6yigKLIy/cYhA0X40KZZ8GxOv3oZH92m1Q6DUbh8
Lnq+qvg5mpzGWYf20aTjuBHiEE7FV4bMY1l1/KyGHHUkIyu98QJCrLWO6HFGNQgVuG4Km1so3wkC
rVjLxKxLe2/RBsq5ho26V690o/ad5Slvg7UQCXDp3Bv8U4cA+/T/f4r7kQY10/f//zfdy82eAFLH
P9nzH7jhucGp00i/RnuIquYDh3DbxtYbVRCsAZt8ym7osM5l4oPL+AW/fHUFTpfWffEUI3icO9nu
JYmad1526LxmnB8E1rlHj06v8dKHNrrpUc2xa5NbW0sTvhBeGPuK/IiU3ukmcFLuGt9zr6IYXjoa
sw/XQZFIuPy4Qwwmdp1wOUwz7YxC/jkxZP0a+aVxQPcfoLxifxyF3Yh7XH7Vlfrpe+u1GoXxEiNu
eo6N8l/j0KrHsRqXrsda3W+1pRsxMberMd3JhAwj9u5LicD6hKQ/cVL1lEQ2ADSv2JpsfS+EIvK+
JKQcBgw+u4hOuxUpxEyZkExhrEn21sg2BwUrMPyV1kznzqoVWIeEIkUZJ0KQT1iGHnhI/QVbTf3i
kP3OxPeaqrA69eGA2lL9VGjE8Zvx0qbeoUO7efKw6nI11wPEgNbbjOnEhDQCdu7hyGCeaY4j7QgV
Z9j24T4RiaQhnbRrC1vFs9kRIPI7eflkrCy/blasqDbMGsKj0dV34df0L6316LSRi5buEiiXH18K
zQgOlSI3TPlNd+oprGhsWG+ETUzuObpK10QbPDpUHljRUPy7/o0lP2EZBJ6vHKZq6j+OzmO5cWQL
ol+ECKDgt/SeFCXKbRCSWgJQ8Kbgvn4OZjGLifd6WiKBqmsyTzbpdGboeWhd7vAURSjNMnYf5RN/
pfneykv9d2qYdFsnrMv1tPIQauTyUolqETRkoZIbzcB8pGOLzJDYTN3jYbHvZuM066gCth04zqwV
k5ucWR4LfHakbUgbYBkbNzfXQ6MafjkdvDgM932gaxBWBq5O7poVc8VOx/JvVM6qN2ogXGN46Fvy
ACVevVyMG1wSpzivzgPSN+X7KzvQLm1NgtHYM1Ca6swHZALQNPQJrgg6XK+AEOuQkR786WBLxEyc
gURJa7ddZ1GGTlNtrHhgE1LLm5cJUCsWFbSJ/Vkwg1p0GotRyUAqR/9KyyCarSc/C6RaLAiSG40Y
9NuUAxyI0WxOSzFVTjopjdxezpi2uwJ6SVidtUIwl5bljT07GbxEmiTU/itO/RpXqwGf1zP3LC3J
QZrAskkdrjUIe8SY/mu3dkZ/2vpz2CJInmiZDMih48J98oaEAZNtrJQzJQfdcG6N7ogVGFMJe+O9
w0DeelycRnOP0F/uZK59FSQKCn0AvD4Vf0Nx0AvMtVTfYhuVw4AqiH+rc2aXHcZhQpAIVsB+lM/s
dhYFsDY3umQXHlqxPpPMnmZsslHshsb60fDXzx/U3Ws5ULOeWB2JgtVtHfbnDTdalLOAEOVdtRnh
vKG57/R8kwR+S13RbF1fodMTVNNIM3q7+JufN2IC4LBhFAB8lm+tgjijWPTJUnTVxkBWCnf9pelT
UtXqfJ04/THwtXOu7Gn3FXn87kSFbch0RS6IWX2dhTghQ++1mFebWPYKMso1LLg9rliFvALmS+7R
e3atv2rICWawws6feOD3pGb7WHxWICxWY+eMK6swb6jsoQ70qb8wiuIxkHeCChHVRejvMGcRaVFZ
b53pPXc4CfAAnU1Fey2q8Q/5DHES7q9l2mCouqJe6r37U3TIKpJUXyA4/wG7SbfTV3hkC+8VdJvv
/dMtr99yC51NM7rklqHt4Nu/Fpzqm8L6lh42akfp5Soq2n9qcHjbokTnqVwJx6DbbCreuggvNwf3
yu3UN2w9Z6vK8JK2hdgZQn65riR8SPefUYAX4dXB6rcrGROuoNl/DOklyMWPloxbhSR82ZvmU6aT
0DN/HhJ3M979PFmT3rwZYrlXrpzR8JV5QF9xANqf7iwDH8lQmWe+MfyD02wXa/odHFW40Zm70TLz
QiiY2NYpiT8uH65FFz0yuUR6Ov3zCP5BqUa7H55hSTI/s8c/2ZKNif77Z2zeQ4OnYX730foyCHDK
V+JivxixPKNJPAYVRONaGrdRvHIkfPlMtpZqpI6q5L9kit5yDYuUFZ6xUhLQjNDFw6w2/49DHbyT
nrzvfEdsNGn3uI6mve5mfAsBu+MGyCvf0qjh28s7UNvTuC1ZBKwkBy9eupZ0JVRagqF7HJB+3mNu
tFqxK90MuyDTJ7v3CGfgLva74dMyLMAj9oin0c3WYR4fohLpQQZGqPpN9OaqVdj9GWnhwS5Soju4
EsqqvfUIPpoQ9yTRRUBpUfozEnhSqrtHIyOcMnIJmi5wILtQV3lpee1dJGm29ROXTbdwU5+Qyvho
pxcuE8a4YdetIYMtZxu/MmtEYv88s3tUJpBs22VkkPgH6WqHulVi0Rn21xBSGCdutbDLYD9/Zgn2
u7VTnae5IKVcvk1mjznFrddmZx8dKApRiN4fYaJYBXqGIjtvlkkPhGGwS7Sg7R1H27VgtMl2I/tX
CbvgBUlP+FL+9QQyL4eeusnt0gfIWX6mFHZ0439XVXltXWMdURQOMuQEzy2kqeGX5YlhOzb4u3Tt
twUPSrv4nYfdowuOgXUrw+pmtuYwLwvYavFSUNNJCCJ19h1OqFy77qTP3tcGPaxvtCeyHALok+Gb
33jNsuTnFfgvF1Vrv9aTA30y9b6yPqbKST4DTMdml33WNQy0mOJxUBTaw1OHijBXKOoLU5OYOqN9
GxAmMcX6BYo6Lvj+G9VFdteJo15p4oMYrfxaBij5jGn6V9OUz4cvjuLMPeqWky3YQ1DnlA0Ohala
1AjEgzz2sRq6ch8WH+PE0MGBF2b6GiHg3V6OyVPLB8tXeqiN0tqqRr1LbV7hTPfRz/RVr3Ic9/F0
U6O8pOP4mpLyxVFiXILSIS/Yj04wU/dpnj6FJipfpousYejDh+An8GMP50bNs17dB9cy99YoJpgr
fyXWLvSyQ7izmvHJLARTZNm/R8oat/GUbN0eUjqxw5um6m6NLz6FSL6lC3cE+PfRixBPTOGflXgs
08BkA95OCOD7scbi2o3aJcP8Xcb+zoN/thRF8zdG0ydtuJ84n05cYauaePFh8ozeK57oFw8uvV+7
D4NCOozEO8UlpWIW7DkcAaCp4mBIeZWJeulL1kJkfKitL9+dIfytp/TOAvFQKbLeAYWWW/A9wOK0
6sw0gIZtiDDLpezdgjT/aEz/V6AtsR0inBLTfmP0cmJvN60s4ZMoHn80VgUjHQdQ3GOAq9KLyma/
LzXoIq7VpZrtIl7Rb7PJvRqxxliOSb5+763kn2qY8sbpSa/O/New77R9MbMLSAVthkfl5H9pxyvD
2cxcItiHZv3GPzavMhFyOSEyBXrcRVRGxOSYwa41GNrYFmhBoTne0rGddje1BoCQMMcWZHy3WaWv
eFjmHjToKGjQSLBVVIUg5ozN+8KvWZsnL1OefQ6Khxal1EudG89urG0KBj0mQmAylbu7HZrdSrIv
0QfvK/o/dCYbTqMVQY2YN8+266/zUcMRY+V/U40FiBRyxt+I1ReQFJHmmSMj9cD7VUWLXZnl+iwC
XLpW8ka8Uh/0b6lW3Ac/f+DcumRp86liFJmIoqh4soebdsFBS+z3jCELyxNBrlgIJ01gIogZIMRD
u5mM9JFl7aZzGpgbwZnpP5oAySrNAqbmDe8TYtVdlcV/4Xyw8+yWEat1UVUfYcMiNxHTtK4Z8+LW
3w6swpgZ4xuptU+twgKYj1jAY71859OiUuabI9p8pXJ80KU57OI4+CDkaewn70X4JOLMoy+0CVSe
FaFE0I3rYIsyaqQM1IG/eBirB61bFejYtar90KCrrRUgMpuAs46I1iKv3V3IdNv0xoMhHLVxsFOO
CTP9HODSAUHM7+SsRFM0lE7yRbPmTVeBmoN2IB+qZhMHu6geskM97rPIwo6ZDStTIvpwK3ZyEf1N
imIMs5DJwA7diyGwt/YWW2iTZGKW7/HJkae+gXBnJAy8TYHfmdqC1YVxq1Gx8/OUfy5xWRTfZrtw
J3GtHBTmusbt7yGHYd/BNWBUv9GmxDNKEFpKTCAjEznFa6y/PE8pyqQcu1mtJgNhTrkZUJ0Sovw6
wVnRvOfaVnLju/7PgOEmU9R0I+SvXNNeARwcWXXdqmCjF+yGfOTdCzfoDsLonUNg5xnSo3Y8gJbm
HlNLUfLpDLUXbZPW+4QWai9Yj++ioP32QWDSzqfPjRbmi8r1TpCV3/1cDZcer4/tdOWmmEDYjEjs
R4GOU+/gYtIRyIwmwXBmhgkXRIrVeOXNjrWGdGmdG9jPUcropzxteUg9+8y3xmY16q9Thauu61gU
WXn64zNhBHxEOYkOT4r4Oc3w/obY1LzafvGt4hIJZgk8UwgtsN7n0bSLBzyOeL+fe/wloFnGO4QE
4MSiZgIt45NUQuxMr32JY8DKOSsNzmhrlk1xZLnZRjrBsGT5S7XvD+E6KYqjI/vi6DNdRkwHa8L4
vTMbf8n74t+Y13Nn5pwdQt71GMShPZnNugm450mv5wJiJmop80vXkztnMVAk4pgQWCRAa5LIeGMV
f+hltjDMEDPv6L5a4bBL5mNLi5iQ8yX5NkuABqeVPRJWZ04dG2AHtForgJTkMYka1qdu6TtDXWT/
aCZdLC0oa9If73DuD/aMU+9rLHG2uKoMcpvT08mkBrr2IL0nVlJu1YyS+7Xd/plZn7XXZbcxpkEd
gDEQ2pt0C0aLZ8+Jfs1pOmQVowAMfZuhoDtpY/1tao4uh+7S7evrNCDKM/L4wkL9j2+AAqyXxLHn
l1STQGmdD40xGC/PmnnDuElNZPYiVhekzJRJfrQG6vziKi1c9Uj4loYPyQdZPVyfgzRwsJFeSAZY
ebI4C9Cp6vRO3a1O4ruJH5gu50V37X0zMGYCzrUQxJROiNR3IJd+w3B4mYwS8oaziZzxQEGGFd2l
9y/cHdaXcFlj0d2GzvjnIrqYsfofQWmgYtK5O/uRl6fyV7yn76Hk4BqmL+kgl5chqkmtm7ux6Kg8
la1cRT+kavHNrITXoqOSdvvvXoteSYFIes6iXrIfz1762vynSv/O6OFgavx2RQtckeXBP2R7pgCg
MnbTCmJWxUoYWHtVH92OjarwXvm8/k1kNwyc9mw0TqB0H4WiF6a7HhsEfQCHAKLSCTauuMHBP7iE
rUK9fdGj7lXWI7+tFe5BTvLtg3OLuh2hBAZXX3JhC1E0F1nrm9yKeAhm/5vOzlPPvbcx99Z810/R
VOlosboXAvIwUxs2HhgHd25pORdWSc+N4YFMHHB86/4b0kWDOX4GhTZZk++6wVF0jNrkbAN68Wx/
2o0OJjY3gbEu2K+2sA3UlMt90v2abt1vjGo4EBaIaYgjFkDCS0HpxU0Zuae5qm1H2BrDmCMAmid4
jr3NPanWtPZY2OV3yF4MOMOU73ADXAIjPCG2f4esdZOS/atfWgGfPLJn5gRoNhatGq4uQnBb93+I
SzrjaeRYiNI/gq1plX+G6gbx9Y67CBVnS7lT9smbFDytsv8r6jkH1tZ3amz/JiM7FQ6Da5vtkYGj
ZY4DfHS2HrBGIUaGmEaXrSP/HcMcUTRbObNao4RygrxV0TlOAc6eVE9+x77ZVnFI5zt+RSwz2Vmg
5vOdnefxrXlFcYiAJ8eBe8rq/60x00dEvicshfEpLPMj1AtKjsx+waowmjU7oBStmtVipGNp5GjV
P1s8CdTJJ8f1Psfauo8JpxmcL+wCbPP8EIp1vdOK8qegqIbqdsR/+61S2iwrfpsiceQRXZp9v4oY
xsYKJnyB6KIZ8C6aKCv1ARuyxdGg/0b6h0548QJK47NBRU7DQradiphk5oyL6KfHgL+qrg72iENd
z59CG/HSUO0ihp/LtCj3OTx70HrDLeydNyv+GunBMA3uc26PKktOFSvYiJ/VZPO7scv20nO2jRVa
oeweUr0D4Ih5NXHqeYhNYJycOPnQdhO3u7Cb8e4Ifh4AeKrB6d4KjQM7qJcEtnco2PoEfeP/X4BS
vGleK9aT3tE50VhpouRwzQAkdMHbmAJv6A1W47VQ+tKLHr6fil2W3oWZMqwm4dFbagCvafsRQbcZ
IDxcwYBbGxa0KI7pEoj7QN+iPelhDMOH2b6iFQW6oDC95iaFAvQBPpa7Cvw52NrZDlxdaKay5dSX
v47d/gX/S8ZQSmjCzDGaw08B9YsGLtJ2aIc+EtCITMX2aUeHjmR2dmIgWafyLoZnjjuEi7n1M2pM
HXv89DWfeh/55cqxAqBFcDjcuIq3hkxfhganpj8DPZiWseLrPy1titYAp37x0jG0FNOBuiAox5MA
Vc2MD6qaj2myEslVdkAowIG7JbKLAHCGGnVqcTepnx3C21Bz6C8oLwAcmQqrtJbyRZc9CC1YJE5E
HK82I3on602zkQIGoWuuO81ieSfG8Zjr9Fq+bkGTLQrEQ9yAWii/TRUnR9HWd6PwmKS1wELHzNYP
ymrqNckCiC8TiLEZ2L8VFCBaa/E06eOucxMDKBU/OZ9la5bvxIoD7LY0YOAVSeNqwq1aRA/XcvFx
zZsZbwRVAULC0bDSi0/p+gHXar80JcALKkMYoiWmKkyk5pytzqqchseD9enjf/SnU6tbxPcGZ6MO
31Rnnf0eCXAzxKdA5ah26bvqzny0PfIR5q3XrLdB08At18KPbsyYAOSPLELvZdvwF5Eltys2TA9d
n7NObUhrrgBAj3+4ixR6Km/PQCpeImWFRe5oWK9Iam+8X8/ydoILqPcjawtYL9k6wzMRZ8e6Y33C
cm2ye4aj3AXNdKoCapxSh57X9w/EyDfENK8TYEvCILQ3P6K0pkrEBGjXp5FvJUe/TZbvLgjjteGq
V5ehVNNq+3ryjYs+5vuUMZETIdsw4AeeBpfFwdiYz4lEWKnb+UMZ1VMJwqWrJShs3lECn1+cAaN5
H6Lw4eFl65eQYRfTBelntYLDfeWWzYC29jlfZs7zJAze8JK7x5+039geTmVcAo6f3jNN3vFfVqjw
gD2Kfo9xfVPB7yitaNWZ9afuxp/mkJ4pKRauf3RqWEIdOLOsXmou5uHUtG51jnzCwntYGlBL7cD/
9uorg0BmszYSnVhWzVYSma7QcRsX5C132C772KADYuPZFPYHHiSkA1gBIIA/ahQL+Mjjv4J5F3fL
XOqhxq2Mn9HjIpM8MN689O8SE4vsdxzox6nM9gyw7hZYk1RE/jrttRdQPf9ybVwNLXSBvub1rJrv
cmoGMoC5UYLipalHFCCG9uLNq9cKka4HHqzzm8ukY5hIBMd8KxpqKdk9hEkub9UyQ7YIvhfjrdfF
r2SodWiDt7Ypqi2MAw6JONvBuXXWgxPtkjBCVlgGr3j5f2twfmKKWEysRzAUO01oL2lxQJYMkCUh
ydhkpi4sX5zVDJG2y+8qc7lHtPZp1MR+GtmHRtE+TIzzDLjVsqurqndRZBFUWe5sdisOPHZgGyYb
AGK7hgjpqzHEV2nM+gUcJJ1yzp0e3YNAnjGhGGx5ojut5giHReNmIjteL1sMTD6Yo87311ls72Fz
kHGGJqMmgX03uJuscz5KYn63gRft06K6ormCpOJqR3CigLKxQUAy9lbzX22hSS0bbr2mCy9Ug1cy
LI5t6381LTFvljUsIgSdkZPB3CgQTBsrataLhtHMLYuj1mkILqPhGW/5TaTRNTUPhYGbL9flb89v
58Y1IrsWh2LpPuNpPmv1t1XP7kitD8HJJVczdh9VcGbjAgt0mjC4BF8p4vMhN02elfHga8jZqo7J
ZlxC2lHur6Omcon4EFjCyZ+Vp0J4V8FG1vDCdjOW08UeHAY86JjbSGu3isEd09vC2WSx9lp3AMG6
hBEEV7Ip3XcWWSQs+OV3H1efo86sLU/BRjem/AM/92g9MHJRiMNLSNDjmIvDGIMlOnRK5AgtK8nB
qiYKgyF6GzG6KuON1zCjo8KDQmnrx2oo9wyLqg1/9V63UcfafcVJ013D0at3DC9bZjWZvenTYa8h
M17o7cz2Dy9Ob3erzI8epkmH7+jwQnMauawxMUcnENc6dux2Yi4HaV9cHeaQzKkpY3jr/3vTY3ik
vZM8mqD8lXiG0V/3b1Sp0IHc+M129NfRGF6RabwnYb4imwB8hVkTv5gh8xVSPzZVesiHYNWSqUOI
+4yECDvaqxataGLG8EgUYgFbYomW35IRFs6h+hoLtpoD0KyoZFVR9tUiKacnh3dw5bsAICZP+/VG
RGtwSJ0x/vNKSg3GH0vhhNWRa+FYSAvjs/aVsm8jl9NZebLd+vGEtcpEf2LgQ/YdytWOmz2G5fSC
x31d2R61H9PdpI6OIZmgwGyyacyXfS5uYZGYKwEdQC/lZ2Dl+6zi/sL23NsDv5CRhOsh1NcD+RuC
wd0ij8XVCxSujFxTbBLDHxDpT4AxEap8p6Q4aB5jPPKjh8UYf6dV+Q/7EB/I2P/zk/44tcVWmw0i
yo7+9Vm2AxTiLV1A7+mfl2j23ss8e0tmiaIrJv4Cb/si4HkxkfxwSxIQEcDDZXZkv5eMp9d2D+C9
Hw6JoboNHAp327DqTEIW+U2vdm7u3jFvJXPHgap4cNZxmbI8n8h7gEUwbmiMSlZ5HYrutRc12ZoD
ro8ZkzSl5S/tst91WW8dshjIlJ/Hu9TyblWcIM9UdBMNaYb1/90BehdfajULKAcRdWmDxuuvbWL/
TPOGdWjfK2CwEF+Zt5kFE5BcZwcHOZODGCAtm4JdYQO596DywFI4txD9uJCx9yRwueHqgRV7Q+3m
n2aPUtMb3vYkmFfj4yLWobSNq4t0LIiT+oJKKct1bwvq8kw9Arp3OBIg/1vb/Q1ozKtQ/ksHcTgS
OMmjmHGBr2UrDOQxOVYDRgwXNcoM7AH8u8H4Mi0EAS44qZA1/G/R/AkkGV6IwBQZklmEpRWa0V5P
dUGQQ7zuY7yXgH+HZVexwWQMETjNDHwMpkM7F3WDmr58RjQrUbkHdNAvmosF02uRpndyhz/Hp6o+
eKDMj6Ojyx2i7kM8oXnsvADgs+3eAixzz1HNKWMm5W8tjG4zKXDEPeYnz2uPwsF4abCBnD/A0CsY
hHwocqRLhcXd72cTuadO+ux19jzmBdpaCScnSsWBEROXT2GQLCz/4db4ixsDe3/iJozMeMt5rBQE
ZIQXNz8pbzO/aCG9yqexd5iqKesPbNTJKvoS+6wDLutVL4x84zrMoVwoTB69fzCPBVh1lDu01vsE
GWZZ/KKZ+EmtGCy3940s1l0RFEjdHIOZMj1vX6Yjm5xc3lAf7IQJX8SBFYTqNN0QwwNlAM5i0uzo
g/Rjl4ojBS49y1Sdg0meu6p/r8fpVLvG1RhKcGBNSVKFm99shwlHMWcZlwnSkvRKL47JxWNhFeN8
goVSGVm6HdhLKysg0ILAl1mbEuxonxGUL0yXcBllJeMVtKG2bceJqX0v1ohlnV3W+hcpvG3IOsm3
s6vghCk8bmh9QHWKyHc30r1mTZGuB1tu7cR7DdgtkQjy4XLcs4lD6xTABG9rVOeeWT0MUdzKnuAk
yODn1OijU0FSBn84PA56dTUnua/4gOJWA5obE7xkwFv2bT782gHDAmDoTWYo7Hh+qnlYXq3cOQnC
KWjX/TF59ZP0SXo0XSyUzWVFLBQMxPuom8151PK7Je/UjSvDSSPuK1JYbIw6Gk7tTYu9aQW6Niu0
ay0Qzhl5B43XoGy3uJjGRn5ObYe/vxh2RWGnGBIjxldk1PNbk3reqZfBJ52esoz1ObvODKZlIghq
1ykAkWYSZeQQBRVONLEDJKWNqfVop0kkMUX6AFs0M8/C517J7NEzG6bQPgVj6h+QZannUBfauivB
bXBVkcxnIhvUMvkMVUKBS+QSzULWYmzPwBhNx24Cv85af8OKHM+aoYWvKp+N0w2YizhizE4aFFID
cilpwBF6BpOgpmgTwgdsqAhsf/mjG1tl7wjc0JskYEyY8l+nurxZRVBtqlrLd6PdRJ90anAxbrwm
8BsYHFTIR1edTx/pu7px4G1lXtiimhdlsg1gAN0de8juGOT2RaytZ3/Brs2hAs4vTeO3+sY17PYW
yxNNDfhPtjSpWb0TKYOMqGKOnFQupWO9dnL7NJplu4xKfuuyd7YSxb+bbjQD51sV9a+V5TyT+v3U
mhFYJqm9yYtU8NDE3MBESfYZJLz0Pdhy7AwYUiVNTChQCnmwlDxPbbKBEAyjcfCNE2KBYtxW2/YO
a+WSlbQ/DdXhbq7kcz8+DuHSKxl/oFMUVOQFbHw7VytNfzcGNAB0C822VwN2stl3xFTxZGWAUZD5
UxVx+2q6BU4NENLAhBY5CQ5dL16JAisWffrdiNGHQtZlMhqGRxxb6REVGzJlm3GQ1frX+Z+uYN9L
2wEn2mqooqAalg3N+pAP0GtC8wrT9RZjMD7kzJ8W874HUWxMeJP9wgxr2ATTSblBe21c/Qf5KLZM
JhgHg1qWOSJ2aqlbzIjBnCS9hEsfs+H1OJKRm5TbvKrR11bU3zrVqumy22q9bmtNGFZcAzRoDAm7
14HqD3C52B6ke31qrnE++5ANzjDyhEmRmWKOaP1JVsMjm7yMLgbsXf4diURuA8QA26TL+BAaMDqx
G5wqdufhLGudfTiqNN81XW7zv8jjuLRY8ZfIfy1cKzgOnlLdS7eZnX1zZpACh9XVz3EjWvrvoGuw
TOj0hjrmI8WLW2M4nRFNe4Y6izLzbjToMIuA+qPjo/xVfkVNZBM3YubJorZpxL00hkiFKL5ithEE
xbUymBPxDsP0GJ+RGMU8vMkxTEl6GjkeS4+k2RjCmMjZHDvMGDv2zJVk7EiJeMtcYoelA/JQy4Z7
lWHQm6C2akSlcUkG1VKc4WXlG6kzm6+j4oa+7xtJKPWWdL50O33rvZdRZTazKwwYVt5/abz042Iq
XdT3meMhl8I0YCYxC3ZA56HxrVkwmTy70REpo+nKY3c8TDrk9cr9pvV9hJ3KNkysUfMxnYni944B
tfQ+Zc7UIA2z62hEmzFEw6+3Nt89guWVYi+OgQgBhz+BShve4+bJcKjKLeQEYbWlIcKvmVifvQJ0
Zg+g9MO3yYbUQaGI9dVh9wilea97zhfgCrEHUqoiCG0V3CNhMWYBZHsc9fh9UMVbKEtzXyNiypAZ
Zlo/XCxeLG6iaNd4Fadp/67V1G+RZ277KpDLiHgFBhmYYTj1TXA0V2wIIROEr6G6uEnwPUz2Z6ua
9cDSc2GE/L8cf15hSHWOy2GXRYEP2qJ5d63eXssp+I2iA75onocYoLDrN6+CsGJlUkOh23u4ZXNI
K16fqEp3Y+hQNOW6ti2fdDvStlni/Cjjrof8PLxB7JdSAMpT9mnCBpPmOONHfuKNZSTwvPFONMQi
bgqf8Kyk4SfTBjnboPpzgx4WzAb/xqwhg8ziLA009ki5wbNi5VoxhMEDHZQ/OKJQQ3PODahxF3ph
mysJeMXHUCSiFtk+lCxFunpV2lch2KFG9jWsFGtxv39mqQpxR8L/hbd34Cgne8TrgZy3SJOUF/7F
DjIIRh6LsG95jFLcqmFFydYk1aKaUVFeVLCP8rrbkDQ/XYBJxlLvlkND0EtGpf4Zu+/sFx9uHr+u
KPR3KxMkhmj9sxP5Gzh43+gTu0MUIncxxm9J58AZp097ObvNHY/9FBWn3wRn3XbPZkAqWh6IDX+G
EzH9odlDAA+lyIwGVrXuyoPNVOYxpEj+0oVDr5Livg0ydIyybI1N0GnfRSxmgErO5tQFnKg4mhOb
t1atwDpPNh5XvziUAI8pCYBnjAwKx3WtscZIinsk9gFGTS1+byLno/F+oFlJ2g83cv56ZzjRDePV
NqNH43/+X7ymM3UKBao+aD8cNhvhiGvd5rvGgAOpy+Sext1zNaH1lL2A35Lle37dZUfvTmDSyQ8J
pm3mOtm2td+si/Z2NjzySQM5wxQub50/3sxoa5bG3dX+sCDDMJbGvwymO8qmu4ZZH4+OjdpTOBtH
9MxjwHdhYaUk1vyNVqPwJCvXzVFtOSnUnThbkYv9C+ICt1bzytA3Y637IERo0sy3sICxg0AYX2wp
7gWDXFj1L5qxNfW0notIHJhRVh0mszuTWcBY0uIRjCdIDfZwVeGdSt1a01tNqMbD5ZgXFCkpVvoY
SWU7hWsYciF+7SfBxASYZ95uh8bxVrjvXycj/+fCJblm3hSvym6O9FAFMhuLqVDiptFGTKW3svX6
aI8M4yet/Exd5xWS0qPuUeJDp4CBvU2k/ypJ8LkhPskW2K2cq5mmyVNVVt/6hBkXD1t5cdkHdj0n
qhVJY4UV8hEmRfLhy59g/LEsU7/Qb59kJwwMfHQaY2t+RmXN4Rnk7TKfiP924ctwJkM/9ZmIsZma
yW0+NpzmGRVm95RnM1IjsdTZyS1/1+sGk5gWC3GkpWDWibVhEl7s0VJj0Smwy08m8eMAue6W4cYs
yyEyaaPnHLm9j3I41IlebaZEqy+ytJ7qBI2f6yErU1GxFhAelnBn7fk6oH3Hv/VnRrh6E8r6U2P1
h0rT2i/dVIRXh7XgBR2tda4PxAEbbrgmkZsNJomPqyKy2SWykdhquPrWSZ2dU0KDeYeghGJyRIRI
yt7YrQIxqr+i6K6J8MFrhu7ZLWsA5eBLDZxv45vvNYpkoLg/KCe11qluegejtEk1CrAF9clPLTRY
mlLpDM75001xc/sPKojvClHmzujme6tY2nkHKRelE5obVqAMRbpq6DnZpmaR8vwBKrZ/dTabdmDR
kyBuD02BnDQ6YAFAGz6EnNxEUvPKzeRFI0nYhWcCG1LSrHo2Y43gY4sz0wEQkO4ctn13op6e4qLj
T8HF6f2t2WrkqUYZrhVMmW3HvymOUkfCF+xZqa2Iqeh9RIYZ2GWPcX7v4jd0RIfO4FqjZFoMto6r
28fpUFrmmnnbHsgBlOubCARxkTlwJ9sIrzH35WIctF1uyUeVad8p/g/W9njX4xaoe40HfQPrazc4
wHRyjf30aLT7ohF4dRSk59qwtraZYz8c+TLjQG6MMLjio5J7/loLT7zvlyS8EGowBrBxVboRhF6u
ccfRWTaQKshWeh5MXPeswJSLlzuaZRs5cGJ4aIVp3hsTly9AvgIKgJ2V3/GE7CmcLPqf8tGTJGIF
TLpqb20TGRlqR/qKPUrvrySDOuJnd/ZsSc9L5EZZv4orYzmOyb+xc8/IWd2VGTwr2Aqr0K1PGeCs
hVCjt87KeO+SnUCqA1BV1033eQXRnHtZbNQAGF+PUVTo+UUEmouW9z/2zmw3biVb069SqOvmBoNk
BEngnL5QjprSmmxZviEk2eY8z3yZfpp+r/4iXcCx0j5W70JfdhWwJ0tJJhnDirX+9f10S0YelECU
h1XCJgV8ONplefaYSgMzslWUVpyusDdZWRN9LjP0FvQKyM6rNaZw35XumxLyaZ5msJ0LkV9mAYJx
3Eew5y9tnHtofuIn7BDSkgUU66A17i/2VeaHgvDLeA4w8TVmSEmjM3xVHekpw0vWmWO1tzBdbj1s
d3vAozesBJDiUvAMHJfW2Bi8CtPcplaB9MoaHsoJPkbUmlt0L3CHswnvV3N5dAEulTYFabFI6Fa9
DT8lMc/G0aGBTrDmTuPl0axa22j/P7bz3m/uNv+hP/e1rOYmDqPurUn4//yd3/ebn8dG/F/3tX7u
nt/8iy5FdvNt/62Z7761ffbjs//lt/1/+4f/8uV+mCt8uV/LHpIbnxbGZfHGihtD6//eznv1/FL+
49O35utb+25+54d9t2FZfymlXOk7vunzDz5/NH5ru//8p2HJv2zpo/ZwlJLScm3nvwy83b8sUwnf
FKZvScvHdJvaRxf95z9x/fZM36GJRZrCI9Uk/45/tyXMf/6j+mHafv71P/8pXVPCcKDFmQhbOEp4
+s9fn+/iImy52P8oHKOrEhzRtPYL4cVwVhnZsgVPBYdzQ6/WvlfIrjKr/+xJvC6yVJd36/NiKlk0
BWhzw7i1Agp43mAOq0J1dALUYF26iU4bWn0Hz/7iau2q1U3BRWl3uzGlnXRKPzk+MoDOLG29/5Pu
M9TBBC40U5YUbkGOmsOpHbceCTiqfK2Ep9hdAWx9hhG2bI2ZDt62SL4iVGOab71Y0dxVywFVTsiK
7NLu3wBW1nV1fHD3TkUrZ1PhiueViDncpzhA4WabCJRqf9541LgFGSSiJHUxOgWefkPwMNfBV0O2
DvRy4mWP4gPLW3PeSAs/ShP6KP1mhJXQGQBUeQ82gJIzhMQaKlAW8Us5th9Lb8Gja7YpxIKEMKa9
0fN7lSrOG+QfQBYeKqwVMV18iGZFwhDvDQvoeJlX7LUzf6ko+ibi2aywWK/g74nOe0hM43mY+Umk
YIlfU6m2qPn6M31OdBOvsLh6cXmcaBcH3FiI+xhMkBFBPy0ppJal7zaOHD5mvb3pgNlYLV+8ooWC
4z2hEgdKeM483t5zz8dGsAI6vAF6WzZ2Z4ET7b7oKxwvrH+EeyZVM4A/Fhv0ptwND/54WZG65xgG
f4K3vGlnYFtJ9GLDCUD4Ls+PV+1rbvx4d1QKDserHsqvdWjT6MLPTWO00BvPvYQzD7kfSLjSFXxm
6lflTOGL26pzfTP603Es5/3pRz1I/imovetCGh9d4T7IOH2pqvYSRsuVrxPsvUlWIl8lMn4ZHefg
oEwu2CDPlgmEI4MzQ5uWtx6w2yD8GLWImjsKLROecSQHSYCTWIxM3n2JaxPFoviFgxs3SVIxzdGT
ppXzKff9nX4StueDswVm2dgkkAvQUkz8eBU6vO5G0KnievsZbyfaQZD9ew+j6Nv1T2vSzY/p/I8C
TjlNY52et/KXae55LquGQExl62ku3k5zmU2kBWL7e1i9qlqi6Qx4gKYVAxHjDcpX3yP+8Rgcjh4z
FtDAKZ/X0h5uZ1BxP6YgJ5kFyRxj1GsRLfEBikN4msCk5Ol7mXtA9wL8q+MT5tKFM88UypN8Lav8
CSAOtEb9H0oem8iiJ9/ooeqow/FW4oA/1nNIxP4t9qC3x+GY0UOAA7H3EZkgYnqGShjxeks0UWiY
zw1HZ5l4hcdVxMFLwjJ1JZrRd/x6votHFrMtnFzE5XBJjlOl7bz18b1kqO9GKnV+0N5knM5NjFnO
6ih+WaZgs6j0JQ2qLwPUpu0g5R7V2V7fYDnKg8eBqGokFQAegqHGjrqDOj8OY/3Jlb7TJFTQVew9
9gkvx/+gZ+TxF5aC0TnHGJwcZ8vxeyEcOISR8eCQUYx+TA18bHBoDDaFQkWn51kq5Hk94xuI5KUz
+Aw9ZfQtHYd7PRgc9RSNlqSUXfucGn0yU+xlFulPyZb4RX8IHnfPA06OQMO+GSlyGXXozR8YWxoL
SJnYAZnAmumuZzLK7PtYBh+M5ItTYwOS6LeoB2nMkD/+PMqwH2u3X/FLAqWDEztXkRs8lHl845IN
96U6oKJ7b0xLdbpz0RnoenCwHSAfynZOhnRY21Yez9V3K7Oac7i5+3B03bNm5Nnru1te1VSFK7p6
t2jvnuFOssax1C767jX+AYnlmkY8+sRj9iBMkh6UG73QKPywsIEdl2yTETRYc/djWTuPlPE8MWDC
NLzIMcFNex7YcYyS/WY9apzLlsZNukQOUNYYS7b/kA8atjgNK0j0H5gftOSOwZWRRzAxAn6myu/m
2DvkCXaZce1TKESJV8ScLxtsweOAJej4nAO9bejB9d7KcPoUfeG5CAGIJ8BvKOW9XRiGCf46iZPX
SK+vBXUxe2DTlsxw/aCOA/S4vlP/81dM7etaGznQ7oOBzYjWK5HGzd+9Jc/zBUIx32bJoreSiOnn
kKTD7wmztPB7QFciBxQy8Tgbob7h3yCJEwXQNIDIrdxadvhiJPzn41+cJr8xpHY610MA+ai/eufG
9IXfxErcl7KEZbpCKcFB9+TGlnBstQakoeZWWPKw6OmfJcHDNHjHiRgWvNElZulDOI+96MTeebw3
PfMoVB+8MP3qFva+YpV55+Z8+evdEQ56vmd7MDe507d3Z4RUGfKq+kZzGvne8YLGHrgINbu/8pKX
zuCV0mB/HUcYREP+RPNIfKVX8XpqkVVijgehnAnDGn2cLEENx1lHHz38sDNRaTvp5pZFCnQ3DWKo
UGgw8uShz/h1WaR7G3yXqximXeydH4Opos5fWEtIc81XIPZu/GqUqGaJYky8NNaiN76Lpt7Vff9c
w4LKYlosmCGVS4mlUSyQg8Nf3OCu67UdlEOYGWTJPmnktmnoZDUT7xBwytLzva0Qo2F07FYuIgRH
nUMw4O0YNE/b7fmPwJQTFHX9+FKvAw25i5Wa1flxpOTGVZOhPxgW/d50wOlZyUsaUSkxKnbrI6ev
HjLOjmxJLQuF3igovMMVTQHHsZUcn/CY0NgOw8zGgmyO1yixyMIRn5QBu45eq+U8dRt7cg/04j/a
XgJnLOQTE7D41CLpM84wUNQ/aKj+K946uvMNjaiOBCMD/mrQ3x8/qyU1aKXF13qmEQLA13HzRLuP
/3b1OCbpQ6yXan3pcAxY1glrWgPu53FGZ+Mr0kJS6TrG8sfkhSrNQ4ZMI+jSQ6rjGv3t9AaU6AWo
Q9I4UAm1cuPT8bsdw82IyuTxAsewVC+VlTFRAcXg1Q/7O6OSF17AOjs0WKlVYOg6skbHy4uUQdl1
FIXTzrysEry5j/FuYBQXaJ2fKw8P5Ebg2GnoYCS3kdhiXWRh+WuP3TbwkEIPwCDWczEdqnDhINDT
nlsbyBHSAcm66L21HhNDUj7aCw3VAankVaoWzB9zbGMN9Kk+gfIxEJvFSziU92Nsy80cWTfYPRPO
8tvs8gk9KGCO8D9GNM/55p05a/qnc9Y3pe/ymH3Psxz3+Oc/nb4EYvUoWtpXyuEPqQhRkhdoIJmc
k814GUvnwQ+L194P4JXZPvXzBLSesr6MlV1eeo7xMdenNswirE0Ry5XvLONeuu6utNzt8WzS6GjH
BcsOMg3dMpvp2ZSO8S4VIzhRKrQJqwaJWItCtvoUF+1FjrHkKnZDZNcDGj+ZfYeX971z6TQtzS4H
Yk7m0GzpZ6zgDXk5+0BslATMZElYFkrQKGSJyyvDtDGuGD/4AOPBi0T4EsthG7E+a/UAZaR21ZQN
dwLAbol9StRJjIy7grXa0E6Xp/QZ2uBzJ3CH2ssBQk13mFNzi1CCh+ChA7WrvtmLjLYzWCHfXa34
KdqPtouDAKLn1zwrCJSi9PsYFTTMW5fY3V5Zpdz7VfK6dDmrlf4UynzfEbtTxxvvR/fJCyAu4lO3
HooG1Ind+RvbB5jeJNaniR8tsFPf2PW4c6bhjn6hfGXRUNS1NW3SwDuCkZ4Q7HnMfQZrGarLcK2o
cr0zcHRq4O1W5AvLN11TSeBCwrZPtiIviwB8mf1LrJYrjfQ6c/S3bjzICYs/VU8yraHUzMm1Vw8z
ueDojgL3ss3BNCL8ZrMabPTT5pMRY3qVTS5LUnFezpO3Lthgzh2xy5tXmngIlYuJ5vUm6SgBrCrJ
+T90aE+nlGuh45KrXg3eGrcZ6kX1cFEX5TeSqje5Iwaak64WR23MAQ0WsZKP94h/CZ/yY6usR6xN
vTVvGdJnXDzRUVUh719VKb10ZeplqyZJbgcPGv+Sk+0fi77E/dYYVqUZHqqR0ahBdj49XdYcXEQi
M1aYO9okEw006kYkzrG8LSK5mb77ANl2RAZ8F5G29FbeYJtD33QCki62w2vZQmFsU/wAXEr/7uBi
ganpyeEI0Dqc848GglFUuHjG6fFyHBcRX2Uj5/5DZLLNZ/dRn33XowM58Ytp3rXgiDSjEjNU/UnZ
1GDTUwbb4wCipJioaS1nE+jR8h3xCIK7svlUIW5b+aFFzzd2lCa9VxyavWt2Zcxuy+i7pypjhUPz
eiLmOMtrNDUsbqiXoxz3JutQz00PzJAZ5vj+DShWD3+9+MmWEQOx4QzrmBMaBR57OAfqbLLC6+lb
YODVk+nX0Llk0/88Tp3fDFOfw6hl+dJR5Lr0+vfT+sYn+lhxd6/H7Z6T76LMh8CJAPh7U8y+3z11
CmsTs3wqZ7PZgEwG891gi0PzB+VvejpYLD617vSaZvOu6ZVNgxy8LlYlw+8RHOa0icAfiHN/M1vF
Y2dTJz++XJpQVoERf8/gDu8XHW1woMGewyKhtOhPh8m0ovLIrsxTKQTuRLPFKqsndKIfh2xI1IfZ
8rF9J1LzfgnUfEu4TFxToh9zTPskUGuUwt1w8l+CGLIZXm37LBo4TEDO3ww4IO+EgXjqzBE9uaqM
YRb56S42emfTuvSkCfTX53Y14LmRDT+eWAM66HLO461hs9C7jkVPhbYDkEuCFmYqOKzqTgiSTiBh
5vaGChcrZBcBQlnaJ28YDgE0VmJWoF4lpUb93HB7TaHYWofR95FvWA6gRE+g6gx1MoTE95qiGZ8S
QeSC17oR5eE4R90aPH5cVfeN0aSrvmp43KQ7zrL6UwC0k0M2v1WXjO3Sh88frbO0lls3wRA4MTAK
qzPmqo8AqMX7MKjax2ByGP9eZ15PlLzWeQWzfKR9ZkU+Mt7limKChUbSSajSONPNcRTn/RDvju+U
pAlNXwz5CZgjDFTqk3nogL1gzox61Px5wAsSs6frsucSNihHmjbJeD0hfhrwqqBzaEymV6FTat7E
mVOwuMw2HTShtYub6rs+w0kCcssi6alPnToBA47g+Z07cX+NLWzLY4hZnPAESeaTzG4sJXvCDNpi
IfPp6ZWrWSCjmXawOm7tXcgz0Ht7T1y3Oj4R/LmyauhQ2pm8pIDfGysaZtIWHr8HmNEqxS3dDZTF
GJYDMriVjeANN0X+cvwAVieyuUa8tie9aOsohXboR6xvUX5BChurfen4d+ky4WAa9lcptISdt9T3
mLS7DPSeXaZnA61RRDtzlIKesl+x+YO737nZisbMD5agqZwWFFRdnXkGV49NIxvllY8Wvw9p5Ikc
iLdRX6OBGWkyon+6CeCWpnpST5QwybqkbBh2sZsV+4yEDQ8zln7gIn7wcPAE34Gqfqa4g5jMvU5w
E1vH/lWXU+zBz4fVnOrenhzvc6QsmvCmGVMul3qZfh7TgEVG7pNqmOOb4w/6SS0OaLGercwFAUBW
ct3OSKxlHfaoH9GWJE7+Y0ZFyGjPyvFytJ9jDyOHBOLKqjax+HMM5lENNgYWJA7kY+kT/NN1Vg32
BwOCBdx4tHfHnxp0sCjS4r6Z532CfwBnqPKy6wmuvL6Ezz9cVYj1Of7xLY8bGk7AfJ9wehQSAn81
8/uDg3EfkFZcjvRMqZCch801lN6L429M+sFlRgXjNQA4BNxCOI+2KubdYgywAnhSCR3N21jgicSu
mNYNZbDYvDWS+SuyfWN9XGePn6V3TsMlhqOiSYMtB6KwZg32rbKi5NXfYDyI5C890FTCI0h0HTJ5
lT3erklNu1UET4Y2puaafDx+IAkTn9roy2g7BGZQxgCtRN91Zpytvr09TgMRaEn5JJ6UweBOkpJu
sJH36mVOuUksoLR/norH5OqbvIFvS1PSua3IU9mmrub8vChEOaUOJczn6XPeUUMAaGDRAxtjdW/Q
Kt2i7EDp6Lib3IjvrcC8iUoMi1qfYIwR9GKl6H1zM7YoHvdagkeCZHWM6xmVS0JBt6YRDbSB83ic
0nXGtkmxkwXf5MWWNKpES/80euAtHB9Z3MImi0qPFhKwFnk2rTIZvC51Af3FwcvTAHR13AHoUaUD
zUcsH2XuWaD3Fh09Hzfb46s7bqaNk1yU/fiKcQd/3gBN0vuNHkTx8cn6PqUPyYktXRj6x08Z6L5e
kOHZ4rU7HjIiwrGMzraVaXAsEOSkLqMLdJTIbuj7Og5BJ1QvGCg2q7phtcIuD59qCO/H4N2se8LQ
amvEzmc2i+s05EeO7/D/1z3/27qnIvv139c9r+P//b+an8uk+sd/lDxt9RfVSQ//Tkdw8BQeKcUf
FU/L+YuDrun7wla2tKTNloVhmi5r2uIv5SJn4UzjCpzrbH7pXxVPS/zl8z9B9ChsSfRi/Z2K59vg
y7UUp21J+s53HNczOUO9nYtorBS+g7pzLEuKD2Bt1MEaI++8nCJChZ8eyW/KLm+j3x/XonlceNJy
PFt6J4HeUlZj6Ab0udCMeg9cC3H3iJX9378Iamv9XJWOKE8ijl5WiJmX0jiLiPg3reFFV2JshvW/
cRWLeIIn5lnkF98+toi6oMD6gArxGM27EhnplWkN9GX9+TKWTtr/11L545G5P13nJB1tGtKMRiRR
NAXjzRaV1OWCjNRTaHtUoWvra99N9MXQ2j+7Iryd8Rp0OgfX8gVWQZRdjUNxGcVJhZS2CqHnIono
pGHuyjy7iqvmU5Krj3++ZX1Hv9yxY5q25boMTnEyoEhrcmbNXMotbvZiNuHeH8SjF5Pf72BKtGPz
EuXhlz9f83RguaalhJLkjej4dJg4b98GfewV7b80eOXNXN4Wtd9vG0B253++ykkw66JIILEgHEtS
YjH528nLoGBPudHhJOsbyXRd+lqjmCbYtQrkkmkmXumzn4B/1PFWkeig9hrRe5pgEAI+ZkZWF7fv
jI/Th328I8ny4ghbx9cnM8oDjoTwn8E+huYVIGZzxyGEcFE2m6mA6FebE6r2af/nB3G6ZuirSj3H
eMG+I+2TV5zD0gN5gnse/PDPUVMh0Y1wzVC53b2T2NH3//Ng0lfymWNMMq5je9bbFzs7dA/A5AcG
15fFniwbzKm0DtbCwesgHsmH/fmb/eZ6FH0otphCeL++YTmSXLHCmPaiGmQYgIQzxOfk0BtQHTXF
lne+njid3nw/qnZckTBICOd0ROmbcD3MC8+mxtm2o9me4z7RXYZj/xl8V71ahLW2aFn4lvYkZ8oY
orAYJ/OdUXSckyePmToJm4DeCuiaPhnYI0Da2MK5gBAkWmBIZlEE8gBtPe684kxhEork1K6gGlP0
assGJA95mXcexm/GMrsd4h+bpZsd72QSix5O0KI4JOMQTyI9zzd2GTibbqluK+yb+kKqvRUv71z1
N2+cwUUYKl3+L9yTsey2JuSeBAKKJ+fw0EyUXChgz88hhdYL5Iemeudhvz2G6kWEeWMpyybTzfVO
pywJQdWYxIY0KwTbYom6s3iw72FNfpr8+LNXSJBZVstpLSBx9efR/bZepy+tpHIZc67lEX8fN5uf
DuOOgPJUW9hFLnlyAwtMa+hiezu4BpyhTMDSxVng37gka4QgivGVr06K0lGm+tqBQbFKGpM0cSjS
azU74xUMyW7vNyWUUJrS3vme4pcFCnGZtF30YlIryk73g3QcvLBeAO7Sx7MnGriu7YyWOqN9tSbc
pqwh/kY1j34rGnvg6yBCmvDypox9huvPFxm3N7S4q6s/P4rf3BRiEwAZvHc2xtObCpwlJ6+Ijpws
brGtUrSPhdMgux4b9U6ghVzudOFkYRZaRMdUYnVx9VD46VWrBpfY2sglMYLfmtO0YTcb0XLyGoJV
4piD+2Ey6a0mT+7SkmDJZKSvGYoIWRo/SrIzrFVpmORYZVPsHLwWu9UlYhuHcePny11peRw/nIs6
A3+Mc4L3GvrQ1HojsfcNZsrXKrDBIlUwCiCh43Xvj+qsc1R6adOOCvzb/pobM0lXc/qCHPxTj5GR
XS3rLnWeKnT1dfE9WB5yaW1m2jxmp7jOZrCJlL9M6EhGZd1KOumwffRfVFvT2TqcIdq7bANMtwat
EAMhXDW7AC8qnSS3SnwtrWAX069sfSRlQ9orBddXbyK3vETUuq/64V5BxhOw+dm7dxbkdCnQciIH
yyB9IGRK84vCFrdF09x76G+UMq9TmptaoJEKR9KiqLZJ6TkrhIsltpXjJRKRA9brIJhoZVyuZlle
jUh1qjE+qBkbxlTkOHVJuNWGITe9n0NSiBPMG7O97jsjkj0LERuralrnSmzDpSF7MBxCcz900YUM
Hjr1GkOJG4uEnLyrkDtPr/gbapAFlFhv2pnsW3S47+US0kveNFeTwskmjTuyE/J8HpoVqivmwxOs
MfI98cZzsSG2BU23/daYaMxTzi6BzdB5ALQSOFFmcBHgaY5I/LKPkTvQxxz71c7yimzr+PntaHeb
WTmr1i6JPMbXoJEjRhGkZnTAarwM9jUkC2per72NdbAmnpDXdNgBaxIyhbg0+j0cRCtJtyPnWbwo
V5nvXdp00o3dDV2SlFiTBy/sL2hdO/fcdEeIuzHS4dEzQKW3iLTo+KBnLgPRkVz2yly7ObVyyKHT
x6C37nqVrJZFPY71slLNZVDeG1SUEKvQclx/spsc4JA2wo2w34w3ZhTeRGE0rzHT3FCTp3s9TbbK
mLYpnSNZsKyp1G7pfNxqaEAOIqManQ+Lol4+pHemWfP9Hpb5oQFdG9FVwRE/D60HC0Piopm+gKp3
V4E0Nx3uSnGAMY9TrzN/WqP2g9tYrM1hpAlnPIjpMZk7+GLMsQz/vqB+TAYKj/K8DDnja+UlpCQa
6A2fdKZDWsu7qysXkBiH/5VSc0qOwWZ+mZA3rKy0YDF1ZCuhaoGxvpk5FGyalk5F28EgKi08Klpu
svUU9AFbHIQ/7rIOcyULB/El/TqQ70oidzuiSXapCwR8md3iAZ1zIwp9jPfF0daOFx4MLdh43q1h
lB/arP6Qt3BYDeHdLohUDau8tUdS6YGmguD09rqE0y4b80uC5gvP8a+K6mAZBfbyQMALf+9O2LtJ
CnAc/zCYlIjrhjOO3ttiaJ6dim7HPL6ku/08NmiADl8ULGIUPCDbg71CBiIdeBh7c3IuqL7ZIViu
oGfNX+M80U4PNfakwfwxANC3OFdJtccojWIyyTd744f7pX6Yxp05Xg4lluQXasBZFnJuvFPl3pxv
Y+PeYTwn3msJsavvYGdcg9aOxFf0ZkBYSCV6hOYec4ecDjX+KKXgQLN/RTmB3uxVEVIyuKybTx0j
qth21SXkz0XX3HUakucYRTvLdHZVMW3V8qJG8Szm/D61gJvp5xNAUUZoMdAuSQBxu8zjdd2l51Pv
XxFR0AWHe6QcaZo2aOlobRZBFvTPrOZbf1J3VEnWrfsqJJZigo4dnMeTRx9adDdvRo4QAXiOfEKP
9blocFQQt61zrchzDLt0xCzn6zBjVHAzUWUcQPF6N7pPw78DpQlOhQIiKeDA/mz7V2A1jexrxcKu
sZ6+R0KXNwfDEBz3JL7MFcAgBLdRDCMhfjLDz9I9dzAIc7CW6/l7B7YBR8lq3DrNlqUUHA0M4ArF
K/cX3Y351rHRCdLEQ3NdvkPPRggnRrpqKdUX66KwrjFJO6smWmzwNs0DFCLa5rnKnqJWXXm1tfEd
gm2jHR7srsSxO4JdM/HM6DqdqrXV9Xd0CH6kAPVEA6vPAt3R8ud6Gc6a0Y6sYhYHePbESImr6wio
5FL1u8EBqoUyMOrHlUurrpAPkig3xjy66/HKiJrmg2vad3YGmte6ibqDj58QSP19Dosgsj4CjUCE
getV2n3oJjR3jftYDymsA/9ykP697bvTtmrpzBZ1eD848MlBEeSjuBtwGUmWbO0vH/rgXpXjDa7j
WJFgx53NZIGtdZp9NU1z3ctwA1kQ7mS/bbNhT1od2gCaSCqLkXUIjW84ol+Zib9tiMdJTV4B3jrk
bKuVayJafikytRlhrwLK2pTy0o+epP9iDdMVXDH62Zg70GgzQKRd2+KDMHwwjCwHjRntx848z7L6
Vs3zRT+MW6USNjPxxQ5xe5EduLXl2hXzZRrQY5fKj6UMkCDFOz+fNxUtn/haQJ4yO4o6KY3XuHuV
a3rrAN0a0zeVzK8VQOYARvkFZNT1oKrNZI60nlao06t5l7Dl4UEKCW4cN3At9+j70w37Bvac8i5y
Pnn1vUHzX7hk26BN17h4XiEJAcyQak9tE7Kc9NBNWtdGMILTNM/D/lUVw4U7XkbzuO7KaB359fPC
EjS6SHCiR5Aql/3cIKs3N6HtnI/ys0Y09BAjZIZTICBwUPdLet0bPTB703wuxm8Lvh5RJNmwiQrs
7dy0rxz3td4MsVVE9p8F3UQsAgDTBpkR21QcQborBK1Gk39KjClqE2wtsjmitDC40Ov3Caan/fBe
BK6PTW9OlBwiBTkZUvwuhzmlj10/xZ8evsg1fDesPKIcAVLbfFO48JVFeT2AcTyr6ngDGd6hbSme
aTfFmfFvB9sIvFH+SXpJPOGenGidZEk6n/57WubxhC4q4X9IZ5Vvi2hcLv58qV9OkHxVTziccdCe
IDY8+apzTQN6kEVcCnugzUzxAKafkeDf3phrGQ/p7t+5HuZCruORvpUn5+TaARFiRuQMmpSh4wNt
C6LsAgpODWzdvP7zxX45MuovZzm6X4cEE8eqt+8xJ/qOi5gvl3T2eqoFgKSC2WZ8yVCuFOC5/ny5
3z5LMj2ubv+xXfP0cpZRWyrhcFx0Ps1xlI6psfqclef2g8QG953L/ZrR01/P4fWB8HbpMDp5d4KV
M24aTsQqDK5av78vwvwcv9Zkg+0IDk/sEitgycmxbgoDcbhfUvtqioGO4FhsFOs/f/3fnNo8jodC
l8Y8+jBOTssBR4lajDztbHgkRd7G4w1Gie+cQ/X4OJ2aP1/EevtKY2/qcsshe2ejUcPgOR/cKxIs
yTvT4pd0DidQj4qCoo2Ktirr9ARql7h8djHJBhd66qKm+KyUC9tTVF3anbxLyvGl0OHcnx/hbwbs
m8ueTHwjdm3hzRLej8ThKRmA52PKPj0CUSjZyfwCLWHiTu+khn/zZVkC6CrmGO2gJjqZk0NeOoFd
wuPw6iYtNx3HrGadTFiQ7pzGNKCV8tQxXUJKCURWZE63+fPX/u3E+WnknAzk1iG1w8nPOHNdH2RS
1qxpON4MVgUWzUo+/vliv/u21IWUqXzWBfKWb0eQisdKhBSyVi51oxRznKSC1ggYoTXuypnYLH35
8wV/Oy98mwesNX7esZvnp93EhXldtBO7WWUYOZAKG9HNeW/72XPG3tMd/vbVfNYCvK84KlpkaN9+
vSLFDaaEekJLEhX4vg63miMGQk1+/fOFfvPSfNLbQsvUGTmnmxTwz4IlTtfDUOaBBQPSs/fHMn2l
e6s3NpFnjvd//4q0PKE+EyTvzdPl3BLJXAoXcxW7GTD9nj73tTtxtiBqDwr3nTH5m7eG/4ArKAbp
8swvCV0SSxQDUTXZcefuA3Iz1xPnttt2yq0Pf/5ev5n1yDBRekmXPV+d1gnMZJwrFxYJJm7WU9GM
ZJgK4A/JaGiIbn2L/OidL/e7d+dRedHNItL6pRYE17sIQ2sMzooakpvivDj6aHhQHeMOrd4ZKHpC
nSzZUJB1mVEhXnLMkyWbknE1RCk1Nawqm8tMKPAQSSHv/vwQT76SzYty4JJxhKScZJmn4x7Fp1+2
zYSnT6dl8+BvtGEKjg8coLoxe2fJpGD09lvZVJ2Jl4igMcGAl6n0+PlpVg92BSRcIWhoC3sQ3pk5
BRhxBDWBO5gnkdPwYmT2hxrPx/GWdK4EILSOwYWlyapoSouodYbtI/L90kpBRDsMQUF8O2WDBWbH
LQkNA1wUnVhsxrBSEeW6zk7z26ZzhLlDd5h/KvpachBflmjlxAC7WwODbdp+/azYcaLiPD8ZjvOx
rmT44tV47V3ifguvA+QHiFgZuBJEuM/RYUMwFPb3/tJFyJ+cvs43gx1zmYhukniTTz6ZX7C0/Wpp
B6DBM+3z/tbO8nE4r0YzA2M0NtaNAgCQgVgNpsI6j5ZYiq8CBSEt8mOYeausjbnfZGw8lwxGIPp7
fN5n+9Uaq56jyJhwwuKcODSh+Tj0OHPQjJtjOucZRhvfIyCbq30SV2Le4IzaFVfe6JjLDtYjjTLQ
PDHs+RZ0o99fV25Bbw92e7Y9YReWNPFemFU50QtSJ7DYTPQBq2m2OxKy1lg/Q+yrjRsHf/cEN3DL
ChDv5MpYZ3IhGWLSKYbCakrK4MCRo2HXt/FuimBBjJscAzb6PTdsmTnm42F049EXZh3aGSNF8rBF
aSCJpkhOtaK0i7XvDUG3hUTcFxzotOgliJMeVY4MB/r60qEn42Q1bnk+ZwNMzNzFxt2pBeyVeA5o
0rFE1CJENMGUNV8cr8+KC0km5IIMM2dCdyjnay9w1fRBVRLOkgyU822iiXqL12V15blT+7r0GoyN
A6xJaDMM/rgdmlqeG65dHZJ06R7NlMy+KYZohRwBL4PcdjammedEmsQknJ7ZEgByYZ+U2yMOn3M0
+R9V5VUkLDqgqgVy9ktEUnAMunnqvw9zkDwvflGSrUXpnJFUUHWzW0xSJ6vZKJ1bo5m6r0Gs8vsm
MOzrGGoiejMFGzOnJYgh7SxkE8npjKDvIGPHZlyu01a4exFadKO0ALO3Q04WgQ8dyIoNnOxX9MDS
kGTB2cI1Zwxv8gkI4xq6nAvnzZp9hEm5CZd4LJMXuhM/F35BKXzCY4DnGFwMc08u2Rm+zC0mowRE
/TYsceAI2C82ttlDPkzCfrqGKObFsDHyKcHgQ8LhC8Pq09h247Y1qxey+dOrzATgSZT6GU2CkJ4W
y8O5JXdJnlHsErdyGpzrcvamJ1kUlHTKQuynXolVovUPVWFRP6iL8KUdivYS2jeexx3pVJuaBTnY
FC4iia/UuKqXoiOxLeoqWrc0DO09Gq4/+4twL0SYGfj2+FD2gUr0470Rd7S4p0NN2rzyWuz7psFs
yAuZDn5lZhdts9BKd1E0y30NImPV0P6B6BrcN8BWFzP6gnlk53higWIjuTGlru63jaIDVq71bTgV
dCE13SCgDmfZuVtZ7Z3i+A5EL0jwKIwy7NA9A0UF0KrpMSqjZE1XuUIsmQf/h7rzWm5c27Lsr/QP
4AS8eSUBEgSNJMrnC0Lp4P2G/foaYJ4baTr63LovFdUvFI1EUiTMXmvNOWZ8zwIUunlJ5AzD7s7V
9bwlRzCR6fQty+cBL14gz7p9J/dDJ7uSmcauU3f2J6l1kg8l1PqdNcOV2tS1o30iFZb+d9dAwUO4
k5HiY2oyIjUTOhzcvqhwBZpHrx7n+RMRJjT6yPKojypon2PFKeBOIffyDk6HtoI1yUXqNBB/SQun
sZ+NBmhTZJ/rSqWbLdNGos2eV+23MlNj4mbqmWNDokgAAKCCVh6Id/FkLgMhJxpp51dLyVpPJ0Hg
EZRS+JguHJ5nPJJbVSmx7RRzCxuY+eZL36ryBtBxQjM9cjxROOpbNpkkMtvd7Byb2rxmc8zAIi/p
sWFVyDi+eXYum+oRu8KCen4ow4EtTzLeIiOhL4s8G/Z4wiDOcvseqxLmmLRkr6+kCMa7xAriQnQH
bFmjJiiOBnaOqTXWMwdwqgnH+6CVkS38JBPJJQPo2tyrSpOWH0Af4cZOMj32x5rRAIOOuOJMnKoz
jGmnjUP5gHbWaO8UvSO90KYS67dYdY3iHEfTjI6ByHjxBvzYZJjUm4nkfMJ2BFAD4bszTttioeIl
zLUAq9hwHhtduJfEKERGUZb7tJgtmp9EskeiI1GNtLEXjU4kiYXzopUGKF7cNRwok2qCr4mI8otQ
5wnVPAj5ymsN0pHucg0MwxAauN0m25SHDYqVCf6gRh+AvqoUTZCAQqYBpDNHziEjy5K1ALDHd+hu
aehljVjmvRj0qfvmqCK/VJGUpxCHiIPZRl2BVMHoYnqLvTLfTZNaAbBSFhisOL+NfZg10VM89o7r
xADWOoOK3yUief6OK85S6Kdil3Mqg3EfhjPMY8IMwQEuot3GGKHNTaQojXWdrQmXOd/2pDAFMcBK
+VIWSwG0VHzNRiuRIJr1zFtGpVGj/QQcAxOQLu/sDsQklCMI7bhCVW1uv6f8E0y44iwXgBE4X/eN
TLjxKOt+ahTFeWosOPEOR8ctaIblLuX0SNxnR/y367TtGshiJJ/AsRcbSCMNoX4V5OzBYWsFlbew
ns9oIVRgLUC7x8MaXQKHq1rhJGoUKdvK7HKGNaGyr81keB07lSAo8g0f8tiqMS5MGIwFXgwCqHJ8
TZi2Y2IHUS4XSsv6DG6Muwoj3KyMLQ/XgU7vnrSSsBrKL3JWpQ9aVHQXo5OrSw+16p0u5kM6ltUu
TDiVc7CC8C6JN93OHHgn7ewttWwG7VAQxTnO20wmcxIuUr7RyNM7Spox0CTuB3PPob7alaatccav
NDfKCVk2uhBMVqsQlUlaOP4k05YULHhqujpnl5yc3jviSQEb1+a8qGTdzw9ON4tAaTG8ZQm2kGIN
Vy7rWTh0kOvvxJvYGKvBPWgmx3mOf1804CIHban6LxmkOiaO2eRiVDE/E62KVrlba96G2KuucxxE
+XhsQOTa6mvSIAp3U2uB2Mznz4HNikL7c4GqaS+SefkcY+G9NkQPkBKsOtZ5MDPzRDJY91IVwtpj
Z2JHQRrF4IjUvPoUjyS8sOcoCeEnpSPh1iGzMOdMhvXWnSkfVqXfIH1ATbCA0JZKkt2b1cL4uq/C
Wj5iv9miWWM00JEL7hx7JSnLN4wGivli1sksXdk1iUMwRz2SX9rIGojXbFgvnUFQE65XpvOUfAkT
LUxdOKVDMe1AYS7a1bC13vBDmxNkAWmX5vKq4RHwuZc4q9qDxpw7hpKaCSZb49wwhe2t0jG/2kmj
Y2iOhogRFWioGbM6S/vBvic5yCrBa1BZMEcVdWeg+aqMtouh8PWTuSeWaUC5rwGUU3eqVVnV1Yxk
C+AuLe2mXd4WB6a0AQqvj0xgILuqS9SmsHf/Wd2ElAelrmLKDkpd/PB/NC3BToOEkCk+nRYPBStz
TdNVIlyLa1fqwv3nF/ujFNR+vJgh025WAYX+2TPoTKdsxQicU0CXrxGmV9geSAYNxf6fX+iP6v3H
C1GeI4mCeUxx+Ht1NqVS2FYd1bsx29qpV6aOXK1ZveSj+e/kKn/0k3gpPj9suNh+KeEt84/ydsGM
nM6kgW2HiNqeKXrC8M+Em/5Wz+SgbpKGrXBSB08fBSbyf/4//6x6eXEqXjoRNIDhPuh/vDhR2vRL
6nVh3s/7rlnItK9ZXdah4xcdaTf//Gr/99fHqxkUnqCvNMX68+uj0CNvWyDYLJe6u9rDZBFo44h/
U1v/2ddeP1Ek5TJyVZNMIw2J+G+ltcZxp8hoPK6DYMlNG3JzCqu/C8GfOsThonIZni1tgfCKB1Af
K5bZplRs5ip9EkL+MYv5H/IK/C9EoJlo+v7fVoB9n5TfPv6P96X/EBi2P/LfbAH86Q9bgKL8tYoO
mdyZtI8MOvL/sgUYfwEkUtH3I5Nn8oKC66ct4C+Lew20hyruQghqfLF/2wIk5S9UyZrprOYanpit
7D/xBSi3udUvTSe2Hl7aAKimAdjiTfL+fm3PkMjRO1Y1bxfdPqHayAgbtaWtppXXbjD001ByqglC
u4KVNgxsZNkpFQpOazEFgywe+0K2MPnFELCdOoCXWJPckpZee98hPj8wcMZqPln0cR1U0jefc4Ny
et8J3NELBoSMjNVQwT1pQJHuW706NGX+HcmeHmTaUG1adVa8qZ98ENnFTrFT40qPgIarfU/5D4Ac
z789jsrOKkp7b+ok/oYNoqxa2RsUHfs8JJxwMK070gG060SUCBAVjfOZUioeppoWP/6CD58jf3WI
pbLd5ROgR1NG0tGpaNBwzIF49CJGnF6pKKU3Kw61MsmWSs74u25FslcL53nRjC3L3ChgUc1qAUc6
p+KNqjXJIYyJhi++SWNZbp3eug6TeVc2AtXJ+hJEcb1Kci9veVu4wMmkOFhthAIqUxWmN1Sexdwv
+1ypHpbFeqmp4Pd1La+NDw6gmjJTL3QklQPAKk+TLp6tsX9VzZHRNn9zVFOG6HYa+0adE2dtSeex
0Xdi6MMj1U4K8Obp9mxoFMweu3FoLAiUFsM4ikTtXT4xaPxZkwWpPaF7iaIX0df164SAqGWTP6ZF
l+zrK99jdwfYi00n+z6M2kV3GvFsjiDBU1MWyPT4nCQz/IyiYNyplOFmES1+rCC+KfRryzr/TW8f
lszRdw7TcE/PT1A5tUuN3gSmkXYcVKrQMMNumA3RuS6WJ4KAn1WaNLshfiyooR9aPPtObPuwQD9l
BKZuxybvtj3qKLdRa50QRaQDpaHb+2RWZ4pgwCwlITlun+snO1XoJVeMWwtzWHbpSkuyreZTqkWl
V8RoSwpnuZfordWgz112YcDxxHRsrLrYOeFUHRwiUFrae78cV+5/7Iu/Ycz+7KDKfHMrEAgfHWdo
TmO/76KLyVbXa/bm9nYTq2VVKdsvyZDaDx1SkIOU2cHQ1MQ7NJN41ppG3UarI/Cf3wY9dl7nt0OF
zrASSStvZrVyr8fHXw8VNj48xgoZoBeBC6H6bK9hO/okrqBWXuIIYQJ+S6zajTau1msPEFBLp8Qp
t7ElEaQ6vQ1kGqILkr/McLlS8hwKA/l7pttQMazkGqchJBQCcip0V3lyV9HPN4tLo04VkdZmFTjr
hZCpZUciHwitCbdTrH+LzL7ecYKlaaZTSVbWi40Qr1a1POghMm5zHQXIGFUtGfIjbNT1Ipc6YMhh
9i3DcQdNoA3B+ph0nSLF4VGg9sHtWpfl497uiuNUzR+0+h7J3yT5xciqQMvtMiCotmKX/9fNcbHS
YLq73UuLj87y7ertV4cFFQhBF59AAfHA7T6srnY4kzExItQj/sAMiJfbVYWd+hBnm6Bf3/Xt2s+b
KgYMmqrO3iYHMW/piz3IdsYNuAeUKRPBpSrdbUVI+5mup0NaIDtup2WbPNQNb5CzfSX3L5oQyU7J
epqT8GBJyJw9ATsElK/9lNGeB3bf1n5GTpGTxoS+Dzp5C2ul8PNmDsM+o6C1rJKecVHWxCpycbtG
xgRt5Ik4tMiQA9hjXFSs+xjV2wSkaF2gl5EIbtd+XmTggdW6kP0xS7+VxMt4pF10we2icpyHNFPz
fd1aaHhAx5o9lWRRmW+hAQcAsm8f9FbhYAtlKOWNw/BB2l3n5RXtm8UU0P6yeSmDGT6/q3cxWZHt
ogSlCQN7oDRmkvQGhks/FJkgUagOw20II4jiMNQCUMm3u402WwIaZ+WWQ+9Jh5OGgi2yNvFiya5T
ZfMxYhyFXGk8NGG9QijURA/gWr8lxUpFTrPvbZufbv8RC98uMFpnpFW2/pu7CG8sr6lkbkjf5djl
EA6s3NyrkabsQ6ZRgUP9HUCCd7IN3YD+e24a9cGa2/1kIHvu2p4Ni2YAipn4ItT3GsVDv27vAMnZ
uG9Xp3WbctomctWZTpvZzfQlYqsJbtcUAy2d8aDHUX8YaFcEJO3JB4ksS7miU5Cum/rtgr7t39dy
Q0G7rJtkL6y7xM8HqN0nrN0oKEa8Yl4k6S8h5/14WYxAV8aQIHQCISMCYZQt+TJ+oUP87aWmpKXM
9+REEl/Z7bZuTHunHy1EjJynIt0IWJ0Qe2uGe3wQJE3ByxmrJCSSO3m+/YXUxWvWEmEqfperXqrw
QrjoX2btm1PiOFEczmCOU1+IHJAaa2Mv7etIbhXsrZ0dvxTjo5k7z2oppGMurlmvfixZ8omcREL0
UvPJphsTGgZHorSMd4wdBlcuO4Ju5tyn06NBaUJbGcOYjkAsk1r1YUQq4Q207jepoCUQNpjZaX/g
1IbfxHLALybSKTpYLcYAo3pczdlkqyBQTwtlD6HD2I6C+6LZDl2ds50tXOL81E1kT5cIXWqoFhHZ
FYR6yp2rFORBFnq9AZbAKzUp8MpyQRttM/FavpALs8068PlRNt47UG3QTwMyi1cBeF/ewa8MPawj
hxFphVc/QrOiQ2Gu9ooUhTcOD47jVJMk4Unv/QSqgyXUokE/oD8PWzCaWBmZvZdMCwGy6XqiZKWT
M65+MI82FntYM5qBKyTzF6XTLxZ6vcgiOqx3SEO+rUe6Hry4hB9yKw8QukuzQABatPTykCp44WZa
wChJ4CbVxm5PMMX2sBKMY0zrMcwT/SIn7YmV3xwrZ3WB9p5GkupquNLv209qh1B1sdTZb1vGnoYl
1e/0Msn0Y2JU6EySdRY1nGe+jGrTbHFgSi7E+OnoLPAuYXVMi/QsdfByl7b6enu7/GsK2X3Wjn7Z
OxmyDu/EdOlQVoc8jp5LFgjevPS0EdfZyeAAEWybUhzJT0wPEbx3vbZ3TUkmmuilxbWUnAOYTnBZ
hFPeLQhjHZzaOEqswUhnLHzLSd/DAvFxVGSfGikkXi5OFncg683VisF8K5vt3IGOL+NL15OFEca2
uc/0jGzVvODfqYZpj2ckgDeTncrCeVSZ6rlYCui7kcsAAUlzAnYWeD6Kh6kzQxOLltVWSLoyKdlp
zLTAhElczDwRt8t2KEsLDTqYrUYB9JO26vH2Wd3uknNj8rpBfNfjD+AdbEcRagGilIi8T4EgsX6d
yAYrKu2YRqRVMIDsgzaPH4x49HPkEnuDSEHWbkyynAkFHoltW4Xtk2HSq4KHatJecX4JP+pfIftZ
QccqI5ypV2jRSoiUjiN5i153XA0sD2Hfgy52YgYx3GmT2xHUfeyFS00YkdGy3dnt023dl0jE1zay
qh4aia/MbO1Xm7dzjttPSuSXhOr6hpMvfhY1Xwz9kXcW3+Pa6Beh8LG390TKN3fYlJ5rQ+1wCZhE
xQGlmSbzUanBPLXTqxWPwo0jEDhd/xwb6cAyldg3vdLedcY//jxTAnSDeZb16TAt+pn0xAa/k+Fs
LIlxX1FV4rRMLTTWFpNFZLSbkeTRHXALLBG9I2tPVkoyAQGsUW5mTG5K124N4S6jxnRXjz9DT492
PSeVw5gpbp6KkpiSYh83U7qXGKxs89r8Xhkkk0pxsouNJsMOA2jSrpBLS18dDsuoacaLLGyPnbUN
zMz6lnfdqWtE0ETtvxFlqL8vRG3ZUhGbQoLHS4/HjY7S7wvRTJv0pW6+0inszoby3ZgwaujJGc6h
cRyG+6S2ew/SxAW8runRL/wOWROYbPwxkog3NmBIhNQz10/ktzTRDDfTKr9ZLQxNG9VsLeVIDFn+
Q5D3P9Qf+Y0o//8JQ96hQPinBsqH+FZ85B+/Nk7WP/kbIW/bf+HCZjWIFAxTIcOqf3VOJEf9S1UZ
clmWwbSZrgUbyN9EBcX6C0UybQwd9KKDP50n/Lt1omh/IRvi92nDsPWY+n/GkKfr8ls9hIeW5FTe
B/hAWddVJJ1/bIYjHDdtKbM9pNvEQ328HimEr8XjVXK+FyEde9o7ul9IFawdRJEd7gEpLZ/HurIP
IRhjpuJ3ptleSLeF/nQQiPfDHDS05VeEeUtZ8ZkF1aNNnM+m6ZP34S6M7NdSWUO81HJdjr6kZYkU
AV9cZYnIk0IRA96ctpwF8TCJ0PasiXxgU8WXAAxsmY4hlO9I/ZYXynlWwx2DyrW2TdxqSobNACco
bsBytRVnjLicBMeH5yiq/JzOPRNQWiOtHjLLHox9XlZP5mzcL8pjSndnk/V06Q1FYcwulq8lAVRS
9Kyb5ZdqND9l6ApceS9UBTYsJBZVhFe7jlCLipS4MqIp5Kg7NuboxWE97mt1MViuVZ/nxNwwdIbc
AgDN1uerURf4dmQd7g+LNt1qki3uULePtMpTornb2Zp0bKb+W2/2BypVFmKG4je2/hVxIcw3E3td
SxOJ+SU9n+adnJPXMI3JbHXmK1H0h77TLg4IvTu9pBxVUJIs8Ii38SB/l1mSk9rubFkWP+kgK8Ua
a7yWvL39tdcYTjQzulNW/raoziVTETs3p2PfviB88As5U06lyQeAtiZ1Q878bjQkyqZetOa+MXKx
TW0/7nTruwK+ObeEZ5IYsO+kvPIVgdSgNjk8s7iMN7b8XvX1wNpdxwigVsQ/53bjph1rUVErLby4
URwkTJ5bucSIUp/MWaMGT6cj6hePyQ5082kLABIVTek4z/FIknEVlvrqbjtPuZow5mreBJwuc9rg
C31j3LW4sTm8TgPjum5x0wSByVB00s7wopbMkhH6TZqKg9nG6h6BV72DzHtN5PoC4FWlgBnLrzpl
as/5b9S2UlzulyqOQWo4XlhDiU8TcoKaXbfIy5Y6+hNroM41hxF4fXyIQ5jzrWOcMh3NgTNpjz2y
e09niLlNlfZC/+dOi+8XiaSryq2RkkPlCTqWmhWLk4YSy9CWtedIrP1UYNGQheEuu+aFqQ5wdQnw
m6CH4RFBhhZDd8vQYuuUmVcwG/1atILiipjwPj2IJiREJaz3sZ60XqOk73KY2qi5snNbZfeNmVwe
DTM59QauLsGCG2M63VMdd5VQykCvpV0fyo82efGqOIateI+K5DzoLaV8SsHVFD71AH+qSHcJg9St
IcQhNcctyU3GLksHsse1zNmSPpKfhvSaiBQjE6szNyJD0q/T9j2MSVUHw3eW4kbZU6M2LlEQr0CI
3ZiN1wVNJ2mq8M0Ir20l19dC6QgxbZGhaG2XPrRKZG/pwSbYHYxjm8bz1gyN6EgqS75Dy2rRT4iK
XTLSQJwQ67LRsV/ZKgxZtcRGtmTlRicle2PZU3g6Z2L4UJbqsSNt25LLXWgVX/J62ZtUOr5K2pM9
aV8H0pPZ1AkAymLkDXTdjk7Se2rvfCwzvZoy05ODMoyEw9GK9NR2GvYRUYg1i6RtLGbWWZq8TxCj
oEELQ2j3Vu+npKjb/XyHsOslNB2Cy9nZqEjqECyegqXN6b0Gdm80x1fDkKotQqFDG2o6eVMDDVqG
9Nu5iE4oWwYvjCsD6+R8SEhwo/WMPZg6/Bv80C8ch8hQjKLYJSdydeMqvdvO8Vpd91fK5cmd8th2
s7WxqS/0Ex0cjQv41Wik1ivJ7k34FyGVLWfoDGfRydnZIJTgEpNEiv1mfKiTiuF82QwH3K467lkw
73MYarRD8XFzOEcwM70PbaFs6yiS7ms50/ZznZQ0zaPHPnWWc87ymnLUvJJtZbww7eegK9XfxDjt
EkRuZCPhXxv75ntrhNkREZMN3sUPozZ9CytnPlaZr5Nju5UmtTsjejH4ThLSAIWpHUd7DJ+atnUV
Z94U0qJ/Ky3lguLGvJOzkQT3eJY2hpGXr5wn8QBqZBZgx89Jsw5d+p6mJ/UGiBHadYjS+91Sm+2J
z9ln72zdslezk1kgdRm6IrlGmjzsKxamBvN/Hy3WvFNlRd3UmjG7kSKc127KnyBqON+mkcwntfo0
jzZN6rhVXaxd+knqiNxLEp2DgaS+4M1NToVanNolywNAzE9JTVAnKcQVum2wfWsyaE9KeKoeabuy
mcalN9Xw8spu1yfzwzKQWUvPPfZQCgVhOe7hLQVTkSmbCZPiKMFpls+lmR20kMRLVU1ZpBdEUELM
59wVu+RzsXoQDZGRinEHovExGhAVtWrhRb32QgjU4t6FaRnEUvEgzQPTGVV3KS7aTaxFLYc1iw0h
rIM6Mx6VtSMyLYa9q1Oy97RS1Y6zFEe+ZsXTqSn5IsIwdlOTWGRUfDbyKPm1MRGVKYg0P9EEqYRS
farWPE9KRByWs927KjjqZ9XGjj81Wu/WvfoJ4ahzRbP8KBSxXOCNfmh2p3mZEyaXpXNmf47ycZuD
AtkUjT0/5nb0opTFPYrf6mw0mu3nWdS7OvPnyGlRfnJalxYpDCZppNBYokuiRqd6HsQ5Fe15tubU
d+AQkBhWUaE6DlAmFO1uKtFXrqDPbofExppXLW4Th3si1LRDUxUvk5ZCD4jZQiRzem9B9HglIxVi
+O4WXYsuBEYqPoETH8ivi6OdQF6EwSvvqnZN4YyyJ82ByxlBELjkQsVP3LbDQUTasoG1wjqikhYc
7doXidjNexZi/BNxeW9aM82l5DsN/FerXfpDYmOGJhvzrIn0CKjQcgfCSN5aNWQovjquyAWoGSXE
6YMq5BoF2TJ9lLPBOnKQxocQPuRJ4azCcd64IkYSZwizxn2fvIhuxk45kuoJFDA7xR0nnLyNkiM7
6BP7TneIirnyI+LVWTXqpypytDXb46uT033IGCCIlAwipd436dEYOMHyWdPghCQ4zjjurTlGHyx/
JHV8aXuE9xkRe3mLwVihbJKd9J7CnHZVGJ/bpkiovpbASsD8zYXYE7qzFYl5dDK0SGD6lxwWbzzt
KbSfZVRttaYS5EtebJVZXukYuzRCYbrmyZWsqSbe9zgZ55oZ9mw2n6tGBwZOmmdOMkdPe3qzZCFw
/sVhaWTfTURQJjEkxlT/XCjsNZJaax5qRFcdZBTntQHRu2k4ZKpF7FntYx92TwqfRoYINx0Uv0AV
tpXnC8UFsGWHHdhiRKWk7BUd6U80LN/zMq3QF0NYT4X8lPTVt9GgGy00tLr9IB6yZu5PxOr1e0eE
L0trxiczLAjOJvAxicEaZCN9Hy6cSokaIJ9owMI5Jd/25523qzGBqeH2z6s//qpdeI+qpu5/+aUf
j/z5+1WY8CqqlvTBYn+9PfrjrrogrvCXP//l3ttvtXNqHRQOutXcdEGzXqRO3AW3m7drS7n8et8f
v5LERFiQP8Of/Py72+/cnmFRZVZlf/zNz6f9bz1MFnCzyzq0vSzOi2DokjLIlorjrViv3m7/fOR2
H4wyaYnCQ6vAlcDMRLf552/crt3uYyToHAoGtgbnPCJlS8KvjPTL7RlvFxWAGbpe68uYxB/yVINa
uSxxIGHAaliLP/Vr09aNl9laGYghqgLb6Jn80EyPsCocbk3u2xP86HmvTxU65uvQDMBCZna+alTg
exVTEdyuScAjgooWD8F7hN2jk1WC24VOP3c3Du3r7aVozDG50KHAteuLSuvI4PaAlEcd8QIIn+Wp
rYO4K9e1g1UDWEYwWQdRw3ztdu32uLroPH6783bb6o3R721Ou+sv//IUt9u/PM/Px6tumQ5dShRP
YzI6QtVbB33COCltx0BdohVHe5vLrF+DAJi/0GyyLNLUZIKe16+0vQ0ByvWzud2+XWulaHAZfhHv
tf7O7UJvRMVQLUaKfvs6dJDvrsb4kfm5Ovigrm+fwe0iWb+RnzdvH1ON0HKdV/Rtlru3b+t2cXvs
583bH+mAW358ofWynhlut2+P3H4xVZAxhwr697WXStYkCWjEIqGzdlojwSVID58wF/zoj47oTmZW
MJMP73TlI3EUv1yGU2PyFZUKRBp7H3WzTy3pyyGlTCbtMES7JefXuTxzAr/E48AhQLmSn+W3ZXUv
G+qxTF6sNWdSdvYWUSB1HB1qvfpIH2RJPbbJ7APL2pt26MUtMVZGuxN6tUcBsW/lcUdieZPt2pJS
ox4IfJPv0CS7lvo9Kr93S7Ir9OgwG6prIOwNx5EoCns/RPn6Re7nGIFxhhiD9VzZp17u3Kna7II7
wAWe02EvCFlLiaKY9jhFQkgEfXQ/l9KbaJt3bEsPw/QW0oxMKHmzHFdSbxEO2+1pMLhMA7emXiAy
r4++mYojidL3omchqLV7ppAHq0j5J9bO7usY6YHVYwDQDH8JuwDhi89k5GR2k28K1Q9TAtWL+akP
9fcxiU9L+6H10yGL4pOiZhdOaHc9/CPDmI5Dp7N/WwdSZ5mgjF5p6ad+DWidCR2t8FHU064XWTAi
qM3zyzBwKoELrcCFGaWd1JF+blnXcLGf8Y8+2EXu1XHj99SPJMYMj6yDz1mx3K3/gD69iMyrzNxf
ZOfUw3+oivEbyMFHyGbPrSPflYm8RqZu24wKDB9CGotrzxSh1LSvUxQdZOhIhBXyk6hoG4MP4yNT
jNvQUu57e8cEj9y6BroJ22QCgJwkPJoxJN4Wtp+qy84+T4MWGALthSQOuaQCfcBw3kT+0BMgq4nA
EvULXo4jjEoPMqeLLBIsEFl/0wW15zFJVV8vzC3eKzoq00Oo1kSrLIFi58EilWdn4tX15UgbXTCG
ZhVQmlYgGa9xOYNCVz3Ai2eIVjvSUI9apz1mZndAVbTPQmrcaD5S8Zxn7VkiPzix1aOI5Psmg3mR
pt7EMIgv1xOJsis/4mTcp7PhtbBHux550uKaE1+M3IGe2zuO5C96GPSEYxt2eW61/FTa6sHsk3Nm
G8fKepr1+S7Emm5GSHQz2g1d8tbnMcqXjSVzqCH+7dDr6hFcfFBX7amxtZ1tvZeSRjDrClrSGzgV
JsPikV6AtBWhBcOj8y2dTG/ytLL+RZ8+q7N2SDpBnEWEiUzdxTUHn64nrAD6Z7htmu5eLiOOmcmX
KtEuQ8npzjaxRD2TTXyQR5vdgKXmNB+Ntbs3iGDU6FDoR3m0rmnfe5k5HJY0+oSy8mLwDLQPAp75
HXvClYp6g+joFNIFZPFCzvzyIHV2kOnpxQJ2L9LoYWjkXZ3bft0e4GNv1MnwDKW52K14kWuSZ5HN
L7UepBHwp0oPhNU+QKl47KPeX5g0VI1f01Uxa45WZbTnCEVR2t/HM5E75fhhxd8ZlRzTpnpQKsZ/
GWlblU9Y84GUvYe4H96brDuqVu4qSBxrofIM8gvzyvdcnXw5kc8jrqbWpqmnVNdcDp+beH6oUuPV
Kcr3FO29uoS+qOZX8jj2tC23A2b/WlSH1pqOWRmhK6NDB/EHcGpoizupJZ8H9ZUVfomn4cUuxDN1
g6/U4T5L7KBUTghMD7FdndA3nwfwIKEwDh29EL09YRb1tZE861w7ZMaCXoWje6o/ZZK4V5n7pstp
CvmI5fK5pjjI6MA4BpoiPmKA1UdEqvdWipRuHS3VRDOwv+UaqKXCOSeSeECS6GU9hBotdeMmu3To
yMzBurJ8vQ8V+2UIwyfdLpGfl361MAuTFD+UwvOQSU8Gg7+qKc5N6CBCj92lp+khpENGGkCtybCm
LJKRyuw8h1vzasmxXzHHqqTpHn4ejVHlEJcRAar2xSxVoiUS+CPdvghpSBp+zJJfTqNts0ygaoZL
otiXPkzO6Zj5hGXt8RqCBUjO45iSHmjeScCetDilK57rO0s9VkZGUk3txleteUnGBusZhR7JRLIM
b0yN/DDMfXmpfGaSp3x6l9rBH4sHWP1BrQJ7GxiYqmTkrJu4lr3MSXyX1+0WvM22jzw2yQNoOI4y
yIkGTJaKwP02nxW2gnCYD3K6uEb3HtrxU7JY3myQsRjiil3Ka5UMB62S96NhukybDuIxzQ0/LYut
vHDchKFeMEAMPXT8x7F7LPrxKBsWWn+oSea4rxzhZ4gr61DeCqMLlJy6fChOmI52WZYE+lh6qQjf
8N9/1aPszYytIOzKAyi/Y2Fhy4CCR6/suiTVc0pHMbP1nWw35zLfO+qR3ALZQJwIqXZ8sD9b7fOY
3TUhNtCtMXpGfVoizVPEp8bZWeOedppqXXQECcxf70rnahAl3SnKXdWb18ypHpouf0qm6FCNGDGE
6irpRRuBYtV+pK/Cj7XjOsTPtV29VvV/UXdmu5FjWZb9lUK/M8B5AKrqwcxI2qhZcne9EJIPnHkv
5+Ez+pv6w3rRPCvD3TMqvRLol0YAgmsIk5mJvPfcc/Zem+FrmWyjRD9b6XK0XOWkz8TusJ7MM0Nu
2sIXU1jkwTq+wyhxVBII7CQlLqwI0cIMUXAlk/SXrnE6gWPKV8aPtzFMXY3xepXTQlQC3Z4OEdVE
FFqdOOMY9LtD5dh+HV8AEiJ47B8QX7MtUWKaAz619NZCSqiP28Vtd1Lk+ETN0JyQoumFj7hzN7XT
gfPY3laZLBAejRQRJ+/B7gA7R3dFboVzfkwnGHuDfDBwqDAJvzPdR69xv2berdlZt0qrHsm9D9w1
mwCKp5z8qPg4Y6gGj7vxyiZ0E/xVQLRoTJOowwK8bEf7OEUVW4B+qPr5gsvrWI/yUxvVb5ya0bpO
hHgxj9y4BFCgWKzXNXz2Z3Y0rC2BPcTHpKpOc80WXytvnCb91LnPizao3fbQy4o++IRydY97MiRh
hX467Up32oo8CevCCy0zCyqT8is+9AmLXS+Az8m9t7Tbqnp342qXaalf0j23deK4jfyiRg261hEj
bhSIYrnTA1CPnbTu7VZFbsPFbUWHquKJRhycYxHEZRg57Z2V5GjlGD7M02dS6h9sRRwW7SXLmyNa
jDDv56c1vsl2aczSx7QzG5COekqU/NiYHo0AC8VY7RsL3Dl98emA0WZeo1rOZveh6uTZMWLWo5yz
xOgXpbE1OSLNdLkjZToItsbGYU1p7h1iX6qaLnYTbePUYoqDxKC7HaGtaaYIlGTeM8XwIxVeZJSH
ul3uTIXlO3+ckNvESnRQ4+pS1BTfSYMVSjz3ZhNaURVWo7wtBHd/8ryI7nYy5cdJTR5xE9PvhNMo
xY6hNQ7G11aHHmeSOcaBhxRBpRkDJZrxIS/oF1JfUVfZcnfSNO0AnfC5yRC7wHVzFskvjvbio6b3
BzOK97rphLbxjW7ezlDLM97Pk5HNDwkMOVh6Zx6QUUp8VGNulRzLVs72OYZtyUiwCeOcScPQBonA
suaI3ejBqpqYmdlWkCT6lhYOyfToASxJT23xy8zbza4M6v6uoJdfgsGpMHlbxnRS3Rbw3hj0ZLZb
HX7jMt3lUvUNzaKUxwxvpkzh6mfBZgQkLm2HVaKzsbsqnKrFN7JpJ52cK8k+Z1N60rHO8q1hJAWw
a4OB8Hd1cahek8dpGoNmZI9qq9AZMyxBknAg+055LjLOKK52dEuVtnUf9hYTKHR0YJVZvmn2Rojn
jJ0yHVcHRjcM4WKofuVqzH3qXc8Lr5Y5GNEZ6eJTrktCwAzfcU9WS16Povp5Jf3I8kJmYQNJWqzH
RzqVwcR8zcylb/ME4acdtVEcsHMelwm+XYTHX8O2rJ1TE0M2L7uYTAYPiH/U7lh+TQHWRS3OjHrL
JAz1eygVMmOdZp8oSEq15KPA841167Z2KRsobgXhMhanRpkrfj0bfjRQq7cTjniyuzH59lMRaPPT
5DhBrTMLapvNQEZRlCnnvuSA0/AiBmenMGTs12ivughN7zI3HZi96k5jfQZVC4wuC4e8CY3CIQqv
DQvrKa6m9yhaXvLeO6pN80GWd/16PFKNx4ICvu/oa3v9MVLn29GbtpPd0Kc0b4WZ3capfWcnCjpk
BIgZN1CWXcTQ8TrkrmxRybH9mYbxClzgYG9q+ueNZqyCcypflCaeETJxJqSZWMeBIor0nHxclzGM
9A2pLq56UWyPnkaxsxWqpI61nRWwymwy81IQsglBe/GZPFqtQSBUpxdLMvHVAEhoGmMBtCD1ELZe
G3IESiBEDnoTSrPbyzY/aquE0tN3yyx3aRyHcRGHrj5xcLEfaKLszUpjVyOWlqXZSOYnExG9pqkB
KLegV62gaiHija+RY4S5HvZAH3umBrpt3Iwsv5Vy6RdzlxWvxAwcRjaspUeED5wxRafV2HRldGOP
b/sGEEKQSTqozeSvf7yyU3ZizS+Blycllnke2VnbO0N/TAm5M5S7WOoHM/HYUAl67NXAUqpQo9KP
xigKr82fgpTzrWwZIYqr9Piq30yrMlP9P/WcyarsrGwC49wGrfAkcsEYtixpWF2/ddV2JkqkAHEo
bcnerdZASIVgNBenOvk8Dv5d+k2/dEP+/NpfdVHSIXlrESD5iqtTeTOs30VTqzKUy1/xF+RkOaPa
/XsDraYvv81jFkrrqkfGsUlJg5KtNYMBhl74vcNmtmuQ1rV14/XJJRPC5dj0Xz2f69cHi8O77WDg
hqzvd5acGCtZN91ccl835KXJrhw/xrjmCDWVy2UcMvsZt/XWU+rhI2E17mEUBeClYijvDat7KUUE
Wp0szbNB1NCHDLBnKqLzMjp4f5W0PokoUbd4CxqUwAoXZlw5x+unCcMjAiG1l7qfykubENRD36r5
mGQegkqSbQ7XH+tiM7SnKDQlLhuCO4g/UG85WGu3y9h98pDD75RCyw9t5K44gJzFginUR2exw7kh
IYrT4K0TjemzYsQ7R1rL3ml14Rc4nw/tsBw8ydmiMRTjIW8L6hU73XXEqB4GF3C6jdPhTL4OOGGI
CGpVFXdFLN/RdTO/WTxuinJMQgMFL1vcjWWJPKDbmIcaXYoiVXvCrRL7XqshmY6W4QPD7qC/BPk0
KU/G3H3Vgb9dEk3oxNyVYaNF0afCQbtH3OrLWLjqXhTacprAmDFxz3dxxHG10+Su0xE4myZ1arST
Nq+bhc+iwZlotEbzz/n8MjTTNvaYVZ21VZJyFOqmjs+zCk0yHNLDgL9nDCvOO2undDsIP9IYnt66
LloEv9MsBtzBPJ6tCg0lZxzC6HcjzQ+JqkAobD0mC4anhzHu3lHoj4s9B3gtj57aMb/kdQ/WgcDD
OzzgtMrmw9xcBhQZRZOdlhqw0CrLyRbf7LtDWoqgQ31QWUz9HBDTLFeyro9Fdl8AQzDNbGcW4wGU
CfhrrgVPCQS51chyD5piMqBbti6+JLXZt5BXF731555yRUMxyXGtqvyC+X+8JEHuGKi0k71C5yZ1
XH9Rm2BgpkKzllbgvC+HNnS+2pzGma3ciPEl4v62uvbOheJbLcJ3Smi+DG9F7gV2OhN+FO8ydQVx
pocpB0hA8LmIX81u2hu1AOvaNvtcI1UACja6AYz8PHb1Wpebjvyl7NUw7mhyWJ/K6FPOeJ4ArS49
zuyq6sEmSbmfT7FGFzAtdwhyySZ+1vSTNC6RBxvAOyozORj+BGUeTLZZ0mQLhEsA+lOGADR5auw7
ngtvQ5s/T95HvXliQ6wpWKDfZgqQg/6xI6Wm0lADrgoWy3djsSlsJ+hmsYnmL0xYyf1Kdrr5xr+0
Z2ppbBeFcjOaz7p1dBB6NfEHi/sKi0Oyl8R6zqp7rrAYGcJBHWRj0dxJ8ucXbAlmaWKJ6w6TNN8n
dz7St/7GgcrY0K8+64b3XNyMhnu2TCXM5e04QSnUuo/USPRXaDHWiEFRV7TRc6fdSvaYbnWvAfxA
FrSGC5vlq8ynTbG3RrE1xUcc6Zu1zF/NIR05AI6icwo0oQjnBvAEbd9lBMYxvUJp1jj8FkGrVinM
nZv197m2MGE1Lnb5MdYr7mzoP86rSq0CuCaH7yoK/H0SACmnUANufJU6T+6sH8q4ObnLdHTt+h5v
fbgkzn7IkJiRuO4jx9275kEwfVfnkgLOuHi2eELxyoG78C21DotFvY/1kTCQE9F54ZKrcCIzJnz5
wSu9D1mj0XSdTunUXRKBjHuro4a3Yw9/AIksoJ1tTsZyxzKTr7yFHfCdJtnDcdkxQy8XTtcp3NXH
oX+XerjoYde8DCym8f16a2t6WEDnGdxxM6ADUJ9Qe2AG2sgbR7mJkMEu5U1h71CQpZ9tiKCPcgKV
4ptyb2mHzjgp9kaQJFw8p+4nN/s05F8z7o9W1X1ZlSFWr9vK5Z6B7JBy4pgLWjOjlx8G6u9ZG55m
avSsI2qufzaG8Zi23LhqFCDkCoZOZ0pibpL4tpmWS6+758KG7OaFgxIFLZTqtdWgmNbHslL8HM9K
lds3g+x965NVb7SGSMEMYRIOT92+xHp3iUb3oDri1kvrtyOcqGfNaV5RYzIfbW+ks9wYK9HVVPH5
4WShrOqbR/wrG2NUQo4flwlWUz1R28UjkhlsHXV206NlGNAjMPffyVTbO6lEXvxQZBfsonsBidxk
Ej84z3IGSwx5ore7eMfi+CWaG+/BNcb26DjDxBJmqW8gBkj6LPemgnU7UsjZKZrSOpc9rWVQViaV
gFN89pxz6abpuyddgnjWHxg1qqdJmCcQVcmOZZhma3HxFlv/rCmULqOnaIyKmxg6PNroHJHZR2AJ
x+tP2DVynMYz5aOYuFdcqSbbkcCjU9kjxgJhIo8A0B2/Y0rHEZ1g2aGNnKfa1dUbw5sfkcHfFLph
P3hNK8IawzvjeVl/El10mDOveaJZXlxiVWXdGYz6U170cltWQjsvrR4/O4saDrMjPyVd/QijsQ+d
wv1cQaZ/iIG439O4tX2ij8ScYHitlOKxyariMW1P6pTUD9evWCqQ/klzVf/6vWKw3TMW0DuVHSXS
sPvMzuBdKr3gWLD+i4Oad8EgPkCast6YQL33lOVdUCyZXFf99aOKZOnUzk4aZm765CqIwPBQ5VDc
1w/Xf8VKfmNYtbfvFfIF2c2Hb80cM53MbONoA+XamtJDdGaIr7KiCTer8JKEoZ9Bp+jn679mEREV
CG8osBphc/a3EAV2DdhLbHrHKfUuXBd0FgABHSlyWcqWboDKGbVUuQU52ylNUKWd5genj81DzuB/
O5Rj81RF8cBGo4SUds3T9UsUgIchm5rbDBtCJtunySBaMU6T+XD9VFc0L4DrRszF+l2Zdk9X1fO/
pAvf+w/+v/9kgf/Pf/9J8f0hzVP59Uv69k9/6v8TXfjqQf/vdeFPydd/C9/K9/QnYfj6//xNGL7q
uMFaouNmighLYiVOfk/aUzRC+DQD6TfBN4BUMNH/KQw3/nDRjMMyBSQCAdbEZfunMFy1LQ/NuKaj
DOfB/xVLPbE3P+vCeVakS5FJp6G+0KG2rH7eH4iHiVu4gDeL+zTD1UKcxscS3WlEsdFE3YAd8+T1
brztasxwCZmstGsnJJ1scdtFLT4DsTnrGdmmMwGZGaGW1oRkmPyJZ2VOEVMp01s9L2cXTfKggPGH
tPtaJo66Eaa0txZ8sc3SfKR6P3WjB/UQPH9GzmtYlAmj1KXcR3WL/U9R8QSuH/78NBm4X8mAb797
YK8/8v3nCsXaS5qd7pJR48/iyTGSW2J9lKDDQVoiJ9PpQa82xurvxtmrexa96HpkldRb7pjt9SkP
SrVrS5SOQKi0xh02ptpTA60fvNaYj8nUfKon7z2bg1R+gHnNUUd17iqwn8HVwtubA2MxO/1c6+am
R7ymKh9ZxBqgvLg6y7RBj20tkTjm6MePXVqOoDoVPMCrJMOrSZ5NaVJVSq8dh0VVp/31n9cPeWEe
1CpTNr03L6fWbtKtQxPQd3tvumGvIzLryzC6gvZxr93HRCmh/wkSZoO2w+9SYNFk8eLcgGPau2qL
WFzdFNh+ZlhkjuiJhpc0dJcCNIdCd91uPXkZRPNi9BEVPkpG1RLLvjWglEVtvxVxE+IOSGHWIzzq
W+UtMVrtMPT3Fl2CjVamtCWUmMQeephwmMAWYLLDLwoo3oQfT5sIjT35H15lPPVDGS4NYq3OXtbE
j+JjbWgSltjs3gqVOQKmqVvDq+9TE2sXkNAJYB1l4RCrIVk7iLzUXH/Ml+gjPjTaVotn7ZF275ze
/pAnFs2uTDukEem+WUOjnRFauYljmj86MXIIcuWzV0z60ZmpftMs2XpAMYgUKr61BAxdpA6jocfA
LcrXWpJ8OMdseV5/topyeFF4HrSW76E72xdnQSfsmQNLejdz5uMMkaMJO+D6IjGOiOZN0li+nTRP
HizL09CDlKpr88mtRXsm32G1gXrZu6Enn5OUY0oHNJOps0od7wE67vVniKDvI0a4W4OwCcysg98m
zAui/jZDfep7yWd70SioBwK4J9WgFY8TiWQxtdzdAz9MXjSvusBO3qaekR+cCB2xWylvnZ2VQV8z
UV4oilMi4zZqmTxX5bAOL60HO1OVc9XHLfaCAkOYTdi0zl+2gbuxr5zqudRr5JG64zynQ1owRidA
o5fdDVl2JZ00aG+ZoC8zY7wM8kVHAE13dmqYviZN4uOBTLd6wxHCSxbJgXGPii0HdNkiuUHmY5Wy
35cjj6lxH2y7TD9oMlPJG3bDpIqUfW4zUoOj963x9ED0bYRnWddvILJhvkpnf8jWY90QZYFSdbfQ
FSsecxQX18hp6LUcvpfoS+z0DGzs4kPWMnKe9OoClqsIcvxWm9SYH9w44+rTHH9IiO5wVeCPyRSv
fYXubBfqe63eu0hTTqlJJVkmACSQ0h7j9mbMkiqIORYubrzPit7bwAohZ51A4IydYttOtIVBiAZG
pWGXw4DjWnm70WyDQyB1NFLMiHerl+lZJAwoyUFpS4AQXsJ6EuvF60zPY5sIMjhp9VkBDacW4eNo
bkgdeLHUvqRA9xI6mLO1G4cSzKQoqx0Vy40LEH2rmwpehsy5WUCs3KmuekMXqvJZR/LhWU3m4tLT
zq1KWb/Yg74d1RgPWhWtul255t3fTML5DK9DOdoR1Q3xK8ph6RS6oqnqa0bz3HCidieCZ/LcgMFm
Lb7GTMotCXvrJ7rc5ARNREqgnIdayuRGKmfGjdMdlS70F4GRYeiNO9R+nEzMA7nx1O+dLS5eB99u
KZNDBsJrW+WN/aAbzMna4SgjkwNdhbFEny11BzFQ84kbdbZKj0h6MuChEenTHHUneTbaDHlxD4F3
0bT42GS4vd3z6JjqrVWvtoZJuetsRv5jiydYJwSoHSZGfLZE6TSel0GR94I6uPFW20uj0P6Q5ddx
OtnCNXw74v2XROsRZ6POO6XX6wDmoYF7hD9HBDP9Lnf5+2qVjnZu1L+yzQ2h8bBEXnpHhRcKUrJC
A1XOzjEgnsP1OArTpr3tVu5eN0j40UEBbBxEXEjOnOVQ9DFsBHegGcmVzHxcCWgAahjdlzjQmxaA
88L5EXKAsY1jwqIHIz4byGIHx8x3NvZnX01jOzRqy9oykIAlp6ICzaM4sHnHN07hMMBW7oU64fvO
lNuYcuiAmIr5dd4/eYsVb+FZaTiuIjogDZBBy/H2s/BanuolWxpO915OJpbi7id7dM8IjjjGfBvr
ZrjA2HM2dFynXc9AawRSc2PTsUtd9z0u8MqTSpRl7kMPERvVByOlSQMokqQtGijzQHlvMSVaRyc6
I/a8ajtf0+r6IAe0yhwyP9V1NSNcy82LY2ePLYrfQJ0Ex2mzCxSaRmAEKgQuy/jMmGjeqY754tDZ
wawEA87CN6aVhFHSsr+4GiL0dGwfNGso/BSa76VVAHSoYpvFRXquuNzaynnTWBH2jvZkcecxAexf
4jRWbosEpObkfjCixrxHjWpuEGV/wxGv07aCUJgCFDmbUWseYgfsbDk+ARMGjZ2xvzYpHb/KugwM
mp5bh2ZEOVYJjJEZ3Zz0S/zO5JlPDfPbXVJknq/KVh7Jen/JZzH6GaUDKDq/V7uSTPIivdertA8L
lxVRb5nKqUp80UtIuBNjop56QBE24QEGTqpJKeQe9Xp17D223gk3fS1m7YQ0IvFRXNVbEAbrxCOD
2a3jBqf3u5dWjzXEmJhuvEN/kAFQ+jcasc5RN6JTp9B6cIfWCt2lD82VLXLlQNCwb5g+OyCQS4vW
IFr2Z09EnH6vrAgpOKu5mSRibIU2zL1rHaXSFLu4qaDq/l00mnWudwDZyDA2Dedq+joQAjQR9nMY
UHXCy6TBpikeSTHKvdnAJLv+cptmMuiLasL0Mj4reBh2snRWT9oqWb1+uCo1idQ9D4i+v/fwC05i
u6aCX2gKj5xHs30oczL2UmdVkl71tFehrzYXnDXxe0FSopLrjct3yS+WHHefanCvV1oF5JTbLiND
0Uac4lTiJum72xLcwvb6Ibe8T3Ffv0NPFrskLZ+WGR3iEMucK2hDyqpxEBLF+NoORihUbfqeWS+T
JZQXEgHuwkhnTKqtrU8vcQmtuarT96shHWMIzLaCk+6y6kBJ6UtzIYMSzOHWdu1NmblfwLueOabS
DyJ5YquZ1f76mSaBuo3Yxp0i+zZytWy50F/qjE4FsF+Al/JDm6WwLDQ33UX41qNkZuCf9u5Ot141
K/dYE+t3R0dmGonptV69qiNisp2ZNAZzrEHsUh3ZuwH20zGwbM5Jua17NqaWlg0wA5JaueE3rmLf
1CXvVW/wJCbs77ToxgrEQNdB/cwuauPxSkbWfqoqv89LthYhPIZ+SshkY0b+shyWKffCXo+PbRVn
J20O2skpfVOwkteDahzi5bbGJWQNirnN0WUfNEP5VnRVe1sM2bM6dJSii+x86mmkRiECpelOz+KL
xfGDTDIqmrbGl/EN/T1d8sV6qtcJimIJXgAA6AC9eLFNcZtUGv3tAYzw6onDTUvb1MmP+QxRyR0a
amtJqw7G9IPbD9OWZY97hlkc/Pes84ptMvI4GXaDyp7fr/9DrtaCtvF0gXaabPxl1FjjlfTbIJRX
3SvfDGmSBGU7a5omJo6SYXwz4V5UoUVckRlwcZG9ZMvwKPTsW9ax+Gpeh7in4f6EjioHobN9eGHp
9l1QO0hI0nQhcbNRPD9L+45joXvwzNHesWOZ26wrqaikqwQ5sVUIqpQZOxKyisC0i6cGx4ffOOh0
Yxr8fUPOXC5xyhtdK/iSgjKtxSDfofWEa7pdDI2FCwRClvfuxtTbc6F39cZb3ypLpwSLiyNAfNCv
QHUHojHbnLU3OYsJcwfZ2fp2aSZ8IEmgr/dKBNOsRH1LdUuuF6GSvFG94LHWl07duEc0jXOkZIZA
M4hsTwBffTy4u5YUms1U0gBn5SFYkKt3tM3JrzZ5076JifPWAktuN4rrz+lHdD/vnWGH2jK3Gznj
W11oZu/IEb0s6H99O3eChUQC33bDruda7EbxxU7cZldbrbXPofrMjYWmeWw4znHbYMZ5a7wO3LEh
601TKl/rRn0B5QzIuqS4hsDEYMW+AeQmGL3hetBKC/fvuKbXuW9XHIERMyUzl+ncVNm3ipd8/eFo
se9n+7bmC1uly5xdgdjMgcEqVxV5Upy0S6bSsU8V0CGl3Hctrr9WeQdBacDT5o/HsniYPUD8lc07
bvVcRoNJQ7t7Aj3zjQMBMQHVB73A6+Flgn6knR7b4cVET1E6pvgOb/h/2+76q0bW/6wf9lMTrf3P
a7ss/ip2b93bT5/4hBJ1xFZ+beaHr21fdNeG299+8n/6zX/7en2Up1l+/Y//9Vn0Vbc+WpyK6kem
wZqI8d+3u/7P/2665qdW1/rz31tdpvEH3Sxbd3WP9AzXXLM6vne6DPsPPiPbZW1aAbKzfiAguH9g
dbTZIVSCmIHV8nD/1ejS/yAo2bJVfsAlAMY1/pVGl/5zn8sxdM9GceNAaTB0B+DiLzy4LOkNlVaH
tbkSHwf6LYTfqpvE8eqwdgz0aSaDTGvOKbuHLwWnI3/uYkIxANkG48plmUaG6y4Vxkzb5mix3DJK
Dnukk1usV+2hmtvnYsXv6SUSEqMUd1b1u4iXX2gi15eBvxRrq2HAjND1X8C+DZifsbbhR2F6nW9T
Zmc14akruMdsV6zOilrEKTOeaDqHeSu0m6yWIa2UBZd9Y+xEanEm8J5NBm4HcoTcTTE73Ev1lyty
xrSdYeOJzNjykL+D8v0jAtazbd5KGo0O9b++Njx/7DV6nYtoxVZoRMyqduNI3QwyL3u97h1mfspQ
LJH4odCDgu0XmGP7xpubhkNp7zPVq04/XLp/gSo01l/3IyKQSwI8i0q7xOY/OKU/P53EUGxwVoDV
jJo9c6rkfhwQvFWK9tmBDMBuOx2MqSfBd9nYtePcF5m110qbDzX5bEQnxLnTPs4zaRMWw7bRGsgb
4Di3jVyTkUIN73+c+8EfUqokOaXxflJXXEtcqj7ssKUXN+lcqkemlefBUrxTZ1vfVzDWF27/v3iR
2j+whHmR3HkwWB0PrJP5y3XfVXGbkVRMZVQu9WmMhlcJWpt1Vvm2qCO6OmY5QeMtp5QkEwZh3QNG
TpCI06A/qJD+myu0caTRM+b1+z//C1wx1L/+BehuczVYNmcjfaUw/9B8pt9QxQOn940pgUyoCoL3
9a26XhB5SmhB7srQbpMDTbDbfkh/B5TW/uISAEbsOQa1AqBnbQ1x+uEJ1EJNIt0cLSBy9hnJIfBy
6W4Jxa0wAeDuFjUMzqyla+wOKLmuf1xKLsc3cEH+5s1YyZi/vBmwbflbwfvX1uXq5+dC01yycyfW
BtG5ddLLvPIr0ip7aVdn6JM2mI7Dmn6wrT061JGUOLwzEVxv+QlgLMnHyW8wmn9xxzos6q4B3Zcl
R1N/uXpkw9XMedvEd7cU4YD6okq0m8RW3kq1BeaGhx0HcnTqMWFgTu+63dQtnFSXGHuXZgW/eYuu
v+/n94h5CH0UzWJcwlP65YJxhaRPPnL+iR2y5HC2+Ni9SJEwp/GmuW3bLhAmT1AmKYKbqImZHGPA
KmpDBtzOcNhWhFZjcOwbXC40BXP1BhM84BF9RFkbOQHaQzOYNeQelOQT+dag4pWDMTOCxXRybJc2
J3Z9ofirWEF1vWZ4j/uvnI7g2Nz7aW4g4i6k4WQQO5SIJHGNpJXT5KAhNEdan2YkEYHnjPVm9YM6
IwAQAHEmAyFgK3E9QEW9Xnr1kiECKfJ0tyBmoDC2TxS0D2Yh3ox0oshL96sm7iTXJX9U4Rt0nO+3
kWB24zlKF+i1ku68nNCEdRGdk+ZGtb4torZOMrURWbs3jjF/rrTGOvUVvs9WytARGQq+HMtOUcS+
Rhr8YZ7TD4YjAaXRdkuTonpophKSltXX23iiuMyJl0bjnYbX25auUbQf3K3tQZCw8gEfNLED5MUA
7CJUwL03xkgPRjPAC8J+1dVsQy2QsawyT3lS1ntPl68OBIugs8ilKQgcJwnk5TcX0s80pHUbdTTc
7jbFAAmp3nVr+OG+TxeoraXKofy6E40NzfYI+XNU2CLsi9ZPNLdcJTdHa1ZDUqwhROdgWefJvicj
7DdJcX+xRvNsXNZmlSjEdeb3853v1C7QwCHmVD/hoDZG94E/wTeO+RBpl1xsMJcoIfI3RiZrwyLB
XN5WZKo/UYKbojrIHrbPWDC2/83btFYTv9xuoOHXex/Gv6X/Co3yImGAiJwtRDyOe8gij0n4SLbR
Csq2I+9Vi+YHAhNKuoNdQLKKOPzzJ7AuL7/+ftbndXrK6JRp6c9vTKeow/eC4Yq3i2L9ZBnLEiCp
fNQ4qoSWlmnfD7vXK/Sf//K/WvwIfOXcbRKgADXvl8UvKeN0bnUWm0kjWQsnRrqx7OibOdMZkpVG
GHgcATJBag2IwQlk7bysTthseBeZnv2mWgFe/I9vhuFpTGYoWvh7/AqSIwiPaNJa+Vu5khp2Goqm
S0Ma5O9dUkyBnniAOoyBUOipAkhcvi/wO693Ja1MzDn4pa8MZrXIbxRtQqttsclcC+J4bM+CQz5G
Aa+7aWPrkOfKsr+CsA3mRpsxUkz6UCyaPVlDJ80wUpZd6Z1zgcoCYGqEQp1NMVUQ90oFHy3Y15Je
MzQeZ14Y9q7cShdhV+iM+QskK7rfUXnndWp57EtvxiRWbRvKXt9NGoLzEtK5aNfbWw4HI9pAZJCp
FQMRnZ9Kr9E/DbDMSOtFHbUuxDYnRXKssDllbrEj9K1cdTgcHHtBfDeZWoMw4mPuWKvqN720sXdp
QLBit0rtbaac3FIm99dnnLdgLeDN7pWIvXiKavkphtJDs/eDTil1D9mJ8HPPDobaCGG9AxcRBkaK
dWdZIrCyyGpAw8TLy9R6bB+4NOjGHfLVat9wnZ1TGz7RupkrOmjerN6jMSybQbuhHeJMiIUNu25B
bDxRe0K/MhdQkxYCQ5ppOyTAue9GBljhddlPsdne0JqDFWImSfc8pWJraYxIDIKGNtcHvVLE3ZUd
3kXKo6ZWgiAaDFKi655Rxg0CdqpuoImaEpKC6sYIs4P+EGctNCUnOzM6wxreFS8i5VBjT+bNYrBa
YwK+MHJImJ556IjZdEDp9DC6lsHZ9kXWB8pU9XQMaeJJPXuFyHoisa0/WmzftHQ8enN9RTpWXi9s
1Fhomqx9Xqqsv4jxy7UehwNn+YvyVep056F1oSsbIhUffHZGpuXhqFGcjQGz2Ne7/kV1GqJ9cEg2
ta79Jnz1L6pEJjua6WjWmmFhO2uN/cNuUUwRhM+WCT6pjCpNiVJCB4ZlbuEdHjS6Vhp+/cxOIIFC
3udgwBEA9DuBlZGl/WZNvuZk/LgmUqnqMJRI3KSy9wjw+vnJaHCjW5BPlGS1yp5rOG3YgFReEbxW
uMxTC49Jw01E419fzzXEZY+bNi2SE54Oqddhy9h02xQThB4cYo2VP0pn7sLaVVN/0OIQ146h/e49
BLz+62aCrcZjq1dtx7WtNSji5yfezkrloryio6cDCqraS65AjG7Ix8R9PCgBsSq7Dlp+wEwCOdbZ
yJjzjzA8QdPWDc4VfaE5LyHdBZo6M8M25byb1OxJ6ICFFo/UOSYGj6bWnMzedneOKuh1cSPn+Qzv
ghlWE8FajZZwMJGxyGi5xQqYnzzrSzRN0f+l7Lx24+a6LftEBJjDbeWsUpZ8Q8iWzU1uxs3Mp+9B
uoFz/oD+0DeGJZdLpSqGFeYck1h48btiQdPjIgRWNL62Hb5w3/FeOj5JAIKEtw1HJbiG1MPwamg0
BOyq/0SY6aHXPjkmkLWk/6QCvI5aZK29nDmWkyb1NYtqdrAdwnUSGZVVMHqs38fGsi9Di7vI9UcC
tBSF1gQ9mefC+dv2kNYmc20bJ8Vht8FW7u862FzPY19+6WM8XpAT9s9dR3hEhJMGXZr9VNNIHRw4
gpFqHvw5G3JMRbDyFacPGVv7EfLXtsrxM0Zl9JDYYvgFt2ajPMm63fXse8s5tE6V98SKCZ3q3IRI
l3GzVdyMlCFgH3EtFu6mrgJ1JhX9VwGXCPEHlFVvLuhKmat1blXBUZc+MYQNk24tYVebV68LE3i5
xhYOO6fRi57/loxS+I94P9psbTTtb80b35YKw4QXudVo/9YiHq7Lf/RMqGhFpb+ahQHPD7rEvsA/
jSjWfUBW9F1gfjplHGUrVJV/mqR7jV0wh/2c8kGRIQ/g8C429hS0EAR7pCLugKBwOcy0izZqkogH
7nAZ8sDcyuF6hUBa3daOQV+l+gEBq+OJYutYZfoxv8zeK6CjFZAhdbcVq+VLMHvcUSTshXSCkluH
CKkzp9s3EcPvoE8wtPcshSvreQmdgIBrbwGPmJvIgfsaDRHHXIxfpumbK+dxndrde1oimy7Y4nRq
Cm+RjdWnm36VoVAXLSJuLYIsx+1Kf6ZIQCEYYNidbzdDWjJDDcyDVQ/549JVLG+4a2KstY3QRdPS
7QMtH85L/VQ21s0Zu2CbJ0gZ5KAaVJ7cXCWw8K1Lzta6JJHwOIbD2SQFSxPNRfmwxIVhvU7eI62E
fhho2raFyUHUt0hpxozoLZNAXTs0hrMxwDBMBKXG/EdlQODzpa4hoIaaqdh07QoCGbiXYbUDGGhc
xhjwu19m0a7uybPLkIMnAaO5hsb9MkQ0FhYt8pCUHpLYCW6LkQ/AoA3E3WNttcfB/KkH7Ji0wHDe
IsZ5EernqW/j36ILzlE0ruzBqh/9PMbnXMlfABofbAq8W6byT9eT3jodw8cgoMwCZjFYLOkH94xf
yQAHzZI5V6O7NSbrYRlXx2OF0p4yetU2hLovj0gs/zNOLfxXS7qMzlG0oMlIxcPTwZ24MN3xGDmd
u4ukpm6seQrYMMfarMZ166Tf0YRrIooijnsXjelo5ucpyPbIr8v53kz4aMnqnbV+GchqFfv2QyBx
+KehSrB0FFt2jZbHW2ZPPeG+bv6RF7SDzVR9pSHWcAnpcTnNJ2880u9FO57ml+PjBGwnpDCa526A
QLQXPc1/kdrZ4L+oi7+/DWl8/lkE9LBTYxUr8JPTXqdfxM8zTxdHY63yHqJjDubb0GR9KEznWkSd
ONRw2lIW6XtuP/goLGAsvk4rWQZYNFpcwbZ7x+J+xLaVPHV28VZHNheXovpjCrZay7VgYBs1sTFG
AV9dtIToGz8HmTlXnQEpDvskmGXQnAwb2SVvHrGER0uRM+ppfUVRqeW8bYVYE3Qqd4WHfpdSy1x5
7qlvVHzzkQQMcCAiIa49IhB0CqY62bzuxJjC4xA3yHkeXE/hJtRwYljFtFMME29sOXfcULMzfvB0
cjXI9cK7+KN9NoO4u2vOQ5v68oJUAkuOjqm3GNMMjC7DpvmrJNfrO6xOwmysYg2qK35OyoMuxwHn
UtsT4xhyLrHqQeCEm4FhMHOD596M4rXdZe2+7FN8qK4EsupMeF6HEW1NpHEIkRq6dn/HVSAvikCF
FUVlcfSJamuUk+3MuJp2Ya+mI2bBdK9IVN0DCyOguB3bTSVlcUeNutNiKwJV54QUbPPWGeDehbzi
HxR3+OfL+LmPA64tSWavIcVtfb1iXj4b4q2J4jwb0+Ac+28TYCGZOOlJSNdeTYkEn5YQaRRHp6aF
ljnY5OoklXGbKnFKRsO/o5TGoS+yTNtGQk94CwBaWPlHt4D1Ry6tUc8sZ6qye1GH+Xm5zs3jiWMR
QTsrRIuS3XA2CDjabY1NMca1yYrU0MCTEgNcFoeuKpzDUrvh2bpEdtJvRm3yGRf1GSmA5XSxQv1u
zNqS1AnvdgAoqEvrcj7PUbaWWC3IbmHBOU9Uqri46l2M1jzjY9JwfkDhqzeQACUf8fSoT7Hc2ISj
vA6NfI7C1jhGJnFPPefWaIv62dLQ3sU+c+G8/jlZr9004Egu25cpsOnBoiA/th5KB7h+Eg9oaW9c
xf1TG9OV59CbDpB1d6LRzF3rOb+Xaz/Bg3KN4MV4jvAX58knY7yyae3TNN8niphEts6Qf5YzqAa5
GI6U0nwKvKrkvDwDBGw279PP1Em7rRM2/jPN2Tmo9V96rZUv4KLNizAcTLj9bikHVIWZFeWuOGka
+/hAc85OmPBafbFV8+wnpnKVU1Q/GNyABy3bLhO6ZSqzvI7ec8/TAPJeRVdyvUBLu7U8FrrxHtYN
k6y5Ae46/+SktgYDttA4a0lTnK+WJUQONwbrUAy4YSOLa32dVCv6Dpzk4PLmFswAVbgZK6L2Spxw
HluqQ1xid/Tm7KW0cMXWiQA0sE9VuvfI4qsEGaF+LntXEYJjTQZ67sytwcROWA5JJT0YCdGYy0FA
viQCztJwVsvrlLxHB6dsUEkm7Z18gobgC5uGcRi1m2mpmzMBSmSLs7zXKEW4v6QYotoaW1WF62HT
9P1hadeXYmKUA7T72urWcy3CvYLpnz8dlwdMKCLdkFpMJnjRqwGF3d9joEzehtb2/n6eIGvEmTL0
pkSH+Q3y71yi7pkDoKUFdXNb6rBqlMyYsIqDPRxXJWQbt9mQSOScl3vakpPWYMmcig5BCJ5KPh5y
0Cf0La49npVnJQe/xyu9hBok9RFloLuxOfA3k99oJ6ceNlhl023tNj2wIyzUmbC/hrTdS2esb7KW
L0FeV/swhzuEAR5xCVasU6JptwIhQVGMuGChlG2EMxqrCRPF0mzPb2Uoh2NiM40JGLvW7CDXNhr2
N4/UWBJtv1PHNjbNMBA0YAGjmNrpbSxEdY5G7sYswETMpGtp7TuK/7VWOh+2Mahj1EExrwLaq1bZ
FEi+/SOpvad66rD5u8PX8l+k6RxGktfXGOqZWAdcolMLuEPniPqASi87LVWXN6Gdb+DIoVPNfvrk
566JMTWAA8v83snpaxFnLM9o+E12zr2IzDWuKOEoNTgexcyDkHRGIiF9LYMvxiYBb5W0+5Wf6EQz
H6eeskfPx+FoEElL4kmdPzZJiHTrLTBjcbOFde5F115jK7kPAV2+Mh5oXOQVGwmNTBde/GzidJuH
DgPWolUA7nqj9yJdL4diNaVom9AgQB2Eje1DUPHB89QgdYZA5jdhkW2eEdveEShx0iFSUjGE4Ifj
Hzaw9JOHV9VHVA24pQEpUZn9dhpw7Zk5MJ7RqYhvGKP3vkqeO6t3jnY8kGy7lHlaG/VoHEIOJe+y
bOlEa6wFJsIH/TWkgQuLVJ0w5XQodbN2RXwxpSLgryoMbQoONd/rqvSY191Th0DlBjfqw61C0ApR
+ZThFntukHDdsoDgZr3d5NwSbkvrPYVDj/iSWbcyNBfDFYE6eefBWRj6E0qby3IPoqkg6yyFKlNV
mN8M5qjkUjibZZRbGpM6a0Idxrz7KBvf34UVOYFeqNf4fCVzIrIg/p64XTPEezuEjQ00lPFNiMto
nIfjnQsaZuhISZfNjilKs8vMl2JA0V4g2NpoSFOhvFLsOsMvTpJut7x4rXfEkWHVcqjIwT7RQ5N7
x+DxsFwnmLPG+2hUNeWL06/FmJ/LzkDGWJv3Dsz4UnuWRUumXwigZHBJnmI38nNwnO4lKoNrNARb
hIb5fcKPv5m/GurIuxL7yf0ddJqBAWa31ImGb2GbGGCuOq48EWRtnLs42LF609kmGWhzuRivQ6r2
7fLSfQH1WvSkf2dNHoL9IiXUsXrtLev5FVBYo+rK5E62+p3yPD31noYWcAyuoSaLG4LjG4E25Yka
oENPdVJAXYu04nExuJms617MHpJmR+6b/iOoCRFfLqjLrb2kJl03U/13beCDjI2nwESx9bhMYrui
fSw5vgg98vbLhSFyoHo4pibXS69dIxi/xiniw7khT9z6oyfGppBGt10evtyTIkX9lfWp2lqhjLaI
H+FA1MMTC1ya0fnevlwL6il7ANX8i+YqpxhkWenTTXHq7Es6ZmSDrLdSZNaVmV6W942ydd+1mrNb
fhRnV03LXsud0SVYs/0YDbmdnMzUveiJG5x7CACongWu9DmIpBY+A+Sy3hFs6G6XTrfoeKHCaj9r
3XmSsW3clnfBis3fLZ4T7BosvaSO9wck4XjUOROYdZrYCqsPIhvjo+YNl6ysYVtPxFH4geGyOsvL
TZC5szd5tlJH/jVHg2WC84poW9eBmTEOpc6cXNe6K8ml2omzI/Mwax3btIjz9fBaVylVw3QgLtFh
O0Kw1PIOjLOmIUbZupevtqpfR4/1pVMI8opIo/rh+EUAbDFZKTNP1zQbERSSqtzKAr00ipGO+eic
3iU7RG6GNqxEMt4Tgo5WqGLjQylb0Lt2P55x7rJR7hLGp72zZqmUYO5W0JsFjOPO+JrUKB/SRofC
5I9fVgdTTgSRe8sVxJUEnnOmcW3quzjZZJWqX8LyiyycmF8e0zW7q4b2JbOAueBVjyGSGZRSu9Sp
ngqvrQ5+mXa7qq/x+Oba3g1pKmgnvE856rCgLbV1B7aPlSnKQwZQH2kOyfUwJtdA4D7MmK7Z1yL/
APeNDbNFaWtGSQ+5VX6iym8fowE4i2O+L5GO5MjFXFwRf9NuHuJsiNGWUpJRSjaZvaN1rf7WEIVm
9ZekRmReGxRFf0s9d2CuXtlfFGAEhBL+e2r79qYNWbZmiFgT2LHTgzkpoG6ixzjwMmTyHtFCeg0M
ys6is8ec4qQHpJgp61RmrbNpRmNfddGVY1ze0GMYV9djf4nI4SWzRfmChR7sajU82WNp3XWjwvkf
JRdA63oOR7HTmYDF46tkn6PUuFK1FE917f3sPLbHoozDlaxehKybW1/4sOWH9FJzFpeJtaXSN7dC
hMQ8+fE1FSltWPLi6gUnv4iNdWSarD48dP1+XK91Y/wDxepBqzClTyZ70tZ8l95lYrlxLSwL2Aai
PYBt4dFpRhemE5BFRXa3ZXQQISPyZ7XsF+dVgYMc5EXkbPEIC84bZIdeHLgM2KW/tVVClzJRjo9m
fDH6n67Fq0QUWdC7jem+HfvfDr8lH0tw06fslxnjPo9sCxrXAOCcNxxcdV6IMx6MCPQhmuxSn96m
uJtPhxCfDyEciuDEFIc0TeQKCh19f4CPKuW0Bx3BhRSzOS7CA6rsVe0Y9n1yFZnaytJfmlw8ukYN
yPYoqP25UnNjWkFnACDBACQthb0TWdhuTTO8Jwr9lkOvsy8RyZH9HQzIRo+mAjeU4OSaK/acxbtl
7WxBsptrM/tkENKug86Zd0HqWNWWOOtHv56nm5XurSOVFRfWlx8FnxgC2soHSUeXmRTVhx9WOqOI
+CVA+Lszhy7gk0qvvb2u7EgdPZTSPrvmfT+Fz0qr5dYOVnWEwwNawjcGqZcx0jxo0rl/EvMfy5e9
6UO20QgZHUaOx0mZZ2vK9CeWZ1vd76yH5aukZVgpm0Mc1+FVWd159K+Oz5uqq45kOBpQWpruoxct
nT1C8I2b1VADSABetw1rGMCQTuM2K2Ro2aZFirsKLXNcJTH3ux7jmKxfsgQ1cFqefasHb4FRmcqA
/+7In2b0SbDGo+IuGc2tomiKdt/g21dQ7NZ9T35OahExIfUGBx0Jk1lVZxti946Ga75Rm31r+o8h
S9XObpgZOCSLtErj+oXecx274KV0bH12jeMf/fxrH5Nw5qepvw2hJPjOFG1zhkxrQzIxd5Inr1dY
IRzbWpEPNneDT50eUeB6NvQmu7ylFqBemefyQe/XeoxHxG5Jo3cJFBtgAz4ZRkyckV7DVihG2oUe
x4pmD+LSchRKpyMqIbLuQd3gk5AsoMamOqau2ZzbAaBArJ11RcaCB+0pcQEoJeM3eJ14a6FPqmQY
7xqlf3dJ9F7a1rvFhUamkOl67N0JXsi1ZcCqtNshwcpzzC0UzLqNE6LCVbPG7H1KTXNTea3cITVS
RzuTAPkH3ccalrwGelYS/AAVEIyyV7GkoL4jglK3t/RqLFtpGJDCUix/9QZBttJGS+WVXOg93YFz
G5KgYNvxlTA9BPPuKmAxTHBrReE7PQ9hdAc3DNRsqvYEQLShO14Rib1FZDEhAvS9jcMlsIrInq5t
Vjaa/xHzO66bwqf0KL3fYYg5ZojHl6bC2yMz87kPDOAGqbvrLay9gV/8NjVE5Sj/dvEIsTazgjN4
p7ekxsyY1sWbaUffYYImMTJYciBGGB/QCEJryLUbwcH+Xk2cyAZ03vkVnYehIXjIJjKBuLWH3sXE
kYYhhn8BP7TVroUwfvniJ7oTecEV6wqJl8okvK80BO6BgBkBwuXTyR0TdYY6d56sSc2Rd5+t3XpH
p7A5knCilb3/YBdMzcDMdQdnSje+0dkbpEA/g7ANr9iS3rUXW2GN7qUBeLL1GJj7Q73JUj4q1ndA
KvT6Gk21vvfHirSlnDVS8DWMaMeK4rfj9NqhxeOw0xmErTp1UwxpN33bWOxknTUJY+w3qjEilKAG
AU9+ttP80MFNr5SoXvBH14cq0dXK0gvmdCXHQpmTMIhNcpfBfdJIG+pcbHeIqW8AW7wz9X31iNCc
matIYuAuebvtAg3oTG5YxDI47llv+gcxfwWC37rbVCjnxqEkpNft1WdvtjhidTroPKzp1bm9m463
4T7VogHywo2eVcbOD/YiMMrXTsfs2zcgwK0EY20N9HAXYrfgntux0qvCPzijnJVyV3Eg2ldG1MdG
Q24knXoGBpn2m9IJWg/BIO/GtNIeyzmvIEpgAZXJo9fX6aHPhIV6qxIvXY0g3g+8a+v+Lm2aPthP
7t2YUu/um7269pG/X74ldZRgOEnUmhQ3a03MDZ+sprZYAuMzpGdEfnctG4z7wBuJH6Y0d3iENpqw
Mc24CKCslmuwxcb9EmCPfi4jwFEpxsYakbqNlAGWSkoYc5S1z+RaklIU+sFB9qrYaBYB0agtWzwV
FsSiSLCI32h0jMBHgXEyBfqRgFcBivJeh0a1ddsQb7Q2crDqb+5kfllsk6+J4l3JFfCMFIcXnh6v
OFplHd9avQFXUtqv3Ke7k2dAHsE9fZkIOiO9c+LjYvb5MwLlwb06BDtfm4ehsIDwm9O52vk2tJbl
D0z74ogwgYCuWO2cGkcOJq766nm9uw+K7kMHDsJqL1OY7//+PUEjtM1GVa5IABKXoIX7Y08TmWCU
yWe3KuDXjIG2aTATBLCQzz0KD9JWYCzR4myaiuMIuzSHiXsMFBRcUo69VYFb8Yovs752HeEzNcOn
KGxcprbVERexdrQvdocWymcfx5ordY8dM7ig8/3n7CGeGCbGlg5sy5ZXOM1QOgcwenH6lJMeJOGM
od7utOxVQ/yaJ/GjlbXmJnCrY9OrJ+NBmO5Z4KrD1EIijGPmj3DJ3js1EHcciY+qhRddJRkYRumm
G9y5dstQO6DOLCBmJUK+YNHWVl34Y0zCiNGUvzZ7M9m2ZxlEOiY8YEtTKx986bCkj5j8A5hc443r
dx0D5Q0pILfKdtq17Wa0fBMJHA2cHLiQXI3GTOBNzZx4W1JD5+5cpWfmk5uVnwHjdmZQrG6CGsy4
aT3gw425/VcXP0i8/Qg3LSeYehvrI2cP00NX2IR3goRsiE9d5xqcg6Dh1TmhTyGOcBpcwgDxadC+
w2r6DIxkA722g5k/K01Qs+S1GHeBjyuGeSKuVoJ+MU9aP1rc9Ce2Hs+B3t0Ty2oPYWtdvIxMS0Tu
4V7v2q9kECMIBO5jblI/0L9uh9H0tpGLkKJy/J8M2l5tvWRyJAsKJBxsLCdNTJi586wP6V149rCu
ahCZifeG19AJuieGkSHSgfClHwik6khQAfHe/PAG0uHgzHzbEn920vzSU1dfAYPaelpLCl1tvg9+
8EMn7Q/tebeONH2nmmSLcg9ygJPNt0PuPiEmQNnn6yItkb4Ykj2hWpc1twktx7WqM8ByG5nsnKRF
VN5gKuAvQUxt6OsUulT0dx87HHlq8XFCammTi4oyyFfblq54VVmk9bjdpsdLVNfvtuq/agYpazKt
nopE0eOZxi4FlpEQ3t6I4mBG0ScgQCzN0n8t4vgF0MNTWojHIofmUZKdSpv7W1rpt0dd7LqPlpYn
K4ssiNfCg/s3CdZrnss4Rd9gvl7FkrjlWCfhJ/P9ZN0mJ4uXg7nviUnlh52nn7UrmbHYEiBRuQLn
hw0uKCUHZbFpGgEuJ8PSQ/DjJna9C1ht7OjMqbmaFYL3LcjjTy2T78JJnwKKOIQcI2G1cYABGa32
vs6LhmFAJWZ8wEkLmQqSf0WWo9+jFSrHb3BU8SRXIpX3IgyeM6/7rhL3u8rSam03XMcj6CFDEuIj
cAOfkobLXzQ9VubYP6EhsiFXzFLgCbnpOvcstGb92BwRMvRP9D3GXZT40tCAZ/RBOhTahrIBj1//
tDxEJCCZfKdD0su3wqKVtyqIz8uzL99CWddhZ/eL7bT8iFgPL5ml2dflX4Mi40ZrGD/+/gQnB59Q
tIENQGT+ia1o1l5Wl/e/zx5IMqFSZtD/8/T5MFfSmuwPy/cMOq0nAJBJLNzjMAdFRhYndmowPGjb
O6yR7TDU35XVw2y2hoPfcSEaKNi5EP9qOe8y0MmFX35HmyBXzFZ8+TuYypUR4RTwCQvWjeBs5zkp
GkfV9B+mB10infZVguiGMfvnFEePeU9ggcRMVrh86mHIbE1pyXvVaJfKYoKbGiaiuZhhloRmy1J4
7avij9Sq90w4Gh49SRb5lD54AvmNaWEP9moBkWP4QSC4tuUC6cEc25ieK8/+zWcOScRYfAOOc/cG
Z7jlZkBQJVWrYRpXYyBXNGqewsQcVmM37hDsT7wXb/WNNMqID977trO7qxUBrVM4rDsrfEtC3Kz4
Vs/oasAskDLgQZzr4LKuHMGRxDyB3bDFKrE1mLrbXcEsKjq42vBjSlS7j5+tEUWKhnugScm+65Wn
kQkmqk1msEwmLdTHfN2Wp3jq3isP6qqs3bvDInczdphJcr2EvuKBPW7NrStcrjFJqkjb1P+kGK3D
RA0rQCw16gghyBINCguYnj5d0riBdJ3+JO4eC6OkU2pEwEI+tMmFTjh1/A7eqj+D6/II/z3TSp0g
eIsikfRD87eeoQZQYYv2ss2eK5kK9rEuclc02Mg3gMK4OpkxVnylxj/0dnDvYUUcClXsJR8EC4fm
U9Sco4A8rmCd77UNZkJlqG58wzzlZrbJc389heWMHim51lqgmJ0M0oEXpyfLD8ZHMPhHp2IVG1HW
yKb9CmkIyhoFC3NBNgxGe3cmIgvTpKCq780tRDGE4vqEtFRDiFlkBLq0JGzxsfxEDJdsnMEDeukh
tBp9bV9WEfdaq+F9jLQfXRf9TLRK2wqwIWvLox3Xh3xVFo1a2QEdj4yyJ25CW03DKJooUNzKcsJT
JBn+JMGjjpuKixifNoruU1Rkw7ZXldwG+QM3dv85bSyBNIniDwntmp0ZSF/uzYSAcBeGQ7AaWOw5
rb7PdbyvTTq8uC6xEFVokWlbCUIlcohKfa3WA9rJznkctOIjLBFjNhfKXthJ0B7X0m9e9SDQN4zw
uir7pWvdtI1ig8gJZH4NEN5U06CqOBh042TdhQwc8Er06yj0H/tEih0DVpLNym2tTy8aI8OkdClT
2qAhZJXCEmv7SrRjuc0NQcZNbKLhSREIOiZpLNo+yMeTpU86fv/mc+JNriR3FdkKlk4DRy73DMxd
OCOSwdQpWhh5QZnemmLwkFyQhdQmESjYoXoEnvIZdgozetVc+yADTe026Fb6yaNKh/AdNz6DJ9Z3
06zeEB5TNmu0j+h3z6VO4mhHjCCoY6/5WbbeSn5MoRUSRBj8CQJCvcdqBduSvBqAuyuliRU0IAZ7
Q/RtextVOkem1Ij/HNJbdfQJKy8O3zT8f3wW2jEQXrMxVX9LNLz/RmUzuEvRRGDlppJwuEXqOt5x
a8X6REMlj7IkSeQ9HtMvP+DSggSZ+GOOl9HTaMcLXLjrhLr+AFlabTId5hYQyY+qYkeMwwAZQf6I
fY7WGYguPe7w2qn2gPb2j2kBrYTUItaqZzqBrMLwN5nKQJDGb4al/UbObTr4tjO9+t0gIpCPdpSE
TzqZihyj+iMexi8j8dB9eIp0HK+h9OkdQghNoKaY9ug9vbWvpZwSQCAuOekIhhS46ZVHhOtMVxKR
9nOAFuqwqnWypv90+xU4481EFepr2ok977aXU/LDS+vf6NfxTCUBl8RUnSPbNW5OFNwG3c5Py1cd
P/OIi4c6lpoRZitJAtOcRDPsucQi6GRmglEYHGXb3fCLN8e+RdCDxXjcZnb2UhSFu4r0AiIIpeLo
ZMRm9MHRTKEIqFanZEtBvyo2MUw7o0M7Xx/T2DwncfwsfPPWpPqxmBxjVcWmxXILppHVfWFbsbnZ
Do+gbTd1Hd+9CPEagWrBTsm3bAYJ0aaSsxcyjqox3dBocTcyiPxIaBxXnGFMkWIyMjFqntOIDYgq
GnTkZv2Up+jBofetxrR5jS1SD7OwvyMqJzgg2ucZrSEDDZBHkud16PVXMINI+kApW5VfPYVKPpQs
6QzABaUWfmrIfox5+ayN4Fz+JGwOe65ya92N3i2hMcarmB/2EDABBSYBAwEU8jtpjS8Uyds21tFf
lwrQT2caBw0v/xweXW6LRmNlnaXD2cb0tSI9E05v+OxHbvjcWPNtYxpGhNxN+ByN3rSf3U4bb/4S
2Z28J6R16UwvV3XFYgq+LvJePe3OVgvcIitN9zIawbthRfXz8gfO3+8q1KKLOemKcO7BOpCGVKyX
fzS9un5WaQRYOnDvyyNEDd9G73JWiPNzRMSrEHoBTWv+apr/cEMWlAjGtcPyvTSurTOPJ/N0frbl
e43T01V08vr3fw2Bu3cdVLfLl8sfpvEK8DJ9+r8PQOAtWn9esLrZprbzAlya+9UwKHkJkEegylBE
u6jJe9Gi6sMcVfZrfkDR19WLURvZIUJA8M8PMOzsfz0D8Nivbv4RpgZS9L/9CBQ8tj6V/+0BzeT+
fQ3Li/wvz/CvD/ifF9nmIyEQQ1KtubyUD8Id3gvyBGiuRHtJ0SUhHTXVm193/nFCn86igH/ls0Gy
4Npy202leuvKWdbqJ8RxzP/qBxEwW7rDY947FKt+n7LqS4/CVrmAQnIDkTbGK5dIZ6aQ9Z/CyHcm
3bPmNebvQvBUE0pwKFXkdbts6Bg1rZJJMnRhKHqIxqz9Nvrk1Unc6ktaDvu8wm0+3By9Enkwxmvr
AC7yEeY8l8hzNpmtkcQFZG+njUVzGwARrtyusbaW7pX4F7rutRFGBI+NMUSqed2rgeqUPHStWS3/
GqCYvnJLxAMzP5ipbHmrLPszUHH3qsKpe3CU/rh8pXuJdR/i+EzsDvsDpRNVVtjDDQfjcJMeix+0
E9gHQFpgqJy/ufxRYq3JsvbToDl445IqcvHpeGVwzFx02JVU1ac7zEuNvlB3Zsz2nd3+9/J9fllt
4xNncizmh5nvOkrIT5268NhUCldiGpR//7MxTuo+FBShbeYlm0FskFAGT/zW/bbVDeLymiE7+GHI
eCGYhXO5+Sq78WyiNKnLYaNNDcLjOu/4cfFHlk7pM5hwtUk81FpzGxKaVFYRmGS48xTjTp+dk9+1
CeLUH0T3koNxMh1co2VaQN+IMCBkPHWEpjcgcjkvxvFp8FDKAkU23arknUPyhAIu52ws3iMT8HEb
9unWxVBieGyuCKq39pEqPwnN/CcbyOys+N/OC0yDtuX4lmF6pmfZ3r/Z9ILWbOeocsYnNvFsucgf
Wn9kpd007PQKcCiLYq2t8ccUpettzLb9IhXA+Scn2H+alj0scR5qNJAJ3n/Y6PW258NtWIUtPhll
NjgrA+LwmMsklPYlkLrNBKB4Ns4/NrMZZUIfybFr/f+by2fTIs5grJQzVOHf7LiQbAdVkd1MZAA/
pQyKZpsFODUWDAI4hiMzzwSe4hSAtPWnQxQ6R9KVxhNwR2KbHHBzHv56UoNpCjf/YN/7z7cJPqqP
08QLQEJCkvhXv4mdId0jx4J776w7W9T4ywcUSUJVhS/R62slHlbFsMAk6HP+3HQhj1DJpn8w7cxH
xr8eOb6NgdJ2mDfYvm/925FDelgTjjkvpSB+fQP5Ldhz3rJP68BfLtSY5WP6hzfgPw2D+IMw2+js
xmaCxr+5J73GaqxAUJw2KPgOWuCkV8zV5SfkJQZBjv9E+td3ktGNuIH+i/gKojpdqCtWFd6SlE6c
Tdn9H17T/Kb/6zsR8EbouqHjKXes4N8+lMpBqz/AoVqZ/Y/BypxTbLdb5gmgzxPiKYBQHovYRHqU
EERV1xF65u+wHYudHU7lJqqQEfaUOIuh7f/90v4LDgKMp+8yMZ/pGv+B1hgqPVB9RllnDXVN4k/+
VOtH0o6yc+N6YBK9ipnpSHuuD8EV/EeE3YhDxs7NuRGvNoxE2cVmyf9h7kySG8e2bDuX38cz1Lho
/A5rUhQL1VIH5pK7UAMXddHKaeQUclg5klyX/uzFz3hpLyx7PxoMUaIoOglcnHvO3mt/eir6rgyQ
TRujDfKckq6ziXP2CtpOczzQaKgYcYHAFq0fv3mIVZOkxbJAVBut2SzfkWLN7jJzyqUoi7/iDPyz
95l/p89/BosZTOI/HRZogjuM+oJunJSvyPh+ejnUyJu6SJc0OGRAomDTYURC+WVhhnFe6qqPtk1A
GGFme39xbvyP7zt+VhgwCtDiKwTM/+uuI1kNSq418L73yJ2BS+5uq0nZs8eiINW2NbgpCo27OSTh
aJbzXvdpi5ex6mVEWKQyNa9MATqiAW+O4TgXu9qImMqDnMocuS8Dod8xBbybau9sBTBRiAkdPV3b
lcTYZVn32WrI5W5nQhc4dL/R7f7FUvnPTmaf1iqECaEwF9afLd6u0Ta5rzEkbOjx3hGy+mQX9daL
S+RFbbi5yYXzWSWW6M7Tvz6w1SL8p1POMQTcBBfSDq7BP33epe/VQRKnEEAUB8BXB+dN1nv7mxi/
7BUyaRoReIa3//ovG3/+0xaoGg4w3/I8oQPp/5Plj64SfvcIiX9psgcKmV8DQKdRncfMjjFQ3mRr
OohLJKa0u5M8I4OqMq4ycWy21Mq9GPV0NGk806aoUMLSlBjk7P1+of8rztN9/MXAqvxu/yW1fPdX
8PP/iQb1/yPniaPgX3Ce/oOwEPmf//bv8fTjv9Gh+K2/0568vynvKQY7ji2dI5uz9u+0J/NvrC3C
hKzjm3idFO2gQPgX/d//Y9h/Q8Sng0E3TBMfqw2k6e+0J+tvtm7aUBDILMdoaFn2/4b25OAq/dNR
b9P8VZoQkEM6BBz7T6CkscbkZ2MAoYeVoVwXz1UdXZyYURDUfowzsYw3RPdtzb5q946bnGxREx/a
129pV/UoPQa8NCOyoNLxTihLQV8W4bPj/LRGM/0yWrFzo1L7rmxmiUZE7zGyvzt20lhTDmjN0WKO
/rM+tAwIXXQ2WppG1zCzWOrNFjWTkbcEr47G09wTpmFIFyHenBpkWlbaPcyS19s9QHP9yUfiFALp
8bvC/+xEQphNXiCKQgftBc9YQrtl3nfRZm6n+UQ7/B3bo3jOYLehIDPuyOz55WYxic4kQN1rJn0s
W9216qY/Whm4dvU7t1/2SQK7Iy9F//2IOmU0B/k62BhVcVdhdK3QP2MYB3yXeYfRpJHLrowOylD4
F6yUVx0WM8VpuzVzwm8sbbzXoewGhtmey77z7h0/R/5qGg9jWRkPXly89nHwXVRc50UZDo+6TT41
KdRQpaF2Iq2GfdHl+aEv22+T510PTjUu86Z+zIoWenQbxt+5hkKH9l336FZdi8asYAClWeO5jNtd
rb6fF7+quA4ffj/I140VElDCDEkQ8wI5nPzU3DhcgZhH+uegdslOMVGUYSj8Zc0G/anQt3HtqcAy
R1smEDDB9iXiFGf2kcDGDx+hPNTXMT5ngt50CxMyZ0WFMqslC6Z0JA4KJoPWsPMiazzkEvFSb6mt
qHM/9LieG4+NJHwPOsZ9uza1/KEUWbxDDYNRTWpfFPTRYdCnfTIQuF4iDIlPeTbFd6kzvNXz3KB+
K/SVlhDB5+CuKTAsLttBt9B29NhN9S8vJNnKMaJHAPrU4gzsxjkmPEScaX9nSNbRVw3dgrT0j670
7rMUBXTxS5DrRDbeiw1w9a72lW7TBAQ1mv7RZAqxmWf7nAeVtmUjfF+0o9ylvXkd444usxs/ODi6
YZfEBOdqPxLSeWhdFT/hAKL0AExRjDQpp4utMW3oizUn5Zjm5ItHhB0G7SWN23FZh+jfO78Cf5pE
r7ndv3GmG6gwprXFZDbWUF+7UdttGqcm0AkH2kK4zAYHyOmBh3LIzBiu2q4uEGnnSznV69bDHzAP
CTKrQfs20VlU+HWC2TwnbnGBTqkfyubbRTLLItA8EXD+TB30CAL2AG8UYVVVrfNcn1cxTQcXdQdN
1YvZ94/VnK980eICQ/PdwNig6fuI+O+I6fKbHme+Mdz6kCQTgHBNo5HZHgBXRkxntce6OTN9O4xC
dVdkdUih0S6qSlKNWWLvxOlTKeg21wQwY32zNmApkEE0H2leviNvxNYkTPGkfhPl3J1bZLvAKHYJ
Yj6XRungM0Izf4UosdKObbiFTlbzXlLJiP/Lc8TOcL5kC3dcDwZjQyebgwANLqBV4gR6/9Fnf+vi
agXWsGo0C8GByIqlhE7FIEd/5sr81tLmZZaBUCXED1UlYpkxwCJ7SIPOZNKFaYyPsMfzVtbFOa+d
FqsEylWD7DL0iJfI9/boBeMNaWIGsA+AQR4Ua0s/Mt/U0TXiO0owrHgxFSmnqb92Q1TdZYK7XA/v
EUp1izZGD+kFIbm96bnuyV0doOL4w2XKvHv6WT8R6aq44WHqe6RXCG3Iya1m+9FEBDml7Z1RVGi1
/M9Qv3fbjlTVeBVmDDXQDyLhHcRXXsUPdRE/t970aGpoMsfgqwdG24M6yik71bFHgcpfbn2Q6s54
GaJ6m4WfzTh/uqF/6TGoIADwP2ONYQ+x6FIbV6XMvuE0vyA5aLaBNW1nZGsbTKqbwg3vkJXeSy+C
jST3usA1T3ZwXXrutgjtGQ2v+xE53xJMbGKL7nEaB3B6+zJH4gf5jq5yU6ApiegsQ2DaNFUYnE2p
HvbIobbGv8WkBucf8uEB0ZgwSabI5hYxx/Qhu55zxJTjLzE8j4NGQ53zzx+zNVbhj6LpsKeWWrJO
oN2teqddR3mJVJTJU+ChA8+8dBmrlMYkmOad3c+gG1qGlgNKMGgyQbtqXau4y+xaHiSGAMTHdx3+
TVAs1P1RV5AqHvHkNDmY4hqSeBEL7ZybjkdvZFUOTE+s8Ai4FXkQbhK8yRmMU0kMHg0lXtqcBJzA
yRoxzQxp3ERrVuTUuok4NEZTrQL0bQt4LW+J8JFicY1CO9rROOcd69v4NZQSlUQUmw/tUJkY/RrG
EdUX+zTxIKMHRrHsBAPs6XT0ltiEuBbaqY7fIX5EZ3Lqyq9KlPgGRqKVxmpVwdjAmSkkDgsd8nZu
J+s2rUzeinUQdEQXFEOzZ1KzR+AMRN1FVI/7uYHUIbV116LqTRpo24NB3y3IyoKuJ7FbnkyCU1GS
1hfU8dpMcmjbUqTrZohrXlmfLMHYZ2u/pugIncjY21QSXpz/9POhvZMBDGsRT7sqHkm3M/3nAeNw
U2aQVbSU64HbyGX14DbafCo6t76L0mybBgXrXL0mIvstFRFsRPX4gHA39sMzfyoxwfqXHWsvoczY
F4Ny/o7jYJ3ks3UQgdRX2PpLnBpoC7VWuDsn8OqVCyrGsT39bbSbfK/b+j5tKqgUDMpepTSIO0gj
b187zNKLWUt4lfNPEWTRKWOQ/xwU3auJ+OwkaTkdsU02C7P3niwBx9a2Z/lcVlwWBAAvBLHcFcFw
zaV38l3m0gMBLYZTias7pR52y1nubPI9Rws1NmJ3eZ07kTMLZGmbpkqNsfMTJ412yRpDu0RO+Mul
g3xgTUkv/HXMud4516ZwSzaGtoBlBpLt9k0Xd/xidIhDHNGDnyWpErYZnEy77s5YF4/AIjkj4pKJ
m4fc8jyYzsbJtOZ4u2eXrANjOh39sTpJWZIt3iIFSnL6niLzwjtX3dy+ut2QWBXy+BTyi0eSvI+r
hEXSjO46ogfvaCHi/VR3HQLLSqiDxrUmU3vz+yHqp7fH/XEX/HLvogf67793+3mtnuePR/5+xj/u
374yWo/86xYQ1R9Pcfvq98vJUg4GCs6w08UZCTWIO0HSDHJufzWHRfvQlgEzYMOwHtvatJcyN5Nn
6tByWffe8JKJ0UWC54ZvvQJHulEyvvc+XZeCUM4fxF8TNGian0WvXfMsbH+iDL8rB6hR40gWeRx4
4cJtMvRAnREvZArBHQnkgo74YDklX7hMrG0byIeul+uBJsJ36BKOiy3kZ+wTzWZqxRdD7NewT/Uf
sVl9x4FPMZVyaY6hLr8NGk4JHdD3qzpMlhH/1Geq2Xmpa0P2JLGgrgAbug9y8lSqaDZeRS8q2kha
eRklVJw8iZNzQetq4wq4Y8VYDVs86N6xggq2c5lk3/WyzffIEZ2D3XNuMfx399lkIU5K02BnIw4+
Nh7cwLSYM7yZQbnNY788cXQMG7wo3Vk0IUltqatfAsT5ig7iXwPCZle6GeSPQ4eeIYJT89RZ+ACo
TrXnIXSVbEN2r2RJoCdsA/8tTiyUMHArPsJ0/opHJ/7kiv2U+aNFtUHKAof7L90pdj5AcZQmjDNd
7C0A6ttPWmBusmD4fnv7Xe21amp0Ez0cBQLvgVqVo7sVjT39ytLinp2m+Crn7En4TfHZBsZnYQT6
B0UfHH2tjN+xr46LpuynV7OcsD2MTfKCaQwxbxlbT6mgMR3qVvUYDSguAz2JHtLQhwrWYVIpGpwc
YeqM50mnwpyqtDlpIBy3Q2JC+HGycNe3PdwQs/F23jRmd54L8pw+Zn7wk8E8zH0AsdMn5mWExrxL
Ys86cmGdtoRDeGzyLGfjDa12MtwuRisksssMa3yNRq69auVkwxD2zIfSDbKVA6niidPfWKKL656B
RGZLTRu9l4g1amEgX3xzbXaG1kCKo4vTEp9r2v8QQ8QFm9UtKWpMN6Hzs3Hyg5G4/XdTGXjb8dcs
ummm1xgxVcuc9e/3PSbfEfEdAzfigGNziCKMGtlG7+if+Jp/QPow/uwiSa0vBWKa7B24TvHDMVC+
KOrYO2cRekKoU28iLIkLKxzjJeq5smqFUTxbXcFKIAfv0VHuACKYx4cqxlBsdEWJbAFrSeNE4cWQ
Rrapqp4lvMv8jWMn5j1HjLm1oAAe89YbsOs54x2BLy0x58Z0MIqhOnh1qe+pMeWdEyO10EE8H4eh
E1t0Ke19MnbJdg409n1hXW+s1jPPQxMSBtME/gX5csgQas4fYptA69Cn9NcsqFC4rsQTGLOaPUlV
vej9LDBtO/arHpIrgxhYvkcjBfGMY+qjheQu27L/rPPsMci65Gdet0cqK/dXQkT86LgI+3sCsQuR
tirp9CEF9pUsQHvODgB4s8IxE2kmWiw2cVFsB9+q4+CNU/7LjHSUFMHwlXrac4ho48do0MYfavnB
QQ1LOKd0fowcd+MOY76BipE8IDI3N7NG5FhX9v5uGBjGZb0fX0p7FXcMv7sKKRLlrwWi62rOg7hy
kaNYolmzvt3t9Qp5eN18Ngh7abYCHTMDXFKpTmckMBs0fgloIMQ+7hVPT3sPYeTgpfY7FM+vsWVa
nwMi49ADlyYz7RjkFrFw2t7pdfOM7Rp4Sw9hq0WZeS09IsEDL+KMH98cm2E+ijQUChU7VCe9Rxjr
nJv0U4d4pMZbgCk9A+paVcXXaGI8ONEfhN7RUFrZ1ZpsvnxtYpa6pMEvdqOMq/XqhJrYuUbM10CR
9ghr2GmxSLZHAKh3IVKw7RAFv8h9QF2hF1dEeygi8vislWF5nSJcIj6tk01D8eXqJErx0oXPBVkj
ymAxFDncZDv95fjVboxrMp/H+kSOVHFsMERcbjdejU44HghqaQWJwVyvXioDZhsu/XaVsT+lYrBX
mpHGu7hoqcEMQz4gUV4YdvUjdudmj2gZwAuC9ONIaBd/3QatUhL1pm5EPaCS0a3TBFhlnwb1l5aX
ZADlPmk7A4uPO96PvXv2qq46Olh2rg4ZCTDGglM0EAuqN8Ey7Gti3FvgLILN9iI2gL1KOh+MNWak
sb5K0xiqa+rBQER7z6ewjjnrrgZUv6sTkOJQOXwAt7sY0uW5ohz1ZpJxhgSH1O2xUYnPpZi6YUed
tUN+12xFN7DMe3pzrQS29hHA2GbsJQTEEjWmh3PoqoUaOLgKWoRnGe6SWvnaicFFFqvekppa9KDb
48/JVPHBXrWqh7SGWKFOglYftpUkCLexSAIekooMhq5Lr7oV1wBqwRgZWZZdNTbajIDFvWGGGPEm
dr/9bsz06FpgaandQC5nu+KjJ0ObePVN25Ltqo/Cvt5u3IZPMWnBKpLwbfSRdWl7WVwNC8jsoNHB
uN3FRIedeLSePT+RwCN5x5zOPY8Qbo6CamOjBylFw5AdCxV15g6uXJgGsT48IrlGlpVci3okYEKS
ikLtunb+cfrSiyeYxsUDbqbeFmJYfwHEHdwPwl+BGJs2hVoNMPWK6+QZT4FGuExNPlcTbEtrfGUm
ed+AP0GwIBhRiqKU2zykm5Vm/ZVNQH9FHyz2pocoOtNXtCc5XWvWSJLYKart+xqNbgs/6JIQdIiQ
X7qnsuh35Lr+ADtUv0XYzctRGRPK9FRGbkiX/4oNX/L/YR3ncYKOuXWPGSuTGlzcO05WbFyuWPtm
pJfVU9a8NXTQFm0YzC+R9BCWdznNTGuOjprQDABkXvTUpajasLu00fim5bE8tR0yzqaI0byjzcFj
6EfPVu4fBtuDlVp54pE3Jl8FTjFfRgI3UIveOUmzoV6hXZLWPwYzBuaG8Za33eoPbVgHBL8EXEdp
MLkXUXbWY5CCN40A3O+insVoMvtjILRHLqnA8aZ+2I8OATJRZ797KK+TWs5nzIz5iotcTPbaq5Gb
F6II8S9izD5o/aXqxvQRf7EBjQhiCTsEakkzOcxpxcWgJXomA3wWdcG+8XVo9LTNTlEALYr3WB0e
bGaMKFox1ESWkBomdCVEE3HyoyAFZjF12nfKFH1rMXKTmUGvG7P4Opr19jQ1xB22Pq77KaM+ZvZC
AGFc2Peuurl9Vegxu7mUHXYXxv5iEn69Lh0DNVUR/ZA5LmLJenUfGfkW+Hmyy7vUeGk9Rjkiy6e7
ZCwTTI4VUjOnN0FaEf0HCKwFCEtb1DeAK+TiZ1PZHr0DGyyH8Yx5aWe36IOpaX+lIwWia7Vsx6Ox
35rDsJqz9NHScSIagAkC6TzEYfo9ZoZCzlULfeS13b4dTXOy02Z8fn0Y2A+aery0olckQ/nWz3nv
/AGVoRZ5Bcv0FSpqS8iaSRNvzg8jBaewj3kClcst2vAUHjqPzFBarPFDGLdqWFppr/FosdkgArEf
i2pXj8VHOls/SQ2sIXR3EnJ4Ud11LbCPubfkiUUqxNXvB/t0sBDpY4R5uN20YOJqwmWw9jEp15Vv
keDzGeSo3W3yoARn0Um502LTZHBdbaXE/1rb8UcEaHyp1bI9uxlRTLkyvEwzoKY+OIdVvZ+awtr2
DWJ2G65sCTJjNbknM2hYvydABuiETxYH4rVTQIBZQ+Bvo/0PQ4TS7kRe6SIm7HBb++NKcBjuyTQ1
VhPWU1JiveSS0MFbwITK3zU99ldhkDm7zPvK6zR8GnQq1aEm0ga+L30ZNi2WB2Z5SvBd1MMMJkX2
yY5jkJD1YGRQU9NHgvcTIqbVqqU7WtPRpNfY4uzp2O30VQB9kPViMcROe8capa2N1u7OfRZ9dpl5
x7FavKdJoMbcxbeVBNoBC2x7z9azJUjZYShBs5C9BW9/YN13wUzMHYGynVYVhzK66Bh+lzgwfkaB
86OdrJdElUENuse+c6x7WXE6OexTNUeexpwEOreYZ3os0EomPtp1mEv2eX298PU8uAc5aG5lTl7R
hFib5mayQugdbwTAgVnMKqkwXCWmvXOEc5c0SbgPkvASk0ecuNHWEM0A4JSRU0c26aJviw+rz17a
WZVQFSIkE0UQUnmd6Ed0Qbh51ojFaMiZ1Ppo5rCIQX5hhaNnmjslJhdAK5eR5qvVHP3ZyM6V7Ytz
pPUfgFrwOATxlc9qJcI8+IK8CwGytQRbhmhcppmz700pqBH3OHmtRSUphkcQmLtqLjdJbbE7r8vX
NCBB20EUumEzqdEfRuggZIm+LU1WotT5yJgYsep9FVAWlrHqshlhtLVLPGUDSbpMsIhaLFtGd9HU
todKzRdsgJ7ElbXbepw2Frp+Ksb3XitLzJ0lTvBYwaalv4wDV9AQa7dzD5rApZ2+BNliZXm151JU
LWS96Vr8tqMrj0CBmjV6WTCWKquPCd9o5+eqddJl72nNFoctYwOiDfEIR7gDkIhEUUIofJcsc0tu
JUvEUFY67jhPrrvyiPlvVYQDy6KGoUfSAl7mhv88bTpDoGjNsScMfvHcEQ6OTgli9TzmS3aeUIOy
8d5Mq2ATymHVNt9sL8Shbr5J+o5Pujcb58ovoTeG4YM/EK4XR8gu7f4oDXbuaQW31OtWtlLV1cPL
OGQ0FbsIeIzABk9uA32z+zoTb74Tg9HDwxrlDEE8jww/WFBgHnCfL91hKu/KkXFSb5U7Z2TVwrPl
jXdxkkdc9c1F06tYZCNI9xLszAQ4Etypzn7JtDscsUN3cFjUZ132B21uvGNeuivATe6dqBoToTAZ
fN44nvikuRqjtz9P6iZvx70jB7gz7XRO3ViuqXYhYYSygD+bv3t0QDlwYoZLgTjaGrnPbDEvU9gK
3OYhSI0C5kHcKkI4F/gwA/LTAQqxSkzMrt7XV1jhxOLY2hYz6IvZaEwNucKnhQxWE2IQzphw4/hS
XrDxbrIJdGpH63gpEa/b/r10tatmoZ8onC9LT+YnL8jv0ZI6JAdN7qZ0ezKyIn3HwYqwHGvRVk4z
x4OhjxiuyuAuN7csueamIAp3BQDthJdua80o1FWxY3cQTlLT90kqDujtxf6jSa415reK2Z18J5O0
OhDw6+1youA32GaxRI9YryOoCnd+aJJDP5CpmU+PZTp1lzRzf7kz3RvCundzmjzYxfDtmDkPi0xv
WdDLIMuOMbXJ9G7h+uD7ygAn/uyd8V9+y959pR5N3ukevzvoOJgCQRRKanvet2SgUr8SVDl3bnGQ
EUfS7CFOZKtjLKy6SLlWNf42EWJ40Crk7G5RuZTxykthFGzKWay4sIDOKvam4Q/7Kgl/EJm5Eexp
6fWgf+8pAjiUvPvey+JTpitaMrO+FYOX8uCaJDyDNNWbYZtqJQE7rRFtKrDDqA+Rt05K6GoqySsT
b5SzOTLYTgliDSWNhVgdvVuv7PCrd1+JZ3slo63V3Qhlra0ktpES295++fb9QklxXSXKJTAmek8/
IOD7Lwj5IeX4R6wj4+l2k5fofYM2GU+6kvpmSvT7xw90JQmWShw8oRI2lFyYXn7/DHLw2igp8e0e
dd872Bl56m+CYyU9DpQI+Xa3VMJkDpLomCuxMm1NGs43AbN6sK0javaUvHlSQudwRvJcK/FzcZNB
K0G0r6TR/INBbCq5tKeE05aSUGdKTA2ur/phoq+OlNC6RnGd3rTXBips76bHTsq9vCm04bWsQ4Fo
22J1Z9y70ZSc20PX7dwU3n13im+ab4H6O1WzZxBJgrEk0nBficSlkosjnyDORiIhH5SYPFGycksJ
zG8/1ZXo3Ffyc0cJ0fFWEh+ixOm3n8bo1QslXAe5QfalErNH9G62plLhd0pNHyHM727q+Kh6Iwfd
e2JMJ7aWEtn/5QMcJbdXATjWTeP/z88ARqx6ClDu/+MBpo2o/4/XwGL2+zX84wG31/CXD7i9SJh/
xR8vslVGhCbBkhArc4I+YlMwlQUi0rEuWMbz7c7txnOwN6BcdLe3u44yP3S4IG73gMjDkFUWiVyZ
JW7fwwOlEe1O90VXz/j7t/BZRMpwcbtnKBNGrOwYfDY18gssGg1ejduz3R6B+6QkBBNLx+0RtbJ5
CPwetx/ebma8IIUyhbDQZYu6Fx1qS5CaaEBoAikbSYqfBEZhCskBi4lQZpNI2U4AtASPlrKidMqU
Qo0cPPrKqGJ3KzKPGZ+HYgDx7JEpn9tsr9GO08PojF2J0k/lXtVr30PTPgxPnmZpGyOh76il1VPl
t48G3hkzwsbcBy9DDsOxp7va2b/S3Jk2EGII+bm2vXg3RvJO5wwfV5gw/LPzHxp+nQLfTht6xMs1
IY5uzkTsTLJb9g41v49/SesukwfLA4Tkcx9UWPpQbEx4hBplFspDbENSGYgKnESOshSlylw0K5uR
UIajFofQpCxInTIjqUQAzEgvlrIpiRChBZGylw4HU42TKYavzLa4/1HhcWJQg9lJ2Z46/E8xV5kU
P9TIN/ubgbTDKiWUaUrgnmo6bFSWMlRZylo147HCW7uIlOlKKvtVgQ9LmzFkjR3WLBQy7Z4zGbNc
+ktX9i1wsjXb/G2vjF3sTHDP4eIQyvTl1bMKox2MU0vD+wA+CkwJ97xcVHdiojbxGJhYrfwVamny
0VvxOgtM7aCJlcpQc9j7KQvaqMxoQ8PnrH1GqjKsUTcwreEQmgu6RShZjk0dEcSGxDgrTSQxNZ+s
riPJUha4SJnhTGWLG/HHRcooZ+CYc5R1bk6vXbkh5PkXhTRKlmzjDPG3PqcvgVO+y3idKxteM+wH
ZcujJw03BqcexeEuH/tnB+oBtg7GDnQQa2Xuk8rmV9AUNxEuQB6f6lUxmdaOPQ1RO1wsMbwgG2mV
adBX9kF4ID9S/IStMhYSP6UtOqIIlOWwQfZPcC3qekEA6qjCXwtfieoBqEnUpqvZ9fc0M/HfWd6L
njKdxdLaQAo2+Zc7vPUk43r+F6fNtGhwRTrKHonB3cYjgmUy4PqFg5ICBdLze5aKBWOT7nNWs+nM
S2Bn476MlQ1TKENmq6yZuNRWhTJrOrg2C2XfbJWRE76nsUFld68pk+eA21O/2T7xf9LkZU5bNh48
SWYtWNGXkaVzHinjqI2DFLUBLvMOUyl+cw6hPNoZ4fDulVQPAQ7UHCfqoCypYbiOezXIqDxt3bJh
XDM8CRZhCTwoUhys2ggZI3YbSpmnCNerxP063mywwmXakoPyjMiGR4OC/1YvV0h0aHvYA297BRJ+
3pLXi7jDSL4kMarKeCvm+hlZCwgxB3yLQ+zAiEV3yt/aJHWu8N501FsY6lbkYKdLt9fxAYMGwV40
PpXK+uviAc6yaGuKSdL1oosB0ecBF2W/0Mtg6RkIwuRAUOxIW/5R+icgIOm6LEJOrFwcAmVBNpQZ
GcD41aZ+sJDSHCwNuzqedEG0rbEG+fGA6pX1MSCFF7IZF2z+UXGL9Rn/vbauhf+j68VHYclwyYpG
smRs4ObFO+0qEzXgVgiVIvucRoY7XqGl28JxwCswvWgST+6qni3aiGO0NTmM8DledGXarpR9m5Aw
NDH0zLrqLqtHAG1Vsk+aabr2E/AKs3FWvQ1Fg05UgEMjzdcJx8LsZCumZodGmcjTkLpZx1de4S+P
ldE8t6r31IR7R/D51u7ZnWEouNS40x1c6h5udUbv7HmVgV0rEN/XytSOoP2xUTZ3QxneLZzvtrLA
R6OZc+0wF3C2sccro3yLY74ewm6h6da2U2b6KMVWL9X62GWf2JG9VYfznnAsWh/KjB+22PJxyiqT
fo5bv8K1T4MNsZgy8sfK0p/j7SemeTH3mP1dtqHQr9wLBZy5JS/5tYdDqgABPuIGeAGxAgeMN4QA
5PeFRw/TVngB8Ldy6rYe1IEg3DkKQsASi7NYgQl6hShwFaxgUNgCTQEMTFdhF6djCtlAa2O5GWAd
RAp6UGUpaV7RJRP2T9cJvvVj33Glg5SAKHuTz5OCpj84cxmtTNO4r5HYkw/VYO6Gt4A76UJ/Ij75
tHn9Ez0buAyK0JBNqLN0rPWgGyrFcODKInYsEay/2Tns4DwUiviQgX5osvrbCkmmdrmkxsAhcgNK
RG354IoARzQAJDRFkpAuTIlMwSUGKBM6uIl8HN5jl9DnGRCFBZCCIhOi6N4BU2GAq6gUt8IEYIFn
ZIHT5xcgbLGMaMPInwW4iyCXn0H2Nd0oGD08DILoIUhCyCA+56eV1eu+u8BtSNAXYWKbFFWjN2xn
D3hmLE2NljnoD9r+/a7uPEKIgwYWvmsMw8JUlDM/9PoHDcXWhbVtOd0oIEr+DEsKWevv+3o6f0iN
ts7tweZs0FEV4vj7qUbTLNe1WfckGfBUtz83Veg4wjRlbMm3Rmvo7xg6fA3qpdy+5Q8g0GkXhtvf
f8HQkb+NuXG5PcST6JxRieoAEdWrbTwoPKRJ2Lvbs1uxMV1NuBGKmAKwqKGHDEUlRFAygUdb1gBW
CkArMvAfY8ArmC8XZHZ1cvoJ1BMuiyK0hBqnZ2h5B58p9aJVHJdSEV08xXYBD8f4LgydZesVD2GR
voLzfg/duliOumsx6QSQl34kIGMMxY6RQGQ6RZOZwcqgiE7BTUOaSUDOBLRTzy0QGgcYDTP8t1jB
aUS3Ctw9ExDAe4pekyiOTQ/QBmls66Hf0BXpRnoS0BfsG1tRcBxwOMLagIf6aaGTLiS0nFLP32SJ
8iRpHyQ4HR+sTjdhW7AA7YygR/ua4AIbSubsGxsJkkeC5iGBDbklsJ62wS5r0Euj+gLl0yumT6Po
Po7i/OgAf0Ir3vuKABSBAmqyYcT9bvvssrrlpHhB6gtPEYR8XbGEFFWoAi/kMTyIwA2FyGnp6PG+
WQ04rQAinlB0ItyLzLhiZF7zpoxLBOVSPNCM/zABGwkkAiBWgnUzgmOg2/pld/VRhPVPkooYGBT1
xxwofk4h6A6DTuoUQ8mn+QzHYphM98UlFLzSQRrMyaWZPfuRJFNz1XQm+3sMnuUYV9sOWJME2qQ5
lIn8lgeBX66jBMRyG6afmgbGr/HrH3ExBFt0hwGtO+OY3shQIKJMJ3wMCoaudWF8JJnDWad4UoGA
LFUqxpQNbKpU1ClP8acC2psaQCqpwFSKUEUcnMXiKvKlo4RcpSJZIQNplk7EsNYDc4WGsOfomJg6
QcCiT0GdlUAIAI7lqWFU5hjnOi+SteqORiFKSA+kVsdlmUYOxPcRYK2ibpFjQd7F0GUYZ2FywRIa
7hzF6aqYMCwbUMizK/tVOBnDxtJlhJZ2REqrm8t+is8czNiKgYWssMUrJljMGhTjV1wlw4dQ1LAU
fFhHVAOy3uLJtqCpw/OMjWzlZgnt8Rq3ZK4Hr0ndEP6gOa8ueDI6Qjqznihbt5Fz59w7rXxwGrk3
c7hmqIeuNCvhHabPhbltJJpJAi3TG/V+zO71xs+Ondn8wJ5QXbRh2HSWU9wHITBiL20uQT/JByqY
xHHji+C7mpvUF8zpKtmDSKW63PRkxZw9p8gfEXlkHPztNpv8cdnZNqTbsLp6NIT0NDtD6uRc5K9E
XrfThvKXcOHaTsNsq6t0+iRY5YGZ6jVhR4vq0SyS+S6csTSw0fDdWFt6IepCK+HwMwgP60OCkQqB
N8GfxH+xdybLbSvtln0i3ECXaKYk2JOiRLXWBGFLFpAAEk2ix9PfxXMq6r8RFTWoeU0UPseyLYlg
5tfsvfbzQFqUifQ5yWv28qrdFLQmB1c/5R0kwWkuBYPP8A185VdWZ19ZZVcnEWD9aEerAGeHGyPB
N/LoWkO4Dj0iDYYsDdc5a13A6kFz4UY9VG3+US0lhoDE2CrBKFLOwxM0YPTKonhh7QF8ODBgAxg9
lwiutx2YTBdQS+MC/rlYefGa6VnvJb5B1V5iGYRPnVPGT1kwlSftxL8NWrhdUvtWZNgsMTgJWQah
cly1GZKmwrOcfRVPz30ZACCNBebb2bnPrOcozy1wwYPJ9V40qHKThkVMElwrDAG7CvETLUFcPaj8
t+6BHDYj8Qy1iO1Haxa/RVdIVh9lv69H9Yk1bd2C+t92RTYxjM/k1tdYs+JR6YecA6IaOGe0i5Vu
LIv2RRYlZxn3jjdD0I4pPNeIzhZeiNqDjw0ZuwXIZxh4zkbxxv6UwUCW/7oTuo//fsBrtLX69sln
bLQmpK6KhNZmpCbCTfi3cJa7+jCGdzJiYyV7NQ9y7YV0opnDvs2b6UJFOa9zJtPokWe5bhJ3JTT+
52mCwl7JnDZMNFxs1S2ULLQQaE8MLR9MWZA2gLqezlEOLA2CiavD8arX5Q57GbgzVrbf0856AY9T
ZsJ2yws2NPmh66x804TEXfkpn4rW6YcymA5EoKMbB2a/afi0CBmsSbws7kpg6tIsh4s4XWAnK5gG
1RW5cXlrLCTOdkJzM9rhsddNdRmXgGZrIPRu9oaE3REpbn1D5pqpXY1yNrwsMoPyjjt77QzLyZ4c
b03YFmeIyHe9nS+YKTLSAfwUvvNfR3kj3Fv9LpUvNng+3jvpXJZkPBahxQrxTsQDPwb3MZ6uYeu/
NpxAJPAa4ceEXQngSoIIpB1IyBuQBjVp+G5O5mlsTHPdxzFISXLMj5OinKNh47mVFagrAEfYoZhk
J+Z7wnh51cQuVPew+rwvLp4mihZ46NiurLx+CGLUV56Ygs1QOqifivnaDmH70njOKa5/DWhX3quC
HQB7ZM1ic4QdCaEc6WZAgaENHaUE421m4mLXWRgOXP7VdzzcOSSuuOZLCBX7xTE0iCFXsU7VycbF
97zN52H6iEcyEaRe3mhmvfMC5Jddlmod/7XNS8DnIVgvOcpH6ZTGGlY6Z39FO04v2JKJSk9CPp8x
9dS9ubEJ8vkSFxwrUGTlVuuE4jpPjDVqRzrxwhsj1klvpN/Z1zIrWIJa6s0aOzRFvvcnmTpIlBkd
c83EARY8Ho+l+iD6kpHf1FymlDfvFJgmEnMyN7MB4Q/aQtdgzRfmydYKB7VJGt+kv/ShU+HY2Y3t
+MWI4jHOrQkscmihOo+zfdO1fxX4mLVomniXCtZctvDup0Z8HJPXbCimTevEfFfJ/SEurZlmzU93
yomvg2P+tGMORcZZ2p0X5N/kYE7rtJ7f24R30DHA1EOX2UB08ft3P5+dbatI2bInwFtc9FOUl8CD
qiV7IbxNUpdZZ1NlDIHceBfI3jg6uU7pNd1211kFG+6Rgz9G6LMmn745u6QpKaIF3krQsdu+JXOx
VXQwXfcz2mnkCGFtyglvDsxrMlPc8NXduowc3xcKy0Pb+/hWVHa1m3qvjZEFNXDYyWEmbtRz+oYM
kRFkLP7widT9yLXUZBqrNHZdKOpim/tsnlt0d3qE0y0ZcwWO0eyMHpIU7un4yjkWX7EF66NPanbn
q6vJLGRtTVxa+MYwBsQxcIvRVDeTtVM6LeZxLIoDVcZrOmiTMVY6rGRpreNQ//Gm5SnsGBeJh7ls
npaUvJ8gN6GmaH1rgru70TBOyljqSydYUvmw7EUPKsJOq5halbdlqlwfqbzxyAv6t7N5iSuypJOU
4U3Tg6fCNeKsyGfcLYsxRGD4AwrJ6rw0vk+S03tqiOQpJkehogvJKcmEw4OuOggh/EMRsTb1dnYQ
ly0WLHFfG49Wz9u5WBAIFvdvZGjwadHgJ2F1zuKnburV3lLxEpUwxLlCf5Qqv3rt61ftTj/zaHsX
xyQrRuYnh+ioj7Bid2MUoCb14D5mafM6z9VtmQJ/rSnswql297mb2ptgyToQ9d1LY4fWyu+E9zKU
1nOgpn+7FSXuRIF8brdekWTvqS4eAsImkbM+GrwKq3aa00s+WXx70El4aOXRaapfiM/FY2GlDxpg
AuTSpftFEbvO1fDU9mJ5LBzGTeyIvE1iGRUU/tQ+xxTxq2wcH4JavrnooK9O6y5vtgpWrZkSX5KH
9rNZy5+iD8RnFZQ/qDfkUYFe2zIsOOnEfEjM0PtYe/NMgHBHgEg47Bzgzif6ugjDkHoybdZVxHeu
CC9nC36vS3une3SS+sf16otWM+VpHTSHgTVT6CKEIUuVgjQdP1qruVQLEugOAvsBqAZxYC3W9Kxi
gUP6DSIrfA8BAc0FDBpe1lnsSo9MjgJPPiK6RG4xC10nZAkIBqeb6RYskP4JMOo6kxlQp6u9WXVI
J7wgpVKcULaPVrgSdXJ0pDGsc23sHd0YDMvDbIc8ljbRzr7lQn5oZgSP4b05GUwCufJ8glWWqeEk
4cdGg4kDM5nMY2jHN2vQ86kzO65C6zL0jKtt4R+LoMgI2PP7rdmgyFB6sYBTzawtWqM/ZUR6JNAz
9tWvnh/fjpeWvrkd5LEdy3fXH9FdO0E0LD2Ih3Deoj4bHqQajZ3VWIRq3wvjJVDJDhScCcgXSS2o
FLnh+CCIoeFfVYl+cBOrOycxN3vepeDN1fi8CGc4Cx7wm6rR0AoPVmClLkyI2o1MxyVycb1AHyLn
u7u1jirObhfXZ0wN9dkPF7DJBjUScEUiof75kMAcpS5v/eo+Z2s2TVNg66iK8t/fR4LZbpe5eI9r
pJIjC8C1fWc/+1a3nJwMC9IkSW9OKQbQ1/nuiX7X33mIHY5Dw1zQRWoemQHIc7t0g6jCxMPf4ulo
sFVyHtolX6vE4SiZBk0aFZ0WqO44hGTZ0MAwA6WKRlh9co2i3gBpBIQ4VP1Ga8ZovAnEcc48OwLO
xwCr74cjCtvh+M9f4+RdG8168ldg6Bp2u/5umbEPJrxHJj14YAxpLZRwQ97ZWXvrtNyjz/8FiNEg
SmBG49uuqr65iGkof80LjrbmQkGtTk2a/spK54WLFpJ9aN0zLQR5mtxo6zpXh9b9CqQ97+a6fMmU
9YnnctdK+IGWNL+cuHHJG+eF0Cey16uTVcnPKTYeSuB7ahDF2nUaxUiZV9icvM0E4iDp3U3vzD88
rR1VtyjXBF956o32Zd83fIV+9ZV4fCNWF5KL0j/lvP44NkdA/EZ5jKuQORx2F1fGyH7i/Dw67s9c
GfFapvdsVKfcVxgjcqmfStEfDAsjIhX5ulfFF1Qn9vBpvEGX1DKUSzHb4HHpKhiLyBh5OdIbcwLg
/WHF+Eo92XzRQt8QBrzUzkstA9y1ZEGsQilASAZ/MBQ/lZXN/EIxfwzLDndf03BnIDufhx1Vz1fo
hsj/QP4yWSogHt5dov7CgLqxnuN+BBAeW6vZMK/uXP6phcQrrRgbwVVJyHZhsp08Vlo/TI7sdpkm
sN03Owh5zrWtUO4OyO2IiFtJjRnRM+/Y6cy1CFxvn4ohOWKZ9el/gofMe+qLEUhIy8zKEexQmow3
eWDhguk+8VpwEtnVXy1RKd3DdD1e3/v2yL7rP/psOybTvsZGuTEQLoEXrldMT6rI0W82IJLBz7cj
uu1V1nq3u7JojeI/3yG1PQVxyQSByKbOJCesccc3BKc7K7TfZoq9jRteCXhr9nkvX0v2CqjTrmku
X9qmJ3I4yy96rp/MnoVe5SBidPjCSr/gUbf754QA31XjLtVqUC7prPwoyiJ1NgiiPwxq4wBBReYi
Q3GJRFjsXZMYT/imt77fHkCfvQZ+KDbQYQGXx94jsiV5TBvIf0aSR6pkMF9Xr7k7n9vM6C7Mxa3d
ZP0mweXFMId9VflfiUuplff5ToiGREflf1VmNt5DVw5ObDcRjDbWpo65z4vxd5FR6HEOU4AFD0le
oHvpV9QO6Nl5RsFiIhJ2XQ5nQz7DvTkvQ79pbKidiWQ+z4tBUb+w8WJbVZXjQba8FJxGVajYZUwg
1fk26nF4nimBqDA4COOS/FTiFt5i3HK54bjrGSWc7pn3L2K6Sb979jBCB3bxqo3yUoziRvSId7/l
4JiS3uEUKS2ooPqaCHktat4YtotavR/uilAbSGh4kCbSb46NbdUGH6Mg6o0Aj37t2CTFIfZ5RqJ9
DCzvvRldVPYp/oP+1Jvcg2EbbyHxvBkzgxqvwEjdmAdvZoKs1WPmQch2TWJJ/faVpeUanf1bAXCM
bBuwVXOYW2wHxIyHRv+xmOcZEwL2kOaUbQr6SOeLyG1Q6M1QM1Uc30BFAFRjtbtqU52fhth7qIt2
G2MYNvqHPgdARN9N3oHhK1bGy3NGqDhernojR/ZBZJ+uDQs9Z9+PiHY6bCn6HtJgET+HCZ5yqjYx
NrXs/Iy/NjL+dooJhZoALiDENEsEdaMRb3BR04D72cNA0HwcYuGLJ0AWbbZNp+R1WXp5QrK9zj16
V3+iUWZYXq1r65fKcCIJFN64i7sXEZx7Zzxp08O2YTwMA9W1hP+aZyy5De9BExLYEgPZBz5HWmI9
EqpmITCisq+IsrmvbNNm/sMMZLzmqnG2bAWsje0Wezkb6kKe5i60/Xfu+8PIaDZky7wyG15h6xVT
6y+QQQcHbt06JjIWShZHYtzuycl1BnSuLmDilWH4Xx2hH2sxPUF3TVnll/sga37COP22zXInYqi1
YcIOKImjeglfGtO6hlrAAWlfCNB7HA3jrdco1lFoRAT+LR+zNhmpUdfzVim+ueFRyDPIss8Ei+yd
sjvAcRB7Uxv47dBd+sElQRjGI3rB9cwaZsahEwfOJQ7rQy+NS1Flr0la/Ind9oSC+K0PgyPBaTwy
HgF3mPZDNgFrNs7bLpUNq9kMu1jRHy05HfrOXtkudiXPwsef4NqTFXaJYLqHg+LlH/Gw3vGcNs+6
BCWcevnNyaHb81NGVCYN6jLd4jAiQgop7lPXMNKQ8YVW6TOsaceJHr2as7zJGckGcQ6XxZ7XqZ1/
Asv4owz90UFsqD3nAxwFzirnrAd9wb/IjLQvrqaB/E3UNhTqgIklEiHC3h0yaMzXAQ1TSTgh1rWH
tgQXfk8Ez7J9rIezhkfk3pcq6bAvHWNPpOZjaLefqvvE5bbvUv0qmuQmbe/v0Ii3OUzveTAczRz2
N99HgDs6zPTjYH4XbLqQqE1uTCIwX8dkJd/GXP7klvEmGnIzwShas5HthpjApXgzlhi/q+dG0GsH
7gXt+2dQdKe8YJsiSIKHKMDE/mr1wGAJukx5QZPUYPBTHm1XslGyXdoLQPTODFLzjkE0S7b5XtVc
G296VMtXlWRgPxrrrbEJIIItw1LPPHcln3qfoA1avpDV8pjDiIkcly9qzm1FcgvG+rBaD656TRjA
r2cdh+AjEciOdxkkT+g8piyk4qjowsv9bZxk1tmPx1NWkKBKshkPzjd5N4e5v6t2G94MSSYiRtyR
oEo3U/c9QWUPKWbbtQyJuFcuTmox9LDxcpjx8t6BBMGvRt4IHdaqNn9lQ3vKrH9yhi9lJcqVNOXN
M/1oQQYSVzynS5bc/CQizJLFYPqHuXi2weL0M8iLMlgP65wgwV4Zv0xtg4TG5gTSFkp6aO17bmDI
KXgR6rCtorF6TGeHFV13mxfxhgj4e0j7I5hTfojG9DTxyE0tiSE2IKGkvHGejZEvUowyif8r8ccd
jhxnzdCyjGbLePLSCTy4+9cK+89yLNGQQArHVcCoIO8JFXIi1yQDmIV3y9s6TXHB2F360PfqJyTm
vdEQfinZ1sgyz+TzreUkXZTc9mfhO79bvjUGtvUOgeSqnYmo5johsnYA4NnvFsTirBWGFV4mtuED
eOkpp/bKQShwyWFIWAgzawhNq/D430PvB+KRVV5GiYFOZoFlsyNMAoqX5a4R2jDvwcdS9Dzexd35
E+79sUNDNaNgTCxw7Es0DG2xDZcSrT+CV/9vwC1k2bl3rCsOa7pnd/uKo7q8GPdyNMy/q7xmCVgI
eB6PMyPYTKg1VoiHSoH3QHIot4wMIyNBKshxYSPT0ly5W49ETaz9SKBGNIEM3M5LN3w6gAzutZLV
QvifLZRBuickgPdDL4IfUrPhWyuW92HDWj6rEIqgL9oIJ57OQ56b69pLdh7R5EgEwg9iWvwiWGFP
/e6M+rNCTMxDuyc+CICDa3zMC0IXb+L9L6z3SeYPaDe+E5JSNraNi7TkjTJj9CRqpmYuOzOxdH6r
2CcHoTD3iwY24NoNSjH2U2tVm5tgCoCzf4+dy4BSkPAzFVwDj0He/iwEDiFzSdjthNGI92PsLEbc
DqZ5kDxNJuFGKOxuJuYvNQNr6XA+R5NRvUwD23b7H/AlwZXxzHMGSPQ02MFnV9TAMMIoTkn1Sq1n
O0x+mCayKS2vMlQ/lU7B2iYPmOywFjJIbxCl7WZ3SdZJvfCkZqtRmeJo4vw222Q5Vhwn677FACfm
cnxybXuJfLeyNqxO8siYjXlTxwWrMBQm7mhuallHwRB6h6oB5+oOioa9kSdRVLi2G30dBn4APU8f
cxGQ6bjR2uFqwOxaDeHy0SEdpRsqGB4G7ITmj7gaicHKrpkZfkATPy5A7hHiZ2Ln1D9ZLK6M9fQh
pglhMLYdU/O16Fli52+B7d9SpqDcZMtjP82nUbqbrgx/u5BM+mQ6JZKKmwDtq2gwA9kS7VOVvM7a
vq/Izio9zwbDUGZH55mDoWinx3SpAfKPEUa59z4ZorpCWzySBSl/tJW99fCKN0XO7NS9W2bCH67p
rSM5GRqnhnybWQb0sOw3O/U/QEd4MA3zpFi018Pss02tD2ytL31osL5AZph38T5mka/dYGN22joV
4P9Xcc30FmUdI3/D09sqxr5fBvB5J7AGvmtEk48bsrJVuNF4tSIBVtHOYwbbcgoORNbg1Ga65Mjs
3Hve39RlahhYROvcmNw1P5XA87zMl2EkKTXwTb53QoMD5V8oVVFg+eGqc2FaqPLbMm3YGfhHGHvN
g8ktlTJvSewXI5PtkcCJYlPbJbydgL1HQrxhNKQAdVT7PA4jWz8BqMHtrWcrLCPfOiweYUvsET9I
cCISZwQuscgUz3JzREn5VjTnwVLbvMthSRH9s0PbmUcDvMsaasiqcu9toxdv0hCLu86GZ9Gbnw4L
wDUzkLA+QSAuyYqi/OzmY9D99gq6uyqcHlEv1ruCASADxGI78s/RFkK/7eAYBXdIYVgRjFmmbya+
ZwjPE5otm/Rj8epoTuWADmmd2Qq6ZvWReOwmRiZpbEfFubO8A51MTSvt3saxXfi3qTLJ7PoKbZAi
Ye4/1Wt+MMGhuo+kpT6Py7KzXKa1GHB+O7394uXO1ZIOSVW1/+RPTHY90DeJqphqxv3WrpttNUAU
R3ZyIAu82wm3/ONI3Ot18GWh53NCjF+E+JLNMqNZbDH278tSQlwzHKjvobm+M03MhAQvIE0mDhtv
3I2+A4WJ3S65aaQsZMMO1C5XggvxQIcXqtQtc4lPB0uJ1yynjqRhyxf3Y57iaTK7vxMS5cUvv3VX
HzwrjTpVpQ9DLR7pri5GOGzrvgs3fdKQer2cE21F1sgZxuL9YBOnZ8SBD7HDRxr6EYv8mrqUj85b
Kb2PRVrLbkiSdtcEtHDun8W7i+fuYeh9TafdPYeJ81oy313Havn07eJgm1ZABSLbX7mgzHXCokMi
5clN0Jb5jh8oMixT/0oMp9wpL48x6/K5fpIc5imzX4I2987Iiu/LO8f7aEjUKQ3ub5Odd7wYIlJJ
86uQRzn6yYZv46MYGvehTquHdu77T3tyWdqPvXP0HP4soMP0JBLzM0MaD/LK1sdxavTarNzwHKAM
OfCQ3lLCv1PNN9b1tnwKKu87DGAtle62Ua9ladzS5A7M1uD9i9i/r8tXIEiOk9O9L0EN6qQx927i
QtPLa7zBYbqDGcC5OdnsfWstTo0vYWK5d6HEoJ47m8zQtK2dSOh8r7PHMrDB5BtIRuPAi8hJWZG4
/OBJTVaRxHFHwTCKadwZc2xtCpWQa4guLSGEwiqTKorx6bd6hpJPO1xXzvNiemh5S2itTRf42970
bl5Y3HSWnsai26OrKLdu5v5B/tRGaWYwCoH4zIwtZw5q+E9Oy7DcvT9C1TWo4xbrP/4gY8pAYlnl
BufQbfBsdsSoCCBBEetty5bKL//ESKq4DyV3kvtitxw8dkLIbtANH/lyK1ONYE2Q6y6eAaU8mZJP
YGsZE+0XbqiUL7I2vf0IoMqLAaB70x+G5SpKJ/PqJRfVMp4YKA0KinQf+OrWYdxotVm1CfuBHtUZ
3HWnSW+JE3bgy7P2KmAiGYUhh5+yuNOJmV+6Enle9tpZ5ZdovEOY0YsoMxw3BGmGBa15Xl4bld58
KrlTGt/iwVd7u072ttJXp/DepgGlhZwsHwceR1Jb7Y2Ov4NF9RA1CaNFkxz7gXexHt1oag0O8KWd
7740tvpQ2bpAtxEOyleZWPZaOEgdQNAiuv0VT3W81WXxGRajB0ohWfs1LZhpNkdpQjZkGtOv9yqh
bSUtL8KmqdYT8tq2Y2azEDXalblzaPMe+QFbmo12nUNgMktVynnKMMtiiIf9nzYjz0fuvHYgGFe5
VeVwH7IHVG320VLmBxJ0byPZmM7rvsMBqaXCQ+SpDyXId0GexuS4bCJyl6AzOjHoCE7G42B4DYm2
aIfQLowRR5RznDujpDiqWW9koQ38ZV42Zp85z2PY4ttB3GrYn0R7XEDrLAnahNd+dNIfz09+0xXl
Hyyw3TVMHzz1pzhLv+a6/gRnUiJIwUVodkWx9ywmEASWE6iKQmNAn+1BF8Iqa/wVKc5rHKg3pPgF
xyV5LOPImwvtykeWVsk6hRPxalY1U7L0r0kd8MTIHLqEhDZQzI9ahR+L7n8YuGJINXwCKqueBo5N
1Rx1qJjYI4dglO3u+M8HjzYuLE7F9AFtrDlVnB/Q1FF6s3dkGZjXG6xGJH8CH4ha3rggv6gBLac9
zkbPhybpjv/8538+AIz91lg2Nv/5X+b90/75XJbA+7a1TZwHpUAAO4rTP79CEZvvU5umRZU5OJAx
STfsD78Y+5I5bHatopj252PSdMsRgtJyLEf9zmuTbf/5L7kAsgGaQqk5ASnI7KdwxiHjsGPaBkQl
EIws4ks/zAcjG+I9o1gmJdJ9lHHBIkASiR7L4Tu1T2M38V73wqNTAILw+6dCtLepGxKMoRZvxnze
D27/gS4XEsxfKsR439lxvpUu7GNkGzg4NS1O5f02qlfcpg6NLIUt/rv4nTUMgrcGGnzK7DjSGcI4
OhLhi/AwURdxgAxknKf0a1Jn28TJOBQSx0XefTHV4L8CO91kaB8+peHyKxzmh7IP+ncT7wh3DYID
RAOF3pfgtzetgimqh5Ihml8/GFloPLcMbM7zXS0cqzz9zLiSmTKP82NQ2t52zvB5GAKLVajn9JNo
pXztI8PzPAgGWLs3NX/ZwWUoy9DUP4T+RHI8EuEmKf7C9IP+mDdvtm8AWmqZrjcu9q48ZsJXWc6H
26TzwS6H70rgA9YJy8Si0cWmt6eN35sVNHRAsnFieg+jy9i1l6P9GReo8JIs6R8F74KHfGyR7Btg
PeBjNLvp3jTnXlA8MY0cLmrmlvznjxlO+u2XDhKruQ5WwpurDdoz69/f7Lz6Y0gr/DGhB/tLwuf0
apto6aWHG/Cb+RFCzAJ0KlConZ/idWiXlAoZzeeQF+Y2JVcOCjbhC1nYbd20J/HXbp+L+pyHrA1w
xLvgYodrZk/puze6lKQ5RO4y9vAmxsQmVX58FSpI8PKMxKOA15QaVlwHnIN4KeZtCVfMNMmRIYD4
67fOtectgdyE2Yt/HlCanDwJR8Yd6TlNItRSRuRpW6XAEs1NQdWAdOo+RsVcGLP19LN6OP3zq/98
sKv+Fb9HvRW18IlXGc6mEMeUmKBsdE4E2PEc8zM9O9q46qzoIhM9BoZBsqN8J9WbckZ66AZ/VZzo
iHQZzhfWMot7X+bYsUQ5ySkhfVCvNBsRfSyG4FFSdjs4NvBdaHPDW2aaImZmOziN9XXMquc5Hb5z
m4Pe6hkHLymDh4nMyCogZ5CdREIHw+FMad2hWBmts7eo4cgeH3hVOSAqN609xysH1R1V2Az9Cxcn
TFSwKTJJYuSszTGwh5lX1TPfhbFPtk2KjC1AyHmkFNNREbTQx7kij06YwGuAqVCuVRBfKsUiq1fy
Rr4KeBwC72T1zS0V5XLq904TWs9jO7nHWfjdqkz01kT9djD7ojkkxjuLjZ0I7cc09zSlK+C+hIYc
sTVZKSw/3D78ahSTnYXVCA8UuEwT3Mtyt3LgXSNneIhE9mk64bdRL8G2L49Bn14Cw/aP1ozhyZzF
Xx3rayv7nZfghxuokIPeIprWUNtlkuJA5A7qsHLYkOj+kpX+dPHGZX5dqnugsxPZ3vicyKnYaYD8
q4JxWlnM5R71l7lTcvqU8RKfGLcQxZcjyZpHcVRp0kfdXeIxzJzkLbtL26tPlpTrUcC4Vj1xuvNG
x/5WpuIXuce/xgLhXIbGr2rjeBuXmYmzhQ8Qb1woHX2wbi0unUWv5zg7MMhMIpc1x9GBdbAyjSXf
Dn7zuDQczEaPjwvVTbkGZD2syiVnGaqwbTly3qai4otY6i+/5qFjNAc84vIPJP3/Y+S/KgB1er79
TWRV/k8gfECSyf8dI7/7/ef//PR/+fGg4IVpO/AjBAR54dmg4P/lxwf/hV6TzBZh274pTD+ALP+/
+PH2fxHL4d1TDS0XaQKf8L/58YYDdd61AMgHtggczwrs/xeAvOOKOyD+P7EJgUkKiOcTUhRYkKyE
7/EF/s9YCoqIjEGw2lizV55qYhRpGWEZOMPDdOimIT8t3Ys9heO5lRgbprS4CnnHqlXeHdrNVJX4
asgfpo+fE6CNMZtHpszVcw/FtAbHOaeQMGuBSNGef/W1Y51aV2BXd1S+ivsa6wfkxZWtLWNvtl9q
VB9+1gLWDgf/YozkoXf9sUJT+VH4E2aLdBJbRAXTtilZjNIz+acqE8vecsZvS+GezLIwPfpdGPUo
KS6YXPDCuxMxxojvKAwvMmf4A6NxG9Y1w3QN7Uk3UH9JCrgq37W3pG9M14EtSiMTjZIWobKxKIfZ
glmvxx65F1Y5pusNSInCrX5qlsl4YB9mMzAeci/VFHB3Flk6XOeQjp1BxXly71umZal2I+qvRKhb
7rbPmUPkU2nidM5RzNCW5uwf1bwXfZi/12n9Ms7yUViTwOTjvjniXSIBP4wDVUNHqvucipw2lFVJ
43V7rwuyh/s+vneKO6ClSp+gCQbMd3HlFa17Isj9Vui7CMRyJLJ6b9qKzuHP2eNtdsf7z0NHgUJN
1wfQaUNgjcqesPbhCwmIEe8d4jqRyVbbLunyF4u6flUaSXKuDe3eOvXSJgbCV4w3I21W2LTk3PRZ
cRFz8juf0y8/F+bJrWP2KFgmg9jSNDZuQR5j8Z6CRDljr1oHgyAvOz/QqkwRswFugVQtdKF+tvWG
LNxYLTZQRDGQE4tuqwJuwzikeR89PX9VqjX/dOCFiZJny08+8dT3mByMJmejt+LVrd+lC1y4I1m0
yS1zEy8bCJz60Ofu74SZ19K0/hvjumDrJCmF2JBhgq3V66ikYiLTo4gwEgBuJXXsHEzmdh6IE+nD
NCKaiFbRxANqAnrihwCnKVfd2h3Qq5l9/9etTeuYj+JaQUwpQflBZ+H766yWPX6WZHvBjF2w6BCq
oWHCfXNGCN+iprAjYeHibpxqI2NLnrnnI9Vbw0uRL8kzJBLsE9nyTA4R+aFECFnhsi4K56pN9UjG
IsvGDQeKBKw8UdVVwwaMWIoUN/FWxWybm8yt0eLL9Fm7XvpspIyBOgGiqvARpKY6qV6KoQz31nQO
9AIApZ3bhxnW9gQ57aVXAzYeOoC9uyj5kmv36FrBcgJKuFFw33doyL8MbQWPdRmbj8uN2UV4EtW7
x4igb1FqJMIDklYO4ZbqutzdPcPKEIe2UGLrlbmMOqxyKqfYWuZvmr9vbwZeMjrHlhw9pBKWcSzw
qM4DGri8Nc86qAk0asunpQC/nxbjVWKtAYR3VxKI/ybqPJYbV5Yg+kWIQMNjS+9FivIbhKSR4L3r
xte/A73F3TBGGicSQHd1VebJW+m3CIZqe1dg/VrQjaVcSnB1MaCigGPMy+o3vcAEA1JIH3STYW/u
DY3bLtWnAyawYF113bmtdG01qnElo8k/I/tCqYmKdNMO9BZUGs748oQfL5yajZY+jr0ZnlUY7uKe
jnUYMWsCseDuOXk+Bwj8GBfTZyc4+EfT89/R7YsrpFBGd4mxgz5Jo2Q2v+OCSNeR176ZpWVyGqcM
9KqDarQfNy3grjDwxIs8biujj3ZVNN6El+dHxRi/hC+/6ofshckzgXltRfkulnoSl08p4odEMzBT
+dbLEIsW0zCFHnnNCuIdahCgScduynvEWnP8uU1PsmvPFqvgzbOrT57ZbJ3QcuPjQLcy0KQ4d36G
caw8ulUZbVQcyFUoxUMiHDgrtr6vneCnyEImcfTyexyAWyXrV+W14Sqvy3+IrVLUUmwVbUddGUHR
xrkcQ58lttNClaVcdpM2PuazdGPEB5WmqH3Q6NVx/qp7FIwZxyPpktEnRModDv50xejLi8UpMGhv
yC7UFnGbpaQ2+wBwyrmFoBiogWShJdZMHE8Qnp+8AhOczD14QCFoWyz2kHraC6KVaqux5NJKtkHN
/r3AcucNxf4arcKdDweZGMif5mCGEwY2cGnN4e/ruKcVJbsJcLnmECYZde8q39LX/20agIOqivZN
2KE3Df3vkJZkL8RHpzf/+iJS14gjMp1nXC9djcWdPK2DYyH56rr4qQdPhDCngLc7OeV+OiYaXRvy
EgM2gCpesG/i8Ai9T3Zb3hAr5hGAI0I7PzmkPhh4QujLndeZ1WrwtH/6yB3J+gGYBtTQws6Mb1Mo
80GJotxFZvsTgaZcaza4g6K7T0FuvwPGu9NBAyZmO7T4S0KNdJB0A/yjNSSjnaYN3mFI8Q87xhit
Ozv6qUptApJVqpU34mlA5hPshxY+4hTK/mYjm9y1pfkScsZC2p7sOfIwcpV6vzVTmogeok4Hje6u
SZV1KshXCHxCIyJoeRB9/HjhsHVJDvCLzAycA3OGZYrEeAkX+Nfr8VF2dX/Khn0A8Y1TY6NzZjE3
oIln2odLp7FxCDhvi1+OSO2ZM8F72bZHNK1ii2lYw+VeD+v8KIKAJOqWw2BZWKe52WUwJ7sbXnWx
jFhbwc0TC5pDoKA0NLFQ+W6M+sTdmnqKogDno2R0Ewxw+gYB1M7mIYsGplpZFi+AH5WHecCuhZa5
dXrgCCIXNWG4ODC8sdDWQfLO+CNf0MxHEjo2eANUQY+6RsAOpwEDnJbbIIiAxHgavRrbk+NKK0fA
9V63wzBNCKXTB9dBYw3UPf0Sq0o8THUtt3Q5zj76n6XyJ8yrmeT3VIBErJbrCTYWCKuVyBDUai3m
7iQ19gE5Vqt+HGkrMcNYBGVHE9JIzwFjOtJKKhIKkoF+kdOdfH18cWsUKQEpFwnGjnWkaMF4oXKI
bunvtFpQqxnsfShz2QdA6xqg/1npCRiqzX9jHziLvNLQVjJ9mSX2WTSA0W49cQ3lqp8QWjV5zuy+
JX0lrMJxmVtgL/VmG9ZUIQD50XAyNV3pBiOy5Mk1hmLbdBwfGWQbJ31+oRWfyqjjuGbcqqrf22AM
sJPIq3LAYBH2uSmnCjM3I0SGwt0lH2L2K82evcDZRda2f/Nm/KL54acQF8iVvhWa+aOlnM96ve1B
dcAj8qbwGAdsC2bI6I3ybRWVYFm9MNlmuPPAj3QfydjAIIiJte5Sn23BMs45bId1g5FrE4D+2Dqm
AoBu8LTGvb5uK+QpfOIH3MfjuzVF7Up6UAdqFDFrVttDoNf2ZlwXWgGHyDWzW40Lj6mJfkpAVT23
rLNWae3MbLS+U5jYng2ILXBBzanprNfquWiG+FoGtdzoid9yhC0p5cH3xbBitQAQ/wSqem+zmgbw
e9Z0/uprRqbt7FxneDOsdHcwn0GHG2mMEhwNALkYQX1Xfv9STWX93HrFxpy6GC+hUR+aJUO5YwxG
BqZf2TCj178FUzgv15gYSD45tBjAUTvEbAmQ3Y2tkema8iCO5vQqWyD2Ulsl9WBt5h+MSXDzXGTj
GQxou0gEBXipEc8U5OUhjmj+5ZA8aN6kxzhyt0EnMLd6ol6YWfY9NDb+zWSP/Qh/NeS5K/nUX02a
Hl3HpWtZ49oNwDDXge09NHPqg3sF520sJFMa5WXWTq9JsZdjuqhjzKpEliym3FhBDi1RLwAwtUdP
Z3AwLAvN785pomFb99EHdFZn7wgYq2gn9QSEFFV2dCKL9qPGeidKYZ11c+h2FCGg37wlkDYeVXNg
/3WRQXdt/+Jo/reRmOdhMO6D5APsBNgsfCSeREnWauqNqRbDVj6ErfCkeJszGoOORJ6o1ctt5cSX
qeev4YNiRDQhBKswuyaZvrbxDpz7sNoramzaGMFXqcr3wkdF59hA5OuWkw01uV9yhgoYf6DVVBqm
EVZoyjC160n9YdOVCz0xuQJx6S7xw8D3po+WGREV/VDttdJ+qZ3qERup+R0P0ZW2obe1dSjrTqpf
PDDbIoCZ69TvneaXe79o6psmhvemqbJ3s2AGo9uAJ30vm5dlPPn0HJ+JSL05aqaROFgA7N5ZRmFu
YhBC/1zZ2qWBW5lR6wxtn+6zyaiPdZMQaBQ4O6mxFnokga/zyMff08uDKRjkFNhE1pndoHCrT5DG
7KUf0frWCv3sF/prIwCmuuj3FiNMhbkElh6LEQjt96Dc0EBIz6jgXqySw7LkQoN2MVMEDmqTSUzW
oSI9xQPhe0FR+lDRnTIcb7ogRpb7vAiZddTqBItF29V+CwL9MTMnptxh/dn2zbCKnfRpHLoc/UH5
Ijr6kkjfvUubmq9Ep200HAPAbnhM0ND3Cz3rH0STdwcNzzwhN/JzIIOpqXHx42vGwMrWocHkPyfl
NO2Bn5yRMsKjkmjitTDA0OKt5Zg0h8E6RUmsb2Qbv1C49wsxOD0efQ7pSYQQSKUYzL0A3avCgL8O
6tkdRh9826OMAjr6rvnBcJv5XUYOao7HZexUeDaroV2RMKZYHb3JRLAmvIsvWwKPiOKSQ+1f/r6F
hw7oTAXAayrS5ijmlwlFkzH57bnYTPkUbDqRawtGxM2iClIIEJOK0bmTotASZbsJyQ9jjcm/4IUb
R84fxq0Jc3BcoQIMFOhLi/nrOQvZpGJXDNsRgdSiCwL9qPDKeLRS13DwKKx7KW7VsOwKZzpY5QiX
xiwOid6dDVua+zy652ZunKxavRKm8qS7M+4ktsOdymofITSN65FgiRzClYUa6LlT8iPsSI5OJ73Z
NzYULT+qL7pGGRxFKYfkzFOrTKIaTtMkOSio2CVzjoKpBKrh4qlFTn0wL77LzZF5qc3HmQ/E51rt
IWfTy0zv1yKtZinrNl2TRCIQSHPOxXdsbbsyafC1hhgVMB8lcy/Y+HEaoe/0xH0ipbUDl8GLGIJr
NeY3M77ZQwJB10ch7w8UnqNBd7eObpWxJvmapkrnxQ+6Q9+2LakXRAPTAJArPeYkkqcU3NFOlNCk
jaF1sTPRVfbj6dngRmZOUU9o9mfE8NVu8c1pCdGafe7IJZM+pp6uvXTKuVs0CLJ78FhaTS7AWqHb
HY3AXE1W9mlIClun8R+HsP0VlU0gIVA4Pj9+1qgkd1Dn6FjplSJxXTuIHh224es/WOs/vQbncJtM
2akKseyAP+VDmDai4M+YiebcbGm/tBWyFIvbgCsXKkQ4eDORpaclPe042wcl+gKVi52qjGHjCnXS
zZua6gGrMMIh3Sof4SDtPA+IZQ5u0W540hDVPYsBASHyCPYNJFpxYB1BriN304otYKE9cYcbIs+q
fWviRK6UQ85STR9PhiffENm9EY/akDjLevC+u8F/z+0R1a3F+cly8qNNkhjIRGwl5AQVOzuuCMTG
E2dkR88zcSkwjkM14Z3NgCNM40efmuW/QObmGAhGYS21B0+VFwqzrQE+bimNwsd4mD+oSDy4Yqn1
5YEMIz55lzp/Mllv4umNn5n04U7erXyw1tOYfRfd+DXhj60pBxOVvmHGAXfbPLke8oh+1l8bDabi
qUEAqpzx5EdAt0Ki0NCk4S2aGkCfJlsE/cp0x9XetCRBrRIwqtu8d7YoYwEDvhbhMHB8pQ0iJJfO
AdpztNUrBugszjlJoNGdf6rGif1lFSHbK4dLOba7sRH1qovyZy/1ElgCpn9opDygEPk10yD9JdsD
gOcwjKCcAzyjzSAGtM6oyWs9W84EyUNkgvLpmLQnIOfi3DlXFVFpadOgLa0vGoXbMi+I8E2LdaT9
xE2Hx7LVvKXtAFvRbPtWu+baj0vtVOi/bqd+2VVR8WYzWa2d19u/uJnpGVvUtfcnfU3myzArSHE8
IJ9LIx5e1znrI5a4gSGg3jLcSJ3ynFcy3gW582H53JzUxWUoxKtbulvwIbHvTgjvu2HZozo6TjFc
iVzZSxNP1sPQyM82u+vqOSbyh9CTCedYTnYTdgxzqG9lrj0Xbtdcw4446CwmtG1I5DHpE+2EDuVA
Euc9ymGRVLCJTKCZXVKxbFcFJ1gcGC5ZhCuO32h+23UOaHeZMUdO3B5DvDNH+ME/r+Ph2Lh9sI4d
2D9l0T80ZB/1lg7El6oYioaxaWLrAYnP3JdY0UogXC7K/mnAXRjNsapNUmvoAgZHV9PIZKjIY1ZO
HK+ZyEK9MxkASp9hbIlE1r5PZdguwoZPtJV7CcBrZ4Fbwcae/roB3DJd3ga7hMg1tBulHP3RQ8o4
9epKFyBbFSYcAan0hUeXSIztWzLVP4FbMLqiR+/Mqv10JRUxW6YZ/gZJsZN6sLa6xiV10qGdVAQ9
bWVbW9uJBVnYR/iAup6GwSKuzW0KB3+f+0yjPSHeg1AQoKRts9h4y62O0RsYtmXVNBS2dQbhryG4
G3+ep+f3RKobWJMHveC/S7jaU9sARyO7GjFUKVbeLL2Pom7aSp0Foh9mITwyl0VGY6cs2KJ8xRBf
A0HYxgQh6L73idnLWqSIjn/wtKPaCts3jw2bIcG5M2S3DtB7g7LJNpPuv3e4nTgEt2+O5QJK8dNb
aBu7QugALRSN2Gr0fltw6msnRQWV+Zeh7n8mpXEwBc++4Bz94E/Gsxbq2r5TX7YOqpqzoLtQaEho
5BzyfE68G4Y94zlYvZFzSEMlaZihwKn97GFU5KFXnKvAp31Fo/Xe56gZOu8dljk/g598yNz6DtKI
Javg71XqhBedcXI8A5KQzgT9Y9g3PF/Bk940DokdLRkrmto2Q3QOM9lDHwteuDlAeoTBLWj0d5K1
eThz+2g4AxYvFF2wird26R9SeM003tQLUBIdkntwdHprQ3zKjgP70q3R0kdT9djF1i4jLTIiVqRv
9WXp0BPDQnGObVQGMUQplSPgNYpPgAz7wgSqwZr9W4z8sRYkzULr0mKhRM1Y5DPup32jJc+tVb4x
+DpXHr8X8BAh3aJVyYP9YWUwUsKEg4Iq6W6LfO5akUyTU3UzpX8IenbQiHFnxFR2MVafSRUQLFKO
pBkTwbl13Tkz1Z7WiHnmKjL4sEEk0YW7a6WktYuvGMgvlQ7N1Cp8tjL5EzI7Wcg5TYMm0j7puquK
vBuWa1o5JtMGwkeWmsWHI4RRUW8aB/TNHKws6xPU46GrH02/RrmdFm+l1XzW3ALwQTFBar5AGF28
+tL+Ucq3Fl0urzpV9tr2gqVpWStbZr9Wkh1oXjaXKTyHTn0V83+sW/z0Y8N/U6M0INlhRv2FBOl9
G2O+G9Nk5yTaOU+zVYpCdJCIpAorAaQBWc/orjH1RJp+wCo+gI7bqIKTIvftFRIMZgH8KVNA32LG
O5AoOzAHR6lD9K5IwZggbihi9VLK6ZRk6QPbKVg8BBdGwNm/2OeOuuuaebNs4n9z5uEIun9F9kNC
D4WKyA9OJuJtRZltpN2rPutpKy4ZkaGwFduC66Y2bQDopRLNcey5x61wZMVB2RhadOBiaZ1zDzle
WN6qqbvQ4FArPWsY2njWllOBWBB3dI+wsGcIWplavFWyQyxdF8+ewf5WG9nBH5tkDQmrRimOiZjr
i3JqDt3JdwmuRlI5cwqAtDJpuHQZilrvWxH2MCdicyMFDgHL4kWTETqUkUYqHSOEvQFO/oHqM9a5
2HrDpQGAEBuYytAQFMumsb+Kls5Ekj5qoQEykvHpMorLQ2rS6xm09IDw7dFTORLlNITOrd8dH2zR
UKp1Rh2ToJinKJuk9eJUzZaf+tkB+bEw6ubu6e1bZ2JtddGpZf3ckMS32LIqVrxdJ+y/yOw5dsHw
5WcNQvvhTiquj5nFRTpYgMISDpk56MpwI3YX1teJPMpQ9CeH3BAHiIVK3JuavQpZ8c99jfFfBo24
KiPFkJyyq0alu6qZJaAoOXLLHSOrOFB46Is6z921U/ZwxqaTyGByIheT6pp331M1Eh/CCBaw61fJ
U+64LoCM7KPG6ANw4hQTDrbA3OdWZrImwwFUbN7uHb9bFwU1o82wwrLUrIZcBiMKoNxOn1VfrDw9
eCoMebJc9vDcmCei0M/mJcdqvG8vMz6zEjLfkB4IKOSOiOp7ZvYbMTA2TuNoiaQWJnu1FSMRCVIj
ZU9T3Zvee98hE0Ivuw7OaCymgfPBWJ3yingCj4evtbt7X/orxPoHDbH5Qlf+yWjTq9ljTjEaRn3N
jG3VU2+Fg+/FxNmTF8M9HfJn5eyoi1BkowvtcEAAUelQaTD7zRZF5ayDODwUJpuwDdPHFy9lNmKR
DZ4M0R5GwoGNMHrujHyn+9WbFPgrOU3g7CEZhD9cxf4PKTpPpjthi4BznwfZSWuCmyD2JDdwTlfh
Fx2We+CF8dIes5+KmKQ55RkDva+B/5mIRsjtCBPB1ozRTbdouC2cfYSqpGs9okLRuAMZJnM0JMiG
gC3UmDau/ch1vvsh35s+5TbQn73y6RihnN0Sg0QJ0AU4rkY0+wReXNPpCen9tXIJBC4a/nMSgQmd
yZIH5bBJxtTGUMAmRDTC8r5nhz72WDw9+IJeEM4kaHzpz++RfD+HDkbUytqXcw87S5/LBDiNJcp9
bmZswJIQKl0yrys+8oDaJSo5N3VZs+TkS/CSuk+dWGFcWbag+hi4+ozILLIA6CnbCXdqV3dHxnVX
s8xLGnyXjgGF7rbXeLS/G60t1rIQZzHUqN0QQCP9DjwPvMO4Cax3x55tSDKf0XbGS+LDDBYYKx2M
OHNxMqJFRf1Ro+eq9igHIBbjuFjjsodzzdly7nE4HrwtdILPXiLZNrrkaQJoUBBMoHndMZpnFJnz
xkzxrRjaN4rnbhuXwV413LVBhVxSu4naDFlw+eShgW3onq7NysBdFbMYMBl7Cz+Ig0Lo11U7jkxY
b3i+gtkuYGa/etR/gb5ZdJN39sb3sXBOnYnRDGk/mcnCO1gown0aapzL9hFEaJrY0wne44XmwTks
7XMhvhNQIqndL7uyP0KrOio0vZxA9ymLoe7oDypur1mBjpvGzqLskgOhrPekL2sa+j/u9JhW5dFs
h409EOjtIh6nxVyE2Zz/OtyKHNiCa2KyMkT0j2y5Q1JrDyD2+UmaD9prLBZR+NzStKyGattXwlpN
QQ95kV4vnRFjET4H+Xj1GMcuiozCt+/6O+hIYFmBgp9I8RwWOObex0R/scb4yxXx76TaO86SEQYC
F6tlPOpWxDIh51lit8Qml+ESJDDWasW3PzIt5EkPg/TQtNTh/Yino9gpq76SPHgq5M9AklFvX2VC
cZKHz2lVE3IdPqK/7Whs0pkfAnpL5GVN8KCYhFz6Nv5KcvtbhVjqo/5cFcVwkljk0tJqrxaNVgzU
WGe8yToLp/sxYnN2g58HF+eDYnl2FwNjnRVzphOX4Z7luA2TbPwwsvLE1A4jHf+WdF6ZxT2F2VFO
2iet3VkTBrY66q49Xe5yqLAUsciYDvQPuKR1pj82EX2vEG4PAeOMcV501rtptlM6mHpRYnwok4lO
NyLWJ2SsLIN31zc4HQe7EVUOvFTnLKX93Y1+tozHYxyn5rZuapft5Z0qsURGGeJMqihXNA/FrCjw
TNvNpqVBS2r4SqmY/hpY9xAlLXyVN0r1eu/xlgbSiKyavChr3PWKf3EyWQ/j8KRtY6f5Vylx63HE
EAH0KbLg05si2rPIGEuWxaQacV9ifAhCilwazluwoyvHZs2qYYsi/gM2Z7Qbn+e7ip2fPgx+M5yZ
mk25XmdY8DwVPw+6f4YoOzXJCbY1AX6t4GQ1EOycmZXcOZb9GtpftMZeGKoh3JtGJNX9P5hcm4J7
mMTwhyyxhq2rmArGQQSppuE0NGRIRuXV6tVyyKuBXgv6Yod+Ik4Jexm789Eo9klxdClliK5ssr0Y
2LQUmOGlXd1JicBzY44XxA/rqO9T+F4QOjXJ+MPG+3cAr7TJcxlvaf1fSMAwzyTXUJvDWC3MImap
A9OfERG4UBnVedVwWoBAtnURojOyp9vgmlV9wcPJExevCgseN6HryMWmctiWQfQ1pko+GP+k0cIC
dhoLDSvwbvzjy0zQBK3KLT20z9k8RlOatEt/iacE3vRIFpueH+jTf1dQRlF2u+dmtM2dGpJnWaFd
qf1fOmfkIuUIa4Q2AifVnbk1+yebwFMhZsBALk5+6j/UPVotOgE9EO8EA6FG+wdDHFzwLzugkYP1
/2l0+muOVGBZqnlbqwBZ0QaAI6lCBoFoouFj2Cp5oC5Ek89gkVUEIMmbI+wtQNbOKbCCoVJqOphr
TXeNTOenhBzZmh2UNB3hDnwwZEqEYCfzTZ6x5Z4MeAEQc4qFgVkqq6dVGCfXOjY2tUi3YRdQ8+hb
TWNAbZclqYxjuR0qCkUDasu7eGxCekxYc/LpZLXWebTH1yymSA9izmboTogS2/CgB+h9poKOAmO6
m+4kjz7DfSvvmsWrP9EFcUTVsrVfpZfsM85QQ0gJJXTmTqh6V0nrc5bXg1PoxGz1CZqSv6ImqKs3
nCKPRdq9TyXVnOxZ+MdWrVuQBc2LKc1TIaY7XFopPcagNLVWhBB4EWUcdeGeRJtvjcBgQI4hpPD6
7rjDVdcgeBq9/m6M6qPoCEaS4DrsbHqIze6H6NQXv0Thwrs1fMTVrfEq4mmTGfDoBoliWXHn9BeZ
AuowytzCxhw96C4wqERs3c61Nr7SngpSsr3c/og9ZW4JnEaWwkEjIa0v0V61wXgB7t+w5qaPdI5x
J5kbdCT+5m/909DnZV6xGILu2oW5s6JAIeh9MgFCjemqCcgLkOjuLUluY/1rUYZSHrdHmkVcgKm7
o2dxp+GgaG+EpO2iJsCaGM4sndglfTv4rLT5zGC3N3iBH/g1xb4Fh4PyhEeM9u0imesdk0po8pA5
18FjSrY05RE2JmBvmU9ISqBQXhq/pjJAlILdXTFbZHOeIbwmogOaVy81IbjL2ihdbIvVQTfGbVxN
75nfs8FlCFlQHOgNwXCa1t+9CPUd1joTzDGu5E1ccwwbQ48TO1o5fFHRQN/fBJlBamu9xe9FzTTD
XDF4jGEqAZHHFBscb0YqW9qJ69LoKByq4Dtq6g8IGkTEcegqnQnxOBZ6QiXtbZN5Rx/g/tGPBWsX
mQhLnLt5ewBfhQXI9/Db/H2tieRk0z1TBWdqy2/fqIitAwoKQltLI8J5x1nOjl15zHJDX1GJuwvT
UN0C6OGphrBDpx8DTZZipREpm7owDzmdYOq2AJnM/O0iRL4+xG9NTGVBTLfA+DOJg9lSkLDpR0g4
CMnTdHCTi9jCOT9FXbtGVvaphb67hn2Ib9Sriv5AHB0iSgAeClPJUozQo4SBXhzSJC5Sns/5Hf69
JEM6roc0+RFVru9aYZDny1v+76VU2I7+vkQiSGcYPOsiKkadtpSt4+WS0T6a35wKWOvnl79fmQ2r
0li21k5rLvYsJ8eVVR8MFxD/f19m7IxRm1Q76l+C5EfvqYpgrRqOpE5IKaKtEld7xC5R6f2L2yZb
21T0MVpmkUE3cujhyHyI8pzm4aQI5mrldwDfaSFof5OEewsminWmkTgFtz0gQqPR6kNiMtD/e/nv
S0vXk52YkwGzno7bGHf0nWfHOjM1HsRD3c2VQ9hVHyMHi/Xf9xIby3r59xt/v5wucnJZ8+Y/j0KW
HMD55b8vYxcEnTd2d1WqTx84Wge4aRsJv2EuxPX4/688Z44SaZo5vNOngyn+cQxCxiXDkgnm/GLN
byJSGX38TsIuotY+eGhiW1R0Zm6BF8+9pVWVcCIj6wfTCyu8SB9sCSquMmR5aOYXJ67KgxFdCmh4
NqAA3UC5KmNuFu+ADZV+sNVCI0TSFNvlTk4xRH/9e3IYcJRSvnUQ0XhuCk7m6GlLcJCRO3FC6lg7
yECh0ymiF8gfj/AvkqWe5V/B1JyasFlzKDrkbXtyU/dHDH1zIHl7nY3peAlGdxP++CXFF9EVpAna
NMTCmKtvWwQ/VA7ji4Jv1zKh5Z9vc85YVwmrySDxam9YXbhRVvSl0yBZQvvpVvVYMLNyUnSTaEA8
UAy+bj4xMh2We6lBmtVCmuteS9eIXHNcUUELbZs8SceCmeV7Ub3raDBiTdmTns1QoO3bBwaXC8II
QX0zJuuE9mB4VvVe+qQWc85bSTQri9Ib6y1t2/RqjP1Bkr+gNfjJPYZy5C2heJhT0ANMfkh7gfT0
mmPuhcZOkleVtmsmpvAtPEKVEL1pIxh0SJ9GjaNee7Mhb8em1sIpPDDFAJAXWTqN6jdoD9aFrb1H
YNz369zViguhPURxJnIzcppcG53hnutKB9PpU7mat7GJyEIsNQj0Wqb23jfPhTKb02CBoMmVVqwb
lmoO48UXzUFGYxMT3KhsqmOM1q/ONHOfFqE4aYDEXCkJPdA7Eq1T7xSmLjKlSW//5SYVE0apfCMC
mIlhq783pmIeUPXvQs8Mzo3ywS072pmUF+wh7q31UutiJnNfYcZDOhp1EjiuQ1UJnZbIbI/WWvvf
0EgayBXz7zpELuIm9QcPxLaW3YtJlhVj2Mza18W0s80+uiPE7NemvcSzahwRCE1E6O41I/HupuQQ
GEhniQy12rlTU68UY8N9mfGWNYeBSwpdNMzb+GaatDtpjSKmapLw0kzhNvQpfwYd/FgP0AoN5BXB
KnFIg9bv3RTZnXS2XqccuiEhZp0p88mggMCHPU3tAN4AWtKM76zVXfIPaU1OWnIsJ+Y4IUoqGuah
ceuraaVZbrptQhVuGoI7jg6DV/I6VHMDU71vodk8SEMHjcU0jnN3eugZxT0Vfl6uBxP6mdBYVSKF
+z2O+w5jvh5tAhHERwdikBbzeRdJcu3T6O3vniDDD84Hh9ldHk23IkPunMgyf4JX8xIGnY3QPWtX
9IWKhanF34Jsgncy2g81wK8H8hPMg1M5GTzAFBJQYljtKkTYsHHywdloY8eVNOIPbbS+GNgly8LC
PdX2MuN6ZDsWDsTKo1mu/m6wofSP1fxGI9wBDFgbFNAIN9kQzCMHMOeggQDCiBCKh17T6PmAulxV
DOvBGtqr3i2Ls90j1dBQV9qRgXwhKV+0rt+0oZVDS8lj0s8QSUEe4MqQ84uCMXxMM1AuPhvxzrAD
opnBQm4Ig8q3hTZYiH0TPNEtLjZX9mqHZ0Y8/f2wwazPCPr1SBTB6u+TDAy2k5qjWlmG3r5D8rP3
S6/95wF+WqauV56H0rZooOiA4AqIhVk5HlFSa2ewAs9e7jgYJfgqyVN7b8btpWyh23VT4q7tmEY8
AFDv5LYAQBwjS0+tHK61bx5J2UWAK6xpGflts/r7L0ezRy9Ug2Nl4ZYbN+bY3katsSbDm+4ATAgB
RuKh6SQgaCCX0HTS8vj3IpBO/f8fmejHr7MMY1plJyTSApsSeQOUJhD1SZDa3gxe/4TJBExD0K19
+NiLkBH3y1gm5cbTzsNkhUeVkxXggGGmkzSiQ1QiwqmcpRDDIUEUfvVoDPEn/rRSYlgn4K68JL27
THrwN2xQ7WMVvUmyQ07I2dtlCjDJ8s19GNTIBiWpDpVnnkB66iccOBuSICH321TGCor7eQromGBv
p5acH8Z2oj/IlnKQEcCVos2yDXZuZ6UK/VpizDA6iEYcJtdhqlkXO23WTdt5q7j1N3ia2keG9C9t
HRC4NgLP9Ybwm3HjdOIKDUvKeCCRdIH3ODLjLfbibjUKgAX/X8T80DpHSAZe05trGGT0tAUxjloC
Br1AgRc39CGl+onKTq2dXHHijXdExkV0CczvxBh9jogdw/2sgSaBDeRodaJaZU3CiiCk5AMGNheC
CPr7FnG//tWbihfIMAQi+NGOLEaB9Lg09/box9u2zZKVkdblpWcz6OHabHljP2CgH/LEbG9Ey1DN
zm++sIe9MNhSh2p6RHwXX0y9W2UlQpNEn6351W+Prt9o4OcGMrQA+oXYB4TguU7JtvJdYzEMHclc
BcchS+XEZ7qWt0/BSJ1UWSQrHw/+kNnWu26b4GiC9iIQmC3GUkL0HM1vX1jD3q9z/8EYBnq8NlrP
/1F2Hruxa2mWfpVGjpsJ+k0CmTUIx1AYRcibCSF36D03N8mnr4/KQhVuAV3omgg69+jqSBEk92/W
+tYio8LnBfj9ElVe/wWLlEQwK28e4q4ognHqfwAMJAjwsF3XTSMDs5bUITFjSBg+1pPEfOD2rBBh
sMZX4onRMoWRG9jD1J3HyXqAuvAT5dn0anUTUAlNx0bbYbkXdvSsxdihokxd89l9FElF4CwMjRNc
dn//+/q7I5nDjk13Mybu0Z+44X+PXi/FQTnYo9jbYBZW0nce9L6ZL6VReScz4n/ye/61KXPcfWIt
hRDi5TuL/JpDaHW4bqyZBBjOMUSft16eia9OaN/kI+sie40GoAJ1Tz7m0KbVZpy97DIgZzJCc9wr
QAy7dF56YDTDmsEeyDAM94brhjnsiLhfObSsOkFcNzweh+OEhnMlnenGdVV2h4IGoUyuvE2PgJqR
b3ywZ+6cHnT9RuT+cAspwT/xAM8OSeN9/P6J+ACsqV5UnpXoD9Ii5a8xZrHBtiSuaad3nHQE0SiX
ZFpbNz8mPlFEG/1+EmmFWNm5plO5zDtE7f0rg4N+pzqE7JyQ5bZsQjqkocoP//WZZucnLushaJpI
7TVRmedQn8odzFVrGyrTYJ5EaFWeapRqApNukuassBpAzJVI5N617GSXIbvbj+OjiQLhEDYsYBIr
toKoaF9Kt/oQtKlt7xiP7tDgQVsaStXpJAJ1uBjmySy4fgBjbfUmD+9bSMoMwJ3hQLglFAlRPDse
G4CZRZfUzeR1HmP05uzyNISZbUUIYFgShALZC3l4o5MLQYDI7RxyDxs9hoRSH2NSB1M1bpEo/6iM
bRiEUh2hHZ9F+vBSOcwu5rGGRMQD7aRFfVA2wPhLE/bo7xlCHBC7abZKa6RNjMa9Pgu6JXdMENGI
qug29PC7tGpMPrW4Ps1TWT4bthTbhhVPoo9i1+bD9G6Jkw6M6y328zDo6kmtZ3AvHg3+M7uJe02N
7rtLX0Pk2ktL6uIzMy3yIrTmQ2R4nhLSwi5jDq8bv2XxpUEtA8pCqZ1qT23OyAfV83Br4o9w3Uwe
gC3oW4RQ7rtSzNej4rkq+nOlYwG007o+eaYXXTMso+yyPOM+mgDXWPO0lbI3viZtodeNlHCoGl/l
UschYrhjO/COUybeRO1kPCBZijdahPZ6omg+RstfJKS83rQ6kcAizIbd7IBdMVF/gNIkGYcf8CEm
rxg9vWFjDgsvdscoLNSQkkxJLWhrDII2fPhaTPHTYKqMDxdcj24ajwNyW186+e73XmHECqmE/sfF
eL0ioXPE+UaFMWjeS5KN3Z3TWW8IDOP3ck0M+/DaJ5iPoknuiCDOX9vRFvjYbLGvbOJ6QzM5IzJ+
dzvT/XbgTRFt6L/F0fg2m93n3Fbqwn5K35czgAuYU9rOkWwNmGbUW0dX5cMAzAyrQgHyG3BOoClO
Dy1tMCk02mkugXHOWakeBfsqZtJAK/Jcf/doJYLGRF4/VjCXu5DgITfE/F65UbMj6jgmBrZ9QZdk
bbQiRIfHGbYm5RIQrtM9RF5yTuxuDv51hHF6HF3nLHUyj2tZfTASJCLL6qe9dADQml7rnl0GPQEc
/lsusXJrjJ14Y4Vwlwk18qapZD1HmXtjKN45J1fa4X9vUd9v77f/WEztX1UNVwFP3b/94y9/4t1J
6p/v5ON//Krzw+7xv3/BX75r92+/fx39VJuP/uMvf9iWPWuhO/nTYirvZP6vn+A/vvL/9y//z8/v
d3mc6p9//u3/bVH3/0eLevxRfvzF0c6X/4dF/e+m7tmO7wvLsjhzXYzo/7KoYzY3HYceG6O6g4XB
cLz/9Kgbxt8NYZn8X55vk6xi8H91ZJLF//yb/XdhA0Dyfc93TQ4Hy/7fWNRNz3X/YlHHk27ppuPx
o6DJsS3hLRb2r4/7pIy6f/7N+L8dOCp70D7KsWkfdSM6NEuxPXB4BXFjME4rpnMqvYRuSI5BfK0S
bQIpQ8VqmFMYNNjZcrgJuMcKm3qJszBf3HttQRiuQ1POGUmGt6VnJ8qVi4Jadet35LIWW2VG0zUx
qoUHn3SnITZ3wtfNQHr+2a2n6TY1q3wNB7beaApc1W9VNoQ6YoSMjYd0NtyK5VUw8SkyrznJdL8I
4OgCvbURa8U2t1EEmMR/Jt3X70+G0Tu6U/aINdKE40G4WnJMCjSutbcX1djheC/LAxw+k6hZgNNF
O5hrf0Tk0mKjOKMbPltTlB2asuxuwER/gvAk22LRHoVLv0MhP+5So+eJ2yT5vvLnZEcvAc+nKbOd
WH6dSdTDjWLvC82EfUe2pJdKiYop4SsSt3vruN0h0wiXMq1LtSNTSY0vm4KOwnqLtwtqPkCcxiCT
dE714aGvrB6oyEDZyiQOGFBxG7ebelmVQocjLdXRFExfKxt3Cai+Q6QK1pWDnx3THreGi8JPOaQF
hRznURrfZ/40kx07uf125qU6tX2ZIqmsbyWK/lc0u3cWqOWhiouLFhrRusCXSwxyFwUyVfYuqrbC
gEUCYfcOUxJWIiTKO8vU/RuHLkKrMfSMTRky4fPFhVfsLU7a2z4jFVMNFmwXTi+ztPxblywyMsIW
7UjN4owXPrl0EMQvuVVYaztbUg9Mfd6oxCTgyvSOy/phZxlm8Huh1ODHn9uODRQxOD7vl488GnM8
oDuJg3FykLv3an40WFS57Lu3RgWvfizjES0w5tmp04edKxLjoI3Fk2alfqD5v9Y/5Z66iQ95rG8b
Jr6HMGmDjMkU8FAkLPBs6oPWMU2JK+2iG7N2YG3iXPjHj4xOwLaomKm2LB/5GTCjOU1z6rFPzNmA
S7OScCfJZdvIVlJDJijFMsN70ZcKVNla950yMzXhEsezeefMUO3I6jlnevYE0g3BJlbCCE4wkh95
LlRe34wZMpssUsPZykiqnkZWvLU8uwQVr7tct/f+pRirb60E9f9765cmQV89uScMzxhY+yABhNE4
V5as0w2VJHgiNynP4BoY/Keg82Ay/74eVu26J4k+Uwy2JddHXdCFC6vvjhCGEf0n2LN+GUNhXTBP
98bd759UpiEntGxmMW6xB6pd3+S1354im1lqpUGz4T5mVYDaeV1EI1oeC8TjDqfUk00sTbOymdBb
JSkQ0BJXFT7IY01G3/JG5hoQsJpX1GZffecU7bOX1xDqk6l5bPUG3GFdBAAfvf1YGeWam2JaJ+hN
VgYxeptoHhJIPVMLe7cdzQuCt1ePdNlNJ/ChWeZMBzfJ9KwV7ZdgPxtoEPi2mRdGzyFxfyx/WoN9
s5Ydi5HxhDM54wZZF1AkOzKfjhHtvdNU+dm3s5Pn2TN638Qh2E1PgzJEomZPbv1QlLT8U3MXimFi
mOf/tBX5FBlJRzzAv9NuuhEavi5qtLOvedS6PvYeqvKGgA9AIpiMYwRTLanQHbqOpgFrw5qxCTqY
B7yGHXDTBABB9uW7VsZyjnd7sjdDPzxSQt4IqynRVtu8giXlPCrLGaoeOAbq67umc6ejVnmkVXU6
HbrjYkdtigiUAmkxeQ2KLe/Uj88Ac0qL8nMFsBupTo/5Xk7iEBaL69+1qkPuLOvGGfvIREAfggBC
HhKbIWfW/+jsxpnIFji8Fv6zpH2DSx+CbmLP6w/ZZ50gEBy0/CPWiItNETuCy3YPHRX7tRjlTTMz
3smzGwbjjY7EUVdEAODLYCiQkTHsND5qjLEICD9i5deiCusKzFF0YwwmdZSoYJQcG8S3cpdmoYbS
UfDUm5Tytg0DI5CjLDYFdS/yBWLpGefj+GS/GP8Rdu4AjOO+ml13bYbkwHN5rkbFcKSporsUoyF6
PhbbdKFVygcPWzELMkhG4UNcEs4aC6xrXPprzYNJEo7Vk5n4L3leTEvC37S2yASHLw9qV2bbru0O
OL6cfWdFV4J0DMHwyxFkwfYea7sC9jpMqWPbTo9abbF7LyqCSNrs3ojZhA+z2iCqgKnta9s8LAKj
ei19Y8OA9B7rIw/EGRXMfG+b7r0/joFe5az0wuKpAZimGiEDdhxnp84/PfqBfcGhCsI3Kf3jxPwN
F01JShkHvl6/a2YNVEK92nmEl7eJ8OTEFk1+0yx8jrln3YNSUaT2u8zdHw0MMrectk+JNiuUqDYV
My6E8N3awq25ERD0SkSbqx45ZCBDsi1YpyFeSaGO5r4etIjAsMYhmGbFlEflh2Wxg3ZijTI5swiB
jBc3r5slyBC6dBvbI2llhbeb8/jCG/CZMuLZmGq87/osPEFWfBgrLgzDMeMgMQm5yIEu4/DgKhX+
zq608dQShEXWTkj61sh729cYqVBarEmWmZF1MY7GO7flTfV3siVT2WAbtWodbzhnPmTlLHYOrVY7
h8FOt9KYOFq80Tl4OA43qYt90xZY08asM/cE+30QPFjtZKj+eCMSfb2Fhw3UnldQx3kHGuHEhK3f
eG0dbeujwGoHrjD/svIUCW3SWvxUawsqP6ZMTBMdeVhMlE9dTScqkELzc0HOJzb+HiMT4WtJ/QEF
8ZmnCLamlnYxru40kfcr5QXmj66j7QRaZK2TMHsXyuFPYAkSG7dAz8kLGZpqB9s0c4fGg/A3r13N
+xpr9WRJtPy8kx6xp4Tn6DI+DGqKV1JHkBx2c4vCAFQCrrHtmLMCa1jBTxFCYN/fQFpjoTbN16ae
AkLp4NxLBD4R286pYDwNrw+jhyidwMsKoB6oJXKWRoDFFrWJBsIMVM8q7MKzLUD56+X8MRn9I+DC
J4FGjGMApapg+7iwj7dUMRxDRCqnQitQoLAPT4Zs61kM7XAlMGkbHiOQx1GFxMyxmk/XrFjpkidg
I7b1G8gCpXLRXWM62EtNvubc9J4ZmsCvkcWzTCw1ZWxVyGxRX/rd2MoIiVw8lww4/fPUXnsvzM88
Gdj/dWJlTrT4GRqKEcTDyanCg6i6e8dvkH22pI+6w3djdM66tSMQCK7BDk4I3l0EF5zGAbaFP05J
JI+jwzTVWusqXca0fk8kRAYPdYzNO91Bp60NLyOQRs1Vj6rKX5TB8FjVZCxmKaUGaTm8hCmab+JC
eCjf6VZ0w9aL74QEXrM8B9PQeGTWSzXMbmmlEZ9I5AdJcryyG0JGuKtSl61CD/1twDUStmWzdlt8
HTG3tHhAldUCg3QK5CjJOkmg4E22fQcmh/esd9bDEvKgz/awgv50BVt0qLPx1dPihuc36r+25lZu
Gpjns5M8WkZ8w+rjeXFsjKAMSfW0T51Vv062Fq0Nh4d6Y0+s41ZFhJKk8ZkJyW44g2Wg2p1SViwt
ycYRnA7WI+yxuIdmI7yJag3iTdmpzTCxR/WFvCRR+jHxaHKgsJMNgQPUtvEdxl1z6HJwzVmTb/17
CwAOTrX5AfFsspbNSJlUv4nQvwsvGBphOyim/BHKEjd7ZtkC/Fi5FzgN6ACyb7/q/bXI4w9GYBgW
ehRSQpJEW44MOI02eUeZVfJ2IQLvZ+PZszWW1TCvpkq8zUXx0XOIgOdxwq0AAUSaQU/z05p7oF5b
qyzNmyz3ZyBVLN5bqdZ24+sbx0NNyELsNea4wAnzOfTEoWysRBKjAQIh3fBVFzNcDkChUMi3vIFJ
ZT1GKRFiEFlX5KykMQCvqaKWa5Q45bRT+jyi5gDzwtjS+NR0aliJ9bcljZFKYTi6k3f1tTsKQS5Q
4pkaK3tJuPInDlSetGAutaXUV0XNiBJpTWp5J8vPbvClETo5TPfCblz8UOWDGO0tjbERzDEGqCne
pmWLMH8u3o3WfDDM7EEeHAP7Oh3o7OfPlLJwrPC+ZTqzenRavtEOge3MZ6Mg/rA7ZS7TcjVZ37mK
D7VL8Lc/RVetbD/ikGCBFskk/CrOLbLkQJJNyXhKYQTNhhazc/DRMSClsqph3LVz8jE0yQxU5xyy
hQhSDoqE4zE35l1vPRMHB0WajD9lUtZpy2qcEhIhiPOs91mzVTB+XAx9dvKQul1xI63DUNaCIk27
lYw1gyRCMMyQrT05ZI52tg6iNxJ7EJAcDGQAbt0Ifx+qd9zJwwFFAsKi5pb4OmvxglzLWKoHmesf
TotoPXbVxjemfD9OPBxDofNG1X8qy6Stx8WHKPhJUsQwjATK0CY86iH3bXS9ZY80qEstHOrPLA0A
JFsBlRv4ncZYDpHXmr1L1sR64IJC9UHxrvsCNyA9594ckVhOtfjOvGIxXKC8Nt3sSXft1wG+f9Vm
5xIBDLwRtDEtWid+fb9Ij5GlKZSA5kgcwaXKunrj3rBFpd0BerEqFAE2aXhysW9Lp6Lid50XG4xy
0hIDT2iiqfO0Bw3DuYlOWSctZ6V6au5w0Kl7NO7dBVug1wYoF60/DImO2jyHZwx7DBkMNo8qb3dY
3p8SQz2akiUXbTSrUnYjUbicDuCtnkpqEOFSu0+t+h56cswL3zuXubzKyvpMDfTZDrztptOZxToP
vK7oPEm3y2QTbbtmXkJNIpxs4ssvrFdHdz8nU6Ml6aPr2IfVOp9RZhVlMNiY9qrWg5ukXIhnSLwB
PF0tmxtxcJbx7lM66AfLpHXvjOKdefA7K6trHVnYkTT5jnNnM5rGVQ9bZ5/yokhKgQKMQByGnwD1
HLR0YNDthtMb6Ms1aqMXerC9rkdIfsNp5Xj9+5TFB1MiHvNCPeiV/dSWA2DVLr7i3dpBD4nIR1N0
nyF6mTFst6rQsfD44mxrSDFIrAd0MG4MpzlqXI8JitdkGK9GwhkWm85DmTRfUVFQT5nhExabN6ew
LnP2JmbvNTImSFnR8JP2RoQQZT17LXoNjmBY+tjcC/3dTr5rCB2VN2Go0ght7+NnI0YgQLVlbKPp
MdJib9WU1h40Bd6wYX5NzfglgSSC4yE6uF1FkoeW76WavgkHvKa9+WDb0aOmo1zBFjKxj9Ix6bRg
K9aGR00GJ2xrGSG3jP+EXazjXyHEXcCXI3ydu60lwNco72D/X9megoonTf5G1hHa/wgBtfoc0fng
0VppGXGUUzp/Nu1SKoGRCTFsrzyiGFM33SHFP5OFjUc6ZCxXx80Gelx9qO0lj6BBOeVQfLiGEW7w
veYbO6w0whqdrbF3DeK6kLbuMzd7ka7+YIykJg+snekGTVYNXr5qJq7puPk0Nfs4ZdN9Pjkbu2rx
/Zb3irZ/ZzYyB7AuY45ohF/IabSOlR8cw53O3nbjjgnjxSkCEVjFw4qx6CXjQC3QesxQhtgtD9vy
yo7Hvak0+ULMLvaW3BPbSE9O2jKHMRC/eCkICOlKBMv0LcwUyNQc1GowN02GiZ1QdV6mknyygSN0
Mg8R6GQWf+VdzZQztkYcy37yFQGJCEUjN7Oon8qpI+hIMQLrzHum7JvRJ+oWPhFQLW3YsbnaJjZN
ODX2xVJUNLplsfzKKsLuRpPdWuqsrLvyBZbuCfstEileLqgV6xQFGdOPO70AsMCtAeG63oY8DTSt
f6WC3PuZtsk8JyCwoketDzLRmN51QvNahD2ILemoYj9+QdvVsduYLzYXGfBg0o25Ck5CxC+9NRRI
oHC7tXjWU6ghJaJ5lEmoehSb60luSrbHdFjNnu8tl3CBjL2ZKvUncpWXUE3rWyu0D60n0kgVMfeq
9icM422ndUEODqcmM8FJ26CKZ2Y0BnE/U5pfytB7K9CYa4b3MKfNZ6VHLGmMnpsMkmk0PtbL8slT
ibauy+KrrfV9ZdqveqUY0RbljV4628o6Y03kVo/9Z6ytr7NikY4iYgzajDszlNm4dYniWWVnG4nF
DV62T7vq8MWHcFHGk/SwqXYzz+vZYLicT+iJ3KG+YOheKp60uU8pluxwhNI3MpObU2cbmxZFOLgc
tTyVSxDOmu8vZNVUC4p4vGmc8DHxsWhFBZVcxXccUktuTG38BO2C3jg1f7SJZ8msla9GqokNmfDp
qsqBpGXCvqnHFgKgA6C46asnyDnAFHewPh8GIuQwwPkbvxwfdOnQgFRxR0GN7c5WbMuSELkWOYRr
LvNDAU2o882nSafZtC3nlcnxC5vTn0pwNZdetrGJu9BmrtN0JDI7e5o7QmS8PMKShnGBQre+r9C8
7TK3ucSc86E/MJRr7gUYq9va+xIJlv0hPOYAc9hEY0DIcCZOjPPwQxiKXgqGC3h/1DIZMsmeoIyV
R1Qp8WHYMUT4EOGPdasraUvPlk7oVFUKQETqNJTDRMIHAWIKymW4fGjJSEUTnIJPaZa8Mp7kBrzI
Sp9y8DqYYfTQg7jjJYeeuohRJehWib7SGTQsIEDv1FikjFfi55YV/iFHVBQlPFhtwf7aI7gjUZx8
JrtvtmSYVAjGKnWD3JH0ThTSWhtjfZwi5lK+5r4mFiwQy26/k7rc9SlcQqPtHjzLNQGsNNUKT7iE
Wm8w7J5SnBDJI/CbOLBo/xB0E7A3azx3M9BwSDro36Z7ZvjYIhyDhyvekJWC5bvClxVk9XicQEtb
1clBN15V3gez8gfysFe1Q/vUdt9O3zNDiPgVHYMGPorba+kOBymIn2szY9ta8y10dixKk+Xi5CMq
RCgsfa31anntg7LXUUaOwqR4OI9C39m5uimL+gmBzQbZ4dUX7kmH+ZFHxUdXzVoQLQtL+mQUCDbF
o6IoUSndHuUnXa7xHLfyDT9MsWpaMwAHcoqb/NbocnFqujg79yHzVFkjMmNUtzWkcZfxQg15522x
GO5odNXWrLCAeBpAhwM8v53NubaL08LF7Bh/iaadiS36TaWmZ8VJjaAbvWXOmG6GlbFxBL2EQWL1
JubCYFryJhvsZ2AD8MJvWjLf1lZtvBsxDw/bYWKajdc+R6VamFjGQA0EmKgYlcnKYUpbvcfVZARo
754b8cfO83jDBgXqRMRI2OljddQkYpS5+bLkVBxNGsaVqCHBQ6YLonC6lZq3t3OzXOvetsqxBYzs
tHN7Ptoej2Kvg+NhMN5O8ZaOXSW2qNxvEgyyKF2ZoWG2Voxu6eG2pmzfs9x7bDLwJfnEc6cb302w
b0AVQA/nhKGpo/Ss62w5nIjmcPEaHsX1iwunVvRphDytt4jfiZfOIIpWcZxTvUTdDpspEd0TL6BR
t5cBNpLRjlDA9oDiiPZ28FopxjgVWaZG7NpBiacOmZKRr9oxKwNL1iSipQczU/cUZuZBh6BDxNsP
hRauUJ50HmEoBYGIq3k2gNpZ+WVsXX2voIohoYpwDvSbMEPPgYPPWDuy8PYlZJ+hYpQD5bnZAjJx
VnRzERrSN8t3ZDAO8wECXH2UXfmD9UVtJ5oHjuQKfm2nphtQZAaTgOoPu76D5+ripqYDwdfsJDjH
Hycrcm4kWArN7k+mUwzbRFArFWX4RI59v0MiJQ/oLxcqNg8fVad/fH5mBCntSSdBMHAAVPQ5ph4P
gog73yXgMVy87UP0Y+qq3ZQZxJ2hHpqT5jqYmWT53gEaD6ZM2ui/XOgVBoAUQqa+OjU4Wz9yQNQJ
58XgoiMK1Dm3Ngwl5vBkj4nuUk7T8xRNH8a4Rn4G6MzCvx2n8rOrSElvUM9viqF87PruezLR2SKW
0gO+BrwzAqXBQRzeTk5/TW37ahvYNeQQZ7s8jQPBvX8T5/VLwVWyahyHLy8x4kZ1f2gzxi5xyAio
nmiLZct3drTiNe9KDLJQOQ8e8uxDErHq1B0DhzYyFzwcq4Qt1hFbKPSemCcdywu7n7tD6pfewXRQ
3VuNOvVudCfjlH8hdyHwYHXsyEohvBCVM1Lg6hCdfv/rWFvQ1qZuP/RNSs7o1UlTLGo56URsHAIz
i6nxcDyl0n8ZwkqyjWs/CHrbJextN1aWPyYxAjB0++u2xno19Dg6wLleAUzPO2vA7MADk5DDRUPr
AsbydKaNkMdZpbKFJbQH3gtRYM+ybt6ygW0B62vj8PvByYMOxsw2b4vHKqmOTai99CzZd2AwAwfa
CBitPojDmjGGq49bkF1rIozaXZ2bT2nYLRrPyIuDxgHIgxkroH+6VH6JBzjfMYaONtj6E0woWbvH
Vrljy8ue3GNMqDTepdluXhKCx4K6TGK44Mdpljz+SVuNm48CcSy9QoyoUj91of7Sk7WC3i99kE4H
jnfEe0AtRjNXxk9DQcqTnTZvCFzfQAgQCYhw+mAO5jZh8etXrL8sI2sDw2g3NAGPrA8Z9Rp43xhn
4iXF0kacDFAa3N9ySWeoOB8r7GmVmklrHdNkl6r7XCKprVpmR5LVTCArLDtWav4xUrnD31ZfRAty
US/yQ+pmxY1vZB+2hUxW0qfUhuQQ0LUTLchLn9Jsj9H45C3BhmXsfVVFiDupyN9SNbGYiepXpPUo
awabXh80rtJRu4k0vqtGF7R+jlsn3wNge4aBi9C9ZSzqUJvbMntt7Yz+fUk0beIu3lBRAzM2adCi
8JH1CalErbutW/OtkC1O2hI6xOjiPJtY+rKiqbtNDkjWrynulf+npKTdxSF0NUiX+Vrrchu1G2Ti
WhuwMldYVIeCN0bpYEWt+rOfdBykwnqkya43vlmc3Nb8Dgvf2RNQtnIkE1hiOK1V3veIxLWb0DXO
oWt+mgBDySlW2xg3Mhf+XlkDLJ44hcc+xbeKGL1VMWTTIS8fQqk9lPArHW/Sd0PE2VbjPw7xiCvP
8vZ5QY41LzGol4TyQ6oBN1u3AxQnNsT08lyG/BR7ELzm8dzpIDhHD/CpKTxS0DBOa853g99/wtfq
InoLZgK1VhmwyghVa5DWmEQ80t5bzG1Fp94SQbq7qtxzx5CgV6Mi0M+67RRjLPykpCemcMPGWjtW
LDcROISLHZVaUMYJUTDgtJ8AcgKofiarg9TiirmrmlvnNvFgWJThvTvr9TkawoF903zuqWnthBfD
cIfb2LU+yWhClVh9WANxhYiOX8iBqmflA/YBUh9T+I3OGBSLZDVfRgSt/MxwcKxnlvkg8+pinwyM
gJVlrEeH4M38Ptf1iai4YyKqxVKBLaRHBAINZKFjSYbUeQwP3IKpUxjEJTdU5KFAK+MKrqDKnI+S
UUUblchpm+GIXmc/psZiDy6/G92OEBPD+1VD/CQYNF+LgUqh+qWB2w2VYt+9gEo2NnXHKtzwC3HT
t0yKpAGjlkPfH7OjNyCPISnGp+6jPEk82lw4YZBxs+TTsLvvNpHjajBoKsCrHD03CUmJG8617u6F
7IETqRIhPbaxMUYtZMnsRxMNfbP2jOQTwBDPSXx94LEVCoO06QPRZNzDQ77mUrXZ71T8Eh5rD9B3
QfhVZCxzx5bxYs+Ba3PLYS1uOJCShse2MJ4MIhuJndA33oDxumYPtZEdJj2W8KCBNdh0E6PlDpMO
obWwwOx1YjSMZuodxkKoFey9l7KIN+e50Xx2F6muNgCqx2AgtNqeMTFgkiDZ02eP4qIZp9KTt1jM
hoPd0Oe0psXygYnghAOdB2h69ppNwWbPZNtfGAZIl8a8LlNzY2qxMtEwMVXh+6mOCQiGZt4x3l89
H+BFat+t6QW2WMi3ZWqxAGDSGmIEZmh7b3eC7rvXKLDgBIN9jg/5UNPV8rgQfgPAWv/WCaLf+p5A
hEC/rDW0AbTpeNI0dDnGDqno+xjHB8rQt8G0v9JlTNKkBFBUdubtdAO6QhqhMddqOFfiXQx9etQT
lMW+ZLRh6SkJE9YSSO2mcGBD6zCmgiHhKDnUYkLqzHDvzNk1KQTp19Fw7ynuyzIfnwi6jGHmKY8G
FihjpZ1DoQrOp/pHa4ndiSDSel7GVBjLwKQ/KIs73mWCvHLL6iuJ8jZI4+hr0OMLwSjrvGHIZOPl
3GgTviXmjmUNOJybp8zhBcM+tqICvoynB1XnxPysxSI8bXcQF1nNDcinepsU+HIZBmUJQ8LlQ1l3
4kwG+XNJQxtR2RC5d0yTksQ0a/A2bpPu9Ub05xb7Kg3qmdSRCUFZOW1aOd7MFGywF+Zo15P5tZLs
jzXdGle90LKt1jRbeHTDqcs1uZNRurHc+k/chPMhCiE1ECJ84PwWeB9Y22SzvMPjTjxS6t3nPSz/
ZJZXzTeHVd91x9BhmsQxtcbhe98KuAV0UuamdcrqOasu1QmvHCBdficI8f3FrnvSVjvjxuXFNeA/
6eQszCj31rXs80NUqy+SsAiX8n5cW4EOlZO7SdNvhvAg613WEyUgl5xn1jUz7MAs0OeNHHDer3W3
uYRFnGz7zGWdVDOYy95HbXwye7xPnOoZKFvSBcM+vaY51eEMxwpxkraZ/0z4buysU7cR7vxUwuaR
yz440WP8anYjSUZhxNxhY2QTGDZHqNpq38phO+WmuzVblLUoptYiNulHDOR5btfsVBLpNGa4xTod
n6TnGLw4fnWqurFCtEv57+MrNS0PuBK6FPjf9Y+TxI+QuohXIxb0LJL5QFtOVjTS91Vhn7g3SEQg
K9wjGeDSskWb60XESLICDZJ88aGz3DW4OPn9CV2b4UJr9Xg3hSSGmggfmcUJJIAqsegdZvLLsoSJ
gj9Yj6SjLyFe/V7Yzsfg5dqxqwbt+PuZA0uHA8GGdCvs8AYpVy2p08zpIYOpF4j2z4DW4mBq7AtG
0bOclaz/0SxjcoSbdOMl9avTAcMnzyBBpJ82p9lwCIsb/XqfqvlWl4LVbU+fkoGKUTFvCZui28pV
YiUyIUntZVMDSuyHaIOMVEGOd98y7pkMAOVTkUM579oPQL+vPGKSw5yN/YFab5vOvGhxthgpKchH
aBNoubvxgi+CCeUY5L1gn9D/O3vnkVzJkqXnrXAD0RbCQ02vltAyJ2EAEvDQOjzEqLfBfXAH3AlX
ws9RZV01ajPOObmWiarEA65wP+eX2J16FFVOVA+vuAfbrVFZEqFlFh/ojSYaPgOqqX4i0/9aME6d
RercIdiIz7NBGp6LAeiNoXPecj0NB0kk81vsz/tgqtSTm3UuCjH/K48hX+siO7L41Mdohg5pPKRT
1WMxuOZjptkxqpk2Bt0OVKnQyPFiTEhCG4HflzYav5Jcgot1sR0gKmMXeh7RjQPBpDbttufgcRIA
tz6hnJNPh4PfN8ZOmLPNAUdEaYROrcniT8Ou7kazuHaVdx/CGm1lQFX5mAa3rNLyPPiTPKeFslcZ
AtyttRTNPmgHgt2SqNANw8VtQgUIJlugLMROjxjl//klaykjJDiUb5STWBnKA/t3RbvuaocQLJrn
yDDczir7Cx0N2kZiyUaYAxNKM3u07jEPOYGJl7sV5Zql7oSeCIWITY38SCgN6xPKJqe0wXbt+3G2
hue0Z41TI6W8UYJtkkHcw9Ymb3FK1SfWA4wYMdLTEWzg6kEjr8JpKLauTyIHgl4WMyRJlKRZV9J8
+kPTEx3vdQRooNu5i0yuQ0vgN6fLZNe5w0xmvV/pJJ4bn9NyFvTEIZFMryk12WWmqic6I/4kfe3v
fmMB4u6naEkGj9PrSOfKGt01xgW7mki47xABkbbRYQBZS5Mk7MI1HwybH6cKnBenOUQD52gj7Ib+
nWTfBoC1lT3TSwiHTkSoJY8ia/PrJK382oXeqkPSvYJG20yGA7rjj4parOyxz85uD6KLw6xcOxUk
Rto5a5+jToWpIhLTecfOfDDs+IimepWNyB8orCH5oL52dfBqhclrmrLCVryfprIibicVZCmsF387
Zdl08rHiUO5QO7taEVwymrBx0ztY8LpuBL/gzOc05ioAiwnog2f7tjLSZryxOZVhg+wI47TMjY+M
ZPaJdcRo2mrbmlN3mMPpoxyHTxSPNetBfGlt+WaGTUnCdTiejFzv5u5wlb4arsYUtDsGw3zNjYSl
GdGgjCe0WT5d04kU7hZgU5b22+TE2d6ZyYaFYfhpEbjM6GBXZpCiyBmdG2pAUc4g4Y1UdrUBbdh1
TUSifwx8EtumQYjr1/yeOftaHC3Z1qMC04rpurHkcpxQ5iD2mRaKkTGkPeMLo0qkq84RURbmRK1p
PvB6DQ2DsCsybDzdNukLZMv+hlSokegy5+xFwH/jZN9FJLzzWgls7sn4SDP8AZDe0xlEZGztUxld
jaQisnm27yoju5UypCmSzTtzScQiGX4zKP+lH/Jjq3pji09St4F7+ZVuxfuwzl4D9JqbljdX+ECU
uK4WpCU+HtqzbNW5Fvbld69EOfc46SQ4M35IR+cqygEnjgA+cxCsULcSzHRRdh6GbGpz/JgMo6Bo
oTVJYqPOcWNV5JZaTfzQVBDLJjpfQM9NQqNFZQcfJBGOa0OxOJfDyyTTNxrXOv85LIh9k6i5T52X
f/oq2TLa04XBsIa1gqCiFOTKoD7CLfksmbAWfDwAoOvvPowAq0AGPHfK1k6ev0BKyH2DciIdlAHI
tVzCkODAlF1viPoz7phmGxBux1Fr7JSNUtfVxHj1WknY9LR3kau1NM4SMx5uofbxdIP3M6B4ZFca
NXmNNHYtcnxTjRp2lQs6VLoUsKRiOJMW1jEOIphe+j3+Ruwy4S1KVQ6lxuIOT+MF9MsNENGOl7Sc
uLCLqb/5ffDdCMu747y4XKj/+FJB/jG+4CVA5Vn5VzLopnMoKQXTf8Nd6V9//xQn4T//JEI0doiR
wXRmAHu3rvCbpRjzNkVGZ6Qd+JfMj5ybXEiU5Ir3p2cvN0VMI9zsxFDh+q//ekia/kYk1OCGWUMS
vxwomdQWdhGQ9DRgPt+OA3lSvw8K9buf6yRcD+jLbV0yIq0lvXM5071kwXhWhffcbuQN2JFBquYu
5urRKb0Okl4AtyIlMIK9UFyJFQYBTF9/7fXdLFn14+KIt6s5hfFXtMTlHbLhbUL/iZvI4LqEU/2O
5/6pWWZSMX89IgaBDsovbxJ77G49Wxz+v8vov3cZWdZ/azNa/+//1X//j7//5z//51FVSfv9746j
33/6D8uRYf+HCEUQYhEKLF8IZHX/5TkK/oMrEfOQcHAl+Ugp/2U5Mv/Ddxhu8Bx5Lrybxz/6L8uR
4/qmz/ezfRqjveD/yXIkcBZhKfpXKyaWI74ZOJbPnhrCj3n6f/83y5HPsttbbCcp2cKb3Jt6WuXi
+TSSOkBfSXrflMafwQScc1K2Kp/P3n3qGCQ1l/1h0fv+RJhUHlXNC+amo4sCfsXvhpCl64/FMPUP
wTzvlEd/mEA8sCVms9pGdjk9SLuDHu7n3/jDpMBbHxYK5iyyKEVA92pKmhDBB1494JRN2JnzmW6M
q9UlI07/kQoZV11FodRVojHdZBZEewrCeSYIKeIfVoQppR2ArLGwlTSA6Uv/Hjnoj22MER9e9mpD
i6HK6T5L9JgcWO6tYrw5TXnavjTmFdPfDhQs3i7UPK1iecet6B17W9SgPqk3rMmjSja0jKFda7ML
JuR/PlS9SAkq5GsdiUEoH7J9hJEYDaHciYxGHlNpxUZlTddfa4RfEJDp1fuwZNw0F0JJukBdsV43
p9wvyBTorUO0WNx8s+tdhWmQtDzGhXXuBZqpGKSZdYfS8QjDFlKJYYN8DSlmE5AmHQyHMnDbSzkW
ZLmbS45fLHmOQRhu+jEOLjm4MDkhyV3cKOcGEfg//uYYXXKXJaSziUj0R46qc5+GySVFWj4nmfmK
emxf8TY9l0HzBSvUPLcOpaUYKzYQdOZ2UNK8txtnFzhwgaJtbWJzYwNkSxXXXj4YznyXTp5xYOKu
Nz5+f8oO+C6LInUKOYQdZP7l18NTpqMNtl282aqW65qkrrvfhxiL0fZtlGgAiVlTN+xV6oZ1U+zb
mrhCXG+QURYW08S4IEjGke0ppAF4MkgE9ocrepi3YLRf/EH1ROql7bUdTPraVBF0EyoZ/wfwRdc0
tA9A5SPi3gqq3Q3yiHITx0WyI5aLQcX7ITLSAtFIVlyiPOZHbHMsQ7TmEH/rzKeWxrQ9WnNQqjg2
TonpM0v829/LRe2NIr2xHdM4/z64aQTIWjiXyJLt4fdLQ160RzMOdriuqJrtUNGi1LPjixM04a7o
02+ysSlEk+LLN5zGIsUoj2/8SsU38mXxPbV3x+VP3iOmSRY6T8amNlZZ14HBzSHVtNWM4jrw6vAc
KvnvDyzZhg4QuP3X1yXtKOe2TP+0LAR7c3La6++DoeLuamc+JW3UshCJNff7Liy/MuGUOk/HqC92
DkHeaf5n0PxPOftq62Im2/b1O9Ux12UQFm0wndzGDWYMxx2fmVrF1qlMnjPDB973jda95mm3DazM
WRfNOOzmvEeg2bg6vngMrxELcZthtTdQ5W4SOEdIAV+FV1OHJ5IkQvKkGB8U/RR70bvGGY2gJKeR
PwWICzdehUgR2sy8hGVoXvpC4ImQHea1wEWD2PDLeKX7aFC1cPP7UMV5fmN70LiyNgENyLa+QplS
5u7U6d6364jIl5Rk+oJgku1MuMTaNDNBWjRRWsB47p3bxu4RRYt9dQy0BsRPFqHOUyEvZ2Z6yvQY
VeuBSukkzoPSYxaUeBkM+2wykIIkROzogaxgMqv1iDboYa0c5jdq1Q6hHuPi34FOj3b8aBST6XGv
14NfokdAsqW7TVW9goaT0BTxcVYkpmgXl6cHyGJW50KPlFTQPuKRvJSCFHFC3rctyN7eZg519UBq
hhbR6syoodt+S3mlRm8AOmSIjZhmCz3WIrsATewh3Rpy6Mox3QZ99Ql6Wp6Qd7FN09AU3I7MysXw
knqojSc9RJd6mo6jKyq/oLRykn8Zt0GAH0w9gNdM4nAUFidJC6KjwjWKxEutx3af+b3P6wMS6hNE
+r3IqZwn7ufq2+lDH5bHmg2g1RQT++gFAyfQV3vOqN9YEW5IThD7Q7cHrXU2OMFeXbYLP7/G7Bp5
u+306jGwg9iZ+xKF04YAM/I49ZoSs6+QtHA7zOJOpiwyjmtcFzYbX684YqA1Yji0hAcT+9iiH2EZ
kpO4Q2COtEHvSblLc2FPMIyDX5dNilCybNfq5Ypt90qqizoZ7F2IGc+RXsTQ/T2HQxvh908/c4es
gGo52uxuPjsc1e7ZtorRldJwiOYuHZHWEf5ZRn+s0VpbehUM2QkNF8VrizuOifZm0WsjTgIU/KJZ
L170I/Rqyeic7alweRO8jfTy2eo1NNYLaaxX04EdFZlmTmsXa2usF9jhd5Utxguu+fFk6TW3Y99V
7L2GXoDTbPpEAITE2u0Ofg56GOl1OSenme15DpttCxa58tmr3conUVKv2pUixqOgAjCzQUcwLAF6
s5nTZP8+mbT6sLAbenUP9BI/63Xe9LfG2tUrfh5m3SrQBtgypjx5lq9B4L62xsUsC7pvk6DH7YzK
vJYEW8hDY5nvaRQOqKwQmA6lQ9li/kDBYrn2NAAxZJyI2WOggYlZQxQEqmyCmbjhbCGLUvtDSC/I
r/kYyqOT0eVcuRSJdBr4GEBAEjJ+13ZYM4elB8KEXtoZ09gQ2A+I5doTneYEHdkYOYoR/DKYMLkE
xHfjfYrJ078Wg9GcQ/8nm5fylFTIrgRYTaVBm0yjNxrGwUCc7znifzwQHlNDPb0GfSbQH5LsTOBz
AKFMQ0M+GFGrwaJYw0aeBpBCDSXNGlTyQJdQRRdbXwNOk4aeKg1CuRqOKjQwNYFQAQh4L+zbUIAa
vso0kDVpSCsH2xJgXLEGuyC/ZwT/AGCBhsJyMLEqMwGZDY+GNg2Y0bzonVwTEG3QcJrSwBpZzH97
DbVp1UUP9iY9QDg5AsdV4HJKA3S2hupSjdzl+sFksHI0oPf7pUSDfI2G+0IN/NkaAsw1GFgGgInQ
tvK8iDQ+V3F0G2vwkIa2bNuDJ07gitjt72YnJV6wv1QoHdnjEbWULcelhUscWy0HrkRnmb0UYxmc
s4RSq7hI0JIV8T7KXr3auTiK/bR3wpcW7BNP6UzocUWnCbCovKc8xyOfZtmUGjZ1wU9bcFQUi4d2
Gqn66CjlI6uN92H0ZZFlcOliS1dkm3uhcVoxDMOhdlBlWRxzb4nuhuU+THR9/J1q9HHR8A/FDxKA
XWcnaBBFG4OKB/IQdhi6ltYZXhtGmzUhzPEphq5YSji6CUhROdMtEiU6L0c+O6FJRGQ9isvoZEi+
XSqsDJGc/Ka8a/zCfbTqzAV3GYGw3dR+aInq7/s8/xhH83ukHnJVdqkC8DIxlms4fAIX9zVAjt0n
31hg5oDGZAzlzcHIwdRHu2suyliSfY8YBjyvfSNFHvi9z4tt6GLazheLgczH1deahndy+ExAGe+j
6LFHCrZCxh40sXHEZfCJcA5cptUcQGcK4/z7J6dF4GcPh9DXHKEKoA3CSuyGiTbEgopeio1ppyRw
qtjM4N0wGss9NDPlDATF7BqjO7kGsQBtNL5SZzWjEEsbHCTROjOd+NbDpTByHaLVu6JwRcKlqQ9l
miBNVsZijxKLa/6pTLtviOlpU+A1O9QJtZHxYCHPpBhdCxIuzUhyCQ46amakDn4rzX2hCRkFM+Np
iga+r4R+goHU9E0Dj9MUwXhInbI9m7aC7ism9Nsozh5ATpZD5CBAL4cSV0mKT2eyxxsWgi0uWuRC
8F8plVyQEmQqCrilMP6xpyXbRW0drfLKfK7mPxD71S4GNBpCav8y65YiuGjlau7KgcTKIbMKzWrp
Ro1R81zgQekqS/+i2vOgRcx+lVDvbbpImKP5q5d2fuLamdf6Q2FCpLkQajbEmqMZNuprbzVNuk1I
TljLm2C+dTyzeqFc1tk43aLN4/XDkhZre4D/iuVwlhGMXgq1V2iOz4Hs8zXrl2v6T/OAoWYEU80N
xpok1Gyh4LikLX3Tax7R1IyibInt1Byjn1N6qKAdB80/zpqJNDUnSazgkdxrFL6ar7Q1c9nBYGom
04fS7DS3mWmWs4DuDDTvWTUPNTQofTOgWpoZ/X3QynnEb3IrNH+KIbtCuw6nKmtsAZplDaBbheZd
sbMZiJfP7JKAvJqblWh7J01qK10ybqBjV0DX8a3qws8kCJu9N+dfvuZ7Cclw8cDbj4nJXN6YGzq6
OWGzDnth+z2ETrEf6xtvZForNZ9saWa5gmIONdesIJ1TzT570NDAXCQHwkuXENR9ohtx01KcsABQ
bgGLLTSfHWlm29Icd6DZbhIv4C9rqlngwS0IcZT2wS4R0bhz0hruvfO/oiF4J+/x5EGnC2uXQK63
mmUHPuU00cw7Ar4N8ArkE6Q8vx6SS4UcA7be1rx9B4E/aSbf1Zx+AblvapY/gO73NO/vagUA/6c9
spHvho4kynakbngkp5i4H0p553WhlQQQFAE7CZa8xr4rtdpgGGx0B+U5GzfkaKXX2ZrRcVPMUiPg
IWTKOCMIHE+0Ud/wAvJBQEhLjUBLVLG0zM2CIjqbg4kMb2a9RqFamd6sgpWcSkoC47FcrG3EEyki
ik6rKXKtq3AQWAQALzWCC+qSdkorMBqtxQi1KiPT+gwboUaHYKPVyg2D/XAFC6bZ3ppI+cpUMJnR
2v6xe8mTVGby2Ib13p58sQ4LigAWsmcz5CKZ1o3Q2Xm2tJKk05oSz3iRGHy3S1F+08ApT6qiXiuC
6wi0IsVPLTyEuYMUHMyXb+KhSiRx6rkFPMU8ns/UOqYdNaE1WfkEdEYG2qHZ3vUmiMqQ4o/qm1er
ALuY4y+ExDO3avNKNRCVddbgbNICoxOZzdMiqvtwwO/D8SVW0m3znUEvZFj47i6MovzcxfI09SMR
NX1mHruoaO5KNweryjCgDmWz6yfy6B3faLZm5Y6klNf2CpVL82wHEc9++5BQdpeaS4x/yr4Jo4KB
tXyL5n0yd+MDgSXPTVHbZzW4r+OSuIjDO2Odw0uvsUiM5zZEKdx3X/MS3PYOW1o8zLRgqmcrC4O9
Y1C8FxfZuzNab6LGBVsQerLzSJliquIn6QaZ7RlQD8uY/fXJ2mQ/cb5K4JCNCg3UfH14nRBclbzz
tjE9iHsfv3ABqHPorWg1VXzIIGqhtWh4D7zlYbDCU5W44c6OloecggE+lvVBxQgaqg9yHVadR8SA
yPuHUrl8fx8cCiHVvvZDRD0BOBHe0i3enudWy9p7Vb0scfoIhX2ecboUZC2vvGDgYmzfp8gk/m4x
nyoz/ohL6w/pwOukz1r4PveNwSXi8EBSOBkR0B7iQrFUt6JHfNVVFYuQ6o9ljvnEIi5tHT16qWtv
R+dbGs5dmrmk2f+4Daozo0PY7d55oY+0Kamwf8szLdWwD43ig+KMu64pdr0n0hNXG33CujIyaL/k
1MXQcJwJkzeQHw3nc0hotCw4cPZ843ylg9tiLv0DYW4t8mnvu2x6/+ha2pqv6QDV+evSqTHQWmLe
lL9llh49ZbGLTNuSxcpzUDRXjZbyzl2+TkcQFhfZ7YYmovXUudUmDpwvUE7OQishqTETL6qbpz0+
buLNiyDfBN24hdFEbZQX37OkYMCQt2L2bwXJszzp8u9SkIhL7YNYI0QbyTCyvMdamLwBYe0z7ZBC
PIdbACz5CDcPy2lyyx0j7V9WY7GdMDJsiUW5OF4TnxEu8YxZw71rcaxmU0teidbN19OEGGrpqo0w
lp+o89G71FjraV1gg3ctZ52FdPS1BhiJYFNNU99YjcDHBCvRsqPA3JCOS9Y2QURA7++wR/6NqnRr
u12zSpR3gpe8LMOfblkOnXR5dl15TJHfQ4EYqO9pzd6mmTpWU3AwOGNn8tZXpdCVTmP1Mi8ufTC8
FCna9w3KPBqJpEVeA9IHKQMo9NoY2FqZitAlcM2Fu7C5NBtBtMd6SuO73OifAtR7rfPBE7txlTvD
hJXmRujclsxpljP2P/qiKNSTydlYsm8rfTUM8eFI+jRNlCt+bJFwUNMEFxaEBcFEvavCLo611e+d
vnrnCL5LuDvOwNE5m9cSEk+CWpHrkWaV/sempCtAaDTnyWuY99yv9eeYm+g1+9vAeikieTbFlyvR
srjLE/FTB4uUKavtEUnaao87x8GICCsu5aZhb8V6s7FE+gF79L2MzQHV3FvTLJTFTuNrQu7yJmmo
N64cgc8bYYjL+S59gV5AB0uW6qfCILeiOYhgRe9KmiLcJjUkp2AOd51ApxeC8p5aFcFSGw/oiuJN
bCfeuym/y2kCetvkdYHMMHVfRtzqokl+GtF+LslEeDpp0RRlr7ICNwWvgOn9SYnfX40mcIOTkZvL
sVUmGB0rOY8rkh4WxH7yDujApvkk3nKWWPoIDEqiBgbHfuVFplyiby5F+BFa9bTLzS6AxZaw8w1q
C9lYn7EiHKbW75lajHdL3CG/rBlS+eRWJRpaqvzIZKrBjGPr71D4BNjYxF8qNuw0G7MdaqIUnBSL
QBFHXx7R4Nsl3ZXC+Vmm5CExCpyLRfnzq74fY/PcckuuVVUjIHMfExvTjYp5PWuHajwSbr0Y35pq
sFhRKJIX8jAnCdktvJ2svH+f6hc5iAA5UfbYUXo7GMA4OJ9WWYlMOmIrT1l3S9mQLF49+UXz7eTW
o9UVV0zsXGLJQZURRCVnZDqheV2Cs7UgaDKc+EaM8UFN00TlxpoGZSD+WP1QJXsEUriYZv9YWB6m
W5plM3nTT1R6Vfg6NpY9IYqaD1QavWQT3s3omVJJvNQkD8WCligb0fzIAkML2P73Z21V8EPKUNCW
L0Yw7kOsk1TwtIRZTcmTS8kX++OM8yRP11GJ2NsM5TXN4g8vTrKVHas/xeJ8SEtdZpeLCmH+gTrN
91CF46ao3HeDpDx3Jsk7K0HXCHPYOtN4iDZWyioz5sNprB+QjDD9ds4KYuu1rugybM2zm2LMivW9
RIZY0GAXQgJ9BH14TKvs4HXtcmghzJMRRZ8VbIkL2Bbp9G4T5bEavFeCy8NNmnDL9DDfDUYcf+aN
JprlM0jlfWWz8qJ4tKj7CWsiqbsM13EojkK5Bw/qrCDljMp6gruxNOSZ4zJ+9IQrNOPZKpd9U2U3
NM0BB0Xym0Jn5EDiSvcH/2mEtkOFvdt38u08IXjgftZI9VvPnEc+h4wIq+24TPPPZnLIM6tr2lnQ
8fvu8DGJ+pTmNSZDK+aD3T/PFTldvrwRhbzHPk/FqZfjrZw578P6r0+PGFi7fagsqvSam2Hs6NKl
uECnzq4Hh+0xCRQSjzzErItSuDTUQz4xeVSG7s1j0orFAnBsE0lva39gQmuhI6dHj1hXkoVeBOrf
XcONuoo3i6zB8rLaI03Uva9AOyjrZn8ebxnX1mj7b7q8OyXp9JzN4jGnYJYcn13WEJcSEpcAAvXl
yOYd5fY7r+Mqn2J2M3vYEPsVrIzavM5NCBcwENNObDLPKgdy/lW1Bzk6G//anpFjf7LcsBFFxTnJ
ok/IDZSQbnMMo8nB18Mp4WTpps0SKLISA1KH4qgZPhADv7mGzX3PckAuy+1gxwxdWuFemx8pzJoK
w7sW+1vG2rA2QuOjQ9SSi1cAShRWeSXWkcWq0Xu3bO9bMed/Lekg8MC3Spv41fXzN9t56JnTjHk+
OkEOaNGQ3AudiuVcW6vxIjS2fXLahDlfeudKkjsTI28cXmYmoVVRUJqbLnp8qe8TtCcQhvRajFn5
F68gvw9QVufhXvLna56zdCzKA9olI8sma2/VNXRXNm+RhdJ6WYhRaLgnlApfHXt49krK4drlE3zc
x1lDI7Kh6HRyTbUyBCEzRY6ZXKfoDGxCm8Kt3rC0kslAqEttBPPJkxTLEqRzJUAyYduJvHXk+9Gh
UwbZ4PiAMp0qYeWXGI/RyjDtAeQR0BbmpDWXB0evKkn81hZlt4ns6ssqQoEnHUxgAH0lAcjZyHxk
8U/mdEfg+EfS2TcLAHOguG4JuHGOsPP7ksJqciVR6pv+nyb5GoORJ0hlh8n6dNAVe4P/nBdVsqrT
U4PJPaQP51oJkiustoSoTLNDXtNiVFDG4YoYaVjgDdxj4lDH6qkm/K/tm6fQnu5h3sw9Rs0weaHX
4U1GoRY+UjrU18TJdA+Uq0DYI+jGzkHVxZSaN2ETvGNoO/Cr7X2Zz7vAKyAKSBTrfdrJInNiZ6c8
mG13N5qkhAA3y9y9kNe5DfQ90yoCA4BYH6re+TCTpdqhTiQnk6Gt0HaTiuNy1TDVRmEPreTz5ZB/
VhmSzEodokSMwtrHKawgIlb0Vh18nevS8IZehugxlRz7xUidwUKuBkUiBFFK/Eqt9QgPuRZefCAm
mSBE/0O/1SlhfWi6ecGVxD5AvECULDfNiAi1cN9DtNCISAlhF7Aq5vIXUKXc+FI+ypFsR7DWU2j3
vPsJRJAzsURNLf9ScAHtJbdu5P8VEBxMps3L5CoP89gGzTpoj/taj228qRJCn2erSuhsfVtcRIGh
BcmTdQ2dYAMqKCg1M8PpW/u/kIT6sOwRiKQ2LbRp2cqZi5hOgwLAO+MI7xMOhloVPpYf4wYU6YzE
866ewtt0ZhAmZCPaCZVX66QtH4jN4jWBfPU/c9ND8N7BqkzxkzkS9VABecKcpXezRGSYef0qbwjh
6UcDm07qPNHmQfSUiG6SFG3eUsdPQ2kS/lTwkbRtLUN47UWQ0YGUYnzzmveyAQkzxuWDUE7OV+sx
K9uBnhvMb8RQncLAeBYA5cQuOVb3XpBzVIesrzYKrLwzNq0PpTQFd16Z2TtWCmtt5/O3Z9+ZXk/v
PWlH3mIfLD7hkRE++YPczk25L1MLuVaMX9txYqrhS2QePEvUye6aYDmMDR5vMUNhdZ73VTVwRzRQ
bk2Fu13Z+6DqfeylqwR76XY2nYC0D7dame3MoZHaZ8SfKWIwYpVtIY5WDVesu0Zyg8x+wgmpbs6H
gx2UH+ioK7pO4Tpjs612ZGeRG8NYUi9Ftl/Qf4N5oVA2LD7Pc4VBLyN6Ap3aBm62PAUWqZcLCY1L
coTvBDGeXpJB7bHbDjvSDkj0lh/URG4zmjrq0Se9OsO1SAggR9o0osEj2qLIDs1i8PrmNvFb4+Mi
25csIRlPmsRiOaUiJxX/BurUIu0YvalCzdHLZwGVPrOVgkHwuQybbueMwXO7RIc5mOlek38l3QBl
xAUX057A/nRMarM7g5NmAWOHZN+IbPhLh0+050Ll1tznzrgfFFk5cRy/ELR7Z+tbgdJfFCVIUYnp
m+i1917mfHnorZ7Lt/xJJOozx7gdfF7AKeW9ZktoClrQ8EFriIzJCiPlhSyceFsuEFoeIzzuIx8n
rGVt2p5iwq5/iGOKYIa4wtO2lJ/O0jxE/fSEM5cwOABu1FF7PwjeJyudVr5NzV8O7rfE3lfLYC4E
DaDYyQ61b7zhlT67Yf6HLAMsTkH5LpAZNV3IWYxYxyLXUM3xEVqG8wQBsTFSLJ9E29ZzbmmUWi2m
n+4xLvfE4kKDqhSSzJP0Ro2lZAXzPwZreaUg7Bbby0y9aHvJ6W4YXHQzE1DXoo4ptcCbAAlOiV/e
ZvCg6nznD+3FXqJikw/Vn0HIkwsPAd7ovhB1D3BQnMPYusRzcou06caJmFZMWVHLS6PzirSVc431
aknrbRAaxxigYeVo77qKrZfRwx3Vp0TMoCPBLTbrizBEm1IAsCObOTs1d7UzvfSV+5ooPOvlfDvD
lUVj9UR/7QVJ57DKM/IfxrEUu3I2wBz7j8X130l3IvkchIwE/nda5HoGkPArruM7go6TTW0Gwd4Q
nF2EppmRoDirC0lZzN11E6sbIShO9RUwXNvRrJRRRRXZwX2GKXzdacoZmxOoGcRTX/XLEQnMcvIG
QZRJmN+4bg855njpZlggAYcAKXbxbPWiIUBh4RomdwvUgjA3d3wKwIpW9pfhg5ZBGiQ79FrryXBR
oNX5uIP0ywk4q+lpdMxN3CzIevaOrArM7gFrvpukB6rYq5UbYq1vzeuoG0IUrXwMPv3K9fp+o5cN
lf5Qy/vEyFaevGqmr6HKLioKeNcnTbdRirudOL7josE2Y1A1Tn9C8Pq5wBe5oLehsuq4AM0AaaQ7
vMWYz4GXQSwp6p4+29H6E4LOe0b7VNr1xWTs1Eg0GRpe+j7GZPvaIT+pioNN4Y3HIqqPuKG/Mrv7
kyBFBYicTkXlnDDGKFRz3Sv5AMT+0rFVJuNJEjK3ZoeBufJJ0kFegCzu3ivZ/rKC7Emw9M/Kf0iq
MN0XKcpr9KFt3h5pfQL9LpEQ+MTZLRB0GLoKUnqIdXt0uf1h+QJyJ3w+3bz50Lf/Gfg+ZWv+4GjC
Hfyr/m1OcHAsQaGW8/JMF+IUJuOFMPN1a/oR9TrwvdMcXUL5li3lBC44g9BE7rtH4F3mPaBi/4BS
abYhsoStdBHjJSWnZi1cTf5Em4j9k7svIAiFnXgOmuLEsoxhDi5hMdvHQYT+NTa4N0tnl0feT+jj
D7RQsFDgUuYo55W62lJ+JQbZQcwS9j7yXlTpc5FSZ062wZTeOM0uBydAaNLjF+PdsTWXUsIliO0Q
Ww/oHWhYsJzmHgZzXSG1aNRydHo6rJcueGenzI6hzD5tUW6TeLR3Q4oMJ6KvHo82DlpyXi3l7VUz
kTqA2WYmwWPDsHqsAi8i7HQBZIk+HMcaNrVANmjZximDrfQcf2/mXvjO19oiJDuKrRPNCrXXNG2T
oxEwCJPfuw76ic9dIrNNblA2gvbgb0xW0ppqBuwJ2MY2vvkgJf560YFqtcRqXVn6vaqLTpFfUk1e
oCWOKAyaoBr9OQNAIzO3s4h96hvrB1FXvp8XfMIOZYUIZgAJinq/hO9pSA6yRZL2FgHPp++ME/wm
qkTDapGoW8ZbWFKkbZYVVVioQyHrCUaUp8wWz9zTXLPdcIMc6aNszL9zQ21XQygEiUevKgCyGfzl
KBUBniE/kinvqfY9eEHVPZrS4HVYmitEYr/p3YBG9HnwN6D9ydb+v5SdyXIjTXplX0VW+6j2cI9R
JmmBGSBIgATJZHITxiSZMc9zvFE/R7+Yjqd+tay06GFRv1VaJplMAOHDd8+9t07EGpXGBy6EtuSY
SSNuuDA/WuLgDjiFeGqFkyUrDspgYGYP+biTof2ddd748Oc/bt9zoI1WbVP+MGduY0UumNrF6bNj
dVz+OpsgX2l/tUkz7qaZiJDEt5edMyCttEv4hcPsh0NI4sPCpHDV0mhs/KoDtdD4l72YxvyTS6/a
Srd5noga127ucjWH3WfuJ+42qLof41zfLEUkbBP9iFDUNnk8v2F76BDVRx8kaqDfOqwnA/WUqR1p
MC2KgjFtm5KHumaUNDfuBTDDeohGpBFVZLQYu96dVYb3kQsIz1GzUsYJn057bFyCYpQ8C7V8C0wh
ufXhF8E33cxvUCU/LItzvrV8LL59jxixH6TYphBQdpM+wM0HmynzbwXzVcTDIwkqB9sv73wZBBsn
SRhJmfuBRdAuJWV3LJxe8OYTU+rMvJLTaN3Qr37n3fTWpgH84ARxE4z7DM5Ot8txlUxwwBkROfPA
TSCa9cXQ7hsqBorM+DYVB46lbO/D5KWj4ppH3PTPHjNHx2+eptKjWqxxnyuS/u4YsQdc8o4lch1d
bPmBPlgJcDU0DKA/7CnnGGEb+4gBz6Ug3D2frHGfLuVbhNUQA5f1ISLB538A8ZoxqayaOSKAp+3Y
psqIASGOb1rJaJomRLVsAI8a95OMY+8ovcRaI7ij6flWyzn1EIzTsJXK+i2ylv7dGQNfSfjbnamC
J/Bm+2GGRFazqVCb2UnGXDUo/GziSIU7DnYfBH+lnyxVP0taHJcBfLDvXvN8XNZESb/lXpHsuhS9
Zuwv+DFuYfCoPOzQ+RB+EAfOXKdpqDsVaxa3Hx6fa/0kZENIH2Wt3jD0cKSg55kVJgpjfNGxG+1k
39+5omNNyPpfeZAdvMif9yaJvKHLLh5wgOmrZyyrX/ADEbdf45Xy1hV5wsey+nKWA2GA4MsxhEYI
642oZN37k/imoBwTLtVT+Y7EdVJeYZwqZ5Q8SvkvA9dywZHDa3yYG3TkOq4O1ThR7ziElzHvBef4
9K12qLfgpAc5OZJuGffy1YqWF0EJIKzxw0hbLLrYr659DcaWiel4npdp13l8PsaiI8yJIzB6ZDUF
z1EYcWuKD6IEkY3M8Xe1cIEl2WM9I9bjAc2OoyRtbXDFxcSV3iMpbUcgVILZGVj5DQ9AXh0jt1Yb
O7WvnSqfCJD+YVrZ85xN9Covdre2qQ60Uuvdosz8KGrnhPhykou4G2V/neiDigDQdnHw7FTjRyr8
9wpLL24jWotpPGN2XqqeFO8HtJGNwWmQMKN161Y/qfB+qJL+KVYMJgPkuJnXZPAqsUk5/K7gfnkY
NmaNCTd6o2Wu7BBB077dOUz6Obz5DOOBbddpP17KgRkHIPu6aXxY8j+Tcu+Ntefc1/Y59cUngR47
KP81IUd2yYWIQN7M0HfX+BBGyUM2MDVMBoDcfGx+hSY+V6apo0sQLmnkBxawfF37FNO27afChes5
5gd8GhfKkdlUBQ0U9M5XU6cPFntOFxovjsUpmjQEIvuY+0uAICII+6tLldMAflwYvUUuRmCfsN+i
wFvnyeiL7STnRycbgtMwIW86OU1OE1sjAANG7bH9ctwEr3zHrKg1RHnIssGjXzt5SwyCnYQVz+du
St9Tv5v30u0gMVGMDHbygSIgldm/qVy4NU40rjNm26sl+HaRFFY1mRybXOQeLwcld/XPMOwu0/jJ
bb4o/NtoOo+q6n+BrBCR27woWppIhcqJgibcKe2LEJ6n+B79dmXCRO1dFNaVXfNqhVVD3JtD7opy
9g1v5ZS9jkZ4VoW16SfDOsyFewob3SuLd3qd1Oq+kvlWWrLnrBB+BVnJJY8YsLIgzh5nJA3onF3d
SZAHObc05IW5s2NI+9CnrNjQi99LPs47FSenpW+OnZU+uR2FTX5BamxnuZeGUtTASn1SVNycysgp
Ww9yfvcSj0CzdhArVKJ7NOAMzWP85vw+E+9JwrRPJheCGIHUjv6kzHT7Gl/BsDyOJg9s4cJ+u7z8
PPQk9fnhA8q4f+qbtNmYw2MgZ8KzvfYbUHoDUzqS2pVsHd+b9wOFsvxKHbhOwpvM6qRmwddw7PNt
tLKsuwZzzmrq+N+21fwWTO5VbNwTXWLiy8XG5xmUnyeJ2W0cP/sJAUNTfUzYdaUpkZ7tlly44Ine
ScKBDGhIUZgHoR3bDol3q2LmvXIIx94bs70GPyruWiX3dgzfaWE3mJt3nFzZXeFY0SVR8W6KpuSK
I/m9AjJIoxnzPrOu+5mnaYMoba4d79RMPFZ5v+Q4v60TpRNi47oLzBMxf+vA8q/0ZSF7DskewRnO
nM+ME2JFiOkeqA2voOmwALlwijeVuGSqhHvTXWhOk/W5YlzR/gob6+yMvbHxKglQNnE3qaA/tk77
Ec/+J6VBxHdw5sAb+dCwshu4ORw46FWU0uyVuusuE7/bRGezyS+rGF5LvK1T4+07/Dm45vmCdDf6
pGLPZoopYiJRqSGknsP1fO/2lzx0DeiICWu03+xne6wee9/21tzV983if3jCe7HrTBywTr7EXf1I
pDaCcYU/Iu25iJm9vWNoHK8Ta4Cl9159Y1aHuS1v0YSkO7vyUgnEk5pE8Zj5FYx19oNInQwlvzl3
M4WzleJqyDq+paKixGuZK34XRzY2WEu3xYHB+haFi82+901y7fphPORMtFHc80PjtZ9p536nM1Mw
O7Y+/SL5ZWZA6mWXvNHNMLORMxthbP976D+8wTt7ho/GQXewSbAu2dpPtSjavaUI/+2k4azxshQ7
5Q3HqZT9uVLFu6gr+ZKiv8i0fquiuT1F8fCKhZ233oCMtEtnq9IWgdmH/ZFLD79lzZeQjbJHgAyC
g2Xp+g7A/ZVqRsK+jUswKr3UmuW6g3XA0umt6kxdrSAiC7IRL4ZvfSzpAttHTJWeXyTAw/KReHnK
Gtg7rNA+m8P8TE9MciiZefIEFetkuJI6u/aVh5fGXF6rwsIXmmVnU1V7Amg+jBzbWCrwRTC4Trtb
6VMaGAkgHaQxCIIhp1Kq2XciBloJ1X4ISBiTo7GWdn0tZ9SDqavuRZMdC2P5Ju6LhvshOdTDMK86
0pz8mUGNHL3vWk1f/I+s63Uplit1Rkzhu4YjTZjdOcSyMuVemEzK5JFSjGM40TVINf1L1OUUTtYv
HWstMySy8qrXKlWIeL7700qC955kBIzjwXst04swLvSTZoC1ODVG1KR9nLBlB49cm0iYEMYVIeI9
tDbTKC95j1qXSf86TMzVmR5dZM6lhJNfkdQvxVJfCZo6h5QkGGK+EKjDRdpUBB6AcrfOdFdXwc9h
jB+anpTLgpw/iNXNMlskuTuGT23FNjE83p1B7YhYO1rG9AC7eS9ya+DssW57qjfiBUDC7Oi3z3eN
Yz0vChQvIyYn6pq140SEn9bHUW/FyvEvUYDzZonOieIGaha1Wr+kGS6eyeMLRP8VLNgeaE9b008e
Pnao0BuzK18rVX0TC/rc1aX50JyyHEPh1E/VIQI1ANXzMIJMP4VLKELIuL1LuAbbMdxrPVvbVEHE
EVlCG5Obnsw2G4kOmK6Cbj+uAw07pLQ+rJBAgdCgLoU4sb1s3e+OsohNkKMvGCE/LDc8vktIQXWp
U/0SczoY9Tv1RsbRDscrvvcvenQ5fhBPRjwDWIct0VYcThF1Fp7aihohw/lUKne2ZcnBFCvZfKSB
uANgC6kc4RwrxpfWV1x5OBtsisrHL0dJ4MI2QPZLx8Dt1MvsqazUi9OTTGXekTR4czvKtRySRVeS
8opandO0jSkMJk2EeJWfdlS360jVvBae/XN2OmJpxuzN5da5ygUL8Ej43CrihrwuedfxW+SflBCu
l8wmeM2r8XMr6AyCgHIUVbkXKuiOnZdIunwyNjy4hIYpacakpmfr5fZT3FQ13ndmcydNiCw5iOfJ
uLNbwLY0rJYdfbC0TzOg4Ws22MmIDRLDq8PsCpxkY8ZJg8MTC3qK0QRfzI7t51jVTrlxLPIgaCx+
aLUUYXfDhm5sk+DMYOWXCxM2e7QZSMV3Gas4k4dlOUb4PMKhHq+JR2iJOZO7amU5n5TIOzFA41IU
tvIYtXxeC64UnJHSA71dAM2m+xWkApABhL3JrH2c1+xRY57vpuSzaseSEFtHfnJmyeLxWqSVf/J6
uDs/u0qyy/iI8V1GPw53xQO3VGfbdP1X2YNztzOdEX7Ij8iixtnEBe+qGCxD9NjZBr8k0ch5yMS9
yc61K92NFwHgNkI9sKeT4C1fYTGjZw9MbJX5trELm1ocPRCPiI+2GwixN1uiyjN8jSfHdmgKADNV
1LSoOCcgOA2fyRo22j66t/yEfdTqf5tzxQiBaNBj1WcvaEjd1aDcjPkrOcdVpEdRManirqneJKEt
K7NN9p6fTfulWfj0maO8lbRwNcFyHhxqcjDNssULqjxFz5lhBr/Gq7wfR/t9zshtMSJuHNm+GsmE
a8Yg3GgPru8uy1qlI/OG3nlnXip4t11xH2QGXjLwPshG4su8blV1Na+I278huSfYbnUGcfjQB57x
Vo/EkTDxtfytyR/u2xzFsB7IhSvXM8dIzCRYyVTq7F2T1yf1YPS8orgU9fQCFBrBCSZMXcdw51s9
LSQ8Pxs5Wa+CDW1vtaQN+w7NxFG+PDhVHtzPDkt0xUFzUE1AhSheFsIkMzILdxneR9VyNCEN8130
BLiP3fNIw0rChRnAIOBU56OvQPhQnvhrsOLyUNpUp849zpc2IpvN7m9eKK8elCRDMfPWyaXd+BPZ
1o5FdB14U2KFdPKm1i6xp2e9MrU+drhPODTVtU+S4lb3ndFJtgEAbFdcMAhlG9BIqWCGx2H1Q6g7
lVnx4nQ1Cd9UICVSBvfMI1PUn/F9YTKHdUfcS9botRXzAoQJL4XRlQTYRkAZbTLd3FCxzfo/F50M
SxSGL/u3cWLum+kVg1tkOzZU61LH4ZEQS1DRbwZ1W95FWtlkKA5Lshxoy7pH/fjmMGXSiO5/dsWv
2enh6hZxc7IY5gzmbzRLTleUdGzj6Tdv4bx1w+bWxkwgY/fTyK+mxVgAOwLtl3ymHY+/05jCI4ve
b2SJDajr3kt5i5O+t+8TxrH1npHf2pfsz9JfzmGh22xSdphy9tSG/MJiIx15kJRNrNqqik6ee5KF
2OaBesN7MG48iV1bMc1l+EMp/Jud5U95uRDuVgdU2Mj5Lc/9ey7DVzEPu9Bkl//pzi7u3+mK8Prq
V3xGOoR3w268laumYkUq1JEzD1SvSBjViJfGHq+hpiHbIP0V2tWL1Tz7E0gW7+pLa/VvhZMegrB4
SRdwdPKtyVJVIt+1k/0KHU51t+Ie7ia/iiWkO6xsrrQY5X1JI0fubaidg+bdm7rObDHzi0se4i5O
CSu0q1M3NXs5NvfZ8uk77VH/RYavYAaXH2ZpvrkuU1lntl/N5AiI9gPqivSihOa9oONK4oOpFZJZ
gNnSo62pF9t5qaOXaImeiP7YDD3nmkjD5dBTa0HUi+jL49hHjzF57bK/I0fmm/S/rduah5k82yn5
4uySI+BQAdbknFyxuBvRxV6Wu1KLZk16m7HcKheWINRHU4ge+gB/SgmYq0gPcojxY/SxIqnWJhk1
1wMX9iZZ2ifMkkdctYj53TVyk3idsme7DoQxA5xdYBP6YTBmaxMOE3Zg78qG6qdo4Yjo8fBr0mMw
Z76a3SjEFOdEFinxyzkTGDsSn3oLc2/VYb62sKssmcvmGnj3nDXdTS4J+m/cHy4cNOPDu7BD7B0H
+rzruX0ntvaXHGwQL7ZAusLUuUWR8twWVr9PJwh6fjLCjO8GdeYETKuY4MeMMvekRubcRhrd1OIT
7ZozQ2TTmfqRuPkk09YE3PQpwzIRn/KmKQ5tk2/aOWVbT+x9EWfdcdCZsNSoyLB5sY+LpGokMIs9
BqaftqH2YdpeiGUId3UgfjqCPEv9ALszrp3eishJVbumcJgXybtkcfI7xeeehDX5PQaIpuqunLnh
WbzJScxGbgr7wR08dH5WxtT392bSfo1ZRkYuPK7hsrSi4bWrroEmnk+DV7zgTQUb82g3UDzDHVGe
+BAPMURUYKl63TfFjdntarRoR+iseVWN6JrMtd84K3JPbfKnnjeU8xEaMkZ+BuYo4VHlU01QHItZ
vQW03W+MXhwqNnFS9rJLF4vXGRitZ8xo1u1d0ns/CCPkitwW8FLG5yT4jYWeIyJSMQCOfA4GBhFV
Jl4DlAYjGq2n2p8vTs11WKirXRc/4kI9c9i7C9lPUZDJ9GeMqj3Uk0SN8B00mAGegrl5jX/5V2W2
5I+W6VPnEOE55phzuLzi24nHtcj8O8V6weZevzkENLPoM1Th5eFUyxOJ3Tjv4oSMtOmrRP9jXkpQ
p2mCsQwSXroEEGg79jKvwFzX5SV8prMdhGrXTWjgJGmrdD+SiQz+21yKwXtkiyKte2xxUPKWCORy
MtKLl6UHPcwNTosuqLLNTJhLKjf50jki/2GPtuRr77YE2ziwxXWwipzwF0d32CQOQKRvMhHghwp6
8dW5lbEW0/yKt/e1SRL83oKbKhKBojYD5bVoG8Ko6o6ihewygxge5PxKx9CwkQUZg+go6Li8iMBz
HZ3rW52zw+og1mT8GYcm/F3BM4C8U2vged3BK+frZMWX2s43Q5XT6kak0581uC7IuJ84dlslmMQM
Dq3pllvh2AbYJ9vEQmIIH1RKTb7bcv6OF4LO6rRoidXKL4PBRdewiUAc1oUQfBOutBRf7puyep4A
sSi+EYIbffgwBdNNkp5gYmccG/vmc/pdz04zkOdEvFk7vg6Dde+Rp6/k/BEPuMStkLT6OnwgtB95
MvRvxshl1AVNrMn8ABWgy4mFcojf1aAkLZILRT6xUZJpWxCjtFOyRRsUDHBUoPsvq+idrL8rncLc
WNWCHX/0nvHVUpVoFt+BKN4dactNMhVfCcEHdtEfPeVGN+EOH41NpHQYItkQxEzmyIAH3u3Xowr9
fYHvftO27jEyaK4jtQQBk+fJZmUry0fYMsnBf3xvOo76WaSunJWTncHlNTFsoA72pNDQUDSmFpWf
6tyZcFJZ94uprsJiDJzP7iGKuKsXghv9PJ1jK3ynTXVeWakm1zP66fBUoSxjr+Uzx/jV5ZJ3CeBo
6+zRks80EFz5on5N6O0eFZrFuhgewhKxupuo2+xbpRiuMz/s/ZKgEPEhqoaX1+CD7mCLnmx3V/aY
GGtGyXbwm5JCumBmHvg+TQ5/XtCMI0RTqiuH8fdgZMACh9vay2ebmfahmuaPgJ4iGFSEeCGJq+sO
1Cq3NmuMFhzC0ecywU7SBPONBIDphCB8KAfrmWM17veclt7acJxN/9AuFPkweHlUtv/TyzoW9pF5
enfOLGqeOvltUvbH8We8ls6CTZxtdGrkOW8R9dLsVhuMmGjoXdZyaG+1JBeLcKtGYUosnbcelWHV
+d1T2U+QMVH6s5F5fkbRNoLhjgVCL4m22FGLtHPo8p1rtuWqsqy9sTiM6NxLOPN5cwIPaXcc3slH
oRYy8X6AqYqtTdJml74SioBd24L4wSopme3DOtFg63rDuuJusG0Zm/ocND2LG/scVD9HMQEfRA1z
2nqPq7okhj2hlBdMng/JZ1/k5Z7VE/zDJYPV5MxiKqZclAlZTnopOo5Y7UCUWD7cZMspz4kp0QsC
cmgTSNQwDi8hjsM5C17xyN+hY2JZyblM1PGLuYRPA33Z+D5ZkEzvE1PfdXAIg+Q3bcVpwTfSF71v
9DvZetaGCanL2AkVNlzumBH1oNISySEbbhY1BmsGNcmmLKqD15Ynz2heTGqXq3lkgGvfaL4Q28qV
r2Bv4AkkfJoEwnu45sgO7l9J8aM5qJ1oSJXwmB1zekYflBMXKSAcfbNNBhvjZgc+5ugfHR2v+cZD
L171STvhJEq+RIh9dSTGg5nmLLeV5TxHzQAApaIXwMPtAj7MVAERLwY8HAxoZQbtvMd0aNMUMnDl
p++cqkZcNOkRYIawbDIsluSd0Q3Br3gXuJmA3cdWT9dNb/zAZvoytuW5iuXvDI4cSItSxKI4+tAj
XEB0nUGffZuN/VqOMam2wQeze8IoG/MOOHoTG95974J9IDD3z9WAxKT8yV+R8vI+DS9kvlUb4qmO
RZU/4DPOdvaSAKKX/pWN4aIfFm/kwc4kt+YsJYF3SL8LMja2hkqBNd27mu/d18iu5cJdgnmFPjqE
j8OiDmaEEODrkAitDEq/odLJOnbphsjf7yyM+x1SgxlTaRpMI51OMaYmtZmQG44zme2Q4I++O+nq
WP9dgDdv9EnQsugLSVEIOCcHlPsug7b8r01HnMeODT9S2XOTj/tc+SPpfDEHyzRD4i+xcXPsX9sE
oLbxqSjMN0itjzylQVjvNxjfGhPidBLcxlRD4ry8q3xOTaCfcEag23WDOy+Zel0whlHdNYZbS0on
dbKk8vKtjHHKOL0WO7Pp5bZkaYPDu6tMXkMNcQtvNb0bEI11HmBX9QGOu3K5qS6+8FAUc804nTBP
S1TYWJFfQo/ohv7dyPMjnowDg5U7MaGyKgyveNR13948ricv2ydOeTfWmbNuYurzzD756ublzBjC
po13JldhpFdT8O/DgtJF2WHKcCu1fLgiAkQwlHFeMdqSjVUGW7kMBFvCw8TiozP0iNsr31ODeVaB
aXoYxc1aKhts2WYQQuOZWZgvo8pexgABttaC3jHJZxQk89Mvq/EonQhXUZJtXEnQr8OPQoQzgyQj
PtqRS+bw7JyLYHgYJAfPbgETiZwHHGtIzx5QMTeQS2EH1A+Uv0rT+2Yze+TseZBdxByZBo/FtN7n
EO1gcAmFmancDHbmUIEN0X2yYtPk5JdO9QmceN0kBIQHwZbQiB9zM3PBDV7B0sArFdAb8i0U8ru3
YCcTeG7XnoivDd1KKAFBTNHGGQ/++yw5I27cq0GVS5m4+6CqSetuRsaLQ7b3gwVNfZ5OiWvdsMlg
tPfND9zn31lZnY0ELlMmzbDrUAe50zTJKnBobGKIti0aZ94Xig9WF0NGDu89WvUapocBqjT7LcEy
mHJtevwG4X0mTRGs//+jCe/jz6Zsy9/dv/yPz+mfP8tqbuIw6v7tX/7hV4ft0/b/+Afub7vn//4H
/uEbtv/257fD73Lz0X38wy+Ijo+7+bH/buan75aUzj9/+V9/8v/1N//p+893ef6/RBMK8ecl4h/3
1/f/6+sePvLvf/3bvo+L//U//zGRUH/FX4mE7t8dAjUQQD1fOB7+hv9KJDTtvwsXstO3XOk7piWd
/4oklH93XEeaxBUKRDHbcv93JKH7d9NXNpkkfNrID5Tqb//5T7/+R9Agr9p//Kh//fqfij6/lnHR
tf/6N8vxrf+WSMhnwbds23Ut4ZGNaKp/TCTs2Vvg/h2c14qJkfQ/U4vbl+LCsq4FuUZLvBDS1Xh4
I7EBzSke5gKRDjWAvPxBPRrExBVdkp7pu0AAC+RTmHvBzhvrD9/BW4q4hbG4pFc8+03rCEVek7yZ
EcaUATQoKPMnN2eh8Zh36QXVm1Kkr+bFM4zncviAt9Pxae0RY5wEKbWYxDKZVrousRLRGbY17svf
gwyfQkrXzcy6M+de3CUEKeKZa3SzIEbDKUpw11DfSDnadFcMRruWMaQj7mrMOtzY7PYC4ELnmtMg
9TDa9nJ6fm3a3pnNhDcG+5esqYwj8Y2vBBY+KorirnMX41iMw5BDmabUb6wsl6VJ541BtbIsMmL+
ng1yvkPFeA1Kep+niqKUJeKuo+SNrkAsWvHRrcZfjltrJ/+U30fOsmkrQnqKoQVVgeLqTlbIP5pJ
lLdRuBBXMSlLxhgdQ5NiZ9zdu2qi99MADVhlCQfdXOJEStiBkiC7miO1QpbPuEs4G2vw0hPz2Q/L
Jju5YvTiNi8cWxkP218TCdq+5fwBiCkFNq6FdwhVjnaupnvlphfoNHfFrZNymsQ72Vw5C9Yxx2UO
1Ho6Y2ILJPlFVRexFPkEVRQlwyE3rPvJJUY+sgWxVZgHisqe7yrm6qaMvmig4O0KSHQ3yaZhqHA/
itrCTZqB4iU9mSUk4bMeMuL3psy8T/H+EpfhvS/CsR4qfKKIDkzHu4Sb6pRmjKLIf2RePjE4x6T9
bulJusdIvdCz9ZIhu1u6eJFszHOU1p3HuD3WBIDejBgPbku63b4S6Z7bDtsx+7+vJ/mEzgGq6Ol+
oOf8k574l4z+Yb6to9BqwIQsoLQ+EGilAMTf5R/YKDw7CXXtruGm27j1TpMkVAvkqdoUJZEiHTtI
KlBGzRld1uGjBKHFGCGS0TPg4WubLGxE9oMYzYF6CaI3Al9kZ6+L9hI15EgTE8k9la89WgAgC8we
VwWOD8RRDBtrqut9kSLEio4n/BqW8E3ORAANwCZJ29nV1xpMqdWYHFkmhijRKk2t9Zo5+eRynvPn
QfyM3t4bbRCdAmY0fReAGvBdKGhJDwuuSJJ0ePYbIY/SR35LeR9Poyh/RiZSfmGTcjQyGL+awt90
WmeaHH5EkxgvsSg0qEoytOHmt2h9ykKoagXytIt0ZWsNK+sxOFtJzizE3qVa5/IRvKKcnLLSAvji
sQA1fo20NkYA8SYu0FF51J4TrZ9ZWkkbCXuU8pnMLxLAkNqaGPrBp2NSa3BFxMwvIc6ZUoNSq3S9
1uvAArsjh9N9r7W8EB/vxtX6ntBKn0Tyi5H+Kq0Bxn/UwAiDWF4yoPC0VtgjGjqltm2CK3eyp+lQ
K4t4t366LchAi2x9jKN7yaPAeYynR+uSEoFyRKh0+4cK2ZJp9lOTnQI23zVXQl5YBM4SodPVimen
tU+y6F5cQ94LDHzRovl4EUzHcWn43E2hs3Wbz7bjnpdpVZVitpOpddYMwZVsWKwyWoPFwvXlIMrm
Wp0NKd1DrK20NgJgUW4dreSGEZquodXdXuu8CsE318ov0y1jayMGx6n8iL083JhaJ2advkqtHLNq
nFKtJXsFw15CX7c+zOzKbnj/STqxKbkkhQwxmhIzbx0jT89ap861Yp3eRfZsPkyV+dwN7Tf2vVcW
HE7zWuuuEL0NrX779fQFo77KtC7+S2qNHDcOcEiVMDbqtotlAIChp4dle8TEieEbS0PP53VGeq+R
4DUE2Zu0yWptvqW42s/Wptbs6YS5t5xFi/hHTpC7QgJhqGxHilhwElr3Z06+Id8IZwmvJUURD7Ud
vjegAgXIwKjZAe61EsvgfDHArnylzjmYAYUVL0K4D33n7XoRXxLAh1UKmJBpQmEEVTAUN++cNY72
hj8kQ/BYc7fi01ns0xkrHOnk2U7U13nOLxR2v3eaitD/B9fMT584sDU33FbinGuZYjLYfwkBK1wA
C5w6AM8gFw3oReXIEXlI0xhgGQbYNiQ9ObQFyEa1IdYMFzogh6wMCLJI6YXvEJOPqeMPD5amP1wl
vxdwkBEshClLuAXUuvaaGOlBR1LNkLTAJIFb7UefNzVjVhJq3gQRoUNa6m4Tz3oXw1YXcMIgKtNQ
7tXAu5cQN07K9ysIKJmTYC3xcDU15QJZjaUV7oU4/WfAnTNkx46JLWokiIznFhR1aGpm1vyMO7of
tJC/WKqaDw5wqAC1IZCmezA0fdN3LCN1fSV5hg8RE8qV0qyOHxy4Q0FPUVcFymNqpmf4Q/dozscC
+DECHuPyDwMEDFRqKsgED0q4vy+aFyoBh0ZNEElQokAzRa2mi+gn6OAo+pa1XzxVmkHKgZFYyMEg
gnPCDXGxf9NnzVCjm2eMXtmb0DxT5Wa/CK/+zDTpRM/Idwv6REvpodAslKmpqEHzUS1UILQURTLh
dtQAlSapUF8ygk/AmpeNX06EU5qMHiIvf42b7lzX/G5jF/hcILRg3ra1ZrYWV15iTXGRRXILNNfl
AnilgF6+Jr4WzX6ZmgIbwcFKzYUlXf3YAYo5mhjzQcdaEDIXlGzQTNmi6TITzAwyJsGUD3nm9RcL
EK3VRFqh2bRFU2qT5tXCPt3R5z6vQLhbTbRV0dkGcOuKL89DQO4B3wTj7hgQztVEXNiHTy2ERg0q
xw67SdtswjXvfNbBOy2zxnZZaJT3aDXZuZq4i0Dvul81GF4Hjic1lwcKv7cA9UyAvUCTe41m+BIN
84WEjXhLnu1LAq65Ze0LjDS4APyrpVlAT1OBqeYDU0DBQhODrWYHXe+UaJawrtOaCUfY32OpJwyJ
CLkord67yEuuBeOWpUti3qqZhzDuSd66515svXqhRZMiJGO42OvYceK9+wcZ5i+CfptYuofBPDDw
ZCQ1gRIrETz1f8rjTEyDGR11Lqa1PTjeT1U73abVbGJq51TSaupSgl8uTF8scMwKLNPXfGbaXT0b
XpMIYUY3k0ljmKsbVxxiZK3DqClP4s1n3o5k22kCdGE+44GEGpoNlcMjAHKz6TQ1akEZNGCknuZJ
S02WklhQIp6YjyHEHuQp7ngybzWNGrA+OnVobnwcYSsfZLX/w65ScU/orYAFW8YjXcbvEXDPuqsg
wgxNv5J7s+81DxsAxuLiJC4QVFaAzDIKPNEQQasAMC0dgPhy7IxOjtbZYbclpgczyD4O0h1wHmXM
fqDWjt1R02jUv1OS8oDD+nWmCiaY9r3N2ADBEb7Xsb1T0BX2wQL9nUCA5+x1gD5LIm/fJgFlzDUo
l7lM+4EIu9U0C7aCkRRju/pOG+ot8xasxk/IT1qgdFK7Y3K6nBef1nrwZLc1bqG2EMIktJfe+llN
y7HQRHO8cEPzNOUsgu9cU89FQ7azL6wb2z3ivrdp0FhVAFbXy3aX+bDTPRA18WbTWbmG2BZl9GYT
RInLpiMJ0yAUhLIOjtcA2akms2cQbfJNCFsJJfs1BZMUTI+Psya6C9DuDMSbMnH7RN88h3Twbw8M
PAEHV5oL56z17xyd13KkShZFv4gISPxreaeqkjcvxJXUwkNiEhK+fhbzcmNmokd9VQWZx+y9Nin1
KMX9RTOuEI+7TCY6xOQGovIGcfm8XMWIgtF0IjxfNg8pQvR2EaQvyvS074kbQqvOSz16uAuijODB
/6vZeaxWCQJ3lR5kRd/XLMp3r15rZ21287oxCHdFHq8S/zIXExST6IMlJyszhPRiUdRLpPV5O93G
HozolONDn/psWHHn7uSiyI/dqx4+KMJXPdTj2XiBXYUmnWEzeFA7BFX6SYIipVQ5PrVWdWXB9hl2
69iRwICSkXbzWouRoBUC3N0/gW2gWfwDcLD/o8P7L4teCPQjQY2FwUgxHFXizON5sjAiIGRg6yS8
rx5rKzutJWvGQs8aVS8jNgaFnaHP/Xso4WeECIfqxfGgsT446QD0IRLdVrvOdvTNGyJTTHsYJtIS
SVu5eCjQVmxCNf9Zi7vCTA8UPIsBO3qZsV+krfcGtOysE4QxjTvtCMS+lHL4hxJiqr9xEtL5Y+fA
TrdzsXdMmfk2OvAgbJeaizn0ohrMP/TiCkmwh1gdutapbw7wJs2Vj4XEp8RcGIdBKb9peYECFmzU
FtfJIoL0Fx8KYNzG/tdjTiEZC/JmSfCX11K4pDgWUBTE5RHYDSs5ohYXn8tYo320XrRLPxpn8lUw
Sw8XZ0yFRQaL77e3eGYszDNk96W70GZ9BZ8iEfhrTKM+eo7LF13MG3B0BADmLzgg342KPaQiRdtc
FnmYdpzFvZNEjy1mnqofb7prXwWaNA6M8kOB91/7zvBmYgQaRXwcwuHThGP9Q6nzH2b23cy5v6l5
xAECOQum2gdH3vdvhsi8q/bj57FS6TkhqJ217jCvIu3/iRHaBQI+hJ1Qhwj1IvYAZInvFuERHveP
3ZDcCFYU4R9pTrEWmzA0bjAHzrw14poXeLaijo0JmlX+DnCAsR6dXQ06F59/xy4iFmsfPx56Sd/B
TWVxRWXNjgGHRJ88YgOJC/4EPe82mkz21cwrA9nqSxC1pzQC09EXeNHsgM1LywfoFglQ5pZ7A8FG
tU/8iO7VJR2mkoN9Qn9gkTON78hOPWJJV6YEsIj9C0K9ob9SXx480phXZqhRm9bAWSmiNwMdRJX2
j7FpTmfLxZVos9wvpLsVcgSxAxVtrJroWDnYqm2/Y0/BA63cgQ4Wm7dnNnuHSv/oFOkmpAqD9B5y
22KqZxTcd+oxqPqnhuxjbl32QpH9aoaWuzELMlaFGT4MTfPjhXLmdLHtrePG+FcmriACB+utmw3v
yDPYWMiHdqgug7/ErxK62oQeAUsWS0arQ2XZYE7CkIePF4/qwUsxBJegOqCZ8IqZkh5EAjLg0o7Q
+cZGdVBWWT0WLSiY0M1/8xYnfDHS2OSjpKhGMhATwt111q0VxoWp/jP3AfvBCaiiBVysFVF9zO30
YAs4tU1DkVSmm7ptpq1nfoaaTjKYd4XiNXJ90L2+PXGSqehiuZ53glKy8PLJ13NgFQxt+amojo9V
BW7X8q9oWxiEjTn4wCa/oU9Ea1e37l5XwXb6DOK6uZGa7Hjc8EpGX75DiQr6rtlULna9WfB1V5b6
yL2GoO84uQbJj1DHwmcFNXGcldzAcN3MF63mJaNRUav6UbmLATt0kDadjJ0JzsCZaaT2t1VjuNsE
rjhZb0AQFjJDXaX/jW1af2hC3c2NJPjrDiqV7r9vqY2iZRSmaJaboyoTA0csfngnM8SujlIcsM0I
lrAZv0uFX9cYSYfrZkISoz9Vdmy/ly1naxpPTTUc0FHPK5lbG5iee25yUFTFmtN15Daus9doql5S
npu1mKGe5J351YQJK+OaFajc+YX4mZPpH0oyTrliGyV5fTDs6t1qH7pO3qf1jEucuRjj0Xx6nZvo
r9GZA/2R4M6NHbM/KRjPAtWQ7GrZ8Pv8vnjQoktu24dqNrJd7TiP/mB/lLQ+xoSpSkb+h0/E9zwg
voA6rTdWy8ff9K+Dh/mcOM1g28BJFMatbwdixCgkyA4IYCwlwzMEJjTlJHN4jD03rjbPZjuSlAV9
pIChsIIjjXu6r18m5O17pwzLVei7w6b3rWdoqFRZE7IH0X93bQqzUCafdDxrzwKAOyEAqryME4WU
cMGcEa0MrZqGH2ZalFYSXwi+f7AI5XgFaXcI3AGGmilQ7U68r34A0SrLI7RuMC4Sq0baXu51PrEv
qbJ/wqYvIEy8x9KeWlQzniGjzVwxT8qcW6lD+xZBo6xQQcQ2eqfAKjfREIdn02NbGLkDafIl6J1u
+O7mDhBmuaurjYZvTYrKmz9FCcgtFoVti3NWnbwczokeAXFZUao2fqN9IHbuXg4gfGbnzkCakF9R
PbmmOuYlmoQMPMVKM3PEiQA0iCsnR0aQjVftAtqJxHNipAdnGkySePNPQ/QUBJ1j7pwqfnQQt3Qy
OMBxbrZGiWeSB9pGKTUr/REU6mnE/doioUJTl/7MzjzuBoMpWB2vMwoMVoIQWj+HqS530GIojPtz
E/a86IT/kp9q3dse2UDe/ooqfBrcnnYjY+9dFtlES9X9a9ssgMkjzyWcz5Z3CBpuPe0yq5shPNxj
k90mnEwWYh0DrYjkswgSWCsGFunB2oHgso3SuNhCJR/PMwHQRY0UqirRKUwFdcPssCGOug76UIAP
KFGErqVmc8i97Dfvf+0UzgJgOHSL3RChL3nKoj65zHZ5nL2BcatXhRt8cX9F3DX3MTB42xk8sPaF
PpK2PvxUN0czOG0LBRzXitwPr62sxXrarC1pIFZBwaAHTu88m/gMY5SBJUjMQNZhsKH1qSjcyagI
sjEA8TdPO0BXAqVK59DM8g/b9ftN5Go0+U3uTRuuE6i7wZIl1Jr3vgzPFNi4RDF1byAkIN0y4KPm
ERqjkdouBtu2Zfqj1tTVR9Gi5XNzbm07c3ZDAcJPqTS6NBkjirm/68bb4dHF6VfmD1EO07YY7u4U
3kPvxR0R9Tgef0FM+9jO/WsxpA+xsk5T7gXs1CP4WMLe9wY6YCsv9s42Ce1PIzBmPKo+Ss3CfnCD
4EkkBtDmGNLU4HUvypqQjzLfDB1qNTw5h9EojL1OvysH5fZAnMPGBFJizL/ciafJgGKq3erE0tvg
Y6ZoMNLbgHcToUGMmKTKViAcnwQR7lYsv0peFmZht7HBgGGi41p1XUWG3qsz0q60DulUtD4tAArT
kxI/GjdTPX+XOBJWwOJFZXgbCFZi6wosZ6PAXyT/OgPSOJyydONwFtVhHPJC2ikLH79EU4LEMxFq
umR4FiTBoaNG25grcPv99AnS3hUR++Z6gKQSmX95WOPYZ1bd2MaET4g7IPPfW6pk+BzvDewUD1U8
9sOKE6FfNQwmVyYQ4TDiItG13CN9hn5JluEqD6tul09wmjyrcQCQ0pFzrq3tLGX55RGoQhTXutF4
s+iQEaSQhWG2j176VqCWXQ2qN3bFyLUU90CR3GZmH8Xm2JIEKhDHFLqPQy/koViW24zH7UHinUm9
zZjV//l28xIp0Z6CVuy9DMW0dEwIgRhOOM149TQ24/6fArCMgOjSAIYGPeDsQMK+Ywa9WhY0Csbz
UCD810ItNdFwTBDiAfnpMK/l1YON8zP0J05R/x1BZG8+zfmw2IiqRz2YzNBiv8LRjZVxtrgtCYSM
QloxI38vmwzVB7e4nYd8qQ2w2JLVufKs62ztle8ehC6eQ5uJx4Q8qpP91U7Rn1c6uidB95S3BFgM
Xv+v9CWrMzmqbVfOu7qnrlb+CxMvRBT9zQpq7Hu4/wwmg7HpYKdKx0XM3f8ne+8AphEB29pVQJw1
NIn1hAxPxQzKBsX+T1LnOe0BVYk89Cr8EC6R21N2bdjqWZN9ccUpdQCUplxeWvIqxCyJirp/RGgN
KK+d38gq4ti9BY73jHkI4Vv3Uys7xRPkftUNbZ92p4MT9d2qNkBuIvIyBlFwmi/CxiS/4vuado2T
vnnWW9X3P2nWzMfA9D61z5mClk1tB10cIg6Bjo54C7D+bBSwMW1EigBR4lOZB//Mzsm2GJ74TWN1
mzj3wyIL1mRUP5nOG2IwjiFnPpaSiqOQJmavMC3PjMRIp55Q0/j1gw7ndzak7Dp08hwvuOJwhPGi
M56hJLpEjZPxZJe0lsWXMNhPVeHV7Kc/VIP4g3T/FCTZ2rfdf+io/AlkcMqIVYUzbJGKFYgMVHkK
TGQyoGx4SoTJ/jQF+uAGtbNysfyxReJ7AcV/sm1UgAYOZVhJKTj8ldOMv7M/bsMIsERm8dGLGoqE
z1bB5rXfDE2FZrtH0AVmxypzso+CaoInEVyGFBhrghZ77yafkSTEKYgSc585+T/XZk6L/Pp5RgB1
HEilOZcdTk3VCOzMxnMNHbexnH6FTWaDMp2xdUmlCo+s8h+EnL7TkhGBB+KD90Xwvmj7qyRHxshR
stvlmVLlGU1peuBSAvWQhL+1G52s1PtBRDiCLQSDaUX2Vg/iC6pot29IzrMYJSelwiWd2Hs2MFsL
pLK2PYYZA0T7rCqvKWDWpEcRRUhtlZ0HGaYbXEm3ru/uBbkEFXNVE4l7wEym75PXxbLYpyzI44zw
K1lBj5fb3tVvrc+QaWyRBZVkVnj5eBxluGFLAxLj4FlpfW0L81uOtc+sIn7pDfQpfP1vUdy/ixek
Q+Y2InJ6MqaL65YoQYEa7gcedbzND67XPHWyfh1L9m6uGE94J56YgTtr3eQYEpwR4WNkf3OsN6P+
Vyj1XRAMsHHOoH6//Sm4ZxbyubxHtwOo+iQrAJA5FpyJFOpofCpYPq+UP3GGIkku3WbbtcNet+p3
ruuHjDCszlfqOGTQgHDONwOrqz4ZaCYTHzSkR+0fefeqmzJ8Zu6NjT1FHSMpsirK5K4NT7BpW5CF
+fDtcY5ninmXO1KLyvCKIxm9aTYwQx/jr9lrn5cpfD+SANEM2bXSwdkgsqv2M70U9Vj5nGSX1dSM
XsHl0Efc/62UWyUEje1fOuKI8C2+GFczX/TCY4s/YkW/5O4Kj4VYhOITa/sTKY3thiYIekJhMili
na0StkCe12BImc6BWQ8oWjeBiri9OrbwAK1jkepd15I3mKLyX4fgXe2gTljUVvtg4GeVgYLmGN7z
zIH3b9WHvvlVuM663H3pU0x+Gnuazr0vCzMKao/2FDlBtJ1cnuoh/nRK60S02Pu2zVCeKaw00rXy
Haq8V3tWaqdiplMtu24vGN5mEdI6QxDAArWuAvlkhf0OCTAERRV+0xAcyHf9LAmyRmhFj+FXP6K2
nLWDgHlFlfJjZkNzaBF4L8KUtzBkETgL87ciBRHhpnVi5XadKwpWdN32WldkkhD6RiNN+Ta1Hv6l
qvr0mvrcK0dzppp41Jb2IQsMDZYgvUrP/SaXEB6TnxBTeDD5TnhPDTocbW8bqqXan7oVpn6YW3VT
nGYbyzkrjME6NR6BVqVcYnm5uacJSDJHyuswJnRuff4rZ9/YRUXbnv2g+I9BOAIAxp1OQFx02z8Z
hvkTwYPbypznAjYWDgOpkERUhNLV/5rIeNaFV+9GFV60pAEqxHCc2Me4fGgb30oeecWJVB4tYHi8
hp5aAthtGvU+wy3v1CvRATBvJcMTdD6a+iIx/mWiFHiDPuvFUeQZVB/GPJ/IqAFn4PQ7Pw7V2kMd
6TXU3nmIXaKAgwP+czeY6t1Ji4s7Fg8skL9zjyilmGiEQXL8JlHfbEzfvXaQICBLIA0QdOYNlE7h
yK3vzFekSWeOLn6saL8ZXXeAgspXz2x/I2d4DZAzocQU6a5zpz8JmRD65UOvYzr1+c/s7H431/KU
NsZDqb33BnPxKq+D41igtoNgFyD024pUjBzjJCeSgHyCIn+psG8R3YFoigtGEC3kDpW5I6kbR3MO
bijU/rrDIUX0gLUTCWdOJMJuo2saHN8bu7e079i1e/mXkemPGND/D87TbDTDR1/hq0na5MgSfV/6
2tr5Pk/ZaOnk5KS4hJyFq1xm57Frz71r55spI5slxPDNJLObDyWLRZKvWjBcMaP4WFrExSmaehdy
Xp12Lh0OJDFX8KvHfXfMYr0L4+I7zFoW/TTkCAJYMLdNj7tBpWxduTNQWZrKkRfdCGgvPgTcsvzX
U0hh5CytNXscwtcqovVmP3thfJwAjhvRL9dveA9NvvL6t8rH16Bh5IOGcVxz1/n+tcMIwudNeTX1
9B+F4wSHtgMVUUY7M+xf82rZdDSrFlgd6wgf0PQ9HNnFytQl2UP/V6eLMs3DKcRMKwiGZ8tNcPwQ
zYoICfMoPgrZ/GqTKNu6t0AIupukh1ZFkie/ELzvlsM68wJjDS/oHFflNkhtVMNxCiR2Sg8VnFsH
W9e6CAwG3r574hL+6LGJXo1eDdSsRLlUSN21ETKOSWYDKpCpT///Rzrm5Z5Jwm2WXrZDPWGyUCS2
pRkiDyEEgy0GhOc8+nLzPyAwHhxR0TJdpkBUNGuDOcX7KFCP01h/jQW6sgjrxcYFnIspunyYgBau
Mwwpk8Kr6mPw28q6JlJ47H8ZjVYHfpPHMpgfE8/kPC9jdjhtS9bO1AskJDjwmQZu8wStch876dEc
GVmN9vgEBtt0WWdODm1ul30gnDo6rUJZNt9j18ND36HrUgiOMFmByi+m+FRF3PeRm53NpON4ILCR
gJud5GBbScLE975obxH0hFX9SrjYvNMqIUQ9Qcw1R9Y5c3xO75hZJg92PdfAz7HfbEWcHBzRfLqm
vaAcF3VJ8lFnQCplgsTI7213OZfudhP8tTPVKjvv0lgw/D3+rGHMX6dgfpWZGe8skf5qnXkHrBUv
CeKvLSnBcmtm5vAsJ0dy2kHB1DSzMmbvVNrxN6l3xoPpx+QDBLz/dgNXKiRU0ORpFSQ4JnF27eij
GvQ1QT6zPmy9i2bOdsCkHqIhgZgRY3Rk2vjYkiu+ZqzTita9TVG3t1TbHskWuLgDxOcYTtdhjO3f
uQCjHE1FvHa68I08s5PPpUwLVsSHfO67V47Uw0JzCGaCEvizgIFPXRyfEMrne2EZTE3N7gKC2qR3
u8QeEV5i6EuiJxXKsDqGGMcMieF0K4t+26Mb5bAhTNUV8YtDvOTJssx6a7XFi+BbH8M52QGwwkBY
WnRpPoNNLN4r0XaajR1lD6Ohrq5+I8ZMMpCvdHa4kY3sbUSThkIrRYDTcM+C8vVnsrhGbe5MpjnU
YfgcuuGjyjhDynEg575q2nVR2vIwRdXenKNXszDv4PdryrDW2/SN/K8unQ+vYASs68cC7+N+SlzC
MatqSw+NWFVNb6mn0R4MhFrJrr84gvWKEZgfta3mWzR7z/NUb7EjsEdwuGNTKzJPAdmVkTddtWUU
LLeZJ0s8GWmWMCkwbQ+Ayod2rHDNnv0F4NZZD9QGtD+U9O3anC294YT4HN38xfSDn8RsX0Fa8b+p
dluI9HVCi7cnUphiRTCk6YwYB3n6kIX4AScIvQ3ejtFHnA+EQOK/thuEXWEr0607U511yw4huQX2
DJqaxb8neeVDvr1F1g81rWQlClfRBzwd4mFjcoeelWvGdAY8f/JFuSC+3RFt+hCsp1IThKREuaA2
PRR3PsY9bALAotA92TuU9s0mjrqnCQHaukiae1X5H3Gmb5A6+KExPvi+p/iGG3spwDtuEzPZS8AL
aOk5haZKHdxKLzIifWhi91U19cmT9HLDwK40LRGHRZVmYsT+GKBRzDYq2jJF3XhTcxXLBc0QiilE
ku7tDAGevbhzpWzPAeomLPEBwByrV+fUw+xM1fzhECe4SihcWItj9EfRtqQqz+eqAz+wGsCBEz2y
rpuyO2mfM2v1///4/3/k8eAdGmeA0eLd7LzMTq5lvBkzbjkzZrXo5xbFbKebtU3s8mgMv60dQfzE
20w/LI+EPPwluDBg2sSf3PaQCVMJNMZJfsKwdbZR13yPpWU8JfroYUs5lKBMVraxhImUcb7NHIiw
I3VqSbDqbeQi3ZadCPDAUz8n0AJdS9NaWB+pR2AMFvBoZ1MFChSJ2yTP3xMELmYWImY1o485eM7M
AItvFD8CDtriiV8b9YBNPnd/I1BoauqJ9iOgR1holBBvvWtXvUfuSAxDCQNftMVPa9oFbgt8pcGE
M8V0nzWH9wGEMjrjjDFWi0qqQgu0mZDU4HZKX1m1bVLTtTbRDMhOJ85n3Jl/w7KTMkTAUYPoqMxI
OFLjE/rFDxJct7HT/wcA6Zz2vA9MVHPizMwF1ck+HiKcHsF7hTEWiyh+Z+1Frz2a30OG1FKoh8wX
Dprw5JfPcoqNbOU50xFFmHQapqQdXo6+1W9krtwkLMz1sqNhRRL/G7twN8zWgEJtQn7LZmHFne+T
VghbJKv9Sy8jMmSQalQz6DE8Yyx43fqsFMpnFOtYKqIPxZ57o3WMi4/5QpHpMww55q2a34AgqSxI
OGqxXKJS5CbhLzonWX4tpOcxCseLjiZzRfIOi1BhXvjB5sj7ltXQSPRg95e5t086wrUjmUaXBAiv
zcT+q5Akibl7LtuljFYIGP0aW1/ijAjBiT/vaqKYlQWgFVPcsXO/8MwO13r4xbZSXmc/jM6p7V+s
WiGbCI101ezsoAR4aQaHwIMjwGyvXhdTmp29gX0Z4BoMuwLe6RwhaInm7t2GX0AEc1s9GLHcFXMI
JtYHLRIpolHtAUcRXwuyCU/iVaIm1TYJMYURYalp1cEDFHgKFn9l5tMjd5m1nmjkWumE14LNIMlV
wVfdcusBBU5Rt9XfpXBOUzc/O4h2EN54DL8mY1uSd5pm3oXAzXd7LL8pON4NZoygBtB6jeqoRry8
ZNKAOWVm0KKDbCv3pIvgUxjWjsSCSxwiojV8deNEPiRthA8MuEGTIWCuZ8yxDqas5XPqItgrw1en
1KnT3nZmFtHaBM5PSQgQdlQnp+ccbi1eFmYWN9bYv5XtP8fNb8ORtolIdpDUP7Dl5/I90cAptCuf
YAY8EhRL82Ngbfb4P8da/QmXsJpctbeitv4s2jPCKDkftSturS/rI2Bj1LGI+9iv/KKHzw/2VD1X
raE2o3K2bFvap9msDkkxt1s1ym07mXc3I6KerYprmDCHSSnuvCHZmGnN6ZN3Zz1b073RZydMHwtl
Bzt+Q7HJicFpE/1VEwK3NVlxwmi19nbF4HEEJ78XSSsXMcnJbIPkRHnwBEBjuihn048+VUTrc4dj
KwixHFp54mzoW2PiA6d9H7JIzOmSx9Y7JIH1j9yJJ8R75d6p/Xgvx1AzXwuKnQPy45DgwSiixvpo
neTBKtWL7yTyrTJJKQMAjS7BJn5UzZ55ssgUWN7T7KlM8LXH83hgDTKypDGje+ERp1UFu2a+iob8
DbN3Dya8xF03qxEHPBnr/dBsydEl68UqjfMw9zDM0qtAC7c3FW8OSEBWNf4Jk+96dmL2R57lbQA6
72RM7xER6nhKl/GkDqZqm6dBvIMrXK1QMZxcBv3fAYKcfFDuJ2xoIqxk5R4xqNXPfeu/SuPqhcn4
wgJSPJa12uT+SCBfxpJRd7X9JLIa7qKVWbv//1dCqE34hBeNzmQ1oPJ5S0UK82Pk6QIp4Z6AEpN0
zBN0IN2Yz0Ci7nH1rLaiF3pPBK/7xhSLFGvZRNuk9C82QxCi0ofNDKFy01SlhUIIySacFdtN4wcM
iCjPcKjRgW2NGVlPkcndIHjd+kreBerNoylhRSMQZ9YM5xgAprrR8JMaS8rI1spQCMVu1T+yACb9
LjCq56laoERhE3MnZcxbJ/s/yfmKDvKvgiBy7+f4XlYukkcazKcRemsRXZSSCXWwJfapDVq1KMSz
m8psE2eu+xJHNfe/k7+2dhG9aCYtHfZxeEFAG2YNiD02Uwha9ug+jmCugTH1b+3s4Mkjm3Zo8WcO
Mt63BY5iQ5n/mniqn1FAcJdHDPzr2s03ft3dc3SO18bQBAbUyQvATAbwRBfRF9aoLE2V7GyFbkFq
BjEuJNLBhglSpsPrQG3emuE5jKOHEizqQ1z1NaYm7AimHu5m1VSoufWvRWzImn85vt1BeEe2l6Ru
jhMqyoLA3tHwd+3QYQmRTbzNuvEXTLI+w1vbSfEwQ0i5y7FgK5w55YYZ1RXacHRQWoEoUTN1XWrr
bShT77Aw2thmZKaLGx/PAjJf52g5oX00+47CB7K2RUO+LefQ36QuifZT8RrWqdyOxHNvGATGZ+WI
X7KiYrwCzr/KLaO9mJl/Qcgm3wKW/mPbfzCDAqjlVcd+7uDdxMyWKyzSbF+oQH2bIJu4Qe3mK34F
q5/EoY2yYZ2AhT3XS2xlXvT9DhMJEWBe0i4BhWHU1s9MOf3Grm5mH6RHZbMjLOsYhM64LH0SnyjB
ykRHVAwslXjYjlkKbaF68RHX5+yJs0Q+p8uezPRwXmRDvbIHk8EJ+uSPGFN4nuCmiqPlHi4dwj0Z
Xz80kSguIqXGs3OyggwY7rLGAVEYzYa9brvRomN+3iQ0lvPMaRBq5zp2sb+JNfcLwOL/uOTMXdwM
zIEQvW1S2/gN+EHI0+xlKj/M6wRRq+cTCShDcSCeoSUk2rWOPZlY5EJXz2ON3SiCqLWpSMC5Z72J
hintSLGgnIE3N07PIkgee4wbX001usvafYdhWO7EUnigIyjXiZXPzPhItqua7q1Oa30rKSdudhV+
TMxtaunpd7NtoDbVnNa5EESfjbbBZHRG+JUzrOTaRmEk4Mj71kteE/dS1S6BFVbnXK10CSRU+YOq
42hLpfoysbraxzFXL39/tZ141teInQxwuba9blD7cCSnTAScJNxZVgD808vyZ8ZG4KuZmayzKPh1
hd+/lJnxw9LS+Rm5GFGIhW+qZDrHkgn58Bi9L2kLQPzCX/OMTu+e2WP0ZMQ1S1cDRwMRbRkum8fY
TfZ0lc7WKgL4QmnzlviC8nI0HhdUzsZaWsYgttNTH+QDNxElLwrTp0QugcRS58fMWrQEbP3WTuKf
igEyNkla/rpMLIIF3AZMzU01vbePU9pT3TUvDYJmBH42Lm7h/zZqaI5+oB16zKK7dx06YXtBA01O
f5p9zOwBwyXUbryYVXRuki44eBKTNk808+bRd8lWlQAJG2q5bF60WaZsaHoJLc0qXPamA5Keym4+
0OTRfqEBaFNLH5spOOOk06d2JrHU7Zhouaa+95710KcN1FfDX4z+DpmZgnazD/T0QUbnx+SxAaMj
ze4lmSBtnrwlSXJtgooc3zSzX3Pyri9MaavZDckjJRx4JLnnZQzvM96NM0cMuuBQRaxpegKd8Snt
pBr9B38cH3VcITjFYrid5phfuHA9mIzNp41aa9OlgXOxNRMgpfp7PObhDmzikiAT22dRtjQGpKSj
Rb74DkR6D1/GbDENJbOk2CnHjk5VmIsTGjLDjTvO/jbbD0ajNkLadHrVHp7NxS7r11gOrCQUKZip
dlP4jVl6ru2jHRXdrXMZ8LLfmte11xOa2P7ZWiICIJiUUd+DG1OmiNZini89uv6SVA8i0VYkmL8P
EVcKHGjDJj2iHbnbGcFUC+D9zUja+kFZnxnOQjcE6M1S92p0/jPOS2djkkIBGsJZdxiSsDK6rwSP
/9QWy0tguDZfhrv2Rl5NE6vFqWqgOtXO64T/H1iG8+XUmociqWPQFDHWpgkV6hz7j06sSVAhah4H
3ZLnZH05ESp5WSO+mmFGo1QlVsclBr5F+xxH/XfQA+cSKUhnywkeMhDu2PsW5k3uOJs6ajP20JzW
8xwcIzvdBrULh0vx83qyjeH5jzvlRv8ZbT3uaSvKS8T8CAFHZxw4QFZTbdaPwhnO7PIuiSom+lqg
OQGcVOqb9uoHUXSeHQkKXbPJ9R8rL36OgEpspBVmxwS8RlDusaTAZmTiR285kVLh75lsrkcw7NQ9
/lM8Zt6mqD/NqP3ysZNuSAtj1Ww/ALhEK6bDo6PYZbmRyf4tEZd5Rm3vsY+oyHtm2SEZHA8uhZVT
ROEaY+tjI2G4zZi5ejLFzBA8oV/aH8WY/hlm8w3C+ncoF+7eom6rwuwlVO2nkUJFSRaTNCgRJGCm
RcXNcqILzed4hnchsFfYEcY0Ji0BeAxskuRMDTLQvDGEd/vUk8ATcmW/Qb/4cJzwI2tgAHn8aS2b
44yQEEMSlWFitIcK9gregOAB67VaZJWBJINLLAi+18lI+1vSUSRkiQsyNfc+yJTcObVyV74OkCXN
/TVozHUaCbTVzcVDiIIcDwSeMX33MkFViPGg715qL7hVNvs5KS+VGzykUfIAiI/kNkFbiSTY39nG
kK2Dgb0kfK9VoP0D2iJY2UVwrUvkKxGhQLnqSXEKfsJ0Iuogzb+QpXwzRMb2EQS3SZfPRSPurbYf
ByV2rLXvYD0uogoYBNfdze4Qsyp+jkNkzDqQzjsUpXXi+Ucyrne+OWxHsiuDkKtd57STkUkOs/Bd
ciOMQ+i2064Ha1RLn+d+jM+d7r4EEt98yAGHdTT/9QWH/ECYBu8PZ86UWyvHAl3CcnelsBb8j70z
2Y1cy67orxg1NgvkZT+oSfQRUkihLqTUhEh17PueX+91VICHNjw34HqAna58mQoGeXnO3mspP9vY
NqLSRpX3wNHuasraW0Ry63DGU6NztwDlshmM5M61NFpOs7uZVU6wOaMxsRjFo6mML1IM3RqC+dlK
yAtW6SPbx8s4NvwO2p/MoBpODGppwkcYKbzFT1QzAK+43VfRB9Mu7cnVZGCyO+xChElX5I4p+mqD
edOEkKZzvmyxd2Yn1lqQyhICxhvTSZ/Ai+R3v/9YDH2ilUb7xig3sN6eq8b07n7/0UYE6hIKubx3
USrqgYSODH25ua9iI3+2imjZNEY/3iDQJp/lG/x8QVaJDYZiV+KxusAsvc14hSfQR7q5XXa2TyyS
2vR+8J3L6A4x3rzuJy55m+uBYHthRyjXiewN1rxmQxbOuEAyvC+T0r6hkGJceHRNQByTAguS+tuw
3+BhWG0nN0bymRp7fw7qfamx5Q40XFUhWxu+wkUMwmS40eo6OS5kDng8sjIyGgavv/8rsaXiVNPB
QE2cMEZgB8/1Wp8mYlle2lhEjSYUBFMw8nrHP/zG5EfTcr1UyjBP1hyqlWb0PGKcUtvlY/jgOd2z
W85s1Vvzte1G/dTLP6IxCzdaMe34Bn8ucz9APTaHk9V+2xxEj7VFA9esGNOzC3HoJbo+YJ2q9rFk
1PPJjH0qI7Kh1aL25Oh1e5r3YWE8EWaMt3HQWozQ+XEb1kppfBK2rYEPUXHKFTY7G5dc6NFJ+kPI
XmxtKpCeRandsDeBv9ca2jFt01NdpJ9stOqzs7jW4+xlh6d57O6oS1fPDtFcRgtVyjLWjeWvbTHh
oRTgxwTbXbhxfKTwjLTqq6ghMpO5XxHtrR77BsIYX/znAlfLLmnTXYmQhdg6dFYv7Ov9ZFHiAhXO
Jj09pzTwNjVd43VSCayPWa+tK9YRrkyTJueGqvDZWj6jAAjAWPs+12ONx/Nc5VG07bTmWrj+ru56
XGVhCpCLPHFhKfVEnsyorxwIomNfzHxkhPVMHuV3WknENqrzc8uaye6sN/7o93TlYAQzRsx2OVGC
nWfX3PPjEN0Z9UJvPKl5fiq5t0eW6W19D+imT/vXQlfKw8zj4KMvp6hJfjyWSgcz/LZHlrheOP6t
K25iFs12+o8lVoz06JKAqRseFlqY/uh1gL+nJxwm5wf34kI4yCsijsCuNHojzToHR7eJu/AH//SZ
bjlpkxKzSGTwCNPzjbbMZzHP8aKOvXuCCDoyHOkbqh5Brt6mycUvzCNk75l5hctuBy7w3NHPX/Eo
h5o0WunWIw6/r8meewuShATqedQOP2D6Huqpb3mkk/isjKI8YJOEjAg4Qwerp6A4m2kw75yqfSZl
/GAUlrGlGNm7xKUJ7LAuTf4EC9mTSrdpMHT6W541/nZImaaycNYSAFLlNN4V7cUtcoeTdPencTXe
YaqZmolF02pitk+mL7sZm/St5g18rfk0iwBDEbueE0SYNS/pteNZZ0R/N2nUVlua1A+q9jnf4p/Z
FAm7Ud11qZP7mxikwZr9lu2MxqNZDCeKq/uEJMJmioFdmCr4a4T3bq/3W2HyULR9yuDxddXNEjL/
cJ1A7TssaFuLyDDqQUTAYf7oxZAVqq58KUoXz2vHU8PI5+d2CDlpBiDz2MIVEAv8apt3RJqihODq
POM+r8Z4L9RYA/IwA/EOi6nO2INQE/Zizv7YqB2vPAKIJkaqFFqHhlQChFNSpssaTz2v2oUZ7pEh
TwdnJsClT/W0TSu72yzMiAOuLsurb5suALGg3PPYZeRJ0E2tw/ZV66xgzS/z2Kx8ooKE1zY5YD8T
2/YxCr0K0BfCTqf901SQGXReB/TcTG87ktrLyCJ6Cbf0y3Br18Tx8w+b2E0Sk34CFc6Wq6HMNoMy
yt0P7Bz+vsopltNLenHHkAivELQ40ag+D7dNPLFLZatlxxT/54bEqZZ724hMCREVAtWG9l1sHYYx
O1TBjzx2CC6zVnnnvbtaBf4wnpqwehGuFYKCtzhuPuy2uw4JT1xN0ASwoaM9uy9nVdp/rXChpdYs
F2ArL6zl7nV6/mU3vqixv/Vxfqq22E+IJiq3Og25Y2xNUOyek9wlNT8UmpA05Qm10LkgYRf9WIVB
SDE+2abwNGr7JxgiGKgLQ4LhjRJdPGgUmWqyVk1FLZsW+qrWhns7csy9Zqct0PmOTTyCAZM8dTPX
CBhj/uaMeW5dWn0Xl0elBn3tNlmYSJaCzrZkJVHmj1xBAVfU3chZbKU7jb9SAVSovLeeoAY/OgFV
kqHnZTLgxXldpGW1bgjjY2+bX/t1WrOuTg0yr+CBTnqiMfuPbSTfTHYDPT6noa3vVTm9xa7o82A9
6nP6YVMym6mD95QmgG0XBBUDI34fcpoGafTedjIXXgoXuLNMcsKZSgBqgr1jD0+MeW+aBK+pF+QD
QbuWJHEGPIZIXGTQYNNBi+4nbXzl9ctnKo/a0cgCrC6UjPzWO48x5LNhcobNoDEXItJF1Lo3tk1o
n9Ez8rPUIZRYvhvshzxcK0XRRZsKG37n/FMRnM0Q+GztfKbJH1xJQ8B5zCK2tRp2dNdxOSA1r3PP
4M5RC+zxlDuXTjJbIyYJWdX5HAemd2U73sFso9RhVAczcs7QIpCr2cU9l9FZteSuVHuh1X1hNbJy
xwYaLypYNEmy/Spuoh6Hd1gH81Ggum3P5ezi9ubMPR4nhp7JPG/BqiIu4puzyrwMlV98Z2bsWG21
3PcdsXKmYZysNTbwTgeJo/TYd/XTFwKidcYxlwmjydnAhslSj+4xoIapG/OCWiG7D9zp1loYM1B+
Y4LZM14O/PK9bJKHxLQ8xjr8GnyW99DLHmyNg0C9gHEd8+Wo3PJaThWmto4Jo6am78p5NJzxyyVO
wP6PowBA+NUIRIVlwAnpd7UpiUCcvCh7dY3kHLHoJmJN5NnlwIZ3sT0H9HKV4v/RcPzTwLdiN/F6
tk4dM9vONGjWOd4oJ9s6BY7UyKRsOfuoLXkJZVL1Y5laDtg+2JT8no4p7GrSvRGZmiEN+nUyc+ag
fLZuS/U4hJCX7Mq8MDO5IHd++bZj4zMZkOwRbKOZb2TM4KWuUZSooJc3WJo7oPWQDObgy8ufchrB
NFCIlWY6MYUWTs23zpip5rx141kJ6erKyNljV6cyhQLIaOHG6kIbmaJjrGqdl69cGcibTDaPnWc/
aj5dKCAQL6HVo7n2V0vtfkSOgcjPshRJY84uXsGn3YNUb1tiZ6myj7bbQ22iGeHqqoIbq581hphr
v00gNQBCYjdD7oM3rfVEdHOD4Qjn1JycZzU5q9Sr7wKXt9EsB+OYhNfFJU0c1s19NLYMJ9NdsHjM
edwqX6flZzzMLbfO8koC/jXITFhYZvnGqLwgECdxug7Pz/TR5YBkzWJhK00J3mHMuGt87aL8odqT
K6kOcdPcW4DXD0mkZzdm3T+RduPxUoG3sPyD5tI20Q3maEMpszbH4Qqnjk397zYYNOAVOnR+rXwg
rsvQnSLNFJ5UmmrHpimvFEahB6Qd82tQvsuwDxf/j6Fxo8s7Bi1S/ewm3iui4SGgSG3rxqcBKb0h
Stew0m/LhyqfjsmkwUJyjWXDao6psaO7q20Vwv53S+ZaIVOLsla4lKguUXm8HyrCiqT3bkyXJTGz
JnY8Ja/m0w6iJLfjugWDY10YPiv23o65tb+LmGqDMy+Pw7IvmCfyw+x4NLrlNhEgrkoCXh0ZqqT2
wQ5g8U7JixMHf9oupVJDHV/jWxfEOnjIiAPJVN10kfts+9EXqO5jIJMFzdCpf01wbmnbbhXRRmS8
r7EdcJFqZK6s5dqW3t3Q3S+saJj895e5YHNo18ij63I86BqbyCGpzvKfdqCPCEgNjEw98rROoMQM
WcrN3IqAm7YkKIy2xZHXPDkAbaIRJI8mx4qQaUvJo3edF8YHb5w3QH4KxoLYmvm57peALkvnqDs/
pTHrK/BfRo/XIuNZo4xLb5+XNLkicfQIr1VEiidg/BafZZhXwcEL0r22tyzO7Y5B82O5NUjxEnwZ
L5XuRxuGszfu6BwasKVguLvsWJnnucpqwthNC9/D/J6i7IE31B6AVn0q4oFPyFmg1JjI6rwwODXN
xcgdGJ2QszZ96d84cX4BYHHb5sRzXB33QszTGMuUyE9r/yWKcTIB/NqhekzWDhoKnkuvXcfFbFcd
X4s0e4Xz9jGV0T7hVfI4l/V4yUiS6kbjwgI1PmoH3JmfB8WWrACHFKnezFfFwGLT87CAptQvsADn
5JR1Fbis7jJE2U8R5PdN68ZbvZw4RujzYbbqbNMrmKONy6N29LgQQryqgYdbZNEMjFJ+X+zYanGD
YDTiWMi/Aj7sbnHXtd+dHLvPD5Rs92nAsVgofqbrMaYyNn1mhAdtfnU62otRZJ0gOFwTm0nWlLTP
FGIui6c+WxzpIW73fOSLkjUeNHtyof38VtT2eV4I83S9/Wgz1F23LXrOhJdAfppMJYix8ea++z25
JYm68oxQ4L8YcroJhvYkfjUgC7LBQk1XEwnP3UI7x8A/7NnuDqx9rx7wIWAAfpr8VSSUjuUfN4D+
L/BlAgeoBeZ2B+CjZWPdvzGf6U+lEXNkUAshuwmsha0YfC0iQ1kCZrQdVcG0+0wzx9rOWbW3PfQA
3mVcxnk/yTAaJt99PSEJDjh/M5hm00Q4hgXgJbeb2zR2nzoM5RaaQas76Ib6MiHlrP6f2/m/cDst
9T9xO2/jj+8m/guo8xcCevz61z8M+W/8N7fTdGx4dL7Sude7uv+P/xi/2+5f/9AM45+Wb9v8X22b
04Jjef+N7fT+aduG6+vKhG/iuLbLL7XotyLIm/9E1GFZuu4AGzCo4Hv/F26nshR/gOrfgE/5o6L/
0V3f5jgAXNQkh+XAFa0+/z7GRQjn0/jPjE29ilkZ9lWrHvly8/we2TwMRMyJApjuxuFPiru3Ddac
eD8DW5iwQoc1FJzYRoixA4ecdQlDFpQsf6GI8nm07EFhlNvczx4nIc/2wqA1hUYbkq9nzVrdMpf9
NgHW0lIfAMi5T07CbGMxaRzGCtaNM//RhHdbAb4N8Yx7F9oVXPkdx6fEvA1jIoStEHMpIV50E7mS
T8h+1YPVBcHSmVB2TW6NnEfC15hnMPil1x4xlKnqG1cZ69i20fZ05LwGofeqAY7vQlxcuL6QZc6L
gH4B/vZC/jUpL2HXORBOeyh7KGZ+/eHqGlOT+j6SIUMqFOHYucM3xABwJv+b2Hjbag/+mFiPQRCX
wiKO1czKZpw3EJsyBqfRayDk4s74NBn5bDi4H5lZ7eFOTYCOFcBjTcjHUua0l8o+LAbOJ+DImVCS
+655t3VZ9Brq78BSlhMJC+RgG3YQlk1hLVOxaeD9RSDTOaZXbX7whMw8Tsa+NOZr6DPoEXZzD8QZ
g+mX2ZbynljzsXY1BPhinwv5ORMGdJWyEmdGvlvMGv9GTrCvOEY62Gh3y0YLirRf741smZm8su4K
Hyxw0zyInzLhTzdCog7dfjO/h7QI8PgZtcfgWbDV4KsVlV4Gi8UunKA0jCCuC0LPh9abb8x0fjJd
Liw4FzTcG8jYhjCyw0mex169TmzzZmIGB40GonbRmJd+34LZJp8EJIffKjHMt9TncZbdTjYvyQ1v
3sw3SA36FqKMgounGKZ95hfPlpcj8gDwnVBrw1Q+rCLQ34kwwClY48cceAHzmaNYhvY+dUQva/Oh
bisWZoED2ZVat4veECvcCvXrzBpiWy1lv3PAkCMlsYGS51V3qISTM5nwHyLIWSMAcwXInAExYw1h
m+c+KJeYCgdzEN7GCeRaXrodiuI7Yn6bKyh+vrDSdR6+RL/u3VKj0VBwDQpXPQewbmiYAHJ2Bp0H
SE175xFNJcOLUuZV4/M5EG0iXWyiObxFA3BXHcniYHH/lnp4j4T+WoJ612ICWJGRY1QBA49G/YtW
WLvtPOunjOtbaJDXkYuLg6aPXYXsRCJU+bHy/HWY5u+DEOcjfLpZftQmC2BgwD7aj4nBA6mH60Uu
Vrj1CeOKfoS+o4WOWlXA7W0g96RZ3V1tOc+L2qo62bZDtW1Jh41j+JUvxYTlhWxHzKTJLVqKxc29
C1DfEbJ+S4iwEda+K9T93lrpKuQhLjx+IIYgr0D0+8Lqb36p/SB2Qf6t/My+ph1c/xjAP5c93K/o
CAf/RferE2L3Q10lfITiBiDT95SILcATb0Dp3SB44zeoLXdFdIJlw74Kuhu7KF66nqOs8IjdAJtp
al48w/vsxVEwIitQSAvkFwexGPwmWAfOD2MILr19i9AdlOI90BAguDETdqU0jgnIEWwimtvGaF5C
M78HfEIQG5GCg8mXMwtdU+a7g7gWeNP5nFGMgSO3N6P4GHLEDDmCBlw5Hsdj4FPibgAOuuoYltdi
dQDOOdBUISA0UzQKxP1AMs8TF0SfXh3UEM1IfXhGFrHMWCM89BGueCQiMUrUpn/v+u7e1zVrj0aU
YxL6iQUNRUFpYteImUL4yTZWq2zMb5Mx/2NVhktjYnzse5bCBH7ftACWScm2lnGUCf4BuAWTSDFi
sLN6CnTvdm7UrfTEKnFnqAD3tlYl0A7V99SQkXaa2yYckLAzZ/vVbyQPaUDVV93GPcm7POdliXa4
CdDLelYoPMLInE4tUo9O7B4RBB4BWnk+J9MFq8nYH1rbemrB5HHIM3c1ohC9JAjYoQ6JKBcBTLtv
vOZX3CKWMlfkLQO3NnvmW53La5cT/MBWO1XiJ5kRlbgIS4hlZKulwmGCwfpvQOwjEbvJ0OI56cV4
Eon7BGDAnSU2lNir9k7tkQxqo0tZPzfZg4Y8xRnua3GpcKr/O3PUVmJZQSLHnkPEKy0GlrgM/vAG
fVuJmyWOXJgq7kHvqXNzkZDPt854WedtM5xwNn1Gv54X1pQDGSsgGShgxiGB3WVgTyu55LP+3Rdf
TIM4hmYbz9fhaVjUORazTEe3vRTXzCTWGWKy6ynCQ7OIkYbbxKYVR42BrMYXa41TsMhGY5Ois3EV
XhsNwQ1FkW9DjDf26D2X1Dcx/PEDbRC3NHby7qqRsb7O9cYLfbjS293slXct1zlYGMU73MCre4Vw
h/HKjZ5sGvHwRGLkSbT6WOTaU5axfh/T+M4Se0+CxsdC5+Oj9WmUIsjSX8cgOdMNAOPiYQCaUAEp
lECK0b3BiHEZgvOUk8GFwghrm+cNJ+/12HrJWvi9JaIhhXBoRDxUIiByoq7dxkqrb7zQQE6EpKid
Ceht4oHLNnEIF6laf1rEazSSsUbUCllLnEe/VjEXDVLP0HIVK6ReOvikcr74CJNyxEn1r0KpDX+y
X6cSE4K1i2apL/Et5darI/6lUMfExOBkQxpn2JjzdRFX04i0qcibp8bmHm8UJwv8gCN2pxrNU4vu
SZu8a1uM10pLMZr1+lcDpcEBmNn3mKKcGGeUXHOQKlHu8GwMKDp6nX51xTOVIpxSYp7ywS4vNjPq
Qnb2v3Yqq3ihVMkn4BUvxkjA2BeXVQmhijvE/SSWq6iN0/1QUdRuygXU1WJvbW4YLdEl7qik/oaG
IMvC9rLCb0m/lOxGJV6tAMFWEHrxzrXV1fMW7IvsjytgjzH4nhVvnG8QzCAIIuwirjisHbem4jg7
H1VZY81D71WL56suPzK0X6P4vwIxgc3iBCNYsbLpAomTjxEax0T0YXFoUEtPX3PdvLh83wm6IhYa
rUcNnI7vTADeOEKouOMvyjlAiaVs1kH8oi1zEkYeI5wL0wle5bnRg7ZbEJ1F1nSVT6huOg6yg04O
CydakxpvRZkf48o/jw0tAJWQuxGPGrF1gj1N/hixd6cK07/VYl1LO4tiACK2DnZaXmRPihgnlFXn
PkPZNlG5m9D1riqvPmhidZOPBKvQif3gbHAeDD1WTY58XUonflWo4TIUcTaqOETYdFJpUN0NERcA
iJTvsWCQVtk3ZfehKvsbdRxRHzHQKXXTipEuNXeDGOo8cdUheDfoGEUvTmf+Gfo+3EFxuO8qex/r
bPV8nmBivnOOlnjwfF7dISCUxFiPY5PYe8zfmw51HoXE4lBDGkim4SZDrheJZS8LmmntsNhv2Ym4
i8XAO9IeXR1Irj/b/7aKVT7NIJf+3KydqiBi6ihmP99tdcjYSLDE+sdrBwAdewRwULNjat8nMQRG
VHE4ot144g6MG/eVN5717FdENTlW6eIZtHmQ2GIetDWDPXrnn6vgXCjjNuYwrrUkY0hF9eIuBLzF
jykhhs5pIUxo9ZAYdnbg6LchRHBNHIg1hSFS6B1WR/8zFE9i3F0q8SbK+aqdJvu0GHyu4lbMWyDZ
7A5dsS4mSXvILb59I0LGSsyMHUvC1WK6p4k+yvhU2ki7Ae7cGCgdccjcav0Jihc5Jgdyg1nkX7U6
FbY6DHq1NZT6dmlNOS2tAe2yII5MOwYrRZuuY07ILJB55TDY8xrJY9y/uLH/UmMqW7dOt+vFSplV
HPwimnsth4NMzJXVFL/azXH23SvfLjoOynwbZuN1Kdib4uRjOXhMl0+mamcgvnuWfidaomtkbvlO
m0r6L4ztAm3Ym87ByFtv07v126htnby70HGBsTXkH7rYOHtmIqnnXs2M+H5icROh7CCzp+pF/kWN
1b8BKH+J2DivSouKJ+s+5J+/9+DBmi9qVi+gYVEXhR4vm/nREXNoo0CkgRVeBRUI4qYJrkm0XBx0
o8ufcsrvFx7JCVPDDCVpy9c3EEdpIbbSrCwf6zl/W1wG8LO2HOkY9x6nPLGU5bWx9d1TV+E/VR6P
CWRrB159is0YxdYmzOihRWJOzSlP2Anf4YnbF2ubffqQimmV6RQAaOSrPltpuyp/Gi061jZ3zSbA
NrB0DYeRmGf7fAkt/7OtqxcvbJ48Mbwm049D63o7Ee1gFpBwlMIGO1jqiTY/bNjio5vDr9oX4JPy
vnNEsjNC2Xws9cM0zRWDyXAX4jrwEHMz7qbdqsFO1QV+WlGtntgRBAqbsEoe6YvdFymStJCbFGZb
IuacefqSZ0CC9pbu9rjO+ZOtl1E/65xr1sOwvBc2g0XNDbVzVXEX6USl21UvQxLddCQTEGEwIS3y
/KsVAe8iKl53crKNhp3XZF/SPpIIb/56FTtlUjLwbZ8TnL6oE0oW3ARJqpCWus0GktrUhizEU2oT
M/BDddFxBMPwoCoKuq+y0QePIhJOjA/Nti/4VwsCjVyhvNGR3yDhETrPdLDov5njO8HHBTmbtneH
nSfa4lwExqOojBORGgsjhq1IcAbrckdAgNhNyw8A5YG3NyfrOooeuRqBOXd6tJtEnTyLRLmspxdw
M8U9m7wDauX6ZGFczkS9vIiE2YVaRxj3Ly8bTOw76gPkbDv12WBvHkTj3ENaHvE6KxE8ty6Pjw74
BhVcqijDeRSPBu4VWBY6bg1bLBtQH1KxbkTi31CIOOo0fC4rGx1BhKMjRtbR9dQlegvPUITHo/w1
eojbowmzLx/ZxyLWj0b8H+QuOWxbPVaQGT1IEtJpXAB8mYH8Ub363OhsQf0LZ+Nlb42jczS8Ncmg
3LcH6obViy4uEhMnCWqSkM3uSQH4w2PCczosTrAfskuMDV2W3NcUxckyNqxaxHrSm/4uHBi0u2JE
icwd/3KMnb3rbqxECrjZyXLmd/Yi7btnsSdz0bOURX52AolfGd0HKQWEFPrKn/SnVNwsvc88vU5p
KZc57hSn/DH8p57wc+gEVzPUpk2tu/fuEDxy7sFsQi2R7OhqCRbzMsXVwzg018gLtWMdVqQBQ96X
Jx5VYpRJAwZMbOH3pdhm+Mncs39huVpzlAK0mA9au5ZBdGCA7c5mVmgUWzg6QgxiF4/TRs3YbRSa
mwjdzYj2Zi6aH+pqdkUC23IalpKE0d1lwt7NexIE5GPp4dCxwr+t5T+7BhVtrHoNqh0f5Y6Xy/OM
8b01knbSo5KBt/40Dqh/U17HOnLjLdHYwOG7RMz+b1hJHBnJjy5B1kazE0Ie+Bw640GvK/AGTs95
BxvYwVsuc0abt5g7SFliErJanEKexoExDlFPGzO6GRl0e639NRpslSYg0MCcC/8pH7rbkvl4wZw8
dBiYLzI6b5ih0yS9n38T3jJer72Lw7R9Yereagvj96H+JBDBPVhG8wT3T4MM6yMZ27MXP1UyyM9l
pN8z29dkyA93YbfI2F/ebE2RVlt/A7q8x4D9gCdrAh66bA1QNncUmjmGGX5wBmulrQYmZ5HZsHax
tKtJrjCRNQTaA2p0bCYW9u/rhl3FJEuLRtYXOnsMvfQeHVlscJt/XGTVwZ7iDNvzjW3huppZAcpS
JGI70rEl0dmWKLYmmV89a1jR0J8312xQJ8cD9rpkr8rowkNB6KFhTCMfpU5UmT4jbDNZ0jRsazpZ
2yTsb1z2OPKSaaasLMu+LHZF3yeHnnD8ZsyIwHrluGWo9ltlMDBkMKKBznHwsrZgi8wKCWT5vesU
P1MyXCq3xjTiYJbFWcStJ+Imucj8ZtGv0I0AQ5o01VIUIq0PWnmyPnRC/+uqpcsIVfxiRoF59Id4
bxX9RzMWrxm08rWda8CnbNd4jduVpxMwd+Ns2tHVWJeG6b/gY8aIWLJ+nfh3b1MRuLF1c9m+DWzh
EASOGyWLuUFdJrsKThEbu0lWd43FqCgxmlPkaP3ej4qHMnS+SZC169ppgPJHiD+N7NjKUtCT7SBb
QoO52CbmBBDByKKJvtyy/9lIQKg5IobZR7JutNk78h2HfiuryLnQWCqynRzsM4u8i8/O0pflZcAW
E+7BTOJT3emy4ASZSzqFlWcvy8+ALSjKwY9K1qK2LEiZxASsdQ2IKMa7q3W4Nds/LOEZzch6FSjI
sO8d6vgdeZpVHnd8nRxTALH1Wf5jyKrWk6Wtw/Z2zkD7kXe46LLYHbv7jj2vyb4X8pTa1gmLu0S9
mmyEYZCN2xRYSpOP4zrQ+AvxrnKkq/gFYJ013k2RQCnJc9I1umzPGiqVOvZEl10037YXh9002mRi
YDt6+y69UqYonQeyJzP8fSmL7XHBxrXAo3JYeH9Psv4eZRFeWhdDFuNByfS0ZFdOkJgGuv5gyRLd
Y5ueABrc+N4dFlbeIGXhXiwZhYFW23a8Aq7PjWKcZ6De4vjjLptU1va17O/7h1a2+Wz1K9u4LYNE
febado6nhyiHwCAxgILPksRsC/HN/2ORFJgkMZDU3XYiQ9CSJeDbg3sSiIOEDNym3Q9h86CxIQ+c
tnztnPTWbrnNB5LsibiYW0DHq6Y2SD9lR1/iDIkEGywSDqlEHezf0APph0FiEKYEIlqSEa5EJEA6
UmYjNNFLfKInR6EntwMaAW6bzNyXGhJ5i0dnTotXmKHXRMIYqf2h6Vm+DmrlbzV/Sz0Rtin5DV2C
HEsbX6Mg/84twzqQpb2LJ3KbVpWdg5n5C+QCfEoSDVFkRJg59RDF+ezDmgBJR5LE+42USLjEIWXi
UQvgFcZZY8jiDMxxqLPI2Wc61Qxj5uWhUNaHBlolIr9SSY4lINDSk2wB3sLlLmGXRmIvtgRgLAjm
a2NKb8aFZ59OSsaRuIwvwZlGIjQGWZr4uyRXM0jAxmkLojYCl3dYgrlfrm8FvK+1O51szqDyU1/y
V2DhH/VIGRmlkeSxSPR8DWR7bDI+XW1cuHXENA31Rz3S1wNqGOZINhEZLXvXa+9c9yR/y27CIsBR
XMJEvu/8jCQfZ5RDRmX0KydhN5GSQCqSt0UCSWk0Z9vMQJG5lGC6aQqeFKbjTZ92b2quz9rACLle
phmw37KsC2oTuopfS87Ep1HSjTo9O9qSq0HCUpnEpjQg+HbSf3Xk/IP+2+y5HYUUYymw5NeiICoG
nowKDGksWtQPDL7ec27sLKgDbwuh76Hvm/ek5uUHgJW9Hzt+jUzNbWhn98Zv8IsEWEMSzJRI2Cjh
sFxiYsD+1iO5sWS0mMZLlCwjU6YkXMamiQOVPd27dt2uFxJodpZ8aRJJY/6Vr1JSal0XbyqtPw5Q
JVl68MoiExCGOPOx48+77vzsxrFIBkZxe6PBoj/gOYF1YV/Mlv8hKFeRmDNIzs1TSSAtcs4lmbpk
8urtOPUoG4jbuY75mYwcVFIQeotE8mqXb9+c55yM5uqVke0xZlq4ZzD/k/LsYcKsjbddVzBYCvph
m3QwYjOj+wNTOiEZ60Vk8cb7DoU3b4dPgVeN226tq4lK5tw0xpGNDWd7DXEhY6jDPH/VBBwjOyu2
UeUeHKdUewNdtMFUk13qxNi//NNX8xM/Nu744VDubAKSht//9XO72voJw45eJa/FwCN5JMIz8hAv
R5toiTNcc4SkxBVVjq+kvdfDg6UHOrOI8ici115G3q1OsZpLrNpmTAl3QcLwJw+4KD2ehq0b1bek
opyrN0KX72zrLXfSmUYyPTJNDdu61e71quWJGi1fwFN3DlixPQmQfBNZhXsEDbiuspw8Ucpbyikq
lhpjvJbz3bJmb2WxkdhbFfmaruH4h16bAF/fvVWsSny4iVG+nNiYW+y7UDxZOoBQs4R8QC2QlRNc
6V1HzJ3P+SN3QAR7E7MBep8rmzWOEW0dvY93WBaAuC/ln6G1T1ne1y9zjQQexAIXwD4atenOsHjP
7rr5qjcehx9t3i8CJ+rnp9n2vmPAIHshGVocdNlTFIg/eLAbzJUxZcS7RL7yDboOw8YSzwlDLJeO
Rmhyng0Xx550/cO/c9c4eyd01WYubWSDE0Kd2mM0WVn6cSj6Z3gpn1qjJdtqjp9GQvhgyrdNXx7a
pDzlMjct4cUB2zd5d4qzH92xim3lDm9Nwu62qrP3pIiec4s3l4ohbMI46pbTqT3Iczic77hn5Bt6
z+fa5LvEl/sN+QwTG32jG8ZHRvVrF5q+R0Xc2GeWxh7JJWadme12bo4Uz0ao8MbbULokkulqsR+T
2uUh0EJ9x7Gx9Y7c3uFpaiPTwEY7aMDEgXJlIGTLbenQkklIUMLQiPbABau10XQvudm9MfkmTcVv
ChGcqwqPTMobDVils+lZfPOr6hCGM4zL8W+ac921QAm7lj6gXDdJat/4NhkoS/HmoRL3q4lp2lne
N9+QBRM7ieY8NxDeWk9TDi/Lacn3p2H8QnRDqhv2KnosyrrnjYBQQuipfdrwOSfcU8IwhoQ1HhYE
lt3IAX42n/u4fh/M98LRn7RS+zQxOc6cg9apxS2sAuFWLOBXFL/D5LefbcrXfIpz0qQ6NhsTCB2T
hu02ypxvk3TYupFJnxG2NzQLYD7+F2fnsdw4t2bZd6k5bsEeABHdE9F7SqJcThBSphLmwPuDWT9P
v0Y9WC/wz6i/bkVFu0EiAIpSUhR4zPftvXaDhzS61JZg6dWM5yyH2oJM493Q8hQmOLQMDAIqrZsz
95lyccm7krzhzvO4JyvKoaX+Cs1jWbBUe9A8OtzD76non/2pGdaT4+41eShQMKVwJDvg7HtrXIoc
DnrGO77pCkYOtnt2NWeuBgfdY6EVj+EvMdU0lGCswWw74RV8DsrMZpXiFVh6+yfumkPuEPIVRDwc
NnR3o/xXRH+OFwIRz7eHDXbra1879cIKMK+JQXYHoisOfmxS28yrdWr1R8ubuhsZlnnl09KHv4by
Xhyz3mW9Nc1ZHXySX3xUAJNLhVu3svqbtqAPqViDkrHX4CRcpC4ebWNwj9LUyhW2aB3NI9DKTg7e
ojLjcuMn/kkv9ZENBuLrrtSzl2Ya6X+L6LkOo/zFBaTGuMI7HjHVGs4gb2w25U0F/efEJ/ZotlLe
4KlCA/ORtZvpHAMjqk/lG1QUZP/L7Yv6+X4oyumjwQh7vF+1xORtW58+GEaide3p9gsDbI+1bJAn
w6rFIxSHX1HH/18WTretqpoygWP11wFO3SFNJ3NpBp65L7A8LZDU2ZTZk5yCcAUs1Ef+4ufsIloH
ek4WYWbq8v6YKT89Jqr9GAjZ29sB8h1YQwCwU+bZApfrjjeDYFQ1VM9hg6JDj/JrreWgNNNhU/uw
bRPHAAHhO/RyopxkqBYbZUc/7xTXwbbWG67mh9r5zBDo4ggkOqLM/fN4WbbrSgcuNrlRsZWdFj3B
komerMDbEnqbne9XrHnUwojp7ASoIda2o/+iQWWc9MF5Rrfp09tg+vfywN+EGZgzMcMwGYC8FbG4
Yt2gERep8ZZUkAIDxx8vnRF+IqCxlhbuntce+GrB/Tx/yvFvHfQ22vemm91SV6fjLqYfRlg2VI6y
5mBOVris7BAGshc9++3MWYx6e9F2AdT5Fgu/56F3p0herF2iNugPnlPFe0rSlNh1RVwf0oidE7gv
n/aVXj40mVej+AnTnRXG+sYJrM8s1GhTKw8yZkTqnmFHTP76dGhpphPEp9frpm37lWc0u6Kio4qf
yNz0g2nMwVLmroyHmY4KRc0Mnd8qE4emKai5UqC6sJZyH6IyGCiw4q7tvJH0cU2/KFHussSizlJa
+ms18X6auEOx9I1I+Fm9PXvpyRyd+keTQWcNxl8AUOyrguR9xU99A9UL+aO03iJveFH67B9o0hhM
hIB/fOlrFVCyBuzmWG+J6Wm3NOgfO23ILkSaBkiZHjLbr0+5To8RVdUCJZfLBiB8sOp5Wxoojb9K
/9MYu5ZvO3ipvycDm4ViKletH1O3byfvQqXE3ZhiTNeNRccmxHt7FB45XsAwqD4YSbuF6cOWv5No
cpCkLvDMjEsHQgG6Z0I4i5QOo6cVa9Uoc0GlnL2eK4cN9HR/JSQ9tWru+zK8288093lhU/QE3MWG
0hubW2II5xV18outWYsQbGaels8hw3cKlXxDcXjZC3r4qtJpj4WEsEGGR34zOPB4RHRATWAc8xby
qNviF0PVtR5NzTyHQe1fG3w+K+k4NmFdoX/VYsKKJjNCiDRK8vdcR6M53/S3nr3gFgQ1TQixcUwo
dWPcboykQF1jthq8FjRYWYyWz/ocu6T53cUQA3OtemhyYhCQwEVn8Bl4I2uoM51nopghyecQRVja
rU+AmYLd2hQ9io7hNXZslEBB+DKqOtijuRuvTmd0uwzQLP3B4Zk/ko/LSoQnJBtzOtpZobS5+Vqi
PZMRFPE7loUbfkIvcAB1yVVYhnA4gtzgxgTb4atWbmRLzbRvC9JImaZ6YKsrG6TqsqH+fOkKibZZ
19i0iPbRS+342FfTO7IFQRiLTryCG5pr28RlG6TK3pMWSCHTqN7+eiE2lbWoJzuB1vlCqlA/UnwJ
0coJfzl6IJS7KP5RNzQPH0YxughvpVzDrzDObVdRcVFf9DFIAma5gN6GLvz8HkS5BRUeLZcYaO+i
aCgfE4pYMTLPy+h6uxB5GFEkbr3rzYKhBT7k1jbYGTuALvtceyptLMstWDjlymkdrGTY0YFn2bdX
3gecQO0m8Fs5qBFsX88p3poUUrL+CzZjQ2z43HOTHzJhny6DKYCoX91YVo9XyKvN8v4SAR4m/x96
4O3qafXf/pWw+J9FqeqYFOF7dPzfV2+xjMvvX/Hn//ZZp+f17T8/4Z9+Kon083X4XSw/289/uljd
xbeP3Xetnr6bLv3rFfx55v/tF/9IeG//Jz0watx/vf+Gf37+n+87f2bf//1fjv/2P79i9W//458F
wXzLX4Jg0/mHYRmOrRNgbQsD082//BEE+/+wPFw0rK4N3WNlbfOVvKhn0a9l/QNHkm7ohGZbjuUY
4t/1wIb/D9S7uuXbbHw8SEfO/4seGAME/8t/0AO7vDaDlbzvu/xvyIH5ef+kB/ZsIiv5UFHIYJlI
8S40JhWhSilRvmDQexDyWxZtu8dP1O5jOLZm6fqXIdw1ldPjl4AAztoge47nQ09kbTuydTRGSnai
8+VbQi62sg3nPI7FsxLh+Ehv75xZg7/U69Faw3Zy9p4xUooEcCsVRYVYwGUqneE4ON6Xbg3Ws1/I
o9309ZrZ9NvkSTchWUh6unwdnT7f1hZbxfeglyxdzfQc6WRFeZm9VGNL2JdXGTenr40TXYaPAmvO
LTETQfxhEG56K1gVrTS2KqfFBrvRu2qJQUckz4+mZJctXGOPlQC8UUTpOAKWdWhsYysQa++F8tUa
kHqyKH27XTpDjMWtm/rHyScDnHp09QBIzcFLwhSv+cyHelsNj7pDaSqeRp2KE1gLaSsGQmRvNELN
4n2ihfPgWCxJQhx1bm5m56Q30o3owU0aQjKZBWGz62rRkgfVi6UVwu6ttPA193s2zT5YbaoYNC6a
AS4c7vt1XwtxZQ9pAlj2tmndO2fNg6hqJ7WOv0pfkcbyA/p59W4TE4haIl0qYoNBofpyN7b5pxyC
XwM+3as0Uam2Dcx2Ell/FiNRBqHA5mkpzdhbRVJdUhsOnWNXj7LWjy0bYYLBgm1uj0QAVJLan59o
q2EOTAusZKOqrHwyfXp1LRAA2qLhsKTDOiwrwx23hmQySmnmebb27QRFfyPTjmAhzX9q7eKSFDAk
tQ61Odje6nFglbVOi5FM9qT+hjmmgMsRFGRnbJCIv9VIN4qslQ3bkDWtNtvAcrSIov8U4a4qwh/e
4ExHfY4yzVoz2yZe1+5ULN/0tC5XemSoVVEI66nR9eRck9+UX1rHVG9k2nb5FF1Gx3nuDD4FGSgL
A77Gye9IAx/Zmy5bG6BXWWsWW1bLOUqXrY09c8KTPrh6Q23DcLe6lZuRT9UNDcuUoBQrE8FmlHbm
0u48f1napbdtVHgb22jYRaUOWZHgdkMERPmaGYtmzZw3dip/00yxqr3M/RE+0f2Mlho7x+vEv8IA
N1+oTpByNVQfjUnQtzumMK8g4V6DrPzW2A6TdgZuc3QifT2E/nMxflIVaUm/tIpTo517fcS6pYfm
soa4YJneUxvDrodvEFD80ZaI1p66SkZPXhP96D2kDIB9+rMrVH82oo6QlcI4d6H9S1hN/MQaHbKO
F7jkTjaIPsq+2lJvrq6SXCgM2J99G7dPeI70ayG/TRIoDvRrbraFLCQuwFfIUH/s3TrZJ/CwbnlO
S4FSxYim1z4YQQao2Gqbw/2AqLw55C29+i6b+lUYj+2l814jh0k9mCd1ooHVtZasbVHYFaDLxCrs
CTq5H4KOMz0rgASyqiImDQ9mJhrIlJ1DSyYym4ucwuYSR0gqqd+yzH6YGf5rkYKOL1Ow8muzCNuD
MUMW5sdI174Wlj8ehdVFz2xuSLpUvrO/X9aOpJSXYQSoE9fYjpqdXzWHIkYR81bokX3DMwgQNPJj
Vr+ZtvWq0j43Ye6jM8tfuogVzjAWRsAulnwZq8luyEu5DJBKwj2iquz42TruvF/daLF27Ac/WsOG
N6ZtHw8HqzTTk9c26el+ZsyX97NGa2ciGtvy2GWwJdIOokATxO2hKPqt2af50df7qgKakybrJCC5
plDWr4IqwMLCxbvRhBUcIpdDo6bnpLSbixEasP37LDtaBjSsEXnfw8jO4Fi1U7rr7Q4hQ9BbL2FF
ZI9IXgtn9G8yllThRl18NXa/ri2kR6FVb+PKl0datj48keps6wZ25ommKaaSYiHK1jrqLj2Jwa4A
0eMdP9dd359DfDC7aQpf71e2W3Rbz3VRs883h9Z6ams7VYvu1IfpGLfj2pv3+WiJQrwwfKsx6fWz
P0SgTJC4zmBiAD383AZvyLWbD5by3wbwVvt0zL2TCTycrhMhW3oRQ/YjOhuBtv14Pww9bfK0HdUu
9vOAZTtRIVnkatdsjpsjg6PadsYYPt4fI8Gogy1MKp1h0UieeoU/WnfVc037evSH8Ol+pTsxsrPJ
LDe2mU1zcZ1JajLNfeb5FvsRPqHoyx9dh/bRmPEjAfl66zagvIYtkoDUIbbeK89bNelQPvncqMsK
xuRq9KDjq9L+jRznzydA5mO3GyJ581KCTMhPsYa1h/UZ7AYVQU8EOST8lCUvsabk8XSKVIQmCnaq
K55UlmDevf+HuHqdRdNTJQUDQtSOlxraqtCtZWAb+bqPpHtlZzQthVnLmx/z17XTxHqLc3qacrTV
J3gng7qr73o+UWIcirQg4qu46hRAL/dHzPKk6IEerbD2jtXYU10sy89hdHANZ0PQH1FZRw2uvIRN
OHvMc2y0Joki9s8ua92zb1odav/B+LJ6wJ05t+RStdDAQyrlQHTiYXO/RGjjkkrsx8f7JaGCBxSJ
uEI9go4zBlmV0DP3Mty790v2S9YeVw3FtAw+DIKkYyxs7QnDV7hwUjHug8K5AbUYLwBd5KtvomdH
QPh4v6opADqVyG+JkfUvCUk+83NSOIjExKsnfUie2jB0vuKCRkeDleSxSbNsHzfYpRySnz7I+ltB
Yre/bAJpF2ZroYA26WEzvHfL+7dWR12E6qvHgwzgya+OtIWSugyPIYmE67Yd02vONg9ymTbe9B5H
PkHuw0dqOu8Ta61v9BfLsYr5pMRsSVEVj1u3b4Y5QAVRid/cSInxd0Xd6auomvpPg76WPvU/iqEc
1iEd9i0gveEYMyg8zNIaO6zVu+GV7c5IJZzd0h/fcUhADvNC+0Q5rH0pfbUsJ7myoVaR3DJmx4K6
OlXX+fR+yAqZH2tDY+UQQtlACROvRFEjfTJmXdz9GsUla1Wa9nhY9eFSgH8HzZ2G36SY0FkvCCsX
QRa+I+N4hKevHjO7H5+mXNDddbS3uh/TXeZLexkhaH5PEHotTOJYD5Onp69u9NtDdazp9HED7kH6
9oU7ZzWjJmza8dkaWXtMSl4t/thzkHP6TSAHox0ctkUW+/2mKAfuUb95qAK/u94PdVz2VwKZKUUg
HdveH7Myx95gVJsWJFz9hDI4XVCbdC98quEOSutN0G04hmQBL+6XnQFjL7caf5Oao/U2ldNPXfT/
5Te5cGaYH95dpG0fApW0m+vaT7sESNn5NC4USZGxjb9VIasmopMgTRYAVUr3SoHrJo4bhZ1BoElF
lNK3O1pHDafGUoPKeoJeeugD2b62ke9tWheVrYYIHevSuDfsjhigEqMXbh5x9pUcTqJNxeL+Bb+X
K0b8+q0MT07rWvtIVfyqA6SWxDf6Y4Ka76/LopH1ORiK9/sXfVR6V/xqx/sVySzQ6MkWghQtcUPq
7RJ7NpS8v44iiDgvYaZx58hDZwbNkTCAP4e/nvMfro183AskLvfnaWn7kihHrXQjfyFqsExXUifC
WVNxO0vanIsd1OJyPwOw8IuQw2ZXx5G4lPPBUNQV5OTP2EhoqQ25Nj98M6W3UoWvuurCPZCqfGVA
TfnhRfl2GH3tpY8tHifSdZX2vvoBu2trxQm/UyXgyJJ4uZvqFHO9W1Wf45ZIp/QT8VO9Jj7I33oG
yA4px939y+wE0fzALD/S2TYe8wTEKIGp1WetMkVRN4+uLuTzk+E710pDLtvF6t1JqcG1KLKRUAzq
Xb6Yddw/l1ZI0M6I+qZM460sY+95LB3qfymuSQPxp21kxRupnCz08Emh6QvXfI7ZHQhDbRS2KbDF
hIwIIwGoNHjYZjx7WEdDBHh1vkR9H1/vZ3pfPPlB4GGD4PH7oa51befI+MffD81RFaIeIsxjxL67
Pa0+YTLl1xGAtIpi/WtsGGJVDEmCwpOv6kzQC8ry7p7N8tUkz+rkm3AUnZSSWWrVtLooX2IZjwzI
VnM1PI/G5lJlOe3BCnqh1kbbNmfGeuh0fPe2Rhpw4oLHhNsJwJPZoNEQJGVtTE2spk33YA1GRITT
fK0Z9CXiOSgDALZ8MKycEUeV7IIMeVJEaVz4hfLr/QBZHfi4ppplk9fBIc2DnTbb+mmNjMmpl25y
ylMDxhbt9vtDfz9+PwPS+DCEdXn2UXabulaiCyoqF89NBohA2D9iULcXMd+5vUvITlEVCJF4SWva
hX8SN+5nra+mQ0LUI4Ioyn73KI6/v3A/ux9oRiD3SFywr6NH8HEMExBz5fRa595wsnOwbvczMZ/d
L1MqoLhNjb+ecX9+XcXIwGML3XEDQxmzrrHN50sEfPgWsg53hh1ktL3wBGYdHUACMMdnOhXXUI7k
zpthuYWtkb7pgEgfjKYWJ6dPsrde+lhkWJoS/KAeYzs8359lNU16mJ1xCw9iS954b7JC0hwFBMMQ
+M39Wrvy0VUgUuJ8COgGNfFCTKzu3TSPVkp2+fvoozmutSY41o7Rvg3RljZa/o4ZTRDSiHThfik6
QpPHOBA7F9nTexXHawZIeJQsWTdgVexb0/5okj57jfVJPjUIjO9XMPfNiyjD2/2q90R7qhWs5zHE
RBqp2FyzDWKPlfbAKEZs0+K+T2j6gbClYHprFQRgkFHeGfEsoiUJll2w2ELJFCSXmjE+cXJ1hX4S
XkX+hPHDWpamnX7VZGuXqaDGhq3BYT86tyDGsxIazaicpT36pwVNZbxkLThWK6hca5UX3ioxB27k
+WDPsF3LatRWgosiW5FL6Mvo7fvCWrVh4Ntb2nrBXicoYnKm5IoUG0KOSGjSa1OzK2UtnvJw6M+T
be7vV2VM860PE5ddtZSnwbTlqbT6T7d3pg2fRHn6+3H4s9OqySds2BK7cKwIrwsTFqqq/6bdhXbD
Kz9xe5OCCU/yhgVhQQSutaojHeKspUJC1823GqbtNR+4CStD32aTpb3J3HR3VY99rkzT8L0ZWnNh
FEmw7zpaHFEE/BrXkXsqGhgc2BSp1pGJcOKjxEw5H+5n98dU7e6Hssz2hiu+q2gs9/yNjKeevK9F
G7VqayoEYpmYHu+/1/03dNhTbN2ieb7/9n8/fj/LPFCdYRalx0E3xu1ISRhZSii3OfMV+hErejbJ
jtrLbFwM2aieVFvG50wQHNE749P9QFcgBaxTQ0epKnNjdyQr+yrE85aXrliRDqQ9dI1Os2I+UP+G
W4VkY51xu5/uB83CekvuBNGycGpOqY8YI6zscWUgIHHJUlgp+uuXyva9CwJfn05Cp22aFMLXdH+G
66O1MlVuk9Y2difnhAKrPMnSb09tkXfk+FUzJns+pfy/Q2AZ7u/PLA2TsbyCUO5SXXBl6R3A4Lh/
He6XepYMGOaC/HOY0Jf/p6fcn9x0dIPtgZmArnV0ie0x3pvsge5XY+bSUL+fdrOKebIVMx9Po4Qw
QHoxS+x5mli0btTuHa+f3iJRHtzOHJ5MEwyhwO2MNWd6CwJGsWnIHPRYXJqEpi07Q4G9lf57a3XZ
zR0R70CTI41jviwirT95cfgeS1qkcj60Q4D1oUuezMai9eRqF02fwkVWefpOz43wpmljsh1Dkmc8
8ApUXumt9KwxAOzWlBt69cX4Nx3b4afj81+MUSN2ZT0S0RsEKF5Tk2TNOlJ8wGv5quhArvVO6quB
1KtdHtfa2gQj4bQIErvJKtd1RspLoJ/J3mSdOPrvrvvuEW/xUJYdaRG5+OD9guGrZlPiBAEiFM64
sDKT3FBP9mSERGzgWyT5dSPWTkxtV4NyvqwFUUJZGcJYobf7QI6SuUuaIdhJc2BrLfBdMCq2SoM3
rCfqwfHL+tGbu2oyHYZ9wIvUVCFOybaVjX2qEpaCgy7IpDJfM5sUAJSv7haHG5qZ3CJ+jJChmAzA
I8xV/uPJgappq3fdDn4LgKcQftIfmQ5quWsWcegZ26rH+k76BtzPwtqUgjoBJItulbOoe7CCrl4M
kcbyIrXIG5NFT5T2zJ5jJ0+D/CVOynTnsvkwakDIfmt9lKaTvRsOQU1T4E+nwf/KJ6z4TvldxU32
PsZNdWAzDuKhYX9dBXqzb21i7fTWNjaukaHLBqV6yKj7JfKttVj/1qbEfx7KJSA0geHgLPPOPbMQ
/d3YMEon8l1XNO3xXg8W39S9CQMphKPiXUoN1CG//RwVv2LakmfYBy3OaJ3cqdBNr/yBsyvSViIz
K/CGBpOHC/C0bOrqAvIjeUp8G36XMF8HAwlrSxSWW2r9GbR0um8pRZJauq/zHqiQrepVQxIVndNz
kWNZ9EPWLhk/tKqqY1nYz05pThtCODC1pK7EPoPEqMrLZ61pX33HjnElk27gVy7DE8EGYZAlWyq5
coNi4JTLiSrsKI5T2VAFJEZzQ04HENDEeXRsSCZumT7CKVtgEHurUopfg+yPRNnbVzp6X0M8vOqy
0CmOBWqP247Nhj4G1Azk77Ia02OKiEtv8B+SHk+KQYYqjMCCs47iFXc+IFQcmNfBL+nZBN/WYJLS
KPVl0JIRizkbCcPEzq5omChdQg6hvRx8X98ZvYXPUocnYdG9tnWLTMV+RF1W4P+uPmxX/MoQ8BJD
l2wDMng2KCnRhVIJygLU30GD8VZhUScRCTaKnp2H1HrMmjjbTLqbLNK6xYWTPwgzqdam0OKlgIz7
MLHa2DE9AJbzrYtG2OxIcAFWh1eqiLAl0GQPTFTsx+vmoffdj6xtdUzpsbOc0HnDhKtSAtx3FqbN
MjI2mZXQY1l0/mRcGjuVl17fxyKj8W1MAxkk8SFh/YH8K0rXNLlw+5NFygomz7eijVZsI5ulmYrg
EHq4az21bhqGgl4m6DrDniINIknSUMiXtoevYCDJ0k+mA22GkI5QUC/iRN/iXGiPZDeaRLuJj1Cx
KzUi7GxGPmyMrjFWYySgnZOgsWgGbVlbQ74oPNY9FH1PVF+2EiebDUf0oRNxdJ2TfNrcOcR0kgfT
xwqMcBfedveQ41feUVSg5xMO2z7iHfMr+UivT1tD5YS65ZDyQlli4dkVjfEezH5SfTVoFZc1mQ83
ZDEvVMPlWdr2dNPiGl11bi9NPZZbaQzjWU/Mq53BBIKxdkzHR4qnGwS2K8RE8aMxFRF+URpotsx3
rA73FtG7J8+p9KuTEW49+sdC0RZzWu4s2prUG1pt5ybkZI/NhzY5YMHLzF8D6vBjz71mDr5uo9Q2
nU/BTAgNULbx1I47vUzIDm2LdV1PrKZskmZG8TvV9f6i63MeIKKZHTAL2CYFDmnBhy1G+igrA509
JgODxewQhiybDLmYQq3ZZyyK+bhjRnPQWtMfs0jW62Foiv7JSVomw8ztdh5IlU3RpB7JZqgIGznC
t7PJ8ZC+tyv8bFkJuPVBZ5gUfkHguC9pFIoVRcNbDVUF4ZK/1orAWAP8DT9a2MPCpCbBevEzGsmM
z61KPWdmhU+K5Oq2GF3ylh56dF+PVoAQNGF5USbpGxKY4aCJ0CJPfNiJ2O1PYFLbNRua4NJVH3o8
wAOZKut5tG+VXTh7Z3b3tH1ovBV2sp3kFn1Jj/EM6amX4pyyqvAF/7hG/g6wuwH2wkLkpb6XRPet
CApFAmEGHyyLHoKg+qUSFNlCxY9mXWuHoXVpnKp6q4vuERI8kXspFE9NwYEDjsYyWM92lmcceFcv
uq2PG6+L/CVhNOmaKSU4Ba2/TvL6RzrNM0bX+HsbT+embPCzzpjCXFwGd7qYDgqAElRjFqMKrYBX
bYAoT4B/hFwajv4oxjrddb4oVvKm59kXUdcNrhZG5gRdedY6HxMFjawW9C3DMtjMcw4C+VUqy4zk
VJLZZQ7Kzp2Qb3JnAF5miLXR8iGlxts+9Lw63xOLENP3QxOEH37QENrT9du8HuNdnBhfQUAz0SuG
l17Z4SJWv3vRlmvLT92HMLW2em+Lo2nAfXDC7OB46S7SUbdUQWkDGImrE93DYd2Po7oqGxXfmBtQ
iehs1I32SlPFC1V1QQBEQoUTHmPNkL+TkcnNtbuDrHyxbNJoXAuNYTzFI2Ka+Xs92uFb21lfdRo8
+dE3Tg9vIcvxuSnFvjIt70rWYLUyg5KIROmar0oz8W2M34N0i92Am+emenNO98TNa4ih3uBQj18t
ja2qNqFti+fLoCPPQFViVTGtcyNgQw1wUylXj1cKnChmRRexEvCcWFX7qDFIpPEtskKIHbS0mqzO
SL7WJeqvWL36NM8PTaQnrw61M9pviX4KstrZIH9j8SG78iy0hYlMfR1SJqNF2xnnUobQ0hU+vpUb
kTV+fxCbwvyx9uNtMT/HCBIDcS4JVb0eA1qodprtPOZN3a2jlh6xLIwjBVbvzK6oOmZIbINh1FHJ
as4pDkcC6Ohm7EOvJzdhPgtczmIa8SsAC9kDMZ/5loDpfWYVWAEyWLtp/AzqoNtXbjYHp9LnMbvk
0WvBnqqaBq87EdUpG4eZxnlNpuwBK5rOML1L7QZcY3JICwylobkd4Gluyt56pfUeH0BEp2szLLIH
FtzupfDa37VHYGeFvcFwzPIgqiqGKAk7ugvj8FgVPZK6sGvXozH9VNDKS+/d7qqrKdG5W6Sa0GzU
ZnMFQ2NYYPC/H3AndIfEwj4CjrfZ+pG2CBJNXNTRtMxpNYQk0yAqJSEn9P190fDntZoxW8aBq05e
bQPjkPLCKoHavwX8+F4lv5+1FE65ySYMayXqENFYF9xD0TP05HPVMXvX5dThOgjaS2F9aTLzL1LF
03KSc+vd9F6oyKljmF7iuZRQULqi8WJF23rcmXlnPvII+ivDSTZb11Pq6AkSv4Lozbb7fq18sa87
3AOIJBRVmdIG9kp6ZR0JshjCAP8YWFlYKSxhWK51a+Uk4Vpa7neIPUySBXOu3M1oTt8FNU96rQ3Z
mpphr6BPxesA91TbGz+axtnIGHoEn6pxm3ZHJwvhAekE81hOQIe6ZvSHOA2wuXrOUnlwVQHfXk93
wzsYsSVEE5JMSwtDQkRjLAacHlExW47lY1f72SExwjPws+sE9BMwTLTzQjdYaiMhdXrwhRy+23ga
4ZVVEjSr3NX0pduJltnwZxJn2QmVO4HlEZCMVmt/WoPe4A2ooHG7z6RjM4bDfXeNkapjSHBkwHxx
aFPyETB4XVUMl8DW/F1oYlMOsBVkdUEeqjXp63HUeAh7CBHN29jVHqH3IGSIkrfGaE9WbB0L0PuL
yiNi0pCEomXds5Xp7nmS2quKSSoGWeutHIFCliS+Q+nKp75mZAkQfDPNYIUfXbIMaUYzpJJcjOF5
Gzsjgcuh5izCqKyvcsTTXuYfhdLTVdJbN8epM9DWAky5O+7oii4jTeXMKO42zFGHW+5Ios3gAH5z
kW8Ghb8Z2DiC5GsPgwNOJTFt0tcH93s0h+BijBl6APDgDtpCW1bTZdBmuic8j4BByC5CgE5m/KKk
nl1pbF7R8IgdfhTQQAOxVyTOULl0M9oMwvfUA7D3rSBWd92YTFAF6Oy1LnbERb35Wvesp4qIwohm
3xia+pJoUfSro3odsr5/YhD5xQbuyP1rHcTA+tg1YmQ+TvLlp+bBKWzjye+eeAEQDfyS9JfeZl9V
lCe2vhZ1auue73AgFd46oT9bQ7opnlIX5I5LXP2qVSny/02B5+BlMoNxBZwZAogHZg1q7cKh8VxQ
NV/EIOyvVmL/NFQO047hemkkqXXGILAdqHzj3JCU7euY5o23drOBk3hw2Qm57rNrmuQRscWaMvtn
E9jajmAgQkQQMmDq34eOrpN/rMPv9Y2j0VU+ZaTmTeJMXeWCEdRTbb5pBazmoiefJdfeCm48IPP6
usHrPqK3XsapHLaJmitBVueu9VSj7hWhmZKCtaEfdNmCDm37UFisb8d2OqswT8+MzRrtM5QWSeSn
ILtJ6etlMewqbG0sbLy15zfjzXGBR3X1/2LvPJYcV7It+yv9AyiDQ2NKrRkMkpFiAsu8mRdaK3d8
fS8wu94VVV1lPe8JLUAyIkgQdHHO3mv3v/V1d5bgug2pXZ3Se8bDRbPoM9YWwQa1EZVr0xLJyfXs
LZ6xZpWhEnzKsvjSxnHHSl16FA/SE4yC5rNyacZQxmxOQujN2SXnZGF6ySfR2fWRaJKTwR5u4TQg
ASPdxzRWDHtNH8nbE2F8oULqo3RxAPbhgv3MIuqYZwm2INf4WkOtosCAks2r3IuhjeoQqEbfaE5p
PiC7oeTC0/7h1zMKCzhM1t90L1DvBgXNtR3Kpy3TGfkrfk5tNd6yFhI7ywz9NxLfMNAL84FVeGUM
MOtCA1lcoRgKTSXufE5zPlaa/RhwxepxBerYZbkRxVq6GdK02achUdkR1qa9cK2r4Qn95ASIX1y9
+ymT+D75+N9H0HXbeKCMHTN471UeUHqWAZp0rfocWxBK4Q6Ksva+1D0USD4Ev4FlSP7ASSfzqJIu
CSFx+DG4au2YmXlsiSetNZgZRE4g5jaafgUFaNWM7JAYevR0tLfs50p8KBiuWA+I8lDMN130qDPA
wEV1aQqiUvwivlN2daOd6bjdPlCFgFdASEDrDNUBtRjRWk1v/fNHapsxi1iyq8nUWNQi7N5Hmj16
dayo1jQwhoxR/5EMYNUnE/iIRbxhbW/ResuN6Y7qoamBoHEbkZkWuausEmoXCVaUgQquTLFwncx+
3JbWsGpVraGx+edN54bNqjRmZr1FwlhPMook3cfWwnAv4tpjvUfcylzA+4IvSL5VIoOr2QCImvKa
Jh7YuVpl3R1LL5nRTcm6DEftklQq+dGV7lpWff1V2DBGWqfwdwAjP6o+Kd9APl5KNjU4U0IsnGjT
CAkFMBnTgEU7zbY+O4nJHSjWOFQlqWye2F5QzjSmfQJncCHwbzwVSSeDBu0zIO7E84ybh/srK1kz
aeHaGZ2OIc4v9xaQnYXrDPLmaeYczEUGgu/SksV0sB1tP9l0o/nDV/rObWz35ifKOkV85BlFr33Q
CO9NEWnDXENEEe7KccdWkxNQy/Tdo532zkjjLFM6QNs+IMVtIPdsA5LHv0YNOH280eSm5SGRy2Pu
vL1uynx4IAZF6WD7b5am3tsIXMcQy3cHScPez51Ta9OGi9Nz7sa7QQe2GtPI9dhrLtsINaoOlVGn
ZFjgfFv6BVKSums2AZqHY0uZwJopcaSNnmFo476unza+ixshY8j02FBtY4t3nsr66tXpHSEmbzdB
t7Gjyo9MgVYC8aTGShSafki89GtQ6M3FqlCBzZ9nZKJzT3TI6maVbQcf21Iu6Iq1VfRNS0DCNQWh
cKowjrHQDaSA9teynCVfFpHwIqooanXH0NdGZDhE3GGmJo9j2qqqWfUjTZkipFzvle7vZupfhqAB
metE1qqqwLt6bLWiuJrWEWxacv3koggFU3fbzOkveUJXNvleuFhChBZod30S36ag9E6lUNp9okiw
Rr1qrmPT01mMhcARyKA/ha78OgQG+MrhZ4SVOK/kZwh35jFjzbkcSXGLkSas6oCBNmWba1mc/oZy
po9bhm+vQibmfBhebe4KiTG+rEQKLFGRFtx2gAXy8Ksxxf0SBoO9xEp8c9uu+ISz57d2yFeWXo/n
UBWnCtf+e3NOgFtsS6NgRwgpghI9fM2MvAid/5l1AbVePVtKk6UIob0ABzXcT7pwzN1AfG5skwgT
JuJUkXPx1CC7arG3km2pQdTCJ5SFvb+ODWQVHWbWhc5GHd0M84MOZwNYVpUuZN9DhrTS/qz3jKZW
XX+nr03Hs9V+qyZHXtimLYS8BSH7Fwr6X+iB9zsjH4++kUZH3fA2zlSB1jHL5qJVDCpFC/iuoMLB
F7+mZsMQ2bQDkZnOw54bwUkzEu+jQS7KjY1jVvWliPUafi0Y/fI4ULpa6E1IDOoonc+R2dMAmEJx
Sckowg+H95GWIlZvo1BXxgIa1ra993H62NLtLhIC2IWmU3fRcthhbAahr5N3ibsC451ILHaVOyqW
rPIjMmJZm/7w616d3Vyt/B7Yn+M1YG+Ie+NNa19i04Uq4lXmJXY0f84BhK9i2qGz6fsPyfTZyqlf
tr0gA2dcor39Hld0zWRlQTgyjVPGGHZxRN5senT9i1liz04j0L/FacVHaDQ6ErLp68AI9+uoGXkx
enWv9cpali/LPF3g0YiOU+qu00/KiNXFcCbrgvXMuriz5lPi3cT5H8Gv4YsPzQ9ldW4nd7ZTVLjH
hu+oPVYHjRzMTnNYzuUjZOAMo2fqwKgcOhfRqvJ7MAzWJ1Hm6cVtJdYxBhsjK/WtOSA6pA26yWnS
oveL8JnX/Zcwan/X84q0HZNktRRk4R75HeNyAykcRQ4gS3OP60jeKytt1mwBQqat6phMDCZp+8zQ
U+5Qf3YfHogm1gv1ZztA/dooXlnd0vKlNtYd+gqnft/WxU0zMvPQliAw8jhFsgLkMGFVcuzrDKNW
Q7uVRanV5mLrzZltkRZnEGPir6mW1neTEdGNmi0B4cRzua48s7YC59tV3pMstTnFL6l+H+mmaBV/
hFY84RFkNMfO725TNx99R6KcnvnAFeH7AZiO1li+vHWZG7dONzvcgmBCvEJeWqF9U3aff80EoaAR
cjGLxEXcQepbZLKEDItUXeqaLFjXT/pzmSQbs9GtbRSwAbDbZLqUqAdWnaFZn7RA7jqWqbrlJTSt
evfoeIrmJUnm4DnTsYyxGFbWQfOiH5qiEmY2zX70Q+yWzVAdI+aJWQAytktwIEHywPxdrHyLARgl
MREKXl5AT5DJQ2Ka3ESexruqDIq9PiU9ciG1Vd6L6jAN3ntaZ28Tg5PFTumaxE24T4IOcbE0VyhQ
rVvl9uJhjVAHy5FEe9vqvgYTWLDAlxdHql1Y9dY6Vwmrg97s7n1xrPRS7AObjpJtfhX1Te8rdbe7
RNwiHVA2+J4HQhhFpBg11IpA+SJw3gyqO2bTJZfOil1SC/sBAJibbNkJxgeiZICeh4557HOWg5L3
6eZa8FYV8XgLQ6RMhqeQaruXksLwClLjttbHN0Ybiy4jcEqbOMaxWCdmnBMwb2h3FidctcjflnaI
JmcCcpJDwQbXpsK1HMCIeCzIld7EcEmpHmZJ9h6WJaHT4dmJcF+jUkl3fTV+VQX0lcyhI2bF6cl1
2o0Y+kvqBeUbLYdTpWdfZOzexvnkmbHlPjoPmkJfeN4K64v78CGVHQDUrHUt+6xEe5iX4FdbIyq7
R5s3tvZD+Zr1APZ3kpnuI7jJNi7wok3gjw0eQYAhTRvV24ygvwpp6d30lL/lOzAG5GGUIwMr19wd
hkB+bFFVLWj7fakTw1xFgv0RBWD1RJane0D9KIDqADF5OmXbelHMF1vusdXMmE4Ovh1rG2JGxMqy
P9MfRLyhQ49kkbpyGse84E0krO1Y4VYkXzYBhKQFJWQ1hT6aPSuckvCoWJE/upY2Xh5ElFm0qnk4
VV4drYYFXjlRX2bsZetER34kNXffWHARy2Tvor/uMDJr7LHgXcWi2Nm5Z+4J6T7bmX2aDMUepXQf
qcEerkQrqqyNi4Z1o1mEbYIpmB6qT4rLVCVoAzlCCklvm1yuVbD2Ccl5vG4mSjhsU8aLQsjd+oKG
oQdRYUCqbWg2U6xL1Fra42DVUyvdp2U7rQBT3wtfjWejGI2jwovKIHRO7Uit6571vctC6N5pP5C5
t++ibGgWuGayV0PNN/xjapR/8WWVPag4ZCtmnt8zKG00lb611Owfhu+Ea6uW7gYe4fSIU8vZSXZT
ZDuVuAxLe2fMrykYPmDhEn6gW4eGHl7hgiMqWNyNepyt/E529yn+zYBkMSzdutuMdtXeWs/QL7HW
nq3oaqCwoIvUEeoIE9us4/zBXs5m7cFJrAORPbzZyzilVrQU9ZwY5VNsZdaIQ0yiAqYB3+TI3uc6
DDjsuTMoxjZ3HYHIZ5UNP0Knjm+2Hu8JvpveNC3fdYJIasCyI+Lj6YK4MX8MrrYje4CE3bG/ML99
Ye5wz1E8HEzT9N+ccVLPprtWDW8SPe517KBspESos2lBUyA8cAOFFAmDMIat2SIaz/4Re6bd82mu
hMWeC+P0yknE9F5g7cxLU4PtTfkHB9bwFhCTC/uyvahY3LE0yIdAabGMyur3qCjjpYnWpa3z5kpt
92D1Ed134LWphvvEcMllqDLwEXGWv6FM6K+OS3teZw5ZlKln4RbhwQbmXd+RptmSEraXJNE8BLFO
6G6wO3h5bj8cyyOVJ0J14QAhWjHMMRuLWp4QPBKsNv9GEE7v2Vh8L7WGVumEgJEpRnvYsnWIbEDO
GCogJvi1iQ3VABBfWiQ2j9cNwv61VlTiFtpwtRI0NVtiiL/EcekRJ1CFz4zJkwYVH0s4B4ejiJ+e
Bn1B8C1lxxJ/gvzAXRNW7aUjaVuJbvpswQA6tU7sMGZle6ujCY4iPH9aTjSs9JHR1C6wA77uSwub
2koZ/5z5DF0UURwtDOYCz2VmH/qY2dy7IPzX32D17Y021O+W9wUjTPh8vUAH/DUhEggD5ndoOdkt
K3qQVimjdZ7qvPGhh7Ii4m3TASFJCfI4sJTE61xhyvMmKbdTFsIvCiciCkUYrLzYY/0oWWvZPVuh
ph1DmOqeSSbVeCygKz4s1mTU4tkCNgq0wkSiJxDMoT4qvTqHsywQIv+mqyTVj7j0ScabMwENXGyV
ZRBJZjrX2jCuhjypPlWPsqD2UpoQBWO0sTUrzVXBtQvRx1y7QxO/J8PUPtuoP5mabLgqw+6JH+6Z
pcK8uGHXPaMKsXXk6/n59dQ+h10z1NI6olvpng7CsWViud3h9Whqg0CtsxKZyPy74fxOAw/n+esP
A3+tSQEtfeADPEpBvdyYig3/63eHEY91X+fR+vWXk8Jtd/T1CwwCvMRMkZKYZ2THvP5ULDrvgLvb
W7wOPTyIJ82JiMibn1wzTZxdGIa/XpRwq6sj6l/v1a/64C0LjP2vl5Sz65Sgul5HOC/HBw0aLUt0
uWwSJB1V+3g91PEVJqpdvb+OIgo7UVQ4b69/QFTJHdJ2dn0dmbX5I+gj/df5whrRLrS+y06vX7Qa
/OZGntiH1ynAvItAoirG/etXA5FTE6fOuHudAoCYyTo3wbu+HkU7FG4wFOSb16Nj4gL3661y/frL
dTDFO72K+9XrLxtdRTWDqNglGpIP5CXddfTNcNfUebBiZBxxC1RiliukWzm2w4ekXbYsPGXv0X9C
X4605oBWgNzytKmRS0390xvYJ2Ue7nSscJsO+fdHI1nmO+DpD69DyQ57gZ7GOwYBes9Il/QI+ERw
fYb5Sdfa4SmYRRfkhlEkng/NmoxX3U6KQyXVWqE5fC9H7VvnymM0A+V/DWXCR7ngluFOzt/1jmUN
BpNHkbQ0sKrhUVZ5dq20OUvMhM9Wosh7jhkkkGLi6mpC/PL4QleTSd0jLy2o4TB7bzJzyNBoiOHu
muNYsjOOKB6soilFbNAhLozyFqB4g5p2zAwdoASJIkWnJdu0dsQToW9LYynaAowGMGP4n14Qmoho
wDWSD0JvPeLbbNbVH7ZDqS0MG237OuT51pIpd65PJbeCUtg1yfg+e1RO/Qlp+K+LYeTLIxCLbaP5
mi6bmLlFz06dRhGjFtJai0H91BxOJ2JdtjWNpKNmme7RcoefumTCRPO81EGtH4xIN56C4sEyY9lw
mLKRQnWHbxu2zc9Ch3AIbYbsYpFTJKmK/BiORCmg3yaeqbPqo19QpKMk803zYDh6ftpuR5eIhbjV
93kBJm+coxeG+quXN6gIXZBw1E/8I7guqrcWPjsK0nPeSLmh+mI/647cFqCK+3jUaPVwAQPJU8Gl
P4J3XnFNVqzsvEdhm9Y6HSyGWmJANlTiPWZv+rmd2BukbAAVQZRZU05kUvvwc8DyarJ/8zxpbFUo
bfDD6jBZQXyOW/5/bpBr0VVWfVKF3+39jCu+q6vgGTvsU1XGtqaxzwiczqkywy9xVBDrDnCSuh65
oTFy/ahU1b6aDJJmIWikPYsl4OSkrcxfKFaOcj2UcF60jDZrO+5a6aL6FHJchDZqs8KB9FEp8riL
Hipyx360h9xFLjljfqqZ8YewHDqgAVMc0bO/+wOX/TQ4aBo0WHwd+BU20cZBOTjrSnv8DEseWUYT
nJQ+PSr+l0KrcatY0vKvnnyh/EtrqGsrqYsCj7C0pHh3kcjuQVRxKeTI9uKoOyZkyi2K3rKWrHRB
T6bDzqQx93TQrdyEH2+rAsgr6bb3LG7ic+bUMKbGEZyJit/IylaryZljhpBURb79O06T9AM0QbnH
BAI7H+rFh+eQyBOl4piaIEZqLcs+nApOjUpxiJjzd6RRY7LuS2fapixLzxhGgbtIFCEeFcp9FHX5
B53ofmE0nyauaHjzwc7ttOiWg8iteoKbVZ+X59zWx20zxWQhe/IHlls31qE+C+8bgA6aiPN/Zpd7
rkFIv73+MSCBVZ5gJYnQo27bMMw/ym4RJBN6qwD1ZOHaZDgWRB+MTsBHQb/bu0Djqz7KHKR1VMcn
0gOY/4b6o24tYGmR+d0hdJyct08R9tZzl1NmsAGysYBZ6O40fozSIvV4JMUYmuzKmO/qiPrbdLBo
KQrx/iZT75Z9Biqo6STrtQJtRzwP4AjfHLLePSidNPY/tNjvkDyl066AG/Rh+s0X0FvHpKV86435
ez7l49OU8repFc4ZHjAs90Rpl5RmZNBGcPG94erDJXworhA6Bg5S3A/HdOmRd8F1mKeGHE3GOakB
EsSd1n8E+BSZVdheIOg0Kd3Yw2Magf2godoqGzrq/08R/G/UEIL3/u/UkPO3H98gZ//2rfkrN4Rf
+sUNsfV/WJ6P5tLAGOAC5RhfKYKW+Q+D/ofvCYMloe7q5v9AQzQh/uHbPqFejo0xCGIpf6wtYW8R
PgiGxPaFrtNZ1MmwY1vw/4INEX8NEfQM0yQTwjd4cTbtcs/R/woNGQcwSF2IfTqcADO3IXKHU4Ob
IiMWYELFuaz7gu1A4P+c9X17jVUdEsOCNQQxx1LCmZD1W9Mjjsa5+92R3/90LvHoqrAs/lfR50SS
0vEgthA+yp+gJvPrsxxhO57HefJpc/8NamLOHEtUI+lydJlxCjiNC9YfG6OiITRb0Z0YaCUFl4tj
GT+mjipCrD4xa5BAPad2dkhlWO/Hiaf/+iL8otT8m1dm/+uZsxzbEqSjCjIibU/89czZ6OVD6tQw
Mghv2LKfZ5tMtzoyCX+Vsb7zZN2t0MTRWBJsRkOUXUbdIdirya3rkjbaQYaKF5lPAFFPiIwF5xH9
pf7IU+Mjxgc2ePXPmhTBrEbiKoR1CzvjphVRytoJCqFlF0ckfyEiJ+o9upX9Vogzivxq5dmxixfP
JGyZ6nqp49+TNbTH2PkuRIhctqYnYo6g8xEzLnxovmtbmM9AOA74gQQ/YBWyDZW0zX0m1X7supWu
ES0PBYBgH/IJ6cedoT51q1FOH2bsvU1Mbcv//NH7fAH+9tHbugU8hysTRo7xd54NWWEjSSlcmhVx
BBtcNDp1hWmn2qEnV49zWCvtqnpiAFoCyVPD+y6qeECyTHGmV85OsDM9SiXQ+XViYfYqo4IeBruR
mo2PaqVy9Z05eLxdm0JqHhrnqrjJhlW66QHyraVGvVzXSECarOkgfMr9Ke2BjVezjnVsehsadmV2
WFQa2VZtesNqCJEs9n7ZMY9m4RqoXXpsPHXuzQHKRIAyWJARAPyuOBJPmKwV3vClntkpRgz1KbIM
6kbuhGUS/YXSbHUpUAaOw/CIh6LejQGgxrpUFzXskXej5zPMApBNGSwhN8jlZGYXu1X6qUnRX5Il
Q2iRzlTfOPSdXFida0855ionTQehF9owJ2xPMhfvYRKVt8Jw3rQxA0WIxZomU/a9GNkva6GXbsMu
WlZ6Qsa55Xxma4w4y1UHE4nASgxjeLKs4gqAW77950vA+HeXgGvSA4N56JjCnR//c8QpWx4wBZKg
9yHMqEODs8UncTHrR4OXcdVobrtmG1TmmtiXSjypexC+VMMVa8GDN00KFy1f0+rq0JfbxlKrzRa4
j/3VcA3rkhF/00JJXkda8V8uXgNM1N8vXoE8w7YNRi7XcebR40+vvGg7T0tMas1sjk+kTzr7wi+d
LX0PEt9J89LJzlmCJi/3QrfIXpxjH0hROU44C0sJDnDIJYt4tk2YeTCM+H6ET45hDtPIqq5HCyo/
sGN7esDGZcFugd/rXHTDbuqfU1gWy4ZF8u4/fx5iHm3/iJydR2MAEq6n66ZuGEBi5tH6T+/K0oQs
iNHii1Qi0we410wporKEwDqrp3TkDCf6f1+KkkrqAcS+uRBTjXOKBAKke8CFDOO/TBDmPEH99SUx
GzKvup7pMQj/fRjmBWM4ww63dNTYsHq1JPqSCftPvGDynU5DkGwYJn9one7MDS+QGwnWgcoC16jh
ma8KcON6j+ouGQ/1RMCqZpQdytTgOBnWuHQTy6PsboJ+tIttMif+mbUToBJWly6qHpwPkq3CYTFg
1f9v5/tfriILCQfTn6MjF/btOYP4z+fb6aVsMPMwOwsXl1NcP6jNsuuKdkmc+Chi6P45CSLEJGVX
Ay6GbmmwQGj9W2RZBIYzmCN3vtNPcejgNfyZSq7/8zXh/8sHwPVAHRY5BK+QefBvK4gUDwTKOmwL
YYI9lLCKZ+q1w5LUlptuTz6IbfwkWjGOKCqU2uh6qw4aAt1N36Y4PfSZ7zzat6yy2nNdFSH6xTlO
qu+BYJqZuLn5V09oxk3YKY4oDeN0rKFIiQRZLfroUoer3yfPVzXhgf2nxontUytE/pGj9VnqCGEP
CoH4xra5EGLX+S57v0AmAim6rh0kqf2Yr1upOEFFA5jC/4L2+1AMFVAtVVmbsCelFloIjVL8fJzy
rN3E1MTZHtC38M1DoFfOFdzzYSIu7CSozBYlbrbIBOozA3Od+Ja0cbJJG/RuOfIfzcOIeUA0GJ5b
dG6M00fKu3h9lLOiJGHtNHYkNHCKu5WLEOkAba3EsdqF4/QXozMikjCy5OKpZFxiekm2dWG1W48O
fkco8Ro80l3YDczuqdgaJDKs8BVt/vOHjiDQ+Nv3znNdm+WPx/UpTNtz/zYUhProowGKWCeQTK9p
XZidQd2CVezABbMWdA9u0bmHODXcg5dV37RB19av+7MwxpUN7JVOFTPZpFEHpsLQ3IkXiY69W3bw
2qo3LzUwJzQWPY8S6m0eE5dbtW51QQRgvbeVf3vdH4SokPrQkTuzCPsvXvGzQ07xKUoTJqhkZAkm
WuzzatT2ocpJp5WG2MR12D49vWWTF6NJoWrQPulI2VtA5sj2YbwDcHBhJtglmtT5UUjDwyGgdk1Y
a1ndmrKdq/P2myO1hYp85z3PMucdZ367rhsQ26/7mkQ6705BgB8Nw9vrGUQNoZPUoUy9Hnzd+HHx
RmjwcA7MlK86W+ON5RnJBSd3eqHDsYVZnSEa4Oh11+vB12Eme9gMoU5hUZ++unCFQbHLaV2+CFX2
DKaqA8M/heWQrf2c6TMZA/Nc9hNuztePNPPeGvIYWE624doudPMpBnfYAp0IqWkh1vrjcJLwycpm
TszsiPTJAtBAdlVBe/DHVQ7x5tkkujq2OQJPFdiLdprcLyyw2FRks6ttdiW6AY0yvrefU4Xjj9g/
QN5CnPo4FidvUkix5jgdMNHO20RMNZmG7SbMoFlBiSfJwZZNcuyg2R6hRP9Gm50OzORkOy/K0EwV
nbmBAztdWSX365zqIN+GMVrn0zxsDxUlvSEsUSqQMNmJjyAHbjdAERHIqz+guWinPKAjac6HcVFU
tMXddIXsEgg0kckFbcQbHuxiyX6b5itTHQQfDYvVEBOul1CBuWXYefZ6N6/ne0k3UcO0FKBMvcvS
sE9Z530WkzHcFc7Je5qIzw5sN7oDHHmx0Od0Am1pzs/Qc6tdZ2zY1iTNaYlu3183kdKw6Ulh7l+H
hq1rO+mySNXdwr7LJC3vPF8mNooCS7yzfG2egpWEa6YNLSHRPEnnpd1L8uvrMddK3oPUqq6vI9mZ
PzW3GM6vIx1nu01I5YoeY0OhL9LOr5sQM9HZqxvt3FFFOfUw9smOJqbT86mesALhibaPg7cAALV9
PfuPX/bnR02oNsnYfnMiX1zaktMTt8lpMASnR1Tt3KGYNlpsmM98oqXhTuxyqggammtHNJW6wrqM
vrQunf4pQrV/ft1D0OhX+hkaXTTXvQxNVa9cxFcrXFXzQkRlcP7i8h3MFMzuCYUa8pGIDpzhHFhj
XfSIdvsfh4DhCEKfbzR1bDAtnlLkzb9uBmxuy2jko0KqR4dP2ejHXw8H8WRVtMoZnBwyKmY+70CN
RwO1JbCKviYyt0FKnZgRxJgkduJlQ/CE3prm+dehTXRKINvb67mEvFcXdyy2zjwFuolu3ELXDo+W
j4skLzY1DoNnD0/4Isr209Byxtr5yOTo9ZitZ87rsXZ+5uuxXu9/PfZvfm9+LJhKa2lEkbGluK1u
EWJovBhZzUqbw9dNnfJhdKTRbxLwRb/uQ10c4iBGO/vHfXjyS5ph6Pk6AoiRRzFEpiq6QLk9vY5e
N6SShquCGsK2hnG2t4ZWLRrhjjdT+hcCiyZAThx1801dNVtbH5j+6pAUzRxbZk2FGSVaBasIrNV8
6kDQjLeqjLVrzQbpdeRoRnguxvIUDo68GoDIOlGNeA1DM72Nw3c2Gu5VJkABliW0qr7Xs3MumvRW
8x8aW5/Oqd73GzfW5ip8kl+zRJBnYWZasY9q66uK+/zKIsk49ah58gyML7xO7Wj29rRHjb0NglLf
RKigluXkdW/mILu3fP4pPBZDWxF1+c97JzaKywJ8zub1pNcDGq0OvLrkov3P017326b+xNhsHV73
/7pLDPqG1l23RLmIXqyJm4MX1d69jGMasGlweR0poFxE3E1qQ3yJe89wIJz0oP59ThzB+DqZa4eJ
+a1qDO/eZjJeRcj8t+wNv9Hv9840E8xNG2FamhJPPWFZ5KhC63wN21M9/Zj0k5xoUiKcOExpnu9q
FcK2m59s2WqHYF7bm7lZnFDOm8ssxqUSVoM7USRxTzRq6fWzx4Tp6B0tzPBHAynSVRpl7Sxs1u40
LC6vu0Ds2msTbzOkbYy2fjLae3MGjEL+7zddatZrkipG5ExBfexl1GOt59Ey9OwbOQdoBngQZdTw
MMrqaNeTfX3d9fprspze8rzxl1NTzYZyAohOFj7h0zT/1Iv2yOAynbMy2sUd4K0m95u7kRn4S3I7
XNd11d67xrZuCm/Y6+j1DM8gsTmgJrAb+Bt3e54ahFZ+fj3jdZeM5A8H+tbpdVeI/nDnpDBXXw9W
XfszyHm1rbRvTq9MvG4hJBYMGZe09+iqcfS6SUca91nDQtHVmv9zn4ameelG+bD74z7TKJYJtPm3
uszYL9MbRtbJvocqlYd3pagfvTPPU0Py43VEJEf9IAQtiZmXXvdIUnsXEIARWHnUOoaaN50OnbiT
UA/2MhU4bOcle4WScR9Dk11w0sQ9mW+K5JvOztX0wS7E0Jlww0R8TohYx409dGQAdzK+GKohvi68
ZHkRX173eKUTHit87nZtuLdGNochsZkM5iO7m4y3uP14HfSBtsVOrp29gAi83tIOdp1ljB70sAHK
K7kN/ahapratjhHJm9K2vmQCIlHdyMMkxhgyabAYdNs+E41tn0VrptR9ZL/GRmSfjfnm9VPDCH3q
+M2gNC3skXzj2lDg2gVijBLms+vXP4cEpClCnyg8pTJvbzQC0VqBQiBkBzLV8o9jO8GeZoR87F5c
uIdERHQhACJ/AkCMd9IP+03iy/BTU8lh6SG5oRHD6kMZuMLSysZ9gPbxkI8t0i6zDrbxvCJx3Cm4
68iU3iqt3dTEFVzRGhFAaY0D3sGyezhMsu8kIS2pyXEkSEOrA83j650gG56kWI+VJs9NXamzVNaT
WBBzhQYPT1GnyfcOeoWMaSu75oj1RREg2XvwawvxDnFA7YvQTNZgEIBM5eMt4VVcEPE261yPDWNB
cPOpGfzyaDg1mknRrI30gMC1eFN5rN4wHkZ7y+82AoPpOuPlI71jkUpo9qqsE2K7hWoXquw9+tgR
ZGi/Qn0ti5FYAUVyDTFdPkuX6ltjkAMTAAfbt2BDSOUCQxLmNtqMKknOFnEzKKK6fFc6vobxdf7I
2m7sTyXNcnLz4ugK0uUagBJuF5SmcRVbCBe8trohWSKSPmi7c/DyIxWwVUJz+OToWrIqAg+eU5hF
mzpCnqSNjnm1xx8vZhtFDNQJQxm/MSyPB6As2wQ59ka3LW+PPNq+0S8jJYvsUN/oON2msCUiMaga
TPtNXlVPDpwcaNEw+eXhdcKoiKGyUiSfY6d8ZHDk3q2aPt58hEBHPMydO8oVpA7nhh9JPILWSol6
yetTbBJI2PUUz/bFoC2pTiTXPh/OhV8VD9y6atlA6tyixrfefJnCY9ZIN/ZZsZ/bPPw0xRUhzoWP
XNL5HPZu9H0qkA/GVmAcqRmwnyZUVrFW4vpComGRBjPhhtdr1pypeQitqTlpFv3k3I/PLlTZazg6
typOzGekHrKkfhkolmXw6aKtzJh6Efwa1SU3inqtY1081kGZXNz/Tdl5LTmOZNn2V+YH0BcOwAG4
2Vg/UGuGYKh8gWVkRkJrja+fBVb1VFe1Wd17X2AggxkZJCH8nLP32lzo4oZ5G2EdaIBJ1Fk4g5ve
AkbS6xYg8VZPu6f7r2UFsdJw0DwDII74isn5ci9e209Yss3wyUDRRCMu9C+Nnb9BxQsuKkGe3ROt
6YjeJFiKP1mRGIuTtEkx30zhClNUeMCcbO24MsNwnXgzhVeEZ8ocEqTqdtPVqB+LnIzDqNvrJHbd
9Np/k7kgk4Ckrh1Z2tFmhHKzrduiePPzml6UVU4nnBrRckh5f2SHcVHNmStIW1iQjshRnJdAo8Yd
xG7GJzRMLJbiadIPWTT8hDZRn8DnPup+IJ5EFmYMNnEE3x/ilms3fl0Oq4jRxGj00cN9lZZC+N7F
nU1nkbopI3lLviCHz7YA894q01BXQ1bqivGCBklY18v7w/sPPMR5pCjUP4qskM1Wy11uSDiAVgFK
lG2aCOApWqtxZMGq7UUuPvrK3hW5CaQkrT+gKQ9HBMaIqygrTtyi3UXHr3xjpRJtzXzS1rht4jdB
kg5wGwCSwGFfjFJOXOsHHfii368HCZbdk1l9xYt20eugeO71fO9PAW6uChSxFqJiEV3iPKn6TQdu
fJNWrp7LQ0M60LFi2hv5ZbRH2jMfWWxyK8DOMgKsIFuDhWLHL7H0DjKyRTSLW2rWo6lK+SgKvQBh
4GeMfniuQAGFmKcK2r0vfQ8VvAyuyJ7Dq6hDLFgGN19TA9dOP/AHKCBn3xvHLsPyZ9eB/4Vdrens
+g2a+C6pTP1UVNVbzqzk2DuSzg8DarpkSAQwGqwaD1EzSR5EzpJP1ZPoKEq3OnlOUp/uezE32qVP
k4wBdv2R4zR7cKDLLxBi6Gtl03kGWoZYlwBVTpGeMM3BXDfIQ0498/ATZ+SXjytwQwwpIhszE4qo
FuKvUIYyk9ITfcd0EZBNJiARj9MuhJGGGU20CMRqtVSCcFLdtErsBo5ce5Xi0jR/SE2T4KuiQKPW
zepN3E3eocDKMJe+yQqrQ7Bp0p4LPRqhNO3LV6yhnyGAOFLYvHENUtQ8piw3ctB/iHScOfox3ZON
1JyQdXEEz+u02GjOyUS7sCB4hVXSksOSkAPtgK1FUjYymtFVT2ulJsYlaeoVFuRkUZOCfgVAEV3j
FBl6VbUPJcOehYUYgQ5rnG+lKfaEo+qnulfpza08luIRAtC4iSv4xwbCryp4Jvd9OEmb/MVx/ij/
eKim/GQkYcHvirXtFGrnPJ/6n8O/dvxC/fbM/CNfhtwMExGukVYMD3XbTNxJu4yAOP9WGZb5MOq1
YBmV9luPScrKBv1DFlvCrc7hO8AYmwOBIY+OhKj81gXCWXuy0Q+pZ2VkGeSYWdAiaPRNZinwL3zA
T1TS+on4pHBTlEa1JeYLeVMLqkUZInmutTJ4tKiaMgwtdD0JY3KATrHKqdFP65zgcTIcyE6f23mN
f0SlKPahZnAOV9amjH/UVRKufPrrR1Y3KNIjo3y1yyDY4eTuz/dNbhfDWVNAGUL6yatES7eN7JFc
yiR/GECCP4Bo+G4awaF3I1aLIkebJs1paTklysAM8gBmamdlDD4zmVzT1tQuDak5toez3gWMrIM6
9YECrOwws86jO5rnSXNNJnlMTWkgdEkIWAArl8S2j3xIzw9Mbc45EYmHWEfFOzYAbPy0bA8GgnSO
2+olF+1sSnDa7gvnSXESuPZ3EQczJhU73lZV7R5cCboAVzSuG+EeTWWHm8xU/jpqrV9VFdXrKKfX
75YYUTp7Np79oppCqVbSYJRSvETKDXdBAM9k7HOHE0zXllmJEBB8zsQJqt6DIvnAqVAewf9eVO8R
ytb2Xxiis3fmaGd6y9eiM0BuKG40ZkXqbh2r+BLmw9PoVBskJW/Z0HSHwbLKB8YSOFAt9YS6cA1u
sfywilZs+bdgwlMhzmnCRacPkPMlpXrHv11ttGkY9nEztpeyCVbWSAmwqPIMTxLlfpla2HnEdBa9
Wz+lPydItU/6kD4EKF3OotEBpVPQgjn7idBu2Dom9k0cSvneMZI5ugmVHCeIhnAKPBXs52A/VuX4
AMynCNNr2wNkmKikjoTN+gf4w/XDfdPV5dmPlfPNC4x3Gi6fXmlXRxR548JARrDVesBZFfiEYxtm
6aG2ewwCMz85DhjIjUM67lnM731MAPt+lCFiX+w+ozO8a30x7jpUp2u45Ng1OmvaOcwD+dqyN43j
dGuoAOm3i73DyuYqynPNizX3uMqpOgzyY1QeKjFg2CxdcAYvREpKFtmKwdlXLiSSwX8wh8o/Mj0Z
KP7anLghm9x1GadvDPX5YhTWNybXEgfKozGBs6aLaQMGMPZBk+BfhcdXNemvCv94SRbEJOWRkWg4
g30bF01jIDIWdRYpdGOcUlsV/irtOxZp/E3vqr1aIXgXmXQ4jTSAGMv7cKNKNW5FbUuUrKrdlcgJ
9jUB91/KMT85hmyPeQgpQcPVbsyb2gjeEFTRfPRjwQkZt2Q5O5DYzBrkldeg0Q+JaoaSMCBhaOsf
fUREF5x3sr80sTOE5MRR/q2YN3zC34ah005h12e735aHyqrqDdp0iu2uheIGcofwyVZuXdskds16
xQ0UnMueZRWlT/oxuFq80DL10FcKR6hB98uo+nJPluxni/jweN+UY2ftMCzsPGsKr/dNCamsJtF2
l88IFygXCmRUOeI5q3ook87VGlK1NWqlc/fv5NppCZPUJw9csG36X/T0adaFR4go2coQQp01q3mi
luP+okvvIRUtEZm06VaBN3aHPCu7g6s73SHRBSN/CshlFgmXPrZePUdlsaVLFS/Tesx3XdXbaxjv
FuP8pkUEEnzEtRFvkiqpt9YI65guOCagWqYkfZHGlcvwUDX61cLLcMhdzNfoYbpNWRubADbSJbDB
mOs5llbLJiF8CBDpKMZ/UQl2JgN9fYjtbJOMMQNjB+N4LGv7rNdpzDHS5KeJedo7MS25NcdpTWfD
kuFu6CIgmeDsdvhwjllRxafRpCIVLQ5LaW4j6TgIFLp8W2gmSpYAZRB3ogzwbxTugdYz9PTJuLes
Bsm2ip/T0TcPVopvyZrsDo+RXCS41A/thHA0n9UlI1HsiwBt3SIavBWWw/K7My7stgUfn1IjjpxF
jEEjFCDKOla9j9Pai7VFyKrB9sqz2QuN7KIWO4SeEHff+O7BIw881iu1kzXD6FyWAkNCIA7k6+2m
gRKQUtw55CGDEDcXTw4LpcNY9eCNmmFpg609K5eTk0rn0LWkpGfho4Mt/NR1owuyH3BSGCRnJYtn
Zq32QQY1CPWMTLxe8kUPZNYJeANJksd7ITGlmwWwLZIbXx3JqqvACJrYlcGKkffhQ0lbxHZdbSJ/
0J7qKO8fU88uIFVmH1mJ3hFG0Fs/MZHpwvgJ8w/TdQI4y7KNrrpNoUv706fbSrvXI7rSAnBJdeOh
tC8lltJ+3lUzyQ4RIx8GBJrJt7Rj1DTadegrCHt5tIUDZHE3qqyTMsXA8Tv4O5waOtZO1DTWVBdP
7ayddTEh400M8Y8rHP3JqLN+nUHY4ZjwGWhDs8j06X20nPhz3ulLuBUmytplltMWmfxCf3IVIuWg
vTlu3NuLzO4fUp0qeqaNMwnaQvpuj13S9ksD/jtnW11uhlILbxWq0iOq/resGT64uuaIkjjWSiRf
hHFPyTG5x0tJn47J6ObviecwVIjMm970c1gTscPkfQQX4pu5yI51yZBAQOpDjbAgVgeLVzdM1nNf
RmLnN0DFAePqZxkT2YjaBc07lcmS5GOa5TZur9RsFgOpXuBIB7xY4UjrZwTIppO/d7S44kYd1BoS
u6p9Z3XGixAReJCUxOXIKIadFpES4KdTu2mzzNp43gSwGxwM3JQftYWdgLak/mDVCIHy1gN95THN
88cgvnoORuGgcubYvfGhM+xLPZFCq7tBfNaHYz+OzasZeT+QR3FbrpLZNkevLyEo5zCGmr4g6XwL
vCLlGy6XDofjmaAeIsF8rNxeky0bBnCLDnNcO0YCL1tXrAjeQZ5RazZwRTyedYd9105JjWrDpFhM
BDZsiiYi9KhpFjLuWTpCr94Zxd6q3AJynBes27g8Oo0gnMbinjeIhzbhpqaH2auKKwiJbv+pgjO6
nO6T4/hzKHPrVvH5bsEC+2DwnG6f9KG/ytP0R+9RpcV2RFTKvGkc5v8SYW+YblItdT78jHSlnPwP
FijF+I1MesfPjNeKUGyNG/bJEszIOiJDbjKk+d/WIeuKWt1SlVubDBXoEgfmo9Fq6XfsBMCXrag+
Z5PDzKDjjEt83b6RO5ws8zHvrz6j0U1UTf01CD9sstgewVvg5Ggy6GD3On8wsg1o9QK9kz88x55a
6JibjzkAhWUSTQ+kSTnfiYJNFpSL2luop+myyqvqhtMNk5RjB4+tzlGq283xXkJWECeXo8xjpElx
9kDUVkxUscUqoDGteBNo8kfVlM5DakzRuYZVGgUiAESbboVntZ/cuhG+l4z5YYfh+i2rA3cZf8eZ
OtFaA/OUdLFPQARIXxuq0o8YswU/DA4jhcFH4A5iJXVAy/XkPfVTo530qPkIWLnRPGNOSM4uHPx5
Y2amsSJ+kl4ZKWOnpLL9Uw0QRfQ/Tc1Xz0GiWsDXoDHk0LwgRUm3Xd1Er638umdmQIYeTzbXExbE
3rQwfM0795aFAacs04uhwvpsTQHItjloRTRPyrbr712PGoObzsYxOYgAd2T8re9dJ9MT3zdKti5B
Hua7WOv8qgAahB/Z9MZdlYc/+qLLL3bbwAHozH6HOHxZDhNqkJqcjJSV4yYLBa2JCkt6i73nrL+5
ZJg85gP++VGm1cfcxgNOSG6w1/0UoeYuHVngIgFRMg4Rd4JkiWESUNFp0NDiF11lfZC4iTHBZI2u
2mGExegA9RWraXhpRSQJmrUV7GHaelBS2gv8RWAZU0C1OnrRVndzfadkj2MORSd6sGpZGK3/COyn
fILMzKlTg5gydoiapmVjB9NHqHRiYGN93xietbYdqESdVP6xd4fxnUBg3hFuJXMc6JYJ4OgVnQWL
1athx94Wlpg4xXXosBjki6th+C/0sLQ/RBczem4q4yMYqQGItj3nWiLfVQB8Y9J+DBETfOwc3QNN
en3vdxyPXpXlt9pGjgA6mlgqIwoeAYucp0S6r27A+djVdrtvkqh+8uyxgGqIbbsZgmRtdwGrBkyo
Z8qK8rWhiTvgpH4f6tA+BFKiqm7MgkjDWaURT5+FV5lbpkXBKUfVCJeuEzeDTORFwtj4WcQGKcPe
1a3KAQbNZGxVMbY/XI1F4STgGQeBPi3dKvxFbl3z5UkbJ01jf6YOWN1AwzMfBC7rnyaoD1FQbEjr
mFPBlfNISkDDuqNz1niA8i1hPsPj0Mf48/BetlH1WtpUIMn8UifGRpJ7EUuIKsZMjf34AlCg3mdl
ifpYVM1vK/8k+qlrjnVMJUEvuDP9n5bbvfhplb5DTWYhbqz0qSIwrRbZhUgimkhtHLzO4SRaxNUf
2v75nlRldzozPS08s7CoH1spn/iaixiYzFNLEvGjYVhfhsqTA4UIk7NhxJ6O/3LmnhuYENUspQUe
gxbpncFt8xQRdXxIFCizrtO+tX0uX9wsPxEPQm+7NNMbJUV0EhjWF7Ai38beuJpzygRthmpZ0jHZ
2S7eQCDX7mGahRW1lz2Frjg3k7DpVY7YJJWZ0Be3poUlI+sBN8wLg2vyRowYisLcqYh0zPXEG0wx
xqhw5gpJLeV8vH9YKezVa9Ik8rms9tRnLiwBuseCNtxSy0zgnJTPp9Ex+rUNNWMP/gzRZfAVyDR9
cjKww2VW40aFCQt8bBFpw1WGqLklK0sG0v5N2k3+mAfVW5ojAhwzl++iFeehs8RJqjh8UME7Z5yH
OMAZt0U7wN1oOu9S4kLE5Rm5jx6V3EfOKg0fc5Zf/YCU7HzUGC4rVdA6t/QTCvhp1eozijByUxQ7
qNRGyz4Otg84niSUs5PTL3YTbgmFyRCzzp0HsmP86zgAQSK9SYBLt4tN7FnpKnW07BK0zQ5dGQqA
eZg0NoPxmCQAPjB0R7O5haDO5xAXZdhxF0poSZ21AVNA05UaoQ0wmOmoMZvrTywfuOFwIQ2owAZI
8iMonfsb64ohO0RWQEc9B7tXdG5wtBMTzW2Q7KgBm7e0LVcISNJdAhp+DzzxlSXJ9Dnv5JE23nfk
/IzZxK/3nflHroJW4Sh0ufaAZllmTfDQmrF1aOxQWzPGsd6c0QWakogfXh3HsP7GjQOxdO3W+nCQ
a7pRw08cR/RPAZnd6LirNWFr1SIg6/Qk4h6ShWb8cpNhWBUUUSTkJOLZ4HIEt7d9MdMsf1GXoMOG
KrgBLnObvsouJhf5QPA9nB1m7kHcpcf7hvhkugR6ZF9U2etLTOncGY2hOlblLyNl4uahOjh05dxT
BUExrx75vMUa9DBqgDmZjwImJnnLOuGCDy6iIHeVoHKTUtnpbj3QLCAValfr/i7WEfAuYr8xL4Ux
LFWQYQT33y29EW9dokCBKGdc4lhwfa+9eEloXSIUUDBfQHe6oUOYneiBCXcal9NYqd1U4AEOCsdZ
gQWzH+nNkQOotbG5B/SU0NrXri1lzgfCfHstXOSBhcz6D828zYo/5G2JsW6Rsp0mE8/IiHvsjXU3
UZMWCxDyftQbZJP32Oybh7gLw5uQXBtj4eywbScbCJX0CCM9uwBXkwfF4GEjlFnd7EBnSRcm3Tfb
IbC8ii0agckAdmPu3jRjdIpKl5Gfbp9tRm4/Cq39SjW/uFlGZmxdp0kXZji23Kun5kOmq9ozvQ8W
+/FuaCBETzRAIG2HG2pFlHMEr18QuZU7u2z8bcxQ+8M1iLJgluQDZ46bb27naAcd0BSo9nk3aGNu
r4PdLGUgw5Xbu/4Z1UZwjmjMn+8P9cB2ICKH1xGgcd8p63sy+FvyQQBeRTgC76HqiQyOVuM8Wfee
T+AXYteQLr3r2+Az6CmDUSaP2E1tvBubCZM9hoX4gUVsc4Z+9vuGcG7+2vuTcGlqmWw1pwiY6CSt
ZG5eFXvNFXRsRDh9eHQXJnMMP8cxRs4ScNvCUd9zezqBiwFU5Q+LkAXCzjYb+8lk0H6FNb3VO5eb
PXxmfdW2OanDFusjQDDtKUF1SesXphikQfnqlUm10voM+a70Hq35+n3fNAZ+woUxhsGqsKszkWa7
yTCe/ujRzXOLxhEw2MLELfa6ExjX2nOezCIdDvdH943r0MTSBpeOWA1jbCr74Obopn8bh19xa/WA
HTTvIDjwGIEblxha1XPly4ZlqkHbOm60D2+oQBWOfvygLEoI2EP+aoyAjWqaZl2yVv99Dy/6sKEx
QYxxA9E1YO1/Yn0Of9lxX+6PEizj68THElR22mNRmNPPMcdJXlj2r7pkztHWCZAE/cEvbQFPEEqM
b5nyYLqtPMwEfPIp7rvzk6q3Tz7K/J05d6RbGIWYrZGm3R8mvfEx4lt4ErZ4NRnuv2WpZq6E6cYX
27TIzyhGkMnCP0Z5UoIeHs3qFKKZWgxtioGxLfyLKaPt/RLgzdcBFADxqokJreNGummnFJRRXWFj
pQZ81nTkwjYjwFeX+TRCwUT76O3mm8IHpWu9uBWkAewkLuqVVtb1K351fRM7Iti0QDVeqxKgaDLS
YjWyhsiQuWrq2sy8FgYa8VjoT5nph1TZTrMlp8HECRuixrYMaI9lTdEdcK32SUL8+MtebBvhb89h
eAKiEhTdJmtdcb1vSruzlwHLZ4p7npvm3JNo4AJVugrx5ehl+9YwhtcMXeAi60ySLFu3fwXORcYN
Fa1RfFa29TOzRfxMcIyzH5i2b8g5dD56y2ZtkGUvdeeB5jVaovq68IFQTOsxErZzkape3x8VMRWj
Y83JKhD6Jt7PniHgwdNYv8mmIvAWOzna23BYVS1HTpCrbpcZY/8ED9F9LIPt/UHvpP1TpflIxUpi
Wor5BZihZ6hcBl+XgWC9GabE40Dpft9kjgmdoAr7fKeUvZtMMkmaeqq2FDPyverss8gb7UnNGRej
88kbSDdlAtxrKQUyURbQNnCzDAuHw/pjbdFqXd4vdlB2tcN9734ZvO/dNzM1yIm8dYXFCrytXr4X
+APvRToXPSJp/vd5i7FrYJnjt35+3mLiy+JE4BDjprV2Yx0rIikIhEWqsWbyqQrG/B1BzHEbvTH5
/+VZdfOlW18RpBx/UfrIlyAJoIjQPyJ88isJV2TRVINz7ubNfc9Ls9/36DNuOJwks9fYOZRe7RwG
W/y+98dzpYn7AHIpnID4bFK7n+97HUxx2oOhhUjb3v/xw/vzf7wsnP9VkBGi4gWYR/74AUDUaG0E
1KBNXQ8Ehnr0wYpRu/mBlTwY1nRMicx98Tsnv6Ug/jyiZ2t6CJssSD0Gi5HhHzXbXRZmXO+FYYxb
0/bTZ5aiGFYqS/70+i/a1t6nncX7Tkf6xHeqtrU5pldVtSU+b0bktBk/mc020JPL6gJb5EtlENbQ
Q+DbaQLxWTkAf70o+WZSTq4biCrQ3R0yVfqJCSO6rtN9Myj99z1Aar/vFbw7KKQ+TSXXvlDuFgcz
KeprqKb6qmTrXyRjc3qMNHdyMutV0cvj1CTlFkvJGooFocKj5q2otYNvrpoOTOn3XmOZb1GTVoeR
Wf7Sb3loqqxbGSzGB0X0jjO0nzEfFBMTXHtph/vbhYhzjjBwLbrETLdOO/gXo8/fdbR4t8Erq6fe
I7tUKfeW9Mz0vbxYtrRHj0qigbtv/AgfFv+ctIemG9+GwADy0WvpCdqXttWYD96fum8kNz78T7zC
Ryq/LoTJZL0VIBD+d6OiWksXEcLkg9MXhglnazaljOaeJrTKF31lZkdoWv/aBeWSAe5IsuN9j+X5
ssJNtRpbWtL36WJXyW+aXdQPhVnkzxaw9pT4ZGhpMHtG0KbztImJunbwrMRddkk/vg8DpqWejLaF
lvtq15f0iUKkExctr+cLTvCvPSu5JnmXPYjM/2bmXnau5tF7DgieyFVJ9U7o6XMR70uJWgJoHChd
Z1XB1SelsQ5WToZDm2r7Z5YFnNdGwgBfJ889Ky10f1oa/ZzKF0dLp09Nh3GV0Zw9SmUu5dyl/2Mz
5OMPGxPy9v5UiPQ7Q1vzQlQc4TM1rUUfvxIntfzFEbrAB4xUq9LfZcWBa5YSRzBxv2uoKSTqqVI7
+Kb7C7kPllXf1paT8s0XjcvmLlGextevzC2iIUmb2Tj6okq+slwcNbivf+xo+Xiwj5ElmbG2c09J
aUxiAubHWUQWldu5J0p2l9oi/X2PJr17iul47E2tRb2BFKskf1JlSj9BAAH6cN+9b5z5yfuejvXi
UPO6+1PO/XWMTfGpTtUl7d3y2fGeBqfubvfNJIPnNlX1hblhd+NqIZZDP2eN9SmIxbCLD+GY+Q9N
jQsrdDr9R0NmS2aR1GzuPKf8Htqx+9prsjgU2twxD0b3tQ6MZpMEDJ6H+WE6RUDyGDcdssKzKKj4
oFTPUUNvl64tOofz3RP1f/7kCK//+d88/pEXYxWynv3Lw3/u1k/r/57/xf++4s+v/+cb4XnF18/w
+9++6vy8uf31BX/6rfy/v/9dq+/N9z89WGdo1sbH9os0lS86KM39L/C/8vmV/68//K+v+2+5/V/I
CBI/7t+REUYa419/wiLM/+I3LIIl/2HqVH1KZ3GMQmA2mP1ORpD/0PHOWi6uXxc1isRaluXVnX4g
jH/YwgDWgUxFGvSi+H11/hsZQZj/gMCP0AxygilYPDr/P2QE8z+8rgagNoHCwuWQx+T2F4ObwFRT
5oHtLhTqKFm+yQyG81A6ezePd01H8hwp1E9dn7xGFvRvAMHNLLGAyMrq4qNnVr1YIGjtNfvQlvWG
2aHpk2lrNhujG7e24x7gpAviTbg4ZC/gHrgrxukvepaPAj24VUdHaLWPOZ07u/3xb1/Ew2/22P/6
N6yC+R/GUsO1BZ+hYqMYdc0//zcjb+Mlwo1A2zCLQpygP5BSt7L09BSE0aOXmRt/olm5ipKauV+0
7Ktvoz89B1oJnKA4WFX0ovXObmg9cm+TLY3wEz2oxnsQA9kkqKhEHG0r+ayMo4M9u6EWDSgIAmNl
6gmBIjU6JfSpMCRLpkhO/ivM7eXfv8P/oDPMb9BBk6qkgzNVzvbFf3uDmJN8f1KU9mKomE6ED8Ho
7G2nPY+mYq1kbYtZKTTA+f77//cOzPiTH5n/WLpofHWLg9u1rD//x4NyEJ3EzRySTgJePbyX2bhN
9UPfBGckH6fBMWmPMWlCubmkenAdKEd1DNrqp9GJ7YgdPR8guLXvCZJDBppbODzkbbXvAOHfpR8+
ku0wsSxfBLq3K6AAREyMIXY4BeINIEMGXPGJODFRNB8GN1/uwMOhDLQ30UUwxiN0BwgvYYkxyTx0
hnMc6DE6p2lOrbjkhflkCpfhqs98Wre/G2H6VqXpNZIuQxsH1V0Cuqi/KDu56uHH3394xn94iecP
z2S4a/DRCd3+C1PDozlZIIZVC2G+5n61FU12rEi06+ESmt3rlCBKgRKf5+PG5WMIM/2oQ2dNUQAH
roS2DyaNjGO3vfQw8+Py+e//PsuZv72/frvuTEwB2CLny8Kfv10KW23KYlzXaiovsqFVzjK0CZyD
FhMrKvJjY322uvXIlPzFUNmPKPC+qdF69/vuCtHdzItbqoOn1/EjT/tJd1YT1XkTG5+0T3YEE0KJ
kCv6Ahsqum8xE/2w3rgJApNiWiaYIiKMhlhXNkgZF749Hq0hXJOBumaecoO0m5osDADJp5XPEmK6
BXb3nYHZSyfSo4V1fHCyBYaAnaGplR8poj6S6WaDWs3IlE907cPFP+Lnn4ocivvIJejOfZmvdU1u
6qi4DGnCjDJ8jvm0PZaVkhaws7NZWisLv3cS7FP/Q/NJFqlpYnjFAxToBfhT+6esbNavE/k39rKO
5EYQXdp44gIQf886bK9a4CMJ/gZ5dfUcO3N8IMBzb4MWjGzx2fQJjxHTjMPOYQZg6Fg66nPft9ew
tneUj5vy3ak6gqfoUkfBuRNg0RpUSxPz5Mhewr5ZNRKNp5ef0FwcM0oNumioCvINNgoUh6JY2Anp
VoIBjl6uBgL90lDtyjw9AoO7RvSq3GQ6+LjAFcyzr6kvzmZUXUIr2vYBzttmbvGVNKRD97tRet8V
ervs3DjhoxYYp8FI6SnS/qURXzPNJ3H8MDBNoC2Bq8A9JoO2NnHHdlm/xrt+AOuyTpJ6B0/3Cgll
bnihQj0xND0ARIaSBRDEhzFimZuvtM0fsIhupsbZy356jWz/F0mdOw+1fyE3rH7cm9HlD55EEMRQ
2puKZ4fcq8C0tk434Y2V+iNe12WMX0/Top9OZ+8DTiFHwZYX6tbY1lsFX6OwQHzpWzKFtvEQ/LRb
Vp+j2MCNWGZOeppK5A2O5dzKUl6ialjABTgVU/xTc8p37MPryXDpeHHVdQiomZx9V7+1ln2xPAJ7
RfatNjDCjekJV8uFyOw4h0z9TtCQ4BihGjHMhaYkslCIqFGDDKzliuSUfKFCW7Oaf4Y4HFQkEqT2
JaLlac0Z9tpL4QKvbdybVYWfjZc9l0SoOgjW4mx8TWrUKXy8G2teWubpGvXIqsatFUz6a4NsPy/T
Tw1dEEReTsTyOTaTtU+X07BKpIjazoi926DCzwj1Vmama9VEn3NPHT1SuYi9777nMghrz6bU1nIU
j1WJpFXJ+sI8ZdPa1a5zuU/EkFbnITguvOcK+R+cmsNkxy/dd8oydB19QdFBLIeKV20SLLSxvBCB
vZjUL7ssv1Ijfy6z/jXTJhKKfNzAKfdVd4g4b2+FFj/1RzvWPoeQL7eyHhlOnNqkP9fAs2VVPtep
9Vp92TYZzdj9xKInLvOCyebNDdVjTB8RLh2zVRrbE8j8JCvf8zD4GeSsbjIvfgHXgDEStZvnFMde
unhDwl9DacarXKW4vp2dbuUPSd2vq1AcaY5/y4PkZOcSeDQxRHLP7PXZbGddiqG/4gtHAGFs9YSs
RocWsNW6K8caSV2alxJzEEM0ESvXGfovN4btHtSINStJ+Ajm76nMVsxn4ccl7hG2FiGJpasxK8OF
49F3dFS26Bxrq0f0F/RpiunMr3U3ea7qaoeBO13UhvVIMXjJjegXbfqNXti3ocaYVMhPiq99Hxt7
rSExbMrMRRTTXU+0gzFwhXFdlS/DlaijV8AwW1p0u5z2kZ/3gCyeJhuXNPbGQI9xmHZLsyqeE+ut
dqITuIHzUAA7gKykOzb1b8AMoXm1RLqTfrc3RIjCf7p2rUJmTphfzJgtGNy3MfN+WSGuFqd8rJQ4
E2q4js6DyJ8QU6wNqslF+t0OE5ar2lWM+c0x1VpD16rhPVyMCCZ7N7xUZryeJuDcnYHXKNqFCGdg
K23DIHzUSdYZko8CWtX/UHdevZEr6xX9RTSYwytDR+U4mhdCI80wk1UMxfDrvTi+gHGvDQMG/OIX
4YQ5Oi01u+oLe6+9jHzGIG8GM4saAnoLRzGrk8zL60dTBVeD7DtlTJEcWDCyURCFf1JpdS7MY1oH
RzcozxObFzD4LwxhH9IJbiD3wP98Qxvef3dBu5S1LqWEbfn/Utg2gilIi50qhBpL7NkbK404Vfet
tYLRBwy1gCYE7j4hYNOVFfljMo9Y8H7NMIURWYiMfoaW5/+2Kzz+7u4+m9/Dv/Z8/9RI/r9pCnlL
/qemsC7+uSPkj/+jIwSIZwckptn2zvEx9pr9PzpCjbbPtE2Xat7zsBkbLm/rP1pCk77tHx2gof+b
4eyUHApw/3/dAHp0Qv/0MDme44IIQltgUpJ6/n/BHTEawx2BnSlVcDlIIQsLQH9nTeXoiNicii79
qHYZG4oMIfJr7aLLLTMPwPaW/yp141b4bpqYTXDeWleLA6PyDrOElEMCFIFUL72g4NMwXqkSY1+Z
z+bBdLpE6M0vwqQZivrpBxEb45EUy+0MPDqvG6wkZf8Y9DgJmH4yarf58HK6lVIfExbKZZyz54/6
PQJiKe/WEfIHAAIPSsm7hpn9KA2ccnCyv7bGUbedSXcmlEHKjL4sp8UO/iyjfaid/ayFwq5vev/s
smDPC/lz8WVDNWbD8sAcPEG/Z32sp1Du3MjFioNjxeFk2sSccOFLQPjpZ9U8e/vgbSLNK7PGSAdq
dFymHwHcjd7vTcJW4CgMHBxpMd+4jb2bt0KgYmeOQJpKVE6qRpxKIuwF9sgf1XlPnb7+tD10LZnn
htniH10oKQd3Gp9bDbcwsBTLtJ/WRiNO0+5iXfaHoe7Pmmmf2hJbMLmPx6597q2e3/Me49kW6Cfn
5dGRTHTJgYqkIT+5ATHubMvFEHWdVEZ/a7rTOzpVlRDYflkduVxWbv3aHBj+9l9tKs5pt55l3vqE
d9YnzOZFiKvzozEoiwZTh/g19DeymV4WZuUqBxugLb9WeyF5qHLjgkwvJIWHNnO8BLfzWeSzgcZb
IGedcdUSkCGSdQLXt7UgChQWK7K+hnhK2V4EzP1vnG69HYTeXlxrw8tW/iE5w3bB92X9NO55mVWs
1iHSe/3WBmKbp2MHuq4oTzUIy7+JpBERF0Fh3NamERNsYYfK9ep4Rnl5YN5GiAHt15o2xQFWC9Kz
P4OG0BjBz/IiCJs0bA2Ylhec8i3gWhLNq/JvqRq8sLZgq7oOW7UtqO+8ycYtbKTbZerGjZE5BiLI
Cke9Zdk6xrQ9at1rj0pDaT7CSmqryLJhT4pc3elAqyEpw+rdUvu3pVaEFNoBn0lwJOm6jOu2fNjK
7JuROpXVqj5Yy2QXcqAiJdKP1v/stT3OQkw2aV+kfpS5O7G4mG6CuXsB+BH9zSPKFYmPzjtrtx7C
XjQbTLcJKk/Wyl2g+OPCsNbqSvPI3HhWc8wC/c0UGYjdETe1F2jntRQJYGC0NTu8BzvplnVbZKbw
4VmN3NdTde/T/K1+c21YVgaF9RbAIYhYRZ6dgH3GlhLuaAtyUg+NAgvS05uhuLktypGdw4YS1fpt
4lFHuI39q+5v+pIFoRim+0ksVAzBJzmqGbupgHqbnrEbEDB6chsPTObKY4FYmwX7/QCdpDeHO7PA
g07Y+WFa8/NoUPP4hX4rhiCxXFyeeHv0jqUkGJ6fWT1eyWj8MVbuCegFbAOYcGvufpUV84EWm9ts
lEsI1pMgFLL3rDUu26A4BCOX/yaf1Nb+GmmAiOLrqSzzJyujt3WRwsXWAoe0c9OShEOXzIQtTwrH
uylMZmuGOjVZMyYohldSKyiuRg8yce4G97gvL1te/0EFf93q7Ukf3DesJ3NU+YIeiugOE0BR2LH8
zHLIU2pDw2vNxzUlxMGhpkR0gH8N9vgwIGUE2I1GAk3AcDXSDqJjQaOuEOQ58tZA1bwAdZRbeiIA
4dVnumf4fJKwpL4ObkmO+NxQRQP9mIheofYibDY94Z65RR1CUk/hAg4xu7e+eg7KNefo9EjT9Y85
xo6400hbGk24kKzs4272WihEhA+TvG5u2WdBBW522IbzSR09ubwFeDZAnJIpQcy5Pp7HdNjx7Y4f
k/0c19ZkJcQggEC1xXn1bGeXCuE1IzfYH+0hzvC+Hua2x/9qLciG/PYTMc90qhp6AxPsXW3VCEmF
cZbc3mej3c6j5pdxR57LdXD0H9nodyFBJT4cFm1KOA30BpmMxyKvAWLaEectpO0kwxx8WSuwaruz
CgQ3xkm4ozp0DdPP9sm0EN7ZOSTubUE1uK7dUYPGM7XkN1iY673NPO18mUqoc1FgTdB/jwN3lKtJ
87D6D4M3s94GxhWDsYrcGoX2BPXAGD4sI+fmjEVTvGW+uDgqhYsHyiVcM+NZFWa8leanZ9dkiTMw
I+jQOYggq6M589+1HNXc1nckResoCUt8VThPAuRrel/yKe6dF6Z420Eg4yeSns0+i12MlOVDi444
3Ga7SdB5VNi1I0fPlmSWX60RpwxebtZRPNkswiLkPunBUgu0J6r00jcfQJoREU3Qomq8kGxLwvey
LA/HWuC6WBtYI3xoLNMxYt2cSVgz1KeBIoL8nHqMsDNgVrMTXaku9o2sRg7MeNpsftAXFFFLTMmh
m/s8NkvnffHSq9zi2VHoI6rxTffVVcKvkSm2sJTZOJ8yclO9/kj2CBPd+ZtklwaeQn8ZnM0Ks6E4
9YGfKGj+OL/Wn8uq32qlqENH6kmqIdXuvBr/gZj6e4m3SrYwsfbKfNYpMCqy2esKlgZr4/e2m25V
CapE15vEqLsXTH0Z8cfOz3S5WAYpm641nLDGrwC+Cz0DYkKGUMgE9AP8IePMZqYHs7KW2NT9i5Mv
R9uc3l0raOLFlbe6ic9NU1vMtFlLcMDetA4FmypoxDNZsFQNfnUkNRPSm6Eoxc0x3NJpIiipGG8M
GJ+zPL3FsHT0CeMDZTN/oGp5Hzc8NKgJj25RHNzAvve19rat6vLgZ2I78BJAdQ4Xl3nnK2qpKuot
E6JXg0Fm2aw67owfRHAVJ3NFiFe9zLhnWhwsp87xnl3Nv/LPf06lh//L3kWUunEYlwmsXen/ZCj2
y+H5uFazM0Xu1pMaMLnvxoJJA5dEkzB2cliXcvahBjfKHq2sZxBj0yKPRcv8APACgLo5fpvNWOOk
Z5YRyEe3DI7aOBKwa6d1UmzzXZ8xHKFYI3d5Z+xAXIutdOnCDdSUVwX6gWiVkmdk4Bgawm7M+4d6
IV9r7hDo8asoI/Zv+6hKO0peTkEAwRE+2bu/f0oWIz2789pdPZjvp9TiwMoyojcLG4ZC5YZFXjqx
IoYBL9xAFEstgLbIBi9WgJerc+urlrVZbK9F4qtFJj4QAK0vEqB2feES3OTYv+2AGwNV6ENFFKhm
XnJW/zxP2ZMocfc21vsCNmhZfCzNdf3duWsCKam/aVDderLHFeUooC7+8NYDGnIgWJAaoQ5eBbIx
aMCFUBBphnzwtPU8GMvbTGZ41KvfvUbQoTtLFdmE3/o0COEqloNbphqTW/2FbPPfvekh5oWhvAiH
N9jUbniQUJmsNt4WfnKHOVeg/B/O1pp3vpJ5RJ2CvGLgag9KckWIqgJSSjSqS2h64PaJMXuP/h+v
n7Ko713MNe2AYAXOZtvrJ0yRrAR+E8gCGLIm26HTbNxkp2yzg9ibBGSnID+RNX2VdnOvmvxqOmWs
oWSYCNgsyT+RuvuWKaYaTt7czr2BaNNj0pdV33lF5HHZvwcsitxyC9PZUCGzkF+5I57wSGN3D4e8
fEQM89rdDtBocm8i+yR9ZMaMKz0l5PCIiFaEzR4EOWm/A7VFtCC8yir7MRAkUOCb3jL15jJKC1rv
a+2+fICM3DPmGLX6dPKs6nlY2nCd8zoM1uC3hYQ5BBWu4sWRWMec33k3/lG2Xh7MerFDaWROWPJr
CzR2zyq/lJIwDeD700TommG8jEMHzILlszMat77P5j63DeDB49lrGCO0+Ur4rg4SEq5Zx0Ev1gsP
5ftC7oTJx2sYjM8enjQtIHBHxXpmVfea7E/YfL43stKBUhx1Le8iWwmuEuBSdjGGTc4Op8dfAkdj
GEmjAwo2G/ZD+dAjaWW0ZlyKZs1jZJAA47BgzaPxc59pNeFa0/1NOZO5kjHqWly3DbegY5EW0s6c
Ri6OLm1B57Bl5zVon8faeHJI6dWJD7VIxYLbB2mIgFXY1fwuNpKZwsJLNx78CrUxU25Dtu/r+lky
MXIoY/GoRLCpX/W5eMpy9wIPwYyGVA4RIchPXa7jxewhNKdgeQY+iYkodJAUxnkrdGpAQ/yULaOt
kvbQ8jk2itl51qElQ2EdQ2mpixdkGE9pP7QqZZqGJT+0SKW8WBDcfEHy+JyB3HCemerKcFhgCxV5
97067s0QbGusNPpbDaFJqAfXsbYZ4O+Nm+GR/9SCBF5IxtmslPOuxUu2gZpec3lPDCdNf08iLQny
/uqtJzQrd0afrwdpWZSQWlz3ryuwEEIxY5ZkYZ/eFu5ynkdvxLvCENLHwzS6tMNeYXxla/kxkAR0
kDyx5BrTHKZ6ZyXCrS8SD0E8tTtv+IvNRX/UNgrNvAd+2s84xwsY30zMzl2Lf7Gr1ntw5BaWXsM5
olsdZO+HXjl/byZgUZeSytCyk1PxVhqgQ8nrRAW4Du4FpeAMmnKPxTl0ihk+DNfQW7M/qrf+UMPH
eISKWIFNDFPcYuEm9GTJjOlRulN+6HlHiQZeohx/K0VnNce5Q5tvreXTRuhgUrapGZUlfLFmE7HE
tXlEMPnV66iTzRmIfz16WUxbRiAlHkUXzQrG3d3Vf8QcSK/MdotasjCSXO/nxApI6pl997cDeRMD
rdFEsiiQi4r0TvRPK0POU0OqoFT1Dz0lGUtpWn1lnk6Rydr6QPJZw9yWfYr5mlqUx0HT7CjDob0J
yCTP6uwNBAinds/shjVjNLSOm5jl9uVTF9TFzgsY9sqP/GVGP6xxrd1TKYdQHwlpWfyBldbCoatK
LjWovSXriYBR9hbrwg9its8WXcOpHYkY8jQqGOaoZCzUtHIuTbposqvleD9dowYC4CdlLtNorVvA
qH79NlWs/MyMLZCbseXFOYEscs4k9ZHaY7/X61IOL3XW0eyzKnEvaP2pBjg6YEqbeCX7S+15P1b3
JV9NL6o7MUY9NHjZqva6rEvYNDbSeHSzaBf0Q+bZaTLByyF8XcT5gsGGtOHXzMD9qiRWTL140SRM
EIY9D/6QDXG39YfOy5fIlnkWl245n2SZHz1msHFVYhvw8EJw38zn2bafU2yGWAfGNpYiq8i6AkjU
wriPq13aLYyhOvRZDbw6mEnjtGEqMWo4aawWY9mwuMigZ9lIHq5GN3+0TWFib2ZYULQ9Lg2idFTn
LMQqbO0O9/2R/TR6Eu/X1i7iheQnYKHqyyN8chzhfTP1WxJNbC1LK7AC5awzthYmi1eBny6r6L27
NbgExdJEGegY7p1N86rnvlb3PWWFW5UsiPSZIATFWL/ixfrVe05tRaXrLHEzyIn8KioWa7H7K1Lz
x7HR7OuG+d7QOVJ1VdmJ9LhByzYCMEVQ5oxYseYor+ggI6bYLrXevisbP2m6h0OQqhfXK655zfat
BBJlbU4dD5UuTkbdvovUKE9C1zvo/jIxCu2U6kN95BF/z8upPLZ9rkfOZn7iSa89k/2s5v+2eqXi
rR4+A5ojs4kdBax2gk9zWAmHx72fA7S40vi78UA0WqV6AzFn9iWzWkBn8r4HD1B6pdfnv3Mdy/v0
9F1AnPKlqtWWtHbwNujlJXOt5tS7v2ZF49r43Fq++4MrjyatSJdzxlPE3Mm+S+dKng/kSXx6aH8j
xyIGdLXKhf4AXVgl1ZMW+BEq1fzG71BPBDahCyaGKYH5wzQ8XOg06Ic6W0++2TxxEgjyNdjbEmE9
oV/mUKJaf8v7J2s2MakP8kw2WHPingR5WTAtxULbbRP/10LnQc3Q7A8Gev7JPg6ucqJuMpFLc5Lk
CCdIYpr4EM3dfbDA/MorTcKgy9TJbUjOmOeOC5tcMTpaHmurJCbNN0/VIC8S687TEvhn1dbFoTEd
OqwGDzmPuUxGTWYfnZnYTnA0dGM8dxmgJCcnITkrrOxMy3L2pXuwtr69FtgpjaJbSZ3b4A3u345s
p/mhzrYxtoI3w5HpS9lUh2Jekk033kbXs4CVkabc0YgumbpFJL3cY91+Za78OfXSPGktl7LSyu1U
oWrGUJH+qozUDcfKgflgfo2u/JWb1EZb+U6BOiQifxhamNfKkY9z0e7jm2KIMo3GD+3RCg11n3xO
z8ps09vKr88Ii7ks8QmDTEjcNCfB26IIE2vzxkf5bqzXHO89TENW9rpyDr3Ib7DXTIlLvG+YiqAL
190eKHojLO0Kx1LrZDtXiOA1LdeumOPzPE+PlCA/KnxLSCLGh4EPFRl0TNxdVo127RkHPs9kiREw
hTuO8SfVBLcpeSp8AkvhVjGg7YGJ2O+lMZpLo3Ocl4JgdbPk/g7qXOPb4eVABm4lrUciMbqgW0VJ
mE8wYTKWYbGdl/fpJA6dpZ99G0iXOwxn+IpdLATF7s6BYjqC+dnAguuxfkQoXh7sQZDGvnWnHKCL
VnZe7FSadx7tOtLqlLp9GGgSC/kxrumfTKK9wtpcAVmAwMFAH8w/6B9858z1vPkNHM2vkrBYKg7r
OYA6SPSzDhUHNYVSp3w1jIMkh1j3BNk+uaaDaypeB4tJDpv/ml0GeNayITNhLd9VQCp5Q1VLePp8
t5Wyj4PW+uUFqN0YtEEswgkbURKvsdi6T3s2ftgYkKPST+UxVUKEORKmZNZm8II8JDo8xFAW8zH4
m7AVXGs7CHtz0ak/XBkH2TzeamPHCoZdb5wBEAxNcBEwDmjPvTYW2chQb5GIYyZlRNI13zqOSgYY
NmobjtOpQwQ/ystWVi5yrHGL7aB6Il8YpEyFuA+pnXaiuDlufgfwvIIKitiDTa1r8SsqXNa5sxXO
lvXhGuw8ZIYjzngYdaN/bcdBPm9rzu8TL1/PfRMOros1biKPMfOP5eTkrL0fO1YTHqoCaxsK/OCW
SlTP82EPhohqwmOSwXGqsPJ5vAavOBDCqWIif5C6+O59TvaXs5UnBJHamUic7cke0fiYQ+NFhque
Gt9jW5MDVmw3iYnGlEjV7ad0CezbWjr6DdGPkAyElQwWhbcO46FXxoGO2YpsJi1nM/UFo9tosIrq
OGtq32w3+pNe6IqBAEXmqO8CDWgWSklmA8bgR4w+vjoG9CEqxuCh8mwzSlNnOgwz3xoMEHhTP3Mf
Br3HhNxm39vSlCeQg6ZAnzDwN8fSYKKfgzB6ZMA939WBirulaoFxNvtiVs4njKzPqqcOMzfdObaB
SR1WShPJCisfg5PX7cg3KLbhDge/B4pivjhGKmLXd/zrHhggzDZpNW96XQ3TetapZmlob/pGBXeY
VEj3XTCbLMp526h5Zvwku+jxyVzpH1fQLiyqoFna2faimKQ8ZhBfNLWKp43QRohJ9U4dQskhFqa4
ZBPhNoNeWzf60SV9EV22hk7Lqu2zTirO2hW7dn7oIyCnXTjMgvQLU1fk0XCwFT0/jNalSWV5iedK
/TqmF2/pYuySzePfLxw2MhrBZhyWr6Xhkce+Up9Xqc3HUSebx0bBVfd6RbRiGmMJVndma9aPTZml
3C+1HsldLtX7A/EKoBAz5uK2znuFMSePYKZhB8fOvsnpbrNJKi8nbOea3kdTlnmUHv74yP+bmYM5
tOdZdN/uwNhVr5xrFZj2jWZWNyOZFTHypgeg0Sxm/Ll8/vtl3B42Q88PEApJ/ptIpk8b72cl4Itx
yiVBvWoRLtaCBGHPiQZCVefVfxZu0ALJMmRC+PteGxAi0cozrZtzcW9zczVvSkpSe6lBt9A6JnPr
ekyNaa7riQItMEkYpUg36TNGiBWdD7sG01GR9/5NH69Qyok9Dr7WKujg15G61EqTEt+UIBzmw9AA
IapInF/y1x724HEUlE+jOeF90tVEH9wy5cpxFhaFre7nbKUF9rJLPiO90ZbpFFCiRKoJ7Li1u+E0
Os5Hu3CU2zs3xpqKqCY4LOYAzGF/wi033aCGu06v3QL2yAKXBSoiUSQvjHX7nvAErRb8emgOjvoc
TyIdTwiKJvYRDbGmbfuuF5l6LDXqObP9Mw15jYkF1h46friPKzINIkCncBqCc4A1JZamT0GPg11Y
kBSntjghIasu6e9ycMeLqzt0gNkCykFk4uiQ+nOivD+Ujd1evFwPtWxeLnldf/VDwIRwvMusNAuX
ZjKTQTerqOia90B0JgYRQweZCaxF2yykZ5BPXND7vONs4zIzhl6E1tRXQYIAGgGlX/+wMlr8rF6d
25HQzBMzs41wiTQCKfSxYIG+BcFLkoLDKJ2d6MDigFE2EUimhVfHnAveWAZIGD26g2qW9Wnwsp22
KjBe4sHxxMI35/rEpq/H1jr98bZHckjShA7kJRsoFfBVWwTYR2kkHas4pK0ChQJHfsK8zc2hv+ON
VhSgOr4jS1lnttLVcfCRxpLrxK1OSKZrEuJEyaRa7c+AWCZS1fajcNzfnQIjWa3LedMANOSr+6sK
2o7OZ4Ix7vVNBO6aYtFkI1z5zuM6r/AIwJ/HQPRFqOnZr8DM06hufbA5DCcbVTMhqUQWbUaDVptX
AN+5uwSVf+9UtQ93rMXv6inOd14Gk/oeoU/ZFSjDnDWaVmbKKQi+4xL86cyhShYD4t3qNsONLvTv
DVc8/Mc/dFnyfgXilsK1PDM6f5mDnqGmpOrBku2caO6acMt/YiMhDM1Y5H3q9mQi+TmP7qajilIN
F87Y+XRzyAzhvbG9omXXtG/am54gNu2DvMMH/Mkzo1+DibEHt6apvleInKiHcB6qBtBPSypmZrI8
2IfrvqrKqEKsvH64oxZcerf/bHZemKa7ocmOIHH99dvLtMfB8XJgttuz7oErLdL2i94zFG7anCZQ
foVhObHA0kP0rV5dpZb+TLXNQ2K7U0ZdYk+GDbIUSE8CeJD1dyxNyjRjCWCkkNPxsCKttOLBAQii
urp4s+CmojSzjB9tSvc3HZkzDfe+m+07Cp2RExJ6za9fVivH4Grl8TQwyB5H07/xZLAmlcYYG+oU
3VGVZ+y9ewCZ1bzcDNs9rvfs3FR1cOiXrIvVtLK/zLGo+rl45HgGhiEteValq9/PAmhgY+ZRDon5
mo7Te7AxOq8JdWvIRrnUo+seO5XGWlq514Y7JrJN7iihI0b5W1sX2+qfdvhJL/U37DRLnj0sCt5H
z/6fg7IyUJBkCsVtyky9E76J8kyaVyKfL31qS9xK43KVjGTLPJvOreRBKHyNhWOXA5KZKHWrGuFg
c3UWPbg0pbVce5ERulFTNIPnim2Cpo+2sbxyQX5kWkXwgKN+pooRz4L+rCC4pnB6nZ7AW0ld4Etr
w0/h1Yl3c2NsUltfFVtagCivZmmxL1druX8SoCd56SFnTEJfzRdwhq8VghtGO3gH2WW92Eh/jp1e
fM803wlw8RitMjwhId2eRWAn9tniTlZezizrYKU6Gyl7JiMisNCfAaXToXc5EpYK9XdLxDbCB42M
Gv8x6zd1lJ2eHZYAIYdgeXMjRTcd8zF4qbqZUnEmq3EkAemaBgw9xbZeqrnNbiY9NY7WJh9V03i4
l5ePnN1tJDrjKxjt16UGHANe5dttuRv0VpAKxsIv+vudiMhGhjp37IMZmF/XQnSIj0hjwcdiJdoK
fpJSvrl6rtmDDmOj5jiADhdBJLGnrlA+2DxupZ4MGSt1UpWY0inza8mX7KAJ1zsuY30/KUbfDitm
Shbo8vv3q6cCk76fnjuKWfKPpluvFOrqMvJlTNb5oe8iHvX6ezQwkm7IPzeDReLF/mVoWmIB6vy0
V74XFlkTdemlDdqF3Kmi5cLFZDrUAZtZJmgXW9lYVKp+jTnZPaQZIW7HZ+nN6/6UkoTDpDJ2+MEv
JesXZLVdyfA6pwk3Mtr4bJw+yYQPe8AwdOv2Mbfax7ZVE5Bc2MvWpAFF2oka//llEhTAFeuR47R9
WPOgJ0pweG0T1Ej0OT4wIsc7Eoz11Yz9kT+AEP3V2qYJpP5tXXvFjZ/VTzmgu6jemHhr6afbjB9u
JZDNOoxabVjjZ6jrPvf9dmcCFD7hi0UcBVMnWfn9MRsJliOPbh4ruVUXt96VBCjMdDOVv3OEwHhF
vyE+e6ehGCyoTowMjGV+8vNdiuqrpHRrLTRxkDN42O7gh742TTCeDAXskCcQMckSs8YPwqlXDvjV
MoS3aockR7VRPXt+FNhMvwbpPuEhNw+2g8Vp+0lANji79oW3f73i2FKsZSwn5Ghbcr0+DQ1ggWIT
d/DRIWhpUIu78bJoacpTiMpM2l1zu/ECmaOVPXZRXmfbMJgL5K2w7Ox+MEirsFLvWqUofdumY6yh
jSfbxmvO/lexdiQ3vBQl292iyKOmArQJ9+A+KxUe67ziCsDVrNG0o6IiqKIqTkZl3W8Nb6JdqmdX
ai/art2zhmF33NRVTN24UlexEhHBw8K5ErXEM8Sgp56EUeMRKO2VoE0W4cFcXdvZFJB0lj4iP5y9
VoFbefUBoNIcPrUgo2myfAxjNsMSMIFE2OgEPNnNSCufWewK3PHINv6tHMsVYQvx0WPip2bFHHFG
620a5BvB2gwBzz7n5cI8uKTtIQC8a4L6YDnLj8Yw5aUqxtdxmAtW//UjG1euzsY4eyLQj7jZbSgd
sSVY1vUruiX+MRQSqlHRMRARW3pstN6Iy5LlCqC+6UJCuxUxRNJC20cDKCUCC161I1dQsRNv4zJm
vytvHBO1qvTYa3Qaf/+7LR0vf/+qYGB5ND2LibFcLzXEKrJz2R3W/tPWW8u+ucPLg/Bdm4xLttOh
CYFhZlvVKDjyWG60t7rIPYwXE3Nh3yf91PXtU+0FQIbSeuWxs/vTuO9DnAocr7N67CdWouC2NH/z
7nlM0pPjDYhBNAhHzBTpHy2mnTbpHRL/dTgxMfMw1s9PwYb+0G/rT5saKvRZllKscmvapXuYvOoB
bBI4MkwFxbq1AEON1wbe/mGa98U8W481L+CZeusKTUEaSW/kv6x+5PwJ6i0eaSNDe2KM70wlLPa6
bSPciNjmA/Yo62ZT2Y5Et8I46K0GyRfKpLx0T4b290gXEK79R9xKyLY0V17+vr9poR8a0AhOXgVR
a+0asP3f2bIELOGiYzXg9iPk5K82p+cjhKwmShsGrc3SRePmnLH6oRJj+iRH4z4YOfPajTcE9lsV
Cx6dsGqEPFPthH1h77HjZEpoWZ4dhFm85TofVlXw3WzdPFlCk5cZmf1Q1M6xbw+Ljf6hzobvldiP
izsAcmjtjEEcFUCBDtSQ1sQnVf8mHfs1bzF9jD4QAr0DcMmkOD8NWs8KvXmp8SUcNPj/l0Uf3jVI
FQnw2vayqN6rwhSGAKAQFAZEJt85SIYPo/Y40T2f/75Pk111FzGdHFS+Sb013zX0PUDUVDbjQy+8
5uzyy3DsYkHDMu21Jkg4fl07Y2AGNVUxvez4bAC5PAqhIdmx6Bh8OLBYRmTCKASFQTf0gGdx9sDA
eKMV5O/2L0QNpCyecZDzaHSXv28/lQkcr0FhBa+ID1hWF262zihq/5H+fumGor3YAoN/w7vC3BIM
21Du//V4ZAXIi5+4CTO9Nk6r7cdW1YA9NU0hL7hmWa8gx9QZdlx0RWGMjBR7oBX35nY38xSf1/z1
L7GLUaUXB8AGqSk1dVeKEeefPWGZdpB/+dot9EC0pCOVUxFM8o6aduW4IEtRCeY9YhWQb99ZwFW3
S6MbF7swz0J63R1n3KGcs/k6aSN5nHX5qyXb0NmTDpkgtEcPgVJYppJJD/a1et/m78roE+Ejw63h
1j8H4cgTsSjBrVGX5Hlo6zc4y/I6g7QkSxTl0OpMsb4aUWVBfcdfSlukV16yj3Lu8hLtdhM0d74H
YpSBdRqzXauvvL7Dpm2Zgaj5yda84AZtAEHcKaIxk4FCUyorbPSpO2xBNR4WwwEMXNT4miQMTvz0
d2zJB3RDIx7Mvn7aRhBBzBYKEsrCJ+RNEEyz9qty/Mh2e0QKmr+e6L0ZsQN9NnC3dAFqPdn1fEzn
5rmqr2LWbgJ8tKFTGaye/KxhEqohP6+SEd7ETdkPazybqEnGgQQrNS0n21l+dezxpV/qB33AgceP
VTduUihfPmiO+J7bJ6D7iHUb47rMOTplH6h34Jr3/JGvAvqQnnYHGD7RjnqqH1wmZhl1I9ODsOMA
XnELe4Sj5M6u0tvSe9a3Tmxyek0+FOSerOPGC54qm3tWd0GkmwbRpBvidZn1ITjoDT0oZhWvKSPn
x7/zdV7LjStZFv0iRMCbV5KgJ+XtC0IqVcF7JDKBr58F3o6piY7ueWGIlCEFk+acvdfuIqoXS3rO
NmtAv9W+i4BJu7dYLW84nwkU2uxTLDzDijekuWq2YT9+MxVy6WqkO8P+WNM5xGDE3z/HDbiYYsks
0dNo3dnenZN8Qchk1kK4tQlMdOEG9COXIhNKBkrRpbkeRPkbQPNWjeqrrfyPITW/TU0/VC5WpD5n
mxqlEdnxCHbtJT198ThXTrnKaVavxqWUDPU2mxpzjQhX7Q5ofMD7T/kve8I+adckIpDqsG3ZjDCV
Gj95jEJhNn+YNucetHKHXjLtgZvOMyHdKPxnrTlZcEeRn+uQkjOHumByFyn7d+1S7qok/SjhD1h6
0g39dIcChZ/Sicje42KTZMZrK1ubIYx876qmwe6xUkZlV6VrI5kHykcmlXzj2SjESdNKHLXOi2NB
F20dFkUo4KJWf8gjctmiKd0wWQKmtmChW92vMtKImENK6auNWZEGFxBdvlM9tlCfvSbLusdRP8f6
EU/O9+Dpb37ZfsVieG4QsjaGjd+9f40iLinemAKH+9uN2IhlErlDH9erWpDZQ3Fg7mCDucEqZ3Gv
dxpqDOg8m0b+oqcHggld13rA8Oazet6Z2njvBs6hrGHfBCML+Gjy9YMWtM+pmbhbYu7FDql0GXqw
z7nEdJYvwsD8Q3VDLv6gCeVF4mVPCa2aEFbOnBDtOeTH2NHtTdfY6TZV7VOc40PW2rBMDW0tLbTq
Tg+lUaZevlOSDMY0f5bO/GByV669uqIBn1rZtgIpfp795NnwIpxS+M+pa1RMSUP8R+SOGTbgDXN+
hWCPYN1N37DIKBCLD7r9SWgwK6TGcqsXrzRvj0gVc1BQKPq1NPQi9TBR8Ozd+WCaJiWQTqdvHyEy
Rdfg0Vpa0WRFA9VB/TYI5e1KHZEY/OgjjixQtU207WzmBRta19EgH4RCiEGi5WSsgp4kPcbklaGn
ZOWRpUFbwobJNu9Sp/6j2w26cIm3sTQsIC1UktxZIQ2iCItAg2KuJ94dk5K6CKIOddIAslWfvlCj
mgwje0do7yombta3zwVTQNM470PkwMTi9Hk5g0/LGIUGM1zo96tWBmFUOAi9S7DUkUUqQcUCjR7D
I4EIzCeAlsPlAh8Bu1wilQPuFKd28MIRO8tqNnmAlFuvW6kTUmb17TpVzcJsh7NOzASduUodTIi6
55lt0qYrFlG5OygKI0uIh83WGBr8SIx72Z5Ss7v2HQKUymkXHLm3G6z2DeFAfagzQpyd+2LOMZU1
nP6pWpfQHFWkf5E6j+LZbX/Zkbul8cGIE5sn2Rb9tlE+RuMA54N19lghbu1UK8I+6Pao/Y4spOjJ
RKjvy+ALaNg9RokLm4yBk8OJHkuwYZSjOhqS60AM2jaDHTSn8R3qwWnDQOQUWrINjHpJkTbfJ+JD
enbeeXawS/9SZ/SABowG+miHAYnySTm9EkhMOTS5j1DNmyDKUSHU607W09qJOVoEbqOu2xnK28uR
SqUKnK9pdo92J/ZTsY2c8kWOKt/AFLS2V+VTgafQQHiszcUEPyMzU4M2AZHp4MYrVhGRf8o/YS2j
lWqao1FSttHLxVxuigsCrHGXm8l3Tclha+wG4qM3OkKQ9USqdev2j3kXvLeaOuVt3GxjlaswcO4o
ZMGi9YK1RR85rNukWdtF/J5UUfHhRj6KJiedt5zDbW1MzZmkY5CA1fwCcSg4GQi9NnONVT6PHs3M
P2HRilC7T0QEzvVBRl51Hn2nZnorCMqYIR3aAF8x5VLezJkqvb6iKEQFfu3i5aQj2GnrTovA4xrw
arEXIRUmuUkzhm3tUm+odL1jRUu0g594PVKW2OWwKILHXfD7EH1JbXHw6rgWHZcMU8bcdOUT9xn6
s6M0jI9OevGa5JoHoVn2Op4aPkOOhKqo8g8dzApVj9BRxRzmE3J0t0FIIBMXtyxVchn440YObOtr
ngVmUG+QK5760SfAnb1Oit53NyeUL9F9rwoxjStyTFGLQd2vjEXBU5VUo40HIkwhRwtynIZ+3Juj
+ZVwXBHiIzpC9rcVaNP30vjRR2nvF6weca0kyKplnPCyP1rSXpskZr9npIJSJQzBMj3qQolwRpG2
ilvaCwGF1ZDPAvAVtTldJUr01GCBf9ntneMLPlKDWU8OqVwiRmAlVOUYzsEvPGDzwcjb3S0WakgD
gHZVTSFmMAAcUUCNXEqjwAv7RnqhoZWnHC4UYdebGdoe/8R92QTBJcpPMuFQ4Tso10Sdw5sgDQ8N
/z6rncU6AHQMfXu1U3Zb06bW5yc31k4TrqAPcq6KnSpN7n9UfSdQaazuY5L5OuauzG+c69TmbDLB
Qn+MdS/xCDjFESZkGs5l2xzGk5HNHOnRzU96FTfHZMa84dl18G7RFEahJVkk6Zq9bTIrAkPqhNMC
0AoCKzvgWQACg2UIgMIHkr5fxTy59wGh7ffCYhD3k4euahR5J6bcBKjdjrNIRuTYM4327FfAxu2D
RlBxaIPcXIGOefSLxD+RjT6wBHMbGiqqusPfIk/53H8janyMasN6V1P5OCveIbYGyc6Pt6DNT+Lf
WCFJJNS4RYhwmWquyI7G5cqkknyJS5+9XswIkbXEVFRSee8prrHELT+65VCwiTQjhIGzb1Qfpr0h
9OQ3OifrLrEPEdAgGgXya2zkKUujZsfWNt5VIHW3mTbAIqfeKEU6PEdNd8jMcocMmkV1gfwjzoY3
ryA6I0g0lzgG3i+YsZybk7JP0iAWBPYzfTAEdrf/zq5S56BrSidUpJ7upEtNDN6ZsqODhwf60tHf
gq3KV4iAHksDUHlMAEHv96iGEm+8Cu0xRQj+aUZDuilke6xsUexzJogwRooORwFXRjLJPYab/Kun
6bTperRAlaSzQk2TDTOBWSrQfmol07XCOL5cViPj79npuB7ihtVhDTog1RiyE+6smXeZxwYbpItE
CWsG1h6ho8Kwq0+LaD403sWZagYVThVtcaixXhj158DBmIhW/270iq8WTfgmSnN8W3ochERkIxeX
xMfQ8dcz9J+5/qtpI+OUCh8bGFLdkToxvMh9TpxsqPmeG/qAdfe5Lf4g0RoPlkYXitiQKsyJ5YPu
0sGmz+5YRccrLSnTM3PAHnbXkzGn1zbJ0hB0JQiQQcPfDnWSbOUELZP2y5QcB38epwvy/gpfVW1e
8KrQuivkeBTBK+jcqwZXBxc6sVGJuKYQchBmjER6OJ9dpeo7AiROzAZbIwN6IfptEvQncs2RwNll
u51HG8fbqKF3l0lz1dTZRZBuZ033pHykX3YGEdj1Q8oT7b21CJEFK9le512IEekPvT6lx6j0We9P
QnxSYqSYBuQeLKB98mVvnabegw9hNhejdSj9TG7+EAv3uTI1/8g+8Q8qguSqY01ed8kAx6L0uR6J
u1xpV7CpKNcjVzvhVT5nU3qVOj5EAqFS3JM4Hzyy607sZ1l4m0W3p2XGRr4v/0RF/TUELL8RKSYQ
8DmKi/KbFOhZIwynG1bW0iDFrXLpDb1/JH7tvS/YCgjaXKcyrfYYiJHIBtUUGsvBSfK8ehKG8Zrr
VfCJJlqt3aSpLjmysnsA8+yaWdqTRfQBrw2O59BYbKytl2FigndRek63c6/ajv4DxOnY6T5jBFgY
jSrWkFYyYkvRoK6m6s4FfsNs65lddqY8NTJzYISbC3utNzHhlgefvB8KD3Rx7S6Hsg9Pr8BcsVRi
Kz8238gQokctozokp0q9aSbSIMs7mZZwXow+Rkm5LPSbpA4LX9iXJCJnzNGcI9effM7Ml9bQKGMr
bmvLorhCA1qxgNFjd9NMPpYCt8kpWC5bfI+ljtZ8p71xhB1k71SlYwmEbJNaIw7l9Ps21OYGv04+
0VK4JLPQba6ZSxqDmbIMduRwjYYcqJAtsw1eLrECnheHFecnGHT2rg1lA3todx2tokOO1BDdH/3p
Iba6XUk/nFk6j9a6xQ5H2Oz3/Vh/spNmQ8/qxS0o0bA6Mjemz4YiW64Bzt1S/tD+EJO3tUAJWROp
qlkDAJMqcLdGGMvEC+oF7bD+ppHuSrArqpzaRTJqQCRZd2bw5trqzSnETnPFK6ubHCjMAAAsfrRd
9Z3YkEdcplfVsVwfVMoytUzYFLLuXM+cqmzyHh2Tk053aaTnHYS1Fbt7RJEpLdCuI8UsR+VumhiL
nScT66fy6Nl2enmKHFKsBpfmUE6SkRY0D4Zi0SSXYxwUQXYFo09eQN6+JBEn3dYYi8008dduSmKM
Ez2ns9+F+mLnw36GnWK4swyaRDbqVprhh87ATdku+gU/+vZzWtSFb/ofnjUfu163noM68E/jyKJO
EAAWLBO2IgRo1Xb2ewwGfSVtnfRT8lygVdQj91AKuaUAcKLBscBXW7Z3VWBbYQm2dJ+nuthJLwNw
OxuvCcm508RtoCtJTbqr6Nkb7QbIUe9EyIQHhjKGf4qMUOKzdK4fqeP8GjOwy0xJ/aodrfYjwKNC
SaTZZAZTQpr1Ax2gUm0nWbOziXAOJsUpZpKQY0s+GdSg80zu2pROP33BSZo0XNBpN27J+XjQOtYN
dCS/Pf+ZwD/tbR6dpzZ2WJKW5TWu03jX47f8QB8NlACX1TBicRwr+3nSuWFvPzkxGOljGAkKEreF
FWoESnGN1h0lVoX3Tr46o6hfUXpuMzV/dB0Ht86hDTjWl73MhGPbw66zeu5v6gRcwccIsS0NCGtt
eZa/t0c4NAzdhIJg1/F1/X0yK3aeU66HNU5tljiR8a7+mea77qlMbJs9GUNhJhOKEcM1wVbyYaf9
PWqh6ikfK3UZ3BnETDvygWKGI0Gf7KIRd/c0i+ju9vOpkZi0WGt33/XepZrqJz0e7bVwPJb4pXZW
zsXQWNPoeGD2zcySxbc184MIKhebNdgW5A9SUgpA1fsI3e6pslX9oZM2GXaxwcVhavVHxdnkrKFB
Rc20rZqcCVEJ8+DNBVdGUiMrH5nW9XK4S63kRxeuuk8zt3lgjnoXzRS9a5QYw8nwEH7ksfbexDY5
lwAm8jbqduZk35XsxtAoNWJr1yMh46au3nMx4UbtPGpY82CxPxfaBex/NQbTJxyKiJ2hw06eZSkp
ZMlHWenUq0bvxUbRc9amolnDDks/8q7+ioPqUlTKP1PPE09GIu5vd9RItl1I5WnmZq+L91z788/L
caMDIKS22ggsfzkr7IEE453VBR9eGruU7IP+KilLrUYRuR+unRCCOxfDJYek+mi06T06iiwnRAoh
zsSOX0zs3fl83D6CAolK3opkWtPFdj6k6n+KDpyCHusPaWzMtKIz8QBrkJpPBhMvKt9rvaXHpSVo
jTD+PaXZ/ESW7rXesbOsH31VTPumYLHbW+JpoNm843KRG7Z5266iBkJSebwqcxb/CKmC9+EtBzsP
Y7ndccARTrgJ2pEmE1saZEzCqU8LB1XrdZwf0VrHDzKhn9nGc3Y1C/2D1FY6Dh0NmMyiCxi0CTsO
wdiM1Xvs0AdTlnptCVr06YLjCxo5w4QvUayYXCTSPo0Hhy7J7UH2tKz+02u37/79xu3n/r729+l/
fe32jeR/3+j29D+99vdP/dd3u/3a//9z/+kv/9fXbn/q77v9/fP//2t/P8HtN24//G+v4RSidDio
YIeB1yXErZwYljOA5QYFDS0NxoWfnGzmuJJnak0jswJe/lukEwFVMSaSW7pThhcZ15+UZ8xTWG2S
cq+WX/k/P/N/vrx9K24wb3qRCflq+b3G8AIG7Z2ioX3SLSzHU6mjyhPAzVGWoJo0kxdhmBRgluoH
LThyHaoY0/Q4Vefba5jqq/PtqT838WGAt9FTfETPqMfT2Rfs7JXUo5CSqDort/lTSeQYltVHWxnI
X77jThvuD7WeGq8+UVsmhcqltB+bv1PZAZuOZiozBqXVRCskABL7OsnozSDvBQHTDEOa7vMI7l5p
h9GbZtxPbNfiyWHazN770f3VI2ylftJll3nKyaAK0sdgmJu1moBmizb5iqzvttExUM89mHMHnt80
nwbABpve0HImZzdUhOTgyRCIsuvQ7tGAVMubc75cvEKLsIBNFysRdwPyZ4NJkbRl3SGeuI83c2TM
aIWY1+kJ6iE76Q8npeZjBfionB5bJOgQq9UGsVrXsppDUC72amrFyWiUCosoetk3JXKbCGAPNaR2
R+DZxU6pxhoq/elr+zOiil+2v4TC/kA9yT62Q4syyYkh0mSXwObAGS7pZV3HlsIT5X7I9HeGQ/3s
tzq2/ERj3UcSREZiDvvxdpN3DQvu6CjIsli7sf+D9CrMbBXsmUbPni2cjUefImeD2NIqpRQ57y3U
9aKx0N5wGHXOkSuwbtKdpMA+RtBmKuL5lkCJTGgO8S7uPbDoE5q0LqzyIUNQh65wJNLj2FPBU7S+
6aSC6Bm19qmGWkTYExVaJ3UvrABHVKvebpQYFwjZ2CU6sEliLZ7nwmd7YaENollKZZeN4FKDQOHT
dn9wGV8LNcX7xLX2hq4eAZmAaRBIqJIiuSrPcFatn34WLXRuiUR9c7tqh2FQ51RHMbRkilPwGzXy
dMUXFxfSbJdfMmjw60MrOXgZRCOfjVkFutWZHcpyJMagZUbWGWWdtY36BTjEJ7yYrNrZ7XCAnRTV
gtUb3Qab1NZE1HHoxo2Gah/nKzZh20sTipVOfE6NMSSYed74FNvYKeAn5KefqJ6gtqHTwzdVSich
381Z/AUrHASH9KgXeEVAQUH/VERC6kbvHQlyr84+jdJ1ky40Ft9Y2Vl10oM42GQldeY44Ya9/f9J
Z7PZuD0nFAlNr6SgB6GldzEt+fEn5jOOue31YWfqjEj58KSJJY3W+922SMl17PS9gg0MIYY7buZU
sptwNqql5ja0WLiZVJcAVJAQY7DPG+MHt6C7Gc0kPXBBHPqGmk/EXrmzqMxZNji6Wag7VQeHyHWw
wPQIA4NC7xn6quHMVmZncWe4NHo2LhkO564quJHsimBRh9BwE9ICmFJ3OPPRrG2dVH98l3x4rCPt
yoEosJWUUpBSER1lz69x3aZhp9cnR6/QKOSttWH7sCl8+ES3RIGUVujJ8t4o9z3VmM8pLXI+yNZz
19aobwx71Omw5szcM21CZlm66IPsHeqAExInkA5dilMIHd4n4tp6b+vamWqI2fQdc/Wil1TqsU0i
d4M34ERtM7T9UqCMy9TZKl0J6SHbjE3wJGf0hNFM42XJs7sN8bdhfzJca6M55HGXYwduR4ArOxkM
ODEbmU0Wmw66+Tw72256X5N8xrYGt6kQXAtwazexr1nInNujb/Gn6w6mS0R43zkro8ehoQPOmnFa
G810MgCk7alzvcuivRastkPX+naIqkHuTS1B6ujoipxeemJnr9OEuQ7U4M50ubFnn/AjagZhBaVm
hTGBkFpreJsaIsKzOl9ZahEVfSJSBmnQMcqCaHlrStEv9a38YIvhdJsWbw95ZS1qpuifSdNz5xF0
AFPj35+4feU106/aSL/smjvZpPt4jiaMuJoHIuj2dGDDfb59VfgyONcgbHeowl8CeyAg07aj9Uzo
j4ycD72Vau+ovemVFXupEU9WzaHzgUnsRIdXj5vdedH06bsjdYMsFu0XcX1hmdl3UZs/xRp4IJNB
E2/Bym8DnWsofUIHFvBBGM0yehKpzUSsx/7eKbicO8d+8FXyOvcJnSIr6M9ieZiInsNwjBJV8Ydy
zBBD7W4w9knWqfpzlbTZGofjHNqmdFGsVTA7tTevHH6oSL00hgzpC8fkWkXuyc/Xsxj/LE2snRPV
b76DEs5zPWKdpu9yoYB0neWGbbthro1XqGpYXOSUbKdKUZgomcZS697JvLVWmubRXCacxoZFXWfw
Keq0I6mGWqOBTjugMhXFQxoKv1wFGs1OjO/IyTHqAh/utiM69jytnulRL7E2DWEvQ9Sch1oBf4r6
jQ5Y8jwtDyWSTKC2BJjMpsjQ85bxNgo+ZWVUG1rRGls8y1stpVaXzfHaMOIlVAeKnQs2No1IG8bS
+q+As1JrsgP5cMdWDZcRDh3tp5GiG/2/Myt5JCHp2HJlXqaq+90u7tHbXxGSmkgTPN+e2IjB1iMr
qj3d0mvWM/14XQCvICCVAqgDqHYqWIvxN+nPtxCkxSV/JlzMOjouNJflOJtTNlHW1/FUpc3aK7Cv
6W4ERCFvDmS/s5iPm7A0NMh+v2bs46cxAMzcIWmhb2VstJTCVbPcV9Kwn40eQokdpKfCQ7vJpmEi
MWHboRM7Z8tbk9mK5Uuaz+2sCMlwYpQ9rDD0eTn7WQZelJ73KpjUY0aSc2haNWw9PvxSwB3q9Hx7
cnsQfT5sJk3DEooNbl926cNIKCcls8BbZz2ykNvoPNINaXVQdCYc4uVyTBjZMb3v+ZTjql+OK/ax
ZbSKp6PG2b5NXpMk4cRa4kzs3CNnGp9MGHTNc+rP5g4NZHuIvWjvBpzyzgU/TSEqLMwpObaZJc71
8gCo94TdW4f0XCzeqI4JiMUL9pmfrlsXJeI76l/IPiZYZEFmfyUi2OtO2VDeGpoNOlVC7sl9yuKn
cWbiDaAI92oODgpN/lkp2DAGUgRa8mqTzzI/iuScy4mu3MTujQ0aflcUaLbzmaTF1tH0364Jn37I
2c86jH4sneU93fhzPw4XU7FOgeyyaRYIU1FCvkKpJ3JcCnF9Z7tas0vS4SdhOWKRboI4MF7/s/4P
phiXYQHLRI/Kx9JUFMwc/pFs2VW2+q6ZtdeSNzz/fQhgOZxN1p67ipHHSkeIEBnKxjrKWSgMog61
qHAPZI/ipm8gvmrHKRdUivH4YiIAOJNpL73SWLRF7VH1jh2Ws3zsyhQ9XOOfk8G+n3RuSy0rNm2/
yweRHRHL0rlz70qM0HtmZv0slkXVWL5mSFTXBYQTNg1M+LerO/V8likYo/cIas8AaOjEFz+NjqcY
wofvRDbNPvvLkaTLmTF8oUD0hyCdNzHK2jVCBxbkTnSgT2GANAx+bn/UXUaV21e3mf3va7enpslW
Ivfcf372lit0+4m/v/Bvv98sl2e9NZNsUwVG8V5Jt961CRB7TU8NAgL0NwvO6IM/Fu3D3Livt5ft
wda3jQ0a4vZ08osH3Ig1Aqu8uS8HmNrLL+O1B8zBWm4HvqPb+wFHb1g6oLHbyyu6dozCFoZEp7Tk
9faNv98d/JOKe5vQVX4UxgV7HhZ5zp6Q5s+/P+X2WX5sbO+aTrV5JTtYrgetowC/PDXUgP3Kd8dN
lQFzb8uuuhr+P0/Aj5jX28u3Bw0LVYZqckWG3o6eWsYEHqANrqyrKaZ/PQga53s3QWODzXPuxuF6
+4HbA5UZi5Bx09u0GRiRasCak9g+lIPRc694HF46f3zPYvDFwdeIAeyY5tVJa9CcObn5Eug4QPTO
vpQOux0cpK9/9/C34gN6Ppa0A4hNl63bqh1QOlcpBo0U9KE5eP0Jkz492hJA3bD8ecw33VEY6GL/
+coSCCHnnIby8l2PfhD0n21VPMYOEkmta4LNLejz9iCZxNaWCzQzaIPguCgR2CfrO5JFWEd7rK5m
xGdxlZ4RUYKYs5Ke6tDtMTfR1xI60B6bdAhzgH77bnl2e8knnE8IlNra4DqbxPq0Fj+E6Y1kW+mI
kZHFPgTSfGEBfU4MBLhlW+JEW766PXRWnx+JW5DNfGhI66WpDjdZLCJUv5QBZitqlKhNmD5iU3lH
YEwzgNzxdeyd3+waEwzG1W9lsGmdZTKyPrXFMacMHqam+X57ifKUj4Ock1OiotgVsQkJX5TeBvgQ
3JXlqce6GiFsCfIHF4+1mpbiU6RSfR8PaudMAzZbhMG9aLpNQn0PsR0QhZa1BpMKWKnE5TlL8/rI
4IDfnhPR1WRr5qOz+a9FnLl130s65qFadNymaCuSF5ciWFw7F0fr6CKBWwmztF1uKp0rRKSH1PjD
DhCRk5ewPxingvddHHig/5tj6nvfpmmpsKxauurL8fjnCLgvzQD4NLbmYkvz62VsoBzdHjwA2TsI
Pzgc8Z+VGUJRfJUvtxNwe5hyVM95qb9GTnJw4AAjQ+7Y3yYtF96+n52Lq4psj6Q1r3kqHsh0rRGJ
Wm+xGl9Bofbb29FkwV8fbwcbmqdaOTX54xD5ojDVgPoH1nvkYwJVOZYQLmHH2tV9xNAucPQvx+Rv
ZawVRQsGxHiL3OBPUVNVtAM02R0QiqPPukNZVGdUHP0Yefl8e2s60PYh13b/fI6l8Kd3RT+vjWAU
+xIZ1r/VyvqBgjbVc8BRRp2c9J/BVPMiphdgJBxr62raea5Tsc3gd5a2ccgXgw7LUeBaSfpGJ74+
3l4alq9ABTfkwFokpa2j3PmAmIJ2MM+qhLRs8XobCwTuFvx3yz8aZIA/aOBYoN8joBp6vA6gjbKz
ozGS+pAmJbEIhFKTcT3hq79axoBzei690OzI9ypb5wIQJUUqhV9U+xks6u/Ee2KRysj6pne8tyAm
/2HvicdnOHudG79n+vASJYH3hRn/dz4OOSUSFuIYOZk5zAlE1wwnMBvYQ2logiY1XStSOthYVWng
n/U2I35DscCfli0F91UYeEDLjCj718M4TN8FnXBISVBQZe+DE5ti6AOa80Xi5LPvwBiJJpWcEp1D
bhfRh6R+sUp1MgJn/aMnr+OAnnGXZFG6b6oY7tg4SLa4DK/HmJUMKebsBGgLo53WMNaIPxROaMlE
S6HiGfety/09A+qYADvTj1wxShIHQKOJhfXegK+/oyb9VQtMwN602OYVeI8ZimZUDlhA6qnF3tN1
lKlwahWp2MWylIcp6u4bTsFW4JhZezqgnSCekWzPwdHMTeB4qUZgXlDhFQCwVFsjduV8APsB7Y71
5bEDanFg58/vLhPG4tMlPzYMoiWFujB2NsLYa+f5G9fRzGuSe+LKmLGVNkFk3SiAwSGOeGpA8lHR
aPwVfAqL7sOM7RMFuf+nKNHKjOUvEq2h9GQW+9GG6YtQZT47oG2kqyQESEenhfVZjgg0WdKqiqas
3YxHSxtRaUQ/Ni3xEEmQi7Gkh+ff+zu0mMlR5e+yRI8ZJTpcvkGx7O+br9hXOzqiD4MOGYjF0xsa
QrWbbNAfFfm7jLkXcNakwDTiTve/sWhZBX7/UlswL1TONik085Us9VDg69sYFKlaWks7mX6yn0HI
bbVVyN2Cyw08XtNDRkksciPt7n00lubIXBvYDk36lphaipleg/AiyVy6lT13ljKau45cEfZ1d5pv
rRF8LMURxeU5JX+k3W2asf0EmMeISL9TzsnW1gcbxWoTn/2Fu+RiNDa95FDZ87GJqwBZUNat+pL0
57SjupGSpjVC8lCJeMR1SYirD0C9wk1sC+uIv2mJd55YdLJhs53pDnhzCpTJOje9QtZUBq9eZ8iT
FriHgozbVTzC/GgDZOWuY2ehxNLSKFyArWc9Iwx6p6T9kLeusYu9uV1bFiy/2HYgJVJYb/1xkbtw
U2hAGO0oGbGzkIel2a9MAYjNCwqoswYBpGRFQYGAxYO4t8xSC10k1ZFRBqdmrI5jQIdY5j4RScTp
UV1l34zEL861U54zPLD9mC6jJyDHaDg9PJFREgMTsRXE2vRm9zAM6NG0AbOONA4JOgbYuvGxIqEw
pE8l9nqQnOgM9cc8h81EyHChgy7uEX18Ecf4ZVl2dd90kIGyHvlUKU5Bb5nEdrrxxUM+sTGQo+Kl
9O6iBnuF3w6/O/gwq8qLfChwKO/Hski2Rp9+jrPw0P861TnPk2Y/NFRAVUypRy//zHnjUcA0KVYv
HyM9yyj5lRK9sVBzyhB2AnC7Jn5poUIgajQBmMToQepc25TWGNHJB2HLbd6wb7WAcylULwv1aAeo
vFzLqG2A9EYksbkofivUdIcc5Qr/xJb8OawMWJjZRl1L2pS7LKj84zTiny29AhEpeOMTZoDIqs7s
NZO9Uxufk8EQCac3JudHf+n70dj7Zc5OcobzxQ53C0PK8Zncq5FlZuX7bPpqijewbdwy1XFJVM3a
H5291buPUshvJyfXRpiA2koqG1OT7eMRPnaOmg2dbNXviupKRqNcBbkbXZK7gcPuVtqDB+CZmxap
EAIPSjGq2Pa0PEZJIW0ksmWw9zbbahTVs45/z+93WZYcfRszmy+//RoUBf0FEkOmjPBZEJID7gnU
uTm+wrJdl1F70ebaBNVCYLEfyLcS2rsBpwe1kAGJ1iwBibnyruNWvGOWyi07oAXBp+urvCKVyVYk
qePu8FPtw9HdaT8Z8x/OBe69Dru+QTN7xd9kwFt44C1qvDDpMmMrBctr4qED+mcHCn+06g0BB0bg
d06DhWUj95pBDc3AvbTLS2Pj4r1Gtg2MNlFHJFOoAshisYijOzQsnjwCUVa5LGiIOnkJe8h7KNLm
cXL9VzTcnUITALy9pu2VQbhGJj5n40q16KaxKb5iQLgM2bLzv5ctmyiKv69BXH0hwck32kLCpDQe
4CBf+tffbrdQvigUo3r7tIcm2Wq4izm20HulxXEZ0haKYRvsgIy3l1Iv96NuERftINSrihbDy4KR
svSLNSbPmn7XuZhfrRz28xQDHZjRezOyAfBjX8EZJI4BPT34WtI0ITCjmAUnTdOrRQJEPFf7QJxZ
dR1LuaUcrxjpZ30tzNcYMwqzt/hJ0FtTzlD0wvEFtvOvVIJx9ebhRZvd5GrL9sK29F2LaB+5loWb
1jBPQKEQr8VQeANtIOW6wfRNVRpQKAu5ckmbTeJpbWviRR8g70bAUQrN/qGKdS8DE/lIBSFBNOuo
sMWpArn/NqDJi4vgMvWzfJOG+zy0bwmKtPWI7xerWv0xonWijV3sYxOqXmQjPUadWYEnQVxNAwZL
ZeVeGiWzrV91B8OyLlRDFPZdlLdT/T+Mndly48iWZX8lLZ4btzA70FZ5H0iC86QpJMULTAOFeXDM
wNf3gjL79s0ss6q2NAtLBSmFSALufs7Ze23lpDv9vsjsT3WyMRmB9kOZ0m3brrtItB99/TXpjeZp
TbIeQUzUs8CkHyg5Sls5AiX7QBiZ74ao3QO3/Gna8lkUw0Xuxt56zAKH2yKNTIzuOnqpDDtP1N5s
EWT7wHG+aIUGbf3CFo4ESKAPJ1qKIlO76/v4KrioF43avsWAFBdl3K1aO7lQBgg0Xw0aWVXKNSjP
i6xUSMnwNhB2Kwyr0OWXnY6/TDm5yrg36YmaRj0szGpIPczIiR1eM2lc/RTxGlaXFnIDxnftkPD+
R2qYeLipHhDE4cbouByNB01q2klUDvRIEY3bJmAGWoJ8bkf9pTPVbKljausodgBjdhu/tIkuK98w
8j36XIG0Y4b9ECtf0j3MnbrDkBgb6Kpel/wUI/Ut5syjKfZD7m7l8FX1ycWgxF2IZnivlWJjo08Y
XYVUABPc0YhjuiwhhTWZgl8cIxS8QWTGoLPb/BZl3KGtPcsm3mk1tWl7TRjPmn3z6VaiWNGejRcl
+sHGlRDBrc6z67K++/5Dba7S1GIvdpxtqMfmtsqNXRTShRrxOm+HJnTvbdW4R0Nf88H4+qqjOKQX
fEYvbx2RJ28ILohxfqmHya+mIzG6t7iZEEkx8agdrgAWTpigdvw+5uxqqmFVBzunysGES/BGYQE9
cpiwVZL+qt4TCowND04h/bJC/uSCI2MK/3fkAJSO6YVNCJeXg+VjOQUyFzJ/WJBf5y5sU3nJ0R5C
x1FjVJFsL5Vu6aDJyRE0sNsuNV9dNb07eKJJn5k69p4twucQYF5nvtpG1ANCFdrFEI0FPLEmQKSq
yw2fHo0BG/4mwlU0suTI1dVKiG7LfN5/qkzhtTZMPr8Xn6xnhadr4E+griExA0C2HuIRWgJRgFEw
PFQhE9KiIYK0G4zkKuvA2Qn8zkSCY43zw23gujH8H5ejUQ66xyjp7jXMNVeWhnMkDZFJNJZ+ZNYL
7mo+70DHUr0QWABRAkEVb0qbFNOsMWniTisNuBRtFnJMkobXP0skHaUND7b+1LqWtncDwwB2Vp3M
EOdC30WdB/352Pbj1fVxNXPUdJYq5JGcsfe6m4AuTNgPpT0RAtDSwk3i5AHCVly5976+G2sDToyP
g7B2hbWSEmU60/DORoHJUWHVBNxSAB8VLd0pwbzjaTDnCTHZyCy4ZeowLh1HtFC8kWRqBstYPeMq
8/BdMfGWi5r+bcSJFKJhsoXuR4DEZSKfpG9UDi4y/kwxqO0du3yzMVMjPOQSEkdGoMwa2+JDSB1P
vKgBRJtuhsJTIBEDcdz02Moc7WYZjFm0lpiNkobAIildsSP9hzIl666yfatqiICOw0EaOCX8s5fW
0ibvj3sSFDLCDZdrmhZKfrEbRBRZhgPutTOtXV7gfx7YTUgbS+4yM9lDiHhGfW4yHeScUvXENhvg
JANF3hP4DBAtpe8cFDttNszy3SDnfbSLVFeVIFOwB+mI4AyKMZS1LQYZT6FjnUsGxHp1HPw6uXTU
/maZrRzC3pclhwM7NlmrVG6cPK2PwLNKPvr2ywCbBCP4lfxOypnRYcydVytlCNAkVmqw6dSYaDFE
p0F616b2p2aJhA+R+ksyoS7pE0HxwCQ6dfquAu3dEnWA0i/y1+Aeb9J0H9p26te+n3CoWGO2ZxiF
4GCFmuXY5GDPGgLlGmQta1Gj2a0augWRDbd6qHZZ1xLKxqwLCCMveAqe6frPfvfgFVtBzNirfhrV
4ZhZAZ9M2WIpTSUHp3FP8+I+zGGURZPwzJbhfdJ9mDJ61LTh2QhqohXCZW/2X7GRK57/U6VYanFu
5y2+H8eECR6Nay19h4m29+nuehPHNAge6PQJqk347Rlq9q76jmXuVx2VW1G/UxFZJx9Pdjwmt0lj
Uy37ECG4uh+KnmkHxy2yU9bkcesLgYzdchCRYyhZZ37+FfQRXPbIrpb+yCJP54QpjOTfx8A0JDoo
5J6GT3D2IuQ8Itb2WsAxLGcoBe/lhlvwHATp2cjDI74oBdW7AUpWeQYljTtgCrZZwpDLtiz2xfY5
S4APSER02KWcNWy9hyxrlRUAHbowKX3rnM6yFu1LrWKq3DP6nUXSedpsXNNBMpDg4rX0yl0WoNrY
NvIdlbWhJM8UOJCwUuWg6/y4sXwmLZQKMGWjUoOZ29A9yQpBQhy+pz2/Ig6+x4aVuo/Fz6FHWq0m
4PdthKCkFG3GKqzO2K2yJURpg/LQyLDXDbN0EEIVDWqNApNopNk8Kwtn66QnOcgnK4QAkWnDJqvq
DQv+ddSLdg3X9cixXCwGy+UkxGxQ9NYvF151jwMJSY97pI3ybtnS9qah3m6jJr/4FYZVS3fPcQoq
s4zCVzPoN6rV3XBnfZVR9BqV1TZUBmXRpdeOet6YMEBYZQ5iyPTfCjccSSBDRZBEHMtj+mzcrpP2
i4yar3Eca3ZHGEbdaELM09elL9ig5aeh9PRWcxDtjKT2jvVl0mhYWCrn/PkaMNlw1ZkdN7qNhyb+
w+4KuIOj8ZL2OLG7CXlZmnaHKCzlSucwb+bhlgEz/lF/wpecZV5rxsxMwWvWgqW2tRGrwLRdRLwL
5WSurAkZwqgGp6GUn70RgQ2BlJKm+ga9mJeYzUNql+OKSidwTBBaY/vGtvRkNSh3ew5neCuUOVik
HThaq8YnWp+nMPPXRFzx3abDwYK6KWaaDT6Zd1ZVrHPoSRv3jINTailE86Rm2SdKLqrEJvs54n3Q
6zpcEHLzWLtqxfGhQGsds68PORF1RhvfZrqUOw0mZUhbHg2fAET6MJUqIX1VzA5DuAOBC77FmQNb
IRG9syevx6Cpd6OlN2u1LDd5hE7FxE0ftBpAtwLHAYgBFPRJhXi9QWzuJPW0dTSsaEMM1s2Y8bld
XUEBOxitiYEE/SzxkEO4t7lYUSFULF1dvwmqcGe3MY1FvCp3pr1XDGX68OPhRbGSX2FTKzvb7uuf
0JTnfCa3XmnhXI2BlFGbZr5CnWUilHpr9GFNadGqa6n74K3mDGWrlOTlvRSiPBLrsUdBjbTAcKh0
BgVRjX/q6YF7aPB2YzdSr7jOcywRLhc4UWuC2v1a/wqt6GmyzVNTlQyhQeHZekTwB9V2G45PY9V+
TnH2lHOKmNfa99LigjE6eVAm7SxIlwJNtnZscwaFdSunkFCVDXFO4wkdnF1RAwki04XBYL8r3zUq
yWKmlAbDs8a8dc3ByOEKB62DK8gi3NQOXNRHbrvWG5rL/jTtLYoc4PgWZzHtNdIzEKki/GrKkyFj
Za31ct1mtLLZPxf2kKynxJmN7y0tNR2FUKuvepAzK1sL70yBp2QY2Pf1btcz/KFL4OKUtwvuQeVB
M25ZUifLtgRSFrI5FwnlAgPxECGQ+oG0534w4eKrI0ZKqBe2k765aVUdCjg6fFrJZ9uHA2rI+GkY
i2RrutYddCHHK22DeIZWw1ED7jtfT4VMidAA1N4jhaMHoW47IQ0vRFZHHC2SeX8zZcFRpkQHFcSL
9Gp0BinHReRAQWRZBv3ccpVZchZK5a9DZROEQ4BY4UR4DgoRrSCzGUt4J/6KtNrz1Gt0BUhnHHX1
03ENXkTh/JQSEAaVviRHWfkgHgv6lcInUvXyI5M2Lxuhaqekr3UJ5S4OPhigsSbEBMP4Fc4jMCOg
ur66jL4aUcNgZFd6SuUd59ocmJs/aXMvRZvJnoDtt6epKJ6NTMOtEL3KToARiBWPtsxetQf0MJrz
K0u5s9GmXdVKPOpMYi3rE2oK/ziaNShK1zojTVidVwOn2Ew2fXL2M6T2ek7rEcRhUBE/I0S1bUzQ
vglkRcapddzgqsnGQ1TWuy7UodELjt4K54+Fn4WPxgAxlGC1e1qFtKA428SDIA88rMRCZvtUpamp
xPQrR3M+ooQLXdrqoqxKsCy+f7RSDEcEWLC/m/RtQxeFSM/JebKVJeKxgyzT84CN9GzjnoHL9KD3
wa+Kqcu6ly7o/vyihUy1YQShzrW5QZLuPWFcvQRqpJOBcVXxT5CSzardLWisXIoaPUXvw6J1HUge
UKLqsHM3YyuhY6qAG4mdaEQ7I22IciiKUxPR5Km6jZbh658IIW910rQCygWa1PfVKDeKy6JT5C++
agb7GBVXNOci0Oe6Iux9tw6ZqhO8GQ3voLFu9Mbc0X7HolV5pNzRdO4UQgNicY/cat8jH11UZfFE
hwAAhDi1bIQS5sAG3w0DN2U8ul239g1N9ewnN2ie0S78rBUYqgYHg4JMJYLp1HcL8PvZqJJthj+9
9FcjDMIelf+6qxBTCBzrVqz+bNaN5rfLvkUlUYM+mPfdRd2ET4Jsg1BVo33ICTtRV1XDG9nrFyRL
0SrL44N+dlWAalLByZln56hDrkyti+ZITgc0Ol5Aj38Th6hCmafj3r5mSkzmeqf/Un3Da4KK1LoS
mqca2R+55TOedj/VEuWWsAr4uoX9AFHQZzC0TbvisY7sX0XsRByhcKWGGQUAWsL3TJxowpzAPERv
JaK/zohX8ERQpnbjWiisSg4djplc2lZ5Av2xH3cEuDzQhqSlYSY3wSSEJoBieGb4GkzkF7WRThEX
+Ue6HCP9zMQ/+cjuGtEcGPnOvmMBw7UpfhoFjdw85vA7CM4jBkWyGU6fPZ3LjAAXwyE13MBiS1dw
Dw7FAkUJ6MF2CpO4ng4Fbm1yXsiB2dRUGQu3NTIo8vTpdExfXL2s60FokpO5MnrnluDbstTuPijH
gkaf9tXHyll3cWSXBWmnxU2XAnCnpRwbd/YGgjtXrBjmxxA+BBZnrd6dnjtiYyozfwQ7UK98v8oO
pWbBzzXA67RaAE8TG7eTPidBez8oOSjv3L1n7HqxkXMsYR7EHqCNW1HTCJ6GnKOoQ+jOKOYkoNRz
bQjxGPnV0W+9XtADECoWzlhi+4l6evLPMFN+1h3QG7zFZzbZDp8+sUdtp3lFNW77EoZXSaDmNpDu
tdWsX5haolPm1x9imL5q33kwxXBxUCdWpNjrTccRq7uLIm4MlC37OqKfL2v9oCn7obSOoPjezZoT
vsVt1LovLd0mTlHUvTMtuWu1RcfHwjxxNzJp5wjNQTBqOF9lHnfc1rGat5IClBuB4iZ04CxPoPMs
t/ScprnUBDN14jEg8XLZEPNnljRicoRLq95ubmkVJ2w49X01ONcqIGSuKRv42eYGsg3yQC1/yAqx
BZyuawbeIPZKXZLPnQML9G0AbVqBIZAgJQxgZynoIgyJ+Yvw0GUeiBxPq8G2r+d3Y9IFq1q9J+ei
msQzkbDvU9Jd2c9PAR5fj5waiHVdt0va8gT+SDz5RN5q9PhdfTwDqX5OFXK2ZY9aC8rgUbcOZnNr
h4ndFdRvOkNbTXV29BFpWGvGxm11sGyGfOzi4g04OHaGrjxJ4XNi0JZto5e8cXdA+Rhc+pcBauvC
lAR716B+INROyE9AkSQIEKhZfxpqdWehH5CkcJUDKzwGwGDZsY5Dbe5WBppWAinoPmjSvMQjAZHM
WOq1qsEXLdOkR0FbbhxfVQBruacyJ6BFBTUR5eSDDAQ2lAytm6h5lp29dsjJozdMSIlC0yRvulXs
4mz21a++kDHuS0ZF+vhA/Ppr3Cbm0UyZ1KdMyQ2FtzFl4fUr1HW2gI2kI3eFLO6y6EbLRhgcGSyu
ZKUvv0So0T02VwrxkV5mJWLVVKsUKRTSJu29KhVOdmW5NMhRVnSUa7V6sPogWzCjcozymSFwtzDN
ns2qbi5+TYZhn/3SjGQrHXlfAuwWLpdWm1rAp0FValjZkRZxg1uw7RTBdaz1e38i7cm5E7pVQq3p
Jxqyb5xFlE3GcclyiLgILG6fNhwOvV0/MsrCOzEZjIkt+96ptVOMxoGqXpm8wDVecy+EVgqRX18Q
P7xx4dbATrBJEW20fdJB0BbdE8SyeFPQwFu4LO6O/WiO4P+7q5u0rIdZggKW3Mge5cDYXAFRaAsU
Mj69V2jftFHXJg0cGq8lKbSKu8P6ycYUwB8Mgnob+wYcLQKcIERpLDMJuVYKSYbMcN1DV6lXpOdc
UEOtr/0gs0Z4nSQ2xaPeMNOJUHXNf9gakQ+BqMe1OqYOetIc9pfPrQlly3FWSGFboIUBMPkEcQAt
aoXPoF+xK60DTspLq8oZXNWE7TV8DEo9eqmVHDjnMHUx8oCpuM5sysGgPkSGvDbS/yIo0V1RiMnl
CJ4RlXSIzeEev9ZMDnOJpYmQyTruB5/Ip2xquWX4HYCdYKjr1vV+NOWwQK8D8y6jwiEpEtcPbUkw
zv0BU1HqMVKxkEuSSa13q8jnxNqVqF/b+sEyaCoqE9D1MLkSa4UhpENUKP2IZDLG06kpD10ONTZ0
6hufASzBGK9IazVYSlj3W9F8gsZYK5lx7XJOkwwRxblvuoNug1MNuozIr+y1nyhASQVTiONsAc+Y
NK6sMPpQ8j5fBtiL4Trcj+3wojs60SPkPPtIU3DCeE5dOnDqH3jr7swaOSPmJZ5eJa/G2KmHQIm2
rv6A1KFfNP5wZsQ2Lrp1YwaQaQxQ3AZnRlXSw2viHnJwec8hRC6ayb4W1AWNSbIwBq216kcA0iUA
OuoyixNqu+duqjbNxO1KKrkrfzIpd7eE+NKOWVdTfbVhyenZtHWtjuwxxFcL357db2POwI5c5Cw3
Tz79Zl0bjYuV6hf4VcuI/XElYT0jOiogZgP0KrpXMM28uZT1eZdtQE19obp4TBKm8Y4Di88ZNSh5
BLVSf+MqKALa2TUWTMM21mzkBJvrxorWnoFrU7wxMa/ARSAYI4QTKBjADAtdiZoEgPP9l7okVyCL
q/dizG+kYZRLwu8erFHt8CZjmJvq1t3oTfFYqDj4SseaByOMW2NytzV3PMjAlyu1JSglgWpkhd0D
MaIZSwdVfekXyTq23ItNzGeoCK/SmAK1UfWkV+GH5QTDSu0ISc5z2EK99TLplQNxDaJHqL3kpnmX
TUoMgcrYJol7VGKMHIPaxjQoi41Vl+ZG1NJfcSt24c+oRmVH4sOXyaoylNlLl/pERtIJzK9WeJrq
9NkNka+RXcfmi2Kg7G44Yz+UsFxHEHtKIirjWv2lofpaovUjCs8qH+OQAObBp375Tklj1qApzLIT
DeQL21LJME+yjzBEy9jPQYEJ/6vvKc37kPq7xWwU+eM7Jw+amIIloXBStGUpF3TDOI73vd4lMSx+
m85J3IGBH5ghu5VeXFXPLQlMC/riJbCSt9lfsTJgkDZwFJaCCtpj3xIerVVKlXhIKYInRsPwoISf
rfWe7p1mU/2ChXz0CzpxQM13iejVpdbuRPgRc9lAgZArDAwtbnXiIbkD0RQFEkU7vuCm9H8ZZMoh
E/AEVqXL8NoTODUWlbVxWJ0QXyQwknwX7Sw5aURBiXOW36ELgQLsxK86dBlUQDUxlRGJm5Zt75Os
9Y+2wVLR05gu7ZoAFn1cg9+9B41jliCka9R1q0h8CKG6SxXlrjLoxU4geYN5WyUbm8W6ivsHSahp
VWsXJR0ZvDh3MbIdL7QUshpVvHuOlXzO6ymGe0HSCgPvzBUXPUFY1Jc7Qy1rdnSO+7iEUuoRKJ0R
gRQEwVBsM/jiXyYIWuvdTUkE6jJwwE0JG1pRh7fNLE8ZGbB8Xs9Q5go095WKHi4YFvimDE/Ssdq0
Un5oqnsiIYR2kcv9WvjG09iEO+grFtkgzX1dt3dEMAcJHqVc6O4GgeEv5rkrFLzRzlJhSxHw3lhd
fy0z6hHBbJiJBsEPucShoUxfWkmXXKXW93QcutnYLHubOzKOu7vKIJmv0aKVT8m9cpTRswRHs1CU
214Zfpno/6B+cenz+VZGZK9DBE++4EydlZ2xF+BT2PQgYTUcnTYAfUESMRSjSiQy1wmmQ53C0wv9
3uWKRzlRVsBLu3TjjmrJvJD51kAm4bKn7kaYIktKVbkmxSbaZqUwcZGxaxdmoDNsqjzTpwlgGqW5
dg0jQ9sWn1smigvVVZEu1IN+Llr1AMz84sMGjCpipCQAZNqCAf/XgRmbQrKepo7FrqOqqoPqpTUJ
siEJHU5nHV9EHG61OY8ld98ALVfHJADWmVgEtQVtegrdXVwxQYX/nh6qyX3UGlRYIwVNkqRfneXT
rNWRrpjdkxK0pzIV2qrywy+UsckiRioQ15eItKypdPMl1761cDrEEgD44ST6hGcPwRbDl+LlzfAi
pf7lajZLbJMvwxHksQxf6RbbBC2RCG/+4kBFl4joygq5UTrIQ960W2VsdpUODK1SHmLZ+Cu7Ss4p
0WKImDzy1DcYVWnP6W+9HzzCf34ORPDi5/4tN99UVKmJ0t8iAzXTGJxUy8KwUIaHDORRqmvnIohO
Xe8zRETwm7ZI2bTIMs+ydC80jVDOEAnR5OnoxYlDY8FWsGr4DB6mQeeoh3ukzQprAf+9m8PbOSq0
VfhszBywUT4gQH3G1ii4IpqPpGc61TuQ1LKofSSQDfu5Mr4yDHkqfWM6ElLwoW46k7dQcgw6q2P4
opbxJ68WafsUqOvG59KtyJ1em7r1qXN/MGXknRQgM7OMABV1bBz8Y8VzNjG6bttj0jj9+fsPLbBu
6CT7ta7IkoI63+aGWKdcjAisI/+gIPeqgSEtaRtZy8wFCXvVZAzaN1Ejj2QXGlvAhZeGUsH8Ald9
SlLEYMBYH3Qy1Gvt6ozJngVw1jVNu6rklswkOEdV2Q0yU9aZVD+j0H6Tit6ezbZcJYr91Gl4220T
7k0sSOsp7hxEAAddU14qGyVp26vZ2jawfhEp884AO/Eil1JsdF/HrORSITI0NKJmOUz9K94ZoHCJ
+VVpBQhBM6WDwK/UDdStaZZA8FeLsyvyJwvp9d7qdhIWzcmokeEqiuTJ6r1Bf24FUwRUL07d5SCM
z0QZiaKLAnBPDaND6QPl1EtARD9++49//ud/fAz/O7gV1yLFL5TX//xPvv4oSqLOAprtf/3yn1vv
3vv+jn89429PeI6SqLx9Rm//7bNOD+vHvz9h/j3+9VP5d//8vVZvzdtfvuAujJrxrr1V4/2tpov1
/RvwCuZn/v8++Nvt+6c8juXt9x8fqEOa+afhLcx//PnQ7vP3H5b2/Q798QbNP/7Px85vGd+2LNIi
e4/e/v4dt7e6+f2HYtv/cGzsREIXqqUKRzN+/Nbfvh9ytH8Iy3bpOKv6H4/9+C0vqib8/Ydm/MNw
DBPXjgoWzeTi/PEbM775IcX8h647msMszgKxQryC8eP/vva/fHr/79P8jS7ytYjypv79h85PKv/4
kL9fm2WR1SYMoTpM/uf/eLHlx9t9lAc8W/tfbkw6eoYMAuRtM9G+qT21qs3ntrB8lsSy2ERjGb3m
HctlTNtE0epiAbzY3lUVRISR9u8lUgH9dvV4TRppg2HKbuMY060v5zDtugnYylPnFB7agFIt6IU4
VcPAwcxoK8ldXlLOtaHr/dun8OcL/fcXpln/5YW5vBqbN96iG6c69l9fmM3wBXYdgccu6vQUBNpd
Fxq3MUrsDRIbdC+VVt1lw7aPI/Z9dF2C4wBgm/vCzPMDogvVI8tU3/4Pv5b+919LaLZtGaplCtfU
DOfv7/fYlzFe0mBNRrTGwkMXD0XZh7Rt98CmSYlMStue25xSLyoQY0SDpVI3tSvJdGj33/82jvG3
t8k2eHOQsiJ6o9niOPAK/vo2yd4JUapEZMMXFfrUyt/ohnj0EfsSlOiYxLqr27xI8qOuc4w3iCJb
9miRdnY/3kvqF52ec5uc4yhC7sQRswqTvjjA8aGdZYfH7wchWifnPqVDqxOWp7OKQ3+km6OFYEor
q/ZP6kjQBEMYm4mI6Z6+n4LAPEBjKj4wHDKZafvmGgYTO+z8Dd9PM6zmjx9pzj/yj6d9P1Az0ls5
QQ4scH5E7xXqWj8ZZoq7fpryRpDe62ZHJCqoWlpnxkSbsXEiJlTZE0yCIWR+ShdguIo6XLbzg398
b1HrXuuPPoblUlab7780I7Tu4zhotCj+9ZfKKBnWWuXx+5v7prB2EfgMKzaYW1hBnKzhlJiYQeav
3Y4zGwBnZ+nDXzmx96J4JFREJF1N5Bhfff+9Fid/PtjUIPNM4b8FQfAGNt86Ydjp641ECJ6nujx8
/10+Yh1cTYk6bvSWRAnRSuv0/cj3HwQInE0korvvvy9CQZBunGjr7wf/9lx6KOqxC999Rw+nVV0m
nIPGOlpVRQlChE+69ckkYeO3GWLbI5M033JOWIe58zFinDROgbKR7eb772Fqg0eUtbL6fkbSGigL
K8IKbDH45BYlCMURAkoCmosCnEvrx6ggJ2vZaFZJeKeT/9QrCX4aytZi6kjyUqSk+phIBM3S2D3j
duKolq5os91SYdNJYaHxht5yVznXz7InNHJVIdjBajeDjVXXXvW8eUsndR6hMvYbdgskvYoNBwSr
se4OJAaa4g6y+3CsYoQqsMCAJpZkKmQRqI0UYxchMkzdu75QKUwJ4ubNPNus4ku7LJMjQwp40LRP
iApldGI2ATCp0F83zvhCrMeG+f7RsYHGm646bWWAJP/BiMULlVuIZ4CyMVf8alkgZgLJXi/QJzGS
q7VbNAsLRNS8Vgq0cNmVLzi1J6rg13SVaNkaS/PeaRtmVsAtZKB45ohNFnwVk/6CabfxgEYuWMLq
h7xNpVA2VBEtJzT4uxa6t6g5zFq7PnAeitqaLcf+B8GbD0QEH3uU7XRIyDvOLa4mNNzSmghuk7q2
gJMbM2jJD5r+BCPfS1XGlcFAkoRab5OWEUo4zV5JYjKSiOoIPr3I853hAo1GHqwxt6UIKJ6C8DbJ
4UGHT88UNE68TCkYwVgQVoMvlRYz5ZH1EahD5aEJD5uAwHjXRWRQ56AXKMJJXJqdPb1IXwoN8Jiw
6UhgtWRGzKrxKxjND/SaaI9ThaDZJDp9v79sHD/LweZ1FNWmFup1EJ3nmOG9Ify7qcVqzRiGCfXV
NpCXxNkl1+UJiBupd3Zx8Sl1PEba1qJFmLySg+uyx5YX4TODn1T/LmRCtBE9qFC1rnHRWLcKLBjk
JRsZBQIkly9XmJV2riZuneumu46AAqnxtiUDujwVZIvnmtFJaVBM91Ih02fIET8jVW0KI9qJMrsk
RvVoSf2uIXN6QTwPUDk8DYXwpCD4a8ApsIoyezsCx+W6HYYNtR0wAsdDbp3skjHY4Nii5d2XAKcL
f1uJpl6aJkf1Rn1A4HSVOq0YDjmEVpZpvlbuxxGIWdshiQ4g0QUwATa1rWLXaEEJmHxM0QybLPRf
YYo6wFDSoxbo2xD18wahZILEgKAtVHMDsxGc8TWhp1Px3FN1blLGlTROPFIki1Vghe46bGAFp7lT
eihw9iQ+hqCMKu2aRBHNantfQSFh2VOzx8RVL6zpxWsW7itpAvImVnltomjB3I3TzFHuKqfBF9/3
Gy3HGvv9B6AGxEdlbyNrwB63tGulPcDi4YP//t+w0Pk6M8s1HYN3Wi888P13BGAW+ToIDGtLGu8a
Sx4Jev/6I3DFv3/5/YBusQ7Jsdwl5bgby/SnDdC9yv1fmLEuiW4QFI3ebzEmWcNN75DqPlar3Aa0
TsyAOXIMM6fTJJsXLYagOFcdGluYrpZ7RlAkCwvtzlc0eznN9IsYQZ9sDG2FwMUmGptGdIUW7N7v
B5OeAp0wzfLCnnjhqHBn6b7Nqa8Mlwh5KrbFtidOeWZyKKy5uWABoH2vNYdxE5bjPHChTVtsZ5Nm
v0yT6EnUEFhjf9iGls/E1oovRjeLVlDOKZVz6sbiArTl0WcHIK+B8FrFpyQEIIMDo0K6A2hWHa9O
Q89cM5/L2P6qzOqsavGDlfpfbgoEmRGlSMXaZslZ09jFlYhSNy4NALw1rymJ2+fYbu/yuH7Okx5F
U65ky4Fh5iruyEr0I9sjSXKdKSjCs5T5PgjbbddVB5W4lapvsXyiFBOKsxsV92oAngTEa3hj3F7L
QKCPaBIsNkJbjgPCvDxlDB03+oPqPwxqZiLuxVJUVC/ITwIIuJa+p5nxicTWFv0V8hZJKSGp5pTL
e7KM5w/MVQzKWanswtmAElONk12AFWihdeGWoDPUcpyr1l2UnxFR4ICiOozeYrc5DA0+iIY28aLS
WjisfvUhJwSYWrxA372uOvUOjXtk50c3ZWDWKPzrhqt7hqtBKvAtwhGQ8ygB1AXdaF/bpOmuSkw+
XcTAsyL6G3KR6VFMnJD7ElJI/Znmr2530rQ42LQIIE1Hu2NEHCxkXR8kswcsk+VaTtmxS5yXyOge
sjzZA7K5WL2zwWwuVWp92efbBKMd4GLOniSaOLPOHW2rR+4POs/xVnQoGZx8uqARvoOrf20CJqEt
hiS4Zwzc2A+duHjo4CmryAOI8CUNIG9e4hJhfO2uep+DoMb2Q2feq6XzldW2tlX87WTLdE1Zzjaq
jBhGmtGgmULiL0lBRMlwSSu+RSS8TUp8EzLBmD70ZmgImnbPDi13RxILEMXajuyhD1B43KyKQuQn
/VtwV8FFDFEzp5RijaDSCRMIQZmKikgK3vspnp4wyzIACLkTQ/k+wYTfjqUdL6ahu/pxijzWYMsO
s/GY2NDSTLiZJZgAvOZ8EMEImLL6UphVMeshkPBWTzgJVbzMCy6gcmMN1UUZsdlOPmIOVMH0zXSI
G11JqNjUvaRj//R/WDqv5ViRtds+EREkntuC8qUq2ZK5IVrSEh4Sk7in/wf7nJsdHXu1ekklyPzM
nGNi4HgnyOnkJdSJabv6UWxisZP+Kgy8ifxF96QYvKBvypBRoINKlafM8fywXIoL7qGVxrJGyqVs
TwYNShai714jISV+ng2qiwwjDXG8h1Wy6lXJYz2rf3BuQH5b1XMy2ZdMIbbtvejmIR6NLRP9QcS1
zLJQkskYxuB4IKKGFWuMlOM1ILoJETLWUA8wKolzPkGSzGPB99XokTZGNYuLrmGsXSz7spjEP09I
sxHqIvpg1YuBk6nxbL3XkWD8PbQWckkMyAlRFGBDyMRjmAnbKLksXV0SF9bnmP0JMRqGN0wZ7l7n
EBbKbU/6QHBXLexP6IHnPkaT72QjcfZwogJ/q2TzscQsjHUmR3JKP/DX2ZtxACnbC66IKfCd2j2t
2jOepC2ZURy1OJ0PU1YeU8Un5qf9W1GSZ5C7rxBFJOA6doXWzYO2RCAALtFcd3Ge8Pbq/m/BbjbO
vH/Cc3GZ28CbqYXOyFSeTCP/KyOCSqesO0u/6bYAxHk34RVKPjm2BNemgAuWTCiThox0daH3dEvQ
h5D/UtvLt0hhn/AXUCDLxNGu8LLkBZ1iXHahX5D1ZvP7sOKY8t0aQOG7r02DZgZ7mwvs2BsOKRCW
RG5dBdXVhFYD7zki7ajOw8nx3zVYwplofgEtVSekVQgYF3e19Ge5u2CCxcXvZWO+oOjgH5uCnm4j
1n/hf//W//uC/32tOZTesv3f/9v979/ynXuRDVfGZiehsRrEzWBXGFQjlCGVBdxvQmndYpOwJ2vb
+/41ERPjO+sL+zb7/XTtOrTunyKXi1waJPgVq/vOFhxULug4jzzyHpjP4JrhpEa6eLR7QEH8nYN9
T7nNh6kAT2md+KmwaLV1lQeZmDoOWOKzNDzKqzjW6y/m4IcOO+sNS9It3BukcrGFalpnGyqYYpNp
iINsaHCa/mnp3qzEG1OksCgU8lNIYRjboGO4V7SgKR4WNHfIRT1NIDyuF+7puRmw5jm7CfW0W7nO
QY4mmDy25/7CAog7j8kDyQhy3SmRZhroDQrzpnkplwUOejXvh0W8DjRuFsBcsgMZcWrEgGOtHVtu
Xk9jIu3eR0xdmE/ZpbWGuzFrCJ+FeemNmMNhUT/6TFSRM6odDBPI920e+IgmhGHg/EiAQ42wx/NZ
4QCTkJKz0r39L7i1hmhxUh5RsMno19uS31AzZDKcoVdvxtRG3xcTCxHCxebRN4b/GTGybWTqL1CE
6x2z9ebUTdjLSZcaeTymXeyBN2f4ErY2cYnsIVq6uRatiW7EoXChpzhOcxjEZO4tAhiCJFqCIjKf
pFu88PQKFIe9sW5Zx4w3BIkZ1Wh/HKtMsruPz6pag7i6OwIz4h2L8pVnlNCfqrzJhorQWqOZKGWs
oygvVhdZO1Uwzk+wsOt5888YC6b8K8YXd+H//x+8688DtkKgleNr0Rl72Q5lKIrkZ8jbs2+CpyQ2
AF/Mmn6GclJfhlNeG8CSzbQOqqgcAqpXYtq64WMtwiSrMqpFZ0eqA/xUJT6trt66ddrs2K19+Gb3
HmXIIhFGYMIA+XGK10/RWHcOIgHsAOlOHdenRNZEsy26vVAGUXalCh0IWSQoONdscTlmT9A7xj0m
N3o//juyI8ViNB3kTTX72DgJKeJc9jssZgYNehUHUCTmk7R1VtW0BgHIW+NU0lCfBv2uaToia6Kk
ah4DhpSrcpPSrdK/BshOwL7UJ2PKlFGLl+xKZCfe+OibzcV1+kNWPLUNo86hIF0vssWDKSbWtATE
TR7b4C7jiuiWH+zKJACQ7bjJ+Uzma5tNL2o85QDhiKdrkZIXxlurop1hRfIYWRZhlk50d4rIXxmM
WOLTfD6k7NT7tIxei0fVzhy8LsuJyCXeEuFAo0Yt1Iv5P80We9WRKOAph70nzG3hW39N4dCEs2I0
Ney42Nuo3wf3aRg4M92dUf2gqlEPTe3eFy/7Etj7Cc8+2yQHBVJPwcvEKOmaW4LBDvGZ9tX75On1
ev8XOxhwGm9h/+/Jl6zkdVBoXJGhfoOOv+NLvE3sMwiJd76y3kTU6HcuIlL/h+LlZK8cd0fcZYFO
kWD1MFO6wY+cidCZ8Ot6zbTlApk4VfSr3r7k81RtbJfEZaafYqNfbVC3gQ6PIKiVdZwKvCJ9prGw
wPi4qUfrko0e89oWuC58IGcA/VYSVJnnasI1YseHorgTbH30oqIAzPhnZQipzRTqDLIsEgRcQSMI
STE0JRA5zWfrbjcTsyTMn4vtiw05d3GrXiQiNpwBnDYmaxYx5g8tPwiPWYg+EDk3MW0J2M2jR76M
6y6kbPaYKCrTQUTrWDPimPSVLXfOjK3L2M0SEGoa7qklw7BPd7pyLEoEkERWk32zDrN3NshY+ACQ
hGIT+zY6ywwXiQIloNVHmhBxluV8nSxcrFLTwRqxHtyRknox0+dOPzA413ZjNRj7XHtpW5Vtm+k/
TzGrL5XPbCWLuy1qSrjCBuOIhYsIBhdusLLvTiYvQ03Yblkn5l2fCANDzhpW4CH2PmHTrTHtDNNs
Vs0/VoCkudgzQy7a9bA2vVDpzkMieP7wo3+AK4lz9W1UFB/lQN4jmXvUmoomx5/A7nv2vM8aZJU4
qxI1I77sRv2ImsXYa/azb5YT9gasdq3T0yYuB6La3LB00FLItZYyqZC27Syi3Tqbs7QYx+xcBpad
iF3mHrKypZlK2G2Ow3zwEbuDj052Uxv/UpNxT1b2K+ovlg+ZMELmNA2ipKAwSXjN4jVvcLJO01Lc
iM35SNi1cT8ya+pIUNmMeGuTpUTW4VYbTHo8e2vc3FJ1p84mFqmIMi9E0EtyC+obFPW4JkQtLyyR
y+2iGdOBt6fdJ5YK3RyFjdYvl/F7ormyC3kC7Q7IREnig63/zNgfkI7u+jmOj47V85EOvbgy4/oP
RkeGrrnIMDhp3+1iEC9iHWl1kFwXCypj0Mns1Y850yEsidV3hdd4WgbtyXMW8C0rgJS/vCX1QV8H
gVXOCaK7E4Ii4HFgtDE5eqpgqOnw0PlkdSCF+F1NHYNgsZPWd6Ow6CyhLvqTD/a+BMuilP5OVPF/
c6c9ANrQsABYb5LAFuQhGDDjFAwjq2ciehvYzATqQX2FxQtw+qVsk+I0NOlvrdnOwWBM7I3ahsSk
dmPPMTqj4dK7Eg5znpLHpf3gj0oTkx5VMCs1vOmyDPN3b8x31x1BHa/Fz+jpJxXnV5nKH92HOYM7
9xnhlU8Kn1rDCfqjRa7VDWUG5utXqQ/dY2aQxSKj12ySLdmQ46FJYhL+iGElF5DxJE8sr5AO9SK2
gJLJjuskyRCmph2UW1KFae+HkAcLix6QmtBNGnyxXHA5fCHVNb+VKMJJEk3lyOmhyamrqziZVvek
ybQY6hBv6i3CYX4znQM3I0+RaUIWqsTBhK+If2j4lOWAkytu75UYMrKLkukmET5u7M5FGGkMz5qO
asVul80YYPViIm6zEC9hi7gwqEoGCLvEGZjCMURp6dDInLg53QLtuWEHUP12UHP3ZtIc+5mJYF6g
0JN1cy4KcrTUfKk9LGYjbh+DeL+9lthXnlnW8KzOdwM1I69dd9Qd+3lNhgWpfgbADayYtlLjbdtG
TG82cD/EVrn2hPp68tG3rYt2AG8el7vwr06pEJF69Wcvx26H1iAwCIilNxX5fu0ThKXlz1Y979uZ
TVgBh1mU7sdUkeaoe7Bh/MYgR2yqpkPOMcpLd7N8hJEl1jO+9e+EeRjvuMEJ6zBbaPpvZxbQqfs8
8CxabsFekN6KG2UdVtd2+k/3Zfmka/5mSKPq5sqwKgFkEiVI4qPd3UfDWGFCtLCp3v0wtuY6N3Vs
o4A6G/oAhqN0SbG2vjnU+FHeJ/seYuag5IuaPg3Ja+QRE3N0ZM3FZ5vHWefQqdwvLzML5vzZsB+K
/hzP5m82zvGtc4sbt6e+0YhrJGnN56ck/SQj5yPwy7IPPZO1bCQJy5OETZsyBmXVlqBD1wBYQ518
wdS0RYxgM91qHHuPdRjcaorJfMaPFWZj+WDE5cVhU4SAZ4X7UYtZhKwupNzvdbM4wSUaUv8TvNYj
Rbu7xblKA71QeKQzQ65k3DViHi6TiuAAu128Dk+QeKYHLsjPPGJrkinjX6y+OF1aZqXI8UXc/Ph2
dcskUNUByN6uU/HOTxo7YLOJ72ghn5dIC4CWOJ99uBEjgBqMnj32fW2bxA3EIavzd4sc6BJ97Gy5
1eK7wDiucv+I5aY55BGtQzE+/u+jsyvr7kf2j51zlCb6c99O9kZzemo+Sb/UJ2jgqwjzW8Od7S7W
Z1LgSET+jKPQo4OZFJJ1VqaY3WLuBm/BPKejT08ES54OvCmarcBvrR4PL2iMNF9tOsDPkec7t3pq
9kOFGJDYD0YLBsSMqkBzn6TnumAuUnGJsFFnqeMQG2gn2cFZY27xCfjYTyHfIqKlmSBdE/wk19Ms
cG6Y6LkIzurL/OgKaEplu8Ie2Ge5JWmWrVNTryiKM6GzZ82upLARMOUUN2vRoi3goDeXNyNghv/S
13m0KXB+pkSuB10p6PfYZ46aRmiBE8HbbbtPKdv/YlkSaRoZ8JX0s9si6QLu0wWePzy6tfWphq1s
ELx5ZkEQeZpdxh+ziEHFdlzEBSu6UTLgTbljatLaumYFveke6aDmoY684UjQHxbqHusrZaSjreDI
5mYZ8NbXVIGBBWBaWVANKqY/YroDC/+aSK3DkHSrZrTLS3OrG2aGriCCqaIvZ/AvpAX/jMyzFKns
1q7K9ySvthaJ8UF7iMrutyqK56wdzq2LZarMQttCX1zV2HbcPPnS9fZd1/ZZzcyU1CKdUF7tN3La
lCRL/1/ewJ6k8+707zS7L21b7hov+TEN849b7VyhBipNoi27+WiNJJuq16zCsNp6oNzhUeaCvN7Z
wSNY2ERR5+nzPFgVqYbFIwfNViKYzRBAzuuZDzm42wK3w29UBtAUTzlbTJpO5LH4VJGAzs1n0+s4
099nocrzMJiPjfIkgR2attdK96R3fNaa7j3oUU/mVl2CaG0NsHIUhcbinc2JIivqk8cY1UeIAP0w
+BD9egmeefJVsUmodZh0VcPj5PVlGMfyXtgt8KvYRnre/MW553ynpQUzQg9S4bObquSRvuumATgU
oCpLvXECZp1315/BsKX4ZAYXn6nZ/+i6I94hMaw0M3luRP1rt/ZyHgr2RTPfMDsjBmsTHmaml8SH
Ls4OdNpDiv5+YwmJeAwzh0AFsAO3bzwBDLMDey7/2S3bURZiQ8g24pns+V8bZLiiYLRqvjRLOJ6b
pfnzMfQziEdqDOkrywMAZ0uwBt/tR67AX9xF/3n64HxUHytOYPCnHh3Z8s9Ize5Y5QCKPmmzmRKN
dNYUlC94CtGV+C2ab08CDtGHvWsGygNLZ6Kww/olX6OE+aBfeJAcoVHJ2SEeBN96YuiY8il7XYNB
SJXmN9dEeOoR9VenZDH7I4c8w6KV+bgZpRwPtt99EYembSpcxoc1vGDUSLMiL/qn5kwLvIyreE5/
4NixJc4t7Jy9DIqVeRlHfx1+utyJmyvSVsTtY/7INv4RT9R4zHITykOq7x2iTgJrPV6tSn9cRvZY
NqPdB8wSqBG7FCWxEexmMl6fwSDZm8Xkrp5ynfgpBz5h1J80pwCijYkLbjz2tajYmQbZbahI73XF
tdjT3gCp0kDIyDXGcnK4ma0718e58ca3RcfM5GjRLkVTs7r/uR+8L/Slb/raVOWMCPhzeKqmqZ1r
lg+c3RawHjF9y66nwfaJJYNzwTnGhVeU+JlzD16kPQQkpKNR1vE8FrwA2OCvjMh190eCAw1My/zL
SMoEWpb4+6RciMKieyRFcgid/M7c0UeyZNvQKlHUMk5qVP86OxHzl6yKbngcntg+OQfcZjAMT23S
PFQOI4OIKBJinR9YHBEDW6TbnvXvecaRNqRQa/Cph4T1Aihp+nPl2i+F91XM2O1N4g9Juo62Leu3
a982pOOhzW1QsW67VpxHKl5r0vFdkt9wIbGM266Q+7SNn3sLG+rE3D7Vkl+rHZ8StJOwBsiPySNq
EmDFL3Udi0vqeD9RNLAAA2QCh5t+PX7kRUPqHK8B6i7DtNZiI4exlTsmybDwI9dB4uueI338i5pg
6sebvUY5RmtcBze63qmjBrw3lEmFeHx5cWcIhoI1slTMocaHrjZXBQgvqksIitavaCbXYpKzqI9s
vNPVPY20NwbhWXlGKkvUgq4wvauZNZ8ZszdAKkz6bQuIYJPfiwbaYZ6T8K1hiZaT/DSqyg8WA/Fx
76UPVsPkMMUFMmpeARGfuY4fG9+ecdLH3D+QW1qFyTKibRLtF/oDNjYe+LPSqwO7mW1Mf0Og1RiO
7ZRW0nN2WboGqa77c1sV7PlM/8E1sPllnc2LmLqnbMRKPSV421EpYF2acbfGKn0ZSyMmDsyAXVTU
bIxj9eFq1RebiE1BEfAga9hC5hATVQc72hSodvmqbqn/DSQosAcXRoDYSqMzp1dp1dlJYhzTMQZW
v9SpsAgTLIz20c1Qbiu9Jxwhfld4k3bUIe9W2fD35NUzMiZMqQSTCoEkn2yhRkfQD7gSQAwjaJjb
DfqeOShTuuW+A5kveTpFpOFZLNzQJs0J3v8wMplGY267M1xiaSKoiv5JtWBzQVc1ZrQARtM9jZmf
HshhYEbGominW/Yz9+J7UXsobHkRqKqq986U/1D9+Hue7ffIhHOCio7JfNSdDOE7EPo6/+y0URFU
uPZrQ747IK1OPTD4UHr+a1mfOfYx5ulZcZJl3YSdORtHeCsAobzpKbIUPR1/Rw1Gtcpx33SVaQeN
ARAQCNAreF0IPm0XP4K1fFAWXKmVM2njyYPWm+5rlqFMvlJSGyyYe5UWnwc4EevQuuUQZVqV3TQc
upZD82B37FGQ1zLqbgdWW5pxiu2m2GuuOJLmhB4yaLqUU8SmvU7LR1a4QEKkfB46enGX5ihXCENk
NR8q5N5TEcEgAHiGESU6EmFKIVrnXwaBPxvJud148k+6St8CJPI7bCsQ/qtFe1rT0DFIKIQt2FCm
dHJXVsG+Two6LMbEprU6iMACMJCPbz40CSyHFV7jZnH5JKMFuFKabUkLYbjtjUboL1AZEZ8YJzG+
Q6j4xap5JPbrJSs8hhJ6fye1ooXZW7yWRoTkM+qgWBVsUyX7S5wPm4IZS4BEKysYueIBwim1FM/W
iclfdo1iHsIotR8XfM9s4ZuTzY8R4OTvEmUHBurWXa3KL5P9bJc1F+lqT1EJmhZc8ktrlGxW6gZU
UwQkYDwqrWUo1xJom3rtY16y99MFAWcr4qeuFzMYu/S7Nf1P3BbvlccX4ezwNva7lnnmg6WSh44l
h9/kX7aj2TtHmg/MJuXV9CmfNY9dWoNzOEreWxdiP0G0ZAsRgChPgISGvWGN8YGu/9lBhIYLobxa
SIIDmIch+dlLuyJAse7FRAGR30mditIxTGat3eQWswmfoBbOZM/ngGdqeWhGl6ap7vfJYP+kMRpw
i5fkABzkEFELBP1sMVvuAWoWJZX3SGBjnRLW2jkYkwail9weu0idanjkFQb9Dv/3JbF69DINMNTJ
gybG4sdym2Tv6OWPr0Z1SMfkp9KMvxyE4gatJL++6VbaJUzPmFG2oFZglaT9J+l0IYkfsCcW20Fl
0MBKXjCFYBJ8Lnw5FvZYHArcoe2PUUznCLznF5qprU5kfEyBHJpzle6MjtEOeUUPHjRK2eEKz4wN
QMcDfR8V/RcmW2ZYTTi5jGo9yW9nalbqZAaEA8XmQgtVB/PI/FXE9DhpmvVAMDojWGtrthwPvdsP
Rw/zoazXDzrRgKgJphRzgqmxn1hEsJYhQantv9o4I+7BeqpSWMh6fivFQmgI7giquEsuk4tQTrIj
cl2ig+GtaJZHj3CkE17J6MlhtUbCq3WbToJ+AmDfGCrJqNU3GZnktQ5vA75Oww/Mh48VtK8VcfIV
qqk4ujq+wLMz++8st8aL4TY7TERiQ6gD7zbQaF9N9A8p1CKzdl/7oV8jXaYbhnQX++b4iAELI7Pw
33xx6jUsS04FRccq2wffJnYYetero+FGtdbn26JhDHLLPPl4aazRes6cRTs4jvPjpuILwiFzuEj7
8YrxF8conjjkSDO4nVlfHuMuQSEb/RmCDF1vrMZjqbmh7iyPiZXTBE6SfjQiOgNf1BbCLMQh4o1C
V4c+kvwHy/dsOZOkxJ/5cs1UAUmgkGjXK0xQAI6Zc9fJjmLvOrIqltMrBvOuHIkn4o/gDCPtZSay
JNNjI2Kc+0v2smBH2SOd0Yu1PR6MOrQ0dc30jPM8mn6VaSeoTggOjSf3pTXhNGGv3znKwkk8PBMc
5PfyYfJBbutKvQBmR/uQvorIsLfpyHtmUyTaojPYqbRIbVgwBg6X93bmAQIWMK5N+kk2lb3tRcNO
KkXtiSxxb0X80hGj8BFUMLCBxz76ldvT46UG+LIkPbSD9gVaLMTVQb2T9uLUOCwT9PqG53HfAWNG
nUbCqq1U0PUt0592oY60vmydzxpoLnalzH7pui4gemg6ENV+SHuL+Z7MiC2/51OSbNGQbZ2Wrjrq
nD/HLfCbEwW/sXp8YTliP40fPIpYIC5Pxpw+cfI8W9LeuOgHrJ6zQ5quy7DhA4lSQfMOmbcYehyY
4zaLi4d4assje8MTPLLiGDvl25KoVxvBUr26rqwxYa5GLFRRtVuNDgQcKbmyjUBKZs4pPkwmc7gi
79qsQ/trqan0zNtbdeke4eCuXBHvcYoh+wniJRjoctPGQoUUKXEIQbvdeoLZdpGjoM/kWF7riHEF
VjjQZW187+wsNPCo71BwfdkyM0KT7cNb0mkEOjLcGC3RPVuczBTcbLZ13Fk1G/bVhLjNKyQclosg
DFGSRQAFVKHWXLbpV15b9s337B9zQPSociDzlOvRQu5xamvvyDAILk/KS7wK+dMmtQP0Z/cW28Pe
0+pX3eXBKVzYNqDof9LUo/ob7Yst6joUynqdJugtpmJ01LKmP/LbRWkJ7Tg0yt4+RVQC7WiqjZj1
8mkkljiEe/KgxtE/TH68w11BvdUjzFmc9GpE8dXvVYTjbPqxxzyhGl2ufUf44Dh+eoiwtjXv0ENa
0tVL/8ktmPBPc36tfQZSJMgVwAXip0IjqpedEzxGfp+qXXiZFyvfEQZ5Lli0XxFA3wxpwrYiyYl9
hmk/+T2lP4g2bk5rBgvKAoDv8iFLyVSKqdL3tPEVwsbpGI3tRgLFPncm3bSDr99mepAStlUmHZBf
4f/ZzyydiXOfUO9V7vye6zinqpGNW10Y27703lc9udmuiKgMR2k2kIEyMYY0tbsHeh1tYruDBrsz
crSPQ1m9tPMyspVwPWr+6ZBO7SVB9K36+gu4KRuw5XHokE8QIJ8E0aizJLe/tUiwt0hgeGuqfJUF
+jTXKZEk9Kg2rN7jxxDy7rcJ/MP+b/6suuLOxPUZsX3Nx+rQkTIfjYz6b/DIaWpRrUVS3orUPwsF
WDMbSTuogal5DRNnkG1sNgjCieRXNMtDu8T9hvjMv9xRpBVgbPTIfQhitOeo6ycnsJjOAbHixmGu
3y3Tq8sKu5j5Lo3aYPvS81yRCAtUBdNmWastBlQIpqDcgqSyDwCS+v1ioAaP9OlHJdp5JPGZfVCM
Cp1ElclowzIWzF9nS1E3I/Wo5mY7J6SUsLjdxSYSdD6XJO/Lg3Ylj4Wgt8W4pig5nmxoQdVYPnvQ
vrZlL7/SFkBGvx4LVYXXOm7zdFc69tEzyADDsP6ZVToLzVbuYoKvwi20iaqhmlmbzezFQclG2ouX
A0REvehgQPXQz2w7tyJykko88cnVnKRPspovyRi0Dr2TI6CO30ShP4xwjSnI8OyxlLxExlePhIdU
WKbsgumRZncFvyvxUbrRI5kTHixPxgPunStOhJhCdpiQfWp07pGu9q9u6U6HSRMcFQm3iOYTEp64
T5MEbVCYb3nGOqFhawiaMHlH7kVPXmwWVsmhn0m5aWuUsCmkipyVVF4nP1o/WlsI8VOACFyEmftU
jP/Q0yPoJ3mWPZINJKKZiQpRPjKq6sUpe7T+S31EdEEkXsvt4OTTa9qlNIJ6snVNneEe21SVZc8l
fFu2EsR29AVUlKqjGwO9a7SugYeW+Vzf2KtF2nAuRLHzMyGYhSJn21EclqrkW42iQ2+OaDF1BGBl
9mWxeAM70VBoAMhqZXzO7NNQgGhkxP/RDOhFlvlnEDOOZlmynPCXYzRQhEUpQd1zb9MtFGGJRM2e
6derGCm99Ham7T0q3tWN505Av2W6V7r3Mxrxp+6+2eVoXaeKM1Mig8Kjwt07OfWjWeLqjaW3B+YF
jVWSrCJ4XJNVTmulFu+LQK/cTyNDXSozS6odmTNQJRYPJBr4/01porwmg4n5GXkx2GI5CX1y26hG
tkA6UZ1K3vSlUSg+m12XCprIZHlVNVpFm40rFjxCyXRxMaGRVAmnfv2GmKrHbUE3JlnhIb4+W4l3
THQC8hbV7LF+5wZ2f2ShjHluyAog+bvDa5PK1zR1Xpv4Py3BlAvhJhx7nSrPwAGl7bJkQIqWXypa
KX7W/N2AZuJ4/+wEQFCiLXunxB4sdbpOKP7pdTLdhzmZfwxBJBr8nBNDGMBXiN2Qm4qnxNM+3FI+
GkO6N3Ty/srxWVP2R60VL93k3jw0Zuz8ieasEoHcg7q8zfhhM3v4aAoEhbL7npf4QQFJOGnLW4Oa
PENXcy4iIG51RqoI+WPPUIb4Vbp7Ixv6sDBZV6fzlWgdMjubo9Ukv95oeawR1a/hwFB690hrQBcX
JDLK2ZZwI4+1OGsxYMy21q3ABCj00OvVCRTcvXVE/bI444ncByc07Wk6ZgIHimFDB/OSf46JHstc
EyfYyZ961aOHzBllOmbRA82qG16fRUGxvviot177DPMMv46NipbVIp2ZB/JbsXLGzJQwCoh0TaUn
Q9lWDVruJL1CTOtD+lHMTFC4hCT/2QP1NBbykhmNFRSAbl2p9ftURVeGIh1CZb8P3Dh6z4xoG3vJ
DaX2JXaHR4vOHOp9wpBFPyyLv7di65nLtKEuKVcVOvEWVcVsrjrHKUrmKS1eI619Yue/Vzn45FmY
jy5egERaR/LAiCbM0/c56d7hRCJFwKNjAEWFa4N6gvXxgrWhnVxiUOFoJVF86UuMHfCAgiYtX4A9
/BZq2Y4a9pHYFq96gnJckV3Vx9FT2xtvLGXf50HTNkAzmLqCw97KpR72Yw5diWcrgpqgUVJWyWAG
NS09SsxZPxNFFsXjoSz0YTvr1j/BGM3mlWiQjaIJAdTSNpThxg+nCSYvYmY2NYWOmb1ypvuktM63
pE6+3aL8RHvMnKBjwFQxahsNxjHWDLtSion/FIAVYYIWgH72NsQEPWrzutxzom1mlt0BHZgZV2dm
H7fcm4f9svwxQEz3hJkieFOkm7UDi5p4/M5ttziIbmQlUNzcdMi3okmPTPb+mvFbTyw0tM38lpFM
JpzpX9W07S6Z1nPU705lxIdvyNgKp8rEwCbpJyK2uwt7PwPoHTLz4l4WewdyL9PAA7SvMUzN/p3P
4wrq/1BU9ruZceY1jnid3Ow2u7AzV5GgJXYauSlkqMU2sueOlC+fJqf5GNnRo+MnesmcXLoXf+94
4s3gGMLwQTISZ0ScfPYOA9dquHPTH0XE8MQY/J+coJGAwO9NWq3p0+yHEq4Rxb62TAcWcj4tqYn/
gaiUq6WhkAGw4YTJxW+WGWos0+RI9+513JxdidJOWQsZjMzXfRLITnKq9kIrschxk/t+9ex71nH2
k36r5VBoBCNglOmW2i2pOe+cyvqdvPwE9vKZSFlcd+mJWifZWsvyITw1ouI+D3n2Dh1rfESXtlFl
v5zpmHc9GAKHZHXG+tE+i7zntsw+GIwzUUeyYcfaxcTHT+zdvcpYH+NI4cKjv4x1uqTJ4I+SXkcF
o75ma/R3ccRMjZOKAL58AiWbBks54ozQXVoeIOHDDFIj8gdEo4ws0ami2R8TMDfaI8cEAgOw9nHL
pDfu4iqo12VfTrB1GsuXUTa7BEIbXemKW+voPfPpe2GAh6iXcwia6E349XeczIeYiAmwdplDEcaq
tWhlShjo1Dx1bfyB6+oJSXd5IEm8PqH8KVwu3Hx8GhOP8Wli3QmPS/H34vqjkGTRNELL8WvYwaZv
AhisA6bS09VOga7QkOFWM91D1evtGYRTzarPPQmjP5WFtkqNKlovpl6O7cMxRNKBKnLW579JvaXQ
D3+aSb81PXRmURqHxY0vmCLJMsl8d09kLTMWcECoUslwhyh9AedusiXXqhAULFRdghbCuojyG+Qh
8ywzdVBWm1wq9HHKjKHcGK1zVeiQWJrA1qPwencoP48tB+210BL3gd9cRmL8zahdrg+L4T6G5a/8
HLXQ16R9oEHsrw3GwVVQ5h10AcQO94ZBTWqdHbbSD/2E29OCyzm7xRH7FgGmk/fBzhWP6XgwWlYa
XXvLKmLyxux7avgVTtDGeQajT/bGXH1Gf0DN95Cif4z17OL4zTbH9lP/dKkHcYw9WR73Ot7i7M3s
eJpdQ93NbERP157y4hOsNAdfqr6kA9AZ4yKRCdBqenM++f3vpAoGG+XwO5XuK04WAkAitPO97e29
YrhIeSZKOAmZso+Ee2uwoYGFkn0QNrSFhGAYr4qhlNcQlKQ1Mz48XgzHzN6yMiaVjRHnbJn/scX8
LBa+Nfw6uT8mLw45a6lxHiKXCXBXbuv/Y+u8diNXliz6RQSSJmley1uZktcL0VJ307tM+q+fRZ17
cQaDeRGqJLVaqiIzIyP2XjsXD1Wf1QSAJH+V49+ogw9tCldrnmHwu39wqFhnm9HMEDkVufDRwRU9
S1BOgwLqe0vGl3vEC3u0C9Qg+FPXhMhw7LGYlgjX/Rvp4BoJitxyvvmjfmga8wEK26JppB24GWaF
jcKXyLjGpyEU7zTGj1QtAIYnD6sQvTM8AEaFKbNsoy0UprPGXFA71Zdn1n/8nkCwiDoWzBXMI8aO
ZuUy8egQ5GszJwXQL5ZdDsW+Ap1nNvfGIP+4ebmn6FXrxu4eGIIm7G3+FpRvcS7B4KdFzrqn9Fvh
NPocawireJZ4r9L7OXfUMXYFQCMgahbiqsQKnsvCNXZzC2Y7xmyw0cEtU4QEBiunJm9q6CkCWwIH
d+NIJ3RoqUv6mq09jOSxRaFUTEV56crszkMkOkkmC9ZofkgbQGYq7SsjwWuTy4uTCsICvOqFBLGb
xZalbajtuUYRYgcT8mN1NypQdnYVwpSDK7oK+/TLsgdnZf/2nVnQS07Y+ouGGyEyEeNQolUd3IDB
i06yHs9ZmCEQpGVAIH01vnDvbsbgiNYnedSw+laZF7WHIPiKwa/uq2h+HixWzKyuGYVXvns1R/9q
pMmvziDLuM3KK8ReKNj8veHo9keKKcxFbvfW2cU7eGtzHYVEL8Rketj5X3Q06UqlNOMydNBMVYnq
8NqdP7L7wp3dkIHoXdu5NggRExNC62SPn9w+TXH0JmwUDV28KQycUZ6qwPbX+s5xlyiLkM1+kO8d
5zo/JRghCW37GiNQjHMHjI3w1lC2lvNGOZ9HhMnhFL1FRIdmXuPskfNtMmbXR6cvOG8Gc82Bm7MG
MEa76FDnBeZfq0PTBDBhjyRUbdGTnUSeJpe+RRhPZvW955XW4iTeDb6lL55pn7tUlmvTEq+Do+9w
BlWknERHoebTpDXshgTJaL0Pc9pcsdnRcF4VFQvd2KN+66DyoqcSm8KvYXdGHPZtAWsMsUywqvIH
a2aLqQrMEMC7DiKOu41Fq3Q70eWhLCDYiuzcshudff4AFtXcG9mnJwHNp3Gj92MpX4iXWqTPDeCN
wHnXUYY3sHTexo2NloOpGqnQwDcZj1q4CblEelihreUOZzv7sAzceLUkXM+LGKG46HOPjuVsLCwF
h1D9gYXScWYlXMPrHgFXv9iBfMKdp0mt9Gkkl/TWRIjA2Ukuc43uSJjhzOKFTdwrh5faDu5Ujmoj
YkS+GagJtjkuDdzIAb9H3AUb7kG8r/G+t2IwWKP7h7nKnhS0+jAlHI0DCM55jz/iXARueiqc4eK2
X/FMwOmiQswTf4ekiDdHz8ehwh+LqOvTVrm5iSmi8ZR6SLLMkcIvpT5V+hkdGSyuyH+FoN1ts1b+
8urEPhXjxCBhKPflXFBKdyBvx3a8F0S7EzL4C/fW2eogYFqZnW1Vh420mSVtqfzZDfk1Pdy4tFHQ
uAXJsA7yDhhvEu/4LNzhQO6BJb6hNvqLFq9EWhnQDiKiTBn4lgDl/bZbXF3U+sh9YgxJmGUYhOMT
2EuTZprB0jvQQ91j6bM289w+GdG0FTVedzHZiD81NA1l0CWjLb2pTMARgQCyyhnxyZzGU6zKX7hH
9dbP5QOz7FvhkVqAwDTdmiwHEXFEYBExboW6284hM8yWadXCQyhRNdEjGsl+g+UHtbcRw0c3/CKi
SXWTvNcTe1iearrI0ZhsSrNlN5ZmtnMAi+8W1W9gf0bo2TChTi/mnLy4hjFvgobv81wE9MV4s6P8
fhQMMGUWlnfIrdZTZF9nA+GXkNG7yVK+nSfkEgJgZoCXQUes+mX/mAM4s5J2eG5NbMKeAXrYiO7t
IiLduMSp1Zra2TpmuGrbcF+bQbNDugZEBME6Xk1AK1mvLoP5HPPLTJYmoygCcRXFvKxOL7hfSali
clts+roVlP5QQpMcc3ZhC5uljumPVeKuGPmudJ6ZTVnzQ6DSt8waHpi8pbuiMLf+6HJbQjzYdiTY
bzkW0wDDA7hUhRe7Kd3HOLfCHT6meoeGlLDYgiDDKGCl91zfpnc8fVQu+WC+HwVg8AZUXNzMPUEQ
rAuPHHUHBn+sTvH8ZJjsAX0sihtEfPYlTRIHUr62dG9dMHUn/g4S3HqXKCC/SE6tmetdOyM8MGfK
us4fXkHyldxBC6ol84/Ekuk3KODHsigAouXpA4pIZ+fPvMGT/o6Qj78knq8fJ1ffWZJUuJTc8jLn
rJRUf9PB/MrLyjz6TvKEtFE/mNSnSXpXmM8BrIBmnI2Tr8EiS9O8uFlU3gM6sS6t9tgMmoCmSmXu
ei8eIK67UAn9xFmPWCZwO2IzH30uELdh8GDiFKOQIx5v+G1IiV7X6JPH2XKJmrEy3CfucIghPNzP
BDhbsu8e2MXQvFBVpUl1yQt/OFdWMt/XbR6tx2IZ3QfzUynOIwYEEWEjZITT7PraN1BTD9YDnIti
NaGrI0unpIsDJvU3hlaxmSveH9saiUmRYhlW3VWmjratjFAu1A89eLBda1cXMiNplhf1mZzM4iVy
9XQCAoA6QIaoXAlToVA3Mqa0Vf5C/Irc9jpqL+nU++fCS+ncaHUxksy5mzm73f08yjWdajdBOu/O
prHPPSRFfqniq+zMZAXukQykNo6vfQP9XQPr1trX1wlf+4ljr7kvEIY8BOj+mODP4TtQ0jZoLjFp
ru8E4SLfzD1/+/NUkb29wsRm3ptJkD0t3+ZiDoA9K6xb7icu08rG6Q+D9WR4klS4Mg3u56wL7n8e
tZNxi9C9n34+Rci3sY5Gu8O5y9mrAuP0+c+jovbvRt8LFtyEcejT/hler3H9+SCIJ4fOaFo7/rr0
/PO5NANN4aaJ2BplKY9MvBFVw5l7nEbjLfJRaM4cMHazdIcrHa7xygAnKQejYcoVobwC0U3b1H4g
vuhd5/waUhmLr6ZQl3B27ed+nsgBF/WHlxIq1ir2rBAazDnTtthbZbs1STx7iYyivzk880XUHwqi
XWEz5U+pmTgvYeHhZdHfZl4UN9sgTrVJlHHizCZOlVOZ6ypDQNEhPY03dVTNh9To103sIneT+Qjb
u/HKnUQtkW1jm1ZbJgJNHS0k44xAUqSw10WSDcN0Q5qsSKDuzKypUFpyh5ArdM91z8U4SNIXB4jr
TVO1N6LWr46QBFk6lTjmxEM8GNXEcLGrp0/ssS6OVInpk8phz7BS9agiJgj+c9E/E7VL/g/qi7O7
PA3TOt6q2Hd2LQOU58KN1RYpzwsILmCYy3ekvYLkIo3rz7Of70p6qiDLUrdJMArxfOVuRyIqzpFu
rsBe4VvMskWZlrOvsgbHqG1ypkahz71qteCZW9tr/wzhLwxJ5vcsJuRF6AxvrlDuvtFje0wtz75H
riTXdWLKA52bJW8M3CrTzF/Lg+C/D3zLNl4aR92Mwt8REm7DbZv80xzkRJAsT90gkIhg9Z1p+OO+
9c3qGoTFSGZxZz8zSuQYVRbhd+LEGAfIMJJVVl9cVLqbIAqDMxad+snz6mc/UPZxiptiS7qRuzFc
1mlX1fmHhDmTNB9O7whgQiUv9iK0YPB5zZwg4uLnUQ6GcikIEwTa9nDtjOZrqqW719HUYvwZnOw6
h5QZGaISxdC/EQcm7UdzDiV6D1PiZwztE5x/oz2Cn9OXUcbDJivJTJNFW92Z5Hes26Epvm191q0X
XKnYqmxrtaXcZHOk7xtfeBuARpTay9NeGPNpGSi1NgDS2EvqnVPX0/vURN9BD0LKS2jNOn772SZZ
8Z354qNbNE9jHJTVPQd20jN6A6hAjUoqV68KDMVN90ip61JS86m2v3eG1lnNFSAGgVMKzIxMA9RM
LldWpeiloqonBtyL+yeqwOIsR+DZoR+PN8d+YiAtLhVv8kaQxvnVB6xxoZN+zFYw74qonQBQ41b2
TUk2ERHPByfveeXGoYv3iCRSGLIJdPqRiOMPRh6ggJtYLAks4m5wSErKOEz88wgvtU2GE2uNFLz9
iVPpj6a2jghn3N+tU98ohyOzzp66EMB5i84WcnvFUjO0L50ESVEmjnFHmla0Fl4oXhGuGDjNeGQY
8X8+9/NVvzXHo68DZ1M28aefRO5vg8ROXXfyg1KbQYzd7bvArFiW85aUUmVZBxB+6bsg0xAq7PTp
l0x+0RCf3WaKnuKm6VE882tGzutkW8Gp8k2HP81/73uZfC0PMMT09xa903IxZHVmn4HHUETi0VEe
xoawgap8sHL6lahfL5nDj5VpJe9pdoBXopxcO3x1L0WvHjmMhODB0dUrOlQ7NB1018ZCP6YOMLif
L4Djdi6t5JS6LFZebNxUYliXn2fIffqrbcR3y6cLZwRrjpE0NxpohKlFZZAkzmF2SMOZHCO9TXCn
YKJq092nZbf7WRobZmt3/3uRfFdpnF/dntK3tqz63mmQIZWjHq8WHnZKLXoBxUBOXWTijjgbqqTj
QwlGqs7v0Y3xXYSZ9dTXARY5l2Uotbq/CCyQtpZdBgbPst+AtZ2MECiizlzrEEzIxL0qvtdDzFQm
IIBkNNXOcwc4X5bRIonyFTVuBMxuGFC227qIDj+fY3I+bxrhWy+xzv7zLRWDoktPVDuamUk9ZlGo
Ltof6LRj07Yy9jBMQSkiYzbDD8jn7W0BOq6dHIovSDcNBZXCQfdTgyC5ZXAmnGLTVT2ywqz5qBMH
KUvSBVzMSyf7l19Y3A6O4PzeICCdWx3sTTRytzDJkRwzxP9Kgu8xdpe9Pz85GoTjxmnMdo+S5kSC
+3c69u5vicFEASH/Smqij2TWuUiAdXgQMmSZbnT++O+jCqPv//3cv1/999HC/KBks9ZdHorPDiGD
r8PkNxsPjY2+7W/uOE6HWJSUNR4DAzcvFqhyevvZ3x3l43enc3CYl7W4sMGieNlwSzL5ApSNVyxS
0ztRMOlmbr3xFDScGAhM5kRROurRzit5jkX/BBhPPc5mqh85k04cRVNWelJSRULU06pj2nTfYq8m
Iz60140T0Dp1MLzFgWOdfEaQTmJZX7Nl/fPA/O+D5Uu9aj/MWl84Wqa3mtHntTcjhuQ0GpnzRxyg
CylJWAiri5qlPIcmyYez2e91sfyYkLlcPpS/Oe/tddjbL3nduo/Ls75xa2YQs9RYlYlEDwc/uqIx
i4ARYdTD20388PLUYUnE82KjTy4r8IVbynFQ2UtFEQ2sP61luqefW3VI8+k+qNGauRE/Vk2k09lD
Nry1kvCMZHrnfIJ4NaGd6m8wcafXYanOurTIzubsUwtZ6D067H4xoUOtIy5NbKaHOXdvI6vvJUw0
4dQ+kK64KOmOWIhHvNR46pJ46bEAPeOwtHW8zj1r81qBAWKsdoCsaINfdsLlyaDUAGBxlETWJ/G1
9JzoOvsZoZiC3ZGTdMNU8oX07vapGD+q5qVKgqUxjPbu/33kMM82kZncIcnJ97XAcuExdfjwRH8c
pezpGQQmGGLaMHVTX4gqalft8s40MvrfT3MkxMsUCIGgINyQYt/9lTwiw4i/nMgn3Abw2SlnxNUk
47xpg8m70hD3zhAZN6pj5lSWzOlM/YJBNdqIapgJOiCYtbQOblJ/0uZCNDOYB/RhiOg1UUcNDL0h
QLQ9x7RU+6YfXpEOswr2PhwHDuCOYnqBN4IbB9Pl2EcvEvGhYw+/28m9ouu+b7NiH7qgyVtw9yO0
05IjX2EepIdPW0afU+bidtV71egvw/AhiSdIlcqy+kND0g+MX1gMu4Nj4BZLuYC36YyPk5KENkx4
smIB5C+dK3pzyUZbya0SGOJk8rdimC/IQjjNuLUzqCF7x09o65obStp6ZzRovFR0hEfTboXCMDLX
1N8BarMiw3Jspi7EpE2/SMFmxgcu3lgMRhibXXqgaEOJqFOQRalbkB5hi9vrarwDqvJBTjuCXd9P
DjnwiZUb4s0b+uKjlcv/DTRzZXgALpRDHAvkzh6hnl1tTbSGRhUkZ280TyoLIKYaSK3xbu/qyH+2
OhAbwqJtatEBANWjfsnC7PYmSD70wiFDniG8ki3yPuQfaYMoMp5KtDGcafqEMGeV0JrwQ/0OWMXd
VcufWJiEp7HGHkWADsMuy13Wm/xyiQUJK2Z6ZyX01YXtvCYZrLMQCgalf94QPQDihNl11YhqY7S7
xg5bwNoJRxXD/arnAftp3ZlELXnroSjznZHMX9wCh8r/kmim112iqzNussdcLf+XTUpEIjN8OK8U
tWJnURSb869BjKST9MUd1JgaiqINXHxwHytVGYcKNvtqhs2K6J6BRma6j3Xff2ZxYGyaiT6SkSgu
5wxQkOw/Hc4LMOvJ/FyS6WwwSbkQJBS2dr5TA0Oc1k1+l4S8bDwFqUbjcUpAiq8sqzvEXjDux0Wd
TwOCLEnez45km1jTirQlASslMw58WjFJh3UkUWjyJ6UE01Rz+27Pj5HCbcjOGO/r6UVrO9gy0QUE
3Kp3TaBYG0paMDPyssmt9+g+twQa6INoinhdR82tKhy970J8hYJETq/+M3M3rgknzY5uWXDsLqc7
z14cfPbwkArMJDL3YMDoHQfVgcvXTs9cNVfh9iiZymqrEs6IMhQt4B11l5cuSeqEA2W2aZ2mFzUE
3o2ATC5uV6tjSx3iRYP3WPvAguosPSShn9wr158PRYTnueyWCKICe0sRN92BDApjBDeHe+Wa9Ijc
JiQsRRH+7ZZqxVNqr4SNCDAqs0+VNSM55gMinSK6RnGH+YEVupioeJ68rPpT0A1+8JFuBCpLL568
SwLb3pEBYm5L5IoPru+xUGs4v2NH87vsfmGZSPdeLn+ViOaPfQumyQDjABGUKF+7fwpGlkCDwJaj
x9hLVS4IvDlVR1FzMHY5rE11COOLGaMxR/IEmVA8jqGxzxIuygF7iu7MKz0U+zF1LfsR9R32Ka6R
QpXXEmn9Y+eQq4fJYUeD4E2TDMSymh87JBOPWeGdS1pHyNTRlcIF9JmZIFcpoqY6ltRC2P4CQV0+
tU9C6IQEuT75BFL3iGYOcAxSkW4ZJ+Mze/QrVX6a4A7Rw/8GhNLefj4U6L9dyxjvf54NXQ7FBiQB
MRrU10kv7NOsu6+wg2kXZQKur6IWpbKWd5YrWXSEZDlv0/jFntO/ZIy4v2NHbKsydT9lkXy0lXGG
Pme/sDwDZjYWc9yyaQpvODmyIrdZB/GFMW117SBhbxQz5Bd2DbLo0+Jb9B35F5Pi9/YvUhbpW670
d4fp57lwEEDmqX0HI0vfF0mY39O3T2PxCbau+M5j/ZFyUnn+zylMTK9DKXskdmnpHHLy0TipxfjH
vLDMVtLyuiMBytU6zKN+/3OEEOk0bWkdEci+NHvyLoWP2KNPNFyqPrdPX2aqzMXJ8UsYvX1IkWZs
hD3oNZx4ef7pqOAKLNVKC34SlieDsau5QodPPLrdtsgrQvFdRfiL2nks3obWh7LlA9h32LF3ia7r
Cxq4bW2D84BWoS6TaPTl59HPB7fk949xToG2cY+2040v3KMwnGyi7dyCrMg0G5loDSGdmKhlwCgn
Fn5vJsqIBa0hjqi0dyQAums9e86TY9JIxnOEoT+c7wZ0ybuSQOblcO6XHq2jWQct2K2lswQbm+H4
2wgb4b41lfMQl2iYcjwXK5/19PDzlFGZ80BdOW6N2YEj9FMRJuqEhsYdNuZgPTtatAdFojV2A6I2
4rq6skFwCvp5mJJrfrVc81foOCRIMTXfpRyPVnEUm5d0+SDCKOUFWkw3oBWOdBim88+HJBgRif77
/OdRaNHRxsQG+yBqrjJrwrufD74l/vNI1v3VEJN5+vm89gP2yJ/ferStm+fYLUDAoKX/hsmLrXxk
NLl8QEFRAGRfKljaIFAboux9HN3gaWF5Hl3XI1m2m9PPBVdIbxEnlZL6oSjkqxnV6UsK1Qlaz6gO
A8lpz57ZflsjLSPGBtamRGdEBeCIA7Zx6+Xn6ViAUuf2eprY07A6CEX97MonZHbNMR3jdM3xgQg7
jUU1NmXx4MVzdWhb3L2JlZUP0PqGdaGm4NQ39t5qqvG9agv0mLbsT4HvGw9Oaljw02pNmxqTfzgh
iJOO81UbJUjLSNU3SWNuj03cO+KNAfbrno2B0ePPo5Kk78M0Re4ZrYp9MGhGr3tPQYha+k8ZUb/X
n0f84wXhuG4Goo0G26qwOsxM6ZDPNufMbqH8IO1s0D94SJ6WLqSfhNlRzfazy/WoLZmemXnWKJOK
2D3h+dgXVp5vNOXImzKc34wozD/Key+rWqFxLI07Qxveq5ENNG8qxgcWXfKf1/Xfpz8HYpkV7DjR
zFvWdQf4EOaHb19cXczvE+2vowQeuvWMWWBRU68ZncibQq+9qlzVHKbA/5Nbo418L7f3TZ7ZWxeI
9VtEWZyIdNMhydr92zw1q2KPYCy4ky5VUpOazTkaw7++W3QPcTaaD7Bx/vwclB34EBvtDgzTbMdE
qCp66G4BcxMCeC5+4nFwTAJjG/TA8xCH2FHjL6314jktEEjWhhxp3tnFswcqbkNu40oMkXFvD0zy
rGgqvhtOucyb5UfRBBomoQMBoMISn3F8wCvEm5fWQQB8vS7+aSgu62M/wITBfcp2f5isWh1oQhQH
/DzJExGGLAjLsdkbkl0wV+EHqc/Oxg+4idX8GI7OvA6yonmfsuTXWBBr7TX4jeOOXctzgoV7pF5G
PzqpIUQ1h4V0i1+nf06c0Txn7IMra3lqGAZvAIlRljYmportR0WX90KNy2y48sLPeTG2L31D0+za
dd0l6f2/3wFSKvwc+Q6bIOHNPze8acX9GhLIWwDm8j6nhfYKXMTru/51HhyLvJrwkQMLtgWvR+OQ
0+Aqh+OUY0FJlvNo4UveIAmt9J/laWZB+gA3aW4sMECM3xcNuUv8EaWevqcbLqmtlqOtnjhvo+Rl
bSc2hyzoiVTutJgQLNRQuOehomHmGWO8Z0mPNm1dhhdz7HnTqfieUhKT1hoYyOdUyksoHS77aELt
CW+L1SMLIPEuVz+WZevFM3o0uGTD/XyNfQGZb9qGpyxamAFNZZ1dNytRFBXPdHBL8EOq+AaOuwYr
g9kSBvZqoRrc2gCXe2lb9zNOzI1FwNNuBKSBiRQwl1axRAg99PvQGjHUV51kvIjydcQktB297tOC
j3UYYlwPWkR/Zafp+vEjgmlyDgBLpIqYSJQyWREZS9mum1NoLH67vP8ee/tpmmrvkOOi7/O7zMuM
R9mT5ZqLAsNAcYtb1HLZQKPMmfsjRnHnaE7gYFyug1XvPMUi6wk5Zw1z6fRum8XVMGqN102Dhmoa
pK0TiRWDAV0lpB0ss3qDqRlUsJXcjwWnhjj33hhKa9z+KNnR85cr73kMDDzVurikaki3YC5zx7EA
OTkZlj+crtwXW4cQx70QAg8N4MlVMYXHiD1uPcweZ1GsKEOcJCtV0OuKhmSP/L7B5WW+Eu2o8DIR
3z1b4hpR7Oaz8Lc01j+1s+BxeRVWwl/AZIyDZBT7ayr0+WB5j2rGn4uS8zBmUJfmrL8LAAjfDQTO
K664o9M5Erygx8Xmme9iwKSPyokEVoG4OKg5sA6GRbRlIa7CsBj2u/W847hWI5OcN0y/tqHp3SL2
s9+Ii3J/i3WpilDZyFvlWu4eT1W3bcpOb3xgOHGKwpUIEVA9ng3vOcJPvUQvAFhjItWkWyjhYNcb
Y+TIou6zvkJ875f20YYzjzsI4sPkcOZU+NQ2KMxo8pBNR/KFeTbt8BlA2hWZfnssuteiQeikAH4l
+YVmYXUxRXkdKzlByWxOKrS7bVxEv110VfQ7RHbAD/9lyOYcJgjjgA2DiR3/9DaHBuGRnTkyA80Z
VOW1+R3Z0Y5Ug3uyOcW+hOSfcQ2Q4e1DbY+dQ5GhLjH7x4BzIv4p7E/O4oWVwiS+Nec6Tx+ihqs7
5duRwV8D5jYLNuB1tGNaoIbAj2zW4dZYajG6rxodw3Uau4MEEZPEWFRqn4yKsPx0usqjUSEO0KC2
whkbjOWTTa+z2lvW7G2tEaB3frUDVAeGgUUmav1F5MpnQyNs980YHqAqPQ/NRPdaduWGirNeVQCe
OEqGJyAWKxaecl90AJcgj2k6OTFLhfmnLJO3MWpaBGWAB2J5SBIwWQAl+rUXn4rJgPJmuc0OkS/g
rSb6CsxinRPAfdFuhVa8ze+G3m1WoDUowrvmcQnIRl4+yT1OuJ5baU53XeDZh7hK97KorZ2fM9Qf
Zp96BFj8jnDb8n580Q25EMoGPzqKdtrFzsrjddyOM7ChchZw0hE657i4BeDLnPkqaXH62ctexthE
/2QNAtS+oGUvYnJqFq52JIe7JqlwgJPU4VnG0RTz5xK74Nauz4vLOYSknHAjJoKbjV64V6qrJ2km
w8FTOr16ZoOwH8yk5fS0U3rOGxVRLBhLYogKbQleVny3DgmgD4y2gRcreiEtc93QPnqe94BNILzm
SKWviGbfUT9Ve4EiYXDZakCR400Y0iNWSkKww6s/TlCiHP9KMv07NLvP1o/PfjgBQMg3fi2/Ow8t
CnqkiztDAMDlMu4pCiNQcIFhvVNFTXsbFQ/3yVNkh7cBsOehVuDvrIisgsq7gTf8bGPc3kShv6nS
33sS2rafoVhxa1I95N9sJuWMMfW+QdVKE6l6HMrJRTAGRqzWuxIvz6GMtX2xBh8u0ytzdJsIlv4P
6oEMbb2PsHnWZCQmz5UTfIEkAJqbbDtaN6tWZP6WIQLNJkKB6doyE2JLs7z8zc6SPxGq2dgJ+MsT
VugKFVTjO+7G7E34hf57QeGZNJd8uTZlW3yxjUJ1gp7QW121y8oAcQzV2ao419X4rOww24nGfWco
sYt7vI4mN3dSpXojqXWYK0bOKp+jhyFpNhxh72lSnprOu4amj920BFySlLwR/jlzdpQiLznS/p2S
HVkkP0SyLmO2X59JRYR7psjMdsiktdw/vo9vvBMNnXJhP3XN95BC2h40Zw7kksdS+epGlgheATtN
qaWs9C76KvA4Hyrt3uDEr2ZRZWtKHTYl3m7LoVdnoQVZa19cNEqenDEipHAIWfwj0DnVmnvZ8wBM
dbMDU4WUgR7g8XpA7V7NOUmGKPlWE/w7og4Vc7oo3s1B13FU7h8QxzLZtpjhdIE4WlhENxCc79S4
wHZ9NcIkrJET9EBaWrhZ9EoS/o8qyxAgXaKUCpIXut8Ygfkb6I1N/weJo/ndEbWFg0jBnI81oFEP
EepigxQtOBFBWAoT2BiDxxqpqKbRASxcD96wjgrxZscj2u8Fj6bMY5+Zp3TxzOR2uedS5/6rscuT
jBLvy8R+KuoQ8X2Ae8FETkz/FrgV/JeWke1AvMOe5DDU5jU5yon9OwniZ9k2iqFmuxk5GxQetg8E
lNgdS9CwiqJoVs6psLKvUQfhXdiFRyvINEkTzUtLiND9lHeksItjYtJHnQ26AZ3Jghtrr14z0d3P
DviwPlEwwLppW7rek6MguoURAQTdRG5qCiTSsoLogb1/2WNKIOagHzmu9HTiNVJOSaw9CZPAwOTW
HRyPNPMF29TTm23s5s0w6/lmTg1wUYCnq3F2+N50ekjjLN2nmRXfxdLPV8y4Qdro9k+KPxdR4ly9
NPl7PhjuhQaFUxybFELqOGNnVkphFHOmk+h88IUEu25o9hB5GXHhym7CIN6S15DGl8riDI4Jw2Cf
WxeakgmnSW6R6d5MSMayTB/Nzjn71IFbMm6vLdGxSFLRyGP5PyIpazaGltgl3HS3bHr03BEQ40vY
mPP4e7BpR4UyJLLL8tfVNOF9zt5TDR6u9M2PqBdffvzBpYkJ3IUhZDVLxIA/F/sST4wVyAc7cl9m
4MZIG7v4oAQJtFPsnu0me8aWRyUy2/TIVQs0G23OkLnU5cF3PAP/nBRyq6y8Y237RCWJ2Cv4HcFN
DIuSni+N8ZUjvXBVcyjEBmnAZvLgyVX9dm7NV6em2Jq1D+2OZYW4563tQ+BPUlpBGPzX4OCtgj64
GFv3AaXBi8bgFvcpzKgEznafZrdkwM7LQLFkLOP7+IHSSZcbiS48R0pkGM9pZRaoftDb+K3xMqGN
W/vxkG9JsUrIMY58r11ZLnXoKNfM/zFnjm21CrtyNwB2opOMOmwkIY/3sV4HJF1tTM8Y8Gvqam2b
yrqL4/HVixiOSAVGBVk8npUINZjp4SJ2s8dBG9lJBFOxxSI5r/Jo/ICmKphyppuqoe2MSEzsuiZ5
th39FeaEh3qGvhc6+pVPd1IhcZr7X60H4M1kpLMOWagopiDtlAinSVwy6fEhS5Yr+Gwg1D3jucb3
PLQugrjoGirkj91sY7Km2sNa0n77PX6eRvkEtJnD2lPPWZE/5mH1zgGCswf2Ebdwr3KKOQPjgDIs
PIANvCPFbpZFkpuRN24TZP2TgUgkmyqXqztI9j04KxY5CeoxdZ/U/zB2ZruNc2mWfZUfcd3M4uFw
SBYqE2jNkiVbsmx5uCEcHjjP5OHw9L0YlV2NrAYafRlhh8OSSJ5v2HvtQXtKGofPtcfATDBvtuoF
vmEkQUmN1srRNR47livJjAbqS9aK0BAmY3CESJktb7E7gdQqgmzfzE99M9lEuaOBisC80qNGYmm5
IM4Fa4MiQ3o/1NU19DNSuG39YeByc730RNjcEtgdDTQ1SczaN8127dhgJauoObUjfoTt4IhTnpif
c4zuLogYBueG/2xYD6mvcuzJRbCqde1qesPB1Q0eypZ5Guz4GV/TDsnDvte8p5ht+KLO03fiSXBv
KxxtgqFCaG40lPALZ+9AWyb7p51VjOq+SCQy6cK6c4S7jBnb42uuyVtCb14Gezh0Hni+ag9L9R5H
XgMQIr12iCyXnivvKsvgCkORR3nSboKi2g/Wm+Rd9bKZchKm7z6KQ0J5gUN57sB73KIxjBpgoiSm
m4sJZX8nNdyyII6gEHnquxm7TwKe/lxjrSxZfz7b4oFkEL7JgLbUtiZRGRShmcYHx9m4YOoNslQf
167Qnkzmw6uhQLwQ4fKS/XgngQy6fsSOht2H2c9XbLQTLWD/tDO4qY9GCHhSqWrcB5O/s9zy06Zu
UpY3W+ix77dOda0yEjBs78KZOGx77Hhu73y6QlwJnaVJ0Jtr58YhooLxgoHnaJvmRxgUW7+ib5Va
845wea279Zc19iB2iIDfFtaPgZPIiDp7T0LxzdTdN57C6Au9FeFDy4bVaVBVZ6OKu9+0xyEmEegq
qCvDhCAHnzksHeCuhlwZJHS0bndWGjt7yII5L9M6GxHuYNGOD7XOniZqx3MReisqRi53K/8eAVit
/YrAHF9HExPrnKATk0SavSFJ38e2vzU0PwtWdfaSKTuXBXI0vUMh07GWHF+shFWnXnsv9uh8AKn4
cRzAHvy8ekj3Wh19wQqRC4VamRS5F0yu5MLpD1K3hyU4RJHiUc3JanRA4eMZfKpi78P3bG+d1i8J
uvoVuQAfcQSakmyKPYnbn6hnAUl4R29ssyXJfxMyEJZ+dCFDX762zJmYULhPrrpZjiLnSTXHljWB
5jMc8zQW4LFJJWGWBR4BiVij9kBpKXpUbA+sJCFHdNGOQ1nQmLO88XRi0Aq8W6q52hJ/I9rcYpYk
baYABx8PhhUUSSpPD7mwI7YIZPJ7p3FeovLQW+JSDLqJR6EhENk9g4fDUk8cOw89shE9eI8uha4b
UBkSQMdy2sLH01CzFB+eq+3lwJ5LQDnb2hG+QRuO3KaTwSYMxq+GAcZkcTMVPIJQzx1zvKxlics8
8K6prl2yZjh3TivWZkAMRtegbLEb8zto42MdqHMCD1Gzk7s487+t6kDcYcUMO//qQqp04FQFgwo6
vK8mIEGy6OHQkLjcx329wmK6AlmOEV23E8j8jLepgLeeM6C80NJThq1uPlNll+8kLvZpok5QUBt8
I7qbjbtJz6k4aqx4sWO+E7d7G638IZT2KanT3wnWgnBWd7GjDHiI6UODyXI21vZsgEAuYBChSqg9
n/ysnnPACqGeY9ZAFDwuXUOkS9P6GqPBomcmdL5pF1nDFlaSylJoHO8UBieZVm/1RRstNrecrOhM
qy1k2MfSYLwzGnnFbOaeBTMZQG3TrwEvX3sHpE4W/pA9mmEjhHFjiIU7UNEFuASmiQUo6haMrFmF
ohF4SHwDhIklnE3GogviNx20eZchqSVeC0Jl/FAyd1soM//dPvfG2gmpOKaOhAHdT3ZWP3CO+Nzj
Zc1wtg6vhFcOC8Q3t9Srj27SPeuZV6BNcT5sM3mFBEL7FonPtARoZRTynA884BVxhTJ6RQyOuDLG
lDIKdeXGv6R581wTaYLBlq5kTs4bO8wIUpE9INPZZK4hLCvfBk2DKBsXYI/IzzEoqhENwQ6LyTzB
ufTRdSxn/e4smwI/EHBrquRNDqOKuSoqeknabQE10QWztdWH6hY70ZyCh3kds/q+zjPgKHm7GV1x
sRSl4NDnewapgGus3F1M7h6+1Ttoe23KWDlpDWkVafK7dI1V0Tr+yk5Y/9vGcaLcpFkCHeLkoJxy
/FhhhbTfjXmQDVG2ToOXrlVHvChXac4qA99+nyeFLqPtBdpjFKheqxbWBn1vnH/qQnv0lQajJug9
GC6rhPgeIPw9Rn2kA40qD16avmdQQTDIYnYe2SLmQLIPWnHs61ag3x/PY5W/6pBe140+rWeNLfE0
K+Ztd4G0P7O0WnWmf3EbjqmmGxSzL3gYE6xJNRLphNoWLV/5UyHA6RW8j8gT4UZqCZyK8tXOTFQa
Ji14RjRp6xS7Rov3ieG+WOyAbCa2cZc8JG13i8fgMRH6acLgMh+Wqq5fO9SdhISdh4onqxNn25Ap
VuXLs8Bzc+c5WgXl6qQn9DWcW5vAkmo5kKxRTz9MH5gB+wPLVJgAVUuqbdbZ3Rq35XM2ywUrUbOz
z4vnvLYurc7NNXLo8nTONhFuWLape39CpVxYD00rY2bnuPFd2CsjPQuMz5fRo2qoakLZAi1Ua+bo
B0TxBs6Q8aMTv5kJVdzNQJUiw99OUfpKckHGhNQ9FeRhNAiRjmUXv5eUfjKVJ4fcurXRxxTHmgkO
vO55qsfqEEgQ5oW/km5rHkSS7+AqNMsYUzp5hnCTYDHlUgP7FL2i23rtS7l1R31fG85nLP19rKoL
78cR3dxDVjrTMgK5hsH1xYjyWRdPBRXjf/JHbzVq7ZGxEFkK3XgXWbYHIcUkpM/97keiL0oJj6O9
GxTHOiXfc5cZn6WF1qL0UfEHFipbNouB9qSb3Cg1N2gh+CpRZU9Mnt3Rs9Dd2C4VUAC/XocYEKDA
xXvA8x4Uz1irqw+zBvb7yaRQ8qJOv9cklz2iN0wHbMPBQeWrvOb/D6PpmoQK2bt94Fr4Qu+O/QBf
KSwIxoKcf7kYe57kj32CxjkaWKqPvgd/twZ41s/z6Une0DexmTI6no9oU5TQzmhfGPn5zv38OoaB
cFngjV0GJaKcOGUx+ZjAa7BikfKXAEvDd4oQfr4vAsZwofMe+NGPNsbW2uQEytMSnJbKWi49sqtK
KoK+iHB38XCy6FY0CSTXJn2AdKUgyilbcWHjyjguHcKdoI8E8KWT6ilNiFmnhvqMpvbUFSy86asW
kNGhxuIVmIIR1jzVhW95TE24MliLo+FNdmH9Y4W94hk0Q5W8qV4X7sAbt8KYC7bZxEg0elQiUHNA
YGCRbt3sYRItQQEWFjWBPwPjeGUSHlCjzRuyB4rc2Q9M5JJ56XkaMlDyDo0FKtjTKbvKvPukTpkI
nDMJDkdLUm/L2H7VyvHOzZpNERD/o7MtZTQeE5qeWgEs4ixiVeXV56k8VqX6JJ5jU81yDzev1NYj
XzKekl2JTRhCHIIXzhU71F8ZSxztsrp6lr2HocckkygpFNazxXctSwHIoq/gBgbWWxWNRF3pZy82
+cwE7Shwma7Nn/3E51ZjaLuQxcGT4UNlaB9thUccapdROc/pV1rBGs9MdDVAyXcYkYqVm+Y4Lqv+
xc1vyu1eR0M4W3cwLl1oZxtMMAm2xWctBnfgmpcmJrIWaSNZetjLe/ESzIGsqdXd6UUJSx8NspkO
AUuk6jFrXaLYokereM294iNq7WgTa+mRRGCwVghgl2aX0/kz5mZA437iF1wasVYtak3/JjiBN3bU
bwPaOx965DLXmmdm/u99HD4SjkOeXHEORmJTyeolqYzzSo8Ibc3E+5/XnOlPhVIn2nQcRwPjJe3e
mZg+y5n5Y8r0a+JaPnjkcKOosi8p9vHRZ6CSeZnNXL9994owX8PJyAidO6NwvuH8wd+JNL9R6q4C
2o81ON/hswck4VWP0uuWOHiI5eJ4NBrwNJRGIQkGoJ+i17zGRdxzzXEMdvzMxJa04RUO01oday98
gZnwmrfQuaLK+RlhMrEw9WxxakggU1pCtLxrHBWcXcZeSB/zXaYlv/WJ5beZ7QyN8V9iJ4jj8CIv
MOM+V134wHqS6DYeCOK7zIr3Oqu/Ah2km0PrmDH6hPxwQt5eL7pGfvc5EpaipvKZWsDzcnxAuUcA
doriGqWZngHkGnr1yJQGWw2swzHpNkAsHhNodAnOdwr8C97MfmODQzJwhAhUFtZZj/HDwCzMd4yW
8RDpLALH9DamFym1V8MYGOFY4gTaZWBuzTaeHQVTk3syU5bEyXarIA0fvco90pSDpfTFiajkq+Xq
GwIGVhAYtN0sIU2wjazilhlb4CZnjNMuteE0r0g2vT8sHXdYVGgBVrqhXhv+3vXb38yi7np8CHvf
0Z4zV9/PN25mPxcCnTZJWbRz1DmSgGCPe31BLDw6dKXdFDnGC9dhdeU0xYWY9y+YAOvCgodlFWDF
aXjmTOgyLR7QvHzaeXfIdTg2dcnwOYmDjQySlas0yMM90kAV3KDiPDlp8FUKAIPBNBfeBcW+p65j
NdGaxI/5gNgSHdIi0Ic9x5yzKHhzPZ5DQhmvmJ+OeXZ0chI59DRcyszjtnHdLSo3YzviVG1siqli
PM38vIVt0l96ZnTxS+gTlJZ+lV99ppuUqf4GeMopDeytAemrcdszxKqbSKMvHZvhZEyfOTFJS9Nu
ntmP3TRL3NhR3SmbvPuW1sDD40v1sXKo8iiK3ath5V+DiUfaZXkzzGEecdRdNQrC0XJudcojyehr
cLvKSrYTS2PmYjuF7GxLQom+CQiTYNK31PpJvUOhXeCVXuWNsNYemlxiE8dzY5e/W/cG7+rNRlUG
TIkBnZY2h5CHIXncFzVuPT2ZFYscSibCBSTfhJhMzT5SPkbT6CAYe6xCCa6fOIV12fLXo/2aFsUD
mav8pbxkZfgcjnTYvWz2cwCxh/JUknDvkdmO9y9R5lpjTMDhz2ExTMzDsow0A2jzcsVz+iFxtLUu
CDFwA8aW5F7fDSCDyuKTlKo6tm9ozDZmG9agx8M7u+2uPh5GNxnumxhcYudNx7zUHqyt6RLSl6Wj
xqyInNZGoVJMqw9Xa29EB+kP8AzuktKx7x1fMfLJzFv6xdqQ11zd8yginFwYtyaoHuIJFKlzxtSF
RNcp9pUKQYETDIVPBkiV1q8IYUXFRzCgLLO9WbR7iVDUH8+mR7xKYPNJ5woCks261u1Y38B2L+f4
6WkckhUQCgb0IN17al2umGhCjYOlTMXFc+T1Ent1sdM6+MUlT3Edmw+2XURyqklfBAC9ZAB0NCSc
p6k9koyF11lVwwbcxay+UNeWTmPbijHdJTxQOSKgZ8fexaDg3SQZ4UTdS0WtWU9sgrNObsxE05Zj
1p5QbRIWzXaHY/uaOXBqHBsZ1tTt51RnUCC7fKCqSiL56AjmdoV8kgnPtIpnGhaROY0vfQ2iOazR
xctLFbxCfYtc2jjS1BxNp6z3835Ag5C4KkymfHgsKABSWo0y9ZdTTIaVCsiZKA2mVRl7HtyYauTW
h2QMuXA4DVr8yu7b2akiuTZlIVbKreni176cQqTc7zh7GNANCIk6gluA6ZOJmTZbDVaMbpWHINsi
iUParv/U6lRN+XvVZ+Um7gvAOaYgMiyhgTJcQBp9NeDE6U9wUWB+4uVnUUrmAyuZWvDdGc4J1Scn
05mae4u3pa6R+HuKRJyS4WNnlpusnLNV9O8ugKGBV+J1V5sVN57kznbC+1gFXz0yn1OnNwf1GbTA
XhOxxqFLEos9fQZD0G4Zzb8GjOzCIHtTKY4tp0CP2VTGHZGB1QZ09FXPMgOYQ/6d9l4160WjVU1L
NNYE6CLy74o5f7n8dIyQrpTfiJnerujZCQIjgg/E4pTmPIqrL722033UvIiO4jUElLSi8j8oA1gZ
JY7nBzAatAOIquexipttYr9JjSKJUSZiCKMFnqx9jx7mD6rteMkg2LbDVT5NDx4UVNpumIyqvbZR
jv+ekPg1B8iqA67GPufLI99lQUGIfhaX4ljYBzefFbnGzUYjxQXFtKspPrumA9EiqcbnlG23NI9Q
JyH329MV6f+NWPlvwzS3fercUMvfOPfmz8wmuBapBSsaDytkT4GhAri/+R62W3jvlzwxYWyIWFCz
Q/qpC/dDf4Zc9N4TLYVcj52Bn6COTQkjxaG08FAaLZKL3U0sbp3sB2VZt8AWyJPe/yr8Sqz8hFCi
MPiKI+bFUBuI8kvBb81JVX1bc0Sn2cEMf4xEIXjUYGla7M+C0hDLDGZzgcKxNstqqecFDjmU+q6D
OAcFfdy63i4wGY92OTJG4Ig9tMr0dxeYWKZDbq7Miq9m3Xwlmtg5aJ5hWXcsUOXFTFDDgfwQg12w
dt+z3OZ25PZZpE38jOZp7Ji0egR9cUDH94h22U5lNCIi8U20Hd3Kb7yXbGiuQ1tzGFoMfb24fcxN
bMnMd5pVUraIsLzqiXnXvZFVvBYyLYL+ex4J5DOAM6bfdHH+2hGVSUZy0TJtIDxWpK71OdkxjP+X
vT090RNYix/mnY8ThotFOwwMsySSdlmvkwbAzwhMopgMBDDkl8dtf0YXDQSdYqT1wQ1WwU+VeHes
Du8aXiVsg/ScBNWF8eRcp0wBTXqdTk/hHVB+mHmTfVFule2mghw6b1O3BSqRkclejFmMmwkIh33K
fQOGGF6RttuQsaZhlqi/o/glGPHdQBxaoXC4Ea+Ovx7RgjtdJ0yRiLmeZMVDlERD8FwzSPx1bOIb
zEOoQPHIFKWo96aiFmSFGDGci74IUNnUGvMdF2wDyEWULO3KAnSOGD2PmEYJCs5liUWJYgxVXd5U
pH9ml5zEzMhlhSdKmPtTNuhrD3K9kTev3ES7JBIjNSg5baZ+62acW5P/yJ75eCWne2s6GWpiHFER
ghHG81Qde9ZB5L/1HMNGxLa/HdT3LEdf4ktfk7fq87AuiBqdEBN2DmNZTRteGU+miwbK30prSzaP
EL4pMCUA+4bIxYChT6+oiZl50/6X4Ds1Yk4sWdprzSDrZ2Q+zIyYAKUMvEQ4fdXC+7PqX4RgzU1G
aEbFrq8S/CBPo2UX28DrvGVuloeweSwbPWMxIS8lSSshkVOkbLKz52QmUrxtMBehF+G3guGUvQwu
I+zOeSWEG1VVUq4padCTpdV5QC3GS3LYxZnNRg3mw1DiXgOWcnFbJtSAgt/0KNF2qbKf3Ch7h9cE
2Gw6l7aCzBehWDGGzx5Gcohgctl5rK5L0pXYkqh9VNog6Ahrgf8NzUk3RpZ8rARd+fHnL/wyB6YM
8lzRyTkBPCJozpyVenhJ5snHJI5eiBccpA9r/obs4FzauwxPAgQ6CjdeVOK9+aNdw6JZejmfbT9Z
BxNCrj9NFwkHdg3P4dmUGyNVRKn6dsXSwmPdnjPdcvdRO7wz6xjZlqbvxjDeDczWVWS+coF5DK1s
sAvBHKeBdx583rObSWKvvfiRCHCwQpV7Qpg60P0ixgrYJjQy3rHReJWdtrQSZsN2CoU27R94bq46
MV0IAFoYVoYeGTwW5UFcke9qeitnvAz40TMD4VfJGLep/EulM6cDDfA2UPtUIWASwxzup6EywWrm
CV589L5CovW3WMvlfVzeQN/IJSNg7U54cH2Agt9VhuO9SU8espixAcsUyF7a1L+6Kf2tGb2HbdvO
CTDxViem570Dkxy1+VkOAhdTZZacHNqwNqlAbjz6Nn437bXQLZ5dAgcPoc/uthzC4l0Y6dNokjms
WXZ5N+KnOAYJnCrdoGZnV/vqZSXdcaaMLShO4zSVdL9GDvOAvtvG2prW93lYNnvmVhRcg/9hU+C8
9yTTrRDgmneayqon9kqYaWX6nnrlQXecaqk4PfapVARVPMFL1Q9S9O2qjlD2esrHPfGjZt911oGb
xRZ7bNDpLBvi+JoS13iElzfpyoMZ2fbKGtvwwZg4ppOUPa9rOI917mSnsq5gA0aZxo4QoQ8devHA
SbF2R8o0VFeIS+Y3kskYP7nOu+OYF/p1fhNJ8AvOhWkTLNzqNbwRnP1GFz3XdjX73nAZjAXZpxFq
W7YphKgyNpc9Msuoxx3P8sAT/nM21Uw6vKc+kOEhbc3fnkn/hmzlEccY3daE2BVKjIMFswN1rcOc
6dt35XOo5ugbyDUGTCvDHzuCv4SSgXQ/zG6ZwIzsPQWVs01KNv9xvtfyrDrOe8re7YFru8m7wFO1
hrTrL6AFYquUoOWbeDYHJFv441/AL9p1y1zSqDaTr4cbp+INKppohWyO2lhFa2iuc2/JaMb0TrGb
WSsnQ/fuMpQLQ/+mOfobBA3gRHmq1qAObXdfsplbRTapFdFU/DYnNOsIKRjbzIYe0/6KZAtG1TTO
mWa+VbrJFdGfJInYOzPqikU8wiRlJTKM8onwT3HuKTD7/FhaQXRRmpTEZG5C4ssXhYN0EfGIQaYp
w282yeMuh6ktC5S62kD6T35Iy+K5FiCV0wONq7ssNXPajLHA3Ji04aZHCOzaoJM9iKX6aJBPb9VL
+HnsvPukwt2RATMgIil7wItkbhFJ1OQNTnehaYuNH7GC9DAmEE1UbtCE5wx6mctH9gSNPdSYLqTV
2jT1HW2aiogwjtQAFMdGLK05RBe9iQF7bO81CJDVT9vlipuFBpecEcSBDKVDsLo76dbU/BrbFi1O
XzWy0Q8BAPR2UgEGlmCZZ2O6sht0xQ5hl2sRfxUwqPbCj58rx4uWv/76t3/8x799Dv8efBdn0o6C
Im/+8R/8+bMoR4hM6Mz/9Y//2K0f13/+xX99x3/7hpcI5c73V/Tx//yu03Xz9N+/Yf49/uun8v/+
8/dafbQf//KHdY7Pb7x03/X4+N10afvnN+AVzN/5//vFv77//JSnsfz++6/Posvb+acFUZH/+ueX
9l9//yVs789b9J/v0Pzz//nF+4+Mf/c/079OH0FYR7//r3/0/dG0f/+l6X/zPIxYsHH4rF2h25bz
66/++8/XhPM3/kI3dSycAEUs2/z1V17Ubfj3X6b9N1RqlusJKQ3bgwf366+m6OYvGfrfIFLQ5lFP
Ww6aCvnrf7/+f/kE/88n+lfeZWfCftpmfkGu++uv8j8/6vkV2rCYPX4/x2LTyw8WBr9g+fnxGLFH
5vv/B9zkotK86nuy+jSJwMm0Te6DRuPCLgmESU00JygVXeV1nwRuRGz69ZIZOuENYeNb1mZwRSAe
RzBP4ggtr6vvlKGE3JM1pdwrYRpSk5wLLKAJhqbA3/dtWhL5yJbMvKNa6uObHvhudtB4EoxwIpvR
rPelrrNQYOANU2FvT0mdUQImcHy1qMX6nOlC2FtLTMJmuhRXZbYJ5FihAwo5o+sG8dRxTFp7kttc
JNngU+pNAXJsIGLS/o61kjQAr2SC9YxOy2aOGkgruLMYiG4JxmNPnyfEMQZ8dmB6QmevBULeFZh+
cP7bwTeIVKbPGaRCbGqoCD0rNyHqsxNb9PhuVnarjSfNBaMvQ2SUNSrdnUuK3a5gmbID2dIDA7Vh
n9Ldwa3g5J0a0e9MJ0Ej5OiwXkg4Ry8t8Hvp4DA3toO1Vgstc22g48VdrPec+zGyFxQQNy0FPZ2P
xrAZxsa5axw3ASghWgBHTfXAp6WthctEi4o7TK5lmjLmz3V6SYOnDhrFPtlx/tmQpiXhOX5jUb06
1WpEPgk7bsrfiiwCQS+UmZ7T1J2OsPTyzRgY6j4NHPrsrhW7cnA1+scABBtpg+tUDNauN+3p3NZW
tHf6ottnhWEdwGciXzOBDNIvZ55YyDEkSbZKWXCPJYkooSjfB09aa+SSxb2XOKpc2rFIDqZljTtO
8GafmXMgR+sTGs2FTP6jLBnS64VLmxN1d4CdzSfH1mmb41BcRWZqKGHDuNo2PfERuhmPiCjCeo+e
PKd761PTGgiq9khsXkE7sVYtkefdh8tr3YxEBb8O06wtmohlMb48ggW/LcsJtCVeD31cIcXMimcz
wVnzVPel0lahU0nkOSAMcvo+UHKPwEnnKMxINxGL2AjcrQDJWMAEmYiHhkShBWIRIzihmYjOVirg
RnXJ5MBj6dv4ziP2jbxANqc2CUxadFV6Q0qIxjL/zeYWeqN0n+7oa7SH0Wzn/slUxW/QX7QolpEF
yBa9JFhVtE4pp1cy/fRF46NwlWaP5ixhQw9JgI3lKpNp8ZXBjNIo+uxevNVRVD7bfWj6gG0bg8g2
N8oTV3C4Z8RMa/QG9VaR7opc2gx9SdCGktHawHnjbibejZeJzUKy8cGFXocqhj9JvBAeizoyMc+0
SdYc0lERSpVMKoKEirFkY8vW3rgk3aNNZfYAQ95VMDzY6RCalWEnQ29EruFzZUzTe5qhpoJPOHQT
HB7QZA+kzRjjIYGiNr7T+zsfibAPEbFpZD2046EYSHiSsT2tu5yAomI00jWeHEydLHube68k/dJo
suIFsyI95aSFd6NvuWDP2ieDBOiVQfrdFocsukcoP2Fhv/RCfyKB+h20JNqfiZQyl8c+VAiEljEo
qHeuXxLskSKHdvCT9fq7YzNKsWovP/AfDIumLqZ1YWsCEg35Diq2kvu+s4J1lLPX6f3oczSykSEM
u+w4dKnAlBi2msLEK7kD2SVT4yGqT7TcechdI1o5fq0bazCgzjrFvht0xEmyU3iUrSgfCR5TT0bT
TTcH3NhXEphs8Ztx/Iam+tW4E0GnuBv2gcPEwXeCZUgWF6Pb4QunYUrWOvIEryYLJ9YD49BqIr1U
vT8b3ZzLICa5C8LkKZrQX8LJLdGrocvtU9IxYsVcowFhhd3nKU68Jx24YqLcB2gJ89YkXyfCIY2v
ENuOkRBxWxIna36GATCv+xP0L33AwBxpQlTyzFPDXWeVdKc+1qAWGv+U6nBCtHjXFNbB8vKbQTRN
b/i0WOrQqfiTT/sbqV/GMs/YjNAs5ve8AIfpheYOfMVnXiVHViOHsaTQYy8Bei5bDHnJSNzddewV
1hYX5lYKhTe4UtpXndY4N0yC1xs73SrPPmAnXBi6vUqb8ZTl7lH15pqgELrg9mhpUGVi1P0GK3dV
rI06WTkYn3WuJC7be6ieF6Omk20yNs1j1n9gmEkZssT5wfFDncZcMIHDUHcUVrw1KsLdU2fT1+PK
d/VropII+rPnnbMxHg9SR7CgjHivT61UCzDVx5SEMbuaZtDmvothmdRq2+U0TnoUL4F+sTpo11Eq
sVo1ySMwv3Ue698oQtFbMoO9doI2JqzglMLIqLdBWfkbc4AwirStuMbo9BYSRuyi5EqtRcMkgimF
FL74PY7uhzO/9WBTQ2SEOetlIGJ4Gm1ZTDjQER+EhVNuEx9HnJuEn2niOXjFysjmkV/m6xCyL5iw
4XeYYGpOYv0e0Om7ISb0+/DWGOqzOcJY5RohIQuKZ0qeP8c6FnRh2cvMJhGStY2Pd1Vkw6YSSfxa
qo7ZtZkfyEZeedVLLBw6dEnXz+9puOtaZFvdg2tkyfsCd0gSwC3IvmPojbVkfl9Wc77LMXEMQA+I
kokJyz8Vmnip/SjW6OK1qNllomdJAmR/bBsbOUKeDfcehXuRyvfAGfYhanuKoKVZDSejEts0fPbr
jzR5L5rXKiHvLaUamVDl5LZ3iwTjvPlzsSwsH8D9ZMB/3AEgJlIzytcTzfqoYUQh84ULd52EMYue
+IjtY4l1F6Fd+FEwbgPk8wb/nKDufG8U01M/YOoZNbL9DGLI/V2gqY3p3EdZsI5rfT0Qeub3JAKU
xtps2SKYK9bem9Q7OEb/IoFotazstYLhdkjUQI9yQ9fpZdWxSj/EaOJ+dZ/jfNzE9fQkMM5Zrjj0
4L8n3O3xl0Qg6s6zrP4J4eGbVzfHKnlLGBa2o7+MNd4s+RGThDcFaER7KPhuCsY6OmO2XQ2Gts5g
G5W0gRxkj+w+0A/ZF0fvWJDpBwsJBvzjdZYEGy/igKl4qWgFx0UneJd0lqpRPjI6D5ghm7tCRzcC
XxEA52IogpgIQtJ7Ws/awQyYQozqPlFnGQXaAV0KnlImgKE8qR4mRPyicrFjNj5ChicSvQ3Bq04v
Ex5H3JeLxib7pq12nAHMM9p1CHXOQDVTOYwVvY+Rhc1kTysLT0+t/56GdJ0W+9rrV3R97BfR7fsw
Nsi06u0Qp4s3fdt478owPIMnRkc0UW9S1ZE1NH7HaP4gVZ20JLnjmb5Mx/LSOB1jXpe3x4EJWkmQ
3IKZXPvet7fBP0x6vBDZhEj5TEX6J2DegvosKusJGsoHKTzDgJ2w25UYYm3u5ULsRKrOopMonoOV
5ZxVeXEnllqgRlx9BodH6wote50Al4qeBUVDQ/VmW9Dpi1fH0peD9+6SEqZq+CrV84Q/zuoek/jG
GfHckkPsT+ouLE9J9z6l2jqmzG0RS1EtzJws5pQPXgcky6mXgG5WJvwl1WmwY1Ju+PsGTbDvfPSR
TSCKswYYQMw3XjmYXync2xQ8TIVwxYgOUfFlsqFzJEPj5qrH1rKrtHsrOpPAhT47hgFxMPBFeu09
eZGLXv5uwO3kSMVM+xRpiDEz78YmUti3EDGdbszSFWZlUHIC3bzvs11p3/O42DWDexgctuqxBiWb
jgdkomB47ZLjJSkKIeivMH+vhcNJBvXZzvDVBOiNx5jFtzr6dP0ulskIKXwwP+esJ9u6qxykYx8k
HxFyvQt8BzT3Q6X94FBYlGSbZ6y9FbNjtlmYJLAwstscQWM6pVxq1qaMmFXVpwjZoxwUmRe/k+Dg
wZy3sYrJ9sJGDgTXna1uWsH/iGDUtvUFdR0tWrlrQEvp7ReTzJVv7QL3OZFoSEKPl8L6m3aC6h/1
xIPB1dzwaoAjUEOd+ha8S5RtE9d5tDi2/xdzZ5LktrJl2xH5MwAOOIAuSbAAGXWp6MAkhYS6rtHL
8eQ0Xs4rF6hrqXvvf/ntv95viBYkQxEMEHQcP2fvtUfCL2i24obDURSluy6GuRd+1TDN5IrM7ug7
p8lmwT7BCNzIog1u1q1yXoJVSOtcBUAM5z9XoKeoA7BSbyN08jXcc8KdMmK+jAoEZjH6g8ZhgvAo
6jX+CM8ryddB8VJUn0bYrrHJTH6IutLZ65qk5ZnvUX5eRqpCS24HFl+Hhg+R7rBa3jWsUxmJD2jR
xNdWfInJNECxvavwViyTsSO6YZcHd2DZOL+/60rA4q9OFT9EKy89NifdeUO0y3QYPsSnVZOZNfbb
Bdtkj/DCjJ2tUQFwVt2LMdz303oG8cZl9jchB/IxOd/DmjmegXnvPkBdLU15Eussk1PQZESgbLGH
+Fo6L8J+o5d7yoiRSFhCwhF2PNlPNOk7TDnuHm3y+vtwlqX7dd5gt3K/LCRY83ps+43Undei+yDH
9AzxdMSELGK5iVdHa3Ynpsd2ane9/W12fyj3o1+15Wm266fPJr7pDIVl/Q4R9C6cInQmYBkm8ZCu
kyretrKfsGLod2Pw3XC/U7KJGHdcZSf7KnquQt08qtDYG5p+qdQuCJhDV/K4OBl4NWbaJfP5xscz
ZNvPY00AWPytJQ26vlu6+y66MSaMNQUUjGx6crpxDX96zoPxdT3T3aHZgSWjtkIzXBf3tlmSFY18
sGWcSxhi7pxKRj+JBovlFcr2VkZi6zB1fshkZ+1U5kCbriVIv9Fy6WhUjw5WYkaPBeFxXLPaur+J
2PAzSGjkIdbi5cNy5cGeU/ITumgnSw5vzQb21GWuzqijdaHmJOEuhGmAk3HRdmzMQq+1+UCUY/R9
Al2Am4JXwc7SObopSvI5fE+JlAiz1OvH/lbqKjtENHlX9g0Zo4OjXp05q55rZqSXdNBI1yEz9IUg
6eRr1/SXtEFzHLWIt6eeWpQ5dEttPGPENwvj1cndG80qmBDHwx1L99mJiHZLwHl0hYs1EeXMtFhP
VShiUlr41Le4wjb435gTttQxyTjdYQF8iGSkP4p1DB9n02di0nHqRwvRn5tOFxLSR1Dc1RFo6W3U
TMVeaUt/YF7ExHgeX1qNNwMX3k4k9UtTGHC9czgLyatTWX4idWQVrXojmoczH9gAJs2vhEacHYPG
s4ZWGBjqTd12J6At28glmscefBkQ+uHky494QIBhWDjWbA2QBF0UhLWWwfQ1gS3i1lPvx6E7nlPD
/ZiXxbMXwo0Sd3xSpZ3vZdugmbHctzBHAo/1n4tBvK9q6ztN6fdeC/loBHduQdUx24AvGcBTFGZz
wJjPrN9JYPgR2XO+yt/q7QL8Y6Pc9geNpAPKoYclNplbGDMeU4JkIFWjoRIOLSM8bPeIOt+qdeRa
kh4RKf0nKkC2RyDK2VQ+GY35c8y+2kuOZnIwGzRa8F6boDyMbQ/43Xoqk/yLmyVfapK+vri9YC1v
VF2yse66W7SosQbrMMjPw5BN/XYaqOeIhcn2LeUjctaqudU0iuikrKczfC1YobUtyQLTU3r5JhGW
fSv9BAXvzVSAk+xLkuSX2MH4QQ+OZANYh3SrhzNbnGMg8eD1tML6cItZ2k+ikbzPzDekhbiBTQZ5
BMTmyQ0zemjLnFywdOCjrx4A1RGym6TsRzQ3+mKJ0rxYUIL3SlbyjRDo0VfWNLALz637ItXeDCT9
ZHPJ8NLOOerohClkDnaSJacyv2BJW256ysEAfR61bOMZAcadbdrShqmtYrl3S/cL6HGHkEXtJ70p
d2vWDuRsUe4VfOwD3TUiPXIDx5yj9Q9zHrL7gszumTIvPf4Aec46VKKzIgZNONTkfPjXXGg2t+j/
h507g1c2TbxMLfHyJWPvoGfUHhoR1WOPOrmaaus41gnZJr3+qcWMtHAfQ3DlrKL/tp0BwtTResVl
QkWbgsFYrx8Iqzm4kmi7gvIdd4rdB+vpvYtXfEsNODgc6pPdUiLE0bFQa/tTYKmvrPNQCR/OJCPP
pf9SKHKSXISrDNfCdTbb1Lu2V4eZ4ICich0apMF0xnVQHQbiRwju2RbNeMBkgSd+3uYgq/Mh+BhM
Et8RPa4L8xnH2FzbMII/RwuVQUxSiC3RL2GLZXjHFRXWBYYFmb60+ltPEW2M49ekN47EGDx0vX1U
LMJ7gX4WJvQhyGff1MN3ch0gM6aDeklxoNJ732BOB6U/bLUO5VvCBi5svxnEdG4nBoSnwuzuoZU8
jf2pEder6ENOj6xiyZwghgBz2sh+ugQVrmV73jTLsJP5ciwHssQntz5P6HKBbtzamX2uGMEbybDL
83gPvdNTBixROHt9F4Il0dmDjLeci/CInh02/PaayWbU+YdNCvum71pvbmsmbmDoCExWG1FREKTx
cC+E5dV579clLVuV0wBa+MBQZizjBzktry6dpyJmXmZpZ3pY7UYZ01MZz74eytf1PUgM9olSvzQr
FYFOgcgOsgoe2VTcpkhWyTmbUnt9V0nvFvounSwYovolZJnDga6ddQZQhUae0vhQYENGw0t5o/+s
UNvNTTJsJSriII0RwXQgoTr7fpKWt3ItldOih1irPkplhfqRBHmYDxgSAdX0BvlRNPGWYt5USAJ0
iCq9RuAJMNKSgidvqUlDPIgzuCyDnXlipweDSXlN7B/GLnT17H0rWmx2dxfo0SWP828CEzeNhp1D
aWUrr+OwJ4baliWarsH16pm1hESKpwX5MfNM6CBWVR6GYIXK9vwFgG60o9uyc2/yYTlNofqwzfa0
IGdIoD2WjrVr2QiZUOZlNpyQXN1QkEFAmDZa0fjMH3bd9Nw7zXOFZMQZcooP3RuibAPZDt9l/i1f
rAEBR3gXzzBf6cFWdXuT6B0BLg7iStLPvbwdn4cE1VKSUCHPYf3ROKv55U7ZDPAODj5IrlwTYjk6
oBZLPA6Rytf1qkJ72zdJNQGiQtc44QqUSr0lYTeB8aro5+i8B6j9DHPDmENICp0kkbAfU7txRg8c
6roM2gYThmqbJ46J661EwRueK8U8co87y/6uLbb+ls/MsdgRVXNtEXSIpO+jJcVoAOhDMBLK+TEh
SGljIRrOsEtjkNno7jihS6UuD/dOolBiLUURxF8Z4xPtRnS7mO12lw8svTBbbQB7p3K9bnBEGSQw
Vk9meZgY1yTsqiybDksVxEwFNksROKxQWOW75cg6ufICqgIL50kx2WK3FHam+JZAUh25kHDGPCjd
ZS+UReTQN5uyDOPa19Jpyg7YNynHUWkG6aNIyZJiY9wqjHUtyXfiQ8a2RBE4mdbIJm0Zp54Lc1PH
rX4zBEJa0GnoDnJSl23bkGgVEvNrPrn1nFfrVkxgbtMc5QZvjRi1/tI7Q2Y+p0DAymq3BAOjYFLD
s3aSuHRkQCIG7oOeUfIEzaH3HW0exblzCm3aZUOQuvfCRLe9+dNA84+B4V8GhNo6//vTfNA2+OPN
VTMhlaNsctP+Oh8MRUV5MoRfjTlP54MZj5rzBEkHbEhQYn64swRy6U+zTaHlxHk94W7DCmJzZOXG
JDQgvCRRaQaQ9bvKkfE54QDHWyQbaxq4Rh0S3AfYh4GTmSlnLoJ+vXfR7eWtVVSQAqCmNQ9AAGd9
elVY20MLaiaCCXQaDHDcW/LjQPGfNWM0EP3UbU0+iU3sbEgk5mGuq1StFlwH0RpU1tpMiK0EuuQy
4RxmxI5MPINQxQXpUyN1R2DIThAKXlodW7yyJlLkOIlGfSZuj4mYhjlqAa23F95B9CrGZ8hMkOQn
XhFM8xYfPXG+DAQnBhuaZoIF1LNCJ+YrwN+FrIf9lY+EeW5wn6oek/gYUQh9E71JkPtGdTbQAwjD
7jh+mhZuOLgsSdHah7jWivCpMfvgA/c1Rkw5YpX+DERaptnBdEM0g1tyTsb6M+6CcdVwONWMfm+0
XWmzksvqxmp0JrmFOWKvrkZ4r4QaJDZtNz63GCUd91sVN4CuDUEMQbIVrR4BgQDbxJwJhnh66jrd
bm5CoZbkRUuFNX5twoSipeujBqtTSJrzLZ8lfp9c+KkLvcq40J7ZR47ayQptGd3nRCgUF9esR7qU
DagXGn+9W2m4nzu0XqJ3CeQ0ygAtT6RrXD8xBUgDnFov8p8weCscQFrYz8a3tTHcvjfDQptddRWE
gH9f7XATf2/KtvzZ/V2r8Gepwr/URPz/KGZQxp8++/+HmOHmv/6z+ed/dv/8jyKe//kffxE0rP/x
D0GD+Q9WAmVrmmujc9Fsk6d+6xk0hYLAsR1pERclES38oWcw7H8YrqMpV9M0wzR1U/8fPYNu/oM2
o2W6psKid33q39AzrL/+L6uV5PxSurQ027VdRe/wb6uVCdfPxpTXNRMp4GlmPTTSfMyN/NIa6Nm7
tB/uiprBtylor0d6+BkmenjMtRhRVz0m7ZkCK7jN3cglNYX8HmGHh9kOnoxBGS9WBWh7Uek9IE2x
t/ns783mVI7aa+wEhu+4NN3yPjiP4bjcJBZ2+AapPXgt/wpjZabKrJgAnp1UrsMUOnd9J56/KpcM
xMC6KwYq3XZM292f3sh/sYib0vibyoPF20QRoTtSY26u4Kz+9biUBrmJdh7dqqK6nwz70yDyOlU4
FgkGgSIXzlTACj1tzQ5eKpp6fQWxzhnuejnG3pTwMEkaZ2QuKdyATOLcbN7DimIFD8YtRPkXzHlq
owv9O+mquFucyQdihHeLhUxRzxvJW40Kj1YNwZAEjO9pKpS3RtA+EBsAiZkB+qZOMatN+RLdqILG
PCxPIPRgVcENoE6TCdJ7ZbMtAVrbbYsqJsVYYBNN1hVGu4mm8awXtFGXKGBXocx9Lopjx5bshpzO
Q0RE8xlgLnDhfGBuCVATG8wAEqzqP9Dvv2FOqb1yir8Fo7I9JwBx3cxML6CrRkP6lR3A67SKb4P7
PpniLd2em1l1r9mIk6mIigEPYoLpLvG0kNKtxf2C6uUT0+FrHlePxuKi36b7mJpwewYgqVfDM09n
JxUxaCQOCzPvhJrZ5qdQ7mY52NWkInTHYIDQ0aUkdC7a2voMf2Ucb60JtMK0kIZUDDSgROt3ca2T
UZAZXo/qBG9r2KPUXI3GjY3XdmEzOA/Gz6yPMSfN0YcWOBi6LPI7WwxzzPMDWrEzPDmcAUXTN3dz
wrQfJ2K+N2c2P0a6usLg9VXLm97Ss0yG0Tj2RnsDWx5gKfEu+4oCO4YuQPck8+PZcYmD42JJAMc3
3HPHYon90HVAleo0t+hpYJ5BGdz3uEDZ4TTMKPIp28uIrhefhojWtM0epooesQYfwjsnVcFN1Zv4
Gadbw+5bEqkAs4UDfy/DjeSYKdK/ufrqGg7qkTiGZnQeKbOOUDIpD8DsbCZJToo7HBpMhftlYr7Y
rekzBn4UM6UfjXtVm0rEgIXUj61u0HhlwBRr6CHp/66tzegoJLrEaE1wLs/91C77umMzRUyC4+ch
DTgqnltnCJsjCym96xCYpv6KAH85acqBTBdxONloVHjgVu34NE9Q6QTt/0ROO1KcKpQiVAIZAyRU
jamAExbCdpQVmWgkRcZzFb7oCEBKHSxVlKSCbUuEYzm+yPS2HA2N4WiFUFTLf+p4dLwWhmECn/zo
2hYBzguCU61FNJzD8gwjrUEXRRo0kyzSSevuBzkoDO/yxL5jkToQAYCVs2DI6LQSH0+c9+c2wUWN
YcUADHpfMLfCNzR8BawCmWwU5m1CRHRdtv7iRucxm0HONWPoRXHoh7XO3HnUT5roGh+mwb4xmgdq
mqORYTshXCg7rFlkO6pd+xQierhJUkZtTEsod83cw+BXekMpHofUOfcuXDlUNj5sTvds9Qg0DHzX
IDZAyNL3yHs04ldrM0KMvmJUR5fqFWe+P84EPKUxPq8q6BjQWgKUJrsUIcnLSxBelpm5ntSRcXAt
9VDG1nvrFOazDtyvNHtvnoLEm+MEP9CKx+S/Y6HonNMwBeM5YxRUt6xIA0TjmhoP3Xu60AkNX2B7
3QXQ9Rl3W35bMPcFD4uXQK5amPGxziHgCC3FpoxSvMtsr3KJZOvwj+4Q4JK9kZyUdNY+q77pnDm8
lAQLbUcZ7/NowphH77oe6o+Jlh8EsJ/9yIqZGRGkNBe3mlB3raUdcHneTa2Sp7bb9w0JRJWExjW7
4TazkYDpS6l70EyhG5sNgE2CHMpW7JFiUc869iEkv9WLI3aY5vgBvBRYiU4rvZmcXVjpXm2yEVOh
BM0Mb3nPctltFtpzzfckH+9qe05OUX3TxFR5NXqdfdVp0yGsnbdIq8WRC/wDwTGHRDRf7W7CS83D
24Eszt2YvtNYiXxEHs6htttzvAQQn4Kg8brg0xBDt5XVAIM+NrD6eGRZ1n4sP0o30HZUs+kasU14
YD7EJ3Tst/jwx5XuI45yIJ0vL+6goP+cuYrusQzJDY6pkMF/aVObo8BJgcr0M1onneuYK/dhave3
Fgiz29omwAlw3W3cZvqBqcBN0FqsfHXrF/XS+kk1w0hntNcvZG4b010Me88z7SVdjSrLdoIHylCs
Eee+kPR3hG/NBsppkCJeB9NxW0q9209Bc4+afjylcb+K/qfjhPt2N8+0joN0jnYj/VjPqRqKfDaP
ZEegN9Srr5apigPbBfvYcmUsWbcAra6jwzn36c0fEkmnxVqK56V+Hm36qPQkfxoLUzD46xpAHxZS
HDOOQCyz5Jbm69aEJCYjO/zYw+kFl48kIv4gHZPRaZ+TZ6WHH+48RWfC1KNzSwdrTxv82RDWWuzE
+zLPDD8cgvGQZxjFxm7+ZgSJTj3ATWCb+i27H28ReQvYulg8vU4QxsQuBn5Ahgkfvla7jbHsblIy
KcqF5aFG97URWPsOlhlm2xaC0tloqh+5bJyvAwVKERTRexQiRoBgaQ/W+JN+Jwxuaw3mgb/USrLq
Rik+o8mliz9tZRxaNzkz2LwNbc+uOa4MTPNbg1CS27JOzW0t8AUsk5meVzwzJEaNyxm0+z7kk+Uk
+Kr5tKDvso2MoaaVlv5c9K8tQl+2OjYNAkOzvzQmJDU2aOA1uPhUpd9iWfLl+lXepfRWKqBE60Pl
FBqwOc5zGfdc5qOb2pJ7V9R0rlus+P7ymWkc8ilxZq/pahJU1t94vRnarvRrgYXeHfrj0mRwwq9P
TOsTTnwkKsU8Xe9oaf4MDuPHiKCZoBF9V2fh4ku3XPy0DJ11VQCnNjJ6gK66l+vfd/3p16+0Xke3
FAS0ug+L9QDtLkWlQdbS5Mr3SFgHGPkoGm2ITnARAIiEBq9wvfn1Qiq4uaU9vRaOBZoXSVGrjaQD
iKw8xkkHuG3Bigq/kgAjVp0S+ZxVHPuC/vpogJuIun0nag74ejPm/Qvh9lh5NK7uRHVclAgAB1cS
Hdh601byJcwUajb0Q6e6eC3w9PnXm8CdB5+ZxORFjv0N70/l20vAIRwIGt9IpqMeZtCWWRYo5q5H
3YrDt8jQXfII+jDRWHu0mQBkODx6Xxco+OYFU4LrSg/Q/fvvt+b3Ebw+ht2SBkdTgla1LTqFJLqt
b1EYqRUG4tqUAzUi6cEsuR+2xAZACa1jRQCK3VMq4panS3u8Hs4O8eHGyC2xZVLZat71aBsWTYWx
z+3d9W6GovPQyvI8d7SewIhzCBDAvjsZHdJ5jP44IDoOJobmxY+oraN9kzk/cjW9zuGw7GkP2r7T
txOYD51OfT7Sy7m+Azn6ml3ZE5M0EurqcirJNvVD3W1+3WQ10s/rXcPsiMoxX1ym7sx56f8yV/GN
YbVDy4+gU9YuX8NfVqNFi7bWr9ebpASVVsZUN9d7RtL4ZGe11APXW9rWvLo8RsyHk4Wzj49RmjD2
COGflM2lKvPAb0wcIXxmGRCzTPnXm6CpXMiejE04h7WDgF9MHwYYHbPGqtzlFfO4Th8bv6/BSF+/
mtZnUbUYNMOJtDOmtDvHijifjtpvTsbeV7lFw8vs2WPUXXa8rgbXd/zXB4d1gTFTwNBc3QDWb6Ea
mC92X8CI5825/nJUZSsbTJAva4zziyky+zazoFE1DgoB2i/RruXivCsDR94i/XWNTSGt7hYXELy/
hNCJJTrm65PXG9nP8tbWg0OtO1DFczDwHc1fm0CQZC6N2+tNGi1/fFXF3jzoxa+Hgywcd5Ocmx0X
MgiqAr+eCssVLMhdd3Fv66BJfTOXI5PJdrzNULIJrbewryr2UNcn3MQwb6zs8vu7rt+qL9F0mzDP
POB8yX996/UJpw+mTaNlDUU5LTEB7Wcf6jErTpd+ZmZa3VvhUj4iDHi4PlybWX6wOhMOxfpdWqVe
SQCqH8wII2pTaG/Xh5uoBHQ3qvJQunr2jopzV+1rKC2Xpmuqy+hqFaHl6CV+370+Nq9PXL+iYvqU
hinx5PIfrt97ffz3f/j9GCHNn5OOu9y2glOAShchJcAyasJd5XZkBDBJVCMqUtWZX10rMC+04AkX
YjKQZJ/uIk5Gn1wSGR4T22EOff1FXK+wKmtLvk8lpM4ROnlXM1VspHYpQPYcZercBRTCWdcnftMS
aQWoFFUfYB/zHlwAl9U89nJjfpzJ5/KEG9R+NwkQeOJFxmXkGexSQTUGXh0LP4mbmzxATiUydbK6
vvSwnusgzcNkb8YDbdM0eJRZEBwCZq6XAq3an27qRbwmqtYOeLO2Fe6XY2FMnh7kj2g3W0J7IAzl
WL5orONlZcuDGCoGMhZ3n5YSFeK/8m4ggLNjn7LP8/t6YtQC92onJ67Z3dDdGFp8gRh6b1ioNDZ1
h/zMNswDm7wfXZ7vc9P66LMZ1EjjK3DA0O3RSQwEryxj6lO17AAuQVifqFMwJuSXDlj0KSjB/y7s
+6MkfApNzN4gxMg+xxQB9hHduHsMEhPgL5S3QsNtkOfR6OEVxxv4ScMhZXQDkAMAhofcSzvKoj5X
iewvzXrDoY9825yQhrrwE9xWsPwHxwqn+gmMrnFgSXqeRFZ5xKbCR19Pz2UUJHUMM35NgWYpCGe/
prpkp8D0tzVBZGNVPcalezKT+D03EJx1tYZGeVjIDjbRgkBOp9YhujBDLVI08UMEW/64CFgOvOBu
VyZRe7neVF0ZXzD5X+9IWR4J2DK9YJ4eJV74jZMkuM8W5nv1zImxlFboN8u0G0fjuTAW55BGPYm8
QtWXBRz0nvBR3mQb+SMxkAZXjkk3n+sVWZgUVbotodeReOSerme31qfVWcu/F7r4rkVh5YF0g2uU
VifC3k/4Zh3w1bw29gQYiCF+dcFEowiX6jhZ0o/XX82wqLnU65+Da5n2hklWSGreD5N4Wv+l7Rwe
7WVCcO+2RwyMGf2jABRE5T4PI5Py9U6zHtelaH6Y080cDwQBtkHHzLm1L0s5sMFRgPyaCTRqJv0C
ZjFBCEt6UR1y8oQFkzzN9acgkzR0qlA7ynS6M6knMsoT2+Ytnwq9gCj/MTt5uNf4oG9G4uM8kMRY
5Q06G3h1FfFh6KxK3CrWuiqlomq9DP7PKvylekc3nVTN3oXmRBwd86BAJMiQczbqc+w5KJ42uT5/
WmFIjCe49grcQ43j6SyjVLuEhWH4KuHoxA9LQJt0AaeC/ZUGHrUkTRcJR4UgjraRyivW46yN8zfm
Rvul7xs4h+Vb2KAU1Prhp5vCwAzUGYdJ6Nf6COVzwIfdfa6nI9DIZ0xQBJ1qlPdlVCdAUbXnRa7o
sFLBpu4zPBj8Akdo3qKNYPfd9jKtN1obARsyYhKsrAeVZaweoXNMTEM/QJJ6RMYOYTXEm912MeM2
PmwVDbRIijdmbsQi1umTESrSWkmozKPPdpxhkorlW/BqgOAcGuPoTmVKicAcLknIVCU5CsrndNRB
wGPgctBMy7vWhLcfmCtVtxheGK+qQ+6M7oW9lHvpuzT49VXoYDURM2rE6xNWye46LLKvTGe+6507
XH7faGFBJIpC4Hl97Or9KSRa2//5NtobZwP62gkFQHsIY+iVDeRjqoF2y/h/6jpPJsCol3ViLru3
vCx1GBR8rtIm8IZagnjDzIR/JD4QoWQeUO+95mnK1lIDgIwUjg7UnNCAlN9yExPwlNW3ndO+G0NU
442Yz4tukxnPlJrOSvAoRJheqsa0PFfiBQHZ6UdYMw4mR27oQ8DJA7JV4IzOwVLxfWAgA6DqROER
FAkCUHCuqs/OgIho8jKFS8HqK7mb1wMBs3G8MJTfiIUfPS0Vi8MgnpSb7MxcjRcI+tPFcpBCpAT+
OVN5bjAf7ULWJIhU5kZWLRN8jGOauExuUx6nTH60MU74Bv1TiUdx24+gJ9J0oT8ZLOSK6QFYNAJP
UIsPGj9pxn7SZXTcxihDzx0+mfZbYojqfL2y507b+Tkvx8BnhLa86LetVp6jso4R5uOrWfOohmHy
VYj6qwlM6CxqhLIUFT91oA171eIGkSOpZKalMes2IUS3BafzdXW2s0Tbkc70mZvZIa+K7gJZvr3k
LekWQnHBn1nZIUtDKOiwwuH222nBSGPbsncjEPKRE+XEyF6h9dK5ArlQdZAZhxoGvLoEM1+Ptmem
kbUbFvL4spyOAZzxcctru2Bwa8AC2z9CLud62j21BleWgV6sV2sIxN3wo1O0y6cFZE0wZse8005R
JKdL3Jgrozbky+t9yPQdw37OBSspzrkDLzKmPQ6O2t1eL146tZw/ayhOZu0jsxEW88JYtgKBVkqP
v5IgfzBRnmzJe1o8Y30/yGJ9ynWmK0gVYdBinNol+uDlGDORK8fRxbB0Qm5MBPgtEp2kTk7TQOxP
S4+KmNJ5u8wcdOnyaS96Gd8gVuQ0S3hLaDLB7kkn5anFMlGKqFNHsAliNbI39LWoQovn90q3NpBc
663CIzhkg9iDVK13CV09BD4dgsb1759I1N5VOMqRCscfaNmpYrLoduqpUyqbZCRDmx7ZuR3zictP
S2JPlfY/IwkjV1MlUiJnmS+DZDUb8DNtUFs8g6SzkEZFh3GsGjJp7YMZquGoYnUjXD7YVc9bOYr6
CZMq0Q5GF3kdgVOcD8Kf6WkyEusSkotymAbSxCap7tMeP5IWY0Bw2WygJOA0qBvgKStKVB+DN2eh
eBnonpouuqfOWI5BPZHB0JFSIPZFxfx1mS3izyb3GGZ0r8zgk0EtGLwl8LMGu0uMlAnUbbSVhLhG
7JHcWgu21nrB6dHWRnafH9smfYh6JIfIAjCpRMlNtljhiT4GavDG9IcJLlaU19/XS6OlPgw+GXRL
DFaG7iY16wN0J/hIuTF6pzwA/4/uxasDJNIR+pZq5CqzN2vBktO5YcAxcgk3keBs4wYPRfqFIGHN
GwUFOcaPZUfLZ2drVrtLaKWh8nJ3AAcVts6xJ8An9AwxKb/saCpYdKQIDatwx4x3cz81ByAGXqcT
XAN22d4p5ywxauAA4TA2FSYwIb8NdfTVRQ2III2Jx+DGjxpipKOeNMlNt7CV4Oz6XtTJuxbO6L2y
YDfaM+3PKPLVYH+pac3wyYammwK44D1aApN2GAfOQEzWbVCInHGTctELjR8oAJDelNChK7s8Gw6C
qZaWzi5clu+mbMEkwX3F5Fr9vJ6186gFxPKFq3I2nC/djDF401eYARZWlWitN8fAZoaw3lzv2kWY
7yvqGUx4PDboXIgTI3qJMemBFiaFeSEzC3OocM5zXLlncptr3XbP1yWewanuRRXFxa9lf73Y/ar/
r9e9X19enyIw4phq1QgLiUtDkWTsEX5dG9f7vbvOT9ysl7QyWRauV1OyRKNdmKCRtXUxnYOEjwGp
hMdkgHAG22NyD4HrFvvf7Zjfvay/PfZ7r379lt/P/q2B879+3/WJ39v+3z/gb4/9/vHXn3z9vn//
sf/X3/b7x//+bf/qsf/7K7j+j//1QEwKfBB62IU5XXNgLARljaXOEw2Qp4aeImLT0iO8lGTb5FY2
ovbHsGz8Zu2x5LrxZRqRJWtMZebh06rkY7JY842gt/ZEuOi9qKLlS5hjmOnosRB8R/pHISSoZEj8
1fQFs8lAg7+BulSjioTXYBHeBD5VDsXj2KY3KUzps7KXhKmwsoniIJVpsHR5TkCwvNBHPEVqHpmT
5M02WklSEWlgnl2RATT3GmG1/CcaZ9ifmuKNuJrC7w1h4jkJ1BehOa+JVleP8zwEN1KDAnp9PJ8B
vfV2uhyl6T65aAehFmHhoeICvdx0X8IY7Fiitey5BQTR6G0UTvPoEjhJq8EmP77iOteQNQ2H3HlX
uHK2VlznFzKT9NfVwQ/6dZsRPPney9CFPl4RoxtpNFU68S7IUddJZnk1kMhztRfw29bHZ/7YbR7r
yaVbyvnVoZ9tro87KIpOhKEnKICJfuoQkOHzc14mnIMAXrPxdrQmsKSQTh/nGiRa4kbebHfVqtMm
hBKEyRcHrXCjcEnCkVentu0BT2sdlnTsS1yKoaOiy76kWkZlrmeP4Devfxm6J7BZC2l+17uLSFGT
zpBbnTsHdM2BfL9TZyXzbTvbT1Y/eanBvKSJYkp5iXRJGhnwF50gA5I9dc9V8S6CEYhDqX0MrSZ+
7Mu5ITDE+Z5Ky3ifE1gJTe6QdjoU9KxHSFpCoQnuAnWLZgHlZLksdJgJVKuGH33HAauUGfmxOxdH
rQHVIJBvCo05W941RwGFF+nb2ZoEsNyc2W8iYsXFb4i/FJmBCjTEKNQb9j0zqyOe8Pg9ARvc4Rj4
cCkxoD3HHyR6U44NSf4uzexrZKvqvsGF8ISG61T3pFkqNKSbCn3Adk6Z9sY2+TrB0hunKsiwBwMO
raiA5yRmdyfJHmqIELuE1YxAwyzd92S0DSIP8/Fctqb2ZtsP12NtMAo9ZUur7Wygfu9DzcVvYMx1
O2SW9jTwV81WOvLX4TicNEXtQ6vfq6P4i1bTdy+DzHeAm32RKN2RSf43dWeyJCeTbesnoswBp5uc
QfRt9p00wZQpib7vHF7oPsh9sfuBVL9+6dSpMruzM8GASCkiIwF333utb2nhzdgP6XEemcCDwxzt
g33MzPI0lBipMnQ2g3zTkMfBwaQMt5wd3QhcrkW0VdS0xMHgBXuJvU8WETJvepg1Z4H1eL0cTnaT
bpSl1N6M6oPrUM1zQYWUVU2+iZ1Ft5aFTRvXY/o2uGW344JJ9q3mMaJ33Jsq69/Jj43u6tCzH/GU
IuwF5TnlmXFULR3wWTdx9Gxj2Fi5hX2S2hV2Qm4HAkrt1yrqKKQIMBBpoW71GMmggH3AiqpDWTgv
ieixUV57FQ6/UQxp6LIcJsPTKJr+xSA6Z5Oyjtp4AUMp0ymxEk5jX+oIqqld65AAqix+hfrVMpeW
ybHpzP6OEv+jyGlDCMJob6bAil7b/pt0HNJmkii+eF1W3oIA/768WVmCbI7m5n4z8VAARCZfqUHw
dO5JejVHJV+xXZIQ0rygs83OUayOncXkMxbcuE3o45WiX7XD6EcDKCfO2rZr8zLOh0HxxTVwfEd9
Bm9Opbe1dL932aS/RjKy9rpliO1yWISEc4/S/EJ+HQ0sqxKvCTKHWmE5aoc2IJqlMm+dQny4We2+
oqSZ9sIBGYqNZd+KyHkNXBobSP+Dq80T+5V0DAujyutU4POxXaOBF4oFg8WNe44DyrsWMY/kyPPl
x8aSG9rmN3UtWPD3x7FQ9LkcCcR46iYIH9xpvq4dKq9geQcZ7UQYbrybKuOlCJV5Mh2KSlpWmKc+
jFBGelGwKWUtMEA2nqDTq9Am1Nj5HeaF2ZTTDFGzPqFNCn9v+Dlp8EykQTs61MB+7C+vLz+/7P2r
w3H+3/74kUyj7vrjP//j3y0//beXs4BvztaJG6vmhrigUbLsIVel0Dtv+r/2/DALxXo5GVRDTcsi
saiNC6wH86/h61l+CoKKd2a9evV6Wrus8otTO28gkvObznvLOdDfHuGQDEb23M6sqeecUFdg9NDp
0oRzI8gnY+NUU0w4mMKBt6Mzi+cJXp+WDcWfn3uRSt5qkzzYaH7Rbvg92rnr4ygW8oVOxW6IuuqE
fFYCZxzRMsyHKT3KU2gaBPb8dRg1SXYa7rCO9jsgS/dl7hgnESlawF0lb90wc3bGEI4nlywxBiWW
83YwjSezqDinvG7v+f4FrSNJC0FTbuP5PbCbMfI0wfvyjr/e9tfh8vFYjec0yY/L569lyedyWkBg
yy7S8ZkZO8e3xmF1subu16/Ncq7pU7zPk7pDqZPBQM6Obu/Ko9UQ3kVbnA8yQCxItTmT6a9fuCMv
zS0ibW8sTbV544gcjr3qcMOQgSy25tzh9IhQ2dcJ48TccSRqlXb1vJfO/VlBOYiHP7X0cWmE9YSS
9h6SkFnjsGzGDDY8xgizZ5krqo2MAKIZ1RyRNWADP1htYR46hMVeprLTaFnZadn7tdEiPzsx9r7k
kecQysyVFsaccgJmeOvZ0YAxklVNVrXFWkDdoEwdze1nNoAzf+4V5LEczQYBdORA+JvfLOw6d8QV
FfIgayd/s/zX9nJv/nqXTqfFaQbJl+UiXjb55MFJ/XXsuiHA6zE9lvOVvFzTniUMHCo92DqnUz8v
apDwH3jW70prhvZOI9c5Nf+fGy0s8PNneJGDuS1YQpi3Jr/9sedoki6hTeJk6Iija6W+KWlgE1Kr
Iu2rbfdQ4mmzIg3IK6Vrm7QF7dFQ5qU9TY7xvIEq9nNvOUfdHwXgcvKPn3Hnt1blbLZiuN54eFhO
y2bECfxjbzl0m6hdK8VKvIjpDusNTWE4Tt3PveWcG4u9kC6j7my1+vGYaVR19OLvZpriomgyxz7R
dbYRj8z29sY4gFGoarWTeMRPUhjtiSimwzSLuny7ZuY41q955PcryyMcjHmHtxu97G601XT5tamI
ul8JbaIV6HX6OfPpmHgNeAwrCc7KMIKzOTX3hU4ujFs15UVkOrKW2dmUvfVG2wMrY1OWhk92VFa8
4S5xd3mm2ecGkcx5shU4rXlv2aBsE1t3/nRmUVN30eKzPv9ElDrOOZg3y97yohmlVxJMjX0jHMR0
bbSlUqavtJ4oM5KBVXpfmN/gSMLPnYR5z5z6LmrBbZMkjlV45jt48XDQ6JpuoHYFfOg2IQZckPsa
QfCMe+ib4+gBmSi+qh5HF50VwKh9Z+0TCOV3c2Amd8paNsxhVQlrQNb3OKGD90AX9mYY6+HMUqy+
nyyD8r4+0JRE/nqIG1S4RR8l16Fyg52ZSXdXjWd7qOqDg+5noyJVP8os+4qPLbpQiOuRqBkEDlGK
uo2kRoyDo9zdcrhsRqu7mdoELjeoOlbdcX3AztLfLhtAZ9MNElJU1Ayhk2SskanYGDYYeFhu5FSH
I540D2M+Gj2KYbYOmQxw/3M3hsOBNNVbzPfJARyPVs0WJAAGoyq3YeWB8Sn/ualklhLD2HwgwqaA
Op/HD4n+qQw3v36Ucgw+yyCDgM9z7aLNFddlr2kCoGuU1PO5iSQb9YgkedhbLPEQHbJxZe6cTayP
LOOoG49TYm8zXafnWguCG92WwBmZA1kXY5MRbzSf9FEhnQ2NIHlqlmB6gws1XxN6gDWtNVzEWkef
M6roKGbObeB5wbEC6qjXDbZdFG/UWfDHUlTBs+meZYhNsYyog3ZALMQU1seRoEqIlDyOe24zn1QF
ej944/A8hJeo1b82re4CWUAFNXcuekGxLtRhdNo64iaMOp+LpPpk1Z15+bFJI5ocdDtQbPuIXzLN
2bQw4gBaU/eZR91L0Eb3iqm5cFNGzITIzWVDGKulO/HJxjkDKwFUGGs3eGuTi62fkqswChAPXaed
dDkY+9J2TyUhsj82oo0CfZ0qkVPmd+D4a+0ndHR8vxTQT3SPmafNe25hXEQvw/0ysZC1ROpLVWqz
TDE0wUP414xjOTcYpQuVuYXAOk8qMLn8fdqxHMZG0W29xPrIF0nJMuX4sevUeU18YYKChGHc66SP
1XaeltCJRU0U3hEY8nMQDxKG82X8XvaWTSiNNaEv04GRGAUrnopPwGYqirDu0/LfyPn/Unp753QW
eISkIzp7+ZeZhM2PeRZUNaW2iXUh84RlaO+neq33E7Y6JLYbCprIJUpADpOyaEWnaF71EoM/Gkva
20l9TvVaneCAYBOyi88qR0kTOA18/Eid4vm1ZY+odto30bRHBs2AKuaB+8dugwPiYNUkupsKz8Ay
fBeDnqHwnodeDWcf2CMMXf8cyL15BrkM6cu5ISdTvUEEmMoY4swyv1zmjTRnPodpRwjcPJVEcMaC
yCeGCsFcrAzYqgLrXNzgz1gG4mVeaSDyX+NEovAxSTyDQUWU0rJZxg9jHt2tdvpiqJqva97o8zey
vJiAltz4IawS0OBqn5jhsZ2lPf28AQuE/GeZ9TCDsY+RfVjmO2KeBxEI3JyWveXccqinpENo5XAw
4JLUh7xvH5qwbnd53bY0+Q0DJtK8azo6kB6V7GhzIHsP5xFwPp+ajOLL3nKugqm5dpg/c6nywrJp
WoZuAqEIp5nPab5LgXpEv0XAHDFZUqWkbpcO9lRt2uXAUv6YmMfI3ZMouaS68ZB7AnJcF5Z3MNlv
RropVAEMeLGs7oIg7m/syXwbPKWfjd7l4YSap9HcB7LisfF1jbOm2OUxw88dAVAYtEeqjU/g+la+
afqfdIOiccyTZ6BVdmxcRassaF2aUiFu2XkDPJ3smgrGv4vbOQoq864sawp/LDnCWTQHNYqrZt4T
Hm+HM9ygT9jIm6FCu+U26EBwzsQ0HobDZMo3xzG5Z+FVHFxgileU1WTkOekB63xxieH9dKwvX13U
Gt3k4eoeLn5cFbshqd1TgrB0ZcpeQe2tBvrl40FDtM081nJuAoWn0a2ZOrs61MQh+p7bw6GPqD6j
pw7vDPLBSLPtvFPCYAkbCq6Uq71lLN4Pblxle13gkkb+Gd32Q5s8kE/wnKQ8YhGEGds+HR911/ex
0yVkHyJHdS9kc//cGGb2WdrFNqDttlLRQBFSTNTauxHiOn0uhNWvnd/xAMtpa3m58VRnVv0GUFMD
m+XVayUBbYlGo3zZQZvfRwRCPaoG4BQk/ctylAydvwemEBFzE6xt6JNvRuNFm1R3YLNXqfO25mIc
7g0SYDYCvphF1Cw0MJ2Ut+HObRzkwen4Cv9Ue8lL8PyB5juX5RAzwt6IPeeBCy1+irNyI81Be5Hw
jz0NIFTpSmNfGS1Z92D/7omcB0LdlofKhT1Y8OxcB9J1Yenp+n0Sau9aaH0ORNY+phVRTzGI0GcL
GMSWiY9zTTvbOxbigekmYYOLtSsTNOoLu4T7Ld37Cc8RS7mICJzJK9cqhe/gj/ohTv34nGJ0hQTe
3rRh9JDOc+0kRfBNCCd0Vdy2t05Ko3Yoo/Ezxnv66+P0kiS0sKxBVaSNppcs1LN7LGLVS9ACBwmN
jnSS6NjXVnfNyynYFSHPqkJrjTtdRsYdBIL4Mo6CQManGozlJ2Wn8dbSlY4UM8EZQrTfdkyfGBLN
5x4tFrMjW6xTSeWvtHPjXE2ee/a4YnZJZ6+Unb9Uakx3U9+B7MHVZdT63Ti4R6uqteuy8SdEubGi
b+a3/XrMjOQWhM3EHBmgVp52uDPcFO05T+GHPggfUGH7m0nV7hrPjbyR0JhcikfHqu/HDXJJ9Rbk
BP5FZQZVvASNZ4m+vqeZyCLIuEb01nDwPyT9xG8zEe4RCTUcVSr1GUhldgf8es7VZUlzHZ+KtHgK
7Lp6nODz7ZTbZGdLqzK6oyjSs7LYFXqcvnsGQM8p+2AJjsw6A8PUDK59Ub7oN+1MBoiS8NF1EbE5
kqK0p4LnQLeeek+MN8sRQyjKJdkgfZ1fbLM8gmOBettss0cK7iSqJa1/MXRJYX/cd4jJ1rIf4XP2
Ft4V8yY2jOLhx+U14V7aBrWmNqJyrfPQTi2z+/veJhyoxIVxVeNdQqnwmmLV/bHxpuCbnUjvBMYD
g4RGqKMeHf2yDh/rNI2PRHvCJULxmOtu+K43sKzs/ME3W/EsR5IYorgmjqHRzpI62Ib2KEYMpPTg
TvKNKbpxbSLFUmBfGVEaA68c/pQXyM7tfT+SLZYO6sZJaOprfuC+DU6kb6Y619ClM6u1+aubndA2
Iin3OH29RwewMfx89Ww0tEQsjB3MlJ+LPFDPfb91nS57EiT0khJw5OfjCyiaFqjkGN0a9pivMz/c
R6mr3S+beGKBQ0GuG607fN3Ds5Pg6++a4cFuIvWs5yTkjUN3v7yWJTrs/6E7a/l47iFH3wajH0IS
s+mMOKQwL4eBNf18IQOSTPFCXJfzVILxe3QYzvrRzK7LpnYCbRZyzXcL+a54nnArMZn3Y5rWXm5n
D6p+Rs/RPsp5006MN6EzYbEanOaxaJWFtKF/W44o4xlbOKUtWJFuIsTH7vxT7NugfgXCryNJMusO
9/4pbkZcN4m6OmMxkAY5N78lMNeLsif+ht7BCRKyA8xJzUGQ7BZZO5yXPeHY/VkfjO+wGfxt6Dtp
SeWnRBRHGtURzOmPI/oYJfHUnA8tFW0SW4wwIzpEEKMLhtRgWnpVNYlicdgeWE+N16BQX9vWLI4j
yo07m+CDTdFWPGrmwymLxruwL4yT9KPX5VSq2yCk8T4d7DjTLpReOVz+GXCgn//MsHu10Qsj2KUE
cbI8iELcQm37CCU9uElxufoGR8spOfshHcSS5+UcpIgcNAxc++XV5RxqUeZSfn83jWH7OBnMEMKc
kO7lxZ4y1l1iECQ3v9hHwUsQMoWJZIhGjCV6ZrlXIT3nsYlJpWocTSPr1ZRHr4tnj0sjzmZFyWr5
kaI23MeWDjqk8+F+OVV6lsGA5xcHL6zIwkvRrDbBnBzurlw79q50Hio0BjlySS1GAZjE40bq6XDE
PtjTgMd9QS7LSvTkd3hJUu5UqmV3CgfTLiRjFRYaxrTccJwjDX3jWRAdrenOtDPFUOHss90bJx7c
G9b8LKmLjESHDNth4OTnwpfBSWGoJxlqE8KyKxQLmL6dtp6FwQPfhMn6K1eZsS3N8avjFxX3TkLt
+xR978mbqUzGsbdU16l1xlW60ZucrGnz3lLjW6sTJZ33SOBbLDVd+g0CAXKNaXrwSJfaTFb8gAtQ
puOZuaCGuyU5TYP14sUyXncaAsOhRro48l0W4fRkG+lN76Nc9TO0RKaGYMoRBM8F0tbPwUMWTx9I
FK01LABjA9YicV6GqpLrFCXglM4YWah4mbErM7Tvouuix6SU62bCR5FzcU6582FN4XQAx1eSH6k+
pAq8A6qUZjOmxd4drB62MFbZocUoGtGJ9dEQIhU7j0AbKAXaxaYt1VeXSeessvR3JZSSlcbcBmph
2mFDTHZuBI1Jm314Gut1nrrdWfftWTRLUKLr4sbLypse1SC60UztxQDYunS/6rkDeFua5IH0031i
4GdupmyrTCBlsQ23TnSvZk5xJCM/FUHWzrLDo9b4EdCimJS+abjSW/sYK0YBT3Pgsdp7y00fk9Hy
9lFt3ZYR0Usocqji+Yjq5PNglqjIK2NLBv1HGBuPvQZvuwxS2kre/NjOaZyPLn0bKFlaZGEbqRD2
+q9WT9JZUJrnktAfE6eOWYvp0Nf5u9ZG5RFlE/zUmZbKl73vEu1jOIdBC49K1+C0qaP0hnpnm1Dg
mti0SEWbNRdYL9rxe1EFx7nzpg9ZdYua7YtyJL1fXf+YnCq6mD4zoDamNOv15o1srdvCx65HVb5m
PSddMmWdnri9YqcmNHslvuxgbL5HfdGuzKAA95Rb5yTzMA5PMY9Hug0DdQXbxhUZCafcVoZxaw3w
3bDh5HhlniJCaPZDV31RkTNjVImOTBChJGR133RZdpPbabJyAvmgXFbKEPpvs7x9GZwuuuJ5lHCe
gD9ZxLRMKfQlp4zvUbSgt7zt+VX3RVq+k9G978lFmF2L+8UM0hOWPeamx3p/JDPQ3OdNcsWV0xFW
EDPxKN2ngVb3Kkd5dOis5r60xVNcdNGuNcIthBxUiJSwAR4PZrpXpL7wV4zXjiHe/YrlYyz0YhMX
w0M8VFe7tkNoOwCvtcbZ+D1G4bzgPnEkTm04WzZ/f0MBB0ERuqGjeZPWwVsGOgAgD1OCTnpnLVUh
paGegmVT7QsrwYDvbEPLzAh3ibntcn4DZexCLURA7iavuH6bHQF8507kB1OFt7kwta1Xskzo3LWv
0uAxcdUzwZWzC5vpt3ErGnq1nUVyr9NSBFLxgN+pycUGs/keT/GB1F4uG4UZCqoL1UHNvymN731Z
mveBJKHLKNN831o0TPT2xXVGEC+4H0GmQGnpmOA6NQnngJJnFBNKg+BTlBN4GxCmDWOFzAec4ggc
WhehFOWpdRK+DYQyy+nJTYjf4dJn8gEQUP9WpkRqF+6HhrCN2kv8XA9YDxssGg7YxXpqv0eKWx5P
2luetcGhjnDkiH48F72N15msmWEqrdVUC2Jv69SD/PiQmt74qBL93KBfNG50LQe2xsyVWmH7XM1g
G/KUelMUd2kffWGW3rsTo6cfnSV/KcqoA13EnkeSpEPFG96OmaZQbzKBclSy+soMLVw5vQKhamug
812wWnCsjG1aIwEDyLExG++hCttPGUb3CyyAL0Vj3Rqt+X3SDIAQWn5fuvWHz3xyEFQ6UMyVdqu2
9px7BiXv1bH5XCy/QvJ8oMZk6U2MbduLtGhfda63miJxjCfzLtOtbQfNdGsUNs6p1iPAbLo6rGGt
XqyBQvpfp5bnl6tteq3O3qZJ7UjFuppjsQsqua8sOGYIaiLXLTaWnTyUynl2TZoxo33MdOaXdSN5
NJGuOyDpojPcMCDaV6NIvgRkkpHoEL87AfFMofXqZiTseIb8TBjmk/Bx+o6pvJVTMa+Cgj1yC+Se
xvRF5tJdM8FGl2JsG916zZlUjX1xqfzp1qKOPVXkM8nGQDzdpLfptEsNxrbS7uJ11TnaKrHhUkK7
Vxsva+FLac7RN1i2p1zlPez1Waa2C6KMuzuoUYTEVH2NKL2v4XQLnavcBZfsU6HwNHp+8UaPO+55
4zygloYSwgXtZbQOiUY5UzFHtxg75zwZ0CoZB8oRr1aheDSP8rU2aQUgDPzu4QnAm4VQtYmoE/C3
SCcA9GFgvxjDZXBq0IU6g8lIZ03iLm9s9NFtW9P9SQX1DkcUh7DzP2VFrBNaArjQDA+Rip5Mx8A9
g0Tc1/onT9UJ1ma4sI7u3BjCx4NDbY4Z91rE3T73HHPjhBUB25nXovqdvMtLpTPhRJrLoqVIN8LI
yBYXI9nUJWSSpuKR3iA6JJwKmQsC0hvqQPA0g3MED35DxyhbBx6cS+LLP8D9mQwQXLSa+UCdjTj6
AaCYI8MzJYdHRJdo/tIKXrQ9vQee9RQEHbFtpN4PQf8U1I+R4UKCK6NLUjAWeRqJyyyeJuiBeoK0
vauoOibD19h6l1V/6xAGTCJnJlfjhIWjqRnVUR3BNrUwm08zww1tjSbkuaiQ1rqD+Z1GY7Eac3va
K3hX1NnL75Rkd5M7JMeIKN8MfsEUfNW98caa4F5OEi1FQuQstd0anB7aBEB+q6hBfuDNoH1wADsT
LQ2TEbmjNAuKpCOspLG4XYK2/xjbOga1RcGcBefKxAOZmczZcoLy2gi8VbUvO/fMEnzawtA4194G
sQtl3BA07SqPG7UfDPurlmaHVJf2rhE8ynR7/NZGOlcFcR8zpwQubv3eK0KAVEZrOi/mZqibnMlV
z7eag+0lTwJCTjDLCm8O7crgqdUx10Fu5i++jD6LkMeWS0XNp2K5ThG91vjDNnDLP0ZUXxgTbwXS
tJWbhndyUs+Zbb5IANDESlirpvW+m0b4eUr4zIFLnh2srJbORNWDNBiQoJcmf5D8ZbR4oDVhRlRQ
wuVnRTdDP8hN3MkTsTy3Qel0xx6/EpkZzleG+zsS/b4CgNUhDePvFU2rrcOCokBgz81w1DErNzdc
oga/GCEruwYPzTpx+2k7AxxMzyBJdorvK1Pfax4MfGZC91VibQID8XKl2/CoaX3hPkd1USfmi2nH
77XdvEwj5Ud6wVGAIpAIwPa+BXUMXFPOJgxGREu0YHpMtQPaa1L4TbaBIMqGQBQidGx3MxTVt7rK
z1Y8fKBkgl0J9zBMvAr2JNPagqhPhvJ2TxjvgBKoPaAvrNedrzF706BaVEiF9+Ar6Txq8IzH8Esk
8X1MdE47bjHK69M1aHnroMxvB+qCe0svXhETbQhN2WVFtyH354AFjJZVisYgyW+7qnculW2eqhLO
a57q2Af1FgtGgyBMGVw1MvxEe2PXzYm5RiwuY5So28oaCYXzPw1AwYqGdvWAWkiPv9fKpmgYo9yJ
e3ISyCXviXLWYIpak67utSeNydbW6gccRBWTpabgPsgDxp1Mx4/Q2+qct/5Oxcaza+n8IqjVWBkF
55pb5yQTFqINGEBbs5utL/NbTSYPGcCmNzOgetibe1Rh/ppOJQhKW+JbIwd6UzDFXhkHTEoZs7oy
3/Q9nVRogysSTrDuOemzIsf9FDnfqhoThBMTKAIUKEemp0sixyFwA4CIaKK68VVDvbyyZb7VNfe+
iqCoG13+3e0AvE3DF98ZntIpeBU6XJi+NT80T7VwcIDUohyw97bUcDTa6HS6Kmu3XBE5HxKOdRfm
T5F/1Hsoq+QAEVSSBK+TY1+8QQzwHNrPesASL8aukdTYCtzqlhBDearVVYXffUwEj2K+LksvLXb6
PPNRcBmsSWQ3ulV9on0er4k/9AFfU3iO7Be+0fUUtvoxIPgaRUSePU9xiGsh8m86Ja59Ljd4yvb+
ZL3E1H9CTAErRaOrKCNakV5cbXh66lE0XstmvM09Ij4GcjuY4FUbRLLHiqvHHKlJ2WqWpvt7kYmR
gBLnuSuJ82JVX1KisSwaPvbZE+bnEMlGOVfUE6ZPvV3E56huSF901wI9VKWZZ9yaBLSvfGE+mGCa
NsSh8SDP7F0nKJJaaYx2HGhOgYxipRUdUs8Iezytp05h08p8CtflPJHEm5an9p5mA48uy1lFie/T
NMGpQeYG+Q+CXAaCE4vKcplSpadKusU6hlE7KxOj5CPtCBJidIr2XthMWzn0EnAkMv8+yqudKmS4
bdKnmCEKhYGVr+MmvDeySJBUCbvKax504um3A6IHmmaOt0li5uSDhw5idI9mzNyKh9NRY02e+eq7
LNDvMYPaOYP7LpR0DlBU4n2R3AZaka1tS3xtB3JT6cIjs23GN70Pt6pGr7CcjtQHpZCJqm6iEas1
fAka4OuxBd/VreV49AzuGCCalO0A3SblidF9wGWRv6NQKlkyJgDcCb3NFelhLJg/gBTDJmr3idEa
mynk78DkkYThcsTb5UKHZpDdC+HBy/Y/OXoyEwjSx2Gyr+MwF1VrF3wXHPyWzlQQodtMafQdAil8
NGEMh1paBeRXMhh6Ws4gVfg3ExzlncsD7oi0GWsDEE8m2SwXPB6t/dDj0BKkIqg0N66u/BwKlW5C
EEhJ08CCzgE9jxZlK0EqQXntgLXcqShAzaBjEbNKskSKqsdXi+/XYTmBtuMdy237MILJKvlEvS/L
x9QLiUPSaJQ0VV7v9Np9J7B2xLTLM4vMNGswnR1hZhJocs5wPQwbR9n6bqpd7Raq6QEk3ARJOTYO
Rtc8jiAn72EErfsArajKgrteyHwjTPPq5CDs1BBzH7vXwNddBL1MAP25326kXcvUKs/Xo12lh9ho
t1pffSJmnj/gZIJZqV573X6CgDW8IvK+Nvm0yxJbvaLD685D3BHKCd2o94z3hWn3M/TxJ9Tuj/TJ
Pw7/6/8fz/gbv/F/SxilDdSPvM7/IYzyWvzf//Mle4+q7tvv8Eb+1Q94oxT/cFGnwn2wTYDiQgfQ
+IPdaIp/GLRNdY8emmVYvPoXulHTxT+kIzy4isLDuuoa8i92o2bY/3BnKqwnaPiYwiUu85+f77e/
4P8QRvk7ataFIeKwJJC2xfLL9dAo/w4pDFAMNk3Oyhl+PQysvr4YBSEmMobikw3hXg9HVlR9aNy0
heBOZORilVXfuw3ciq6ryp1XxdYmhInEMBadBi2++dtX+i9IisbMSfxFw10+okvF2OILcWxdt/gK
/56WWRkIPQqDYCt77NoTo5pH+Q18tDDD6TGuwfi/ynKOdhEpsK0wsk9OWnwUqmkuKrGnR8+v9W0K
rIIGih6fAxsZUOVEsI5sQiHi3gbjM0yf/8OnJrX0v31qz3CEsDxh4TP841OHfpgE7sAUxFFhtTbT
yttGult8bljVmaMs3plKVxt0NKDB5L4xpLOJTczVgpCsddA6+j2kFo8Rt9pVCQMticGPWoBhUR/r
9KyP1qPDhCSz6HfnzKUnlss7xyi+G6gbYd2F8iDNHgvcCET83/9qf/5mpuUauu7pUoJKgiP6x28m
+DoVenZ6HHYv6Mplu3GU+k1GxsEWjHV4srohPgYtBRBh7f/9e+sEtP72tfLmtissrgq06xbXxO8X
Q9ni0Y3qcpyTUs6WdLGRW8aztDWJDbpDZTbndEUUE44EaJmOoFcgtAdSUJDgVO1/+CaM39GnLtBT
1zFNyh4ud5BhyT8/TeAYI1VctABBCdFxmL4MoYyvPAfMXdqyNnWsvr1kFrlXXoAzVeTWsKpqHAZA
y59iUBivlu29R1S2JsP8GvmjvI+MEsTB2FOzny26lhZhC2yYQP6Hb/JffHbuecvk0SOlDeT492+S
TMW09K1hQkMUZnsnWvkI+/eFnesroPkXQK4GbtZObeBxGEArmCH2FGiPrc4V/O8/i/XfPgsFT5uP
geRKpz3nzK//LRB3ogWcNEg5V/3UUkqm8n8ZEi+jniA3nSgTvg+JstCDRto6xaaWmDxjkZCuTRAD
4PbSVpDL2uK6bLixDlRstcPAZPqMRrnrh4iBkYO2To0zNTQm91Ey10jxS65EiamqMd4aAjb1OZ4I
Z1J9ybyhY3agI1JLUyJZG3jpQWSk0JNQMvDxYG1rrfVIje+xgH1ycoAk3kB/ty4t1L8QEiWFR1z5
nhYOzy6cfqSErMu9mV0PAwUkHLPSaYu7Pj7/++/Tlt7v8FlXdw1Px5MrhBSma1s2I8jfv9Hcompo
WVYAUTP+ZoVBh7oKYWNqw6Bq0TUlln1gDZtfQRUAYAnfezR9ZyrBOimU8y6Ne3arsWBebdvtedn7
85VghNThzWWD5eVGplcBRvDAg3a4NIH2c1PpXdxxj3DMdNfb8k0BmZt/plheIT/j7z++vGJNBasK
ZFh+0ZhEuf/zP1zOL//Vrx9bDplpBZvWaYkQs52bCTO9sjPM+/OosWpoEiR2BsrRah9ZRtjXwu0+
ea1dnikKjPfM3h6ZWerBkT6McdGymHg3gw6OH5tPahjHvXLgH1FowI3kUwTFtnyaMNWtRmzHL6w5
gc34EzFDhnmPq8w6aFEPf71v9Ufm5vpj9aQPAfVKjSLUGqQtKImwRmsC96MdKkCIQb2mkr/1i4C6
cKhemjEcd1njOs++iQPJnpKvcTgiV06sc6UCrH0Bbt6YqgDgdNYUjWMcmEqYa19gqNatrttHsMQO
ocLdkQHePAaBbPdVUqdPqHkY1Gk0fx375FClrP3KLH0JtpoBub9xwuZxct2dDqvxFFBWDbBaXMQw
1Tti2ZstQPwdFajs2QiD9EqxdWTNsh5L0T9laFPWJqSM5yohq6SpPOOO8L2tOerBpScxeD1YhBGC
M+72qe8YSC4+8MAjMUkEpUrNfvEJztgJ2dUEuIHI0oz8UmmyOspBuzHnfrrr/D+yzmu5cWXLtl+E
CHjzSoLeiKJcqV4QUu0SvMtEwn39HeDuuOdE9wtLACmVRAJp1ppzTO7QridCPiksYmEl3VviKihh
5tLc2oMv776M3xqsMjujGHu2F7b2u8S/mVJKhiOkS+J1+oGycQXkBz4acR/sB/kbJOANo4dIM9Xr
tJqdr8zF39W66s2JPH8fVCVwM8s3PolwpuLNC+xhyaTq7O7EttZ7psvr68F3lfnOu6cmhKpKN9eT
rxxkIMEIHTkT28dhIoVHWlTqU1/mWRKziFr0h+b6OIxQrudpOr/IxHLYP5gduydm/Yb6ZGqzEmCS
ZziuPZjMc4K5MOXZ2J/++1nmPMV5Xvx4SIr8BCh8hUrUO6Ps1u7TXFh4dDVq55Ye3R2rju6pNr94
ykkvj1MI+/1DVgFZfRw+vist538YJqzT45SGl/cUkHr67yv4QJasIq0LR2ypoV7n5iajXXkrlodh
zIMtCmq1rtNWQ0UQx88uvdWjSqJ/Hq94nE9lU16nCWjb8qrH+cfPcAH4iy4un/5zvk+qj8FCZFfA
lFtHrOqeM7OkN2hhfA3gZ+xblOz/nqsbKobmaLYEkvASZrXs2a7UsJltNASJ7gkkhzhIdrrw8/W/
x6WqAGujxwPdoedb3UfoM9kaIXY+jqWqNqJ10Yv8/jhXKzCeBDtM+8fh44kU2eVQmeIJOVi9gctH
X2Myjb1K2eQFeW29CLbLL5QpWmbFl8eZKiJF0Qo8kDPLudyWwcEEtLF6PPs4N5U/dWlU98cB+uy/
rkUKFELjix732W0U7sywbNBRaes/ZVS4d/rSAZ3JJmHwtXBedyir8in7rCzpv2tuSheXwAyS2Kbs
pFD5bvWgdF40jWZsZen5X3QlmLjtv3OCZUBEnfPqtkYKtE19BfQJNlAwvOfOx70F18L7Skw6Ze3U
B88ChzSTSemHcxd7XyadoIiW+2+tL+TWmrvyICoZvNbV+PzvdzYUcXAqZk9VU6WXISL7zIaSfcdu
a4ZxghnCSmlE7mU50VdDy4mM3z+YjgiehGUGT83yUMdjuVFNgeaxZhymQaShaXXMbd/62j4Q0fxq
lqE7MAt1tHGKxrsljaVf4zYGpqzm9IUB9+A2rSuWyEe1j/MI0p7JBbXIRtxyEUy23X8dORgjetnC
eOgiJgl7Ng+R2wUEXubtp5j0v12s5hspn/pVq3WqvH41eVvC0DAFexpTjhmbe4iRV29oLGqCPKS+
bey7ovwUy/8ZU1+3ijl7UYQor/XmhMtKPufLQztXmDd9uUIDjt9k/sDOUN7Q0x0KgfjAKjOw5pAA
w7hsAL7SzggVglf4TpF+fTyMy1cT8xKQcLhAvwn1TZ4fD3PlJ89dp+2LzGhIFePocb6zop9Unz6N
YezWpcnwO5ObQuwZxriV9FFPunJOwsz3y7eqr25Jng9Pj6O5a9JVrXrUTMuTCDGDlWk45hFtGrcS
0UW6S/c8yPz2grvXfW3ifjfFKvmUEUanGs0xQYo6uSZD+vIgXDwerMWW8fjKdWyYdVby9jjSF/zF
f14WJOMxHad0P0xtcdJAzJ9EXtE0MoVkuqeeRO6OcVBeHB11veuvbKV6Utf4Koqb7Gy6ZqjFnPrP
+ceTJOJlQKubF+A7O7aotTN3L8OiXmtZ8uA78MKpjt/b1P+xPIHJJNat+JIR13FKoBY5rA1RQHrZ
ovUBPtSOyYvKoHf7bfOl9fDYwsRNR8gDep+sq1GeiDc7s/hovmwsgU3pfwImkWx5tGItbDd5CfyW
XUePhadtDTMLa8S3sOuAys0NKpF8mK8k3LN9Zg2AGGDQLo8HWVvNZsCO8xaA0EJBSaNnMhP4HT5u
694jjU+QUHluF4Th4yvSKefjCEJfa/bozBQXrx9fHJhZRNkuX3plPrP8JvWlQemQeRVWuuXvM8ph
JfWJQD8nj7Ze21ufuVKbyNKLd5Y3+SkiWiJ8nDdYyqxMuva33BLmEy9pULfL+TQDa8G2ZqS3oEne
ZdarY1A0qLNcl7JuUxnnhd2vkzU3s8iQ3sXqTI88lUBshEnCY9S0rOghQaBocU5SOJj+KuNDxWiX
i8BrbnV+Mswpf7NKLF0N1rI4aoYfn5jFymdhUHrdO+p0iseG1hwfNyok8HptcGMF8yax4op3GBIe
255fYH2656BeEqHh01+GvrWv+PdXNekYu6TxzfXjfXGaAhlt1OxdzHfEhnNlgGf4R4NpG5aOA3tP
4Nhfo3woNvXUEmtjx/dRFdHt8VBRSw6i95zA9Nc253/kct88jlA/z6+0KrYos7caSrGTcCPvhrvP
u9VB/dOgZgBRHbFqRDS7j5HRnrLlK8TvfNVZfRgv6yPMoXfi6LyDwKy1mpbDyq3V1R3g4hlTZGOQ
Waj8jB1HmQyIXhSSgioT0e3x8FBwuHbBLWFmGa7+cdHytN6zyq0lmL1SWxuc5k0Ev/M4Mc6Ebv3P
QzbiAywncDkE9YxIcdhUu7OYsJ97tgpBEYr148ZKCX/bJbXzgymxDA0rUcA+Wlff+osuDz/oU+1P
/S6mn7wnL3FrDC4dlVLLzyUKIFRCAx1ZWrWrIVEgSIKg3qaj+6z5E0l8LA52Q+1iiWu45j3W5UBY
tf6q0inYNkI+VXVGYESVV78Ns3wPtE78RdUdxi6Jo3ljOQeTUvN6Epl/iRqKPpTQvjLDz4lQ1dKw
m8v5lLsVHdbeGgB1DeegVvVvNbXkjQZadEBUZb9HQ7l5nAcXWmwbLZ73eS+Tz0S/Dd0dIZv2t5bF
Les94zfGLheOSNO9olyGSVja2nUy3GI/0vQB9eEXZ2w47jYxza++lT7LzVnsbBlBDsrz4jizydy7
IEkuldmjCnNE+2w5GRmaZoKKsjsPrW2sfGLqX0ei6jfpMJpXJMRyX49jdWy0Up2nvNa3si7kM3sj
pGNaUHxAvc5WgG3fYxNWOdCCUy7J0MAE89zri44YNRb27cz9O0jz7mCU/yp7scTMJ9F7bbuEbUyr
ERb6ez471ILc2P7TSXNj6HDyMGElYeHViDEN+weD9PiRigDAHO/aJbM6Kmcm2g8d/c+kTdqe9krx
/HjohMkWuTPbnaKgFK9VoRqIgqix+og8ECmo9gSVLa7RlMor1YXhMAfz3V+OHqf+81D6tbXJB9j4
LTfCWCW085YHEfXFaWznwyw6hBCiU1vR2f3naCUsDNv0W2g4UmLDlOdmaJub7mBkJahsNTqzOuBn
Ga6PaShzMQexpX83jYwYVreRu8cohP4/29RmKneStQSrBw7b5TAuW/odSTxe09bfJiNdZrp+v0xR
ez/umNxdNei/Gz+2iJ9lXEEIzK9vZwShTuOLPaj/+epxzvac4eXxFWp6WpyuJveuRR/eyIzy6tfN
vC+NNj+28SjOtmY522bsvVugZBXOhgZOEsn1IhhIvx2ln9LBkri9+xWK5sfHp64onF4sK+4+2qzY
+70pCKDWbk1ncLvCc6QHT3ocE9QRU+QWIWH2lynktWW2+RhbJeClDiAL7XkgC1HITWnO6Ydtea/U
oeAnwL/YZkK/F7Si31oVI40zALhGTOavyrC/JfmofxrP+bQXdwMclGpvl5WDe7hu3mwzf3u8AEUJ
0j9zbl56stIOjjuR2+12xEm4pKJoMJQp7Vo4JltXvqXu4mAzp9/xqEdhTYXg3/OFILFoOZ83zX+/
/v+fT4L/83PIv4Wm0peo6isGioGIbEquffTWalRmE6qya7ar0VtjSQfCQMQibXlWlqa2qzsT6uNy
ONMA2HVQOjaPZ8fIGLYBNJ5/D7socjfBRBhRQSbJ0l6cX1nJBvuZZTKAzWymnBBoF2mZ7/8eTUH7
WrGoXp56vLw2+5e6MtVVLd9MErtc5wjqD49XiFQRCZLFwVrDQYzOyrnXTefcUzwbbD+fWSE591Hr
y908Ttr6Py8oUY7G/ImXx8u71KloLjI0PA6J+3PuDYb5lY5RB2UVHsUUL/GLV1vz0W3BTz4OHw9W
rZ80SilXo8/UC6rNfttT1w0fTxJumuzKQPPXyprCnt3ENaWgexuDzruJmrauQHx1MFhP/3uOsCwz
dLjCN6nyFcWTXHX7xwuH6loambg0cycuE1N4H9rKsXaMsl+PJx4PqT3ces1Pz5I0j4sNT8aO2eoZ
dlzfIS2ymBkHe+NEIjt5y0NOohwhTAT6mg5DoD0Ye4Ip498zzDwM4Ym+j6JZ/6R0qpW69slOsdqb
ltVudczEn3FhbLUeeF/MBBlh5aYnzkWIKY4xQs9/tcI096NO6vLjPPj2/zofoVjaUoed/9frO935
HMuasjimnDc/iO3tSBzEpsM99uY3pUNeRG6EtETV22TM/n6eVbB+PEusTko3ngrl43vN3uw3WuL/
MvhFQ8XA+I0AnaGu/XIQ8m4YzKyjN4zRs+XKim4xL8DS/Dtix/TiJHN/cKxWbDURIY0k1hqfmPPl
d719LaQFcAdmk2MV6T1Gy/CEwfoYJfaHG2gN36wnpwQ/T2iRg/cVlSzmIgQnXRN4QAOH6hVZyd0d
5WUypX/Iq3x+GaKg2epkImzGbphfqhSlemxwrVnM/EsrhxShvGoPHfK/Q1u72VkaqLgayxWbrqp/
Htu3wbFfHKNqWE0UONp8909Spl/TkuWh3l29rJ6TAZWklSVPozbK52oqxTVA1Tu8J2Wff6JIi49m
HhshteziE5IovpghI1YspfRa1La3oqwQMJOlLOC1cTwSUq3vfKM0b0L3qIkLX/yaovzDsimpUgZd
jaat/wDN+rKdBu5iLl97oRIgrDVWRKuLfzEMwsPyq1d61/HNkeX347SO/wCAZKOvyD/N1hhj4qNj
JFzHFoGPYF2c76QxEeQm7VsSMM8a0/hFUax48c0GDU6WVn+0an5mtu/Wmd3Fu2HhIGQRnyYMLnkg
JVS8NEG2R1iHbnVczAVwuN4nLYNwTPNzU+bRRrId+k0yCF3+uv8mFxOwSUYYG6rURXk9FdqOsRXc
8JB2hAdlwboFerDrG1qGY1mgTtbmfu/YWnoKOutMVttH1AYWsa6M+3U0ODdU+SW4tySFn0f2WKIF
YXR8fJqWNcrQrB758hRRl0bHWrU5OSkB7T+NVhnWNNhlEHHPSYYlgaWCPCNcBXbeNvYVsNqw9VjI
hm5PBhYLoHOQFwmsYcqw2gqikXUFKGueEgO6qXD2fqL0i5HBB8bXNYL2zKcbwSZqH43DRRfxwW07
lst9HI5uoI6zLA45ihkzKdazRoxwFKjfCVYWnCjFeNVdcVUD8Cy2ofa1MxQ0t4K6RZBn+572wSf3
S7JJhvTWEt4rIbgSF+5X7KZcZztHcbmqU49ATqzDe90rnKfBUmAzgVKLzj1VZfNipLN57hFJbzql
yVM9udFOaAkLSlOe2MNZh9hDOg2QKw/LJC3OQ2e9A/YJdowt2esSvuF51nMaZ6dR9bwx84z1R3Wq
2KQWyI2qomW1dH3EiHOLETIsIF9eHg+RI89iKJ0wG5rm7uBD2wYjexlHimfRjSBS+G9XFhP4oUxd
xHWZO7w5qnkrW6zWZetccjeTT06P0mbWNUG8H4fLk+1Q9+j+DyKi9pfmlnxSaEuXeLhvFn+M0k3l
h03mxaHJTneZVs18y+GyGu6JKNWHwDricHxyaofvlfpZepU6NSU4XF3JbCunzHmaKeqsNU+L9wPk
VTx2EjNinLFodW56Mb1P3ixPMPGJfvMZhXDzEU6ErwbbhULJwgxEF415z5LdwdP7N8fKq5NN27Id
4P5Weh1sJfFiHSqzd9UTslgQeQpdlS1nriAKd35jHpt4oASnt69JVrbXlioP4ArnLvIRAssQnWvN
s14RPrKZ4Q5ajZBt7tPfiFHzHhtZBBJEd041Ais+uaj/zvwutIfKO+iTu08T2Akl7e1HCdvRySD0
RAcKn1znISiy80BwIfhp9kxOx7sdREmICDpwteTO0OrdED2+Qkxwjp3eqU3p4Dy2/b7ago48PZzq
ZoA+vJnupRLRUdIvEpU/YB0Ndp49FO/MFPzOmgjivRFffTOeiJi7JyUeSH5bAAy438bD5LnvjqMN
l4fbWetmbk9G5c2cU4aGRhlv6OKmpwjfuO1wifZNX18bJV7nerZXSFG9c+y0/q5uszpsRf43GTzv
stT5qBKZ9NebattbTvrazAJDiPXjGs60c7QABG/F6EFH2dzlkr4UdWnjzO6hWJOssKZ1bHgrp6Fs
urT1gFjtNBrP16CGTg3s7jA6GoJnCMqFiu1bih9jMiK8zVrhnyRR1XJU8ikYCngmAx9nN+sfcmZl
MgTlK5wHtTdzUseywgGZ5xlfyI4xfRbw03MNOsYd8ZSJPzlv1nGuszO2BHJ5af2i1j6d9NhxQhT/
bUhahbNJRZlyt6p39FmUET3ufvZwDAhedcOFXB6NXAVPJXhQkDmRv8PLhJHRyQk6n6nckG41hWbZ
UmgUN9tgWVancviIc1TivAlPJdKpjeFV2j71vfECh7dWLgs7J84PGXnL19Eb/uYONJahd+gXao15
iueCN2Tq3tIhSHZm0EAzKaLpGs9ShIHFbRv5htg5TRCdRgOXjswiBx50MZ+80v4dtQ6LzlxnLz7F
H1gLm6sZd/irGuvGVUYHEiKSr0kikzoP7yaRFrKIzJeZd3oe+pT+IsY1VNNxbgPi09tqpye0qPFO
zJu5qL2Nn7LE8wZaR5SRhz0ckDZkQRlthAE5LAP9w8haHPsB5UOkq2bXOO3KBziOT1NgSbCkBVYQ
QXmZVvkxYYINCUh8hXgWGjTM9tpM7FEkkoYkHaA1dTIQupTe+j7CsICNiSgoZ2uJ+JrmBbU+8jTX
pSj6VT5b96Kr/gJSaqg1tMnaN7xXu6BgkU7VJ8sKA0AZdUXw8aR/54jVS6Ktk/yS+IsAs0VGF5fz
tNHsZFHjesbKdigoxUlg8h7xbiTLH+G6eXxWTfOq+XW7b2fx+zHlCuFmm9iCfOMW9aEKDHNHfh2w
92Tqtr1XtBepjRV1vt/ud+SP83NFWxg16CFS4Lwj6bX3WTevz305iNceoRDmSkrDgQYnybYCMjxH
eKXuyPU3lBo87dwuzxpwfb/n4490md3bsgLoHLt/5Gy21xj+++gZO51ODdlMJJGneWefciuFh1zo
+mkCytuq0SV0nem4UY29KwnH3c1ZELzUCS7BWc7dWq+xpktDH0KLTfWOyGryelA4cm5kDR3J36Sv
EpAZWJRuvOhNt+P4YETel09g2T2XhCgsHQxHFgnVCEpRk6Pz0WN3o0kMJ7HozuZsSXI88cGzKZIr
IVj9RaJADIn6sBnADcwQSd40uUFCMeNzpDOGstZBk6qN6ROFZS5i1iN7w6i0K8zg1aPC3mf0eDFP
ZbceTeVEYzJqkJASO/QH0MMXIrUfJkTrFVYGIgU0PugJiEWUhntNA34F2iY7ADPUFYnjIk2itDdZ
AjdfK+ETpYW4pVMW73ybEDYFjAz7eL4289La4tGls9uR6BWx4FN89wbUuLFGnFWtWttGgyGc5pmM
5Tc6SzsvyPcRqwykPIDMCItjjd78ihO4GrNnPiVjEp9bH8cBgEU45eo0CgJYqJomx1apg+wa960y
cpyTMbKtKlKhy3xGMoquuysgPnJDcAEkBjF0mzKFyeaLvHudtQKhXUPaQlw1b20drUah+vvjWlPa
0GzjEl/OaJjaxuh9856YuXnvOpxQcwAosZZvURHJW2IbGwnP4cXOv9mlSDCbdX5N8nQIJ5Gmn1qe
n/0uv9XDlKwTkPGHRVT+nlbBbhQZtoksuTFXpncg+jnup2BT1T6jI1M6tukg+FXOkgwgZXVXIjhz
JOvk3cyxTv5tOTDsMuQkubwrYvJeIrltAUFdJ1lBCNIuI1l9p6QztZe2S7WNiUdz4yTN2gADO7C8
4LryfApf9Aq5IHzg5HlKXpebX7u5avZ6QQ1A0C9EP3FXdjw+Sz2+ux4iYVLWs1BhVd3EWRV9UZMo
29j5PdRXVigzBipHviV2FF9awZbCGZW4eJH53Y07t8+MbYJzAcJBdcJO/RqhHiQUwP9Qg7vR4SMf
KZuWMCZt5A25P3BVFuoQLYRUr9AAX+mStqSe3M3+EDkBrbWEwrQ9xwfea+MZ4MySGmfU/wwYZIjF
yxko83oVMxA+sYMwTnqeHCIdSW8uVk1bd3cPQ2dnC3C3g0uZzhqDDzQIXw0SgMvkk6lGgTzaSxtV
gF8QiMQHR4F25AeDTjPtyNqIJKGbrRkZ5p3Axflox0ywfvE6pS6YJof1uz1TzENzLNPobrDlOlBF
b/jAVf1tmUZ9dgsHVac+nhlc3gjviXBpBr8VoU8hkR/4KogOHGd3G9G2WDnJOq275ujD8d8kebKr
bPWXjrG2dnzSXmam/20SFCc0cMGKOEhchSz7doGVb+mMPs0EHY8eHK/KGu/Mrtmm9zHWETxIWQS+
Z1IwcudFFm0Gt3+vQG0CkKGf7ZTDbtbw3jTKk1+tO3yQ29T+QQUeyr7dmonE2yv+Fm0RbOF/+Mek
nEiko/WKEg+dWyezz96mHR9MNVB0w3pG7ZetHTznMo7Ho0LxQSJP/5wJQi1nhqtQI2yU3FkAsn31
qUPFwCRCxbWKypcCxxWCa2xKTbvA5fy/VTWShZNlN4uFfdlmcIDcyl9rvGOsbkFeIFoQI25GQC+t
4RNGIG3Bulaz1/DUCE2tils3yOko9WxbUXncJn1DEN2kHzRjeqVig5XZdBGX1/m7izd9axkkxaaL
inccE1wTFfsuVBjGQWj4wpWc+7emizeirbVLFN8TrVFhzj48nOM8rHsAIbEyd5033quZ6C6jSjTm
KQoF3cw6hbhCbZMAg0kL6xcKTHwNY9VDXw6sfeQAPcEBkFx1549V/dXNCve96OYbrqcfoJBvWdOQ
LjP0ECbHtN76PpU8ZMnuN/NbYtXwDUuv2goWxxuNUB+QNWoNfa3e5jYfmGdhH8KHLwljMIi2jYdf
ZDrumDm9vVXp9Mm08jkjpOw3PgP830SGs4thH2D08CPUsnmuWu8KStnf1txFYNqmtaNgAy/M8azB
vAf0cDjU2B37mFvfcoxfpA1TuOqBEnTqpKfvhGPFT5M5MxP62sUnGWUHe9QAB2lfNDwB56RTin1c
Dc1xCOGN2gc9qrgn7WQ/uwPhpQQvoiEkjhPXpFkPm66M5Dob6VhNc6mHoqY0MAQ2Neu26S7OYBIh
EVTZ0WqG7RB7Gf7wil8qxVsSf0jD+KgDF9FrPe+LoXvHI5Bv8s746HWSOpk1ppcGixcLYAAINCgZ
KO3h4plUfdmbu6Hnqn9Q2dZhKuF+my2eK+WmcE39+qS10V11gb/Vsm5PYpr8NQMnzFnLDy7Jxq4O
d58RPUWR8gGqTgIPdMSahLzfHd5+HF38HcQayzEgHYP3ek4IOO8Bfq37viWDhnoMNiHqOyRUxb4T
hwB0UGUSfFexzvLEsJ/yljB1l+hJAvm+bREQ1RvlG6Oa3xF0qLU/Y4BAPbl1C/kZUcum2Nr8NgTh
lzkbgbEHu+FOcbY2PIHnOk6vhYEgpdZYTrps4EmaR5UAeYR19M7WwZmX6W/8y8W5gfeKRxO9Ld1m
Ni6AMcHvShP/sPaP0WKcQaUtV8qkxQ035VB5SGgrlD1HW8NbmYOXKxr8ftKgYoapeohoR4G8AuNe
OS+Tq8Fg7Yicd71oxdLjxJayW7ejvU0mr7l3TXL3g/Z9gMwcqugHsfNrQbiNhdJ4y2b3JZgNc38m
socZXA6vJdNJ6oMAJTXvyMJ3NZdWeZ6smPmFUl6tWPDnnfYkq/wkVN2/DK1XrqusUetgQCUbJBNN
pRgj8sL4050nh+idDWzMV09v94+c8HJTDHoQupP53IuvNrI/e0MnLA6QLjvYmPAzcxFLEnvJ4Ij6
kqFpOjV69I8fl3/aMf2Jg+/IiOWhiAC6pHV6qXTzLjwHx2/RWtjJkL5LupIhoRG/ErrCq4C7Zz3J
eO23eoO10Uxwz7l9mMV6DHynX6c9kC+4G+Yhjyh8YPJZ6XpJEj35xC8N296zdYQ9xPIEw8KBFAQ+
aa/+bm16gkEAoSnBVjgspCjYLXS/mmjnKGdT2uKVsuKbq7AU90G6VYSn7nrVkUoaf7KNale6i4cr
Zk20ygPk964nNvmU9+SmBf3HlJ0d2Q3vYwT+t0K0Hdrj+MU6Yl7PvosBzdCPmi5MesDMmP1PHkcJ
8DrrORs6HQYBxQJXu+K1Mo+SkeQJcg6sLhGN5+jALoy6Rq9OBM+am2qsgSHsNJj2RFcAnqclMNTa
s89sdS2V8o5zg2pN6fTLir4KtklSZmElSFDwVY1CrDNhiEnfJhUpb0PHxcIP6LeYSCV0Kp/t5lV0
PzASiaLyZ0WZaBepTym1NszzIDlzFebrrE8+2LrqDHgjlmHZrbV53pM8RFJZAKmqFvNRtSTmUJmP
BBWgOtacYwDm/2Sw/Vu7xHMZHlEHZs0Ci20J6UroWQ1qBesSmFAthuZQp9ERVhV5gPoLZcxfk80m
amy818rlDUFsQFtaHRnuaV9x+7OWHKl1BPBPSHAaCd+y3ytACCEJJ1SUlbxrU3q1lt2nM0QoNfsn
6cBUmWPo9S58VCPbV7P1AYO9opJGsVRtCHngWkXZj5QuXxWI30KCE2koEG0byqn6iMQlimirm16Q
HCv8u0sAc3WQGU5jjfQMLuj5IpysOScsXfrBeOqNwcPXx94w7eMtJo4I9Gg4WQgouulA6YWJ0Gd9
R2WnAPqE1xzA3rUCTeJX3nNZ2MNTjcB9rLEtjnUH0jT31omjfeF7XlXcm3tcImzyKAg42VyH3pze
jJmQIzJbzj6ZtAhOyBB7ioGosZc/ZIwIJzZu3toxGeEZDq4Z4lTckhbVQIJFEvtpnvvg5PbRq244
h6bO+dsMCblRR88+OHxeprmyHG86Uh4sbG88laU49QklSGVOP3M1s3ioej5f8W34apN46OOjAAAW
06QVJ29tS2RgBtp42Qb86MPE6J4CUVtyaCo7CCUs+nXaPbU5djqE+Dvyag+ENZY7V1KM9EcaimP9
xOiK8BqYXxwB6KirF2/E6+3phn7wgoPfEOcMV1pbGVr3K0rn0+QjMvIrfMJJyjUQ6NmpawOGD4g9
NobEVTR2KO9Kw+dWFIQi1+wG4XThgqlx9g4AUFxS93Jta7flNkpTex8ra+95MdvVJd2BBBOABujb
sqxb4giaeEMDoKL+nm/GADAYCuZbnuT9VpbjGNo8EopGnJLowR0pfdmlBBij+xmjAXLlVTlSK+xn
eqyVD01e8N+mwUV0uhFmkdybmbfh30vXps7R5o6ncdudXDYPhh3cNApSx1nT2XXVQPGnGIpA6v8C
bR5suKHp9/jl04I+fY8LoouRgiQRC4ox8fuDQtCXmsZ3Wj2VbpseBuWdguyCfKpaOwkRXGWq7UuE
nXjeqToCpnzT2vMDtTwCl1FvyUQSHGr9dG1jdQmptzzF8cByQUeilAYlxLSC5GoZJCsbJnIZOz9i
cCBoI/1U+ZdtT9wf83iIpYGnSr7oen8XoLSpYLD1awhz1Vgirmb1YyTmMyEECOYa/UdkVbwDLHtc
/iQaaZs4dkOmh3/quDhT4ryULSjmPDhSdkf2NZevpSm+E2ZHVlT+meVduypKAsFcxSQsynAYnJ+k
J0nA6gT2rPgY1AJBLCjSfsJdNhjeqRx8ItiRQYSwpV5RUh9bscmIB0E0pL6xlvzw6e5G1XW0DhiM
B0bZNiffcihSfWUuV1+JNnsF3MGJ0gRrupOt0PV+No7IdppfXHd1ORihHXnfADLaTRQdWen52T7A
/7JS2Tv3/K+8qBFMRMNT1f3Fnn4ouqDbEVY3LFAIQk8R5DdmsINTRTkttp1javUbe9Qm1qwRq6/H
uceDMrQtNg0RTn7yabX9v4jnxkeENT9niK8OjYV/XFPSYdwpnaOmAvuo5YNY5dGSbReQ9jgOCRqM
YCWUwtzhw7UJNOLSDa6YLLG0dVRM/brVdlMA6t4jGO/Iyjo6Ek3nA2UgdX0IzGyraK6vqF8v/aDh
QDCkuxkb568xlpTkEpoSzLYT6AFGEhGcyG7JqZkqZhiLijaV8q7kx3kEJ60MRaZI2hAxQpQpoLG8
Z5VEri7p3qQJTw1idmcYLsqzsv0E7gOWmhGHs46Tw8as8GwuD8gfQTQP1eKjqUkGVawkxrTsbjTL
14h+vrO0kNcYvPvKTLQUdxB70EzvnvvmZDGl33VDI2vAmbyNacn2JYj5XtZ6j4bY/yPqvJbj5NIo
+kRUAeeQbjvQOUitZN9QlmSTczjA089C9VfNxXRZ4xlZ6gbOF/ZeeydznA5arzMzTuR71OiPpiRO
nFWBd0lpdGx84SKd+sfPS1gjRdRD+1fTsgCe+3qAxxn36PwwqBiTjecANYbv9rF2yx3SrFSfsQWY
GtRZOgGLScZQcwm3c+H/s7PwEGjC/BGT+VKyqOezlJ9uQyhdn9H2mI1++3lx5XKUW16/Yd7z7rkR
Onx7JMfelR/6CPIdaekdC1260QKZ+FMW4DJw8tNwGe3avTYi8lYkgGH8ADMNVAluFWrtI7Lv6u6W
AULA9BmWJjtEUsBelNlj9X4KRjaeYP1pSxDyoHC0DTpyZr+yXNB5U7MfJusP+b7iNjhXHLrcP/o8
+bVX3hxEbjSd6Xtjzv21szLd75ECr3S32RnKnB920kGEs0PX72X74czQLLvsO2J/uM9l+ZjiOL6m
wTBfdDKvdDbIg9nflMeUlu+K9nkI0ZbqQ7IjvYE3Z83vRZARA6uTh2qDQV82rpsgvQaNbABFpWF4
DAvGYbI9x3nxNmqm3MOLJZ7FdcKdZGh2C78w0SlYuS7G+pQqvte4Y4Srr6Sbvcbjv2pUjNMr0ucL
rSHzcqOV42FQRfVSpOVrhUruEprrBtvYc5kZ5yRNk11oxXtzgGbe/KSbZK32K7Wnd2RaFUm7hEAW
QUx6aUnsSTBlFOW5cUxZ65BTiX8da33PcPAdoi9atVRzN0Nc/Zt0HFcSYeCV4L/Id2zYGNqvzEjc
TZCZ87PFcG/TailJ9kG+1NdM1to8dO+ZxnaHvSuankXVlSJhXAu0S0fVWNpR19hPTCX7OLK2pqNZ
HAqUsuzprqoL5TUaYUR3buvbDZdHGZMcLVDPPU0lU30bm/NXUPe7YHSsD0tQQqvQ5PGScrDSRxp+
P/Vko7dJ+SdZNoWxfTdwG4Fwz8FUOy2UAkPvd1bGlWo4ob1Lu0lSpTvaCWinw7TTy56Gof0KE+1r
zlyEo2GVHvJyfkbU/a7jifomhWelPkNmw7+danxVSBfZaGwiIzZ/tx7UK3cynYdb1DwtMy0mmS+M
DoljIoKD6y46OV+CxhJbL6nwMQUe9qhp4Mbs61fZjaSpBswk4/AvNs3quZ94o0QuyDLX9b1jA+ua
2sY5i0p8sTnYdMGUPntlVbE4zHok8ahKEbgfOTAihoilemuV/qU6I/8n+6voU++7cqp2xWmOkFWB
niFyXNuOhV2cjbi2T0q3kGCUg8tKn0fr2Mf5t0Re2TNqSNG2dN4HueEVaQ6lvR6JhaE0vFItMYUa
gS3CnWz2Fmtl/gWXvT1Jbheb4eM2ISfrzYnC31rRWn/5NNezCKxj3Zr6qtBqpNFDtoNE2Zys2Fgn
GsV8hJ16oxsg8HWHcCTIoP+9/P9LeqICTM2MrCvWP/H5hP4YYJOA34RQPBuNl5B0ZrCd2rOB1fIl
6PNPYqjry89XRp6ItVIjy/AkeIEtYb4wb5t9U8Ak/vky6PEZUNPb7Lf42wIoS4qT5xI1wQUNdYji
HrCkjcJE51y7/f+Fa9ago6VA1dg8/fz3o5j/+1+UYVdfe42sL8+v6xE3WvXpVcuxGxHVUisu5sKa
igNbnF+aJPwU0pfYZmZYnn84psXyp6rBQisyC1LMXKqNMTDAqEYdNl+aCO8kQL6tJmtEsbp82fVh
gLkt4q9ZEHon5FKcO2Ox//nbZvnbeLGekLqcb6WVkCNc9Em8TgAKrCbmqmRqs60N+6+x672jO3m/
KSGjEz7ANUoNxOyjJffaoZqXRtYXHjknKFgGVpKEQ+v/AruAHTN/ZdzfK+hl26FWzZlV2dIhstnP
lqSWeZVa+M1AatC/B0dYuCujRYaBiKTyhzG5eZN6aMQpXcZWgG+b3ly3QeQckuCYuuVZi3rQmRqB
w8QtfQpNu8qi1I/I0HGqEk7C+HmU05HnuyLr3Ym2+jKACCKdWf4y6MriV0PTl8aFpzYQiDVymtPi
lzD0+sM1mbExyiyLJwQIxJykYuV5Gq5MUmw0MNgqjFhGRdq9my9twjdOBMitfOZMnbvpSMBfT/3N
9DcovLPlLaHbuG5F/dIo0vHcnCVcVtTfpblE0k1us086ah0rBKatPYvRPHQcoRZb7nXFGg87AjG+
szFuq8G4gYpjb27rDLtLutKqOxuOvobNzC0ItV5fkIVqoP9p2otSIt/oPFYaDC2NXQ+/PPLKe8U6
D8fztG1TjQtLlhcG2yQLuwbY6NF3jfowjdZhcMpfZogfU9TIVFhQpetM4r4lpppVW7kWYIfWpmmO
O2SbOshhwQwUa1BlGGiAquYZgNpGkbCwN/j1kQqLdRdkZzuPNlzzb5bqkK5V8nl5js8ppWWgXeIs
nvaVETLtYgmAFMO7mbX+3IyctXpAoHeAoOyAAmmLntxm8TyGW4wQnMcNolFYSNtpcC+eQsbmcqB3
hjC2sgHlyc4mxV29UVUAdBjkDyDqYMvtPK/43RdEq/WqGkk8SZ9lm8ZFfB2xMNA6+TWbk4/cbIKs
hyTN1hHpGh43A9E4K6d307Pqm30J9Xdl58FjZK0YGLR62hJBkk7ZccogQOcFNC12qhnPmb1pLxdT
mr3Bm95JEpPTSYcsUYw+QUb3hF23GPRjZ03XoiyvdP2mldJJJ1m4nanN4vSGqfrPRL8aG/G3jIOb
0EDv1UnPyKZZ/HEwow1dfozVmfm2swUypii5A6T2fCYNtx4wTDhCS6pLxSI8Lp1dZAw5FHCGonFE
QHQQi7WzlC54kdgw9TgQ2S/rpfbZymBLOgT5OZN5QM1Ch8zqRCtItVSRWvX13hCkMGmQjNajwZRH
kpqDzy5GhpjPNpmLMyUQ0es7JvCHAZL5ZmzDdmssRwUQBjwOY3uybBGsaVpzZLzGz+W3JcoFjtxS
qyDE2GHM29gt2Xs2KEUC4VnUZes6FbZPrzdrNIpFZXzEpEapEAdrhaNkNabTwaiQvPVZam4Yf5jK
eUph1rFVBq7bZvW/wiF8tmvPdjw9BGgwanXtFejqb3ZO8aFHVv1TOwM+y7dTXDBdi/6WMN1pHQci
GkkwUISnMYG4jaJUx2GIcLlgpFghLX/KsQf76ZLDky8vLfKRjahIJvNGOzq5offaqoJ1VAxPzDMx
GBSJ31n8rkni8MBJnwpHw6DpfJsYEseCjUlVDvOOqoH9zayIA2UjkusmhnTghZFG5uhUgzTNc5oJ
wwA+TGwNwRURvaoZqq20h10zmR+TixxE6gxaqU47ct0JxLBS9dUb8XDESPuvZDMus7o/TfH8Xgfd
JwvXjSs8cmACDAbc5hkBfQPKHBNOU+3bpMF0RpoCtCTfNgxcMNBJ9l2YVntyu/lsGAAGOXXYczV3
DajkqnAAB1pOsld5ZK/lK51Iv3F1aMb59NRh2NFLxj5MDLstqws9bcwrVrt9yDuOFbHdhlr2Vx+m
bpeUKBGG8IMZ80vjgZvhrQAtq0Za6MH1VumyxscLB/dVVAeHH2mrQyDcoIInNrjRWcJFsEDDmsQO
opTyk3LLfa4377kOHo9aimKRqVuVHNC8IhHJjG3SOC8o8zcDDrN14rLVI5NozV0m104QX7QR1V8Z
D9ZmQhrBdbTOhUtxEiJ2gU8oCKIhUgp2tB7NrDNwnHVMdZqUMGJNrw/QLVVu1sgI2RIypSmnTN+T
5emsbGIdQ83czt6QbYvOfMNvyfbB+qpitEn6zHZ5mJ4lAlHgCWAL+6Bc06GxzBqf0f6c+gwhXutA
9+ucL+4yTke9ZmjbIoxXj2ykmp+5BXg684wwTPN3iSiAnXuJoY0fvulY8gbI8HKv5XbksxTVsGb1
b20JEHYqiL4d9GY/72Guqxl048LGknFDZduHDKY49qgD65Xpau/BEumG3Ousp6p4nlFKr9hsKGjy
pU3vDifBjKp/MT8yAZqKEUT+6MGkyXwhfuNTKo3pqHt9xc0L+cxNVXxwouIgB4otFBX6OibCK84Q
iwacpFhPN2E9WweAsu0OHOKT4zqEVo4Dep/NXBh/G/DInVlsrIDFbxsRJhd71hknNPqa0cpPM/AH
dhPVwY0aPIa2YKRwMGxKOI7LeV9EfCzzpo6iiz3ye8ZVMnE7177mmL8Vej5sowT+EB69M0ZkgAQq
FBS7e5AIxGPwXoZ20G3Q+qH2WPVKP1e5IshNuTOiPtX62Ren+HMYAszv0L1AAqePCr0H4dnZtc3U
R+y22dFpqqVCOneuOgqbebppFa9NSsjIBNM/dtpX2NG4Z8lkKGqLw4WULRJSQPKnzTYfzbOetfGl
Hay1qtunKIfaqPeF689geAmUowmwI7UZSKXb5PP8GyTpUovzsCFzxwcHiCqFyO/aKuIdFtp4zb/4
zqyzpQcPSCOhHETM6U5UBCVyMUidM2NDwKitfEwOt1BpGb+DoPNNW1acH9cReecmQ8uJFxCkeRvv
spth1AWKcfprwx2+wzTGN6AFa92diJFrFsEe+b+J2rnwMLa0XXc9QA0YimMZCpJdtGGvyJM4Moxk
/Gdi4coEVoeCMfhDOLtJUSVK9FXEvGyhAx4KW7J7lI3LBmCUjNAbv4mzbN8bxaOKxR/RWZQz0kz2
KUwIxsANqjnwo+6wl3jd0FVv4TiXq3appB1Q9W2QHCoVcruqf7WOrUaoil6twm1KirPEX4UBxGdH
rA5pR1JGa9Uct0IxJfbILB2KL8U0hHrIYT47pXf0ZoKbmpl3yFvjBwOGrcSqD4mM1nPV/ilE9tDt
uPf5ZcmdHZ8owL9NcgH3HNZ+7znejt6MeU38Jy/bS4LfcSWdAdZpYWFjz/PnyRWQneeSCUI1MdnH
Zb1V7gcLx19l+2fsa3eDwfOlqpxTV8LuFRyT/VxJpM52vQqb7u4oewan+cl229dMN0TvKn85LVbK
JbJ7F6akIMiQfPMUr9tC3t67Nkq/aeC2szTM+nRtKO8ecZyUB3QB2xocyooYY8K9sFgtSnukYYXa
NfX8lo/JP6jXlPIftNioAHp9U7XpzGSYj7yawbWyGNqktjdgA9IujalYmsFZQ5jAMWZRqB0Tppi4
kQ5iJnsqs7lr4KGyn5eryAr/iBEFeDSSu0Uji68jbw9m61u0gUcjXrqEEBGN9zs3KoQTnvfi2Ix/
DQKOGV0+G4P5MfOrragnqRL49TVk/fYUVQ98ds3aZI7m29hW9Ukypctmd2dib9iW7rZS+kUOyVuU
adG66razGzBbkovjz6CZ6uKGi0Bfl133lDV5u5cW1R0TUQQMwywQMCEITd8nhTEXfAUnS0KczVA7
XAA6pbvU9/0U2PecHBZG9FADBD+Idi9q2z62ZZCvEfxSLoZkOfZc9kApOfHI96JKzojLLptdlOUG
Y9EBx1hl3Aedf9pYtL5Y+46ZlIhIa/bs+jNzuOpkVcLjJsa1NXHNCsmm14s5BZm5lzwC6lWk7ubI
WmRyXApYvIMbOes3SzP+mgqhQCkIG59yC1gtKZdamN5mz06pJK16rbVgcgwC61MyJsuKeGXWZsRI
zjwvBj6nZNa+Y+Et8jVw9pLB9NriCbxzogSNXivORfpEkGC8LzVxn2LtVGSZ7wjrm4KWspjx8xY0
86nTUpaqQmf96YX4QGbjnzYZpR+UcI5tYWxqpbiItHnjLhKp2JC/My18b8YSLTUgb+51e9/RmfqG
8r5MvSYTVEO80deka6cgsR2Qsr47zTe0WuAntD6/WN6ImCgjn1SYqO/VkM4bMAyE/87/Ujd0tp4U
B8f+qMhYXSnPZYrhkATBM3Ug3pgP2+zdPQmYmLhmHJCacxKKCbwX2Nn2zn/J3i7E+ZgAeDH0GNpC
PzdweqkYAyF+W56SNw/SkMvInv0ZRbWhJw9pC7VluPDMyvXE+V/tCr1m+YFCGVhIk75kbUuUl0lF
5WnaXrd4VtRJcZ2rhsTo/pwgsfwMK3Rtc9eue9UT5QJnxHUytmJ9W+1sfQZBDRFC8g8CNgnxwm80
O4KBawMMptJfm2Rn+ZFlv6DgyddjFmy1ojoFotH2smBGkuHisgpiZLyiRSvBnBeFS+76KuO7VLH9
yQrx5g6Kxi6RDkoxlyIscreqJVzFVpxPXmoWqHwWUREbb51nkJO6FtGfz/wAzWaGmsXKp9p03d/Q
APag1V6wG4qaeKnhPRr0ixcG0150JwMjhJ/LgWPAZtdjeDFJhr3N46Uqfsf50F1U3pNp58XeGrgD
5WkxigOfUld1yOE0jwTDDEYv2bNUGNj+iwhsskTKF4ZE5pFO9dxqyb8ZWfyg0UZL3H3rql+A6t6E
sBIUtuHiPkpLxpx5Lo4SzM+qFg6RGmyFVxIGWFnjPJ33aIhZvGeURs3AcDqi3WrfLYtFheecQb9d
lGUgq9Mo8EflG8w6TbGkOXpAqKJ4JmHXxiDWx5dpmtRmmQokOXAEp8o+2478v9hI36a6yfcRl27c
ON02K7KHSd/PYrm6uO7IGBVW4ZYhfoP8LQ0ZYQwvKWbvtUSFRMoH2/RSI24xhRWQM3MB3jfdpV4s
eDTKDFsjfkCY7dHNm2Bt9PQTTWOiHJzCI9HqMTNkRMiRoNLl/U0nhnYclWjcl2SbVB4SRlLWYvFs
pHbqFtPnz1czGQSXPLbOyLjLZ2cqmm0FznqToFGumYz7mXVCU/mVkKFEFXjvvS56ZhOSHDjOaIin
iU4pDbsDTLzoyax0JAWyfGsydva6MYpn1Wqb1DHym2yRINkjsSm0eMGTMWKi1gRVUKc+jcqgz217
6QPPv4q6U0+eZeHqiYqrCexdL2PvqcFQ+OhyFC66HcjdFOU1QXdxAqeEp43rxax4Oo8UKr17iY2u
f2HijWsfypEx6ycKsOHqihjRVDLrKDYaF7AJpvxhciRmD2R1KZEqNou1TTv689Ti168papqw7a4/
Lzr0Bp8V3MDe51I4g3vPFeQiwpTLPapCEAFhmh2gg3eheEmt+Qn3p+Yz0zX4SDT7VX1lYZ5f5npo
+QGbbeTB02Lgji4uQZGImboG13ONEtBNTaT/9ZQx3Yv5YBQBOZqpTc0Gq1gbvfBtlvQjDcid88+X
5YCla8iR3tGe5jsyrAAqdkhzdBAZqxrHEVeZtK86wN+r9F77UtsXVuBBJhycFZtO76oreQGnMeFz
7ZHDTfrDImbkgOSZOpdOjRig8A0Cu0NDyvPUSlHX9a12y7JSe1N2+MkUNL8Vfc08Js4kKY2Q4iJm
vImJJzUGq4CvCQECnahJUFNQHyIxINADpjpYEWkS47RLc0ibdkJY0EhCVhm7l58vOj0VUNkSwFyh
HvuJK/NL36BcK0b3yOcrJ7ZiE/m6tz6ZnBucxmdqv3RdJUGGFnY4hiPlIMOVYinS2icy7W62mhhC
Gkn71JokfNiU/Oy7Oj+xPQ8YNdB6IFxxfXGxAjH3tOXWwS3mNpQP1jhfbOrcW5454V7GOC1+/oTs
D9+LlRWYrbIsP7oCegVGlR1K3uXiaqJbvLxUEzNP5AtAccgkWQ1Omjx+XgpG5GRh/VK4sY6eW4fP
Py+KlbwWeJdG8ZYXAFz8qamnO+Zdvyr7ZI+mn8Mfo3PNCTw2TrFhEWTPz2K5AKIZwIfT8aTjkG/v
mRFh23QDv8+o8b3eWbeiK0j2kMNznuhrMTKixaiv2ra5GzKXL7NR7PXS0fYYzJnPtV7+6Ab6Gg5+
9iHNwZBiG9jtX7PMoaE6+zQOARTmjJZDchlCzLAXURvTOW/wK1cDKk7VMJmWwjz2QTxsRm7GvBh7
P/EwUvYADlguwJ3PAlhGifE7jUc27aN1CvEScHtuK1yA+0J27xr1NsJMcetSkHogZ2ptgo1THjr+
k6DFD5qBlcg0YCqPuRXq7LMIxHAYJojvytnCnVGb1ELxFxnmuvxmB4fezrrV9qD2epPuknEwXsd0
Z7ZgBHMv/lXEjrGee/ZyTU6OqslzO+xbQEn5Zxek1SWv5jdnBG2aYjhjMOdhimqCw9IlmouQJsvl
XUQI1/oB/XE+MPmcYtfYW+EB00N80oej4lDdZ0WJ9tcejnagU0+gpXWc6omAk1cUYaS3OCQ9uZHH
UJxIvgF6Lt8B+vgUmwRrhR244ZxcLU7+FY5UM7HeJZ7aD0c9CU/b4wW6B7RG9yA2/1rcpmxA62OM
VtWXlf3d5BQNE1lvXd5RtHlGdwysCVYUA1WHwphAakbM2OLbbZH+1aoKG0XJ6KePicKuena8Wguf
D8U8f/x5ocJt/CAr3pyCuLuGDc4GT89KTujgfl6S5f/fsIZh5DudhrQqsZ6BQOhOUSu+W0O2mxL7
bJW4Hrpaup5ls+i0GBDsxRAdxs2ZRaKpN90uatpyVdnutC7tNtxmofmlAjDloY4bpQ54HkDIPTIU
Az1nIp80A8oBcneMhTHRrQeErIPACdw4rTz18/RSZ33ge2WOGu4EfEhB/Z2mp6LK/7qJmv10ND4S
2MwYzvtN3NvfpRh/NyWug674dFUwrpV5Q6ZIIYzbEku8zlCpM8mZoekJgpMDftMJ1L/CiphRNZZf
T4fZqCb2LfkVFfm/UTHUaPJowOVq0rZqM+O5hY1bolbZDSw440nY3MnkMqQsBVZxSa7sONc6/s8e
6IkzovcQ5oHJ5BsG+ASnCyITJ99RK27Kbvh2YWOsNVju/MP+TJIGG7IWwn+4aLbCTzpaLuUe1RdN
+TFQtLcRs9mO/Isun1eBZzt+14YYDhxRHvWFblfSInWLXK21MvYEKq13iWHQK+b6cCkba9oaqjVW
VOSSHCAi12QB/CGy1m0uyHTJx5cGRwVHsPmlo0A5ew4dbaS13rbsit9hDSRh7CwoCnGb02wB+B8M
vKj4ZVF81QkMs2VJL0uS5cPkYdjmF5TcIxikvUEYRVRD8W5071x6AU9fnEsb3XtCJvdMr9AIWlB0
kWxOYy5Rl7uDcQxZevZwZc1wD83JWJl69pIzgulb8oRyOFFrO8z/caXcq6q8m0tMi07yUC+Z0o7e
W9aoZdRgMZD1sX8l27xlKUGq3imZ5F8L+92i4fjCmfiwQ7IBEneShyhraH9q0hMrJ7oFlkNOMvNZ
f2hTBUmTQB+nQ/CHbMdjDqeeaZD5UAIEWtxl63ogFmFu/ia9l22TRSf18xIoJdcwTLK1XXuID3du
nplHLet0xKHlA5OTfSQeaiKEs70XucvbBIDWpnPdjbkgdJsRAhrYaz60XO0M3VeJatr9/MsZvWKX
GgoPGptpo/qqrGQ8YjZhCaDrZ5o2hECW8kN3DK746sZVN/UnyJCOjycUrV7voKN7yKBrt/VofSWO
9c8J6SQJ30lPzHWTW2Prpp+bY8SyrOVDHd8LIzu3jAiIQRf9hWHDW4kEageyO9rOTTi/plJaeNIZ
eVLz/tKd2thHCStrHruDhZUmGNgQZ93r4CJ3jEOH6JyhvwymRD1GmPQKmW0d9ft2DsnDsgnLQvdN
+onk+3hcVKZdyJOQrAqYxKPBWBZKYblBkysPVkKJlJkPm433ahINGs5S7pHju2tURFxULRbTcp9E
A1TRkh1WCvx7u8DfUrJuzoTWIeMiqysyQO0GoGxGFLxI7MKn2WP7h6v56JTtlwDptSqKflj6cM55
Uez6xdGlFZ21aqrW3fYmUnjTYM9uxWa4xIebxP0O0wF5074T8hEHDLp016YncN7I8JhOZgBVM6kR
Ssfesw6QMvUoQkmOHl6giI4+aNe9Ks3P0jY+HZBiqoLQhalh0zd0BLJmsNskwQeBtSA2daxSWU8U
2WjctMFWq8oJn+AR/yHSBROpVWOFtmmW9fEtxxB+GvPhyFAdbR0bhMztP8KBLABl2N2H5VR7L3Xb
faoc189KgTOT2oAFeL7X0nrbEW60Gijkj1Wtb7qhe0fI1L2U+P2fgszaMGTWDhrSMMZfnON2mcd7
zr9+RR4ULlHdOJZFZJEIOpPcZDn6ybXUtKMoe8Ts5xEGI9dXTiaBfUaU4bHz7PXVTK4SI58aU0Rq
vPZ9+CdBnP80WmOwqVJtZ8dYJINxcg7l/I7oMt5YBbsWPSA8qRmzKzGP+gNp66YPJ7EhDOroWLXG
ag39nFOa/7A9rMGG5cRHVsMmY0k9yuRTpfaSCpK+MRJMDx1bl/WgZc94MCiiI3evWmgGEscUrSAJ
fnlR6eswy/9EGPigkCE5McoQ+xANj1FH30EV95AHUIMM5JnsZIM2aLKzV0CH7F5Uj8gs7K+Mg0IU
yFBbPRva91DdGe6IfZiM3znB6Pum0Ttfb8ESCABljpOShM7ZS7fNMj+0tUcT40GZvas323/t2fs9
1cTkoWJelcIkdMWczZXCapW8kSPud5O6K5qkvLIA1Ve49VxLfzehnuwEDAzB3o4ZLObh1kipG1qW
4GX7bebJbxyE5tniO3YJ/ZV0xXOtdzWTYBrJsrV2QcmwEA8m+v08R+eNAtyiRDKCGyfhoW3TX6MG
TAaJOBoJy/0VNdNbFlcXqzTuFTGy+7zkCVvN9pYu/aJj/V5FZvclUUOTRnUXY9lvhcxpDBMr2Bfj
xPKC4KhqllsXog1r//hh6iynstQ1V5jYhCYJE4/z3DcXCmNb2EcX6y+PpMTj87nakeERtOZg7qWO
nUauBvhmfjsQqeORrruGJLuYlUwmysavFMccNNn2Uxa45fFVrfQoiHcge3HC9Gtlu/YWJ5XiGciQ
TNTBTromha/YzAQv0t8GyZrQqrU+8X3cwbVYeYaYq+ijF6uFHcrQT7QenoV7zsiI9rMAyxUX22eG
Umvu3K8AiA4pZMVtLpFfzKg9sVRtTcmogGzvFqOYANjMM5FFnKxvUWSTTQmSEw/2iz2KkZFuU2yM
jFTkBK9RbVXbXjjkxDGwcwa220mfpKecwUI1G3ewMP3eqTjT0bHV2HTND/zl5qVD5UDa35fngfdK
FhIVrsc6MB4m2tfhe5irb2LNtkMqsf1Vzp+SSUtQ6+SGc20i9njEoRBnrZyvkxz4aViMAdwGqnnt
nW9R58UuaOxvK5ZP0fg0WMtINq2AVvQmn1n9bMfRnyy1a+TuDz0u8KEUwxe4jAW9xmY1R/tZkKJr
p/aBdK2lP3yxOs071IMJ/KpCWkAQQYrXefbw+2VMuDN4KJYS2yjW1nFIJkoEl2qd1kGzdkgTMIV2
btDpJSY9UhKZTHtWCp9kRFQW1SJBeBZjBq9edpQpVZ4Ba3QV4B+Xk98mY7pBpuUHTQdzJp2z7cBT
GMMic4WisEdKRq/jWm1PeGFYN4JHRXa1yary24UdczdJYG6BCi6IGTzP+A1YaUYXTKjpcwjFlo1h
7szdfu6cXzL0sqtA2I6veLoF6SC2BbGciRfOaxiHv8Y/LunTF7IEk30E/MeFSIn3DQtw1mUfUNNr
tInfRpfu3WChaU+GTdpmtfPU0aCn8aOsv5otiQjUYaQzu5h72N+TmHG03PTYBnQRs8WTo0z2tt18
GLMCOqlVl6pLcfJDn2id8kFZB/MGCqrtLPL+0fk7TACKpiAE2/FZj8gS2tK8D/lQb6dG3cRo6MhL
MXHqM6NvZ9bWdTd2G5ME3Y2RstEvjARIzzDl+z6ko59g1a9E4OK+rDROq5Cvup6HHOhbJ4dYoVup
2I7kJbIRWfgG4gPK7qGxsxNEmHPfoh+1pwxhZR2ugf7fYyhCv1yoZ6mTv5Yo/4GSEB8uEgMJFuV5
HyEaLv82kgTA0niIRPGUYVyt4djO9Dn3M48UwsGWIPmlc01wWMJc0cqtMfOkNKCUDYCL8tFYWyz+
onwwjlHAekVHCTInQlvBA6Jo6fPvqjeXR5Uc2D1iEuiiMeDIlR4qY4yLY9vdGEF46ywu94PZ1uek
q65sN/71QCfRHqCEgNH9xmo7BUDW+07PBoqHNlDx5U9Yfsl4NqqHno/9aqrU3xFq1MZVOHG1mkPc
dGF9jm+t1EzeV/ecpxFerlqJTZrDBwq4fsPQifyyvNch7jlIepe+z1g5JMWfRKlfdcOtU5nInL2A
agEHPFHTxDFmdfTUzYP92nDzydHcVfC/wo6oXPSyrIWBXjHu45m1rZkp7tohbfeTS5BcU7EFruQJ
Y0PFPUNMLMlviBG1wt2G8a9YNxIcQQaGHOrfQk2bFvj8HY4Mkvy03BSaAJHlvepnLwvyTWhBRdPi
vrz1prcUCfYRMZAiWY/lb5WnSHIQauVJsSlGhmOWxVi4tr0rZp9y33ckKrm4wPAuYTLP88PAsitr
Fb+M9YQCOdsFTBgCyF2WEzxX2KG4k8lhm8merXW5qvg4Wc4h5QswDrJ/sewVDfxTHLOkzwvfyRGj
YIPTV+kShKePVNv5XEqoBgXtmV78w8zNGzDpOGULejdl6Vyydy1OH3PS/MVD4MeD+SVCdVygEm2L
YT4lM3jsxhaQ7Jjc0yagZ6zSWzrRxxYd2UAI31/CyTtCBkAefRrmwyhUuuM6mlaijf3KHuZV5GH4
BMHyYqfNM3TEhPXPZkI2vCtpFj1pvjtkJjGKH9F0dhrFmwiIq51wadhhXO+EjRO+8+zzBA1J8JA/
S6cG7JDOXyqObq4NsyJynRdNq/7H3ZntSI6d2/lVDnRtNjbJTXITOLqJgTFH5DzdEFlVmZznma/j
Z/F7+WO3bXULsA50aQtQQaWaMiOC5L//tda38K8IfUno/ODx8sPsy+tUT9u4JFnaK3QpoPFHe46v
duGYcJTLXZyWJ7i95nsjv1nh4xwqbSpFNbaEDCMmW2RJIMhPbk4pole31jKa0TP+bVyKTjDlx9qC
nlp19ZHCrwC0Fmx+7MydV8noZeKNUln72ZpF5U2x5qB2uXfklDv2hvYpkeQRSP/0u16UD1PGH42x
fdPIYKH1uPMZa/xSbE/4+7ulvRur6kSXnK3AWZjnocjYBPuAQiwEqrXvlI/wlq1zmFRHw4AEG6FG
WiE2/KgUbE5YP6RttXeDnHMhj6bU5+LhE4SzLJUxo4lMViVlddus91+rlDd5BPIaiWM0z2RvneRp
nHSOiQSs183EizJLHi456blUy4qN6+sfiLj3EVfrk+1DlqNu+64L62s5aM4tnyn86Utu1rOgHRyn
grNiN+/c+Tqjim956Vz5K0ej+KLJjV9wAvj4Wk7+ktLCsxaZ+dUmhcUeJiFWt+yX/Y7RivuBWXHu
6voMcLRVFOd8EviFiBdQDsKHNZ3GXTmmB6XQ6zqWTiRIEZwIxX9ME/HcaoRVm9bltYVDtAH1fcxr
IXcR8al0CNotZIFth2d0oy9Jcc2sTyq9N/DNr/WeCaKRM0UWAWk+ysozFENNf7QjII3gB/WUeU6Q
Uxi05pXyQb74xqVCssnfBiTNhH5SBnG46spyVwKaVTL471XBGbDL8Orh7dmq3Cx2xD1GTHZcULai
hBoL9o8+xjMwKJtgQEsLSBGZTyKzsVn42slubPlosXTdmAFJG39JVndU4ZLKEvGh74lzFk0hDthw
vswGWBqdOVxneMt2thrkTjXRs8V0C4BINnu/U+lZH/2loUQV+LfjrzR0xmNljF9JzKfRd7LoYoet
IEAzb/0OxItu+LWX1YX0LPDMCCAUuruyjB/AMnJV6TRP6OBApVjjCukOggUDrJuew06mL470umG2
wJMqKTX9qEz5Pfi2ecpsawSTlTyjdHT7QSvrveQAipTQH8cYbyEWydwVKJDWEK3gA1hJ/KFm5zMx
v/LhkwzOcx7F4zurFbZ2vN2wv6mXyQXM+ICqTT89ATPmbgTfmMoJ/drFFMgO2M/xpVPBSM/HrtWM
8mB04rnti58xx7jHqM5fs06z2axx76trH6gQtxhmqLORmsUtcBjfxrnTzi0KGs9g5jXbVtFzXC0N
7T37hUJsozGzaYYE2s7/U4Cnxp+RxAchJdUCuX4vqjK9NBF5wLqeogeFl7tqcNAF0cF1uVM5MPKo
uYFHA3zrVWsX26bFjQGP02OQ6CxBv5OKBe1ox9V+luUrBd7uqu2ajO0QHA7hhtXNL6BvKE40Nx96
yHbxT6MNo4K2ebxvDOwGqYWBFnbsuKmwPJyU2iUjH6xct8MrbOnuMJR5gD8SHAmf4p5dlOf/MMz5
JYygslsWseDUdX12j3W9NqMy2iUdrahQZlu2gWx4oS0ZQTQDvw8YE26ug8mZcy9B/4TcJ9uQgHBZ
yhJSjuTyknbFU6mkR6UZ75fH430fTz/DsaJ3erS1IzruzyJXJTJfFnquWV9siDsnF44UoQH9innb
vA/D8gHaorbJezoEWBBqyFF9te9c46NixjpNIPe4dD4Gqnt2Zq+6e0w8+nGe81+kB/ekihX6Q/+g
u0PHp+CHaaufTixnj5hxgMnTPNROQu2Bv0xVjX3SamRy0wpZAk+mfgdOamKhdZcEhC+FLsWmgzfT
WIQll083Tp9weqrzRD9Z6bgZR5sweO14hAuwnebCZ3194m9kCwMNnn0b+v5R77rpCFcM4b+Puq1R
TP0WXgwjoAo7b3amdwXc9KRZ2bYUpM/Zvp2dNg6vCbbssiumk5DANIfYOE4dgVcfJ/K6HUbFhtpE
Pq2Dt1pgFO+h+V4d32n28IZmHMTlW5yi5TXtCNchxilMpwEZIirHZ3VmaOvXfWQ/x1GUkZRhxl+Y
5q2m5LHOf4ZpldGVwQ+6kxhHdybICtwojjg2UG4xoiNxVG4kh3BNJ+MWFrhI6t65tc3EKTqDbcmd
NHsMO7M7BPZtjpmnEqt0r30xUT3n6O8ZiHwP5KbagaEItmq5NRvGQbA5fOcnrWgyHK+FPDnvsG3t
Y+liky9m9+C2067r/bvBh4sALBsLWYr/tUFIg3KGPci2uKsEwTMWZN8bSDM4jaFOGYWwVD6zRGAc
ys/afEwKuRicOIWPwRMt0RSqAdU/0yOx7kCG3GybIyMdtWzrCvE2N2wpJyPZRKG8JDXB4Izp89qU
2SubCYo4khL3b/nNWfbYQnrC+WLqoJYEKoik8sGpvMLx5dkKQwsL5aLMOvVpFLUiyqLsVWkyH8dN
8exmwTJpInMo1zqYw82KpYR94oWyqnaC0k8ZsmhzDB10lalgMLGzTUZqVSQHmbmJt4pGFdZP2ZPs
TFKlecpbksbtQeMVqBY+a7BAXxMZU0k13egMCzzApVvWsSAGoO2uM0seoOEC75h4eVCGVknSZ3sX
dBX4Qf+kp1W8ZnmXA0SIocVp9sH2dS8zsTWyVv2h2+ZjpMl6V3fktMl3kqFhzzL5+sEeHUbArHzQ
Ck66rsgplaD8+WzQ4FG1PLsLco8b9kF1x8JdC+ddW0rGpow4UANpIMQjz4xQbXvT/yIoste6evZG
rGElX8Jm4PS06pmE8MwVpfNGpPGMqWuxP7BQzAOqkX2HryIdlhwzVWdnrcTmDwbRxpiTv0SRiHZD
UizbH84OitTeOijcF1EBNhKLL2A8jGBoDnrgQVeOjnpor4vKp0Y6tj0LMi44SA6GNqdIIwnPeSre
pslq1jjPv4fRvcaUaRztyH+C98O3FahbLIr32DWWJh8iCgmO9u2o3lJKoTDTrvUQfFORDLsOwHTc
YlvUoZ/idA22dixgKKgS8jwhQTDDEDMKEzkntvhuasPhIIsj+ByGr40ZGJz+k25v2dNl7rjKaX6E
GNLVu2BMH5s40zkYBs5mJAuUwAe557m1CEGjNxFhIKljb7EqdkeKpb8NnXqjzjqTWfO9IOblBpjr
OW34EUzRS4mEGLptdUs6TlmFXxsHXQ8db5CDTTi0o1+VJTb+eYiIoq0jxBZ2aSEtSsjqK78DoTGV
XNCWaj8DLBLsiOiOoyDvUkOLd0BTuWR37xen4MbRDlOiop2tCUEtSUHKH71kVThPCeaQVV63X2OO
CQrD8MaYGTiHIXnMFihxsvzQVHAhYEYw/ZZ6tVsglMBWqkNjhUdWivoZfz8Y3JKZEGvEuQ4c56px
bONjhMM9PJKig+yi32iTTw6IDBR8pzbDA4vPG1QBqobSVFsbPcJDSzqfxVvjHIVelXsj8pGKuNsk
P0vBLZMDxjbJeD+7EbmCUNp9oj9ECCds7nn2j/bUn1uNYTnPWu7wvEBEj/AqwpDDvRYO/UFkMGkT
ysUpVorIY/hRd0xr0R1rO3Z2zAIHfpdPQ9840Lo0+zvhxid4LNNmZvJFsmpJs/c9DmiWxqFZfmkF
YDvo1NMRRD7k8uUH9vPJFvs6yvYoPwNNHH0xvKmBF8WaEHsCnmJtXB7NosDUHkVPozWx1PWZi4Hk
kORZGDnD0gYfwxlS4PFV+WV00AI5RfB0nck65NYo7gPBsmUyghfVjtuqkfrRspNsJ0nK8NxLUm8U
2AkdnG70QZuHoDfUHqvghpPMgopgXSgCQlZds1SSTnOO6ZW4vd7SEWeOvotffOr64x//swtM7Fs5
XeMxF51Xgl0hlnifuWzyaxMaVxzilRWJOx7rqWMUHmE0IcK1R6CD9QaS/8wy0VdHqxL69r8FE3l7
AtqwQpvkqrpZw/8+JIdey8Y3TKnstxv7qcDne0XsaVcdBvq3tvLZD1Mmtf/9p301c6AqrprZkl7Q
cnOv5ca17qd5H6jUBqEQacDM//cPsaXVIGnsfAvn7M+/8PtvMdgwbibCGvMANh6F+mTrXX+bFrA+
nD3ecaJt+99/0eUI/0f57b/VZL7fPmz/c/kTP4sS/mUQtr/3aP/jZ/+PdJQ79C//3yvKd930mX/9
x3f9mdNVHjV/KSpf/ujXZ9P+/W+apf9mm64rHGWyzJDCpnj5j6JyzZK/WQjiwtEdnpGCw+b/aSq3
fmPRajguEXKpWzwF6O5u2GCGf/+b8ZtuOEK5ruNg/ZVCmv9WT/nSV/uPEnDLJllpU7RsLtF8ZfDf
v/bZ+k5hIsTOwXq02qUOSb6PacFlrMa7oOMowI4gqZvPcAgTSHdkNDJ5XgDa664II9Jps/5fNVFb
yvrnr8kxeaXwQ1mSmcaQy6//qbU4xmXs2OlorSqtxv6bfsOaSDZ5a4Y7ow08dEQ7zPOdGbOSL7AD
LEucJTr8WXfdlcUskmsgMUD7DN5FujFYzXmuoonZcNO3RD9mMH52WtEG+9HMXpJoercDOgBsbIAc
kSkPaYrAg330Kw9a7uPV3HruMLeEmMyrgkMAgZOzaQxF3jblxg0/Bzew8aEblJLHnDp18BBV2Zrb
oFo4QW90ZT5Ppo9NPuDGLnSfO41Cpw91L2g8BP2JRLuAT2EPVEYZ3qQRTWyAL67xRXCipj++YLGO
p/mJAV1bGe1wHYp8AJDEfTZsjr1r36eVBOwzU3zsDxWwLP8r3mK/Bccm98Tt1UbZxgmtybpMJkiE
yB28iKMkuoN+a4iq0HSBLc0kn9vL/k4m4UNqBdM+6jNtF9TVg5mqnNLaGf+HOUTbABTDNprhxbel
sRUi6EAuo3zPznCqR5+cOmYv9LX5hsN2uk+H6LVgTb+FSUHOJ8NYFedrLZ0JdEAlK2a0GNmtyU7y
xK+7ZOdQX2cHNLcFNUvOYXwpDepYOZOMG4qIEiIt88kwu7WtD6EXW91dmA792h/zxEN+I2cYaPQK
TNfMIXSIhflnBMSW0Bf/IqQicZO0mq8rRwxMtPclwcqVRXfdhkfej4KnkNWQT2AV75BvSB6mAtjZ
SEkeBwx27mahbdxkQlwh5u4gdYC1ID9vK1xbkIM5SWd3sTkje1G3WBSVvkYNnSNRrgSKz8ouTbZW
rv44gi5bw3/i+SU5FCV4rJcDRZEZ+RHOiti47yxw8dCH9i8qMdYuw+jGaqDSCXvwqhSIA0AF0uRm
9YA/EjxqyAPbZlosB96BSOC6ZEb4MhoXBjefPzCZNuRKyNbEdqnYaJtHqcAJOCNCpRHAVKK+oOdM
PAzOC/adn3iEwg2uwe5AVkG9OZ35FUxTvpGOXawxJQkz+YyibvYCp/2RJVhlu7Z+zPrwo3CHs7At
IGSwXOYQm4Q1Vvf863n5UHXhk2wdCPp9SwHNuC8L5yZZLiHBsWyL8YXrEgNK53zaRlYeYAecNb+6
GzoqEzgEfrS2eJpV/SXnTtzGqgZ64GVqGYv1zgb7NLE4q5kMfq8mob1NFB0sUHDuFRY9TGv0AWKZ
3mgiu/ddXM82niiMY+2JXK6zEdHeZ8vDvJooZjWsv05OrxpRiq/JlD/anu4KcFQjK2PboweKlal4
sPLxq0knl9CLsWhK5oMmPscp3OHa+O6M+TItrNmUnDHZBN5wsh1o15BzuS+sG9xQuzo5yxriguDA
9URNRcBnZLw0AutNy1mukxZVcidguMfeVxOgtn3YNq9gP32/yLy5ngISiZZY63IBEle4faqGb8DR
5VM5Vi/ulPxqyvyXHuHiH0xmEVzZq77qNmYSgGCzEyog84n+PUmwEtpvyEytmdkXJrNpVQqgNP6y
ViFHrSz7onAngaCoz/Hcml7kcFYGLyMZ4fG9Zh8TXhPPCN4cn+Ud0z+OIe6eq0yycir74xLPkH2f
kyckOEB11C8X2svax7+7NWzMhAqonxcmFpbUxD9abcUxY1LtK1Tr7wrCeWyG0Uafg69FSVrVk/Vs
kpeDlXHJFZ/lWnGoRAFmmCaq3MnpEszJHV6pszL0a5T2+0gWWJbcYaVldre1EMpDx0Lv9jW4FryA
JuohrnhqGjLdXzAYqiK/wTYSK1DFYDv6PjbKCZGdKvp9pFXZirE0Oowq/mgbNOtm0pYsbLvVM3wI
UUDQlaYmXZdrI9OeTKC6UBWX0GX9GNSks3DwlqgTNe1qa4Vpr5lIvVW9eys796l0YAj04V3WiW85
PJHZp8SWjCwvDh/n3AFu1ndoCMm0rfJvCB5yVU01z6TRwkcPkDxAsqyXfBsffmDBDOQzEv2L3+PM
KZOKr6MKS2in6iRz+j4CPI/RO9EFBACDJuHEIaZWUg2KfFTjst70JCzODtQLzBnddHD1sFrz9bp+
whpM4qdIIrmLc+cuKtiUxFF1k11UcyzrngJD6ziHBYekd+8d1ujXsFZo0/TQgHcPzthz3FefZVOa
ZO9dUpX35GjzsRf4KkW6Ky0e7U33g0QM2vuU5Qffx0dpkrjOIqm2bvSsDCQ83ci+5NAd2DwUa9u1
3lAeiudU9eKO/cLRhojFErN901AA6clq3wpaJbDOQRvlBiDHKdkhC4yr0krWJrbbc24CCzGNndEn
i5syAnDmspUVAlHIAL+osN1tSmFzXDLijrhADY9C084WwR7L3Vth4CKBoHUPIIUgeWynstiS3t/i
hkWT4FaQIH9GdZofUlopSdwrbsom8RSD7EmWddGjyoDB5k7i7qZ5aQ4EIqC5F3A5H26MOB6ZqF+x
MTz1TByLQx+pPWtcQpmnMoKjCBX1Wrbsjmytj040CezUkhbrGcLYIHUI/7I+9JG4tZgTYZcTTevN
J15NPogquS/SOtplmf/LKdE+iM9aMWxOM+5warhEUnNQNpLcI9WU3LzcFnEBCfCFYY6QPexmDn1q
Z2UUlS0IG12fkk3oGxht4Aiding8z7ngWaDXRwFF5lin2juoufTMn9c3UZw5/PbiRkeTsaozeKaG
VUVXuxyNdR9Kjyu+3WFkR68dTbJzUfQYT2x+Y2EzsDm2vzWmkYy2GksUoqm6ME5i2o3Hk95hBsIy
F3gNWfKgYOawHrKxeJNuft/IUOwc6yLVUFw0K/3EPMwNEPE/zrrsQE4PeGB10EMKD1OlnXTJI0rA
kWpotkMQQiOEKchajRgmSguLnDKq2UVM4Jo7OGs833EHDvNZ8PGEIdB+1laPJbziAgBXmhAWdSZo
A+m+ZkbdSnMIj25L56iOn7LWjZEwHboykAIWwiTijv+rOUkn1O73E3FZmpMcLfF6w5H5pko18+Ci
NWBRpDmHhtqz3w3TVSj5ZoD+HHmKbv0ayp+e2v7d7IrzoQmD4pSPo8bYbUUbxU7/Ajgy2tNRoK1C
lSroyMlh5tNw7TjDAGROdvQy44MrwC5nmnYQQb3IpNGVzqFT1bDJA15ib1Wsn6gd9R9zUj59HD5b
Pp0GGv4BepQQtMf+yZo0dL7waMuGvgbMQ3CQHc0DHnE3ZiXtDVPwjUMe80gfu7eKsKWuoBpEsxlt
J6sy1pxcjoUQDT4gsdVNi8hRNOZrQ1/KGuq4Ba9G/r0gRBsgNHB6h0YQZuXOYOHPAobhu5hoclh2
QyLc52Qk10WTzV4s2eIVjnVOMvgStmI5ySwCfnBVzeE3yd/TFJrRmndoXSx/i4W/W6s76BY5IJ0s
pWicpIqnTfJpiBzxAL3wB4ZakoAhOf8oZi2e4MDigmmHd1EQza5xZhh81A+B0pbn1vzcl6J6JjS4
KaSaNyMBvFswFJ9+yWs1O/eiw5NgYOy/6EsUOswyTLuBdmKNE6JcGeaJYyGHovg7MkairmUiEM8J
c8DlYRHSAV8YiTt4+bwBKrs0hTThjocoRiP6NxNTGvdV/GLlhP3Z13TL3JttItG7+8SdWKXmbIli
nYFOqPzxwMvRQNsMXfrLWPJRspoDJ2tPWChKb3KdR72V0Vssfhbm0tUyVHe0yUCBKwsMWe6MRzY2
ngZAjmucCYwSSZOfGtl7bN3GNbUFCUo5iQ5swz/nudExf9TEhWgg25nzRCi9xL0Yp84uzvLay/Xa
OmUOaMYiKLbCGAWsdOZCHUcP1YIpiaTM3VE5Ml0aRHiGwzLf5nUPxbkCt4EsNZ/UezWQUqjmsT+7
IrpUhTVeHROsbiJ0KhVYajmKgoq0muxTPWi/YkN9+0UqWQZa7mEmxEMdwcxWKwViEbe9+OGXdF+O
8U8dHIsX4+DZ5xlJP1Plzha/lbz17HnH1BioAYNDYoWPfHb0nZHyRC394AjDa13jHkCU6D/tnBbc
tEJc+L0KrJv6co/x95z01iXW2/rYMsZvyY5aXl8mP3lqN4e+Hj+wzoRPC9nbLX+oObYP8xRdOLaq
uxkercsLs+XeUKFGARcyTMAiTgdvzRVcYKMoL75upruWYWhXZI6z1eaQuapy36uysF5mzf8ZEwNu
Z9CRtP+ym1U/02ggzqjYwTdlD6iQA74wyPE4EsdR37P57Nx6Z1jToz8XHZYYfaUN7PH01IC/NNrk
TTRsPRHnEAbQnR7ZDjQ3+Z04D6aIBgas6CXr4u6W4e3OqUrgHmNfIBNZlAW5YFWpj2IXvp2MOzvE
pG4a+c96yoxtHWiQr4kibLWgpH0vG39VFSfwrGAX4TDcbtnD7YcyC4lU6+ajjZkyQZj3cKOaF64q
IEr5NoYL8xZq9HDR8skGOLimsW7va24NTT9qHqbbMfQ9lQ0LrgOoVoCxFydi9Ol2wSu1NYRXqoNW
Tly1HQz8RG8B3pc7i4AndJAs4kTFwAC65s6tcxIYpcz2LBNQbUzSZDpcX9v8aPUYiHD1NHU+F71f
vwYOdvKSyB7PA25qEQY+yTS8NU2951bFRUOSHYx9KxhB7Drco6HzXX/nSCBb24F3Tx1At0tyTP+O
f5cM4VkzEPRFTYeRTtkfNV42pRMuzCGWwiOF1+xukf8R3fd27vBQ76xu24F98uI8N70qqd81o/gJ
hgn+Z+ni1w0O0PhQcHCKdwZBMIf6vZU9j0Cs4CMOGbrFkGXvUCkRJ8O1Y7nUcgl8XqG+oHSz5ovC
QsHTMiFZNR/xytOhRtWR4UwDbX0Z04dI+vU0gA1NIxJPJfpYMY7TqepjpoLWbDZoLYdxEswAAq8L
CKwIT67BvViou9zwX/l+H7BgPVtxjVzPnXEe3YvlG890kj7PIyuETLkHOJis18JLLFHYEAke/Dh5
a8i4c9koyv7wzZiAPBPdaCmLZIELIgZ3fZvve0Qc7qxMtuye02akF8ikUY4JdgveiFN9W//QpsDx
jK4BJNGzmwpDpzlWAazbMYC/lUx6RGAAfhqNDy+N4DSVEH/B8uWW27lfAnGu+547NTEZrWMDs6gN
qEjLGuVcAerZxAnZBTMM3jJsNTiE6YwlV8wjwj+2dXBvm+lXFIgZxryZryLLsvHG4FWsUebntshu
tfDXzzbWuFPHDW4IsdVQywzWfRXPhMm7Nl2OL8M3z6Bm42TAj+vBIi6cX3VZoY6yuxqlFtNZlmDq
5PmxDmrjg1sox9gEbanBEAYKq2ainj8cUTr3yn3GA/1MnN84lwMUjRr0HoN5fmgWPJzmPiWd8YjD
iioNam6znKfedNdJHg4iCQsWVWTtM/mFhQDKPqnpbm7g0EBumOrubE5ljKbh7qI+sY4NoSHsn4F9
zHKmByAgI2GwbVEB5vVF/pFnYXZI8djNKN2M6erJRfzwOpzd6wCjTrztolI/0rtELjun9lWa1PsV
883MHqBZ12uayjFbazjk2RltRWN8kSKw9nHbbvwR/nEazNjKUm4VTYBzs9EPI6JGMZhoUYijnFv0
3ZIj8QNcbn7vwIOTN3LqzbqIq/zAQwvgcNJ/c2/aO4DGL0WE5wac2jNgaI6SaIXNxLa1jgZP00nl
FVUGCQK/3hRW5j4Ng6dIpMgjCtOCbCxzY4nhhQjd3Tw54tIU8S8FI7lrBBluqTEOB8zLrW55pEm9
xJm3dZ+Pez77rxHiGI8D2gid5RRbO/d4D7cUuUCKDZbTkhzpTeooT6pD50HHPLED8TiscAg4m8Kf
KeW1xoyS2f4rc+ttbQfaRuFNnep5APXUTFBMQ/za2KVKHSapZSwASHcEnMX2RhhFszeje52wuRVV
/GXRohFjtzIL2i3rrDz6uggvXQSVrSTbYpYuMJMoOhQxSH07a24o2G+ZK1/IAd/5mJZvMTFIU7o6
ZatNxLKDsxIq4Y49Be2B/ifoUdR0oWhQ6VldKzn8tAqFoJZfWh82nyE0etT065hW+AzMee/X2q1t
m1MyYw4R4+JFHDAoMatb26Dh0rOL+gc5K1aF6r2BYtGENblQmnYZDQewg5mkFdrtnweLJSA4w2e+
bG9JPk9qfIg73PWt7X63gbijhAZK4eS+acW0MAlKf1/49ypEJB7Nijg3ecbaIo82uzchXIUamtyi
oUYs68/2zJPLpkpM6kJt8pindpKXxQass9hiKD7PJvs8ap5IY/k8aDDKbHIjnyAm0bxKjOi97i4x
y/HJsB4TyiXdin6rQd45HYbFuXEwHiaUN9eFV/n4Dq1QxGuYLFzdj3OUvNTh2pi1W5Gx9kjVa9lx
jx3kmQ3ticBcS7XgcInL/pAlEAN4lX81XCW6VZybQvHNluk2pT4tQmwGfOfzDBk/Rb13yLZzigR8
46v7SfMfaTR/4abMgXuyOpqdHjqxBKT1+YzhdyTIPPHyGA9OupoLTvlBHX4FhvucpO6HQT/s0Kib
qIcHNJqHWc0jjNC9nPmnCnXJ08cydNKToxHN1Jd07+T/sikwZLtG3LGya9KCNVd0y1HUsnD1hsZ1
UXG3Edhn5kqCbtIo3vSEpY+IR/NalkG3sRTcdsEVQZuNiHi3L3FUvvSl81xP2EQ1l5WaHxT1yZzs
D125e00vfgwyw86e92d6gsf1rMt7xB8y6i3PatuIH+wF2qusd9+S9akRrkY14B1onlNRFcc5Y5k4
Z7gT8XqHzCXVxewWn6lO1UQUMpcCLAYr+E7nhrbpbLwRMsgSnOHytZfYvbty+uLRCCKzL+6dyTLO
bXGPaY8nsf1dRe5X1/bQVMgrrwvTBrqERzVNOm6HDqpA1Hu1VpxIMgWoF+G0tyHsDWzTT2ydAX9l
N+FOH5Gi04E2sY/YRaruDMT6nvIcdpehDc2TNuxmir61tvpw0bRWDOxXzkA1HwwNRyBaSlK/Uhav
pYdU6+TKyZEJDKsmrtB4hU9FxWyr5GbeoeonuzIrQLDa4Y+Ws/GOEyQWGvKmbvwSN5nv8SY/BWRX
V1S15kdIqxzf7Og8ay+xkVz80XT3ZrKsM8jOAXddiIjU/KVtT1CR1uk5bbojmIMXScc9iAP7Lpn3
kn6RO0xPzDG+sxt8cW+WnX5pwmGX9/kDFL9oW4uBR6batX58n/dOtSojfViWvesiQfrA5iPhvNOx
3IziSgVmsNEjSE8SG8+gyLT/Lqn+W3LyJfpZY4v9bv+lpvz/i+isu86/Up3vP//Hf/+sEZfzNqKv
5tff//b7H/hDa16kZkNJ3XFt5aCZ/iEzWwItWVeW0A2lO8ipKLx5Uf8uJdu/6UpYFChaCrEVGu4/
VGb5m1RUpSvHtqUDxNf4t1RmlOw/qcyO6UiXf4X/SEcpIS3jr4ouj9i4s12/Ya+DOsJdKScwtard
z0TU5npsAfr02pu8M1pGHKcDkEE3b8t6l5WNhuW8DIw1HfPIXXykffYIKu/u/vRC3v0hef9H3mV3
RZS3DS/c8jX8Qwnna7QA9Ctb2oKthyN1hPo/q854iPRYJHg8KNF7otCb/eA3zkx3JFNKqvMQzxSs
OyxxM506G3ysHNE2//prWMT2f/4ScAOYvIk68r/xT8K3TFq0h1zUm0onH6zZT7GunpoeB44R+k/1
gEJbjEQg//W/avzVA7B853wqXOwGhrRt23T+6d0pYxmrufSxYjHCZRL6Q5yxzrU39WiRMtK8RAMi
YEpgw/RRObRBlOOhjF+ol1rLRUoo4NVH5P3q5HUKqi09V3um9Q/uZheOp+0mtsP/6t2SYnk//vpi
KUs3TQyxUigD/8Rf36+ZjWQrW/BVSDP1k4KwTXAQbZBZlkOdtO/knAZ7rGT5esqbZA3Eb7yy5tUJ
wNAtxQXx3pPa+OqtbZHuw9zS19TAXFElKK0yjhwGD3PacysdTmaT0SqNBy4artrCrkUC7az5garZ
O20q0CRYRLvjyoisj1LQrWVTjtmMhzzNPDWClSTckpWeHph7n+C8bT+jc3rzyFRJNmImK+7E3nLe
BQc1ltqebNxKNd0BfPcWcN1WphxtiVjoQ7NYH3YgQve+BtR8NM9wBA8zO5g4EfsQAX76btiD5HZw
K43pqo/HAkcYYvIuKZPttGx3c0pxO2p04YBoj0ETPoxufib2dTIDHjx4H6EZeW463EcMcJZiqdrv
QxaXjRryFcuhtV4VQHKo3SjF1qS6yBH5EwEIrzRbQq41wiVEnN9l8lXzKOqRNHm2sUr74LT+R6c3
h4Y9UicjT+vaLQYYoAxqQ+gQ265z6Ab9scRI2hohTTXVdaLHJICFokXlU6nmfVVNP6Rv7wuDusd4
sbvTepJuGprjtOCo4QfBIYlpAgNvG0YXH/5DqIGE0OZ1iw93jvFmiBTvA0EyGH259Z42eB5q/4p3
1iNZu21cBizHfLAEntUUiwmoZVod9tFgbThcr139ZhCFq5vBo80+gqY8meycpudMp+Oni16rytyN
Yf8cVuWFh2r5P9k7r93IkW3bfhE36M1reqtMmZRU+ULIlOiCLmiDX38G1cDG2ffiHOC+35dCd1eX
KpMMu9acY65T72oRpriyB1aOaK4iYGt+6MfmJmaLsOm1X5GZbn0p7zGJh1RDa5OsRW+F7ORxyKlB
EIviLtsykQdXA+5CVtrzbHlDUN1U2oNvhhvI6Js5wMsr8o3kC3JtJHnLNW56GzyISt0aflYsxRfH
U6Cc0cVW7lMmxkfaTBF+GP+BkuebNwHup9OFoNheIEY8I8TZJLZL6+OuJ8wUXay80T4Xih+c/Rny
ALPLdCVfNsLriIu4nToq4ATEEleERmXTNK80mY7kuyxdHHtu+6PpGaRCOkESZjM2wNzDPJ74O3jf
wZqGCRddKs+LzqGfWLTlKXS9F6B/H5EDOlGbfAdwTbUuFKYYziQLNHenqLK40ZGb2FBFo9zVOcPj
DE8h6GMbBfpqoITQGXTiyGRx431iJRgnQbA6Lw4NXJ+zkd/4G5Dmq7bGYaN7O1dxTzRjXNiKQC9F
TQfmZZmPezelWwz9wTKgY7I0TmiEEe/ssOA+RqPz1I3qELbiikzzWLf2Vk9R8WGO8ZNhCeJWeKeZ
rVYmJARRk9DMnR2oZQtAIoaKptxhHzTQUymS14EA1uuuSC157ITaa2IkiIPEEd5vjkcWefM+Sd6M
GAlJXR28tFxW1FRTeNGyhaNkV4tKlW+RoCMxut4lJBAuhQNTua+t/22X7qoB0d9Qsfcpwsk438zv
SCFOomK4AHE2hyQAkKzyh2aLQ2PTutnKT0figUbE5QKF6lZR3jVKZ0ufdV15xO0EFovHNSxHCkb2
BkMQEpzXAb9/2eLesXdDED6x6D7VhfgRCa+ys+xvwN2PBuhwYjLwqXqa2liozABS+G8k5TxbrfWo
U89eUsrxV0OU/Z30jveI5y+KauySU4dSFpVyGJB9Coi0g0HOX1XopwkVa0w/O4V74VXOewzBOPMB
EHaB2yyrOdYvCp8BFF8rntnKcgYuzZHm4TSYHpyx+EHck63r3Dpr1cWX9pdLxgA0ip2B+VFN1oxn
y7H76gV4FsqGVPYj8WxoAU1/45BSxkosetd29GgUBOp46cFOqEaCvn1LdJPYYCwQXrPucccTsv3a
aIJ0klY8VDRTIuiRg9E8csw/IifusI42q8Lq3mM9Y+GPdtCY7lCxko71oDZBphZYrqmfJXsVNIdh
Im/UnMhXTekuYS+GjOnF1l0iu66jl9RalQJbvPGu5/lB7/HuYcwBO8LTawWEXLNudwDvqnUU0MeM
scX8Tj3k9W+akLxEWvaNZooF/bKTsE9tbrz0XvIT5uJemqS90c0cW3QFsnz1muqOSneTDMVzkWfv
tYcVq6c+XOvpvOmlmD9cflSU4TuNYvMP+SE1EfEYj5RAURO5yFj4GTSRdVwr5Z1c37vfi7vMSFeI
DyLXOSFBJVqkPfUnwt7oZzvJRQsg3xUsubFw6M7lV9cOXvwy/QnBApQKFQfJAGcZ0k4FgAYu9kDj
/Mer679NyyUuo38eagnqHSwNXEBZ26jnlS5MutzGaZgdE0OU+N2TYMGLIQsRCGjhWaB+eMY5dhF4
TKL8yYr1UDYVYd8FIgLUNzGCkmhsebYewxrCGCr+wkdORBcld8SPlbrO8vex9JLvP1rhuocxQA0G
R+RMcKI4V3n4aNw0WiNvMFaGw7ckHejGEeMimgmIfKK9mjOgPM3DN2YPBv6AgjwoJHxt9SLhqDb3
unDSqCcC2788UpCWiuogKdzZxnRw2mbFF5HgSF249boxP6rVeOmOx+JMsDZHYIcnKBmVISmcPvfS
1ZDwPl2DEjgMmwFXApxBOBScv2wWYIwnDYCNdiiuXsF3nuCTGnNPEIcnRKfyXuAGA2EKTMD0vyEy
n6KM3+4kP5RUvZ/5+ZUVFwQ3mG6FX/xpcpg/A7wgKHVbsF+7BqSVML1v4mIAdoX5neLSWfqofGIv
v+KefO/ieOWM5o5IhPciConbtd1vu+qvJFTtC6gek03vy+YFci7BfzAkW+CTtIt+6hEPt17n9zwP
nhPmTmRRGcKRfA8UT8QfMb2PpD649g+3aijXXs1bqG+WGe6YeMvERuuoS3Eq04xDEFd3VTxIQtmX
eSFOdh9KnC7PQJeQYNCltPMC3g3DS3UQ3waO1SsBjYDQEcT52JUtUkbo6KL5nNTw6aAkSitCgvOR
Vo6lI7dDKYp2wH+g8BdxMqOA1TvYL9hdHCv5GCo3o2RKyCIZZ0QVGmCMqidvGD4M+5aV2c/v/ExR
x0+mWuhDiWWaEaCNwIhpJhFGyb8V80Xo9zEkHc/idzT3A/X5qHiit40XhQdjzpm9NRSfamyfdbu8
DgY5FbK8ov9aeOVwxDUgFl1AanPR0GKgSp67qYKf5r+0w7fnBqgWZM2pTjrPvYcVRMYrozVCsHwE
loBZGdIjDRbGtQeRp8xYUWgArqqgpNNfNlu3q49WjTtS6+cMRI73bjG+GM7dTtm+XBrxFE/Setn3
yAmiMlvLknEdtWIm1VtPQTOnTMTg5Wlu/bRoEzACQImxSVss82tooj6yqpRACSzpkwH1qjPXkPn8
rYv8IvDZ5FwpfhqfKAlBGdRibJACyJLXmJjuq4/AmEk+HNDrgJDG34lG2hUxdLCs7DK6ErZ+UxV/
CxI/AJZecE0mZAIFE5F8FHrMbvCMWzHZhj38flpn/HweczAvxORvQTaggVwgHe75nTYtczLcdPp3
vBsKwAel5Gc9eHwJw4F+A7U3xFG7NAb/JbTjfJk32V0vYNjoKampvl5cQz//ibihLvyUewrCV4Ck
pgtiLRCjubbVPPiTkMO+/iA8bKxBP9NYANpZDfuJWaVc0amG6hofFgrC7OaRbLwYL75Kezz3vX8Y
tIPtIuUIw796lfyUfvwTGQM4MC5ANGo5iLg9Q9wYBSfXRyQ0wBsN9QK4YMAvbnKuCC6/vM9CuS9m
6l5HTlmZm191gy0ki/jDCQYqnvhdIzlSMIvb0Xspx3yuzum/twdEAR99Zc/gM+ydku0KV/Ctkd3D
EFyU4PvPpAv2I3HVcvYVq7rq6adpUSlg2oiK/xzY7EZwX3UcaMJzX/SYjcrGW227c/JPth8k+qGM
tQ2jMwk5Xv8t0RkvaYndEU5wwCfmb5ztpTk3gnUukp9GBi89Fhq9VWR3R2ezdHY62xV3gfqkCT6l
w1AJm/TOxNfpCfF0TeG85GG7burk9Xd8iIafrVjWqSPtKjO+jxp1DcNNf+bJyfHtXtfhZZ6socWG
6skbdJ4HaJQvZkKSO56d3z9tBckzuXKNm97nt9QGaLXYle2eq4qEhiyNcxJ8FmQYGPE/Dzhq+VyN
/zKvDpCgX7KIIz0rP74yk6Kttqv1ih7XJ6pB2mslq38GfwpjJlChmMcVwzubH06jmkuQx4+/T9gx
OR8YfY7LrN7lqmF7zj5MFriVqSf3JIwIcKNrEorb73L7+2e8KsBqiXZ2HusABE+jKa4ZzxcJ7D/z
x+Yd+qwNkli4LmRDNgCICr28UgBpMJuxgDWMpwwd58jnnN+LlvpI+zTKAjPByv2M0Z7DRMVK3xV3
LeX/Kup7QZ3ASgmysMgAb7vqwhej0lWI1xC1S0GlISkq8nq7jzx/5vRkwmQ0oU7K9MRD5VoNHIrl
5yOwInclWj9ZAIklpe6tyqa32NQ3v9/g96uIYDsRRl84KUnfVNHmkVe5fIwgsL9TDEkMC7TEKFje
HdP5TDB5V/Py8btSaFFx7/DC5ZZ9mNKJJ/VN7/1ec760DdSSk3VFkbYPaLzkFueeZMY/zBNicFhr
5plZAolt4jWLDNb6MDs5OP3heRs7ny4CfKemkBS01U5O1jrlcADsvvHbJest38s+gLSkmN8D3ynz
NUxFquozctOFSNceJxfAMPGNJIJNRHAk1o9R5890SNeB2/0t1PSCZnPddu7jFBhrg6JF25ymZFbr
lRwkq/oKfInGQXk1OBYZylxTX1j7jrmZt2jMlffIEaf5rEjozdp2GgusAeRV7i3zCbdPCN4Gs0zA
zDz/fw9GYEh/QGDx+epX6NQvOY4y4QRvqjUQdVfN4zhywG4i8uGw7INmoW4+yGlXYG3/PUXHrJW5
ZPWZt76hTO85KHhn7vFk9WPLMHLy6IcyCkAzcdLT7CfS+kuynxf7lFzGaAp4c+LeiHkBlvPrICBy
pagLLwTCPPrtpvkRcrSj0cjVRBLcCQd35Rn5PqaTmTXje05GYm3UHwMiW4g9MM7Yo0HiTh/+1AD3
htNP5lgvwKVka7Nv7vOaWvL6Jz6OJcHswjP6XTP0Gterrv0lNes6z4151ma5NOlQ8qdH6jqMgHBE
myjGJ1++hQw3oiJOXRK8zNOlCLpjnieP8+JCbvzOhTaFWJ7VKEmL67zqSTm/Bza5zNlRvLG1d0yw
9wyMVkb/XevRMmqvv+M7CDWBXgC4F851aAk72l3VmhbV2olYkOc3OHWwWebDaFmoL6FIl2SCz88/
ZpiUZb8rc+c+VkbAtqwuBB5Tie0Ac1by0wkZ6wY42cVDmrp/kczf8zja/M73RCEMcOnwe2i5uMrH
9/ltYfZfqdqMNyFCBcgUzd4QgcD926/cnPukaN2T8csCKK/z8xib7MeR3gNb02rQw7Uq49sQxz+V
Lu7dXCuZIDaGXff4W5meBlYwd3CPZIbe5gf0O0Dm3WSM3kIx1qvaVAouff3dD2ylnc8zGAFxaaQj
UJtnzw8c/BDTFLKhEGTZkv3GktG4i1hnVOlB9RwbxqMdMbrGcco28++tyAP74L6N9TH0l0SPTDCd
iQ13IrEVE6q1uox5qj4CAHSKE18UXtvoj0eUVAqqr7svKCMutM59lTlupS7jc1SatgaInK2coRVb
A91znp16+OYoCVgt8jFXa429gO7b9JpZ7IJtXAAMaglUpovJpZF4YSUJu513ezDlLWso2sd51QZq
o7bwnRCtV0GywxCBBSQWHyAsueuCKIMYi/urHdmZzA49yxw1nnb6Y+202LxMxFLo39ZhS3HuT1q7
9aFt4ZakdYeWbCCd2+yy5Fij0Voa7Jdj7fU3Qt5uTjTKrzj1/iRUxMJifNelDuOhMY0XLNHaMuuv
RMlkjzVEdTALAYwLysA7C+bQUU+AZExD8bfrHOuce7m7jYvm2xpT+zzM/2l0T6i1o/Pvf6l956iT
8rDqvQrPLgqrZvO/dw6MuSHxf9TgaR640JQ90/PgxfxnDT7UcNU1CZCeuTKLVhs8u7Oy3XCjx/Bs
UMKz0rO3o7Ynlwf/uGf/6eJ6qw3m2fH13e+n+f/dwq+yK1qpnv7i0ij+o/k3t/n+Z4/qA5nEMvn4
v/7EP+1Cw/6Xi78Uur9p2bgUPJp2/7QMzX8BwrHNgP6KYxkBDsx/twwN6190ipByeJZj6Ogv6RU1
/xhT7X+ZrqcTQMSIsH0LrtP/S8uQ3FRMs/8xuHTObbQyubpZPiZYe25b/TcbqHIwFMy+CIxDJyK9
u1Nfeh7RHLskp2loZhno3yKWu6K0m+vRQStHCSfPr/5NoUXyl7qnMOqTiAwdfIaP102lr/wRLhfa
4fABYktKkjdhozrNL3yY0PiRF9igW9OyeMOxU3OJrpNPIzSvjugRCljA6GFll6iNkjY+/f7S9ibG
/laFuzad9ojqjZNbkKgQ8wtKQHNAcNxKcpXCyKAxgvjJQWQL7lbVx99f/LHkuglf40VhGcy85mbV
Nu7baPoei3g8IwoBfdu70j6aVOROxHWXZ9ql4tB2Gi65EBawVxqPqg70x8rv8e1a0RHCs7pYGZkA
5kBOLoA1brmO2HG4jIB7j2a4J4cD69RAmqnmWmwyxVq2GVCPEmKrAtl6iLBccuPMyQAB1U0NLNfG
qwPr7eQ2+WnWTgdyulbIzv75hcLCI3Lb8OCOFzfFmVKFenDGNxSSasG/ZnTCmqk9G9SF9p43PojW
aM7Fv38JLDs50wZD4ETokOfi6Wqc7NyL8j1xUtgsuQtZY61S1zpo6fDNwEzmSh8qJl2UwYo8Oflh
eBpC/dLYRSYZ6KbS/rqZPRy6hCNcQrT7vh7S/qrJJF5RrkYxVWuEIjbdMXCJz/a6fmsl4o9jyhrT
l9fufGuKrhH5NVS3cxJiI8gT56LUfZhRaUnyK/+kVIt9P6UUX8A3L7oAP4tLNm5r609unJ+FqrtT
i8KlHzJ/LTv4vpOHoDIyhw/ZNOOWqiFhM9Gw1czhpkl6DLqqT9GE4re2kb+1GAteHbMbVy3TZRXG
tXzuQ+sc4DvbN5b92MthOBR1wHGQ3WJRqODBQDu6TXUHcxN+tnJE1DMKB829TsSmCoctWkRaBwZ5
XVNF7a4EzcuuTG6DwyYTtJRIh6FglyMTdNSDYypFuVBDSQpqgOIfome9jLEg4g2yPhLaj0SGRfri
U5YFjlJULQuL1KNFMi3RAkJgCib+WtcnILei/yJxlWyyIOO+CpKkT/UNbflio9jBWiclT3EAoD3c
BiKN08pLNllmvcpg5Mo061uHiNN0KNaBl50yK8R3lOrPFi0eyWWSqDV0TfeogTtSs/3aPagNAuNP
ODwPyKvZ/3MbWKVVncziu8fW2zNHkI9B1p4geJtleAYMjCHLQWeWQie0iNVzJ5HtawE8k5OHbMhV
qliBlkbQ4iOJuvcc6ZGU+aOFsB7w6FRm9gPGlIU9ICSt6Qg1qcHY8kUAVN3aJ1r15jfqic/koLoJ
f1o/N5b9gI7bGub/JzhGZFMtBlcla9Za2NmZaFYVUQxuKrLt6DXJisscSSFO0u+mvqG6EGTXoHKi
y6jdzFwED90g8OA05l5p/Xs3ea8eScxr6WlfRfSlFCxdx+E0Dh3uIujxr6uomJaXuOZ7pejgj7EW
vN4Rcldo8+J0S38wgad4APQD8Ob3UoXhsPWq7tDHEV/VMu2dTtJiIKZH3WIG0MiGHzCOt96LyGMR
MLoNh2KvjSlBUDLCdlXMybUEKticDOtObAtKEfvajHjySfgszYLyZMvX7H0XAf4M8Z6GsMMOK/Yl
iL2N4ZC/WXp/4jbQ6a5bKBLCL9A03VJgCYkdcWCQXOrRvQdG3N0yV/qLfMRvNFRAgmJXnTwKlCpO
GFUi/It79pa4+UXzbwlC2RXtdvAjXLn1SKFQUxR04cCRgUWgyIpmJQFjI5bjSW8A/1PwzfUTir54
NVL9m+2QYIor9VTOF1qItvYWPiTqWeqZGw0PxZbg7hX86XKbWNMHjd5u48RBjbggo/hsElksw4/a
h63Xm+WFm6Kxah2Tlghz3Eaau/anIriaFg1w3ZnIUyuYaXo6EAA5ZTeOtOnV7FGeNlBHRwv99gJJ
xTHX6HhkJgpxDOgHYHE5I8nwt0kMiBaZpr0uBIknYE5iihEZzKrGENskAl3ejvupSsxl61kXwmQ+
pdW0F6p3BmJoAmozhBO68Ujz21iVHmG4PakXdWbW27g07Q3vcR2TTPMShe4eCo5PVCDe0zICUAlw
camlQr5qzS61hEuUBaZTrclvnnReswjhQlTfuZwb3HNjHZoDLsJ91HmvcuZmWzQtZRC/le2wZck+
qwqYr+VVfxz7Q2TEaw8DzmrQNFlZUtJL2oWw5boGOdjRPGgj7FbmFM4N0Jg7Rdhcai084V/H9YWd
k6rltC0k7bgsSDbc1giK9MCh+yNVv55oPNpw9OMtUW9rS76nsb4ZPobGey0IXllFpkdMH5jHQgR/
ffh/wHC+24irchOJJ2m3ezt/0yQw9VrEV8HPVZaSS58uAeA6LEi6TgfJj7lxj5CP8U9SBm4aWKw2
fpze946WQUWhr+mR2O6P35c3PyZwvPQG8tz9q9kVNLQJM9SNJAKAVmxzIjqDACKdg5tiZFXF7f0S
Zd1WjXgMYuosUk2UTxTU5gkuX5vfcidcToPx0Bi4wgJ8s21ckbiRveAjg/noYyaRQNki9cV6RG5s
HRfLXqHyorpd5e2mc/lr9GF4po4LF8hSuBfTJ+qGnCtwg4uGJKfYD4+RX7FAd/1OZXTE504yfC64
0tHZDzXcjonH1GXnXRQ+is8oKL6dkZruqNy3zsGzOv9UU5aflb+TtblJIRKLNns37ObeCxsOrNIj
6qONRiGZLk7sIAyBwH56mT2N8Qb5NVtkwo5h+ei2q8Ak4S/O5omT3BqtO1ozkq+OdIZTg8e+MSCw
2tK4jhxKmMliOSKkXAZB/KlFVILVIdGdjZYl29iudl1hQP4eD2ObrlxvvCqHSYeJspLjC+i+hYsV
YS8C4pcFc3OpcnKWS2M5jk6yHiSVqNKBL1EEkgQXyfY99eEIhE2jYlYXVyOx3qNRy7bIz5uNNTgu
UDFMwrZlL4LMs8go9yeEuhLbw5023PSt2UyEAnYHVdISrAlNsDqgnzyqYh1Sd3ye3EbfJjWiDDTp
0OcB6HKYNp9j9oRYHz+0YnIWreliB6yz7ChJylzoo0X0cMYwhrOynCx+c15eGT35J5zWbjs5HU2Y
qfyueuq5uWvQeZzkgR7+B02R62BO2GJhZ5Xuha+1ygWQLh9Vl/KxNH25aUp9Q7NuqfYqhubg63mz
GKbh2Yr3mdEr8GX+6zAWV/LbynXuIFsN0/TWetM58GB760b2h36UiY0lip6tYZgbin6KQATSseEe
B7up0xWZDpmn20eMms52ioo3t80vZdIiDUIXPiXNoWHj7lM7PKi+iBBzFdSJvky9No826fArCp1q
19jIMqCHAuuS09nM0dGyxsZ0oJJFEsf3OCDNxKcwoqcQZKLJuPT0nEDdcOIh+Y1QZEfuiUTftFl2
NyiW9I65LAQPwE7di2fBTGArCFaV3QcPDp3sRR3rs5zM3Pq2rS1LmfhLTuHgfRr4d7V+kj5VEtcM
cQL7YpdG2blCab5tOnjWMCB32qDeQ8LCKQozMYbR23mZ/uOYWJNM/7Hx2GSzEhqkjHywKyXBeZxY
msJ1rznbqCSeYIcjYrhMqv3gqrUPyeYiP6E/ajiS3czfdKNJwy1F3d5m08ku7NdKRD/DMLwmpklA
7YgJMGbZrbNhYSQUjsDN7EQ3sgZju971MInhaFYEfyafsBSB49HjInAJY3ybcx6rugLESXzrGxqb
mMgOjTY92xnZ8g6EeGcGtrM6zJMvpo0Uk6kXOJ+d8M7DRJkdqsBKS0dnTbPAqAjEYR6LlpZ0EBgv
bODViuIdOuh2eo46jICO7JNnotVuABq9U1wpOkMWywa9uDlBuVhgheamSixMl9yGVl9PoS02dE+B
0PR3VIrY1TUSkOLeo9Df91BgxBMWQ4+vhAgvPyHzoQXejfWlzExETRLn7wRcVq8ODrcOGAAHWCYn
ArExBJz6uHj0UPgYw54rNSB9xFN8p4oOJjJDKmATJEsAqxstpqysrF1bm8aiMmr7gUxHbwkHEITL
oPAaCaLnAgJU7cF75aS4S0f3NdXaPWToKyy4Kw6md7MF/+4U5saLIdjKkMSKpsGRVuecQDzaDdSQ
qeeZXAgct2LQDtFPLkGPhn5JzZM1viyf2bsccm9YHH2Bu6g/g6SaoCLB7SZuDJa2OCrRzf5BFXJ0
rosDgeIFyD5Ai4VF6hCwA52GdAbKkRsK0ZHWKlHtd1CUFxYmBvFUjgRuya0Gkpo09H6JUY46t8KQ
QkpnntFQJnelgv5CVCOJBzI/8+4x0Bs6zVLIS0UXhqw+JFKNnctVoMYR59s5V6L0ljYshQOVWVvd
lQ8Ru/DL4hCozeDWZEGOaDrw4D17XVuv0edzSUjRYExR8B1mxZ1I23ZZ+bTBJCb7OALiAu9j1eW4
GP1zjB0NMR0FUKOAZ8NDkAA5W4Osu1HqS5huxJhlz9oAfTqZu/8zp641nH3e0lvmXPQ6pcNTX8Ye
TaQj+tf8hB34VoZusKf/8UzME/0BRo5rsJ9FevttpNG3BIS1tbwCw5VvDsu5OMXpm2WU025FXCoC
QF5oUqGptedU29HJcVGTRhjOF3EHlHMCUnVZ21RU05rzHUBwuAhwOTTijifns63xsBJZzYCX78rM
HY4DzoNhUo7Aidaz3FbvVGSKpSVhm+rVQ5hD95DA6yLwvRylCmthd2gjvHkrCOLyvdayF3Y68ygi
iKhQMPXqDzeke5bOcpnSgsmQdk8UY7/HyU2PYcvfSfvvNKThPkJRua5Cu9kGbzbyOcLgtTOq4b3P
CMfi5iJ71g5VGJLmNHETmupsGwm5cNVALWdgj7Et77Xjy1ZUT9ZN7JAAF8F6qRA0ED2s78oMJmHW
VaSf+TujxPdTpeMyNjlVjKJz1kHMhZF74KUR/qEMDLa0JF4HVv1p1rPCCZdUUkYY8k4qL9FgdtYm
cipM1X0717Jn8O6FXuWZbmC5l1iFqpaTYM/ZSWXZStrWXcXVsIR0+j0I/09VVIK0KVoPrCBsjm47
PgBk5kTV68Umq42fupJ3iCohTWU8cY31AklhnTn2Z18Qv9erebHti3d8mXF1KCXLUVwDctaIkl23
BLVTINS3tB4Br7fwpyW42MinoQE4BxlKIj6nmH0vop7BumRBx0iDL1fEiIVa79pKoztyiePIwQja
d/OU9Gv1SkFrU8QwthIVEx4TpABa6hwSNTiBRVPDSY1szdv2RjyTjzkSlhWas6LqwMBaVJ4k3z6L
ClgwUK4rEyNfRAdvgNqJKoLDEaLiWft2B7lWvNSVcySE5WfQkuemDYcVNzZW10lsp7ldMrRVuAbo
9Fqgq8MfSTsI0GXMzUpAifaa1RBXhMCiLoeYHO+5I+6h8+fH319Kj3SNJhxKyHpkTij7JJrk4CXD
zW3dcpV2ecqmQDdixKebmEa/0vVuHQN1XDk2vJTKoR4opaVQ3AZ7vYcJY01Tte1xdvMxLn2QhdBc
JbTuDEisb4JyRmcOcZns9RA0C+l89nIkwqVTXrVt3MLcedzGKayNSOQa+E+qG846Ubtx1aykodnb
cvRY4CtzH1rpVrGNHM1y+MGZeQ4rsqmmGJVLxu0Rb/FPPd9EKyt4zYfwA7j3ITU8pls5/OFbsfCE
nKun0sdGMBu1zdgYl6NOH9LB7GrmO49xuizC5F2nFOKNtBrZAiH+iLexdH70Fnh51BQ7+l7gzj3V
r3IiueBIiSOduFWvYhbUEi4SWq3ZCEAhpar+NCa2elqO6cqrPKQ2tbHuLX+X5x6TtY85zANpILzT
/BvE0toQXJOeXcQI+1bXzzXYogeZjPSFkKeixE939RJZkbqMuWB1CLKtllIZ9ox4T7FK2+ecftf2
ROsW1sewUZl5NFyu7Zrc2w23Xh1R3KpuHmoXsWA0KDKvxKyrKR+l+Bg68jdFR/kAj//J1FPIx6Rw
JMpTiFw05KJpxMlGnrwS/7LdIa/zKBEmRnOgYr5U1HaXAngomsb+rDKGZh3LdxyWD44ZK5BeVObA
JMzogoqlsDbFcjZtd46zdtGkrfxM9/mkCj6cfKITHqwjK3xPcv3DQLO83Fhmt02rDANcP8sR4lOS
eeR8xu18rBtPaTSsobd9guzQl86zyOynruYim5KWCpG3jh9atq5Y09luLTxuEPi0PlerpNKI2QC+
IHMQH2heWiyA02fDk2ykkNucltJqMo2vkIbF1YZxNTfNCCQzybu3ObxzD17NyUhL9pEcwR8wrSLI
FkZY3lnhm6UEhq5aKkw2N4hF2yCiq3A0D8ycsIdBOMSs8GaCVraaOcCz7Au0AOHxrYk2rS4ehugd
fIm2aJDkLcgGuvmN864R8ivxRy7DFKBglKHDU/Qx4aYotjo94cEUZ88nQQFJJTznrJ+rjuug0FZQ
ksYd8K1VkPrlOe2Mj2G0D64Ro5lQCGBTu96IorpLj1LcxNspuGqak37vJRz0CWH2ABl6I0vvsyDe
HFGc+1whj10lFjor+HhPPYQN4prhjXcpGUdWbq3sCtmR7Mz9hOLbQ9W+1gc2cp90t4f56kg64FtT
XytuIOi7ONI7Xf5A/vpfqJt64g9raNP4DQUvJV343ozLSzErkbTd5Sjmso7rs9mwt1tENOtheqtj
9GeuE35Qc/ugKLnvbXIbwTKeaHlWy7rzUScaMRdepaNscNamiaHUtmCB5+IyGCFZb1stExdJjAOX
ayLVczfYJYmVkzAXk9P5TANr2phD9ZOgiRinhKh7/w8aeYwQHvIUgeJ8KR0XhCFmUEzMPUWo+jbj
RAuVv5R97GyDnMMl7GnONgoVnGi/0zapl3rkPydGuSchLljnHk16/kqsmCH2iZGweShTwwZ2OVFU
scenTH4CeI8UDXPu5yQ3JUzwTdd8TiHctzRheno2c8i2WoxV2LqCjspihMcE2QeKuDBYa3rwYgn0
m4blXqmG00MSeGRrTzt69Km4Gg7poca1v2gGYhZZJeIIhVSlldUmGHVoGs4cFyg+M0Ric3WX5YoI
Jp/44X4YOBEAJtITJoBZd3+7yXn3BqwAunOogzIEZhk+T7n8jlR+MEv3KSgQjzpWem/S0qH4D6Kt
EDaLe/jstOPIkKqeJxvKSRC+T4NG/CE3xmVBzaVz088gyjg/gySdeRdrc6wuysuQlkNrXfB4DoMP
JqS7GiOaB6UPd4KVXgvVf+rlcNWK6MGltf9rwF42qbnQC+OucayatOKJ6qvaC3GpU87kVdCAlLay
Dm/D3rRqayk0pJeJqeZ3b4MeVGG4EGxRML7YiIwSnJESu1bO2xKAL9IieZ5tnjO3y+rkudj7vafR
AW/TdyEXOay3awuTLTHq8TqJkpUKbc7CZPfONhWWzAaXO0TH74k0T+et4v1uSPi+OZki3625eukL
nUl6ePVeGeCMWuYGKwARl5uSDu2yemmr6DyR3L1GqHWsk4qojoh2poJNIOyq2Sa2wQQ3nWLtpcNa
sigD6miX0sJ73muvYZRu27I9lzcxBC2iLL3cEj1KCeW/ODqP5biRLYh+ESJgCm7b3pLdTVKkuEGI
lAgUPAoouK+fg1k8xczoSXTdqLp5M09W16nqqO2k0ljV6o60MlqGXreqT28lDQerysgblDtguGHJ
ldBirt51rD5xACIz5oF1D8NpccDiLpArqpatI/RbAjQAOvY6yZ/yoSFmFk5PHj0POs2PZZCwDwj+
9X3OZqNCFWhabL6V3ohCP7oZmMIkAYKBXfNXdDpjcOf1bmquX9UgJcc0QxuborNUFeOHDXkghABn
yx7OYWZ9DK37h622XA0+30fPEcWlgtARAKCy88fcwkbhkZatR5iSLDiIchqNsY3dZj60Zk2WtEHz
54+PaQFileobLll6RbjnBoklvoiuPnUDYJSx4QjoNEgl6cl40w6YK3v84Rsjrh5NO97GoQS2kRlQ
1pygxocHx8LxMYWwz6Zvwyo3tkUcrUGo0+BWtsngeLugnt4HE1pjafRfRYWduAT2i469x9z0QQ6Q
rQMtlqKN1k5IzbelKatzum43ZtVriHZ6hTBYhMGtst0Ph7rqWKT/2t6UF1IQj6hpzyrkWV3riOI1
3AGNgCla+jBtjdq4NQYVUIgl7cp2sNVzM4j5c2DvCsI/RMLjw9T5byVLvtJGsGYzf01wBK1yZWxZ
nr7LhrekBoVL2KEmGVWM+zDxvz2AySNXLfpCWJVR4wLydll01KNuLxV7MGJWfUAa1P1tpaBeol/8
9rhvy+DcNHR90GgJtggGC/zcgHrmYRsr6zMK8nLvG+FZ8Bo9Oao7Qh4sNtng0MfMVi3oU+tig4ta
TeUtMKzHNM1Q6w0cq7466GKpForB+jDD26wuAzxOoqQ+rSBFtQjmPEExEfuzuzKD9Ded0Fu77CHS
DPULgaPklGSk+Jf/Yzx1b2T+8UR5xa++j3/PGQZm240+YHKcuYMS84w/9NLwlJbVykx4KVNIzVLD
J9KsjtVkUdcHeraovA+R679TWnwQUNthJ/dOy0mKws42oKdvahLunzFKLnWMiDYPX3U3PI8h1mt3
7G/YH30uSfPXaBDlsThq+mn4W0mqOUfF8l8dGGf6xcI3LNUlx1CICoBojBDE4zEUW2qSKDo3Fn0y
RHTojW/EJP+R4JSQQYwUb4EfLYhnApM/aa3YZ4T0P8YlQQQK0Pc9dnDCI81tWl41cK9/pQ06JxDY
CrMEsYSOAu+Grt1VoXze08yQKph+yhYe66Kisikvr6Kpna25WCpBUq3NxtungfM5unra1ElODZqy
ttrkSVCP5bj3qczjEfI/KDJ9Fbi5N/mAkDuGAJWmnCmKQ/4C3cvfARo5IgfWLKy5IkfM5ScNJC7q
5UFmYCNdnFZG0MDhWjI7Yp52Ps28aGhzfejbD2GaAEZyKgRjBiS41Ij5Ez3GdCoc7Iw92wRTCpsa
7bmSFzHNYT8t0Wr4EYA7SwO+jMqRQNIBGQpAcrcqzCVEyXMgcHGEIMESKUiz8ViZbBb9zg13FnX1
a+zAzI8wa5crtTiPtnrvJvXIspdYDfKQNWTG6sL/AjverOzS+lCxbva+9eRkTXWBaiKLob2BJd7Q
SvZMPxcyaOJiRUYBsVIrWZMrF2sHmomX/EjX/Kk82v9m0wbmmv9pLVymQfhulEdsoSk1f1N3qLzh
LVXU29cNhoUIBBvBed63sO73oGrpiTSYAPgH6HVph5ygynNlQQoHPr4tyNtxW7JqfHIVDa3oDP6y
5ZNPs8cihLv0tUqLs0td4t6cO7BytIPOZexvA0qb6H+stnZbE5eIoG8El9aFguODJJWU9TaJxtwP
fqPX9g12IijDT2gXEHptGrboKj21mFax3DkHYTNqaUfixch2Xjz8pHny24rPbVBuhrr/5PVK07cz
vTWosGgNoI9CagjZITMiw9dtT1nXHWRuq5U//W3KrFgPRsnPNw8wg8MzCer0quvwL6xi3HXhj9WH
0boQRonjgduzgfYaVCiCFGZ+dyFDrehLpOx1GUocz0DM1pyk6y7OnqzO9U5ebLwlow3vqHku4umZ
lToVW4/J9Ah6NDYxVvfewdibgvqd20z64Td3yILO7HwEFr2kArmZjnFBJUy36ZUhtwL5jRW7pt0d
EaXpp7VVdIfet/K1wVae11J+6blrFJFN6xgFOhx4NOAdBCfRqIKXlHZRtJfqTYfDIwsHfMJ8q2aj
hipTbzxzwg7cfWZQg0PMCQeX4BEnXbcf9HcNxtXvyHOxpKfciK5j/ABvvNLvEEjtjZEvVc358Cas
5Mmu9Xs9mecmpuszYwnb8XHXVhlD6O3sD+VEdzviqT6aw3PvyKcsrk+N3z4YKx+yLRPO5yWiUc5v
GMBwN+kEgOpYOSseO8c2QzADYGQaKCukoMb0jcQoQqNBGxqvVSF9ntNcVVrySHMZPBlJ/5yojI12
TMTKxlLOWTyu2pD8LcWyFl8dYmUTwNh3716AQwqM9BXXKBEVUm1ZQgCTWGExRoCpkpdlYxPZihom
5FPTqAqU3v5v0b92AWMqORK1tlPNdT4i6u21UB5wHDQh97V4sv5Oi7KyvO4TbfmrrLO+Bie9P7DJ
OldvCH/FS6tVwGZdljxlovTs53tY0Fi9mSIxP6zMonxPi/YI915vsxbSb+J1dIRTxhrqiAKS6M21
c2+1oIydUny1Maf9rFBM0E5JtCk4WOH0V/LlBYIXtMP/JIU0DraXDgkfvupMh9Foh+uMuuY58BpK
UowfH9w6vSkdxjfiuUJ9C1eCHSyGk1eFX+gzF6cPPkyZfXc9S0JAfGXXnVOi5yjiV0EtV1dWJxtL
NEHAWx77H4H9lPrdJVJgE9SMS882PBQRY/EgxDvH5BgfBA3OTLifPIzzgx8UkHW7txJQbqlbAqzq
LTGahxPxCJix9LU/XCXNlZa5dZgRHYoeE0hf8xyPtcl5OC51LObBBv216jDscOct7rOawytE1/BK
YCm4hpTc0fW2GQUk1hCUZU3JTjPk/NBH2G4M1mN0aPKHp6xnKIkZM+uM1ymYnGvSBfGVfkU/aK2D
0dsfaAMEEoFnZhkHqGkF9KwZ6TsspyNmm1PaUN7X+rzTMy0Aq2H9KsREWphkwk7X/TUIvNe+nW5E
sUvkZRhV//8Sp1gA3Jg+5rHb8rrPDzgF0VPIWfDNZEgNWDUUFIzRVIrVCDohbPzSm40LOexroKuj
kNl7iiVhRUzb2eMl/GsbxovyzC8/Bxkyivq3yjJ7v2AsuXdUNKDyWdJt8g9/NYJoLNS6MAoe5xZL
pmac1HOrCNZnJ88zDhELO87HnTAyon6+eB7iVmxzMxhOspHxYeAeyFMMnYAK+5Unre6LBodvA7LI
y5jSjY2zCuc45XYrvtF+mD6HpZTX1EDzznuDIvdpXVn2O16SYJ1FSmy94EKWipy5pBW488dd1cn6
PaayG3FwpNEAz9FAXb3Nx4vMEV/NnPEDoWp93WV2wfjHgTWG9ZOZyC2lsv41sMOPoJWXpvV+edT1
kUIZuMxO1dHJlX+JJo+xYaZvANPBl2QE8CRTijFTI+5Wa0u7zpYekvdRgTfMpB1vK6/9qodAHafC
hbxonGszkxhxNrBKNw7kxF9+2Xw1cVBiGnlEnojWcDTH9VA7n0mXv4Lq/Z4N9clYZbMZrf/U4fyu
E3PTAdfY+4P9HNFXNnMj9Wmvkgy5Jgu6NLarU+pmFQNcI3eOIM0ViksfsR6qED7iIn3C//TSQgxB
iG2wY3RvwguJZsjFKto27y3VSwAUyd/KidWPetCH9Botryogc3qyLwNtD6xjKkKbbHdiFf30SQLC
mzhUFaOBe+QRBf6mWvOKjadHIiBY0jN1TPIXSlmbuf3Xj+GXs9QXkHODFBbiSQj63TCbVyaAg9K4
QzzT+83SvmJZk8g22zhNejFNGL44iOND3JnfJgK66v1XzzHWg9VjipWQQK3m1mdkUMeazcek7vT9
IrgioETJnafWjQzBa2YWV8AgNGvnDmziifmtpDmUowhVTT8QF069M+zrOot5Ottvfm3/tLb8cXmi
tsp483JsHeZwbgb3Mnldj/Az7/NAkB90X1OBHdiPl27vjgeXzwuv6PEXWVZ/aPy/U9czuyUjx74E
I1K6t3Tqnh3LRCBGCmHocLLwnA/lpZ3jfd9hg7FlBXB2Tfromprtcj6UT1QmX9OBGHq0KgfjX1qJ
W2CzdI/3FCnuRq6iXoNHqUn/6ca7VCJvtoGIP9KQzRtOvc0c+VgJzF0aovXzSoApEGP8QbQzxbsq
3BsFB2vRJAJHbEehW3e0ku5RiXDjWvW9bzOA3ULapyjd4MeUXkhp9QRntu6LT28KLiIJ2Wrk0WUc
i1cnkxzEtJt2JhHVNnAu+dJSGzjRmqgE3qO10bKGW+6Lfhhve+U9R8s3I3SHVdOaHgH14djX6tkb
fCIcDjDEjBeb5F/gl9JD/UirHuw/VSvYaQbHuDZW7bxUwsMn29z1xoo59Xu4a1a87m37t4dVNBVU
oJRssfIQ01wz3Yz8NXCNmxuwEuOi6frg8OcM2H8zk/QK+RGRbrbtDTjCP8KYH3LwuQdB13MzdN1W
i6sI1biFr4wRsk8Oqg5e2aP/7kuSnim2NihN/DXhoa79SzkXR6MRNyep7uA/fmJN7kmkT4qOO5Eu
zGJmaLS+eC2T+dMS7q6UdC7GgqaAejOg6/rUiOI4KlrI4LJWh5xLglnDvvAT9dMvzbDhRSU8nGAK
bnsudaKCyCX0NgzT70ZxGa4ceWeU/MtNE5SJ3RxiazywAzzTrYZ1a5ytT/CKKDh0YIy49uUI9pn8
tG8YN4vug96d403F2qCFk5uE/coxrefKzJ4yuMz5bxYxDzoqnuopBZIYnRFe3w2tn4MA06nD6LnS
Lf60YXyJeMkuFfPmskFWvF4tYzrnbGQ2FdN4HZo3BIC9nfL0toEeeQWTfDnXp9kd//f076yI1uXK
AU1MMOIyNvUxLaezZuG/itAhK4upLhzw3lURK4PcJw1t8aD2EF9A8GDI6fYtGTbXHI+pxY+vxtFI
Jim7WASjxDS+N8HwRS5rXFQB/ha3gauj3EvUqhPGknOd4vbFVQkQ9hclsObKGO3nwJX3jreoSLNr
lo7PmmRsgeqP74q9nPOpYxvSh/PZYzrp5xjmUwG0F8f+1uqQVOqaC74x19cADuEaWvbEnZerHWZP
txkfo3pj5nhlHXXrIvzeTjhs06g/kfRmSdBBsuzykyip/9F5f2uKcSf78Iwwyeaf7Y6NMx3aCln3
YGMMEDHC2IVf45a4MYwXK9YwyeV6rvXNLatuPUsgIZ340+bE9Ce50QvyxKmcLxwkJwsjd52IB/Ky
C5Kf2vCBq7iTEMbsZ+Nkt23CRhuJjjmY5wA32N5HMG7RvtveOZs2Px2yeDN7e4qWatgrWHmH+1hB
e5qbL9wtr7CP/8BUJ7mIVyxtaSJxE2wPyiX86jgnP0SQGMD1cD349MEv5rONvNj0C1gcqx3PaozM
9zzD9eWAwTSh1/rCfTPBctOYCdyHRB9D+LHTXyYJiuWRbPTRU2eTnZWUXYArqt+9Jvlu8gy7t8F7
BSQBDzhOvqKePi1WfljO4YXgn2A7Vz4VHixsNuJ9xsDWZkwKnaaWeX7neLg0Te5tU0ZKekBX9P4e
YEH/EIIFxgMZo52Oo7YAg8Du4LTH6Rq5Z1mSUhOdw5Ghn/uCnasZHprJOat5PsviKw/lUwqdqSmD
L0Tfg6u6k+vP+PQxBtRULiBQWG+tvrPMRdsBiR8TgQPHD7oEVgiEkWrVdObZyL2LmDax1/9Rzfz/
0RX5Idrw9NJGxq2PUS+TUP6YS6gPuIkhKm5n/vTPiZxfIkn8bW2HB+IUudfItTHMJ1wJGW+vbF0F
8o+vxifXIPvWBF+qDwCZIP8wtbpmfq/0yADCHmFwu9MQL5z4qd/xgOMHlnV0MJvxHy5ScowfeiTN
o9EcKX+dCG9ijN5WOKyrBOkm159Bu53yftcqyhCC0tz1Pt85iKWfkWG9Rx5oZf0ayZmZxHgxEgRT
6MMLrfCgzACXVCUuNuY39tQq2XHJCSBtXOjquVmR+UInV6w1lt9sp8oh3yZexNDSJyGGQ/0ThNhG
cVicMmLlq8nJzG0r+Rzbueq/y0rvPeTJm2+oH8B4Z8u2xw3hDJ9JTbATjuc3flTHqf1DtNYkhkl1
G/weux40Uza/LM46Iy/ctWJ82ExsvbbGIsASSpd0q67ocyiXG1zrUTJpWsZNdCJZzYnz09XGH2Mg
zuxEVPd4QXIoEhBFhTnNezson6DK31OeNN3ipSwjy1rHikVo3xZ42fTIzJMBrZi5gQY6ept7pIEM
PA4FDh1Bsy3VQ/1ZOh4eWPQEJMLg2RomKojZQVskW/toIbDaF/zMf1klf8xgGWhoBmKfsIXnohm0
/bZ1RrK9s+CigHNrZiV9VQ5TaR5TjOb4lYZOASieLkOHEENprjVa0Boaqthw1wZMv6goKbOnNGIC
/1y1T///UvotOQfjLuvyx+lpv4irE8Pbvlz+kG+YVOd45c1kSN4XUXnhHV2vssBamuH9ntZUflG6
fvW4HhgjcnXgtj9R6cZATsybGMQbfzf7uG73/0fT9pOZKdZtYUfZXVRXZ8MW42EcAG4pFMU6mcFE
9dMexzikVjOCr93AiUiMT2PI3m0AFjt79lDc8oQxdInYNymeb/46EmQJ+zko+mtiXD/OhB/H6uvX
pHSKw+IeSlLDYg4c6Cpkv8BDti62kTMyJTnhU1u0xjlLvffZNwHKTsY6pNYKYTh4VFwmD4lVXaFV
+Pz4W7ri5fxV5LvM7XpAbYm59j23ZUFhim2g+PK4g91o0iMzZ/igOGKe4o1p4lamBiLr20eZVGLv
42Pr2fzg2K5y9jRxwRVowtoyivzcxvSUhexOVs3CoGWyOw7uiJGsaTfJXN0HfsMe460t8esHeXX0
pYVzyGDR7MGIOQckbdZ1xi7Wm1kt97b3YklMMuNMqfvyJZiCpZ9qSLRVXvTiJ9NzKdkgmkYJE6vR
Esfu1B/dviB05+l91XXHjgXZPqESms+g24M28tZclYpGxcfIzJ5JJoeEi+rT0kqgnXTJTrNG8Ygd
GQDL3GBcC4tquX7yf7g9+iwfhDbPufSbJ34TD0uIDuHkrfWL/pN3IsBvKLxyF06Dv1f0ME96WktZ
AeednX3v638M26Ro7PIFl/y/1kBWblt0n2yAmp3wKh+UB/Qsw0jFbmUpaaHihZIScGPs6XxcTkH/
GOuuvapCrCeBXOXm5mVSQ0wTEBsfe8QR6EW+eglFEm/YxpSvZMMOZYO5p0oxeY6WXPbGyT42/b+1
LMbX0nWYlKCHaob5LWrTtUPRJtoJQXgIG+6LLe0VfhfzEcMTt2JsCHz32GANl4By5hWN9nghA/fe
RAGWYs36GL9o29efZh3vc+nWJ7P12qulcg59h2EqQdQ2FL7mvkGYoio924bUgcIL3w/4Tw7CaW7E
H39idgt82hraS+67OO8JKuDcGtaxdpMNdkB2RMZz4hf5uuF4X6U8b3ZNiZkrrd+bEJMtdiIXv+ZS
CFqTZqh+AvZ+G4tWw5PLtNxVk7+2PJxFbH684RmvBu9hHwe/B9k6zo5Y6vHXAIPO5+Xmn80fOOAe
ziwOObbiTWqQCpMdxCkn66jF4hnLKWKc6ClsdrSgvVEE1WmXs5nv8joZy0MrsZRXBAjnBvi7TgnA
GzH+92CQbKDVeIkKHuQ4DJNtCi3T0zUcOd3ZBFU9iFGSt2Do87gG7cmVyaowOo7lzi9a9ExiorvS
sA6j7j9QYXFqcw6lY6uvALe5cCqDIwW5FbnnjxJ7Y2ksZ5TVRza69lMh3Z1oSoFNtv+VOFnPmxPn
ylzfk5j8pTM9jL7W24bHmDJ8PrjTWhtwLxSmBxJ7bnxzMv8jnXtWTQUHqLTUmcUHwdSUDpkotKxt
QLXHSk4q3WkrKvemmT38bj5PBfwc1Hz+A01FdcCxBJC7A6SCsBgJEmOVBZWLlXa6nK79yBndZa7a
WGwHdvTA3zMRVlvHGu60vGDhyQuqpkbVnjrV/bJNpADlNJ/xJ6/pAuncbDCzd+cpEA5ksD9WxQ/Q
UNR5p5PBhIhqNEXltcas+OTgC0ZSrrHIErrSMn3LoUHOOloP6E7rqjT4LOqWQwpzSCRvSWGqnTAd
SqEbvml+3CGXAGdgQ4KCxvt8NdL8tKrn5jSlRnBo6nB6Tq2G94Qvg32MTKC8ZL9gRc2J9YYReulm
EtxcwqVyeohRbhIwaFiXYNWKMx44xicIfeu+3nZpUZ0Iyt1CfCQMb/E6KSixgAjHl1bwSYiRMGtr
56dl1zq5xXAYfHwKxhGh/qWKhrem4cy3JvnU1u0hsCjVpmYxXLn1vk5xrxIRBq1V8YIqe155Zlai
IpmKxgTsFl29T9P6dyFMBLM0OIT2RCaAn78TUhMzhd6wH8r2rXGdm1B8GBsmmVhifGTZRMWz1efE
SgeSm1kbvs125z5iykdFwDtnXsAXeXEZJ/8VIC4SdHIqFoFyAJfq02C+zEyHiVK7c2gS3qgoW7K5
fG0GXH0wNEvjo6O9UeC+TQGNbfq43o+iYqXen6b6mlBWSPsDeEnvO4CLuxppnxolQeU82dUjt/ZS
Wum+zg70rY0Q2sJjbQR0nhfGPW4JTzU6vDcjfhACJez1WvU8lMbwZFcm8Xes2109bgxB56mXMMI0
81ORzO7G74WA+9ZdzcH8xcRTL/LHvyjIXpj0Gt9mZ5SzpLKyk4+l8ka29KXSEfZ67zCpPt4YtgZY
J/CBylYdGPrgSmh3serjJHYm6ow7I4ovpr5bXqfPuev9GwcwwXP0MURTw2Nw+q07IiMpt1Pb2SZl
AM+OcnZmgd3SfUT0CCc1IIynMZueM84l1glBul8esfB5CnVOu+RjqHAyTii0oyH/Ntx9N32DpymM
p/w60EzJZo9HLqN22KDuNaniglmLem1PgO8pPtyUGetgcAsnFfbG0QuuA7wgJCn0KBaJUHbtztsT
MzlZGYdukFB5YkzSIiVtoLU3/cE3aIPJMjImBn4Nds3Riasfg6qS5iWI41OihvDH0f3WSyzvS2Mm
XU29m7629m7mi9mPAwV5eJHfVeO0rLXFWdvqqqxHimnsptJZ3H2WFdqe2Kc6FkAxfQstl22WFSKy
y5H3SIrmDiPl79jkmL5NGHAE+H9aRLmN3xj6OLA4UCMWL1PdC9jLUV8F2zaXL0Jq8LCV4+zUlGNF
G3nhO3z2RZbYtyqjDpD2nagx2ls3ee22DgGShBTdb/2Kz3rKUmzKPE/aqCLMOFhcqQudX6lKbg/G
VLTnQQswaASFjp2jMFE0+HfoAmsPtqHDCy0szR4v7rwLhhQSm03vXDDQSNtTUHvMvc/JT34LbAfM
Dt2ri5Bx7aymXqXkh35FToGuQT5sTfEaydamNw72nGBDm19jg7U6VzQcLux/a590UlERdcL729r6
M2YfM0HQh+tdLy6I6iWsuH2BqrS3FnrJpgLKnWlFdP5PJWLnNAtwlYH9qosAW7L/GQZ0iiQdDMka
/OY6SKPxUmncrOHcvIUxKMLCr55HtOZVgsnm6GsSsYl/mswEN63TO9RfdPEmdJ6xC+KjZJbCnx0T
Lhaqu///C28pKBEOoTuzGRhFdXZXqjzxCL8moeMcx+rUdGVxB9rd1Xeb8fmWZvdW/opomLiZzZg9
iG/dvCkjRTKZ7jrEC1qFs3+r6xZ0YIhQIrrgJZZe8EKxI2HkwOyOpjKhR2fiGmfhlbQRXReu9MGf
RvuQPeyL13YDkKRxG4Si2cbFgCKNvrCOySptcf5xmLF6G2u/B/sTkQJw+Hoc71vviq5FQEjM5JT6
+cbz+mBXpct/EjGwMBYX8AREepLp0N2gHvbUaW/IsGe/fWmC5HZroJN2+Yh4NAxOcPFS4IWk7IZ9
AGFjZXvm7yhoat6PDQ74zLkQUJ9OLqlXWSPkJNV3ase/+lhgQrTwFKfDd+PG3s5vqNjing4jWyJf
TWUZM/qVvNlG6BzxaA+ccbO5FTjQL8VHtOA6aK9Z5RSmnWxis1oYLG3n3NlKfaUNTW9spZcMciHO
XGO5j9Nd78esyUstIbWi9fIGdkB9O0C/hk5veRh5K4CK2FB1ChKbQAs4E+QtmSdP4C+oiZvKAzYs
8BtN8UsFo320C/GAIXItS6wq37OeDjlOjCdTO6cg8ljbRCWwMdcrdgbKz1VpOoNIKmUsn8pN6Mev
ZYQo4JXJzs5AzmaCv3wkcU14Rm3amriuYLbxpqUBxfE/lkXOU1ejDphFbO5Cy9+aVvqUQozfkuJR
K3C+vMwsTcZl8U/AXovHlh81AUlyh/j7hKX7XQzxjMPOfM25HP+khKlodXO+ejyNygfj3jWF/Stx
gUEM9UJs3npTagMG+QrnLD/ycbjdclhEweA810RfNq2l/afGDv61FVKS2fZwEzvCWwZDiVn0V2/+
04TXHL1753NfwkNL+1LaJMxgzOKpua9a8yC5mQxeZe8LJz4ULiSLqmdaJNg/nmZcrackV4vJnEVu
INMOaRfSlkNZmsntn2fFxDaX/fGjaMdql1D0d6ptGe2KRF2H2HAPXgWdmesjS2RhUnHEgrpzX6k7
8pml7H5dF6gKXl0pSkdJiVdx+s4LGx8gvLjBKBShnFlg2CaNGuCb3y5/6Y4v4hV8qH4tfaq7DZ9b
m7Sl2hpOGOzn1tkGlNdthfu3mwfBcxwLpG/Nf4WHC9ye1VdscApnigoOx4j8bV7kBweCvOA59Xui
0AFLmkNFGQwAay41hqa4OyAcvUIpVQ8iQTucqvAcF8lNj2rdl6EHXYvG7tYW/scE4C2Ej3oaY4W/
ovodVBjlPFQueODq1jZjd/Tc7wnn+9bOMBAK6TTPYRJtIQLb/2zqlNC4MAyh1VwrXacs/oi3dA1X
obQXLxw/6a5I6/XAYLmtMLREriFPpJqOKg3oHgo7BM76ZlYelNGe9YCVsN4i8pov/QwJ9KKd6EkD
enm8TZAPVpZp2tiByYOh6A/bshqhNOrqV20RoCPmuTUT3vl1MuxsLh7kTMInUZjpoZape8DpdQaB
Y51oS7ROdEy50oX06bF86qKxPEeO+TZLRjHA9KwmbaoHivQjHUbCnEHDXpxR1uEGy9prcLlUJgZn
A3kf2Qb1xhwNdeOCBVTGNJu9SZVx+1Yo13yyQ5kdeg+R3AN9egcH96PYkhARCvDFQDXIqvDbJQ1B
IVtI0wBHdLLF4U0GFf+5JG7u0J1lgpU8k/SdD7NMjzEI300RDijwmKDlPQY8sqXsXJ4sGhM4RJ05
Uk9TZABJaefHCOnceB5c28DuW7rkk4tH56b/KLsmoNeM9ZNaUkBe9btkhXmLncBYt5X3TrfrdGQ9
wUyWDJukSPZKa7LV1QVvDipZ58zAgqmGDEIL4b01Hy0F7iBu5d0BkrNiprUPbFBG4kOh5i5VVGp6
srOx2spx4I1ah+zZopKsUWUDhubWSPWrpl81NCNu9s6yhcUFX1qEZcNRPM1KzPsmwvQCtYn9MUcQ
x037ybFZrGSsFW3iNQEOb1x7AcavIqU0r5voULAMDujAZMerKkqzKIJ4kSEyMGi49LsbIiByt9Y1
pr8BxqSO9eMLHIJDjI14k7SmdQ3LBwGtalfP842z7ILNQWC7BAuUJ8cipePAtWl25+6JU6DKgIzU
DyuGgakd+tX9UX34MZQIPxy4CqXTlT35u1nofS+h+fiQsViNfeMrDc92nR1RpKAMz/7RiohSD0kx
kRdnHUQBIl4ekqqWDqdN1VOiSWvhqm3z6YSduejy/DRm9dfkumwgM0maqCfAQG3YSQ3iZuX6XzG6
7cYRCVdQ2iOKbA0SuSPwPATHsCy/mX1zgBN8l8fiSY4y2NJfjH7QY0hiWYQFwHOig8OBm/pSbn2i
plsn4zfjQEJygBUfUc++tbLiwlR17ibeBQMkgECjjKq0ck7ErmIHE60Xqa9oBtrn2LQbOP7fsZi5
hlBQknvmPYjeutgPuW3kEw+B6tSmpn1n3GSTcyy8H6WTq8iQMiXqITYm6OwUlDvRBaWKZASJpFUW
lt4d/kO1USHdKE3avUJLE6uRqd5Q/+d/BCJ4PKwtHDDk7THARB13nZgnIH59prPGfkZ5vfWFvDWi
6O6N6N/iqpiPgqEMwybuXsPDrF4bW7tjk5Sfy1lLSq2dC06BHTfcZq0Hs+YzG/GyYg4j1HKtB0IW
USKMm8N0SkogtjP7AaDFfiAMfEGAPFpxa+8rj8WkZZdAI9QM3rRkKEFLOzomxdp1gKsl7oKnEhf0
a2GDbe0x4WKAR+iNSCW7VbynKoo4Tx2/TJl5ctISxmnlPPVcNHVP5dxQYbUPoIrmZvEph8E6OBTe
28hpOSoNQ/UnY7eJ9934ZUTDvQmau78wnrg1HWSXnbuBc77Fb7QTIWuE2YopmchO0q5sEsvUoeWU
neM9o32RzTqs7XjPSvariPmHIdEvlp5+OR0mafEfZ2e23Laybdl/qXecQAJINBFV90EkwZ5U3/gF
Ics2+r7PP7rfUT9WA9qn6mz77OtdVS8MyZIskQQyV64155iyc2kz5HfsFGIN+CPxw1QSWCLItGmq
p9kcv9ohUOpyAplTgEWHe4FBwR22JG6vxZiBL00ASwksfpolV65AcCmZX+YSa1Q85OUmrRAmIRDe
DpoaiJSma95Ec4KMb4aGEMqTXlxTrcn2wMsAxtDY2WY2/NYK+UqfAR8ZAULT2VQJjbcm25V6seLG
cy8VDU9SWeIlEfd7ZlushHKstnVuwb0z4tsk+a7ivt6gzKtWecstwomKB6t/EbY9btpGf+pL4fie
QZqGkTW3lSqf4LvM/mwkdybBX6u+Qm4/1bQqQgLjaHnDDwgWNhKdMd8El7OBaXeik/g+a2cgrcVR
68kO1DBfmHN+sk1Msiq093UgPgxLM/zqvZcGHvTImO4jbsIgJ4K95w+Ogx9hhSQzwMAYNxUepvZj
EMgiEQGnu9SMTmYQQa1HxbUFuYXdoewKP/zIGuXexZm1iVOVXsnE4dxHxwTQ7XzxzDJkbHntndjw
4zB/1jtGAyyrDrIb6FoxSs+wxaGkLUphgR7WUsXWqlFdwcJjTJyagKsaSEKFiwFlKBgXdRNhtU3y
DTMCF0y3taWRvowmHeqwBxogVf/oNC3hOQM2UnOq6KxKmvF2X9ybUXIaZ0eeu1JsSYg8Cw+5itny
PjaNSTp4NmwDA9t6VX2oAcd4N5F+7NTfIIZdkUBPUD3rZtPlmj+NJaHHuNEtgJk4Kmm2u7RZKV+p
mTLR3RtdxyE5ro5ZPixk99uWFN81sRP44VuIOKQa+KOW+AkJ0Aern3iAO7I4V6y1jq1wsjnaDO64
biABMQErnqY+3ICBp+OOXk0zEIwh8d51DRg0TwQbyZtTU8YlDptD4vRHqdWkAJnp/RChu1V6dV2O
UBREK9I+F9RDeF9gWoKfFt+3BarkaXpHoKbhfQEc1scIE2yXA5neyG0RCf2hj3N/sPLDybPVAwwy
uBGu82xxukaBTe1PDk1WMo1YKu7CBJVnj2o/SjzeDN1B6TYBC26+nuDuGe7040GW412fWPM+CNNd
UbhU8QFdb2TpqwJfWtfh1lE2Lk/P0ldhgKUQBuuXQaDhgnnoU8jQNpvpBNNMpC2WZnCP8+lqSfMm
LcN6lVpGvPai+JXUE9oSNLl7A303EDSqKnI0QgdHmh7ycqHpZgauL1FEBe64fr6YGB6XWsGIKngb
5x7QMOa1/GGs0Z2CyMluVig3UYPrzBLSPPya9VzzSYqtzUDQxERsq5Dj0RVTt8rCHoa1byPc6jWU
5GMTsYJ5MrjrimpPkzLZTZ1+KucUSc5M3BcDtg3hEDkScdR8zASYTktCeOcKWzOFDVsAFlMIAu7o
Rcusydr2pfMqLZi+IxfkmtzyH3rueTsl0g3ed6RXDg0ymaNFyJqA8U2V6BsYbnuoM8XOzFnzo579
Ujjl1plolxVJQvIWjjL8nAh/q4j07YwzUpJjBiVc0xeLxUQl/EbCAm/apFh8TAsPH2fpYIl7zyje
MGDixF/goHE93OrIt286pKg3Wso32QqHH7NROgdavjJQo63buoDUNjFEbegZ9ybl65wdjOatIpca
BorhNziMKpU9CvB1LWSwwcEVS5kk1gj/+2voSG1RPK6G+4EU0RO4BBxcOe9WWTdIocgbGWpJPzLl
tMgJ6KatlbrRaiDkeZrcJUki11WzKJJQCTJYx7+LrfhEUIhcUykrcmeZWjDe3dST9SjpQq+EngWM
UrLXurKeLSPCXazABmV0CsbFVlIDKwsqh7Oe/Q1197iN4UKxcGG3rQoXOImJmthwMR07s4EydWr0
AzMh1lAZnesJySXbxNrSQYxMSagfMRg0tV7vo5LkEb2on/LK4qyFwJL4kieQaFydBFpooKORZa6y
xETa5USSmwRdLCwZmM9LZd67hz41fwBIPZRlBRxjRoluEz+kFov9kI7NarIbhTYHilP41WrAHUTK
++BkAje4Lp4z9kZGBS1HMq2ImWUgR0UQ3aMemO5VRNwHhzoenPB1ZJ31Zf+RGS7HirCggA7zq4mJ
ctUep0JHk7KMQwRGWsZB3psaB3n+fBCD9Cs5abtmyI6lwqGfBVDK5tGmvdTiBOHLzLKuy356QyW2
XezAadycpyw6wwEyt3XMTUoui0+A/UOkaVRkBdo3947NLt4WU3qWXb2TGuoKPQDdSMjIbamcb7Wb
7r2MvkbBaH/lDuMjpO1XejP9wUNwTa+B+9NZJJUmjfFJ9PmxzbKtVCDqpEpRD3TO3pksb6/Qpes1
6cbOhO88UPSgmtTLN4znoFsFHM/naKC2KD6mgo5VwaoIqPoHjrqPAqpkIzkmibm+8uyhf0capBrv
lJFcsC5cK/HLOdxFdfKjZyTMO8U17XGkQi321TN1imwTYGrjBsDiCjjY5vBRY0/blvGaUrY+gEn6
Lh3pPbSZ3wPTnIIg5NyVtb6wewZMZEYOzRw88s3LFDKK9spzXkCqeQcUc+DXhvS2NqvOJ0m6aktw
BcWMTm0w7odUHVKsSnB2MWNauZ/sMEjOB4WL2bbG+BAZX3I1ZrQ5ymwzLKlgxTjdEaGJwbx3Aloq
dr6yypKXslXWJoznHIV3BcYiJgXx84FiTh5rbaYCNLGrjwO8pc8vVPOt3Ybj0Ym+FK4qgw2hYe4B
c0dl7j4/NOyh2YVK+kgJ+DulToqC3aLOiMTx80GO6p8f4T/550dNQoObAJ1C3+ruMgjEGcGgRnRO
e1TLg1XN7fHzU53wDm/1+fnnV4JEajcI4+I1xCtxKPPMOHQTXXIcrXz4+Y+sU8bBMM155zU0qQ3p
Hj4fQJkwPraT3GBUyzR5kXT7nm58zDk2faxXqMHG8+fDNCG7RBTA52a/r8PRPZlFPqFMnJl7Cf3U
Nym72edDZfHR7G0L8vkOHbqWM9MqTjdYbddtC+3tX/9tk6tXMM35Ti7/2b/+3eifyybL7pgYNGZ3
zxIwM2gJgd0aHLEtbY5O0szHZ04Iz1UFbyzFMDNhlrkOU6ryg0zT6GzU4dHxNA2foXS/6NN06pyQ
w4aBqgMMRvgdmwbmziFifdXIfgaX6Vx5huGOliaYqayOTkN/xbiWgqSMq31m6epqFLi8AC7Lt64p
j/Bcze92ysipzec35BEkzIWqv6YCuT5pQhxZEis6Fq7e7uMkio+hAe//86PPfwuXf/v8CEHWbVuS
+Bmh7HyGd+KXkmdCykhNrFupHQYbtTZ9J/Pp81MTTi0TEsN4kgVOlc+vfn7ad529H7M75ZjRprQG
63ZKLGsjA5R/aHgnvxrkfAgFhAqjtXg181j3BS/sbcIi308hXi+zeO3NOb0K0+VILSO8sM60Clzd
e2m8/kdSZOm3TuqbIy0IXnMwJ3esRhBlNAQsZCWsKiGavTvicOkIUClj2W5lRmucODnzyNlj5QHh
v1Dt1xxwxT30H3GrNa24/eMjUIeNTcB8YxAa7MWzdU/27Hycuvnb52dK4ailbLFxjbjPQlrlpQkC
7ZFoUm6bxHIPblTrW1lLSDc4js4Ne1cYNN3t54OJ0RuQt90eVIYlJ0FkzrguJ/GleweTH/PtfEZh
EG6sQeo+yLVt4Knq0Zsn4Gim1lzqNK8flJTnJjXSN80V1BCeeB7TQlvFWBveuoVbRH36IjlFH+gc
uOsZ0vabl5RPKeqa+7hTxhk6VIYWdnRU8GUcwh0Fu8FJSSPIkrywWYXDV+Yk0H/NyeWoPOpbczYc
7k6QbWALunWLQ/w11ni7OxTd5QxPd1bMNlzZhL6hdSlitjlmhMW5M5u34UQrIs/tetsayjlH+Dzd
SnrEDeNZjtnXU1DOPsmd3sWEYY3kIiXVEF1pzP99z/PBfDCvW8up/z/o/X+b4v0Sp3H1/Vv8/tsw
8POD//jrNywpAh9lNTdxCJP6Pz6/HH4v1+/d+0+fbD6Tte/67wtvn5us+4//zk/+8zv/b7/4z3zu
x7n6/j/+28d/Se/3IN7/1/T+bR8X//M/tZu4bd/7nxj+y8/9wfDXhPkPCGRSeJZp6LbjOuJ/Q/w1
Yf/D0aUHQF/aruA8TYDyP4O/BYR/V3dccn4ciX7F5j9s/6D4C/0feD8skz6zpMhxPff/heJv/RzS
jMfBBr5CpDTR8sSLc2L+meGPvssL4qImksPzxyj5ZrJfXBu0b6o0vg1oQ26Y0AcHF8ntbFwCO61P
WQ8SqOV4BEWNjOChpuXcw7tFDxK+dcKpt1aPrN6Aan6G5XJgRmpv7LR3b2TW0ZqcmuRol67p96Rn
0agpcZ5jJt9ZqJ2vzOLXapj0PScIyOghbgomasSI6Fovbuv+nRbIcHU0cy2xua1MOS0ytyLf/+md
vP0jIePPYePy56Tvz9eFoHbXoCNiW4KZ88+vC/LOgnTK6Nq6feLjVaLpS3TfWjTtV4hhW8OgQg+H
NS3CcufG1d3AsM50C45xBvB47CoKf5Ur/LKwSQf0ZrE2sX/sLRdheqX6k6z0b1WtFadqDt6hhlY3
gYMYnWXqCF4Wi34wJKfY4naOFNzUfNuQ3QS6CEu4jPCQwhnfpU6Rsu7UE2SqrzZaudgGfZnzjq9U
P+K/jMEgxgahrKVl6n5vjX7lttXVCyI6SN5wIgMMGWSENcrxvgPPNA5Jg65ed+qXqqgHOrgmrBHt
b+LMrSV05F+hJH+8toYuiQU3JIxaYwmj/1NuBMw8Vw22dglUWG7H5r51yeIMlba1Ol3s5URHEpdB
uo5rdllzo7WJ+aLZ+qODFiCrq/RhomVcjZO2Fllk3kxSpltWWoLsnBz1Vo57uhT0cgCTDOiTk/Mi
vtqJSk1rjPnonuhWkpkWF3hu3MxvkUhxPMLmlI3yYGGVhTxgQBvk/rwNOovWS8Tx1WqfLW6W1e8v
NOPnbPc/XgwLVyXhLIS0/FuIhueY5LxZGpSWZOPUNoRLu3YBsf6wAACvrajBETCK+cad7wCcP9FI
9jmg3+TJxDQAcew8Injs0GHHC5Qeo4AWzTSajKTylZH9qBnlrye34nVhg978/o8Xf7F6WJZjgi8z
hKV75i+rx6CEBo7buyQ5cXRLZrkHjDNaZOF5hpeGOByMH+kNQQeENbT2EdcY/X2+iX5o+/H7P+Zz
qfrlspKG7vESUi4KGlQ/X1ZUIw3bXnw1aqNgd2VsrQ2gqTWbU3eOyX5D0qyASpGVDxCQb1rQJ9c6
q98ndA8QhsvkSXj2LbGN2yigPTfYztnukKgQ/0i3CoNkTOf/5EntcgurZKofg3p+jV0kWQ7Cz3Vn
UufjFZgOpsyx6GaID2r9jGon2CfMxyiKxVfUt8FNDkx1z4C98APpItf1uNU0Smt/rOlLQ1eG+RnP
l5UwIesKfcZXjtbi1GePklo0Qur1+1fO/DnI5fMatFE2mKZnSblsOz+/cilnvcFqLPJwx8qvc4qc
BP7/0Lhyx0R/U48ISSW60V5bNHAtrJOCdDoN+IiMBuZuY38DaPmcpnRF1BzMW5VUjNf7cV21J5sb
UNmGc9Dyykdoh5tnAWZiP5p2s0HGlMRPqZF2CZBUR6xt03V/sE0IN3IxsbGo1jelxTX9+yct2Hh/
XYUc2E06W6gpXGH98qRb5NOopYnARPC/FQO6aV1sE3NiJovAG9leXPmzvQscZFTXYtDtv1kGxXJz
/HK9su1SHdjIFU1DLjfXn5bBdjJiswnMCytLTZM6+WGWO1uzcuDy+V2hY8wbcfAEif7IK3eQNSsa
C/ffvQ7mXyxArD1CNy2iBTBpLhfHn/4MPcyczBv1C9m/W7ML401nfQ/ykM5+EnEM65uz0dbpeazs
e3Air5mXWoeupRCtdORaQUHLMG4GueuJBzuh5wZKyxxFJS8Jhx0kcLT4nEYRjjlSyWtErNKRJCNC
zdbK68k88Uy6SYSFvzOJ24E5ty592HVrm+T3m7hD1vv79935q+crDM+RCC487Ji/PN/I1AzFlOpS
x9PtiLcC0WlZPDXhtpLufMlM1EWUGGtNL9y7+jAqG/tYrpDgj+lWNtmh1urpkpNlTkeGd6PSWfYm
MGBp6eY3PXZ/z8Dkq2ff2g73h960d6KAbzfN2gcIdg7dZohXpQwhCVaQIIPM8CV09Y1lVcTMCLkz
IuuLzoEqyUk6EE11W0HgoQmKLsDtrZx2pHSPWQmhypxtsAyhN21623uW2wAw855zYIr25xiV2A6C
fuzW6SIs1XTG/QYBIjToCerowzg+jirJ1sya/CHwmrvYuRsjPT677cV59NyrDewYrC62ks4q/SYf
qr1bbBnAV34W4zWwpj79u93wLzYUx/Cspfg1ufl+zSuLgOeFsdZfWhPNk+6RbtgJcqedoT6QRsW2
oSbp54xQmw4QZCU0EMPy4BbFNnWbYt3XVeWX9vCcxFm++DlWsDZiH/FesUVusAZtwjLuDoRYetn5
9xfW52b36/0slwV0KakFRdrPN1IyupqF03SheL5TeTSnAXnaMGikGTijy4RwfnTFFkNOiiemR0jM
QbXlax0O+EYwxii5MErLeCn7dIf6Ld/aTdTi7ZuuWpcklxASAdMqsUuagiDkYgFSaTZN2IbJUps4
3s4YM1QXaYsb3lDLT0bj4fdP8i92Cg4dlkm9gunLEb/cPKjWjTloqss8shNYiIVCtsqVauf3qk7v
f/+7/upG5XQkTEF9LYS7lOh/WpiqzIVV1BSXNJ8qf8l511BU+r//Hf9WNFjL6YsbhsWAJpj+6yKc
l4ZOTItxSZG53DQG/lXMMB5C8PhgkKiNyYS3DuskNSBhFx0hjSm1Q9qqZisN4hcppy1atYBU6ESU
0dbCYqajTVmFI5OrEH8j81NrXyZoDTdBP5e0KgiD6XrrQWsWu+JigJ7jW/DX5XoQ4IC6sKQeX+q3
hgvtRicoOU7wPMwAJFXON0xt9RRxPAJoKFGz4B/cqt5DqFTrlJBmfmrkTHdWTvcVvoziHAwthwpZ
Dn+zkkqHN+DPFzyvncvW6XBwtCwCaJcN7k9vkKoEJpC8vnha89iSIXC0A508EtEQQd5q29YB6eMB
DQFHGZNTtVCNikI9m1nxPNuZOGXYtF3d1HdIgfZRyz0qXUJHx7zU/XpmIm82a7Pi7KeSSSOjvvE1
i/fGAei7ViZ27NB2XyongChr0+qytVjzkSGSfNWB4zC7baYjvYfSoB9lWd2VLSGqogoYrWsgzUru
OZ/IytFHJJruWj1hjxv0TeN0b2VD3RiE8MfTIoTkSnkdre3kjVO0A/7L/TZUUY19v75PbEMef39N
shn9xQtrUfl7IGQ4m/xaj5Utnl/HaC5OAgMXvpW4V+SoqbyCveuKW8D1gJfK6Y+92JTAtYIUP+fQ
FncIPXq6zTzTJgGspyeW3MQycPagFirJcTIcUQ/VRELtXcfcRkmfnJvWXSGgI6m+hTcZYsG8KWyA
EvTU8RwzLDfMRUSs0pfWs8Q+p/V2ooOHRMz6gkIXvxw2/hXiRbFJMydZtZz81xUQopvBbY1V2mA0
m9yvSL0Wizv4nRETYDofDPh+UFoM2gd27J0ghwm/dsv3NDfsXdrZ312n0igp8ttQDduIDig0Wk8d
BzYpoRYacdfi+0gl45AFm+RXDrzuPp0FtzNPJyTZp6pRApPstm/Qja/1aOLek3BR6rC40GaPT1FS
fszLkSvGIzsP3IqyjO9p03ncy8WhHsGz2WSnnsrO+XBhEQMvIRNWhfpBoIS1zUOrT6+0a1YcKr4j
AqjWjJUaACrZmrCz6VAjRrEFlLSIu3gKo0ciVNIL6XLhytTjcsWitDeLZNjCuzZxqQQK6zp2flLz
mPna0tsTYbc2nTy/yrz6URnarggL41zlKLAYex7nluCicYKdWLUXG6WtaYvVZ6WIoCT8m7JZ/roD
LDc9U3ebDqxO8+nXHVpVkwVXLb9oaTLu3JZVM5jjaUvGC2JvSbyOHJmU2jDibhDja3uSAx4DvY23
Q2MBXrDdfj1N3MVVCM6m0i9lgqLQG2rvZC5nXRQW+srLuqs7i9SfcZvRHfvGqdc5jBjyNU0GlyhP
bG5rjxfK3MMidE8umS9RP0x7B6V6ngOXNYwq2gDc7NYex8LNuFyIc+I8BDbzVqNXt6nG+SP2wFgQ
D0NfhEHSYMXfER2g4+c9q/Oi8t0JgJwgH0eRabjWtGHCcuqWvBtAzv/mrv+1K8IL61mGpBAXwvOc
X88jca9F0mw02vGkYA19ksOiIGdXzsmSlAn4uULXp570uTtL2BZ/89t/7Xctv13S8HIsS5j0I5fN
+E9reUNYYaBJ9wxPbNVEzZMtMpDo2NWYa8O9SJBRlIm9nUHVYcQx9yDL4m0rdETr8ffRo8c0G+aV
DBN3DfQaV07zd3/hX+w2Hh1Px6D7aXD5/XJew3lZx73nnceIvLTJ/OamPfqQcnofO/6UMtfvQpA2
5Mi9zYsT1JvpFjEhIeyAZWcOmReHyBWCixfYxd/shBwW/23J9nRdZ5JPGWF5tHJ/KYwIXs2ygOBJ
B2goNeKiPVTDoyQAXEdYzmVNEEZL3PchiIJ5H+XNraJFctMI9pZGa3YG4aRsKKsoLolAV21IhGXn
PqfArlwgusTB4OhJMkRBIPgyzz1BQSNoGtn5qqwa+7kXHqTXUfYbMvxAXHkoUHBq2bswRERUcB7H
pov+b7ab/pioMn/OEm5Atxm0E1pzUekmorBawCnrFvsin1qR8Ha6RhGNh26tpIJ82PXjo1ddIRo8
5aKALc2Yfj9q9EjdyZVvroNOlaHwV0WqQAzk6CbtYnyKhlXw5LJu1Wf4B0SO9VTmnh/ZdHvJKoCR
YTA+FJNzEN2ZYiY4Cm/Oty6uw151O4OfIOsQvZAcm00zI27Xa3M8tBoovta2d30HgN/2Lk7v+ZMC
+kY43G07ViNQV3vc9W29I3AiuY9m0sIMcGTMoaPqudCRhzX9HJ0HTLXPkFwftSE5T5T3rx1UL2t2
0503IH7KrJTRTBFH2zmzciSN+X3oiu9DY+/0VOD6w/IlXEWmBkDbSM8teFYtrsUleswBCjc6GO/g
rzTFfLJC4z51iW91e4U0Fvj3YCqSBnEH7qwpF1uFqQcZlER9O31B1vgdtR8aeKzUPrj/BSnpQd6/
ZSs9uh4U18YeuN5HlPOaHhym1gKKnOzMybjF+brBbI1eV6NNXcTt/Uh0ErA0bMomEN2Yk4ZMjG+R
APZoKFowTgVMXRrXzurBiPcBLcbY+mE7VnPtc4f0KWaLEt5+h4+KtUxfMbK7y0DZY/OnA67yl1ol
T5SqRo8lkIOwZX+UpvPgjvO3UkFdUfzwONOhszicTAtFajB5zdiC74EL0OZHUpENX6o2+IKuh/Un
RwCgxg97hIaLf4jhofuY5g2NmZ4QSMdDzQC/LTPBVARvg7QPyNNW5Bhg6O3RpHVjeInGfh9UAQLm
Ljt7Ekufl3xlU3+JEvu0gHRRLgA0xms0BgtTtlUPGc14kHxfJwy+q7HB/o9788ukW9RGThxc7Hx+
jrmQoHpxSPUUA/rB0Q6W2/S7HGjVbGrppunddI2lHwQJsSiJXUIG64BcRA7ov1x5ah9GtErxj51R
2YDp0PoXbULCzQqo4M0tNH/g+CSwMjLR2rBapRqqJ6AQO6ed5MVjorlwFktep8R0TrrDnUPAeX6p
hm+jJodLJ3klB3fv9gLyRynwQRO+ZI2m75Yq9J0+I6OJgfHKVO1DmWB8hyRSREAAywq0ygwb1HTE
YR7M7pSWGigWis/1wNy5ItRqotzPJkzEI1quvEJuwmzyUltzdaxxKpWaBBfqRvkGa2KxwhZokfm0
MOqm46BiTOXh65Bja3Di6M2hL7sy6vxa0LsAHgEXX0CTU0ygiNTjHKO5p46B5zqpK4fMwQzZuWtW
60Y5w2ZURFuq5LsuK5wdGVqycQLI1EzPdtuE0CdqmDjlymEFmRELIDcBMxB902rXWkdGf+4TTg6j
/lXLZn3rhS9uKFE05gkWVCLHogKoWRIoHACkvtQzON0+k0fN7N4lNjFO3q9Gep/bDLLiGHKpJnRf
NTBPtEb/MUbWGwy2dLH5Co4mVL99+hRDXlo5FXw/Wxmc+YKEVhvOsLH1ZmBB8iF052QXzOwjukmo
QVh+eNiBEAUD+uuy6YWV/iWoktHXBy6lcO6RT7Vvjet8Swzq97zF95ovtt4YmFumDlr5CDzzDaZb
uPEIBIjT9MXs9XzjaNMaNhBTBZucQ1u82gL/QR817AJGuStaeE7IJcUmx3N3RT4BPWQhKAUZILOF
oAuLfLxxOht9+LRn+dLucd5+paHE4MSCcRhXBiQpYt0QdLzFXUjcilX9KGkRE8PS+S2qa1zCwzfL
RLvVTvXKTQX3LqUtyMOp2dpCe7bSPDkI+9qA4TnHBMgpOOo8u9R40rtM+go849S+GzZGwzoIc4y/
zbHE93oIAEwQlDkS0Zcm9QOjUI/TD4hItIGIfzFxsmOwIHu52M3wJ3aTCSx4ztoFmTTeebXnLavD
MVX1Gx1ja1Uuyt0QCmP2fx4owEuw5hgUc04aK4AMCk0sb7LzPreTTr+fgYeJARtKRqTPN2magfZZ
fqit3Bgp3fLh53+XdtML7UlnkyyIx88HvQGeDJob6N9ImMYI+0OtPr9iZW5xaLP3BjnHRm+qVznT
56ZhHFIwTpp3MxaRwfPpN2ToWLX9EM3Nj86+m3txCQSGcuoh2sr8fmVO+5xUIlzCFeKDbjYOReEY
h9mVz5BuQNsbxhvcYIcjIRnZrhad4IXftLF4AaO0q0GU35i5dfl8xb18yg/2JLejwQ/UpXycljRM
qXxrRgMktDHeiLjWHozlJp8jvblpWDvXmOastxiYAND580h5fhin+kilpe5n4SmCS2swZR4WohKq
PzMpppV0OgeETxxzHVKAzPElM+hyerZDWWBMN4DgJKJ7smVIyqP1VjFmdcbBuohg3Jj6/Fg7fbP3
tklaPXtdH19cXJGu7c4rF6SOJOAcbzhtCB2aZq05r1lOyRk51X2PIXJxF//QmqJ4YratMBWTDamN
jU8/9pZwOrGqZygtjilfpYPWXOnGcw59/DZpT46F+bFhcj1EcbfmNIIY2TLzRdxOj5dD7ZlqF3Ex
WXYbL7N9u22/4ujkeVrAb9BUMvWt7kSaPcdmGJz0ziXSyKn9OB+obMqmW7l6CM8nDGFY5vKiiX70
AfhsmZu/2cT77HUNXCbdNcLqpLj1dBXdVXN4apTZrp1Bfq3xMMBYP9GtzHY2e/jQkN00t32wzuru
SS+8fGt9iCF7HIsu9bVu3EWBQ95J6LzoJIcyrsTqPZrfpB2oNeg8JIAygRuGRDCqONFMDIifII4e
ye8YOF+c5t7hCJwewtihGWaG910xXkj4Wgng1PhkW3qiXJOs/OPFpiZVSWOsgxllecNIbebqPUaI
s4+fHzmdka+URXuYa7yFXs9GRc7Ji1uIo2xT4LWlIgkJfJEjCS4c0vd48TfZ8D3Zx4kQIkTuVdne
xk1A7ZsIGwijLXfCDMGdxbqGaz7fF3NfbUNzevBwAedz2W5Ljv83ipF1GVeSiCzzexLp2dHmfppY
b64OfiOTkNvVEIIySU2yrSNBrzCacFvr41PlIu03ZVz+6GqrOtd9emhJCL0DN/agF+isxZwMr6OK
7+Nyyg5AStCtK0RABQDEMxABFMhpfAqLhngSpzbWrszcY4qYnmyFl09FYWTm51zP7W0Oqr2RXxvt
vR/SBFDueOHz4OTWKXJV/S2J+/GcVw6DeaM6pCq6H0nSWIU0oDBYQqHxNIDnDuZ1LEXDvm+Qnxph
dTW7XB/Yf+Z2i/zRV612cGY57XCNIu6ni7h3Gp6vJlPvvnPiDyailU/MH+7uqSI8emIKZDprTJ2u
H2SYbHkXy5sS/2MKuCYYiAyz22cI4qi3Wza6eGx3NAyndabMgzEmzsUYjGvG+eBUFIaxynXKapcq
m3Es/uBJx7Re8e+ybWGS9EG86tjLUFdpV7ub9J0muc+aQO/XlCbXAFk8zjaS5VsXqKJuE+MYdqvE
pFakmuiAPShzJdz4kuWgV+ecmJBJIipMem3YIwxZ205sPw3GDFHDpseQyvSkVfTvaCWfUh08rdPF
D8XY9PsM48IQdyzgJfqQsEXyVShj21jWazxMNa7o/AthD+0B1P5Gm+dNG7b2faT1x9h2bxNXC64I
/k+RA8tAG830MteUZSyTJkSZE7zo+07aHJlhPO5StBmrEZFtXfcHF+UhKZYDAkvHs/0M1O+NMugX
m70hNmVagSvolu4ak1hly/o1n5CkB1p3BJivkZoD3JZR65J2I+ZtVtzDGYuf0nHceUy8YK+KGmsH
hlAntSlUNZC/PTmd69qL0aVHxPLJbMg/t4G7Mg/0Ww8Su9E17jstB7KBeXviwISNB+dmRQfpvuJk
iXWhfWmw8S2n4ckPFOs9SMfwLRrYY/o7nXicd6XfksHZH4YBLXHYpz9S4qbpNoXesVgCwPSo/iZ4
9lvdNFiwe0CW1uB8xDgGUmigxzYNgcrL+WngreT2BbbuivAqie/h/FHuLFFCuAOHXsv4OGDz6ghk
rexiOlLJzIS4WisjF/Nepax7TUQ9FdMWZFmXZ0uDeRLZxU4v9O5C539L8jnDK6N8hegRXT/9jKFd
XnOnTzY6otZTOSFEFK3+JXa/CABApxHk9CFzSI5R3oEuvb7NZITxUiNZEoFFdchq2qDTbKVws6Es
ekZAhqle+zaOom0ni4eUI+6mok1QZj0xFRgB/xd357EcuZJm6XeZPa7B4ZCLmUVoHcEI6g2MKqE1
4BBP31/wdltX1VhbWy9nFnWtKDLJJBEu/nPOd5ZtU/sb8z4rGYOeOCc2f8sy+8f0PhyWg6XmlcF2
HbGSzOPc40dPfp3RQ/DmSlIKAwTqVC9epaP0TWA7j4ZBmyhPacOZs41OBh6XeVNq3pkJ9yEu81Nj
TdGL25hihmP21WD2szbviwJyQQQfh46NaBFqaE2+wjGPKp3v0pYmwz8JR7/bQLGFa9/r0jWfHiIA
MQ+xRyslBuyFaF0U1CwAFMJSRFSWfz3RnXtZ0wW33XQoY21PYv0sMyIVSRaau2QgGwrwhWRPU0MP
8JMDCyFjc9BCOK87c1YAL18yJjN48GlFjNuAgpJUwESAkEGTx6TBupjGfdIxDMkBDTOcTg+d3r0E
fdwvrZLOx15pycGdYGZaFGaRvPfWVgu7OEsa/9Qx0nUcRqqh99C3NFOzZI2TEW7N/iCsKjpphbT2
BFmOja97e36WS5VHDEoB1y/omd55Uwz4W4t/aAuBHZwkxLlwxzwalIa3dUMFgrDzvaxrnN2UIchY
U/uialZ1BKjESqONno79qq7CeGFn8YbOS+zSFRFtc8RMNHHcW5hmjsEt9zW6oB3yUUNkkTtW/Xrs
h2ukplPgBgRkqfxbMrDM5oyRNjqO160Q8sGM+uKOtInWZRetTSgbR+SEa+I4LyrGfNwjdtQaH2pt
LZ3Htc2jQJiwGQ89Quhy4JBxL7QEo19+cGHIlmyy1JlCGJln7qcqmVMG265MolONHaixyOXpYWDt
fetTdSnSaWqA38c1W0IzjUvyI15sv3s8Z+uujV/0rpb7nJgEizEu9vw5LkbvwIzmFDRcg7EfOcsg
DLQNLdbxXGqTtbn/8HHfayTwll7NzU7q8ogQy6WP+Z7DCI4KM4KVtg3DMgqarZnKV4IrzC2J0Wwm
j0QjUQnfpXKk8qpypZu0G6c+cQEeLBImwZpS6Ow9UPNG8r1rmThmcUGlbkgfVg5oC/LHxlCvnOu9
g459Y0ZbL3GxDoTD2CR/gMz/qSHIzwLIUZZVG+u+GKA0FPq6DX06+kirlCkFAIQ4yrle7IKuRPe0
ve+g40wTsFsDBAL8lE8a/X4kn5Zl8jqItluFfl5vwVA8AbpK7xD55JiI4FukBH25LQzgEXlsjUez
pfKBW9LAbbb2WPrqVWw4NFsZ0wko4JfI4WXgMq8WAfPPi8DmRONiWfXlmaotbzSyCzeKjdUXd96P
AwrfKnagAzJs0z5oOUxYW1inM70f9Hu3QLBkyBaz//H+CHgLgAFxcCrRPSX1kyg51mnVvslzc5OR
5VgRNarXiaWcc6AjYFAiTPvfVHjrxrIUnGYN0kePb77g+LrzeuPm+4J5YmMeCDXq7OQP8VZj6jRv
OMnttZzfZC1Dysply0Yb9ftRBzBAohxDKwPpXtpE5ttKLZya+jGDDPAp6upnCC3+KrA1EKmN9TAm
UfTYj8XBoILWzY4Vi9JmaiGCN7m6aICRtsKkAwHxFAQZgIK13Y2H0ijqeSGHz4nb1SKu2a1turN6
Kpi2WEovIMraZUONCcO1mFyS3ou93LUlbha/bMqVXfTXrmO2p8ESK0I3WDaj+ajVwUAeOUuA8g/P
EJ2QthVfTDfxmKYs7Ln88FCoNrmnPfUmtFBdZv4tUP0dR5ycI5ojZiE4GVw9CTi71rzaAy+RuNfH
nUvcNb3DrO06Q0ZIqZJOpvRaeVpzcyFMkNBq9TPczK8YojWla8YTr25cKLvEqPXPrnJpjohZnWkJ
4vIWw22ZuLkpPwrPI3s+L599muSKeEteMRWxV+wj5TJS47AELgFEuAFk5Hv995QDsOgCII20EUzz
oRRUBcLFY2bEJcor7wRtNq2kdOSeLk9+JLZebsZG2/oNPV4BrWEb5Fc6HYKmWvT4uzEJRyd/CHdY
fdO5J7UfObFmjknobpsKS4dmugQBGIgFNdiEqJlWiT/mq5SL6MIsknTJxAkzrtXHCJ1wLqrY3rsc
xB9opThWcX//qbaPE4ixdgjBBdVhNme2xpHO1VZsD2JudBREmQ1V565bYZ02xouHOrB2A05N0+jh
ywMAngsi/SCzg0Vrc7Q1A60/i0xdzdF7jfqE9S+8xflgb4MgQm2+S2qTZsldlvN1DEu9hF2yUg2F
0jm0NOWqalPKIARnC+afoDpaRAiEDv/DDEMAadcG6U8P2lUkhnVUIwaO+qRxwqmSJcHLYG43Fjna
Eo440YmnxBrlLjUi/DT99KALaGqpKQDMehRnud7CSVR+JUnuFyEFMvpTo2zrhOV2hq7Q7fAcUzKK
ZOi26BRRz3isO0YG9oWOlwmNRilhOYszUGBUD4ZX0Udb1M9Dj+KrZ/jh4UUYy8gH5zMkNNfSdBOs
mowmq4r75KErjesIBYOZJLBdOYSHpEwvPfGApRRavAwSUtbEScpLpvIXvEP2otNt41q01qwmyrso
MqAFhRGPaxQ2z6+sfUtnGdaNaQYkYycgSWCwlSufaNFBeGAOIVaHGX7LNHnQuNEswE2QggdzoGU0
2/rts3ZXXWno/mLnBE+u3we8lYGZzfvjDQ22YS33N6hIczVBeQQp9rcqdg9qELe4/O0EIanxL8GN
f3zz/xyjr7pouK/+a9zjnz7rv42V/D8SGDF0ZNP/OjBy7T/y749/TIr8/oG/kyJS/8v1bN3zcDAz
WRIObpr+p2n/9/8y3L/wKDmUA0mux5hC0Bb/PSeiib90yyAPQiiLD7vy/rF/D4poxl+uaQiKeVwb
SdJzhPM/SYoI3b4b2P7T7+OK+zcncU4iwmJZ/b8Mq1YbSE+YaOgJeKDKoOCBpfPkeJ9tbQl6VKd8
2UyAmvVkWiur7xcFcq3n+TdyBAc6z4otlFlzVhUvvlfWRPrxutY2YGwVxGDwTIL9bn0JO0ipQYDC
gwyLetsZB4RzNtEofmu0kVBqtnHvG0fitdCRK6ouU79tTgYzPS9M9o6mvqgS1Va+3X0nNjS13CWC
2/iecSA6tnK0nrQmk1whYqwG9FK80c0TGv4OQOPBMvB+ApUp5i2uioBCYGHCHMsNxlnh4CwsAtid
iU26b8LHwUHlGBQOzqQpnmBb3dqyvQmOjxxbHosO6dFymx/deAIpQ+2Z9Je5aL56URKrGcAKAs9C
kwoaGsKnCTw8Pk8n8PfFnV5k1tcwDDehVFTqetpn46gbjAZBpNDz5unYwl2zHvAyzjKAz7N0LIKT
jJx2MUQ9KklQtZz8ovQBw0aIJ79IgEs03GPah4TCjnKUP+79om+bAVA8HXTFpIWEDg1AkFEVw52I
bipiAnu3Hfs0pYuMmHFtSNQppFEfRiAGmQKWAEcWkB8z4ZVrk111lg+cb6ia5v7yVlImP6sEdzs8
IFhSk3fTpAs6Rnldwo7jwlzlOIcouRrCLp4nQ9USZgsAjI7dBej1R19bGdj4YlsV497JcvAULuND
gkwMGBIgLJW9LYZ4m7eUSngh4fe+plc0GBMS6nUNrJmMZfAJvUUn2RlHc8FjSGkbcix8fz+zxyPn
WoLuOoMbm1OIbtbrvoa32nV4MseNaQR4jKLhOQ1ZcWkNGkV8S91qZdlwlifzyapxQMZdWV78DJte
jb2KngN3ZeM34kSABc5Bx7Kk4ErGdjZOur+g3gCf2f0RIbkt4mINPP2F2CrVIdXW1Y0j04uHukNv
o3AxpUymgxyRUi3odtyIgIzuLYTtNXC3VRMhhEee3EQqaNa49V6ZH01HQUuInfxgB5zmaffqZ8pY
66VQ664iRxinDggJ7gWODNwNCddVGk6KSQ24FVBJE8U6piX+iC4IZ5NKv+GyvIbu9Iq/dYEFdFqq
BlEGIMCMOmhmP+6ZpHzjyBQpOz03A2NqX39yp8wGuBBw8SS2NCkqBnp/03AnxtUY5gg9EHfvMLyU
uUqv9w9JTNCmUdladIqUqDmeqgqMZ+Y09lbREGClH569bEN16nRFI9ZE/oXZhl1CQZpAWdHUKldp
UMMA0ppxlnHCs8uRA5shA7xfjNTNYdpZQ/GOi4JjEOxulHttr2UayFE1nMW9kRh29U9lkDzNImPv
TMWj4bTNwlZltuX4e6vUD56lP929eNDhS2AgMF+HsHlWXC5nLZ0zWZ3fBPmBRVu3f+SE5McR7wDp
5y7rvFohsqLS3XBbN9a2Y+p3E8qC/Vc8DVr8ngflpmV4P+YG2GWcjtiXbn77VsqYmuCe6a3RaXM5
kFkxQvuY0wNjpc8WiKrl1LHOmU3EQNnjKFpkxVoPepODTBwz1sGL0JgXnACvcU2LxmRmT4z610L6
a1ciINYmmSsH/kHRa4cChR6eIVheAAe4NMkWo1rBAXD2rY9TM/Lcl8h0OzBxo4CrbM0DI7z0Xn/I
deAADGpfgCbSxZPYxcaj820uCvegp6jagjNz/dKD3z+X5gf1291BN0wYJS5wkbhOhnUe0QDA3T3b
AbgDPEkvKDVOmLrrdy1gmo0cuEpYHHG8wf0t2uroJsa2xiKT5d0V+9sLtQlxhV1aap4xRzinal1U
5Lpkf/C+0pjFkLg/WRZXf8rDE4ZyHl9Dj7fvYmjFLBklmqe2A7C7VhiUZ63yuVAMn7AOv5qq2cHi
udNS8nVDDjjSpnDRoNYjathwQ6Sg+aia4BFBJmL0OnfBjc9Tqmjw7pH21c37QnjjxClWftA/UJ1m
He1w/DLBHPhMwWnymW4jieN5xr17aTjdNi7yNUfZCwPLa9PZ/qrPniu7+R51Z7g4dNUc0WfGedj0
wZK8Zr63TGcTR57xgl3bXGk9D2/atBMTS/7aFgTrXeuBvuhZClwywKOS5bCUHICxNm50K2/OvQ92
LbwTfTy35fZkvfi9MWzCjoqemgsl+cKT49PhR94pnRGjrJZ8YjK30yYijl832xg2zCp2ezgjOgXe
FERGhfPW1Y5g+NhzBM6sK9OHt8FliZ0sBX6+w6Zqq+1oTgUv9Hrv6JD/ICu9ZAZKZW7WLFUCWqrt
bMTEFNdskpXM6peuQD0f/FzfT1YyzIWzs7JcW0bMuBst/+lCsJEUrFGUbRFzSKKbCT57ZQ4PZYf3
pdQ9IpXhOYUyMAu9/BV7hca62eYwSwkWTrmC2NzVGyTMLRXajKftghvXdJ3UScBBv9sv9IXPXE6r
+ai1Ssm8wHWJQM/ksVjpVP9Ra1LuauGFVM8fpugcFPIWN968rMpTpKOnUh6c+ekNiswyZJNjn9Vf
x2j8icp07ZrpGYfqhapkLOijzswLlndv4EUNkk+uPo/0PND0hpEVEzuv3bb55rRGvraGLWUwo6FT
uX5AGx/uuuILDTfhHJLuJbP6ryjV3gD2NAtgKN1CF5I9AywHk8cKQqCX3YN0a2uYdDpDWFdpVGCG
xENv6A4GLY5QM2FNB3wn5kxv3J+IU1bhF6+J9URIc5VVHr22rlFtgwErUlpDDwp5ynUaG5YZL9SE
jpvGla+Z51/8xnSppI2PRQPqO3CqT7InxWA6q2JS1ypvaReuXUhOQPsnXDSVRpcaJ41ZX2uXsBqv
ZXkftRcOYlPWfVX2aDO84QIK1qKa1WP8ORTFZ6+2jiy/e051M8TPo+dy8kpT8D+Wqz3JqvjihOvj
lKNnispBneEZqRcvMNMlpg+mtyhSsFjZkHqOL0n8yJz4YQTNFIRyk4zZB98F1qA6f4rznS+sx7Ri
qYwTm1Cq5m7HDlCErksQvu6nN9rnrJE09BZvjplv6jK/RZq9z4zIeib/8II2EIF0t7+MDFB8U7gF
eCb6tFQf/2judOAIVW/tqG9nsFPaWRJ18cykh54lB2gt9Zut0KJLCpxT5BGojglBvqM3xOwWox69
JThad7mm7/QE0GlDiADxKrr2LsD4JNff0K4omzSyJzGG2cLuCmM/SHp3crqv5PTTy+HYjzdNW3ZO
k57GmnNYqLjyQpiFcl/1r6oLngpOs7ahrgZ2j7lGu12TRbSVKidbVxkqJuphbnvJjlIbvjyIG1xh
0FExfH0w3HBw+SSc7Mt2WvUOOnRLT2HblzvMhflKOekfLfRSMlGewy+bHc+vAIEqBPGRNp0IwzV7
APw4lwQU5kzqDnQMi23frb2y41zUTZyGtLNV8zMKDb4u+GtHZBYwxZgzhR1upjKCm9HkMa2xUXS2
Iy48eUE+oTONeu45NPrKsRLI+FBaXJLjK4otYeVPFjClngKbXI6roPH/xE25LaTNtMjRn6Nk9B8G
SGCsOr4Zti95RQ4eKtjcduJqZRrY/kQJPjTTYfB0eEUXg2OUoLu0vd9DQZQdDztQruZAnfJbTXy5
qCfYHnn3HU9voD7yMX2vM3H1Q1QSgGaIoOhAHdMnoXSmScyvAqJWK4QNBwotQ0sWN+bh4VEYGaA/
lvL1WNveSkW6PeerjccBDO+pNHBCmLiY8G6k6MS2CsA81YIcdY5nQ5CnuAM/JyXFnrm6vyhg4s49
VRr4OJlRwK9b1lV/HHX5R+hufHVzam8jQGOz2jd/qC+lwYAn+aIn1ddUDODKTJ7oMAnFQlcYafjO
6MDVtLVWSXOLmYAAvd+oXZsymtIaK3uxCf1QqJy1a3SahTZ0HsGqHTcaRrRew0A+lHhGpUdPI5oa
cy8M41L3r1Ib3vzIGhasrSmqcl4eIg4HwqOlFUuxaENUZ4YwniizdXZRvRcBxHS+0PUj6GrMeYIO
B5Z+n/hQkUjNllaxMFjMzWqC3dh3o8K4UTf8yWSanjtifpuACkKPhczRH6gHYcfFOEjy1XgGA7Ds
fI9u4WIt8nx4JC1GYjJeo65BzHIn5OIsW9U9ux8904hQ2R0eOB24tTKb9SPWXP0rpklcDjEmNvYy
orTJPMwXYyxwwnPwWpa92awIB5NopOQxZOPGIn3OEitea04IhDypyQEP9VV1fTC3QMbJ9p2dxth3
94OEjwfiINO9jCNJjVBO2QJFVvAFZoz0LsqN82UcFv0GtOmD9Kf7aTKy8e0UL3yzBqErTc76BLCx
q/ELSx/8UR5V727GgXZRHseZ43dQTWJKpaz86NnDeNUr7jE55gdhe+ebaQJNDYf4mfggWWk0wsEA
KGnDYDDbFO4MZe9WKcm3MAV3c1oeeXiWk2WynTlAStvy5FuEUOMhpCSuuIqSa0jt01QPX2bldZx5
PFCZGQ/BErMa7CgsI1SS6bl/JJd2ruMK+Ax33HFKnnqFBbEAijRzsz9+0tM6Y1+BNNBF2xkrYNJ0
Z6F6MKXrF8Ihy0FPCoQftR+AzvEyw9mMPSJGhJpFk/s4seMhaRjOTEDPXZgIYTgXMtZ2B/mg4Foj
uGpLjPo5xacXpTt7IpJy74vpozfUzwAtjKWOXiHi7t9e1zhrozbhCtv5ZeJ0otnc94JCPVoG7mlR
LjK3+mii4SYnYLEkXCloYVNpjercJGGNeQfMEBxYY6o4fvvtHW2IG0SysaT08i5FFbx3Cb4tzTn3
ap5tS1l0x8wCujgNwaqQH3YUnF3hs/EKIlqaSE6qSN8TjmUOTL5Fy/KAysm6ghCVAkBZI+i81gn+
as/8+h2//Y8mlP/t7JF7yv8/SBvjntj8ryeUt6LIPj7SaPznKeX9D/09pbTEX+RDbMOx2SiFIPr3
H1NKU//LY0RpcGRxfj/E/PI/aDaCDxkG7HZDshJb9j8MKcVfts37dF0nUipJ+/2PhpTE5vm7/mlI
yUGSVL/Fy80loCSNfwmySJ8PUP0Ar8UGDz1aTP3pFC3fVeDgMHE194xjtjlbAEcZUvEBvmuPJ7ko
Tq0sYlpUOMD8fsDKdWhLyjcONYHlq6PqJ3IG5XuJ8FDd09iKwswdZ0v3qfKtlRFl2ptNgnNVA7nc
gOn33/CRIFH0b1agGZuykh61dbw7CcatZHm6CZPoQxe2jBS1ZG32ffTU6Np7HOT+lzZq5ySzwpdo
gN6vahxlaZfgT5sS/6lIOff0o/mWNzQBwA9f5BUNBFPWJVe9A6QGWu+NSxrepTF/zyMQy1aOYtfQ
ULUkyUZewKMe0CzrZt7onEATwRgplh5zLU02zzmg/0S08bdVxY8Qpd1lyj99N3GtIO2ruYxNUmen
8oQQUBcyxIqm7E31Ot6kFCnCEwngi2Gv04zzFQsGdYUM2lswRPWmpmFlE5tIg0LRjmpydf8qw+CE
sbV80dD0Vm4lFMHzuLkoyTxGgpDubOfTrb8oxex/6GWMAXfJkPFFEa+4FYm9003AweG/LBUYwWeI
7i+/nxuA/RBMhj8AbdylNb2/JLGwN/SrUdsqh+ihHrsTkE+CtoK4u6ySYat6GMem22KFhcdJ4M8f
n6dcEGGNAh9ET/bstvVIsQCDT6ixxgOlV5CJccWdB9i5NHtE3hHkm7kGL5MdDJUk7KjeuLNrNe1+
3/z9AFESc40v1Du2ZjxQPeOaZzyO7ZJSFQkXW3S0wmnWrdEB/A59HT4XsqGsc3DrV6unOyFjvwc8
/VJHiLVF5TRXu7TsZQ7o9ajQ/TZTNsHmhilxaCrzrtF1zaUtFVwOflRP/G4NrA+m8Z42XIrLwv3j
ay+8xEHc23ThYBNxvjqKDns4A68KqBFr+GhfR/cOns+XhQzTU+/g15m62NgXgxVjtGnQwZEpDyVw
uZVZVRh9tDGAgaTqm9kgmBmUDr4Qy6hnABeqD+XV15h43U+vpffyPLYqJQ/ofAx9OjOgy6VXX84Q
fPd0zL4hDricdKLsycB6S7ivGB8E6cFl0SDlYWvS1jLTlo3N41wM2BMiawTijupKO8NkPKc9Z3sA
+vKTXohtY4EqBxu0cQrUDVKL7QV4rPdO+lgwFHCjJ7CF+qIYZHCJLBvCd98Y+4m61Z2LLWtTS2pO
WuuebhJZeNKH5MmKOfwVjVV9tRnmrMTwX7jBJCujyKudFd6fuKSQxA8qPkMH4KrdnVOA9TjMwJBq
O81eFG7pQlQts42NcefUJTDX894qrmHKKiCTwny2SzKmSWrJD0qiGEGYecD59LVJUiIbUBSWYWtb
V9xCPZRn7zONK+elx441r+gWfzC0NFiLwtf3OW21e1xHxdqrCnnxTTdcyLqvXrS2/YPgE/5kHQNh
/NU4W3M6o0bpfWTmpEOvrPRHgUq/zKxanWzKMDfS5ahbUeLAGDL3LoyEOM9blfPV0G6tOV7/0TsS
z5RVjUeBXH/glWLCWxHVO12AUHoc+8vK7uBZOWBUt6gEDfywWCvSnGDwxLte9fohUUG7qGpcAbTI
Bw9NE7tHDb2Vl4Axvk81JeMhcaSHIFYORcTENf7lAwLIz99/Ikar+vtPGGXx1vZWviswtV1UWX9G
CLdvAuwrMdvEJU/VJm820gY1x8EL6VxWAL0BitM54AVrTp4S9M1RE2b5KEtaU+/vT4qGzvrCNdG4
+duGcThCOsljCqR1LG+3vAwY2Fh4BYUemLc2xalpBvLt94PG/TPKYjxwCPZOv59QuU7FuY8HRSvb
P9Rwea8tKWJgRujDdRsW19Fp+R/v55IPNdJU1fr3TcA2h5ZA8M3yh247WN6zR00qRl1e8lZo9LxQ
pLYq/Tp4DXHCzbgYF+cI1+1TWcQLpjK5xlehRPH3T5SOW3GXye3t75u99DbWoKsbZhPjwgjz5ffd
XV/666Q1CY/cv0yGd4OLGzPszqnMFzpc7l+NRrQGBC4PappnmDBp0Hjvqu6laVvt6nGx35sV7p3f
92dpecE2nT/iZlwoHwelPzbekUhEC6Qtzy6WjOKlSQ7uypDRnxu+Xj6hLAXz2ohXiRckb4EOz72L
v/FA49YIQutiZrm1ZT6IC2IoyqfWbd8RcJq3Khivr+E4tFS+282VAeg6NuvuWQOHcBq95qEYrb11
L9pItEFcUEMSQkSEU1Od+VDcDcFzgG9x4QapOHuZ0tb0RGNE0Nz+YAKSg7REb9bo3dsNZUH7dxw9
2yaBagDs02OrM6rX458SQ8XMKVTyxG29Jx830qAXuHJXjNw/OQxpD64BY8dSfvbRZOZmkpb6E2Xl
1hii8EOzSDyi+YTzOrD0ra+xEHalbT3GAXGlxFfWc1dydWEGDUbcIbGgFDXcFbGF1m7Kr9CtIAON
zDNyl5JygoMVFpR3pRiIUuWSHANZhkdAxQJwmddACaTZQ+jaF5B+8rf9UF5dOuLb+xbQOLW3B+I8
bMd6ILHgmu2+ws+2CYiKHnvPI/5vDuZ5lH21LPo8I4Zv0DAZB86jNCF456oVLxResnPw631vUvZB
pNyviIEkltx7VxpNo63UsJmELQOGAErzxIZqGMzpwKclV8s2NloRofBY2U6r2uYH1/u+Vp7zTQ7j
aHRh8z2k/Rn1xf0ak+EhL9IW3K5+m7zM+6Ra/AnWYftpa+p1VJn/oeLoYxSj+lCW+MqCLPiI4+mP
SJrhnb4acuRgnt4ZAd8LI/ppD+sjI5ym0SE0VO3Bc63x7GO1nCcJ+kLl6QCwatQRK4/XwuDEZndi
E+UyPxsWcpZKqvBmVMgxutcWL4kJmsSY+DYiythkSsEvFtiQ9BT5UhpPUK/vO2vZGDcn66z3+B6C
HM0ufzbzCn6CU8a4eyISluTeT5Udh5tWClqFOQUlToPQkSb+Jhly/xCmsQt5x7POest0L45tDccL
Tzt7V3AN4mmnN0yKZdx0P0P9kJEc+e6YNM+wlNVXVlwoDwkdGOE9o8xvQr34E6OCBPfpTqajeqEK
a+fzKF5rjdN2bVaIAHxWnXQJbh5cdL9vdrqGm7PjWPb7Js8HhdOYV06/b5bk5fg5vcC71WhJSQIQ
IpistFLdersXKx4gSsFtVSPY1W+ONRoXOqbGqzTi0++7Q3vINmVJhR1G2vqVATp28RRWhd6lJ7AO
/rGq8ezFY6q/JUawZYzufI/Cf0VWSZ51W2nLPrLa/X9+KoedakklKUTLslj10xB+twTkuDxEGouU
XW0KjY2+srr0hiBYzH4/xSX9oI9yeutIpFJNqk9YF+PhOIzwnLj7++8yxPxw/9uCIcQBIRQBDW7J
m6CTuC9wYT72aQkFmyGJk3toZ168rRQTS86V3rMgyQ1ZgRGlLdkffWIu73p4ZP9O36YMtiTJWuTx
+7u9ZGSH98bnIKiJr9PeuPz7/RMHZ2I5j8KvnH2Xm3dWGZ9vD/6HHIQDbzgxjlrDtAnLcP7uBGQc
pe8YZ9LnlOyADmdDkSuqDewrorLcxNVYL4iIFM/8bZwdDcdc4ogrnwnFl8tMmN3asOPyeeDiNTfy
stnS9fvd6E52jDgrLKPWHFY4t+rHSLmcex1GGANA88cqj4MHxssr6Ytx52cUNHtTVF1GVNiTXpMY
u7/lM9LfJ8o+dL6T4+o09C3FUeueqqNT3XdAqVyzO8UDTQuNVoGG4f1eSWDMUc2lTCO1MumIIPhd
M0S8/6eIBjYpLb/EJtpDVPcTPz4jXiMrpot8qJOby6D8JilWEHblX37fApVcr+yKLhAPRXUVpCpe
4QAbNnoZpYxXQu+lU2k6p2+CITD74MtAHbEOc+W5CPubpkcj02oNDarT3Dej8oyZKMVw8utseCi0
AnV6cN/i0YWtYxU+R1KhNhRK6owlsYj0afyWBVq7CVsulmE7xW+O0b6mkdY+RNmYXkYH38/vp8UY
SpdxxysqKFrorR3JzwFfgdJ8+9utnu/K2VfHL2wehYl+qWmV3boQBNeFDwHJyjtz4+tq//v9ODFa
UJ+mzoZuB/U2GbPfd6vObDa0mKcrCCnuG2TUDRHH/Klq4B2R7MXOJ2p6J+83NEGafVsbNh24fj8+
G4kzrSxTpKvYKskRp67Bv3C0KDjAaWdYo07ox6KPMDbBhfi2PFF8VLy3njxnUeTdvNDx92jv/jwR
VOh5gK6Y07kAaf1BseaYTK8R5epl49Zqqemlfebbz/e11Z1wINsQdamEKgicRybXkLJN7f1QCWyo
BDopJFfFzY5ZHiHc1fTQ8ROpbO+zzDPr1dOslN4Y27x1nhstbabIZ1Dn07onDkOVT78u8q57Y36p
gsp8hTrubUc+tmjslpm9nponuxUbZI8a3by7BkQH/xSWf7U5v2z7UibL3u/tUyTuWeCo4oHnLWAv
is5zyh68GIdHZnJXl0E9vmqVtsXJZdxE9MGSijRg0VVILbWFNqRioNS9xqejeKMlOms87i6BarhK
si3ds5LtzU0Ug8WE1/TvImsM4n1A17gYnPRLY+rjOdOhP17k1A+VlnwoaN47Msf9puMRA88UbKXU
xdfAleMeDDiwNqttCJWVruH+KdSwd+aBKI/ItAfs1MvQGOOdSaMMb3UK1GSidlNpCZb+Amq7aY6v
DdAutxJrZHvjwxy099//07KZuzkO5JJLJ7OfaGnRivypYW6dVzD1T/nARd3Jnc8iZAsyOdRDs+yH
fSDSeo2ljgYJMA50UMfbUdfTY+CmEwSQxGYcbQPRoDBooFGZtF2816PyI86ld4wTL73kcPX+njuN
QZDPa77QcaCYWecURpELORgjQPopMGrkoeauah/Zxial9CJcn96iWJmH3zd7pv2kF8anBivZufw3
8s5kOW6ky9KvUlZ7lGFwdwCLWlTMI8ngTG5gFJXCPM/Y9fP0a3S/V38IZf8pKbMzrdZtMoNFBEkh
AgHA3e895zte/n59uS3ltHNmPVKsmmeRCHdhOOqa2+ofSETs411OKpste9eh2J5o9E+hcxgROQW6
6E5D0HUnnPX96fr0j015/WmK2txPQxoG1VeVdyT7VEpHaabsE4v+M5ES+sWZXwLEUh68aO5MOzK6
Ka2U88RknVbU0M7dd+I2xen6xOrrbqONOAOTOdYNwBfclcv1MfKuctclTPaK0QwuJvEUl9iIkqWq
SgbZSkU3td3GN1DQ7G0hkRIjCLqYBmryLs7mvCe+0J71wHtByvCiqPt0S04CFziErzvZE6pK8OKK
cVremfNLOQIyKviALeM0n05uikc4aiAOdor42e+vMWavrF5PaVCTtKBz8h8LVBJV29hHqjQ26sPS
vpBulnDpVi09b9YVSxCo/pGcjRdPSESMCIl2ZUIYjY1o8hkAVkn7w6avmjrdDctxgBjER3UiSp41
J3wI8uScMmu6pxK6Mejk3acV/lJrQox3fUpEPHjtEilb55Iw20R1/xpuyUomL1nPDm3nvrv9GJ5F
Vrzr1VsWHvQe06Hh1c0yjH3z1rTAMrhO8EQ0Cvk9KIJGfKArXQvqg6ujhZl6wyIDRntNEroQdm2q
r23fLWyEN9IJwpuYII/bLvSyW01X6T6a+o8CzJFT1MfBH80NKxJ75fl5fyLIdVjjV98B1yR3eWiN
vT1pxhnzIwJK/4SRCgvQaClCkHMuvoBUTLJGYxTvhI520icMQjtXhZfurs/+2Ig5iN1PeFte0WbH
gfLpcahoVTpm5RPaxXBpysq9baa6v3FRwVfoYG/DIXhk2aPOo7DdbUX438rgTHvqMVodWCgANJeO
vsktiB2S5uzRnjf95BdH3bTIUgPDsugaWiNq6hBQjq23RaDU3Mdl+R5is4fpNE7HULMbALAltI8+
iuplQKFrpZNyvqUlJB4jrwp2FADWwiy5l81vs5jfHYEcv49KyB8EqphCrSK7VG8krb3AL8zvS2kH
N2QCOqjVeR18jb9s0ZXuk0G7GBOOE68m9IpLyPxiWKewsFnrBdq3RAoCYqNMHHKvEwe3QakK6oSO
HHJf0TbpbT6VzWOSRz2oLqNfyqpmcOyR8ipHxbdoQBapSOuzMZTkBHqBvcr1KDr4HRh0PfEtmDLc
1MgEhDOgTJPbD5tJYi0JZKoOMuqnDXHqJg5ld3rJGfEW0zDUZ6uzLGz3DUEwbT2d47Br1w4LzeX1
6XWD8IyVgp3HO2P+Zb0pp0PfhtOL4+WHNFHNzjdcjU6r4G0Pzbiv9bR5Ar0GkWE25wy2rJ+0NvCx
fmv7OskIqQoEgwhQQfukiVCtcPOEm8m3T2ZZB++gtGZHhpbtMGG/0XOADTNvpmJ2PVTml5oJ9CqF
Sf00DLq10eyOlSlH7VgOGrFoevNcd5P52QwUPUvSly2bSywt44fApIkoA+fNQv5yMwxT+tym8ZEi
Snm5Pis7l3TIzn+ceoWFDpee5XTnKs+pBebit7Hn/8dzKbdIKvFW2Fq9x4LwrMoZ2YnpZYOX1VWL
sbLSVaB304KlDVhfE4myluKNzoNNP1+c0mnzWRmDLDcOaCCOY8Q8o9H0jy53tTM9p+bF/AwJDAH+
Y2FgTAgU9KbySNP/WylLA2mJIINejpNxAMcyeHlz17oiv7NHOIEG3cqB+Gxr0Di9a3EM221QOhpf
t8ESIzPGE6lpSCLgwqqqibY198JNlSbfKtWPX6Js+nRL1T9UnvvpDhhaqnDqns3Btwh7i4PT9Wkn
zOeIbscM6XTF3upS+ZLFuHSU6M/Qu6Cl8k2emykXZxx6X3PP5INChKMWaY6//8D1AAzUtVhfXzID
IBC1C1hMR4jAcqeqOTdskvLGSbsU6Fm2Y4TTW8fp4axD8uIWelE/F0lTPWV+N5Ckkh/9xq+eXGWS
jil1jeBOADl87/FOEEl1e91EZl/fVjHq1esPvDAtUUQVzbJoShx1M/NVy0brjkwytex7x1jlfgvY
cEYBKASy2yj15yZ6Hb1MYf9NFgqXP+Vcv0rzk45K8iRV9/vm+lqR3RkjKZBRTjlhXnk7mJCixVuq
Ymvr1z1AziRETTkl38DYUHpyI+PQGEa2H41G7NAMRLe+JtHWpnb/bGGzZH3KvN8eO5zidKbw+LCe
4n4ft6fESELsqb05C7KfotrQtrGdqpOQkb6afFpNeq99q5rKODbZbyKlMuGBD8ZCzPoRNpq3IY2M
CF3bco8VUezbjKLB9aWkr7YlFa3lmBvpurVssEAAHmEYOOQC1LrP7AKowMrBjQG2vO32WBqsp+vT
wXn0u9A80MkLH/AMvvamHn7QXiuWpj46ZxOX6R04oJUT6UdvGh5g8HpbGLLD6boR1DIRfA3xC7rG
5Ch6Cmu9GbmH1PWd+0465ckY9dcJrWOGWJGwN6ABxlqF9aNf+PV77n2YNQqdYcJDkMw+ZzN6LwOj
vXdiKR5o8d+yFN5ZVuF+SOoQpGt4BLZq9tZ2q3HrNniPK8aRJSvH6ea6AWXinKYKCRBt/fWUeeOx
HOl72UGr7hw0lKh1RL1ITac/dkk/PXo49la2V4bbnpvZcTQZYILypoAbd5xRujt8WVTY3KdURu2D
5rCCsfT82ay8/o72xi2JTC4TGu9N1pZztlKsAd3UZM/OQOncsmIbCZzKnpWkHq1MltUCCN46RYhC
EIMX0TBAmHXMBuQamdWfbdp+m8oocbP1fvmkt+3OZiy6XJ9x2t9XCo2n1wCPqMyEO6dNROpgDW25
MmJy+cw09HdYlJO1gqVyprxTHCMnajdWB4iOJCo4GdVz7dEardviRXUvhezKc2JE1Tm1ZHkuoZad
68318fXVKjK2eHijQ2YL/5zWcHc6iGr8PWI0zwY+TSTX0YorH9c6ylm4i8ashUZ7onvitXCxXNVS
UCYlQo/GpUeZOM7D9cQR2hQuaYpOM30EWAfXwgWvoHsFlgNSM85zcEhL0t8uxz1HYSQ8pnqwLsY4
29doZC9wRbMNXhvC+0iFMEime8wrr1qm/bFKK6SnyghvPcmmsoDAWsgNcfyvGi2gPo0K6bZrPKyY
jiB8y27VxjIAoNFhwZ5SYx+IYV29zB6yRa276WYkhfOQ1QH68OT7dmIEKutpWNhO1x3Lqug3QTK0
D4kFy9COc/2TC2+RWi7KvXLkxjzaazukVGfVNDgDvvfD7Gt67GyYWejR221mrwqkUbeUZdUtUnQm
iTg2qjRFT1+7b9lEZyJB2HKiMJ0/FoF+6pLpS+G43Y5kULhuOPJdI8ufG53kJrfu7tXCnqfeGgqZ
I5yEjjccOqsg8RN/T1ZIdqwrJztSrf6CEjPZUSeUeJdkWB8a07lrFKiy7l8bkgNYr56Ebk6nyocs
8MemmJ/W3ngqG93cCkka3WAS8DaJZAVyi4hylO67aqjkAyUD85Cz0Fr4hSYeojbDS9q1pFlY40dt
GdVvUlLfDmWI7chx8Hb21acFqwqYnGY8h56BQ1Sa+qEwrXPcmt4lIZJhAbirI0DbDW/cIP1IEo1h
rwniD3grEeYcHZIIJfP9mDSP3AGsd5NSwDKfRHnqKJzfk4f43jae+e5IrsUoNkDED/Z0IQzzGxM8
qm19/aTy7Gtsd+O7HRoxzou6efPpByyCdihwpCQm+FAreeHeBh+R2L5nr0mrpQocgJXYYneFn36I
LvK+GirAApnX71oi45XhN8aNaenmgRb3sJlYhDz2IR8fil/4pbRg6Lr+xpzG6mWUXomT3lQbsPw5
IqRjgyfqg7QcZ63XATRYbuVgH9OHqY0joFXxuHRNI3nooomuXBGuu6ke90iOksVg2xgbGufFrTSI
QbmFJ34Kyf7TCQC/lgdj/FvUL+NRrtENwNVMw/GO5RDhu3aIuN7OtXMM/24Bu7Fc1xkTT9hpy8KW
wOmpra3MIfFWbmnAVMVIYqSoJcdsEPet8Ix9rtvVpojM9tV0WdcFdXE0qK0t61zIk65ieSpNALGt
tMcnlL8raBTa6wgme1dQslzTTtJe66n64gy1vNOZxN1Zk3q/vsxs31orvucd1lD/jY+xjsqQOGpO
q1NiQ1YC/6W9hoDoULnR86kwPzwLRI/XP6fvku6DrAJuOP8aFRCaj6Vu37ql51088U3X012dFA5+
ZcorGXnyq6yvrS1hDLtplsjUyGcm+rNLGsv1eWLxdXDj5BulAm4Xpp6+pYM+L4g/ZrrArYhNbc0y
pDn2FQq+CM/J2ivkvnCY6IHyVm4znigBl8CgUZOgHEMqQWl5HxKVuPVFFu00Df0tJ7e/rZDxLeIi
PKALdg4iIcikl2CqTV9oDwHGvMATs2vCITFHJG+ahQ7ZivvojpUbskoD4hFtbchPlHjCwQPYSELl
XC3Pv5pdxgA6aeaqgdNkDo13yQLrphhTAP0ecViDusmqkbqnsBJOcH831Jm11Ypq73fe7TDh8G8n
spyTYoKpWTS3foMJBuv4e16kHWZJNIahad63OM12iZfD3fFFCyIJUsRkTdWtF0Y059BPL2s17h06
OvfXTdRDM2Eo9vaVjVsGlGNx0zSc/ESGl0ejbAlINjjdosn6yjKZ3mdW7novJMcWym4sSu1FCxqc
ktwfITYN0L72Mmv8myRqyQHzHHHqv4QRSYg9dy8tpHBQOxcWfRmi0VxxgFCeWoGRbtGLvACLkffI
38kLnMgz9jlpETwX8n4ajDmUsC0XTGhPgR9/u74MfV7em/onjagHA0spzgEC4KkYrZlcwRTss9+s
ZrhKuXaRbzz1hlzHpPuBmvS+SrO9+CXG+qiAtzX0Yl7mw9MMQrwkyKoictPT8VjbtocMKzaeJ1NG
LBB5q2qqz3k6g2az4COTvLcB1uqafBR3McWmXACNyNfY2MVZzpvrI+5O9XpIYC/SCsMONNuy/Qm8
TzA7NnImDUsKpqzGXX07tNq3FMnLQobRB5gxlFokFIYDAx3IcQxFxUAvCGvjwvf6rfBhe1eujly7
9SB1ZMNKcIKsqIPdTKYZHYLcJo9WGKukQqVatEP84HV3PWDJA2ywbqmn5l1A7fgldjdKaIiQq2K6
VU4B4EO8QXz1D+nY9XuWPejZHe2BMePkd5O9pUloAnICB2XnrfUg7xrkp0WHzKT2qZHVhdUdmOgT
ZkEu9VbEUJckZhYR1Zu284/9SAdNZtOdV2IfCErbeegEklczdVkWusET09RyWWVh/ly3sbfARFnc
1MHwiuKzgaEDiMmGme5AMVDWFJycFvuRD4sKSb83PVeFIRftaIWv1RA3FGT8ZC8k6jiWFAyBJZQw
s1E45cMIFwvSqJI5lHaXBYrVbBbPBV0Iqn7IGw7z6pX2z0eWdTtIgeomRFIH5LDN70qDIGBxhkJ+
gzZtPGhNYcM1SHQkvP09Kwln78dJdwnnTYI8zc7yYjs6TEOrXOFOafLqnFnDS+jU3rbcuRroxsE2
HnUtdi4pMdSr3jfGTQfGALOzd9Yss7vz6GFsPWXSHYLNaEy9cxHUwC6FGuM158c7PRJCaS0rumD3
iC6swFhH9AonUc/3AYv4NHmsce1WiA2/oZ9Eq25Hiv0r5eL1UIP1FFtWfay7guQATTfW+L+71fWp
3gXWXUnpGabERtYjZgPkCNxcmkkA7crdjWU+jKIkqkF50F9jbdMnenBpd/SW5EI3SXY3he2cPcm6
NyEq1kcKvCC3oWK10saXLiqHbWUVxEMUCqhtQ6qgV9sUffqY3pRdrgZTM28mMXxFBZ8caB1N2qJx
erUEYHNRxIZAamr4Ix+jA1Xy+jLkgNsRYIOONMkgKzA4rzLW9hcb4frCcqt6O00FrL623/k5Kuig
kgVvZNJWVOiSdUE3IxsAzmDjKC+FxNFGF0Gtrk+vv9tGNkKtfWQP7apI+/KiETCE7mta5gS4rQID
qIpt4ZzJm7iGn1L1m4kWks/y8SYrHO9GwPhGp5hcVNnSQ+wUnlM1nMOpP0dFipSFPEEqfp8DFKM5
zta6sat+rdm5cQkcNk6uxLFHJt5W5CtfD0nAvWqvi/JDr2cKcc6KFwxQiItUrGKaK+i2+PYKY2R0
CaJnEg1HUIkmgvyqGQnSiTV6c2xclWSnZqhu+rDyTog+d6WIf+uyFDDRUGlUdHM13/HypdQ3VeTd
OBYOxiEA6+/lfn4J0jS8vdqIHT27kJOGZ9f7TcvzZqvIP4F71cDJGMDsd96CFYi7aeNcXrJBL/mv
Qjyjvxmd390ph4jszuPgW1Ffk7wy34SIVK4R3RJSROeg1lpnDyU7QEv3patMyTTh7JVMdVE7GDvB
zAY9xfCqe/NVamPTlPip7Y63nnc4KUWnm6gS925qTac80U56ZDQ46Mf+0DeZuQb79aligSyvPCiP
Yj6GAoU72aHjbAId7OLQvlxfK01PW/P6turQ0dukQ7Z6aR6u1+okpblm6iZW16fmfOmm5ZaKpGJa
7KotaZFx54ZYSFihNHnnQqDlTpB2XAQd68p72Q/pxpdq45cFnVXwQT4gXzd/TzzxFYOq+nAG96lx
2x5v2HgDRiH9Tfr2rglz75tlwMecWgKUPeC7eNARjIpXxyPqYCHNC94MSGC2MRD0WxKTksUpdULE
IqlRnUxCQb9mYQTaUrZfuBl+dJlU70afYW7H5/bGeEamh6zESzx1Dpwdp3gmQKBcBk7iPJL5ZS97
q+kfwoGiecQ5dB9S0VshE3bv8oII92nszVvAm9UGrUB/0w2z3iUNmrMfZc7WKfWSJguaAJNIuqMW
IJ9gSVYe3Loe6fVJLCpuNxw9fep32C+mE2Z0TKWmNM5ihJOuZKxuJGLkDZJ17dZn1sDJ72QX1aOv
FJnb3zdOgiPaj+2HSobW0iZS9wk8NbD8sDZQECO1NoUev2oRIxj6Q+PNpQu3KMom+8B692bEaJI9
P7voVTl8HRq6erqTfetUvFGNjzk5TCi8FzPXJcRj7yqOezCtOSoMRakHStvUSb5zMp3k9LL75uTJ
wcI6/7XLi7s5J/czjrUXspfbD0VuFxeqbr/hs6p4CwHSFI3qsC1iGww50kfUd80Tn4t5ms5qn7ye
ZGUXnXlfUVFdNfDHLxZw13UzDsmdbHNyW71QuzEj8rQaZChnqVM30qq5Ci3I3gIeYx6zysz3QZmZ
NIVS5FJtIqCe5gl8bsSecHzSU1h62rZP6/w8EdXDWkaSvBxkLcrfdriNMhYbQVaKu7jAQdMS6n2f
8GFXfV+VD3XQ4Vg1DfPRssgGMActfE7LltBs3NAvlsCcxv02eCN9ApAuys/3opy+wB5Lv+RN9Fha
SLQKYLm1yMffevqxRVBQXrY9jw6AIm2lHF++H/di0TFPQC+KUIrzgVm9yFYYQRPqm21KJ9FpfrN8
6xyIEL26aT+Gqgy/AHz6jETcvY8arcFy7N1XMVH0yg27eYHiry1igOtPsH/AMhbaAKmLinutj+mD
iRdmVXaRezH1Psbl2upgt5RcZ67V3LYZBZEWI9aNjudgW1dFAvGhCHc5IZ2nMmGpJMc2PNYMPnta
9dFBIq4+UPJO92MIya5EhbTLU1TWFfynbUk/6Fxpk8WMywrJd839Te/o+R2K53INmB2QdWSaq3xE
E+z2NVD6KZ7RvcAhKEMOT+2c4kXBAKgDq85F6Vjdq+kQjlDKzn8fOa1JO5g+Ij95CbkJfCptus1r
2wUMYe7zQOrfdEzLXg3PApMp8zPsFJjLneX3w+8qyk6zC6s0GO1tQt4XLiNjb3nhN5YVR0Ap9deq
cS8wHMwvufDeQEqEHxUs/MVINsFbZYJW6p3ap9qDZqKr2v45dVE2YgKNnqQ+CDo9BZNTtB4rbj71
fViBTgiGKbow7AxriC3OLcGXjD5JjJ1VC45d1ATHNjR/fySbhtpuY5MO9a/Xro9UTTwt+Zb/97fr
+cc//OSPX4eP36nlH7/5y25qijSbSRiX7//jH393/b3rU4/oAHTSXcTEPg6OZTb6R4wWv2/sfz1K
ozQDV9UgmCwYlAcrv0layk/FGBwtesvwb40aeLPYXJ+hL1aSdmSaHRMMw6YftLcTktybZGRF49q3
SZtjVog4t9tohIAXhciZiyHQ5koO7MH5RbKS2lCyFs705AA08GvALBb3aaQlN+VQrAOK2vAh9JRh
lbStxIkthuWcRXpV7JTl2zS+NfuCg+1zQGG8NhuJ5oQFWpAVT7qdqRN5HcRPzU8REaqbFnT4tabr
JlF94sz2blKneikCx3mKhe3f1EP/teoInOqMqT42llD7hqzSlVmV1QsZRaSWosNujDjdG36rv5Zg
Sw2BvXfqdbWre64rlcU5dLuYgKWqtA4MHWszkOO3tFvga9/WFgo5qA3oY8t+WpvAEFQDAZ+2w4gu
0HgdkGPXmCkbB0tmOVRzBNp0U96lKImX0UTVpJ5/PycSrWjsJ1RUKdAfe9gZLIZYODbHro6++ogW
RIs8N2gwkkgD5wkkcXInYUGuyCOO154MIGFnaYjgKrnRLOHeiPm2b45+tssrbjbMNf2VCfVn2dkh
4AOTbMG8M2g7FzHUQhXvNT9n2KxKrCI4H1vCOatujNbmUBUoMPXiAMCzWQQD2Loouwm1QNu08ouh
dTdx7z/4SaBzD4RR01EDg8rgr+iyUrkyLpL6wX1of4FOMqyLmhep9xn3fomWiLj3F7yGwF7M6gX9
VbPMlAy40PJXKk5U0PqsXNWDOjA0ABLsRgxORTbtYoWDfIq8hZGAlvE7CJtBWJ9Gw35VXi23zciS
w8RH2dM7qSDMnTq3n3HzYwGAKCH9I4IAmbVptoup0rR418mcKNOjQWQcRveDRAV7JI+JusBs3C5F
gytdYhmFvTftALXQLqaE38oGIoxLtzjR56l9zf9pzShIifYtLvOlVfbvBRz6rCu7V6MHvB0/gXzu
f0sI8QHM2L/HU91sfBefeIBrZxlpLoAW6r0w6yA7Df3DnMRSG+4tHhL87WBQ0NjT79SFv81bmAqq
3iu/fc+mngp6bT0mxTeP6DW7gRll2ZMiaKU9oD1dx1O2L9o2fxFAo1apnouNARIBCY3x4JjFWlM1
crU2fmuqyllrzD4qvSVwodRaIDt+yvXo9ktfyvxLG9sbK3W3qZzSey6Q+qCJ2aHxqE+e9TJk8apH
F2rTHPkiVKAvnRk/VQQoeiydJjIKoOqL6btrT5X1a9Jj4Z+pMX1otrs+RMPoNTRLmsl590ujx6Kl
4fxMrXQBwUO/x5N6KJS7d4GGfeT6POVBSXwnWMienIxJQ+uN9p5iC3HOunbQCwG0odI1hNJeCZkL
eWyhFgOTHiorWKR1kp5TFFJ7bPvZkx/6N9efhQZ+g6wqi3Oeo9JsGwqMZfWYR7r2lpMbuijh41ys
KoYQ5DblyhzL5iNLwYRa+rMuMiZcMvlEwDa9J8S9LFriilMgnG+T1u4DQTMNBq14GtWnj4qfdZjc
RHwz+JuYfZgUa75x9h8Dw/A+HbT/tZ80TPBKBgD4reU84DZB8ex0avycJyd1q+Vz3E51Z7vhLdj3
/hOE1tNQ6fEX0kC/EMIl3/2BaT7Ud+5Rc9Z82pOBgZoGks78qJeo3h0ntCnRz8//2PzyO7/83Q9/
cv0v/vixUcX+FsHnubFLsmgH34f2X+SHcN70ovWTubjy+/PrIwu4JpR/XjMX4Wg2YFoTnPJpkKcL
pvLjAVgTyPysYVqTgJ7QnOEQz3QVrXDxH+eyOjRtWenLpmvUqtLBAnT3VWLpR93D0T7KolwVCUWp
8YGACebUaiLoyh+hqCC6TspDETWfsWTHw5jPRm8GqQPsgmpaXh9mmpEfro9+/Ukr5V/8/g+vfn9o
jtpDYRolYOxuOEwUMA6+Y+9LnY9UtIL7rOqKw/VRGwa8n7947Y9fYdq7ZvkHSnM+NnUVjIdpLMlV
TxBP6B1jBROjsebeRWzkwZo335/DGawOvh5VBy2J+a1ozJkH+f0XOn3loUeWniyM67G5vpAZJssr
azOMvrc3Mr+hHmjVByciS02PIIpiQdmLHhd+0Le4VvjPrzuDHlodgqnk5ug18nw9PYo6zL6fazlz
tkNZQJwgE4hvYJV1sbWp0cm6guvEltH3o3Q9VMZ8qJpLTyGPAYm4Htfw90O+DuIhPfginw6Tpo0o
r+wE68I4wms1moNT20w5Sm8hYg20BbX5tV3Hl6H2MDIkzCCbmm6b2dF3U8igduQvswoqk2Nem/0a
bDBI5kh3D7m9deyBSikMtmVIHjtOHTbXRw0AZxx2RPOA1jgEft8epCZEsrg+vL4Ics7blfnFhkco
UHl/xbqJqbTtvrRSI/FEK0EWk+iwdfM03ZmljSbfKXaAl6cPK7LfJt14KmWFAivvw9OogX3VB69+
6yx7I1HOfXbAC+npR8O9MQsHBqLddEetjSC2L/AFQiqNy8KTFg3BtgeQ52TcI1y0xX07IiCNxlfL
SPag9tIViBz9lFM3X7pwCRnjpLVqy9Q7x6wpljA5/M8WgUHjiQ9pDGpJ5XERa8o/t2k4nJg4obVP
hnhXxDZupYSY8KTOFpqoV45Mq7fS6aDxamZ5drEL3EI5xgKA38Dvy+EtKfyVU+lEdjide4t1cFuF
wCvsMFwj6KvJI+qf4whHyiC8XTJW5wYh/rKHh/JZyRvdpe3nplCKEJJjSkHMs9bTLl1Z8xl7PW3p
8zvfQy//W5yA/89IprOx///NCfiv+t8e/vf//Pq//kf2E810/qPfaabOf6Ctd0zHkFIatrTJm/yd
ZmqAJbUEsHdHSFfYJjmPv3MCTPM/SNBw4HDrMAGgC4AQYMnYBP/5785/KK523ZW2ZSlmZfx/V/Ds
ryDaP57/G3O7u5wZdP2f//4zI8C2TBNGgaubBqnSQqHp/Tns0m5IQjTgn9GkIBPg3VF5Q8/dKoMC
PKmRtb3W3IGpyap0/8NR+p2I++OOZ/jAHwRVdgzBlc8mFLtH1HWFF/yQsknxtEytiO4RPW/3mRIF
cjDHA8bwr6/iL3byp09n2XNAJencwhUCDc3Pn45uOlSoCHoP1edm7dLSWNusgVcTcbSrPIj7r//N
/fE9uuh9dGUpW17xtD9GhzpuoHClxgoftT/tJhvANryE6HOWuq76vI5f/35/xs9JqRxFoThNdM4d
YTpoUTlNftyhrjUeRd/QXtg+Yz0VsnNnGHvOt25dVmm9inWSKmRKgKKLsIZAdNqef/8Wfibhfn8H
tmNxajMVVcL55R2gWTFwxKJgQkWwwc7jrvKE3BxpAtf7+z39nHp63ZNwDNtyhGs6ujR+wVmYdT/k
TQqPwFGkUEyF6y7oKq6LyrilZJovssD/b0W8X/fIMQVFzHwevcqv56jjGfADBhcutRNvLdG+OaYx
Lks1Q4Ro2fzDkfzTFSGUFNLSOU8d2+GG8PN3SdTzKAm+Z7pKHRlylq2eLQ3P1j/s5i++MCl1Icmv
wZ3LB/t5N9Yoat2rWRS4A9WLIpPIb6lk4ShK4/Xff2Pc836+xoVShi4dWxoGmGRjfis/XONgBXs3
zgy1qJDDV2GLrclCO+DNQttZlmCvUhRVZLS0//AZ/+JU+WnHv1z3aOS0UUUJOy7AQZh1fVGxuckg
5eUBIWsTpZF/2OPPocHXU0UZBjY8W1dCmnK+UH/4qFZhFZ2l4SRBIYzk2O3yVdFpT0Pd3HiKZKUc
UZqPRervD/BfnDIKzDSDhKMjRbJ+2StpVVzQEYUCqDLZGQ6xevTRb2v/8OH+aTfWzx8uUZk321Qw
sCK/PEa2Eh+CULnsHy7wP5+ZNkAcYaP7sHTHdH/5NMikh7kuAcCwQBGC3LZrHO5grtIWg9nW/erv
D96fz04GY/5BmDe5c/56dY/5RP83ExJwbwwJLjNdSfLWOHVrJoYiWhYlrDXMMogk/Lb+Vjam+w8f
+Hqt/TQI8mF/fAvzW/zhrBHK9QOXYXJhoY5Z9mP7Qo8t2lq9FOSUJtRIE//D7LE/udG2MYbHVsHl
AmP6lrcoPAv8qf9wUMw/jyhAmNGpu6QGCsN25xP9h7eEhcnUOhOxCuubaRXRmXlFsjAtwM9AAfcq
HJmthYmvDesjIXH5GoBzfK5T+ssEwbdAByOBSprVSKzh0wOURX5FBYjX0A1n28RdfSQVQyv/4RT9
8xU/v21HKpch35HWfAr/8LYJGy0a2Qxy4ar4RLMQZf1IjHkQb4Mqpgc9hPd/f/b8+WTlCLlUF7ns
lW78epwwMA1N5xKqOBKVtk/itqDtqqWnRG/+aWD4613xyUwduSFn68+fbSxHZcROhtHQKjGMxAIg
ETXrtaO34dvff6o/X+muLXXgU7TTuTJ+/VRIpua+CyckKD8UQo0d76MYbNrf7+WvviwbXpnCoWqp
64z4xy9rmDh5Xb7FhdZqFy+2Pgu85gij6N3n5ay5sY9/v0NTzLeoH6805pu2ENyZDHseX38NJc+k
m+qERjySHD3nfDZumkztklhe1/o6hCVcfAzZuTK+osQzoz1+wRhpZe6GnSVJ3KEiWiJPyqPiY6pA
CxgHAUyluZl6TPao/qKYLp0CUOIgMZH/h7fzWJIcabPrq9C4x5g7NBbcRCC0TJ1ZG1iphsOhtXgl
Pgffiyfq/4c20zNGseEmrau7K0VkwP0T955b45DTHNlRtErNxjGeuKyWriHZGWNMu3G5nCYLLbuK
HFQ3necdlBq0jMNI59nsHVWTp926rNDBMKE2/HkCIDixDDPCzOkyC4OeNFAbVovf2BbCM5A0bBSj
ybOfCSXJchE2PtHhgJLRJSzHaskyZ3peWpyfSbiko4jrVZki2vZ3idVHRDGhpfMfTuPFd8yQu9Mf
+tBxyTFCWpuUk79fhq52v/LBJy9gW9iq4piao8j/DY3yEaTlVoi4f46unUHUKsh3WIptOrL3e8oo
2nrCwjzgKyrshtKZL65bEVOeRGks4YOM8FYZXxt2+jZ2Ep46DQuQJqh/qekd/akTzi8M6vyoti9S
fHdtKpTHWgZfNbEDRZ4q65fJk2fjIEjkI5inHmNP/FbIAdMrqfBt8pFbZdF8OC6Owi3T1riOV5hn
dHsg66lcfpV9leLcmnKrFp9TxvouCwWETAyTvqgK9kGRHpuH5rgZfediTKBbgWbC7cq/Kcc2uoOB
qNr+2Uw9+Ctks1nAaZQSOYYWPB7jpQOmjTw4/ZR24WCJmyNRs9j2H74FI/MHJBAymQLvY0K3gH9k
pp59NbWHaXAFNKMsRib9ana6VZkYKbIyr+JHIkV2UUywS3uYIix2GBgxpUOuMBE0FlAJizCbOO2h
9FoJF0lqTvRlK1cjOjgRlkESfDQJLyPPLvVm80TYOVt4OrG0IH7X9MyTHkQGy4FGFstLT9ims4kW
Mh0Bj2njE0yPWukA9942kD05gMqs2uIo2qZbTrFijIO0oS+wX+gEZ6NcN/MYx6/dIFrCnTIVQFQk
eoB3Cr+Neqx/BQsY0A5NN3qE374qfOiPKIL98nug+jlGSp24/XeYZ8QQrtLIJCUT4rixVFuVNGgz
lczs9scCFH88TGKuI+gE2vNOTiw673tsyxjp1AzYiC27ltoK24xVP3aMosc3ZgCzVYZVNg3tRDSO
qKul7VpfjlI23FtGMhw6NpGubkWbTE+WlN+Sf7THOMtsqnouHmtO4LMmKuG198YFIk3udgYBpJ9o
XFOkUusYpZ8SL06FUkcEpPkB5IeD4TBDOKYpdDxCAzo2nkzfYHmNqNgI0Gp+18xyxUeQWkiZ8woB
/PdOoNLHLmITLMydV6etc/W0iB9yc+4IgdhxFATktHLbz4wBT4XXWvVdJaRM/jRrIzqU6A2TvV+q
0sawPeK1XTWLHQ9FiOutH3iNPRJixcpw5+UR4ByUsGRYmLTVwyYTNwHazMGb6+HbpHRf3jiFg4rw
dBBERbbiMZJ6m0HC80k7RxXnvUadToluSyxx5BdqNts0HRWGGF0T9/wrj5w0MdYL2xT/5oBN6L8Z
2KK6JczRlejXJa4bcnqWvILAEA7wipTel7mEok2qZO8ilgz4rB9e7IvmWXczJuBVxUU5XW30/eqT
97dp7+gl/d8I5OmemXLgYzpP/O4j/Y975//TtOzxZX7y5LAYVB3pQv/8suH37vu/+8OmYD04P/W/
m/n5d9tn3b/Ogx7/5//tf/wvv/98lte5+v3f/uvPsi+6x2eLccf8u7nWo7D6XxOYx+f/59+7fs/5
e6//478jCfoPf+EfgzAp/8UBfukGtoup49FY/+sgzPsXx2Ry8EjncSilHIsp1D8HYRb/zRYeRR3H
EoMiwV/65yCMmCBURzxjAQBOV4Dx/38ZhP29FjelZfmPypcRXUBN8vdJGNc0Fu06J9RKt6znbH8+
Cel+KsBfaLNB7RTOzdVDzNKogcaUsidMHP+sDPPdSVLrANet/D8U438f7/A98QPTTHqmy/Xmyr9V
fmabLEL1VoU0qnuThgWqzVR6g8oj25UIw3Y+8uZV7E/TE0hZc9e7qG7+zS/wPxmh/a2xNSX6KARZ
1GrCtkTg/21AuHAyRZycoJxVkoYWmzzhS/uUInvdDQ9aU5u2XMi29+t//3XNf4Qo/ZuajdvFA9pF
mcjv5TEv/FsXTx7kPPXA3pVnPiWsAcIe+E/ooq3f9UGOYZhSP5fW/Gzb8hbFoDvtXRf1CzCgUfLN
yeBYIXleWTCaI7xO7iQiYAQPJZwqghCT2sRW2bnpyYJu7+eHQT+gor0K+6FfDqNfNSvhjU9kL+0R
7BPiaQnjRFHyNOkObYXsfi0pPnQIEV99Irdpr5eNG8/iCMR4XuOcNsNxKI1dMydvMO0k6ipArCze
hlXR7mON1yfq5AftvSAMB1lTlr3Nnmm9+A4TWcTohOdFN8tkae4+uGBJNB0Wbn30WsF4kn3xYcU9
uSziAS3T49OIXYdxwa7Ccbc1e3KlAnN+6XzEBZPBDtXFN6N8A4NlrL48sj8RB0ZbY+Az1mX/io3e
xRT8jnDqKbcik+xVVrmxyzU2Z8GBbTPhBY9sGEKxXkpB1ZHWXrVzOtbJ3TJTv5T5+MxtekKQZG0y
194qSJ4rs4hIxzELthIYmdaPAmAtiLxfYRA2+0nuFFl/eSdIOEIqRcBV6NuCfFQhgFUIMdzMyf3r
T1hS2yzfGaWWW4ImIPUg4ZDP2nWNI9CyFdIPY5ebgOGbwr9LgM5Uh1siLBPClNovX5eXWHbGYbIC
YscROZH85G/IM3Vzx7nB4hB36qX6kpMc72AftItU7smiQUgetcmT3cJP9cYd7KCx6jEJM6iQ2rzj
X5/Y9Cdw3inhYt0QQEWw0+sAcPQK5+ytLVoYdvD7w0nXP0w4Ag9kzrEey5JfkAMJOmVdBeoEGlL6
NCrW3g0klX3qw9kvKrJSKhx5DmirGFnyw5sWKt89OZWJKKVT9xH5OJleGi243qMqYBBEQKsVCXwB
ZKA0RDRQFSObr+YZlcA47RCmkIrp4CSvZ5+1Ggbmdgi6cz3IfR0lLfbTVB2VLU55ks2rscU+qIby
rZ0a6ooxg94SZzdGUvVKONvY5vbuMQ+cSonvO+lBxWQDEACXGrKqnWK1REW2LfyJdPYsPeHnwzMU
VOy4A7bLWXrrgkXeQIlnyPebpcRBSG5sfagZUF6HRROYhKQRJKb9QCdFX9lMgnKJoR2lOdv9NGkw
9TTv8yBoU+zfsiztm4tib9C6B/RFxiJFBToyuMBb9NirSg7vg43Mr+/QaeJmfEq0kV/x6yyrxHrN
BXFD0Qy1p5wjNEc9hMmEKB4sgmxMK/QynvurtL8yC96SrQHQlZVz6iV7V77hrQnmB/WSecgJpH0o
1rZxRWiwSXIFNTFGu84y8M2I0BzN5IAsfAgqVrezf+dMnQjniMA26oce1fMZuCEkTqVbrpUFoNZ2
szPl9V+G4UYnkUHBGlSxsAoX4sVuSZld4p8sVey77Y7nRDqAHWYwtvEjfQIdukdoA82385Syae19
399BD3pgWTzUk+MjKsi4xC345XKA6IrlMlhPeXA1UHZvJ0fru7aGd7dpXnKwW6s5iLNNTxLlSs7B
spOd+1J5S31eHCZT8DNGix+nDJiAQohhDt1sLJufXxlHXLYV0t0sP0IzHeFyQAuI/GBDl/pezNBS
Zn47z0ECad2wJ55nIzQEWkqbsLRtl0zE36o8vwOeGIghRUhV98qAWf2rc00cRg7mFs9NDm7kvhnD
+NEOdjg4CWrpfhw2tKaw1kGGpswLrhKCx9y6J8tPw4EfbTdpq1sNhOz00FBahNVW33hrYRlyV3UQ
j9wlQAAkevQnknTJLpP1iRlA/tk5v8G8JW9j+7OIS3GpWt5OBJIUn2wQvkxcAmcfi73WVXbAbofQ
dPG3GbaWGUPRhq5en1AZpms74uAuuaFW1lD1m9qVzaosaX0V/rlmKNqTZmW3R47XrgsRulX2zWOJ
TEgsiII8l599wbp/UHp89OTR2fEfqjCr2FiEIa0Kr/L2DD3B0mrzveAk37kCHgVF8WU4aGt2LzRw
K/hu4zEo4nzlkk/41As86EReWOGyUNVjWkgT0dET2NEBBLN5MDVYf7NuSuBNxbBaAssPgxKEn5st
7jYY2LnlkcLUw33ZKBemdB1NawyN9QmRFJ8RgcE2Mv2vLCEYC0oU46CK688IPmEpbRNMH1ejB5YU
kcnblXLV800uNOHbwM7UFn7N1ixIlqqQyyAe9GwIMlx6WHvuCcZaOJpXZJL0qGhmQkOL4r2S1pvD
kXTzSxJ1ZEYDKfSOuW/2LeJA3E0s7ra2sYDxbGq2aq3PI5B0iAMacQns4AUIgHcxS/EXSD3jLWls
8+zTf8ZKPqdGX93zxwc1iF9TmRC6AF+A6EFV7ap6eO0D42vuveBiUN+GXq1+x51dhwP+5ZdR0r4C
yNs6C/ZQy8nlNk5bY90M5iHzUcPBgU0OXf4IzCJQu84GdIsYxGqR7JilfbAA2EVGWoI6cMpribIh
WpaAlF47omOX7o95FEQaVtHveHTfl7T9q4TUul98bz79+TAvLSlZQ3uslJsc3b6+gOtZjvbo4m9t
/QPhQITwjO6tBUoCp8F+y+pJvUgdhcNAJHeeKXIS5xGb6OiXZNXWB6vCopoucXtDjwpxHsfvRcBW
0lenwffQNIbY1J1fXOP56vfAsol2CrYoXr2NKAIztM0GijbHibaEOPMm+MGidbvMyIEbIzrXtb1g
lFArIGzDto6Ka2MMwx5TOz6PKi6gOmO2keB1qdIFQHU7QKCVbSPW6/t5+SZnsI1LEtnryRbIZGMf
wnaSPeWF0R4tgqe5fotp72deu/ea7D2wKXq++zVFnCmM6gx0JoRBRixb3V7Y4xEn1VJANkaQX/uh
OxSWQRWA24I9IlkxbsmFbqbzSOhR//SH6IAOoOA2j2fes/GaAdK8KSJn4EcFjOJBgfGsqobL6ZEU
1jVqK13gQJU04DXqcfhsFVZTIn+ISoKkt4EGFm9MFysZMMHhzYxI96RBrs4e8zSUm/UHsUbzZ0+v
vmUmFe+0sge+RD7u3Pg4Q8P+bTgpg7VWyTcZVdOmZNDv4B+9+Y0jsAyI9BcH9kpJMX0vC5JAiiTS
PKEWBEKbZENMOjdEEcWbrdz8udFBGLF7Xg8paUuoSstLBgL00vfmxcMCv2ev1kNUbf5Kh24+2bK6
Y+U3dpKADKhR3bL23OZngmBqPyqyviLFCz4oEio7kKCW15f8jP13pySQM4uNlzkNiid7aMK5iWUY
2K26ufZM6P1cfJC/cswYMl7MqERR1UH5YqJE+c100e/qTxKU0XsFgC1P2QSyxsyc5MN/5JBEhXyz
TXfkOxIE+wDkKHlHh7YkK6uNhH5SPVSsgJaw0sTF+CTU60AmTykJ2AT/OE/ucmnL6ckgX3E/GGlL
P+GTXCPsH52LiDMiVnMbjWn8hrDyJ7Gv1S8g2VtAkPMkixce8inslwrlKY/ZGbnudhpdf8+QPT/V
dnmawB/CILLBm74Q9rJO7ezZMTzSg+AUE+LSekeyRjmDrWTvGLO1w87IMYvI68HQWfaiBom6xHaL
7re3rzQMIQ+nR9HrtmEuy+pCB3+3hiI6+U1G2jKaWJYjFHXzi/lgNjkl9WXkJ1SFmYQQTQjOZsjj
lB/BI4Acgfnazid5UAtxN1F9Gvx9Tm200wYcN8OLCTokzGyHt+YHpPP0KBJByuhMnmKEUj3hDR3C
kmDE28P743tp10lT989qzl5abDbowscN/eqyMj2iuE0gCOsO5ydogcAIqyrvz/T98EP64kvzFHER
jTAvR8Dlhpmat6rKlhUKupsiFO9taUOvU+pC7nQcSj8j7AaM9aEw45+Mq9VhkWBDA05ua5jd58rz
dmVLBahnl9SGNI33FauDYzXr57QygmPdzvM2Wbyr8LvqtUzWBlY/tDnqkmfpOwFdBfrnBQo8GrdI
WfFWGATNjo6xh8dRvCjLujAS/fAHwzr3nahOUZ3pDZDrdJ/3wt8MMsHkNeL5Ses3YyyN02B6Ouwm
U9+xKIVNGb34Rvfu4OsPa04a7ItpsJuC6qscJsFAjKXPBKFtjfpAbwc1p3c/o1+EQLZpy84FEekm
91pM7ZodRgY+L7+k2I6u5gDeR7XluPO1zs8uyfSsa9e8AKWajoMDMDvNAcuOsq+Q7HsOmenLC2aK
oyIpCP/wjAzaj2/1YsbnvFg+GwC2V1PmP6Woi33tecz+7KUJ/cnybnNWpJvH6Hztmuqn2SL2NZiG
r3SrOFhz+5AM2n+Km+48eiBQwBy8UfUhjWmpZx6mkYpmx2MKdGawam5qn2gFQp2Ofy6nXGHla6ws
Pi6NgmZpZnfMjPNTCXgBF90vVhsa3+LM5qFF0Qh/c970iy93tYJSytlKhAlTmK7j36MhJNw2Mp3Q
QQi6KxpEtjSkPwD3NPKRiNQPryac2Y1OEBJOjPXn2U5YlsTeOta/66VqN30wkwDUpfoUdNchMM0D
RNEB1EIFh5iOIpRtat2lrtQh9q2vZCnHY+HnPNV0gKumltUlYDF5A906b9ySshDICi8MOZ9iVt3L
aC+/cNwk58wly1jZvb4EXvkJ3jV6ah85LraV7zob63pfSAeNI5yNMpFno6+NY2z1X1kRT5DjPXDo
y6UiROMQVfJbF4/PEBzTK0yTB46mOZcDx2Y/zwrTiebNCjP64kLHRuWa4Iit97MmLJu1NyVEOpPj
B3Omx/1yGB/fSt5OT7IGURVTxjVjDxstBTsohJDrICLprCQz8mOkr7EKJOW8rUZQQyUAWrsLmOUI
57tHuoxszYPk3nnN28TbdQaBLV5kV589ei3vk7tL/MQPJ0n1Grwr7nLnhFLBXft9vc+0HV3ZXTsE
osDXoBr+KgFSvrcPbZnORnnKrH4OAZ5GW+teqcDfy9hYXl2GUHABDXUtPLVbWmQwou31SQ2tzd9z
YHt1UJZL/Rf7sD0+OnUFqKjW2nYBoLkaRTQDrO0oHcEm4IFAbTHELBHYPga4YUW21+wbxnOVmcua
tWJy9ONo2nZFHF3Klp2VqcZbnqbJSfFTbnnfVKskJyzUcKsATxUGTeWkFzM33atrdyK0fYvLHngB
vVUA2JaJj9nlJkrc7isSFl6puWM22jeXtuNBsgIr/7QaaOytBOQdsYYIx0At99YDGgs+Vq1MdwZE
2RfDdmjTeuMEHn5lFlhEdSNW5pA6u3i4D0ELVmnM4vJWeDWQTGQOg2ESArv0BM927sXxK+Oiibeu
tA1AyEVkg9v7nhimvTZrme0AF7HphEBHqjKeIaKlTcN+992BNw+YvfsyfYsb/TxomnXPc99mGuyL
xoF3IQ6Z/Ipa7P10tE9d7h2G/PHo++58Hgp/BCk01i9DnN6SMc2YZrjJh1swVprZ94ZgnjJsMUyH
sPDec535+7Ry5tdmKdZI1JI207/pLpFCi/zWRFj18UP4HwJ+mkEKOltEMskZMwFaiSB7pQo+VFq/
NMIcQwvnw1qBbyXfZPQ+eqAKaMuTdJU1UkA0ALbQm1m8TWNrhv8i31pAMSshUxIgKxxpaYPEXBEI
uelJwSaL7fGt9pO5xeyfb9CSf8slyPFSfeauFZ0rI3vPI5u7wX3uRBmcY004JuJ6a27UR+yVb9ZS
Omv98Lto3s3HEbtdzRbOBV6v7AORgTpOq03Xq/q5b3W9NvBf7l2zDbGWxB9j0DwFfOlDwMN9micE
y3O7Hos2eRfd+NdQzddZPdy6l8qwknvz+DAl5U/8bnKHaESdIe4seRpdEuUGVHBpf5qk2tk1z2g+
GeO6NqtPq4ch2mjH2RPQLBznUtvavVTLbyJTV2C/FwTrSm4Yjc4rJ2jvWtQBFkjc8Y51WSJwj0Rs
hgMm8X2DGYdwcFjbXhoXtxpmDpgU67C0uTzmZvtRD8RvphPf85CW5btn1LuqwOxkMUo+cZJNz6Xj
3su5Tq6Uot9kZFWn3m6ezQz7Lz5trKP9cmu86Y20i+5uLpmNvTcloLcoX5zF+WkTCEzplARnb+k0
J0GpNll/5gpG/d+IZ7Ag/p6p6l8U7MGz5003Ylzkq5thkmvsErZEs+oXj2W9YWPkS/3lpIJpbWZ+
KIeF0ZsxTGfcBu01Z44MnI0JuO0T86lbT6xauB/rxKrrF8ukLq+C5HmMMzwoOrkag6NgONw18/gV
BioPg1Qn7qMNeG1wF4ZCphHCK503TiISChvCPUiDbBlBMOm257Y8dVWFXXiswO5EdnMhx0Fvggy3
r98L76nti5xxmEt+IXqfc1mZL8Dr3DcP5cWOwMETCYoTF0puvxbzHGylNzBGnnXojwukqph+MJbe
qSlSe4u3y6GA01TQnS3OSeu3GAnRXGnHhw4isjek+ZiicvWezYp9iz1B+KOlW1XWAhM96He0vpfC
0Rg//IinSzAVLEY0DkBFB2k4pJykV+RtAyLbNjQ55i8wcLAIGs4hSEdE/mZKenLdgN9TyC/q9OFP
h2Bjt0gtRNNT8nlvyMEeMoCGUIs0+hrpeDZxgzgNvk+HE+4cLZDOi6Ul5rB69iKzD6WMv/m+EcMK
4kBOohGXen6FYHKG6lI31q0ssEGZXczyWhzHLIg3jF1Y5FYxBBBB0rWNbTBmjHACJvZ72Dw+mvFg
QfnhtcjOKY6adV+VP5d4PgftLo7xKHlpdcabDXkXhEAgfmakkV6MnMDc1GJA5IyoN8RSHotIPVeu
/tJllWz7+HmIAupxiiHSMTvAYwUtSUB5kP+KspF6h12uSnCnZDhZPYKZfKtgEJpkp8Y5mWDs1rge
87W7JBSm+Dz8woGtzzolgw+zIlHbAfpC/xH7bX4Yi/LoitHGAGeB+IQmjUSIdfaY7xIkxmtD97ee
0O6TKu9jOaLhqqY9mKuRtJu3panmcJBjs+1mkiXLCPyL4gU2oGWwfNhNvL2gEF56+OowPzqGmwNo
0dyRh2AymrBOg3yfwINesRi5MdIQMIPanCa6feIQKMJ2MMLY/3L65REc7z+CpUbwXeAqV5xt6TYY
jxlxjCsi9oyttKMPoyZ9L7V+4cma1nndrDrbwJ6aAQ5vYB0ZlO6cI1fkAtFpjgAmiZZp74wMAuMj
Mspz03zvA7QEfQx20QYnuM1cnj+uE14drnyZEhFGH7v1h7ZCx0H0nUxKxOTM14EaoPVzYDFH44nk
ospQWP96KENCkPxrdhaMh4xZOsPTsmW07lTIUBTDdrORyybrOnZxnvyrZg2hKlNeADPnA2Bf3jfb
qukIGyVDA7Eua5yWgT2SO0qHSrMcKfhdz9EtByHRk37xrNqZOM0F54xxmdy8eo2Trd05L71anjG7
cloOxU/GW2LtIljqHh6bkvjWYGa+rDsGasuqdGq2gmTK2oFmmJt7UI+5HvOCfRFrBT43gq9tm5Fz
R8rIt7knO0c2gbczcj+cPfDyiDHcDj+ZrnkEDaKaIXvAtXZoYCGqf8tBQZ3SXNwmNnsJrLdbrYg+
LJpdgchvK5fkyxwW+xi18bXsDXsPMnWD2krsLVxiq97y4+2g1TrXdQUwGmklqT0rnwSbLeTkdQZ1
WTWJf0LERKxi/YheMHR0D0rIowPClLItWQbgHoA2a7IEYBQfdvGLBnq4yarh4k74EQo3L0PSR8tH
VxBtJgKJl6QXB8kb4lTHOiQLa9nj5P9U/WPgJieYClGyEw0h70zFfSxTNb+8Bhpt3u9Y+YBozqaN
M2F8H4AscmQZyyHp7b/ghox7C8bE28DoVyAnlXKWu6RYizh5JEf1C/Pb+svIS5znaeSvyMYBc6nq
jLSC+B5UK0KJN7aTPwsAb1cJ5uEpLeq1Y1V7pEodlM4AJHUjDr7g0H3Qi9RkmmtLP/i4g7r0kDi2
YxrBcexFyFhtQzsQBmZGwDW1PbZsm0cSBzweCpKG5CMar3mdOy94epT9svTkyfDTt95yXp2MdT/X
GeBnC0O6qJu7qOb+4I8jINd4eWoXVZyTJif9Ngaa3M6Eo5jRZW695CWJdglao22rn8dkSLYuEdvt
FLOAiMPKisFoTTyUU2BVB0C6P6s4PtsuYdTuEsfPdf0U1BmU3MJ/6dL8M7e7Fy53sUKEx7qTHI9k
ztDb5uPXrBFOZRn1FUS/iSd2uGRInQl8BJXpk8VZArzIUAOi60LHo1q4UfS0egOm8C+ePvKHDefa
8FzwwIIcyrv8TtYP2jJunC0rVAACnqChb5NnV8Ovk6N7RTdF3c7UfRWhLgxz1Pabuoc+7ZRdvEmc
ztlMYGIpWBDiOPjgFpC3Ow2Udk8I4H2WrCIq4qoIVdkURZ0eSzxR4ZSZrECSxqNELnKC5bkQA4O7
f3TFa+C65y4Ds74E9HHCJgNM9bzK+ChEEzRrehCSdJCkmcqjALLzsJSYzTnQAbHW2F9zdwwNb63f
vVHO99Kof40ZKwQ9jFtc6Y/qYOCAa1mERAdvLqr9WEEGj3jV7HZxOFxyM/SFcQDoF9nvY2wtx3iu
MXT65gsI7DAya/2ddTiTPXctBuGtDSJLVkueXbjAc7Z73Td+7w8DYtxd2thZm1M+nenJONCjLrlK
elz8NNrcTANciTyYrlAI05UI0uXgFegiRu68tdEu9YXdK3vIH348iT1OrnUVV84NnpFNo2kevDT7
KAZh3d2+k8dqTH4AmznmAxo8l2NvjWnpR5wC4bECIpE6892XXcc7s2Q3I7IfQJ67UxoRJ5RFj+2s
aZzLxwe4rEC/3LFad8BK9gb7HBBgkuzpqcZ137ZrjeDsjMBk3ihkKgAjqxcSPBh55OYCvmwdmcu2
t4aF9TXZZjMS3oPySXKJpMcDEjCeTeP0rHpB9J98qtMIPR/y5SP22F/c0dkG/jvvCeG+PQSvYY/U
Z2U8zhxk03qth5R0b62fpllQ2Lf6QRgvtiX5C5vMgznxCIr0TYY8abbcMcWGQ5Mnq8jUr8gMoags
x6CvX3JDG6siypxzP1c/85I6JzcaffZrCsDpnXjSdRQ7F18SmTWg2eUOBCvQlixYCKLYIlF48Up7
PGPMeYVRtc5NgFSeFN0WfbG3MoZ4DMnD7Nd+bB2HVBhMe+3oNS6bvZnk32svr5+8Sky3uuR6d9EO
vhcq2ZhYiCmsHVz7QQviMCVJI06iu9uU4q3x+k/4ttkv7L+3rKTKyTuFxqKMmE2iRDj++ac/H8ZH
ysGsFYvHaszNjTchpUj6oDu5sDP2cnbTSwbmf1d3gXGd3dLbWEwC6CcDRuIMSNhH5GEG4+9QlXl0
HBJkJ1FTqEOfd8sb/we9Xznf/vwJ8MHb3NkHfLvgTP1cvPHlPjwoS1dodPE2L81urWD3kRVnI08u
SgMsdCfzPXuDmYjxeHjPtLqIyZ1+lJFrP/iz9d0LDKQ8E1BGdN5rtlLDD6KMhh8JipjQXibzVJn2
cDdrwtaF6dqHMjdYA5nFLW5H722qYrVHBAHLekjVSzRPp+qPf3towATQphZHyOH8Y1eDZfNorRak
U6FRZ+Z6KQCeukhNZ8aLkXkxQeVevH44GuhIjpOVgJGzx3vRZt4B934VzkEfffR0UetuyqyjahU1
Hgtf1AnucYhZs7BHc261cH6WWRZ/6mpB79U2+baz5viT44U1ey+ZGCFmX9vo9o+z883vPfXZjZN9
inzuxz9/TDyLzOM5qQ+uaNznNHFPdkQL1jQkbrnavhvu9GF1hv60A1K+mKgQ3eZO+tN4fA1SU34o
+qe90bHn9BhciUHngIxldCz92F7jvsw+cTnGYWZBFMrJ/RJFyb8x16OXj2+TV3RXwFr0PGiJPhPQ
zps2bqOwKgkF8fQ8hR08RzTfQCfT6K59qZ4La86eSF1+p1U3j2Ri1quJ98TJGUeJJtVJ0GiQcPiJ
d2dGTMSNEdPTuKqBn+aZm3LiOGMR7txt3682Zo2AdDFmBy9rua0dhM517zssUEpi+Docfiqu5l06
TVeYx3cbitcOtdhFti3bh8R9vL62xb6wrNcDvgCyNA0y4kVzDx4fyHMaKOaXnEuL/RrouEuCwZuN
gpzIip9Zuz8i5EFQ7Qr4y1t/tNK1EQe3SQL4VcjV+0AY59kiHHoyQY6bzeQSa9obBwQz6LAbcWtc
18P02KmdMjHFJwbV32ALaiTmzImZFvd/fGg9/4YLoWkeeHs0QCFCLgax1rHWvrlnrcrSIg9uqg6S
k1V6Zwv4eOA994YrTpBMB2ArebG1R2YDAJOg0ojli3CkbU9jsVbUSSn0VibPDXcywv9h68WWvP35
YHrKvBlu/SJtqz9MNTko3AVr+J/Jronn8Ur2MOpi3aKlYd+YBlaJXQZ9l0/DJIM8v46l6+yBpLUs
XJFjDbvmAb8vSnvZiskyb9ky04xLety5vAsPCK+2rdufD0vvvo1agGbL9a6IP3gdsqujo/IGOb78
n8ydR2/kWJul/8vs+YH2klzMLMJ7p5BJbQhlppKevCQv7a+fJ1TT3VXZjSr0pjFAIZAqp1CIvHzN
Oc85Z9KoF4r4ZXwPXJbpD05pde7voRv8AhYdUjcmaiem6WY9TBy29QA75mJhloo7TLIc0coQiDMn
7vbvhY48of7qTUFiKXzTQWeJpdvRfeNhl/mTd4nIjYLAaZ+jLrXupXygiZIacRfTojk/ZLcTqvqV
BV1+JK7c2rFNxoVQEdWe4x/fNSIsn7XS9udBSei3XaHgqCP0cD1mtvYcpjkBezI4DmYznNs0O8H1
T/BCWhfgGeN8gsD7EjW0tnaWvLsu6IvG/pk2pFdkD/h+pYliZkfgnlxPWhvh5c05DTW1aHT9QpGX
k/LY+mujBN/u96raiM6q50nNOeV2hvMyelYwr0p32hovdZ+5oO5buaMEIprLVeUikvo7aIR1G+nD
hTORx3Xd7aVwh0tsl5vcmDaFGWmbIHw3uAL9Vv5Ey5msnSjc25NIbolnEcdTMNMaX+jr3R05yjc9
wZ+gswXZeueOCOsZjc20UhHaT1Yd5Dc304+GmegT4nfUcRziX8EFYPjCo6mF3QwMxkUVETp+VbLE
HLWN3XfZPtQ6b4nSgs92SqJrZZUgdJnDrvRwlHdSJ9vdxNU/8/08PP/9deL/ZgMzTbb7oALwP9s2
200TJfSfLxOIlxGhfRGKzFicZauXJ1fzDglA3kVFhhPN9kF1qEm1+tXygpGMQk7Q+tGQx8gq3Khs
Zmz2a9ohi39QEPY15hrq+oBs7mZkoYYBCwYXZRwxJQ3NSI4HsoOWpodWstDAAxy8fMoWWdOuiixs
D2HcirWO6ZSdI0HfRApBHITFbydMtYV1BY30g7RtOsbu7mVdAA4XIagZ+MneLc1oaxj+GprPr2HS
0M/Fkbtj1/Xd00f34BJPuq7JMQNZIjQNdHy8KR58Rhir+zRkjD9eewtgNuE0M6EpRBJF7m2Krjnm
xmUCv/mt5ldI+15mG+0xdLGMEogsI2lllP1VL9NvpSGvMbPWdUuTPTVdsLb1ZKeHlH5pZsFWRwiB
88YJ9rLQrwWWmBWdpsVkvC3on6T3LU7ba9w8tFRE+Cw8MsdWgiSRgjl+KGkun/IaEMjXZfA/ZCn4
s6Pg/xyfVvcvU8GPfzMZ/GEr+Pcv/3/xHHCl/43n4KNA9BtDhvj8cjBsf/7v/2Va/Cd/uA5s/V82
iA3hWSx1PIIpOF37z0bxL/n/skwX7xNCFOvLyPnvrgNN/xccB9oMVojgN4TpC3wP/893oGFkcHEc
kLrhPbT5jFH+W8aDv1oTPQwHLlQD8+GE1IUBOeKv97WvR+AaSMRhYMpcxHer5w5obye78sRcJlpW
jRIbXaiOeYr+oUp/WBQlER9E8J2D8fNPn91/Ifc3Ht/tP0T3f7wbYCWWzedlASH4zYRdlZGGmISS
W8g4XKRYDeah3zk3qSXQ5333Ttaew16dmtzLCbysywWSkPyGdiBbjlBIFm1vy5lVKXg7Xtuu//79
WQ/Lw1/en2/a8Jp07/ELdZjT/vXTksQ4aUkHfEqyJFjqBlxBd7RN5vTmW2XSGzisFhPXwk/ooZ9F
ksxh7LWrB1iBu9E6Cwrh5RA51Zx2eDx6qf/Wha31gNEZ8KMsKqCydg/IPqJNKNpzNRKoaCUZE77g
k54a2wOPiVnT6t2cPbQ7r4neEIyl/+EnNbmM/vOPamGT5ad9IFrsxz//U12ASzOxc7aLMypi0lrM
4Ujwtn3WyW5E50RAsE/XMs8cwmX0SusutNrVxsPVsBya6WWMe/PcCeN7YTYf7WT0l6+XfPRyZA8x
ZXzobuPRlQblLNHmYQ1qAq2bu5KTM8wl9oxFHBbFuBjAK86G1kVLiS0fFJY6MuAkL6lIAuMUJpY9
t5u7CijDPUTHd1a2ADcrecVckS2tyh4uZiM+A+Io2rY92RCyEQlr3qYpqbBaYo42oKq8PUP8fWk1
0R8vUW3wGB50Z2HXaEUjKZbIEMvlQH7D2oxGOWdqoh+CqCJ0iFBgYhFYVotyNUZB+bPLte8x/82b
0fQEEHkbdyrERpkI2MPOPwncJhc3kwS6s/csBIZeLf4seujgILW8lTfQq5W1Ea0aj+1++UDJtagv
z4D5p7UrKkw4abloyxRSmGP1ZA0oe+FUYbDTrXnlgmMkyW9aa5SaM9htJHzwxGqCODrltM4zp8oX
JPqunThfIHaQ2yp1P7KJPNSgpXWH+rMWk6EOaVeuwtbVuQrFq4N1c5XVCYtWm/jXMvSN66j3W0UT
zEZfjBgErEd/Xtgnc4MtITgmHtMViZwWhZqdnDllkrMs4TDr0ib7o7BfUd6ynBNdc5KB5e1UhYQo
GDNgZHacrw3e2jgW5jpNEaoy+ouvMn4RYbJkCaLumLasLUBNiqDYRqWUdx9JCrFQJxZl5oSpxjyb
KG3bWWuQ146ZGNIZYW6rpppojDNC2l6STiHpTWqopREbR9Ydcy8x13Qr0Msb1TG7gyDAIss75aBQ
5yqwyMIRtIoTaioi45Jl5VdyZYkgJ86Bslc8om9jkgeQfygqjYNfazlTQT+Y85Su8wV2nOFb24N8
sMJxiYnJX0/McSX72MOox9vErJM7wzUyNYyiWg2uc5RZNNyjJK5OdlLb5wLE8Uy1Cg2TAb2xNQo2
KggpDxlL+0xvn4ViF1+b4TPLgoUOfX/ZNPAT4jq+s7/IH2mOBMqO9XRTwvvOmOuI1NLe61NC3RAx
xWsjafEzFR5HrAsqu60qIpImMO/0h39/pBp/tXh5POEQegrPN3zLACLyu8Wrr+A5U56BB/KxNEdF
NhFNSGyNTa4EaubB6ifqNN5wFQ0ucehOsLTlJN9jjF/ZKovYklg2b/4xyhfkqcCo7C1r+Q/v8vcH
k8kBKfAHmq6ncyr+7gaToigh4TF0404LzwHPdEh2rJ1G1tQ5jiL4/iNyBokq3ZuF1bAZEjLgKeL6
OXhyY9vF5rcYFN5hGpLnf3pvf23h+AhNC1wueAHdcFygGb/V5glC9TydWlJzbS08aw9IedwG/hs+
QYbf+qheDCTVc50T5W7q5TLBt7ZrkbfOGZU5S2EGNYsROEoHra43Wj/d8sg2Tl7k1c9jutaDKD9M
Xfr2FUWa9DapNmRq0odkRySRwz7hpmgq4NJJXmJfIATk2fXjtwD1Ijj7EdJlbTQzdyCAKc2aZEtO
x4pbvTlHnfRBSsT6hhlLfyiU0R8GwTy8z1vaXelZT4gaXtvMNj70yX3g+htSD2q7XSTlVN96M8q2
iWJzUEVafYstvzwHLqOghBDCr5eWiJt9SJgDY1/6/FBQjAvnSbK6uxT8Dd1VyXVkdjjPOHlfoof0
B1kisTIOKkxH9MdOtMOxtDnETCogwlds8e5MBnq0zDuOTD6PLCYq1C2/BpLQbkOI2Ufq6C0ZW5GA
WsEax/sTn8Yi/o4O0nyasM1Y5b5XafXHS5sDqVcMSrfx44cym2laepERL3UvYoKRSO0+MQXfjage
z4Bi55XRDudganBm+y1p9xhqeIbhSSiVp28CRcaLkw5HbDj6DOvNuFddLI4diG5Sw9Z4xJqPKhf7
NiccBIj6d9+v3E9R9B95ppqZSnFI9P5gnwwGh/NBdN02SvnInSENF2PuA4etmG4Aa3gRjbFpHWe8
OgXRSkbWQAjXiEqIjPzKv33X8bDXOSXLzGwyIipC56SpIcS7PpCsLBmrRoCBZWjJl8nI0KrLaeYH
YXVpUnM2qXfH7sbVhBJ7Wfd+fnc40GYZozTiSxpnZ+W12hR+3R3/4Y76TzcUcDvf1bnkv+7432uf
ymWC4FRRNXMFj7rBtMgwMYTcOjiiFhAenG9Ny0Bo0AE8Eo6gbcIYzcDgdcN/+9yxLHICLAfEmsFf
j0bgz1WYcFFK9GSwzCCPhbTHW3uy6wcauTzGdTmsyujBo/Z7/VSCHZl3MByZTAqu6fGFGEIQ4nbT
LUXnP8E/WPzDx/Q4V/5cDUM10TFV04LYjKRs8fgY/1Qi8qQPdD8yUd3HXrEqkubOx7L0xpF1ky+/
621FLCPKMabDIbZQPjvPRFVj5u1C5CFuP8eVS7dgjE9wd0OiUJk+m9W0Lpz+n1hVxu99Dg5fnzmX
0Om5dNPwfuss6KQj0woQ1yCKJMNBNP4dLfQl0KNo61EQrIqG3FSH7Ow1RvCSDEMD5KUVJfe0v7iT
//YPn90Dr/jXD88EnkVvyPv5erj8hjpKVEU6pQAc4OKZDfKh3lijX62i1sjfJYRnVaPzrwv5ocVU
/7qC2u9kK+jQTgSQwVg/piZ33bKfLG3wln7H3ifLqug+MQdbuLVJ9GtrgDpL61OYiucQ1zDDrUg9
Dyn70pLck5WMp/AQj9id/CSb7iOnHzdWfoTyja1sEgfwBfQarIqeKUXeA1tbx8RGkWVXEg7HGNBJ
bjED0zus+OoO3H4+Dan/AMlX9yDQQI4U/Zvr9+UyiIIWQUEmvweo+8HXxONxaElsMY1o//UCqDza
+3n/kLx2+XrI2VKycdHnRWt0dx/Xp0oHKs7Hcm1wbQ68fBpnUvP791jFz3GED4x9olzWBC/O4dS4
yPW84WpmyEBROiO91lfWI8u3chS9AVUjw24cltqry/xxlVDHnouH3MrDw7Uwozo553Z3o9aMpnxl
WXWFcr1U80Hj6ihHmPWhwSrYixUWU51ojimvkluEaGmGEho5KmvmDfp1+1znSBLGglS8ouU8Tbxo
X3e9WPWtX9wM4y1r1PCUPF5kOsm5jVOO1ncgS/Q75KXglDoW4vg8vIUhT7opDaZj+DAJVLiw3sCm
FE/jRDyvNDR99Q9XqfNfXKQe63TGw9jgjd/Lnna0W6syQABkhIEMVvIdkxC8sJZ0DCHLGlqsuIIY
/3Cd9hPYkL6vLJbupju8x07g4VPRf9Tp7O/flG18wQj/fPBYHDwuMFwmKBw71oNP+ueDByUz7r7y
EVE3hts8iNEdSv9aI1CpKeNOseGhDGmyQ+BBd9drJ1o6YlsZZrOEpVwtsmxlN+gIKr05Ta3hzl1l
nY2SPGCp5MGJjGNtxBlXL486JwyKrevV8TJv8njH3RkvA+Po+fIVix2+3r6CutKyi2/ZPEuzt38o
aGVzIad2WRak6ThYBZ1XWW8cks8xWufzGuM0Y4LujFnpuzn0Dj0PBoq2uVUaUbRc+tYCx/4LDLYB
cUWE8y5h49RAF5hZDXlMYP7Yd4pgM6F79nv/TjB5yDC7fRNCf+p4ftvg2ENGIVs0Ztjvmc+7WWDx
a0TdVNqkdLiNTgRiNdP59kRE1uG+CDVn59cVgTg02qQjHaBkTLvE75+Z0JPoO030sVi9IPksUpbt
m7iLXkfDTKkq/OhQNyjC/PZb566jzGkXEbqHWaV+mQ85e7ygkM/m0XhR/L7BMaXcTvg8570yxwUe
quSSs5tBXpEni7QrfLxIZJgUJZ1UW1nuLtXD7NRX0c1GtVy6A0AkMi3wTLKYm0nCZJae6No96NiZ
v1X07IcxtHBJ9Bnrl2wyd4Fgaab0WdzzUmKIYtqAxoFxq2/IHawWc5VzF2PNDuhCYtBXqf4x6QMx
wiGLYAQm/UusDjKt+1cPAA8ttlsvE4RmfYIeohEOsni6mRmYINS0I/KcJgUVEa9iMinnSjbYxNTd
H8Qy8/pgPah+Zgt05xGuz5vVRkCZ2NgXXf1dx6M+t4y+wW6PvLA+8MfmMFDtPHkZ3ugixvvdhBPL
j9HcjnbPRR718y70wq3JLGbBNB80RkcGS4WOS2qYjLCYuqCeQ9azYbxoNBQ0QQbQrXGRkk+WfUPZ
ER+dRHtCk9Vsw+YHaO5fjH5++HX0mUDh2dvAh+Z8GOT8EXqKZm4eWHe+8a43dHNRB8QX1h+cRwAq
hL94mH5lxDIM5WOZ3NmEKqwX7tkeDJiGbkQGHu5+6dUbt1fA0AZIRR3kpKdGZPu0ji5YSdGbZKE/
H6f4bBlhcajoU6IxIoTWGc65WRJoaPd3WEnzN4lDZdNN0ZMZktoFZveQJjFjoV8925wFBJOXAf29
URXVjfHLylSs+CtH7nWBYgs7yrCj8cB1jpRv8kkWCxoTueQ0AJGwf9VmV63ArFUz3PM5Dw8iKXo0
9R2J38pkaSNwnesVkMhW134OWoNUkySPZV1ynguVxnODBQlelTQ/tP27pZPfO05Zuc4RDft0hJrT
ymdZatoiJbXXbML4RPIsa/Mwmfcd3PYkAzIPGn+BGu7dL4nddCi2kZRNK4In7hae+bleTC99kC6t
2i+X9MkY+4oCZSRXZ/SVz5W1iyJlgJLIPWaXEJmoC3g9nhcGHLMEFct8qrGWMzUJ5i2RRE0UD3OG
wJibOJfmA0amInk3MtY4CYO4tRxfsc5wCzFuhVb+SC8Dq1doXG1Oqt6mrt20kpxLtw2f9BR7NOTT
BEEoiaZNlCxcwywXQrQ/pxp3KhQya1Hb8XD0Glli0UaYrVLCWyxjfEpsvVw0jvWalKQ4MTB6MYx+
2vQdYV+R/epYMZaGG3RlKK9hmvJ8HVZ+yzMaCT7tipwU3VBQLxGvpEAIQNTFw8gyKg+QjpX9EoQY
RWFerYsqb3aj6E/U3fGm0eUhBOiw7YxFaXZIx9AuzupC2QdRi2OeM77UO4+teJuHp9Fja4uT8DzF
LwH6sr2LUISH5dJ08MXjd8ZV6y4yiSg2ljWyYS9YK5/NT8hnjU3bWTT+49PKHmntROU6dqOvCdFg
ltRP0V4G0OC4UMr3KpTXGgfQBkCeuxkI3LLU+NajWV6FeYi28tGnenWjo9Iqy1VNiT53Ce+zWgLn
fSMq8a0r6PPVHeKp+53PVUM8JMsVZDhSW7yxP6gmfpbETQ2DPV10rZYMmj+98qeluugUVOQ39VFm
b9Kw6eaW2WvoTJ03owy5ZsC1yShDZ6WAKjh5RmAhVrs1Mb03BjPrgphH/KlMDAQzzKxAf242N9Bx
2pEeeJnnYf/ctew4sxE5s1vAlTMmJkOxXpOz1j/iVbswWCVj/hI5sG0TUaJl8/R7EmNRt3ggJkpY
K91OV0NpjPjuikvzwHWkOfk7Tcx5NEJ6udnNzRoUx++k1wgsoKHUsBR1WHHoFrjA+TC5nHgsEfFq
eJ9EJmkL1xk1CsD6kT5XFU8VytwmAT9I7FfxjfhFl6XujPyZCQ2Xlu6rZLgGY0IEMzCKXdayzHRI
SaqD0L5GulxOHiZAJr7fIP0Za3PiF2akZjArhfR2Mm98ypT2k/Pm3uj1isprEQRO9aPKp1cFQ+ID
qAkxXx3pnRSvt5pI17mdji9NK4OlegC4G20YlpZOzy/KeOZ7CWnRgl+DyzS84DJgNXmWXoaKgtik
nHCZGQ9uf5aRhmKBjFmprPaXbi9BovXDp6rjNcsb8gE8npg+uvyEJPasEWJVxpncGaB3rAb1OZ3e
lkJsbkaFdoFPJNdJ5aFdGZ0Yw3DSzThcHSw1U4LEqxN7tyceNqPEXnuI59bo8oa3ZgDa2lIJJ6Rs
U2C0/b1BpkfnkkSLka3DRxIILA2TuoGi+hFmubnWidcaIGm2zYb0Y20JYOUjKNCxGHbmM5bT8Qu2
sAvGSovvfcDhGNRVsEXptK+baFwbvZnjOA+DJSG7eItaOgoNXXJg55sR5T4KiAnQRGAZ60Z0tzzr
/Uc9P0VbnTCtMHCXod6LN7bHwzIvh2DudeG9DENBika11Z+lPy1CS5VnmUbOPiuDjAfAFsJHdVFV
FV+7x8vkOjv8zP5Bf+Rqjm7FwJdyulf90fGnnbKnDFipVb6hHiMC2jH6NVnY2oUZMbmGzZPPrBzk
bLtgZUzx1LG/diSWUMxy/iLGDL3Pi+DbxC26mxSyIgO0A/YQJ6ROtE1rrpX8mnvo2UcqHTnvWVvN
jZHGx85kc078qTk77XjlEs0vY6hbV0W4BT69uF9rmOf2RSxJ+Z6YpkPya9YWQ5GzjZh4HXNaQWOq
o2vssUkp9fQCLhJfoJVXqxaSy7IecK3JLjSPcHtZAintrcf1c+I8C3ZkpPLzaVZxDJhmn+OH8c0F
2QJeGUgQoralTy2+GIwU11iXWdu87HDwBKjb3JEcDHgiPL5VirS4gdceKv/DYRJlllN3JdEmuLmd
bqzIh0dS//WlrsGagr+UDF60RG4XzY3mlXRq7Yon0XzujXBdOXZwTQP7bHo121PL/jlakfOi99TX
VOUiDFGXkg0FTOyc6jCnlPsiUukxekuaDfLoBNZJn91LU7RUwpl6kdzNODb9nY0y+JAAez98/ek/
Xr7+Hhlg37QS7aepFz/A+aCFJbf4TKrxzxru0IPuk6+klYx706w2Zs4jpSmMNz8HmzBpbvScYIWc
DdIxdrFRxs96iyKqBTHkIcPePbTYO/RfCI788D2uHZDpE49btx5zZG6TSZL6FN/hV+qErsXOvMB8
cySfMl3Ag/Q2uptim3RK/ykCnz0HH0hhlET40UOTc2M0d1WU6LuAVNVLpNzw3oPFQy/U5xut4UuY
Qi+t3jo3EsjsRf/IzFSVoZYBDJQLNWS6eATFlzPTloAbrCdEZsiroAkemaiUizTPjI1ws/YIUUQd
qajvWW4T1/N4FE3teNQil55LWPHCMQJ7FgjX/YYMcj2MlvpZPribKSv5mdCDaSvMvDyRWGpjCDEr
YChPlfmkSwQ2Xy9BbWIjqJCj9ZGlLkPTd1uGPrhPCIi6YIYOD56gdqE5DJ4qQioxLre7wpfFPaB4
XdFE+2w2VH1IWmbhvaZrS6z4/aoxjee6N7NblFsmQXMDa1Yn7b7pKERnFtlwD4W1OslG4suzPBzg
miPO2dByL1X+JgwV+3HHiD9yVLqytMTPxJ5InUcktMwcZPqKqd65GRPn3LxrTU7XHKfRGWQsL3Y1
ACGzrG1s+GxbVsQ1WVcrTatbQX7otnA+GmY95JYeapdEJEazT23mBAdhNdqhVx8xNNXZaOMGbRSu
h68Xd8pfo9Go9lDFT0baBMesmfxboncYrX0G1bWBjhZh8TfSxUcKSRWevaJhrVjr4a7p2VbEbWWv
aWSSa1wG8VUFQBBsDXW7Ep+e07dLLO49jncdlwKV9y/lE5NQlPTlae78rKZK3WMzKe75DUzrDIEv
ZVLm3+syMp6FlbwqgB4/mC08MfWtX6jyOnK7qnyXGDZrXAdVcYs1wDCs8NSVprEFR1RtmN4n82kU
0a6OKVMmKZz115ph7Aa5gSf7yIJu5AWAAGCRFBaxwY+6dggVPwpARaPR5vuJAx+eCYp1P+PRAADu
2RCtfiX/vfP5xjxpXZgBPC4hlGDwtvaGumJxHBch4rYVii3jzmbc3dgPz3fnmR89heATsYI35AXx
R6Qj4LB955Obb9xZEfBo5YtuMdrjHWSBvvKTEjmk5pBW10Ytu0/ZENh5baQB8alO4ifQ8MGG8nFI
EvuSdZ6zJIyuwvwe5Gez7HjWyb6da6O2avxIHpSyy4PuQ6qTPBVWVRYnjF3QRjvwEm5+MFFXlMlK
88doWVu6uKjHi50MwcbFBYH9JZ91xRhRZ5fipEDenurHC+1CN+t7v1hnvdXvYyt41tLe2/qkLiwG
B68yAyjzuTPZIvZ+eNXJmDWsQZtrcQKGuNUDDHw2EOasyt3DY88Lnk0gZAtyhmyFcSKpzDtD+3D/
eIk89O0FC76gjsEbdEV29n2NyM+00T+cypiXTWP+9KYWaULpvFMNqpuGl2pGgV2eibBctiFjWycq
s5exYpBHhW3vMdQqE7VeDIf8OdGsJaPp+kojCClmSE4ZiSKnJDaYVST94eurWjbTnNo42gG8uFhh
Zdwraa37jidM3vTuDaERnmotGM/el0xeXCQOsoUVjaCYHy9hzrCrwZnhFIgXHk8k5/HSDG1zpv5a
RoR37vQaS3wH4uvg4GNXpDVvbI+FsKrc6V1IpHBjnf/Io5SFVz/WZ5azYj/1v+A6XitfrTvPhXNS
9OZ6csl+6RrTek4CTJN1ZrKuhnW2czK2XU4TGnsOFX2vaoxsLnV40U4PEt64B4bjXJxa8UJLitbk
3dWietdZXf2G7JLUwBp8FRFao8O415bgyXmjuC1A2e5hc0OdCp331OugTvvswmLLCI5+Ichmjkb7
vYnMX2MBzYX/aYWGpipP3ZAxen3cdyQfz8e2KDdBF6e3wu7VHtUEz8ys7M6R6Qn6HP1N18c9nODm
KUTg+CTr7eiNNByBc9Z0Kc5ff1K+etMy51mJmJSxYoifg6HDXY9lZWnABNqaGkmGPRzMBQk6WEzN
uF6GScryrA/CTV3a9QpnsL01TRiVKiW00WYugHPVQ2ovDDmPhaKJ8f2LEUZ7JzaOTTrZm2nMFwJp
xbEbq3Tv1uDmZC5RxVdNvPBjt74WzdGeB501nAVP5nMrR39hwBifDRAizyYTa8S/iY+s0ID5Nqk0
RQlWzbDZAfo0ig6BL2fMOCTRKhU1pL/Hi+axsSBM4mCw06XLSvt1L7R3rZfBqtdIDiz6vsf0zd0L
4mTcQTydm/4Ldab2UWqM8yKRjRcn7YtDZCJbxAOCmKoyow35TF2l5h5e8WXvRZBdwNizsCAGpyi2
E1XdCjp08E5OR9o63XtuIbpqlYa/Z0L3S/o1beNY19toHH4V0uk+goQZp4OV/BJ7XnGsfKx6qcv6
00jaQzKU01OEiNa0sCz0wvGX0Amij6r8ULXR8nAK1LrMeHcRteU3EDuMBjvUFJ37HCgbXBbpFU0v
Ji4tX18KPpyl8MoGe6xz8T2YQn4s3gd4ZzOZyelsAWE7RTjiMUFN9VGjZZvDJfgZge5mmQzw0bcr
VjtBUX+Qq+TXWfQ9Su+jE8IjUoO/tbtSPEu72Q52Y72PiXIXnA4j1kl3YTLfePF1RWaeNXzzlL5i
+Pdz7Fi++MWI5F8aV98xmMsV59ie5A+pyauipnwpCLtGVlNk88oatbWuc5pprfhwh2pnwOw5sU+q
OEaCqxVUHzRV6dFph5RwYjLmBLn3QJQY402OSSx66s79yH7JpvzBQCHIJKqaJ9F700LPp0P42GhF
Sum3wO20GXWscfYSWx10bI0IgeP2e9aeLNZIH3aM2VRxBK2SKPveBL9Cmd6ZNbW7MmXwi8cg/xg0
V80mmumLxk8mHtdAHBiYtIKuWALVsXbb3PXa98qoHqW2yNfE2HbvcC/RHt7b1IgvUdSYT4/TIZRZ
e/36qpUZIFpTZ+jlJNahC5M35qsA2kGvkqe3wYakL61Cw3+Lv9n3yvDe4JuZkZ31arNYm2tVmi40
o3+KsoCIVTt+slVYnX3tkMZSLhgNp6uiX0yVD/zdrz6T6dAwVp0lwFAZkNTv41SRkNzyFLYkdu7R
+tRV+VwPJsBO60cRTOGRzYbHNFxVYodWmOQtdnR26rH190gA1sO30SC4nIIgWiRasTWSj8wzvmeJ
xGZiQ0lQmHKB95DcnMA85BfDxeADzUyGPr1MCoVz3tafEVLAgBJrgbF9Wo2sEVsvPCqn7o9kpYb7
gadt7i9DTaaHsIiXxNZrsAyL73UOAxZ1c4u1JWkkQzDj/PUVTltjN6joFTx6t5DJ8DaCZ7l3XvjH
ARFrbDL9wLiErPW2kAdGsSf6deknitxYYzAJMxTMLkRen0n41C7FVH3mlmZ+C1rcWKUrF3idkTDV
4iVyc3cWUFOibmt+MkmPTlOeYAONcrXMsE/mwFVuHYh40naJ0Uyk9QpNh6zzPG5w1iVPHONUjf74
1nlcPGaf/LIInkCaEkSvVa4V8H6dfB+kQ/Q6yPjSSjO+st/PFn0rmnWq7Fk8UDECMbg4hjx5TTBP
ct5G2Tg3HxDHa2uEHPt2QQSESN+zXgNPa7M8r4K62QRF5a1ZLMcPYf299r2HYm3ZutjRNKaTr0Ww
eKStMhvjV5n7/Tnh3AkjoTaKJ9+s1ZxnP1L5ppCiWqiSSVU/la8GnMS53zTZvhN28drYHcmXZnA1
G3nGIMKRwpOELtv70ZDY+uKPwbCrLTJMvr6suiFZBwnWb2lGrKlz1X9LVfXURFa3FWTJQ6Wg8Uwz
/RKYHagatCVjcmoQn66SPpoWyGjKiztmz56Vk4+nOK2ByvQbyOxy6VgBfNPxseYZiZezKO0wSQwv
IcC6tJ/qbW+WzKw6O7n2jnyT5nMzBvLeev5ngT8Kv5NfzQvTH2+to59HLUP82FjhVg4eHkasL7Nq
mNS+gJXkhMMzM/Yx6TYK3tmEwZsbsKq2rt71W+wpGQjSKXn1A3KweYL4a5jtyWsuqn7mRdzlcUo8
QTmV3skdwo8p/IbCBid6X6k9oOvwwrf8+ILpVMIXLNOZ4399GeaIm0T9f6k7k+XGlS3L/kvNkYbe
gUFNSLCnRFJNSKEJTC36vnP41+eC3rP3KtOsyiyHNbg08QZDIZGAu59z9l5bvCTKh34SNhYopuGZ
mcdGRiAAXQIg7jC2EQu+XGZkiThrqyvfED1YWxfA0dopp+744I9LvgPLKFJKkDeJNj3UgGCuRV8n
Jw1A7Hqx92n89PnkNszD5bVyKwvoh3lT+gwhIhE2lQ+feK5wt4vlKRpALpy6QzeLmnalZYN2Z3nb
2KySzYwNbNXWVKdpmVq32BLkmbYJPCwf1gtdZE7KuTglYLyIN8WqUtlyDDoje+g7+LzFrEMkZO6g
EZNEo0Hia/sGNklHttMiQpyWiUI54fmJnkClancVIEemGb0FS8cw2HqJdI0lcNd5oB9QJWAJi3z4
o6hTuVzci8Wp9JAgPSNs3Hj0Sl1cGzqNxyLi9TnbHnsGRBkgqwkK3RZkxtkUNQTR3BteRjc3tpUx
zNtq5HRNiyriulycXoEtQv1Y2uKsRTSakWfpO+9aF073MjeRdY8jA/6L23YvqqnDdRg7nEvsEhat
81jSfb5j0rwufVyLLdEER4d1sZ7CW13Lc56FxgmrC8Is3X7ulIwv9VQurhCUNLjnYTAxZoQt4Mcb
m2ucljKit1zHVe+XJAMtTkqHt7TJy+Y5dWvnPi5p20BZeJiGGfGx2HjktByhRTeBblrN06QEGO1s
WuPcEschL6qX3mVhKjPFYcBUT11iwuyRyGOKyWFswDYuEubKZssrNdW/eEBx13Vt6kcvA85YdYlx
GlhDzAGLlFe18rHiZv1d3GpF9EvZMTTOunh4iaJ5AUhN5a6qus9KWeN1+aw7MS7oeU5uHT9lCn5/
X3fYr7CXOslATWQrbcV0GtZNDpDUbLN9WEfubk5tutlp772Opf4y1tZDO/pqqxXijl9nr0tYs+X4
zBkaE6I9g/YL7Z2WJlgGrD0iyw49SBCH5dssWm1bqU3fgxGeGdMGjWt+Fglq+2FJI5Yz9JiMDLcM
lfiDrRXy4CLIOfIONsfeT7o9tuYgH3WmABo5SrWXdlAXpQhGXOeryowBJEN4Ddp0boFrNNZ7lEvE
vEpc0yE10Hv5nMsMwLO91x9Ge3r1MlIEnP45Sqv5oLQBdohjJtu5nd9G27R3tAbeM7+lzSUbRIAk
RYssvBGqTdtxpvUq1E3PuNftL6MwkmNoFOVRq8by6C8Pv1/FDvaOHCDCqjdrhMVTe2Qe2enrsSHt
e9bAJkZuR9NEt0CtG8RS/z6ohszffz9NRwXnnsiKtu+ZDRMi/ftAupfa1I7/VUaGuY8UHsMomo4N
KjCCDtKRIHt6/OHcbHXXQWXH9+wi4OS/X2E9Rbyhxz+05Ukmn+L5SOQwp0UB9hAQ3Oc0pDTdIMJu
5q5HZ7E8TP/6qvRSUqXTZFfT4zl01Q2dbF+TTc4lMh71eRiPaDKYXbK8B3XrXIAWmLsW/yt+eKBj
1URIe0yT4Ogtb9vv04jKMFDOjQgbfxUm5nvIYVbKSAauMaG7FSIJ/nFN2DXiTdFDh/l9/vtAcOmL
ZQ/1VjHJQVIOMrHrZk2tm+UgZ5fJPsWT69Au8pOogEDOJ+vmCW+Vc5u6KQsKH88xtSKHvsisiFwu
66OnkJio+7Cou5OdTh9Trs6IC41gtuYbJTyDcS9hfpD8PjITfogH5jhkfJGgDcduFQFGCn6v4Xb5
oX9/0oIJVdCIwcJrWMUnMnx4P5oqpe/gwm9YHsokHf7xlWXXxCB0kH2BJx3bkYj536/sDrI7LlZu
VHOutimug2M/1AGosu8y8u0N7RKo+z6Nb01hOmqrnWbIQ2tYGFAk7EGN/3f0l4fMpGPw74ff/9ew
JaybyLhLBFvG76U9p9k+yqZ53xZKP2nYNU6WDWik0b2D3ZovXuTsOs/q1p3q4RhAaVvRDdWDyK5d
Qs55CC0e8PI/tKKfznQ27rSKbv6EIGnl2PNnCz9oEY488UUAfDEKknF60gtml51tXrEsQa7wPPTV
Dv7vMKuPm7D2Duh8cPEUMgHxVSPfacMR5iZauAUoBtcC+EF570YApoa4UmDK/TeH2SYjp/4OAQGX
ZeT/zWT95tR5tc8znSFNhzsHES3aE0Y/4oxmp8HHTd6CYc33cvzu/aUoQjbMFUO3T6N0XcuKhHRj
o+o2YZJnn8rG1HELgNeZx/s5Vw+A/59KD0sEbviDO7R7TmM0EkIG87KtSi5uTvqRX75KqHMAES+V
7pMMw7JBg/pGi0lsxyx5lBZXrBEWS5eG4HSt/I4nLO0sfhtdQA3IFo1BSSeoIn7cLNqXwu6yrQ4n
ksb8nvWHVbpNtrnJ/VPqw0tJsDLHoPrEaJoxkjseQmuYAHw7427y8msUen/7wnnoHDjNfStI+KjE
39Iz78uKiMjEm45JWtbMndoOwWdH/pSH5c1yEVaB0ucmhc6yhmjbuCiFoqHA7zSZcp9lzkvhQ4yA
lExrK3QOCtXzZVLRvrIcVqG6YGJKkUZ6NhxwZTHcYbE6WwZhxFia1T6c6uIgCdDcJolPXWiLfY3Y
74SRKqI+RT/pRlZzJ3XsxxQ0X2Pxpx1cTrla+TB48xUi/q4gOcQkr4AoDb5tPKpHs2oxoECTo731
6WihfedH063TOLtEFZAr3T6BkF3m3w1K1wlu8eDhQx37jTnNa6b9KJjIotq0WYLfAw1o0Nn+ViOc
gsK02rUNq7zlfDJy/cCmuhlIVVz5jcaMMDxmvrmCjWms7nWAXwcy5SsEG3cUjc95N5nrOE2zoH4n
VuTsawVBH8i7wNCh0NRS5Dtk5KpBvQwZyjesfJluHaa8u7NqdOmZT7BHVZdbVZHXYM39m5b9IbWG
4isT5p9GJMWxwH8Bhpl4DBt69laZSInHpBvOlf0+xgqLfftCH1XSv9volcc97KfrLHMJisuorZNw
fCl0mtKkBpyZKF3C1FnPZm0caNUOq3lyX6RXlPhzHLJIEqaJYlq76UzwBp/dZmKfTLB64db70hB7
BRiRgSf1/q4s7J01ZXD58woEG5TSzr52XYUX3k82CmEeZKBqZ3hNxDGeeNJ5iAiYiKpi0zlQMIcV
ebd30H+X8BCm78Uye7ZStPH9X3wTj3rC0ChS3IcoR+jJ7VFlvJlt8VxTiBaJXj9qHpxIpSMd7BYd
rpO9Dr7cjJV1BswyI+Vvfmrfi4OwoPVZhu/UXGRqxB3iAfsViC86aVMzN3Vq/bTj99wUj2Lk4rVE
3wVMb5+s0DZOoL+OtXC+pUBEBGBVXvBdsLtCKKSRy9oeWwHnkDdHqqNBlNOqNcHbiHqmpQ61Fb79
vCoiSpmMMCCr0YojWb8xUHmZ7RgmYB8pWQNHMow3RDfkr9x9TOZhRCZhUp5bmku0Bc3HxGEWWLhe
uB/d3juLOn9BDcw+BgszqAqxlb5wboPWI37wsiu4NAL1qAi96VCFAGu1plFB42jGXge1+Cikhb8M
4tnQeqge3bkJqjB9m9oLE/aEn2qA9YGqGwBrEOpuyeFIpwLg9FmjZbGVeUpSMe2lDShBr64cBsPn
Kj+2MiphqeNt4QpdMzV4jpDgKcrayCmPxGAR6TFEvMJ58p36hWIQmFznQmYXVkpY5XOiw33BLJVt
tNS/iBkaWe/tRmE6CErRcPfLOa+iP8UNTUMuXMXlj89pc+/2TPUBRwe57Y1Ee8u3dDx7xMWv9AIU
iMESu56t8KcJBfI99mXicVaiqf8kvnxNiyPq/vcw58brhvjSF7G7dotBuy8VyMGZORAh0Gw8Jc1S
42Zab1OMKqVwNLLtHO2FdYSxfaYYaogjqKhV5dB9bqpplXbIhTiR/0Qd0FY+ur3WVk+FlTJGJMeF
eeygLJj6cbU2T1bP7WcN7j35qMSGFlG4Luz3aFJ/J93ot23q3SYyJpEKkSranh2JOauv2+YxHvof
YqPI3ojEk2VWl/agCQ/xt4/azNMO5ly+xq0d37mlu1FTPSDDJ7DAG+q/5EfEDyiw1aqQjrOuW/Yn
FQ5kl7vYX9ruyjzjTLD9WxHmL36J2sBJq2/o9DTvoh0dtSs/0SmiDqd/FxQLEcBx62nXAJLOwPLU
jiwvHiV+EsKrtL0fJZlnS/SEkGzuBrrpe6yhmIlwTM60HGCPkAo3aohK7aPOyIn+exmttGFj2wqV
QS0RchjssVXGPV8RvrBuONm3YTJtsrh8bhxGDPaQEpdqaBiiEFnTN3XcdS0X4NRESEvOR+q6ubtO
/Pk6jugE3TuBEvHZApgqygY6M+EOEEWG7RLR26HVxPv8mppMZ4VBXTO0OHosVHHTPSbd8FGY7Ylm
Lm5CO6TJj64qddrL5Jo7IA1Y99K4DyL12LVWssGM9qcA7zlpQA2s9CfRWrR6XXJn+/Mhrdwgp1e0
RpeAW7Yfni3jmEn9L7ElJxpQyQ5J584fR/PSJuSX5Tl8SExMiKA++9i/iaF4awd29ya+NzqCm3gB
KEmVkUbhpltL+OMasZu7YU7UqhpVQIgWbrS8F4ZC7YYoz3ZdTyAhrDHLDq6BTjInKbR0JwzPkmlD
xfxzxRSVOWvbvZVFBzbZQ5DSJfKpbjjBklr0kxRc0YDdHuCl3cG06b5wWa80Cs97T7mfEK0MOsXQ
yL0ovXkwX/PM1jGCOwgtAoajI8GtM0nYWXyV/HNmGH14xVTu09Zixkb/xkdyHpj29CfMzHk9p58e
ymjfZNqATOfOEjkmAvdv5Pn3JDYNKwA01WGsaQogNu6ZDLWenLczjAy7ix5JBZbbWSRQdkF1J417
QDfXYJ3Z5sb4iiHxGClG6CH4Ts6j3NomZiTs79FKd6FxdPSzoa7/Lbzi2fusKKx9dO/hUO648FgX
LqbZPtfgFj0bmwmpcIBNMRP1rUdEko1A227PFvLiOary+3iqu2M75G+w8kvyTmJYLpO5sbuiXkVR
ek/D4D1182c77c6oYsmFAPDqH/Up/M58Lq0U67VR73RneNXJyyaEFWU6/NJN7YH6Ce0vodVPuZbv
gOSsaxdBCb43tc4jF/AQEr80CgFHVxL+8XSf0OkUUGgIHpDMRvt9xrDrEKHojqpRRypqHRN9qA9h
oe1ln81breTQnMt2bTS+2OLBNVaFacfgFnV3P5ruQw61lKwZZ2cwVR6+DKcFfyKmeEf3i2N9Glnb
2QxPbHzPoo3szVQLmkTuX03r6l0j7B8fL7Sj1Ra6DUluUmHQsmHO8VBQqGGW4yOR5UNqNRvyGuxL
xnxxS2ZAxSWh6YHykFxFmv6C63qt98RkNflE9T2edfKJkKmbiMha1m0d4bnR0HwmipafvrXJZKTR
JiTg+7zf647+x+2br56odkT5PXvLtEespq8zvzkNuvFYR/I2eO7JqRVzNQTTWimvWp74HBvh95JD
tcN/8zRAIBLW/EelBT0Vo9+ZzgQTWEDQgbXF6/DBIwvZ1s7ATZf2J9+KbNbHYUf4exXYW1WT9aYv
PGkZzRd9mp5GwJecZ6S9jh3krBJd2xYhzEmLWAfMOQXXiapRNcOlQte7Ijf6AoHsD+rqeZU6zPx0
wsqWCEEucw1gblHvuiK7oTQuQMAXq2HIGSzlH/mU4HOjiA8rguZCxlRiOcbkETYJHBCtKM5SWN0q
HR0H+WuQCfshJmW5BSPwXIb1Q6s2pvL8/Vinj5odvZaognd5W99SwG6dS/CfLqMP1b+jLak3kZAv
7WgBDK3dPxigEpjvyg2UK6t1oWlU2FAa3Kbi0q/jbO0o1puB00tAeAC3lp/I4+9XIl5gamxWaxlV
LT4Xej+JYNC/HwySqZsG30IYl+mp5xo8lfELmR/zHaJIWvhRQoFTQKKMTcGlqSBkVcJ/zLJY20mu
+LXBgfVRJHl8BPgEZFMp9sth3E+hTx5ORIVWC4KqIYHLI6EVL1ZTMTLqwxrUvtczegY/aRZOdByU
t0myoryfHWI4VmU/QWjmShQe+pLRFngFXNdCVwgoCRxTEoA/izdYz91AqtG6MiSo9q1MxQoPNJAd
1b0mCF2ZAHTZtZmaa0qI5LkWWbozW9ui1sdx0psI5vNk/kR1BuTT7VqWTCcCOIALs82Q8HTdlpKH
lu7Q9+uO/gmIeONedjD6MNbZp84CYE+o8FkyRzxGGrYe3iXSEXv5ZwJ3uiaQfrrR45I3O9ef2l7v
gpAEAo4bJqBuB+KHo5Ah6Nq6BhN0p5xHXcmSu7OhgKKBpcMJU8KK73PHoe1Rmt8pkuYLQwACvgYQ
b/S/LiCP1QmW7Hz6/YrEqQjJW/46obcHMznCJLGIq/Ja2K2ypZMmDVWdjc7l1ogjRcNPY3Iyt2d9
zr17c3no5YzoB/YpKj2d05FrAHte+qN1hMSbQLgJ5HKmD7BWp+SrMBP7mPL9t6lmv8KoI7SsGKi0
Ko8oCWFZJ0laZ0BbHc1UmBwQSsU3PRkWzEe6IS0p21NuPZV28uFWLhHaWR5u9dqsHo0e5De6yYJz
Ar93wXvjp6W1idGaVMpPdn6UfEa639ymJttlVLl/SoCIB+i5OlBYzXybFJNHZY/MvrAN0a1yV7Sx
6n1OSCUzbmCLNaqByjDStdClszd1882J+t2QpOM3PlgI9sLYODXf1GEnQx9hGLc8TLWdmtP2IEUD
D8Vu6NJX3aas/OQvam+mfdlnVxkxfZfZpDVFpBZ6WbH1KOSCrm0vLQP3T+VjogMp99Onk3ac8pIQ
Q2lEGyT7xrtrUri57utgGdphJlRoQ0o9I8bJ/HG1/GbZTE3aEiAlHfEbid3qZ/Gj1HWXUE2HV6UV
SE/NQTHScatrZnKscNkcOUSgcJPcNeuY/D8P8TiLvt5RGgn/Am3r6OgEdZRh+MJxJSXA9phmdCTK
oTD+dN2gbUm3RnBLJe67ouJ0VqbQjr3xzJswUxF0+p/Btv29iX4ksPrOuyK9OBk+Fv40iRiHFDae
g2reoB84MO+zbth0ibdZgksr5Vm3Mb+fGwtWAffzSgtT49SHRrgL6f4FyF5EQK4S6bcpXZR8Utba
J7MgS4d9FWntE281QIwx0xB9lXtzTJ1nzFHT3i/jJvh9iq2j3kOs+9Ba/W1YxKxEQRv0XtBh2ApC
0kPiTumD6/bFY4qfgm6KZ2yIHGhO4UATctQb/6bb/I0x9O7cyvRvSST9iw8s+ffPfh80DQEXrtwG
kqn+Bp+zht/MUQXXwv28QAczXT2jae2HNn+fSveW+/EljsphXWtuutfIf9q6+Go3cc3CUaYtPokY
mX5mYVzVQu9+MkpOJcaEEnG+01HvH6u+sDfIgRzmKdN8bzbiFXfvCzHgISDvv16Wx491h1Qt95Cb
CQtqAPRHb4v4bGvoXvrw+wC1dy6Ldz+ZmxvgdXeHMIYHxyPBd87upqRtP2DAoWokkGZTq4p6PEou
eeOxFjBa3ClX90761OJRZlyd+u1wpZj312V2iihfr5Yw2CmqeWssaIFmSCAbF66xyouBsj8a8OsI
mElaHWafRGIFsmyIXPMqJu6dwswQEiBjyWWRxsLYUL6FMySXOHsUHkIQDHXFbjANqu4YPikmD/eU
cDrVKjSOBWPUdVvP53CYqxueEFqBEDQFyq96cII+QdNZIqOm0DqW9C4CIlNQnufuPbop9HVpssnc
Ai4tgaF6Z6JfK+RqHCoIT1rg+z5qpmT8M2oxFsgSaGKR9LhL6wfpeclzZVABsXQwQV1HA836nhic
quKKmlti7F2QWKS3rS1kAKibLT5vUmcwo+DOexCauhDicbLSep+l3LERojkKNIg2EoSdm8Nv0Iur
L7o/SuQMtDMC7Gwma/aU+qQrmSXpfU+yKbFM58ZjODn5yqQoXrljOO4Lke3xPkXrPETGxatdVqyu
2dkj8X+N+R12qX6/xCszk3v3dXgkbK0Uz8q+1qkiPQ/yX9p0X26KpjKUWk5eBmG+it5qmufIX+zS
2XYTLPY+uaUWtrES85JSn46YIRvpNCWZT60R/reEepWbmW8fyMl4UOmYgGdnCD3NVbtbfEU93282
IzwFTsUFW6NMT1rKPHrnm47DxsbEUE+vUGRUew2C1xQJclhaecCtdy1pxa2EP3BWLHgvZqD8OvC/
PVmu9x0OhwhbrmWe57i+ZyFZZbHcIG2bg9ptN2MTNls7ChVKJppIRTuC6UDjRJVCzqTKenCQBROd
Xp8fWzYbaNXv1Gftutc53Ghs1GuSsWLUcfT8a4SD/K6NH+RxQSJbW1eHAZX6A+m016IgoWio3UVf
vZzv6xD8bYLuqC/uloqt7SjlMFiBbBSK0Sh6au5HPyREDdQpewj27cHchPahKFvG7yaplmHD7H2W
59BIL07uPNHMs9ZRzqHNt/AI1t474wLvEPYW+XHSPNiVf9GwltW5F+/pJsEvK/QPZbV/eX9JgGqH
ZGc7AhR9r86xfbVMD73esiQM1vjCSRHFCCbq2ieGEV3uLo+wW2mT/ByttDt0ejyDUmP8xESZO9w/
+5TmeKPLTegbBgNrjv+AMpGhC+3YmCm55ar2Iapbt2wWcgelvNqTUkwUagWpx3fsjSfoSo8NlSDE
liX8BdKaGuW8q2S5H8IA90TYjsNNVfO7T2zgShMFv/AmrZ8xLA03vzbyIG6GBk1M5e3nOP7xAFZF
ru1exlLmh4hpMUTSudorg4S1ujOfIOYIADrrIhIc+LVml6W1DGLS+tZO/SZLnYmaWX/pHe1bnU1q
awMUoD9KSh/qRUcXV4vZ/rpD07KWo09l05PE2AkT0UitTuYwyYPnpQf69F9gq6ioXbTrfTzvXftd
Jlp5HIbxrOxhlZeLe2Ppws/p0V0EIY4Oc92nug4AFu+MQcUri5/jqiNzAt1JDJGoGR7U1AqWtzcH
LV9FmnzQ2qbd2gXkm5au+BaB7Nr8mHSakENF3Ig7NbQa/fmJmu0V/cFW9VVx8ipOvjiC/5jM3HZ5
SPeoNMBqWXn6UrPHb7LMYgib4YZDtPOGXONjTgGM9uWFkzDKKtPhjK0nDx4dIG4O+8op+mrTktP0
xDlIfBqguBGFEdZ2qiOmPWlsICjuXsFmvsaOA9Udepiuiwf+O3sMboe2+e5iyAGsoT0xOhhidHsH
fm6vaagR/Sz5Mgf5NnY6xkIOoZJ70S/pY+Y077nFi4NZMLdzYsHQvEBsoajl7GjM94M7PNiQ1uhp
jCvN9+XWFskplP1fmdP3wAxC5yTekYj17c54qnTmsnP/TDfly6CPaGRkRhWAAMTccUxn/MHsE6dI
v0oeUHCuzFL/irO3if16rSAc+HJRiSq4WPF9ypmPPPpXV35BEoMgjOmjJ6sLJ2x7mauMvmvtoNqA
nRpx56cu2lpibVjU04nOb8Ybkedvht49S6zBa0F+KaKb9F1LPblprD4IU5oRvpriYCTeOzFjCgif
OKxUG7dxn5yhMhOVMGfH1FXzRrAKMPXBYGPp4bkahu1UeRsnjA9kVy90XMp/1LZc8OYHy8fXkKsX
3SIHse8eLAQNhvmY0xXAfG1eLV25m2jw1CbTcc/N3t4W8qDs1gukjTEzmfxH1+AA6XbRCbw4wiRn
7Lfu0JzHITzCkU0phrofzl2vc0nHeDSkw9bHVlEkT0xMLkNUql0vOTnZYKAGTWxjjb6WBFu5gSYO
UN5xadk6IYrK7jD1qOIVbao1MPADqr5wx3257uOpoyXAjMqxGYeC0KKioTFmt353KKuUxci0wcmF
zNhLpqgNMheofzl+MPeb5Sf4SSZ0IS1GACT2dlDF5msdFpziojvX6N7otNxzCsCI3wfAxz9QKW2R
6nA/tYLjI58BJ3H7VrfWYzOTseIXbykBVyvYcfZqauXrxA+p6VzUSXlw+bUZvqvxwYiOhRd6H3GI
OSpz8v5uiijA02Suz3Q7h3GcH7XY9R6d0vZx0yFUjBOehmM47dEI0zlankrHs9F1Ya5dnumxEA8R
VkmAOOvaqYZnk2vtySvuakYTci3m3ZCZ1lPCP/VMyM46L5308fcZFpAd8TExG05NUfMv0Hhklug3
M+C44D+vNp7Na/cowXzD7qW1u2RP+0sK9XKYNShm+QMFBP33/4UNeeDNkHOOSqQ4WaS0nH6/ilJF
5dv0rjgROSpOolP0bMqW8sTKOUf9vuj3T35f8/tUYHRyQ4juaqGh6XENUT3EU1IQsPH7v36/cgyP
ofjvc28yGKtV5NYPofPP1/zjj//9d3QP0FxtG8729zUNHNF//m1j+Vf6Kk7v8s2/X//7KrekuLZC
1vLlF08jLAAxdqLlybDQXGnrOFtN0U/otURQqTKj1CZEwTpXg5C5vMZoJB9hjOybNIlfLQ6Wh8gY
SSxfXkVutL7WlJfgauZPBaTSzBZ8XlFMIIjbsp+41jGuJYjwoZUrmZRsQ4a1s1G2yJyjVAecb03Y
nY7eoQTqvDbMiNsqsznn94n3XRKnsCnqZjoMIEHCmUQfmA7pFjh+G4x+4SExiLUjUQ4ha3Q8HlGa
YCbEf+4LRqTYXgKHBAaa4vNGi215JgEHL1/Hk6JknCwpPAZFR6YpnGOXj86x1aCQ+eSlr8DqjweU
NZW3JKHo7dFk+8L3+Tci/SUwPayeDPiOvw8W3H4gW0yD9okzQTPlD5yeGApKvJ0EDcKAPXkbtQZN
Ai6QnZ2H5F58OyFa3BzCBwvtK9ECHlMuEDP5HvEQEoAWOJ4Vig9bwX6CXZvfExaf7hpX/dVch9AM
QvUoH875qOE4sOAs4CuCWJnZIdiMgXM9b1ovZA/SZBHTTT+OP30QvpkGbbvRfMDqWf40pazLOSoJ
lj1xGmZU007DVY5G76nOIpIieozmY3McJwcyNrhK6WKxLMJALNDPDjNfRMQmOpbhI1PFk8L6tx4y
/5g3nM2K4Y4P82wW45emOUEoww3DTsLd3WMZDyDAav0HKAsGh9i8zcOPynNjZSJ82Eg9+hgb8Fe6
JR/M7lFrjWYNngptr01W3vzu4BsINClugyt+mDCuSFZnZuXyfmJgvaPjPm+mVE/pCZmXicZC0KVp
ugYAjlGxmp4LxCtJfI7aM5rgZ0jkSO4h1uLLjA6c1Vysg3mJkvpuHHhfxJwcXKJOGvtjGJOAtYcc
s5jGcuH4QCcopWid/zHs6mLxrq1SZfmbTIavjF7hN1XhYdb0iRQivT8C1702HCTkEl9TMe3qmsQ5
JmGHBp4ME+aNfLwGDHUQuACdCo+cQoXcExGfB42CRvGgssfIZ89m/A3CqjYx3heI8KyukNu2kDJI
42zc0j++8tH0+8nl0JllJelaNbFHaQ9anLQaxCpE187SfnEFrV6tt/aM8Oy9xb/aZNoW5HRQjhNq
H9+ouE+veYVcqIeKgI3EYO2UbB9WAz5WLldf1/hHUgsWOxZCQ8THK+lN5A0NpJbM7Ws7VYsfx+Ti
NAj+MPSD5tPwqtgIKt62iMFL1Ev8V7qsLmzgTldVdNc9UtxcMrrNfAdfEUFff/H8RT4jfJ889RVZ
VNxVpaO20ut+Ega7hK3EKH+j+Nmn5+f3ZeCzBgWMyujrfTQU/fQpEIsOk/HTwtA95UV7YuWCVUBq
IpUdIMylUgMl0KMSETXMxLyFUqcM5+CM4dOsRv8U2Zeay96o4L9YM1zUyWSiPcPyz/xcrK1yHk6+
e9DoTu39KccCthMq3qPIP+uK6Sf3POZGYlZTbCeBbPMA0x50FEWJjgNK4ZCZgAvsORdV619c1v8I
2b7fPGz+O2v9v8DYXwjzq7+/kvf/56v+f0G228D9/u/I9ufovfz6r8D25S/8A9huOf+hWy7DdvQP
gAINBxDs9P1PYDsJGabtewa0WtuxoB0CwOrj//2/7P8wcVyQiuA4lk0vzIf19y9c+3/Yns1Nzncz
XQE69n9CazcBs4M2+z/RZyR0oBe0XE83F1zuf4/rEHgS7DwNH9xBYQaYxhaZj4Gop/jWiOrbdHZS
b8McBmkx+J/CAjjnmvWL6Y2QEpSHjgJtEN0hRzV/zcg54am9CMv7ULq1l7BSV4bmofLxqTot9kXC
WZ4QyCaqfm5wX6zzuXifenuPSCrI4RqjyXvKe9BGthhs3FUIqVvvPXbJ/C1bVnPd/MmUOa7p7p3w
YwJz/cyL5A+VWxHExugC6jPuJhApK9eqv8YR0llDLFjxQa8V+mZKrIerU+UqMX2WLeZMwg5p9Pf6
w8RogMmJj6AQdojikCrS6sEs/DV6L3BSpnwooaJtrWprD/1H1SFEw/1153e2x68V3Zgs2q8WIkRg
bURAORsNg/a2ZmpRDQz840RrkN4gOGC6z6DweWrb18brt3quUZc1Nh1q42x2zHwL6v97H3FpYBEM
nusUZz7n801q1zvAaiVBtggNe8aWWeUtSdk+iIkoXxTUqLYG9Wk0LN3jTKSn670UsgZuNvW3Ievb
IG7x3eDujldj332hUi1XhOcwNy79tZuNT1r6YctOLGyTbpvO+maQINtjr7wKO7/QFN4lQv92Sus1
h8LGyyqKxPwxb6jnyhrcDJFFZUgonPU4050FsUXBtx3j+tgtktFp/MYSMd/TKd0ki6i0FGf5K/dB
bFrl6k72NpwWv6v2qHQBE/l/ycwzmeGOd/YiWk1Rr/aLjJVE3GRVzveu4ZkA3BwZ2EW0jcUC+imX
yOTcTALfU/5/snceO84rXZZ9lULNWaALMjioiUR5Kb2fEGnpbdA/fS/q/l3VQKMHPa8Jofzy3oQy
RUacOGfvtRn1egfcq22FTFObfW7KDbq8eist+w71NdNMY3pyJRgYy8NSN+tP/agi1MTGd2m6mLsW
ka6LWrd2ke1msKdM7PlH+78uMigJOlwEv80i/UUYqEA40LxGFQx059CkOaFxGqW8BU/3VHrWtCdx
bx8sOvnYIoEJAeOlWiTHFJ3EcC6C5P++XP8tWL5B0hymQIsuh0tYXrWImgmwZ/pDQBmh4LSDED7P
Rf47ApdkPA1CB22060zpnqEVemm16KetuCqP11fmBLhsEVjD3EF5vYiur6+ul2KRZM/IxzhPjdFp
mtj5skW6LRZfQm0j564Xc4JWIvEOF7F3sMi+vRmjwLwowa+a8OR6rRapOLjpe252wyf59mxb05dZ
T+o03rqLyFxf5ObpIjzXeiTo5pAilW3R6uIyEItMHTJsc5SLdB1XPhIXeLXQ1fcVg3H6kujc9UXy
ruV96yeVUW1H9PDXd3q9jFe1/PVNX7+2FzG9WGT1wyKw91DasyR/9inT8CJ7sN0i8plmIc9fPiNv
0ehfv0xtxhz1IuNPFkG/V7q3jWbPvr2I/edF9t9xgjyq5RKEt7T3cERiEKDyzunE7sbFQdAvl+ur
6yVcTAYlBBDgQ853vxgQOJjQ9V6cCYQYMmZq0z+Sm9RGX0wMzWJiuL4ibxJMHgaHspmeVApDsFrM
D+1ig9DgDy6pjZQP4W+QdfOGvac9Xi9JZGKDsDbxYqyIDGwX1wtOo/afV9cvUc8qn8K/Z8lEszsv
bg1dD3BvdDXuDdHVpD0iWcU6PfnJIs+Plsv11fXWHrEmH62feTGJcBaKepOhBwjYlYOPJJizfL1o
pPeMao4tXhMA5/YO5tlHcLWhXA0pMdYUw3mWkRtsOzwrAKnbw6zkuaZjtIkXY0uLwyXUDEnDwfqs
r+4XsRhhiJnjkCsIyA0Wm0y5GGa4h/V/Gp4C+ZBabDXXe/h6T1iL6UbZ+WMVcei0XWEdr69CmRWb
lgMD/ZfGWSMykutCPzuz6HaNY59T1DBgbK7XqUihOmQB/2AUVNOaofZ8cCNhsv0gj6GJH8bDRbfi
71jxPxEHcMS5I5c5eSGq4oTLU+CR2TudBurH5jZ0s3PkMSCyxrjfpoyJD1pSX0A7kXoQZbT9QzTG
oZHRWeHiksbJAZVjA42Mm7aFVWK6nHwLJoc+BtGWNAUXtZwIOwvgAcN37jL9YE36yW6rO1JY5KFq
dZDjI+tnZM0t4qUALVFZbAwxLimoHUkaGR+eVIWERUl/10M5cnB4eUsr64WmrPbPV5wW5R6xGNPK
PrmfDesvLLKENtxjlrBjaDLwG91GvoUDF/kNirjSDbutqAx7Iwxm4lblffbWgJ65PKGz528EHT6a
50N/DR2PtGKjlXwwDNbj98Aizzgr7PlQIEiXGh4G+l+geUx/mCtfVdK40WxGSyM7I7LjMeqZaU7F
uFOG+2LNzPxK22kRkYtsXc1UQmk43hllq52QJqDwMLT7khV8XXraR9jkqJHMKfWh5MxxPB4yJ/1p
guzZGoHyNXVH7JrRcAfOOiaFzG3YrCe6lvqC0E7JJkEMdG574Wt1fGzTzC+NBW/DeH6DrmUm0ixE
cSVoUga+ORqbS93WhFFlCNpELOLboXD3TKEJuirFj47OzGyszdTitY5mV9sbliZfqZAWwThQvukJ
GFPEoTHsTpiXRyc6EaFBfAUSpdgyX/rcGpDjenQQvDLmxP4AJcnc1Ms5Jk/3NnIdTAksQHZN0G4O
vH5JsdVzxagNJYir3PJkem864sTVgBhhU6JQBcVD2Tfam1jvS98Na5IBx7gGJIbwg484tHuFVyK6
NILD+CyMbzPQxktLZmdB0xSw7EpvnUVAxKij0TNa/WiXT27eAmRA7kQf7hK3df5kat4+sdpD3hf1
DUsv7XNbgY3Kup+qH1ZTbJUHAIg7PSE31Ax0a1v1LQs98DzfGbxFzbx0abhHipZI1aYvD1ErUHwE
R9nV7rM+xNlWoeZcddybdOPNv1iSCWGFJS7YWq6wcSNPJFIOGwdcaj2YtsQBdme7GaZ1KpFu1rUT
bVvS/DjbBYL2sXcb1I61csyEXlNYQFvVB3a5CTzp2HBknapFgTkD2o2iB0/JX/Lz0nUVCaz/svlO
g/LXieYftxDW9toLIPAH0m6qwp2FQPYY5+6eFdBaodE7QCpy9oIUMY9nrLDBDBeUOCi7kLIpYLIY
1jQsJSti4Fjty/KSaNZzNYEiGENXf8dI+MzpuXowETSEnDGLqqN90BG/aDqzDbEjQgA3o24Zg/zP
1sCgucskUg+yi91Mt/TuXsqoYTgXiTOhmAO3wBisTB5D2zwgyw18ZKbnlGYDHJEXZwCEYDnpd9K4
p8qVDHso64Fg9MjTbRu4HZ6RlYnImPgcolnq3uXArufvULrPmhf9uioeVox/eoan0Vm01onZeLNx
bfrFhTTqjaSxoHXxY0o0vQqqY4dtdTul4qfTo6c6fuNPIG7Htjw3nRxemqoFcFxnr7aimRzi1fCH
gkNIn+AtuV7CuP/Xq+uXQeL1h8G1yJT73/9uuQVFoblk28fMRIxW+wpx9G36XP1NYdY95AM8oFmA
XuxSBt7qntItPrBhvCV984RyfroEdXU0ly4PDfu7kW7EkEQB0HvxYKbL3b+AEK78A7OC5N/RPoNJ
hTT5mHuKBX3RuRohTPddM7jw+0IypFxT+5ZyXvBYCETT9rtzBosUHfXbT1j18Ve8KVk+6eloXTLJ
OEA4SMxt+Y17F/9W4vabANcsq7B9k8d2sLKM8Sx4AIfU1NauHULq0Ag7LlPT9iMHjEGN4iePDimE
x1XBIr3CkvAFWe7LMDCwZNmDPgavo5Pcki8NcwuhNRNd+jxAyvrR/KhdThkTW+FdRw/rptNoMMk0
MT+CnPhVK1lC2LGdrOmSjGjauWhuPx4r3ftjl+63XQoGTyRPJPvWW6ESi+Fb4RBabsK8Znpp1f3P
UMv7IGl1UmzX3O3Poa4KujEtgiH3Nkqn96FttL00Z9gzVUOPWWET0sx8l1bLSUzCuJZJcBi18IX0
4niiO4pM8S5ilnNJQrjbXQddfemnO0l/yZOiPRs8yTaboJPnmymfP+esUTepm6lDF2YPFdZQv9QC
ZpW5/ubNqdzN7N/YGsWiXQrYJ/Sdng33fcoRqKd1pQRyhcYbAOxmv4NlvGumTI6iZ9iaTyN9s7Rr
1rPJ0a7ZIGW+dRNEU54h0CGnWLJ7nZGrxSEI7Tjjndoaj6WyvpMEi3haBpvRywK+Z/M5U2utTUPZ
N0miJZS26GHCZr4FtL5q4tLj9oBbPCgH05dEcdAwtpmbKMawEG8o1ux93VQnbt1vsxzdHTYeyqws
pdU/ls/GYMTrDDEhfzCEAHZuHRHqMOqXwdYw4RmrNNw72vxlQ3WHC9KeaxJxvIEF1lwKCdw52xaq
yamp6eOjRpE+jnMo15bY0wmNTrVu7NJM1Aejls05hp4Wx9mwIwLEZ2yeIarMzjM+cEoVNe013N6n
2g5PEROwNFpmr8PGlBEIV6UHh5Q0iDUztq6YEXoqWnChh39r0uTFRoC7TtBD0Hb39bg8/uOirrFr
isBCjIlGh1gdWrUuqLpY4IahqXIHcnWFNBBCTHxxlH44NIM+8ujZhypk7OeiIsMtk3JvdBNthgkl
2JLdoCP+W8FlHdfF7B1qN/wddCJFGvu+s9xtU3FnmeEj8I11JvXioI3Uh2VhUdla8V5ZzY0ZsoKH
AT4/rSK1jBhgUtSIGxh18x6E/gfjYbkDGUJncyq2ZsQvSQE4IdvmqOISDzE9hHl1CCXGDcnKjpgX
rj7h0PtRihAloO6u+mS6ZI3Gmt3q+2mRyJhqDQ25XpUl/CQ4vThj+VaoFNkHUVZh8GjfAw63/P6W
b1YQvz1mAV1pHcG7E8ybJmLl6uG3ZwPj02dE8vZUbSSa3DX9YrHhWce8tindWpy8ySphH+P2Cy10
oUxQXMyLn/wPlG3Fw9jl3UsXZaz65KjpHmQ3WmP80OAmc7+rQ1o7ASaeWpwFiNNVu3jILOakgea+
tAHeTTvpSl+Ym6ZvzP1czQBPGt3XhPthwIU41gHSytKghGe9CJgrSWZD3LP2Ck4dlF5NPesOb7V2
/uIC22HfQ0dwQla4tEZUFoNSPA6R9mL06Y/WDc4LaKDnkt7IYaTUWhF9pqF17PJnsxopwDEba158
BkUt/WYwQcvVWHnMejiZKUOIKGYWWVXTHwF596I000990JkH2M7w7EzM1nEM0tgU95JXm7FV3iVz
VL8vhDMeZ5UPR3xZnDUjv8tACc2BjrAoDnZGkN4TVCc2GLKJO7BGOk8k5slkIPsH4+ToIqGs7UEd
gKuNp15SZMIa704TrO8pBQ+kQaL3+lH65B+N+86ZPoQT25hS2r0xTNGeeq9ZZSGmpg4vGbBi7AaE
miIvM72j4Rbki4Qc1cIZYlw5kPTBvOKzGPsZMffQ7cbhPIdKnK4XIFf/eiVqYft1rwv6gCXCPXSY
a8HAusjyv2KOOtCgq1Jv1K7P2u92UPEpDjdtquPjRwgmhxnexnIhxDUHXc3y4engSFzOJrg90wv6
1QoTU4HlEpVMben5Pi45DIoue56ZfUUJzREgAKwWctBuJ1a5c+7NkBaKcvoaV/UEokKjI3iyFj2k
PTzOU7F3gpIk2spV93UqXpjCiTeAmqTTxTUWsTETb7iszhS3YpX2FcThZkLaW6bY/6BP3XaG7/Uw
3GBQT7dkXKMgKYI3acTBBkvbIRptWPT9O2Ei4uD2CAybkg98KqjF54j6GXPI5wgHmsg/0NAVy9/G
aKv+EM/lth1IoUgHABTgAPGI0gRf9ymbz5BmxmZyzf7Um21/Qia03Czjn+dm/fEO1B2dXjnmfkcu
F83FSvpWWahHJH5+USfhc1XE2g0c7HTV8LS+Gf3iwaCVsqtqrQMYXpuHyO4+Ccou7hqGq4/M+Q/E
gmdvOgKOwzxgwa096Cs6hLyJyqKIWEiHhXUEnPTbVUttX+PaTtoft3GqC7DCOHK0c8xmRc1p3WN0
QjMl5BnPTSHb89CbN5VeNpeZameHRuWz7ZzK17rwLy+DG9N8LVO5YPNtJItbq0j1o1nEaOQZV9HG
4ziXYJF23Hsx4k9BbYC8CW8ijLLmEGX3LVaSbZcA5Z+i7jBIwom9IH6vOoenmLNrlzbaevCKTw76
1XHoXx2Csdjohy35OXvoTmobZz+onRKfXmKwxvSQMDhskguKuJ9xDJyDhGeVqJxQdFc+eWlrbQo3
zV/7pL6P21J/G1LnPDv1uYa/11XY06IFYmnX5R25FOsidsXnVNr3Mvwl+867GNY+D7WXXGsZh0Ju
mhtvXnyRDwVMCQ1HfQIpP821x7GMIfXjBaf204zi20bPJIQCyNgFq87TpnNfYoon/GY9xuJu8vr2
Lu0GjPaub8NNORnizV5QZL3D4uwtW6NN2EZLHqnvBmO49rzmkAhCVHKUldL6NrzwWZSYfkjAwXcq
y/sobWlUlZVPmJeF1SN4n9LkKS7cfmd4VBENHbayws044k1vGY7uvAiSYeqBKygIKTralgcyPXbm
Z6YKXWyFL6MwLcahekMPwuUACNxmjuJu3UIPJRNKsCdh220g+mHKLvu9aQOsqmy3OYhJiVdNI2TE
kfI+NjXxoCv7qFzU1MIUF0IxyMATjrMRvV0dq6Uhe311vZC4/RBMzR70AW3fHK2lFoy3IOQqVj0c
WjIXh5LO1l05CHZ/flRpCnSIjKt2s44BsJ5fmtpZoa9uD4mujsYMOr1nOtA7r7rL0azIUWCk2bHt
jT1PfB1gKbaSvTDLfJ+nS5UOAzhNVblzE/clzt8rvUGc0M/hUUTtPSgu6C1ueZlq8rPoi4E+Ezkf
t0YUfDh7TFzVOlvCRwxpfzl0qTe0LW8TW95J2irM2Tkjzm21a8xLEOfDAx2ux9yqNvGUt7uc0ZmP
u+HielWyMvs6OQ1DIgkM4GZyIFRvFOcc6VFjVnI/EjtwUDU+dtlFD3lilBt7GB4VVkyoO2gpI9Iz
RwwkI+anjS6gigMpIOxETgAelSafnJJN3JVqkxa5Bq1c8etjUH3sQ/ETGjc2v7bPs8JUFqC/nmPA
9ZB23elbw1V0X/F57XAWyZWGumAJGuUJF+t2drDeeL5Tj3CdyMhh4ffDwICuZJFpKLJiQog1BIjD
EQxHXo3xjvKqgbl1skHTE9veXCy4qvDhpQ3gITbWuh3xeDvts5GP2oGuFGIBxVk60w5FdtfCSryw
pr6IlkLsXm/ZpWVQN2z671kb/UDSWmDxIWcFVsPt2OHfseczm1a/AgOIBzjqX/SgeteMxrjndKPo
dsaVjy3sIsFVNaFjnjE/vzo5QwzoLcGmWurwOPskLF0S9xVyB3Q0Fziw35SUuxwPngRAd/DCaIwS
ktxN3B4QIibguQY6RvSdaZ0Ot5qVbngO+Puo+j43ihNS3Y6KTSNmPZXu3fXSTBQxs0594ji63y5y
3ZFp4cnR6PvDdU+Mt0qx5WcxmJho4j5rBx3NNxQoDKxJv0laYoU723w0ZrO6i1S4Nad6WUsZjgSZ
MlZO1nW7bASggDMpR2TpHhAef/I+j8ls/na6uMuVy+wGrgJn4luv6nfFEi3V2N4HuB17U6CmPZeU
mushQZXBIgIEcgZG3c4dzb3CfCoMFE6zZ7I/4QMY3N5j5Ck4bk/BU+XE92gxj8gC9l49jOssqslV
GSCU0S6xrKilm5zuVNs9BRAKdrNmr4Wr28yPvNPYIihN0uI9is0nAyLti+aAG+VJzTmhDigFs/pO
9TQolIHYFGYoJg5fQz+2WlDqNL9iSaeL2rTJbyrZqL3DWAT2db/FN3DBRq5tCrsddrQ6fdHF6dHg
VoUhVjjpYai1Ty/gwITEcx+R96jpyb7UGnWsHSbGdKPWJCRRISMtW2sO2ksU6PmeZ3/fNkm9CcyZ
uAgMT5kKEdu2afLm0oQNkqb/QISstv0ijqmIHrnJeuOUIC2kujsijUVNruXOhvSt7jYxXdygtj29
FV2G01lYxT627PbmaoNt3OQrZdX3JhxWXtRvDV031q1Zx+tSEBKS4Hq8g6IdbtLJyR5rheM31AL9
RRFnsGI4c0/Mx/j67mpZ9YPSGqWLPnZ3jWaJQ9vZGkGXnXiSlvuTlEnzA/v2oAoGYUJJUrthU+pk
QkCn1m0RP2La7la1Hls/Ie8Zdd1I6zKnjjagtWFU43O17DMLVXu2LCbQDM/KV6mqx1bVwU9tWFD0
SMfh1NGtgt78bCRjc9IANADMHjJ+fCJ0b5mp9RATrKrKfzDLk8vxU+EAJGXKae/ieiJ1WwqPKM6q
fUJrZC8LXJr03ZMAJUzn12nOmU5sLDYu1ASegU03y4tXoxH3s7SnnwahoB46/bptLIOstAlpE3fe
SioVHyYrJO8sVvKQ6pokjsADpKPIaurwia0mdAID9vDfKYneAewFL7HbuGtb6MeOaKdEbgfHfq5Y
HdehgZFF5zhqYz7dG9Oo4cd3XjXbUOs2nxmfVzy2HqPYucebHTT5g5XbZ2ViO6eVL/dpyYc1AZDl
6Xcmv45BwtMkZedS9QEUx7Du5B9dRH+s6ds6jo3xm7RFtsVpXIkyerPxWdXYL6jXSQfsEozcaX8I
s0gdGJaNTAx+oFmQC4bStoZ/vumhOfhZ2/+yQLTOfM75BFFBbam4U+6BquW02W2r5Uem8AB8Wxu+
ksT7LO38hgCmfAlSQZ9m3rkOCZ9gRGjOMTY3QvRXifmN8TEkC13/pW39oBvdHlMrMb9QVTZRM72o
8kM5pLVqLsU1bB1iAiNO4IUgE3ZCjt1t+087igv2Uf5g0TD/cirfT/nw4sj83uGAYrjUo27MuXSi
PJJ8CIEiAsYOtIsTxQetGx0fxONiNLZ+WsM9z3n2IHPrFzfzxRL9BxvTZiwlgRgeI+WqMT54L9tS
MA4aS/VIWJZaaRHbew0Nau3eMwR8bCUKbDOdNuDbUXFV8x8BvLdW8tZo8h1yeoUBf0AiD23Ezd5U
fO41sdIWY13XngahtqVjbC3FJhSmH/TfKDaYJemk4zkOY3pXhkdCy5bU5vptdlIGkxmLf/zTBiTL
9w1dqsZUL/hl7zIEhIWefDOMOU4Gh9NYH5UP07tk7uGdbFAb8ByMbFs1P0ESlndhbwFx7ZOtSLwv
VuNzY7TBSe9meLiluh3VvMKuTrCMkFvGvTIxcx+6KftWYKFvnI1jX8WEXoSgDzz9vQ09moywkzo8
Uw9DkLzlPaLYnrN+ylZ+yydD464h3S4HeN7NYfOgkWqxb6zK3iWGd1stmZoFbMv93IbPelzvpFPp
N9w75wDT3dFzwunGTan5RxWmmxil59o1SpR8MvloGioT4L/4mrVt3Sbl7VxZWJPj6GSy/2DXDCgZ
DVYY16XUD0MFcBSgz1AHAZ3p2zgyw3XTobiMSfDe5eB7KbaalamTfVENNjFB7cDWYujTuou+YNXX
/IBA91Nv2CdVC1CtOkWNfO2amPFbpyzmqBgDa/uUR3cz6PQVOCK1RhX8NZCs6asIRpgxDfQ3CTWa
vekzRDjjo+DLC25fIN3dPg2cR5x/NpM8ol8gNomVKargxGxh9gPYXcvkJiFTffjXRVbM8uXYi90/
31CQ9fxBUH+ISuF9/q//+vrtsQgnXOkDv/OYjqTYVc+AIgtInjZhjaPROBRTtFAJiPibmRUOQCi2
NUEgKwlxXUlkQoTnUSF2+TuJM1jFCpfZoRkdkm7aaaa+c734E1sPlTHCD2oBDNWED9EZJFHVcyj1
Qn82mbS7RYzqtkC2aUXq0aRx4uekG/qwqGsaHQcaEuk6s6meonlTeB06xvQIC69mpwLIbBvfyQwq
yWUBWaF82wjpHQTtGBKHsXkGbf0lG5uJq3dfYRZiRffuMM7lPnFuwMJcAsfMCJScXfxUizCqMwkD
Tq0Csp57X8a4zFO0L6BppIR/wQEs6BhvjRZjXZkhFNMxaiOUhjI5yAV6jxE07k72pPldpEPDbrNP
fZTFsTBz+rTNg4iLxwHxxg4dyd5kznqMsrLeVknFQDq0vEOOGxgjCIssYavQB/IhO5MYKA8jqu5Q
R60jwP5zNq3LLd462M2MCP0sN97GmrNrarx7RvEzj94lj9EjRBZK1IIvV4DH2KZRkG1UHGGhauqb
ILstIvPFSOJvS6TVZdJZIos4fiTqY1w5dZcsJNYHbCKEk07qEohkqzAzrSdl2eu8ppIUDGKj/NOS
06WqqifRM6qNS2XsUflgqU8+GaT86YQ1rRlmmLeRlj2YXvhTgGiBxse9lkM5zlG+zTUDs7Qk2SeI
vAwZc/ZXYW/eVsQnxFHg+bbAThfq87YH63/KvJD+YlR8zh69eRpYEd1fsqNyx0uPdbuq8tbb6L2b
75qcZSigxjaUFawdMT6EbvsA9efZtaY3gzPm2suzdOMUFaVlYmU3INrt4LEcZpyI5i/JhITUtGhQ
SvPEvIcOUUTUVlLqR90033uJtBjR/ENTwwBRFfGFiHGPCTJNMLXx+2x3/tB0BH/OT3oRtw+pa62U
ocV3RUmkfC58awgJakJfQsISt+z/KGin6vc///277Kg+podfopEKFLD4atvp8POf/27aBAH/vxW0
mOLSuPj8t+2nKv+v/+0fHa35H7YubF3XLdd1BCnqZIf/o6PVxH/gZ/Ew8rPiOpYhLSS2/xLSGqhv
pcnyYtgey7HuEYr9LyGtxw80DDYhPJoWjlHd+v8R0hK5tORr/7eQVrhCuoagv+Px5kxLuks+9/8R
Xp6YOCnS1Fx3wvseIczT7RKI3nJIVm0lOQE1NuAyt2fFKPVz0W7SzjCeZUulpiwMCFbgYFWMHMjA
MHzI16FPHAcHfbRPWHzQuMQ8/7gXfuhyf3EkpikpmwnMBT7GUIMKDqtKrmtvTE9uc/3px66xvkwv
dw+1QoLQKdPwQ9G92ulisDZqZ00NjKvcC7U7IPTPVoEoAkFOuEPH9TMlhlgLy93nTU1rFthcb4rH
ilOW6+KIJPSCUU1D/VMY8RM2ywVmE9ELbUZinNkz16OVbNMK0sWEef40TycRadNN9WRUKDnskRXL
pr0/BqR09S3dHJV5CmbR10gSGou0lyyHynFHZKiRgQuoOZXs5XTsdbj+UOo29MzI7MteYoff0ulv
SrKYWFvVbaSMS5gXoIDHoLpAAHlIJBy0uRE3MXb8VZ868EfTF2RGa6OPjec+iqkaMyJJMaRQamrS
W02VdoK2kfrEfLYrnSyYdZcB4h7GYQElIeSZnAtQJkZ207sy6h3DPkgg1bSNytHbcVQ96AxXVtTy
cgfihWa/ReHbO4iEoOYHD15cKD/FRQKz7hJLGiv5kNL+IS3McOClJ5VCJjL0u6iLy3PqFr/0fiGw
SlyzetCWpLdXzn4I/xw56Yg8OxAi0VM1P+ZFOx3DiD9GrMnoxlTZKzad2ec43vYEo/b4Y8wWaLTn
mF+eY1xaW2OgCLyrjgmT4nZYhxQ5QZI5+zgRPyOg9tbIK991radu0uOdsKqveNCnPSwMUoYTtHQ0
6u5Sbab6aDNEFpCOQQyCci/ttoLJ7/0FkGNyiffbY+Yx69xBuJUhvBSVibNwCS1rzPeZaXpBKXaM
8Elg5dgac+Vsm0hBNgBjjs4rzdeG3aVvTr0Ekoo1EYyIErLixTXzvVB0IsHCTVkf3WN/uNDW2kA5
cAFWkh/otM2bNVBYVjlBK3lA3zOS355VzeAGx+cOjAB0CfmaEH9n9OSSu9Q0KwZFlJbFZ+Gp/JBa
+RGNd7VJyrhGDt1vXc/+M0VPGSqYXw9Z5K0rVbcbbbEoVkipImsE82L7OYK8bQl2j5EGBkoMa2iP
8LcLK/JtK3sY0H4zCDaedKPxXdE0u2oYWkIakjUOfTBhtQ6wAvkXR4h3kdTvA2w7H7P68wx2bDWP
FpkSQgEJH7PHsQ0gtAX6qxEYZ7tKfztsbht3Vp+B4klAp6rNp9aqo6PT1CRk2vVrrxVwgxbdrSoR
Y8tYbcMibfbgFmL4lNQGqsy2hVesGUXdal5u7SrR3I1aHO/6EfHdClMej1LYbGMM+rqDqjUM0J7n
MPl2bdndaGW4U0jatlWgvRZxSSpz/tS4OGs8tSvzzDxeL0ow+uxs9c6g8aXK3AAfb0v71E44T7LZ
Y8jrSeeugfG6DOrNPqQnWZSklg3h/Zxz+u9t7LNwF8wlKnDv1sVTzaLtE3WznYbuswvKDu2o96qR
q2ekkbtxCcbVM2/YGDFO9nG669o6OXfWpPZeKm6UYwxH+xIs8mTLzDvkIszFr//aBi6CNaJrRhpv
STSdO7ajoyUQe5aJVMfcOiSESfnzwOE7thlyUbkDGIOGxsHbrxNGUAQlYpAjjO4ozDZk+ks8RQNo
qJ0K3lGjunWdFtjXFt1vx4dUCRH5mUuNA1Tr1ZqchEI03nUQ6fkbpO4KifidZqQ0liSRXZ4ZEsAC
h9xUpAqMJj+5QfvfGdVTlXn8WUpqMIbEX4QnTWtb5w1iqSOX6nOW+gt47turPPYqnk5KcdHB7/hO
IV+jGHNDM/SCfBr3W2k6BRWVMmMr3JmN5TBj7IoPtrWe3lpfn5kKeBvT4fZ2cijdZRRuebSgyC+n
6KmrGOBy0iLDYTeF7RnRi875MfkrPPBprd0QyrMo1Eu7aLdZETxHbpicDZEjQbLbc6vDiLdCcUjd
J2RmKBAtE+qTo7sgOZHUFs1fEhL7MqlhOnhu2fggKYeVObTDplXFr7MMZYeeLBAPXa/uvBMIHe5r
oxMMM6t6A2cSfb+qfbvL5b5KHOI9UgYEJmBYPcG41Y9A4xtH3wsru51muE6ZDU9mIhpgDS5vzlvO
P0n6C3Pgvswx0JnF9ADUCmF1fSzmptiFI50Fer40Ui3P3hXK2mk9WpIwl69LGiO4gn1sNIgsiqOO
8b6bWA1Iq4EViVkjBJi3EUxFcSGQGyhrWC5Om4QbB82znItXPV+HZn9LxxwGjLTuBvLJoEKkABvw
fY+HQI0fkzIqHNzWhjLnKQ9KWBKciOk1Zc48rAbrDAYOuGvUHgZVEk8bM9fumhYQMhpiqdOKsudT
ai4bOAG+8EesjPKk1eSeZL4b8gB3wCwC8l/Ba5ndlJ/yqv2e9eAxm1EjOCF+n9lKS1rfNUt+E+IX
jF+8URg7/A8fsdYK30mHHLgAWed5NK6Bk1jwa+e7fozmvXDsCzXiR10yXXOQ+IM0butFbh3B8GYI
NvblEmqEElUj1IzWTb9ypy7fmjzrG4g+EFdh/zp1M+/QUX1nXuWsbDeKtmNubjn1uIbEsFe+jQGt
AuYx27md5CZFjxQNDIPLDPrOoj6ueESmokkvVdq7RHAUNzRCzo5u7RA+5kRQdu9aYbzkPV2dcQAz
0hogIAIbFZ2jxdAnUBKVs7ZLw/yTO2cXzfI8K/cOl73fdM0zOiAMpOY2Xgii8HTbTemBfer+F0dn
ttwoskXRLyKCZOZVQpNly7bk+YUo21WQzCSQDF/fi37xjRtdt65bYji5z95r30rX/VhKobYlx0az
DTzAUh0W4Bnvc2ntYDbgR+ESwmLy1CsYiElaz5HXr64S1f227nQWXIWEdW61H/8RXs8Lqr6fxkMe
zmfUDzDdeILnuWZecF1j0wib18Z8DdpSPYU5j7p5bVJtJT10ro3DBZn64MgXC5EW3qMI9+7gDMdA
c2D2bc/aYKS4+RO5EvZqbIfH+d4rsXDwRkZrnECPZXndH6jsILMsVA83oQJ45tCC00w/ZFTqrQjK
70GM+8lrK7RrIS5mwYu/y7uQV/iISq+nceNWVD7m2bTLuhVHZAzwaMxPgZdi5yH3ssBOjgYFIKOa
QbsIKPLabp0dNhlyygWUV8/U+TFQkMv7uMZRk0TgTLMHluhAhAKrId7lZfd1ndIYuP6QTEm+Xenj
onlYsE1GRVHoxECBeDv2doRp+EwGZrkzprS+zLVdXQS8mtPg+FvDeakH+WbLSTxl1x5YxsYXVrZN
ABHO8pPOnPULs5/iIHztZ0ccW7wA4KFj7JUxOBtSV9PDxMs8b2HlLupqF3Z/4VRxTj0ZXHhgfyw8
HA+qse6xQeKOwUJgO7a/C3vPJGNC8TWFjO0jQ9O+LvyXmrZzXLr2TqxdGUM9VtGc0jIHmMjf5X4C
5X8wVw8ZFtlxzW74KRbDOsAmb2uD0eMZwQ0UAM8BjIZIt/FaLL8mlzykkG3dYIbWUvN+3dYzouKY
4eAKHRpZzTDeAkwYnlwKX5hEqLhhzjC0eGRrF41kkqeU50xDQ4r1WykMhGUPAl1Di6+UhUSM0DGA
gYpD1vipt2I76EXp3nNcULvKEpycUsypBl1yC7dB4wU/DBzlzndjBeqfwQ8PVVjcQWVqwRAAFO/H
7CsOuoIAjXhUjL8bN+C/ZNVX5XUHMx2YNSubAhI0ewf/AU64VkSGUseU3ca2oL1rWztOzylo/Gi7
OWJXkRBOyX4917mxaI6ciUMHnKEC1VMAibGujq5ucVxhE2D5tK1cHuK5YUdrAacekrO2IXXmSvIh
ggSaPfcGVYMBt/dvbgsTbaWKwRe6OuWqXlPpvRna33CcDqPRbUuFuJ0x++2RJKsdTUCnzEjO0phO
ZSzEHbh2iulj2knl6O4Wab6yos3287IuN6GnZY5/TvkUCtO41SKJ+lQ/E2hnkQHSG5w5EmUY6FNW
Fd+5jMHz5Cuf1y0fBd8cPpkrSKB0t7BWtUoT3jd9AA5buZlEvsGsun5gFTQQvqSJ+k2dNftRLQGk
gePEfeK5HHWmIZgiaYTPcZfcp7H7rqbq1JrhE0rk72CVfHH5hUcYpnTeHywpE27l+NFdShIcWf0O
xuyMGOZxQ3QtWtp4p3nZlYhhaYiuSU9deCDZtvGD6moVQblxWNVbOGhiSZE3bKiV/TxcB6YUS7I8
KxXNAf34JW0+kpnLKkETwDGuSLNPPEfRVkfenTSkHQfDRPmbX4mVHdfQP8jFv6EfA3GJ2TNV0JZz
DEBiHM9avWo9fRsZuoGZ7IyekaIzk2eeUQCgiXN4bbtdCn1RTcMWDocwA8C9ZqmwdRXvhCQuKLn4
u8juIETONDJ/G8DAom4V/RZL4f0v6geg9cCl4fK5eD/o+3szmk/q2+aFMhRxTh3iebOuv7HHOdXy
jXR280K7pMOScd/5MIR8x4ZzqBsoigJIkaLKNGOfaFSdu9LvQSoM6YWn4Q2iF5fsfBCN92fgLBiK
V3tsf4caiFpmT/sul91RJJdlDgjfh+FKyqNknpR/YeJhzhbn1Q/mr2TE/5fUyQ661m4Qzs0fhzse
3f+wiV/cwDxmvf3DnuiVjkrcgfg17ZmEj51ROrskQPTAx9KbuFj3ZnGjn/PXWyXK1VsC/KbE5DAF
+DSBORlczOWgb03BjhHTrnKuAjvgrqSGA2Pxl+nU2HbpAMKimgFVOJuOg34wsoWepydtLF88qXls
B+5NCurHm7qicYzXvW9MZ6/mPKqK/ppOvM0p1JvQoDe5BWoAh/RDXmbGRq04Bbwo1FXLTeLUKy53
2YezdeyMeZeN/KIZn2+RORK3sb7KGF+sld+hOn3yyCUwlMb3Tu1Qhyxn7CWICGEQ31Sc4F5oQSDx
4IWk/FjV0x262Y8AvCjTlrKv3voKe3F1FpxViTgXo8P4KzC2ZyXQ02V4VwZ8xKxA3BmqKFDel+WA
PosHPJzzvymRr1MSnDCF8PDhNL/Bd7xZf0PPpWEgbuPI9KZr6sXD1g5ifwt+/IzsihcUZotfXiYj
lncadVont7ky5XE0lz+ing652dqP8/Sj+ti+55wJhv8fV3Rz7i3oLcNn6WviZvl8zIPxorTHS0IQ
LBhsXp/KdV6HUHOsm/RDPcB4pw9FbPQ4kvQAzToDpJ+FSPaeEuYeSySsyCD7gFAMDkfhxy1MHMuF
dF4NsFxbq5fDhZHoY2xC4iU9SRpHwJe2U/vJcXjZWWGFhy8O4eF18mGZ/adQyOd1IxGMajw61rNT
a+8yTNOKTLHV41gPjz0tXix6OckvfFOTra4kz40jRLtDa/lvefUjNL2GqX8YyGgW/fAQFy1r7hne
Yd1VR5qY8+3Y8NBP4xjblAISxY516WFa+E5AU5/7V4+i3NH3towMx7NtX7w4vVD1dFZ+3W3GDCsl
usZGELk+TwKVgQNyyZ64m9pbq4bvnhIDSNv9P2WUD17jX6RJmBUnyjtC+z4L5itQr6deqMe6t/5Z
nFvLilOTlYTTwRgNyliSnZ8TyE9GcOv6LIb1nnAHe0sIBTfmvAmJIkvL/EvV05uXWIBZ1X3sQaxt
eli9HtOudu1rYH7UlevsMcdH1mCaxxpHVGxXpMxXHqEJ5hHMm71z1BgfvaK7s6n2xfc50r2IhRxW
0JyfwRwnj6aJUuXMrvNt1leDq4XHNxmQysiZDzKIUDoP3adFJvji+qLYs2y1uGbUWdXQ0pqVxBkW
/F8GYPdf2tJyI06klzbpMFIP+hdDXEOEUYPC5V1PR+6pEmb1XYfMq2q6zKRqj+NKKdWJT9o2qK/d
kKQnfPgLfGAvYFv5F4HxXqydxNX3muvvB+qYZ+Fds8F/drxL04f/FtgpRj8Ry+0mek/Cpzo0994I
6bIaz2gwtz5vIhr45H2Y0KDcWLuJA7hZppshUf8IR2PmUfUWU84Uub74BVb8GOLt3AnXIaM0Vfkm
xPCTCUVf6LLWXgaS6fNnyP2vKeBJN6DY1im588Qanwmj5afGuAbeuYrFt9+7zP6mpgaJ0DpK2ApG
DAiNePpKbAE2VN5F5K4bWMD9ybUHdvKc1KnT3aHRoBB4FB8s5nNlNuYWg6OzcYrpsxbZcmlzTe5g
QD4crLE5cnk+dh4I+ry8AxdXBj0RV633GcWSR69OTvwWgGPgtm1qTQ0mqbVjXzC+WfPMhQFIrV/f
A9hhHO7UUJyKBK8TzM8AIHq7FdOM2tUZJO6loskl7GjNgH17nD2OdKtytTQjECKZv9OQIMnJobm7
HerhaL8OE7yjME1Yjy/cMos6iJnKNmn1hxjEhV/Be+Lc0aGhj+FqosCwNzoYh+N2Ffug3ponPFbU
xqcNb0SbIV5T98S2WPNRjukTfJ1sG+ccl2STYzM3/mEAfPJMNt5xRg8mtgzUi8dWdpQKlSMej9KZ
9kbQdw9espxEDGSPjXkrys9k6PwIErWh8uRQmskDASh9CBy8d24OBsv2GnYa8uRnSX4URDbw4rEi
/79NDpj5Kcmnbrtk/bzBpbjr+D5o9YCXgBvjOvdxdjDWJWOoSbXAO2P+aVXIDW1/L7XzkoW01grd
AkpdSAhD64i4fzDbdm2DprQWixV/oLEHj0EFqrntTPEQB3Z6DooRHzF9U2jpztVGLGnBzsMqWM25
Tfg5wBZI90XYNlff4/Z2SUNsl7SwMTDwQReNQ0N42bjHHG18alHLv80KwdvIn1nsz89+75+0W1Bo
k3z0Vri8hcQ7bIOQkZZfQaCyaCR1eamC4J+junRXzFzJgQnbX85wA+oOOj/FqKw7/9bFJO5WMAyZ
YgScgeKZbJB/A2s4D7GZfw4qGOEhhM0ZtTOyVHuLF4NvgBqMfY8544QER2XKQoZFcEkNmo33bMFP
MAeYxfXcHTgxcrav3L+yGqnMmOGc5WbHH8dOtSsd9ZGtrHXqNqu72KndA0S5Q2nVYB3qik46e2FU
xWVIfgm7/zFGqPEs2LW+Df8/Zt/NcAZW1MhN+iYnDVweUskGmUrRdzKhQrQ9D5ABZzWn9tih5iho
b0bjqX3jcFjUCfuNJAoW/imkc1Ata5uRZ6EB5LOAbELsOjCfs4pumAosGmP9jH9kPAUuxD+nfMxM
uBehVCNfG628jkooMune3DA8h5uxETmbiNreFoLRfcLtKxLyi+CfscQk5RXT1m/qTR+dkUU+nZKb
JiWt3yI+FuybN7M9gmKXMM0ANLVV+ULsr9jZE+VE2KLca2sOf8Y5gIzUKIIN+YZobBel/mRuTWky
DqLCapc3JDFAH7ya+RiYfXPnUhcqSIU6CQNws4LKZVzu8CviTy1BCsf47MCpiGNQgKQMBm7nOim2
uTcRmsX0uqGJfdwVxtodRtHCc0dGY1jmz5DoGCf5o16aC0jq/Njy5FTYBx5HOKMaCHZUuDjceu9f
xmKx6kYE9Lqq2ZeASsO6vxW+ak5Ag54Foh5bPooOGioMKnblmqDHLregPY+SMc32BkqIel4ydU47
LAVI3AFHJ3Rf40DHD0s5/g0LMR4kmynsnWAwWZRGOmj2xGmCA4mkQ1th41/i7jN3djwBOGOXktYa
B8+G5/7raZU86rxGOV217wAqoZxxtblZX29Tm4q7Kidlpogw0zeYb6DHcwQP1TN+bwyTsWJfJ7vz
GD5QomWckDCehyUELerm9Z10SfGbhUMfZUuyjPGKPrZiOhTScw5J42yWLGjvzML+LtcnQkxlq9+A
t7ZT9odLklzcJFPPdp/2+JeRpexCRL72PxTPGVAZzA50zgxa/xNeeRM9X/M00T1FdVO09J2Ohk68
Jp10tzLrLm6M2jFmBKApgxAkHYwfMmnPAidXRN09x/QZWqpvqG3RO+U+F/qQaHHFKbUZyHEc4tre
0KyDBDBNzSMnycxZD7m8Ecra43frsUO3iKPjrA92TbyS6ceCzPlCgoziG1hAW7eNx20I5b2XnbmD
cK92Sc6kSA0Bb0n+M0Vz9DrnL6XWbJHqOg5Z4OifWHT3bkxMgJXXD1DF4sw5/y9RwZkbOSReVIHX
lv1i77RZQlGwkydP+PkDj1OyxRBDQe+40Twi/uA/NjcMKj9pDxQ8bfviLBGrmonpLWG0RSBPIxkY
9SEfh1+mLzYJCie4LJe7HjsfEobpRQapZ7hU9q2H38m2fMHeVwyv2IbE/Zqa1UDEL1TQPJSGIJ+O
jymPwZWAkdh6AOLuRrQaL4vQy9URfmkd6f4vny1p5HTC+cxK60gh70+qyqeh8MKdC/QA6KMmEdkf
WrAg31OJe9f3df/CduulwY8Al4q3AUWc63XLZ+zYbrvTs3tzUsyDaTlgm9LlejrAnCWb7nGUd3OT
dluFZ20HYJ1XCVARDHs47WozqzcJhUrYX7C/B+AuxnjI79V6FZCJACZpOTMuVn4MrYz3QRj/TjSz
5xYzEFAH+hRs9e0JkxLx+VyoxNq6muPWCkaoOIHUk+fsqYI+2hbWP6d478WTNYcjiI6O0c5UCZXE
5BG6juY9dxbjjmfTvO30l8yRGhkp+cGR+BwOTJe9T6eTTjlTAhPYWhmPDiuhJhpv5dH1MVb5afyn
kVAUvMEdWJkBMS8CfMLNgNuNDiBqfRXQmKIJtxSU1Hssq996ZdF0GWwBgFYRS5q/Y7589JT/bMfK
wK8UE79zPMowhiEaaLBh94Hn0swPs63tU0jH6KZq6Wt0M/Nd+3NwzUybWbTS78q15d7YOvBYaSPs
ygNfg9XlL0M9xzvTfXZATtq5bUZp0XFD++w6qWjhtdNsez+RD2M5zVflqnpvtGxU7VE+2DaiDyn1
1RYYtNGiS6yQNT3VpnsP0Lp8QPWGoxZvm4Fq1GZsZgZodm7+yND4f3DNpVppJBe/o8iRrxuf2SIL
dGHmggv1ZdvEtDnQA3w0JJDEuMEgRQfNe2/SkD3zrtuldgxhsqduzy5obZc/Cgvxnea5ZIBIJZpK
bhoc2NFn33hIp+bsmyv7Jl8RUfOvFZDyBouaEqBO94KcxKlNgk0D3iGyAv+klBhWizBDM7M45CDQ
w7Ft5Y9VmP+rUqraF3N47oP8PSG1j+gYsG2crf6IQ8Ic4/LgDyRfbHp5NmGHCTBb1+djYK4pBPbj
FjaFYT2g0xy6GrTy9EQxCZQogrrbpVu6dzYIXJ32p5Jpd1wsG9GwY8gF13Kkhb7G3DEndyOj79z0
+rH2MtZTJu+NqmsH/igYddcCqgavYTmE5ovwxXII/ORIk+OeMF0LNLRc3dDj3qOw/kBh40/bTemD
3somDe4dzw/v28B9rwY4zrmN0OpieIkmm45OeBs4DoXJm45V5c6x8csYZg2wCRVe3qctDNlMntYJ
ltp0fBja0y24BKs6Jr13M1NjFUl5UXSUSkxNz7UZlM3OjNlclGss24IJXqCfVO2Q7pv6SVM8dPv/
h2rncGOxF3aTzomWNLs3yx520WifPTOz9slS/Oo5RzPlc8bPPfXPVuF6e5dGDfRacaicMWcdSXY8
B9eUpTUoDja2LNrEXowOew3WvH21dGfZxochS00ioQQDLL8tnjOz1Ze2CyNXt/lD7aendOF/3GbO
uHp78xPUN70JvxqB+7QJgoaFZVoS1eGHYbKnE3f2kppnOu3QqIikEpgfWIgYZ6sa9dY0JM3Ig1Ft
ClmrrTfGyLylfqpVaJ9wiRAKSxWlUOGM9RtfkO1SmwL39iZtILSZSAYAwgPYc7tsSK6bHDl1+Zx4
40vusCWcZQKjZVI5nnNAgRNnRzufQLnbb2IReHBWNc028/DiyeI+YBKjs8y+kWEdXjHO7IhyfMp5
DM7F5DZRoIc7ejI8AmLtxSu7Fa5LUqnnWlAY7ekFWExg7L17WBpYWSGCo2lLaNgjq12nD0oO0QNm
HkNfRGsnz8aYwdvFhnGwBI1iMZ72xJAoROFPbsjuzjWFi/jSsqNy+K4GxfkpL03sV/OEJCDiAONG
/yMDKKQ+DdLPjvAPbkY1ZrYoe6XX6AMXDh7yknBFZ/scvkOc13D6xglLzMLSYTuY/NXBtA8E3vuy
yOyd5STfDb/Q/TAskC4K66qh0j3S83ae5oQAvxTO3rX7a7ykBHCmmdNCbs/XSY0Gvb/yGPrj0yQm
77EVDFaNSbNHItbyCpD8jpWj/tO/NmYTAkEhAe96vB+zkJCTnLwpSohF8tkMA8WGqPq0Hew7X8iI
zPq8Tg8ULpPS4RlHoyew4lfVPrUaV6s3BbQci0/wcfZmUtKLJAvlk0/3hJmzVtcVG/W5Sg4mpPmj
n4N0sHHvb0EHXh06mSNqwr1d1971dZA/8GTbNNRibeuBhIunzbfGY4tSGwVNgDOXfMLsC2qCmupO
sa4qmUGDfLVw190+Tsb+wWCpGXWcVjYlZ3hdhGfUHHALFNOthoRZrdCsRt8TpKJnhoPqpnJsKlQI
UGzdUXy0S/2nTuc5cjIQaWHTBecAF/laTfJtZjTcFFYxXlhJbsaQPXk3Z+8lmm6UL5TbmE4RBU4f
byrfeBkInEc8wODtzNlH7w1iP7LbZP21NW3Fq6bgXOsN9i1vKyw07nfnj28Y4IMdoGOfEwUoacfy
Ni5VpZu6YxRIHf9fKdtPybuV9FxcRZyotk5OZi7OapAJENQWa6mPRFTPdpple7rGAKv5OALVlB50
ZVyF36AZWwF3adyiRLuagXQ5lTixnSJ9dEpYA6Li+lCcemo3sB9Kv9r7sO125cIOJChSYy9IfG6s
rFllTDNg8BSA/5a/dmB1J9l4eRSOuONztRP4ggH5WXTU1QgJTH8bu/AFkQ3mddiPAPFwelq9euoy
ZW3zqf4QsxseEpJdphOfHQ9CudGYhOZMvz0Lptw5XxP4WJSR/hL06xiseGUa5wmu174T3OhUQJdN
eoaMcsFn/xbHgQM1JG02LQQYp1THhW+M8baAc17FD3K4FQWb2Ebh5oHDsLaCcZFASPMB8tTPeVUz
F6ZPVUa4mrP2u5jyvVvW39KzkO5cujgZmXw7/i7CuTuOmCuOOFY5vavWOppZ9ocR/tWb5umRrMlD
U4kISgDnW89HMzHFG3sIPNT53uIg8eKEb2Wy9JGP0+mprgoGqgqkDFtiFhaZdXQwvrAO87A6FqD/
7QQ5C/G9SbqQ9ZpA+ePjY3YcjDb5xDO2sptmva8s9p/j+tfNYXBSZldeC266kL8wq4KdXtIYc+oA
bBW7wtYvV922TfRR5uh0MWehXUXc+rHlLUKMD9/eYEfjOHa73kMCJIp36AXFr0lXb1l3VsCT6Ifi
Wt9nMrvYfY5YEeJbTchpKxNagFTXNHbeOkUCdal5wqY8j5hbBvI1Vnktk/moHZij8Hd7fJZjzXqa
+MmceXvKZ7CpxbDEWUsXrb4yB1IHaWdkN2E0AUrpi62v3T/bcMxpXK+tC3+Ao5grphONI0g4/UcZ
99DrgoJYlvqGJlYiq8o71ftvgaQZM0MMBZDCDzt3/zCHc4TpilNu0TM4Or+yC+sjpAdu2VKQApm2
rrdW8K3vTnWaa/a3AH+TfUE0+mBRjRUar+gKf3xJ/iEsvb+TQzoTxE2RYhpzGJ/6rMogb/PlY8Wg
szE8xlODdQAOXNgN2ZGb6j3QXYP6boK+s+fsJfTnAyPUOYj1S1Xwm01T/6e2g5c6A7GQddyBvFDZ
5+Pk5NE4Yl/Fq6v8DRAUcIEVX6Xu3V2DF/ycwuNVg1bngggY2ZViiMKYVhVRO2Jj2m+5g7YQWiwW
ZtDZbs7903KY54Z+nA0/v8E+5En8Gci1i7OewzsjK74o7LM3TYOYL8mUbEsfvnbckAUXMCp2XV+5
W67dXTA5+gcMBEVwjoxM+JxX4zNtk48uW6r9AKmWfGSFXJSVXKy8Vwjm8ofd/pP2m/KMgS5qSknN
u6WblWN3pL2JUCMYT3B8BZe1IKmUxZ4Pd8NzI4dZkIIlL9vhk6migdX+rl6sWyj1ya6s+hjkVHdr
6DjrgXlfyUAfkwE+DMPRyHsJqHJJWgN62xOEIAhh8mVsSe+nQhLTkpb3KglLIWpFeqD8JAVTRc3l
snc7hS2U1xOKP0odmc6z0QBk8/Me5JXlbxfvBYgeRTng1XptRb0dA/uqq2+q/ryQO1OXd/irXrp8
OpupQsQfeTiqmvIfYsZUjnOboPc3AI6D4m3C8Ue6vMU7RtOLKFZagP9Vl8m59QCvqKSweKmkwJBR
C8mZOFvAlPo4Bxvk0HUdREIrDGkgYys9ZPS6wIbA6xOwGFh6Grntou3YYamzXKbDUnSYSByqlRvU
nEeS5BgAxp8uYfxkUxRjvzB4Qcj2yfHDV2K8/Ptn1T1zDXJVXTuReO0avJsqxWpgV1glhmBg+WYY
xZkkGc8iCCSFFTLDJ+2xsK9LE18aKeEeugKD80pdpPjhL5lRWJsmEWw1wfltMxMtsk7xqvfmoU+w
n9dYX8tgL2w4OOR8EjDwU86zpUwOC/fz7Jf/C7gRJt2VDUXBvR5b8m1jeg2DvN2FzQpYcGlpnf0R
HGvK+K5rSIVTMzxXFWHdfmEt7aIAe27Droq7FaXlnzcn/5DkmQxwt+M8zPZ6BNjYfGsrA42s3E1a
pwVskqHGIWYcqE5jyycgLXb9bz5AOiCzUyaDi8Gms7d1NT46rO43ZVqcnDKLeabhoXbBnUFephSV
hqND9ceyF3A8bgadxyvuIOZh/Qu4DFv2grRgy3oPEe/Tk+Kn8bKREio66i28Vyhk/a5V46kyH7qS
CaJhL89ZsVSvk4ZBattvlkrnveuNl3D2qQ5z+SKF8g8B7XSyqB9jjxKEzqnYItoEzyfSDVWAE9ln
Tx+ziRoKBx9ayFl5FOs6n6PfDGVklu793Ba//ZS3G0pn2414ngjP0vCmlwN+5a0zTCNo4crhGMIR
nyUtAmtIc1M53C0ZFTlBTBxzdG+UOQQ0avHOUGSSS9F8oSpTcVCLUyvhefgM3gwwwer0ONV9r/dm
5VzNGfQ0qUu8UKl3h8fwGpvlq8v0L8Bzw07dy/xPY+TvQ8qaVXjyhvSyRPAyAN/o9e04B2eiL92W
vjEMhVRzFppUZUFJXljdTPqoE5BNDH7zExayyLO5cw3XwumBgUg3Mebo/HUe82kPm2nzZ8SvkTrj
E5Rai0waL61RsYioPLLAl8SynirhjlvKeXA/+XSB8dCmebs3uDdDg1KTGmr36kB3qwPxv51Vlr/g
KY6TZlnO2dqg6GHbeQWOXvEHzxhJADofveLda2ZA1e22q7GeTOYzI/GhUgSeXUOdoIRfghQuRmgu
sESYgrq62wZY8TX7+wAyao6K6+r0zuUNYDvtbg6YwYa+dxjahmwPLGPF0v+d3XYDCQIJqE4IUMzh
X260gpZdngKLvNFZeUQa6be5hmbEhJzOzs88Lc/MUW8ge+85SVFWlnwsCzd6ADsgreU/GnhPgYd+
xKMDOgK+SY/3TPyc+MObmrhcHvqmezWBA8FkKHLrHt3+annudzgKTCrZsgmM9kUqBBcWC16S//r+
xDCHyu+k5UMdQ7loTO9NwivqF5aFdGYKlxXIYoDsyx9r9k0TVE2QxA2SFqk/U57oaryXRd7wXZNS
n/5yKM6jzJiPDODprtKK5Z3XbhkZk23+m2r3GdmRq4RnLh1aFkJzEpHYO+HaBStXAtUwibXiqA7F
xU29D4ykLH5CmFMt7j1XyiOc/vuxcdca8OAJ64PY+fP8l2XZixyr5L6lt9QvvGEV124uZXHb1lC8
1YnP55wXlJjePGM+xaJ9snnh7imL8mA00M5IsZ0TW+eWDD54pDddIWVqFppUF+JCrHMaXrx5B036
twcpvy9S5zSV9nudOQ+unVyRblY3qUVbbdQU45MdUuubuajjIaA1VJCKt/muQ6RYVLsDWsZ7Wiag
vKZibUa+CxXSPcu1BnGyARdMGiWSE//mHRvcGPIGTxrf39K/vvPKNji6VFKe5wmoeMD7lBT4u6cG
Eyo/4kA9GoRGKAuVNBuMlvAjFyxCBHCgfRIlmJe5PVWlKw92b5n7KnEuVsxabpppIAx9wtbxQOm2
seAmdQZ0ZvZbmUdTn+dCLjeeACiEL6z5YNUkhNYtCuaaKn0y2yy8i3OlHhuzHDnocazqU4KbfYej
Cv3DHV0ycNJ5b5uanvLRBRMhdXHuRvyAWfDVTUPPDGiKvZkKcqGGcx1S50tCfwXRe2PI6I8aWnaQ
v4jZu+gpozBHfEA/LiLlEmoznJHAmy6pIw+ESQwUa4c1QBxulj3DX7b3jeoB9+gjF9I+LTg6NoN5
m4YFWbT/JNbdR/xdh7EKHkwUUq+dg62RASB0vPbBAZ5KTno0o8+u9b9XNq0yvWKvbNSZfrDv05q8
SgzgZ7FItWI9fZgFdRSJ6t7JiI0oBXZ5/v8HOScaKjIK9uqe00yWMWaZ9JtOxcwE8+7a3dESzC8h
wNLM/eqnmn9mFC+AV3fgsTXHgO5B1fM7tYYwWHKsqyzY2BIxJLFuxols34s5U49OxbEv1tAK+nrZ
KVlyWJrNh6wdv1Rl4mRz2Yql6TGXAIKF1dxNXk5YXw6/sT0dPHXQGe+gMkRhkMjMMKZjKp0GeHMc
HRh0f2s2+MQDNrMhf0e5uqtztgtW34EVtO4MKAMHL0luWrsVvqfx13YKtGjONTyMf2lV+GzGch/K
5cLcvkewYFPMNlyI4kpxObwd9w+b8Yh55GhAYQyUuBWkPbZJV1LyuvR3xRjeSzoqMB3Ht6a1tiR0
1q3dcqRzreP+bbksMV3HHPwqI8GaGrLegrsEFKkXh6YjaTgWHPfXIJ2lWLc30AeWFVYHPxAOZHHV
Gen5ruY7ovxxlwTefQDOuIa50qhkP7vLLjSntUabMgAvXr2cLoKrhd0xLr0DshlphPiT/BUVtuK+
xzsYeD5MA972wzXom/ugZsecNMl77LUfRiDfOPY2hnkIrOnZXrqXfmlPdapfRhMqA8oKTLMC56+o
eV57TKSjyo+mqu4ryB8YidirtNSHAdPPS+yBHhUjfsYZVHxTa3vUOFegt/yYpv/VszHAagjCVoYw
PdBITWi9kQ0tM+2siyqyP1LSYGnko2b+yDkaWzaKKhsEt52dxzgtfwzaAOBcvS8t1o/WpDU7xVhJ
vjw2rYHiFj73SRTAnlHBcbzzAEwwCeFcw0pBJkFmOBThSEqrS1BVCsLZJOHrmmfQUKqPXldjBBR4
WxSrUS913K1SHEPynryEBt3ETezv2Mh/c/0cLWt4HXT4PugAGpxn7IdF0+/rfCj2oJZnMMo01d4o
SSO4wYy3wJ8fTF9EXagApHCw13mFF5oGlLTEi+CI5llibS7KGXkmKPWGTd8bxHSHBmdojmdHyWyj
uM7rRbDHqsiP/cfdeSxXrrTZ9V00RwdsAjnQ5Hh/eOjJCYKsIpHwSHjg6bVOdYeiNVSERhr8jL/q
3rpFA2R+Zu+1UZr2Yc16iC09F/+0JwKUDdeTLMv3ttJnjwxVLH+sRqryL6jyddeK6/1RD7vEXeJA
gd/uWW9cj6E0voIe8Tqq+EUnISPE8QMs9i9KmnNIKPfCtOJrzCfbJgA2irp9T+TAHxkK4LMnzeWC
NNSIVzZHBKGRyPxY4xch5Jap5/gKOYusgMiBMf3WR+ca9e4qmnd0nH9GMXygOVYdyvRRy2gVVgCl
ayugc+E4JZqAqCziCZuaFZX+KFjzpgTq4Uzm7CxLsADyIWjsJ5WMLzXyOqYOlzxMl5aahquPdiUa
jwM2GR4KJpdRxYRvVXmc+I6RmBs3n1+9gX47Gp9mUlHQh+LTyNBkryJ3XhMdjWa+oTGaQIfXQfvo
y3sScn1HYDJ0y6uup30CxxQLzmvFXdpEF9dM1sKAwSrwVVDJ/I2AWVIaUCLmRrJ38ujm+dFlZCRm
iP6lr1CtYXF/aav6UDTj193vWabYt8gAI5Yr+3aypl3KmmCjaibCQE7zu1FzJcRAsHGbZ2tBA7hq
RbAMcRI2+d0jPKJUSX7EfPfwIZBATLLNcTsR2EEOLs7ptcA5l2AowdoJZGiO6EvFjidkX1MWBFXY
rhtrwOJJoUBljb7q5mLXA5RHKqmPZMlDchnfjV8DzJdWvFleSSmYjOBy63VInSwoyqjpF35Tz6CM
0l1e6CcSV/a+xogVFTU+ZaW+soH5mWExQU0P3ti+dYI9cq155apH1yYgsUasSTM9Dvxr6TpBJwx6
ESp42BtfoeN/hEzFVrbpfOAO3ZHTUu0Msz9ls/MFyupTKDw8rOzgQ0RnWWDltW1Wl4E5LdwY1Fk4
xs85gMdT4LJkD4Nh69fFK8HXug9+hTSYHQfF1r2X7cp0rm03nZzOxPqAknCqXxNwdAJVF7CkXQV3
P3JMCJUj0p1QqkvBdzEfWGB4/dM4picG8ntH9b9mH88Lrk5kt3jwB7Xzx+TiZVjBkjI8FlaCABx3
eKKii/bjXUiGA9PGs51ZT9RjP9Ion3N0sV7CQEaE7Q6TA8oTPlfVGVCYyXaK0iejJSTKsl89s/8Y
oADGxFJufbONdqY61yBQ8DGxIK77q3YIdVc0donNPNzwvCefQTFLLmvpWlDLEpyjcaR/FUk3aDzi
R8YUv5zVIu/NNQuaP3hFiHUAFbw27CrdzFTVxJxai+7+aFNf/Y14Myr+zkVR4DmfE6RJfo/m22ox
BE9sikDhyfuwnqTubwtOynJQjLcVMvilqodxE9bf2GNPht+wtXLsN59yf2FKkpiFAYtdrWES2qfW
Q97RyHkH1YZIKwavi4G9VgocuTcTwd+OTkdm8tNkudaYn/3M8++46cGJplXcdN9Rmv26trO3O2TO
OLaXIXGJ47ieox9ywcQHfhVgMcJ45CU+exxVhzSzaIS98D5SHbhQWL60NiXd1Hy4NaqlpugxyyOO
ZseybGs6+zieiRZBOwrMYCnqSlGsTG888fXC6qZ3w693dp3+EJP11Uc2qq0G9X7EedRvmrxyGDz0
rMrs6eDF3YJl08715mc3cjdB8Tcc4mOavCXQmzN+nsFQfXNEvaB0fQuY5XVh/xTlw29ZUEZi96Z8
QEILkz/bihgGW1dnD3OgP6Tstj5JvXvL1XD5EFsMFQtvkGATNmSylj1mmf7kf6nxLZzTH7ZN8bHt
yWBiIujo+ej4QAITXZgrF73iujUw6ztfPl2tlw3PlkoeSiKXlgD09ImrSm4MW+8nNK1+mfWEBtF7
cyEgIIosvsMZ072yGVYxIreR2JeFI/RrfX9mhI3QN4lRXYdy50zDPh3W0UiOo6UPaanOfh7vzQbE
QzvPO7P7nMcJqnZwCBUEn66CaTYAs278TelGa/tuYybBAIEMG4eFK1Ow6ImP0coaG7z1+SrAwLlM
egE0SzAvKisqDkkxtnSM+befm3JVjqO9xAReLJMRk59rtdWyQYgMupF8cW9WR9uEa9iGFNfYXLsE
AVFQVf4e8kKyOPslufReSlJzAhiBm0/GOLIhaJJA3PeDtyXKFOKOoRv2vSoBwldGp2GQ186Pr3pC
YirLnz7BTeQDDWVKh8OR3dOya6Zx66buK+tI5vwRFbUcBRxpnu8ar3Db2Ax68hHzsjOANdcI3sB9
9GDDGFOnDnElaMDNJZN1HFLhxFr0zmBme+sGlLWuRZpGrlGlTkwQCYjlUU5UTsIevlZSuBckC/hM
3XqEep3aDaIjnIT8mIUxoE6tg/pPLqKbzeuJwUWlB+ZOG9sZNhXrUWozbhnCRQxsQwuNVRzbvvMA
1tXVnJFh/xun3psROmx6fr0E/nn+WmEGXuaZxaRHdjwATcqnCPe+JPxNCb8lSCszaOPaZdSC/WOs
9i4clvghw0w0eZ9Rnn5pYaNPC/rt5H2IcGZyCHOJQ5v/SjfRlGQQcfWrrlNrbevipQHPtbb8AD23
L/Fm0YM5NQCGntE7EPnHWqBGy2dO5/Kro07LHC4qxbMcKvsRPp3chIVxgDfxOBRtvyaueDEQ8Aoh
iFuVXJydKHhTOZu3eWfa64HNAbiSM4xiYAdFQuXqOn+EnaUrBl9/oXTtKDLT7cCoACwZE9EMm8LG
qSYQ0qxo+Qo/aljSVDap3JbJ9NIy0Nw3jnEZ5+Batc0fLYNnYJXDMfW7iiwmfAT9jGKw67w3dr42
rfT8onCtPSJx6Ir3IMyj9yy0cWLMagvdZM2Q2WKUCMLO0i9lymeCgAz7OwmK+DisdNt3hd7QL+F1
o9Kqw5wOqk1N8sgHGLsqOgQhij7g0N6Ge3phuDWROBWrvIAQrvVASv0tTrnYHHbHFtu00eiLtSn0
m+sXTFYn9QfR3zpo9ds/UtD/2zjS7U95+cp/mv8v0kiF8+87RN5q9FOuvtqv/wIt3b/C//k/Pr/y
7/j/TCO9/4H/SiN1/gO1lpBS2iZWUlsCKfpPipJt/Qe/SwwonAMSMAEZ/W+IkhH8h20jGJCeRX6o
tEwLwFJTdvekUsMK/sMEcSIkAaJ+ICzn/wqj5Mk7x+m/YZQCy4bIJDzTlICx8Ru797zS/4ZRykhK
meAlMkIamLHW5IyFErJ2QfPZK/KKo0jd6mbu96Z117x6SFScWVCA4N7cQ2avE12uiomuonaHx1CA
69e5NjYieZNlsW0hoq3QADMt64dfI8LE7aEpxDmwZkK5D7ZCWL9e6rcHt8TdPKfpWUzwoGeT7qen
wEPqhlXRMShEQIecBqk/U4PTJQiQc+Rm94O9ZDVrNJyvUabGlVF2jMmC+tl35k3bCOfYa/sLIih7
+dm20a6HZCrk7UgX4N2K6hp43tVtBwZp2UTfgb2ENOt7gdq0p5pJ3SEZdb6uQ99C5pwuXI8O2Zlh
d2uQIFvTL/unCSUwe231w5sYEoPR/EhAAPfLco0mFmU6+ppl0Fo9FBGWCSzcLW7/wb170OftWFYD
Maf5t+kG6phiIjEdQWg1O97t2M/gQ3XyV5lsiplYzpd6MF8KM6offbLVq8TOKbPjZUOuF7EuLUsG
CWUgYFt3aZjnLKvkMULfZZvENwSRP7CfrBh2W0PwEHc054BrKD2/hJnD1oBhwERw/KwijqDZ/lOl
dsdQPIguLRYcMkKsA771GQpD9AddcHBGpMKeVdOym1yK2rsviIrHdgZMNyVAP822eVF54O+CbVDz
l9MwshILse9JA4d05z+hlLIXhWlm2ywYxaLUcbllqYruL+kMRmK5f3ACd8NlTHQbBFZmY0V9juDm
rQMPKEIhAhANqcfaZY53XTx2J3Iw9o5hbFD2B0iOfBgmJbFmdQ+GM1faOOdSdERtsqfF1WVfhwYu
c5phEAjln4iabOuWtbV0WpxZgwwhcqhwr3uiW81Y/IgxwT5WdF+zMyerTEF4hgmYwE5wsRt2BGfZ
unroNWo2KwbwijsVfscyAJyyneXWirW/alLRPSvJDrej8wzD5qEiHx6dVW4dzRjbosVGfOmy4o0M
VmRJ/epIM3/GPIC4X8XXTqvi2b9aeEZYl2FmrHykMYHfyINXkCJVGuzywmodRcEHQ0j6My1f0H82
p6ku/9qePTFCaQtgZyPAwTmIb/CS9RZIqHHQltSnqNB6A4/ee+wGdhSVjON3B0gmpEQGet7t34e4
vMNgHRNZPI2Np29OI5Mbk5iEDctgX8Y8wTnHr3LHYK+Xp4c8duoHff+tf7+P/G3Xph2C8H//gnTV
F8or6/DvH5Ij1KE7wvfY02EyeLkn1JECeq38f1K4yD+iuszeMTy4MTm8JEftE8se6OQwy2IX06xt
CY7Q3gbDLPYCN3oSMCyIeZJ7/O8/0m78HQl3+ZLcW/wLHGI2At10G+cmeXuwfDgT2XulHuDWGbWq
OTE4baMLBm8i0lADoA/zSZAHtDwNHhIUutCuKP7EfvMHT3/AuQculUmPSyuEjSBxSCUw02cYxV+i
NtlEe69+7+PMFHptt04BrgBhSDwnH4zxnVX4y9SWlaVjzfi26Wlyq2Sz7XRLVPgrz2ovjorDVcQ+
htAg+xR0U82kAdmw1YJQE+28/i76BvdHoKz9AAgCfoa9cKtO7vHD/AQFONG6R1Cdg3oCy65MlA9Z
G7Cot659xCrPixPUB/LWw7fEG43p3iU9JlSbIlOvKaE/CFW8H7rkYo0WZTfYaNe7OxKMJcl1qqsH
HJzQajTqVjbcOA7IXLLV1C3ZdG14XMUu6TDS5R70j3F6R7n8ivaJWXvW+6sxSjc4IfDZNcZHPoHy
If+P5FMWXZ7XPaCwveN4SHJh473rfNQYoSQoBTtB0dnusgoJ4IO/wNIFOkXBisZ2lbuJA9TtSUEj
UxEAw3Rd3gMlh6tpMVHvSuMz7qAzjIX3Ohelc0wNwDPjpHdDat2mhDhKF1pKhcb0lZNr3RfijRVF
s53hruBIJHgnc8dsiZ4RgnxVPdV5JzY2ZNMWkcClRltpWqyr6zImtn4AhMEtG12M+wIOTsepUgDi
DYuM0qIbnjG2viJaRoqpsC37ZdsvGJuohZ+jbkxQTtFe74AQ6tmGCUsLQ3CBFY/HCFNLlqnhNZEM
HCu9ITGUlO0pnrCYDStL42Vw6x5nE8l8GGfnVSARlCOR/4Op2zp0HqeekLm9RGmE0d8N3+BYnyhV
OhLaCPCd6XyYfjV0aNhEPCM6yAfghtiSKt6kMpkROHgNabk5Z/o0pWKDsFw9SAix2IPWbkk+SNIT
iAevVGxLr7HPqWe/5r6B+WrUeyNFrZoQlgVf2j1aGUwKZYf7oqrBrd7JseTrzn7n7MlI5hbYzEaX
M90Q5daTkE/dAm20OLmDfxpcn6ekZ6xSb0gYfER7eCh9szi2CC/g3slPt42Pk5rYIMUdqhtvQpnP
ebXxe+sUS1ISAPlQHjm0HSrry/VgfkylAWTEccRaxy2NWxO4KyOjENLWcz6H9brv2curKbCYeZWE
2XpbV+f8dQNJ2ia6lLXZ2P5Co/jFj8CqjRCC4ywlIAkv4RpmDU5aAeKT2rdfxFT+NVX51NX+uJE1
k0rJ9sMEMbQoA24uhBwQQCzFyjB5QAsRrhlthAv4UXSWJEqWBHzgmMOvZnl0FMz2U7dOmPE05y6J
UfWHY7KBB3UQpYncK7Z/iPArH5rMfHAlS4vh5rVW9+4k3lvO3lYHJMnSdHkRNi7RYgbHX5Ucauxn
O6QZ46rJSMhoB5Q05d0Zn5cvpe9XN1UxGg9N1uTEC+R4kIjPNXYNzS0BGqCo9nPMw1z0HevgvhJb
V6EQynP3wZlxV4gBnehQh/s2kweCncARjtAcimp+7cK0OlM+qQ49kqM5PHJ2fGYX8WBB0FjmuYw/
nKbjJN+mY2+9cKlssT0PnL/XMa+xS8O96p1lE0fDSnsTHwb2dRNCOcLiyKrLvoFzx+Slo4Q06v45
DSMqn3Lf8L8xLudDNz93aXMhP5ABP8IcKIxvrfD1Dmym0pAZitw/NrXFOZR8eT0VwIwdh7WZPS9T
ugRiA8cOvgsAtjDuSZSNnENb9GCqOrvZwtRe+2E4ncqmRBLAAqPP7/AhfR9sJ/t86ua9FM2P6RKR
qlsioGpSZ0CnKfYwT82IKMosk2jvRLTdRJw+l9AOHrRJUkyDpxrv99ikwyNFSfGsNKweBFsLTHYG
orPknLAFeCi4Jwl6QGdUN8THm3NuPqLr6aJyhXq1Ryh8z4+BruFZyY6/Gtu7NT34QR9s+hYu8ewa
Z4RQqDXs6PHfh7IwcuqB9mNmNDoHQ/L07wOLj3jB7qnGLGr2C81ReG3uH6wATUgyIY433ebmUpwd
zMhHx8MSq+ZmjJmtULL/5//T1P3X1Pfn893ABN1zr9rIWzc1XqfYPFcmmD6oUE6bhCsv7jekN0HO
app5o9K+uUFsak8M6a/DJJqbH989A3WLXwDjDqU82WYRd5TVBI+EYvpXIabgGtUKMWNFlSOYselg
1WNlOPeNiDezVZDLm/TOhZAwBzlrE5yz4vrvFw2MA0bv7rRNUFJc2FhGTo+TP6EIJOTzEUq3BQ+N
2UBnP4rK2QgoAUw8d1SaLkEI7Z2MExV0MMn32FrGK6Xhg1R8yx2BFGkGFbRwAxm9RlDcMlxcK4vM
w70XGSaBFtDYSnaBQSXOeeTIC1gBn8uYqRhTJAxrr4h/i8uA2P0Su7pZpgWnilXzBKQZzh2bo2vL
nHE8M/9mNDpq9coSMzkVyEP+85dOTV8AbU9slGGc2PJVFGoPKJZ+aI+J3a6m6YIBzNzzHoKF9FZS
qvw42SDHPL95BuSLZOZ3LOVLR5gF8G44CpsEiCEX9HOGnD5BV9trwPZumFS4hmICFFM/eJDyTJ/Y
L+9ICF5au738+zCNw7Dtw76FnLeJoR2hGKVQs5A9JXhCN7CQoYK6ZnBSLmpxs+TyHE2zvyQyMI8Z
P/vRsRf6Xr+Hmeqei9q4gvcNLr6fEPVrEjg8VYzbkL152yo2QtzZpfMUwB2+ITUnPaa8qDnhWyHc
4VbDTsOp626UA2oL/9W36ckCmWL+Q/5LeNNey+zSs9u7WLOgUSFBbpLOY+FR7vtx/RoaHvIfRpa3
QZft3vXACQ5pg+2xoxzOZ089VnnhPPTlM7333zE+kTdroAnPd5miEnD6tl6bsAUfcw9SV1hNZ8uN
ysdKaudMv3T696tCIbyKed4IQgQ8wLd3qQxgfC1PCTrkDmhEBQtrDTb9YAg13BRe4LsMTrEMZCpI
uAp/yo0Ok9AAanIwODJTW6JSjl6cnirUblWk3jtJLZd4PGczlvSjQxhRgFNH5bhHJrj6ayuq12Qf
pAtfm+JQsV9kvaQ/Os9OMWTkjwXDY2Vbaj8k9iXjKkFlTDapdHW2isN5E4k+W4Vmt7XgJCPiNVou
EKjMo0/Aveq7ZciXU9ASLqNR6UWmIhP9KTE8eQKJtaynpaYaKnU9LgekJ+OMICRoP2WQH9vEfUGT
axzGuUQroJEPIP/kCLazY4FiCsmCx6C0/8wb60i6MEiduP8KJzRL8k7Yz/kZLkY3Gmixvv3B4/yz
uj8MbY7+yPXHPHPd4QM+5KCC+aLn90h3zTaJgmWdFmucDHLR1DB90niR4XpHq9y/5DkJBnbwXtcd
k+bsF82CeepNkgoKm6WP8IgWsKPm9ZmfDezKIvmCvUsIOZJDDZ9qvLoShbATQYbuAixEFQq3FcQ8
dsJYELmDQYYhUjhWzd7jIFb99DSjlF1zIkcrKrIdAStYH7ACLpIo5EInOXsogR5cx4HdE9blLzNF
veWH1IEWHnO7n9M1Om0yLaR1jkfk0VKRXm2OF5MAwdXYUfGnI57SXtORtwINMhE0G0J6Rjjpq1qC
ITSt7CpncRVjCwDAiag/G/3pOgOuXY0cvZqEt6u1s8Lsx8i7tX/cXD07Fnlfo4rpLGb6GKv646lx
N1VgRc0geg6BegtvgPaQIIePVFkdp7ZeWmxC4AABj7R0gR4HxWZWTauyCbOl8iU/BtTBuR08dHE3
rIeKdAKKDATPAQrRkZ446vkzeBwQu/r9hVibv/2ACZzo9w8cor+5HB+bw3DPZu1YRy57h4mzYJvf
hTbKU2wHOseS3OTYruYuFFcwrV6WvpM44iPVmeJ1BKcRukt9gDDwId3O3Udcldusd1+DunqZfU40
1xGfocvW0HTGpVnPb5wHeu+ZBd7vVFKS0QW51Ao1tgAnOKUG753VWefJ4EFL9ciC31UPoHTXZoqZ
tJmxTCqWhWXr2ps57F+8u3Ko9wZUMeZfGTL9Znm9gQ36BBcqJoSYD3yH7UUQ7aymMnazGh0AmNF7
GrEFqhXBOHlpoeO+/5SocHeRzRZ/eBFpZO69GvkYt/IOsACK3mLKwDlRIkBkIk0HbosljD39+7nt
o7+kK9zFoaiQU8Jx2ir6KB0iUzqYzFVmHaQTHZOs/USRlh7iKTsDkDEa+9uhZDQp6Fjbm+9ZF13H
EktCEHT3GnPcj3SXbHty6ylCNSMVcmYzeSXbr91giD/wtu0MAXKwDm06Vpes1H8fMoShPqMsqs/i
zHCWcOkSQW2eMmcgJaIifuU+CKRC3LNAWpSkI15KtnQontu1I0aCHwM+8SIcIc+iva5bez3N7ndf
D281kqVa4rsNSTa+r8TalWwVug0OLgjG3tKQQLmptigmaTlbjp0erxH1eTpXe8qd++KQNdlYr5mN
1Rfbi//WKNV1OCPgNOfnMtAxWyokYMI8mYO+dZ4z7VWBxXZGrxP1+TYO7VVlF/3SGtpfDTWp5nK/
uIRbFuAqfMTNuPaDNeTz5yxi0QxDoArFAVEt7Svez5UdhpTlWKwfIt0S0epdOrv7kSbRpw0ZRXhZ
EECFrOlqk3mZEyP/DKMcEgTknDGl9ldu+kwo5WjO92+rcXJip90mXKmMTLw6JV7SN15sX36T1N2u
0JyEO8MjTym1HyWidbaBKDLwc5NsT8D4wNZax8I6d5YAEVU3q8himzwAE2wTgqCtIXy2JPHqcbxX
Cd7AUQ0vkWsCq5+DAictg1LGoC8INorE/eWH/TglpDKWnBTODC6XXLZp5cGnV3lxcRhCy0jxFhIy
vIKBUIDuZLWWmNRhhly5QZ6v8PXBOjRaZpzUfFWmDp3TxRCL233WxbzWoLLnMFHbtDhJZ8Shdg/Z
AB3xL8CE8fAdMIZCDk9LHUcba2QgMIMgFVWALyZCvFMY4SlAGrTpqgGMr4WwqcmgSEztfMzue1dj
8PU2mwiXK2s0Koz6y2xw9tyIztIzHwUK3gUCA0YOrfyKq/GF9q5YuiGonikFYJVqnBAaf4dHvpR/
F+3G7oWVHcnelYH1rqXLdjwwntrLV4UevxFiwpyvCQSOQKHaTb1rYqBDk3z1vmtwBgBLQ7WO6lNS
khoWecxk0gCZu+UyDzarY1mb7S0u0h/hW9NZ/MJsWoBK6DdRjsVVetilHFEcB4fXn2k71Ck0SMEA
0dQTn1N/rwXYPfjEAVyHcdhgJnQAQbs0by7aiiwRBP5ocSRlDQKtMH6dhtsZ2SV6RpYkeKMMn+GP
5bB/FqHzZtirqe401bR97Q2UCRJtYJpex9Yt6HIVyQMzYEjajWpl1fTBM5cpFnZiW7UwVsU44Liw
P0WBiohxonEQmEuM6WgbFRStO6CvJKgpMtGxk6JLTJF+kQz2kCMY6BQ5N7mybiE1nUtdT4LPDV/T
V577fzQzF1QCiyC3kRx55vPsm+aG5/QcwmvbDbyr4CVkB9seT6DnYnm7P7+j43wSM4P1yvlQhBlA
AiJj14L7gJIhQwwG7ycYnb8x+9i5yuZV6fIT8o9Rx5akV+JP2TpwyZv6mniM2qy5VPtSJ3SA9tZw
unIZd9lbWgz2sq6cWyHmz8Q62hPUKaH+TKn/lRSNeTaiES2HPXBIo0uvyuFv49+VH2jvZwRIio4I
LM2uJHueIoIjxDIB4A1lsFIms0XyIYiY2jgJjbbssVvS6AHDtTlkDVrhBO98h3jHt1ssXoztMvka
orqezPm7BbDvDFLcdHYgg+D+EsBnYtvnb+ahSLBPa7zXDCoWUExf8D3f3BaOdRtkf32eJZAGx7jt
jKUYLWBJ3aMTI1qKpXNpMkNtKRv3fomuO449tkLBe1QjPqnQw5AylGBF8mikq2/wPshbvdJZp5V5
y3VPa2Rv0g4LXxfiKci9J2ESBVhM7oedYIwxiuDF6jAX464nuYq80zRjluLiuQgsTzGIxWlpRc6a
hZ4NAhv5h5czgOzq+rKPJVIOjkfkWtOjXTbpwfVcGPhlDVaSDOJUfANnX1KsYXU0UEBa9RuOd3c/
ZQ3xRmlMjkaKRc6Qn+NMNEJWghA2xzew73rJkAo+mfEKp/etb/zyZLbI60qqYvhp0dLLkkvrIraK
wIktB9Fu6l6km2Li3qngw0Sp2iFBecKLjNnM7W9YHes4fDZ1LnfABd3FBJoDh+tK6tA8Fg0tnOm7
t8bGeV6L6akZrOyhH9ABZmiqeoVjU2XTYrQ5hFrYuDRq+bYZxT5JwE0nnvWtLCoIQukWSW3vswZO
wkwQ+g5Uzc5GcRjQB6p7HFQFtBDccvMy2s21r4Zvt+OB71r6N3KSY9Zi4BIKH/1tn7n+1ujEG5P/
ZyvK44tsgzOTFwb4+Pl5kkCn+aW5YOorNk3rEvUnX/LWfgwTMV8rCK2o3RFIWj6ZLdVM8g2hDkAB
/qE87D3hKJi87FvV5CXVnMt+ssNDoUqt1p5o3utg9M6ztvaI0DaNiYFvpJQBuF5uspFJ5tg89eH8
mkWY8TOF9cHy9HMUjVeul2SV+j29n/HqY1Er8AbfV4op+jIixuQI2KYBN4yDymeoObSbdEC/E/sn
3WTuzWW5sezqbi0B7m5ZQwFirXtyODzQdFNsflYKptDYQVDid9bwrRnnpQbOb6A0Yh0YqXFwIL0G
wq5eQdmTHMYZ7eqUWDtIJ7ZfvakCuT9a3XgV5ZoZi4GWNPCfA/jpthnLpxHEJSPyAWxz9Ru6Gftc
p8hWAxBQHCwtsQAPVRTpjXIde1/zzsSj6pdkSdTbWI2YPFr2Jj1ijEEOaO4z7wk9sHjtx+Yz7JsT
2bnlW+Hlj9PwwShLbTy+rUR2RPZmsrOTDmFP5WTrwPr4tw7jtTOaJSyFCTx2VsB/Mo3mkRYAc5rr
lrcQnzOuUy5uzV1hGt6VQMj4Ns6GddBcYIDrzdJRT1kevlpdK7aDEkurGji9Mw57rzOuQt3zaFJh
LBQHOlp8rrbae+UaxGETOodYuslGwifkQqkAjEqMe535kDCSZTrUWqtE4/oTJQ6yivBymvvtTJzS
qs+Lq4lSNZ/7pVPo6ChmtQOOTeqK5WAMTYbFmIm/IGM5Jnao78VFl5NYugCAVu6cvASFXkfo5d7y
u76/VgYwq8o+R257be6Zwf1UP6eVhRnC5UTlR20vG0AcSUeSOXlSwTrWM7Se7AUXvHEwFLQoBlfe
2mpTljW1e8sBlZbyseZhYjCofzP33TI54/P0YZjNqwe92umJLkhjBsXksI16U5oGuqg6/VPHBqoe
owaktIbL9TNEOfVt0MKki0nvlTHVUZBgEfOqgz17aLfsc2aCqKoRjqzgUOITLsUDfPIDn7PTTv6G
i+w7kKTNFH3F+m/AVpmVxsX0+G71RnMURE8sB1OHmwhj9VaTtoJckPSI9hk+OPz/Od87Nk6rZOoe
oil/NyCZlpZDz6VXpNGUbx4EUw2YreHAb11/oi2gNMCYeNaJ/8Fej3y2pJRwsww2pKP+0dCVky5p
V1VBeWwwTICZ9jPGhbeekHmztkJ63wNT3DAJGY5lZ/T8mLfyDvqYI/aW3es0o3eA3rAlRuNVlkyI
2PXmRwyFm8nv3lNneI7RQq76kgdvNFs8t99mVi5JcBk2sMeoaEUCszfoH50OJd0siWgi/qLxEXgn
6BJ2FiNUtxHuAz5k8GEhZMWBGCRB+uHaL8GMxT5oQUaWecG7yZgQoex4mmKjOPjuXaO2kwLNqdfw
tSBT/CsDtOvdMLI3JsbHtwVa9xSIYG+mx2Z2JHZxOIxknzxMzoLdkL7QPbOS69JkY/F5LCq7+gtI
mfuy+mxrchBJDxhXgV1tc6IKV31fQw3W5IbZzybQibVdTuVOkd2BSWoE1CBc7AsYq2alfpVf8uX2
s15VtQD6aSbdLa1eDN7TPNiHPUGnZjl98VXx+7x0cAtzIr8KPW0drMEtIg/Ls39bo2DjD0LCmd11
C6GDmJzsIahksWu0OW6jwLkBHZDkSxgc9XIyDtUEAChkDm9IhhEWsQfhXLkEbxCe2sTWqhyyVWuq
aTU4SbOPxvFPHhXjyhFuAlxHTjttqwTs1L53+rdIK7meM1tvYpcDtJ1P6OqXTt3F286841+c+sPP
TSoZQpt0FqhdosU2qv0rq2SbkBnrYknP3yPR/xpxLpQKe0Yzec7SCu1nw0qu83gytK6XiS2CzT8k
seFCcGDERbo8JrJDGGIsRhONKju6qhja74SSCEj8xCXEdCBr83Mxk7bWTyGaWnrGPJ/FKZQ5/039
0E9O+zjWVbnPFTmhGVGUK+Km440jY3s7ujM5yDLxqWTuwSw+dDV3/moalyvenJ6SPKKdyfDruIFr
rvFo3yPKMVxE/4u081qKHNiy6BcpQt68ljdA4aF5UTTQLW8ylTKpr58l+t7hTscdEzEvRBUUBRSq
zJPn7L12iMJ1XDQPkkCPpXu5ncg5o/ExMJONV6Kub4RjXzV0klaIyAf3pova9DAXOBkrXokwIg+o
oY0LS7+8NYDNgNyPyJmiCULbEdq7Awp+rdBIbGF2AmLOIG3YZlts8FTdz2gjt33JfJ5NctKN3Hse
Wn0zHzJ0DhiR8Tdt6HVulS3lLlhgTCblh/KCGM+v/RH2dbMrSMEgrvBOjeiLUV+iZC7QYdjTodYD
TC8DFTz5X+tCdJ+TU97RZygO9mzf5hFgTnq0dGlK+XNikoeEyrzBc/bLG9Ramp3YD9hh11WMAcWo
sNL3Y34I6OkfsKvjHsO5ssqxC2jBa1ENjzy6xhOZ8y51aTXj3MZSG+CPC7rn2axuJdQPEpLSw+JU
M2zE9V2OOHV26wOUyrOT6YubMR6ryget3F0UEPTjCmCxIIQELn7BBJoDBufePiLkvMefMVkg8xJx
N6IZQlSdPdltfe82YbeVXV1tx4VXnQ3PEBLIVzE2Y98AUDbQjVud/TbW5q70kWLTkc22dh4ddOnf
VIUQG2kb1saF+uYEAVNng4Q2r4FJofQrO80q9MgzTevmztDjFVScEZET84EcAgIDRp/gXMfaDLYV
MfADrxeGSEbRHD8gSAE8RdgMelJ9Smdneqg5TxGWQ6eyyW51DbgI9d0mEXHx0QURx5kEH1cF327x
cFkr3rUkOS0IbTbsnRtYcPZ6Vd02xTlSGJyLSPa381w+k6AFEcQ3w7OJ9Za2d9jT0kfAjVkbkTtL
AvrkiD1FyvcRHL7rhc0zGHx/n9aOv48zLe7muvpJ6x6tSX7/9aFOUgL5yCwMnTZfV2GSnsYJuxN/
W3AVuyq4+rr19SERJVbmnFHrX1/46+7Xg9EVOyHtz+9v/7r110PbCgJLxou0+esLfz0YTZQ6SYxL
3w9LvH/+ct+f+/quQXBYpauGu/G//v5/PWc8FGpvqf7nv3uYMzr/+qcXGSYrn87Qv3vs9+cMIyYf
YOAY9P25r5/614/+uguEY2RF/B9/xwbTGp6XJv5fXh9pNf1xNNDA/+f/7fv1+f5cbXd3kY1UQCnv
arRzDx//gGvw676OlUOyVvvnq4vbi+hPHmdjHiCfvpSCbHq8xQjO/G3h4vkPoFY/KT+D6a6s5PB1
V3OSsl2EKkYvkMsMTbRpw7K6QoS1MEvj33F2D+qAfrxZv9pMlQ9BD+14GJ+Cbipve2sEXukH3tlp
STgbkcS4c4EtjPTAV4OwX+nNxbtswIMQ8GZdpyFJlwp2JOJ5hFSJMJ4C1VqriTr6Br9L/YA5+gbr
Ne/CqRLHQIP9o3MSoqCnUHds/znlDLVpNe3SQhLY7vc5w9OmO7sTaSFZ8pkzDAH8ekWgFYgB2II4
7KzDpKHb2fItiDGHsaqHxGytM+vdoCl+DpImpfT2oEK0816YTnbEce0/HzxFP4ie0MEd2OtZ1pbO
Ttk/07VF3ylWUa7stfLxzWaZfT8F4HZw3rDW18uuKNS+rtQntQ9RfYKaAOkNjmqkF1NqvKZ+8zFb
uAghsMBjNOCfO/QWoYXVx8UQGdQ5o/UqM/DthSk5H/POHod3Q8AeykFqG/aeaHZaOhTBEh7QkmiB
0NejOWQWhG738cIf1muZ2XTcpLHugxHkrH90nfkX2Bw4n6b5mnEEnHhTY1TGxR/0O05fa3gbCTsn
pMfUvEvJfNtgYYEfSLRGEz4C3zRFiihhpr1BuxRd3kfecI3krunsZG9tzYk9OIi9/iAo1LcCcQF7
er4yhtEnJsbn6Rj9IEWbSVwciX/ERsLct3sF97zAlr8ii8BUSy9Bz9uXMxZDSMBj9AqHhJFlR8gP
KDivfM8cOz8nfs3hCoaGkR1tJzgS5rbFp5AD4gNVRVkWO2iCSLs16DwdCG06GLb1huoD7GPTb+gd
oXeayVXrjTuRg/2zfP+o2G93BZMac/RfNEjeawwNHgGUA9Y/JW91gBKkX2C6sm/ESpvY0PwE47dm
V88jait2OjaZtSqTcWfF82tW2vuxVXIP/eBxQBbEQfGAHrzEBOn/0u2i38iQtaWtAd0b8tMqGmUD
V0ON5wig/gJQdyz7Ec6Cy46laE9EMHQr1EJuTlxIYh2oxVfAkEHSCELp+w4NZJF5vwMXcy8aJbLz
Grw99WRiLzVMoBgzWiuotXVbf7Subo5AA0AG8fcA74DUZ7sXKoiyZmeF5lCTcwVDwXLJFK+sje/a
e7TQ5JNODXUrM9ltZjl3ZCQYO5pmCAaH3wpL0poyDwWFAN4QmW15sg3eMjWsr7zEZwJPYJeVsP8q
49EZY8w6rV3uMpNTWlLXj1ZrIedqrJsudzhGyFlsUdjkG8ugD5YXY7TTHe+ApAlXsqvUbdsbN1zb
NTQNcVAj4cSB07yYYJDAcrU3pQeKUPoUPaA5xbbvwT7ZfQ+y1N26zKKCFvxA7eTvCgj6YIySbtnE
kJ2jK7gKknYx5ea0S4KU+iv05X1r0IYxU86Ojik2QHPt9V5YlD8Dgip8N/l738sPYEk0ihze3bDy
863KcQe6rLxNxJhea3AWdfAaIMvAehQ7h5mpOcRz9PlYSD/6Xpn7/hgnQXANu3UrfAS3QxiAkK5U
d46Le3/BPPT0aja0+ghzTG7xnMegLd35MLju56DUD0VjIBwpwXIMYKw006aPpLfXKjuWQ4nBvpya
rZddm8ijj6hPn42pfymg0pIW4ewGy3geneGDw+JHOfgTyqeCzJrIgttNQ3REgh6O+EGNhEZyHe78
qQ+3jX+h/GZAOFdYi4waGHgxHF3f4mBUmpvCGQyYb9vGCxxqf1yuPeb+9ddV1oyaOFrfIOuw6X4t
v0rv1y+unN+sOqkXQQNtU4uxsqQ/V4j7rIBmLUu8ufxkYiBa50NkwHHCLIbMRadPpuF2zrON096n
4dxswf0+1BB6zMW0ynsQmkrsvfXe+1T+Skws0CY6eqtkeUSWlAG4BOhKf7hm1GWTLLUOFNpQMJaE
T2UJjA6xUyIXh8SxXnRpVui8VIdBFZnPAGt1M+boqFNFm9vPH4covR98H/GqYJlsfEQFZnc7AJLR
RUWDyXSZwGbXjF7S10IguHGcdWAP6hoMOBEpxTYmyHxtplO/b32IqWIuH5wmQSJk2S8dYLW1gchK
OR/BKN86o1pGypgGkineM0sAszEkj+BVGAURWLYp+/CD+Rr9Jc8/DEtvCnRgW6E/QOZwKTSslDR0
YIfhZduucziUNCCns6yiZJvU+RFAWn+QZb8VnfMEQQC8NnvcxkZEWtKj555HiWF2v20JbZHZd0lQ
1GnS6C6igAEAoi8oN+qqSIR1sKYTTeBp1Q0WHTIIYCKEfd1bnAltXsvQkDRoomYrlPcQYqxg4tIW
Rzlz0hJLYzJvfnG64OQtkYyFQ7oJ0ui6TPEfktHJ6TI2NuBtS1qKeb5XQf1kjUN4KHL3KmrEPutG
kMQ9kjyEqHQdkdOGLfnebsDr2x9r0hOdFlN3Y6bjumjarTTDYD9rVa2LVr5UvMM3psM53JzHQ0LD
SKVudJv7AAxAX3IKwR0+cTLjrIa9TTKSwyPB/7f34DG7F+SNHOmLuD6HWfpkZM9KxxDV3JR1eZRL
a7aeN4aDFrlsCwPYMaMQVGJvYZk6e5zhzNNa2s/J4F45HfLrLg9Qz8QGTBXzXZR2fKZ87+BLeAWi
un6FFcXdZMlTI7M7p/TeljV+pnuyw29qHJBmkaSniA31HpiqDGvphIglOybemaTDETNgm4q4gdAP
vGw03FODP/+AH/rZGBkEtAMUREOAn7aRGQkSrFDBk41GjgyDtTX5CORIs8e47VZUVHPKK/aen5jU
HH3EQFQ917FL8h7EMgkYA5u2JoFvM5UTbc6B/hdldg/1RB1FPd4UZFfjWg8nDqwvpcMBf9IdGtQK
H8HcL0sLv8TQ6AN+jSP7O3DEUvyoKhAUsLE/wGK9hgnAa5pqxyk4QhYl5UoKQhf6Q+Mhah9T6yeX
BGq64M7yu+mF6oX5b4SysEz0Z86EjrZdpB9zlO6t62RwYZXYqtQ8ThwMt17K/902qgca38TK4oQM
GPftpckosvbFDfGN/RlwiV7Thp7QXfVOSvvJiFvoOZSDo+L/gRf5FqPEq9ngEnYLG9flRFehbLdh
V8pt0E/sUT4MUDQ27vOxfEj9jktmhoVAmuIve3BvEdqAXLLJF5EDmbmW80PR4jdmKMKm10X0dYNk
H5QVepcux+UDmTu6QQhoJFV5S/rtXeYPr83s2KehosTyibP0orI6TV3sLNZVA3JPhek7cm/PSpRk
kVqpB+Twtx1Mt4acgyvTcZtDoFTLpLW/zLWX7O1yOPOPMY6hiRM3kbe0GpHAA0wK4F6CQM3JC18z
nTLhxmcM1DD2zpIOEl4iF8h+ogh2MFe0acS6ptSGg/az7aC8WIn/bBf+rYMJAsABqRpVQ+p3Xvxg
aAGb3pC7jqniIWY3qNRwTCuPgJmGhcOVqjkVIblWiSwuDvrfU5a1pHQvt2yA7MeQ4fVyxzH8m4TY
412QGHAPXCtXS6+dbmCXkjrK8DOicvPKkLNE36T0a5n4bv0M8jY7yVaRjbKVdUalMtrBIa3pr1m2
OH19sFsinAtSjU4UFpSx1SkeVk5v/65VT8aJaDcYtZe2CcwGL8B2O3QkfpOSKE6W1nJb2/Mvo5Q+
scbRW9GNJs0vfZdnyIfLjGZwqBH4LN/SFmb750NeAuezfabVCt3uyfKCJ8scMdr2ZFM2SbCY/6Ee
z/zu1NQBLSg1a9I8kJ2nSXzhylBLm4ZzyPLiRHEzHWYDCwoHEr2ulwAg+kSIkhsWUi/NzVMboCPP
QvtDgwvbxFlPyUxrRRNFuMwYT7IYJWh+mR0hSNCfDZljq9DLNnFsspQWS5BXQ0ZpHESwty0mM1PE
yhhH88CCj7O/WdpCKHXep5FGODFBPkrjEXTByHku9QC+xbaH5iFmHfOodjaOO6Iw6XyaRx75njYO
uwLxSe5zBC7RsKdZ+ZFXDGuV5X+Ykbr42YDpxIkIGRqGh8ga0Hn6mlAQlwUWIdXRniamEpTeYX/A
JqoYMh07a74y2firiDUxKfOr3OmSQ5YQQpXKD9tJ7+lIfSBANCh05QtQnDV2TZM6dWJhHcpnkj/w
geev1VE5xj7rq46KpCalrmFXj/pPX3Agco3PnmttO/roJjMog3MYBTT182aTKzb5PsTeRBpRh6cL
PeMQrgqm7ls8gBlGqZlQl8qjbKV/b0bXWmTiHNVgg/Ex4a+KnUvskgFqcqWQzcGwVSMAcdAZj4V7
P+q6g4Y6dRuC57t1SRO90Ww7mcIJ2POG7ufquR59khtIBggbLdbLlNFUOdKgvnxME/ejs6+IFVv8
7vnrEOCymKV7kzXUzr7vsdv25YMRBs8WKGKwuQkXmP2MxL9Z1854asaC5plyDsyBn2NrMGCgQ8pc
EjTQIiVuA8kAqWGBhLBOIazOA0Itz2ROLvjrWulsZYOakcUUWgRKQwJ4kedbQbnzgv5Xj8B4Az1n
nxtduyU8K94mAEMCAzqwUfZkvSp9PRxK7eTbwDY/QOwiKo2b4jhT4TXEtiToUB4tGrXtRHRtY177
nh+wlDPXIDXplGsXgHPLn+mHwauySN114Azx43ZjByicuCgEd8CczBr+vL8KxVLhTeW9Grkch4zI
PYAIRLAT9FmmsFdojaw5bxvbNvQk+fLzdSK6I0YAXiVNQl5b4dz0r7xAvUz2yJRJEpghXKYoPX3I
CBnosIw73XZJI+WytHRkn1AatZZP2pVUimf3r5akr2NSni2REF/nBM2ekge1EDXXLiwEF5JFu2Xu
XLIGOPYgevYpaNLnwQTQ0xj3ZUM+d1nkV10of6E2egh8kp9n/ZsBGZA/yemSAAppl2/o4JkzZd5b
u2B9ElARtF/8VyZ0eBRNUhKhlRBHFxZIUP38YkcD3kyoxeshrJCiyGLjZoorSUYgw+ix8CJhOaiI
kiLWB4UvEB0CODdZH3cUPvahT+t4307zvrPaSxrhdcpDpWGYxzectcKDQReOIIo9EzFnHZHvhQJm
IdMx7eXC3zgwgsGqNj8wnwN+GiBpGNPVUNMnXqSu7B+8phOA3A0JyEUfbR1hMQGlsGfBJS7WfwsA
hG+Thnm763MIdsL2swN9q30KKr9wiF9oED02PpTlrmBmUpYdWakhlWhHGEk+MT0Q6PnAt/a2VZ37
iFLXtZDjzZMBXSGFLBfK6TZNizWqIgbrejiHaPJWyslPqUHp15DvsHIUEB9UVrQQOSVcej+Ndi0N
kGOLjIo8Y9LO0+PsGO1+7Ik00xVCFM5JGkyXW+4mjyLUHrNfyRgDXRqAspPKQtjAKILrrkZB34YM
/H0pg104F/nesECfBRHii0CChPc9tjX7wWLCEckQ2c+s/T0F+zSF1knxYk454JoKv1eBuJ+aqzF3
RacvaVFF626RCstbKH+/qeguvcNSEdeDu07Yj0+kPwy73ureY0bXu1mET0bfmLeRbdyn6txSo62N
3Ef36shmY09WeLDs6XVxXGf9gHmSTdpIeF2iiOhmKetXz3Wu82RA25w5Rzgob4J9+4m+DtASZc4X
nyQlzI5LGEK+QYMIF8Zon8N6wjwngCCP8/RARtx0Mo1ya1JCEYge3IZF8xrH86GZQHS65jFg5kTJ
wUGb+pQ9J0KRjzLFbNhBZX0gMXa6gboFRjUMwMs782acm98FWTnU++U9rYuRtxFnP1yhMMjV0XGB
6LrDbRS6Fzh7cg0TqqXNkZLRHcZXZUUTEftUQ5DZAUHWAYMm1tLiokSKsg8syaAFb4NEIlpt8BcQ
uQ4CVqCCSxC5RxPreKOsH14GdrcJ3W3IEyt6e8euDx6w9hNVy1ZoEma4mk2NstodIfuxD/EN6BFV
sQ6y9Moe5wedu3skUc6GjKURNfIa3o+5Jn5iK7yC4bWw86uxzylV2pau7mS8x4S4rAyfWTwdm3ta
lvxWojqnvOZbdxAffesd+h4VqGNbt7aDB5kYX4guSJ1WlGP53uvockfIifvC/mxF8oY0AejJCO+s
0ZhXyfzrpj2GZSpJ30WkRd2GiicmvbwktGQCbyCn+ZOkI5wEEYFtNfGEN36jr4X9ovMw3vigDJzw
Js8AahOqMJHf5nwu/zIiJVljSw5W8AHwjKvsnjTlo227cEJbNvfMQWlUlAjNkdWi7X2WaKihTlXb
PCGGL1ftdU/oz9oLpLnZ6wzUSmKR8syBBfjUG9kL5Epxia5LhKs6ldkNieQdMFYVYb9wnyy3k6uk
m63T5FQvTb3EBsicTkZBRjjry7mYykvSOJ92X/F3CP1Z+rxuRQityY5CDpHW+HNWAcncOtz1yD5d
ZNRFibgbc+ZPZbrNvpnpk5EQHu4Q8ZE8HtAq7sSiFklRoc6AQ5uARG7Oc2nrTztMRS5DCbzQYQJa
NBy56OjbOzsb1vBaIa60GmPGER3JfS7N93EYiasmrGltGPpSCUHWM6/o2kbhzQGa9XqIsnBfZ5e5
i6vrMYgIN8MAiolTImjbF73YW+VESAYqy13VlDWIV0RoYjjZS8H/9SH29D/vahqYSK6PNDoAzjfz
z7macA2k1jv/9vyiMov0zInSXc89pDYbWij1Iyd+WoSl0W4Hv/9VW7z93Cn46RkxoYBFfGh4W63R
+KG3YFMJOVIgudm1LIi7pF48cYT3KYIqm7riVEaH1JfeYS6TL0sNiRucEGgq28SnjWgJ/BRBSm7c
Kn8E8lx/0mK+BIWDfHx036QprxsXsCOxee0m1jFcgp+dTYPPjEmxcPueMT96mFAZ22bQ6coa7XvR
Gi+D7RNt3xoLrUde6YQpNhHALMZTf/KR4gD5MrYDmyUBDwlkcWIsS3xJXNvXnUfSYes4pBtXQOkN
iyAIBqE4PsTSXPlpCOsWwsh1OrkfltQ/smh+mrwk3rl5eZWHeLeyYYmEs3nXDe6yS8WoiQ3LP9Dy
ArfCJmDHebwFE+ZfiR6dhk13aFb6WMMXxhqNITwT9rExwacQnLBm93meAyowi+F9WBzBz4Du67MO
E4i4c02SJNFTHuAcPnUEYFqGXTz20c+aZB9QIAh1SFDD8kqOPMm+5ZpG+HMKeBYaPVB03lSnwD6F
AV6ZYQLygs/3qvI74v4mY+d+BC5STNEbZIw5j0ZMu6kCugpEA2Jc2m4YsjMfq6FOmh2Vvp8qY9WN
jt7JFI01/ajV6E10KIx2ZwNrS+r+GLmckCp4IbmxENVdunFTG91NyNy3KhmYq9BeT3uUh2HlRHtQ
J5zVMHPPM+ajsb4nJGap+hk5YWOd0HoGAIa94JwPOtjUdkW+BCgxHNlZuUlZL9aG296msi1OiYx2
NMvKm7QTB2+RtqaS2AYbY0Az9Afbl4Qf1cmLUjhYe+ZjO38YX1q3/8zNn7XDCo/HLGSvvUsb+Nhe
cZeYiwe+ZEGv2jdNLMdZGs6PrFLmqRtGDxatLgAhk6aBZpIyqb7OB7vY1vSKRz2xVX6pwu47Y+yP
mC6uEqi8VKsdGgFXJWc29eRsOHVFZWcFK6n94DRhTLK6vD+B6rwrSDzdV6Z/1mEy8J41QbhW5cYy
cVHCLN4LXzNdxFmUVRfBsG0lJ5GdUtiUWRg/Ornw9uPQ8m7WOtknNdab0ggC8irAY+VkHax4ByHE
HLNj4Xn3jtdhrWo5kJPwTC7lMC7Hw+mV/fgpj607kjwfyjk5jShzqH9JhXac9gpbiLe9SuyAyKY+
27nauK2dNzJjy6MIIq53TmGiSekq296TrGnQRGWYbVyUTWuIMyy1FCDLOxxjIAyW0MZsbmHKmLAk
gcz10XQvgove/yQt6Inc7QZdWLyqPKCsXbKOM6ZZmT3CnUneTTRNYw76LBHjC9xFxiBhuWUGaKyd
EfifaMejo9oXtFG/qyGujzJ+IAkkXiugyFbcGdBjOUNHDrRO3HPRdZyuzMC+Q6uMrcjF+GtONNXM
Hoxi5Ohqm227ShO7U9BKk0vWI/UXM/RsP9rGKuhEuxsyQn9VzMogWpDbDjRGqbFR1o51zEMaBMnk
HLxEsXPr8bpv/Rub/x+jRMKVmoZKyBvQmtURIFRzYtLn6exU1HiVqim/dGXCiUwlKEmIOZl80uyc
udgwI3ZgONCEKWsbjzprTJUjGqxdojLjRaoVUm6adZnsvOlDLx7RMV5m4Mwks6ZgMNqinDGS9DNw
oVzgjdrgk5VrEO1iw5JTryv6yhZUJQFVOpbybao8ccgg2dQQDnd9oZ8Gbb/qODtVQULYXBuRbil6
eACiPLtuea3IMzrD9MFbgUjR0ow4FfapFfbAHxjmDmVTkDswRNcYWpJdw9tlDYtqYwIix89jbA2r
3VNiAPRDOkOpicMgX/IwO8K7Z3+fM2Ck7qS2KiPUXVPCAQyf6eADbK7HWcPnin7Sk+R6x/MtpvAF
AagPloPRYOpcZS3s64qhG1FqKuMS0uxcRtwJZKa0bjyWTmEPb4C67nNtb+umvoktjgn0oW4K8wBZ
G4xxzbKBE5qhRX5tFf51Z+v64FrTIa4ZQ/Qe3iBlp9fAmkDhpQ7hETXsWCydtLAqZLwHQljKjeup
nPc59anBBN0YuKFSucXTlLAcW7g4uRYNhTbdnU06wzlaLlvfiJhB4QSDfEuCErJI64qsUlRCtv/e
SSn3gIFFGven3nrAIY+xZI5PncUppshQZBlRdlUJolCKVG7sMD1mfXive8V7N0tvNSZCVtUaGwVv
BneC9VF6bLzljC2MbsdyFmMjjNtnTm7OOuzyehtEN5q5JdmffMnthbUbjIbLDzRWacAy1bS7RuuX
jemORW2F/xi6lTdUIL6iDdIOHBf5MG2ZvCEM6Ptp09DdZ1gX6M0yXdSDvHJS4DhRE96aFZyWDp8u
2npclBbq7szK7uqueyuiEvAW2XiNiM9m0Ju7GBg7sugW1XvUbSF47sImRjSBmvlAs/ypteZoB3ZH
H0eQEtUlquNPj1YlbQSE+HlaP5D7QZBYO8PcrPUl5GLbGmb16s8P8WR1DM1/zXn6Vi4Xa2xaLR0S
ehdVwXQ4ce9kGDRwbBaMgrsZ7RQCZowt3cer5He0i0iX5eyAHiQ1oY/PsJQ2Qqc/PRvohHRmUi+I
iJwhcek+vIIZ9Jm34lkZ7qGsTX0cKODEkOyRjGIVULiRU7dkdh0+F5qGRWJbFtKLxSdNOtgmTqyn
IhiPQLjqc9w86qwUZ3eu7zpl4TkgLHIVq4sdosCN0QBtbE3nUgz3TI+f4wDsusw1J2xwF4V0geRU
xIVKzg7LW+qxqqSFPS55oYSarjuMn5MHq2jKP2w5oZ4k2gwGeeVc3CWueu+wq1AVmtEO1vazU/gF
waaCor7VbBl5P7xzhCCLNrrTCP0BTllo01lkK4dJd2HmHePf5tDN2aaLA3ddKUlWvFUAj8z8Pd4Q
xjtRySAMVS78Hr0bCOs5GB1erAh7km0ayYHmZIZ8Ib5TNVmOtu/R8DxaSrTnOF62XpFvUl+9B0Z4
lxNg2aH4OlhZB+yPUSNtk/Po+/Mxd8H3z/oyWuM9KNPTXAEpBTJu7l2ws15W3oQqX0MaNg42FSHn
PL/a+DgTtcRjKGRXHhKjXTWzGg5CQdstehbowsXfzRKQIs2P5Bkx6SmnNsZC4u0HCkT4tfwoO79O
VBDThXBWNiCwNu44WuIOcWN0kBNnWjYWB64ZQkhfYuqczZkY0cqA4955Ow63xFjbLbaSXy3co03Z
EW+u3eZ3ZGcDoh/eYcQ3HVOPzmcl2Ha9joFMiNNkbb8zm3yMTWOxRTBgDNwQNBu/mD3Hx06QwgC7
G8OaJjMT0lWDbn0VqU3IZfvnWcxi1CtsCHRGK6r7pPZIlvEn/CMmr3tyqaGKHDl5onbH9opdn5cZ
2FgVkBM+uxZvVsZPyK09Ub1asbDwpfhYrzP3OAzzQ9bShhd+/B65eJZ60SMuQ9HapWaMWwsWkDsw
4q+tUIHQCBHeOZrjDV3LrVlSE0QwbTCTxOyGCTp0s/fPwLIWSe0PBgfmIfDZBYJsbgGqX9NlRe9m
jhcZhZc+h89jaXUZg7G5tfXMlU4fC+wZuOmNnEkg6WOHuoV9euvAcIyNJeFgvgCkWIuOaRTGz5eQ
iSv3OtZthYI9MvZT63kYHtMbmpD0uwTUvLalfgNdwKiP4q4eY2gOmXuoG4+5zSd/R762DQyFRUQq
8fQzEdcjbTqKVre8c+mF1HU97MdmpL1u4EhXVouPqkFH7ogWj9Psc3hlGkHGxwbs/3SVF9GtgWqk
Lvp3rWNY152PEBV0s1/quyoFscX4Hl8r4ZCyjHcjBB2Sg9WTX8pHRnztiv6K3rH1kZeWFS+aQVJL
QyX1CBjoC4sqVoSUesUnRyiuAZEhY0I5uZIJWoopzAS+VDb5skZjrl1oFlTC7cjYxzyYiy3TRkNz
mIh+iCQh7EppfO4ODCSG1vuhY1MbTSQu+DPhayclOZU64YSrShRezsiIhCQYTiaDfcjCDMd4J24w
VNMfzDhPSu9czaYHa7a8iESay7WgzkXVH1KzyE822B9+Ma+iGHXlfqbzB5rUPdYOZX0DesrqUAgp
VlbTZCV2TfyJM7A6qw9ckqupX3NY9G2WM06gf8j1ROskNdHfegrfnEv3erH+Fyk5FXNAQS6dgrZI
F5/hg8NEiW/tCBJGFP2quyiC4WF+cGg71+Z8RcLsr4pkn3Ui41MY+XxbYpB8NXWXMkrFJnH9aTWW
ZbMFggjNTzybFa0ooHkja6t6G6X92Vi3LJaI6ghcCD+ww55nHIgewXmHFoG+HSBjbOJ9V9uIIIwJ
v3IEDly4GjEJhM51OaOPEceRhLRVPzivyM5+W3HNEVHT6HUAdRsdQ44i3spI4S4jRFwzKJQp4poZ
VwXg3o45spjwDjASEchv1goE0K6YHYc6HE0UwtBV21dvQVjkx9gjoijH3rDKgrE9N7RDCYyEKSpn
Xr5kYsZssakwD7DKhWma3LSO6k5RIX/n/P9WqdTlSnQklGYQ2Tuf7SAaH9NuRIZXl9NOlMMPdIvM
Pq1LNhli78BIwl7YrWkCody0mSbYtIMKnMk736YVNltPhnrLArgL5oxygHAxMo5mvTXs6X2ogq3f
FDm9tQTf+m8jCwZSlQsmvR6ZdS7t6LRlumOcC/RW6yoJnWvbW05VtXtlN+xebslu6rUkixTy3jJo
wQ4dL6DZMPyhTblWdfUwalLZol3kcBwSnjxNSSOpD8d/3CLN4V/vfj/k+3F/PeTrC/+Hx/31bV8/
8utzRhMjYfx/P83XE/x5rv/2R33/Ed8/brGsM4L+31+Lf/sb//Wjvp+GdCG31OERuyM9SKMhvz7y
XAbMWejUp6RkWomQyrXEDpzQbl6+blpVfXLrcumqL/ftEbkSkSh8diAtAJngcpNevIbotzzgz2P/
/iwWOrS1y0PTBFssO9Q/7/95Km8o5ev3Jxc6PbCY8vg1Wh89JAJft2RCFgFjRObtf9/P4R/Mf0bx
X6JS2rzc/7ppIGj6x3d93df+MiT4+wm+7rf/+dRfd78e/nXLzsN/Pv2fp/v+0p+n+77//Z3fv/j3
575u/fkwm/02TMZ3i9DZE3A4aTJL9ptTDjWcCPuWm5YvEBV/fVbByvzH/X/50tdnmSXnkOrH7jSB
s9/7hiI13Hd+IFt+TTIDY+4YDKeYrhEBXMdUz/wblg/KLYAaLrciLzwBE2FiHhacLaIBS3yDjalq
wEv4I8bn1r0y4vBnM1JXFb2erkk1cSQ0uLz9jWaJbZCBAUssTmFd005vYgbTA7oCw+8+9ezQ4V74
xKIivIwpUU1oN/l6dVl/zv38gDrxjMYIiJ5k1s5oRBPr0YwwpvCaYuR6x+hkroRaj0lo4xYq7xIo
r/w4NB+OzQgP3lnW9hiVOLVvCAXcugHogqzD+VfGNziKLcT/qzCtyaEWrssp8lLVwRskh00p6+Yi
y/KNH3gbTSTjGcop0KYg5ErJIo3+g7kz25FbSbfzqxz0PdsMMjgBPg24cs6seVTphihVSZzJIIPB
6en9Ub1Pu/ex3bAvDBiN3djakqqyMsngP6z1rcp+YTQE+SeH1WVvzTqWJyWDirAt6nWpqSCjIlKe
Y+cuRc89ecLbd1PyiJjLZeGWvedi6bakdv5Ogxi2atiBeHypZeGzGhtRhMwZPl+iXTfSu7EX5IbT
khPNGLMHb/Rkb1wx/6w8TURXgfnIdxmE5In1PJbBYah0/x6HPZVGRd2ajMFLupa1BJF0FMK9S2yC
M31pEjwuyB3TYyuWXWvi04zFCC9w9QuJcXNlzIjBmyoyNuomnXEAIaIWmzEmkSiKQYroZQQttQYg
YhqgwTpDr5rgDGJcbg2ieTXj6fUIbNwgcK/fq8h6tDsBph9x5b4OJgxRnRmJECucqyi0mr2PgAJV
ikV+GawHR1fvafvidbEgjDfknxLTcwH7gYXnFaOsH4VxEEt7mbtFw7+w55Tuj3lK4507ro1bZ+1S
GdxGAzEs1koiq0W7tZ0SlW4rg21cNcn3WK+h91jAfcvjoVuhmXVt+a2vsP3GQXbDGPolhOSlogUU
ocxv5sGB0EDe+syNwvLrIjz1LZPkLQya/Jpivnf6AEmMWiSBKHVxImiGNB8mcAqXoZPG1TVxrzVo
7UOesgRGocMAYaSzHn3myVDPngohpl3kNojK1ozUKVpVT9WjJ61fCzFkWwvYx4ZiIoZz6TzMZXyf
BQfdIWCg//pRC4bUoKinqw7QcwXT7t7OJG8pc8zBJvXZxsHYM52n8qume0QDYJ1eg6yEragpN/JJ
WxhpVkhjv0dk2JH/Klrza6q769KqHyI3LbdFPrzI7s0tspxsd72xS73mxbMuruTJbjqUTgjwVrTG
qgySmp0sidpJ91HjjN00YiqJymRvxVaeHT6pP2EFCUdKFje9uOC5rq8KN3tGL8HE3mUQHuvihxLw
xSu0XSu5o2i9b5az+pAyRzALaDAcNOKRa5p4j4EVoHe0exBhi/TPdqcQqTt80taEEZjAddI2/ZMG
I+Ct+XU2udI03vYufMnC8FB4N7WIKOnEgPxkyH6O7H7gm9OHL1WEmATXYjvR2vXsvISoeM1TwIZ4
qIjrQnZNMIhdXTCRHfXKx09yUGtTIH1nK1PQtAWu1+X3LzUf7e3sBst1bBZC0hbMQdL3Ufit//r7
/zrGzgAR/uk///5LPWdiUwiiocSqO/77f1v/krV0RyT58bmtumY5CGlAa7bj6fef8GnmNOX99ayw
CznwGeLJ+gbcB/2LYy7adjHuE2BhCXM9LNVDCPn5qB33JtHyxMSGkzJJ7S083iWuI3RwwCrLCQos
xj/IJBmuwNtiCC9ujR1paRhRMjFkwxwVAC8ch+/mnyrVjVtcON/R7Dwgv84O1qqRdNPOvZQVCFa3
RRQhsNqasMSnEp0Hht07lRX3ziiJMKMZpqiGxpNGaLvSJzXbfLBOsOapSCh01OkoLP2A62qaqIzH
5Fwk2XewZYQtTyy+fZj3CZg+mln0TNzgIJwIjVoSRFskaAqUJg6jZCuAEDGzX6C94DfA0l0VnX9g
gDARCSbuiU+YAJzIhxY97ha+A9pHcM7cNafW9396FiE9foPmpF2I8vG6b61Tobvz+yNflOBE10N+
GNGrvOL/drZJUd3wHnw3Q/DM69knrvfTEQTgBSRvDnLcmQyMEWlp1Vwe25wXKGS0jVR55y1k25Ey
iRyeNGsgFrs5Wm4gBrnnwTyHLRQ2H6qRPw/orUa1m5v+xdYVAghkx+kodkIi6pXxxe0WCwv8TWSY
bXidwzjAgl5KlHpHvd/rCv9UGt0GTPrXFSVmIPeRoFi9syV4wdDwJsq0fIjZ+m2geCfbwPgOjnAy
FmIie+qeGYBxGzCWIQOSbADWjEaYziNyQe0Vv/zz4iLgaVyrxR2FvrOnSeld0iKsNH5sE/Q5k19d
D95zF4Q/opgytfTSU8B0ZJYI/m2Xl0L0BGrh5FoYc+LO+TU20G3MWHzajtivUMDe1p+NbxLI+eY1
r7oHWdvXYRl/IA2FW6VQydlxeE1jtKFlRoJIjNmmGnLme91wGpLmoU+KYddGzivSqWbrx9W32ecS
cSgVd938LEofO7K+gY3/3FAXGP9mjtPvKBjOHS7AqzQgHjAZgJEiwPzeV9VlysqMy1bEF7+bbvve
J9jcDt7GrKRr9HRIjbROpch2yPqPbqxf3Dk7Ba73q67yD5aW7qHsu8us+XAJwb74AdDX7ptfMqC3
bIgxEGmrxbwCGxzOxN6QkWzrr946lj7ZgFZEKTz2kOCHFIVD1sJwceoGUfkhKOApDuH3uXgqmaRc
uUN7WmoozWOoTqTUZldMAuWmnYKbcOKaFowrdgvjkW1c13IjVf5zakFtCZlA400xpWG7QYNGBlKQ
0iQDAKL2MnK7ZNi04vaN48o5pUM4bFHQbeI0fJnTcNwbI58sKa6t9BE9LbgSOCBsx5Cuq/zESgS5
XBpOtPxMsGYnpGGp2tXbcWsgguwHI29kKTHheWdAnMj9w7k7rI4tV+Lcrv1TMVrLNiIce9s0v7DO
XxnYuHtlHuyZDC5LU1XA5RykwT5P/hJnCrpbd8i21Rg80jnApxM3OplTrOf1jh8SOgI0ho0fhr+M
wOJCHvdVneXOMW2SrZUOsMuja6IMid3KY2bVFcufyY/Z3XbJvQV/sC6h1gqLfFPbWkskD1FRZ0N1
0t54npfPZSG2C/0n2A9wkSYlrzQS8EHSTG21oqik1mbVSFQyb7FVm0fbIatj5sky4GcIkTCmneDd
kA5nrU+0U/QmrfinF8cJd6d6XRrDytioX27R3VTLikqm+FwUNsJqYiatg0fyG1i9uOIQ4SLY+fpX
AknIZu/CNmIYtvkkbhAywg8J1CFl+091P1yZAOZXTx/hZtm17Jts1wT15+9sUxA+BJnOtzMJT7s1
UjuZz8VUIaFm9k9AgiagxcG36yW4JbUI213eNdeRjA4m+r0du059yulEZjAvQ04BmdxM2kZW0X9I
HvcwJPsD62Vqf0BJ4E/b8+Cyi4UOeeDQAD6oGdDXaX1nucidVTxBta8eeHorxIMEFQrOGxs7Wo2I
w6d8o+bOtqNufxFyzk7JW8GgVAUGCBQ5wixCSWIhI3VNAx/hB3XN9LwIxudOo97GBZHMbF51It85
TqPN0HHkJMVFIJdj6hqH3EKNj2rMXdj3v/Lj36ocdM80p18hbpuVoLOvcchZK0jdaqxfpgzVXeem
x8qW98vgfAYsKjZT+pk5zvdlQJnEOpkDomMQ3CfRqSuRT7ITPIu2Cw6Vp6xDHejHZrE+QDiyZFx5
BRyvPMJBbPPOVpn/kChIZwtBwhFmjl1m0EdmfrHNJCr3Ov7ZjVOxd1tWSHYvBEvDDzXi97WCidFd
TECyJna1autrPoZy/5d/+y9/+x04RUzTPSz2pKn13/4rsU2fjVrhhWn/n375t+PucfcvI6resiJT
P7+yj3/5p26e9s//+Q+seVr//H3/yNda46P+8SLXX+zYqPfzg/nZzY8/tSn736/4j6Cp/9Pf/COQ
6nlWBFJ9NsAd16+WZE1NENXvb3D6+ve/OAE5UrxFvLL/VZDV05ow9W9P5uvjf/5bf6RZeX+NgB/b
Yeg7dDUcR/9Is5J/FZ7reoQHRBL8jcd3goe8JlYJ56+OjSIycr3At0Ge/iPLyv2rjOwwgpstHLKx
Asf7y3+8uD99fP/j4/y32oCMyOpe//tfXH9Nqvr7x7z+dNj9IkFdK7zQ8d3Q4Tvy+/+UZFV0JVSP
3rwCNxXefRGosn3qDMC0K4OLLobG47U/0gH//QNMVD3vsiR2nlser5HCdtk308FKo37NyY7T9sMi
jQ0WUT5ii7ezpnqsfLcT12gX2pSnYINzM/JZqTFsHeFhJhYRrVvPSYYSmYzhHGZgCvQECTgNmv/l
p7Xnbgsp0vlDVTn4yo3UphlDfN6djcE7CcTa3zO/WJANUH8Ow/TDSysZvELmyM1T2jXIWq9wt/rV
uyCrz9+OdJMr/VFOXUBJQHI7sqapihbU4F0Vo5crwxg6B7mg+dYIRvKHqWM3/xlj4lrOWClVs7Pm
sgn2cZ5l+jPKqGGOime1+qWslcyZpl2EuDmo1RQgAK80j4pAiwYLhDOBp9EFK1423CGB5JhF2WgW
ua+BOk+0kBcnL32N08XwJahR3Pahlx45j0i9ZQcl3er6n4LZU3Ic4jkaN6SmN4AAhtKyjx2kc6BA
qG3wTKYTemzj0SITSBsQpNPAO82OnQmK5VETnC5JpkgIbmFSUlt3tufX3UvuVvrJK1qB3K2XZX8d
BJlWtJktGVeBqJghsB3plhNPOQp3ALZDSwHeAd+0sbfUN1Xvk9VsVNjwnLSC8Elp+ytHnvK1YuqL
M0nistz6/pjAcQnM/FwWhUPg9dJiMIgiV9JVRALdjEdGTLgblAk7nHctkNVuZKNOOAIAlH3O93rm
Y0H0Qe5aTJqFV+vlHvxm0931kZ+N1zHdo7lCfDd8eotq9aHrnDVreej1E3ds12/BxtXqoJn8s6w3
wslO2Lixm8J680PSk4GfssntWFrXRU3clp0GnXtwEmx8PyB8Tt6XxrwUHR1+BFo2V7pq+TbZ2dAR
Q01sUb5tdTiiwDFD4803igzUNN1WfUVFRvfdTvkDJAhSl5HkyzJIt4gmrPYzTmHIIXj26rJ4y5Vq
kQp3Gb6APQZvHX0wDqjnk4+lDekrfoRwMAzUltBztgxGOuAYCWXGrTRRYNNrs+1fK8vSB1m7JfSI
fRreJRWQKFZNlRPQbnpjXx6xLi4AIE1YrFXelIFrgIWd9VXw0MeBjc4By0y31dyCLu1/OnQl8FEe
uAGGl3DIUTkJJ4CS3tL7KfR5VdFvermMajqK3BTWjmSvnAuLpZi2LjrxkMjg7/AJad5nbZZKe9u7
ZZw9kAdhxzH9jvcb6RKJYD4z7nS8b3NQdcuLbhMixIsEtCszHRy1B419UY/7erRaxb0fFexvY7Es
Z9w0ZYJffLGiXVgy5TsV/tCMd0xT2KSgIvBXo2tQ994l9dOm3geTtVibzptcgXMXKcWuKUhOpiWP
NIuwmdiq7kT4mpU/c+o74zsoHi9+K0d7vazZuQZXqFmq2wJ9TvuejZFtndksV+LBj0kOvOtyqZBW
Bpp8VOUPBfrYwGtpOA0ayzN+rqm7XqWl9aOjbQqPZskCABDSRXp0sAr4aU9lGDZ3Pjv/rR8Vpjo6
BKCw0ur9wr9dhn7GrOx1XC2Nj/v7gFbPZplV5Wq5Du0hQJ0/9MRi/bCTJPqycmfscQ1y84OgKz2Y
ARyTtwhN8SiPo+fGW4P7H/wsLtJo40ehKc6tsqP6yVFlWL4TeZSS2FAWkXVvCKCDHTJxKmypZWw6
tkb63XPNvtOcM3JfqIz8xsMEb9jivkfGdcWeXbrKziUhAtHXCOF22lWlmdojFHyptsYNdPopeOVo
uX2rvHPQvLBp7uyB3tIBW5P0ubAPVVBNJ0+b8RK74/0YyeFjDhJ0buFCZf5ozwiP9pOpC+8lFYEb
XrpMLEiCB5xz9oeRYCeJC4hQlhRVmYRbQGllfnBCFCbPc9+UJ1PaxWlk9hkcw9Kg85ZFlZAmwf75
nALYWTPgawBYWAMUJirhJZ+EFpvkjBbWkre2s7gZAUyDzUzI1El79PslV7us9GckmKPG1973DLgR
UZX+vUC0Yu1KTXzIhbmJbZMlBy/hJzHBQ3QhPJfwnmpc6A8Dexph0wr+MiwcLqNdtGTIwqJZ1+g3
pj6Mdqiv4g742ryM94LvzusrJZlQmIqJZlxKHvxb2Mse4DceQXSsY04ZrtisJjzAli7Z2hoP/vMQ
2C3eq7m1gguTwXWMKSIVoXDOLFavVqaCatUjwsEHAz3L69BvuvHQNGu0XJAPZUtrYia5tYVeykNq
YoJZu0j4zhHpvh1s/6ka+6Pg+ecCh0LpT+WN9CivXBG5LNdliM3iz+WNzopedOHyQ9RiLJKfzu8C
gFKJYgD/x1oZKNtOzROqdUqGIbIx2Pz4f1AzH/432a//H1bEnv0vK+L/VjMe+eyzzz/Fu/7+S38v
iLlR/6MCtn7/+x81r+Xbf6XG9JzIdx3PD12PWlT/keAa2f83Za4jhfenC8EXxPUI6UfuGpDje1I6
f74QuH/qstGpgRTY2MBBuC4UgfZ1hq77KQxMIPKQYZtqiwD5wpxlzLryhUgVfZCiJgDrMC00figf
O9ZANJgEVHUSgIQKPGSwuko5MHeT27mjQHHUTgNMKK9CYcBCwIhBMFzKicBAv9x05U4VYTZeysgl
F5l7J/SmY54mRMpuZk54IjoQG7QyO8xjP5kfMhQURwRvN2hbrgJDHCuuhAiVuQ38oEt7VKyUl1Kc
yt6LbHuDjB8VkckKoyEM+F6ANKYTKdlYY+X1UN3tLA37lBy/HjAGzkYdv8vAR6C4GSN0Ze+OsSoW
S20/w/NKqt8DiRL+NxrJZkAmSW5oU3bZlWRjX2U0ofTpmD+g18zuLorseULQbU2gW4+YhcqEaYGb
R78mJBMAYF0q72JfAZHqdo0VukQNahqFoNq5k5fO2X5UTYhcqfPYjemDhyRzuiuHLrfyS6wEVS8L
i2pxvUM/wTmcz74H/BquI9iIFmCfUslrAFYmv801W3cg+jixzLPl2nP3hR4lWNWWmEwVGUL0PUqe
U5HVQqBKZck5P0QdLqnhIxtItHuVNeiBNXmV3uKWVPlpcnGiZcn85kCwpDH3VJCrJ0do5jr0czz7
jtQ3s2LctKQz0OiOzdyHqUpi+67cxg8mG6Yb9BNSRPH9pVDXnRkVbdj5wXxvORigJObThItmMxZl
ElzncT72J1+OoXir57ZiVuMRS5UdJSpR5lchs19ATv1UG5Qkom6Dl5JnsCT7DAOWv48NUSs78JVs
ozasQuKJZXAkkoLJ7wxT9pj7c04iO8ROfLvXeFfY2yEUJV8of7OaYOi2FG8Lfpw0wzu8KxpmiD8k
mXXl0QpUlnynRg2j57jNbRy4Et24jeCtsod7K4K6KIj5aJic+KFuikdZsWy7iwWf1mPo0SF94A9l
wY0ZDALY5+CFY9ztmXqy20QYYamR+wHpz4gla1RYMO6nFoj1fCinJUMH7qGSrHhQFzzJasZ48QRZ
X0u3CuUFqZuV896zHQc0FDUFILjRaiJ2JVaXA3ywMs+KTjrt8vEzWbXn+lNVCfALRoEFyR8EPnXZ
sq2CcgHsXI1qURAoRojfuFy0Cttt41hZdjP1DiURCj68Fg6GhkCRy9GaJWwvpgD01u3LOjb5wyim
0Xa3JcCikFIzYFXUYd/1S/c1mqjdMd9WiEWIQGmZaJHCLlolmRzNFSgFVRZeQxhb2MeAgKi3QgXu
2lVgjMYgzsZ9qAOLAI7cMnqCIbYU9cyUl9Mo2GmwmqRQgBphcQEVwW5udeHU4M1jJ55q4mbJLPrl
A+xM7mU10eXNtcRVhdVlTCDodIQBjbdcLSmLwarShovZz2w5v1g6Hox35UvGfSAoKmd46wl+W4Cm
jR6Aq8KaTf0i57Ca9747jWZHGyI7B9k6I1S9GREnhM80fNgDQDIUmLPynrMai5FxIuerZVPJGLTL
UsuAa1DB4JXtpvLV5P5Ketu0wybBHRNgKHCaifgqNXrkFqJLaDVJKugbBnz1uR3DGXFypIMkmM3y
q58Hpd59VunIB7H4G3JKAIOVy33auyqgcEJyGgwbJ8hFdy5imUWgjxMnZrArABTZR9eZreQhSh3Z
3nkdIJR055VOUn8p/GPWIQqyjHCG1leGsL3Y7ufukbsxhjNVp8hXvG06Ap94myPsW7ejj8n7lOsl
B8M8BcKzv2kvs7MHB0klJgcVU1piuAqs7oEtPT5zhVkJgESvwjWbGrFk8UnOnt2+QJomvYLwBPr/
Lz/Paow/BM849UcuAqY0ZITOYO/8UpGeW/K0gaIFNy14aTvMhnvPTuZoz5yqYb/gxxETbJ4XXZex
MdE8NY48woQkERhqUHjgUI3D70vgSkrpiHGS9YFjsortA/CYMK+3MzuaNL4qlnSwGZYbHo37qG8d
8akXUDMo44Zcr1j6hQoRGkvCmjZm0uMeJ2sQdXGpOKALkk7j3n1rK9yOAWrHrHZBO0kG2h7uYjEm
GCkCNU0XUOtihj87ePOrZgc7fTaAkXnihnPV3jjY0NeyVlrLq2JJEM+7JpzQwC+NT5+4TZweNCjZ
Mp0gxy6weGa1xK5635BCJOP1wFZEPuSkO0ZPXPMTcRS+Vl4CWMjl8clC1iYclT340A5je6VcU6QX
q2Eycewc/vfEV0/mFwr1gqCAmrID8aeAx8Nt6Pl9mq/KcC5fh5lY2LFOqcY5Qj0ZcusSG9vnaJ/R
9zgkUG247t3TYirL3QVaz/qF5ACwIptceoQaQOwTfvLCY9Hpbv204NxhnAAYJznH9eKNAk04m6lD
m/PtzkvTNFaA6XssHxYFWe8KiVCGMjQ1g71x4saZXmvL4VXzqK9g56xSRUZzu96rKPlJz1s8EoPw
33dpsG+M4xbRBRUygh4IH9j4yRGi9UasgPq0/sqc2PSv6FL6rNzFEQaBCx1Tkf+wkhyZMvTwCjfK
vi6cnt31UiistRt0TAIDbbbYbvAIMsblrRgzdqS/kkbp9DxLA9rX8msNdlKXCE6JaK4wVr+jzvK4
3iXsYXPpGcV7gLhKnsS7oOXZTsDfwoo5i9KAWJ/RxlJEfOnADBbA8Vy7u9p2w+hiNGrqZ/J0rPbn
HHgmP/a5Qyj6vuotcuwiOs/2ME6MHoiuL+bk2vCx1HufY1q/t8prk/uBvZ2FYHkEeo2mI5tFe6NG
VXU3inAHfemL4NeoO8u7j4XKo3a/SI93pdZivl4SPY9HTJNOApuY+vRG+Is1Y5yd8/qSBXmjwITE
bgUSeDYze6JKSYf9P5qZer0e+IjVbSQ1dqhjH3uaECJArK5Y64aqwEnOYtjrH12ELC5hWc0g9Xsl
krz91plQIOEJU4EOhjVwVK/+lbSKxZczTJXAiJpSeKIUI7BboRxvW1rJDWGOOckWvp25DUs9oaPh
05/QBv9UhGEj0MjzgnXLxTPFMuBBK3BnZLtKDmUmbirkrHgY64h4P6hrKfL4Y6jAaZPqrWW7YJwW
Op2cYye6wWrvpAlnv93mSd+o+ipXkzXjeSH0glmZQ/bi1sBngTs9dgD31Y6JbM72yIjJxhhQMVbs
rZR9o1eT+wUHhZ4VX1DQuj9B/0jcmSPT+uWaPIiARB/ZdzmMFDd3NEs/7ejxUXIykAeFJyWM9JFd
urBfU2JZzIUcLIuK37TF6Aoou0WEyj8LG4wpO4ItKwsv/WLb05ca2BkSJOKqqeyBaSYi6Y9Ipmf0
8TjrG3u571scGfIU9mXpqceoZRy87MdBVUN3RGks7DMDmJY4d6usbB0eK8uDWAF2fAiObuQK7Mja
zZD0G8cjSga4ecyyax8NRDG8pouDNgK9Y0+eSp8ysAIpqnzkTMax5DjvYlw12FYZLrTTS5OzvbfP
reUlFS5QX/VYrBufxibd1iodUNKOOWB5xgeqmSN/3VljG974nuCzDa7GRmJf2pLH5bL5zMPRDq3r
cFxWo4un65JoaeT59VBdVVGtcSBXuWTiiyqmIzTvRIIOS9ZOEMoF9qka+HS2/Tyv6tOhx9q+1UAW
Ge2WZBiQVgDTrbL7C7UauJTrKp4i3d/1pdLdexFiqrBIvCOiu+UnHwpRJN5l9mJrPMayKf3vHQWt
hqEAPN3bTI4NrZIZUZTECE6SNPPS51z7TJivbEbrw0M/g5zzGbazJSnvMu5bf96CWsCLe2r0XARE
rJjU9uzthPjar86D4DwhpCHL4H+keR2ND35Q2tMubBPKfHTqUgRMWixKBEjBHO8TgDvkTfF3hYwH
bcGEixoCunDHoA4R+hCxuzxFnVFUCLGGqlYcG20q4RD1S7lBWAXsH+dH25c+Q6pumv2PouZwssnE
84iXbknpZLSUy2lI7yvEeR4QP6eMXuiIcx4PeeyN7S0fS6Pfu7CJcMdEQ+znmGaLueewTtLJQw6L
XBJ2kmdXzS1e63hyf1qeH1PWZ0Wa4kvqWwsBUr++3FtSDfiIL2pA5NE9dpMUDX2wT1gtex49IO25
SZHURyRSsJkGn0LoErCiOMJ81twsiEqsX4qQgHmHuhMmhfQXZ3VwEr+72IcRx3zzUHEKIRyVXNYw
qgkI7QgFUaWUAe77wXPKyzSyoNlKuqPlzu30YN5aLyh4241GF4DujUIseMvy0sWugAF3VtE+Jl2l
hlkIv+RaVV5nbhYWY+m1xjvHnzJcDoF9rC3OY+4lVVFOL0zLEDeMQaZaoIrQc24iKqiRYEmyLHuD
UFq28c8iDw3VBbYXiLvFyMOiuXULY3nvXJ52jjMpDnlo+XOMy8z0w4SJ02nDGr9bQqEawsmZW2T9
AccXLN8p6VknRyVWC3/XVaSfEWZX8dizj1k+MuTduEko1I8070EGEPWqh1vmCTDlr1wdUnjTAlEZ
bXw0pnq67sYUDS1WCzeB8pDb7li3z6PDhAHrn66I9bnjEZ8Qm5AEqKkZCQrhBfa5QryIuxVKfyoJ
xzYWtRnG1mbGyAVuLB0gTM0ew2gNbIndGiZD20wEsOh5CaBNk0AMzmOLw95t0fQRGNy6zBkcUj1I
ZG0YwgCsZN9CKE6PgumlVralAomzIDeucxfNbRvnN1A0XEY39GDavba4CJz4Kkunqgrxok+pmA42
EkYS2Uv2ll/IxkOOL+OApwZpVrmEOVrx7NPlO6MLqNkztpzKzdThYr7FA2aBlORBL8fLiN5sfLc6
sbx6NfLbHQBEDOYMBmLHHNqBsdWdg7uuKrjOiZ2+YhYR2e+tU2b63bPn1RmirKwekWTIogDm4UVq
HK/bBmrVI36aoD9pKp7u1QksIkPuNWVi/x6SbgnfoU0mLyDNuaSaJSIJuIE5uQZ9K+EXxo8w8xIM
YTFn75TX0O81oqdpHWlhiKUvUnZT7pmNa8PJqANWkxtOKeMca+PE8jShQ2jPGH88AAr90rd9cWB6
EOBGLGEBNu29P1tD8JSDcjcvLfS/FLCeCeL23TP4TjFsCyhockMKqa9vAWpNrLJCttbJnrbQAQtp
d5M/rjmIMHqfC5krtEyQT1GHbnXHEccIN7enmEoTdvCwH1zN5AO5qcyr97JirgETpBu92aw44LVo
xK3FRuu4KGESSB6LU4w/Utp1f+YSFHYgtiS+hAsNBZIjwJUeZvs63g3DiDif4h+HcL+BpBTDe4pk
GVrLzuqwcZKNEayQdx0y40ek2AYCFW/VpH3/5he5i1VynPJUvduYdziEmgUX2Y8xDKh0iC+MGf9N
yB8jp7ruGa1byXcjogYsbkKMRbl8jDAZoNwZwXNnOeaxW2AmA3b826ZuLbnb7/14GqP0gLwVHS/k
LM6bvCgh9XKRyviOOCW7FIc28Qb9miWVC9e0KUueJ9t5UZU8Mzw18620fOJhcJUiJuo5gP1z54Ax
AQ4rnQWmDj84Qu9kLJ1layrG77siKVOCPelTzPQUuYW0UNw4a74AU66wu+T1WA5mZw3VIm/8hp1A
s3eAIQxYCDKAAWSbuSZvWSIxmvvmThWbETx4Tds8ZqEVlz/B58z6PZyQuT6XeUZuKUnzGA6RXbJ2
fM7tTJPQMkYshZ7DqvdKNO6qDdo36hMQZFtmcFV36iNHFlhoGGlJvWM7gqJoz5CaC3efeHxZceAg
EhPKaHBEMGqeW8VWvTly1jq5e2g9FfFUXjzhN/KZtXJaU4DnojIfKKo4hPf5uKTRG8+duoRLt+Bo
uLQwDMJsz6NNZL8CJFvJQ6knTAcE1aCq8yLCdR+SMnFAHrA7FM7HPNmgHKIW68O6Aq2zmD68KLQ7
bDWNMV9saBWN7BVqOCWHG6TIYfVdhpJh1U7QObrX9cCfTxEbMVA9MF8VKmDdPJC9i0TUwuPJLgYs
BwbvpbVg+EiI09ne1lM/zLv1OotuWzvOyrNA2tkwWfXLEeS0E4VB9WL0QCOwNRM2heUqJG5iuuv9
IK6QYtqLdaMaStdqJxxb9bej6bPaxlI6hHG0561jJWXCoVDmMJIyWga7IUyRXcJjj9hZUeWlQIBW
mq4dnvseX8Q+p7Hr3mAVqfI6LnHT4JT1SwZfW6fHWBg8cSnUMTQmUpwwH6ELQQY1kaOdJygUOw10
jpjcWdLcOVhlNiXsonRryqZX5iqZCmTWCBOSkZC/GjU2vZKDKvQOJUXY48yVCbb7uWgZBl356MHb
gyJ7JjwtvVMv3xr28RGGcy6F+SbKa59+wiomtrpWSb16CqNGzi4pLZMRQNg8xgPvPCaD1cA+i86T
O2BzQ0/sQ+AGGLno5lA4Gxt51pdoU21VmyX12VQeaUPKnHu8QQM/bgwJATHOlRGTqb9nMgms6pgt
dBTE6KnKtETVoBxciZ9sDyYoJe3YYfD1psghDIylZyNB2OipJvMevjX+lHuP97uptyH5Fa54z9oB
yIWHaBI1kjpG7FJtOv9Z9YhzPwgJkY8p7ktvwlpLToQ6RfnidxX7fKl7C78E8NLiMWAL2ckLlxlF
+gkluzP9d87Oa7luJIuyX4SIdHCv19B7I4p6QUgkBe99fv0s9MtUURVUzET0Q0dXtSDgApl5ztl7
bbsJF+eQiDMTNMgG9poThibTewXUZ+OrCXvElJH/NYydg3GzTHw/Hw4ljUALlmVhio/LaY09rE9Y
RVRM/PpSh0N+YlCWN953loPGoVs35DUFM13yckK4E81WOdjL8zTP6VsF1ewXV8qtBhR7aGZLaCTz
DKDZnNIZaef0apvf+8l1NqNbYTmdlgG4cqRmMUTfuypAy/iUwk1E6tGQJqczyF3BgJLPYxhDciFU
9cH/zci2ZAadAFvAhL2Ss8NBLQ0SyLPd1NcOuLzJAeSMmCEm0kdGpEHhqi0L3yXOa1GRvZy6pi/h
+Uyd118bNRfoyMNowgN7VOnWyLhY3UGoUx8YNs3DlXKWHTCegyKmxvdNHXvoTFk2gUWtvZxWGI2S
rhvE+8wAfk1orXRgllQBC/188atiBCldllE7Exy4uaL5RonBnq7ySNJB28PCWvgy4plRDIQirDpU
exFcrMWgB8KD9BR1g6sedEjO9MrWncTOOW2jbPZ3ypRxG1zbTExRfhltogoU1GlJlNW+qaqmfHOW
ovde4iniJH2SeS3sf3TxSOt3/jDPWM/61ZNDf9J6vTe3YL9pA8CnlKtTWAYElVudN2vRb14CYpLJ
JGRCzXTmhjA+6yOnJSg3f3FpUtZEKVlB33sPxMR4y8GtZZg/NEmh9UBPrJvcD+vgz1wA1tiFk3wS
taFTX5SZ09sncgmKXp8mQZb1V86EWhQv+9hAGZ9XZBDB2aSnhewbwnbW9FFlqht/1qhXimgPFHDq
cctNKKP9C39I+mh9G/KS/eK7GMtkVhd9EutGXkdL0XTRgxwqIS1KJzYpkf/Ag9904AQcb5jma7XR
Huc7FHmSnBov5ghEv3wZOlp6QdIlY31OLyWqUjgBvYuYvE+ybsiOswsrxl4VvKwd/qY57Prxw5Et
DfMTUHHomo8uaBAcIGxn3p3l+Nxcr9rkbvxQK0X9GoRBkmbPWxTXeEWVQKOMCI/KqRtWz9k1yaPo
aDSZZ2SPNUgltF1jPRxn8s1JwlpaZYDHsg0vIgBkT6rABa6LbsCNUMxjEnfPS6wJz77sGPSEGOoy
zVd/Rd8wm5OD9nqHBKAhkUFxyMB62eUy9fAGfe+rskufY0YDTBTiFmB1cVax5wgiroa+UebBoQ5p
3Msp6GqNhqF0o7aaLgsH0Q99GNpLKHY9bvF63Iixjxa0X1rSE++1Pgsy1DPo6VXspXd6bFPU4ZI1
UwEHVjkAddVVtGOX3ENxswdkVbTzY+vYVr0yfeiKXytMrxE2HQOC7nmedUXIZR0CDoGM74cmJ79t
B8FuUtNhQPcWmQc6X35R/eAtXJf0YyX5uHK+wdBUE+LHgplJgLwSGBFY0XaXG6Jv7LnvuL0dDmh8
Yxvd0zLuJIdTM7Ea4nqPyc0BYT94hFDhZEcG0jvnSUAXnJFHCJSQ3ZPdap2b8DgPZTyQdlCATo+Z
tTaNYfxlGn627lY0RlChjhVZC+dFGZTosnyw3kAuYtpKNYE1NL3T8E7GUkaFOCYgktLiNchHcp7l
Tg+jl4E5MC47RbOnzkC0o/Z+FEmAW7sksfQIT1M7GCY3YZnrPNgrJNCFOimxzKTFR8qWNq7NwRnN
kLVXYbiEyx4AXmLr06RenTY/IXkxAiSkhZuEyXxMeLmld+cxrY2I7gsbZ/DPmNIrL3rGMWDne7qk
ppnuEoKOiq1NAZOLrl7VBGak1285m9A9dMNUi/oith4HPSLd2lHRsXc0vZzAZyAyPmCZCX3/mnLA
kuihvTZcKr5lQJYZnsagnIO3ThShvz4ljp0SfZNwdMYafoxzVvcAy63qneykGAAMrcekzFz8TSDP
8TsehFAJaYWCDdX/mNdgi3xhzfQ1QxaQpo66GYnP4QTpM4FffkZZHNFDIHeZE9o8znOYQ0Ts+vS8
Hyb45GCB6eTigilmX9wU6K9RFUD7Ti24Mr/0+BihXiSdPoSJzdlYohk72vlQel3S8mY6GiCSSwht
EfMVisxiMqJhT+2fVLIRPzl5p3F6LhChYdqNESvE9ZlyFkI3LpK5rU17Qv+hauxbLHnrGbUtVqZ3
srO6w0CBSieDq050S7F1J72lyedH8AjGxewTBeA3OePQxBRMKKfioglxvU0n5AGjCtrXicwdwqOm
qq3nH8m8Jrp6VV1i3fjQuWvNYTyWFGgsMWnlqcm+qL5OA1ISGP413rx3S5kK1PmeWUuYFEEayOlU
x4lL2rXXuV7t/NATQoHlOYWWVAYcWXtv3PB7c5CU63kKrJJwq2Fu2FwO3YQb/xu3xfjrME8MVsLb
Ne5Zd2NsUUT5LW8tuK3RD84CxfBTXeH2nOnsHiljPMLc0fpGGMxRyzYWSet74TMtyp+N1jhCb/FZ
NPFl5Q5Ig7UyipiAdNVB4J7KaAqZCCPeFGp9auUY9u0Fy68HSKetXAwypJ8IYHtd6DOhvuYbEko/
dH4RGP+sNygwdyNpT2N4ES5lnfvfWJCzPN77hUdTaV8KGc4DHMeY2dMpUyfmI+e9BzQbn5eXxxMF
QkZE70HHvapJF0WPQypmSPbSFSo/VRT7ZiFoPWVLzCoN7JNld70Y2J6Y65qViUdL4mvJThxN1g9e
EOfb0IP7KEN5EwVemxKxY/FmPwqdLU36LVtEFm4zQVoPzOiYPlwztBeOe6g5TFEEcpoMlzPIkwFB
MyAyYnQ2iwmwaZ1Qe2TTg5kIKgh2LqAzDmQu36cKoMuhDBbnMsojVZ+OLhaScdd7qb/8TNdpCX3Y
yjJp6fbDbUPxqKGbErSJbqG0xz4ai7btj4zWLFzvhUZvcI8KnNbTzrUtI4jLltkDfKo5DnMlbvIU
5C9ZAIY4hRj0WNQnznSvtWqC8YZ2tIQun0OciZszKmoaGGd91PN2EZXO5klN5fnCvZ0GmrYCLjNo
GnobpvbkExmmQhYHGAJlSMBCoY1fHKrIsxjRyRmiYLxx+rqJb9o16ATRC3AlUUEd6pC5WfUDBUSR
iSsmrpoN3CMqAeQBHXoGHuqegKY8uJKl8Kdb/HC5Xn8wvNhkDIkWsoV/SFEj4te00BiCYUmvFgsc
ipuAvQUZkTMefE6UAH5Y5tX6nCFCQvCqqDIWdYp7HopClgVB/1NVJtO/RhBl63vbgdI99xYT5cWl
MzidY3bpInVMvFnuADcDP5mGOZ5iR7Tpo+Dk/D/Xjojyb8x4vf6KuZvTn/NVxv2PhDFy/s0Hbg5J
obD80PkuECbX12tcmQYQZLRwnncJuiI2r2G76I8N2PHmJrGdxBJIaHiYfceGm2KBdmK/ya6YHoEh
3RctKRZnJh+a9YqOlegupragQ7dLpRn1a877iUnfH2cS8BiRL7NxTv2gXJicZEs7Ejyu2D75Qxck
80dnyLLxg3SXuP0glQt90mmOe2SFbwaLsgBhTz1BJTWjQoOCxrwWZChNa47WppqomrO1UWI8xKTg
Zpdp59v0Ail4EjDgMBnOwNIsGPpiOqFWgUlHLfJAGZ3OwTFZpm5C19Yj534uFtjxD3gtrTxj5GuC
W1AnztIDXXPC5qfxqu2sPqZJnm8BZqXpoP7aEuJQk/gLYWNTGlHjMRWYkbRW7F/+ocVl6GK3ayYU
6IwdHB2cQr5lBGhlpdLvNqWV9EZLme7kHmSPg3JejOloLnOmYEAQ4yztSpC4EbzYqna89SoJqi68
5yxhSslkVSJ2gNDaBPKYgNIW2XnDtCP5vTg0toJ9Dy4w+UicyKanNfM42ElOXzV6IvzZX93Hepmy
+VzZyRL4xwCRjijjgRz3Brz2pN9IdbGzlQhM/U6TSIWwqWjVlwUsqDFtIv/QpGmpDybvB1D9qD2S
9Zwz3YaXpZtsn4KpoFHcc+xZMD4HzG5RsgQS2AQzTabX+3CiSP/Omt3GD8uWqDNclDDfpumUP4Um
IP2YfrhB6QKs2GEyw0l1O+yMcERXHB65jzR5L1Y58HPQMRlwdLDAruYtThh1+wcXd1P+ay5Q8t9x
enF4r+YiqfN7ETkRRuZ+O8ReUqWlc08iEdZv/J0N69VH7Ufz9KNQHKoJw215g08MsVOksXVTp0qa
3KqF6h65DNq2qX0JMkt72NKeQWigFHFYs3HA53YRy0nvpF1KVsQ0LTRYzRJlwOrpftH8oE3stOYW
44Uou0O6UFaC40BBlV/GnWkH4rmH/EJayKKEtOWZ67VXtM8dcRc6LUPNshXK44BJ63d+JszQhM99
EFWQ0vihe/pETG/DiLOfE/Tr/ZxHlBZ7r9V04naA+2Nyphhe0AMdODhh7F05ODTndQJZE7k0vhvW
vUGueTFzKTAYt9Uk2m0jCboU9DKzUaC8Lr1uvZwwuKkWSbRfxLeJ7qlg195ZvBbyBJeC1dTvq56L
24SdrKcCmVz/11xXbOYgpZduuqMl2or3yPKgJgCHIW2sfe0hNCBSYRYEHbYM3LOJQzKlw/OSDUV/
AZl+mn/MyRLFVx28n/4oOxX1R11Ar0Kb52DrcQ8h7lBkTpoeEASSxCc79MYkdMoAE9I0rK5DRySc
QPNS0+M6AbS3Li/So+vj75Kh1bhxq7DABKDWnq4hti2i44Fir8O96kGZLFQzBhN+Z4mefl4GS/Bu
nQcUbUcAQKM95zy01MmhyfNidc9q7arhSSlGTUcHMnqLjXuZEx/6nUJdATstz2DGkw6p7PXCBho9
RWWUt88xGVfdeSEZQeMB7qCDng3bpo+6dvLcLXpQEOBQHsog6qeI4EyQ/XQjZ6GYzEEg3Jg0hCS+
YOJzk8ekTeriJFROzGe0slhnxxDRKmLjsGj78Qw5QcBpO2lQCLmxJ7tHP8kErjNYgBv3Xq54e8hJ
QadwBFLkF+ecWgVeJMfGhb8joyEX8RlrZsk21Ni+9K+7tHYYubSYtZJT5ANx+0vC6SN3tqXpC8G9
ArV6Uq1qFHDuegPlY4/PKuc9RaHaRNtr6E0NxrdtUAYYWq1qvUZuRGZQjgSpuKXaL7rLINF9+9Kr
UiQ3rG/VeubO+ercYLuq8htVwkJ7qViU9U8SuGp7l+WBP1yaCFH0dTEOsf5VNP4sSAOcJvE0OU2d
bPWxa17mkbyeX3zDNTe1tgYlzYqBdcUckbVBm++F19Mn3LXzMnm/KUQ9tnClaESM2ib5D94aFpCd
x1k+1gwLinI+bvrfWe/QsWQTY2f8JE8sJQmkxxRqTLmn67LiZJnprqZPTi/y8N6yM2ZPq6+zBia5
Jl8djKwquvljmYcxf2Xrz8fHCL/Fepa2VGDVIZnkiL3axS7tToD67Cy2DcPRhL1UWV2fKxRv7VsK
4Bx2pOelqnRRBuY5WqrZljmUL10vTneHqCMMsLCbZZYMPxBFT5sA3FHLTUETFAlEzTGrh5JsOEd9
W4NkkARjuAAfmkK9eGQo1c9ek1IYIshSdUCMFBB2xkiNDkpacxMTgfJQMW77nvvklZMyV0hbfNBC
ruybl/iAZOd1Zbq9VKVDeiqVqncgmbJbfjYjwL86HcZTAfH2kfHwor53zroMt+Ps3Ym5CJYL6Y9d
CUcmj+LfW5Ezn+REfcmDZYADigeJcAsOfN0mvaergyXpNJYubJg2zzsXhVTYJtPOLRliv7e1DXB/
RwTDI8SbPeyFAKM6u0bnoZjqyuUrLF110Q1wyx9rAbTwzKHDbSFP2XgMzhkrBt6th8TcvqYISFZ6
NMID77ZP5hqwCrMyUAV3GGrcGfc4Jz9S9/DZobdBC9mWL7Gspm/NGOhfOVVFco2LLUBYg6dd2Ju+
GGnXHqSSoAcPicH5/9SlxF7Eh4xvmvTv0sfPfte2sPCTE0Gq7uReIoGGMH5QRRaWD0AXZ8Szkxlo
exOG6tCaOcwVMk9y2nCrz291z7h0r3o/u0MCS+JKCiI6CIrunQ+iGQ6NzLwMiQgW+2yTW8UC1nYX
u8ZCwAbu9h6siSOefbwW9rv1fUICdoWp2XGZ1+YSnXA9Tu05nfmxfu3NgqbssJE27Hiiabf1d0x7
F8/7NnKEDMVDj/x2rK8QJsquOWkEarue+DJZ5M2RLarWBC2lzGaOkV7n/MOfU+pRNOIpsxVOOHRU
NrFBDf12P6eii5EwqtKTZ0M8UNNcSBUUXnNvyOTm3CFRehTXUuKsu0XwHlp2wMqdxN1UI6G5zDi/
pvaMlx09FIlUuecxvCHSpDV47du6L26RxXrqt2M0/8r2b6ToYvsm97PkuoAPSpxJg9x9ym4jL+yG
DrBGEVZ3YZdlpMAoVDfJDeMyJ0fEjGqBIMRcYPaAsYsfq9mCvDQNs2lkQiH4XACbVYjInG+S0Rcl
G8MB8TPIF/owr7Fn3Wg9Vx7fmQNI2yBN8+OiWa69EUl0/zxhdwjCbxNphR7Kf7IedL1XYu6Q/He4
vjEe4w0e760lfBoLK13ChvSo1Rkie46GqU37S99Zh/wjnHOxEShl2gzHcpWaMJ8GLTgu2qSirtN3
a+vOw2EwwpmcQ+iOG7w+ybVtvlEjDw5JGkOXeBeBbZFfHYyzhuV7wxCxP5Tdsghij/hY/e+pn1b2
EZuVS3vOHfJ5an+mdVQwoHMD0FMWfwrk4puZjkNxo3VCbmVr3AX6ayZE+dIT/eq+IlaIGhhXTbh8
9DMb+7ksyQitD2wHaXLlN5r8aHiryFF3k+vF811L/jyfQjHWUQuNa4zjyjl0XRGXXCpQiXhn94w0
cY4ROvaO1JZacB+iiOu1uM1sMZZMV+zUzYs5FW2fo66daqcU5SNWDeLCT7JiapPvfcyUCAY/I4Ms
uVot8tRnE3imzA+CfNgQ22iUe7BoMCvk7dVAAysb3iqKKAl+dsziFpkGSYP6t6o6DydbmDWuTq5Y
kCKWFUQ5QNroqHQZ0NdqYNL4JjLHm0CYFkHyrtOGmTFIbdZZ5J+0qu5tDae4Yo1dEJDt2U4cllqa
3oAqMNHhDX4tMKND+kRhOVfNVatorZHs13GO+KFryt32Juu07rPTOSlCxA59CCdLnzGhL1bneZFL
/hxkwK8eOml8/eLMA7UYR/eMZBvMTQmd/PY+YzSPZQXNC+P3fRAxAsUBoNuSjDxyQzqWNNN4Xvw7
bAA2O7uZ+tLEV4yzCqWPAumyhg1TOP14mZCRq2AhLp6PXlkTcHBPCysaQ3hjhfNLhK2b/gpoKEZX
wMrkdhejx645GZ7oK2l4qTrKnmYeJpOEOrDfLYlSZJRIb3SWH5ByyUcqpZk91texjvnkO0+uzeUQ
9JaQWNOH9XS5VAi28gMnbjaU/VqwiqqzmZn++GJSGkWo4+wkCLk2A/ZZHL/z2IuzPpldy3Ye0/m6
daum9q9XMjvkk5RL2t7nGaIXeIUVOyvsRI+Z2L7NeYmwyITMMvJDlBgylWDU9FO5d9tlucliW7jH
pmxGiHtL6wzytcRcPFzXHS/vMUkmtTyzThAZgKJu6ZznudyMHfWInmqz/WCovUC6NsAVJSo17W7X
RI0QisjSIOJtMWZVjHpdSe/nyhmRBc8HsTYyReXT0UetDzSkG+IFK2h/6UdO2BuLatKsxtLOofau
z6dAaFIXOSjk2ZnxXQeuMdIgW8BrTPoU9RCvQDCcTtZN3WPrL9TDhgmO214MckpFco3wF/C3op0R
IiUfapIoqdJVSIzXivDSkCFQ4FvJiHhe0UUwv/Tos8IallEEJohENXzcOw+TVfbkBEVAfun23Yrb
1rQ0DS/GuCzjnCwHdLoq+R72A2jNE0tqgod8THTs/PMuAAfcgHl2pA0yUIJprcLLVeAU7C8RMwQo
cDg4Bcl8lpbOVgiO46KCzdDLYCM61gbOZg9v0rXigx5pluenK90i+UvkfdmU5D/Rcv8m6oQJ8yEM
kdVykONkRGApvdfxEaAEUdFTUpf9R6NQ+5FG5i4qfuoIoQX+ldo0R4jLvuMnYi+ywi7eDuAfTJ9p
6heE3/5mfd5NcmlgKLLddqCTq9bJhnNiqmIfTrkhif0kiGPgpifM1WpOfqD2o/kpjfyRwse0hXkS
EapBH7ooPt3zlMJLJvvYqxtzGc+4xWGSKfSHSE5LoobNDkw/WfJHm6cpE9wqWgt2l1VF9J7p/nfl
7f/89lduBzwUoDVZQDXqs7pqL2lV1v56RtKQlr/yHtHsieeEa/qS9yT7pscWcerqP5IBJZOzgfif
+iUuGT3/LrXrmvWRgRfq2HNlkpQZeQIiiBawqJFxc0Z03GKF1tYVSQTIstOqPPjVpHxML6lD3udD
5Ceydd4X2c7gn3WHtZj9vkH/W+6Gkm4bwqNKust82gVeQabXNlyP3+tuLBawz7Nvq5e0XDV4v3wI
afM88EQjK45ZOAQ0mZfGwEC/HmY/HC/ieMSywWG0tV5979B2URejEb74OWDqFPqKVnClr4iKcayl
7YZfZN/F1SDOTF0XzSl06lo98/vPzLiV2zndj7BAawpVCj00mt0i6g2QRnSGvc8Yoy41xnoC9npx
jiJYVtDUnNBq8j8spgEc7PVAhuuqCDjL1kCpn1GTk9d9GQ74P47MzkI6R9PYMbjsGXIr0r5GL+cU
6rUcq5Zz1LZeTYoY6zg/9FLipcRBJJmgFm/kQKoaKzfldoh/kJrGeSUkKStuGiubguIqlg4yEVmn
Zfuo3brv2FSxelZ0rjILv6T2g8VlMBugKgmni57JLuTWtc+FDc/obwRbSmlUD9UlA4I6cveuxV5y
0mTtiH7ecDDme8OzkGB+wvlD+IAYyXl97VQ41N/TkjytkDxRvkRSDobYFPVtgtLEv6Lw9TX7E4rD
kZZSS8/qI/OMHpfd1ONiZFg6rRkaqtJ1F7z0FeBHNnXGJFntn6ZOIflmOtH70WlY9FUM0yrFTHma
iWx1QmRFxGXhZ5mjoh+uXM5y7ojbkrWXg0EOlOGkZLAQh5dBC4l8ywpFJ3CW9UQgUKLAJ1qGtxrJ
S7U8JZ2vOkB7S+2s5peuVIW7ghUkStybUkOCiA4NkEbV30SWQxvpTE0QRft55puSSNcZVkx7N5lL
MF5ymEu73Iwo39T8W9e0FevrlGHfwKs0NCnRdWRMzBz1T7xNRcPh2kRk5WIsEeSqrvMUT7Fzx4lc
dyOAAYdSVH+TvUL2cBMVmDOzS2xAVcTml/d9g41IBVGyXs64sckw4cWz+n7RTsTfSZUR/NvzBpdy
GvA8EKymp1PXjRrTZOeSLgjuAs0vsMo1aNCKshOiVLtDDkmL4Dm2EDdm4ogIPfDGZZNWkG+G82+M
s6B5WCirNZN1nauJMnELjEwnHLhaJX7s4isoADfnx8JDYf07m5kk2cCeUYk6uuHo189gV376KNj9
Yd+7Y2V+hJMg/OWytkgccHel80rLwe+oIS9TtZQxUUbuzKCROEwD3mTQQjnVCerUoGu8fUbHM6lI
GKQR32xnt7SKerCtdpyadsOyxJmId8jZHVBc+8zju/0lRx1N8tZZyfgj0szLmCN+qDRvh4+u64iL
Th+/RiQo7Pf/YCSAoTCGyWCghEeOmBe42z//BwIKdB8HDFayeBd0I5XGt7SXQC4OAZ3G9LU0QpMJ
N64W78nBsm0U9oZwShlG5yQXYc08AfsPsfCsmWHM2weNM0KmV8w6QtEzUoMDlZwhwoNXkaYu1v0D
vtLIcW4QnKJe492F8bxU3/reoks9fn1zoAn+dW+eryhITKg8NK/8Tc2/743SN2vmUnQfuLC88JFx
XUszk/G9K569EPM7WQmc94Pd15fd/tj/S9XyqPg0E2mtmJdxagiCT7SBpTKxK5oq/4DDsSzXODEl
rvHKLwxQ2K8v9Rls4Pk0f0KNk0BhfxP+pzucFwfxdhYXH4WqdPeSg1lESxYm43gNl2uM/vJA/+ty
iq2L30lq5Zrtgf/jZeEXI3be9WghrWae70FUM1Gt87o/z6uYQLSvb87//ByhZGEJ4IgbeC4WhU/P
cezXIII11b27nhts6MWS41mxJ+aIo8txbbuB/FLbU6P9HOKOym7/9fXl52/DA7bGjFyGxg34r3Lj
i/zjdhf2fCezafFOO8n1v/fUI3AIV79roRq2ceZLeKFRWHxXTDZoDLRRmhfXdLuNYkqfr6TjPX/9
V/rzkSgV8P9HyujiF/n8A3DMg39OjPi7n4wChQI8abTTV+UkTeagA60yt93VYipj50SQBy2/f339
P17tkMfhG20kP4oy4vNPkmCKLstqeF+bPpePlp19fl99BnvyLw//P+7Up+tLYs3/fnr307PPs56T
VJMV72UInRrLaRTQwtyLrWE7H6i68h+b/YA2Q2cw7Zx8fZ9/rBz85ELzpjO69vmiP93nTI3DAXj1
3mKXri8ccSzdcidKE/u37Ny5f1VUi7FvX1/1z3s2LIECVRAOI48F+d/v26Zvkm66hm+VjvDtn1ZV
6YUPmz84oNuZ1CFSZNOKoiWpfYFE8f/+weEdYZk0AkSK9D6vlwuCH1thPXxv+jVcoHql5ARjCEgl
/omFUZAvTmPrdiWtYoqw7vD17f/5ckHo9iX9FI+tX3y+fb8PcEoFS/qe4VQi0BeFWXKSTnjV/vJu
/bGMhS47lAl96XPAY3f493NeDUypUeTem8Pnkx1NmBpz0qULQ8MKRVB7+vV9/dfljOdBWkc/t222
/74c8DgsVqnVb4S4LwtFNcVGviN6z05gUkSOUujrC/75HgHvcwPfZVcPAuQX/76gO0dxuMi6eUMp
l3ovHIdMdkEHwAHjStZEjGJdwLHVF4WfC5FefH31P78dF1STUErjK6Nb+enbIboiRJ8h1rd8hgp7
ZJxkwo+xVpL0KcY9c31JS6tb+7+8Pf/xlFmRXO7beJof99NNC4IF+Mfu/BZSSdTXq0UO/4ETOz1Q
Jpq4/8s79OddepJ1gY2ekYoOP98lhX+xyLKVb2sQpgDaABC59XnMCdv7npeEL59izLJ985ef9s+7
9CQbIrptVgrYDJ/uEj0ZHW7d2zc/JV7vxOVsgCTaTQbF7CVw0r9c7r/u0nN9jawl4LJy+2T/sQP2
jkTBQJzxGzWbaJ/SyeYGvrLSKSUc1pAJzk0wh0g0/nLhP19hDwmTwOrF0ZRzwKdPNKKNk1jb4Rm3
WRj2J+SF6PY0SKE9uMeJOQzGZDKch/x9Efxvf/li/1yJPJc/Qvp8rlKaz1ePV+YBUdrn7xne8PLO
iLykEx5lFJR3X38s/3HG8LA6SbZU3xcB++q/n/C0UKgbIvLegrACc3PqAELsbtNOhsCFwio2vXsd
o+rG5lsS4uu/tL4VA/VZ5wqXuAMnQrL79d/p87MnnW8j1W5bPPvvH9uQYmxX5o42v9qUSM8bH108
coeCUMAoO0Q27mBdItkn5+VQNpUhGPbr639+x30XLK4IPP4jtfT/eOmyftEDHfpfa5jTzSDvPWvX
X04Fjvuud+lT3n59vT9+A5912RMupiJQYXxWn1429LSuu7F1fg6OQxXuonUq5xSeY+8Hzg/B3PA3
sld4PCAn18sYXZC764cw+duNb7/1PwoHBZCXsx2PHCOVZiv+9LWN60SYyOStL1HpTDedFf49znj1
IyFR4QoRj7punTS6bKiVv3/9CD498u3KiCUQWYchDwJYyb/fwriFnxkiznop7UabkLV3lXsoKshH
Qbn/l2/706LCxRjFBoY1RfDcdfDpcetOWDmuUfdaoXltcLdBDcU13uG7bcCujp5tTiSS2PLX1zf5
6avm0QKY48Fi+BChS3n275vE4smbHK7561yDNT3MbTAtv6HsCPv+9YU+v1D/O6BzruCk7GOK0xsz
75/LZlcRr0OJFL9SC27pWb7FG/ace43xv6my7VY6hF3kZ/cqBio17IaAPfIEWc3gX40QxWTz8PXf
aAM5/+vN8hQVKZNd1jPO05+3DfAUbGN9W3xHqO8TSo5oD4xb2jtJ8WDCcqnlucGmb80BqdgaPOYD
nl0kqIEd4vuv/yp/vGoewyT0ZQAKqK1wx/372ZhMBJO71MhKdI0kwYOP9qIdz30Dp9TcfH2tz29a
QI3qCyF8RMwuG/CnxTWB4eW3G0V3kWhu9u2mGoKOReZxwAwFiexENsPx62tq/elZc1G+Imo8XjaP
z+nTt6RmwQKiTPmChojcYQCU3URXKoB/sex5x0tUz+UakOoeU77T2LVdBckAjIVhRBk7Vm5/06nO
NCFCS5C8wvtNGHGgmGudV5iEkQsDf4I48pSOCnXXCZJbx3+fUcEs7oE9kjXu2ofd14+7Dpohw24A
xA6ULg7Y4fATGzXjQ0Q/qEMtDGAvhai1dlpMwWFGVR8nPxBiKzD2Uzq6WNo6jOJtSwffi+biL4uB
+vxVckQMOcjAUw35JN3PSw/moQhZfKu/kUzuSHGHeaAfDOCYeuz03ZyWAj0j+ptWX/hkUmMabpu4
G4dLX1XDKw2ygMeq2jabNh/zgjzroslpgjZXylnTqnn00YEmHcLpken2qU/Vt16gySw7YjgI8phv
hDds4nsJpX1+EaZXJJBOul1HyusRXlz8l1v+Y3lg7UOWC8ULsoT+s7ER5eBzEXy4zwyRFj84bUJi
/eyO7lqqaSaOSEjO+JRz1F/FgrlV32c9nkTntB1rQNlYQtHGRmdfv7d/fCscmYXn+3QV/JCQiE9r
VsgX0S9t6D13KBBzsa+GvKkvUP9PuTpwYh9IwlOM7v7fqgWOVzwAtlwpaCdx6vj0tciAOZIC6PAg
ajX150hS2Z920EAc7BFjtQzJ5VSFUk+XX9/up2WIFQiGPs0UjngUSerz7ZrOd22vxwY4AZ4bPCXI
V1DXFe5pjRLv5P/jYtwn98eF9edigTR6F0RA2jwy40YfxfAFBVlT/B/Ozms3bmVLw09EgDncspO6
JUstWZbDDeG0mXPm089Xmotxk40mNBfbOIAPXF1kcdUKfwj0/qSlHUZuH18O6KFpoqJK+2S+XBD5
FcSlIPtc4Yb2JdR09fdU1NprAAJz7TDPjg3bEf1jLjqSWPCO87ILpVKzLaPJe9EGPIDcwPaSt4ag
jvpkFTxRxcDf+ejuaFkDbWZCRJ6vzXtgLXFCDRXPeUmlMQDNpCOEQvIi25u0MH1/JZxf2x8Kqbw1
tKiXFVDU03YXGMIX1JpxBpT4UWe11rm5xlzt90HtZCvZw7UVbW4tA0KagfrHrMRDQysju5ekFw0x
yW+ZAVXqKFirwaHVReluIlC1kgEvPwa+eRM2EI2RKw2DFJkUNEgH/aUtCnl02z6v3nJ/UJ+VGEfi
269vVl2IA8PnSo6vGqYM+lhs/5+ScswY0xiNar1w+SR7HKbrV4v/2aGu2JtHm4n5zqT5tPIar61q
0dbiU6e9Zc0zstau1SFRWvOlCmwmOgFeQS6jY/sJfdf0E6K7Us3QqdA//GANCjV8PihhyXnn0xUV
TAEyJTl+CzB5TwwdrQbJGYVGARO4YKVuWx4cFgMJgNKx6G8Zs8wqLAsP7n0gv6R6qT/jbpOjbC38
xBUgiSO86ZXa9cp6ZJW0ByAVkejOy6akKMau9L3xpe0r5xhQlu5U1BZ/BpmAcgLftve3j87ymIr0
nQxV5w5gAjFL5+SoNJ2umbSXoOltsGNkJ//5bQHxGzFKY222cmV7lkGYsUjnbYcxxOygtpBS9CDX
XrI2nY5lUtVfQW07dwjbKTtEIKLj7d0tjyj5om2qSCeYvEFr9t3nKfdUWwXai4wm5Pe+LMftCMTh
IbJ78wkUuI8EW5qvfI2z7Iuv0SCToNshGhAGhhCXmzSQBcmmzjJeLPRilb2t0F5zFfJDa+Vwiqf1
TwXyvhDFB+1dmq7U2rPDCSIwgS7TGy9aWI7nSgraQzHk0aNkOMGj7Bcp6p52ePJgl64c0+sr24at
EsSZyM22iMcXYhdAoV+0WkmRV0qL7pvvacF9ncrSDwWvqicFiMJeqfR0JeoslgZkTlUN0VVMzBZf
SDfBGqwRhHjGvrttXguNdHWHIFmmBneW5eSMifC7xKpB9rUqrnZI/KMosfIjFq+YMGvwAwg/ois8
z3TArVbymE3jc+NYkXrUEpiHE2P+WAHXcfsI27M6U1Po2BjiNVNrmgztZm+5Hw3GgE5aPSNZZuvy
1w54dX4XtwYssJ3c98gJxE7eGwe4uVn+sygqZkDQ3wuEb10YmRPAWzmGq+wytkWH42DLIySpBz+p
xhAqA/oZKDXWk5TmX9E6lk26YtnoeMrDaPaqbcMygp883fuJIFZuqzFy+iM6q6AmEcHwbWEapBST
hqBuZU7AaFQyTaC8CFgjM50maedpG5vR8ICOMlhLfecUdYOAZofASIdgtC3Fxqm1Ri36ZDbI+WLl
GcLe+RE6CC6cVK8srV05OgEuZIijW2mw6SHKZQ9xYwg6QO9TX6DrXAXRcOLXgPeu7dAXXmqIHISv
uKHYDl+GjldBe7CTHLn6w6hoKTomao2VCPR2afyO6QbEQRuS4jkHAWL3QEvVJvzTDpXQ35O9wDH+
INlRDo+mhi5XtZHzxuP3I4+FHTGCYm2dfGkzxbNRBtKzrAafVJrhnVQHCsZCFohQDIA9qMHDxvNk
DRGoNoqyT+rYmTU1YAf5wZzcsVOt4nfZoPtdbxh2IySioemEUugflNnL9LuUmkFI7xBV+ajdZkAV
/drlVUrpqSqKuvvt1Kqn1lCUuzowjnIdQZn6zDvGBmZ7+2wuLg+LkouEWIx9qM/njVYnhkGl1r1x
LlDTgJLYoEaAbEP9BrWqvvvgWuZ7YYG3FwGT+byIC//kOIlTDjRQvewZMhBUE6+wpCOYrx7xIxWS
ysOHV3OYKlE8E8bJ4WYBDt8AmLKWnjxzmCV9H8YaUg+tjwzzMcVmeuXGWFyLFk1ZjUYScUmluyL+
/p+99WFppqnld09D3gbK90Qoy2C+63f2XwdRwfRzlVRW8/X2FpeLEkeBApA2oiKyyKNSBwSxoZcS
nrDV8EmKAe60IFO/wIIMIch4cboWupfHxaL/jdIRuBGbxugskoE283NwWv6zo1P6ho+TJqkoUoRm
13b9Y9SYzCZv73G5opioU4Iz9iAJmCfGJnhOBq4GUitwAD6rRSV/UX1feihsX/51e6lFqkF9DzKG
tJQGP5fi7MTklVfKSE6Y57QLrXPCPb415RSJPvh3CMYW2R8HwfSVZtxyfwzV8fcw6KowOJvfQz3g
kdSqO+PcwfG3/zCGRtgKnfIJzsUQ+wXWl7d3eWVBgz6v0Dzj36KncXlS1aHHis6I5XPc+tmrYlY1
U/SELjEcUEgzye/byy0fqpjb00UxaGszP5891E6KMcnKSygXWan8CEBT7bNqSnd5aCbnMQcWaqBU
vXJori3KuJNNUkpR8c++xnigbYjUnXoeEQQD5W1ZfwbEdb9EVq/vYwykiHTqEK+UNYu8hg6RRXuB
z58iFUTK5ZONYgsEJK7vZ9+3jF9tn8GQakYdQze/H8Hn5T12IHk7/Sw8Vfp0+zFfWRvpMpVkjjE9
OJjZW3X0oDeNeFLOeaY5n1UUQjK394zoC90QEMWl5d0p+JptnbjNVg6U+OYvclgG2pQ6gK5smeg3
zyQ7M6Kfj0rkGS5b+KrIvoM1iApfbiWNWrxUWzNVA6C5w3yEsczsJMGOgs1sStMZUafgV984/lew
azTsFcFccaOuMO8LJEs/336yi+9FLMskSObWonqcd8vtmjQNDWz5rIOzf8NjsSDV8vT2i9b66o/b
ay3eoi36n3yTXCAOFfnsBFkp7mFwkcZzglfff7YPWwBCcYdfRut7DwFCmF/B+jqPaLyqd7eXXtwl
CIiC+6A9T+QT9eTl4aX26gwvVbozDRHdhgGZdccAgNeXwRYU3cgKqsPtFa88WJAQAoVoAT9eTAQQ
0Go1RHm7M/Q6CFGqWSbYk0dO/WcQl8ntxa48Wdpw3M0qHwghfnZ4vCpLwWOb7Znk1/o+DaH+t6o6
5Rfw1ZQEtNeG/2jqxEcPbPpHe6rsjsYcPSsOLw949mniFoFYQ0bag0quCk9hqpxmOEyO1vawZTA4
XBuYzh8sczxOEINEg74q3+bskq4zrwqnuNbPRsQV7oJAtkDDD3GX7XRQ38kH3yPdRpMshIKO2wvq
y2y5tJMRp5sM+dyi8AN5IzC/D9owohWDiOTttzg/pCwF6oLRIUkIJdU8yzJDT8MAZxzPGUO05wlC
sLPxxxZWgJH0/hmpv8pZiTrKpRssMRVbEdoP7Iy2Ds2y2TcpN3E9YbpTnydvLD1nB84tUIONVZeT
9tezkZBUXERiEjRjCq2UJw9ZhXxA4aAbfan5aWEwqQebVkM2d63LPHvR9M1R8hSdGGZEtEbmV7lv
RtjitEp6krTEQC3OVGAikWX0zoaaFLXV209/FujBfQIkEo0Y5pMMcedPgpeq+LaW+ifa12H2PoYY
D/DoJ3X/4YUE9kA0RMiLFvtKWzqhZiH7JwbGiKoWRmFI91bThOr29kLzB8iORFCwgQsL9YB5chJM
UqYjPeYcEaJjoOU0tfo8GEUau7pUyl8/upgB1A1LAa5nEsz5Fd3XMSZMEhJJFUn0C6zxPDhZNqFq
P5LieivPcLk1JsqsIprXhIN51JkUFXl/4tExakCHviSh10jfTAvU5HnwpAb18o/ujjDOxlgJhBLf
5+X9MUkD3wh05iNdhciEpkNGkvzVm3Y0YKpVuDOt4fkU6zLx4DzSGETKHYgK8wBadbMlIWvHjeIU
x7CW4Ty74GOcft/kzWQ++2hkBjqeku1AXyPGL7ut3UmVm+gH9BlBzDLsER43Ip5tin4cTFy4s8qg
B/XRY4wdm4fAx6DURaMrSX6qJf/SypU0C2b8fGBoAnrBeJE6dV5uZFk3ph0q1keUYVmIvtNU7aBy
KMldAT6zdHvZzLSVEz+7B8WilG6MGpgT0byZ3w1NraNYj7rgsUVZvkMRWh8n5zP6gwbWVarXj59Q
/x+tr0zrs/QVRc047Fd+wvJkciSJpvwEGx3zedQq0maQmda3x8SbYGPZMdAuROZlRDj9UR+slTvj
yo4Z9hEpdWBkNq/u8pSkdqRIZW0NR+Qs431XyOhjECHvoEYajwpGb3ISP1hEsZX+g/h3/0mLxZMG
sQvAlU0y5pinqwG4FQM7j/aY+xUysWqSJspOyFj3K1/eYiEoKjqdeE0TXzwAkssNtpFdjYOEPhcm
AdY5G3XM/bTeK8b/xzqmSk/F5NzQPZ194Qqrgx5N6qOEFFW3oaWINRMgvOHudiRZfBficYlKkTyU
xzZv3PTk20nUtcMR5q150Ora/j3WvvlWQtF+rtCWXonLy+fHAwToRZtfBJJFD16eCkNplOpI9at+
UxJrajed0mjNyvW5OPecA9HpFyvR0piHqy6RHQ+hswpDs0orXHJ45RzhrVlvu4H8dHv7KV5bjRpJ
BjBKMaHP31bPTR33ZVAdUfqCZT4YOGCdGHe305b+cpmv1J+LWMzmgClQ9DKdXSJwmeR7Xt375RGW
oE8myOAY/zUU/Fx03/EYiT2h/NZiGffxfZJSi3qQXBaO0exUAhu38yTy0qM99GWLlFBrB3uspNQv
pq4n8co7VLT5V82AjSE09a4GSGJBBtDx45PQhUuOeAkFoF8LRhNJiS8gijzGMUP01HkNEsikPyyk
xdH6yFPfihN6wnVudtu4NnML3SZKgoLWfo3z3TF0vN5fCXrLbwgmEj1PUS5TUc6HnkxYkVmQtfQI
MCpzkCTwAM/QOajU/ygdU8BLeB8UK2fgyqKshSepLIAyzAgvA5Ea9EMf2yl1o5A72+gwzT5TMwwh
oiA5hFwzS7t6JShdWZP6XIBD3zFt855L3xXQLA0bCThE17CXtHAnMfcy3kwMQabEBK+3Myp0kNfq
givfF9c3XzOtZbTe59mcI+fxCLq+PEpaGfyw0Wt4iJImfUbry/roTQIaiBYoMFyhKk8Ne/lcOw59
ow94NfS0SKHC2z3C3hGZSZXmK7XqMhaqjMrJUQ2DjS0uLUoUgHFmToscCuuvBsM19HrlcaVRtnxp
nBFOG3heItSCRwSN3urFnOyIAG/8opWt8wT4Wtmruandx50GdOV2MFxui8Xo34gOPRfY/GRWgdd6
ZaHaR/zGk59mi3LvZpgyY1oJD8tDofE7iRCsQtSdN3P1vK86fdSdo5YWwQ90h8cHkIJgVJwQCYLd
hzcl6HeixKezsAQMa0VoOMhEHQupjO6tUg9+QNpKVm7H5ZZ0kMEmaF2QfmCZZo2TLohwoCLPOcKU
Fr6SVCrdJnSQ4oa6WzXdh8M5FSZ7UZlo0OybZ02+qheDMtXWMYMJpD9YNBODbCthdNndZXk4GNnK
0ZjNZinIeGMIQwIN4U99XgLCcA+oNiPzbuwMdJmRIH3pEDn70aNp6wpg+KGqRShxjPxbo/jDyge3
eLxief4jnWKmuwAAAFgMaLxNpnB69/ZlrSSpKzu1vXVyLf18+8BcW4v8l9QKRAXbncURJsdSGkMm
u4Pmjg6D1FGZMQ7Id5OUhyv7ErH+IvvlHZILACsH5AN3b3ZspsDvGhUM352vIlpQpqUh75GdK2Q8
qYoWFTRfwpZBMrif9kbcKtPKXXRlfQG9M2BaoTPPFPAyZibYZtAKrNS7IhjGtyiSaLkfec4ypc+o
kBHtfNvoyi9a5rRVAys+mZKVkeDicROzyRLonILs1hdwdytGLIDqdbhTCyX29pWBEPBpjA1gVa5e
dF7/5fbrXURVU3TgeNRwCOBnzptjFi+0NQ0fY1/Tn86eHvt3LS5NW1/z2x2M/e5jyBxA3FDpuJNo
m3A9LTg6cdYgeNCH7cHoAu/QkhWQ6+Eb4vvYydJQVdA5Kobd7U0qV3bJS+VgkdLy7c4PVmgjURF5
ZnNIDOWnNSm9hnRp/RLbfXCC0K/sw8a28DEz32TctF8YUHZHxNOdpzirM33bmXJ5qM36rxYp1Tcr
9sf97R+4OHiM8ehSAqDVaTUvur1Av8p4VMP6MOCJB3IvIKzErh9lLa72Upt2WrXte0VuvxqJZE5b
a5R7fe3oXfsRTBJ0mI7AUBeTKF8q+Y2ZVB2mARnUYdQfWhUjQlUbvJ3WYEihD6X1luNTtfJ6Fmee
3TN3A/qADJi2oBs6CLhkTprUiBHDDB4ivduHqnARx3fg9nNeFBysJPZGJLPofs5PO/T2oJ2MukJ9
uCzQ3MWFC+k/61VBSVO7K+zBtnZohZXW3e11F+dPPFZdHHv+ZNQm/v6fQb8fos8fwrQ/Tomv6Amo
c/pIZ8TqRrsHPgFBrMAEhjezxj9bPFoWdoBNosQC/HvR1e9sNJmcIoqOSKMAVlFqENrEEVO7KwNZ
Xkk534vei/hNV9l+/7xN2pULpqHd2Ekp+Wgk4nvhb5ogxe6JYfihV4I/JX1tN3RqeYf+Y+FilvSQ
GM5vp8q+I7aW3ndKJ7lj7VgrV7UiLqh/fhR4MTAHAuUsyJegtmaXit73XQkxODojmmEOP0Fw1g22
IL2KfJA7oKpR+YjMItJypCVSc5OGbcD8frTkqL6H7Ap5bQPt1TM+My2tvtw+GMtfR9rHlw8U0ACu
Qpv88mTAZ25B+gTyk+mN0skKO2WDzgd/4Knw3XNyxIXr3k6R9dN7pFyrXClONeYJeK46xbe2Zv61
0mFc/CRSUU4aE14SlSuJdlPimsPdaD/0nlI61bYrIcja20CoMIRbp8UzUKUqr8bgrsDZKvEeoQsj
HOYqXlXUT56qdolNb04Le3kvY6UdyisBYx7P8W5DWEToJ1ByUL7PiS4BDBwIFlr8yfNwp07eCgUp
vfIOmXrJQWIN8keHzHHFoMVNmw6/eWzHmuyvqg+O9oZWzNg/BihyN/95wMC1fVJ1JZKvOToMerih
A2lhcpT6jEpWDuOspOB3g38VXG56qYSC+ai2VspCn2htPIC+C5SDoVSlcQA4kqwcq9lnD2SQvjp/
akxsRJ49izc2lKYKKNtwPwWWAp4BZIg75VhtYK7E5PL2GZ4lwxSSQr2Rmx2gFo9m3kwJUib8OMVh
v4SDbP6sM82ShNEd5xbBdK2AK+eqPheKs6HMNhJMYU091JF00ugzrDU251t/r3lFZc/Iipt73piz
9TEeWh2ofYmJVqy7sAO6CJBibKP67kZy1tntygNYLinQW4zUTAZ+RPlZhMHQDzdPozZPWVkhaua2
U+jYlavboY10rzfaTu9/rOIBrCFmtWJUA7RqWZv2WkkkLRDt8/HjNIMNrCuQpJs4AtiGHHk7lPpa
mTp/zZSo6P8wxUNTgl7uvBCYxiaDd+PE9xquJ82+U+2xx8YPIb8No05/3Mh2baQPY59FyjZS68Hc
CFGqj1EeQRQxWqVzwhxC0B/m0RxgBfo0sKdPVY9qzLmjZA7OoI3lxgERyq77lep8dnXziME4MBGD
YSvIrvNP1qQnHvpWWh5UJooHq8i+TMVkfVKLzNtPWaCvZAqz0Ib9C0eI/isBFnIH0BWRpf2TKtjY
LNUTefHBqPq3GrjjX9ApgdsmmRO6qpLLv8JEsXdJ3psP0VDB8o1CLYTmzHXsDkmoHZ2EZozrjEp6
KNR0Crdmo6Vrqi6Xp4GfCUoAPB+AE0YIVKGzn5nECcpBoaoeJIvUaY/8VPAllpzqAY27INwqFu4V
E+a8CGna+r2Cxtz+dtS5fC9kGdD9VCQN7HcSzGIgZAZDXqNoOd2V7SSE15Tc055k4NkDeaQ+wXty
ZbMKMZG7ve5lCinWpdfAGIwvj4HD4mOvfdB1Xu2pgM5b6aucas4jPdPIzbCJyLfpoB7bss53txed
PW1Ru+hUmXS9SJTxUp1lCWrToFI5kpZqKI3fOUFe/YVHVX1CuLXGCapEkVUuTE4l2FGMJeVYXWOK
LbZNW5iamNSAw2kpc0QlRuDjUIWFc2eFEfqItOC6DW1UjDibBHNa04pfbTOL1nKRy9AKZhTWHZkI
kyoB4AJTcfk1NBG6/XqmScewaxWLsAIYR5XK8tABxj5KamS/KRWmkkJrNXhughBbmkgrvtmTqj4j
qZH9AgbQ3uOflZ/Af9srzZH5IeTnIfJDJcs0lv7IvGFAKwvdjs5ASXWq7RfTyc1vEVKikmu2zogH
Vdk7zcr5WzwR0WgVtQS4Mvgm8wEwY1jEqjM9PlW60b+pWdfUbpw09a8+Tes16ZAZjoXnL1YjGBkG
pG8BRLp8/lKKFwUNm/hUhDLeMkD2Soyo2mJ6kQLsnqIOMD7+e2gBek6Je51Std6ThPZSuQnMDGb0
x74D7j3Re6OGExoqAJgvf07XKZqUYSbwiOWK070anWPeEQLH5g6vCnRhA63vmm2cUVm4PuK+GL5z
rF5v/4j5p8AxhGkMu5fbBz2TeTNBL+lV+E443AWNlqjR3qPL8Qb7Qasx1gSqWt4Xamg0IaB/rtOV
J3CZQVLJsCbjEq5/OlHLW7i2NS9HKWa4Q0q8rjdYA9Uy9IogWPnyZuuI4+Vw3ZHWkd0BnppFnNhq
8xaO3/SQ6yOgTG3w5fvYzpS15HGxDipVOmkTqpiAC3i1l2/UTJGhQRmux7YMdcRHOxtgO7ocfADs
29vvbfblmCTf4Jd5ZqQOIJ/mS1n4OhgBvPSHqcEUBd8dvf5jeJ4xuJWkA+f40GpQ8GVBF+ZnglZc
pvrgFSQmTHX+ZOPDaH7W0nAAIWnXaZAfR05rsoZsmR1LanzNENTvd0DdMuf3aQqHmjUG56nLDVDL
+Kphr176SG5+a9vEx9vMiQErCWvXycc16vZ+Z6GQ5UmqaaxQ17yDlWYJwZCMSRrFdX5O8wHsMP7j
1l1O77p5xZKoAgyKgyJG9CvZmfhX/6+4JxNF0wiUBtB0AbZbdMKdJiwsGPZgthsFnJ1rKEjgV3sH
qTOtciNIQZK3GSfTyPM7QSAJnkabUezaKV4+e4bJjDwM+guczHlcAq+CfR1tHDydMB0GlWr79g7q
T4mFdDzVCC0muDbuVN/p2sPt5z77gMQTQIuEq4ebknRxvnQ/tCmaprJ19iXECrfo2/nEwbZeQ8Rc
2SJNM1q2VK2kwvN1iqE367RCQZYbOX/l/8JMEZMyLLY7DNx2lac7DLbR8f3Q2I83TDuS8soAbsG4
ZXHFVoXUTbC37XNHm1BGkDMr7msAwMFBzzXwOYVUKCtHeRYo/ndJmzxLQ45sOZBrgnbA59KxzxN+
6ZrrY7KmHC1kDfa9l5tr0piLB0s1A7dCoDxIroA4XUZA/hIB4r5OnwEDZNVjFSeGlO991NYz2F5J
hyS+XOES0B/iMsb3cGWziy+IMpJpNPgENLOo7GYBGLiYXfaq4pw1X6sPEuDGYJNqY7OZYnv0tp6f
4cLalDrSfpr36/bZvbo2Ok2Ag/iMF+AWDFtQNQ901laU4agrmf7HkbwHskH5G6Y11ltCQn+Qp3hc
GfTMOpW8W2B0Ar/jiG43GcwskbDL1igok/SXJPWrEz66eCWavWYhZmNoGws7rD3jreDYlFG+cSLH
PKXTFDyOuV3d5zhDHumTY4Zh+dWw8j3Pj8P7L2MUYPDboPjMvzMz0iuk7nLjRVg47eXY+JXIvvyp
YSz2hDON5CZBkIQrh2AevFmUcpMRt0zXRF6gtCK16Axt0owXvBeCL34PfZFhSnMMYRxuR09zVjrF
+iU+WuTyjk5UJL9gjsmUePb8kxqd0SDzoy9qiGqx4jYdt+lTCoN5fKIoaL3fRill4V3kSImJeVLR
AAqKOKbSJowGHXFwwF0K2veDiiWOR0dg61RDi1eqUxn1oUu1ChiYIUvC4SJT+gxLpsRDGAbvDWXc
6XKnKCI5bIOmcdU6qPpTXmFEslEKiuc7iLeBfMTdqK63IHDk5lTgOO3vepBa4+fJQyjuQe+L7NTa
I7NIm5a25uL82Qmhad/rwocBK7Mo2rXQMcDTBEGY71oUSJN2i/VQ2P69/SG9P6//uwfp8AtWFhkO
gw0QGAslqNqvrNKvCqR3+tD4ibz44NpK+9qQjCKPdWpL6ZmD5W/NsnupPOlDZZBYXWSjolRjvAK+
fHb3Z53B055KBwkqXMzxxW2GqXQDJlrSaw3/nVGWZPTF8famL8O0A4oGVCFtTsEhAGM+r006pcal
19Tab4of2NsYb4E/kxdhiuLn2doFP19LY2aPih4tcWKktRD9inDZybE3NP5Mau+NbwhKebnmSh76
o9+0aUR0aCVZvaz4aQ/zidDkUkQHHlTDvPDty0pJvXy0/qDi4xwY4Xi7ULZz3cW/tPkbWrkF77po
vjeYVOK9WzcrD/cyIqBjIKKjTFwWJ2oJy3LsIk0dLw7/erhMeMfGNuJi3zK8q38PbeYPr56UWt3X
2290vij4UKFFYYgcisM8xywlWYh/WdMFvzLhlbgFitgQ9EqtMA5RG+HSie5qOnyo0hEdJDFzBYsF
AO0KQnUqrALXBWP6i99oyhJRUeHNBTo+293e3fyVcuuAoabfLDJ1uEuzix6DXyPEDkv9W8ZAvqZp
lJ1nVQFKsTF9uRx+EnAtKKpgp9MnOfJi/XGg3u2/3f4V85OMsrkQp6FtJvKpxSgclU7MrDQ7+A8z
Iq99crIyzvaqhNP8uUIaKlnZ9GI5khqhvOPwmAEVztsVJpWGZUeI5rmhjMciygEgyO9Qyh2OzTTU
5sqxXSzHc6WWRAiNdjdvc/aMJU1BRwUXeSyH+kDvaL4HUfbUa30P4ilD7HX/wadJOkxXTJAZKSkX
NSWdVavCh6XyXWu0E/0UIjlqvBoSlt13Vuu06kp2sNgflS+fJceHdu4Sl96MBBssVQ3sk+RI584x
Aag9NLj++BvHt4q1/V1WF0R2AXCGOUV1B2yC5OAyOY1LiJrotiK3gFxOl92bsZo6byOxufp++0nO
xOveh9QIJ4qpHvkggU/8lH8a34CosEnqUzQprCCGUg3tPi5NMp9g9ONvQ8oFZHwKOWnR8DhhSm89
wkixImybWjyrdlVptu24Z64fNdVDaRW502OpjFhJgHsjs5I33OxSvXF7JkSWvwVi15aYgJpNrewq
3H7wlZ2KDmfgDfYxSqJtII5Nkbml1+uXh9yxBvlDxM33Heu0JGwqOIh+C7ZNrYR5E2gtOw4d3PqS
Ay66spVtQkXTpHRXBTFa4agGjuZjnNl184SCneqsFQDzoEvaACKQpi5dVnGIZ88dO2wBk86K0NWx
rtVwnQ9rM2xdYN82hZ1eFvjgYM5p51Oxcpov838xTXHoM8HYEvLLS1gOdpr1OCJ2FLgaKsjZb9yy
rOSzzQDP+B7a+P/ii9rZibNBPUA3f+h6MWoreKvLA/5O1GPbFtklnRPBubw8dREWMniRROkZT51Q
20h6kWgIoIyGvRIIlctPl8KK2hx3BZrZ3G0C9n65kp9hqhJJVXkv4Vy9J3vMd85YmUhB5tJriC1e
aJnhk5VK9bNnlPLnRpZ6ji6kor1s5eNey+Juj5Wh/GrKfrryGNTLV/G/v04gNmkfkXvQTrn8dXIL
/0kLmvLemdT2ySPh+yyP6ElvTK9guBE1PZ7ISAgeTKWKtp024E4ThuMJZdZmk4nGjp10PrMxZzzK
oXxKy8Q5FW0m4+bk5TuUlpFvyRzbxeH2bPdSi87U8COx+cfNFGMjidbD1wQW2I6PuViJ0td2p8oC
WcWMloHpfCjcT2ZqAC2p7jGK81KXeWyZ49ymS3vVqqbCNbKGAGpHdoDlhOHsA8XZJqZVEQpUedd2
DaY2oyFVTzkR+JBHlvoURZhDurbV2fuKURCw/JQ5CK5KblhanTvAQXwoJDQQC0Oh2QgNfU8HsDqM
GboiRVSsAXvfYcL/VwK8v0FolpApZMDYYq+Xb1BKuDdqTFDvjRBK3a73R/TE7TTckgUE27plWIzc
td24CW45bqpj/uxo+N1CXAh3Zj5qu1pKtUOs+eG+pNpEdD3AQZ6TEe4REfO3WZD6B7qKwUatRwvz
TIx8MHBudlUc/W10ScKJbRUcfVkOk38SGfk2qU3BzZMbzr5Pg3NT6mWdoGeDKckE5WYz+XnyNZD6
atOX3a8AQ5GPZftCOhPui9B7pyVDN28O17Kg5OojM+2Tgz9Hg5vXgG41goWkrH69lVvZiX/fvv3m
wYEWO4MEZHUJhiw6v/w0jNQDuzG9o20FRCB3kPh9NB5SM0/dEl9P/fzRBRlqA4pifkrsW3QszQYK
I1yX9JSXQ/5s2LX5QndB/mFXRbaSk81C7DvhGNEsOi5ACNANm10w0mSZpTMVxWkKMKwHZVMpf1Wl
jFfAw3PckliHXBOVaAGoon8yOyoZDJu4i6L0FKIE4AE9Q6hTUrd2qUbqKx5TgfZXmvrO1rZlBgv8
v9HXxu5MXT3U6aZ3clToIq/r2xgv+aZUV/Kby2tWnCmmhEAJ3ktWMHmzp2AggTXiIhOcvCZHFzIv
PGG+VgujSiwYRzkYVy6cawuSmsK65v0yxZnFg3Hsm2IaouAUdtXg/K6N0k63NbSn+IzuTmfipjtZ
ayCRK++aOSEIRwXEHfPq2TvAR6eWNKC8pxaJ+eGkqnXTPGDg3q+87Cub456CCcJ/EMzn3AzfKHPM
N9r4JNQUY5Rv9Pw+ry0QfWg1Pdq9uRZeF3FIzBpobjB8Iw4t7sfRyjQkBKLklESKt9GUOPqBMV3z
tU0ie9+GzeciHJXt7W/02prADYCgiIOzyE2SDne70fDCU1whII13r7wZ+JwLV09xnsyw7txYlZG+
3l71yisEgiLQDRxVug+zV9ipaqQXqRmfHOzQG66Qkk5ZkvT9yjrXXqGgbAhqAbCaOe2FBL034MTF
p0lu/VezBoF3Z4yA2nY9A1C6rnXdvd3e2jLKItJEnxssrMngft51jGN0+c0yiE+m2pklZvBd9x9X
dPED7h1uWLcXm/Xk+OJpUYlkD0isIoAy4gH8U9BUIyKM2kQaRKhtK6YlVpdKX3PdLFANqNJoynZj
YebDPhvscECCzsmCwR3HGFfwrVl3eruS5C227wgYExUkKYw4ybM3W9eO0UhY555SPcxeR0+uKZC7
Pj7TjpnWTKcWx4jOCqNqilRBQ1t8oTRpe7KRaTpVqjIlm6wdm9MYoE7p3n7Mi4+EdcipmbHSYQBF
P9uULLWKXjipcVIzr92ZWdfvMFpRN3pdj5seE/HXNqzT/e1FrzxJ6tR3jxFKmMVBSka1jEIMwgDs
In+z9/1cxnbQNsvhS+QFONTdXu7Ks4QaxisDdkWjYV6Fa3XeGHIV6qcmVtTn0JeDkvQ5/eDM+v3E
gq6gEKXrx+7mN3Xo5JY3Ibd+csxMLjZaGAQyNpJt722MYXBWAsC1h0joprsALn5Z8Mty00R1VOsn
pSH/c/tBLv56oYXAV+UHawMHvrV/k2NmxAwPDT58gDpLFB/CtpXT4hp6wia2Tk5VbEffEF6Mg4+m
VazDNJpRtCjpF4rMphWGbFgxT4nh50+aVVlApTOt2DdhW63kjIsAylq8LR4hIU1gDS7jS5xbMJYT
1TppNXoFrm8oPwYTJlqOjPg3jBDk7UdPIX6FTCpFuxRo4nxS6KXQ99IcnG8Yh0m9zXKnHXdETt/8
fyxEKieeIIFzIdHh15Mikfibp8IpMsD5vplK2wDi4OHDG6KzQUluApwgnZgNoTy4IBGnUDvFGr2W
kzaOqeT6Km2Zu9sLLU861xvoOeHSgijhvMVip/3Q5CauC0lnSH/zbMQXGuqR/qhpjbRGeLiyGJgT
gUfmFRHqZ7uShgL7XmSHT0rk1btEHWOsYxMN8aga0+mVyHR1MUDmCBGSji3Ou41jYzfQ3znVZhFQ
QQeyJx20zMOTVg61OF55kMtAKNhREGUFEHLJUA/i1i7NsiIQ1kP0Obcbp3VH7O39j2+LoQeTD9EY
o3s9e4ZAPKM4MBPt1E9ab7lKn+bV1qHCzl3kCeBh3D4fV7ZFrgzfD6AQjdZ55VJZUyr5aRDfT50T
xNsos4PHLKzCcmWdK2+LEYtQZMLRjtx5dlfqkN4neZTie9BzwukeJ5BnWZ/k35oZAVe8vakr4Ykz
AaRByNMLQuVlePKzypEifAzuSel0t417PfrU24NcnULMVfI7NHTXTuO15whzUiSvZJULJrUdS51k
SXl0n005ptK1NRndDzUromkFhX5tb3gCgsb7H86+bDluZNvuV270O44TM3Dj9okwgJqLLIoiRUkv
CEqkElMmcsL45n/zh3mB59gWqxQqyx0hdatFEgUgc+ce1rBQYy9Yk7DrnXy0uspDGcyObDKOdE3e
RrDQhCYPOMEtANpF7JgrNeQvUkpAP5G44ZFiMAiW6PtniplGOTEC2z/MVjX02dAih6Bxgg4JABvw
m3LDTR6Gg5VBUhgyK3Nj8WfOUZefRO7+2eBsyRYWoyvMBMD0WhRll7fxU34LPe4RTIuqOQh7sB8a
Ec2fzMTrH79fRpfvFFdBaMFUe4EenePh53JEmIMT+EHzmn0XzTiH6SS1+Pb7y1xuDWB537iwmKRf
njkQN+lb+MDVByhE1tAUomWEAQAKhNSb3T8U91ueHMa7kDEACgJEq/OTm7GJoevr5fs2JGhj1TC2
ei7MVFZp1ywWHH96awtka6FuYNMj/T97T3oYaA7IcLQHBxFTMNbZP7SBDmViGsg2XLnY5euCbgju
C1dElXyZ9qPDPFZDMe3dRhCZ5rPSPIUYRn9lB16+r6XJCdUY7AaUMucpcTmWY8QbdwDnRrQPVeWQ
Twig5cn2jPvxT58fxC0WQRT0BMGgPF+BAJl3RhVtv0fjdIbjJphmMM+t5/qxGKryWtj8xQMEeRKH
ACQ7sOrPBxIW5u4QlbdwtUnOUAKPY/EkDOmm7M/vClCRhWq+lBXnClc5dP/8MeTDvgy5/a2paf8J
s7PhxUHq9fr7S/3qlgAXQsENYTr0FZz3gYLHtJrtDirtniz5KQSGHNB4TfNrpeBlVEYmB7D6G44J
/3l2akNdBY0704370NPFrlQCM9ichSd4zmO43ctm/f9xX+hgLCDFhbh9Fo0LeAxzeMuPez4NQ5kC
V1N0SWzR4koD9dxYHvFioa7CyxhbCp2g8yF6DQu5VrWz3nPYvQO6nEtDms/KgPlQHPHdjbwhMBAR
Q4ZBDEJZUktNlxGFT8UphFMRWUG9bpw/Kl+V9jpQE/d+qLn2zQsGvMhtkqqwh+DVAP3UFPsOMN7m
U+zJStkbu4Rx6ZVGxOWCQIEELTcEJIJy6PzBubmqKm8M2n3UE6IyFnaMnrD5muHKk/tFlAAaAJwx
bChUmeebabTsbrJnpvcQTdL9vuA88HSG8j0sh4RUrc+u6Q3/Yg0CBgXdnaX1Azzacus/HYpxHlhx
AVHDfVAUcFwu5o0oPYxxw7mFohKcsK9F98sLIqVDdx0QWSAoL1oRykw0mr1i3ttty+DC0PvhnrmY
J27oKGCu6RthXSk8L58qBpgoYtHZAhkPeIv390iQUZEmV2TvzlBVz6qYSb5S2qtFUjZ901yJVL9Y
LUvHCnqx4Pxe6hJgdhFC8LYi+xZ6kSIhhtmPkMW/KrX2iyeJeQjY4kjEFzmMs9tyZgyrKzGJPYno
HGUWsBZy1VU9k/sRU+JnX5fRNae4XzzKpcIA/GhplCFwvX+Ubqt7KoKB78cc/9ood+Q6UwMUP495
p0Zv9fuIdXk5NHeQRIG1guz1Qv8ApQ70KTsy73vC4Z0x5tO4seMZmSRKf+fhjy+GPBxnJ4CBC9Lz
LDyWYEfBXGAgezUAvZrUIMVMsDIKWZ8iQF/lVp/fG46XRUt0gc2CLHYBVXFt8HwBFnd3kkGeZe2N
lVkHORX9fiyRWl7Jc84Xy3KY/atHDpPZy1ZZK8uFGRp7O2r3st00ulc5tGBVQeU9uKExlNRH2yrk
FbDa5WUdAJvQroBnBNiH50MdD02sAu4kzo7m1JhVGKhu3iJtpTjHq0CTx2oigb4ybDnfgAvWCNhw
KLQuPNiLaseOB9ViVDbtPDjqVGngQ6s4BWsHkIDfr5hfXOgN9Qg8uLsMQs92A0DKPioot995YV3S
LRrmmpsM9T7sc6/shF88SED4kHji5eFq5/jKDpi/0M3nbgcPJW/+mvtmrAeMXcWgnoxm1NsIBZeF
p9/f4AUIBGxBAOKAfkZ2hcLpfAo4w2zSgsDIvMtDply5pSIs6SsQtT2VEAIZFXEzKB5x8y2w9aie
GwkIlEhkIdz5iVYYGG7DOZfl19EvmGA3wPnZ6p55cFw8BdDsIevff+DLTQWlMDyJhZYMda3z9YYl
iLxjqMZdmyP1ZQhW34q5b+4ZOsX3f3wpUM4W/DLwrpj3n2Vv2G4I7O2Q76xJs503gpmwWUDF4bpr
pti/koJcvn8Mo1GnoMuDGvZiKN11FRbVANSNhsiizkpjvCeuOmmnIPNytm5N5fAr7ZfzUcUCY0D6
9sbSQjJ3nhvYc0uKyu/DHRtpZaAO5tTp0NdsG0S826u5EFBcassrXc4YR8jPre/lquj5IB15i5Dn
tLeGhnYzdCzctUGgoj5B95bVGziREtAIutLjIwAx2rLEqemDaH6coHsF9BGF3c2VbOwCovI2EEOs
xYQYIP6LOUZVI62A5uWwC5pqDO8K2Ck18H1sxMBvKtYjYUyrepLsI+Xc10EGUzEIQ+Zxz6sgaam0
xye05gp37Rgccd/dqi/nhPQ5mj5ry5q97r6rUb88W1IQ6wHyD4EKkiIYJ3ICZNk1Tz0FBucEMHXd
DQlY7R47yrh3vihqLOfexhDymsTpxdNfJE4hEAfxYjTpL955rUZNRtSPu1wzzzNpLmfWvWBypuZM
47DO+6TzbbkiA9PtGjPRxr3luuopvbL4znYyph7xgu0Cyg/tNowAz7IbaJmZmsWWPgoWNU2iO96l
Qlj0OQwLcyW4LnH6pyX3di2M5BCt3xSGz6McGyDoBENwAxMVwP6PYoqYqdOgA+7zJoKC+Xgb+mNe
FenkyoZ8nvuItNfETH9xv8DrL2g7NCLArjoLJ8wWJbwEmDzS2S9u46glKglkrRY1wrC7Zsl3cbWF
9ogq7Y0JgUrj/OmaoQw7XfTHgHZ5XqVA75N4F3hW1wbAPDOZX2EwXV4QBgpIU9H6WHyHzkuokEed
5pNURzX0zndn9i0N9rPNvqhQ5X+GOkZXDIcWVAcgQICVA+GRJZj+VNT4c1yEIojlEfleTxOIvbTf
MN4tn2tgla4VNJd3BmkFzAMhsQBq0IUIYOU7+SyUax8AjHDv22omjyRszD0cEZxPf3Tk4L4WGP4y
EUdxiRT87K05QpWF9jr30Pdl/hCLCNIwcU6b22Ae7CtdpLcN9m5TQHcM4X/BH8I/4GJ8hoZxC66Q
mQ/5ZNctcFAuNDLtRMV+2X3RvCDOI6QOfXNTYo4sn3ohuDckNfKFWm54xUx0kAUfFE1bYMTHxyFk
dqNg0QFoZgDaj8e9pxYPVLnbPui04GvMBxEo05q2Q+tnPOxLwhOo2vb2roosl/1hdYHHibz0zWQD
qeKlHX1udBF6A/EOHtTGytSvDRo91FaqSjQSuj9TQlhWJQYLC8po4RfgD2c7HPPDeg7Gfj5Etd8J
GBrG/WdoR9st2h+UXpstXC5LwAGXtgUWCsbj50VvNNpw+yP9BC0TY0MrisruOzxMAAyF6Ke6plB8
dmws94apGnY4pG6XHPVsZQZhweNFCO/QzaR+rn1Wbdy5fJbaiKSCssENG5zy4NYBTTWpr8mbniVH
b1cH5RJsFfRWl+z//X73qliCMM5GLFXl5Ql4t0CvgGP80dUYICUUefqVJOUs81+uiMkXevwoSzEy
On+6Yw9jrR7ohoOsnOnzOPtQqcKo71ol84uXCMg3CjdMlrFYz5dMHRfAr9LJHNrABI84pdQXt3Kh
KaoqdCmT30eX82nNclP4hSobEmUQ9j8vZ6AkDhpV2ZgDcRoCoFHbt+MK8N8cmi1I360EVR73N3aY
e1Bcdwwza6ZYaFjKrRIyR9nvP8/lzWM14bCAZA/YchfO6UHvBzmUPsmBxxLqLSqug++UG86TAtSn
7Z9fbKF24hdW0kWPqAXrp8OsZjoA0NpXibQjtG7M0LB7iALUf6rAtbxM+Auj/bX8AwzL+wU7+AVE
qGfqH3phN8BvNsFUpXDv6NZOXoGg+ft7O8vj8U4XQhwOQmiYLlJYy2L+6TgMB9+ZZFEizvkA8bMw
7ty0aKN4FVCYNecIuh9m1Tovv7/q5etDR3shkC1sbSzf83vE+VvrktiHMa7dV7SeKSjLnQjv826E
iuSfXwzVKeTYoPWDc+vsFjGRzhF5ofkRuhb5RKrCZynqWb0HRKK+xoD/xZ0tnh7gAQMphz7YWbih
ArBRJuAlPveVh9XoSsxS/VgDRQ9ljivn8PLJ3x/D2P4RaACL4C0yqLPIOrudkE49Bkdbmd5Px6Ag
+rafAnqNivavaPLuUm/zlQjSFMjQkB2ePcSWzvBKj1v7CLyMcL8t2GL/nngsghqfnTcUgpeoVlg4
JXPRC/c1Kr3IWuHO+fSVz0O0yH5F4wzNlSryVbdCvQPXiQQ8JjS00hEWpeFXhKASMkDwRveeIL8Z
RUle0AYSKgz8BLMLBGRVymSci3HARetuqr9VFWi8Mgl7IFY+Q9JhHvexryr9BRJ9gcOyhimIuW+C
ks9dk0S071WUGtujU5sIEYYTy8Z+QJmWKA1wiZUA4hl2O7+OsCgTU0JgTycyKiZVr2QFDte0QpZF
TL6t3QYCZWiMaW3ZWdTlmJWk04gZRJuCBuQJsI6cobGgyznJavwICX5GGtBsJy2HraNVCc69W+Vj
cQvZG17A5RkLxCPZxN7qGZlTt/pQCmq8l8oS41gkQPFjwnEzNJByhgwHVrXvJBXESIWXWrDKhVbZ
ALeeDsAfZIl5k8ZDgW/I2sKvpmfqxhChhaWdw8YpLfwQGg07ZUEx4aEMmCNZCqxG30aZnLtQ8p3W
0EzId1hUkFfP0AFlPl8NHXTKijUaKGXxwaOwZOZ76ITR6h54QRIfmR11fXjbSD56buqi2TY4qeNb
jiaoWIrYPLjQkSn7tbBb7d/kBZHd4+jGavpSEo1uaBpWZgbJpIwlcWBLFDCwzhONu6H2ukamwMgj
BwPGg1/wWAL6vaqiep4/sQgF0pgGRRPaw2r2RsrL9RRYVvPD8HwaSBapQYvjTOawddLcn5xuHdZh
TV5zDiXFj47AI7mTcTzC1lnUAQTrt15o2vyhljnzMhBlJv956X7Xd6MeOaTg49iCDkvaumEREayL
Dti1zDE2UJS5KcwMrlFcBG2LNU8tWoUrGlLXU0kcQp6YrovSQn2bQe29KYc0AqgkcD//Yehb/HCQ
/AAt6CDlO+9DcYtUU9kodTRRD7IdGJ3+na09IK6V8PsrLZHzhiDEj5BMLnxgNNcWNYqz2BcWIUFZ
UFa3HSixRX0UfAIxoCGVEavW7YDTXGF034VDUoL/jb6vRiE2QdCsGsoqgeaO6E9yAKrRWakAmkNO
MkP/rOjQpR3rgKVlW5ftNRGq5UP9HNjQQUADAcJ7aGqghjqH9qAjyUKYc8lDDjRRvhVtWdbbmRO3
OTSktjeoydv2yqF7EbcBs4HHLnYziHroMJzF7cGhogFJXx2DEOCMlNaKQpNWl+pa8nt5IQhRQSd6
mVgvvZKzNzLMIYMwx1zejv7kDanwJ+ps/I4CmPX7hXb+FBdlZmhKLt0JgFPR63mfRjidlYN8E1s3
vVPLtlpZRuRDmIaLuH+TUl9N6qtT1OihXDncz+fJb1CGN8Ly0pRaXErfX9k2sA4D+7y/wRTNbj5D
At5tPgiIZiB34pK5w1fEdw1lt66Qod8AJB6xyMlkX4EntMcXYzcmsoonX6S89Xi4lm5Z5ybpWGO5
a2gQlUOX2g18T2FzyExQfUO3UUfzyprGkrhPcRPoUv7h84SK8jLWAuwc2RHqz7Pn2SheQkddFAcm
bPIaOjr+XCgynETJKpI4rEMM+/0bvNi9uCR4idgI6MKASXX+IP0cDnBQZMv3PpS2nYex0MWz33g4
wKK8ACGuqCMzJ01uE3DoGgAf9vDYjk56rmKyLSZ7/OLzQPmbJlDuBAR0p1HJM6/68fvPudz5z/sV
S2wh47xhx6Dvcg6MwLEI08t2VjdNBPGYHzjxlaMy47SiPAoIXDt5UkQ1qOTA65ROddPoWFpXIt1b
JHv3ISAliIYcMi94fqHQO3s9gDvBTKrW/i1ohJzV36dw1p4+9L4W8QkMu9i1Vp2Upm/2qKvZsOtr
MrYqdUDEbPusHcaG0kRQyfxTC9RupY7wZylJvW2AJ5yrH5VLeqj/zXUJ1f6EtZ013w+tUaJHPG2V
CjcYH9vhnRlUPvZ3gsZ0nDZxZ9GmS1WNPz+NQ4BmyufQB5Xo2sTpvGoAgg0jBzSBET1+cf9+75Xa
lUJteDnUiZp9c6usktzGgJHsahrmqw4y21fq6mDZyj8/9eWqKBiAukE2fzmE7ae6EJoJuZk9hR6J
GsVesAnkemYHq6CemxPEaZA0zDnX+zkqqju0HaYDKmOVTAOcZ2VpBx8dQ18NzrG9x+DRVLhcPzhx
wTfUK8NPErn2CiQe+dQAsL1zelK+UO1Vm9CULI2bovvmwDClTdqRjvfVINvdTIl59JGgrDX8nzZd
Q8Y7CPLwHw20xZGlmHH4MIGvfQOqanxsSrgDrHNSq0/jXLrroPXpl7BhON2GPPJSNAr8VRsuUGo2
QWSfdG5/18jcWkGGzqRNkfsrgiEimPVYV6sc5lsvfq+rD+6cm9t86sZDk4cfA+WML6Frwivj0/fl
DZgAC8EJBQ5ePsZNF6clqYcRYgRK3/KWWeOUOL0cyjElUgTlg7br0fn+++3+/oJojCHAY62hY7sU
qBc0jrgKhI4CTW+EGEE0ToTtKvfZMoCkPLEIiudXhtJv5/3Pi2xRYkaPA8CJJQJftDahTczJOOrp
JtdVV372Q5lX0RdmQQpYfbQcVntr6aPwCj9Ir0KHokx02WJNhsA0hWAuOJCQG2+svo7zYg9TXq2H
1DP1qMsMc044a/YJQ1dadmkDVfewPcIH2Vf1XWhNQwUK8+8f3/to+fa+IAy2wGvBkIXw3JIg/FTe
B5GBL4SKJPQlXAcMB5BJ7YfS7Sbkz4UVahOsY8sy7t0octWaLUX1MX/7/Wc4zw0wcoUq2UJYx6eA
/OrZZygbaCOwmUFsrORD+MWVobczDVpERwiDSrHi6Bff//6Sy4989xJxyUXdG+sGOIoLF6++7mZj
41Q+xKA4ujpF6dYFHFriherufn+py7tDFoeuAvoY4IpeaNAAGIqpW+nKA5OkQBqPbu0OuM1QrZRo
nT0DXvXaVOHy7oC0BYZlaWf8IuWZOA4K2aMXF9NcMehR1Y5MOyPVy+9v7dzrbwGzw8gEqCjA+EGW
OZ+VjDYRRWmIPgCWxshWY+g67DGqx7htAlDjyRsAO0jishnu0PADHxqS3hQ0S4RmKwPNtOvXUuFG
1l5F8isf7vwIWvJ29K/x8RYs9UW6QgmNmwhS6QfZOjJeAVoancYebQJv9Lt2O4sB+sklGYroX1vq
v30f/5O+tnf/Wkb6n/+FP39vxaRKYBTO/vjPJwyWxetL+fxfy7f9ny97/03/3K7uV+df8O7r8WP/
fdns2Ty/+8OKm9JMH7pXNd2/arjzvv1sfMDlK/9f//I/Xt9+ysMkXv/+63vbcbP8NFq2/K9//9Xu
5e+/3J9WxfLT//1Xt88M3/Xff9Dif/4P/qoNfj/7rtdnbf7+K/T+AdXONyoLJgnQYkIIH/D1f/8V
kH8sDjH4S1Qf2PoxlPN4q0yBa0b/WDypAP9BWAdqbFG50G23/JUT/wPfg8IV3fNlGOgHf/3ve3/3
cv7vy/oP3rE7BA+j//4LqOb3MRAeDsseAWcJQQjMcQys3sfAPmcLvTHPV6HlxpmsmjsFYfqdi5ZN
IkqJTA2fAzz6Hp7UYaETByEDsomOWEd+jiaG3cNywarNF49VL7pHkIeEX3kA+MHKRqiUo83gp3kL
0Xi3bI8N4C+ZM1k6s02oD6PFEqcoNjV+6I3EiXwoc/1l7v0c9uGzl9pCqEwFsBzoer9ILT8o16Br
PqpIvULrIt+4QRFnA+CQK4y9p+MsYDlhFdaBj7WVDY3gyQyQbDdLdhjJzDBkwX+9/dYb06a2IyEz
KKR9QPxP67aLdnYwiUPOs6acHLTOZAdni3xkqyHQw5EWdDz2MV/hkQ47G172EhIjnnOgUJ6ViVvS
OwLzHWOxad/18NUeafmt43W4KWoX/aeQNCmUFs1qMmOTuLH8ptAzAhm6BVYX3HAkTnl8gipUkbpS
xesGAtCnt/83qgJvgtKbOeqR+JL6hrj9PpZ2fUR1u6/aXkJwpH5soeww9qW1DsZ8HfPGO8FCLQ8g
l0uTZs6DFVOWTMVkibtiROMGMmVRNoyQRMohybgBQf3OhWzBHgVOf2od29qwHAA+s649wtZFPvrp
HDeJDFrvpu/6Lzyk9T5skGXDS5b0PpQABig1ieDGA0B1X0EsHVMvYFaRZp56a90A/7xrhXl0KjFn
fjRjVl8Xn+1CVScjB7MDLfZLC/uZjepstOpqh8KrjNwxXOwANDTGn611A2l8VZNHtLhsyO7qMPHr
ujgSWmzASKhv0THMGNf5Lam2kJebTxhqDwdsggMcPOaTgegP7sBUGe/Mxzgvq7tZ3EDJtziZagpP
QfxUCDlhrBn1K0f4zWEMuw++GV4U/GN30LVZ+cNUHGb0cwkN4A7n2ydKzReBOL8Nw2Zdi95HSTg5
yQSRmyOrdzVXzjrKo3GD3v/OKhGP2SBk0rvdlkboktU/4kKTw+T6qxym5akyvDuip5OZsGDbcbST
Pucqa6pizaVMZio/iLnOiLCm585Rt6Nj1GOsGr5uu3rbDhCymniXwTr+Jqxb79H2Th4Y4YA7Nd4G
tt1+IqR1I+cWXkw9iTNY/myNDvjegq9TAlCQkwEuEq4i1d07fuNvKxMt7kgiQcdMH/Ka02Se3Q9R
pNbcL501j9xD4PEhJZzc2pAUXFW2L6AT6bNtU/M+4bC0dSuvSkO0cFfMoe2RoMvbMc1u64C8wjuy
WRO/e6gh5QoRT5ZBUu4eXNTPXW02EJbbU3gyZIHTVYmYqJ+C8bACnmnr8+GTlefmw0i6rVP5UC1q
2aPdYw4VWM4KlI/gAKdIeJgMUxZ6ZbSPY7nzci6h+DvwlTfXt+DY8pUow42OFExag88NHJGAV5d1
xnU972ZYrbd1BXV8RvZ8tGuom9zBqfl+LKZqP/FGZNEUgn/Z5Tc8nzMJfvdeBQQqErqLknkKv5nO
dtD8zvMEGm5WSknUrH0+VUdUbbeuD/cPaOp4cEVeOXXhZD6dvWWnszsXqOs7CCYmJYjMW+3nsNgS
/snXzQD1AJ+uyr4JNnlNsDvkrdv5XcKUqFZu0H6GPdCHvJJ21uWrAk2T09tvEQEQqhmPymy6Voxr
HTDgkksclWLcAnF9A9uePplc2qxbCBUibt1CFAytlaAOE9prL3OC5iBhqftoMbIitGw+T7nzqeiH
Xd3PwYNgM08q0e710E0ncMxfY8LTnOdYcQNLGgqVS5+5OezfulQXtVrknrdtn9sw7rGOsV/jA2MU
7ShzAw28Y6gKvfOlQzGbCm64dUIHstgjmdnP0rSH2eVpPcYf0CZw1u2nnA71sXWqj92k5rWCZwcV
3rSFytszOqYaoc7+UXdIxRx9SwejTyS0NrNT3ccWTJSclrzyoYFSEituZQ2kSE3dBzHk9WFwPAyt
yvo4SfMIvbPuDm2Q1wYKtlub8gTR8xtTUbaYzKWkj7dDp2WGItZOSjqWh462GU7NTIVTv0J/+0nm
gLWBfEY3Br+IW+xDtwmzppddBsprVjQQHogss6ZhMCcS/bW0UuFKznIEAH8aUojCZOhhixQaDy72
Y3Eq2pEkds+aVSxICFV4iN5pH3U/MEt+0jiYSA2OQw/SnshGiv6Fxg8Epq0nR5BvNtSIISdzA0Gy
assnp81MPswpGHNOapOhX77hwQxttSgGwI1gnsQqmOFO0LIeYYvxrO8IS33qbnKqa5yXJ8mcYkeH
OF0mfsfYzeCAgnMGlj5JzorPk2vGjRzdW4G4mA20gKT5hKVuOCnWsxJsZUheprYuVoDq0pU9a3ed
C6xAzDIkrqQey1ipDASIKfOk/zkfnUeIl/tZbPE1cemYmQbS5crRazFrO5lZHa3aulB3QThkmLB8
0doWkNKPh7SaInjmqe4pBwwpqaYB3HeQlLNq6NOWDBNWaoWppZYH0GvGFXaaTDwIAZMBghQeDoNK
qj2NDhaVQeZCwdhGGwgrdOWoej3psQaGvHUyDsgfhlYcc+tDK/kL7VSxNnPhJ31xcjVk4IJuZsnI
fXlbKYE1H/ZyrXrRphCLgrdeU31lHfxnbRvCXKbVX3NaP0nSlZmW5pnEFVmFdnePrPTGnQQ627Qp
Uyi0ValRoDfLsflK++kF9qpl4qq4RbIVIq7b3ibkfvvBcuA/P/cYLZba77YalXdSts0dK8QBDwDT
QCVvmE26VREPu7fEyH1BCjcDaTCu4Vh/AKX7znPlgxziai9Z+ED7Eekkgb17i88zCAJgUh6kmD4X
q0JBT20c8Cx70bfrUEioCPONzaPoxaClR1v3C83beRtHzQw0uv19YNMnZEbR2inbDrDPpZLqYCA+
MHqIBLcPcaWfJa8/mXwSN4JWDzb4MnMLs1P0ZVIAQqicpgS5XbvO+a3hzpQY1s4rVyMprGaMG8HL
E2lNpnVT2/narvUzXOTNfYtMsIsH57YD5QFjIvWNF2iK09C56RU5RF4dZtFA43Q0kY22Wnca6whn
hH4VmP/sVZG1nUJmWtp3pC/5OqiqFxyaZK1GPwsUaffuGLHH3JMr2k2fRsgCVyHaIFMEeY5KdKlP
xjpTXVwkTFZdYtH4O1hrWNaNtbHQRZh4YB+tqHKOYQ00mSUhkGzxgaxaVfM06GEpKknwnIMRum3R
rkmkI9w1XL11ahx2UwTQooFMHE8ajXIgpPO0n4H/X0kneJVTAAkK+F0kuVItmnHllutwBUsYrhiE
5/LQJLZ026xpj35LkKQExam1KE8tLOMMbfs6bWAk1BYuuEQCKkqeuzUyctMuDprbPIYgVx/m5aZV
95j56ow50JxrBgl2aex/9jH9WofFqar7B2LtMHlClmdbcQI172CNpfMJYJhxry0omZPB7tLRn8PE
1DopMW/NEPm2INrDSKc9QC3Xw7oLd/3E4pXJi0/AtSBuWQWmbwtJxsb0LekgWdhNeDmDG1or2HLx
2ybOn8JqqFdqtjErKgVwewUmOmXO0UD5IAGxPVQ8ROHgfgxyz0f+hzm+RSaxQ2YQ3vaUTxkZoYar
7ThE5qU2pkJ7pCMFVsWMCWwbnZqqv4X9I0ahY3tf1dZ8gJkEkpNtPMTxTdwTPHDmsRQB+U5RqZMQ
BNI9KQvonLtWlcU0QgecHzvwRBJNIHBpWeWGFUc5v44oLXeFHHdTzYpPHnUPgw12Pq+cmymndDXl
3XfazPdFVz3WjihT1NB+WjF/FRF2D+nKtvvUhv0PKvKX3jFfS4KwW7fTFg70R8TPOhGg5IAh9mUM
5IDuS/mlGJ2tiwI4oTPeBaniOUXa/xE64dhBpo4/QP76AzTeT5R86CN+DGr7o4KBZ1oU4ZM3jWlf
2/BjR6szqdzyi6nGR7h+3IZs3MLEMYFQlpWMsoE413ximBMmXLv43C2we2Opw21Pw280j6YDYISJ
7B/RnAcaJGR5EqgwSupQlUk9RIdgYv2j4SFDmgu2oJ+jgW8N+4jTTwqGJig8q1u/7o/oowwJPryX
5mGk06jU8cYqy09Wo7D5EWhH4OzBynThGU5eKY4GMzM3g99v0nJ4tE1wIABtM0q6vnspjSRZN5bA
N6gfXROsDaTdUyVw3ANuJuGq+rlDK3bDST9DboMOD5OhK8/kmdsHBnN3F5N2D/8XBVASADyPJFMm
TqOB1ahhatDZN55BGRzPQZfNGFrsNabOSpe7saYfBTKJkwVMhqUhMYQuNU/hbt6vVOSkhKbO7Ho4
Fgy2ndT2TWkc+wZKPkj4uhkOLMIrV3EHJENp++wOhpwbgYzsyLT8Cj/veF3O+U2pp3JbG+cwjpRt
iiZKezSsD8Qb9aFqbXvde0jIQodNO7uvmqRkLIvZ4G6V20x7DJ+bDKffepphsBI0TZ42nMzQHYVN
X90TeH+O9rOa3PZol5G/rsq+SPMKcSiUjnPArDzahFCyWUejozMLML1dpZqPFSyl4HLB7AP1PhfR
+BnkqmE9GzdrRu0d2IRUDRzAj7S1SIZ5HUsZ8pQ01123bcn84gH5dcf/F0nnseUokoXhJ+IcvNli
JaXSVvoNpywBgYfAPf186tnMoqa7s1KCiHt/ywlRbG0ejSWbmq+0JQ5+u26bX1HWBFQUZH6dD5E1
alfdmf7Qsi0TvNF1aGtO1Frj29Qvc4SSZ2OZk6eVlrdwmq2RT1OcPG1EOhiUWSG0dz7ZOSHfODgf
p0Wft9hUQxG1QXAxVnu8a8zngSnlabfqNURWTPZfddRXp7c+ZTG8AqPXp5acPDRW3h8x1mfCZJyk
UdMNkaQ2dSEFNG/axLM7LWpaUcR2wKy/jMtvOgWvndCWdJ6cOdpnxwqN3ux+jGszgAltRbZi9A4D
Ps90WbwypE3FSVuAzqtXX/s8G4VfPZk5QMispofO4D8+mtr6gOY0xIqhZ3Oj+mtLWcK6LG06lLYW
CYoeQ6P2W2CEtQrpwZ6SI5DE6aLCGRwD8DSwF+L/qquhN2tcBivm10HicWG49SYn7vwmiJfCOXtD
Pyf2Voq039tXPydOY8wzJ5BH2qHEpMmojoveajI+rGjf4ZHw1w0xECl5OodWnA+H0TbXnzby8cXQ
HSkpuIk91t6lnXb+4e2bDoIuk/JsrOCsu0Oumye1KQ1WHWajvu1WlfewWq0d6cH6fINnzKZ+dQCR
TvnUxxXm7FMD0h+6ro6r213UF/NQGS6L0T1ZupjPsynPZa1xPc1IMDzNiX29cqKp1+aoWnQ/Y3z/
6fvtcd8cbrxpPHhyskgqyfWwX2orrmrmVzRJbjhM/KDSDThciql91Ak4iKzaej6m4riKIDcSD+3V
IwKnj9L3CKkYWvPZ5cXyhttfc+kvNu1SEVo7FlUMgrm3FaeJh4W5qXzsnfO8fB6+GfKODnFf6XRT
tPozd1lsIzO4Nse4hjZ1uyGAuh81hNA2c16ep7bkoi7mA+ygeMaUK072UsoImtSN6gAzjVMVa0hh
DmJWc94iZzR+OLiJEhrF72iO0WjRGfxorcR90xPJ0ub9D78seh7P+sNHUJpM+Z6xJsPJOWNw09G4
9wV5/Nte71mx+HsM3Llo8xLJNmD3pLA2lWJtYsnZHGGsB8fXXNB9L9RHS48oEK4yYa594mt/+A67
bCZ3NNz7LTNJSkq8iS+8OCu1LY9NsB+Py1b3acu5GupGKMsDjJHDwV4HE9u4wMIdOodR3hvKLuJy
2fe4UgWr3XCt8DGhBPsB5t6dp156kU0HR+xX84d/bAYUSjSulQzXqW0yt+dTK+u6jc12W7J5VHpY
gQXFC0GAZy03mWmHNl7H1k9BfnPeXK7KRcg8XmZa/6aG2V3vtsvsv92E2nE7IuyfKaPotq06z/PC
Wm3JxGKCOTFuvi/7lHLCDRdW2/FSl+WHIy2ZdXP/oh+rc1nVkaxSA+ucjzwppuHFrxj7i1y/BLVM
QTj6sbBedFE8Mn/3aW+vbwPvaqT2Fcmd04kErjZGl9bcdQ6thATnDlP7uVCNmK2N8BOzbf7N7ohb
0mjRyrfVvTzivScVSyNEKlwXt86Yv1jbnKFEqKemhHrbPjIbEY1gSakalqTOS+PUdKUMbY+wVHCH
7lKZ3EKl1z9Ztdaf/GP42FTepPturjEEE5R65Z6YL/x4V4LY9DOMTDwMvZMqslloI2ZJkNMnIqdH
W/VGqGnLGs702oQExLcZ3QXiojXyHr5qeBjZ4mJ8eIiCrLmNbNDJxODQoIdGN0M1dnmyzf03gxDf
DQFz0doxcEr57AlzJNVs/12UQO/T0duZvY51WEFhaltwMAeyqA+WU0R7URpJQ5hQpAM7RQ7mmxBA
KQduYi5XgzhVVFzGZqM9cE8vzDRtHmo1K3FOPpXdySWsb3lmx9L2EcdnCczQqYtDom1KlGoQtov+
KrG83NWk8zdGFuT++oKJL/OD42PWXR5IZ/gTYP6M9qDyUXvaXYaiqCuNe1+fH1eAhYQs2xReTU8K
rV3eeu0WoOb2PxvDyB/JeIiKXX9y0CxGBtHekdPv/+h3IlXckhGZkchRNeusd16foZp1YmGb34vh
/tFnFSS9SsZ9K+LCvH1UM5GnTV+8IcMb3+s1z8BCq4vSJyvMdy+UrnLvrG58KjXrWikYS2Cqf4F9
z7zwtMK9JfgXsRYag/3YuIRdekUrzppRNLEYnDpsSscPfatsMFG5E+m19kN76GXigWLEazXsrC3y
yBzcH3eT7k7RJuxU4+1M+OpaDlUtv2iLePd2r7ublvqusLone2hT36Y0/ibLS/SyMAATxi+7VUCJ
m3VXOas6c33mVGmZ7wZKlIwE63/eOtxTjHSD7gC7uqb1oqNFCEsq+BGtQLoNzG8KndqF1ZE/t2Y+
J9UsXb7lNelz1Pa7X95V+/juaq1xElve0kEx39Alp49X1iFnpFHsdo0zq7QndImZ0Wtm6o751S0d
kBXLHcPO6bTUGqzvY2egN+RsR0hCUQIBY/IlnYTpFvFiOCoujfbI1rYwiZzIhu4OZT7SlLWEFsEc
ky1CC53K8bLWI6J8yEeWDrnGxuoVZ29hmc/3+S03ZsLqiAPgPfZTzxVVkleXtnD4NksroZX5Sd80
vsbWdmLlVGNKiDY/cF7P3njutrY9bWbA4jEW8rGZUn0awbnw6BCTKxM3eFqmE0FEImFkFDE43tQt
9HL3fYG5U0t6D9CZBLPznsPm0Kw5xQssRbgewTOtUl5WACjGNJboRhN1tTElm29+O8J+88gXvssv
COBWJrmmOyviDiLU5czJuvQ/zKUJLXQUaVu2H5o1fnTGsUV0A3IEuQVBpQcR9hafLLVV+ZWEhIw2
he3X6P6e9PmKnqAKjeZYyBXl+1aN48e5Mq9GL79mdOunegEZXXuzjz1+XOYLHFcdVkeufh19905Z
DVrGM9ohzqmW1Et72N6nDaPlwgGQEFSZiVnrz7CFelSWtf6zG8G4jcB/m2taXJuZ42Eoh+ZkW52K
NKbSxKfWuC+1LSW+UHLa63cotg9erma/W9GKtxrDqsQg96vahouYxU07udwt1gI0WFuI2sgUTi1L
PRRqkvfCmM+Dr2UONoNMn4KfNJtQUuUBbUOFycVbs60wqkjbOz27FRJGiL7neAxAZLthuTuI4gzn
HTHLsdnnFmtdioOc00SdnG2uHlm/fjJUbkmpdP9xbladPIhtiaqyPuLjvFJHm+z+/hcz/xQJuTxq
lVkltE7AaOz9q7a/iH3TI5TVHLCtY8aM7ntoNRyQVe7ck2N+gbqswNnG7Y7ypzO6tTUz3HFM9gX0
wmz6tHQ0SJIm8N5mX72P3mV2qMgmVqUJV9IYaaTXk8NDpo9q04gRcFLqYD/q05DHrlScp/163kwC
9ORMXM3u1bG01q+yE3mE6h4tD8ipb2kmT7R9RzgBhWp+S8KGMWZ1ro9XXWcyKIMt08QusiWoP6Yp
oE+jzd97u2aPYGEjxqU8+406V/TuQfLOIb0ITrIVzsQeh6BmPTRQsur4jTZxuJsRq4febFJMIrZf
A5zG3ud6zIIOFqBdPANofTK1zESW/yEMzq3jE7DTvo6dHTA1oURe5TTDblWvxPj/HBxxzym2xZIN
JNLUqmLpjzLiZ87bwHAv3Y96GMvYHMXLglAt44lfk8kkmA2ZhPM6O1VqN/VH61dWopFCnuRzxVPF
lTj0A8ejxoFBP41N6FIlE9gPrLky2EPthNbLxDoIRkqrhGPkaNEKCVCs1JXd7hHVj5PIqX8W46pF
FaRc6JJuGdll/tJOww1HcMOK6vUfdv5BdQIMpwAlsXTY9t18hq0un63ghGN0vxv4Cc26plB9QdzP
XM6rvYlosXIaWgUk607mbl4BxkASX8Wq5Sjvvdufa2vUDMHd3mxH2Exb82iTARW7xlal+Op/19ax
vpV5kbjDYmVm2cCV39zsatnH6CBOmhOI5f1YXfTDCIBjnS74cPUMjX8dNawn22vvqvZqET4n8HSk
2GA7HNM9UzDYWVK57h4DthgJlnZeB2ONTOkMGd0wy0U5exu7dsfkJIFmg8oSWYfrZR//Qdh/5cqr
79y+NSPHGocTMGPGdvkbn3J36twNi79bZUfj6Bc+RgOAa5LnafScOxOyA4ygHrPqBrD4WDjubNd+
rmZVcVK+dFPdP6PUf7eD3TirfD8imbPrLeznYmlkbPX/kcZETSGojLplGlJ2QD/umhnWQUHEF4Ru
xot/oJaYjA1IBpKx6fEeGrmIylFvH2xzGp6qrRlCP0Okyjdauw/AovmVEqLg6u8BxIe7UP2mrHhe
BZjF0b6sddufhoAjMtDUFlWF92w1G0Liob3JIg3r5IqtiJSBlzQizrJl7OYSMexk6Iw1pqQ8RSBq
XYolH1Mo4PEesLmKgpYi79HNSkcgtzem9l76dnPfKt7ERUHQ6VpiALeHOs9Noi1uH1o+qx2a8+th
hdPQF3dCY1XmYWaKNcojcZYevEC9tzKYYidH4rtPNKdYhANsOmPtInfcMCyMpgHtQYJggfpOdXfB
bbT4b8f071vUFo+kiJ763vJS2+wv6DPYKn2GdG/+pe3ViyWBW6k+TI9pjVuuJP5S+w0eWn45Imiz
YFyaGIAbxmfFxQRp7kJf027kSM88L3nPeuQUFBgqnfRh4U7ATvLcDp6eznwQAKtaUmz+P5Lz3JP0
jjEtuKW4NP9au1gfNWXdKbPrznn7TszBfh3c7YtMmC7e+JJCs1fQ4oQWxHO3JgDBvxC+BSkP3DtL
5pwRxwbkU+dne/S7+NgF07/SOLFNSQlQA3luIY8YB6qDKOXucVNhOvQ8s84cdwU+9Gf+qxuiB5IA
fqN6Q09zM5LvnrHxyMZLLj/HOncYmV143MIgn8CXNS6o6V5vdyDzEYrx4HLQieJ36aWKyMB9UYfx
2SLc4dzVnLBUbjw0B2U9/H4xdTgC0cRQnq11SW93TDiPk5YMjfjgucHjDmKKi1g+KlG83YvR3yMq
O7XE1LANjf7MjBZAAIyQsvibV88CsNzV177lj1WJE1gv0IOYgC+7UFnT659Qy+JkzP5joblaqg98
UNhN+eXJAIRk2X7RI3/dcDcn4ER6xBeJsl3tGZIIOGXhPonGUK9e3x4xyTq/lqGa6DqdY4dAv4wc
ndetL7N818TdZL6ZB6+sUVZ6GjjtE3SseNS1AbzJMXqET/NvCrNioiCnc1Xu17bTv2gccWMt5Ogd
niA6mVRGdzwxTD7oTldyP/NH2rB8bRWvqUsMQBxU1Q7m4gaRujF+la/ctDD2Pp0A8cK1U38VpkYw
JvvHhov5MnudE7ntvL9V4ufBnBwfattP1q5ffIW2ZGkOJwZLj2zFX9eYRkhXK3iwHlc3j7B96SfH
H4bEEW/lzF4IXOsmACbm5b//sQ59jCYSG8kO2Gh1ntoaoYcyo3baInM2+V00UJypyWWEqSGZ1v51
pKs3dLp6PYna4HTOF5kK4M/L0VQgnCPABz1uF717FUQRskf7oYcZIexIhzyjvt+vvi+W0J9FEG5Y
FJ/qoHrU8FBYcMdv+m6tydJsKLdq+Ud0UsYFPNst3IX6VbV0LFVV1ucKeF1x4ELsIrwaVHlx1e3e
xqmW2L0dt72IiwMSKujlFLX6voQznFM0y/xV+Ba/Pol9vt1rIc4mri+s4Y4zJpTC1uG8+CJyXMSj
9Rp5uv1SmSycjQ1mL9D8NMJ2z/ngvTb9bwxvKN5MTDWkvsUiYGAypLkyUQUn0LF3ua75ZWuLCFHG
NnXGmaSDNzTUfxDjYMHxqC5od+9u0Mwl0ooRRr9nyyqqH2bhy6+ibljeh+Y8j16T9nDYgcdp11SU
5nH15lnX5s8HZ94JmOjFq/9T8cNyjBoplZbWHZiLFInqAeBYn7+XloV+DlFdVFCXY9oQ97MFxFJC
mXHTOKeRlNJ0dUhFovUbJtRp2doK4BtnHOyzZdhnGTjThXpdxH3gULFDatNFVl1G2cX2gA6c9810
o0U3HwtLfg+cMBB4LovAPUkNOQoFCY2FbfN5t8f5eRALoxRWkNPOKk0e2Id1sH3gDXsEww6yeWLz
qdRw3KDA+tT/8xTiOSRseViIXqWcjXV4dKZ9NYaWCbs43oyhZtZvnTGkdaexNyAORvhmGDFd2J/B
TsOBdZzVJmExh6a7js6cau20xPUxaiGhPFHQjHDDFQxM4W0qLL0ZQYSbZ6th1ZeSDr/eGxlbiNMO
J62NehbDcCOHI877n0SQcEBSkxuZ7smHz+UUNpdrq7svlmA4QinyFvj537XQnrVG+4kHBw+ghx2H
zKD70ZNoaXpOt7lW2cAvVCPtKLxxfXACPBDDrfV31suHfJk+Z3ESid93Ickq6Xpr9RtGw8fMm6/R
TgJ3gL66cusiI55pToZcnIFQ8ngurH+0sNeX25saEupC0Vu9SkIQ7d/aYB68JUaXuOXABAHplC5m
UAOTutNzV9RajOD/D5UxS1zYLUiD/TvXbY2ZQDxsXXUugsZ9pYPoBNYGPWncSFey5P42/d4lBpOU
OdDANBcIR4vG+tvTuKX0CoFawUMKmhRO7BjhFsRz4IP8Hf4rVjkixcETzLHJ7z6KyUU1NrEntE4O
jhL4e6JDmCtdfx9sLpkFyq3R0O0ZzIC9biJXJFc42hC5Jp6/cSc4+5BugrmFXSg+aJuN28D5Lm9s
peO3oTHCD/crRFXuLHlY8kmxoMgYpNiNncotI3vbQtdiNhq03IW0Z05YsE/Pu24872Q93O4a2ZYc
SI6PwqT7nqQJ3kSNbjT3/x1W3atHXEQ4FLoBCF5cqd0wM8uoToYhH2UAfXbDTbGTpFtTfrglgQM7
LEJRO1Z2DKDLfb9muWV9sCXmqZzMG7PU/5Attw3RNpIGwfHBQmyfCdeXsT8JBEiIAKiDYfHaZnqE
vWvuEhGmdLxYxzRwhtVoDoRhoMwfPJ7xslIXUUxpV1sN3CWaQARHV7+Atbecqg9HR4A3sWhkhlZ8
+GA3sZtvF9/doI5KW6YaFBjKVg4xY3ohCarKCocBADspX/7mHpeKVHNjHS/V9jI483gvmwlQhB8U
VLSpjmglz8TVtfBrojz1yObBRrto6uznuVjI/+pzTOrDg5y7Ph4Z7EB4dGZH/oKle22GY6JgEFTI
r+EpCoieqZ0g1+zxpFx9OwfGRe02nz8X6NlrWYtbU4W18t6pQQar0813XeKZ7rw1j3XD/q70vsqI
TgpihFVL7IgB2GmR76VtXTprPbLGR0JENE4W8KdO42IrGSYRFngDME6Xb1MZJIPOcVPm1I83g1ed
vapdUoGWTEjvQfbBfK9Vsj23W09nV7s+lRiw7m2kv5pxqZq6+iF09k93VidvddV5xE8Q50TpJTjO
NpgVB9RFt+55JJOCW/zSW3rYNHlwYorGKZ6nGix9Q60ei5XJql0W95U9pigUxXkYLIvK+f4XSP7x
Pvy3jKljvPi41hIPm3cm9TZRxuS/j/P+Jdz+g0ZFlVBj2YIgfWIJhFPZDdTgFTWIQWtFk9mvINjD
wyKLt2nD4K/0/Cm4HWpytTR0dZQSEucZdfsBewN9XlbzmKDBfW1KeFELVJBnBLVv3ZKk6E3+Dwc7
eDj6VnPSTY35RrIQDDLZA6KHGPkLNhOLv260FgUcJ0583mAxXHhxoy3vqH+su0vjgJZO6Kpq6a8p
37ryjPLxcPePAZk16k402IG7vVlTzvJkolxajrl97+b1FY8bVJAPp7C1/R5b22hlvbbKDKV/Rmm6
A5lSag+kr74bC2evmBG0zd3eRQUnzUOQm/fe6rUxZ92Q2S1KVdTUl6NagUgD+uxk0F0c4rIXBsTQ
0CaUUIEtQHO2nwZE7AMqiLD0t7+br36OpnXTbwvYtPI4bz5Xem/lL0TQ7RFu4Pd1CVA5a+NZs7WZ
2954gDAZIvEiJlS6AbrpsEB8pw5nPCEb+etrpR2h6+5edJWrrKr781AhdUBllhT9VJwb+lsTJAP3
qvvqDQDNumjNi17U4FcFxU9ISs4LEi3pi/mhavB+TZu4d/nhGPydc7O4X53boPbZjD9kfkDiaPB5
fOxG7chQqgkpTj0DSDvl3YjqJ6T6YwekmwHSNe6EnAimcQFgH931kxqNB+7wQVdDONq7GQXbOISz
3w4RDICFkDBs272LK8vPo2XsThXtkUmxrzFZtX3SQIpGZnFRENjhJraL2/fxYC0Z14rHp4AezkY0
N0/KSXsD6Yaj1POks9d70sVYqv1y7E2l67yqpDMLOBINZd/gypdq0ejBa82zTqRySGDhEZHrNcbd
4J7arkB8IaZ/i6mJWNkkH0rEQpo9nb3Sa9BPMO6iR4H+DfTftK6irfaKH7hFU7MGjED0ztXT8YET
LRQLB42GUYj37n4VrZaurrbAR9p/XfGjnrYfWtudXA856VR+//+fXduHsfIuPbgclqiAI8Aq/lAW
SCskZgP+lWFvv6bDDxsdkKH30foR4ZFVlfp0iflhfOnJCemLS9fNBI8EexHpSv+rhHU/reMPADo0
L0eZ5nl93kplh+tq5onWHM/zYgj070xzhJqmlJO+c6LPd2g4z1VVN3c3VQfZPsXFbUr6Wo+Hw88t
5GurG+roFlWxtPSymkUaqLHhISy++sb5EEwN2ER6dr3WJf3E840PNPojUiNUoq5+G4m+p0H/tXvO
c817QxOkg08C5ZgPexJbRvtzLMrzXCCOM+epCCvglxAT/Dtdtn9YMhqeS/cfdYCR13xKvZjAvC2y
ZNnfFtfOqv3IFtYnBIs7+tt9eTz687xDMRCRrZn+Q9nbH2TiQ6DSnkteCUKcWz3s8eMglDzFogeP
Vf70dnMEMp3/+H7/uCtiCIgG+FiNMvXXo4lRkdZh7gaPbu6eA6Q3UAOSe1HH8bnUaFDf+iEoTrtb
Mp0oFh+n8f3IK7c/szYnZfd32v07Cb6SNWt9p/iFug7JlbcZkbfPJYEeIobJn7j1FfCxSTypLc0L
WgTgLaTIlpqtE3meqfTdBTz8oIhk7TJ4ipNsbqI9xMQhoRUkTD+LNSc/w12wJpjOHeTaHOa9R7t1
Oz+3npsYfvvS3P4lTULKuqb9jD8z1O3ixRq6OXSajWAluqD2hgufROYixNiAnqdqnmVH6zlPKYgO
errDZgCnS/oX/H5YL+2ekm+vM+fcGodJkEr6As3WoYWNiRQDeX9+kfaUMovtmb+M11Juf1GBVrE5
532iG+OL4rjJlI5SpjYsLZJQG/qGul7zyLKkB2svbsmS/k4ju5Cptx0bF4D1wd5uRV3r/+qVn4d0
JScg8SC4gxbmusavr7qfcFd8H6LMHFN+LQvy7c02o07ZLDPTa2HmI+yJe38E7W+9gyoTgwKkhPmo
bo+1PUxviNZC0y6/XONmMKrkvWmB0KFi1HBqCHUaiplU43H6e3vigkr8EVPzWw9uZ8WeMwwuj0T6
hfmhn+vb47gWWLcVKTW58c9QXswUUO7oxBwP4LnG85pQxw2GvCNyqvTgZHqxNuwYEsBT2NqLJTv2
8gJkmkc3XCFGpbAwP6O0l5XFEX4cERydEhqqC4KDbH14bE15NUv1QQTPzGWMmEcWxicBAD/l7Z3P
558aVYnAz3lc7h644pj/2cTPbRJ1NBXlqeElaOXE0FqcEe58Oip/97h7Q1PNT1bDnhTBjWpRvTYy
ohHosyWrIWrrow5NCwWQyVuvZPfBvUjSkA0az8d51B52Nmf4W7G50yORMUlcFMZR5prlSRd2vEI/
85sZe4I0KtXqaQ67Dlky3lKvJaPxUBpMQOf/avZ5jRhxr5OjFl7X8uIsxsZCp114yTiTsHpFi03b
Xlu/BnP/czDaX4F7u928Yk5WFm4Mo1/lMTLFBAd76jI/UDP30vN/h4YOaJU7NCuOae847xyv7OD/
fc6T9VAfv60Ftac/HNeyMs/HOv8CHaqQniae2r5hYt6Jp0HLcXgvt/+TveYG96AFEOomhKx/uNrO
8lOhOrVx+vilHorRQjhfgYVYFvyP2blnNaGFqjFU+JWugBlQha3WupFoIq14Py7+zc9ra/0nBuNz
4a/vaH65RbWgisiyCocOmlDxRGOde8tHEkWV7mzxpLmpV/YQnf5f3RhENg3qR+MRnVkfgIqgHd9G
QHeFpHis6dct/u8vvbYpoXZbiDPjhJjkzfP2IJRjdyXv6qTGY0NUzQNpvSwLRHOb+zeMC+ZQLl+a
p9JqAxyYDMjDAZXMeLubXB3dpzYgbFKTHx2zfytgTQemV0aEESkS3nR+6SoboUlmw/i5chOSvn8m
SUaGlrOfajCqZa8oBVc/d4/pn/yxL6/xk5wrLx2pBaaLB6xyse7NY/4mVZABfqBYtj0St16eRcWZ
72rYHO0iR8A8sMTclNRB0Hyz/lHNnaMAnvoPvdmvxEuN8eZDf4O737hWde25AYqi+RDo/MIKe3d4
zN1XXaIxnPp0JEP+UjbtR4XffjIhquzbtw9Gj4BO1ObZuBEdO6DHf38+O2QvMIb1OBOzIk9JUWtO
1IdsvADoLKXBeODKHtCaCZwQlnTNqy02jqVJjtphInMIbjBH59z3hHUQWfV6DHYUeAUncQHjvBD5
0R1PhmnnWVAIIqGPQsE+Oox51QYt1/HBm4vGBKbbz/bcjidNHq+WeO7ELx7Jf4Vi2qTE9mXWMRMW
A0IEr3vQUUwzaY0xlE/itFB05opgrevoxDv6En7Ett80q5KQO+qp6l3xUkvvrREoqgNGL1sbXzTh
5aFhwhTRyxj2g83jeNqE9+ZhROQ44Vjsc3zlRDh+7kgUqMNjk+F8LKxJRVYj38defFKLhhXcwmi0
exTBLjrP+2I9oceFCVOvlRdLMAjyalDrDtzDhSIobkdW1AJPHHtwv7BsyI4dpmueEaIP6L49zJvA
fMuwQCCvzd2oT2c/X7vzugG3EOSXEIyzkwYFgONU8m9V5ie8s0/LiGsR2Upo+CC+iEtIYm7BPUVz
nVnpNGu/G7H01WVVRqBqCOLG/rRYm3ZCkOxi8Xw3LWXGgcuEwW3fHtPbTtjcE9IMhi/fQRhneNcK
7Qt2meM4DXX5be49OoBq23kUuzmuXVQ9jf2+5oN+keWvvDcfNt3jAdp11IAMl8A3X1PhYdnheJ8d
He02EIhmk53LuQL+6YYWHr4Va8Ix714C/4yUsWpRReJkD46VA6DQkABDUbI5LYl05AE412X+rO6F
ydVJEssP021fLG1HGb3cuOb1tK4BJ4sUp8Jyf9Co82BwBi+o5C5rUX2DNKysgP4P/YBJNUz5J5fE
W3MVPudM/mXjAZ/xX5lu4u8pKGNZYfnjhj2PLli1tBinmqAKazR4hLicqtV4GkmE4j4vSqg8F1vg
Oods837G1dRX3XAem57TSWSeeTy0cO6D196TtQGPBZm5DNHq1b9NfkGhkYJbAEwKkNWr3mw6BsmN
EJ3uOhQXzXH+aASNhkVh55EY9N/YJLdQTcZ7retnds9vrIzpWnH8c3P4a0BUwmI/lrl91WHHbpAj
Gu9tP88fnjYWqZG3jy2ISrxO/h9h97i+ivebHDlE6UjOHrqyDaI8EYRqsnwiqnXQVk4yW2xImWnB
zq3XnRHlhubF+Ul4VR8fpqjSsS5SSxjf//1Jjgg1anTId9vKH+be+Cb4xc0GZ7LDSepYYjeNrctf
Myhbs5awy7JENbT7386yrFjNFpExkHyOQq73/2PuvJIjR7Y0vSL0AHCHeo0AQitqMl9gTGYSWmus
Z3YyG5sPzLrTN7Nrqm3epswqLCiSEUAA7uf85xeJ8TFWQBJmebaq0Wscq3P1fana5THSlDMQNkIX
jOLX+HsCpFU4XuHZw6zbGTRA9MpzII0dVEvCoBtr2jOLrqekOQ13UTIJDxZtvs7ZV9UKUDDO6Yeb
GfSik4Vbpv17mcrGwxAi9HCHhSRgu0I3B68D3F4xrveh7tjbvk7v/LSldJ+otcAvY6Q6m7Rjcu9H
d4alXU2dyqwuK21lROwaY9KCPTZXpI5oUdEu1pAAgJFZk1lXMBHMNnykpTdMVOt9hcYH37nFDD7g
TVG7IAnRULgo7CTZXSyOGiIaz+mHS6vDlQTASsMQshpXqW9ODeW4/xAVr7PWPg5Wk8Hwba/FVN5p
RkTGLp4BEDANKPotsQp+fd/0EcCBSeVX9uo+NnO6XR2pNIqaIMsP8NwvyRRdlMDEOyhdY0exS7T4
zCq4UyQudo0Z5kBzoPi5uaGO+RYHbOWxPaNTxzJAp+6w4I0rAKxAoGDko7FPhJmuY70P1mTr3FUR
OZcZMp71+HXLNIyxantA8iuhV7QiQAihKMesfUXmPO7LvJ48K0xf+jxRdr3iUFeYFeqOAgPICkpr
OfTHIbEFd1zP+wfzMge1X7E4xkcRTRAPBxAv6CbBumxDDVavtg0r7PloYV/AR1ZWTQM99TGzTcva
TKlM1jpYZQcTm6qlC3ftrC7CXuGqON2pQdxvx4xKNvdbSk8ZX4XTfcAw+ukHaGICoPY1E/5ta3Xp
WsPrY+WnzUEoyEBiPdzi6WxTsUVilSFvdsfojYkHJ9/i8rGGFg488hBRt2ukNPe21UAQ5OpcVQYq
G80It4gj60cNA5y8s/aiEOlp6vmL+RxwBvD+HPWRoVpLcTBBL8ZWeIXZ1B0n0d/McVttCtGfWmu6
xkMreB+j7y4FXJlIZgt+rjEDIP98eC6qpHP7eD6Xdpyt5KhlKD8Ly1NZLWdcgNoU5qxdDWDzlqNh
WKohw1Dsz9lSK8AXFIoCVqeiGCeiHhq3iy1G1ghsdqnyauYMumBB2FgIzj8NbvutQmcNUm6fRdYx
/YW8NjpAo1iZ7WQDKRAweETXph6jkCXf1yCHp2Fxpw8QrpIimjwDdKUBh1qjFXLQMy+8tZQbJuiR
PqxbAxpgaZT5PqSbaKlkAKSqzkObAzpuwn+qxnLXJRCJhooZRhYwrDRsRAJxTf0oAd972EcIp+F5
JEl/wSf2pywTfRM5hGIN/IGQOf62L/oz4plrOw8lOlN3HIcKMLNwI+y6fWQY6QgqCO2BVkEwk678
DwW6njekxnNpiPHINKFdk5fzrSqYS+sRgHc9LSRCoRfUNGqyNsbkfc7zhxxniU25WECMeQb1U4O+
puvUs0yD1oPqP/RYmKYj+spJ9f21GnXBpi7TjLCOjlraR41R59PTID/j1mFqIM4m5PCVUNVmvXhz
UjdyI2gOelsmrwb2iz/GNi3O9RHryeCatOEHhsveaKbM7kC/8H7QptGLqcO2Q2i+0btSr7TzZ2ig
iRn02Dh9PSCaeokgWm97YEzmTIhaOqfaLYhzbPf2fvaxhbUz6yXhTWyt9RYT7roIAw8HLyAdZfrA
J7yE2546G+Y87NdDerMSuetcbXmfcqSwKGYmT0XCbceiPuf0DToaGY8TQTEyRaTzDXW9zTSrgcFI
CRHljGb1qNopiGEsTC63c/Jol2ycokk3qVYblyL+VCD6uVi0MpxNgquSqi/CiVjssfNaVa1fuyFj
3D3UstchR8KAP4UGMWJIIcaPT3qrKowHr5rSdp7lUFT6k36JcURLVZ9BjkM12pZYhzCDoy5VxTqD
/eAaS+1SqYq9a0X67ttVvJtwPWIkXh1wTsAOK4FAprQ7aosOGUm49RUnQ3UtKXQIgfbyQVHpz4BE
irp/DWCEjVmDSCkMP9nNQPFh9rgFZHSuscbaOnHkrIVa+6uufUuhO4/W5EJqlicEpXmQ+FffzybU
ISa8A4sJASVbDA111ld8IhCSpjs+I8bxBqYSdqpcmRdiAlcPwptbzIg1H6O/HkGX0N+7nDl4Ie1k
69vs2yrkYBdrWoQ6QTBtQ616ERb8i7FFAVpF3SGrQ0LusuCFMGw40mDBd35OGAZl7AhKduk1sMik
Z1yn9gXAsAI7IYhqmqa4DdaSlB9HayZSKc2EssaEkDPGYjstt1YsSWmIY8Z0kmmHh3fbDY7QcGhp
tAWJ4Vsja/wV2sfB01rZbwJbeUPMqO+icYhWejJeUV9QX1YZtZac9mmjQVvGLs+btA0mTwM7U3Lf
045FYjS9MVJQNDDpRJif5rN56bJ6n8DDudncfgIDBuxUUkjLVvk5dxX+XDrmVZmiuF1TdwyK0MAm
dnRthuTenIlnCvLuFcEBVM7Y3BtzsyfzRr8mOt1gFhiO5wNdlf5YHDSuEgPNp6cuvsOBDukH2hU4
kFEMDNmD4kofj1tjVU0UcrRMk9MVm8IMrs3ELBW8ExUbDh+F8iOf02FLiNAptmOqhJIBexPQWIW5
nm1brXiG9ktZXLyaHfxQVICAk20YbeYqEG4YdlfKfoqT7CvIjOU/ys6NltEQM6ZVsInGQgS6fs7q
GTOBXOVFAZLaxi/03ZjZWQz3kRH7GytjflvN/LuWcSz0RR01hPzBMmdSJEh4no6pu60kz6sp4aGl
b+U8ssktyhVhyXRX5O2erI5HIdTRC1QD+Jz6cl7Cj9LOWSk9FrQQSOkVuhBX6AQmaqnANkAsBP0Y
qYCldmj3dR9pF2kCq8BcB5Riu1hjyy+FsHfCTxO+55zMPnV1lHjYDCXDOreKW4qHkdu1EKdDhnbY
jnDIGPLx0UfhtImiIFqnffLmWNOwQUBNP5qUHGBrHmH8MImSaHPICn3vsvlEGPR0kory0s15c8Mp
5hyNPS5Mc0dnYoX+seXq11H4nauKdgSBA9i61U41laSnlHF6Cmjz68yM3dEXumuPRIfXmXrGf8l4
GnqvGcsQXgZ7WsuIdtPJDEPzvIrPKq61OM2oVWZvwlDDsGVg3GM1PlQfKJYzTrYwGvruxCTRyRz9
GOoFQzoEEWvdOQBX108ErAbXGkswZDf5i6El/k73UQylSWZ5ZbgQN1LbOHSIIfOV7YBy4Ae486X/
plnKk6FG8GwRaB5KmR0Aw54KPY1ekqC+qztNf+F+S7xytELEwpqOCzvIqclkguEraXpjGu/ocby6
bjIwybEuD7+etrr5VDOy2gB4FCn3ZFcdcBEuD3YlsSCcjI+4McUZZulYNd/aQslcxRcfqsXnaSMy
XIktTsL5URm/xVDJqbJbdJaa3Jl6np/DKXgmYg2izDx95JqJhEtG56Gp9nYSTYfUUZKLltIgqao6
btEKsg6Ey6SvR7+rpKA5SN9Av/1DmlPU1pz09dQMwIODfyT1KWc/UIrHIBJ3ZaZ3l7FFOYjZh7lH
CI96GxRir8lMPg4LrgUx2PCiepaPRDl9dni9LmqrzI3yCpojg7ZBFKgi/s+DHG6hLmnRa+u1ngKb
+LB25AoCbfYd5UamNoN5N2jN8SRxIUDI1PQXUzGm6yywVYcBV9zZgLHYxELB0sK2uNp9Y9wwzz6b
dOZwsaLXuTLwjelN3kFnjYde1wL4mP471CfthunQfFdN6pMoTdP14bPv9CGvj5BliJhik2ur0D+j
SfpuGoU7qFI9oH0bTnOUiF0dihNeG/kJUV9+qpWMjTicZ9cfg9pji1tAfRrLHDsxRVpPkYT00yng
FQKrXgzY00OStdTbNMp01uOwnbGfODUL3Qdzkc8erOeM4t7EU0Zlk/XV54kNaeVQkMDvKd5LVIn1
xD+eG2e+SBUX/CCA8VqGQ3QJQ9UBvWMajLuStovKZidUp93GWfXJPRisyReoN3TUp1oPhmNSRUzw
GSMcGk02t8KYN0TScG/G5rhjKgQ2qivfAm71N1zjqV746wnqAD6p/GOwWMZqxMnlSFGSDP2Tk3Us
sH6wi2oSgzA7fYPf27uhcsSzPlwVpl1ta6rmVWHr9QZt5rBOaLfWsZZadLREm+lYG8Rd6axnf57c
jPcTcvIoywdjI5giu004HqFama4++spmagIo4dZRHWz6jao9paX5mrXgRRTAHbKtYslfDNOdH41M
7bEJqQrxDWnOrVl0XyatTcFtAjEw3JUogkSfGVB6otssonkjeyXYLamQrhhK3LV0GtYM2GKdtVAd
uNQK4LknBjvzUQ+1FzQirCuV+aCGU7/vEV1e9Dr9wIUp2hv4qDDLwRVACprqeIaXNEwdrLyJm92h
WLsgJX3pYuNRgpdDlDIw0Fkevp5NAg3WuMTckEC5W9ot5gEIDxIZr3ih5DCYIj+2rbPHS8p0FwM1
T2eSkZVtsIUnkG7gebfQE/Kt32G3w9iSkR7dtI1qyO8oa1CuraucTdgoForElFSXpjDLXw8YYCIK
cJJgy1XK8m87RxPo66JDTt9Zqf9KgW6dkc7vu8qMdhgFqQBVqnrwu+5bNSq2F2W9dmgmwWTXsWNQ
WaS3doL3kr4MXoYZstQ0RMy/g70KXMFMT2O5aqd7OwEw0ca6PukG2nOM6FRDOQSQZVaz0VNGDAk4
W0s96+d7wDc85kvmE1URHDP6YFWaDGcHf8SxWx7NOgPXyIedtOYXBV7emo1PrJVEeSa9Y+GyGA82
+kQPlzCM3kS/rDbgSxDZLkkaDzuRoDTxlT66ozjdO5l9yEEu9sxQx7sWP4T10MaQZdNcojoDHKgx
bfUWKmYTVW/YtQhYwBX9LIEPFbB1Vak7GbE391ETr+nW7DiYwMMeF9PvlZyqau/43QM2i1vgN3Qz
DLpIWTSaFRtygQejf5t62nacwZmNVwepVd0BWeDaTzXucMgU3dCrmwB7RCw9mmrnA/B4A1f6OmaG
6QaM2j21pVPF8uYej3dIsHmyA8S84jW8zR1wG6lgTBE2dzRDn1IIlFTM5Rzy2Lmz4e2gn2U5q1ep
ioJ+Khb3vg4uoT6034BKmntD78+5yFUPgxx2Q6FHa3RQP0uzRyhhiGHlVPdKGR01k5FxccYeuXbn
2olgjDL079nVdSSktd9jj2XC9NJgktFXEkEiFOQ3uvbTlqrlorBD9ZxjCbK03FMPtzaSzYhKYlqm
xs+WCbcLlkDgGUzs9UJAViOeZGFmlJu0svubqX32MdTmZDhgj+HlCzttjg1zT0GSefyLxcoRELOc
dpUP670v30o8zhfkCvkCxAk37UYPT+GnJFCbQ0KUSBrxrjs9gT2h+McafSUR33G8paRMcSSQz9zP
KpWsL/JoO8jEcdEmgMVTtCsPIb7zoEADHBCReaPGShZmQOBQP922NqyTOh41vNhOQe1X2x6fEMOS
489MQmEPDeu1izD4ry0neNAb5DixRVgBdqbmbgBYiiUDmjliziTQJ0IbM++sIeac5kiulSRjFY91
NInLl18PWtSl2AwhHjVnBTwrQkPvC4g6uu0H28SiqcMCGuPhYDdY/V2p9NkxiSv7ZnXGx5zZwbHM
cyyuVO2IOnM66nOCGLyonoMU6Es2Sb6ThWmtKvvUNDmAyVzsgoi5nh5M3w01cYfWzh7paBBC1ujg
DHI1YLM2DsqNefJ6PTOhFnfPJA6Ko9HNbEc+03SpcCvV8V7Be3SLG2a6Qh+K/FLzH0ReQblO+ljf
YA2kLvbq+Ikpc7J2aiihNUwZN6CZplIZ3bQNJDaf9JqJvLVgfxsY2taJBDnrZGAu4iZjjgdOgc6A
Oe9HWvjJgbxgDwpmzs+gyvZqvVWlxaAto8KX3ZsltOip6/11i0PvWzDnEBX689zkNVIFp4YjSAwf
1ODNiOZ7EykN43qLjy6rgpGFQ3zUDQNlawpOYhwO/aTPDFHCmI+GkB5ED4le7B1LorSgmahY2leQ
14/oir47KJBW2jR8LP9PfeD1ndN4OB++4Ttl4XgA3GxCsoTiriRUhSmX66rBERKdQvLgyPhI+X2a
Ikvd16FFXTsv+QfC5yygShn83t5MeIKvkzT46KCgxzXYQiwOfj63azaQI6tgYj0k7O4rrYUqAsP6
Z8veuFYwd1jhdb+VdnavJmNwDJJ+ixXh6NYNlPEYhv8KyGmlN8UnJqnzicE34sieXhy104L8mrWD
yBTujeMPl2nq0JprIET4xCFJk++0L5g1RsFzHyTKujQDfZU0GtruDs5ATCoOEz3uQYYCEqkeQ8vq
BJBbwmlemcWuDYzZKx1W7yF05CoejDsfrqE5fVYaK9+8xPFCimRLNe6HLr80SpqeBgoxyFJ+izxE
RT/WDz8ytN44cTlbyIYbjR0jbapH22nkesCljwiEay/KN71ov5nqcypUaj3FR9dsBrt2komXONYd
9fbHkg+wm52Izn+IVFScCmPY6OQnPh/5SAHUK7q2cnBUK+YFgIjM53rudbSx6r2s3tQU9jm5RNj2
gBYCwjviPk+zbzoTWopYzhTS6UvfVT7eYdoGaSzN5qj5q14ZdzAj+ZhMtnh7h/EhPoR4P8KdhxqT
R4xuRa2vBiU7K1gY7QPsKgMjBqApRlxSAbPV6nPo5UPs+Fu/T9HLWGdW7qe8wF1fhjnAb6ve92pw
TxhdhJGLw+dMjgwQh9tZGriFcZfNiuJJI/3e4m24mpyFOCyfqyF+ZHq1lYW9y/ACxOmUVrF7poV/
mPsmWliF9FNCINSyxZkymb1mGF+HkS1fF+2B2PJjU8L67n1sYaHh7mzhd/spYiqTZeG10cx3Z8o2
sT7ue9s5B5oCik6whaXj+0Sp4gLAjrH/nfYS/VXbl/Acix+UsT+jvmVo1XkGUfOcW/PZ6skLdLBd
9CsmJA5lvo9IZGXo00YOje9Sb38bOu3UEkurwoUOEQqtgJE/nDzcVh2ZTBAlPT8Uh6rvlbMYxFtu
zCezqM7CVo6NQrxkOsgPUtVeFRFBfQlObOqYmOG3gJOZ8qYW7b7Owzt9Mn+QUQ721b20jfWCv9VW
mcNvmGO8mw4c98mI6atxPWmzq5ivC3d6hZPsdgaduyw8oIJTBld74TYeUyO7wnNDPAktAMNmZDyh
UQuokQwQDcXcz1mwb4H3jXFyNb9ivFhQFqbzVkX7gAYlx3Emn75PkLDjiHpnFGXm2tYTYQiIa5k1
uhrmB0WVNQe1qi/cdJpXKN1dSNiXZxQm+2mtqEetgKKCRkjbCqZjxzIeta09T4YLUE3/q6KJw4jE
P8wTQH7WVxc+rd4tGzrkPNURX1GVNFWRbtD+M7NflCy2U4bvcFkfyJ392Ydx9qjY44tooIVNZRFf
Y+nrLvonljonL4BJsJ5aWG5KqKq7IvK0cVL2hpF/NyXm7RRFDAiDem30k/W9xMlFpxWwx1H5wQ62
j4yrrKb+Urb+qWNnt33nAnORTirccexvCdYVXm+TMsdAB9o5UaMEjH46VnPORNLtq7GSm8agUCsC
Cl14iKbbGtor3sUUrRiEKZgsGpP/mmICkTPN85eMN58r382j6idqaVrWLvzhZ299kl5kasZH0tW2
EUgYLgzGwBIA5Qf7oXoVC1aWNLMxvgyCZ0pRnRYJ4xZHbb22A2qz1eB7H8G2NmThu3piXFQbYjt1
dzuVhyRHLNjH4asZhz81CU3LMjWMEcdpU2jqsXV6pHSFuW1KslAcv32abfNeb6DZTThSS6ZWsdgX
UFOseD4IOytcLdTBluN842cDCuQI8jQuqleyrvZmAziAp84EvSAr62dtTsT3TILvWP2htfEGrFUM
OLAtQCQ6RS95Bnm7g2Joz+VD1OlYevRXgz5jUgWeclVPg8cFgNnyq9I4zTmtIGXmQrv7elCcrjvE
NsTHFJDx1/cQQ9lbOnbmMlUhKaZ0CHq5Mqlu2dUqKUP0GXObXgwtG85GeQwDFau7xAn2JdvpoEz+
dmy1A9Y+6roxu6dhDp2tXtRg3JCcAxnrjwS7FfdGWh7aUQYvREMVp5i4UqpffssqjYxr0fEa09R3
9aTW56H/MSdTfAE5WRsAgYgtep2uV35T46bbZGiggJZW6D6io4/k9ZgMsx/gowBDxRoEuA2jTDNl
hff7sNnAzv7h61a1IYkDzDBItpWTm6S3MjDFJ8JYa3jRP+jpmml+OcGLr+PC2ADUcGVVsvYqKuSt
UwQoKufrkENdGmoUMaJv1sTodcdaH+pTY+JHb6MxeZztBDSf5ueDuSOCsHL4pOnGiVBarzOKDyoP
K7kxpUB9rBrtHgqXdkkQkrs1MmD+LgzDpuaqqXS5Y5WLn6GUtcyxgvwQBS3JNErHWAv10sWGj6pP
o3MkMuZpTmzrrpG5vXhMw/Jl517/5/fKxBmoXbjUmEVsKq6qax8r3fXrWdxYb0niPBpYmHtQ+dTr
nGqduSp4G0k1lGeulvn69ZBKYz7jJ7e2l19DEU8lWhfKQTpltieXT4WaVSK11IzmGMFjJULSSZ/Q
bljnVBTvXz8c22m62RaJFsvPpFqwlxHEFJXaycilBaJQF5RXpLycx0Ca53awMrdLk6sSBpitTopz
WUQjl8JP0ZVgjaOiGiKCh++3tBcADvm4bjKVXkqM1WYCfFwbKYN3GOddcM3xx//6qVE4KEZC+440
iz3Dp+IUNBiSlQW/oNlRefALszjUCJtm/F+xwwqwhTM5fT1OvyuUmgqTEXhpx8G6plGWcm/EmafI
ER5pFc0nrtjphIOftZu14qjmSX3sNJTzRLkDVlqlffp6mEszBxqYN0HqPFud5S/0d7vadypTzVZF
chCrBPyCvsMyyBCkTK1+qqSBmkPJ9oZfGcmhL/WXMKnwl4srahnbP5gxc1u1EqevBzJS/vWMeMuT
1tRLmxZUHnMYRvTDCThXnnomd78eID/+9eV8KxCTnbRM1YHLJTVKzCgNH8UYhsLyW9JqcHXkvoOn
0xmnr4d6RKOuEEq6CR0HBOHrmxbNZFWOSNG4k23e7D6b+sr1BX99xiIdDk565COG9K3hRabNJsOF
5NhCgr5T+0vOhGzt5Hy+RQ19SHEqAUKtdBujyz8KXBe2GcbbrgwCsp8cp700nRhdzPRBsHHQqJCq
u4jkO2QbXYsDVXatSV7b6NAV1gxUaWECIkr7VEPXB68dmd24JyV3Wg9GwIwrjkEA8n6rZsbiyYKr
FxbG+TbTHec0DMBfpOEskhN9OkFupYusHll3e1dtBnBT+uyoZOyBWVS1iUO7XKdRMbrZ3EKqaqwJ
yCAgfKECqnEshlkAcV4IB2ejqQp2GnHQeEaPtg7e7rGRqExRaufsLq08KCMWgdNs+kd0XTGGmDI/
A4yN6A38HsQqZ3WZLURzmpPdykgvvLoprbvJBx0xigkbEMK6MD8EWcO9OzlZJggG2cXtS9DCtGmj
eHxzRvQLKG/lu5WLRxg5zrnU0RolaXislUL7dPLWrSbQVi7Y/RCzauGb+uz3PZtySTurI4joBuUn
TiRnRVfyD7Js3/BOUb8Vi35fDYb0lVPsrNpM56IHpKQHG3NX0WN7bfptf59xOoCIRHWtNDXdBm1A
ZobZMYGfLDxFZH4Pu08c88HRkSL40yWIMacICinvCg7fTQereAK3toDrEDdZDYiKTK0P01b6Dx27
iBI2E4bG5nEw4LBioYV3NXjdgzBm/E0EVsvCjt6buWyhqmjyeSqol2kurPvKtwqP4Wl9jScYR0UG
gh4uPpkDn8/ejId6L6Mc30oVLw2ZBMdYiZ5DfOxvWZTdWiPUjmo3zrcowQpKH8ZzrdrzDRbZfPOh
ba+lGXWbPEQykWFhs0nRnt/yKEC6VkB8qZkB0Aktv/0j6xsbViNUO6OCYrpK8Jpa6bjU700kpLev
hyqYCZlW6VQQBN40wzJRFsw5oCSBIHOm6399b9YfWmS8QDLOGTcFceuWhx7PChpdXNhb7Mx+fY+h
3gdrUbh2Gmxf4PXJG8tkeO58bcfi1J5DplYFyxajSIi75Gc4AwBVhZoznJRtu8z6usGub1U6jCwK
9menT80NZwwYLYXB/NpwmltpdOcUZsPx66uvh8wBpbdnjUlDmDnwViY3SZT21kOYuiY2expfGHnV
3b6eKRM0h2RAiUUU7aFq2+FERld/m9uw3E/LGdH6gEw/JbGBG3H2qjPxw2L4uGUbQWGOUJ57VJSl
RyXR32DmDjdMDhSPOTJVg51fDJQStzZHEj/FeFqUyEMgmltEsuq4exzFQyXnh7TrUHS2Mj71SvfX
w9eXyxTvtCRerYUeqOuS+fgpXx6+nlkTzv9ZGzSuCo8c52l7WeEoyKwGNvtYEsP46yk8WRpumzoi
dlptZwzmYYja8PT1UPf6X88QBfNsGCkd+/ygLV9F4BAncsCDX896IRFs0Jy4kOyZ+89ofXGSimKX
Y7W2Y6xc8XHpj2awTHCGfFfpCFLbMemxLuH7zfLw9WWR1A8EciXbhnO94cz/KGyYvyVuBrOJsSW1
+UPfKuUFrYfiUiCiWUTLeG7mMT9/PesZ9G+p9d6+vgpQ3a27pFUQzPbF2c+M4owyMER4H8o3Rs72
ts0SWuMWSmqmqeriKc+DUWi/nrVTcx/omc+ASMLqTtEfhWO2xjbD3xj4/xBw0X3LfDs+EDQ30Sjg
wPCV5vRXrNRvgUkf/7c0q3P0URcgRO2fYVW/ZVvt/ibN6rdfOD9sHv/8C/8fxl0RT/U//hUo9V/j
rub/9T/r7+/Tx/tvYVf8m19hV4ZKOJVjCVUnJVB1AHX+FXYl5X+QWgUDXAjh2PLrJ3+FXUntPxzV
IDLUlH/9oPkVdUUKlnBw17ARVWuOITTx/xJ1JX7Px7R0g78iGL7ahqHZ+AX+EYU7dfVo6UuvbpPO
4/qRvRFiwlExo+2TKDDqggmI1pstJn+43YXNwCIWX8u6Yt0ZaIUVgjZc8iszKKCoHuKyOsztSRSI
BBR8oyogAQ/roF1rmKGbTnbnMYuseyW+EUgXHWiWcW8wjQPOauN/E2T4lVT4n5F+y8HpjHRsTbMk
sSMQ8H5P8ZrzFAcnHM+Rf1pvVjVdQriNqmNdWtt812X3wBzt2S/YO/Xa+sDBEBwYvYvo3pAT/vy3
a+Kve+bfQ8UEn3L5b29GGKSWcQU4Bt47NulOS0Lfv8Uqxmra4seY5J5Sxa+F1bw1dnEXwddFTNvB
DNghbt7iYAYBahzCQ0gSRhH3Z4gSn+Q9xS7ai++Y76CCg+/v0ETDEKjZ0GKSuSNETmVLWjeJ12pk
/9BC+wWJRux1Ju4akmJpTrxC1TvI0bjtREZ7p8w2WphI2Q5m+vLPh/pneJqhk1Rtc6wqx6qbuvP7
kUJQFnDm6Gg1IsuO+hDIrVSfzQnH6ixqF+cyXxxRaf7zq/6X87u8KrA+ea/CMDWV4Ljfzu+ULhah
TMkazb6LQ0Dl2MSYdq7q/yb1+PcUQUtweNyzGE+rUM5Nof5xVVlFCjXUaFVGZP2OIU3lDUoEPQJu
v4p/ItO90ff++dj+5iUNYu1UXs10NI7w92MDZTJarSs0Mm7i5qhMNd6MrXXnZEiYGgcIaYxJoP/n
19T+WBqW44T+axtSY3XipC4plv92wWqlcIZoYAAoSAk9pP6hYFIPX+M4lCnZQuO1MOdtoGGEUUB/
+LXHsPj/fQbf31xDpjBNm0PGYVXV/1iXLKhZ2FPmCAUzGotyHHcTlU2cJwjfYvFUmApK3Xzzz4f8
dy8qWXYxrpCappt/XLiKP/pguDGE5hQJgf4IxHiE+OPmvXwbe4isswTC/OfX1HRO42/rgq5iLa9a
pmronOs/owYdiJciaZLJM2X1TYmCSx3olyLCwwFtc+I22fAB9+1ka2nigu6Zyi5b1IP//C7+5uax
VFMlFJ1oRZX75/fPmo7Itxoz5bOOIK0gkYOqx/VVRD//+XWWM/jHwVq8kC3owsiolX98rLbexuqM
Q7AHBLwuU3R1RIPIHvtT6w5NBKQZ7AL0939+UUP+l3Ms+Y8VWGdhEIIL6/fDC2DAT6HEOiiSaBzt
IrwLFIXpKmRxk+QxzUBc12vWXgtxmhnzH1yR4RoD22pVRHjqZXec8dENklLgcMF0yfGfsjqm64T3
n/U5gvL0Sc/Cc54QigaLdNfjQUZiE/A6KqTVrKhP5nvfiVtjMLUA9vqhlfoNd8xVlCjbMXnEqeCj
1pI3nJEX49pXMnu+jXFytZdRTfIYVMawsjLYZaKEQt+P7sjcokntRUABhTBNtXerYPxDt5KL4Dlu
xk/ELnRYRXbD79W1k4+QfXckVM+xo1ddSa9OEt1Vo38ph3pHEJWiwdBNWxz71XvylR99dTqAX+wK
ICEliIE46ouM5os621eLv7Ge9eZhUfFFPgSMikig8NTZwV7TLSCo4CJrB3aCVZ9LmR2xpoNcvzYj
/XGAjubiBm8hTK/xN5TVd2l3xkGOCiEeMWYkLRncVYiQakBahZ1ijckzTQr2vzph3MfQn30IpOhL
Ux9iYlU+RUPVndBf3Y1o3Y+RsNe6ishXT5gHS5shTRF00alSVTJ0hPE5iIuZlRj3K+W3oWES3FIe
rBs/2Bdhnz6U8tmXbKzGQJvemtj5OKKBLuh/JoBrNlaya8v534Sdx47jSJtFn4gATTBIbuVNyqTS
Vm6ItAx6Twb59HP0rwYzwMyi0eju6iqlREV85t5zS4acoNudECgQxyIUMyfK8RlZoHGm2WGygB1L
CYzNo7syHYE7+kTIHbSiBA1aK8OXdNzfwXqrzrSb9WgaT6Kzx4cyRHA74PJJEgKIDPaHB7cy3r2o
37odTBTM2cTZBASJlWOF8yaONjhUi8V9v4PeMtxFwWWIFNlvqbx5Jjw+oyMjyqZRjqnEFq479NcZ
UDE/MtF9IXLaOtPHLpvjNyes3wMZPaa1vTa1jre9ImJCCwD7ibkidPFWBeOTY7+wWemeDInsXf1E
iKOXpEnDs7ChPM5iOriFY27NoIC15mTmUcUlQnpWoMBAiwAhWD3IvxrY9mTSmKI4T74rohd6DCa4
DoPhEjOaNO0QVU9/NrzktTdIR50DV64sw6lXeeht7chGQxVXL0Uw/WBheE0bqAsgeXBqwlhgDscn
7GyzGGo8PNJo0Qqv27FzQDI4jAcEF+AUHDcDdmp9Bp0bbUx8sFuO9wv71SpxHhl/IPSDfdYo6W5r
EICbjEqHCatif9Wa867M2COyzq3XVtCMCCMJGph47DBRTWsxnX0HeTfn7XSKbRxzfaz/FZV9Y+AC
OzJBXBuWQHZNNImbuvANnllUjoxXt6VXVzuEOv0B+48ErR8/pr4lj0WYXidsEdvBHPFGjAgr8GIX
DxZIzGKauxOCwZQHtIauFFn/yEWjyiSOPn43WyR5TdnYW0M0/6aCTHh4UYyVzaXpohvrTmPXxIdh
GH4xjIBCbtsPaxxhEltVv2ttNaznJLgDwpBQM/O5BegKFhC4fshi+ixa55JPS4dXzP4BHVOfRf/O
fmbP65aF6hx18OkZLyyyGsFean4ruJIk2kTrMmD01UFdMe3uTAiMy9JPQcrp/WUd6j/wgjnWH/eW
SfY1tnGMOo5lE172Ik4KsOMGfqkkKrfSZB7ZVaR/sPlkDWh8eFV29cc0hE+JvmhMUV27TbcP5Bru
77vOs9NUMA0L3wuFozQJPTYGVk/LMr2XlYVCBD37oW2D6XmKL12LGHUwLEadQx+i24dAgVIN9KDw
t7FVfxU6+RvaKrk26i7LaT/Uh7Dtxyg689wNmJWr5y5Bd44DNQyOdg52r/PtaWvKhgz4EUOI5lUp
kSChwVJ4iji1bjI3sfJz5kdFhivIrPS+NoDFNVX3wQsq9mlceCx/ofVK0yPwjfRctj66XriO8tYR
bcIy82V5mZTrLo0Q5/8woi6adQYmm4UVwC0iWhSSvWk2boFtGLuELWrUV+Z2AIJ1tCcatIlRF86W
zQiCNXTYqhAVSqrnW1GrgX2QFa17WHiEJIwTAjZkranjv9pRtxl96y20fMBDHHcLLzPnpdc0mI9t
77cP8iOm2ZeJaA14+xGwxYYUE4m+iXwHnoCFChDEhNmIpzb1MkABjLhEEDtH2yZpwigLgWt90X33
cXvS9o8TOx1JAuWGcei357ArVt1w7qP8GsWdvSJL/gbnEshFCJhNPaWZ8cMie2kVRnYuxqca6sp6
BnQBobI6ClYxG18Nz5O6a1oz763NoKqUiURi53zW0yzuBvQ3KA4B2YJ5tnRzhDx1VrOPS8SV8fJi
dp4YXOkHXSN4ih165NYLJ2L8OL9JaIL3PHIpsAFVLb86Eu2HaIOj1bUvjmVVPCarVgAsGhP5iPfy
xF4I2EUW/VT+1pjs7VQb5i0P7X8esnO8ONDXAy97BLhN/EDSrAmFAvLBLblgYn//Qo8MDVOIvcNO
OO2RLuMrzeb1/IB/wwQjmXzJoB4PThTsYfQtR5/tRptJHhlz+lVjDqkGGtqyxd2CKcTG7Ra5u/+7
SnP+V/WNmpUC2BKMCYXw/mdfFXgBArlIdVw+MHl6ItAy2Q0bMigBCIQIm9N+yPEGUF9oI9IHo6IO
uo8T8cZMD+MEUh9TB5Qan68Ad2+SDd2uq/qJdba8lynFg2/ggLLb97kv2qc+V1/oF9dBWN06tou1
yrIzG9dfqav00JMSEHne59znzibLYDp5paFXYVfvY68xzvX7//PjEyz+P4tjlxbADwAg2pCSbP9e
pP+3hqtH7SrSBgyXNn9BjuMoo6NdBK33WebJF2wGvZ9Zx4dJme+8oQaIx9UraKRnU1jb8W6yjWjK
lxWz6UXSDuRDptmyZzIbGX6At8TfhpX/h6ms3/Z+h7rEYYXfYR320b9dvNQ68HYhdgrmYsNkVj1o
ogwWI6iglaXL4RgXWNNseFNrsg7uJWHqLy4M670D2YjpcqhrF/eggVgIre7T6E3ruWSMO9r+YcYB
hqVV16sut+YDTcM+TIoK0fUGEYW5bBiELWYBRjrw7IsqSlaHRhSuq4thMa3AsrvuW5nfmFdhISoh
b6TYKZuojdedUCMTVWxV2slZlIrk3SLrZIHGID2CLUGHwXUfS0qcoohOKbSfRTuM84HFarknEOlP
eqRUp5QUeuAycmdDP5m/pWkO3GtWv23IRgC30qxSPoc1Gb7ULo35kE+5QB0ijv3YvtaVXa1tvIZc
rR1hAcyPN6zIxWpCKs7CG3q5/hTKxr0GkXud2EG9TSy73Fak3awkLufFSPl4nGNi5qNwOihmWlvM
nv6S4j7bNneIk3HuNVHEpRo/SpTyZyOjWjCDlHAfuowwlsU9NAswI6oC8q+CjwYEf9uTc5ZWKx3R
TYP+Zs2d8SUTTtZtzCnaA+7KXprku/awD82kaulJX23V9qvaTH4Kg9zRufQ6dtGIC7WDMAGNdjzH
sCk69dGPgoGOyH6dStBDMR2wU9aWFkaaZeFW7+XIIgaVM0aEnI9J6mRYDXmTEkzAplvB5wYnrBtA
N/oIfqOdLf9i8UYsZet3IKMmdxOmwVdhx+LQ+JIrvgCPF47cxNDyYRTDt+QKyok8UbYkKKcikLbG
03WOqcXHNTo8a9tF/d5P5p3XhdHBLoxPq3CLB7MSGhewC4nHNPQD7JGPrGWiWSlyzkCZHkgzGDaA
lCnxi0i/+HeMDRTbQ21kx1FRHzJZjc+omudVVQWHahiN1xEryRCk2UlmkjcuI5s9JaZ8i2/2New/
eixIvT+RcGuzXtE+8P6S3TDY6PFoOdT9E74vTA4EfjWi7o6VM56GiN5TpRaSm86zllRO3d4x5gi1
lUf+0ygeW8luGOR5sgjyYiayRnyPhBkuHPy5xyIDNiaSKTwaDTe8BXU+C0BtEDC/Cti1bQvTeHSq
9Bg08/hQK2RjlOqAS6J23BmsuRlKXpzR86+JMDZoCMpz4w0XtpXMu4wGt6wHCy8M4CLkljwTHfoT
ljAJSwgu+3r+DNvSPzpKHKHE9vs0sS+cp0mfA/OQBbpV+1ZlszopLuxNW9M0DtE9o7KywGamJzdp
xoMe/yydFqwUc6rfkItIYCANuzndVDr/qp3wh8iuZdYRe16hCSAkcob26OA7iCEdbipOp1XMBbiw
czgUlv1aQ1g22vHXBkDHxQ8oMe+734yVzJZI6mpfRuEKNFDrROlr6o6kF5UEPHYdvjrLJu+T1m3Z
JNUuytRzzF/0ZoT4pqqn4sdWB34A8RgoVre3cKXhXB7m6h+BWx4WOP2eTYO/zmhWyVNiZxzitl7l
Nd2LSIoPowtekPryJ+FlUmj7A+ctTgDf6mE49Qbfu8jjNIe2eSSXtvyHDA2rGK7QAkZfUY4/rFN/
cWeBtHeh1PFG1yyqHrI2u6SRqxZ4MMg5MV5GKz9MA3HUvTMmkMd6a5cliJiLDFjORKZUMrXuum19
1Msh4Qc1em7jREJE+tz580VKcpjT1zwaqfxt/HQ8BmDONNGSFEwVZ8emqZNsRSJGspaEpknscFtT
ZQbeCL2rQDtjT+Tdt6c8QdOa8zTZk1gKYAcuE+Rj7suC75VFoKhh2rvZ9feNGZpYJbS57ATPDl4e
BP2R6RNXbPPAFoW7zImaWqbDWK/jM9nE5UNchsWGCvO3SMNj3PdLLLv6MZo+QiLWTsmU7IZ5MHY9
UCC3EZd6GrdtA5AqntJfnzJiVTkQ+WAJsU6mJxZG/l5kjDQIIXgM0/QHFoNY1dhHdzKrz3JoAkJ2
XFhMFGBzS8WvRFxeMYqphWeoeh/au6Iy3Fvfetll1N8Wyb5qNNN/0n+uA/q0XGQFRJky3k4xThZb
EQzh1hV8klc9IkyN2DXxJmTvibIe6hYMJG9lR38yfrN9Mtda0yTJONinfgrfXPkElOH7x1ED9tlu
OuAWBaUzIqt/TYDjlGOARkIcOisTa2ZCLFWe8G0DbeuMDWGdizkkBswt2gtKdtygXU8dmER6YYon
IZvzjDUU43aJQFyWH4VADdkNyLzceBg2jOmJtzE9vZGQkxtmJ8Pczst57hP0At1RDwXs9YIauY/Q
h9cN3aPHMTi6cXfwk4suymHthVrz+FB1k1dIbLItiYTIAcFUd2crRFJ8jCNrjTnJggcw2eBZ4T9j
AuHh8L1lJoLlOBlQsDKWD2HS5iAfEBCT5QiXVqNzc4GjjenOJNFVpALmeXEYOouvY53+6oDcF88i
fTyfvnPcD37avY+9xGGO8KC6r2Xx6z5D9ASwO9OQEmZBhlIPc8LLafKjIduTBQ/Hgj/OxJvAJD1k
mZMvSoCIyGLcYjNU0zXykvhuf/nz7wlYcZUfZm1QnTGJamaWGRZfhUXkE0wwTpl5Ihq2XmrEyXzB
2G0Xkg8B5tpdSQ/CLwvLU85yEboiCDCG3T99zwh95kLDI4chMYpBxhBRKk1xxHptHLOk/gvxMm/T
ID2Oo2dtXVxK/G544gR5MYCvUCDwtca46Zz/M5muQJuRjk6CNWcfBuZfMmZQuMY73vV0ycwhWsNr
clE405hKPy03ma/cU3nP6whVQaCYRXXaR82m90C0DrFjwqpvbmh/1LPwS3Lf8kcDlP7S0iZeeJdw
yWqGwBc6BOGMHOdLdLHuDoDyEDXXPMVlO80e/sIMRyqhwOtQcza4ugJ8XMRftpnXx3DU1aWOy3Mu
vCtU+PzRYUe4SF3Csk01Dg/ocIngiAFzSQOVcEj8KSbuVJ2EmaG04+5Ryk0eMyd7adsIqKM2811Y
6eZS5sH74OwK6bsvjWsw7Uq6Ywi3AoBlbK9EgaIQ68Z7E1hbowMDHt2xNqOXGNtgJLOx4mcnORwC
cucTouah6J7FnYmJO/xk9itii9yzrett1rakNJYSapJRbbN5YHCtp2tmVflyUncqncP1Blj/SOiM
2gylDi5dIYdF0ZvjxrIzzM5uQ5qvalaTx5DbCMrh4EqWiFmeOFe6SWNyIeuTh3IMSEHdOEjZF5UX
oakaGvspc/vXep7f82hOTrNLdn2AGmWJehIDZ6AeLJCViJPPc+cWZ0u4OeaF/Kkyp3GZJ99h5zAK
rpMYl2p0ZCRt328fUl1qQB8jRAdXz//GKjW/EHbuxgTtUFC2VxonnGLabxYoU8KvHIRyeWD8RrSn
kaCvsRnfpIP/ndZBe0kZfnX8VmZpVM+xU94UmmJiSCZwuxCRkJPKO8qqKG+suEgRZ1bFoq+4JJxx
y9TK8NhCVNmIEklzVRtfbRWc4jbL/3q4ol6SGgC0A/GI5eC9AjX+HqD2WCg/uHZWXBy1ket3Et+F
6Rhv7hSHx1LgdiVEe5EVqXzocsYeRE7ibPPGFxLQ873yn3RMvRUXzsYcdbgdCJAv+VE2Mmh+AIZw
xFUVmQPySLeiVnNov/Rz492inJlLnVEyKbqIDfbO8sVrhpChIlvCSsTHGjcZ4BXTJjCN0JR2CpFg
UyTb/snAo75KDf3p5vOzDsgbCAfvW6EZzNCKTpWJ67n+QbrEF2FU87VLCYhSmgmtBHm0QFwek8J4
v+pHzBdNNRwF0qJDa9RX3Q3tzhwYGEKR+4rGbu9jN96C7OG7KSD5pT/JGA8Hwy5fgAx2OwRyioYO
lF5twmNq4oGEvbEEgyVz5lwJZbim22CNPTwGuBO3DZ2JcnB8ahDzJE/oF2/gX8tC9ye2NJSaDeFK
WUtscmhdJjdKVq4gb4pB8y4fbb1teljPwrHFciZqB5Vr+6tkfgiwvJ2pN9eQYDH0FOyG1JxjCAnN
hWvV/HltdmP3XiHkRDXoq/aZELl61ROcsSg0aQqBcr8kUa0bGU1MtWLQPkFrPtmiWneNh6EBygEr
GRBCbWutp0j1NLHp59A2H1xrcC3R+yZTPu/iaXriG332KZP5XYOWD7S2V6AOCA5Z18mAIvI+PHeY
pi7SHJ6rUaJCirq763bKHwUsx+Xsw7IO5j3kQHlADjksoxIYJyflEm5rRQiwFYGAz59VVRJslzEL
9Rz/z+RJ7/PAeEUFbjg8f4P3CO6aiOkC8kTCVVFMSb7XzbTHRj5AACFMxs9jIBPNU+Vykxs4W5GD
Fg1Ukp/ezsBdomreYLq4+PjBZiMxlqxhqQPd74itN08dRtkxNGpmDu1PUEr6MN/U9zUbzdLM2NUK
PPTbmF2gSCB66jL7OxkOYByqlShHItxyDS6xhtPXE2/jVa+TrIOdX09LG4V2smx95a2SGA+KGwxb
PkxIQJFlb8dOnzp8yrzmGQo2YGDUoELs7G52VpIubG0JJtiI/ZdaGeGGa/GRUlgiLyd42a8asS6C
+pkuzaerg0hStFz3lsJoR3+6gGL/l0kO666sJ4TY8oeWXNJ45GcnYI8ysjfwgbdNjK54FYw6Cbik
q/70XAK/mk+YTTNReAGKyEiTqo7SI0pcBibFnaiHwUJaGFUzzGGTUayLHrRQEnjjggnhd6WHZ28o
CBbr3lipfZYTtIUZfBp1WQolO1SbdlLfgyt280Czrj3zR89xvAJu6+NLXLZVRkfVcHhjB8ZAVH3Y
uCTXQ5njcFR0FI1nMxgdT9QlH3YV/JQK/JAXtp9pkv4DTcyLJRqZ7wHyvzttAhDmMscbwpC0epZm
M4NW5ge3s+aKfeEgMuiRyLEj2/vOXdg5g46J5Owylx96S2xgtbIK6w88NMEPw8kD+r6gn+NK1/gs
HXFJpfNk8tPDjX7r3BzoRz8Q1KGGlQFmG8T5JonscVFP8jVMUDB1XLIICQENO/c1WqB+7X4nMpJc
IaHHqPTN/NEaw0eNt3KJB6V8yBn+02J9VHN9xfjG8RoXfxJISaZqf5UNI5V2gOgc4WSAWBkrG1en
mXo/dYiInscv3XCIbiN8wAsTfsfKd5eh5D6gJ4UKpTzoOegIORdXeNyfA06jB/JwwL9BXMLE5gLC
zXMGSMXBzu1/RmOBWkzVsi+rflUZzL7mnGK2CbiDqgG6n8sOBh/zn4dpUkjvWJQ9Ywa/4o7xt35f
DEvOLvbq1o6Ixns6MgBRv/6rHO8lKSXeevsv1gHi7uQ9BSyzgIlpr5xIPE+ApJdzxMmmXKYV03gl
w9PDLn9P2LNwCRqts47Dstr4iCUhuXyzXNYbj2fcmY0ADdO87u4Z5yFruMU8YrwBaeVTmB3Cmedu
TCF5OmTRh70gQRLnQMrWI5t4L2iKGG+nbbb2hWYm0XobziIZGBGDOAOwmGN2TGA6vUFE/ta30XvR
PMmQIX82JwhODfsBlTl+BXMzOhhOcVl8uzIZllNIAgrCaxtltPUY+aAiw3owdz2DlITouKcC317Z
9AeLcNqnhLgsonEIP8Fjw4i+x4Cas5Gr/yRbjiKN1vCwo5Xt4O0zYPpXyHJvSakfB8v47foGtzDB
6ouxc9tXr+LiJoLmwWlMllBe8zUbBTDHqWSPZ32iAbqjBd387F2nfCklF3vIhH4JZYM0Km/yzgpM
QxSwlU7reQdVnlq2sWClEmnv1d4rv2MKNK83fQC92Yue4cxaef9jVnLpTOVbYbnFyrlnNiTFQ5qi
zg5KejegC0XTvZUkni086dNEdaxD/4WQiKkBmXMx1SKX3ayfM5IN/+M0nezxO3FxJASy2pV2xdrR
d4hdNx/NWr14unjJs+7q6/abQO5Nn5RPVmC9ujS2XHT+1Y4ZcM0NkPHEKj/SYX5lI/7ScTzEpYeP
YCQ3ZzqQiX4OwQoH4lbY1LH3KT7lDJdnupsNXzLD+Cg0zO4sem4q+6HVwXfHGJlVZH+WTXxTrTgG
QV/zq8djBADIx3a1yM5McrjRIGYtRFffBjZQHCwC3K242SalEpqHUGcSRpjMt61qqfqXEobSmL+L
WT32gjIfPhaJURv2FQ9eNm4b2EjFkG1ZUxojgDi3JultrjCV1+6hsZFXWTSOczDb7Mmwcsn8sW/D
G2rjx4jTjelaC8mW+SEUHVyg9n141JZLV1WYEgv+19SW7qpwkvsa3YI1BoZSk79iG9HS7+lm7TwZ
l3q0XjxGQX3QfU0utUBKYmA2zWdyBoql7pEyhHLcwDLHpQxVFI6gGemEz1RsI8OiYS2Gf9hu93XB
ieETZooNfqa8iC6OPbNmiScCbkk5NQXpiVNMhJKXH0bLfAhJpqJpeE1p5Fd5w5kZdTsZ3TLTR6St
VibwSfzPTCtU8Bn3GpNrLK7GnL/GXf/PSM1j21UrVUwwXfQXumXO4+EJftuqMpOXJsDBenehU2E8
5Iitlp7jPd3/obGTguSYaevE7bq2seUrByS9KeO1IiC4ctu3wnTxB740ErNa1prvTRQ+9XBSJphD
MIMZptcOATy6qhez72wbDYOS3mUBhUEt9UyoQuFgdAcev1Tkl7NJ4hJKom2AKxQPwjeS+7OLsH8Z
I35hH+r9KxWktEGkBWCf8stL1AF+Ba7OgklgUPKbdezBJREMYPM5ZJP4E/RrQ03CXZfwWSctqjj6
l8dST9Yaznx+b3afec4MSDBVfHZGzNes0Syzrq8QeUA0OQSV1T5rXNZXxpun2fP1TRXvAOPhD43u
FoBsem5DbyDNIzu6d4tjk15issn4r/aprLLtJAcihwkR84NkQBvUvIWBnW5jZgBb2y/fQm/NBZl/
qsB8yKiYXibXybZGS9So3bbbFG/zNZTzX+bwdhtOuWG/7TX1zXf4r7Izr7lzTwUMorUJ6RT9+z33
wusRsVYOBpfkCQEoAXPCfsxS5hexFeAmCPsELYAHzKpydxhMc5eEmUweQxE8T7P7D3XKLun12egl
N5cxrO7Z6pN6wgYNVfUdBylBC/tQAtzTQfOBoJhShzhoBvkr3tGlasmWD1JFpOhIrV0CPQDjNpUM
/tD5RqskqclydL391DU3HGzVtozaV+E5LfAQNpKd3TAiDPDOelly7HIs4tV/gAL941gPxU3n6Xdb
hcU2wVC6jAHKIeoqTgMiLjwP0WEcnqu3kHz5lUawhe7CIAWOhcli6oDOKhtfWorDJHeaYgPJDKkw
yJMGuKXh+ePJCaoVq2j4FlHIbSBg4tOHVmmXXwlr1hMCJapxTXE3pntQLuzjabXyGcovsu3W4T1r
4YAzuT1JATLL6nHnkDO0YcDAKVYYuKiNs8rMF5TU9FOSHL8Yz0Q4fLg27sJJPCBTek5b1D70E6ce
emPTUzWTJwF3lY8z5OTbw0rJFtFWW1MIvKARG8vx5d4o2DBYU7uP/FfH6tf4OEL6Ms46M9hbTgUd
OroxrW7IpSMnghIdc/uPDqvNKDJz09vvcK4IMONF4DI2CJ3mXECdBqkrRbE0CZj+9qqYLLkMnKBY
8ZV6AW92wMUVHJLBooqoguPYhy80KjhWc2qBeOhXAqlB7SPfSH2IE3bmvLPHx5YEUGqRaIrZGrTM
aPl7HmPk5orxtFK8/ZjkCSMa8EOaIozPxFrCfWxRXYa45TWSb60uXmnfKZyEKnTB2VLMFkduULM/
pR2Ucy1gf6HYWHU+KCl3llSawtvWIlCLkYdJzMOLoy2xH6L+J2HPb75bQ4vuxTNeS3h/oVB/eFY4
LyKIt179KLOQY1VV58AmKULOyQej63pd51BD+3mMVpH3ncZxfXFl7CxFGF6VtH1yFQpEEr1zSNAr
IIcIHxLgvUs4KBeadsnwSBZ4ZpKdAixwSODsQ+nejZX4a0jnpSwcSJIsyHHO44aLRBLslMh0nY9/
RY5QSZGmuGE9cHf2QaN3418Y8ftKotfv0OsTMTatA4/a0EyScD1SR2x6TF3BOF4J/GTmkHvkAdXX
pvPBzUGCH0AiP6ClG1nmOTE77i7k+irPoV3sUnPASuMwX5bjtR+6n6DW2HCjepM1EBSVZdgfAqlj
VvqaUaFDsA20ZZpyqFPAm7eA1//SfPjp3Q/V2jF9TfcqlP7lGtqUCU1IW/3egeprEOwrRU6tV/vx
nbBEb1lMHSKMbmUWRBAQNWRxvYgftIe3EVpmICX1JPCfhd1Gp3vyWR+kW0dUZD7GPBmt/WQ6JVRj
gNOL2mitlZaoSmXmPWMFowVoUTm5ZESWkX1DWfIcK+O+biRLpSiOfKwEa4U+/VY6Grz3qCez8W4L
IJEibgGvwpKth2veGB+99klKzlh6ZqHNYCylX5jeu16/CnfX8TKPgpocaGcHdsS6C1t5WeAOL+Bs
V2Nx/7RJd1mWAb8qDhmF04lUegLNyUj3wa1fRKPfq1FcmN6ktfHZCNiMJJPwao9J0bREJ6h3B2K4
8mijrQY1+gficWC8hKwCJLGpIqpTKsZ3ERN5pgw8hz0gSzTjFvMErrUVySs1I/gwWkR2e51Ffm6I
BwdoTRjGlB6cpiKESadi72m27SYZFYsp6otNXUuTUZTxztD6QeX2oZOlXrizlW/sGQNqzNZmlpkF
avFfKIcvbAgfdlhdhUPxFBRPHslZeyYP8r453uYkuI7dX+Bn6xbN6tAg4kWegdQ4y0qQM79zTYMe
1UxVi/JT1dyHkG3PGv4QO1USubxM3SGJ0G/Ao9vKfnS0kjsbeEDtdjvPdBeWjIg/qK1u41w5hFiv
xQGJKp1HBdIORztI4O26+m3Q5S3tIBMNVrvsEThId4Qli0HujhS2Ij0uI1r5DovxCvQIKwvIsqtJ
p/E2j28gKBY+C7Rn1ycMdcrbZuvn3mPnm/abnQwbT03Thjgwhl4suB68BAF92rTlAnkh5WVa643u
83UZp/IYVPJm+fo2qPlbZ4JdPmB5ZVSfuha7QMI/M8CVev1gXmLjJCd6OjgPb9SXj5ThfCt84xGJ
J9O4hsuL2Efwm/e0W89Nzw1H2ULWNUmhxR3jHh4oGp+raSjWJEwh0SZoY6s8Ko0y4B6YTKRWoXDg
VE/ePiWm61xt6absxyl9QTSBZSlYW+aATjPhWA2j+9Xxrw72Zm/0QL/nmPUYohyiTk6ha/5gVeAN
LqbmOgBdd6x5fPnPhKeMrTXZNUw2SjXv2dvvWpT5izTM9xwF5orH729GeIogj+2HG4L3CjgacRfe
Q28buzp3kmfDzyCtMQuCrzbCtAtbsDVEQ/VA4TeRBw1WSxGva0ZUpKGS5toQqUJan/9FSCwrSTqE
S2i23iWa2F01KtUHW1ubCbTmJVGNS39h4uduYrKEJfRhys5inOttIIJbwJhslTTgMOSEWC9ieEQX
2KMDJjYhxnrjmMtoYJMsgvTqhRBU5pGbgGWeIIuFvzvA1BklJm21GmiSF7kRPXluw/IoW6LAvB/u
BiRaliccbZi0bPUq2BcsmPVOiyX7CIA/fCPAiBfDjrlDuiD47aEpRmfDPP6LmsxZDIwxw1mVazIq
/2I8YJ7t/eHlveemQgNUlbvCBx0jaFvKPGj4B+SzbG3WpsGj6hPu2dgowNhmne65pkhXyEzvuFy6
RK0dQ3wOzdSvZW7RNqoTc553UfKTgtcFrXNfUscAtKdWHgrlPVsmSoY0IhcotYwToms6ovLB4JYG
4rMDG3ppY/dmyPvA7Z7+iBVlDrNhKwST3sB61Pcbj57TXSA3h2fQmBjVmTGW8bkZ2ABWvTJXQyy5
3EtEEticj3WJ5QzDPoMmFPtIQljWMBjjSwiy0J/S91IgedSQDTfUVt/RHDVbIJhvmaE+dAY8NNb2
LoXItpVSfY4QTLO0hSDeO92S8LsXyyyeuAhLAoD9iB/U2IBeZu6i9Iu863NjMwZ6RMR3a3U9w4/i
OuhR7LgtBfX8ZQ5jslsz5qqWTLv95JFLaaM1mAUxCCJFOxXE16Brm53GGEd7RFY6GLAoxbBeiK1y
xCGdx+XYFuEJtbK6Zt34GHVdA2n8ENYYWQC1P7npcCCxm/Q1TxZraXvGufDUOg/kb24BGG9RPT8y
B5hOZEMfnPg4GwhnZ3OMroHrzXf8NepXu7ngxIe/nMUgoQrzQztsEniSGAVeYiZzsow/uparqoN+
2jhPQUK9UGyBrlLPtDvbbD+ebOViNm4/wmx+cYXxb5T9bSwiwgfyEzgIVrmu9dz5xXbK061GIxyL
teD/QQS28jtKql5vMI1AGqH7mAApxh6BMOmqL42Y0J365Ycoj7caJgzznJuft09VmtxKS1xTf+ae
XdVTsQNN84o3g2V74f1Odv8yxf2j1ORXF1O+sIyZrysMN5I/l2BfXlqzW5UuX4xMDUx2y+IrJRyd
xSS3TvYiqYzSfuQML6HdJdM3OhfUBOpazWsDkFCR+cc+E6+98G53sk2VxKfU+y/qzmO5lSVN0u/S
68m2SJ256A2hAQIEQQESmzTK1DpSPn1/wVpUdY/Noldts7llt+zyHAIpIuL3z92NDdloZR8cMpJ/
BvXL92Z667l/Q/NG1srG1pNnPSx/kWbuZdFee6+89W1yaaLhoTEoNmY7mfjDITfGBzN2a+bg3WV2
ok/yaX6MIn3Xm+YU50wtrP1Qytew8CrCWqlUmHi8qPm6BugoVCOzLDH/2+kkNQ+qvjbU+3I5rsHV
XIRJD+zdnYk+4qfBhlOiReVr3fVvtRk9+mO46YsOhcIdttAHO2+WJ1T07dw949c61mTQA9q9xHx1
fX9CE6CHLlkHfUi4Zf0WnjwZfKgEySR69xv/RGvB2qArIbD1RxGYr54CXJg1DfkL+6GlllDPoOfV
MWmGJ/Iou/DF6rpz1M9PfvAq7PxA7MsjXVzvI7nU4kRl6n0WvxRxts9NbW8TYODqCT1a2lYG2hPx
oK9DaW3I8T3XPu4lkus9f1/X0UUPNFrxfCqt5HiKyF5aet2oEoGZUA36Z2DPV5lYb7LHFGKs3UDb
uqH+kJPowgHMOCFbq5v1YQ79o0X0V10zfWHGNGY++33/l1c1jb87ojc3HsWcFeDZ1Kgggo75KMQH
rU3bTpeHMEGW65IjE5eDV+HUKmeykiAMCGYjHv5hMl4zluE7DqfOggwW5D77OU/1YydgpOXw4Awt
IabWbiAMRUO6i3U4HMby7cIHrK+qkJNz8hAkz2XL5KTRLllXXimPPVI5+zTnPlO+eUt00wOK6RN2
hU2tcB1tusSB98bZ4tltvFegyA7ZxU1yuKL0ZPHjDeGo5tzvLNO+r6rmaXrzmpCbAI2ZQ2RvbKeZ
wvIaZ0qX3Qw7uVWDe1KPs5G6jxw67nudMMHUxTBL5JWmh+nW5AwpzfC5MrLHahLnzCof53TYxILe
aiMhVr44kfByzF0aYYg7ne3myXbMK+kIz5bJ35BnW7Lyt2M2HVwWRyoDmOvXbykrzbIvjeeGeAxZ
i3PjWT8D3rMWbIM23KumVW+VfRV6rm+IQU05TdOJEwq5txw2IYH9W5cspZ02niXg3R1Zvbw2xPhl
du03Ebils4+67s0Q8rPhxBQU4idS2WclBRSctxXaMt0TqosxYvjRFKvbINjnobXqXQg7GR7UhTCY
rpNkT8wk7zhRFwS4hc195OvY6aKdaWRH9RXKnognRz6ZWHOr1niWx9C3n3Cyf9jRzFiFaDBGw1Vu
32jDiQPzpS+sR93t3uZQv9SpYP5LTmqTX1wDjTHK21dkiaOnVQcvGjcLFbE4AGUwFTZ/NTUeVv+J
w/jUZ03MymgVEBtveu5XYUfvgxdvPasDX/FXMQxh07zYwL6aiE5j9dqnxVNod/cidB8pBoQvD8gU
9AhQSydEL+HVX5WrHRp9eiZ2/7OEmrECuwa/ZyabtPZHGvQvJCUR3n5G2d0p/raCTdSHmJyVkEzb
cSv1/uDa/rYzeerz/EhpdqO5N9rv3kWQLE2pEVAbjwTdRO4Hs8lVxsCUgOZPafpnr/Xuq2I++ujs
JI7Tg6YFi7oqztTAXfFu7WvYp7SAK/XP4ZCQUVayEbfHb09G2iKy9TciVj+mhJslrUiGyShB6bYm
R04O3+sqMo9G1B2IZzyByK0sa9iR4raSpQnF2rOnmN+DOHs3pfk1xxSfpUTXu+uc+Y9IaMtgcgIZ
uXJF/o5dj+J6StSGhqKVmVMg0wjkq8fY5EEu462ZFRtbuvsi3Ouutus769DytFQ4Du4YcAFUFjvH
vGfIwSy/W/EOOEha6azgUM3Zg50gnEr/Yhgx2bKkxzDXy7MPT+i89pOteoE5LNDzzAdMavp4vRMI
HSVFjGMpEsi6XdjqO7yap8GkTIL3pLqfdDPcJNGO3zgttKepG4+E1l8KKokFNeOTeQ9bvI5ia5Np
PZ7ORluQRMJsqLlndfH9U1hiLmmmo/owWA43ORnwjaDmLO93xBU9erSgdaW40I9OBH4aPSEyLSct
eMdeyqbEh8DIS3xmromlIvt1Z+PCdTvkJSlT7FXiPNk2L20SP4ZggeUgF5xTd2jIb+zzH/Wm/PJ4
5yTF0spvpAQt1Hqvd9PD1IQPmYsjFEmy6pLXPmIfLNwdhzCGWxx4l+DADTnAd0GbE7X/G8zFDVvR
SzS0Z2fqHxOxdwliAoMAovI7XH6zuSeuW25oUV3bGLxWMRU1tw50vc06SIKsvxXNUUiqinrbuzQl
OF/cBkQjE40d1+6wKiuGaawpr3jFgiSSy2a07f0MQVgb5Efjpa0YebM8+EGerR03Au8pHPtxdj/5
5hm0x/pboNek4pBusyiRXB6c1N9Y6baFw97UpddvWw6svrWaKjM8T0x3F0ldXHOS5ejWJCjIlf6S
LHgyQCsakCvPmHdFM+7d2QIXAhmZvLDZdkPHK7nbR0nHIYNZZTrP5Ngn4jZbSXkO6MrRhmuECNhN
gbg0SfthYnHc4cLbD14FHgVrMYWOu9TRK6EJk2zbkZefhX21I6CYpPAW1gNbULXMalwFcrBf5diW
e07BzJaSpshfUQPYyebTe5QENnd2XKwdgX4wKXkjtlT/ge8M254or4WwKH2acDCQpulZR40Yy5ge
Kj9S/oMGXHyYyUuHT9BHWmhIvAauhbimLCp8D/I6Qzea5xeA4UdrLL9dP8q3uiTPYrQag4kCvEuj
l/aRmeXJkaSJOUG/7R0xHbgCbrjpqsp9aDkwLuVIO0xK5C6SE4sP7UEItKa2FqNfUJ40Pgj8cIek
iilC5/eOHIH5iewvrx0ftCQZKGifiLUF6CFLeiD2xDQfwj5P3zKOr17usPWhefu+MpnAlrpjrWJJ
58GIN9/MW2LThMjWba+TUZ20i0jqxqYNOPd1VCQ91TmfuMp1zgko7pjBEu1qmCg/nKCaeWw+K9NZ
CXaqncsYcgjzN5KCtXPOLpUCtHQPtQeeLNF1Ofrv5Xxuqyhba6F40VP9mhCtClFgOTuw6p20m+ky
D8nRqma6Jpx5Xg8E6XFvb6ZGc+4GDeEtsbtDVpobkjPvo976kdqv6OZ3NsJEvbgmCfw2eGiJPbDF
ajl10T4RBWuEy7ghkuEFJJY5e/Zpcz5iepH9NB67K4hk6Wj1cshczNo+Saotmm+zLahS0vWaZg4L
VADuRbLkVHh3kuzQB9k+81JcJExtKONkYU3x1yYllVP8b+banN/madcyL/j7l7JP313NX8eF/mH5
QBV6Tl9uN4Ft1Pa1pXZYmSeWSSufZ4JW+WH3iCWPPq/BvIwlh2LMih+OHp9iecgdPEd8sR49Opq5
kq7XwZktuYztSif5CjOgcaPWOdkQ10jloJasfLYPizT1qBOMcht9FGg5zjFwZw5RWra39MAJFFtE
Yy0cQlVO+yacT5w/VgRaWER4IYLHHmoo47pCfasAcSTSpwV1hSQ7tKAoXGVS0cmXMkiKgc30PjAt
JNSevuex/lSygxQIJAsiAroVN1N8kmRAxR2JfpbNAsDdvu4tjcpS/N6EtnMCGev3ns9xhMa71Ebz
znpxJr/rs5KUrjFoIcoZUd+bE3cRBNp9UAvW4bb+aaV4j17zQg/WbdC/Gml2b4iET+L/FgX3f1g6
wbIOtC+bbAqs2tFuXlQ6mmjkJnBQdvBdIooRocAtZ7+59nrqg9eorW+BcIaljLCrp1O7J+T4aRit
3VQbwSKV6VdThjslOFelftDzdlV5LUMku8OSzqNpVd3TzKy8MBjmD5ihlmWNUJNkZrfO+uRJq186
tKmllCWhX7aCLrWCsTWnA5TkpUioAIAjp1xFr6+mFrjbsA/vncKmGMvGMN6RbljTN+ANT1Ff1Pfk
ErnswrYa36llT8Yx1qrvqCFmPfHY9CuzeeV8j5P47cLgnM7UiRR0EdPQzsNOZaOt8ZjkI0Ppjmj4
JG5PjalfyjA9WnPzPWRAFPF5zKudRT2tFGB5AbTRpqenet91ycno1UiPqHUB7rZkz/LtIbalFmi+
xQ3DWAz0ciQjegi4TczcfZ7r6RnR3r6rwTmBxE6op/dEjnH2ECZGCQLSQwUi+R4FFjnVYSHRfnfs
skwartBs4WrIcqXTz2Al7ArBCnWLnGpehJH7XZn5Lh/6dem37FKt7nHyLXCX3zFnxs/U8RZar/mE
GkVJyIvDX87seVdaaH2nOa9OpsgfhpjIfq3/dROGV7aVYEDMqbbqPjtnVqkF33nlPWCMsaf5uXbG
K+/fhxKmNGycK7cchhQzv5kDXLLlbKLYlZz9255hPQ40nh/CY+6yhsliNSYYIWcJqzVuAj0lm5eC
+5lYeYKBjRudD4aExE0fnL58akr/g3heD1VfFBgEjVvkl9w7VnjiXm92jhiOCdcBXxFKPcJufOf6
qP7MewKy+moceKMl6Hbw372u/9ZiKhPK9JkeZiIrJF8z7/NonkAb8NBGBcHJtrjXlLheFPeVY54N
J/1Jp4ghBEI/+VNRA7lSEOmInYnkj7/ZEF9EILIXCAtCLcP5KYwIhdX1V5Cji5VIdQbqCQKFUQ2L
b/LyDlFECK9ebUUVPE4BkXuI1mO2Kcy3OuTq9CvhzCvOA0siv8j2SA7q/wslw2qZEWEarKaC2H5C
piHcl15eXAzZbN2ZuC73oTDzdeexkJp4SXP91Nn5s23hoXEH0gIZFwWt6kX2l5bwN8iAz/kIRiod
/Z3R6rUVbCIcJCqak9Ky+ZBls/YSbam18mImwSXGVc/tOF1zvzqw59posbhFtrEq2tLkMcC0ZMTt
Oh3wgdo5b9Ip5I1ma+uQFdSnHoytPVW1MCI+jjEeR1nifDG3GkPrMqLDE7gDcbFYksDDTWM6Z2Ci
yQmfXaM511S63tkpN8rYrwgZOyPSEET7FeDJ4chOMm8bP0ahi3wSHiWNJnq1nhyP3bj7zqnjaubj
i8Xzkc/BrhQjLERzMoodoW5nojSTu0aGn15JBTMxJY17c/Lilk0EHTTBT1nvReB8t3394sY6jMPU
P5sDr2ezRPbOLzNXdjQ5m2eS0YAflY9T4dC2g1Buhc5Ztum5FjBQaeBOjPLiDVFkDyAGmZqmfw70
RXUJEaApr2zSyHYyV0PywLgmmnEiNNTmjkdIQMSmWWJ8ZB3+wITzk4S7hsU1GK13to+83brk163S
Yz+Kjc2g0Vb7LwupSecyLOjAGO6YxvvNl5k4TJIS3sL/xxtBLHACEjTcGg8NvMwi0mCFpD0Mx79/
eJ1m3/UAFIHDIA6MJyEBIb6rtEApLoSoOPJxIsNiyW6TvmGRayv6LnGcDTFB0msO8jw+VlFRpEuy
qhgxwyFDv7ZEq3v+/A/Duoof/GdGVfsX+/e/EYP4/2NOIrll/++cxO3H9NHK/xqSyA/8IyTRcv6d
cDNhuMRD+diOfMzxAxuM//g3y/x3i/AC17d1YbF7sviZf4YkmkL3SFc0VGyA7RIp8M+YRM/ETi8c
w/c8ntD/UUziX1Lgf8mtwtVpu45hCouEuf8rjuyfd25ag8iyZnh6Ub6Kcv6m1pqq+IhG7Ypl6pH3
VEFC/SEkml6q+9NVd+qs7tmKm9cusawRjbUadOaQHc6JoE+nZSMwXuku/Wg2UfV//8haWKNaPSMB
D8u/fO/nf/ze/5pFaNBJ9N+zBlQilksSlnBsEib/e9ZANIwtzHhHIlZpv+Frf3OolNoEmPtWzVuX
oF61WuPDIlCtNtCXZqbeNjJEhuzerMdBeyiyitJH1XrT5i0bhHBc6bpDwFb8NIX9NwcvGgA59Glj
Z5HJbN41IEVPY1QNd11O9ZTvMzwyuu7Qz+mNyedPOkTjko8fLbVQI+fDKrGbhMe2JFA5LESwhLq9
RYZzMHT52NVevi0HZnW4/5aF15uLyGPZCyZ2LJOMj+wLOatIPJ0jqiUvbMLs5gWNx996zyEwFFSX
qPGCy5zBY96Qir0zj4/k3Z1pDXrRmErE0S/L84neDalGFtPf8EKNMSrmGQNzjZr5hs2cg/CP7czc
w6Z0YJyTs1ki2uo3CliA3I80U3wZkXw04uHNrOJdxSwlYqYima20LwlzFjjOLSrfknbzQ2FaFzMt
f2Np77sZLlXABoc5RODU47bHLNGVyZOlk+FtNMZFlN1DN0UXUww76FesxNGCNOjNwFRoYjoUMSXi
eTtVOLkrwnhxqalRUs5MiV7ljWuRPx0d24ISOAZ5MhUXVr6j10bPVJCm0c5gSkWlygGTxAPB6O+0
UJ0ipllwHjuP6ZbPlMvBEMbMq2L2JZiBobpu6fdYlmreXNEHM390TMzQIjc0lx1jJmkOE7VaTdaC
A6TsLmfelib9qq6bzRQdGcvv2skljT9ksp9WJ/VhkOwwZe8dpniun3Ego45W0+4rr3z8m1My9RuZ
pQVqDGjUlHgyF2yYD47MCXXmhZxhVux910X6IJgmMr/90pgu2mrKyLSxY+rYMH0cimlHvDGIFlkL
DE+lYx0rWAZ8YehSDB9qYLn5OKqhZsV0M2TKiR1LW0jmnoEagJaCfuOKxCbtUDPiTGd0FyO+UrvO
QJVNPH3x9xH9NFnI/c+csmXSajBxTZm81kxgSyaxhhrJGmo4OzOljZnW1kxtzWibM8PN44xDG0b3
aiQYbdpWenRv8yLJcm0nazJxUm83hv0Z/kXk0wvnm4+kINZiwKByN+C66Nvms/DEsxwiQinkF5HR
DYYBDyBVgPrnwH5t7D+WFFy6ZfWEW97lFJLh5W6bl4Q5tsE822euPTLfZmP2jrP1i6PHiRb2VdQZ
S6hbhLf2NWwYkNtMykc1Mo+Yna99puh/9xNTdfWfeGrMPjb5xWfu3jB/J0HzYjCPH5jLJ8zn/RK8
0L7VTO09pvcOU/yWaX7EVL871kz4rb7fekH/xFnxqCQ0ol2OM4pAjDKAoxJsAamgQDOYlXhgoiII
1ATGGIcBdaFAZWhRG0Laxjg6DT8VOoSSo+oh7fi2JpzmqoCuH3963vrMPj9jtIwKIxWhpkrfQOcI
EwSPTkkfPRpI8yeGoIrYqCMRKkmu5BJST9I7XUkozCmoGn3De3ZVEc8q5a9FcelQXpgP8bI1gOiR
ZAa0GU+JNF7xOaHZ6Gg32ZhvwzK/jVXynBXOtQjkU2QV6IXG0tOc48TTQhrOMR4hKuS4sa36UR+N
c6k0Iz9+NtCQcHul20zJSom76pTMNEbTPWTmI5uxrfoKg4r+qvnWq5NprUjByDS27KyxwRe8DWMS
01BYULYMFK5aKV0oXmT5nxwUME6Zq8F8cNDFavSxCJ0s1KZLhW6Gf2njoqO1YfegKV2NC2Gjsxn8
OO+Aa6tdKiXDaXw4VLlIyXMc9nol15FbwYSo4WCDkpeg6Lkoe1M9PdDdvqHU+AjD8pwFbHJtrAwR
pQq0PVyjVnvIxgizBydekmbKGBcmeXctAWChpR1yHItFn2xLNMca7ZFaK64ScpR6gUmlTg67Ca2y
QLO0lHipEhCbemOjaQq0TR+N00brbNE8CyV+emq6jxpaY/5BG2Wn/aahlfbe9ElQyaJVXdO+wKQT
FSem98Rzxwyg61J7zGpvTyWwk4VHzzfOI7qsiz7bodOWs7YtmnjLbYGrNthjntmP+nOLuqvTzwbP
hOKrofzqNgpw8BqjB9vowibtePZa66cnfrVj40hS40wXheRFZTaq8AQ9MF81tGbKYlY+Ly4loTV6
8Ia5wHOIHULzKd8oXtwlqNYS9TpHxeYWsNG0G7RtA41bdM8ZirevlG8U8BElfFCSOF2+mwaN3Anl
W+vUr17CW691mRXQoQJiYtTrvGzchVxRG1YuB1CyZRXpj0M570CckgVWwnxhjMPVIeHSIAKe6SU/
PQQ0HkpzH2trA4XfROkPUPwFyn8PAWApFCC3CSjh2k5BuTVDXmpp9wAYdsH7f7Pd6lpjsamK7NfH
aW6PNIOatwHyAH3mNioUwUaMwqt0T+SNgO/0neSYQy70EAw9JEMJ0TDrYo9Sr9b7UJ/2DLK+AgVA
ZJAQLkQE2Ycvk8aDxh/nQUzkCp2oFEQhoSkw+VN6C17hwVkY8BaRAi9cCIwZEmOGyOghMzA7NhC5
xStmiy38hyDnytKNcxZHFx+yw+Lg1UB6RBAfP9QTv/T/+OVVfgBhPjzOZm8vYwFtIKa1p5ebnD/F
ZoHWoUq4CpTBMFIrNiXMiaMGDDMUygiNMkKlONApGpRKA61i8jPPJvwKSdNbC55FCSnALQLKpYF2
6ZiCuNAvCRQM1VUPsHeLSdExUDKdwmVGBc5oEDTlH0qjoBqh8BqhQBtMytQe7gMF4EiF4mBD0nhd
OD8llA7AlnYKSQPBIQ/CAxi8j2B6NAX3JM2eXV6zy6F+JoX/jAoEyiCCYkUG/SFCvF8VMiQVPDS5
q0DBRK4Wni0Ni56AMzIVb/QHHikEiRRcfyH+sCQFKBX996CApRpySSqEyYRlShTU5Cq8ScA5pX/A
E+STrRAoW8FQkU3N0jC9cNxhtzeP5tKifo6Gpo80zASlAeY287QZijG6tdBW9Ds0mxD+alAgFr6S
6uDCZtl/kJbCtQy4rVkBXOzosOIrqIvLYR58BXp1EF+lQr9qBYHV0GA+g7XaMF4bckSA2FCW9Qgf
8xjBh6NSaKnsN+SKRAXPZKBwswbuTAz5A9lf2EDDr7iq76s+WQa1ph1HL0tXYzf/sjl5nmHZSgW1
lT2/V4I9wKK9886U01vUHJ2RyLK5tkD1J/fD5CCx8mMMYwY5FL6Vv1Ief9Q6aaq7cdVmA5xqnBur
nLSiWMbt0tFIMTOKp3bsoBIMmqUq6smKMfiNM3HKYfho1CtXZJIp7ylQG5wf21dzzUe/nxUCWCoY
UCossFaA4DpWsKDFrgirWvpaKZBQhyicFVqYKciQRpuCUxjRBMkTszeM1ApIFMwPW4Uo2mgPqYIW
xbBno4EPX4vPdEbhoKfNZBHVTrTOMUVhFtFCEEiXt3qqoMhA4ZF4UC4YiOoN4W6kM4JQxrCUjoIq
U4VXzgq0hNdftwq9JMMR2kPhmN4fmKkQTVJcPlsFbRp/+KYCOSeFdEYK7uwV5mkp3vMP/GRwkyoU
lCDfkux39JpEgaKpQkYDBY86CiONFFAqatBSILXfUsGmGdQp4C6VVHCo/R+QqtBUW0GqGkMqS2Gr
uNbYRQKyVgpppZz6GyXqKBXsalP2vSBwHrd7to/ymwqZANAEkDUgZbsq4Cnu9jXPihcYj0RYKKw2
g6/VFGg7K+SWTlBcAwrDDUlX2+AIdO/o7StWJbSuAbUbKXzXhePtbQ6RniJ7ec3gRAf29RX2aysA
uAugl3JgCSfOHj0Z6tfJmtZ1dSoqRzw0IQascR5p9AKpG9sPVKX+kIXw0Kb+ZWvzZZTeJWylc5D8
1Zk9QNu1PY7Uocfcz15hURnMbfHrVSvT5E/OOQYTpmFeRek/OvXcbPQ4JoW/Byry2Y4H8jINTUys
lFMuZY/3sDJ6iHgc5tWA0aiHtM4Ucu3CXvcw2AMsdqag7EHR2VDaRq5RcmTJg6YAbk+h3KOCuq1z
pBBvQ8HeHtR3A/1tIitZCgc34cI9xYdXxN9Vbk3WKv4+v5OQi0x6Y4WVlwovBzMX6lDbjD+VAtAV
XY5nlHmnhE4PoNRH+VvArE9muvFCdPOeudtOh2u3ueYmnLsN764p7t1+h7vR7x2QaNZCayFjL1/b
hOLhKWLBhp6voOhjwxBAO0WxFlQy3QH8AChknuoK8/NL7O2MYjCW2mRidnEz8tXqM1nL0DgK3x8V
yJ8qpL9XcH+sccyxFfDP1PItgdHVBo+dG7aYNOI7CcvbmNZ7fyo3c4HybQVXehvbbXUIWUMWms7U
PsNtMHGYwHvAtODNqV8iZUmolTlBx6VAOuyiUraFSBkYLOVX9xoKNvE2JMrkQFRQyq4S44PNf9Qp
K4RtbwncAQx6s5VRopIELTaqENaglsawvVvWyDMeUPanG6gTeHdlu+BteIidilKeHG9/GvvJchbZ
gY6qRLk2LOwboT9f/NE7FCRm4IzVyzVm5WfpIEI1yv1RKx+Irhwh1mg9hUFnPjdpe80zzOKccPI0
Po7KTRJVsOp05L0PyXQxS/dbx3PTagUnwQAV1OFRuneC0FpqUZysMhYFsEvUerw2oMI/VlddtZDw
SGf+MaPhNVaul96+ZWC9HmYY0lvYNSl/TIVRJlOOmVx5Z2w2RrFy0+QNvhqJwSZQThvDqr9btzu3
MRacNLNOQZNvhdoia2SohZUAdebC3g3Kw9MqM88oCNpxy/OofD4eslgwDOegsc9WZ5HSh5tuFcUs
eOjr0yqvGWfVWIdMLEShE/+MWIrGEG8RLj+ELOU3KobfRPmPGE1+FcqRFBV/3qT4fkqaYxzy4Lv+
JNfBZP3iZn1v/PSxSUEufIm91A9I6FWLqwg0BvUAeCHbMgl7c0eN+sqNORq4nVZRCT4Ab7FAR1mL
EFce6TjY86zEpFRx0oiaTWfgUovSc5ckF602WWHz5gGVHs6iGyISdz3JBlpiSLTMl9Cguzyx73WL
6BcdDAehnKRuD9f2/UjV713VGEeckZD0by1YJH13P0PH+6IS5DNiIqDdnbCQpa3HygfBkxMSv1bV
RB84Gs+LHbjD0tPrC7Um+1q3sddW7BRJ3wbRB4UIvYfEJ4W0H325SnKLCaJHGgqBgZh0NIaHtJFe
aVRAONBjglqZ0PVmKYE9SehpS078MClGhmKO41HBhvSH0RLVt9Yuj0g79QeDNSC9aOn82hudzc2j
Xt+Fykfvr6ExApEXmxFQakaXyXi93c0d/j+HIuxen9xtSTK3g7rHOcJSO+/oVJXBEe3+UKIvAUjc
GVXoLjuvJzfatVekpzyEDorFJMwHnPqPXjbvMtXlOken3EVlKh3j0RIJbdpe+MyBdFOK7DsNHIMj
3U8hU/IStP00RsVdZQ3ooqaZbFK3/9JvGZoEbj9Up9bPqcpuqdltsS5g/Rfk4anIW+Yls652Lj23
iWURBTnDKKNGs3Sb1L5o5N08Z0O3rluK0jQt6HczxZArr+t+a34xnxS2MUA/tcnSUSk0o8svg6+T
dfUn1fMXnRMPuRhLIqHcY0Pi6TSMVxKCyROcgrMe9vq6SVlKIy98cSvzIu2A9Ab7qLtFQhqMBYHr
I1+lL53g7JLH9xybtq6XHdqixXsv5oesn+6KKqUhnXu+mAhrCG22DZFGOV39yllhm6TGvu19MEn7
MrbkVNgYqYTLMSbo4qcSb2SpyyfL/OnywMeqxfai+zs21lS8Ojyag6BKkiXT2JdVeZGCeWATNhjk
zR7bGZCU7QaLEeltK2c2Y2SD7pKhRpUaPbFIW7G/L1hoV6ZOGI1mKOK7DN5ZEVV3obuwaq1cYxpn
W22c5taqYVEq8vXkIPaCbWIy0Z+dRGq/we4AD6FP4E7u348Q+YBdpLKPImnWYcBRX5KxyDatfLUB
zMd+MFZWlXaL6CLbddCQRpcisW+iKc8XWmzvg9TYefD/a6NMXjh0MBIzChzoRnZfdIG/oan1TOIk
gRiUs8dYu+/mlg8YwyAtoGJWxVQxoyl9Sn0MLrNjk/XaRbj7kpaxrBdsSIXkqpVcxQEgh7MpNroi
5TTIxsmXdbQ0HX0/at1MAlokFrhSP2gVsgn9I5gnNlzy17qfcC56OijMa9K9ChnsCXjA7VAd9ZRK
jUCjZbzp6bHXIZw5UbCb13D92P5bkwmDHaUfLKuB9J/BOY1hSbYBixWRee5qUdMuugzn7GfKeb+F
I2R6J/d6Nb855GQQoYljxWK/4WbtV8hbYOmP3VtbiGadZvTuWqj1omPL7ansl4L9uG8anxzQuA+j
8E3zh0ve8y8hKXx3cYMBpenaJXpMg/lxb+ALXnKohi6tgWPYmhNyg/GrNIgy71J2nzjqsVex3tcl
jTTFiAuBlyXJk0B9YXojIqAD8/AWpVtLDCnz2ZKuWIyVRab6bAGJOuKQD2Jl+MTuNHbDx0/2buQQ
AFLzi8yaQfJDLp9rl/QCUQEtVeFCtnl+wrD6k8V69ur+dQ/rqUFNMUdKH2TNqX4cDZu1YZTr+NtJ
Vf6COYEbDfZVy16LtH/Sk/mH44/elofeMYGp9OegmG9FnTGpMb4p1hzvrHn4TsW4b7m9iDy4uTlR
z4M/fKZGUa2I6yBV0Mf8F41EpWreDaL0x22D71HW1kZOuoO1YlzK6rumMnrhKljP7zL3zuwhO4YM
fdjfhI5qjKbBY9Y2aCRMiMaN3gTVohd1SnpKRs05hj1yzm2EbeKuaVen7ko1t+ptcj/0WbYe9Amy
GfTWnTAk7zsz2Gc5pR0SEMttiEFopvpXr/3HoLAQiDvSJTt75RPauACRqraSQJ+4CAgU0MujWUnc
IFYRrNmTHMdS7kdy45z4pBnZecbClgti/GYD+SjSvnKHVd7g9nUyc1qOFt/gxk/0GnsmJ7FY5kfd
Bs0syP3Se85/uWcenJ5Bk6Za2XmxwCfJViy1nrgUiqrYwJmQjAP8lWP9FrqGK6UnJACqnqHHKzn3
I/tOvtkBHCvSjLXHVqzSZXwVGneQ2eU56dKx3GQDFeAlf2bgX6YJh1ZpgcSE7cGR+odtvRMY9+aV
4joOzbuTmr9TOtzSFr2+9g613eNc6TkosymP6Bvr/A3NyLskfHPIWM/xgN8TU4gTthNXfPBglSSQ
y+adcD3yARcztpw7COmNK1362Q92zTpuMEHsqNMRmrGK1bATJjmPo1XbOOqVB6lAMIL3mcdJxwzP
Wc9llqxswYsNpQ6XN2GxQveXvNi3blWv8nx4FTyNd5NLiEMOd1zoJW53WCkoLbLMoxhyx/11GxrL
q9GFSeQCibK+E46ebgi0v5sMQiDNNiD2kcpNplZ4aRPAfLoG9Dhl3W8xAamBqDd+p5Hu8UiS+dKm
/bcxRfjTWKQgNJcRab5lMPdr1ZiaWhWhoFW8HMtiWpEzsBl7H883GbWmF61E6u97T0MLI4zFNuxl
HgKmJelHaLFxYNe4d9V67/q/gRl3SwNbADP89lBRwgygXJFybb7pJYKX8QjmpS+ijuEtufkfXc+7
z7k4j1R9CM5q/8ncmTTHjWxZ+q+01frhGeCY3BfVi0DMESSDM5kbmCRSmOcZv74+qNKsJKZM7O5V
b55ZPmUqIjC4X7/3nO/g8AYAiGRJG5DZDA+h0KadM0/8JCvs1o1RcloJ0nSdaw7v2RAP61TCR7NS
tIpSwUDPs3yT1bYBhAyERKw4OE06vp+8WoOJXgljuJg5CC+zwy/tDO9tS8i6NU4OuND+XhTytXUw
v2TBlmbBVqNt6QUwYhALxnzjFmlaAxjBMfAdN3T5w3ZwkL6GvheV6iYOiOUsk6lg9WTB2oUtEx2E
wyQS7IG2LzIfDfqZfdsYc3f2I0660qxejUg/gNSyGCDPdCjCcTn69tVR5gIhd2ekGNL072jd4r0p
IXl2xZHn05BM1ADEvXS2DQxxcvszRgzwG2D365aXG5URg5D61hEFI8jFJFg5JEE0gLebmnQXsN9O
32UAcSe4AWmxgxgE/xutoWdDWYc08dJMzCrmErjWAF6PUuJpmmZGjfJAIAUYSaiH/dzeYKLy+ux+
pouA9wOcPudtZ6woFyWLbASwNgATdcMQ/CWPZzBrsaKzZLMpDAD5C/1BhO7TyBqLpH2RuCCfggkB
ilOdG986IQCUOO2J2a5LuET8SR1GJFBrMBziG66D7hUSKkPEreytlGhwTqOeUk9jSCIFaSbaognf
aNHA2ZL6/grh5soGj3eeKS9pLBk43w1h7eDEXpKM9GFnSm4Nelxbfn9/tPqp3PstxLaGHxclYbBu
bCG3nO4j6O/0A0HTO2sqrLu4H8bXahAkRvrTlVxUh4W6Br5NEtsSqTORraMvITsU8BWAahp6brNE
8CxhPCC01bZcAnqqJapHQ17v/rhLS4zPwPLu3LC+4OBbYn6iJe9nCf7h96NPSnLCgKi3yVZuser4
30PMjaR5kB3ExyZLllAKljte0oUsW3ti43mrq/pRaMDssgJVW6qqtdZpzlpIHTRTmj0NCjrQkl8U
Glt/yTNqJclGxRJxtGQdjUvqEcWrVxKDlC15SB249bXVXAcEJeGn1E/0e6n+lxQlcyZPqc44bubA
pDSXrCUjfPOddj8sGUxCPBZ0wkOimTAJYMwnq6kltEkOVrSTgNdCN7qNm/bF7oL4ubKnk+U7wybp
wVr3oUYTx+kuEYQ43jyNkomXjn15OucFNoqoKk5BcWm0iahZqiRV2gSVUK1tKY5wDOf2jqY9XQtI
dEcn6HYWQVU+J+BjFJNdFS0pVjlxVmYrsLMRcNXoJF0ZS+ZVPBxqIrC0iCysYEnFYmRrWqg4LWA0
zZKbVWlri/k6YbxsgsOSrZULOC5ETYT4mOFqLQlcjTlnnsSSaZju956+/hVwBnBeoj8LmctVWj/R
q03vE4yqYexCe17SvlJiv7jDyb43Kazs7+WSC5YvCWHmkhXG8WvaGUt+WGhyblkSxTCN3oZLxlhZ
PmK6sinwSR8LlhwyY0kkG40TBUOycvUlq2wgtSybbVoqfXipCg7bJtFmpuzsY2JVX+0l9SwcHXfb
Y7ha20SiEd7oUZ8VUMXh810FsQO5S1yVuCtWGWzyJDybBKwtRtCKBspE8JrzI4GNKLbFVgls89on
oi0HRNhUYo+i/GjS+Rnb6Q6/6yGu0z0JRkQx7EsC3ySQb4MAOCmjl4F8iaDTPDf5BjhmXREXly+5
cRAUvmcEyZkEyhEvc5UQMOcsSXM1PiagfIgrCV8JljQ6B7qCVpJP17rJg8vcmoF2T3xdToydiLLn
ykheeRaYbIDHBHUMngRZyGUkBE/6/ncgO5fqFRTPY75E5QVLaF5Hep5Lil62xOkZ5Oo15Oul5Oz1
5O2l2F5oxfmPeNH3OGIZ/y7hfJCc8wiH4RLaJ5b4vpgcP508v6UQGWcmmuMSF95UN5YS2UkW2mVK
DBTjsY0We0iI0bLk+l//kxnrI8F1iYK1xtJTRMOK0P+WpXSSxix7MgiPbQiRdTXnOoV6pPUDXXb7
9V//E/M6OukzNuldoEuU4nZ76y7Rq6W+hLAucawO76ADY5yu+UaE8jlx/DeUKSnKXUYhDDv9BCMM
SQGrMrNKL+D4Py/xrwE5sFpMICwNyO85FVsANqheImONifDYxFG7yNrXHaGyVcoE181ui6Z6jf3g
5V+Akv6O+zWXuN3RsY9kiCwwVZKeqB/iS4846EdI7xLXG5ty75QNfly3vnPNCCIJLrmyOgYaUb8a
5/ANgth0PS5BwMUSCSyY2wdkBKPXwoC8xAbDHwBrKSVMSMYuRLwMF8j+20SCwvmhavv/RY+5fI+f
daB/f68lDvp//4iwRjS6/MMmb6N2uu3ecdq8N13a/hwc/X/6h/+LVhF/y8NUvv/nf3wrurxd/jZ2
gF8ipoX5k+7vH7nUqy95kH55e29CRJY//rrD23/+x/Lf/LfkUol/O67JqZMYWxPhPxLJvyWXUv5b
FxIFh+0aQkJk5k/+llyKRadpKCSDrkFKlLlEaf4tuRT6v23XUsgtKZ2ULsX/TTC18SF91nIUMYYQ
C/kcxLyOsUR6/hSGlAUksYbAH/a0DyW+5OgxiTlkutoGyGhAaFNsbXNiCjfgs3knZSg/C2blRxI7
hEkgX66TSyWtoyC1UJW6yEcRXfz6DXLTSJqexKD95EskiIbCjF2Ht4yPV0SMFvgbJhLENKltGsAs
qySnkYq+AoJuY7crLFxff7p7v1FtImb9x/fhmhsIXqVU1nK7fr4igiSOri+sYC+w+m2xVS24KEVY
moHczXW/6vSWWDqxbv35c40P6cPLhSDH2bQFYVLccGf5Yj/diryvp7l0RLRvQZ8XW9BDw0HNcKZD
ZLwrNWQPC1DRh2SxtKL25OC81D7WKregV1312r0dxqep6/rH+0++2YdLQjoww0nmbYiADYoVuSRq
/fTN7IS2RWrLem8M/aMM2S9BayrP4UVip2rKQ5JS2w/7YBoKD1Kpum7Nv0ZFslAZBO418lEnDBkn
lfgbrFNrG3L7529ofgi85RsK07ANi8fJdfjfD4G3yUAENunI1b4a+nfH7SpabA6BcV02HoKSeFV/
jgh0HtajOTl7uBcm6I2oAxe1HrInoRXPydSBd0ssWiL17RBoQDOVwoQWOsOZVgKTRJDbglHbasDL
tmkrZJu8oC8MTfJKh8gmtYjkB+ZFTsFpNEuac6pjg+nKvrh2lhK9F6BfqprYKFe/j1um6n++CB/f
5R8XgaEey4awTWHoHy4CEmMWu1TnIsgQvmhFSzuCD1R9sWk/bFsA7DLtx40vy9cqna3jnz/e/PAi
Lx8vbaiNNrm06MftDy+yBqeh7duu2aMoi7eG7DlUOWI3l12MO6/ZhST5XJdIlvKJQ38eSOvOmd1T
AG5mBfXR2g86/jMalvE2j0LWHlkeNb2bDhBLHsth+uqqOCWY6gX4qr2TNHJeoqryzNZmBFQFr7Zu
g2zr1F5wDMHIy6QAqKwwmdf9+Zf+CKj+ackiq9vUGWI5LquDYVDI/Po+ZB3+cK3zk33d5ukyOHcP
QUF2UMMgplxPRiFOg1W3RyH8eTWix1j3/hRs0bC7+ykO8rVB3GONJejgTowhU4QFhdKjMzDvm8oI
tqo2k01rv5JHurbotJqBTt7udIwmIguHYLrUVmZg9KxBNA872SWkpMCnv8Ld9sJc+aQGjGjKBeAn
hDntMtk8lpD+8Ag6PuYfH0hxBC6iNIuvIzrGLcPxiqiBeK/TjjlDI98yzbUuzNah0+RlszNdEmGT
GTI/qVjWSZKKiq6otDYzyb5L1JHwdNu8MUkUOMkwB2fM9HtfTtEmyLCShggjICgzEkqhUFFqtuKz
5Pblkn+8JThsDJ7/ZQn9uHjSYTQYNUXZPlHmc++6DMTJuzuXvvUItablBiDFqRDKLP2njvGYUmfb
55UwM/8hnOuKgteBiFVqSKu1aTzKCGPAULhMzgPH2JFKgdYTlMtag6e/rix+sjM3EFDa/OSE9z7z
uZPV0qWLzRZ3qBPCMiYq7oiCqEdmdZnbMb2P9CndoOrwwc10ujcpeijU/M7atgP6zE0EdqnFY9lx
ykEUy+nr2Pu1vB3g89OwAVbdVbE8JA1ZtH5tOk9mGWxppEUrYSr3i14XZ9Mlyqap0/raJTvUM5i3
L6bufRmV/SXmDjp5kV6Tb3UPnhZBNbkcXjARMhML9FmAac6WPer7BJodnjvvkzfnd3fJJeLEoLrR
Xflhi6N891Fsh+k+qEEWu/HkOWQxevoySoCntf/zp33cFHhNDZ1lUBimQ9Tlx5x5pCtuN/IUAW/C
pT11PY6oZOlpI0MC/y0A+5tKu+Iv8bEyB59t6B/282WVMHRbkoZOhWM4wvh1lXDHpuLB4uPNrAiu
xuppmKwN35V2Mwofgpi7T66u8SFe/r8/ke3ZhHrP6iQ+JFtmo+Bw1zTpvs9hURoR3gp1cQcEORVv
w3rM6xiGMGQdx5VAQxm2h35zVEORbOH70JpJ+7tZpp/ZYD6WD8uFwKzvWGxNbEtiuU8/lQ+movZN
W7SV6dDHZ44mtPAWnZ0+wewgdm9F1OFwtpPKWeitmN95OreFxXnZsRmKC03t5/XOGYz6WCbDNnPG
9ixaA0QvYXVx6fyQdkJOUGP5mtH8vCsUXewlh2jlKwsCjjV88mT99krb/CjXtC3lUBP9+pO0wXHj
HtPEHl++19LyWjstCisAgdbRR/uELqE+aHEDBTpkRSkCW62rbvA3uZFeNd2EfbI2OfDmXfXJSmgs
j9WHldDgDXMsxeak6x+LNZE5tOpCWaJNMm9NzBvuoJ0tZjTAWOvd7MjstNrjgsRWJI30s09fSsGP
n+5IZzmX0G0nTfTXC5PLqGqqTDABqmr/CnWOZxaWeeIuqDxsdxmHDOhJ3GiFTBUtdgAElFlOTQO3
VMmaEWn4SVn046n/+JVcYRBXpmyqPuvDVwKXm872QAmW52iRSrPZxsvAIA2k9Oz+RU6dPEfBzXJm
v2I9yT3kUP5VGMO3AymfDwvEw9ySP3Scg8E/im6IdtWgpnNC/FqCbObUmvN0Lg19Yw3dY1f7n7xA
xu8uKnNRlBHStQ3X+rBszg2CyF7a5d4KgXzAJIFYiCE2t8dVlJZXBQiTYMApwkC8OFr5AIdTTMFZ
1A0NG0B+mPb12z+vrb/9TmToCjZcxDqu+6EGwi1o6lXDG1C7mrvSTCYWtC8TTPlasS/aTnJpUqLW
dKanQ2kvR7im9wx95HyjrPS2HnRPzMz9/vy9frfW0Hp0dWpQx+VQ++vzVxqNL6E/FHs3x20djw3Y
szxDW0KFktXPeZe++INbfXL++M2n0uzCJOlKHnwpPlTe9Jdre85CMFpT+TgtjFrXIYgXFLxaJ05M
VYfGRAtgv/z51348My4rvtBZiIRBupxSH+9CyiKuIdliHRq+0v0xSVsNUA8x3jsagT1jZ6+TLRX2
rmRisBLJhJK2ATpicUYJAgv6rN5CD2XL9/S5eq9hb3zyDX+zCVN7cCqwXIW39OPJrMY92I8jbvZG
ay5+wzwiMUoNQbdOXGCvq33Wd9GD1TQnhTx11xFr3BIHhIyjPw0pjbDEsa8T1LMHYqchzQqyzYss
iNaD5nz583ddno0PC4WAFKc4KBiGa8gP+5TG6m22bJL7NHE02vz6MSzJjSqS3dATM/TnD/vRWfn4
actxiSa2Azvi45PaAyNsGTrV+1qGLWyVCYbLoGHL7K7D3H2IEu0G191AD2Q756TSZ5qg09j1n9wg
+zdlimnyAAlONFRLPzy5P+3OBaa2iERMrCUhbYbZ0h/5whtRDNNNyrM01UJ7mUhuLXkCX/phqHZI
xV0vt9qXairHp5GpDzqPtzHt8l2vygAyY0X7QibB19AMq601z4omaCP2phUe/UJGYPeMo1uE2D30
IECHL91VNlTujjg/tqk26Intyo1NIBJxh0EkXseZ+hohv5EkIa6cHh6KJPVoSTrsVkkTuQeCXFU6
60cRojcrE2VtwbG0HkPpBVbtb2qmBhtOHytxtuZmN5UVRke33BJ0wIsJIk+Lsdn9+Rb/9spCksM3
TXPP/XHlf7qyCJUqZB1avh/N3GIgp4m1QSSyNw2Ns4+zYhfPefLJKfxHVfnhsTIxctsOHwt15eNe
UYQTZ/upxJAjg+lrPS3OA98v7yuBYhNkxAqUgsGBzo9Wcan1bIP1fo4D15tL+xmk+HSIShzScNA9
/H3pkwbne93Efb9sbsDMKnKZQnn+85Wy/7mAWhzc6OGwvzkm1cOvy3YGvGvQR7/eh9WEhr5VvVeR
NjdNIc7ZdIKrwxWM5uSL1XTxup5tNGSxeRzTAUFhwBk5LJtkq+tYjdNtoCONT5WuaCCibGYSqvFb
9WZXVgwymc3pXwID1aYVjPndlCBgaFLEWpnT9E+zcxzMbzYaOGfRwwaDG+y1BmNHTPwxbOA62cjE
kbwNsXMlK/+Z5ORsTwt1lfIkXEhLuzizlm7TBJNn1OXy1orTTVLqjEuFXZ2baCifqWxNFOKZTuZT
ZDA5H4RmQRU7MBEkhqgz3/58eX/3IPJAAItWi5FfLZ2bnx7ETp+pAd2W2HKLU04GlPRsLmaBzCCB
yWEsw5jZmj9ZWIx/3lO6mOxL0DZMd2mV/PqpZmI5ywko21fJkGMYYArdKM3dtGp6ie33OYANOIUy
W0b/02F2WF3a8tVO9eh51FHxmx3YqrykwVHMzVGAYPKSDB3yn6/N7woZ07EV1RWpdv8s5ZVG04Ms
rWzv+qV95WZ/OVYFLzGFr4QjmqJK0xjcm2ByVJlsq6B4KFCl3fewZ3XOKFdGoA7/L1+JIyvHG9KY
4DX8euVQseEVxSuyz1vjOa0a42iq6rbJEIyQkkw2rl71ntnTcLRm/5Ua5wVqSczovNySgnzPOOHy
52/kLvfq46pC49dcJhKCafmHsiqwHSNLCR7e+6Zlr2uUo5t5rPI7zFkhyhdVXvWdtSQOmP0KVID7
ra1YPxq5T8OJXE21SzKdAXHdnluTttTk2uJYKt/c94pTaBzV122A15y4V+AEcnF2ma7c8Otaz+op
2RgePBolABvsQoau/B2HifoQ2q7wZsMt19Dtx03agnGAIGvt08W4EVdzs59Tg1Nu2DUbrUus7Sjo
2zsC1CZCKd8rwyg56SJ7NgSDSlzgMWlAGmmZVclpORmOLNDDUfl1Co0LnbsRSObQxa6Rs31j51Bw
RofwLovjtVc3ltwSGiaAM0bHyRi/yNyZbkwDBlGLas9L8vHazrE89qlAsGhX8X4Ks+dI+7wR8Jvb
ZekUF/ZyCtONj5sAOIqmtXIdUzc5cxtVO0fLto61WUcbKAwDdjOAWa5lvSY42EOaVSsxmu0xSDtz
E4Sp4f358fnNSrCcXVgGAIgoWsO/Ps8ukxQ5gTXbizwK1iMpY9WA+282EKso5zoO1DdsscknRflv
Kk+bR51DAGMZ+jAf1p9Jr9p8ElMKiDmjcSbnW2cyv05WeVM76qZtG3PlaliD9JEy588/+McF/vV9
gaGy9AdgmFAXOR9+cWVNjT3R7d9rvfMMuR4PrxEfylBpe85MI3CAvLvoRgmm+Sqx++wWQG6xK2Ao
r2XBEL1p4GnWOUrcrprtY4gGOY0becKZfsnpsRwS0NHgFcgr7cfO3YqJvhaZYbC6CLOi6cVpTDZ/
wZK4mvPuBvMfETx97BPc3qMlIZliB3eSzjJu+4Kico2N69Ahw1yFtP0WWRoRDuGk9ridkDNrr5Vl
aefCH65wHsC9cD4df9n0KP6xyLi2bQiXYaAOCU//cFAnkq31g8AoEEpzsnUjVYKZp7c/q2M2ZPdq
tKO7AobgDbGLvG5VedQ7RW4Gk7NH5b9OSiGRbNwn3LjDqUWl5I2Fj/Oxg4Bn4fe6DoYbOzN1jhR0
xZHkv8byGDomjt+ELqiC0pmo6GRrQXoKopeq7c1L8Q4YpbxJq1xtnEAH2lWnbzFxPRZczZVbIj0W
yFFK19+Tk+NumBwQH1modSoGZzOocC/7jhiR8CqNxunU6QtRTXraWNACjBlxjrjUWhWDpa1YvIi8
h6AWbNypeaihdkIOSB4rPX0YC/PCLApXEqbCALUmuh1xJxE4BXWGuE9Cl7KV12jkM3Xas1/K4OwT
KRssGZN1p7ZtPlg7aWECC016VkYyoOmCZUzkxnupYfAz9YDo6qgC6enj7R+c9uusw6nCOrPWnCra
NzH8xyF27lBkxCQQ8YC81Yrc7mCsv0+p9s2vEU/Z/i4J0++lG37vAZx5A4sn+p1mnSMbRaQu4GHF
NWWaBigsMrJzVSqsF18QiQWbNJPvsW/cE9W8accENiN5oJZfiBVnQ7xGnKW9VjfvOxvRfpqicShr
mvmN82jKgsjcYQ7JrsI80Kpq03cz+RHvpPgYG0aGJDtEJ5mD7JoDwrkgv9y7mF/8TF5bsntKSnK5
Z9VJmiXUzNIaCJ+EdLCujGgTOcWup2T0CM7EkyOHl8CdANHJ95BN8RwV4pFaf9MaIazNWSO/I1Ye
9EWCh3pGBtCB3qIeP1iBoIOupbbWURSzGZnCG3SaS7VGvvbEQQnhMUGUNfT8ICT8ScOkWKm5I62X
vN0MUITMgLfEs01KVYHPFIWioVXfmqaDFTfi73bljOUlggWKuNA1B29o4+rYJZFHnxrEVyA2xBIN
29k0msuQXhR8gTMck/aAkvQ8xGBdU9Sg62aqIc/Y4jLZ6jwHWX5spkBeadlE1gYygk3mdIgGQu1Y
FGa5yc1iH4TGdxMxw1mQVrMZzQrGmRb36LZ0HJO9OhrxaO5kXj1rGig1ieJghdV7XrAOEEt746Fq
yQHhMEVOVg69dgT7WpQvXRkSP9QKInFSHyHxJDPgO+CWy4wcFDcK91M5IWrDFtLhOo4GtOIqq/Ad
iJMf5c5KD26HUQf7GUCNTae+3sB9CdyoulbyL5H5EYMrec3TvUTiUUIsZhUeM+kjq3d3MnWwW+Vv
gUkxgnp+mw55u0kGABkRcn2SDq/NkrsZAAGlsCFWekYIbT2kjiIHKPAFj1G8UyY5v7RB7F0P6q6c
Quu6qJoLkkdrY9YCfEP37srqnDbjddVOr0aorjWjbrddEBTbYHiikNq2VfzomqWzSlOQhqQwjrjM
doYb9Vs/gPWcNWgDsn0YiC+M7qLDkE57IV6ScDIP/UTTVcQdBkY6U0YUfssmDCgwFAyQ17SGIrGp
pX+j3CVWMgdWOXWsDmVzmBqcYw0sBsstb0KZbyl+mpVWuaAyUULW5LWejIZgU7xFo5s3J4PCw7bQ
rCVpippKs+/tJHKv6M+emStGa8fg3VGte0lLaW/1LLrpMLQjtRLhTJxtAzMnbsuVBT1gDRh6xQZr
7fwGy7it+4dZuMVVUgwXQV40oV3NGefZNarhF3OU+wzzwNwTGZMGsLWq7pvhjMAselJzR+1MTUAE
rEOCdbzcpbm/+Ob8QloAQa55/E1qNCoGKz4g+L4NsbuFptdqwRYIZU64NllLZXq0hYYR8Ksa2VpY
s7/WghU5brJw2/ctrkOaR55bgMLzU8i8plhYrimnLMiAvmWv2lqQ/0Gq6brhMNrDxMVXTTtqiZMV
HBSLKwehHckyhNkmjVUf9bB/mTKci9hRbIu7FRnFu7KBGiKxd+cIiKK6WBJSAAeJR9K8yuBxnrjr
aeE5Slw3M/N1DhEZJtP6Ya6Hk55w2oQH9hbjLBYWhM2qKJHp2/1B9CEOdSSKTl25K0PJV8hf94np
PHDU86bKAEHPgL+jsgQyS5ARWkVGuhiCbC/UJYJi2hpV9m3Wo8obpA4DuigeqO3jtd7bvKEJNUjM
3ACbv/OoAtHve5ukYHz4a3d58qAfH2eoMGnWZOe+KtkSJnVQ+KIKiwTWvquNlR5xEGoSks978x2T
/jc4CM+0DB4A+XLtl3UO+12hzeNm0NkxdDs6M7SFw5GIfWxmJJyOByXzF6gOdxa9NaIqbsOu19m9
kL2TrsVwPks8WA8PUw0MHMc8ABHTW640vGb+DfPZNnBg5TOggrQaHsoue6K6xnsZxacIHJeVa4/F
yDGNseY3QMh7FgFCfcf6wba5h5oJ+Gxyt3XpXtEF+mtQ8a5WKFEyvjmxEyfJgj+Qm44tujM980Qu
uEB8T6CN1TxPmjzA9oSqr8LXGQavE19iTk0rs0zuxwFgh1XqB9uNr0FIOu6yx2o04CoyeejSshPg
R62cvVWO2yESb5XrbHsz89zSWFLIVIjWyXyIw4SuMoLs0mcNH67reSYwmawgnl4KAdw15IZS7Jgy
DXeRmewBf4Rni9GqYzD7mmLCvRtxVRXjU2cMj7yHS6hyuOvr8ayRr5Z1+q1tEMdl6dsxjkhIIIVG
5BObLIVcabBTupBs9Ljz2tnajQA5V5NZX4UYfMhnTzyRhd3WHZjhT762s0TyBBkLvRj7rgdXCmOo
dhs4AO3b7H7sw+eOqeDG53VaDTbYZ3x9d4rUYq+B6wdocHizEvdU4dq0x+ARnCYxrGlIx6vvkGji
U4bgMWE8nzkHLuBl9gr2ixBowRiQ4wvKiJSbIQLJh+wBKijtquk45PTZEqMdgCxDR4VzRGLqUbSl
wb8LohubMcXA6B4Tkl07ge7UBumwqjCek6hH9G1LvJ6b43Zz6ANnUv5lqcdSk4nnWosiW7jtjtit
yvPxLhnhtS/r51mSQl2N3MZoeuYUeIdxg7BPRexC39IvNaAIegkMJ2Wglm/bDGNfk94AD8JzlhAD
CHdWBvKS4MMeSpbeLJ6+tmmZHsIc7h1kDOy/TV+vZVworxOU4BV7xLaY00Ncuu9dHQHKaH25shdV
ea5TbCUu5MAISGuvTDiCwJcDkFukkuIQRxYD35YVtlHRsF5YGFeBjPXzZD/SIr6WznBVJLO1+eFd
DSfulQNIr+8RNwX5ZnYQWUmuzkGHOG8kiBiMaew2mgH9IByTTdRohTc6Q8ab4F+GzAcNZRrRwRlM
L1kK38poStataQ13kW7ySABsEMSXOi+Jqs9KA35zD1mHOsujnLgqMx3hLcVVW+yzJboH+xJ6GUoc
ijFTVuUtsUktDemKm1mLO7o8w5puW7ARZUMNUKmd08YgBCipiwmLpumSw9AksOrqnNFZ6p4KrAJ2
maDQifVrsNYbo8eY4k8+qacl2jbCIFInuLTVTIo9i/cw7dC/1afa51Xntc0DQmFpPJ/mYhn7tuyT
pBKAAvJ3ltOP+8EUb5FJx7KJQSRh0B8d9zkJl0MXTG1eRPN6SrS3avQ3c2B+he5Q9Jh19QhLRQs0
JsVSK7QcwGC2peVDVW0/6ZwxvRygkjXcttEUbipbO3Qt2Zr9l7ijUNLq8jEUo75hbcVIfownvhuT
noXbMJC/Fd7E/nhwFbyaMeOlBOFAtfxugQAzsxoDH+mqwUXAybVqBWDZ6BitkcXsXyy8t2Uwv/mD
T103YMXKxYakt5MaQWXjKEAs31JGDNSu9SyuehWiOJPyhbeHG3IiQvCINviE+1Vbz0VM6RFM684t
0QLqrGCauapK/YEGK9VlbEJagnNZDS+p9O9i037rSHP3SpgiomZjGi37LYKbkPmATYCd6Y620ecC
dHCyJ7jkJkAMSTpP/hqQRuk1FvQFkhVxIe/yOfrmG/kjl/Ma3x+9Z0A9SdFex3Z11xcza3mVdx4b
OiiErrFWZhpfRSlEwdnvJRxOQiegs1+HprglgHqxj0EZUOG0EYqOlB9c+oa1jH74vJqGTdX47/QO
0Wg5xlMTW7c6CRqipI50tO4eqGqO6arBxxLhmigTnWaRPKqMk39NLQLl3efr0dDoy6PUtEfYH6Pv
3lQC13InQ+aJtoCjcNNDts6sGWAFUvUpOqi+NQlCAnLAUX9LUXDVBJO2MgrteU50ouOwnNR28jUc
7Pt5wDM7u8wxVPk2JdjwA8f0HOId8GG/+vaQHiq/jkFoKiKHohBoYn43EwwEaiDLltPFsOkTTM8O
NQ7MnW05zqQIqp10WGB5oROH/9NQ4V0nE3zHIaeFtnXepRvN69FNrufQwiPmzifV25EXVY6GcXRq
wLWjZKajL29mJ79H9Hhwuuad8BJqcyO8Mkv5vbOACY2E8skb5aiSLkqFL2HMj3XZ+Oc6NRNghqhe
zPqscdZLesJFy2w+W0UFWCigl8iqzGcDFyI57ERXNvesOGZ0AN/75Iz21mzs5zngPSlj9r0BX0Bu
eX6a75GLGThFOYMCxhgWjoj1xQQPssFbdEyN6EEq/upiCiAbJtYavynlkmfW9y2RaZvGz1HoxM6z
kUdHrbUfEgGUR2M2sTL6iZla7XzTZvsNX41FpnOCE9V13+PSIJdH19bgVPV1HXUUUY16zaHzt4An
HPhscISb7UHTWjI4tIo2cqkdgilgtpKmzP5Y0YeAVMrUlcWVj2l3j130eXDZFOv0le1yO8/FvZ2v
g2G0vTKyupUVU4AY2NdXE49SOT+hqoLEZpFUhMwR5Y+IYAyyKOE+ZRnnXNvG/WNidYQEWNMXGo8Q
g4hl1wiJWWVdosN88vSovYNVcgUdZtikvvK9Ppm7fWXb0OCg9eeJv2aFb3cJZUdIpHeMszVP1JeK
Y+Q6qFpjzeJ0Wwa0EVxaTuXIIW2KgCyq0VoFmmvQchw2RoDSqXbkKgKeFMGW2TrnfAGy9tj9Nm4S
fnPC6p3Gfo1IqqS+I6slg+gFP+phyiuFR1KgapsKeH5+Lra+eh2q4TyUnJr6ZZRL86bZ0nTJ2Afj
g5ggxGskTXqxTQ5P1cT3YxGCxghHMh5GfpPd4+Ctg/jORWl1PYv8Jclqd6VcG4aJbp/YZH3WF8Mb
oqw46MTBlDlY0boT77OJ41Vxdkarbt6wz6HxTNeBTJNty0x3KdSpCCRlQdiHu7oW7Jp1U6+J71rh
VqQEMuhKM9+wt74mmpNscFrZw7UtWXvDFLBIzCCOJnX6TAz9d4yyG0zFI6x6MC74Wo2tGshgSiCB
ZEgFthY9tyCerVMXBZSpLk74up4vHas1x3MCmtr5qo+mTdymFm1T3jGgdm9EuKEQ7DgMkh6BsBg9
6S4Zz5yCymNpVZd0LoNN8IOD9V8kncdyrEy6RZ+ICEj8tAooL+8nhH5JB28Sk5inv4u+g+5Bx71H
UhVkfmbvtT3R3Jlp9Sy6pn/Kmh81gFiyuhizVp0Fq21X51SbjrWOS9/SViy9qXqo6rI+ESTq7+ve
ea4neh5dm4IUtfneyWxcU7lVXsqKPyKmIcxd5zlldMQESgBQ6BHk2qZiBEMfCEbtCf8omOIWFkVW
tPkpTlImZDrPrK8873kZxoMuZicYNoPyNDNUqwlXiT3tOeMJyQ2TMh85FhJAykcUqZUS51ygiWKv
BCy2Mn7TLPlPrqAiywqvvdHk93qL1CetUzBruFS/wJueFribnXb0mrNRNM6r5w6YtOn3ojId97Ri
K4gkXORebjwuZfdFUJsVFctm0xz6dN8kc+RycLUT1ncXwGMP9o6UtM9YZi9pJkNwajYWKNfHzYgP
JEu4w2NsmjtPmnbI+hJmVrVX80AcSOXcKZ3vAcnsn6e1ZwM4xc7PFq4prHmxZlvXspF81umE878q
ukent44MopOzoLq7YgdWamxCGY/xXu8Si7Gu+aHpIgQtW125jtGnjPmnrwFabtblkqcJczWaY168
+W4qX9QW2VNsiqs59V9XV2eg7J8g3rFJGpxHZtdlxEIoAwGQZofFgE45yTdCq4hKGRg4amOi9p1R
I5/PvxqDwx4EKAYzkKIuYtZQa/A/et10Q6trALNps1ub3am6GA5pnb8gL57DuaOU8FrjMAs6dtM3
9iTZ5RHMO4zbPaErfYmazUowl1j9c0kwzk53hYrShEgiu6YT9umxG/zotrIWNM+kSBd6+uD5C3us
uQ/GFPMu2glCfnRaBDMmzYmtylO7eHE4ikQEXRpPOOwGJxK5fE/1qKhiKxpdEFQjJW5mOgOnE+IC
O4/P3aCYYbCVSHBT9PNiXtMRER5D6k25bjjHOefhQOnkP3EEh7keI6WioT3NJ2ZG9tUEljAbsMRF
fd9gIsR48BlTKz97NUYVLF938zBeiF6hqWR4a5jjleRgaApisW4pPmA/mZOolMNJQWgMpgXVc15q
HAl+6ZFqeZ9V2QctAAGliPWrpFfbS/etzQOHuYgXtGU+Dw5AjQyEE6VjNbEfaTFAjEAMjeVtEuWd
4W1IhnLGgdoYkY0048yJcUbIADu7MF7I5zoiynrRh/sm7c85s6BDQt9SuBP9WBKqxHmkKmONbk31
xevKm85IN4NK4fF6+5Dl90j0TWze2aVGssGMFkKA0SULAIa0vw7pfNaLYGmZMXU9FVaLfifIhfNR
NfnyLHCOW0A+dVm/+d3A6WxTp6/lGxA962qNSHEMnPeqRmDbexi/ibMDR/QhCBdfqF5j04euBx5T
1ethLcfyOLjYdoe0w5BjufcjHa7baFGs6/HV0w5sqgzM0PAsN8hpxoJ/L5oS+OpiMirbkIiWu3x1
RpqGeS3xlEIeEIKpvU0+WEgh+CxHKuF5Gd5UM7ThrDPodMwHaVyQ1H/NpdIit1T38WcBLSvqEMRE
xghDFrv/CHrU+pN4UNjRlFR3nlmfSeiE80RoB8DIivlUqJs81cIo28Mi7WPCQF2qNDm6I++2rydv
bcP8o1dtFxlyGI6th9F5FN7NzydCd4iq5ESXyQmjFncbC1U6sYQ2xIrP5E4dZcKP8Nbp0+qd7JJX
XgS2mHlkx05ySdY+qgQ56nH3RuZ1T0rYY9a4723KFxNPzb0gn+3caQBdZvd1qXIL2b7ZBmmTZade
SnKzO4g6qTBCiWmBJMp0Z8r0pOJYD92+CcEGMyryc8Z9xWUs3HVPzfo4ktWzb7TxqlsSXX6lFRf6
8YNfatQ8VUnGn71+seAN/YZSP4/FLREus9GUYtEb2kBODRdfukaq9u4axcZV1D1ULOoPrE/xceqb
92RDJ9eQuvesK7WuAwlaiHbv1URswZaK7N6q9+RfnhyKpiDxaXQo0PWHkRQaO4cXsrI/vxTFYJxA
wDGLQDoX2bPn7GY0IuhJZ2fXZPO3XlZ/qIm8CIqgc9pEO26u+TfHiNV1w20D5OyjVZXfo7sYN3iC
ViR1bhYro2ZD7KAfHPZg4JH6W0boxK2rHAtIzBJ2fDtssyLHJvGlmw2mdhnke61PIDwAD9FoKAmB
r4AbUFCL8tGd5dUu2yhl0ukac3JW/rYLcxhLsnqZzhl/zCG17AcYPM1B9FYGYkpTDEt85zTUTh+q
zOoDk+Cy2aE1G0ainrR0c3aM3KQUMW/+bU2Bp5N2X4f2tOw6TrDNX9KGk10/jHE7RiARunCsGacr
Jogrr3KBKnanVeZLX9XfnbvC4hcThVGc0w6zN/XUPXTKe3scrNDWmpMr4K+SpsseOrtP0nY5mVry
gVIGHFK+JbiXZhfNqQ6wDcF0Ztf/YiINt2xERs1EQqSpWCBakOuquTH2E8RZmtfMoZ5O6rqSMb/H
RXGd8VYjgATrMcjhwTO5Taex2lbARjRYmKYzJzWjJKdEWzuXMVTtOkSZTvON9d18q2v7GaorbaO9
hIbj1Pf/+69FL4v75DCAKAc+UkuO9zXg7TOeEs+V93JcP9h8kAvuM3GTBM5FJVnEgcXEfujAQ2Qa
cWWOQYCX6aCYQyfDajChjKcvYM24ei9QKVnzNFLfjz1AnXwA86CMJVoadub0TXal+WdgZixAR9Jd
SVxH/dD+yJWd7zprVERxzW3KY7dJ8ieQi4j1WUd1gqGh2VQG2aYQjdzq4DeteaKQ2kvgBhEhbdku
1rstKImjo2A8p432a8Y2gDWV9kyq70b/Ns/siMRr92v1XRNazgyz39hy88yHXnjnphxYgxfzTebr
pfQBwupW6nLdreJBX9IvwEB7SjY3Wtx+vBDFybyhn85w+1hkTzb5G847zzp3k9cdxSiZV+Hvh+3H
ti2YwP7PugfxoevAajRcivGW6FvJgk+qBlFV+v/03ofNqQ6qGbe8ApvcvkfwuDnMQca/nm9B0NPi
7mCZBRMvCRwGkPcXtdp17SmXza774Q+IA6z1x2lpO4KoxzdgAMY5Bxvp1Uhw1ISWGOYvcXrWbDF3
keYZ5fG5aNu7zNagRFUm3DRVRzHkMIwjSHr4YC+j6bdh3xTMMnJ+LKOfTBPXnJVAm62PeVX/E9wF
YKBSEQDWoasuL8zUniyZNvuhH69eZkAy1a0v9gT7RAe/blc0rN7kvDkzLCZCv916SJ4TF6RC0jUi
mrrlDBUc1AN5hnSheFTdt6xamBIpS6Pl40RdTZ2UBeNlamMRJpb/gbINyKQ/hxlkRMZc/DEDPJvI
Bi166OoCMYKIIOwZ/POOHw79gN2bPZBWuuvRG837CvDFzhhGIowNlDFWxYDYNxNOYfM3UUaIOM8F
WChdiCzOh8FTt1uoSfduOsLXZ/XT19W4r5zspGeCTalsP12yAhaL4kEDAOUDbExT/9Etx/mQ2wVM
tzUORj++uTmuWoTSy74reLgSqnYtr58bFLu9J8+G8J8QnOybynfv+vHPbDakBSvcTxgVDOS8W9VS
GlA73NyMdLUGeI1fs6IoOVloGEI/t66dtr7z5a17c54+xJo9dYVNV8nIkKhYc4GcFEwpI5lqWs/6
IJ/AGDfXin1et0nOXFm8dWZ15k7xz4vKo8JsPmh3X/JMSIrfVIAAzW9Ib590J1GPZctaVtSHCe/n
TnP7ZbNvg4/IPTdkDzbukpJuvgZxHqvBA7BH01HW72rV//K5vOuloDkTKY4pksdBeYatZhhBP/P7
ZKrJrt1AtlHj3vPbtysJfiYELzfRz9l2QLMjvLKPggNmLQQhpt27M2F69qyMgAbksj2Vo9QQzjar
/dolAui/p18UBXqzVncqsy8CQtmzCW8+nh7zbl7AsWUYVtv1VRWsiJRcHnuurS5FYUvGwx4GJTS0
/Fqzu93VLliR1CVqvkZHjM6UWXEfOg4/0BwmZuJl+zm14j12ciZVrvfbLXGoBNxqS0xdODCQIw5y
Oi+Z/jaZ0/av2w+IFROoofElGaknYjd+qTauqIJiUpfgRVLQz6X573+/Hu9+u8s5mLiX/YexRlqx
tqX/whYJc7oj0PF0ka+BUmnX7FkmmR0N7uMiBzIcPJ7gnGmBN+Xfq7nSlNTaRddMIoxNj/Wj1eqH
onA/2ZSxYHLiI9GP6y5/SfAxhmks2JU0MMGEE6LIoFfGXJuUP/qcf8dIXz/08kzRW6EAt5gejrxV
Bl0zWgTYJd7qZoFCoDaIT652d9+76l9c+sPFhBhmSu9x0RnjmfIyTbw8lVTQMvly51nSf7WvqkIm
U22pd7Ft14euFa8FK0oW86qtbuaQfMYeKNRY5Od0tU81ZOJ0kMxEym9DSVJa6z8Bo+3SEQ1V46cm
UptQKq31vpljrkMLXcX6gOjpR30FRXntsidmRz0jhS0C0sp+63KwIS+W20gAkY9VY9Tw8JUy7AKd
D47GnpggjkSSUmFT7BbnPJu7qHbKP9O1ukO1MfYnyI3mtl9cjZ/WY3Vv29YDnzE0sup5itW9BS88
J31vV8LHosZ0D05rvDdz9gpJ8Abt8y/NmcB5evnHQuuhshf2fZLJVtNQKJdLzFa/fobsspIM6YRV
Y/7NWojptm5iFVmwxCOjUae61R/LUl0IROi47LsXFHSvuL7xWHc2zatk1DI7ewav31Upm9AU9QuT
zd24seFjMQdCMGv16dnRaH1k1cvMa8rS7YMT7UuhKeK+cdad1qiD3Yu7seV9zZL0n2F86Qbtfs+5
TbAmMgK9ppZWGiBY0zhvWJdFYBDuw0beMrUQBNyDsCym+QMg/620+4OMSyDLm8yv1cMJsua+j5P3
3FubwKMzYfyxrDtfoLaSuLT+F0fsyDmsvALRfQ10U9qSd1ZnQ5s/etX47NpZ5Jjfkg3GZR4hJHgI
cHyfoNdp+LAmSvnWAVTT5DARlWKkxCKcCtZxXTSHDIxZYdM9rMWx6GDu9Qaf9UZsa3SDCCT2kFWR
79d8/czcNIgp8x5WKtlSS1WAOvpB5rlB0rtxShtxnBd6cJW42kZjk2dbXvAuQNWVGNILBTfRyicI
XUkz8ebGz5Ufs4yyPpTSiqh5VrrgUUWMRnUGQwSpyLToh8ZMtiiT/sncIIR5CVDWxMi9r1LgrRpb
6wlgXbRm+DV1Wj2yJLaAlYIVHlbeGYwDXjs4yJsSbSRaKkh07WarOLLsPKX7IkvMBPS8TpSIaOKv
lfAU69z1yZElDwffJo3Vm7LQE5V+paBfES5hEkdAERxzXKYo5pIaQZCAz5tCJEH3QqKET0IHOzwt
I24aBwSHSF14Qb+SSFFh6NkBG0ZZID+ZIBy4Vs2QzTxvUwEXbF2r7zh2jvYm42n8t7w9u5WN7PJl
KY0i6AcTTn+aouposiOewvXg5uK5buCq+jYU0fkbvBKypb74GmYEEOlMKY7an92J0p7bFXW1P45n
rym/m7mj4HCqV1uOLzWHSShzk99FWH+lpT/bHdHLxAl8mcYQZCBRDkYFeZhi9WBZC99rnzwqVb51
rZMHc0Jqc+FAKhy88ZphFlsSgLIGAq+UBLzOWV51y9kiddbuZNn9T18kYGuY8Lfkvc/+A5jtLCCG
VFyEEnygirzwNnsB5RaJgkyNkiqiUnlIehWXq2cxybPHkCFGBWkyP5GbnWNKUPcyH+642C+YoRjQ
bBS/FXgyV0YHEFH+LZZPjLSobmCJmwPBXEMkZdvu03ngyCkoiR3/S6as7TI3KxCRza/d5GeBZ99p
tmkf0GbzTpQZeVq9jzieY0LEpACR2WVHWdpxGujU9WmZ7DXQuvsFgN5+yKtdwuCON/i9tI+tg0hi
GQebIquO+hqaOnK8fFHP1sDNsy4FG+Ph1TSX0KygkAtmBLgYGR1vgkJzv/2HDVe3E7avzjWM2Ng3
fnT8s1L1qAMdNDY5VwIKSvfZ3kjWppOfSZT49Yb4Ih3fPvYzT091dSnHue/kg8JrHugAMSDlzc9Z
adxxVwb1gPrWZYad0lNVVX4zV+8jnYx3DV0IpSDsXLf9T5AL0g0sHWW/Upu7zjUj7AGUYke1ekMB
0xDYMF26kXAPYz7zwqq9n/N1aiTr7FLFyW7EzpeIUT1b0LOsu4TuOIsfhTsgCHMZeLaaxlDDfbOA
rO38Pn0sbWbKi0ioNV9aCf4t1y64FYI29+/GxSQHOEa/IWNwrNu9NbrXlPiWkqAvfWY/XvYgFEaL
u1HoBToQspiFJDtcdL8lckJCeyWnaM1ZMkJmiLQ2pdH23SEEn7Z3zOQPJyK+N3Pow9JrX3PSR3aw
KmC4NEMCeszYCz4VLrOW19xJ91VcHJgLmYRFpT/Iyx1qeSkjuH2oejXv1ya3zDM1N5gzfjovdXYS
4s8tDAqsehS776wYzJNUBz9xoF7HPzWFstc1lPs6aRp+HcrG29CRtha2eRW0qmfKh9xYxwq98/OV
wElmpMpntK/XxWXQev4XCM8nNmIVgwB+I6ssny1CQBoNjmqsV1ZA7DHwdnCs+tBN4czzUBDmYaV3
st2u0ziq44kNs97fWSsQ1raav5S53PuNdczcOirj8SZU8gupxWFfTjTclLAayJgb2Xn3pVz1ZfUs
cdzqtaQ82T6SKSD5IOxXC9gocGTlFqTbDBWyusR96HoXoZ3G8sexRg5H/WbldODk1sCnMFRk5v6v
XOookYKiEm1f0zA16i2HxRbxyL39QfCmvpdtfFgAoJeJdWAaRnyR6gOBpJviOpx9wIgkD7gmrWm5
+D/5xOOvV/0cCrTtCKo39t1yn4j1FW3tQkRC9bIg6ZSjFtgusH/2ZSbEJp61mtF6WwYg7A+jDZG9
Z6zqajKgXP5QFOMMISe+U2OHCMWJRhuScM3oPLJVgeuqPmDYvhpOd2tmz2CRl3zocGVazfw1ejZ/
Rs6KUvcT8grsl7aZnk3CNvKWKBALjcOg1JfUuW5a4+JoFggT/8ooZj90HRNyArFWId5iqw192iLg
38ljmToaUSEdH6gy+12FmmopGRqujHNqe7H2+tKtx9zhb3aRdfYJVMGcwcgwDC9LwfDTxrawVeuD
1wWaaGymWOiZ7MR+tWKIfEYRysr+ETm75nFMmWEuD07NtW2PGAbKfOBWLKAIWnPyqOVIg9Dg3FOB
aVxe7ZscHSbK4/zepeaPWQ7vssAEITRCcFLfp43r64Xz2ySlUjFqFNktKdKGJdV616ekTnXopXZc
r/+6UuLKiKcTAg4KEsAEkauXV7tyjqNADpyzbL7G29YN02HrlCcWPpwX3F+nRaTvNVtVEmnHaEbD
Jk1E+Vbj/AIAJrFv4H8ipGHnpZ1xl/sK88Ywf/TrNa3dDGXd8DithoB643IqMblbpImJ0m5vw9z/
l+Hf3HcRgR0mngV44ISLc/YWYKCZatiLxwCP6zXEKPAB7QpScUG481i3AfUgnwSgVfIs52hoGfQ5
1mFa5bvqSPau0Fyl2/ytIIDvADNgr2L2E8sb3zdo8lg4gXJTbJtJ/WPlNgGlDgi1Bak48VSEsmvj
xXJiMiKWnHTY7G7O0ORC9u5aIDFm7HmRvZMo6g7YMmnaBv2i+8uxNtExD2q5suGueeC6Z9MgMKMs
DGrmtXoYmwI8MlMllCh9aHSlEc6Jxe+z8sM5GY1inI8z38NeW/lYLWf1ApLMIpGAa8a5qMJlUW6Q
2muU1u9eas6HhgQBiOYxZSN6O72ov0Ttb0l/OR6LFpWKobIQXjjzGXSFjYvXIPbVq1b9yz2iCnVX
f69IPwX87e/iJk+iZJGnIS80xr3anerN506PX6v1f6YcSYhHq/4tI0F4RJwCher+4eTc1y7fD231
3unge5k0pDMTheOyyCMD+S3LHSlZzUhkt8r235ggnRD5pRArUVkTQx9jsQ12zjBi9cw5xTqy1Dbx
28CY0uVcruV/jipfq0p8lClRXN1r86IpHBpajqe63sY2STsjreti4oI1QEEuQj+CW5CHE1S2BzH8
JJquvebzZzkua5CwudvJ1fgcRLcGtHbF3l69/xTpL0x5Wg4wG0SyHec4UNaO7MaODJ9J3K8p37Ec
rD9L71nwotKNzJn8M1KVUJQP0BxmUALN+oxys8RFGzBU2zbo8IbdmBxfiw0QzNS9zOx/q0ZFmyyF
oBJqUHSSuVs4Y9COcdSr8V/FnudYYIFGSPI+mFS0YCTOquegNLBY7109P5sscZ4ogX8wVySEcmGw
RtIBIqvXkNCVpCBzxuFBCyvfuayV/6kVxU/BBzLOWnVKDJN/MGNmOI34D5fBPC4Jd06nJ2O0jP4r
O4ezPj3n02RwJtJOaPVHM1jaLtXXjojGAnDM9DCI1YTUg8i5Z24UNfiQhU1gXwZ3eO/0zd+4uEuQ
t8R2Qqo/ZnXFake5nC3VSV99JtlT95pVKTNSKOuDw45P0mRm2lelk1+4ghMjIOaglUOgmayeSJM7
dYNt0ebqH26hPuh90efImBwNhAbHNYWCNTEIrHR5issVnw1C+ICq/ivN609nhZ8PFsDeG3n5Puqt
EzgV9PcE8hS1DJfBZMqTNo/vIq5Rz9UO/65xABdA5e+kdVCbj5lVbB+Y9QaN+j/aRoSvPaGLfORX
jZHXRTetf3RykeOjhxtYSk3WFeJvd8iGBoGVHYL/JAdu/Tc5uDZ8u3ova0awuI9e4fHM+3UEMOdW
FrM5AzxW/jwoh50TsjcYSdTEgITsgaAtBWIuHPlHA0cn04sosYkjQ3zU7EYtk8Z31LvXuBk/1jS9
uvZcECdCeGM9fcRG82nHfQwzUdu36BBNvJD7FVN5WPf9FGRaGqbmtxDVckxX8TWN9tM0z8WmAOXn
k8QzES8TrPNyjFOd4K7BPrXzzBxvuE7sBclZcHSwcGmgt/293iza3pDsh+yVNyxpXLDilKLnVp9f
jBoZqREbby4E3H7gzyctTe3YQLwwPT20PWtrTUnyvpR9StvqkC1jtfNmpDdm0nVn12xenaI/wlwi
r6yEy11flClueDDlgZdjCdbaYVNqFufOkGE/sctwjECQT4aIjUZYg5nYrr9lub1VOEGaMqNOjceB
JMGJ5J4XcAU/ltdjnFEDSTK2ebYIBIDJP3jXUa/i7R5I8Ar1d5p3l6J5jdhUNREZr79YpAcEuZxR
46Uz7ZueayVWGCZFRgraITfoluGfZKE0+dTZITmBXzd/Ck/vS73CZVwlUwHXUqx0Mxdp6rQepMvb
Ny5UxXP3NZO+ucm4kTLF2rQZ1pd9axvceB6PKHDL19obb34wkvmHa270ThYQt0vFXqsAYn0xR/ye
sSwgBuo7aZG6YMwN8QByWK9mkWxhQcTDmuav603ecS3Sm0rY2XeNb4cjY2KAbDOrJK1mdYmbDOfR
OtEZez+T2ZmhU+g3j90JQR44NeyZAYGEF0zrKJyDnSR2EI8VQM4hxnhWAVqV7k1PyXgccp3iLVX6
BeXYUS+QBSx+dVo0+8+IKZlKi/M5I6Ai3sLyJnZoTEk7dhPouosqsfa+LCHd4BhKW40GK+lI+Wza
QyxMjWLDInQu9h8IAvy0s222V90NLbpltyUcwPT+JWym2TZxaqsK+xPr1EMP2os5M4qyzjWiNkGQ
wdyIuJzu2MxrBDHKvuLRfJJbcYiK42tqWiBy2LRZJ1eX9mkc++RUbY+LXeh3xcCFRxwGYoNJq8JS
J0kLeFYwgcPBhF7dYovrJluZImXWfvPrNst7kZCGPCqCB8SSfTSlWR/WeUbjJfVbq6tu5ycu35r/
SAWBjxbE1dhxH5MZjLejwmvY9EfMUCDfi/pEJU6H0M/ftUW+WY4UnfnjOe5tsgUQtlsloQ7u9DFU
7LIYpdU7zRq4Z6su6Go/KjUkQL1OuJvoe4YpL619B8ntjaAzWjgCB+KBNa9ZE/SIkRn9N72Kxpp6
hgKy4/z4SEm8SSbWkDXy/0D3orXIPvsJk88884wj/4jvi6F7TVv/URWOHYxmhd/sJl3v1hf/qRYX
iY2igZCc+1akd7h4oVl4uh5IRfoGwgGOjvxUDXzgWen+CFT+jBRImvCntNs3rcWk15l2lGaKgZlH
reRE2XwYhHVEAwWNEp98ndB3p6v/X28wFsTVnjGUIacuTZ9rXoigzgXJvago+6mxAiSXFdXtVkvo
ODEy92khGNVHCLsH1VAS3UA89iBvyMoxMmdEsnurYAgp4gsCfJ1AMFNnWc7rr7vYUFskymX6Xzxq
3C+8Ttiy+eoQyObB4nb3lIp/tZmWp2x4HwU+TkIwkEHW2baJ/awybNcp1OR8GH8UetpCm6iQ3c9y
nn/8tgVwURnHpW5/9Iw5NHImmxKk/Jt9A1rWplEiHAroJGQBoQ4C7P5g5SAwmP32vJZMBdVDT06f
Vu0yOb4msoJ7Sp9lqnuN1s6e3XuR9KeJHnETrj9yeT1WsYNnOo1SCOflRFVMa+xUdMUSzoctkgPB
OIzr1k94dDwc/HE0Iy+Tnd2VrYAf6Gjvjjg1LXvZ2ELy0pjVvyJbkbaQHax6v7sY5vyjjOLUo71i
0jz8zWVOTWQyd1rLH6whVVjQQO7riiW+RUBXbo8O4D9fhePIZzvfNOTr/Gjf2fsZNxHtdV15DDy1
Kg5q95nGw2HFCRbJWfGD+clDbhtkiWyj3mQzB3BkZ7N9tCUbqLKq72NZP5SzTVBa/4vLNubPzSec
IPr4AfQAIYzO7cfZjziP/yPdldepT581nZq544hzCwIzkhFXiMngSi1JsFgjowPtv3KpPrSK8UGW
zS/Sh1Wi21+Z5T7VaORZKKKvr5a/aqSFtsuLE58rUmgKVQPLZ6XrYcTfST39tNgr7sTY4TEihEGl
5iXJk5Ce99PxnYfRcaDu+KfFSX7XhfaYSay9ZcnGRX5xfHffzQURkukQEv1B810mO2d6cBx5jvH3
7LZHh4nZdCh9pGsmzzFz04D0Cject/C7fpy3ZjGWyKWXX0sKHXUW6ts0uwxJS/pmw/+bM//HhHsn
x+INRVnBmiH7N6Y1+44VkbGdnroEYe2S3eNtZePN2C8heoM9AdcOGtsFIbrlHfTKfRpQ5kamgFcr
NwUIAlCRrMZuIjZTqOp3ikucCVXN+tlKO3QFEa4PY/rg3iCecGDOj08htSYZ6SjmGav/w7/9z9AO
LWnMTB83CZ19ixFAbgmnX/iMHmeHOXmMJGZqXmTsEE5vbnupDs+K1FxCXtjQ73wNqZBo+j8CC40A
cctRp0wMBLgVOONE63XkdMoTTjwFSnhFxOUbz2bSvpbfyiERpiEHhMKLY0x1Np5jRlKk694ZyaSF
ixk/Egv1Idf4nqeIcKE2q8KWJnT0JZmwgnpXJcSmDOTrtoJ9LpFUp0JHZ8Bkk+jbDGnEvEk/UqM5
Obr7V8xIHVvFCepMaFJGL9rAFZhqSULTxxQ1f/qdDSt+Jm9R+3p6nPyO/DNvvCPp/nOWzp+fFQAC
GoJTV3cMBqE/ds6KmZewKOlYUZfycaxYcRJpME2axnDqUYWvYuf1vOnWI5qAR6Kt453iVV1SjlFD
kmM0zHczJkW+Kr++0QIqVh+u5mIBnkd20vSfljv9xrakoRg7jz/7pnXaC6GyRZTOK/a/9kG3U3Y0
GsOg3P/Isqa7zKjR854F5NDRJ+rfg1P8EUb7UM1WpBNPsVu/ydAxR3HjrCfXAyYBnaud4kvuuIl4
Bn3JG16akw+Ik3hVw1nACvzkjA4JmkrfMLcyn2QDv/1o1xFv5MNcJ7t3w4XTYD8n/gM5rZv06uSm
tASpDy/M6P0LN1uK6Sr9jyzFOoDnlJgIfzgRLn1RtZFdss0V0xDaXX0cev1udEysbvWrCz4G+XqP
54UhOCtCptg9GlFXH/7L6Tlxmby6OjDYzhZvYKaPhRiGoByAdPOFrDgvo27gr6S9O+Ir3vF3T6Fd
kB4mE/n/CKrePnYj63/LK+CeyddWGTJo8LBQV87vYLT5LLyVyL15X0lqBTUNj+S2pqG1EUOqbcYk
atoXb8j0YHKQXxQWPr8Eh3vlhwiKWBpazmNjznbQpK25640hoaDxPyoGbjvPzhM8FQfW99kBbSq4
DnymCKPE3kN4udCIVxrK+S1fEZwJaMLmJtrsX9Esf8j2yQnD5ENaIorx/m5Q41PZ5/devQV24Jrz
eZ935hb/Z+HnRq60ve4Il6csat2SttQcZMifh+nERpBmNuzsl5tc/LOnV+2BgQ4YIpJ21zBukr8l
Zi/sJvOblaXEaOBfrFANTEt+4Dh6KC1I3J66Q1UfoH28J7TxvbDdQ9JU5QF/Cus4k99/y86lfckO
uglZRhVHU2uRnveNHfYuVhFZ1IiE7W+2OoRyAAE5EMtHaCZSpGzJh0AujX9UgqIFADE+MCOGBZ3h
kHFsUHlVpZHnJ1ywKwSb1iagaWHnYSp/lbN+e+ysuzr/M8il3NH2IBCy4Vp6kncDHCbFXoeXY3HT
fTcNJKOVL//H2Jktx41k2fZXyvId1XDH3NZVDzHPDJJBUtQLjJIozDMc09ffBVbdvpnMstS1TKNJ
RioYA+B+/Jy91/YcPgyBXHfF6T2DBskxoLTMd9EmSIBj+4tNpOKsvKu3OhbGS4HW3U6dju2WuJQR
CH6mgbcygnwAKoksaGwmf5+q5FJhgV0xNTs1LF2B0LJzUUpEXLYbHvra7B5CQq7xKROySpW81iq9
2cIO2ZcV7AKvrLzV2ADisZT2PPUZrc0qe2mzbnoyEPawZGQR2XFaKXvimLRhI5v2JYrjgxZl/hfv
6MJ32CbKNw/jwU1XyWNtGPVbGrvXSGXx0f/WQbvAsYw1FLmM2PcW42YyZwdofyUZWhGqhXSNsYcw
qyI4qcojQxTngdlYAnlIKNa5FV8KlaUwFBjJhXhtwdG8hArUIG+8QZmu3RkWnW5R5HeBAfPUVV04
w6qyLS2lKSGbbYzYgdIJjUQ46ChZbQP8e4A6XIhyjzv9G5p9j+dkPXFWhyjDqDmp9Ix3TJn72LoX
wipPAeawlSKBAEqnGx8tO721Fkf0Ad1+ViR38MD4yzA81Hne30Cu2aQgovuBq41UP7KbI9mXZ52T
zwnh1bKwAu2cetQ8tE6NY12Rcl6qbwYwxcHHguZmdPTrLtMvtaQARfDEphhgzMfDkCyRGU9nqXOk
0KbxSfX3M8Imic2XCQb9Iy0CLMq9d8qqjKvd1LY4TKNVDXpxpbXJsA2ZQA9STsuxzdpTIczvQZ+Z
O81IBBpP3zwVKIAWmWtejRpqyktoB809w5RwXcm0W5MyAeNF6eljiGQ+TyxMCZGXPwwci6sUtIUl
bO8oB2apTjXwFjRNeCxExkra3yJOMXfkQ5oXTAwHTXm3idvwONFqS4W/S5lkg7RHE618dMa4K9W1
xl+MNYzBFcaktzge7kyrGyC599mqz5D4zHRl6EP+ymlomCD/ZthiGhc7NSrKEHpbaIAuSCp8OlD+
d1d9tUi/XRPdeig4Ry6KpvT2uguzEPVksE6KlLm73fSX3LZuUZ37p4w456UThK91zHgI6hhntgkO
4ei4PGZj0lRrkGw2tbVtLBoTIZkXTCHHL+BJrl6kCOdr26Xh08jRLj3u4CIR/Vb4SC/NNP7eZdO9
yqrpFBes822UESg/GusIKXU9gHkKXS5JqTkjcd4wAxncQgf7CbGwOtg5vV1FpbgVxZChxB++1AWB
dxZ+tc1g5Q1chCJ114abtzvcs2iepVM9cG6l72qC/W30/Bt8kp7l2XMvm0nTv0HOyY85JKfYzI0l
RKFmm3lqTjPwMPfJL3Cjnn2JCqTTzVPPZ3H1M592RSjy1VjM7geXFdaPAnMdVCdue73ncJeMg3b1
cgxZelMfuyS8UIX5l9Q/ReAETkAZk2NEsc3na++wwK6EHn71+/QxUBiKyFiAcGHBAMw646eechKJ
dPVs6HV3DMUXIlkzmFq9ekkM8AqJ7mPtpSPv+JxJdNmeW6Na5/iNlyjc2r3txZzPivKQF5Y6d605
3Ft5SD0D2iscKMdrj1Mmzllm9WUPocFkRJnrZnfqSmfHdijPonebByzoe7RTB0mP05hE8VUPCTd8
ddzveI/MO12DSgDaTOy6OSaMBmPcu8XaimqPqffAnZpbP0goqHaeka4xNWYPvpXnJ1KzOSGV1TKj
tfnsaSXMzYaIWadIxq3VT86dq3NBwoAhcy+YhlVXN++dKV4YuLt7K62LlXDpskfWLIwn/zKbUGSX
SFzcsQzukJv9aP1cbKWdnMt2Cu6c8UdNIue9VohVrkKD0y99hrBQ4lhr5PxklMCLKZs9XUVxT3Pw
x5gZ6cOgBZzSvJGA0KxH3Cw3WhLgl2rjW+lBaam8BkG4BjaAvZMd55An79mUxDsKvxg7oJZfkukY
zI5W12oRwlD/LnIj6C9eXB4TrXtmnNXtItfc6nHmHeTsYfSQiHNii5dGOiE5gA7cUtRVXHLbn0k7
LPLaoAMY/yibvj/aekRJ3LrOtvBp7YWG1t9lVfhTt+v23FuGfoPwgP9kMuiGB3I3YyD3FqSjBa1L
6kW7ZsRoZONeaPC7Rn0Sl4DTUmelGASZl66IPx2XJgKYZUJTf9XFpnFnlys1duHD6OQP+GMQjqJm
piRPtgT4UF7/q6lJs28WpIomwKZL+rCQzLxpTl0wH2Yb1wUYDVygJ6BFe4rmUerkVjU6OPaytjX1
U+veNQ4oF0hTkHOj+9bpvLuPa0VACd9/ODktZaHE0p5kwx9AaryxI20gprjL3NaMDePvb9JgrRKt
UHsZOf1BN9BRhiGRqVqBsnQMkcca7EJekO4RfadUodM8uxrGAzlAmwCtEzof47nA/jTpswAFrPOj
QlTddcZDMDryO6VRKcvuYJbAHHVYYiDiuLYn05veQBzP4OBAMdvP3hsPS37dARiya1Hfp2P8XE1E
1046nDIm80u7VK+xMRDF7eOELJzH3g2twzQhTbD77ygRv4GD0reCGcsChXuyjlPR7Kc+3k0isw74
lcW27Y3XIa6x9DnFgYqBYM5Sf+wVJj9RWcXJcWm9il62a9cMXuQAbNQoaCDJjLFVhlXKAR2C1atv
llSbzaJNaKNMmR1v41Bz4ayUt7ArUaQWfks7KqvRj43e8eMLptR1X4D8l15gPBFa12FG66JT5heH
MpV4BjV0GES51+tuIK5G15uS31La+0RjHufH5pzMLpE2tt5w6MReok7Z+XbE+G7moegeXtYCMgsa
Yjq0hM5kCzrFT3Yao8kcoqtqWgHsVaMdIvIvQ9q7W9P90dpsLahXwOZJ7+r1tYWpgLyrij7omLc2
OCTMMhX/bpfk0WObaiWI6OR1rJV2rUoWT3/wT6rLH21/moW5gwlvM2qZml0j0GlBOCVH2ebfXXfQ
97kIQKjQd+2abteQss0gHyaeEdCRz2sGekRgbT26y5exkRWqPHcg2pkRltkFxyZEe121Ij10svrJ
mq3SLnkyVRFu8oHzSWt6hyEQ76aH0p4Rk7X0vbJdm+1Au7W4DL7bXRP0oTizt5UXM5ke8ezCKETU
gtyfwE+STCvrq98GGc1qXT+HyK/Jo9qIFN+rayE4QbAdpiTNYNHyRsh+BKGjHcqPiKNcPvC7RPdW
wxB+bYXzojkMYaB641EMKOrbwK3usq57AdjHCcHakMPWfXM8dDhoWtJbhtWTg68IDrZenGLFYSJo
MvvebA9MlzHY1fEpU913u+/f8hQyM53k/orae+ja7tZTz45VPfSYKsVNlblNcJllnFTfHeMG3TxE
1B7IDGGZaXeoaFOjVWiQWYl+uvNd9lxs+2JtmRGIQlHLleMTZIBBEl3+oNt3Od6q5YDbJO4Sg7av
1NCl2u6RA+k3AWqkL5S3z4eKM7nS5jApLXxrXJQy6NS430Pn3CDLArHzNcz857xt662p3G6fWowC
hWOj/XdJq0gNVh7bg886ONsBHShaqirDw5csWuNeHyfyRCwa3W5t29tmzNft2FqrjoblpU+Ma9ZH
5iOJK4xj++lUBA1l4bTPKsdZeZMYrq3lFhsJGBGBAxIuJ/lqUCtcJmDlVHWWeraA9+OigEvUsAkv
EDzd9TrS3WKc1/Gu6w8ufjBqqeDgiXADHOba9yGCkni8MBCmK1TjbNF8uz4xXDvUNnm5lL1kNVfQ
RKWVZctE53gbjRSqeEaqk4qjYmsIfq1ZCrquTZWewHqQVMm+t4WegIhmMMorsLTqOiS4a51APgqF
rMOMcT6oyI+O0O/YPcfRQI2Q6Ec0jQq4prh2XZEdjPyepFcibvXZxlWpeYDfbnUzI61yyluEyzcn
JOOuTdBhOan91SpiPF9xc4ArvRpptu9tPBBTFmdHjsJcLnr6ojswAqwk2ZEjkyOHZygwFw/2lB84
yut7UL/GxlTZWyas9GRbhthrvdh2PRNOkEsMIO2BPLIS/xnOzmGR5ihkDO+kFHw5q/UvkceNh8iD
uD38cWcOVO6q9gLFuEGQQm0QRshBCqdgxeGidd6UET3SGlKbKWyXNeOnM5bWe8vUixtlJW5acUIa
g4iizBFd5arcDW35lCsC5uzRY8UTfngMi/JHhCkeGg8EjW7AUJEYzj0Ng+CQ2forUwQ6qXp4ise0
utkS2wCy+GLU+12qZYesg8c8BOVl9MXFbVr7+5icUpSsMpkYKAdnM2sbUrzbK8Zs6BC9fKEXuMtp
dCV4POn/Q1CvbWs/OP0dyWPHoor30+hV24CKd4n30OEEcTSYhnKhKHnQRbeLpVD3GUVq64jHJu2s
gxiTvaE4xIjewPAeBqcsscD3dVQZ2ZA19zbSA3zsCpmGj3mv9GAiaN5asUaAlfLG88cXQybaikNf
uzOTnZ0BbBtsaE+Q48ODlQXcqxltlzjsb7Zfg7lo9kUMU1qvxXi2Az3GvRxVnAUZHVQVsijfGE9Y
x7cyQa7m2sF4SQ292wveYBPdIr4li1tZFtH544tf11s/tfs9hUh2ivMJJVSMJR6PJQE/sbPPMvz2
2ZiNS1cFA6339Iq9wT+qWD3pdmMQoN6dR0DhO5NW7Y7IhJ+62TjbdCCTZdKwdLZ6XD3TuGUjdI4q
KL2vSlXjIuBfRE529NtZWMwEdjPj00Heg4kviaIYKirLfm42AyhYowGlM2+64tRYZC+OaXmQZVbT
GoaPamIPx5MFEFGj2MQj3S8j5oZhPZ58pBZdHxQrdM4GnBwytr0cho4feDcT1upjook1bvAvyAZA
kOK8OtQumBNnQcqSfiHXGOCM68rFOBEe5SMIZfHh3G7PpvjOPHSpnzyIwQhASXYNDS/AByYQw9Hi
x6nIAzrNBmkTlRZv8DaEqyExb3Zh30Z82ctwNINDNB/+9b44erWIABPoYpOZeKdlVgYrd6iPnt0X
hCRHP6LwEGeklS5yyD5OCt0uchp9T9larWYlqJVP68kyb5PXj4/uyDmZWbJ9dRrM936t9j5K5a1y
h/FLoyc3IjnEvS2PWHqag1/BHqX7V+0SmwUqLIduadaox9ibBiRoAjuz7YUHmsMBVito0h6+hy+6
QNsysG+ihyFui+bEtc1wIa1KN7pk1RA+Nr3qQcCB+m2MEeWxh0yXbukPTvxi5+lYehpL5StZxU80
/1HcZal6LlEbnXmInbSKnzjckg1At1lwUAyXNL+jwVytiEDgRoq7qV4pW0eCa88uECttFga54wVy
pMNYRZgizdkTgHl8o4+MZ7rJf+nTOfG1CkmTyXCSyoYvuuMMLxx0ecBiHXZmu5XxkN1MRkp9yKVV
6Ly5iWLak5YOCs4ghsWjBKzWOeSiwIkVuG1xpgZAzL6tixZNBsCVOXF7+tqNJpa17jYJEjVD+nun
lnB16NNoWWLEzT5z7DW5bWSGjm2yykMrWCqYkwefNPQdmTrHGCvtYfIxHiI5J8LEr/HSevdjaIjX
stw0nV1/9aa+xsGgE1xiFM3XGtCWi+PeEdBpYqBtyzAGWxQYw4CvVVhfMbGDQezce32CwiQnMEqD
IutZswpJkpcdIgYr7S/4z6qkrl4B4aq95cBNGcj6MzhysNU6E4eBCmm5y1hCCW6/Vhuoykr/XZKz
4RCEQUdgsPdpCORLT9PrmGflHTkx+n0QmBvaKBvP8stb0LecumfdWYXuNq6c+IHMdCeXfgyTi2lt
e0PwJ19BrB8ZuTs3kWnPptJfPKk1VyRM0FPw/OSNdPZtgbJU+F58LBvgnYFFwKw1VOcpNbSnWQS3
bE33vR4d/ex5nVrFuUUYiBDACXv1mOExoR5l1xtj7RJFIYtEE5+GPsZpihj84upsi8KtUfNN2MlM
3PLTd0tKsRQwk177Gr91xD4UJQWcJYJY1zW4gSVGC5QWsT8+SwgjqKIaTYR3H1+80Xv2BZpgJrD6
SuoE+LG57jQUrVQy7gq0IJMtpAuHhAHCnQ/am0Rcf9/3xOTgbopRPKCG0BgDr8su6ffkX+xdJlAP
3BV0SDg8MS5i4F54CAgZ4W9bA96hprg/Ok6Ce3uEPiO7dxRKzWMZwulj3nQIzEiuzL6sXsHsM7Nz
HbB0raRCxOdU9co9NNGkAaJ+V46VfotCctMJC2ADVUa/s8kY2pRFjHuz0ap1pJU/aHM0hz5xyzXa
ve4agClaW5i2tuhAsPwnsnji8ofHa91GI9PWg83NOCg1cJ+HyV6khXkvcBAtYml6WwRH8iyBLXVm
4R1192CYo3FmzlqeJjnuvMhCluWyhwaacQ6N9s0ifOjG/Ax3SzWexin3VsYovD3HSmy1g/1tjB1j
owf9g9Pztkm7olmYYax1OvXNnhs6dQ4Awo3JYbFGsHEOLJBlW2XDtXHOhsyqY4dKGjUrlUNIlw25
zxOF9PcMJ822zqgSIS4IJrF3UWUCcgMdtJK1fmdWtKUpGpjSkqLTvrXvkdUjKOewd++oYW8znD53
gIkWenMtQglLSbPRXgh4V00T3UOSGHeyzNEC4QbmoHoRYwAVrKk4jVjElwpAU0XovVtmbj90LMII
xpg+IulZ6LUPuomyczPpbXeJZNMfRRde8yL+kQZw10fTpULhxIxFcEQ4UOvrGDnoyjKifVaUdO7j
hk0YVYBRmUxQB3eLXrJHTZoSEztlwaaI1I6oWhR4RpyOmw8OP36u6tTCJmIOh5UTzcKhdIkXHn0O
gPglH3IVP1n64N085KG05muTcrlRTPOljoBCIF6DfIk+ZKCztsIwNuvTsHE7dSivKGF2rK7hquFv
NMLLn2Bf4mOLHGVhKxne6CUJvPXgE3WRXFzH8jl3hdkGv/taMYf7qHFcCUCATFfGbvpkHLW6Qv00
/wl474vqm3i3mRxW9F4At9Y09is9BYmhsEQedMp2igafKRHexS5CzyItxhKJD+rWg10n6uKMo6Q5
eIbk49T3UBOyB2kU5EaY7Z0EEYrBDl/rZEQ7pVeX8mdXxt/aAV6yY4YIjER91LoRazlP5ZDb3Ybu
7S4oteaL1SGl0yYD6r/FaloGKj+oLF/LQnXXsI80PP4x5nHUOJEBA1ObDpOEQeOFhbMU5eQfCp9+
bmOCoyF/cjoEysHkOtH1bd2YnmVNNzjGTiepEd7yGqlJOxRvjBDyEwqVaqPRGD1F3DbHWNetjezq
8gEL+t7Nqm8teJbvVXZOWPJvum7fg1yN7gbhf/VRgu5JFnrRirLFudQ2+xh0/6rr4CJEde3Qk4CL
YNV6c1HCq+4dafxAwS5uut/sSb8oNkZe2euoaN1b9z5Olr1zwjRaCC1/KnI1PSE7wDlWtOdJS4qN
3UzBLxJAxJ/DOByLg5ZNCJFBNp/3KYyDN0/TddfNd5bEHliZMwuupHmf1LJaVe344k4B9GgzeMCp
T9U4NV9i6uGlmotUDyPAiUMzU/AydYCGYQZUqG46AVeFtf0jvOO/vg//HbwX13/FdDT//B/+/r0o
OVYEYfvpr//crR/W/zP/i//9iT/+/D+378Xljc7gX/7Q+XFz+/wDf3hQfu2/n9bqrX37w1/WeRu1
471iv314b1TafjwBXsD8k/+/3/zb+8ej3Mby/R+/fYdh2s6PRix7/tu/v7X/8Y/fxBy39V+/f/x/
f3N+hf/4bVd3bxiqCdP716P97z95f2ta/rX3d1NSXXmeJ0zL0h0erH//+I7xd5MkcD5yov8gXMwB
vHlRt+E/fjPtv1uGa5P0RViobjCY++1vTaE+viX/DqBzzoSF6w7awzJ++79P7Q+f3f/7LP+Wq+xK
unPb8Gw+hYoQjOhZMMz5ZSbhYrb8lKWEV3iYOocxgtlka4SJ6TJ2ixJYMQiwOO/xCaLQ2+eVtJEm
xoyL3L6komSyH7dwv9B6QmGhJDbQ17BViF8kn33E6/0uKYZ8HoNIUprss0fNsz4nONYudu82woOU
ZRxFIsXgbJrwj89dhE1GwboyzWrn45ZBuxK8tVp5zCogVSahSjru87k3S/wmLc1Md+4+nq+N5I5E
BjoEFOxYhLNZSonzz2lmRm0XPiV2z/HPzc+tWdUnyplfhHB+DqH7eFG2Pr8mSwBB/ZzGndkFE20T
uUmhz4Fmgz/sVCrPMR6Btdc7zWYA/7Z2cGotLDucHY72Kq/Ee4kES0uxpms89uwSd7YqQlGYOdVb
0CXFsvKFsfHNAdC4rb797qr+96Xz15eKRWAZ8cmmxTVpY7b8Y0wR8BnikHSFt5zS1BrhxTcES8R6
8D3x8YY1cY7LTIyAwFuyShSCUXQtC5s5b2fTEjUzCeA3uu/sXy2en/KT5rfT8KR0dJIEeXKfA5Tz
ycrHXKshoyuJe7I1Z8XamR4deJfJ2RcqdQAnCyQCzvBtmhQjBA0WcJFEp56G8sLF9zyFRfI1bSo8
f2m59IPuVyG1+qclfn6WprBswyKOASiNJf/49vnkYE96bqPANYNpoxWZu5xmYxy1MG4GdoV8jwbj
qVHBU2hhHtDA38xS17tac8wHDqbBvvJM6t0m+TH0E7SwxL/Ysf4lDjK0kK2NYsehwEL5U650ZalV
GKEcAdMZHoYIEDeOVZgJpkAm7vqo+jQEqY0ixy0CZ3c/rN6nIeCcGjUTBAoVEVGSB/sGi+p8ym3O
tt5tKaWd1WQY6bUfMOUlsKBo4A5n5WhX1ix7bziJu2NQR/66BkUBNf42H50SKOPkbyDzwA5wo6Nv
DeLIR7kLOpUcR8aVi07iXI6SZhbjaz5ErlLeYYCsMChv4nKALRXg2q8EyB8a5TufuuSIrAT6UVkc
MoeJTdhp9aXkRw8Kv3M8odMFrocCN5j6jagU+SA0GVLNkCcbazs9dFhe3ozoNvtuZmnXuy6rD16i
P4tUL1aamzKZbJ2YVy3rPWFlTEx67xAg0t0ylI8PHCq/KQauZ2GO727q+Ns0mYYNC4ZawUtZB6nI
n0NmVx/+Bkel1i8ivD6HpH5cUxJhjM5I1JX253DSelAwWW0d8BIwUXKeTriyza0ynQMb+7SdmWe8
CakEKD1Ea80ffhT9rGHrevHlr1cHY758Py3Upmc70jQ8R+f/OXf7dyGKNLucLHBDLFnINnV2RFZs
D7OS2hQIeo6pYzD6H5iAIeukD+w/axF81t4rQoSISKilN8lVHPXgIIhNvYzFq9s5dHbTxt4I5fzU
etY9gnjW4ViyvhfxrZr6bk13G4N6ZSEUZhZW9FAxSL58jOxYbrW+Pv71q5R/2i6tOTxUCpeoP935
qAx+/yqlOYikG3XiLGuVrUYc/5vEja0juOrXMF8kkRfc1UH17JW9RAbfcvBRDIDsnLsMTyIHKe1o
+uFzXkNKKgWa4BqMV13aeACyGEhHG1ibQpPYGnLEnF5Or9lBDNz6ofOLXehzsuN88Vi6p3tUGfRN
iC784yfGmlrrWGYANgZeelYoXY4aJCn4v25o0von3CXc2y2hSQ4dyirdhshwNrmKeDpQLv/6nf0c
1fzxbIgPl/Mur9tc0H98Ng6UOtPneIeF5JsQ4ocROsY90s07ln5YydJutqgUZyAXw7cuKpulrhEe
MSk4leVTUxUhYNwc0U3ZERL3qxhMFuM/X9/WnJAu2ANZxd15ef/d9Z0X4cxAL3Hm9S82zLitgT1n
YbvTGc95vJhi4xiX0ytgiRDYFLuKKA1/NXWAa3pWwNdYWN8Zjzd3pjYswLSgj1BptJvGPLzjPl02
jap3fZZyoiz64pl7/Tu8/YbjbXwmBG1caJjklkljEUjI4UyLHOTBxwp68OuPskAIrzOGnVIreEbv
dY/lY5EU2NxdJ7yPaC8v6r7A70b0GDIR1NzK2GiyZBgw7ax6ak8lsYYrxA2LusZX0TJVcCJHrBWJ
Pz5WW4TZ/qGKlVzHU/mKgBY+p09XfEgil7JxCHa0fr+JIfK26fTIr0oOBb72dTFajCYiiy4x0iYI
G2QJmDo6LWzESDjI1Cq7QJ5R+TPpLu1r3HXfY5EHB643a402kdgJv6cetWh86hxp+2rmX6vq5pR1
fcM+fA4cb1fW2VnPQ2cnbRO77cSoFc8tSMH0xQ9acchwikAOrScu5qsJ5JyFqVK0kywgWggssHib
V4LCLRo3EjAU1ezKMbwlUbZqXaquWdcQV/HOjDrO5KHcZFHNNADN+TKp8k1Y9f5r2rcrq6u3hafQ
IpHTYNAj6nOvWbdO2e7Hod+32iP4jO6uradvKe86IEWPnk4OpllGOx/koat67cl24qOcyFXTgvKl
52IiEw0z9iTKncXl9ciK/tTmArVRK46oPBHzMLItpBltvJZXFXT2tnQoKrJGb3ZyKvMtuBwxresY
cRz7hLco8AAgou8YvcZvZknKRD2UyPYUgIMIYTp7pWHTwv7h2VnzNBTGQ0FJgxrEDY7D3H4XtOmv
+B38gzfcN/Obxoz6xRTdS2DNjXceUdbOe+rrzZ4jOaPhumnPomiug2AS4yYT1rFy4i2tWE6k0BkU
0V53mcStp0TjfQ1wDQsRj8gO+3cjo9+WaPpGMyJ9ISedqB3Hp7gJD9yX9L9H7BR4PoDQAud2CPZj
qp+NOr8kc4g2CaJ3owIu4DsTe/3gghKkeX4IQG4V/kTiO7LQeD/2HHjiYCgOZuci6G6jceUhlV1N
vlMh8s/QHmhOvXcqTV+WE9HwE6LOx3CeDMaGeOhq0kvyIEQy5esWctBxlUHV2TJp+Zk0+EOIterj
onsQXt0uNcdFP6KGa5fj5vcgK+2lhgAL3UhHy+1i+eHdbA/6RYz7fyoaLJeF3+K8R6/B/lyI2v4A
VqmFNWEPSw8SwzLIvHLhFdH1Q/9i87pqx74lcevPw3C8LNgolm5Y/uog9DkDeV70bRZzUxqSQ4U0
P0VadjUyE5YhpkEY+DbFgCGqR+i3AG38WufRbBKBpANCu2frz8GDOuXWsShE86y5ZuUEZMpFQi5i
VJw0+Ja68dWH4vOLvek/ntcIaHZcsprtP5dZllsj0KCzvGiJ1FtM3BPLgIMiZ5seBR24WuNMrqu8
czNPg7yL2wTgHE2u6UsWyNvUklGQQ16jg1nCMxLq1c2oeNLI7HaV5WFrL8f9L7bT/1COURcaGHCk
K+b//rhdIZevmwE8xtIse2dJfrfceWN7NqtTJTHBM0LkFrMYIjcBsS0iRF7nU8DggUh/EY5szB/i
p8oQuQz/C5oc2B4/hb0ScIljX4+CpdMBjQpiE3paoF915pc19eQd6m9QoB0itc7T8WOZCnc4vNIz
qXiLgo8dMBzEs0EK6NDkM0bd1yCJu8ckHOgPgw0DWnDRMriqRRgyXhuz4hAPtI0hUcLlxLCDmRuo
DbjfEAA07nI711+0LhevVf/cBLI6//Wb7/yHWoHDKK/Uo++jex+1zu9qhSHNNea0KgBnm6K7GhDs
ay6RTHNLFxv1uhs5fqo2Ko+9OxB3kfflNapDa8dJ1Ng4obXKvbSF1Yt5WUbtLfKGlyllmpvLOn4M
ibtpkL6XovfJxOX6t1DFyTZu9i0yrTjyp7Xr4BNIPCLae/S7RdaOyyDxGDiiBWYQTegvLZXS69u3
IaSxCIvbvORaIve9O/0EAS02o5mTVJbWuGuGPSySGt22g1a3vTaRPuvMNcTqhfIPCvNxUar6EEz8
ZG/CXSSGV+KtTE9kXhHKkaJvycrvfcXS2SSFdd8MJ5T8aCqIDH9ycFCkxnCraZ2diOVC72dgTJLl
r0pMY77QPl+IrrA4h9PGEK796Z7I+rIwZDOBYp33LTzZCzWI5ph1SQvC1IaJXGinoDTbde00QJ7y
/qfJJKnwYAejRQVuryGiVlZx7A2JR7bzWN7xzuG1lTZbmW++Mna5U3LkkGpP7bo1CnhrPUmuVcb2
2+aYe6sS2HonjxPJKILp5QruXH6Gmw6mlLDYv74SrU/R9iywpkFCg+vQziL42/xUtXpOqSVx0cNb
1jB1tYnR7KA/PEyRfjC6MrrW2Xvult0+BjiCBziH5MD+tze1MX0OiJys1fRaEbZ5xV6rH0H72que
vBtkBUZ49MLopgU0M1LG44e+wVXoT9ZwHTt2VAe/LR4ULJdWWgjaiD5vVFiti8zXryMLP2QqihFU
09smgsbboyVcyrIWd60ZYIV0oyVwxaeikf5h9DY4FR9RhdrLwsBmX/s4nukurTFKHH0hBSZhYEyY
nfdajYFGT61TwngByZO3A/WOYN/Bwf/Xb+5/2EhNg4MuSiuT7qn4ePN/d5u7YZikVTRo+D87Jg2C
8iRAfjAT0sne4cCiab25pjaCSmR04OhcMHUSD6ExciH84snM56M/Xtw8GabFcyvA4ZDyaSvNxlqX
dcUnPRaojis33CA3BsTRRBDjA87QTb8TkqmWxQEPzwjkHl/fptp7hnDrV13bP99pPBkuOtd10WIa
1nyM/t07o7Spa1MVspvPFdHYYBTMWfNRTnNX5GHjH1AxYf0La/RXcEKjjoiyDr0buJbpUSfadhFp
fsB1qA7ZwIHTgreIxIgRG2xR/1BWOgu93bzlH2PgGCyTFhMumnAk+ev3Vf6HO2jus9PVcOYP+uMi
+N1L8QDpq0Jx4vfCFW6aXdsqcQpspAI0/BE1MeZmCqi3erazQ3xrmnBOyJvz58JmpfTnUXa76zSa
jl49XxuGpR2qMPSZB4/3gdHIZxwCCxDqqPQFGnZdq38OqWu8GsHur18K5Kw/XyN0+KWLZkA4ZA1/
WgDtUouzXtHBjQaTYO60KJawgp/Nhkw/5/8Qdl49kiLdFv1FSPiA1zSkqyxv8wWV6YLAewJ+/V30
93K7e9QtjWY0rioTExHnnL3XTvJbM5tkUJRCY/ZKFIf0QLQbWJiIx/BWOsEst6n6wtg2G319Mc1p
B6TJYJVrTeIiESXT2N526X2RPhaiG7a6XhK2B4WL/a6//eFauPGzsH3NKlSZvBrogt0oPwyYfO9N
dG+cga2IOJJm8b87HcymYRfTYFtG/O4TkQJkcyY3WZ65D6HG+zQ7hI2w6gGd6SvvqqjntyHV0Dh0
FSo584IHsHkQsfEA8HQLQ7J+EOGYbNgjG90urt1ZDVeqEc5GkJy1U/aEJ82kUKAB6gFYK2LKhz6e
icDM9DdN4JsdEIWbotGDmqT2jadB+W9TeCV6vqt34UOcoAVFp712meatwW6ItY0EQwCsBO417XwP
kAC2BwceSm8yBU7noNVg+qd1R1uYTqJTg9Dxl+6GXc8esb2mWmvRBMOOFIeNOff5RWNUkRW2dwi7
Mjl08otmNnnqXTneMGwIaD6vQrO2L67IqfNxgARFS2ttIWNuNdurbwk107EvNAj64qrbLYehqXf0
tzZVSFiy+qnXOwfPz7zORZhctXn9hA2EsspR5T+Oqd5/LBSujcHNY71wHf74daEQueeO7cRCIQzC
CL22J98A/f1J2Im1IXsD9zOl8crw7rp23sfAFx4ZlXrHEGkypfeEMpq8L5sEz00WWhIVhn6wBWWz
yIevEQ7caswlHBAQ+LQ4un4DMbRjfn6RhbWLDd28j1KdArUklUnp9i7K8IGmeu6fJC3edeHTRa0z
n/1HKSTlXXJn1AB6UYB3p1zbNyIOD7biydBza2cPaLAzwjDHlFgLeqVHgQjhnFH23UQ28kh36oM0
wtnlWugnFUIEwmOr226RIZmxGK5k17VrbWAgH6ruyOjkpS/95uxgrt8aSAW3lYwe59m27ut+uV5z
d7TjdjGzK8jlqBN2zUhPcU5hipiy8LeJFOnrRAouJsEmG6YLGR8YrAEArOKOZMAw9LOTcua70MuN
K4te9d/XnP9cchBDcAQx2CJ18dtOwFKfIK4yaZtVE7hzHOKkh0qfBYYRBAAZHuxWvNXgTUmyO8kh
025wvlrrsET9mmdOvTegIQXNVBIkRL1qlsK55eiN49LCsIEoAQdg1lYbiw0gcCC5jT9M5YRbrdf7
f+wF/9EDtF2PgZ1vWRysPPO3yrnJNTXkzGtWbZtJMNvES7rdS5GUr50d+vR7k3m5C5gb6kbSleFl
m1tET20WXiZLi++cduEUaSkairw9mb4obxo/I43SPKAOni5DRpiR5mTvkTH4ATFs6Rany7gjanmj
SeKRYFq+DZ31gZSRHdVArjSjPA578apFBVhuj7VF0WAMx7S4twZE5bnjkcRHrI2Tz84j+KGgLtDK
FJ2y0EnqVzR/8jsXVSThrN4BdZvalm02bv/+HBh/vujoGwTtN2E7rnB/LgT/bxuVMX2yNmFG5zC0
BWPenmEZvEXagkIf0kfLNo9aRM9+0ABXONimtrIdH+1eXVKinLe5Ae7uHx/pzxMTH4lpIQWBYDrx
e0eXqL0BDkUXrZUVPzfT4mqjo9ugQfJStC5RRTZjBEueVYBE0AGO7drzCYBUWcUHG91/nOCsP3dn
x3WNZbhPQ4Rz02+780ACWyRTsMWlQWOOD4x81C7G54geV/qKEQupXljDiBJg+Gfg2TnMcpB+fOi0
KOq9FsafGbQG1XmwbjX4Qpqc77GmWHeN4R4wUlDFsP8BhEm2UUgCT914HKM0iwbfDCcNxMFQtEbg
KgoCMwSjjYQrcYq7zsT1ZYb1GUDJw9/vgrV8q1/PrXxrmiuuy1vl6PZvOwCUPTENHt0Bh7mrrEek
t46Hw0/2QecXOoVDCsO5jTF84FffaEWe3RQxEsUeQ/9YVYcyTR+7ycmuwcmqlWR2f6hTCXPXTiAt
zBwweudikMU5eJ39TH81DMjyxVphxCQL9aDtcEpuf349S70OHJ/+sckZfz5ogud+GY0tKwczl183
OR0jgl+5PGjTPEcHqBaQdzDC4JEhCdptxoJwEefszTnsBCbQPJX21rVcZujl0Yob6x8P2n903bjk
LnNoBGr6Uhj++nnogxeyzGryc0Jx0cUijHfHG2D6DKmWHisKqLMdJtiVao4fzVz98C2GLj/XG4Do
xirCosVl6/st3IWDlmydvpTrvz8Y5p9XjfVCCN00GVHBJv2toGmb2o2Q2QITdIYnaupdrDvZAVDn
tAKKD48SppmUSDpYGQoTKGk/qccoS56NZZRMObiDXUvvCHXrekyJcyvGRG17cZeUAqOBZ/YHNHqv
bLDHv3/yPzU1HGRodLnLxFtwkZeS4v+tdbnMHFN3OKD2ENqgEPgkiI92smH6tcEZaxBoyxyfpKfH
TDUT5xHzguhtYUxQ2vwcL/sz8xSRBT+7CP/4dMsm9esLJ/h4JgltUOgZxP6m+DE0m6wVD8mlP4bG
VayrlY+An+gP7y2kl7BjvElSUF6T/E3Y0aEPrDp6mnTn8e+f46fe4bfP4dFNRQHF9+Yvv91fd9IT
PBlsplZfv4WzD4m8jcfraUTQrOV+sTNbA2mL44FxHeIkcG2A0HHN2HUkm2oldWiirdPdj8bSm2da
u6tCL+jnKoMBowo6Ho6/S308VVj1zJ0O1pEDD8wZDIFAi9FqAYOtnWaD+iHf9vX4ommYb9EmWLsm
s64qLypPxGVh3snbOZhzoipxAz0gJryblpO7MUbXhApQyVleha+sp8tXVI9e6OhUfaDKk7DtVn7o
EFEKv5xpjKUdh3A2g79fyf8Y5AqPPqMFcpNJrve7CgCtR0i2M110FyXlwXsOhamOTrhpWhpuNOrK
jd1YMAqLoz7qYGHG8jak4iDhOg5P8Muafy0wy4L2661d2mymwZrHAoNQ7dcXgFEnAZwOJEoUYeS9
MJI9NFm7E8oszqhdZ+8IFfe+J6si7BJ1zQyiCEaTzcw5R9JWV1Y0+ZuUNspazeUbSpn8qki8z79f
tp+f4tdPKWjc+BT2NE14H35/TUvpeqNOtJpKBkZY6QY1GR4Hv7e4Xoi+hAmiPotSUl70ZWdJp3I/
wIrdJLpFrQvS50KT555cx6+oLsYDFWZ0B25g22h2ekqazEVfDE7K9TKwekUeruNBNftUc28Jtjyn
fXo0usncuyUsFwHJHjnKfYGEGH8GXiQM4leWxy48kVD4hA4ellpWvtu+nm/stmrvsHjaUJOGaOfE
LqbkLJ42f79E/p9rBU8U0dmmsMxl8v37jZTKmBLy39dT4QiYLCQMdYYhT7oDJm2VV6xsnIiWYil/
mCeXucxoc5hQ/YHA0GaroWY/0B1ataK6jxaHS9nIbFvPjVpbRbv2zXdvyOwdB6wliNcDYaaDpci8
D6vwzCNDX/1OJ8gEBJCFGz/t3/pKJechFcnZrw03CNulayAVE+RMmGfY+nFjd2cl2hN6qHwfpwNW
MZkTRqFPS/aFSlAE5+b94PIbE3pxN10yP880jnYiasln9qav1p53vdnfEhnnBlFjbCx7qhgPopl2
DchRcde9paBC8T1tO9eE1Mac8WSY3TP54ZsKqTHVkLaCdIkZ3Krd6k7IagOJ8nkmWuFY09xh2ooy
SBaAMIkpCZLYUbuMo46VPJik24T0nE60lpBdePW+EkSPmulrNH8kzTINKRvcL9jRrv73J9/6x23/
j6LN09GkuqhMWZ3t36VqpU2IQ2WO4LCi+yU8hIi4L6vUbiT0LKxm/gorlHaayXVomo6zoiyuZDnJ
o0d14wH7JpJzOqGqwuRQbmEnPEgU4TF0d7yQM47yqTr8bAx6uexXnrkkynrpP84P/9GdpcPvMljk
cOkjcPltn4tbVsO250aQ3g0XRlNP5G9YO0J9SMnNo3E1SQZ14UzQY0YvdFfwjKoq1NYYq/+l717e
k1+XGtK/6bwhs3V8BwnlrwuiW9skGVR5RGWhrcFvBA6ZBn9/Vy3P+OMoLazlZ1PTEFvMM/bbbxF1
1E1poktAZ0T9JM3B6EmRL40X0laGoG8JMpmnz7hlbOrpFQxwN0q3UrLL2rl4RiJH/FsLcRjkzsEa
o5geXR1Yc/yB7xM2szQ+hUWuF+G/72A76GVWEVzMOAJLp+FyKxnFNTGELrPU16QJ3Bpp+MDS9FWE
6i4Ooyeg0FDq+ltuwU6j7IWxivEobAF9z/M2seIXFzH6Onyj1EoPHRw/ijfKEV8ozk5wMsM222kT
INQIIgMOkzKoMqMjCUD7aluaWu7M4RSOII9nhmygoBmOdy2w23afiTQO+hgybeU6d6x5q1BOe68l
NUsUZKliUFp18N1oli8pd49l6P8gksKEghHiDQwZkCeu8ykmWHkdviiUrOwIJC2mVs0Zb7Y+iJjt
M8MhfYbLw6iyrpkW0bJ2VrJFLV2VDyoftloW5itDhHGAWGa5lvp71XUeb4kJNz3uTt6jZBINppkx
dj+n9+zWcJRnC+dGFbO6hGiwGyKSGgrQ2LLf2rzaAM1TB7iLULostYGanNA20C8Tnp5dVBM4Umsk
6DkPDQ8HWI3p5BWNt558MrUGMg59eo5koIDlcErSczJnByj9Gi/dURZAU6MG5K6eRBdkE1dGrJ01
j8xhu+LiMDcE7cd8j671sR9pfw8TVXIGb91CjzoWdNNmw7Y2RqW9grd6m3K/XdkNcLpuYYCDJV+l
k1jyecQmcd0bxj2AVsp+GybIlYinuU5kRotAWmAetfgmNrV39HWnsDA3fcyPYX9vV06lMBCW4doX
qBuHNp430GCnoj/kLctxlfceqVjZWzQQflqlR7uWH1ps3maTYzEAlz9S/9tu0zsekjff49uGRtD4
bAdJnhp4t60nAj3xZ+Nqphtbf42tP6xaRpwuXqFkQBZvuT76Iaz3VrxPCIDkyDCAzQD6tu7dW69L
3kkrP9cjX7X3uXCzNvxwk2GfKnY3nLzmysjOoCYW2C5IbsIbfBRM6fcI3npl2sVTYqxbEZ1NTFMU
OrW39kkU2sRxdBMZybs/lw8yzKeNGGgLttx2q+Vx4MoP8FTulLT5LZpLcq3H+wI16AgZhEGr4yFh
m60vswJ5gWe478wKESYIMjECrsM6dorbGt9qc4nn4govv0m3LbxNLec+MgDRQplI9bqk7wrmVmud
NNBoLKxmex8loDoNk+K9zgFMOq5GxmU278XofMxMslh5e5rSpCsDsWLbvJnrqFjaudkGwH0Cge5t
rtFI63OJLKEgqqnJmTSW8oJ/7RhP8vHn68odBH+GvZQEDZTnLtmoMW9SgV9mPcrhGyjUqhcNV7zz
UC0RpAf69t6su0denmsewmgLMR8Ngd0HWkROFXHCDCey5iaqu3cQCMxA1Q90xwzCwfQTHJx8ziPD
WvRZ1S2OoS/HKkgsdGOB040fbuX9pkzg2XUsROQBvGm14rbk9y7CEDou/rvGS+nzfRwLOniMmniV
3jlTDxqHVFgv1r/TCm5uJbO3PObXEvcRxBCUYNtAgYp8gkzgNoVFemfpcqavylAUFcwKCh1GmTna
qD3DU/jYVnnANs6XCdW72XIVdbN8IfThREbfu6K5vJLWC9nM732L5xu+5hZg31dUsWK15nRdsFpl
JaaCkHh6BMT9zhvsH061Uw4BzEWWs2BG6YNeGUdRxA9+Fj3UnkWGYMsq72GLTxK/Wcf4NzEr3+ei
fS7mATg6se3Qg+YV0qkrU5dXMN8KFOZc9WQJCiFZFl+/9lxXFhxoQWOq8rQ7s4INOLLc5pPIN+eq
hDjl6t7Mj1q7Zm1sZJjwiNNWWfXM9m3kLdxSl30oJRp6pi7MGBIbzKI02rVrZEUdXPBNmZc9xgRW
+ED4isEJWJK1IBOa3aHc2YTyuOmtVpKymWgFY5c5e6ha7XZ28mFV1WG90ZwbEoWh0OsxnAiv+IgT
Eo+odoFzNIKAR/UJ4naPAA7RJ2bU9dzzsEGIu9W85ruBjB/qVr417IEJeHQscFRuNKJm1okYH8K0
ewRYhtw1rFANVwwXOhoy1Auf0hcn9PmBcgdsBI6WkRL/UvU+4WUZuoa4ByXUd/TSJuuhKMxX7AMW
6DdsbGSHniobOz3R1JOfiBXpD9Gmcct15EXhqqisEeccE3NP+VvSfCozqvE18vViEbmricllOnCz
IpJBiQl+0ZqWStNMv3Kl0OpJFtNwJvViQHRutqACo2g8/vwTv8tsM2s7zxxRFv2R6aN7M3gGuEuP
aNw/XQ9kOcxNuY6MaauQb8JDdD6HKsJZQqTFHOPURIEH06GcA4XOnqzF/uCDydraml5C3fe/KY2O
cGEeYwBclJc6xGzWgkznphadd23k/dWI+185Leq6+EaE+lujazbrZIs0cHDeKMyo+QkwpHD02ayq
F8cRr8aE2hw9KtZXzat4l3awLN7LIk5IiXCMFZ7MccPWBQUJXsBMKZLqLl17n1ZE6Wc3jlnzPBtR
QSr7pgBcv+q6mbayndzDOB9C+ZLlFJ7hs5frl0bxMBpRPPJDTIJJR25k22ywQL/b1Bha2WBQQhc6
+O1rGSKX0CfjmNmqgiaWr9ucVbXqEN32tfXS5dPFj/GP5lP0OjYRDAk2f7uIEU3wYuuh2bLPKW4X
ZcVo6NW+ceMFwR9RreFnnwWpADbmbwFUICwmDAUECfTzt5uCR+uJjDQrINcgYzghkSFauxg1ZrM+
qRQUeedg7mhlf6NVNQh4hRaC4xAKHN7uZM44oXFEmCz/q6nwi/uqC8LwtvWQHGdzLAPhRDdJX3Ka
8z1722X3+dCEW1T0X5nOzAhdJsCJnF2uzk9iaJ0dB76HtLfQ6zbv88g+mWXlq2aTmgh5GIK49J6q
Ds8Arx9q6PHdw767GWBgBBYTkpGhYkoEoXRvehk9tNAhQfFChgUktIlsBhEMKgKz4wxXuoShMLtc
5/2PynCH68GPv8zpKm95/0Js8rrJasYj8OKGBF4lDspSjUc4ZVZlxDouamHsch5SpsskWk45Ygee
U2n4L5GvrWCQEdw4cQ9dM3umDD/DlXqHiEMfKcfbP2uce3yivCGOYRg1s/fRRwRh8I2HPOFUhfeA
Tp7Dg8MmYSaZvwI82iLursKEspWwQL8J8dzrAUo1WhMzIGVDkY0hCd5hfJVA52xIk0iSe6PN3oTF
HupN2mOR69u4Jo9GcqokXExEDBSmkRTJr0gbEZ5ZkE1gN2z9+dOu629o8XpgAYlLJxchM0Z/XuUo
ZbBvrUm3GwmpJ8+ERBfW9tXsgkT37cnZQOjl/FKJ6KAIHAgKyAOBkKxoLOgruzVoIJT2JUdMEdPm
PJoeRMBQNvjqCXHLC1hExuTrJ9O4IzHPWCmafFsYNseWPss2glq7qsiWHexcP8Dic2S9t+iywG7d
RalFEqkLVKRV34ZOOFtEHkODMhmqIM7BfLxUVY8hHIheoAFZzAdG5UhtE+aZn3UUxzcEpxE/540z
siOENoAvNrVrO+sOZW0dN3umNcOpNM0jMITxPKkPhhxRYBdg1ZDEBoZhJnt4GACeRXlw0ug8gB5b
mZMzIudDIezazWs445PHP0iq3TztjdmK/6fMCs07JjovAPzmdZgl+YqUumsj0Z8ZNB5dI4f7Gs3n
Cgf6GljQ65TkRx3C2mDy0MnMj3ekHEMe4KGnl0PSo6FWvf45hqIC4V7YAblyj4WSXx0RqNRt/pWt
EX8h26tKuZzYoXFy8iHae66+qIRuqhQsXp83KOwUUc5a073yHxbkfpBe0WePoEoArqOZX7s1T0SJ
dn4K61eVh8TOdc4dtGHSdRqgHraAQhW16B641QJ+Xyr8B633xxURCwR7uKc4xny4uNpFMaFfgB/d
9Dkcw5Ghuh91NJOJ5VpRQ3OIZxWd9fYL/0ZIuVgS67aY/PH4p8w0OoYdvOyPuS0g0ZXiohIElIDz
IiJiaG7G55A2H7guYJFFzh4xuAdIJsNmdsijA+Z50Opx2pP6vEKV+T74ZBekRX5pdHD38VLCxUrt
ZJfr68gHkOoY30k8DCSAyHoLw3lrD9MBLW0QAilFAlt/t10s2QvSDRKyvc7zRt5WMPseFzLPX4qR
GDtw1IHwXHa5JR9akpxWY7wLB9zifvWaNbFJCQjnBmPrbYTxOOAFyYPBti9d7oPlGjm4zIbx0Quj
Qr0XEtybgNWwUeozaIlfZkN96QpHYQbUowHaQtD54khgMULbQi7iRChnRJ6xGrx9PoPuhDX9VoMV
dZ0USmD/MNXNvXIsyIuQwHtnqmkACuxbugKeSzDllNIZI/2KU3bcPFFMEs+IRZbs28JdKBemIixT
Uk/jxBcFTFopwjPsFZLK2H/TFq4jO+5AwMmqVYTzRX2HqHVFott3I+YGPBHBnM5onVJnYhZqeM5u
qNRuGsZmL9HJOXNzlxp8jiGMqMx5StMQD2bdVOSk4dLcJaDOEn09GH5xzM3Ifibm+UfPo7VyBazr
obH4XnkR77l3kvnFCD8TuPICLd2RHuQyp0LSrLMd1AqxkbQyZIPetVYZ/tm2CSJtcv2hDV8wzXC3
rURcOzAI2EyXdkVZXkM0cVSvAjWxl8a6n+9iTFpaAoBvMrRtH/U1rGRA1KWmAY6oMXSZ/iNmWLUO
nekjSdvbqJ2fzSHJQLlwiJtjhIhh3JCXboprwfGLvHgat8M088I54bnPoZbnHtiZRvisCPmD3+ob
juVrd/mX8wKHa3aD5d5rI6dbmdzQRC7XpWyNUz2RA/xoWFRG5oi4UxTtfrTrlrhfsBYl3dvIEicJ
0XbISIAuG0GYJy9tXeEJjHFrwLLqNnGf4h2WOSLm+SFHGbiZjOk9zVj39Ig5XwwkDgzhR5JpchOj
YNagD3GOs46erQoOLvK+rvjJg80aotJdYvXjLvZRflnJd2+DUnFrwPVC6zb+WOaAwavzWFOI25MG
bDtk20fRbEwewrEo+lxy9zgOO/mqqaLpZIn3QbTymGrhpaX6PIQ0HG2NVVaVtYdQtb9jw7yES0si
dUpJseFQJNrNjtD1x67wPqrifW45LBf+fBmr8I6Tfbcau+jYMNIKekmCJug+Cc3emgfGXpnL9sVR
C9CbH74X5N3bTkp4kA3ruOlbzjn9zi4kWBUCJxoQNhRVTwVwM/aXEhdFzDXj6GNKRHYUl3F3Ewtf
BrNJRWqZ4Ak1GUQOkHyRGGewpHc0zp7dCH0Rjwk66BichstLXkZ0A4Vkh7C+bAsDLwKuTVygg56l
e13p2sGuyEMKjY8c+1TXRV9+yQjU7u5sPeP4lW2rmPKqq9ej28I9JYM6Hi8lMIE1fz/RK4DVL6et
hxDGSO1biLB39Dz7IC+jd3w7084swkNBJKzKxW1lNISUG2AzNKO8GkvZ0IZZ46tYjtnErnGrZ7X1
IuFtjTD5GCVhe20SnRuRry2y2Ninbztln/JxsM/0lM8z1QUKyPRQ+Wl6jCByV2F0LpTw1/28cZqw
2Vl6eF34gGoBjzMDDO90IthXnIcyPucu6ZdVp71pCKjfs0vS2heeQiyUHDx7krsseuX5yqxAwUxc
sI/NsW7rpwIqHEgCcr97J/vy/PpLOpKn12DN92PFSLjAmdO2BKJ44p417KPOCLRSj2FB9yBfCNvJ
Quqdi/4rycazyMW+yusLnSrz2rbTjzAdPsZK6Hu/QPbugrFHTZhywC6KtaGo/R1g6hwS9XrNaZ1g
Fi79nL8hOaEE0QJv7j8pPEHl2sOFyMoGq1dUnUpllaeM4yYqFvOYVqSCDtZi69a/m+W/1rv+R927
SdDWFre0YSSqQ8s0Od+ynVz6rBZnOEucTq1GIK8vyCLO1VU+aJdxgQdYAmui1pFnkZsg/JMyeXaQ
Hog8nzeuxburcWgrENntsD4xO2k8dCEvYK/l1gltuSWyUSmtDfqqfjf1Jtt0s2cGtQsnm7UNKAzG
Us3ipazY26DKrU15ZdT0wZTbP3UgIlm9ZgedstBxvV1TacWIaBvw7J0Pit8hENGSRboO+0xtMzkQ
TKPMu6EXGgw2wmFKxXZmhY61BwyVwkns92lDxziJycCMYqYC6FQrVnBFGeV3Z3PK2FbjJevMVIFd
E7BAUUf/V3+gD15ri9S+aeW9mVQb2xVPNvFEOimbozdsXeb/GwMSPHRTgfhl7HYRXTCNqf+V07VX
EtUg0HB4ddOIvy0ZKFgyldwRlSC3EN4ZFasNRNiLH6qaD6Gxp3o12Zfam4AhgH4PnpBe6EdnbBQ5
e63ebUbFmwZ5+lrY9XUGIXGX6EytShfb94zdI8noU1AYilXd2me+tHcEzi2Opll/KTfJgk7L8Y3g
C4BuWNFKiUsaHVXvBuTlfjjZbK/bFfOefOeb+j1bxRUZ7VmA5rL23LvelncyRjtNihmlgr30+TZM
fQs6HVUgCdQ7Noa/S6Q/3ft2dRAGKzHBVPm2NuiUTZgUt8TEU9yF2jWJ1xuSuW5Ils0CTXfqIG4y
+pCQrS42uRfrSmRP6TIg7tL2VVuHGoG2lgZPecGMbBw/kIQvoS89ED322bthUPqgZQHlfaAovled
TUYU7Sk2kebKwsnA6fneKGtmgtEJt+JKdnb5oxtGxjhkOgwXzJ+A3aY0WlJMrCtWyK3nNGpNAGmn
Xcyo/NLgATE/QSRK99pe9JDN3iMXq7UoiPrRtbfkYrVmLVmbHYzTakWCBQAMyLJsNUg+RO4SLRzf
ZFV9nDmNMAHJxw2w86PVDctFpkPmLBRFx/hB8umbLzmp1RnB3po+7Wm9P0senmuzkS8VkFo2CHcT
+s1NbrFVNC2vmDsPXB/6up5j93AQBZ2vlqQ5DV97XGsG2ij3WWbDmbEjbtvBLrZNfZZtvIMxSSM6
ZS1waZwsZOsieiJGL7T1lY+SlbBeNBpklKIhdzhB4F6iX0w0ch36V/p44yXhzGJaQJFM9L0dYYUt
8MatGqHdVSTTrIclqcub4s9yaq4Hq9Z2HpxGmIAorhnnJ7gKSeDW+vxbs3Dn61ryHul0uAuIEbwG
t5lb5KgV7XHbjfpLasdT4ObeR4vJnbMMlf4s+S0KYAZZNOmPMZsfXVMzT0xv2ZnSdtsKG6X29FaT
iIJ2l122Zh8f/JSoorEzOejQvC0F/drsFDb+g9MNYOaPsPA4AvO7TS1XHORJxmKWuylI9PAYrje9
eJqjiGfCJs4qfard7oGgAkaeoYNn0QCiM46S6BELAQgTPID+vn2JGLdvy1EEvKfHn/kziOOw2OLR
glWw5KHAvltinzgiR51OVC66Nh0U1cGpcERWA/UyIYcJhZHEAMWRc1XCUNuGeB9amzRsWP/ZpjK1
JzCYq8gvHGgDJcS9wsDCXrGvpTNcUEW7hNXb5AfmEc2Rmk4uu9owuuMWf9vOYJHBfM0klHg0D9+4
0qON4TILcxZrpdUlQLXdCKkGhAbVtyfYaagFIgRg4wAAnVehiSGL0Re/sWPjrFvmqwQ8fIq1SK0q
R9yDbbvNWnuAxgByVUKTDpJxZmsTeTDqFTklrnsYjHMSsSob0YQ9mR0TRd9Z8+eXvJno2o8XR/Mh
mk3OTp/8KKhtpjnJqH80tAWJN/USmpPIxPu4J1rafo+iVOKGcq4MMW7UMqsIy0V/qtTFA3wI//Y9
LCTZ3D3wHVQBKze3Q5IPOMq57Qp6KLTY3n9ROhuAZV36VtNWDFr1k5HOUIIjZ1/imRT1vIfn5B+n
zvvsZPZoeuecf+5SrkqApTR6qaTM6iAHnUBXcUA4V2+ZnZ+6DrVD2u0MZk64h+kx0zUKGMaSlxXq
9/TYt9GSHDPvbTKlOS15J9ed4rM2zo/+uID7hLYbLemwSxd0kOUPB7YukmD3o05cssfFfE2A7Zsi
faqkosGuzSuLhSniXOB913HOINjm0zG8o29msp14KLz26GL0XRO7d6EbB5kiX5JGFxMG0Frbvkgo
wKcbygM83rSuN+2kpUFLVOs2a/sdmeQVNih/XjC9eC+c/tlHoX4vMu3KV9OhbXTnmrbovjfo0TjO
/AI7cuJESD6kxf7cTpyeURccpaaQc1TZExhisUsz46mba+M00J3Vypa6ey6/7NQ6ybLCN744YFJ1
mXXrg4ARjo24l4E/vMWZGvY2badVgZ/T7ROS7crqPZ1wUnLQqpjpHXI87ozQ9iSFARqPXOYYZBul
nnalJc3WVwT2+gyNvU6jtUXvASoPz7TPMQjpJwrnOr7i/WLJSRjiK88k28i3nvCVoLp3L+2Q0YQY
0gcVU6pkPCxcGITnHJqM8odn5s8ADjo2rdI6ELJwy+bJUDlmml6H3jViL0yT4Cw0zlBa4q37HrJn
5fUHEhP7NQz5bm2mjE/d2N04KoO69+0BGd3FDcTwbuo/3SStr8ISMhdsJqzCyTLSoeacn4jgsvdk
QloeA247w8JkWTAJfS/obDoM2H3ueyEYZXXWTV91F3w0t4nrAWLRZ3puk2IURplMrN+XXr53hrhk
go4vto5gKtsvxmNMc3GuGo316utVv6L9+I3b9spHULznDETn0cSa45hei6b/IBQg0mrBkygGwy4A
m/VgV+66mOgFMG5lI64DIF5PeEz8gA3kHEd5FkDRYN9LXZi2eC8Am6w6z8TpxALChII5YDeB8ymW
vq0wqF6Q8nPY9OaK0Xy0Z3QGeyO2k0e80rjWuhvkNHSBfhLS3LuiWEbSTCq3UT5PUF7Hp4QDgwT9
uJpl8VrZiBANOMfryqTz1fh7nUP0ah6whdiKZhR2n21mVPYhA1FAtDvC7MjaEEQVeIP1ReIJkN+C
gO48fJDM/DBQkRlSLltdTM6CJisw5hM6V0u7l62/N7wFYbzGqp4SPMDMkcqPFC3nDf7dN7yFmPl4
S6qB+kKmOBNru7a8C75ZTA1gsFdWdqad9cb/Dfyp0b7bGZqpjIu9r2ZyH2P8ac5ODFHP/FzSyQhB
X9nUoWSwby3Fsfr/GDuPLcmNLE2/Sh/uUQ0t5nTVwt3hWoRWG5yIFIABMCiD3s27zYPNh+zq7iI5
p2o2JJMZGenhDsDu/eXUIAXpcv534T5z1+06nZh+CDCsBiMVItabStST3gFEpwgZV3YJbSRz7z2q
CXwtk59FWY/vzWQfcKA+tTWRzFFsEggYH6nsYnspx8/aIoTLyw4jWcHANZFH1CkBIIBCS918XHzk
6UgAhlHSQKXsgzU9SE0Rdqx/L/k15aw7BTu1d1Oc+LZlQEXh9+DJBiI4EU7Mp97vx6p6zxECHCxR
lRTKL8WB6tUmiX8Xx9rONfuzRxkO0MKXYQ+7FNiP2qsWCUkZb6KWr0/S7Htt45npooSzVT02wYn2
dK1t8IOWaJF16gkDdVKGvktnceeMib7RdJDyxKNepfcsInNni4oCI79vtHjTgXKuyRgq1h4lbqvE
t5AU9eo7h9iXFjg2UrAFw4NtcD6QAa1kquEOrJrQMbWdcJp2OwyvozsR6mKwmXVzvmvaL2vgvjYq
dRIWbCYuwSUCvH2Ewkck6W8ollL0fq1KkeJ00e1kDSV+EMH8NEn9W1Qs2mHDX9OZoz8EUjvxqGLe
E+kLvu+31FffsPXQMVCSgi9eez+4zzrgIh2t6SozrfWsJo9qVN4Je7nhZEOlo99lMOxAXRARzQ5b
K4nU1jf4JwPUJVpYEdbkOiXDx81phSW6eIUDfalGNg9ssaw8zeK/i9yAYHoU7ElShMnccB8NNiE+
zSHTc7BwmE1X6WFHqcbK7atsp1vr2gQJsYMY7n623tJkPqHyHFallkFguv69NzBHo20FsxxgDwNL
sjQBNnd1spRzwHFTcM3VPnZoT+u9LZNuRxHtN+QerZNhFIuyaov/P0j9bm8rOgNyQvlXmQ8gFY9Y
mrqJXZfnC00oYe9NJo9roEexYIRw3EesGyMUX4kPr5nq4ySzp9zoHSiJAl4ucu/jcemR7QDQfEsx
0li72XfPmP7WOMOrtUULzho3xzeXEFZ0ekACKIA2lkFxSE0w+ZpEaFgiUM7BxjopVL/jg9C3Kg1Q
g7X5OwlJPtcX6WctgY9WQQ4csUNQs4rjVG+TdatyIhF8Ei88dG6s0EzRJn3AevY8QIWDYxkf7Eda
KzivXG7AocuPAdIiOl3gjUShv0gR1VtOf8o1eVbXDVQMqSxyFcnspkfWC8/fXUtX/ZEmj4/KIh5X
GbO3yTZJxeXJ83xwbHxcOmBvXvgPvUXmcIRihM1UTYC+LsKCrkwhEgHpEEg6D13isefOXFqVf2U0
a+EL8mCrgvFC+QWxRA0T2xA8Y0DADC/qzdziObVeatWjfBIlLzVnJ1ocYydVDf6xHt4kuvY11xV3
MujIqtLdixbNehh7ehKOmrH8ZYDj6t3KHS2sinJH3x454sjvyfopkCQhKOwNwePAn9ZqmEHvqXUA
QeKLq1fI1XjXNDAbE+x4Xr8YQVluGeSwaswUlOUNcqrGzfZV43HRmzYGfpezpNUAoGyUcE09Fbu6
7K/BSHIgS5axGYn0qCqux95s6UAdLZDihMOe3HdbghNGLpIf12FLilqfu4nPlsjiH5YWvw6W/0NG
rERGCz1Vp+WTQiyzceLq3YVfGPWlsdLXtm5qvdl5SZXS1IQDFmcYeD1alz76MUn2Bvnj6UIW09Sg
o2vK8bvTIMj7F9slgRCJuajxWjKUix5Vokt1sTMO0ZLFh/LF9WnhFnthcg9GPo+ZfsqYasobAd5y
DR/mgCVUD7lJ6evEXZtgmkefAa3a9NG1Leo3L0axEWcmpEGFgo01MEXwwaV5gHmbyJsHnTBhJVeG
VdshMU68ascTYTVY+2YASTThfSMIYeotuBZ9MXDfBzSDVKS9JonzY0jVvrcymHWl0L/Pr0Atxror
Pr0cQG3oi+WUFXzKVVaFMqNWuDHCAq6TwDPXOo48HksL6oZgVuJAhOVsMMFDFw03k/VrpXsWcAMb
P49uJn/Hqw8W+gyWNBpTog7gcrEvJpy8Jy5zBj3A+ZWL0GqdR0W1ctryTorsTBX3dGq0HstbjMbB
QpNVlNomkxyrWQMzht5F29OPC7jr0KRLh+YOwA3pmWjzQ2GUyzz7aU3trtb5LIIGbRybxxbyPz3n
7VUG2QkxQ7THq/rodoGJNx6BzEDYT9EnoCVKNDdOeWOVSgJoEaiQT5CzSjt5Aa+Np7KwumhrxkBQ
7pBt8GiwjOPe1dCu8v6DXpSm+p4Y5gc+W3r7UpqaY7R1TuMeCkrpVuPKpeV2TUqiWLtxeUnGlPrh
GqECtWIoTBAThEZn3qboQoUPT8KkR0SupxqKhoaoBzQdKBXUntgYqiTH+DNHhCU1jGRGxw4LXPVm
WnRX5gTMb/IFSPHhpFKfLgyDovjY08rVaC/FVYYJ64FULcQ0ysFZEvoVkNfmK/oUHboIG5U1F2q8
jgh/WQJNOH/TG99MYrxKnypfMuOpdptt7mW6IjwKlDUdZNqtxqdasHR4Jj9Z6o13dj92mxGpE0lv
LWuItTc844HGFu5MDtKdqzIq70fGcHJJyI8YO8qi/elV+iyGk9E+BkO8aZvgawlU6rJQHxAcjro1
bFGw4k6jTqSP8q0uQCoSijVXPFyOmhb0zMhdSyJpwHRlgLKOPd8PxzU7BdPC0zAG55znv9lpTzPc
o0MTiauwi2ckTPhlv9cDnAQkDuesH+wk6HBdWOxVlqFAw5TwnKnstcUYvM7BKjdZESMJ8ourRrJS
7AQwGuDQDLrJTltqMIksMeLuuzNVyKwWwNfJF+mRUX53qR+No5HUlKwOhxIb22zPlG1QHPtrvIkC
ogkIe2vXaVE/cTnOJC4A5ZREunJcuYgqmi9PTe9+dGtd9q5GYqspZvrC4gAkEF63zMnfo7i9FclT
3djGLq+hAXI2iyQxAFSE1hKqwttK5jKLJb/Ky+Qhp2h7V5SEKuSBDtItxmSbeR0zTAQRLaNaQ+Ym
T5pWvcfJtItd1lbAciZADlKoqZyfAbimGJ41JfY2E2g4j8gdopw+tYou2FUDja31DYqEwKKQ64Ce
0l5PVvw4KZAgbX72qM7bKGS1NS4KTnRz67SVQ/YeicSlYbVhPnKuuFiwUUz49zQyktmnOSQoSMGk
K3d5X8tNjTlqbzUl944lfyC0xvGfiW/gcE9+XCCA6aqLp1W3evTeWPN+EmmIkgfib212M8aTke4Y
6rxCANBhU2r1s0yMpzZB+NnZBPHl0rn3RQrNmqoLajGxNmK3ZtlZiuBGwCcHsNa01C5AJr4EFnZr
3sB+l7rdg4AW2hOA+pkHznfPNWkdcE5UHX0Veao2JhQ1C0JLveyScU+5My++OY7o0Fes9igiTIfE
F+NnU3XJORfyY+mhQNmIHJe07/lOD/KwobBB+LcqF3dJD3LmC1LtdD97i+ht2vRSEqGsfVoRcZpt
wFmW5gtdmxV3Seo4T25SXONJ/hQm6IyDTeiz9zkCHWKdCsTP4aANx1mrgl3soERqG3GthXweKaM8
dAy3g6t9TxR9ADg725C4BxABUX0MtWWdQKOBX3X/hlHdORWkQGhL+axtHwiu69E8QlX2Zt+fYlXs
9DkhPgq4t0wpLuoJgMHQ9iAcOpO54dMd6hieIDjzt1Xq3jDGYsNd3Hs9+X03q2tvAwKkDS01z1Qs
s6NGKKz0JccSrUTIUyvdto379OsbmE53BZsPNsQ6TKek4WVADm69yBoO2MuqcG4JIE1sci81htvZ
j9zrYlctc4VQzvfFxnRgZ6XQkDe1oLxF169jxUsra05bNdrXLFPmfRCZh17SS2pCQm5Hc8q2s/ua
eTZZYoZGIzOV36j80XL4oGwRKi2XoD5B75DeLRiQp3YUSXkhao1NrwrQlIqY9pgdqfB1dZAWT1LZ
FC6BqsBEnvUaT6YTumJCQ8fOBovYhGj9U/wSM3VuItr9ShirNJmuPb4VYzRn+0i2yDrSM3vTCOZm
0xDJHrwZRCx7dKRuhznZOOupt5AztOWZdPZza43aE4UPiIJDVED0RSzRWll9zZLc30/J8JiAouzM
2fO2boMnXAjdPKASvdBNpjOGzbhl6zbFVImQhtQ0D3aXUyioGyZ5NSJkLGigSsg5jnXSYjJvRhOM
RqwS+sFcUpxnYaG8annIRUWC9n8MAhLX643I4fzwL6wW6diKJkJxiIxRD72u5UwkSwIZJMFtlcnw
n8yp2EVRDlZiG3Jblw25HGl/LnWtg2UBzKNHDyah0vbO4PKEKIc5tM20eEoCbU1oUNMO3Nsq+BCZ
QdRkGr8EtOPiEjPe+6nXt35dvXSEF19xroH++N5dBjyPXPEyiGl8xAAIeEpST8yI8WJ7/uOv7OPa
8X9iPC7WJixvDCJ/7kwTSyF+9n70eSbEfKxGjKGmbQCU0vh7xv57nUvGArPjcmmJIQ6jAWn+ZESc
5oyzb2TOHnKjuU50gN0hMGWEntk5MsOGPkya9EPk8lJoy0Q+1/7Jj5GLBFa1zy3DfR1Usgayi37Y
2fimpWySrnVvW8hKdKx1NKIZ5i0wix9yCQMFNUX+P8ru2mBPEIs1D8Tf2XvSeWgFke41CL7BZHD0
FukjZ5hxQ8/koNqgU5K65DOxrvKFV6Zfwfp2pkne1ez7bw0ULZP6Cr4PXgsZzqksGQKpynwpOs9e
j5kZc5PxITLstFdP4V0w70hIV3cyK8lJ7yIVJtJvQ3r2Ilr+qGss4niLSLUCGRxM+Hz7yR3sno5A
dNOi7c6aNWCSGLRt4Segfp2fhlb5gEOhf2GCJPjZa3AbuFRKmxDTtE6ldgUo1D1jhbdvei/Jbmdb
jEf7re5gTivy1laV9IIN67d8mZWzpnumfBBI4FRS6bvaFPmuTnvtJZHmZmlEnFM0BJEO54gfBpYP
AEfb47P0H+eMrb5rlxnIC3ABV559MhApTGyC36ijkSsvkbBGSr+2gRS3pERv0pccDgONcntJYNBd
3tnFJoKWCeNZezBirb9os1nt4lHkm6A4Zx4icDo35Zl2JqaJmu1jiJw+LOMChbtmyo1p1Q/ebL7O
KrsaRZ1v+7EmBme5SwOMe3dGig5u+JkDYscBjde0x/rkrZ0Uar6ZBlYsKpaxyZ2RnEIxNQeBRxVo
8t0KSutIZHpIO6L/JlFlVwaMpl7IehtJ+welg/Wd1/b5evBsyqKGogW2csaHLmWS7k9DAG5a5Xp6
BwiDhTlbGU2UHkGjRtpZ8n2ku+kDQpCzEbTDioVEJ3amp3nKPmVsMruxgTEl1WhtxprxgtOLFiNM
r7Y76DtE0nv9VwIAhQk2tAqaDjmH0TR91gjYL3gm6dnthRMmKUR+3+jvwsYGuqCJjtNn91npmSsz
0eXZa+ec1UK0Wz+Ls4NJcgtzUFTsWMD6ME3pVwxYxSot0HZQQCynNsSV0vtT76Msbdl8DFPbD9wL
exORfKPcjV856Y7UaTO0FiU7t94WcwNCutivzr+y2xon7ba+S6VuE+cI0o3IYqaqkjPhJYdqrt6L
/mXoJ3EXy56yHbI40MKgU2V8xk7bv3IzZA1eagkzQx8sYs7l4kqFQnhVRga9ismWQIxj2tY0jRMf
5jZdc1A23IATBdrdCANIDvkU34KOJ0hhj+9W1t+IAV2qTUlVbomr1VrH5ya6oJNS+xJI8gQA/5Fm
KVeBkDbShMV6ln00kWZBd3M94VsB/w3KL083nolR4naV+VszKedIGjAQnHtxjXq4oBoZw8hb0LcW
RTiPFutOy4p33eQkn+gUOc+c2XtnEvEupRYL9C87F/5UbkVgHie79s5FiQDcA1vsEkET00CkHfLN
co0/nBYIVzxmlF0d6sFAbToWxU3/cmf6BMDwpnM8whABSUGzaTg4KrNPHpsGhtkSw71ta9nRI7Hj
KB1YLkuBN9pFriEMwDiVRjVAYt8zYXTnfkbGkIxDfOlw+u6CrmLyBIMkgqEjLblIh2CbRMD2gf5R
ZxJGo87GuzTyD0XQ1y9Fho0SB8By7OGq6av0WVrtFP5KRFc5fI9lLhlELkRfPPXtBcghWcukOidw
ASsXwGNVYOXM1MCAULrFfrbm6pRK/9vI0LQhghNTS5AGmyEgz5+gx2qD1J7cZZc1jkzLb22Pq5EM
g1DpXfY5pC8pIxa2K2GsCbL8Uhbpgl0S2SF9mcS9ioTp3Erv6cfApshux62EKT1W7cvSVdWNHrhd
at85gRqv3RJQVCUlSjyGdY+9tpunFPLXH1GggL76ExA9nSP9UT53ean9KDVxpDn0ZxCYFI2hZAHf
aId3beIyi/Jj5uOf79Qr7cEjhRJQHuQJ/NCxVcCSeIwdk4w3Gr497gpG4WlCml4+eprm3At3BCMx
eYfgSPEi9dzi/ofZEjpqZMm8tX3U4EEDMifSJ8ce+5vNT+DW/Y1P7yluAIqMtkP2aBFiZzjXhqf6
0jz/hRJuM2HI/LA5sFXsfsFyG8/apL4Szlq8Ya8J9oXXccye+roKjg4CNNwFHTy6579B1m8miaaI
Cpr5bVj+a6oMVo8o6o5xHhHSvHTnehQ/hEhaeZxqDG06Ro7vGvtNP+PeLQY/u8aq/xL5zGA8LR23
wJ0nuyTDF5/7RvOE+YEI50Dl/ZFK9OmNuCJaA+sZKIjiuzZ+TMwAZb6T0W4bQN+W1T6OKnnWTVB5
wyPARsSEL1a9cykBLu9n6LezTtyAC1DTASTGBYzhAjS6nLgdgS2NvajNHebAefyWa5mDaBPuVKsW
uNAJjpUmkgM94XIljnQ5cEoqAqFmhrtVYtDbY7bdG8t4girWIp5oqqsDsWhvUZFnR3w95a5Wqtyi
eDuz5fNT01m8NcmLXnleBf4OSaMVL8KpYppReMjAD+AES9rXNJ6Ns0HKsWCyKfNSsknarPtVnYUz
tR860ESn+Ye0HoKTRYwyphKS+5P4oVSO+9Qha0KsVWw1s5jCuQzmE/fqp9Rc75gimZau0HgLy4uM
+selaG1bR9yxbTeQfG4XH7NR+CH+2CaaCHFFcDs1UjtqFI6gNvU83gVVXfNpZzOw3EuDj8OzSWBL
Cc8tgGX2ogBgjVP9Ms6QDnyU3saimnqlGc5XYXZIVCbQOFLVV7pRYicXPqZdL3vSajBzdk/0gdVb
QPHDLuGw1gXZixrRgVvpQ3Lh0EUvmByLzPrGdQGfC+yfmva0aVUROlnirVX36tu4SwnzAGXglazI
ICVsvkt++gwSdBk6V7f/bgoVr1Mjk3sSjomMELTbBAoJsuUjexnLp44crZ10p2fWNW3rYNraDDAo
axKn8fkS9rudhkXwouplmDLOXZxU4YDenSQC1OH21ZrUtJ9L84NqEOwvZnDH8QIM4zfdLm653EZj
9JDHZ/XJU+8ejrurb04As3I6CuSIyxScrmtHQ9LAnESO1VbXdYG6hLQvL5netUFQ4buoLVqKHAVA
qrSRdcjYDS1X5seWw05vZmJpBtJ3fx3puQch2ukOmqJoP+u/VibGQpQCL/7ARRR7RcpFBuGiuyBl
icHlOgCP7CapviiG93bgm0ffKJ+siFIcvSeLETweJF2PX12fdYokIvnkM6GA5NH2jGTCjPZCWurU
Vcp80EvUG12LwzlB78BKzTOqhEURk7LPk5MClWIQGNkWNmNKggPhAL8+tqbTYU608rEuuU24dTM2
YwKK3VTjlkY+dSrTYWsR8P0w6bx3+kiAqUAYhfdtbaVdsW744NdUjM2PmpjwEyZbYKge0eB11Cf7
nFboI5CmJld0d1AVOrnvw5xoYWL4N0omFhmd1zzXDtXsWfScNM2V51BgI95WgiU/YYtZV66GoNWJ
XMBi+oXweCC7xvIesDYFdELmBHIjX01H1FNWWoZT62ibCCHXzpmVe1Z5dugpAtDq3rpvqA1ZV9Nx
clPvW48azGk+YAen7xJ3NQOSR0QHoy6zU0vaeBQd8ySRZyPT+m3dvIpatpeIsHpKNCIOGheCP7dQ
YZVZ4z6US3DoZFIWa2IkmzAxPngZhlBC+8W5O8nAeOvbtrjTqyTb56PRLHLMu46A7MfBI6tspnVh
U4NSXhpx8q05JKES7fcyx5jukRR648sfIJ80/kK0ftp9uzw+Ut2or3U6qFcPcRRhc5Nz1ydcKFpL
8KOpHjIRQy0TUrOOEhnfabE8amn+Vgx58SUi89jkcXfQx5gudUCTygnIyaQpZllU/nm+xp+b6JCz
G55OW5vJzmz8KkD6h1QvtKXC8zBwrmHyAH/g++MiYFhKQkJtyiOraLYjU54HAQKHCvtGVGJKaKZh
3xp0utIsE/bB6zTrTJHoLivT3zUdiWSxmAy4N/vqEWq6GpaUe86vTcvkfa4QYYStUpy0tRz+xU9k
/DkQ3aO/eQnh4mFkWzi8fx9LgteeEbtD6/+f9yUOsXZPNtl4rkUJp1QjjO8KYZ+s0ok3onMJySFW
VUeXUEN/dIiM858MhNE5s+Lo3GSk8eGiOtogYBWYe2Xuse3tAmLW2pWVtO053vXLg8adxu+VIAe9
xbECRAHJR8SGSfbwMH0jK0acEAFz0gx1vVJVPWBK4VzTY+qyCTHod3pLRrvA2MZza+5epkltCGKz
jmaPe4b5dhpbrKOFwi43WB8DdsGt0WI+KMS8pkX106VQlrGJFyBoEMbgvkWUSaRFroyDO6XLnf4y
CjzqlaSsdOZwqesInSmX2lQPXxYs0r7I7yyaBje2k9qXMW9D3PxiKxoZYaPn+TJKDBrEeZ6s5CmZ
Ff0wENMbKIEX5ZFHk0TS2winNQ+dpj84OWiVbOJLW5DyyImf7YLJlHd5MN+Dy2PXS+Nz0UyXqaCE
o2uRPpc1Lzx3Iqp8MHX2mX/pi0Hb+BNcc5Mh7S/7jCwlwX0cu0dy76tDL059FYhrD9oJvB49aqMu
10zAt546m0O51Kd7WWCsap3eXjuzjZPgSMSRxvsJUBl5WydvgzNSQHevzcUFm5Nx8obZOA0FYkQU
B0egPVyXNaIr24qHDRG8ztEiZu3YEIYU+3AXOLpjPsdB/os8L5b2P6bscDlbFjQcn7XuIIb+/eU8
9mMxdF6MgcS1YfticbPn/g2+2ToQglitjG8tSMGxTzNrF9FIAd1WaOd8UiX62JmPK+3QoOpk2eep
NoWMKaRIQm4REZLljE3qbFZ+uh9Mxz9ywaj10PouQpHim6roeyJSwG97jeAuwPIBnntHpcuVIVtd
mz49ufNbAA2J7HpN09cHypDk4OWe3NuteRWe0Pfm2FwHZNP3qGdmTtVjYTrG2bTaSzFRAW5H1AOX
8TGRPwgYz4A2RzjlQU8JIqkc4xbVB89PCD8Ysu6Ey7DYwkYhWSs080Zvr3UbA+rsk/aaNvq0ElNC
37PXlFdwm6+4cK7jTFBLpo31AVr5Hk3ep65G6Bs7XaVpzq3tgPSTcKN2JGStagxMWzx/MLVsECo+
pE7NY2p0KJ6i26bN/I3iJ4x6XLImmsKNXVNtnENWbzIIxT2OVhCY8pKlJjqUhvQ1hy2Uw0ySe0to
NqeZHs4NOgHKonGluE5/BfB9MMBmT5EF6iN1B5dTNWycKiBgrVmazakOSWrDOVXEO54ks+Ag81M+
uJJWzBhfIRkj/yLd0/9T2YeHHNO1fJOrKgh0748xclkXGGkJuTPpzeNoejctwI+HXMQmNmmdjR4X
A0vQQaPsK9eKLQOv2HFA1IGTPnSTXl8DeiQiapZHniRGirI+EkC1ooMJVYrM7WK2nlECWkcky2Q1
aaO2i6Xp3OK+X+oNy1dyvxVWNP6h2YiYLMksNaV2caac8OgfWscq75WMq6O0OE2pIJEn1AwfPhL1
I/gOPHbNm9O3AfQXtXPx5N4aSQqDhXB3Iz07viTaSByszodbS/2rt/MR1T/Xck6E417wKo/mZJ5+
falrfajcVwdVk3yAxOS+yabximEE7U8ZuHczrj0HK9RZxmhYDSKnadIIWzCdk3RK4+Kp2Q9JEhNr
qlv0mwPLv/XtgvIw3zzUE3l9U4cf45+f7tafwnf5FEm5s02yAK2lEvf3z44K5DyF6BFrMg3vWqvx
9/HSR4gR76zFeMsimn/Opl/sOBDbbZswQBWGtaQqksJh69yzTN5lj4Mppx6QbEh/ZBrN9h3pKdeI
So1YUJ4H/UBt2JyQ+Te8D4X9hBO234quSTaj3T3WTF6NRR6sa7X4pxQJegqNsz3L9qabw46EP/9f
dNUY/6/L1/doCdIdndBG5w+Xr6smOyXHdPmwSRphQSx3c8WdHKeTxR7EsDonMFRebrPGDwH8oQPI
+C/e/WB5NP8uIM1zGEXoSLYNOrBpWfr924/5XB/ceEA33GSMcLE2of+EhKCF8XlRheIfODd5d/bG
Rn9t+/kF3xo633H8QfbGC/kawbv0km+jWbm7xatM+nVNTMVAxN4BzXa9amcTky8cIfYauebhzzNf
A8aYte5FmOWny+Mcho0W4IFEcZuiXRzymPgrlMMEc8AuLuuzCk5sD0jPIgr50oHQlqL/OYCEhgAH
ZPmCgBc2Jw16atbYTl3RWa6Um+KxGwRDyBjW0zQcrAjbX8cBNGNq3zg1zT5OgKHaqEFuTXgO4Cx3
TabHcy7epxhHgo1xfp2l+BvbwH71E4p2Mv53pC9JJMgR2hk43ym1z+VDLGnzWXWgHCtUuhVEDoEi
E8EcM2brjKcAxUkPMafbymWgGWb9Bg2C7CZB1UOUBokBzr5RJFB2BgATopuo1MFTfNuC/3rWUaRO
/AChFDTAdjJBXhkx/hRuEPa9pjaEai2NsZ8YSNJQNWDcSTC8dQ41QSTww3pWQagL94nMDISX5GWJ
pVFSKbnO1BRv2wUTiePqjD3gjLX2QRrEnKuY9lWGvTfHx0e5PFnALFrOHbTXLTu1z9Tc+cjhEVY2
jLNHLyO1xB1hM1OfwB9TflWmfrfAkpnZ+YSgodKMbG/kUuiJBtHc42wWd2njT5Dnw96Z3U+9IRct
7qvb4NGe2xQvtl6/Cw3f8jiQ0mzhlYq7QaxNh7/XxAuJ+aG6mWQczeCJCi8YGWDFmpzZRzUaKJBN
bA6jca2lHNHHJ3ILnjd2Hm+tO+2o/6y2ODwRg5PkOtrkqvROjQyng+0aaJTB9UbeWSmTZodMBU8K
LQ+cMa1/K9Nnp6nkTnaUDEHghLLF79HVvDY/KOcHAK35wbdJNZjyND0ShYzCPHkqyEXfVxVa10rT
o1Nt8nmOYPhb1GslHd/RSEyrSTabyHZz3AcnZiHtaprkW9hDeajcQF7iaJaXPr1PK9M7ctHrp7a0
iNExLLZ9N+PybEeQ4UIAYedJBnftmObBMcz4GiRc9pldvaUGYTlDCaHUOevlMRpwSBG36fKpAmLm
JcLVyl4UtESgLoZlluUBq3Ea3CpAuVvSe4+lQkkVTS7mlUWTpmcuwoVc3QIbuZVAWhgWll2cRGw/
WcaQ3MxE/uwn6R/8nPU2botbSw0ePE6ydibzmnVJtUs1l4grJyl2hoG0TBAtcyCMYMm4wCgTELvq
RnRSFOjWUC1cplwn5xmBxxaBhxv6Vv+dMBTEiwWQPFUgJg2HP3rZIxnsbOL2beX6Wx+pllHQdUJz
vNuvzHHqTwUxMEbtY9rqwGEMATBN58CD8gF8x8Q9m+ZiWUXPunal+TF0jnUhuulZG3L/WIgcwWxM
QKFM7OaAgr2txgMt8MulwFDR9lO7930WSuSHMY28xcfoNhTqoHtmgAc2l3Mk7ooGDUMkLONMpofv
dC4KDptQeSl/qs4SB5Fr1dqP2rvUAtVC1wbM5c5PBIo0pwIvBRb1sX9Py62HejOP+umuilxMMamD
3Tpv05MY2mmVdfV4r/tx2CI/eyRqqGvS/MLp8My+pO5UPT/MJLvxRGwPWjmDKGLVW7I7eAf9SF5E
X70zV5ASLJx84+nxY9OmH3NZspVZH9YiMoD1whuWVJsidfnAhpSoGdHQ4tMbOVA7ZNqvFa/KxktV
MbNkdHWN6EZCT/mM9HX52taGuifp8jQ1XL6Fm6SbdIT/oiGnWHdjkR1EyVyM/psgbc0B0y85VnRy
nXbzREF77+LrxceUvBJbEXoOke/6aAV7VcFA9hWxeYWbvhautEKt9riiSeQRKao31vYkLExYQ21A
W17Uvnyql9LBhbD65+fvcsb/6fS1bEClAMkwbeq/P31ZYyYqmPsUKwxhUIqqRgKs8wFnXWPsMX/e
u4IR6Nff+e/fxv8V/yjv/vPbq7/9B7/+VlYTao2k/cMv/7YPH8L/WP7Ef3/F77/+b5fH7dMfv+B3
X893/PvfuPlsP3/3i7BoRTvddz+a6YHgu7z99b15bctX/v/+5r/9+PVdnqbqx19/+1Z2Rbt8t1iU
xW9//63D97/+tpRG/fs/fvu//971U/LHLtNnIf/P//7jH/jxqdq//mboxl8MzyW5m9ISF9ElS+3w
Y/mdwPyLQWmi57k2/2IiJu61KJs24e/z/+LYFmsmMf6QSsay6aqyW34r+AuFCQGfo+3hFLFBlX77
rxf2u8/kfz6jfys6eVeKolV//e3X9PcPVwbYkE5mjIV6CXyIDecPIbo4fFvwyhFEy0MuTCmXs9Ua
S3sRGAv2qKJNis5z9FmoopCBOkAw//0PhTonr9gmy6i3jzSR20eraSfsT7NLEK3sn3p6paA8q+T0
4CDQw4/IieXBzz1DkGnHInqKUL7x4E3cfUpLhW4paa2dAESddPGIFEVkAdYCU/z6rzJHQ22b9g4M
Jr71QXfSM09/LLKsPgY1tNto0jO0YDLAtdpudhGXCVovtyaEM5kJ7PACn3lQVMn3uqQLieI+m9Dg
0d0U0exdDUVDYwN38w8Xw/+l7MyW20ayLfpFiMCQyAReOYEUqXm0XhC2bGOeZ3z9XVD1g005pLjR
3YpydVcTAoHMk+fsvfb/7vmf99g4i0ZZ7rEjaVoQFbBkRb4fMP9oLHZRaUVUEzk2GJgQyDiv5PRQ
j6Z+HaPtXbl6h7NYZyH1AyrKHmDbJqkN+84eDpWJU6wSJTY0PWq+IAqfHYn+uy56nRCLXddR50ci
fbAH5ClJvg/0pLscEx0Ub1Xi6KnQOgVJfv/FfThbhZbP48McXdBdNXkZlvbOH/dBZOnkI0tO4VU4
vYd5EmvTrF04dfONja5egWix7xmlrWTTbebpO5NN5yTS6IIkkD4f672JpOaYWfm1NeCm/PzqPtwM
ziSc5yxiAWgyMbT7++IMFQaclGa88mZtYiJ2FG1z8gZEjuKNoUDxVWDOGcwZoP8SzusssViSxrN5
lotila6tzILnNBR+5sGaGRkquHtAP9MO9B/SZyuXB/jd2U5wLIdVOezriYTrz3/vj08n0k7Bv11D
6pIl4GwFYLuo0lR3DA/o0GZgVEwM41ztqbuwkKZ7sgZVG4aXpY09QkIG9pASHWU4/vTLOrxXaf8r
m6zq9+dX9eFRcZXp8lVAbDNsVsizm4Ndd/KDABUydk1IGsp8nFK78LTeYBFhXmu0yvv8E43zB0DS
zNSJM1gCFqwlq+bsAbA57ujYpzlekg3UgUUVNTBQ1r3EIe/O1p/Ltpv3KaYw+yVTnQ6qyzKAlYV7
Cs3y1OfTpvP96IvnxFw+988Verkuw4TxQZ4fZl59ue4/35pWwcUa1Og5po2+MbNGr5ybX4ACtctZ
lDodayoZLFLAqFPydFKycCFcQYL1e08qoi/m8TJpneEKL367DTXIEoUhnaucjgwqD7c/uqX2QEF4
nFv63p/f1rNzPyMik7gjJirEdUuX3ezs6iNtcNLGLfapCT/PMSpMSk6Eo6MNGKma5QTLlKgaIkAC
7uj/97PZVCWp08w+HJ6jszvnByRlFpGT7CNZj1eo5H5oTcsz3q0bu7F2ttX4RyW/6jR9/I1Z4nRl
GCT42I4pzh7dIjXEjGwj2SdkHUC9ACRTjEJsDKvH78tsaVPKJD3IYnS+eoT/9dGCfdwhZslicTl/
lTO7VFkr4n0fh78yLLa0cBX2m8GFsmWvZqc8Tm5tXjWTZWMrGwlPFDVEPbfE6CGc+KnNAManRD94
fDEMiIwIj1qhZV+sOR+uky4+RYdh6Iqtkdv190NBPlUGO6qL94Eokye/yvZVDCPSXjAYUH/KQ2ou
o8P0i489nx840lxqHIcmGG+T1PWzr8bSCG9yffq0YRYdqqG0HvFQ9TjN01ttxuaxoAoLFWUofTse
TmQWx/nCbhYzQTsdGwRVK5vqHwgLyGdZA/2gZf4S6eNXFcOHd95kjzTZIZfdiG7l2ZNbCVbeKp9I
f27S8CpXBYnCcq4QWxAflxoFEzbHTi9I670sx4xpLsnAlPV17AFsckiTq54+f5WM892Kt4i9EbkN
hSqPtXu2OhJyOmBrnIJ9yUw7T5s7MgxnDvF9e+rCRapNjUiDHiG/kT8E3bhBKPFF7JK1rBV/rYRc
A1UxqXmOK3HYnj029tBMXV+gQg/kNKzmIs2PRe4Ajlt+vP9xXICaiBH5czf74BJtrBgFnjMv9Zm6
I8cGoyOzYQtks7+hD42ERrjZfqzAYLet43iWnC6pwJrrpk0OKal0J6uMmWaldbVrVEu8j6atbYFi
3ynK4PZds+gqrJ5MZqiclr/3/l+YaV0gxKfIfP+fvP89tEVfHezOo8d4pIWglKKpbTPk/ZBEnpQM
dYRTB3vSQM19kUAmSQLnIVPRgdBTdHNO2x4Ckqvh5rThNnHRqqWuZZOtFYfD2qofP39QPn5H0rCX
i9E52Lgfyiim5pWSLaMxf9DBortNfZ0QkLyp0bseWsccbkLsQpvYp6FCG+irkvY9ef3vZ4TPZwd3
KRu4kPNhTQQxE3CvlBD1yiuZ41/1RWw82Eh3+qpqTjOLGe7nb0oLsCCkzS87q8Orxf2MoW6hDeR0
uGR6jYJ5eiKm4otu/Hv02vn1kZSpbOWaPMrnzzCsNxMGuYWJpXOCE6ZCrEkVjt8w7NN91EN7Y6j7
XnANKZ6TCTUfgqBJDeOuQVt5AMTp32FQAh8JiHSGNIwQfRJ9eJzS4aglIvui/jifH/CEMTu1OMHw
svBX73XTH/WHPYgxSVNUpCpjCNciOR5NcKxiyNXBSoKMu6jcnSpMeBnwZkXO6P3zZ+pfN43Rjauz
s9G8MO2zxSfnsa7aMdSwHMpLM3XGQ4REw6lMcfKbN0jJ6SXhLCMtFGKvIdkC6C+QASNV/5GpqTk1
7owJj27wKTEclIkOjqOYqeh2yuoHLXUhL5AT8vlFs5l9WK6AXlBX03LhGE9M+9+7nK+3dglM1/ds
H5ilHNzilZP+cRqq/rcNjkbApf/OmTbA+cxgVOvEyUyM6s6aynvLzrJv88hJBNlquw4k/Suf1LPL
2ZbDfz+0coC8GnQvYRcToDGh0kCAWF/GjGxFaqX4rHP/fk4bqORJDsGyLbONT699w69eHelHPbaW
PrCO0SQEqISeTkqaqdNAt77E4H9jdTIiFyADXSIZ/wvihC4MK3MvGg7am2GEEsJi6KIVu0yYxl82
Y/8KZ5xQ+BANg5Xrh1n3MbEQ5UHao3aBgh64xqjHJxak+MYFk2A3BHTE4Pu6QNzM7XDtRvIbGtbo
kBW9czU1WObMUuuJ8+vtU71QgWAqicQ3DjHUamDeY+ThcOzgVnbDKSIS+eBa4Z2vz/JOaOv/lvKU
F9/s551FWvr1+w8jG4MDeqCA6bmjozPvT4zAHYTM7iEkC2aNX7vYZXn1ZtljuR9Z6TZAsLvNEGoo
jyPL9Hw1qJt5ThXN287eGnTLN1gU8dA3jEyKODcuCo1u5xK1gsP386frH8usJVjoTGK+DUOJs7Ia
UYyoe70g+RU+1mxmaFXS7rKeG6qFshfbjrkNSod+6zMD+6LMXKqksyWMYp5ywDIdyeZzNkklxb0G
CGE5HtyH8EqrmEWXXeN7TWJfff5bvh/zzj+KQw/lGhNbFvMz/VIhA3gdQ4aCnVK2++HTGtolQI0O
peiYc0M0fu3A7nWO5fyQILvjUjvAEBwuassVRw0LkRcXARpBEZGRO/vHdyUBw8cnMJ3WBRNbYqFR
f+NfqYgja6tjUKG2eC9LUS5Nnt4b3VUOTOuoS/N51IruARDMPohFd3pXIqWdxIKsu5BVDHCDfu9k
j4O9dTKz/KZwjmF1wRsSWb6GKjrQdqB5J6YAOJpCg1T1UHWFRzYieiJ0gWt0yL9sfG6HkXfNqxL8
gKIMH7qCZCkWQcdDiFCgO5+w5zY4EAmdM4jYI4Z8ArBdkt7ypheItT//Gs4P4+wA1KAOA2TajtaH
2i8Hj2ewkilO/gI5DU6fwCTAFhYvnA0wzVttDsvd55+5LI7n3zzbuGMztqeld35uVEVv4ALRpDeV
g7zyS8wVpqCyzYphZdIC+qK2/MfHCZ0DNKUUp4MPZYspWqdNw97xGhOXvuvT8KeIdJC4gnfpTPVF
gf+vjzMM6mkhaIQJ++y5jsLOiBjLOx7u5/RmEJTwdKfEcaI66ZYy5fOb+Y8vkMWC5iPvEO3k852o
8evKzGTreMJutnrlolywcxAByYLTjW8GoiI//0BrWQPOvj7BSXSpAXVaXEtr+8+mhRPpFghlXlw8
dIS9Q6kX/hCeONYMBzK/d1NX3srYx8QizEOZSduDRdcCPWN3ed9nkgpSqJ8OFgqzcSSNp9OtPS4j
Qgl9dT3YVXzMnMC9fv+h9fNbINV0E1b9FcvDTyAQ8gFjJbP30t28xxpqSHVRkI+3BVPMjZhRZHz+
O/+r9BS0eNFY8B9qu7PjSYWuuSZpy/dIIG4ILPCxt0BmX4cZ/rwxKvVVNIjkQgvD9GLs7GeFGPKH
mifrMDm43uZ70ymrO7rTt7qFq0eY5AJ9fokfe0mLhonV1Oa9korj3N9fS9cNflAzf/O6QLcOeZ28
yLq80pbComICvBlhK20TEuVoCSOWNkyzu5gmxkZlPh8neAUEVWcVlBnjHoB/tS7tIUD4gtWi8f18
H9cZaQZEsd00yPwPX1z8P/YdiXTHNA2XOtCUZ8+UFVoG+W6hvQCOrDvO+GBB2m/varCsRMtOWOVF
kcPJQMhItd9FclvhRLrqu10B+A0hc7XPmC/qpX05zWjlK9oNs50CvJ9vJaFH+zZmbcvT+ZTMpvXc
5V/df+Mfr4XDSrrU/4hg2ED/vv92U+lQ5xVJtlpV7wfXQuHASXeLCtjeDbgxYoqRPjQNVFtQUoFj
abu+TYgRcxC7zFXR4qgRX6wO763ts5eVjHQO9oau0/l0l9Xqjwo/HaWAiuBLj7q+u3QqTdyKlvZP
Ug1iW4SpZO2NqRFnOFhiHaX91qqTJ7y3S1xvC5uTQLuVqrryuWCK3ee48Diweo7MIigcsbmuqi7D
DJ/iIqoI4AhtQ11xKs/2Gmd6WEJABKoQVlMeje4+DfH5F4RjIgjXh71FX9IOM3EzDpDhDDek5Ojr
Y9WhxqxCM3lN+xpVbdK+fv64/aPjsWjBDRhuurWcZ5fH8Y+7YsdDyK7AykS6hHPIoGveR6mdvrbE
o454Gw5opRZKIQNrUtZ35Vi3d2iTvyi2zlMuOX4tawomj+WxER9KIKfrO5DlkfScWMOPXmSXteOn
l3NBIvH4jggFj8jxzfDo2OFFUzFmKBc5K7DO/ee3xP34BnItpm6RT0ijzFFnD4pbQHQnwkd6Wm76
69ih1gGHA2CsbuU2Ug6phsCSLkh9Qf6Ll9m1kmSf9e0bPQdL5ozw06o41Q5zexA1+15YCBO0dvaG
unxsDBndIJncJbCt9kTcgFqSajwhBpxOSE97LMq1uQYfCv3EV/lJa9PiFGLQO9HrK3dhGI03UEyq
KLYeE/mcjd9UF28qxEQXxlxftPR+L0RnfqtoNOu670JrFc4FU6/HKTQXkeYCku8Wz+Ysmq0FTvsg
uv5WInU9UKG8hHiZhYCZ10VDTL5lUhzdImMeNQ4HYWvDZdpW/d5x3Up6FhwB5gNOdekXpFWMpgDy
bQDtNcPxB1Iw7JWYl47zWJCtQkr7dbTkcUxRUZx8PAhr5BcXTqmGW+JuiXZgfYZAcu9w2t83vp1e
1qg/EO2KHOyl6NjzCL8YMTtaxnzbtaq8iufmCgmFe8+WjyGWdE4v76qvHs6PR1weCGZHnEIAHTE6
+fsdKWmWMmXoJVyWCJgdmtJ7hFAYiZrBuFVCLx97iFmi9eXPrDb3Suv+pzL4S2Tw53D1QyvZwhoC
W47NDI+Drc5aA0lui/8O2cSzrPqg+WXiWNmX/ojpehFr6I0eIV7/oo3zYWzOxNw1GJwxuLOgxp13
sEEcj0Xmc/5qWmGv8UQMJPu4NmrQ7tkZGtI+MPnuQopbr7eRwdm+8SLGxRUZ5RroZH28iHEGZ6v3
v3z/QXzum+IwfbDdVngEjKI60ob8oLCY0XzYxEn2YvbSfLRMmEFN5ugbolW1S0ZZt9jeBkRZo24D
P+2nQ6Lu7ICjci4eyaQwLt9/VHEtDsQI3c1w6LzZwqYMUUvSv81fcdpAue86Dzqef8Pxpt80VQu4
bTnikaFj3zGSVOv3Y9Vgdk+xjbEllVb4PcUwM82muP58rfkwllzuMGcOKKG08aAinG2VmomQ0qff
7dG2iFcT4R53GVXlrYMbb3IPrY6+ixyRawRW/p7bT9RFJdUaebpFOAW0maLNNAjB7lcnk48rMlfG
WsZoR/LdU+L+/dB3PQ2X0aLFmRm1fQyYjRbggocC8l6RQlG1JdD9MWE5QGrJDLf+OeGW8pPp5vNb
ZJ2/fUhA6IUzuF12bzaos2dfZgYUgJIdSk71hF1mxPGsuS/svWCdhbouKu0JZeDT+4o41G15lcv2
hbSE4X7qqv6+6sKHwireekvzoCfg13ZVsI9KMa+nsTP2Zo1UqR6gIdVZq5/ITm5WI9yd/ftDUmkc
kgqhk9GRSvcGJr39RZPjw51eNC40SqXN+EIJdp6/7zQ6+FY4qiXsNA03bVrd6lEefhsMIgiN6QXw
wmvaBPDFVHiL5qu/yNOCwEgkVJ/faHN51v4skJbrcJhf2pLYJEq3s47HbIsmUENoeTXxrDeyotWY
ksKzLZpBAY9RyNZhiMNjMt1D3gbhCe/lmsTq9ibo1E+Y4gVD4qEKhtOo4NQkrIkNR99NKeInU4ao
MAvS9KiUvjiGvR+zzi6ckwjDXJaqpYN69qhGk6tJjGmW57iDRrJGUJwKtEjUzWNMK0/g7I3ncV/m
qbMdwrrbkZks7goXd74J/7q2I1iEZV9c+VpCIf3+V1JewX+449jn36Ih67Z8g/01zKNk678XJKbm
MokeswMBrJLZPWrAuRncbV3EFfKGIdrgZ38x5hL2h39vyLC+LodwXlO6O2R5CUn6bJhcTDAEd8v4
8Ckc3WuID2jEfXIg0zRSNB+z9Mqs7PDC0scHYynQwrHxWlbsTeBGzbGeCRjQDGNdACj43tYVTlLS
ro5K/SjDuLpw2infFVMw4Ehu5CEVJexeXL6PzH3wROpT/II1YhhVcYyTtj/OJm0kd+5fZ18+qRmi
NL+OWCmFDzax6WtyyDY8wNhHUho2Imm1b1Zfq10NiPqLp3HZVM++VM7wNk0ZTkGOLZYt8Y/ClMAC
RwlZGR62K22vRYm4slXcrdlv5+1klqfaalNkW4W77lHQ3eWI4Y+mP79iFkVbM7nOVYDjPpnd66GM
ILuFbnE1Nq2zm7PxJYxxyGOWWk6rZfXkGMFRqjk5OcuP979q3BTzidYgmEQs9Pkv9+EQzavmLosq
swbeffFhzhhFPViF0vQy2/JiDIcbv+rETjrxcJnXytnB0LVOBZn160qvwwvUpfJmMT7c8ELi5xtB
yhngMHm1micX4NeuUyQlfnGV/1h5Geopx6JFpTjvn30FueFqTjy2htclGNjtyKCJB7tjxcOOBrks
OrwvGoHWadBcMKn/0Zhq+OpOLav7+WPgujR/UYdIF2TB349BhCXenCLH9BQO2e2ojwaontTdEs4S
Ha0qMLfmHGBYxK187EKIVrDGdDzHbvwYDzy53eh/sWd/fDCXFiFKFW6MpC48O6BrEBNHkzMZB/Q8
W7239JNAHN6P4xyG91bT+LsxsFChTzBEPv9OzgtB9gfcSUS6cV5D166f7RVJrkiUqWfT69L/Gj5Z
T0ZgIa/EIhOfGPJKRVj35x/6j8eVsxmTaLZfmhL86+8vwWpas5inSffUSGhFLo03bTC1p9IKn3ns
5F1k2vIOxfymlc1rr7tkWC2TDl8fPTuysstByx4EiJybKKjvNHsqvmiaLAv83w8J18fNYO3nSdHP
x43CKTKVc+e8pBqHGyTG1n3XC38dTQNSs85MDtUo2v3nd+XDvI7vgi9C8pF0HJc5wd93BVoZTEYr
MjwoNvUOqYdxaVRGuioBwrDMzxzh9do6lL510YlbAMDiimYdOMIhe9BylOcI/cYnR8QTHMZJXuL7
qGlJBGs6B9kpZah8HIsm9r94hD60x95rDJNBOpWdYxFk9/d190OWVHM/Gl4DUz7FL/GYEd2615jC
rONO/UgqnQadIHggAEXnhla30afZ3k1NEx6aUdtktnOH3fun0sfkuh3TwhsABxwtElgvg8rUD2Or
/fenVj1/ftPFeU95uXhWTstmj7N0da4ZEZrPLAhHhje2slrpgFV3OmM5qMMOCGf4mm81M7IjukS8
naUsHv3E6S57p/6VjahO58Q84g01GMtxrMl8uW8FQUZOZFUHcklxsIqF4ZvOV2JoaHRAPqR1bGVj
vPcbrDFWPj8PBgkQ6K2D275DdkV3MNrwo94FQ343zfS3aqsqiV5LU3Yro78YZJRc15H4BmplvMzb
32QVCMaV8yB2/mweihIpP41r4+7zm/WhEac4UyAKk7ZDE5Q956yTEZhStbXekEqh9dqGsK96S4wW
RJQh9Nf8c/Mx7QPQEb6a9v3iaNdxhhcyvW9K9woV+XQJF+72i4taXou/XlYuyhG6XMRJXNqH14Zo
eEcRruBpevUU+JNBDdnREGDD5RxRQIp0p27rptnrRGW26qUf7ehVmBBZfnxxKR82OLZMmthYBmjz
IIs8W8pB4P3v/gSyN9dxhb1XjljdsFKH27AvqyPFxM1g1SRxWTeznOwvFq4PewkXIBaxEToxJpzn
ctzFhtFmTjJ7gE/g5vazc7IycdX4DA2SiA62HzfzhnRE/Kqj+8U0SHz8Jgw2VYM9nsqB7+Ps8Zhb
f8qTTNmeYUf+lZu0RMvrRMInyIBWVk3qAWjP+iIPg2KfdEzk2w5LisasXysnQnMErrckTWAnCPzZ
vdUdROKMd9wmKsKApMhhSDddSkdjZdI12Ur6oBujxqgL1EhHBmDdTpS+O0YKOf5sk4wCsp7v5tHe
Bi8Y9eoLDCTr92rMZSENqmoG5tOCs2wXKjLF3NYMbax6Y6u+qH1cGjsfnlOGVu4iUUOZiybr7FQR
KJ1Gee4aXuF09t1oW5hXcKDemk3jenOM0EfHc3xtCAT3bmOfxGxkT23VTLvyQZHjt6UcKR7jCUAG
Qr9h0yx/jMDYBbM17cmaRZs54LdOVAk7evAfI8PYqwhGtBUWd00Q1zfhGHVH4qzgIA34r2vRqn1i
ttUNHGeIjlBKmOnbPwHzG3cypU2m2RV44gnJQhh13TZjPHDdF+F9mS+pXTTF17OfvtkThGDcnulG
V43lpQY0Z0nhXBqE9mGGHONkbeE4W5lz0q97a9MNtD9r0V0MDYp0YRGLp+BHRPVbmek16QIxbOWx
eaZdW596p10vmHCcTr/6qCJHI30usOOG7XF2cex3JXlpbj2TYi7sWz8yyz2I311HhzIgAT0O6nxN
WQ//G+xW46qbacYiWkLCqKtxVaHjXrXdRJQMKUkrtnljYT/vpSTYS4vtiCDHchsIWBiTwqnebKsJ
xACRKGNXEqmePvulz/9DayzREpiC1X2sgnad9Y+is7xxlKuqfjJJYaAFQP4wqaSrIe/R0lkDwUI2
ZsVgVIvHVqz6KKSbOUsismIm7M4Sx5QPa7vJf4/IYraz9Rv15IMTIv9NFvetMAiEguOxGmPbXHVa
rZFLCLZeBojFJlKmzDrYBIW/Sls4sYEgmLlKKntVlNsa9HY/2DVuPQxsZXrJ32+PZkiClQujEgTV
gkI1g3ZRxsCW1p8JSikIu9GMVaO1P+hpTatlQ11VKO4RobYH0aKPhdT1WpFhAeP1l0mgOTJax941
+fxdApNe6QOjvc5A3euDTeNwqaXbdnTuBoQlIM6Q1+FEw+7rUvTtAweWk6k4noR7o0799RwPP4Jx
/O1X06HXMJK6mo8kWFQbwyA+oDJ/WJW+cprQ3Iii1jeAL55BocPdBpQIr2lgp6q+sRiuwqSJD0kD
dQk8Afk8DE98neRwRzRgL/OjSDCOtrirI92F2Fn73d6gUjGcnuBGmozrsCVXN+mJOaUoA4JWc26v
vsEq3vT8b7aqyw+0FH8TICHWQVAQdtWS7O0PvrHKp/zZ6mAD+/h8Gglmuyjpt9EV5GDNE2no01WR
VM8S1tyKlFOuMYHMO6awtUnfI2sDK7YsNQgP/rWsstwrcqamBpgcllys0O1FVAJLH8wSqFrF2LIu
CQ3ocWRkZQuEs5C4g8d73SL7ZOish7r3usaIToQ3PsUhhkeHHPk0ULAPXEPHdJvvQEncIqKAk6HA
hIWJvo+V+B1n0tqZWQ1OK20SvldByDyRDuvIWU++PNGC0HAdqxKkKvwW8sN2Q43Amiw6GPelveHs
Q+CXA84xZAKZz+16UFD1zVhHUkx6fJKEmzTC4qPxT7mmf0yWTAy69AQclOximi4hZZO3k4X6SZW6
5RXkha4Dx1kpFy6xOzx3Ohm6Fi8VeYNM0oT1Rv9i3nZj8JrfIByrV4R0Xo8DWxTxTk8ux3ROroCI
RlNbocEqe74pd4IMxyiayQqJIg74r1nUv+IFUsFkdUI+sIEJW29SwIIFxtcyMu5GuvxbjPJ0sceL
kv7nWiyUr1kxBcaqhRvSIOVukxYmeZsZNve0GJ5C7QITOGT0GnmiyraBO0YbhPF72c10thMzvQLA
DY48vLQjYqCFbj4p2+L/tiRSIFdwCu3LudaI0uSfJkacnCy9fgVy7W6ShQGTDyZN1f6X1tSs+t1T
sXxyPDqkP5g/UqIVoPYTt9EZE6uGhpkUkco2X9AdUN0CgdIy16E5mm7qkb2QBqnygLNG67KqrlRv
uEQNYEid++d0ImqhhH/J81OdjMxBBW6TSinKG2niOgNQaxNuXW3HZct9v7Y2jb476fz2/gddFsG6
LPun0eF1y5ikbpveBQIf/lK9dde17a1ulN+7UHqtIvS9hmOAEWUNKBLrQBi9kbO7fr+0xKqYrXDr
VjovwlbBSHGb8bc2ti6tZ6+mKb41nSBaV0yht5h2lTeC9w56MkyMnqlZ/1L5/h2ohJACpr9XITGl
DuOwpJI5OcUq2AU+0RxJ/Yavg3mA9jC01/B7gePAOid0qd4zCwGtPOeeHcufZdDsUH3zEJllT4At
mXyGQ85CUdhPVQ8OBioTQ9tsuOJ1/i6Afa5sK7pzIC4QORDlWIzttTFn0BAVMOMSXSa5k/jc0yvH
iArPgMyDAc5AugNI1yFgNx9WSW62h9ysLvTW+qGcadgmWvms62CNuynGPd0xmszIdlJ5gUp8VDsi
rNAKNM+wHkFvRdllTNzzgNCKgap8yiZZrxsQEZoL8NGZxUVR9C8877ejalaGRveQAeAISoB++KPe
4ZpxsvswAvnn5NUzpkSEEHCjrQDvbta/CLP50Y7wr1M7fwmAY7GzgWvqHZLtnTp9peV+l+mK/NO0
+jlV096SICq7enoUfuOAanHWffPiO7Jbd4qKzx9YqcvpngyBEnSD+VMaxRvAyusoJyoUFqyXJcPa
b6dvJIFXhHQkGdVqfTcV06OZlneOLkl39DWw/i4J6jpxIaNf1we9B/0g3Z8ijJ/GKfjulgGQTHFl
wK7fWB1MkLbuf1pS4+g2bZvWH66Rt7+MogAWofmb3gZxWE3BRJgP7USXhGJCe/gFYHZDW9VPpMg8
6aj7eIVXmZm95aiF11zidzMJbiDcbcl0AnoQbgPsgjQm+ZCsgDgHKbNYOIHlQnog5XkeoUn7mZau
3X6hrRPN2scgjpcMRGKQ4TyMBKcPE4F5JoDzmvQHdIt76oeA3G/yvoxy5r9fxhddBfMiZIqN6ZTk
Yn9ujhWb8oZBJuCQtH3unxV8mrVbEq4cVc+1nQdbFfUn+jybwsn40kINIIYGMymT4O6G0YzpBJAJ
MyypSfMI/8Iavs0ifYxsAUhEalykRdY5Mzq5YrKOFmh8m9xQYrQNTlOvDQBbU9JqL+g0pmyJi3ve
Jw0ymtJNkC8hdcsrXYcQVsFD6CyE46CZuzSUw0bL51uXhKW19CsAhIkrCGHlfeRjThn4My2CKg+f
rFI/3n/FJutm1jzj4M4AgZogxcnX3EzLklz26HEJJdRXTCcaXonJmNky7bu2Jukhy9QBJJWz7Uez
RexxqB3rlw7uFxyifeA3JXgkLdeF1mJBmeu1SXQSEI5j3DvpVVGLH4wPf4ppeiyRspCVS+tk3FP+
XTt9km/9mcsCakA8ePralSbZcDM+MZN61G2Gt9ruv6F+f5s48exM8xWNo9gVrfmN7FjUlAMXa9fV
W0ScEcGb2bTVlVhRd/EbSlJAp9Ld1wDkyc0JD1Y1/iiRVM+NtcZvBO3ZYVVSvVZhBUEBNSOf1EAO
ZCl4oDqTN06beXPiXFNjAE3uS3lBdNGuIxQMtHSypkfPlyeqh6XoApRyi3D5pbdBHIJP5cfUHoCS
XQFJAbyA7q1WdIkFCSjs9ktA57fxZ2/46oK1Om5Kk5VdnZQDp7RNSoIXY6J12eG2sf5ToZ4DZE0R
YU3ZlWUW952UxU1DM9eNgvvc6Q/1aP4wyuqnVB37MsFKykWUGkXJjnEN72kZfcsA4q1Io/8eQJzk
hepBR97OWMPg/7n9RgWj16jpvt2TVwPw3o5KCgcmgK7/Ow1g6Jm+Dd7adR8lN2bd6SJZVd14jV+z
J6KRmhM+3UtnQLPR8NZtCctjCI9oR5/TjRMLtRYR5hkN3D6uWgo9E5+3ofwGLtMwrxy7fK2ZzMzg
yVfZIPcDMWi7IUMMAjbm4BKpSksQp2U06LwBYqtSAobokNx0ZiNXmoU6nOPIq3A1wmXjZYKVXSiT
4r1wf9vlIDaETP2IRMVaVWXBjpLIky6HZCOqUF9GDxZyW2sIgARPcFOK3L2sa4x6daleK3ETyuww
jUzeu4zIVNeOtk0Eak/BqcjHloReBU0+og6MXps8JexEPjbJSFBPhnYJ5uKvikjcHqQzkcjGehA8
Z6bfPGjBt6KeDMZGk6fs7jGuUMWzOxVap6BQ1TVWZPOhsLsXzQw9ilN/18wEPar8jVCIcKWk9j10
ql+KGPhdX2Y3Zqm/pm63l8NgL4guCoaOxQgy/V2tfQtcErqrVHtifluqC/K05dqpycJqu6fA5jmJ
bZZAku75nmzojsQjRfV4D6ZjRZRTuDiaCBxPu2SZL61Mx3oJB0hJLBoQ8zRE1tJ8tZBZrspO0cGl
bb/pJJRqpyQMJDbtU6u3t8Sdv83kwhd5SO6juzD6KzCmzaLy0vsCdYvtsnBX6aELGWMz+fG1+Fka
weBlzvizwfHkkwUEeqS6TchSsH38aMHW0JtgN0Tz97xVSxZRcT3G5i/NzR7sMnmr9YSXrhmY4cZI
pXoPEtbPJGgfcpIMVr0Jlq7SnFeHE2Gc+j+t2jiMvF8bt3aBvJFbNIj2uuqraaP53aPfif2kNVsS
OsaN5VTfobj8Ljqb0RnZbju7EmQRund4HTcU4vgc7V0Qtx5BeyQ5kgXvB667cxyCUyWRco0JWF65
Nehp9qK80kCXFP3PXNfQ9lQo7AIbhEu1tvpQrMMy9g/l4D5rYX03au794JMlHcQXmiJFG3HvozPo
oBwmK/foGhHJSyEH6PeWls0LDJqHuQ+uC1n+7jiG/R9N57XjKrKF4SdCIodbG+Pc7c7hBnXa5FBA
FeHpz8dI52ZGmthtQ9Vaf9y3MdiAMO6DwXxYxuWlaLUzl2++ax31ZXEFEzBePcS++eYEWC1EyyCy
rpS8XNqGuymT1BIhc32kAaiIspmvkErFsGjEvLFZTRHuehdKoLo5oVC0s9rI6Z16V3HS0+WWmFvL
8z4pcqAIvGzudJFchIkRtUZyPmn8+qbGSjbydPVlTxfa1PMlWt25D+CTJLI4tOnk2gQ+r0XffIgM
Vt6SCo+P4htwKLYb537Z5XYQr7k7L3HkClqEx6riY0vvm6m3I0breTO63pvWm0xFhPhwSNJ7XKM9
3KiYrTup2keizajrS3VC0nynZokyymNc8dTMHWo1n38+GJJ4t7ifYAI6S4P2kwIvENhD6nIZM6bl
9NjN53LAOAPCSMFWvxxja4Xvuv5ejIW5G3STMHgyExtlEZs3149S4hyuhschwUItUeRcrPie3MU7
dpH3LFsZyL7bSFcgQGn7D1uzCHB2LJZ04ojt6kY3MLZH/Jth52v+IXfjZ7Pu7jWKjuxaBTtB3Bgd
Pyy3eTcpNPbVG0HNxiaosQ3WPddAXJPrMy45GWyc+U3H70+NB5uxigZT6+8WGvXW6lP+S2dv7eqm
SXTeKD3pyYectsJUG/raXmbd+xf0bDW5jneWF/wMhdtvU4kJtxDlTZscMr2JtLRo7UpR/eTaz5xl
1L37cqEdOz1gkc9PXlXfmVX+nbTWRdfTYuOLG1sRH8nE2ZvOBRfCcMdcsulyPzsMlCiRAuRNO9ut
xRaXP6aQ7Hvi6/d6g64KMrt4DPWnyjHvzcYmZHIC6rXniGCEf5nPwEWI1AThr27KcJaT4Yw6JoSe
aPZVr95194uz0NzY12jvUl4H3SQvYPyKXW7IzvfrA/6pEw4D91rgM+1L0BBfz4doaU80QnbAUOwk
lMs3kjdANs3ON9Agjwiv+yymX7V39najCEhcL+A+4AIeNK6roNL3ZCidgEfoFRZGvZlp/djW1ngQ
llmidbD+urn6sJrR3ziVtv7QLX5D0192CyXDJfJIh8Lqk++fR6/07rQlwbmEyp5E43Takdh7aAHv
wFP9cq9WYd8sUQdkRYm/0u93iMkBmlzcWeJQJIERNgZzHMntDNqNsxO2kZ+yQmddoNbG0Q9Jo0LS
na6eMqfjnAJhA81wqTjsfZmT4nCzvxOfsU3ndq+C5I5ODpICOt73mCxLRKXyEhhVf54s58nxx6sg
rRGcrJ9Rb8yBczU90hRdwRJSDcG7rspzO2Vfi+D5QpN9r+acca94kI4gpnbo7kBGnpb/bryuc8Lc
7U70fV2bpWygO+oCKfbCGsKNWCT83u5AklWQF7tWok7O52wP2w3fjPhSzIa7mcrkasYs2nr6lK5X
H8Jq/0BzSV+6M3WR6dfUZSNFvSSzc4goSOFvgzH+ijPx0+juWU7QEE1JlC4Gg8ggDowK106jlcvN
y+e5ow1Vr4jsqnR7W7QU6vRreqMSd3M7IjVzu7/GUWLTlbUX8U0cyeb97UuWDsFHZrTOdtaehkGp
/RynND6N/xYLJKD1uGrE/GykKxCUU1JijV/wnpfCsQ5i/dypARo23aSffUCuIU3MS0VE8UZK7x8a
hGpLID35z/RnbmgXITFTC46mX+nbgvEc5EAc00p92JUlozazTuTiEkdAypb+VoqSwil3KXdCGOO5
jp3naWHKDaw+2xkKM1fTnrTWTBnkKvckBuPFSMFIiyF/NgH7KoOKybwrn4u5BvWiShHjwab3LR7e
z3gaOLp9VkOSWL/JObnmhO7q2UU15UNtP+QlMScL3n+CCL9Egt7SbOhYlknmbQnDPE/IycIK7s0X
zjF/jOvpzchTiDDjNuuM9sLTLvYsDyk+LnoRXtrzkC91KIT3mzo8PEON+8/wn+qsh8cgDLBIEN4Y
w1rx4WztZr4SGvZQtFQcZILbqH7JA2rcgDd+KILN+CfSJiTR6w/SoeBUgzlyH6g7P5oZB1qTuQca
Vs+jRQk8FpmNj0a8F/7NZ38/WPGe6mBGVC95tQUVdYXfvyasQuX8POlk1+KOYPZumSgGi4qs5p1t
kRNfS34qaV7duGOOTa07Rs1d4zcfyoy9kAhNbFE1ZbhTDMPctfelmuejr8oHgwSlQNBqWS1bo8pe
3VxRYTFPURKkVzMXxlr/exNTvNV7SGUiDCAQtJ1W0AXSNhQO0A39kAlnZIhh+O6siWA64WEpHaK6
stiVBUhmrevfWuNj0KMSZUu981OnG8QDcq2a3kE1a6sPiIJoT3EPxMzaT76jKB8WXx+oAZsOMm9e
43kMTdfIotL/CeSdGOZwRDENYJ6/sJN9BP+REso7gYsc6wr1NqpJvuDlknqVi0JcMRPeITBeswPp
Qy5GXTAtYkrNnyGynvSuP+Ty30C88aHBgEo6n2+/uEqGAd21rDEcF+bO7gQ8YVFCPpVounGA8ZRK
at+S6aO25zdLo0FYmvapXjchwl6ehPjTVcyK1MljVk9boud37ezsihJvLjxxE6pkGVl0rB0VOV/t
2jS6ABmMa6sxld11EIcafZPZ9P+lV5+z0OivOiMuj/70OQGx8rCG2OIpTAwA9Ex3P+Vphf8n/ync
9MoV9r6M+k51LbEXPvDalO4ofT0EADdTPL6MiRF18YG2spAUuxDj7ZvM4hDfyNnRSJCPCQsfqB3v
6o9gTcnU084iRCM4FByMABkH3f4oyPU2JSM1AQ/fRjYyvSdADnT4BPzvC+QyIUKnI9WFPCixt3Vl
cCVcJYcb6RpiVi7DJVeKbNTJusma4ilcngcXTFuIIaReIOm7qKPuloYbrkycmqdyjRrNXWprYRPe
TLoSu5jWrlmzPT6ylgYqPXIXOEK7yl9Fz9Y2azwXFv2IU+K8cA6+4F7n7mAnhUJZurelBI73W+4D
M34eOg4wZ+GHa05zYx37OXvgn1N6+Vim+hc7VaQbyU5W2TXWpjfppD+NWRzQWgGMZG3UTDpphFA9
sfGsLe6uzuVBb9U1z8YvW2MH9kC++8r9F8fOtVTgGl39K81IYodn/CXmbzYPCgtO5r+y9tF204Ro
HR26iuSpKJsXaziX2vRAXu63KajVsrtn0aQMJNpws+jwq1zvPIsu6ifvBX7jODYazZgJBSyG+RBk
8c0T5ctgJxJGaWxBuhh2+TFku2wnDy+4Ocujs7yOlDQSRXyapTwLfY53RUsDoyb9F3OunxfBFYvn
4Z7S0vfEmSDlBImSOETa1qaijdIgTXf2aLwGOkpgvsiZ/LD8jHK2LUWslDV2hgZMRl0MMpTbnI+k
67uUVqUEycXrUOG4H15dPWYd/cZ2D4Oot9fRnG69w5flJQtrFgerM5DuH5sO58doROPI/0cittCn
95Ek2dwdTpC1UUe8RKC+Z1rzWE8GMnRXbKNtq98uD/6KTg+2pc/erVkkbTTyz+C4t4cuXGGnKhm+
q0TS65o0b5W+3Fcegaj/ATPQzneqaceNwNyur/dUkLhAuqNCis972Lcprdh+CFzQbLpFXTUSLsCm
N0mZ3wMjXQiNQd6bxB/K9eBn1xHLsV9KBbSmt8+VVp9r5N0eG6Hu5d99pl/Q16/FLPRDCzXc24kJ
rCD4dLXmzm2ax6ZWHMEWPheE7hahLnXRMhlTzqgCwnmXQtz+9IQkigRBDyOB/Tcy0sm5AuyeQdbi
BDSXz9KVFggTEKhD3+zA32GoNu/d6sc381ePunJw09yKXKSbukuDcRnFhpDcW81zsOLymgOWmb4H
aecSVpDJozU/NXastotBox6RqRuP8NtNEwtWtcC6qQSWUg7yX79o3BUi/mQl2pbSnCOcgteM/sfI
J3qNaxxnKMXtPy5YYpOI51jJv2CcTkhwaQaDohL9jqcYAyQ7qWwAftQMmeinCH0HkxhlR1EwavFU
SkaYyXEOWj2AyPoLyqINAdGfFI3NhLgRHW5o322/3OMecTfxMDgbyxlaHtqoZprf4fUSm0D9U739
kXCBckIiKxsOU5x9zg3nd+5ex57E6KHtI1WLX6MrKF4We3aZAnaiVvd5uzaf8ymT33c3+yB3VpoV
Ox8VIDBVNeycnBYYYc4gxsWns6Rp2LPebqfAbQkXGREwxOVL3rKUtxbsuQ8Yp5olBSMYyW74MO23
FGKBYP/kuUt9euePeUaZc6cKyR+GfxjRGrCeHvN8oUCMLD99yBdQg6Tyb2Ye/GpljiEH1NtQ8b0/
U4qXV+Ium504irHAO01OnXB7wiEN8FfwY1ejfk9C1YToogdlcu5IaHqxRU8Gf/+vnMR3XcRPlqJ2
JRVg6jE0e+voUVvEtwG5t15jdS6qt8CksVknLQmXcfzPo9830aDp5cxykZJQY7OKbakz+bEL7W42
st+Mx2PXdsAjimlPEixUFEGNXpztcOmnNwc03B7dl6Iz+2g0aQgvoUarQR65WLu9MHFWmAWl13n8
plyIq7a4V8IFSp/fSDK+o3eXmnFZ3E8gUlDV6b2lL3Br4iiyLkTM+WZ12sG0mn0vcbY0gGWTXp7M
kSE8pkdx46z9q1YtH6D7HoMqePRKIqA9p9yRVzgcVkJx9EF7RxiJ7VIYT3h6sWxyQPopwbi1A7DY
x4QXk8iJmAXtpVjYv536VrZrRnryr11imkcGosonw9nSw3q2KLRVGYwUlrlqqwkqw+p2W6oRiUng
HshVA6gKOqQjkGHF8N3XzrIjzYuyQ3UfrJFZiUkMtTaBrtqGfIpdK8boObAEaod6aBiq1mYAL7Mr
5DrkJOfUnRBsXq3lwNbGkN07izEbJUIfrKIqvmsUbcieXwBELlFtDz+lkM+0qFBbPxt3EsppttMP
1VLRPNQ5xr4sOC1LxiHSR372V418calJA4VBKV+lAIqM6VWWHFKlar/iZg2ftD1ECHoOG6hAWlLJ
xOVK52QnAc50hali/eT6gl3B5uGYuBGlPnM2U2WjEpco6PTgNLYMU7ftKFGjcXc2MRr31fW+E6c5
g6AjEJHBOC3+JbqZ7GbPfoc/igF0liEkehwpD3HyrEp+iGWKq3T+rXuZhL3DGjFRfCkSZ6QJclfN
DgWgAshOG9oTPXMzJMpiTYBb2VVl1p0naFXU4nQn9fFPUcS8jJxDzdp1mhrk2Gu2cdSwkvGFaq+d
Syq+GxTBJia3s7HzBWHQJHdd+zXWnDkFgxDC8jzkMXJDyZJS0hRFdeHFi8vvNPcJsl5QxGFvvM/T
mTrVESU8ccf3rguRIakNR1eTZfw73r0s1RG10nOWRJoOZk9wrLHLO4uGxLp/nqr6nzN6OOP8YNen
irBzl663roezbgPAKsJxXENu4bQfVb4mbLc66sTkp6WNaEMwCHJDjg9bQtO5xj85XAgJmreUwNHf
bjXErY/Bkb7T+OKP8Duzy1LqZr9WTd8G/TjHsm4+O0ROdSDWGrGGa6ALHnvN+8jkSL8Lvng/HcvI
HMjLzfJT5c509FDKiIKq/PRmSiNjtBuJ7hD3XtXsKIl6GwdEHkB42IVG0nKy5pnD6T4TEQ1GBJBO
Hb9YrG0tR3tQoPbhoC97nfu/94LpqmIq9og8QC+dlNkmcKnIVD3bkScZpvsjdLWMFsl2r2trNa2k
VX1S/H1MC5vZn5+ypBQX0YDOaS2C0pZD9SErq2IDunyrYPUbHXhAijdDiNWNKAqIbvuxKKrHyiLE
nixlVAhuKTZTN5IUXARPPu3Kzqxdi3hdqfoU/16RHtq+Owm348zv3Z+ASNXQJs59qv31zXG3jdfI
jVFXUYsHilHBlmBMrJjNISDWjTCimMQwd9o4Xo+FfwgwqFTpbankieiBKkw6O9lNGTE9DpcQ0Co3
AHVtiza9I9rHCG0jKG/p/NRi+0DvoUMJPLw6KFiQB4pcTX5jN5XLzh3ylvt3vHfjNN1pJJ1s9NTj
bCLVlp+IDKCMp4qtlYrjvuI+9kigiexSnWI9NXfuyFlhlcC9eopwlQDdMp4iWpfKTdY38c5eSP6t
C3cvEBYZCfHsxQSFPOTdY7J6heiwzxGbr1OjThR5wcVejxyNU6n3ezMhJT8Rm1YAORKQt69ys2O6
4JcpEmpWPO+PpZeeXzmS6B8XT4YD8srx1+1N9Hd0T7J7j19pNS0HyBqj09wwa9DGxM3gb5FoMjs5
ZbfPPPcQI5icnYUAjnq+T+cSMaVq9RCHd7bJaY6M5FjEW2HZf6iI6DBpDMhmb6EZu/J2rQgXA769
tGTCHJ3exb24J6/jZvvinUwqaj0gFIx27Vgdh3yXJVerCC7YxLMzDk/9rDAomVo8hJ70iAGuH02T
ebTOM7I/UCl6HalN5Ui+UVyu7y++RS/BcW6ieOW5cCgsctSjKu1i27fGZ96h2bAQT3tTELZ5udO5
CihkNN9kwCPTdgIPGaVO/yEcaev/jhLzqJU6CFTlzUBasI0r6wr3/cmj4EZG/Vkj491nk/5Vec2+
IEWVnin9MY8pkjKN4sEgYCWC+6h3RWZTd+HsKmGJQ7540A10gatCJzdwlQ5QIVQmB836XUpXXTPt
XfZcuD4sB/F15kEaQ5ihZ6XcqnoeFx4JvzCDkKK1aks7GLyqk5v70T4S4jqg7onJvwIlzkTtnrxh
eIsHEI+5/0oG1hprUVSNIsnpkKnQslfAT6fNRupuscGwERBwf5xpuOR2wzaNLAEWKTYjPVb1ZnIR
huA4j+ZMNWGQ+NcAAIXZHNOwlaNOner2kJpPvpZhLDZ0IDOtuwZLOm6GgOKxcoR3Kqstn0WKrKI3
eHHg7niXkGA4s4k2ktbTpISrkgSOGAULi4iMoHuz7I7U4V4ZRCjxAjMTp90YHxxk1mgJCehnF96S
YW4/+2Bm4aR7Dxx4bzqK/2vbz5c6m1FgqsdsGPawpNWRxQnerH/MK5A2AgwQ5PV31ZDKaPDMA80+
jFZc4ShBaemle3Cb4J7svKXdq8EXYWom0KfNedSpN+a9NLeLR4xibjaRSXlP6IyVHqJC6LXy01RJ
u+93rB5zmHhEvKnGaeGMkPa5eXFEWg5PyFrvo2yMhgkh9Ji858vihHWTXAVFBaV07pahjjcLIzZc
LOnpeVttBtcprnjd6YCXy6U0xoDOE3XkvCo2XlPqEWpM5io9pBFrBxAd8TKc0thHQ+kM/cXGKu34
NLW7XAMuCwOA5PDt2urPaIGanToqaInZm7w32AUbiEVCAd+MrPbZ6HtmxymkTKLZdtOkRZ7dXRxr
Su9SBQXSy+pIlWzNmRrfeUZnH1M0hCgn6l2jn2IfgYHf03tCw+eejIn3CqWInI37QnfTiC2YXgVi
YTljVHvVUlo4xk9c/AUPidVfSLWIxpazKxnT/WJJ+DVD3Mryw+8m1HoBf8Ep+fgX7wcyHpOZgUxZ
kH/OgEJBdgYUEZJw/OyOyKPjJuNfiZutT/13qA+av6V76Y+mQvgNYV3WoNhNtQqQjKLYkoPLCJHT
CdyI8byMxrdnXJw0f0YzpVDQqv0gurOU46HNExXFVnOmye3WrG8BLxIyjb1LMj4L9qOJPmKXx92r
3f9NVYMOkPWy1QAMc//H9bIdAiB5rd35C1jiz1GHwJ4mTqcBXAVZNChhfgnage9o7Y3VuHvpH4kq
o/UjV+tlVOGs2ijwFMRV+ja1hnoVobbbwDT/Ul50mF42/JkkfX1O350hRl5HfvUWD3kfBcq/5Mj0
lyDZpZNKQvjwDgyhMkGZR0cfz6a5puzlf46T/rMVtaA5/NtiM55UTr91ZleGs6bYBwOl7Stzvdc1
SrGBUXAZXf1ae/HLluQdbsJ8CHax7TBQGUHoVAXLChVCCTUmIb/EOW3nh4R0sW03whoTZcFjuxQy
mteJwLM/PJVIFPoQarreidBR9oWbo3jqZBm1NsEXhQwumngi8gOHs+1dZXZFMaiFwiVvs6eOulqA
/pbifcE9gOOdPp9gRQ/coimPFgK5glwsptUlruZwnlJ5yMUQGd5ihwkpPrDOIRFhdFdaNs3YtiW3
mjzws7aPCzQHejbOOceWD4HtfjvSNUJS1pA6eLvKKLuDIGQk9G24W8dYVel5vE0EMZElW6gZ12Jv
as3RHEj94XS6HwZCENqJknLzz5eVOMSqQCpLkvIhDWpwF002IV6GfU1fynYapy6M4Q6JCEkPA5Yl
YSRgb7PB85y8OwQsbgmn56ozT4av3XsifUpsxz3aPioeYjORsyv4hrjdL6nrRr57Tpep3xVVfUo7
hzD6EmqkobqPPdg6uTkMInETY1od/WZ46RP9KddOxEA+xrPzjo4zM0xukfjbTu2nxBzAfTvtslQ1
eXjBdKlTflpRRnZNn+XMdcwbwQ4Zkiv2U64h5ch3PxxLF1uvlu8lE3Ot3EtMtyk7FEHRerE8KpE9
aeDnDaTBZJZMApp11IV7b2b42lg7vWF+R8h5K83iMs72Xir13JOnVM7ljhRJWJ3PSW93piu//Ma8
aXG2l5pzcpz8pXTNO6mYgmijouBnKrdCb560/FdbG6p+qb9hfYo8P39Tc/w7kvKiKKWZCxMZ3gBW
kErki+NL7+Bv9xaERqZJZqEu+O3BhYIAWfvwkILx6FWxmzP2OM3jplhZfHQ4veozMmKm82xmxka3
cg5Uywo7V7MOhONvVEclrb7At0I4hb3h4QR3JMjG7IfGUp/JhNgmBQixtp5ofnqLS6iHIONasSD4
UcZxYIEY4hnWbosYETiMzgn1yBdp2pRdEoK0LV14SMHAqhHvyhbKW+4gQ9qIVy/lT5prI/2zeO2p
Ct0v9gjaiwDXlhR+51RZFwSgtUSA3tclnMisv6/Hc6XhpCBJwemy11YHjVYi/S4766EvMc2QGwc9
7qlNW09/KLfdEOMH0Q92uEzxv3QeYOuN5uhpgJn9CQP2qw60vpt6kNigOYoZZXs2VpdaOXdGotDz
gYmREwll33OSyoKCbC4s2lvKKCH9t6iT9l5fCPWfknAS+mtno1MQI9NRrVl/nukcM+zUexaRdgKK
nmuLTrb4NeHYr6Zx1wuOD1sARTroVHUiI2ieo2fT0bdDBgBZCZY2baCbKR3vsCaJO/XTClLog6S2
ySY7EGp2k32dn7qiu8nRoB8oVq9ekKzRWn5wMDgxg9w6an22r+b4a6hZBspuyjd0tz5y3N4lI3uT
pG8cTgtPjO0uh4oPzzcl+I2pPkbN3rajG3YC2xTIoMfjOT8SwLfzcJhtCw2Nipm4R58zGXNDvHKG
jwgQ35eUPu0ZW0Najt6JlP/HKlk1QSUiQyEQfueF+wRtykNpJj+BnqHRBvUgHc7QMF7gMfbzv4WF
OZUKTVdnr7hq/Eki0EcdI2wax+ahc+3IlxYRr2WI/8CHovP3s55bm6LL81Ar8jtzSZNd74MRziYF
3Ciotm0xJA+k3p8K8rw3OAz2GTjLNjXxmvWL9bGwzB5aXUTM2tiQIMHAl8h4jlJh+Rs3iQ2Uviqq
yd+DbfnSalGCZTWXqqiAcvDjMVghyWnc6tKOJl1iHLmKQ1o5eUjqi/XsLKDsxE/0CBINRBXJdEsQ
wUSx9DI0YgtpuiZBhDbNFQtYuExeOJx2js3alttzh22Ec7MGoNroUGaFkWOqqSotynuLTpjS/5br
Oc9NcgRzbsOi5XNHB84XGjMnza56AvygTS5h6Ss1p9watAJSpGbW9+30ZutZu5mx4Mdjf61zBOvl
PIP1Js5xdMVn2mtQafa8J1El35ol1el2XDiHHBcG6UbmOejTHXTGXZ0a1E8okyThjZF7/Beq+tap
5tNovW/CHQ0sLumjbc8OQcDE7yTgY2PcPuNR8bEVTGDdBF/vG6syGYYcuONpfb7z7J89E42rUfWV
gmmWGKEqYGDSh3zUDGbAnKRocPTsqxV0DlilnPbm+NIJydk1ZO4tLXkZqO/KOcQNWVwUUo3JzKYw
Wcud/Tr4nWuybRoMGINJdH5hNTc9R9y5VMCnVZsdJPTKsrDo+Km71cpL36DJNuuPdvLEntjol9Jq
2BSK6pKb6reU0yYxqy9GrpfOFSxlcxMxLLEvYSyRxpObT8wKHUihLNzQzurTVJpoVupbUgI0a432
NiaE+HXAqK1Nn63hpGfDmXZerZONXJ04rcdLUx0qyboLIshheAMMe82RHOCtC54pnqeagAM7qkeE
/lMS3NIKB1U51N2RLl3L0HY9GFdT54wL+nXKrKujiPzU+z6nztE2tkp4zyQpgK+ULmJyOk8QLpPg
qiyoCCvODvzlbyfJirC1HY1y9hoRjP6+1CXbFxd5UxfXZRhO1mwhLqHqUqP63LW7G0k+kTGnfdiy
6qMlilyYLFR6kTHgPWuRWySm1+xGLeNGm+lIZKrBoMMDBYZxDRJEd83C52ktH+jb1woeffELLGjy
V+CujXQnLfAuvDV1dyqRaCCaq8VRVSm6mLoB45irP8OJH7M1G7Lui+R5SK4a7zR29TeEbAix6r0C
PNl1xDJty5y68G42H93evya3pMOMRTcjEPGI0ap0psNYp/2GaQIhSta95LV3ZxXYMiaEaYcq4ILU
sn1Qgh3DFPoJtbB6OZgIvLwdY6KPHMInvQ0AgRWQNxPTEGumo9qoyrpym3eoCuM4fVpShImisQnI
d9HdmuWeRUyEPVWORC66kWtnHD2uPAzx8twFIXgvKugEwa7RtWEy+J/IfiBp/V+N6Umo7Duplotl
fhnEBWwdU6Fn0Ry5Ki9p1ciqvcOsu1005w+byhq+50iijFCs62sTEbmhI93U/ikuvAcqwV0OI8hp
UZ9Nq4PGqs0j0d803k3vSI8XVglE6Rz0fpqekULt8YapqLMWNNctsWXxVL8KPEcQobve03KsXfOR
aIRIB0tN5gF22NeaaFJA8pDPyNZdGoKrt7xmEimXnM0/n17mHqxCJ14HTSfywZm7JuaqmimR3JZd
UjPpTBUm1OQmquLNJXnogPs1rV45A9ajFnMXKg0T1NXoPDa/mvwjDVlPCmPVz4plqES3Na1qj4Xp
yM2CH5Gu4H7G6IDPYkn/q5h1hlATgDuo6DK9B0Evdrbe3DQJEp/hTJ86eD3HhtuApIXuWyS1GPFW
ufBfhOU+lgUQKP4JYsl3pSdgUmDvlxpMZTLv/RaIE0WaIi9T7TnfrrmR2qGXwock+vjou+KmuahH
Blv+lO0qiyVNN+CpSoy8RmEHr+K1Bb8mM0wUC6XgeszDiK6BDVntJ0XB1zJBTfq2qsPM7g+O24jd
OhMif/+peqazGiR5W9X+baIOEy05vGzRJZ9aMhxpmIBlMGWoOFs2LVlCfdDCR+EvrYfpzFHNLIKc
w+2SNX5ofl2UvDQtIfEosfaFS2dBduhqbScomV9xStrC+zYPq4Y0KJPEg5lsw/5n7ACMcXQhs4TF
KIpeC/PZ+uu5xgYSRPt4/hq04RAb9RLqcXp23aE79HPhQnsvHo4GHiQvN0y2FSwu2nrd1jrnIfW8
JWYH6redgypFekdM+08uFn4mcsBPWVKc89p5xw6X7krk3lzh31OW/zGqSBTlZbop0tyJam+EnqTh
zqQdh3MRXjJHAOyXWPsDFZlOwlY7gEfWeMzSdvAxomg+tUvOQzIX2aZXOBO1NnvPq+As48zjHsRz
N2SYeIYBKZZTgZotBD1UtoPBpRpAq1n+msIBKC8ZShOFrxIZzBk/CKYlJ8V9SHAq+AS3H8gSJhph
3iaX3mOfNEHdIxLJt7SNTjNwLArcKoF2V+rFN4aLblvZzVs7l6/TfGEvDmEtHloiKOYclGvCeWnM
CIhyvdK2qy6nKqx+g5y0w2VRvDUoZRFPKSitzqFXbzBXxc81jdVyftNi9W9QHS2r3t1cFGeBaXbr
rSquuZohSMaYAYyNEeaZmSapD6pPxk1ngPWlLpfTf38wUa3yVDAez5oAQKtI+PPKG4VPOzAjfBFD
EFyyjC7oKXJj7U363oMfdy+Trt8p5wQwcHXa4VUb0Ucamk8egcQuA8+lAAzWlD5cRglhnt3EMoRT
LK9vM+JsRoJxLSJ1v/RGjwZZ5zs36X+psrdx72D7UO10Katln2RAB5qv2RszB8bE+rYZzWAIBWTT
rpz+SBFF/N+z6mMze+YiPxEUtANe0/jvpL8QMBmUmACeHe2rMYy/2BawbI7s2ILSbrBiGRImEDfu
i2END4BjURl0703vvuqAoVkDjmuipNo2VI3D3m86c7CPvKWYkRt5tfX8JEdu+84XiGTklcV1Ak9F
TlWRN+rxqQUBSjn8VHloTfPNFMA/XF3vSs5PRaLs0/9IOpPlxpFsiX4RzAAEptgSBGdKFDVrA1Mq
lZjnKYCv74PqTbVZv36VKQpE3Ljufjwrwp/aZWpsMMiLENtJwtyL4x5jTNx5WxgeDgZhI2jbpyUe
L9Ogfydp/4f85q+IUnznxT+td6oXeyweRqO5RoXcm/G6mMeJAKkAeyCNZDPbB5rUzU2RS35VXZH4
ipuOYXH/ASSubbuJkiptSu+9vXYm9s1mEKy1ENnYcWIiGGwrD9g/b4esY1MhXRdBbNhnBtEKJ7Vv
ddR+dqP97Y4MlxljEKquuZlr/cFeLout/5jkpdbU18auo3Bbd9aL0oZXar/xPJLjxVbcuMeREtsq
DtfkcQ6iY44RAeOzWfEIu9mQ+oAC76n1Gq/83UZ+/ye/G31PVMAQz8uowQWjv5e8IPE+yK5xhmiZ
zcOO1iRaKOaR4mojx4IBnVxYig1vyxxbR/lfzWK9CaM+2phj9jJ2xjPPzwFSRbyLo2pThz9APbcL
49AQu3cMWG3JhYJJ70nNJHa54W3iFucP9CJKbr3hCTcErw2nZ7k7a1t2NbemNb68rL62UTf7dWlf
DbuNTgiNOHXLbKvRUo82kdhbzE0lzr0Uz7XBnb/K5rujYZ+Cbco7EOZ7t4s9vFJkADN0kqDXqEu2
Qqgpyp6PRZjrAReIXw82SlEtC3W7fOpVvxM1IflksI6jbj2yDeD4jXm+SfAOe2xSHEuxurhL/khm
6qw7tJnlY3cvx4JhMb9TmPwuSA32KSKgbCsrSAuBp/SNNZXEBUfTd8U/utcyo8avK/5UecZURlBT
wz9/H8fklg7lOhri6Y0GUl3GlB/UnD+XmP/z0nT3oSww1+jLhU+BQ7xDLcDdzDeCMYun6cSZ2Gy9
qvqWc0MfIHzMtMZpLu5lF323dltgRMN8GIIm2tgEogVFBht2Ij8ZDNfYs89OQqGwW+nvqZP4elZf
RmIC2H9oi9G56QwZhevrELYkFGE4GaVbljPQppIdPW85mEARA01xRVyqTm666tUtePlHoTxj5cZd
0Fgg4sp/IOXIMuPxuRARJzQwDCTXKkgN2b1K91QEI0zOZX7K2/TXC8PD4vI6mbps3AnVPceQsDZ6
w8UsFMVTpCQmcUN7JkcaqKhZEea0+em5+GNr7b/UxCOWZCWRhqH2RYVgsAzxOStm2t6X7lXo8dHE
8r4Zm9raJZ61sXdqWJL9pIMK0ZZL4iE7YADHoWAYDOVYCCNsf11Bsr+2oT7rzTvdxDZ9xuVFh9XC
GMbLNo05DxNx1svpra3FbnFJiefdG4Y3a99Ia29N1ImmubFNHEU5GGJ1W9Tv3DDXO6Xa0gHJ2Ogx
YhcVIlxrFrtVgG3Kmr00guXEJSwmiwSWT2wL7HEb59Qtpg3bPPbB+K+FTt6aoGFi0Rvb8kdZkKuk
etBQMjr2+FnSScvP8QSc0EyJNinLRF5aGqJhQ/lgSGYfi07sw+ACSEDfw1WDNTehUr2N0if80wb7
k01lptE+bLWXlIxuZnjgSAvMiS3MmpbQx5Q1d2wjTq4eh6xyYNdIhDaKc4XCyeFIhiOAEk8NaC9v
jEfepiMWNoJ3vXuNku8Zx4BHfl1EU3MFpY82WDxOFTn8NA0PVqE9DbP52eNI9ldNChMIPgNP6DPk
zebUdKryF5Lc/KPjlNyIqMLBU00/TpOXR6cYHo3aYn+mN8GU9Ae6MOIX3Ekdu9twCABPxmLR/EKD
V+fMpMvnMTDXEPV6t2hVp29zT+dfiNvOTx/zLnka6vol6lV4yObl4joWcVkowD5LBp91l+7DLEkY
NRJ/Fj0xaE2761VyZaI865oKT+YQY9WbdzoHnBtieJfC2PU4kmXKQca+rTp6i47HiZi2bugB9A1B
6vmewAJq+ItvTYUBTJbpOVZ86hZ2/mCErBp2XcPTB1ITB+zrmOhEozxmRjWz/MrrQ4fpsZMIPE5b
ZZcEl/s2i0wmyF7tV0KKFyr4UbPlDyKKODzmr75lZByuE9TYhTWgXnVI/Wm1r3FK+dVMm2ExEZBG
iNQHgHMLtPYkLofAZXMUO7CMmO52XsbQCHrgblXojwm2BTGdDN41Qcqg5bv5B4W9R9xU29JjhSO6
/qPI5k9dL4dN7JLxj/tvRhdjG2XNI6IwZgTvR4TWJRNltouYDA2qoyScGtOu3+eGdkChwRmJZB7U
RRy4bXnT85qqeOGdy0gL6tD4W1eAVuqwIfxoGyFranufcVnfaWF1aFMOFUw3YxD9B+hZk/iLY2aP
ZVfhDQjtHQ+b9tB9E5omrgYGNIjYjHGLcTDJzp/DyMxJkITSp0zH+tYNJ8fNQ3bqC7WpwE220CRo
WmYDbBOe4MzBK9MYlEhrP4LQ50kTkX4W+FL5TiPzKQolFL61TZ+NCxCDxgyU2dVBws4G7kPEAnvZ
uzIJ2LrCwQc+5M5evUvz+jgq4j8VkyJ5NRNPldVgXBplCopq9ewD2ViNXM2ayuiQOdkwaEx20FK8
Zp95+r3x1G6o3L+hsBasgk130rW4O7U5izxEbJ8kHU9i4VxTclonkVt/MshQV9JzMT9kMmJTLO94
4K/8fSGI9uAL3Er4aefikutZXo+TgXkbRNGG7XWyqzlAA4X2uH6R9rVTfs5Vlxz1QQBdZn8kq1zs
Yi0tNlPaxnuh41xXlHDo35m86k15V16uAkzfmFo7Q7uVIMbPqWleRT3ECHEEFfGAH6EbtbeVWBng
s4Pky3ptg7HkiBsI53zyak24OvBe8eHM4iTgMPlG73nbxMwkRAJQdRYVJ3uy2whs80NNhmzT1Wx3
Chpo556KiTByv+N5+W1zZE3PeW3qnB1QzN1UNYzGbKmf80Xscg36nqVYX9FjQxqgM/DZqh8N5kOA
A4bARZQ+SpUerYYVWjGOQ1BDYkEhHZ47b278QZ1z/INb0ByfusadWi8/VYtqZk05IhweNRuV3AEi
7RTEHhaGLkqo1KV10uGUVtlbPLmpbzjCPjbcqrKnMRd3Q/Ftk5b148hyuExtah1idZMjsmSsWCZh
msOpjt8pGB15I0HGGlVv0mAps5/SQEsqcWfGYZjvcd+d4lJ+9jWSshYiJdsVN/kZGQd/eFC70b/J
rnYIZ6/zohMsNx+0+dnUJ7yDieDZG0WzHTXY7279KNJeHI2ipCh6/oBK4QudHe/MT70tYvvkMe48
gKK8Ul2CoSCZFz/22DMVlMsvy/jDm9HxadvYubAXsxy7Yl0U5aZ1cghs5EgWnV+bfM5J57N0mqnQ
cmI/s4gBpAt1NQ7Hrq/JyU94n/HYOVC60VXKiY0NzXKdiAZ/sp0vc13U9IsRGBoXmWrkmCytdldP
ao8Npk/Wjp7iddQcIyj1KUXGNq5WbZwbl81i3Wco6MLbtqN+5wIbI5Nbgafp/ZX+sKtdrjf3CiVk
sYcNXHaqR/n+lD1VzH1jvSDDxtvSNMkIWvqzw2X/4BgaLkIrP+tF9TUbUxuY2ECa0VvYeUwXMUYr
8orsuTVYycYAg4i2Gd/rTA9SuAAbrEo2f+NzaiXedsyjHzzh27hkpR4hJibhSxpxxlWa8RZF4zMn
BNu3OPksx+Sr9DZWjWQuwqFn/FxIoDnZdwtEDBScsIMYaFzHNNIrVuYhsUUjTLObNzn1w6o/hJbh
bdE00JCz/9ajPnMw3g3cFRpibbgUZB+69bs4t4HU2vnwIxO28UnyUYgk3VHLbD61/M95B5JQs3JA
6mV0wbVEWLkzL6A1Wl8tBCeQQrBT1umFC2h6AeWSXmxPwxWn1c//dSb8949Z89TJHRkPO5sZZ5Lu
OXM0Tns6CUmo1D+uyv/wlciWf3n2RekzHjCnBb9ARx9BhYBteFtkVyz50m9pbvaFfCRVerZmBddv
0W8YWV6qaZasLLnu4BXHDZ61Pb8ZuzvaOexxbSKE43052lLeSse8eS5eCIuRxViaT9nrd6MtH8CJ
YWZPn2nIOcyI4Ls0scutN8yHOK6mwDYwZy9DeNLQGzN7eY6WlQe59BaQvtBGOFloM5m1B2Cyz+3i
Lns2IKgoRuDRdriRcUP/qzT52SqmVgvoGMzv8mCBN/HlMhEPWN6MyDMJm9X/yqxT5ylLKSIKIfj1
+VcM9k9mQ/0I6cVAb+GZU5Y8FY2tdtPYfkQEPl1snFb4jiQCar3JSVMZx4WTYktfUwn+cXhpW16Z
liQWHEd4NeuqMV+0OXkdFm0IEmumIHhl+daGVpEZRPN+N7Q0hNE8JM8WQjU6HxAd+7Gt1+hSikmT
4X43FB9NZ2s+g7uNER9nKIvUW8KyXHewTxvZJ7FZKHjRRSPCsJlt7L9WDY5+NWSvolPYwgVpxV9X
ptZJIug49vArFGs1L+yrOyPJl22H3ieQw4WVvHhfolqnCBIPy5TBAkT5oE6bpXtlEhsL9e8yo5TJ
Fi3sB9RnLsz4o1kPSPQwKhEyioDh3PJ6WUNH03Vob4RK8U8TIea1FeUxKbTReUxx/G5aesI30i3P
qatOmVhtrM5bo7MFxMeI4ymOuBTnCyuSvm23fcrqYK6WTSpqi56B7mfM0g+LyKOSxF2jXPpDPyr+
rdyJEm6UVhTuaoeRx0riPTo+zoi2OVDZUCAGvQndkZeZ3s7JwuJK+gxnjBkZp2EksWzq8d22zBv7
8UdVy/sUdgOGTO4uiQWSl4/uUtqjuHLjxvJEA2TYprhxUqPYevh2jzKkQsx6yFxVfXuNdonyAs/y
zKc/kFIeIoIKlvYejghNxohig33W9G1jem3Wn8CBXXFwi/hxznGNxWPy3E/GBMyGJoNWS/xBc7wt
feXMTKV27/E9S9eYT9XEvzaxnHo/Ma24GZMh3O3q2JlU33XkKFhar5N2fvBE6e26yPgYnOKxDtkH
Vi43tdj+tdbkgZ6+23SCHkYPF8JYmfs0KuBJGaXcjDmKVdxbmCCWI/yD/oGSyg2ewIelc80tDbh4
BqPyO4yKvbl+7HkYXfOofXPqLvHJc7scgxGebxKZDas+eIL1ZXbNxyQdngas+IE1ad9Zz+c39hhm
JYuLJY9qprmEjGtMHI5Z7GXoZiQg3KhoexWI56R+qpva3bhO/6HKod8p59ekm2q/jOFzNLMoNXV2
GAZ9RAkII65/9TZW0cyVwnlOxA62END4ma/VgLnKD5PuzW2Ke150dqDNFzlhN8czywFXWf/omDMg
Teq2n1Km59uy+QV3idRYwXuy5vxhJrrArEYSJ6x0SlGn81zFxYXN9g3jp35WhAQ6EUuAXgkvyhwo
4YBVf08aIUhlzBDEUegUusQsYL2nkmR2kuAnyWVJYyDWOzwk81hifWP5RohD27VMHcMK+WijxyUk
M8HqamYSRj+HKY6r5Vd3W3MHqFryH1PbDtQiOJVP08xLaFPqxclgSeT0KFo0nr/o3seFB95IdzaJ
GvoDBJatSYEcT85j6GnbsTAe2GDy3as0dj2Tyc4Iax7vhHgPEhMnYZt+d8aya8c5PuZj/pZ70Rvk
5H/K5fsX1vTHGJRXAWEvt86E+Q9QzaszVT8my87RpMxJmAnkm679GloOG9Byo59EzckVaHbOxP7R
6zlRso7tsbQfoJK4aHdzfXbr4RxxYgNRSZ8Gy/U2hDixqPtjSQ7aTmOoU+Z8theqKyJJ10WJ2R66
g885QPJmUskVM2DB746rJVHb/Lw4JMn74dK0816F9NsYdjlhEcieG7evd91ah9GEbIxJtf949jLv
jMZrL43YRx4OsOyvM6b10XOY5DM9+tDnjpT66gqDM5PDwGQBYzHiQIlMyv6GNEAyRcPKx28WHZAd
p6PY39DIbRRVdIp0Hat/wxwZheYl4Wc7Y5CIb3XxkuFm2DmlCVHZbShhLUA2R1zDo9oN/UHm96KH
PReNvPDKqSkh5wFOLdLpiZXcdE6H5qTo0YaYx2q/Jdew4cpl9S/xiHEstfZ9QWCbArTWn8xI37p9
+OJiA9nGSPV4ps0PdKHkaoSYOyCrcnYaOFoy+1/pNtGpHYEkVASpGZ/YKOC0HgGn77KQ/pPeYTPd
spiMMhEGYWH+k+YEEGpBZi2mDoTFxIzDhr7H1jmha8NZSSPzlpf1voDDu4zJvB26Xt/0SqbnKpSd
nyZ01MmQSpMJ5lVAS8RHgYGMqUZn1qDLG5gq8o4R71ImUzy/BucfKQIvXKsJ6Snd8ScUDzqllOt3
WuquRewZtE6Mgtt8dTnJagdio5ub8SEBETQ8z6aucAyilAxE+GFgsEkVnsadfa3eLohU4aU8G+im
OyFx81J7pwUVlsWAxafk5rJP87LHJClX6tmY+yrpJIefB8kOoldfJgZxtJyvKt7nkD0tb4VqY3fj
y6x6GwO0am61yFl+1XXn57lDD3NaqkOVkj+ZUjT+pMa0WBMB2OTmci2K5cu0etYVXoORrDEuJnYz
HEw0aLQSnSDVtDJQdicQoOHGZo13VS6ZLOJVBlVaR3xG9pSyisTWDZln2upJ4ec6elVEd1yQVSFr
ih58qC64zOPf4wYuOMQXJO0cTT3oB7HcMexzpE3k4wqQsh0107tGVt9t0RVUwo27YuGnoQESenZD
Lqy3ipcS7/mLQSMg6EQOYXJ7jtT+ka/k+qoV27pV9dZxGQQHbzi3woq33sg54SioJoIFx0ZVuXvu
8j9m96UKHaC4SWqXHe/C4TxCTMgx8zIhnIzorQ+jDOJCwtsNGzcGBr4z+upNyy2WnjLn/xiywRrn
4bN3MLgkp6pBZCtjNjEUcwaC7mRetNFpHPOfOjfivfrQHHihQ8TtTz3bloNz3yVIhVUCjKfvdE18
KVMPwm9NYSspV9aj4XBfMiwBdjwjUZDOD+dCwJwezHOncu3A6VdtMakTqpHzR+MY8gCsH5ySBHuj
Qduy1NOYRM+FVlE3kFDB9Ou5qbpRNANNrnnk9YkQaDB1ExwvgZ4FQ/ZWYPaSqe0c2hag5NgV55r9
sl+1k72zU7x0zmIrBDUACpn1SRPeSCCleJqJixz7ST+7vVc/5NN8EUZ6G7FgNCuJUovcrYfbFGOk
M1/IWvJVR+xhDdqL8GBGvJ2Yc4jB86Co8cRAhQcvOvVCRJ+CcLo0ss6fuyQ6gDwhwK2D6WEI2hDA
JDWYcoH2FKAoz7F8W2WvWLGdbW4CQ8gtcYiy+uBq1m20spcqwRmhtQteE0H81kskodeW4B2uWNTh
Td/NNLrkL2rSlxNFm6A83OVUG+N7xIzztCj+BrgssGEMXOKSijNYL/qVST8e1pfLXFevppWYt1rr
zdtigTSLSib9YaSelbwzUUfuPTWjjBzABEcV2J++RzmQiBrKuU8LpK2ivfKDxWSlDBNj//QsFiYp
M/otxPxdD6AB26o/O3Ypz/VgfMOjeiTMNl7DErokFRR7xTcuFLy9miEPKmmA7X1qyqbx5yGzdxSN
jGskbygnXkDYqtwel7qrvdffLrGKw9AUbEFRn3Lm7x1pQTIMHgliy50OrlGV/lCIacftk/MzZvk/
Lu5L0hEJp2W827qhfhBr9Xw5CmJhVe+7ClI6i6uN58XDh5NOb70V33Ihn4psfPXAB5pV+46SRBOt
/iYqgW9AGE4Qp84tbbJ9KYFEVmvSWecLkmXav8GbL0UsdX8RvLlZD+3WgNkVzKJvZit3nt1a220J
7LGuzFfvOCuAgD8NNEz5yXU/IAuOSzrCsOoZISo9nR5NmVE12b0uRkLUrK8e0srm4hJXH7EUXAOj
EwthbWeH2d3s+TJVg/EiQmphaaNBg7MT/VwY4dmk3CBUqeO7TV9v28G6AZTSNpPm/LIS+qs8Mj6J
S7VX29pfQsDKVVVVEWLT4qPS/oK5I3gbWnwh3FkEeS9MPzEI1iWRG/Tequ+uGVFHcFMO63HeFohW
nGIMlOUY6yfEN9wwLtmfikyN3en6oR2y2yh19j7SBqxfSAxEkJbJkGUY/DSiaQiigB0EOa9cg/ec
TxuCwJiq3ZimU5LYXlmcuFvdLGmR1NPtf62yJr+Q6gFW5SPJIYFlIXN2cSZePCxi3LpwpGDOeJad
xusML27Wl+Y7rjAEl7nn8pKij1bzp0p5gKrcCh9aowisNJzWp+vmZI4esLFFs27Qa8eFUjc3nn1U
zS9olM8iWVycEsZzCSmBtV/yJxSpuR1729wtVx0HA8bNBOXGQXPIl7tmze62LLS/Yco+AzSwPPZt
cU6S5DJkIwrEPC7bcPggnoO5wYl7vy1cJAjsfRsXYNc2dp2jqBeCQfm3V6i/ab+QElvGZd8SPGjE
vfdGgxwbthpD8V/UYF8mYguY3h3qX2T+sDTei5WoMwQdrK2QYjdyEcc2dbhhRat/tokUBmMkL1gL
2Gw9583WEPJOhp4wz6bylCCq4vVMCiL/NR9Pu8B99fqtDe3LXzBl7kg6+d2sWL4lf+xC8L3l1Q0n
vUMS7OVRz8GbEVKZE8TtLK+TW0kWnocFs5CZvlrrd0xBmeLCBUPFGK65O0iqaQTbOMPYmXIGu4jY
L+fuXGfm6Jt9tSMNFvvOu4mmw3+p3vShzo9tEgV1b6I/gQ/c9y0ptkz9OqT6yQUP07no0VjJymL1
4sPS9JNWRAmMqukS/VgEM7c0X0/4jTj01v0BC/qB7JRtRcRGh++0BE2RkMDRFMOBvqZ5WfH642Sd
wTGyHs6h+C1QEkNyTcz4hEAm5gliYJGviM4xzyVH02azYmmwuZtoIfrSwR0nXEYlxRDgKIbNXRbo
Ty6ls4PxlXNjvmeTeNIn/eRhZ0wB59eORuAhNbg1sTZxG5FfTU+eq7IZTxHM011VeD/JteWRuCQV
prS+7Iet45RiPzbvCx1/jWWv5/E1quJob8nVYl5W34Mp8n0iJEY06xLJ+dJ56EyrU6dNn4k3PZgJ
rInKVvquAmZ/MlxWFY18k0rUxBfL6GjQgMi5zgKqfzJgJSw9zrOQ07iLsjiw7W43G12/j1xvIWSX
FesthCvHTDSYSAXD9a/W6oTIQ/VXzcV9iteaHiO5JvrCJ8v3gegi0C0UEV/PQ67eBJr4dP4KxSia
5ABNMaNzRliPFJ9kzIfTcPAcpqMG3WJTetrDMH/g+XBuRqEDCeSOSWEA8osaUjClhDCg2aPgFtJh
6OoHgsLTfpjZR85Evck810FeC+CceTltyx6+yqDFJ0tFf5QiUgT5ETCLNG5c1v5B6CPWHU/PWfiY
Vwp+cJSmqD01XF1jJsM9Bxk4jFW4R/BxjHM3xabvgFLAJYYi1RPHwokyC/FttHxlM6Q9GS8RZY9s
fPAz3aKL06XztllYbFLNlvGMV8d5InMwsF2u1gxq3zj6psjYYq9iDkQB65Mqj8+JBWwqkJeSkw16
MsAP1PgJcK0A3wgvIYR9N0puvaUzqCVYNctxBEXuCKLVQCDIC29Gl9IQVSXE5dNnmU8G4wWHuM0+
dphmJyD1DHleM/ce67qiNEJMy+abtKL4sfRaDDQcJHm72EGn+DSmxpUHUMzS4OMpQ3K1bWU/zawz
kOlIzpQMwi1tNW5DdcVsTX+pgqFBsl3wo87sKDK9i9/iYvqIwauPcZOiF9OJAieE6LyoKfvpQnBO
j1ZoTrsB2N0LltotKMR/BUIAaG0JAATtEG/pX9Gl3kF5FaJPW3BehrFA8bL1rVj46sLuv3UFPPW+
4Vrk8afAot61ffQ+JOOaEkaPKSuovWmm+QblhIdamoAhSrtGZe8DwxzjnWaEFBpm1bUy3T8TIvoD
aLxT3XZnV+isI1VO3kc9kphN9qnCJUdSi/qWHk9c2HkbUgmj05C7tO8spGlxyZGcLGLJWx2ldhMa
psVAq3k7CyayL2d2ccusd37ZYS9QVLo+1B0+0nZp2iO6HnwlhAELjwDAVi513GocSXVSaJpB1A0P
LrkP2g4qop/Qw87zkga2jp3MmtJh77KjB6Xi3ivT8IujS+CVJc+KIzDGMzzsbleX9F+u9sJc2L9L
xJ4xx97ZL+1KAiKCVek8TvDg6ebQp/zc5Dy3caz/Rr1BjNiwGPDz9A/dH2BXRtQEaRN7tRmxYIl8
Mpyra8WZCWj/reutX32ceH0W6pmpPD4V7rst5K21UVsTtyuDibqcUH7HVARtI7HIvW6p36YYn3qt
q/d0r0YY4OdbHM5/ZOWOh7532WnrfLIido82cDMCdC/rf+oQFmsBsV2mtLR4BWAm+hL4IXpsjAYO
NvoXie/ig09J5rRL+LH00c4yaU5o9NLZCjvaxrZyee4UiP+QOhd+i6rOuT3RTbXxOLTwGv1rKz31
xVj+VMT5emnuwtTrLvHs4EuaIMEvbdbzbwSv5EX3Al8t/XrUHYGA97u6YEMrMvwORfjm6l/tWtYh
emNdqbcymM31fgoaioMHrxxFmhvdXdiRO+a+hT/BjROUUVg9SrT7zPZItBTZs94vOLa6g4q0dC86
Jkmb+RsxBcMGgPiiuvIXBDz+/1T4h+7iW8dX6fnZGJ/CAdedbAF2LB0bv5CuAgo7rpMunkzHXkuZ
NF7HTvaZlMNN86AXAVOYN3C2tYNRXtKJW0TOyxjXjfZnxtqKVj5DG/L4ohkqDnewYa+y0iSrNB0p
bOqOQrTlJdFx0FZF4xA+GPk1eHnP351fV0maYFdF+6JlA20J3fiBnrI18n91LR9nYX0NFURhSIjK
1c5NClywGezw2NdTeW1yqKyTVe9VjePX7TCDT/QeHTw6pDLXIzmbGf9sUI07Q3Ur61HzrllLUBWq
9k7Y3XUWprUzlx5hnogTBz/GGcbCUNprV4U9nIahfsYxw48bUsnkYNB974xbn3LpJ0l0Fg6Ga57r
nR27+qs24eosSSHNk1cfpnni/6NOtbts36rEvhS0yAWltlBnm+ckW7ovoraPkU7iMJIcRAtqCtkz
59iRzGnxG7gJnUt6knxrOaHx0Y4wGI49ViiuEQfT+u1bFje4ndLnstd+S7kiuF0j2/bdeQChGYQJ
jEHTJYOzns5adO6xALqF5DxxJm/Hpv9v7sh2BwdH3zYtn0Lk9GcaqsZzOr32FYYJOd6J8VWB1pAi
Q/LfOTFwUz29OGOrnfhqHzjMwXI6uJYIL7UlWIHRTRS3he4xS8W0twbeAFZKUgvHKi1DLRjplecx
s45rPWKz2K7LPUrQW1iZf7hbZDe8c/gPxXnklgQSDWmPFO6htxdiMM5wBiltb6Jam0D1YDDSOiYX
i/XrtnS6vZUhyyVZ8dAP7F08k3gAFe+c4jF/BpzwrCuYxJpox70E43wGOYqOT/tENITD7wxYudgB
3iMyluOnyTqOxFrXTy2SpGGZ4Z5Unnm23tkvRxtDsk92Z/1ZITmdVJffmgX5EsAX5TYTk36carSk
V+VzjNLLw42Vp+h4bLlfndPKaI9q5DeoQxW9ZNIghDO5P7rBlWTyCFQscPA2BQP+TeUxm3ezfgfp
CeggW0j0Qwg6GulU81SDtMzjVqOhMzk1RlsQD7Al2rlgydS40X4QHUjOGGtwLVOmcjZ9FLdhIp5g
PGaV7SeaSzvXXL20mgQvK2ry9pb7woycW4Z7rrX5QB0Bn87Jskx3F0syvlC4ED2G0ttXFsniJG7b
XbPeIchu+alh1Lep+kxGNpGkD9RBUeBVeXSCx5J3Ex1zxZ4ar/hWas+tubfzKPqg349Afj6/URsZ
H9Jqvmsliap8RjkZFJmAds7/s01hkmN5uvWISRK7cP8lg02JCFRq3+J/T+dPviVkgKOZlWoGpewi
K30r6+wJJevah89mHBnPuqLRj2Kk4xAZ1VbUZvjoLl+pah5xw79as1cFPDDfIpIuTw/DiniryXve
BCrLWpa7dbvU2Dd1MZH/Xo6aDbCaT67euFaBsXxMt2PoultgdDBkUdKShfxNhJO3faPqwtuYdnqz
RmqQTABB3uhqbL9q7ZR80JmBGx/rYmBUgPGj09QzeC2MUQTFIHaZQO2dmnw+36ACUwOLo3nGLuaS
5DHRUDe98LgOyEY9mGxJTLt88ey3muH6GOrO6Jcavsp4segkKoAWUAXOJgNYRII5IwzZLzn4/QS+
57bAjNUXDvF4KtXJek5MMeTemC5xpiQmaitgUhjl5hreOEz80V7m8TJbZl4GZQleollwHAVVre6l
SO42RlifJTGekbbew+d7JwT3DZURE7WuNlbMYhiy4zNGTNLF0fyX79BCQ9exLsXWwPrtE6oAhcwa
nsesZGM7XGw8V5g0L2muaEawzdTnKXqch+izs9onuwqPemZ956OsGP1Z3lCRxmHWZyfpS46spoLM
piK2OZWtXRTNU9QHJcdaSqKWQuLji941M7UujRJnR7nfaCzN1mm9fTKW7JeQ4QzrvUoxX5pVBcTN
BJdapg2rFi+1r4rtWBnr1b5wwV5bLlZJyQZmCWl2vPaa+2+siRjAIey33bI8xQLnUdv+NeGE9TYu
t8GeYCwQn9vgBSYrXbLwS/5KgXOxlTQeNjpisU6Bk/4/os5sOU4lyqJfREQCyfQq1TyXZvmFsGWZ
GTKZ4et7odvR/UKoyvfakgoyT56z99rJ7zyAFkasJDLuDg4U1IoOEsqm7tJvOw+vQVoi+sRTQsNn
Gg4WMuLH0SyO4dScoIe+tynyNNGbPcPvZBvP4d03DX1u2ms+9XKlTP4OTuc7vgl+AK95DlGLbMJE
f5Qz7EWroVfuW8GTozU9CoKH2GTWHByCQ1+990XjoS+I4WvYBm4dtK2T0R77JPgDwMMAR02m1tAc
8+V+b2bmjDhJ/9m5QaUwCHeVhqhKHGeu1qVDN5WWfF12X0yul5ZTzjZllm8u96cnEVgV7YbU0W3V
cTN41cA0tY7uEr4fChMcN8sixT1ukVtpfqeFQwGOJzxcNzjAkeB6+zmz3xMt4IgBHpibllKqZdVL
oatCy1TH2ZhNTKN0Z4Tv0Hyagg7/2lIq+DDw4n9ll91bP7jCYNb7Mile6rK212jNWYTrFM0WmJty
Sn97bn/phz7bMuT6tufFf6c/iFm3Nk2gcTdA3XB1eE+UsTEr9ZJro97ENeKj2nWphONfuvSBWjE9
YrWmM6IpxnzXjx6bsL0wisn3eDweiqTJtqHjXNQIUYaE7oue699R/KtJZL6qR0fSo1Tb1KEXHJkM
dYb6hd4pY0PIheRP+n/dir6wx5LNg0ynm6cF+C33ZZAs1DDV12sOM1gs4C0wDb9B/je3w2wgtuQQ
ThoyBdyGLHPzkZkhuDS9qnX7hms0P+CQHRLUyjqNnklwO1gjk8pSARgD4lE+WF3hMinqyIZyDwM+
tynFk5d7WCsw/sEqNz7Hht/HyAz5QbXAIqcckpgl829pzk8Z/T1GYevRxodKzXGdss++lb+rZngD
3EAFD15pdk51qc6alQU9d/yU6+iV9j4ni9DaNnMVrektwk70S1BZ9E29/hiZAaGMOPnJYrHzlL1y
LSdZ/bGjsxqLdc5M0+1iZiSohJB5vphRUTFG4mPyzPZUOPIyuUjFXBk/GtX3lKdkRAmX3MCYimaY
9y6b+VM6mDsqsB1aFpORFThDd5LlWkKSledpGQbOWUVyR5F9lmpctVObbjzk/GyM4Kqy4DCEySEr
qfOT8V6MPgc+iYsvarC2SSmHfRM9O/38hrf40fQJ66EScljDup1s8I7zFKMYNadNJZHhWaJ9Tir7
mY7vNyO6K+23P/w2/rrWN+UKqbYuDXNj59IVKwLgAwNa8cpUCfs8mvg+gJo2Jc02SRz8Mxm6QaSX
F9fKXwPy7hh2VgBfS0xL8OQlSUpxjkiZvcAL+M0jnwMpqat7uwSOaseiz5fgMLXM5IObBEYMDsnu
wxGw8mKmvswNi409CU4cx3TM3mRvohKEwOj21r1iRGZYQL+TWt+nqVybuPRyCwuKV2eUEPVJdci3
+qH+8BTplRjt++beNQx2/Sf01ta6GMeLxhPhxsEpnXO1gkn+b3ZYcNvplZi66GEIeATpZ+FNietL
IuD3UURtkxKatAzrYyHCLczBi9HZwIOC6Ku3rKcIUbFFRg5rKTNdtwDHqT3oL2WyGys0KOUsKzAL
kaB/a5PoWWBgCxq1wZl5nZL+a6zh9DaihY3iWETItISMIFZk9Z+ulA/iLqJh7VMZPKiZVIIIqmsd
8GxOtLbLgX0DDN1jUhpfjavuktxLBiEPdcfw1gzkcZ7qDzWk+WMpgTZXsmV3a77qtlxKTXqHCQ/P
8tRNIjv0Xfse8TQ9dEwBRmIY6kzeu7k4thVq4961TvNsJVsXysMKkfPRtpW9bTQKxU/kBKDYvCej
bu5kW2L5kU+WVxyD4Qw9jMgRaU4cy8Vnn1AKa/MTmMuxM3EB1eW086fxgm89ekwd8ioFpxlPB38b
i4lwJ5y3FkVyKPRr1YCV95HTkarkUyzQ+J9xkKyNs+jAZRkyQgvhzL9I/npwquUcndl/LVm8glPM
6DkylPymS7UgXlv00jyjlB2vOAoyHLyWA3yC7IHm5poxqsnwGy3uFekQfKpMqU1IFhikQILXA4Kl
GHyehOf/6f2QJ79KqIt1/kXIsOS+ZFUVS1qWxvqA/QhaHy1J2O39R1vFv3BJnaJhJP3LA/2QGogh
fc5hsUV/Bhc6yW9IaeOmXvAnANVI2YFRVSefFBUPiS2+0hZ9VWda+yI3bii5ziIV0HY8dv4k+dWx
lntObKz8QPDAoBnDe1hl3sZYYgisFNNPWfH5GH/A0CB7YqkDwU4KbRCb9io1Cfisk9h8CEUhDtJK
b5mEDqT8/lyP7BkEhVwtehyYOgFJlMGmbhxvJzKi7qb4fZwAqQ1u9yuLKasDHhtj6OlDMuzlOCiC
ZZezgpfYRwcRJPEBvHrzWNzQRFYrLcJ/QwtPSkFZLXAE7YN+eqtc8aZFjoCqBqcLP27QDGEzJ/2q
ZLR1u9ZYFyl9WttihRAx9V0LBBSv0i8CqrA/24s0o6xp5PbmcRLfYaR8FKjZOfYhR9bzZ7ZAPwOP
TL1AgIVhXLcaYnuvYME+Jv1i2i7iN2TdzH6wtPW2jalQVb+CpviXzJQVHVUtDgQCcM0Pe2RvYFXl
zKPLv+kcXlUUXbUd2zs5i91soUIgHE6skMT5j2UoUBz26CJXnEwZ/cf+OW7Sb6AcfDPDylcJhoy6
81medH4E9dYW3e8+hYE7xOIzmd8rApoes5CFy0b48TCVI3LbKgVCI1Dl58G3GVWoVlhAdc/nkcY1
angDf7UV/mkdky6eP5pHJJ7rCc3hChkATkShem6DrZLuq0eMjtXTZRM+80rU9xzS8CwlE+l/lvCJ
dwqTq+//MtxEXwYQSiYjW0uENc6ExmDufwur1H0YbIJZCv03HkyO5ONyMkaKNVHL9dLY5nMVEJXp
Ce55iWOYqKLHXI/VyhoIiwSs/KH89itw4paNnYJv7si4rOYXH+fjY2OSmkg7egnSY/DJnP9dpKPN
d80uaooWn37aHwdbQ09OCdehdIa5Fpn/CrvalZWtyMQ1iFfokl3hYsmHpIawfwIgOUWwxEYnOHm5
Y93qCdqaO2NYTfGmGI17GhCg7P06IzU9v0222dzKHCtPhShHWEy3WmiYfZvqQ+0Bt4ZQUooAKk6F
xTUMoyPo/fmAo+NL449pkoysY6NyzgKimVfTMaiAQNFC4sRkmARQERjUwCQgQolSE0zrullYt6PQ
9mayGDeb9A82XmaslEFeS9qjCvSE+9fDDrwiudnms00DFDCUdp0ZHys8F9qYX6lfqtPkf8eg6Rlf
Dh9DGpLrK1CXJlO5TZBcS6pLLB1UGUS0s8nFS/9AYdFy/O6NlMQLuMV92jrPHJAFc31akGFydDxZ
raVUaL+/h25mKVMpHFbMMTHo77X0sSIMjftaKqx56NVuPcgh1nr7OclcbCVlG66ZyAAoG8J7N9JF
ZCTE/z8/q9b5BmMerd2PpJSAQI3sFNvs4Rmy81VhsNDXaQKKkywD/hlwGSax33lifPt4DyI3xEtP
AFpO8NlY/2uAF6+s+O+SPsBiR364fBKyw26q02QHjRwAEvpMWdR/qoLpFoaO4SEtgw7jggOrRM/f
PIMQNVjfaX9xQy4uutiv5LZHvCsFQX3F0P7rgik6pUnwLjKHk2HwCPDgwYCUe/VK75GmjfVkQLrw
R0ROaew+5YpBWEeGUJu86oDPm2bMS2jiMs/GYpv7OdHZeXKmbxBCbiNRSTKcn03vkZHMrywZp2NQ
xMRYdcuhdZdZ+JszHjPbFijKPdNbV164M/366Cpsh3bBQmbQXB7i6q8TiSXsDKNxybN6Lb9V29u3
QbwvhJQjoqejKuy3OcMqGrk25ln/gDbuk7H9tCVCSZyM/moPZnMx2jjcDRUM+SZ2qU97ZzhKDFxv
YxCg3/tsyr5+ncn0fNAN8vCYeVRplsbVH53kCX7uc1PNwYEGvZsE6iYSNEy2OWVHOGAnOyi/pZzj
z4xFVOEF+Ua3dCFJEcafZ77mWeKt2qgCKoV65ljo1F27tlu8eXHzWRugk2enPQWZET1ZASGwhtDb
Phuvs8jHLyDYhzD5CW9hmgL7ipl4gemtKBz3ULqOxY+Z7T13mP7W2cysRLm/o0j/jcJ7lLnQN8EZ
338ujcNJyIEEuvfgwAOXT96WJDG7UBNjvYStrgs+PLuxKZsZ09eLUzKP33w4yzTqtHuRQcM0cATe
42kzOLp0MHgWW3c9x553EY5nbxI5Hqrpq1S4RglGD86gB7s79cI3cXjqFyogGzs92XKj9ujnOZ3x
ZgYQSzLpkAE2nZu5Tzd0i/QtgPyHMYRYLIcmKj12d3li8dsavfxAplRdVQOlY4gMuaGaQ+PtnnTu
VS85aqYzGY6/fYchaKr6Y9EzDbPm4pYS+XNtm65EuSReKuDHeyeRn66svDMKOO9cLxdpMUVXrTQv
6CyaiQdLGPyuWyL2XnIXQy3Fmb3nHBX64fSLRDVKGAu6jxn3u2TEzZ/Ow/QrQF1ddWO+FdOERmjw
o3OKw+YMIonSjmi2FfCEkJ1orgFIO0/Yv5InZoHxU+bNzHcLBELZYMVPxXIB3MaRK6XRaxiuAZk6
Y31if99ElJrrOPOKl16P2EhTZydDoCTALRok1nmzR7M93W3MAncsSJxJ9j2Qh9dmDpBvMiha/3y3
y/uDrv73/Wx5f8IY95QxM6V6HsKbI/LyUIny79jl4e3nAssKnxszVQVgFIux028juxZX2erg0BqA
exozmBA4Aw00YmO6iri4D32uvib2HWiKmxmqISkXY/HiesSCe2OM8oPZx0uMN3sLWD5d/bykMneP
uZcBa/E6ctSnot6xqgXEjrvrdEzUKxrk/Gxr8kpFyIBOFTh7u9D4h6k4IQEoyF+dhhg4giqjfeio
4pVWDkJqUafbnz/VRfVK51Ve5jIZ7kOAcNOgMW+E9UVZfv8cdMGZ8dtTYxW9fETfZIwdqIJOT4+x
h0uk06lxbLrE3Oa9t5LNfKyl9WUwIn6cZKrP2M3qY1nRWQgCng1ZhN52MCfEaAM/PMvooz8H5qLe
qzh9Fw5eQpRS4WQVN6MvMKBXpE0L2Z+aOnwZXWS/aoQ5mNqh+kMay7mlxWLWMYZl7N7ZHcekuwrc
urtlLRL71qusM/KnakdfNz1iUAPLbmfU8xomFIcx/A3AQB6duv0s0ib+1dn9e4Z0+jfBoMXSFdb3
wkVT7Lj+h+9yov25KLlI56MRv7gCNdYGrkBOv7TQWy96GfpOXBFZPFbMpcIuwEo0L9S25auhZ6SA
+Q8EkzQ+J8OLEQ/l7bki96NXJcqQmSC6KVf9ocCD9+B3LkKRbvYPYG82wpiGDQIofaszZDk4ofw/
CRUfujz375TQuSmdSD1j8Rm2qBdIU4qjdO+pmP6KcLq7zFN5i4xdmuX9HfhIf8/yeb6KWj78/PnP
+xI43UVNFDdBgWQiUO+ovYvnDiS57HOkqWpgm1Linwi68D1w5mI7xfCjRLoMdsnXLEjleByD2l3b
gdeeptbZDcwXHi043vs0J04TCDVs+99+F4PdZ3i8VwThvpptzRxc698Kl82jhzAaqjhtPxXNp9St
EJT21DTaDsCvjvMVXCX0hz92kOtnP6Gf3PrWQA0oQTlilNya7z9vSDvUe/6iDFIxYTWmiHZzkXmX
Fu5qMaEgKkPdbdHSZ2gDoNaNbfjLHjziXIxGfGZ9sWore3ozpIiOExsy1MRw/kTJRilmkKttSWBA
EMAZji5/kNh1wcFCJ0eKBoVOSMJA0gF6zI5O9zgvioYWnWc4x9elh0BGX3Ui9oJUl5+3snTaj1kF
izarV9j3oXSbvrw389eQIYXtlVm9xgV0b7u19K1tEQgmqe8d6hbrZlK4Fu2c0v4wCGW2msF4GZeI
JANHFsG3HDxMbVS/taFfuqgMntt8Hg4AyldzVbaHTMNhi+bI+eTo/yvtAxTbuc1+xuZ0S5z0jzuV
A9KYomCWZWytSjtvkYyGszXAYOnb8VJDxaKDu+T/0Z9BHOQ1v4MUqhZVjb5h0olAsTnFzpsDeoVo
s0ASuO0NZs+KzgWAT3eTKNdHqOi8OwjFT4jxw9uMDYUhL4IexwhuaOlIfnY7H2Fn6x9b3NJbQmlf
cDlzOlsu7XLRlYllKAk/h/4waE6mbmQfBT2ZM/RMWh1N846/pLihiCGpRSK7rtvMuKmBY6PbYZnI
7N64ETfX4W1BIkRD7k+eGjiXNCfuQDcDwHgbS0aZRY8lMCM124DPy2laTw0DxJmm5w7dy3vf9v5W
VwUIe9f/Vyur+WNO6T+CEMjqaxo4qh1JCboWw5tjfZS4GrdzKD+CmYSmvhT241iwbtAVlIefryrj
zg+AOtcFHzglJM44RCWaUdt+FS7PqEh6+1W7KbZ44S/+Iwv6QNEa+9jivF2EM2oOp4N44kSHhY+M
XRaUp/pTRdHSbJXRuSNo9agSjAaBju5uOxhnd+bWm3prW/aMpyvLeQkcf9yZJGhtgbu9DsMhkn76
Jpvz7OBkLCOLgkX3F6+cCUHUBvzeDPiT5uxx/LmA/aKGTHq1jp1q64i+vuOA0evIGXDPgfe8l+6l
ANd8q6EWeDhHT103r2So5meiOVCYjmV1wJFavNfe+IJmB/sCx94Jl/zP38bEwKD3g6/W9Itj1etH
C3gd7NfPHM/bUwh/5KCyiuMy48tNaRgTx4oUSuZyKfkr1k2BDhg9SLaHKLT+GVwQuEFTE2nBgx04
8owOPNiOMQFKxNQ1F6TWHMgseShi3ZySAC5nbyWKzr+ob7UhMQtZCwHQ9hBfBMazJiNn5WQYhkJN
flg1/PHBYO0GarNtNHXEd9jxazYjSxdWo7eFGyEmDJV77GCXFKYl9o1rMMCw4kkfB8lkMxswiZo1
v3yAcJiU8lBuoiasNoNccNSO5Z/MwT47STeBE0V10rY6ZNlQ6R01xtoCz2LTcjbyHdUmCqwcLXlh
5R+gP3Cpzf439NeDLuf5xCT5bntWcyw7ltUcANcmF9O+CWX1aIpOogaNgkfK+hvPHL69WuFBjCp5
TxqkZHOIGc8wjAGofBxiEYvNPfmdNjYpR34MTGQI01YkzWS3qPEwdlURPi4sruaJbMUegm5OdrfF
KFUSK7pKtQtkvWajGbHHAe3RqH9E73IyVMWmoKR4oqVDJ9YpTj2CiVjW4SZiN/2I69d4zsRx1i0q
IAGkKQWt9pLa1gp1oPErGtpyHWiboK1u/JTKACZVBztiHY1tbJCJYGpSVGUV3AYFWV4W4L8lox92
xOqvQF66H8L83LBU7Vw2hH0z4wrLiqUwaAdgiA3cyFpIuZ21qzcBRwSki746kV3/riQeEstUBGOF
9q/R70iN9fpib81W/+y33nC3PFwOne6fK2FnJ28abpWVyEMnxhCZMpY+9MwWqGI9dad0uSDbIXiZ
6mAIOhIC/YgZahYjrXTm4QRYBPCAQtzCSZLDqU4C0p3oKf5UymQ4A82KoKCF/tA9DUJ+isiIOOOQ
ENNaNGLLSrVrbk1cULWmxpUW0Dam6A9I6AkYgsP+3LKU3xjDAS2stkyMsg9SLZBQ2MRgRfqNASqx
l0nnPrQA/RHecIeW03NRDRwBARvundpE3dSFvwc9i0+7I5OJ9dW5G3GylDl4kXTjvwE4RxDu283H
1PcZ0SO6ZXLifhV+Bb7cmI4kRJYXwwmufuZZ+xnl2wUmVY8tb/ZQWHvmKjMgsjc8J5xzS/dF1B5I
z7DJiIBAMpD6Ep6062AGCwP3uoh/WPTTq1U0jKkacUdPLO4j2SAgRn+V8T515w4Go478S7ZcsO2A
mCnbbVfaxOdE5Ni2bYtvxI+QjPnf6LOCpyCJLjPUm49slB2NDLfdTPhqXhLYFfFk3B3DUS9J5ehD
4YtFNGGfdDr8ImzeffHKdH4aMT1j43Vf6FnHd7P32Igsl63JAu5gI49CrGS/jXSdc9Jty9R4CXoG
eFmSMCpm63m1QtZHaZo5S66KrrIODjJo5ZY2d7BqSpkDYaCngFt9iTHxvgEul8haXPvoyfwvZ9jh
M57kv7KaLn4tm49QDqd2UNNfz0remeeVb44y003mROnRY9O9zDm3JWT0Dfv7Gveo+cQy+ycS0ngR
cTNcuqR8/XnlJ5a629nOrQCue8Hwlcv2K1WBv43wHq7COmSHEC2GEpe6xEPNc3Arbx+yvaBrQgoX
Zn+ByqdWVt7IqouQvmGZcBkDnOVycfB5rEPXRAU1oHmOLQwiiGWiHeFVOGniPj5P5Qd2n+LCRkji
VJCcaRCYqIvpoJUkY7Bmk5YjimiASF5r3PFoSkCAzr9qO34sB/GaRmX4hQJkw8F8+PT9fgRDahhb
AMicBar+2CjhnoLc5s5EbLJSCecd5U/GteSgnqequyTYFSJsHTvST0b6UM7F3wYYtf5EwbifhYEM
ICz/GVhJ/i32xRS5ae754z3sEeQJs/R+9XWxr3OyQwtyCVTp93sqGgTIXnSoauEeaxpjMVDL+2ya
GEqBpYGdrFDELRcSNy34bCMitSaf41sVxeuMWFeGQJ+lS1atqfJup2IsHaYKjQ05Uaj+Rf/M0HUZ
h/hv1dDqYz5b+pgul2GEfVI2abceg6I5R8z5R5Sq6FeZoZlhM7H1xc6x9+sNxCbiMBuYmG0zHXzD
G98nWtyHxiEzz6tJz8nQKyOjsG40QNu1n3KnxQ2FMN3q7uhQTh/18pVd1MZ+RB1Rkb++Ih2QoBr9
NWdleXPzqbz9fDVaghE2NoP9LPmlUIWzoZNap4ooPViBnJ4UGxOq+tx6tmSAfUPy/hA3fztoZe7Q
eb91tVBPkr77TAJSB4q5yt7DBjRRw3L9IjvE1jR4/5oMKrZmWcevHbYkztdVeFIQYV91DcmTg2SI
3426IKk6Z4Wtstl2kCsm2u3vuk92DSzJb/zVz7qmhaTs0bohO5ka6X8ZIzVAqSt+LjegprICvemy
d50F3qpKCR7KAiO7IDPILoBvsedP8P98yu01C1jSEBo6tPOV7OOBVtG0GzMFtBp5OMNttlU0pczU
UJnatus88ZnrTVIkA2cmtq227u3ztEyumiix9lj5GWFl5XsJm5ibeOGA5Lp4z52oWwdSvIQ13w41
RfKcSBE/124AHkjjyddWt2sy+W5bfolD3nJOo82trAkgq1XxD3rD+D62eP7gKtNkIoYOKS5dyDJQ
5ctgO092k5ekiCZ6/ePGDpiTXFDz40WrZ3+bzcy2yg4kiT+IZ7lk+gxVUJ7GMaMn4XKqdkiin/PU
pLtMw9fBgVr0o0UIfOWfRE3KGdlmDBATkqownzVXlVQ0H9s8/hwqYsFruAp74Qtx8jucrQYniLJl
YO05qMt5KuliR6KiuSvb6Ah3p0rfJzf4auZR0ZXTpF0Bd7wRl6bWVZdD2/E/pkpUd79cG3UkWcsg
pvy8U+Nrw4YLOyCgUIvfIlgeO0aG8bYozOrYeepJ2EVxMeG9Hlp32meNYt62FRRZT13CRHtsDROF
mEo3QTvrx6KWO5cD/itNPH1wyFF7pN/no3HwjZ3dh/3B1pqgKxMaT2u4+mTRMjhRHejTSATwxrM5
tf7/e9w07wms+WdjgmJd01yC5DCeSTFCQg3MmtOjE26R0ttHy09f4VO4559LrgN69RYmdiIL3POI
5504YGd6+PlT3IAuxEJRbg2SnB5gVQBulm1+11B372M1Q8FY7Dxhof5WdDmO/3/Ry8ukC7aMYK2L
zieSfNn1WkFvsvf+VsyQrw0WpKuX5dmpsVKaqF6wiQkhPxqGRZEsn1FR8xsAMDD3kXma0+G/w8gw
pOWpL+wvnuTqpk2FHtu0oz8mWcOEnBzGNMq+wHvgLFTh4xAYag/oJEspXKE/kLoTzKtem80rxgzU
gAzs8PCJ+FMWdEVI2nmDIAkjIkYmggFYHUoj1tvYxrFXLsaKKCyKc6RQ6/g4wD5+vopKtTcNSwDX
gDPilNm8yduRZOyFZS+q0DnhrP+OinTXRmSGBerT6BISU5SF5sN3zY3QI6LMZbAXE7vSe9nMJo8W
2W7upJkXJwiLH0gu5w0tQLl2BZOOIurhQojumpXaPAHEX/+8GlOju/58xaizOxa5Pv68apb/lIPq
CuW4t/anfBl12fwTZcCAHV9iS58GlwYbcCTrBd9QVMbKLUtvCanZmkkGoUBP8a7pi2TV8fN/GmAg
HyqGgdcIju9qYMC91lWP+ZRG7THNStITGsG0bgacrUba/sPEs97+aHNM520qCrz5Q46+eqghHuHX
fvDbkBi0MZVn+FNParaMXZwo7ySH94i7/Eg7EFFNikeZOC2B32pUDyZhM6ei0j3polxYleeVZSfl
Ix4UUM0UZyzN6PsIjH30LKgB2ke3HNZoZSlrLpGbZy9x0TDVjTPYIU5ypp3HGc1Kr0UwtbQXyo/O
Bfhqegjp61Ao2HbF1ZiDFVAIkkz5ptc27f1r1A3B0uk+QfDKGR8LZy01ItzCaJ6pidLbVDO4jBFc
r35e5gFZlBVBUatxmbmNDkkNSWRkK0gNGWLHwjliin7IaTc90n9ZT3mWnsF18PPgQi1Ie4AWT/JJ
g4i1iYWx/jnV/XfAG2SpNnWPLBNFFljrdnnaoOOTvZHHeN2cco1izj6jrLhp8F8HAcn4qVEEWwXp
LgqT6jopTEMoABQVeRs8KfZ7TpucVVkHn+JqjLYDyasr5fhfc1NG16yvvLU0Sw7UVj18FP0/s+9I
RELVewgBGQCqNv74FiVwuFx6CPJ8eEsiVd2fJsiiJ751ht9VHaKoxfrI2EoLwz30wrbXXsHUnwmO
/+gWtoup2G1PP5c87sTjpKt6Iyvh3vIp2wkzdl8ynGOopsrfvTcUh9astqNjlQxJ6C9GgIg/eOyp
KlF/nfMZUK0C7S7yAFBx3sPNbIzuqCri6jP5jXJIEbvmOBiiSosPu/obl6Z9W87alGX+CYprtsGb
jie/YAQ6Ty/CFsPVcD5tP3COcWe/5XMtAeC3egtAHdJESfTHgNPlEUNRdrLqDkq/Z8pzb5X6Mi1p
usTFT+jxsXfMLqdm1LfhdQgGm0oJL/vPyzhrAwzfJeqXkjb07I5706SDyCDSf6QjC/gcNZRDZfE6
jGO/VoZcKresf+acnz5YIzwZHJp4lDkxSS+mme76dMHnWQZbCgemXIOEENuIt0lOe8hyIxmgAKeL
MLP2qTF+i55bita43ApmBxcP1TxVtncvOz3C0paos4myJC/kPMWtvZ+MpUFO73dfga9C3YsOgMnX
vAkWGYLjyyUEFhNzUlgfdRHsirIpMSoREZ0Q6beHOG48+2lHtjMknSJRh7k0UwYuXPrQfP3vZG/E
GdjA1oMeNtHZUlE6vjnefw4Lca5wAxNBr9KLHxJnkDSf3rIaQzdEZL+8nBz1Cbl4vFesRtc08Zj3
jhPSYe7Ax9AbvFs4YVkGcOUP5hH0avk8ze3EZ3Bl3EtOR4l7F3CWOtdmhZaR5BvmNLyklc79FGZf
Y9WXF6fIj+Q9BY9CkSWBQTw8gpwp9/jBwFfxKrf2cS7lEVn1u2tY1TYwK1QuhDBExI0ykUZEpnT/
y7Jr79QVbfRcQ/frHHVnpa3v0RwCY/FhMyM7k1e0X5w4dUSXwofs00mbkpNoEwLNrJWZMXUPrADT
GmLzWOMzb2loGhjAiGvsyKSMhucFjYjt9k5gd4EkwHDt02AGEXi4Uv3BJ3kjmwC6Hj3ebT7k0DAa
jaGBWRWAuSw5ukXbI0LBWOJTiLS99E+DXTkPOvkQiqBlkXniGQqafatSY1UTwwXpfUDKPvn2BQZa
cBAQ7h4qD2VJnjL1byrayEhv+DzPVpSnu8lpPvDgKeZus7GfkFWvlnO2mhLrPqAc1aN7d4e8febk
Z+5qYToE3kXqnYaEaaHu7FHgkLnDPejYdDyhxv4lXoqdoAd15YZF9GExXH2whqm6uj13Vh044kE6
hr0lEPh3J+ik2/B5H6QO4meOPsbJc9wXLQExFI2amD84xU1h37sp8uYj5ThnrB4t516S7tssOBqR
gb0duwfAxG5otwxzBMnTTvOu7O7DUuj0kOBaW4tYvofMsiWtURf5V+bTH8leaOVgeyj1/CYjtIe+
RUAM+hcPj0CAVoxeuEHa6bY3C71RE4a9dsz0oxJzeiWSuNgG0n42bHuDXXBGtp6+R3bobO0pvMzj
dOj0kB1APy5Nz5KOLdjlVSigjdv0jk/l3P0LDMiew1DpvbLkl8Vhlt9O5l/qDK/w0vwOqPxWY8ej
SPcp2f5cmMvpbeiisTK8lqZmuy+taXhCvFOjrsh+ERfGv5+c+2qGUf9/l9wQ0VYhuz7ZZTGeaQBc
HW2QfFb6wznrcBxMZVcQjt4W9y5FfGT3lt7HTlref94DgEtvkdV/JzgoK7/6TRcFnbjFTDeT1kej
oumoRfxm+RKFA2Gx15+L1gm5fwEnQrIOh+v/UHceSZJr6ZXeSlmOG0mIC0Xjq4E7XIvQcgILldDy
Qi+nZz3gKmjcV3+I96qYmf2YRQ7arHsSlpEewgMOB+49/znfcTvEUGvyMRX3xngetWg8xz0aSSPg
vcbNeEa8WzkG0csoTG8y2wr2rLBHvOZ8midNyqrdv64leQnJjYpgnhxPpPyWhsBYak60c9GPTD/k
5+haL2R9XWj2veM2KUQ4Fuhj0Nx0I+gXWiKwDMehPFpOMheEBYj4+cipJ5kom8M7kyzPSszxmw/T
DhcmMyd6RZaDXkRUscKQMpSpuw4C2TE2JVgxBgzOSuISJ8ZQNu1E8dydkAIuEaAriv5ySILai7q6
e8hV+YZbN30K3Q4bWlWTqdObDXrXVWsk7S4e8vhcw46TFblPsDPd0VFdXK1pMJAKt8ttCj9tEZHb
uVKaQe5jsAArM5qKpzakYx2/52tSViW12QwPbZI3qzCK3a2R+BA/5huaMLiuKlN59PPHTJ2ii88l
FgkEIvStBuMecrmXWDBBSoWrhxLr6kFa4MZTzMS7eU1mVNyOoEUB7FUd+85hMI390z8kuAEOCTdC
Rs7MyxSbOC7YegzDybSnVx7evOtSOEy0b//5f2Vo1x57gW0dOCxGekfe5mPyouNEfqsi5zHscnHb
Cub+sdkdpiwaL8fQGC4FC3xRqs+V6E3PpHXzgB5UXlN28q3RybDkU6duDD+VF4Y6xCellA+O0fK0
ZGDdtNjQtiR7LOK/MfC/RnsgVXYsgtZ+n/9Bj013xnkzLWzGCAfQpoln2xke+GpMvb4b5QnTKLpa
xiUTD6yzz/O5BnAAeda2xlVJA00QttgY7LC7oWG9XI6WENvPT41+pAsT2Ng89OqjPO4Xn/+UOUY3
8PD9Du3d30/1EKL1T9EKgsZwH4XvxhjBv0z0iAYfvztOAxv+eDpVZLeOOWWftNrL5hTNH6oiZu0k
UH5iV29OzA8o0hpqim20IT1OKhHofvBbcBp492zEp12vQ8VI67vP0ZYap+OZBkp6/1ppXGhSWNtB
2O2ZhSRtbOCswS0SMqx5yqzTWjztnbbutK1Z1cqp69t3UrD9MoirN8mbRlOd+LqAHn+N6zjYVQF1
H5//9/mB5GnuVW31mohCLsY+fB1NKLrJWFlH+i/YpU7pxkxof+rcPvPSIXqdiMawuhjZ/FIurSrO
Q169V9KIVpaYknsQslTpJNtOU5pFaCryssZwuSUdEq6Y2BdMMWKWgmZ4FAM+rhGIiMAHIilpi/rI
uov1DoJpkrm3nQEIWJ+Cy0IGDsXXdNp/jvGawl+3/BQIVL56mRbsTfqprE/zhOcgjIFZkxo9G9ak
Xhm6ap9zxlXE5Kozl4WXtIdruADzR4tKYAVLstbQA/xYIcoVv3UhTmPdnJsHhgMVcG9TIPETJuEu
srSJ8mT67E8tGOrOz1maBvwrcJ17JwZTpEFsxSuE9Qe4rly81BSB8vT1fE1JrHGF59z35MT9qo9K
YG9pmI8r2bBaGufqSlO/IDmNFCNp4tLCwAaopF4iWw63kXDhGCgc0cJaG4JJP1BjtXxWZFqcgoR3
BgOKJ4NHLrT5g9m7yVI1E4Sj+VNFb2/Tzuk3YMUkI27mxRYdkjs1bFl3Yn24slN3VyUlZnK7gdxM
PveA4kw3BCAu1I/Z0R9pJ3v+8PkvjTwkF8aW8TIGPa7e9Y02f6C14k4F5UfUJH3RmULvpFRuhtkw
1zrVjlhhv/scScmxwP+IlqjVWrTOar849Fobn/t8oKCDLqKsMenOSGV2Q5IGMHgwDpuYHBrdaWQi
ovnDLB4e4gYwJiw78EEhfuCBLo488rOLCODQReSbN0xuzPPQMpCCFAW4YlD1+7Ep9oa6paimLAvz
XmXR9eUv//TXf/mnt+Gfgw+qudORwnj513/h8zekIvA8YfPTp389RW91IYtvzee3/f3Lfvymv55u
1re//ILt6nr18xfMz+PvP5Df+8fz8l6alx8+WaEiNuNV+1GP1x+yTZvPX85fMH/lf/XBv3x8/pTb
sfz47csbRLxm/mkBCuaXPx7avf/2xRCfR+j3AzT/+D8eO79kfBthtUTBQvfzd3y8yOa3L67+VdNN
zXUMS+im7WjGl7/0H/MjjvPVNl2bh3Bwoe7Oj+RF3YS/fdGdrwaILURT04UCKUwekgVhZR6yvtoq
IhOrYptsqK0aX/72h//w0v3HS/kX1leXBdAe+dsXTTOcL38pf3+N5z+N+iPV1pBMVE2lGcpxxfz4
28t1lAfz1/8PgtrgewgQbSOjeWPveIE361xa7brVm3zvKzZpgAijsvk+YGpeoNSdLXQoLjI91PSi
kIjik1c5gwI3EByJOj0JI7zqsg4XlSjZqiH1ep01TMcBvN4mtcwHgklIkV05HlDN8OBh9ycz/EFE
neKSToXsRN/AMdCuGN3C5Z4biilEpA5b8wsvkkpCnlncma4arxFsCR1nDFTi1DwR5GQcg10R8cxY
iVA8IE9TO/U2WDHqfRk3qyJgYNxCLK7qnG1XHZ3cqrjOFBoxlSik5bimHcOgLw+3RbDKB0AZs0qB
nEvBc1k1yOfNtuWCecp7GwuGw1wmT+mtIfycsx6hL1i/EETcan2EMQCFAtsFqkKq1Pc5bQssEgoy
/sAeOj1llTQylUtsZe1Mr1RT5/dt0FD/gjqXxH3lUTQH3tkfCgqfiW3a5jrDtr3OmvLJppb5oEv7
2clihL0gW4ka21FCtA46pK8vVGDOF/p07V7yUo3rTmXsZKXOWoPbgPkXM4GTd1igxpx5ejEs+3F8
y0T6jMHK2TbOlB/7Qa6muV7DHKuWVpYOxLMGM8JshbVuR2YZ/TOB7nCfOznr764Dz0gNcYyr3NH2
zfyhK9V83TThex7L+7AJjbXpFtPeNosEf0MMD8FP4Rdb4VOMXDFmsA8UmTG4nr2IMmgpemmIneE8
sdbFCuMF8bOeXeKBD09sXuLNyFzuGCY4L/qUMaPB+NGIRg5viA7U1wKJHrY5rIA3S8mineUQSMmg
KvGuSxepMXVbrRo2Y60gEpuGe2sMPStY6Khu9MJefFyphExx6G4pTOhW/Ax9O/cPyeSFOBg2Gw3r
pcAtAYKy6Cm9YxQ/rUyOWXlV4/HaQat9JBG60q0W9SgDGObAI1lYCmxakj7R5Y3TIV0m5JS41akP
gOEeUcFpqit0nQLXDHuTwY7bly/VUEsmX9c+rgIPb7tLM1ibAU5jLEyrple4KsNmmyLXofKXXHqe
w7GGOmW2u6kU3xCN2fW14LkM6w61dzFi4rruAW529jZ2aVKOi07f50fXr9yt3ygbpWueK/JMdt2s
EwWTuBEDFXa0sjnG9jRXSuanyXUpJ22N5zqhyj7vKIcw0t2AVgbQni1dRIq59q1zbWYrQvE8vwr2
jFtu49p483ssfLXSxPy11ja0ESWpUIZ8w5PG0p3DwwWmDrubyZyuPJexf+8MPW6EitGyjdDZ63u2
7eoioGbccvKnRuNsMULg52llv4bapQWqY1GSIeuhmSYD3BpGa5DFQ/Jx5aXQi2GR8MRa8W5FxmzH
ghIVzu3PRerBYohXrAXeOkfPl4HGOyUZcgjdAQV0brPUWhbrnMhEbPJVyJSPMcaJIfosv4toOiEq
l5dolZdhBjydtRlj+gZu5NCTDcuAdbgpACiiSFCgiGECGypWqfQvKyxj8DJaZT1Ve8cEExByOLAj
wUrotXmbGFoEd3IjO4Hgazoof4apeLDJaBqs6wueo7gnQ0Rqoa9PipgXRWZQbenB2DBlp+AxFA5x
dXrg2bbyohUnlwHXvnBpgnagOega3uWFZmAAtpTLbl7mZR2W7dICa1SU6nXapszKI59cyOCuCG+6
XtUPyH1KQzNKVVxoInzpRF0u3FEHRzl2IFWn9NFqTGXlADjfRXQDgiBVlyxgUcfBB63Z+O1duBKz
PzH2VJm/y75Qrq0AmnTkxw+9nX4Ss/vnDpO7UxXtncoNDc7GRV9Pgad2fNsEaDzvQRx3prqLROZs
YPkWTrG2mtq5z7UC2m9OBoqL+goXjTuxm4gRR9oJ++wgqtveGjENsStYFuPatAgCx/7wJOMJYJur
sC0FPcgeoCY2Vbs6ndcip4MIM0zV00MblP0Gy/plbqAPZeS1QVTR1ZTvLf0RqMwGowOZxTpzduj0
Cz3B2yuL5sMYwBCkk3NrFYRngqIrDnjWHky1osccK61mlLlnYDbaZNgdAanfq5rBKE4fxEpU8CXS
vCi8tNahm5CdWNIh0hbpdAaUQ7bHpg4mbTrC7mO3t7IWaiDIi9zGSmTb3NKc5uhs4DxC6dPM9qhp
zQ3J1A+FFQmMFFixeDWZLeICk4WSerqu4ydSy7uychjKQSNdJG3deb3QrT0spWQBuxNWcdndwyQz
tjKSZzUNulVUMGGmi3a6SAcWqFmdPfthB+7cCXlbCv+9kHQQ40DSPKBZQErpBKZHUUL8kj1Qc+ux
0Ia5E0GTaxhjg6ffyqDm2N4C1yeAn0LukcK/JXc8YppdOrEdXTQ5LWN6RcWOtLKzTsr36DbR2rdU
bTW0YCzCkrdVrEcnKgJ19m5l4oXcgT3J4JAqTR2YZL5OBtlcof7Gp0mhdTLsaKDSu0ujk8XKwjS5
TY27AHuf1jzYOvjpJsW7NMk1jd2FF/YoMVUMAb2vOR2Cd5DNvudkKfxcND7mabG6r6BmBBPvFYov
vGwQSNYjmLUXIdry2M/XB1ZF+CIKeYHcVlEfS1gtzMVWEu3Vgj5/ygcVMC6+WbqCmdPiRiTLIRzu
fSPzZIrTzZBICwsRbIHSXaEQZoyhHOCVSvgMcbLcwp0/Z1GQ72xEcrw9ebUdJyzhiNVs8BVnV2Js
O/twQ1GZ7JOREi+izGWRiDo4Jwb3bnVMdobjXNGClW6b2n3zW6tbjy6+nWloaFlqh7cOjfnQVTk2
szJfCiUmQJa2PGFpXTi4uJcWAguLkAL5OdslmsvM1KdWqmYk0pCGWTahfCxSJs2V1F5jGP+7zKTx
1A0u3EqAVRWXlD7Bm6rx1xbEoFs9W+GJo92xICpQEP9jXzVK7r+QWrzUV0l0mwwye2OGEU2Yh0TR
fsv6kW3y4LMf79Ontq6KUzZDFDtpbGlm2+jMZlfdVF65SfUBaL/ejni/PKFAVhX6GYxEfEhi9WDO
Eeox8c/QbJFKnVu0S2VZCJSSIHVftUbJPWUOGRYCNycOSyJhcX8TNGVxJston0PClImmLw0bHxUo
jGGlalsBxABPTvQBngRsLkF83WXV4YKSp1RFAeZg108DdLHUUlwIq7VqnGOnNM6j/y7KVh78SmV1
URdHiYHArmGsWgGcLVN5ymjjWDW+7h7x1+7qAJRRGU7EzfM+oMReBCRVAaMQ97Grhe9ELxCXeU/Y
1haWtSGvhdX5qxoFft9HQDXSKr/Rpt6HIobiQY5xJYPKXiDYcMeKjXUzkwEcR3+zsATHdfIOLIif
2wXvoTKQCxM80YbqbdwkirKOcgwlMXaCqFlxx7Ewvg8vhSMsXDfa0Qj0/aDS0eiOWP6I+c91gC6i
SRnq6GJuY4IqqmhpRbAilgxisRebQVX83TjCVI1s660o4mIVlNFRTJDXWwpxOB91IuFELlHHxqXp
A0vCaEjycWh2VC+Z2Ir1GwiPVAvge2D2kt6Mg1WdYBLs0Hmu6kYnhm0Dbg3qvVsaFSNbzJf4hsxR
vEVGCG9jzMpdUmavsmxpOqGqo/VVn12BcTEZJlqK3uF+KW/V0k1PXQ1NrYtodXD1PY5zoOJZcAdc
3D9JW2hL1neU6oE3RYgavdgwn9E7mfIbvrFU2IlxK3ZjuEfDBz4e0JQNGwAQl6D34FFNgXsqQ61Y
IdffC5W8WJ1dWFmHgqXDv5bFU+zWtE9C1lwNJHrZTIFlTlmQtH3U835zay7vaGt0GgjX7C9jJJqK
Hu1FGlE+k2d4FsScVkTC2hSdk8LCgZxASBtKLZpkWZLHtKENAAxketC4d5TmrHUVJVUHyAmGL160
fnZf1uBDfEbvDJTBEQjazZ0C7Ual8+A4pXuppdGGMFO9aKlEwq2ZYRAz9SVmofFAeGLvWiCHdAVG
a69BK+MM60mAqTv4n9TY50N20nJReZWkabYkfmf1LkkKGHpmSCQLPhBiHtVMypuwKqDL6hXbNBCK
UXvrTH6+5SpXekGvXPl9anxY8jHPN0z/JVMjHV8WdsiT2g3bTkbplRYmtMr52kUYme8q5mhutOqq
1AlGj8Zk0tfN8YiEKT1nJENlTZSkKh1nuNY22SFRbxrZtYvYmpfKINC8Ct/bMqjEiR5huiAT7ZwF
CgbqWGZrwGXxWtY4oTMnoO7BUKpVpGbfdHrbV6ETni2FuUSOJXeyJjo4+xysDyUwODZBq+SUYCws
wYI9gqxYkZ9i14PHpIruEjO/yCp5zbozW5MP3XRTNd9YKUTRleYb+IrGQ3WMmdjE+Ul1si0VNVx+
ZYTRhTtyV4hX1YBvKqfgtYlpQpVtzflgkdALWHu1/UaPFXCmgzyMZW+fMwU9IjOwkhSw5qeIIs2Y
RnAHFuoIyGNBIUazzCD0ePTeNXhqzBjugnC1cGGXKZ1zuNO9gBXkUofuulZdMijsnFeiaNjAMZyD
vIj5yUqCNQ2PDNEm6yIzkj1oeoBK5UiLdzDSn6tk45YVIFYk3b5qkmHlF/R2Cyt/iUOwifA8yzKz
djRg00ihlydn37IP9Az6thcEn6rbhE5FCbEwD0ubnEQS87puHRdM/qROj9EYF8cmGalNo9cURqOh
08IxCPbv7K8KThbLHSaEaCA3UxwF6971IRIAiGNmvB6EHFZaNR4foUtbE1tpv5r2qlkdgRPkhzx9
E7BwifDLnRxYW2Z0Yy+1sttUg+IuvZ7UJbsTimwA8O0ZGxleZNqIi67M1xWqJXATiiAk/c9aSCtG
ncsLLTOfApsC61YUGVYlH+CiztMN4IAuNNHfY02wsMEGLFGAHZSRoh2Rze8gfcSLgO0hiTRs2iHn
igctFWIrLSY4oYVnoYdhJvOPBj2zG+pRZjF+fOSIlExWOA2Fol+L3uioVZpuQkjDTCDFviipaqfk
gdXYGNKkN+BK6+1ViHzKVICEy5C/1xWwdKhbileFKFuJUoDXp47Rs7lmV8mg7m24haWq25TKsYXS
sqcyyJszLRtjlz+qfR5eOJF6Gkq93DguHBZrbNnhJdFx6DQCY45F3aASvFg2AZeKC3huOsZcCWR5
1EImD6IkF537NdWZ3A9rOqNWnao9MV/Hy53fjpmybybKvfsOsL07FbfCYT015AaVPpq4jEJH7ubF
3NgYER0JiACqjV1e9XVqtNjWIiVJb7TxxhcGiBfEgzKB1QcB2iDcoSUrq+qPadzDKOoy9lEqrXx+
U8WL/1vy8Z+pw9+Lw3+qL/+/KB/bv5KPF3Wbf0Q/iMd8/e/isaaZXw2Tcb+lGuy8LN38m3isaeIr
wq1Ny4Xtaq6r638Xj82vqjABQPCA0JiKayi6f4jHfA+GJ8d1VdbE8w/874nH1o/SsasZ8+UYMg1X
CMdwBDL599LxVCpqKLQ+2+X2S2ynawSS1wzDIyZi97aJwLqyFLMWQESXug2B2s+wU7jq3Ar3mFUw
MKapPI9u/Pzd8ftD5P5e1P7Tp+U6rm6RYJsPwo9PK0vDJPP9KNspMj/Qrc3NPjuYLtEmJS69X/+u
+RX4Xj7/PAaG6uqG0G1IxGJ+/Dv5vJLs6kJCE7tG9R9CaGz6oGOD9F2oKdg5Q+uKHafXlwPeO+Cx
pe8PHJD0SITrzYpVCWAuoERO+daZ1O7pFpM2BRmBGNx77Xxzu9zHFBGwO9aNe92I/d/fjb+PKv7k
WGmcJz8/f5tjxWlhCRWLxU/yv+0qxeiqajpvs94stuYLvRlf0y6jezfy6m1QFDvHnPtfbbal0VBu
QBCtfn0Q/+QF++E5uD8eQ8Vi5zgy/p65BfXSTXSGp84VNT+0MLCV/PUv4830qz/YVn/8ZbhswzSp
tXQXhv3rUFbnXCovYb4DJvOeMqH99W8z1Z/mK5wgOlVDOgEEw+b9ov70x5XYKIIQRvs2oHYFux3J
VjShZdUg4TLA2A4m/Yv0D2crLIIkzfRS7pKWjgazQHvuMDWfM8qSwwR+fR8Nl2YchQdWLjH7NhaY
rureMTWHr1QkFMBg+V/ovAMNI8qQZ7sAZTBcdljhyGoNV6zQ5R3cAEQlGVzDOMdh6QAVYtuigxIV
4goux9lK96BNq10PQoQaXLgKgf7GmLk6096d3DOxvaAFDniY6l+ZtDm5TrkjIDec8dE8zVsyCnOE
dMUWh8+xnYFjYzY9YAuNdgWwlqXI6amiN7c6FBrVO/E07PMQz0el6eVlP9HU1Wa5sS56zFkpTgk4
gQkLUnMnaBuBvWwTXAk6lv3OjOYbQbuXL2C8/YWdyGeVvvTOrPqtpWXvwtFJIvvl8xSKkjpFLUM7
WOR+0IPF2RXQ0evRTI/CzN+TvuzWwqqfCwwdlI9OJEWox1n0mXFOcXMek0gJQbs8peEMaM/lWu0A
2+oGLXeIgkpZhhcgQ4pljrkLyHR+I0qdd4wFQEtBxhVJviW6+KTm047ekWUTiZUCm3KTjhLiCAIR
pwkgLLPGy4g9tDQjtlbwTdeDve0yF03f9nWmJwJ7QnlHFUK7xGB7Gsj6Lak9azckiuprle7J3KiY
/jS+11hteW+3dBBMESQ4FAEWnIrjelNAznJiAd/Ka3YzsLoddzmZ88i8Puat65M2T57qoaOyYNnY
jo+kGkG9Z5fvWO9hXZ1TuVVT8mb2Q1U1/XpU++cwg+HN0yFRnnbrwWc5PVjqbEe4nhp/rt0j5oCW
pi4qap0MPVnXA+ka/lp7Y1PGW84su5ZMWW72fBcdWZ4dDyvHih7CshuXTd4/M4u1AEE0j6CyW46Y
+87fNC4Uk6hSXpXo6/qAhZzuoR5bFvIlOBxIuzHbZKZoHlO6K1CawstEe0s85Mqp6SQSw/RuxUj4
mo5dYhD1FsJA3ezbGSRaFAyIVJqju1yjD2hu6WbMe/R5E8z3vCpA5yPnnHHpMDL9OEzmHdiLVS5p
tCHdkEJ5wGL/DNnzkYvc2aFZOlBKQZBJagu8xUAA5qg08L8FMu1LFaQPsda/VqVaLtPyNgBfBMJg
xVSEVUBDyv3Y1X6yTEoyNmid9KpPmX/Ie/PCCCmEF6Yj50Hga9a22TGFvkr6vb89qpEqLkv/4dPv
VunaOSq7uca0AivW6C+ENh9EpisLB8rPwq2YkY5dD8w2eSb/dzfV9IKWoUsgi5uTIZ09ubCbKKAB
2RAKfNg8eCzxD9oh5Y+chXjNmCNLWlbrlN5OLYgXboz5iZz/okSZa6T9MFDtg7t78DCai50mMR4m
BqyB0FEfR/Guyscwt80nAPnKmtDryswl3WwFWrwxCA/kH5elKL8NtPyafSxqvWuC1sR2oeYECyhy
remo1zHRdyTzJsyfVBx0DXIJbj1WT/RK429WtOzZbKYThXwAnlvtCcfsWUQ9Z2tUhidHYfhn8roC
PdenTT5MwSbXWrFWKvusWn67ofwBqkcfVHfNCisf2ac2Ohe+liP6zuVWSWyfCRXjZlc7qKKdumui
LLsGoeSvXMtf+qXOJaNXy8uQli6anPu3Cbr+mUAUqCTu94bWfXONANJdoK8jTWBR7YJLCdKVJGzk
bilS29ccgH0Q8YYrY7gxAZ1hnlXQbhfWCuiwZPzGUiNaloEhaLcDZzQqhlhIbrtencrjlIF24dwH
XtxXoacZykqJlIxhAFNqs0oiT+eaxm6ousLyBx88d51VWoF8ELvaAXRm4v08GE6G1jT6hldEysmI
862VnXw9rq7VOFZPaTK9WL68cUilwpToIIHPBThcAKdggnjT2Ks0PRhhJi6nxroLuOTtnLxcujWx
Cem79hltlcT5gpqvGPSff+UXiA8DnXEL5DBkhGrwYsg2y5CZCm0y97kSOBtVQQ7BJUz/ThNy+ynY
hnZnFy1l347KwUhc6aGhwAfMzSsiWNdWF5C+AtRWTI/5wJ4tod9pRU7gupLQrn1wo82gvzaOjR4a
m3i7u+ZGjfGuaQ012MVjXpYX3LbcDeKIZ7c+WP9+mEWlnZZqFy5CvWfIjES6AKdttGu9jNJLFZm6
IrkHv6wsj1qKGitHvEF0Mcx+Qx2HtNJRgEwSL/G1ua49G+bO2EcHn6UJTH3RZCWFBZJA4SIsSnbp
9gw4kCU/g3VONx2FaBgKVQ4cvulRWnG8zVkFNSU3jECEqkeMSCgd6otTc3eq7Icy+DbpYbYyB/cl
KyGk2tOFz+5zp9bJwZ+0tYj7j18vlwxtXi9/Z0dhuSRwnNrExHTD4oo2P/7depphE6Mh6NC8E+Zm
WBUrQGX411GsrSHf6lcmVJhFA7pLc2jVaQQQo3lSFPn6mSjgBQaBbBnC8Tu1MeiK2m0Bt3GlZCOf
nM3KWQlLe5JWqF9Wwr7xOdN1H/VRd0Z5BNp9sJmXL4QecLeVjAEDY56aaoKNv+EW60Lp1r4Tz9mh
fDkxwqlhk9OqFKw5UVaayVjX9+2bfAy2BclejTcTGsYOQlS/NQx9pL1DPtiSJUvYVu928eiDh2VW
n8Lyp7jukFgdbdhqvLdJ66z7SrkNXHPpMNDz8C+kS9DID8QoPaePXkdYE7OiUnpcri6NXLvJgmLr
Wybc0nrjqs5HKk2wnflMW6bwEOaF2bVyZXQZgwiGoH1ybej5xczj3emq++Lo6YmQBFj7GItPGpL+
SbiHCdlfKmQzBdIrRqhdA1gSuzAOhqh33sgg2hdUcEHRybZGUJ+a+U5MGpaKmGmbq1G8bScg54o6
7OZ1GOVrGzPIN61SDetxAMTu0JDbF8g9MZ48RUQVczHxzerr69CheEJDrA0K6m+J2hEkleWW9SrR
BFVZdJXwOFtOQcqCrNVRzRzzZPjodmB/CSYX47KvBLZga67kjedgzxY8oJJ1z/OvSUpx6IBP0/+6
tWxW2fTylLh5XMN943YBTtOMn2WVPPcNllEwyV52wSSJpMNsjEx9lk0afwHkTvwwwaM/qFuzic5V
GTwak3rspFkvIPBgVcYfYybvE+WzJCv3jtaAirQe8qg6Y/1MF1WIzSbo7KvUtbZQye4wQau4AHRz
qhcFeH6GeOZVY3cbeqqzVZ2Nrz39F4vEgnKs9biGKw6AoYDSzHKuhvoYP8PcSsBCH8zUuVN9+QrQ
MV5rufpKZOEcBLwj/M5OF7y9t7DBlI2pMB9Qse3C3riAFF6yFcATscqT4o1dqb2zQjtacP97Ndr4
nT7ifDmEFq82EGC4d1BI8amT/1wQjAHH7oqPGE8Pfxp3EXNslz7GfU9obwkvXqBp9bkv6ltlwuis
dlnjDaG7s4rpOgfbtIhnWn+TXQrLovwvMNQlIfcrs8O6kWPB2VRWt0NCTu+U4IEFgG5H4ZF9OHP0
rF/pxFqWhGeXVJIy1gh0c5n10SVLU4tXmSfaB/E5kNblmCHal3oPUl76pPbxr1J5cfLd+DxI/qoI
UP4yNd1HnObXyOjM10LmSQkP1TAaOW/lDV6Ja1bu7TEd5iyF3eMsNedcpvIMOgb+sf6RV9E3Q+bE
q2jbWxIxekrwOpMy4R0JQo7B6U5VS/ynENMs8v9wuRkLjhFtHZnbLIwyerUzuqxEaQCCPQyMaT3J
tgT71u2Ux5FHbI3aO7oxwCmxfWaw3ZVsZvK9Ikr2DQ0x/rryVJywG6tL3gg3bMzKNVefF+4/zJeX
/yVT6D/U6x6iJCo/3qOXnz2f/z+qegLhANvsf2IKPfzb/8zKf//Xt/Df/tfL99re/F1/aHuq/dXS
bVuzUF7wmv2HMVRT9a+GQfrQMvCAuioq3d+Moah+FmZR1xUYQxmjW6gbf2h7mvoV0U+FiGFqFuKf
bf93jKGfItl392Fntp06KIWQW9HUARz8eB9Gr4MdNXTNNqs6PJd41RiI3A72EB/bWhS7tre5/vkU
Yzkhs7GgbZgClICTOrXY1pXpbOnT43bo9Bn9nAX6hAyCNV0IjBMBzXE6Ftwr8TW2E7I64FmMHuy3
lkU+PRZD0ty1ZG4OSJ+rUQzuoU8C9lSObfEFHbzi2Kowq5GPs8toIzQuXKzF0o2QaIxu2Dy0NRhm
39TW372If5zl30uL5qwO/XRY7FmNdR3d5OiYs7r03fKk7cjMRFWII0U1z8Qqq22EnO+pMB3QXBi5
pIzl2JeJGj+UYx4+j1WhjkTZtS7aJFH1yJRjH6jlBfd4ZU4HpcusKR6iHjqPTOt9GQ04V5n2D6Oq
nZvOoNXOdHlbawzOh0S7Chuf6DvADOp7ZbTRZ0RB0TASyngduWCEOTOcPtoY3fg61s6wZgb52LlK
enTV7sisdNbzdoGIGCvqgEab4GNSqDSkQWqXgeGw7Ck5NoP9+xXiP1Ua9Z+Et/mMsk2iHpzRumsw
af3p0NUFiZjArrfCtc0DuHJsDBVrNXxggpdxacA+IPbaUJeJXWw9zXR46Jy5or8YaaQy+O9Omo2r
pw66O9fvgzNKE6s0ueB9RKuaxd/McDn1aK0vlnxwVkpBBRzDEc1raHz/B9LvLNz9eCqYwuGdIbDB
CfT5WdX87lRI1TbWB5xIW+4G0cbCIFpZteKpxLg2dabdZwG49cxMt1ndaedfn4ezhv/zLzchdLIW
sXm/493+8Zc3ets2tlI20FFmNMuQ6fusSW/z+YX/PHHG6bGL8TPSQ8+0K4qhZDbUEaCOVds+Z0PI
C7BL9GGNS6g7ET4CHo8+tv0Hz3PW2n86SEwZbAvQpKFhwvjpefoxU7584nlyoGY3ojLtwlahu8Ni
BUWeK5y7wG1n5HUmcLDWsuxmFGxVf/00uJj+n0+EMQr6NrN1FAPT5pr6/atFJk5QHAaqbPjfHJ3X
kqtIFkW/iAhIbL5KIFsq71+IumWwiUk8X99L/TIRM7d7bpUEmcfsvXZSnmBlIZdHQaqp6gaWFKjj
qvvYE4DChvnkWc5VBqR/9ejS0louZK3+KSlgmeeMemEHWt6hGOOwFei1vFy/V/4RROPO9pfPlAh6
oJQNNig97dRVT2CM78Zk3/WFdzMiN9hkAVs1sjVgW4oThrAJ4oWT3szVi7nG7rm5BhV0jbdTuEEh
ittgxmfLP5KS9uaN6EsQfqchZu8XeGZ6l+f9dIp1MV19jtMJ5CpK0qDtIqr/VkXNyg7dp0Sn6i/C
Lum3namu1It2CnPfs1BrEW1jq8J+Ey7ZLgmInnxiD72ItIzaFbF9d+0TMK+7myy5uqNSB/m1a46Y
V2HFXrOfFtWdfXTAD5I8klecMFHB1YfsyyPqdAgu49r/sUF5cjw4Ipzzx8J0HhYvubeHVbGqxtSW
m82H0pjUK/TPpZm4O/cf4uAiRBmKhwlUAIIQwwCDY4Bcsow0zGsDIVcKObEvrOxARLxNbjeg0cZp
YbWxDYY8Ec0zme6qsy9B2hzXhVCCHOzoRjQGMc2wBzZ5KkGCdcx4Ejd4Ulr8OeynN7VM0O30n1xs
+X72e/QXQ7xxShoP6dr/cph7ihyzcUKjvcBNM2PjIeO3o61cYvmA5urJt5d+X5r1hFYCE7Qiz9F0
iuXS8/cbpQWxAz/SDMkAHzqY97h7W3KwDfmkf812+Op8iSqlHI7YmzEaNI17neeghYpRX1RWcgsm
JwtbzyGZak93KW/zBCCNL1vUxULf4sJsol4ZTw7URwb2lJWr5Ky1XgTclbWBNFQ2yLz/xcL9UlLC
m4TzEiapOIt4vNXyqFV6p9yFeToKetUj3fAGwOHrhOiUSNmF7OwLltKvwJ79PUFynwZxEAsxfBof
Po6yewsQeGroDzTi/dY0sI0w/31xm2nYkyZhVOkNY24StGXpH8vuc1gYeDI94haTNAWF88gEO98S
iaAi4u06JC3kLFdrT3jJGl/4j/rsVymDCOPTnJpkawri6eK0S+8RcTv72HZZCtjAOxAlWac4nT4n
BJt3yDIQ0bCaHLzKPCTEa21kt3wumT3ujIRRDJEZiHNz974FK+lbPyP3KH4KY+WF8C9Tirq1rZkt
iBZd42CV5a5wLH0oSnoGxyb9Jejcu0RPJeNMUE2wgfeIVm9dFKo31xSasQX+uArrmie2vM7uAOfP
qC+x4ueS6EQ2gsnLpmEI44yoFTl6MLGMGCT5kcgKG289Jc/mXCZYNMsQCe1dnBj2dpAaovjAtKnq
/xH10e66nLUnBmLigY4E4B0Z323dpGZJlMX6gHPQmt3XFBjXzhmb7zytf0l6mp8sjqoypTvX6E/c
ucaU0BMPYGAjbTx3/DSOXlcfyG8ejpCB3VAk+gresD5my0S9leSvhSz/2Cws29FhyTUE3cFbQB9M
eBH4oejDAsSvcRzrt8LU72nOiGsW9CmKbEFCHC4G5k47NVWUETm37WXW3BJX8DGzHBJinX76Ni03
qjYfPITPBFNYSPOd4W1sJgtxIgTboBOXGPQ/OdvFwc/1jdY8N/17yUIszKAMk1OXAshzhOAbHAm3
Mciatkd0t3ldfOaUsRXd/oMob+VCbDJ8iWgmeKZYH0xTl5FqMewt4srUXtkp6QLAzWrFh97PSSys
QMPY3fhTx+Z1wsDOu/Y/Z3VE7/jeLZPBqWbWoYv1omMefGiSh8yuHlFtvPhWdttlvwnktgKp7n7M
bDdKcEkIok8Bk+lrRhUTXPBa9+RhobIRGpnhnGEzDRSLi+cabnkk1rSPoBjuwChZfKzflJ7seeoa
AkAGEbUnDhdtGm5hNr5G0DPGgMVgwCGYkz7gZvQvRPqSy4xG2HSXBuiIrfeWmZ+7AnRTLBzeUjnc
5j5xaFaOONEjOwITiRum+W70AnLICtRdjKbfZtlyeibtexJBxZ1P7Dl9tjLGqM2t0RAjseriFJdY
lFlSgaXDJYsrcyhfTd9/8pv4Scn4q9W3gH3yQ7x6n4Uvj7KS5T13Q9SNXRdayIZgsqkrZRtF9x1K
Q15MuIxBg06/7NUHkaEY9uZ4i+9MslhjAVakwcBQRP6aeU+8EgouAbRuj+AGylCzhoPNnn4O2sO9
arFey4CHbTy5E+l0C+nTTeG8GkSOHWRS3tk+gva2EWoTGP2z6/WXFLIYA/X4vYVcElT2Za578+z3
uCWaiLB6l4QaYe2MShyt1n3uDYUWLnEYs07V0Rj9J4dMRhYI9X2xfPeN4b+vLhN2yzVAv3drmOJO
7dbsx87Z3fpibYBKpRf2fHoX+Okjw2F9K4LQRYq0czvC2pvKYkyXp8MOx8y41e7SRZ7LDs+Cxtjg
FXI7vXcqcwmRCex7a9InvZO1LUgTsrbznK4vYwcpGqGC32DgdsAAMdNO1AWFLVtgqruQB6A/1nC2
UDCovZ5rcc5bcuxV4l0P0f00CneDWDnYjphnZkx9N9PInNsdPL5ah/GFUAM4xGl1boal+syaNbtJ
0RPD1ur2DYj9PWP7OMzgXIZqsI+c698ydUmEDuK9MnliqyTwzrKnaprm5rv0RVQwIdoQQ1YL689I
12CbG2i/teMfoS3UMNiGl2AC1xb4bRm5aDdxvhTYSQZ32DZ1fmDIyfO4krHmEzPCgvAPZOByU3je
p52Xx0Fk6TbOsDYEMB4iWVZ4joP60lQpieolHXIz/S2tdR+I6wKVUY32P615QL9IVFnSLHsN5AMh
Jo8sFKp9aRUujrqleyW96LNL2XbDxb/JchIWauDA+yuSpJydXd3kT54svoghQLxNm4ymNn3RqFIR
V5s/DW/P5IJsXoEXJIsJZgOIj1FGUs0muXPi0MxnvzQfCVXCShLPxB67yQek1xPulhBByzPBFmF5
TaLSmldS+thKGDF6WMsIMUqy45oublj55J2RrPma0AJsCc94YDnNq7S85xQqS8+X0fwFo/2miUDc
Ao4EK7iSGGVbG7KR7luzvUsD8Yny7INA++c6+ynk8Gs58Ucv7Ykry27QQWbtiZ3oz7pip2ht+kZ0
4FCJnN2s3/FyANclg31biMqMoOr/GUp/m0P/UUB02Px/RyxpfyIcedr06RKVrotM02NGP6Cpx6t/
ayC5iqaWPTPUvT+7Te9IuvmN1zvDmrCgDv8UedehMSCSBSdkXjWD1oZFNX2/Qtde5a+tPKdj9dLn
GBedytnCe/qm518ChrflNSBpLhj4lUxFPR4sDB10PlKea70RlmFCcp0RMLiM7iFSGF5XHd3Ry1Aa
tN3ZXYs7sy3rkLFpKGqgdI1+hKUFiqsYntoMHo0hftaxDdkcIWweXsB3v8+rwx6TjAyqRXJmutna
uZQYAHakASoHLQl+fbNhmq2cgAWZYZ2HmoxkbuvbLJH3llT4OVVNeHbp3qcxRpXZv0Gp8y827Sib
zafSmf4hUzuNKwEUMEBPrYppNjz3ZNECb+qlsEEBMPrNlpIS5xqvbJmmv71CcZMh/+gVVLhB3vh2
cLFy+96TMcdDzTXKO/BHTYpwf2gvhefcoxIiDt1g/1kVN8DRAkCA011ikG2uAv/DXWh78oblt0Cf
CswKvWwPowHxGX/VKF4GbFJRZ6IYFUlvUIyPT83qATuZcYPBdiAMq6ueOyKsCcGxusfBmS6yw2Mx
Y0vYjj2J4wL/SduLbpt1dnqQE7DejtOaYIKgYEVULzCRVO+EoCUIJqwUe0urAv8pv0nwsg/Vz0La
A5gWcGdm/tsUJm3S5O0V784G6ndFmppB4l4aHF02/S3sq8siyWOtyJ6yPQ93gjx2OdnM3oIGfiJ0
vBYotxYzOPX82S5fcBKOzYiSY42uG720gbqSBEEUuPBZnImMKG1b24HnvmlVt1OO/4dv9Ay5PuAl
KPFJVQYSkmY9aNoDOxmelqR9K5oUXgP6GrSGd71fvYvlGS04e5ayP4mRwsis859sjYjY+oHUSua7
S1pV32RiW9T9PnBdshQHzJJWiUPFdfZ1PJY3pS23QwPXjn/7RP7oSSYkZdXlbSIFquq1wMjgQJaq
1/Ufpowf5qb7BYhpMrDZW63pzNEIuHHl/7u4Mpv9ricKOIBhb8F0Q6jUZ/hICgstQxm45aZib7BM
BBT7MACDeSVN4womWcgGmsZH1PrrvTqhkOZOkdk2AUl1qgr0bguivBHHdAvl3oIwBh7RpVwecVBy
fK3IZ0XdE70yzLdX/fCJWAEM8x6e9Mzqr6xyXBGK2b3dqp88XpwdX+HRsxMiOqYbw21fXBbahXyy
2eMCNrn4wutCwJJHzjz+IGV4OqKX16Z/svAKAmu8p9V+JEl83WWuG5XwB55sAzF5LJIBqiazh4xt
+GNVifmRfB6jHlkwjlW5l+J/jrjbHWUdMPor5yLya5jaCeeKhva6I3CjOeNBamiAdbdF3VEdMD80
93PN4kFjwHCC7Exe02lqJqycpueR1GUiA3HT+2K6DhVWNu7YQkO8K3BclkaQ2oP8EcjNwUhJy57M
epfP9FkborH2GgIrSTf4J+3rImdwuN8Gm0UMShZeiJmF32B/65Jzs7D6ZhdY+qIwPB/SQUFxU2rP
gnfcQsJ7VGMKbHEKOMbZ3Gpc5gwW6HyFuGvM8bms32uZxg8YQKrNkOUTGRTzE1iVWwa3ZujZSwIl
PYNmE6AJEqP/aFvmjRlcp2x9uc8W98LOet4OWUJABivdYaL550SRW58hR7TqcceghujGiVKYxJY3
b+b8m7mABkaDWztjpwfxmW7G2jMrx5SQBVvIA0dD8ZW5mUj4+uNogoO6QUlA7qj+qUwWU6rXO20b
N8pq98s8f/sVPD8DEOQS5EH47C2kr+nS77kL62EXCGReev1zNFkYGVKD0VZ8ulwpxP9gAHIIU0xs
KvayMj6F2T4wkc42aQOzWHX5HMoVnzPv1rNIiFljMY7dlMks4WVMyjaWJZ5ITop3GaLXZoAPrGqM
9EnbvKQsF/e6RcQfN2TiwHbilok/NcNwDLnBSWQ+jr2MTFf4aHbsDSHgTpzFvs7QaYwwRt0XeKAk
EZpETzLneWbRf6aT4TTtmZR111joGEVE15hy6/iGjjy0FRtV8hFz2FPGMijezK0DcIewD3ss7AiP
yascwQKlEo5uXw01y3fWGakxPa1JHiq3uGRjy0xppLyiXeM6sY+lWZSnOcVLTiTKxUIpz6rZd7bO
1N5VFba/4Hr3Bp25jxH7bD2rvC30LwkWmJCYKbEq3HWLxbA+u887pjfJ5PubeG2+7G/H5OlAZ39c
ZXWaybzk18Xc6RjtQBWhTDRT3kdqrxpScfE5ChKj/Rowrc9sBuUNKllc5uSytP0R0F+CjCeIBA/D
TT5BZEzhX5GLN0ZGg0fIaWI41rEC2ETdWdXZyc8wYqXNRyshQdcmepL6NDRmHFXwnjeQOEhpvJVD
yU4GuTG95fo19PidW0IEuMA78KvI9CA2PavZCPtk/MpKxTLTTrsN/ZLkdcPXPIjqD80QVMHRflB0
QiHDsnHTKPnd9tcw0RTuThyYbJGbYLc41+ivx9HS74lDUGE/La/panNIPKoFJ/9okKGbtNnR8ad6
hwXjxSLTje27861M8VSV0HiRcfy59bmOl3twOpfJTtBSojvDn3W1oKz4wanyYBPI29ZbnvrSYwtv
uCcbC2pYI/jYcv+ay9BGZlNKAguTE2/vbWoRudzX5r9ATzQEJRzdhN/Pc7mpJEVGuOR2jXmm2KQ0
gm0fOLcQ145OsV5nqgu1KslBOd6sbCLzslXqG2m13HmEnmzSqnd2klpis+pdpa4lLIkmpdcd5ta/
GGsfelnPkpf5alXHXH8HNAcU2A3XSNUwFB4XvXPrsQmFG0mi3PdL+0BiNxhWwTPYGOK5deMn0Tp3
81r8EvbKUWDwx9ZjjA4fB19LapkWAzVMFlmD/+yA10XG5R9WYuEDcn262t15gizB1I0B9O1UR3/c
5yWD4WmFQ+ua7mb1sDItwGLbNXiBFIiXb0boKVJxu9p8zZU05N245P8mn+Fr56ELFjNiZn9aPoo5
RUbraMZn6gH868PMJAiuFovuhuBmc2Kzhe4gSA0MofytFcdvPMQLYys5M+fJNWLM9Nm1XeqQBZSo
ApySagsX9RU/nFQHOIkdxVMyUAPwvRl0SgVS6a3s/YX3hIycoDc/eHZc1pxxwgnDVO4Q2EV5aFJ8
8sWMylYWG1AIXM5Vnuytyg7tfjl2dke4cMI1g26RLomBXe1hiK39HCmHP11q11khZg5IuVq6S1WS
YT/zsG7TpHocJ0NFPpltu65LUIpCva28DsbsVH4laGe2bh+TeOkjH6mdR+W5L4KuLaLQYK6fDmTu
gXnBxGjU13rUIygIKxqVSOdTwkD2n7RHl5DF+8YwmJvS4kGO6A6ZixSWw/GxwpLEwPwXO/xtMI83
Bkg4NdKl9MaDDcj/qjp76qvE2w62zefdFt9LcpoUEayHbLAoxBDU9Gl+67n9L5OFmnDHhWSEuWse
B3FGdJAxg6fqWnG1RAOw2G1HUQtflols3xMQtN6XKsyB6PDJKLK6hhWpswDDgW7N7jv+TtcnTHvE
oe/66KIs+8VPsm/pj+TfIMBt5gPsh1nLmgmcZHIBP3NTEli01XGgiKnbDlQ0DPXLX0/EG1nWvxmV
2V6nXbkJNp52HoOuARWUorCpzVmE7knm/cNYa2vbdJQ1lleE4xAwGLAroA4mWbAGWcXafKjFMh7n
1cPQH+RrGIw5yIW1OXbIjPaeNplI+g9WvDwaZF4TpAp/ti+G+dDyRC4T+efZ1YjMcjEckJqyNDkk
zrizwa7XQ7ZPeAKFNMiqX/c+4VyXwQz45swXklHqEEdBE9lIQvwERkWOlQF98FOCx7U1KkoVY4SQ
ADMwEmwvVvaEEWfpvIudqGtIeUf1vBEDj26RjwfT0w/2NW8PSvtyFNUjY1t2C0U7RjNP0wgRkp0D
T34sNcjqHmPdmA/PWksb0SmCJqbsqAz5edu5zHbekj8sK35VXXgPVub/Yny+q4OEenTyPnI9R3Y/
jQfbnk4k2jDYj/WmX0o3NFltWa33GDvZW+wxnJqD8wrT8wxYkLauH8DINuIQzO1jngwrGymKayxu
tx2pVnnddjgGrWtgUllHAs0gMN9w0J3ecJCNW96MfmeshDWymcZvYDDT9KslrH3yGGHxUFt14ewy
FGGaxY5sBoao2valJIlR5j+gU2U4TnYTlnIEmmOUJls7NWxik99hnDDzs+ZkC7QQwRSTjXNgv/A5
ynx5ckG4Mf45jDlUdt1UcDq0gA1HXaL18mqb8o6HHKGQ5mz20Odsh5INqSpJTQbauOl5cVCBE+A+
+uLC9QB1QR4ai7LS4RSMEYdDVuT092KT1B8fUGLcb4fZp7RyeIKVCqJKkMgmxb2ZEpns+wvquEKG
cQ+gj5WKFRqBGEJQ5kloef62n/nAGyPjYA1G2DRly4+UP9u0MmFGp2C35RT56pCx0toVk3k3WK8V
PK9txjp8W+VWuMb5gFQQR3brMHDhQfC96r2ff0oLWCC5mW9VMdw3g/qbZ036L9J1wmuS17Vuq6vT
E3wP6Sul0u2pLKwnIfVDXhG0Mz9XqoZ90nmnIRjNk8n023cmA91I8lwjDnaH9pdSGGEzSU++U99n
NgswQhPwVOUQ4ocBeOcw2SfFd4NMXXmRv6Tv/rSeyAkxIIQyCejdIt9NQFEO5oo2j3r/iEVXEZx+
1aG1hEDTv2yrLHjR9tGOhxF9KZpmDA9jURMX2hI+aE1PSB3CSnYPHVPLDLUYJZ6LHIEpgbXWDx5o
f1+w80P1zGRSuWBk1nmXpcVzOvuC4pu5me9OkIoFk1eIVYNlEPpCV0wI2L6D6zLrbhegx7xJWnSw
Zsv8NXZTRI+MO1V+n2gaCW3tbWwgr8ySCDTF2pDZuPR750CMEXsmA1SHyMWXaS2XpYbNY3dv49hR
vfrTFjEti4HGSxjgwXuIS1Xz8/NzF/PQbkyqxbdrRSdibrxp0BcwAQ2/UJrhWi2rl+maQ1epZzcd
iLzI2qcpYUHEHgwbtzdGapDPZTdhfMv785pVEe8cLwoW1W3Ve+fexh9hcoNYhINAeRgoRLP4s1KV
y9vLzKZCKa3Hpf4w0g9ZEmDgyOIdLD/vrZ/m22aoLgCv3X32fxyeK8ACixIhkpG+B836XffMtWZc
tnbAodVYrwpzeRhkSKCX92kI2KlM+sc0khtRdeZupQjBaD7uqK2N8yhsFj/sQDx5BNRDbzJRFgu4
vbgO051tCIQFOLO3ZrKCQInBXFt/DDubk1zuLIt5c9U4l9heEb57cBS8BGVkR2y5M9qXVL1nRnlK
FkyDJa4ZPPRMCEf7H0gsonZQM3pse7ZNMB2yUpKjjDULzI08clPbYS7kh9cF/1zbD7uuf3MYkJg9
MsPWHfd1HuNmseZXuRjbpTHpTJGYbQra+YQR5BLHLBL1G3m2u6QcL3XvsMcUvSDzgOnGNK/jYe4Y
uxkDz+wAEopYEKH3njAQXNZDtFixebegYE68qb6QuUSlvtzVLpc89a3ho4SxKovhVP/YCnkCbL7w
oDvMwNz60cEdeQCl5eyAJr9nA7YLnfTFQfaP/TQV6IXJtMX9/9SSnUco/YR7o8GEkDjbdE54fdRM
9Abxa5thnKElqT6KzXdZjLiejGJkrhUnW63tj0Lk0GKG0mNP29Ff5igh0mbr+/CXvJbyzmZgAv7n
tHYUdAPkehRIecr6me0/xhqDjEdzGqMYTfwEL3lsVBZhgUHExHAfi2sQ+h2paqLGMhTDKYKyD6Et
dhhR+NmJmS0JNtZo751+xqmREg08J+ZvytAECfUEUypb0JPF7ccc3+ol/2im4NyZ3aMfMD0WLcKT
CYv2qNMtZWAVDq5nbWsMQS7dF/OydorsDEBrLvmvJFzt/Hn4Wk3+wZraYUjSPLSkZUaJUxWgvDZp
ynwU5GlJaqXi4J8fPKyMp9Ub2Y6r7IOnwN66/tSQBLWENk7C/ToEb+QHM0RxRFc+JEx6adnsm8SN
Mkc/VEX65qXfZY9YPM1YgxrqOQ8gh8R4VJod6unQc65Hqygk2z6DKxQYJass80WxWN/2azDdmOmt
nCsyS5d6Ry/enSXJTTpOvkY2IJAwlmua4fI4pPZ+jt2HOeO3mCN2IBdHpq/54zg082M6v4A9Qeq+
SJbXXL8btxEazM5owwBLbyTkiq3lz6+9YMkejIoioYDznWPZw35WbzvS79KGKs/EIbup7fRrhUkG
qiicep76LKAylggZFS6RjpxKE4DjJjEgsPjX6DpdPbdVLyOv4NfVRHz3jogPLhVChwuhYvIQzXVO
wJtGeGUoZE+TMb5WaY1mfYoJiXFaiOssaE1aOHI+42Op6SYCfHtd1TnHzHAid9H7RV5vv9Z8S2aL
obsndxnQiSgXFUbEEXW3FVv3aAV/47xkoYBLDa9Quhsn6wdAKcsQhWkiBnHBBpHB0rok5woOthHU
D0U/8nJjInFpNHZdhq2pR0FTl7z4pP2Qc8ebkvqvKyWvPc4DpsCqpnYEK0OQxxhamfmvNoe9pXJI
PbD6EUHR0CPQaMw+R6uc73yTZLfOZ+LgV8Guwme10aLr9x2KDDhwW9uchhvFSK9O2NnYDBiH/sck
lTFswDcz6CLVs2d1RuvI5wl5PMlrjmFSW2hRyqi27jtPz4iujDqsTfPk/q9wqlMLNEiABgH6ueW2
nyolc62iMsrc+TD09YqqpL4ZbLCjYmZAS6AMKweepiJhe5KCgqkq72J4/Xguis8l58jQA9k2be4T
nU3givbNB3I+bkB9WawOxjR0kGUfEY3S+0B6mIdfe/RBsQ8YDwHE7hLfIiLMH9h4Zd294fCcUz0s
A7aWpiovZUV6QJc1h7kgPnVm6mOjdDmTUxXOc35cCrs/QJN1+bbHJ+mN+B0mZd7U662DHwE4zzUl
DbqKj0CejGtwP7b8w3wajZn1y2u4WRdoS3ZSGGcYYhB25X50UFciBfhIAq7QVpVYtKDr0WV4KRnI
5iquiaoNZ0/+HZDBxEqYGwXk+KZ0sVRBbrqNC2zJ5Vootr5gj8i4wmnwXfLc7511QEvlJelhdZ9Q
KZShrEjVUC2zC6m2KDk+/Taz9txIwBODiomKl3zaPVQdbkQmgWPUBuycO4t85wXMa0AETeSA3UL4
IOMHwhT9SeOAjsEVTbjggKbIFwJM2MA7kEXkyP4Ra0ucVMw8eel49l5kD9eaMCdjS4wyFbLns9QC
cIlOsaJmM9WHRai6WaifNZ66Q6cJKqtu9aR6KCkl9T3s6Tatn7Xya+wDhOXgVHSPBcFN82z9Vctd
Z1Ye4l+mrbA4/ChOF3TBunc2E4Scm2rk75FU/V1BBtVkSIQffU3osdltfFI8Qv/TsFl0Lg52InOc
ninfLywU7M0HRayD2s7ay9mttgbGu2VWYUEWOKQ4aKsMPHngIP4YHLxkRdFHJzYm2saLOiO/i8ls
3FCTJVtYqDjMAnRQg475fKgTV3+09sVxKrMX7vtD3wn7kpvs9ICp7XB9chVU3cHoQT3MwXhqGqeM
7E40V6fn5zI1y4b8Ji4c53vMCzzcKgXPBq/EKr7iZS5OwZp82DCvQ5cNY1YVB2oxpuFrRR4Q8gC6
gihdcA2b3vw+MeRAE62+IaTZmyKr8D9MXz0poVxUFBgmY6lIIeFMumMeAJ8ZRhh8E9qWTSeSr4Pp
Oh+2P4M88HMyyj3W2WNPFq+hd6xqEviO+feVp7znaQ4xOSfRVWuymZYVDGCG66qpqYAk6VMgstg6
uMjvuLSRQihiB1dURroprqlbbEDTqvyi1TySEhsfdJmdjbFCxeUhcrIX1A1sC5j24PhJuod5goYp
E5RhjkHCCIllT9BjIjbdRKWtEEERv22cqXyikgsusojsAHraulgnqvePOCccF4odCx1rGE40igmJ
Q0zX/koHYmhlmg+eZCSMVPeDlWfoj0n+ZGOyNAv9mGlsb7XfvkFsLSMmekfQndz9Y8QadNj0oKae
KXNDBCh7y8ddyLILyFKQXYj5sHd8PhcrMRgeXYsaJ8COGMt+IlFQAy1o1W82Ll9S1kfWAEiz/fZP
1jGB6ukemLPPx2HGeOiLdz82kC6gmWfrxXn+y6j1SU/xF5qQC0SAjiAL7hm4yq/ZHC/7xso+UtM6
eUqhc1Ko2XxDRCnJgzsR06pkTvriN+0X6Q2gEVb9b6qzV5B55Z4oL3zHtnG3ij0IuA/hrWenUW/D
QrTfDE1qThnU2O4Pe0P06s1e+xbbXJNus/RSOv+Oizbw3NfgQP6mw3uhb00Y/4FQr+ViJbuaRpTH
irRBIawNm4udLvp+7ytGijVHgaMyfKiddSBhwQ3nrN9PC5qe2nW/Fye5YYQ5E7q0MgkjsTdyuHO7
Jf4HZVvsVy3fG+K8N61U5WtcHeNuzvENCR/QY/4mR4oBGr0xKuMAJDLEVjuQLExzJH0GfzbYX7LL
EJbV7aeV/ZvB623SgikckAK7VDZYJP5F6HKbVc7GrUcypD92Lz3Gjg3EyGoH4WWPa4N3NcAarETw
0ic+z2uxPjqs7jhLWXjgsded9drrg111e5VCvp4Fba2nsaATuDfAeyhwOOx4jXMvBerVX48I2qBK
xNscj0fSsPnIXDpQe8rVldUKaqXYDe1QH1JCTTwsl0Mr9LaNoS4UFqTh3D8PVrqD4AlZ74usDhNV
EmfpNGdfCxmHB2Lb2ayKDF0OsprYpY1scNLlpayiYrwKptM9YzUXw8vsb/gfkQ8JkOAoP2Ywz6WR
n0a7uRvYGwYyTW+UCZmlTLNzbpH0FZMyPrEia8wp3dYKTkrTxL/ZmsGQRv2JPx1eecO015xIkoGx
jBwWsgBHEwGvMi7vgDQDV5Os7JKaTsQHyCxMKtPOY7VVoUWoUsRIxoUhyni2yuBKX2TrnrEbRdZF
pIig7ENizHCjOpHF9C2uAVB5t15nYPERtPIc+av5Nat06wGl2iRJ8mHavYXnsiXT1MsAG7szPca6
0AKb8ppCiAWUMF4YgXbFFFv6nPcxw0CnzR61mR5GKga0tPDm6sH7WmwSDUd9tqdnW4v8JnAntJEO
YnePRJMQyUA1KJQbmhh2xzoBCUnxSOeKo4JxU+2kV8WGejNR04es+hQwWPvEGY3+yjY00SABv6Uu
qwhNFTIxBoPxmo1RDVFwh/CSw8lJnohyqEFbSmQro7zTLUrl1iSOquyowUj5DdF4xWeW5X8rNJ7/
jSOynaEm5+5d6TQ9IHgiylnXT2EaE2xe1X1+1nh6Rbo3TFc89JdEDdatn/2Vqwukk+QqdxTPRm27
AEOH6xE4IAggyxgxIexM6W76UqiLtpvnNrsaxydBiEpS01wXvfs8EIcjixNfM0lDXEwJNtVe2JrF
B+3nkNaX///Z/3/SmIXmWaTomEaHPVrGm4FgaZMMRX1kKwKzgTsgRDIHnXpGS5GiGOini+hQhLfz
PB1HmTymPHs3wTzsVecbR4Pgwv89Ss4MihnNtnmW6en/NBJz5Em+2rF8pA3bdk1zctxwUfdpd9TW
8oOV9D/izmM5bmVb06/S0XOcABJImEFPyPKGVTQiJU0QMnvDe4+nvx+SOqLEe3urz6gnGUgDsKoI
IDPX+o130AZ2TpaTr+scYJSWW85G8bVgiAI2E8GLvcS+ow6tYg/NuXWWENUCk8yifHKaUxYgs1mx
gGcmBnien4vgibOsbQjgkTVOPD/WWX7+mEBSuevDOCcLgkNM20bxAgnjaweEW/FBBBge3+tp9JB1
0bgl1kmiktgj0D2WMk3mWyewbTmKaM1tMY3uqgDyiSJhxiIp7K5Ga3zwbOuDE2fpVhuP5jjaZ7SX
y/U4xPW6Mer5Vlio3o19Vq3I34vbsv+Ih1eOGkMtN80Qf0ON4NRVZviI2sFnjf3XEWbEXs/ixwT/
0WOG+ML94u+xwgvnWtYtApVOWx4SPwNIEOl3EKi8Q2GVFqbfwd4zmxQjLd8j+WntZVVadz7inZ3W
CZZ3KECyJ1nnOpwJxXvLcW9rGH7OEWr32iZBpHoOPuqgiwwzXsUt76ASjdQi52vbtcz3mTts0H/C
VqQzqlVgefFWAK475kIHnVugVq1jm2kA0ihIG3ag+8EP4RQZTqTS0nZYofaQb/nxPOi09ZeRwP/g
EfSrdf4fLHhaq5n39Sx5UpsWnV3XvDPadicj3T5oMlrwimm70dHWSw3PYQGU6sz8EqlwwCU3EcY1
Gw0aPyBiwsFsKHEeIEl4U7TmX3OFd3SWD5gRLpy/SZJSa4W1r8YOMIpm2uvJG8tPtQTHG6XkOCte
n4hkFgDWAQHz+LL1k+vcs7N1u/ygqOTAPJOlicdK/1lxupTvghYHh2ZmhoktP3jo6mQLxC7aV2YM
zQFu5sqpunIf61fel4BiJG/fwoCYbRnym7rwiCsDm/ICTzajHNctFDYszD3clFFpx/A1/ZbYLCXx
mowIJAAAy+YBsZeJJyKy/GxlmuMuhXh5g0RSQUoVdRb2450226ciwpMrIvtoEDXag7hE/tnuR5S3
jUMh0aq2FnokWiNg5KaEVwmyk/tg9NfEOh76mHVzFX2Bupg8SFHgMcV2M/DbdN1U9XjNUblhKgfz
a9UPXkG2X1EYca5dApHBrq55H7tttsF+DLfFpuX+vhSE9NfTWKCPKOJip1XlSWcevpVm1R9REa8I
wnmwCwO5M8Anxxn5Mq2LaY7G6eTbw2a2IzKYafJga1Z2K8NRX8BCEwI4vXFnER8tAtHd2R3p+yix
7gj1ro3Udu65jw/BEsWbeiBWY4yzql/F33FKREx8ubtmr7Fuwt63V1qZdXsn9b606XDNUEa5C4yA
IFkKJLy0zI26GavRAhgdivV3jZvu2HVYGRX4BqCG8SAHAjpO9FzEeHloWhjeaHje3gZpd3UaKU5W
3ZIrBhqjDUAQh2CQh3SojlFM+hFQWnNredwhfqMNuzoOdbZF4yUyQVm0bmZt3Gp6Mqfma5Hk7AD9
TwlZ6VdC3H9E1/5/8/D5I6n7fzL5WT7Ht1+8g358rv+fHj4ehL9/oGt/Sb98SdOo/V/odX750v5K
2V7O/AtqwP/530CA/wXz1hIeEiUSWrRB16uZj+aIfzmmrhuuTVpaCHuhg/5w83HNf8E3xKtHurq0
bUun6wdpW3r/whLIgBNLyBOWq/xPONve74xUKUikIdW3XMjSSQzZ7/QYC7uFVSLj4ezOn9ImqFDJ
NTGvEzHbOO55BLIqMlyqURU6hCciCcugMO/K49s5qm1YOt5Gq6PStjcE5wbiFD3GIjo6G8UIBYiM
vasfXw+bbCZ1nTNHJEGFcrWqaiXcBw0fGSZiun85fD2JR1i7HaRfraKqijd2ypbF1ScHf0IKiY9B
/1qHirHQ91gAZAkq/2kCCw5cpOuctMgFrz8B1FHnVK05FeDoDbEXIcHHd9dZ8o78sdH+ZM/sapM6
KlaAXSEsaV19iohSDi5rG1VThWh7diWvvWXZtSjHWvVJw9pZDdSXWgmX4McYWWEQ3WK0JssJ90lh
n2IdxedAgKjgjfzZt+ILvKvwCYCufXSg0azaxig+2934GUhm/NC6fb0dNR+zu4Q8NfIe7iGVtx7r
laNqSeScH36566+vxNxf+e3czL8Rdpd7yLGIknD76Ibtmqr/F1YzbOOYRbljnO2FHJyZPsiMpWg6
sdjlsPE64IbaHVSPqqojFjUwQ/SAIJV0S+x9KESql6RwA/Djqv7LoaqjTYaEMXvfdRaM+p1MoHgH
6UUVHba6l0Kw43RLdz9Axj+4bQd+OY6IBQfO1pPaKcUvgSgP1GWLF7o76vIzGANwTYb+sZ6AZyO6
JTcoMOUfyGZu4qH7MrUJ68rYizHuxndYJJmLHnAPnERHTfCtqtryvJRbVPxeVO2t822sJgGCMB0G
K5aIyKBmOIbo3XQQbjqhsQwM8uatbnQDyzxVf+1So/zGnA592f57qLmc/3aSOvplDJaniDZFFmxK
27o0TZ+dU/C2PPUWTheojcFpTNgqz664IXU07qFmhTfok4SXaR7+smujvm9Ly0HYz49ot+3jW5EB
Xfql6jile8t0NcI/ZtwwQ4sFYgsX0+pnSfy7/Zx35HVtnLoPLeujQ78UAtwqGoWEcGwMB9ZO7iT3
4cTOdAy66V5axMbdKNH+oGRq/a5kyp3rwiCGruchXIF2mPtOybTH/MIfpZmeDcFzaw9Bg7Wjf6yR
qbedhPybE38OiEQ+AvTWduWA8IIZEFkWNnazg/mlSkVxJ/s8Yp24HM5Fk+1mv/v+2kYQyIlq4xFQ
J/Is9aNu5nI16ToSbrZBeHBBmhzmFgANAFTTAHZB7nGs5UOFU8zZDMbwOUyCj8SI73JrQB/RiNtg
m7FfPUeIiqP5GZ1VjRv0nx9qJUrxRsJ//WUcPN4gwC9T1Pt5wcSVne1Omp4BDO6QZQxPYPdqMyFf
36qSNVKJrKBWnl7r6jCAsZMkSb0NTDzM4oIErAN2+Maaou6uiruvMAqDRaXi+4jWztOoNcdBc5pL
MJveNemr25RE8yHTSu1Q2xmkKnU4mo6DJM/Suhi/52gFMer18JcBxBrI907jTT0ixAk/sb4rpri+
68XQQsmAmovQPvIaIOs2nut0F0PmSPq5XvAhD3pvF3p/JdUIT2CMrfwUlqClXw8jvctPRqkj31mA
ei7roNj/88/t/a4RIoWFzMCiD2K6yAHzi7+7EX1YT8JyBw+EygDsbyH5vxWlrv2o4p3nkHH9WVdj
etX4bvjrSNWIDMUmGo189zZEHb27zNQVwFyWv9zwYX/9K2XtIPTUmubaTrX21LT4I8RJhR1a15Ni
GDqZYCcOMOjGyLL+0NSswbUloa164smlR7pR+mPQqOWYxdjR7rVNnb0UVlW2P85562mDJEKZz76E
6jKOuswyWou1xSuihDaxmMMhFUEIDAbnjFU6dXspVJVHchFBBEfat3P7QaTFwZft0a4mpABMrJNu
nDSSe9eYSXgbgXhRR6qtK+dnF1fpmz6aLp1tElCMvVNdDBbAn/iiagR33JM6aiIEwP5wX7yfWrkv
XCZXA2FqgSKJ904AZfRk4A+x6RyGekLmYB7ENSAHiwlMQ6YqyM2rajOgtmzQkpkRspzbmy4wwwnw
+siChxAAXqOsh0I8iJKl1vqSyKfqKKwiRBO4WuV9UN4NCTL0cxH8jQ6odiC8EhzVUSp9JOXKhcDx
rqe3sH2FYI4OaRjOe/TW0MayiwWQDiCInNQAErKu0f6sJxuUacd6ZNJGBvXFiyewK8a+FO90uyRN
2Rg+mMIYDtJSfSvq0f21qjpYO3jHGjJht9f7bDohD1AeKlDFjuOOp7QwsXZWh+2UQNsu/QY8cwHW
FJB3eECMdTzhe52QDrA+16NPYrGpXmSJiK2yjM78wAbN9rP+Zib91haHIzl76d2glzav9MnICnDW
IywMP7uXZhc+9qOP3oVuodVhiX3ZC148VYXf4j/fJMY7hSGQOaZpSAupMYHjkHDeL8AQt/QwpRz8
zZjyf+cdU74UQXlM4CI8dA20YB+iVZzZxQvInenk1ItZCAmdF4BTwdZ1wN2EfVhtWRgDTFlcqnlK
XqCsWPuCxaoEOPijzasLax+Kobmopng5yu30JfJSjOeG/rVPNf88R11naHnNq6af7c5yrbehP9tt
c7D2qmaazbRLNWIh7ALag4yACOgokTy4SZ8/eL3ApSNDjkhVVYd0xmtvmN7JdO38oRRje4fzxk7V
1Kgma5NtnEv8i35eaCZ1cpMAaNirIX6ePC2btq3uJdVRFX3QVcd2KTqUVAk1gVBSHUi5V0csxcNo
r+pZaM97bSDzSIjkEdqTuKkaaewns6A6g/CASfocI91N0nNCP8TgLtqrwaDutI3Am5pNfotPeRRp
9zyayGV3IAxKY57Wqi3uBAbFMYg6YEJyr6qqYwA/2SVZfVFnkS1N7grL2jkwlDdDj8tkDyL3vgNx
cCpHVn4geAAE/buqOttlROqaryMCGTMCw8bXajFM9b0apprcWeBZWpKDzKMTua6EuQs9cfBMXr0y
Cs+9lb2Odi86r+P5tUtpXKku1QiobSy2qrEZ5qdenz+nMaBduCQ8iLK7D2bbyA89qNw/LG/eOdjy
xFgum3GBEpPDtoUN+u/SPqXE7rMrRL/pMtSy4bSKo/OzCGft3HlReCDX7SGBM/i3rRNcmnbGBSlN
7YdsBoMR2CHyMraJck87AstIomeN0PtiigoxtM364dSlDs53gOmPHtndm5zV6MkzO6JJmbsZ/MHf
IhdmvLDB+07u6OK3ZrRzCcbdqyIIvgzIsVzLmZdZzt36B6Gl94sOfgTI4DrJB2EIk2Xwu72/5BM4
BQGJjYnkq0bEdM5vMTzvD6FtdQfdhAEPXiUDumMxoSJqvgtxGHJGvTsjV22uanvc4kFmH0Ro2ofR
cc81GKZt7yYTHgqwqqyi7LddFu6lnFHW6jEzwLRwOCj5oSCG7+yFBpYpRfIhGb1pP4vgr8D2h+1Y
Ft4Jf6lP0JNSlCyc/iEGeA9dVqx8p3EfDINtOKpDgMzME8sza9eEA9OHceyD2ryU3vRgoQJ2kehU
ELbLUQupzIvICdePzXhoFqivYc2k1UZIpWHbguAuwcyERbbvA/tz1Y/z2Rmc+SyXwmdpcosyPSDP
AnIRnr3aC2FB/rlkhQ+VXwcfscwBwsO71pzC+jon0yfVjJksiFqBiqw6iRU0EIxGjOds0vKXhGyK
PWgvCM+6G0JHQANl8NhWM4jJ4iYFF/opTR1nnVt1/IdZQyxaY7+s8HnlSXTILEJTmHHASnwns+W4
aVM0PnrTU6xnm8F1puP0s7Cx77mdY+RqUnKCN7FoYNlGA+S55WkWo0PGZbipbM05vhUiRChyHL1v
ZWWVRx8G3E1u+s/YEPHzplV4N/saCmwmMkS1Fad/2Mw57zdzoBbZrtjYinh8HeJZvz/TqTkBN/Ah
3HZYCxUgiLqwXvPP8LZFM6CxIUwIo6Or4SmN1ksDyKlFgeN5Njp5RF/FZ2NDNXZaFLpde1q/9uYk
OfVQX7wTYZVE3gwYsHbrB3yqDmws8jtVwxeeLYJXPqvamBTNA3mBAGcGosGqTRWE+NYTd9Cdg8hs
eAtntK4z75oRGfu/1ZArqO+rpWD0oI/eVR/MVQ995TkLtiHA2q9Rk0Nqboccve/EuDfcqAB42IRf
XX34ngI7fMhE/hTymraHtjyTUcLCVI5XVfioS13dbP7k+GV7eGu3czg4ztBGKxsEwB+E/Xi7/H73
Cd6+4Mo8TAKAMZve+yVLa2pzLXQDBfVkAi7kiexUBC77DHUIC51DNrv5SZKwWJcFkcFwqaq298Mx
0YKoWrllfhIYYoP6C8PN+0HqTHWN3kLGVdfwMESVqsazTzd3MwKGhorWqTZVIAILuFYd2mHUnEKr
MXdRmZ3ehqh28+08VX89Y7kqHLrXwflcNyct6+ODX5pr8lPNXZbj8gITw2PXgffva1X1AKZNzlP6
t6pUiP7fNUuhqho6uftEDldTD9vXprfOpHP8TTYuspA/T3g7nxgqooYkD1aqV3Woa6rqJEr/RgJk
2KiOogfCagVxfygArwNMrN3dXA79yxS5n4q+JEfeGg7+gX+rVkeA53eiEtbCMijitbgtkWPcqGpt
taD2gHevpt5yD9kgnKsYkYqa6wrgIzEe7SZxUCBCkChdFUu3GlOiiXED9vVgW4VzRu8TvIJIjI4V
lri8VlVP603OuV6KuTVzZIOiW3T2O6xRPB27dAp3KZzBcBBQws0ahw7X3gDAuM39ZDhmwq/OuV7U
Z/BFEaa0GRDrnogrgrv0qKKF1QxteKmPk2FvJeJMr22TiUClIVq85iMd8acJc1ojFE/zVBhPPdq+
UIyCB1UrgYvf8J27k6qmGug1vwqDnar6vLi2RtvoK1UV3Se/GtKLVdh3EufeI08K+h8lys4LDhKg
GHZb117XlsbWeh2TwQG6qo5fxmEvoGVejaW05p/qEjywHboaVKIu3elRA1J9qXp9CGiM+ARITaqG
yU+ZScs6qyph7pUBeHDvDXAClBCjKiq1rWmwgDtq4VNnzGycIjE8QO+MwFylvPBSiSBdVBkSiEcO
6DrqJEqHvWusykj/GoNj3yG2X1/gxv8oDJSqjTS5vGt2sr0+VuJu/H30WL6IiuibOj8dEDXU2vYw
YTV6FprpnGPjEEP2OKM80nIDLU2qM8BFekWa2sHCsUW7SnUXYcpdxik4Xaev4340LWOmWLsPa95S
MhnPs7SH1yKwqWLDMmwdnlsRmbuK+2EfzQbfHCgVEA+mpHCVGg7GCIhG1OjWwsI29AdV6GMz848d
5r2q+qBgLx27xaZqdWDWuG0CWwJ2W0hvWuQ57E1VixFuM4j7InmKWsv/K+/av6RFyNDQmKedsY7O
fmzkx7h2MVOUxfxYuPbHLslvzWU3p4p+2ZUBJO7AXqU+4GA6+OcRkFuKtw7VpnpVh1WQNXk7o8gF
zpi4QiVfhEfWu2rswIRhH0IEtiBROU4EYj0FdYfh3ZdIJ++i8tI6O8A7z/ZWjT7aR6swAQmWSxh1
aZurwj6CysHySA1e2rplnKohm1LcqfPDBGrDP2+ozXeTE0sjz7FsGPQEAlyHXcLvKwkWgV3FvgBF
yNb2dtEgw3VXIr+5YLWBhGaIJ2p/IfL1qRiMGPZHDBm0R0oBTfUeUF59FoP3RKbZuK2LSqzy4jlI
YxbCc39fCzbbsKi1Rwvbvp0Fw1KavATqGn8z0zFQLqmwCYj6G9MYwwPSouFNBELyUiXNuTX74FwH
RnrEwPVbVMfHf/7icgkz/rYmZDvgoU2L7Q8JG91598VHvS/KsdeqjT1LVM6m7jgOFeDkLj23VRRt
Wk1HnmXw+lsWTPbJJLV34v6CPT5EyaoakS6RbWk+JtPTPLrWFghVtmsDEzNoOKvDBHzaHRb5fQF1
BzwReQDoT6OTppcKRuAdsaFNLDEDt4JIbqYO/r5O9rAtA1hwLqEPNkzTN/6geBlnsarB0xAUGL/h
F3WvLyoFfFk2uwnwLrQa8sdMwhYhN5K7MjtYQG2H2NuAyXVgxYRrpKQROxprMMJwX/e160E+qMFh
ow96YNtnHbC0qP+w63IXFezff2NDtx3JptNAKY01+O83F0jUJu41G+s7L9u4VoVzLkHts9051dof
aohaS5WMhTHfIFLpnWdzss7iXjWjOgfXQR2qwpdNehtqOU5Iy1ml6xnrsiYjCWk7vweT44AwRD7R
TPv8XrURD8O0GujB2vXQw+wM9mcrDRgI2qhtu7e7fL4mHkytLPb1b1ZwkEWnM2f11tVb2BlRAGVQ
gtQhIqyT6xwI4qmjbpwviWvH27d2YfoChYRl3GQ3f4veGi6Tw02eF4j2htjvbtAahdflB+05lGjH
5nKGzRJ0XwuwSPua/GV45X2BD3FUL+DdqVsDZXeepx6DKoNF8K7GKeN5dhFjTHrRnPvF+LqYQNnW
urkNcBZAXhs8Pt60gsBKWpxdbFwwBjX2TtnDOXPnJNnyXyo3see3TIxtCBLZyYw/pUnN38WsCe07
AvV1w5H6kiRFquv3f7xV5iUYoyzaTJMVngMQb31bpS9ml9W7UdOQvtUj/5NdfTCzsv4CyGheT2gk
7JEhnp80hGAa06y/AI/qQecK/Syy+a4cS7nzkaNdm0XjPSACATsp64ZPxOKepjoAiZhW/KdT/M/c
ZL4LekN+ZpHq3kS6CJ6CNmWq0Dzke2S7soi9PIaxdQZpXN2pGsjLYushSQQotmBy9qYNm9wQW0SW
SGtAPDrESb24M9xQ33FXBzCI4CFjhPAkvMD8sNQsLInPRsPSsdKiJ0wmvrqj7aIJttQGA8vexOdH
Wara2KNRatZYGC9VCBzDfQU128sn84qjke+DXv2CmEF/Ccghw9B3y/rGRHtpgUHZBz119dO0FJJ1
AKruAJHNYdIxtSrByONU6M6dIF6YufeNOZBvciTKpJF2bLmv/+5QCbQTzf1qhiC/Wrd0HuOm0das
q6dT65vh0fLh2juL1eDvp2fJYKnTw7jzvloNAUU389HxxpQRWaiIdGGSB9c6ipi62XafbC8P9oLZ
+DAAmT7yTne2MZbJdxVz+lo2lrjnWU9XZtOVH1KJ93nWTcUnNtbfQqJq34g377kdcviGfHgNRVC+
aLoyktr+y7erB5Rk6hMT+9esCcE9jF40HphMx4M6Sn4ejUGj/yFpYSyOAr+/4sCnSPJYQjKbYDzw
biee2+HcOxYCMV3lDysZSrwnItPZYmDp31nDDIW1iRBbsx2I40Zkjt4qJR7CCuxBDRnsKdxXlfvU
VLp5fCuqpYr/QHMgboFCxr87w9kzjzKsf4xVVQH7F+DIMkbV30YPZcxm2wBd+K5DLz1S4YGYVu0S
wlJxLFVYEZK+b9W3tlTDO77snvrRLCpMXiL+A1J8SbGwQg0tSjZ9PLFKKNurK4T/oDlg/m0LurRq
ly6UUlNZiw/BeFdOTHIBdFd7U9TT96E3D2TtBAlJ7qlvoRkUWyRckpMqhs4emxt1SAQcybtGNOt0
6R5HIBRRQ1htCdW0ZGxvMxZ3q0Q4tTwkIzizHoklVEOWaO1kga2egszGBcrFXQ536udCeDjGwdR5
8NtCO49WSx5obB9UU2sglgUkgvmiNMQW4Jx3WpTqEJcVn/2F9pvolcG2JIHplA3x3qwr4wKDBxkc
nRcNWWCsM7NmV0X6sw636DAE6OmAGi+JIdrMz2mL0THgf2idUZJ9y+onF4nBL21b6chitMEOPK+3
RkPnQwhteEf6DILfkLSABWq2Qq7ZNkdV6EvktQicsUQnTDRIlFGoHidvsVpR9T4ND0MUFui3cB6A
XR8OK2l6Pidux6Gp3ZqjbZZ3oRthc7TqkzT3Ni0o21vbdtkqs851tBvdQfoUICXxsNdDI4S3F3ds
BbOYHjsp3aPq/mWMOkyTyA9X5oig6mgFFewxriFHhBH+eW3336cf1zAJdXu6i7a+zcL29+mHuTIS
TaB7a3JI89oI6/hizAA1b+wR3dJcIHHa4Kw3J3l+JU+XEcPkaGBXIPCQTCuz24FhJC6/FAlCANtE
01gwRGVx0GYMwm/VIZDEECIncj3QtYPioBrV0QgZBAyIs0rRa/NSvTmpopD5iV84wBANnfvQl+IZ
UblshWb0eDWaIfhD7N+wdPddqNDitYQiHksow2AFBgDu99/CF/VogjqOt6Hjo85chkdtNr4GdSSh
Ji+FMRjbAD4TCF4TQ2zXN7RVYgE7ctG5ipH0kqw1AyvbvfbrlfMMDU7Aiv/3JWrm2KHwHCS9aULj
CCyd65o7o0RLvDGsgxmK5iKXAuhsc8my6pKNDcbjMmhfm362R7m/tKej5IX2Y6xqm8x+18HF3EdG
6F+ErL1Lp+fOrWVV5lpV3zomLdnoWq+dalN4F5EUch+U/aPem8ZRFbAyxLEZ0CtaqUMLpBLmBlN3
1Rp33qq2RAd3FF+13g8+TSHWi4mPGrqqFpl3q/FcPPOtq1Mumvp2Zib45IkJ7QPWZicUhaLnHsqZ
qJvwkxjLaVeOOJSo00fs5h37u47k6qMm2vYRbM6qF2K8hiY119bGNVOOvlYjRJC111CWa9WpmvIe
LbxyxKJCtTnpSAa0xn9B9b4WWXjfDhlCWcsfkJOWbU086Une8kd926oe51WNP015mydZupIClp66
WBTG5nka5L0ayeoYbn9tXV2pfZ6JkwJG0OWjnsfDJiCLvRqawH60MQW9pMZ4qOFC17fsx2GC//ex
6lRT1F9nTCjYKsIod61MPFth96DPGGe5MEwxsY2eAxkNGwng5VBj0n5NJ62ATssIvmNvDNY3HeB3
gqulh4TLdU7HGWEfa96pamRik+znU/rVxmG2Gdz2L9+Iv472nDwXdo9ZqGGDRVwKPsi8Vh1kgL7G
OuIHQxQgMppE7R7/P1DlGki528qu+lUy9ynvuC558EGVP7ASe8mRt0MelJqhzf21Ay0SBMbtkGTr
xHPne72T2SNBLzgklvkSuFp3GPPZuVVVPcEs0jbiap8F4R2wwupo9bxeri46p4fYbLCQHPmQxiz6
x9Tu0E1nFt2paps0zRFGF7xLCQn1tsEHecQ95o6NZP8Ix2/alE5urVRVJBVbkwwNHfVIqQcRzTBj
64z4v41sMML1+3oIlGTbEYCERPPv5zaBwbOupWvBh5LH1q/klRlcfFhq6FxYV5nr5ofAN177RJ2b
qq8k0vba107mf3Ceuqa+XOWfzlv+uvoLP/+e+mSE7sqLbqPuIB/cLi+/grlKVzMxsHMEyhHQU2au
2Mtbn1v0XACkGN/wfXNYrrjutZ206OBHBn6G+E89y6S+qhHNWHx3zKp+GivNQk9OTji3hNGj6NAg
UiMKrz84fZ9+tGBar82y/jAjfb2NrX48anWsbXReZPcy8dhNTJX10ZrbZyYQ2AwffbdADU+X2gd7
7O2PoVWh/x6O432sSW+jedl8VJexO9d/vUyFONfbZYBfcJnz22VQ6kJ/R4cXj4SYDqnH/YdreYtO
hfpIKAE8L88Q12o0tglZzLrBTk3zjAPfY5jw/KsnmVjfZdZsqJ1OLh9FHOEJCLlUQEBJoKfgxniq
otj8ULO1wWVT/1FVvaraOKO7hIj7PVpAwX6aTWIYctJR5sDp4bYOs35XVkX7oAqER8wh+woLh5ej
KXmnoVhtT4Q5g1KzHmvAhI868Vq98ouHwfOjxzrKPuGcMH/pm6ljk5LoV68OxanGfHilOpIhYisn
tOe5x2agQNJwS9zY+9h5TIfLmZaGD1Q1sIlhe31+jQ1iSwFHV18iOz9iiz/bWZLovDwHZi8VQqxg
Asph6m9bDcNXIFy8ybWYmDSwvS+arv1d9nnxoHlwXsJ5AIPEzfKYNNgB60PyQVuKGCpbhcLaI0Kw
1GR1Rq3Kv6gBXU5eGDWk4Kw6i6lCaT1z64Oq4vGEsqjYIjmIMLu4Mn+Rewh0+5uGmoQVmsaXPB/L
lUYnuJ3KRmC/lPXnuB1XuZ3Y3/Am0jGR6M37UNT13schFQvIvPgg8OlTI+xwfEBM5ky4tf8wz3BF
EWgTn8efR4HU/lZNPw/UqFAO4vPPpteDS2I19mXO3PAD+pmoLAWAdiC5nluU/26spSqnwNwWszms
F0D+S9shBiWrwNsn1hoelQl7oa3XXuUSu+yrJRCLtEGe9BFi86LaJzi723d6ieXSM8HajLRNi1qu
Ef8oyrgAoGK0x7f21OQHVyPe2hp7Ptl62e/7zF3yJD/Pj4ZMQ4Rf/5vXin9VBZslYz3oXb3SUCx8
bdP8TtvlTodW2jJOdUDoy856igvJzyZ1VCZfh6w0EFUFNapG5rb/XKVVACfBeekJ8h08X3x0kQw9
WB2TR4nG3zUCM3Ob4yizHd2O9VtNBnDdxgHyeEu3GpgKB1ht1aN3h50lJkCu1pwjP9m5uO69XkZD
ImMXp4gv+O6d7vXdNVfpW2piqaW/1USM0juCITB5UTDTjbi5R4i7QT/3zp1ZZCaaANyA2ot3qVDK
uSZ5JxEcA1mBW0F+VUUjPfvoS++ko8lR47tsNY7xFMR284Ci/K291EqnM3gBZzsnHMVV1dDtYU9R
IwWvqkju26jRpSn8QcYKJy12OoDWVW5Un/yAPVQls2SL2N/4VArtb2Qu6u9FQmxK9M0ngjmYi2Sz
dvKaTJ4SjR0kbmXJJwQz92po7eV/dZiXPbm9o23SKEFCLqraq6fh2oLobP4936YuOAbLQLhEeJhP
OY3YooHKtlRVK4EyTx6O56iox7M6CseJTerPwZWpN+jEZ8hFaMw1aoiBK6xVTc6xZosNWZHC7zMI
n3ppY3VCxEG1qaO8Qi4xzqPXSMRbu+qUVvg8Jvq47xtfsq9bTn27Eprw2p1qe+0ge/B2pakLrE0V
SuRuev9LVow+IpnYLke+/Dbz0/H2z+LHGUeuTV6G7qHMnZ59Naoj/VjNzz9PajEoaLk5v/mZt0wZ
nORCU9l0YZSueSN9N2tdPMeoRuGbO32M0rg46AlqrgC9po9eyQo4wsL39D8ME8uw7Pdhwxia7PZJ
8y3tzmjnh6wLXiBu17x6reZ5NhGpIsI6fKvQhitAGwTIejYrP8mL76MPpjZOxuCFl/biYGpKsEpu
vHV0OR9dgdvTCDnfl3PUugD13O4aV+k1WkLBetmsqqC1v84C9f7eTePHUWjTBuxwf7T0rDuJsmKT
X5v1E7o1KG0kYfMd3akbvNObv5G+eMHCWbwMRYp6eRaFlzi2tI2dj7tYElnKKzF9duU3pDjcjxIF
rd0U++NmCIrpc1x+V81+6L1rBrsS3Mzjojbmec1as1FrQaEs/1in+h3YlZqwmp3dB2P0oRQy++g1
MdtE0QcbVQWDWt70bFTu+v+i7LyW5DaWdvtEiIA3t+19j6e5QdBoF7z3T38WqkfTFEX9EedCFais
LMyw1QOTZn1pV77aE5SseXcn5N1HC1e02mafvVSlJ7CL8iOs6eypDgn7mNpgHoaoMD7lZr+dnFp9
pi0ifWyU/skik4TWIwiosACVEDnZqwY6nbjJFK1BXChgrS0au3VNi65hnqAaYOp/yVldda25yDrY
bAbBHWm7DxSoxFclsCjGJtMj7c5sknbiIoSplA2kB2csm0PYhuPnIvgpuFC/GTWdl2WCsKI0gwhL
oZdNzaFL+vFzPP74T6/Jd97PFY4/DOQs3zI9IMZS1WKnE6l/FI4bbG3eF5dkjfkBhUiSVRFYzeY2
R0UE1EGphwdlmJzH0s+cxxCosaf34BJmU2e02rVvaN+d17KJNLMzTSfFmYqtxuvzsbG75pj1Rr7l
Bjo+NEFLczV/pW++ZhGBQKXrB/KMa24KfN15g1wXfeX8SMlSLbp6R5lR+lpF9LaGKtJIeSrUfQf8
fkezqHiwpxauVtonnxNNfaM6AeGX4opyOfgcP1KXfeZBytK1Zq/k6r+Oxo/V//RTOvMzDQ71c1i2
n1p7Kp+6NNLPQe4Hy0EflS9ZRLdDkybmpZyK+NEY3b9ikj5fRn0k0ZOo49FvI/E6at5e+tsuKG2j
dm3+csz8S0NiyhHia+GUwU5kvHImneo+t3l/ocpnPVhj/DZCGDuYYVit6mlyvuRq8wNKWPVoosDB
LdGD1K4H7pcefhTIZhcOlT+kzzwLP5azP3c8BPxGdB0bndI8vfxhBor5hSh1HrqXAeUlOA7ChDpi
OLTUzLZ58I3QPAq/pESdmVy0rfr9qC7IAYS1leyk7VbslYRTs02bGT4+b7nvk5t1g55A6nCLpNF3
ZjHW4Fz+HrjmNP89BcFZH6d5kDvQJrL2Uw+kwAt/uH2vnvkveXUt+qkoaI+PKFAkr1VmQg3SK3cn
V8UwZutwGslHzqsWxfCbqjKztZzqZuTuXMW1l4GdJa988hEVQhCb5Kr8GcjW/7jNyr6ltCM+StfR
MvtnpNVunkkGKSgmdy30wtr4Ikb6fWirZ94l0Dzjcr6T07LOg3Nr5W9yps8ecKiCRdd66lHaPAjI
+8xMeJaZKCKjObveVCSYHm47yjaAdEkCL6wQxrO8WL3SsA+iMfQ+p70HtZAv/4ODENA2Utrw0IpW
P9cjVOKszotXJwaHh274hDIVDQTzX41muL9s52FsQvWnfd+ueHzlQVAUa0sL2y3YEG+hhIF1cixe
3h1NHd70rur3IowVINNM07E1N1THiY1cNSrkFyNLTDu52pkghapEowp4di7q5nOeBdVVH7LhbaBs
qjDr/tkvDW+mTCzo2oftDxx9N9k52ugVv7QsdNJKqj1TX1HXNs+Cn6LSKZcgksqjXJ2CYifoQn2m
SLt60gkJSHMYatohiHnTlJuEQBxlUkDQy9V8FrHX3G4tkiF5iqOAjJGikICbQ05ymKZPkP2HJzkZ
0gwUQuL2O/kCKorx3T+0grSCMPNpCFH4sOLguQ+QIiR77AR7wKfqOswKnlRokTIvPR2Ap2y0UaT5
sMnWebKGDaI9eJt8oBd9HuRCZZrqqTaspbSjjace60kc+jLIXobGusCUdi+V0WQvAvolfLXR28rF
EgT3PhmIFsrVMYZ81tku1CqU244h6qybRMmfp9aKjtKktNn7kbTdpz5kgfy2TRr/tKXPdXVHkp2v
dvWih732BcYSciFaHm/MeSqQ7esiuwCqm6mnAp7qMgtC7UsrVOhJozpeysL3H2ESf5LbNW9AtyO2
a96hCFrnhUDuENr9MUbk5ZMa2+u+0JMXsi7GwxhPr/Jm7oyhjlpRTkx59pKbAPbER7n6703SK0XA
I5y7bMD1v5cntG5gHe5TeSSLF+SRDsFtZ2sahSeUMoAB51t6d/6/9/52qlsxxPxz76d3uKusi7Qu
F14nvKOVdZDT5aE7uFO1KCl/ndJC39vcDcOVL423pV82pMYYLbMSmVNplAP1k1N+vp2wRRF8m+Xu
U1GgkxyNQgCzp+FtAdWw0xcg/NRLGrjTxfXKLZfKgbBX+m6S9trMx50t8h93+20rmsJUoTlcx4wm
nexV0Rb9pT9ociK3OkaQbzoYtQu6Hvhh1ceZyQx8a7XY3MmT3s4Hm7TZjkJ/CmPBlbzh+wJdL76Q
h5iQ/qLHCvLJ+TaTC3KomnKvZRAxw9n3bndUIPtpZ/4kexvtTHmOu4vNh7sEkewSUf34EfKwbn0o
2iZVh3fv227eaeoNwEd0o+TZ5E/okjK51Jn91NsF0DuKadYyyyfzfXHtXSPfoQd0zgUaTinOpike
77nAQKN2V25qggSUXtU6VwLQ6W8bmnm7PIfdg5xvHBS37if5+Cl2xMNMxGV1zPeRpqJ5hKLruUz8
z5Dbwt1tlmft2dBDEyDevBo6fH1AABfrel6RNjkgq4LPpMKfFKqeAqIafl2W3uW8hWZUdxsiBns7
q7TJM0iXMHDLY4DIlbT/4iJXa3M0FmHvOetm1Jam4bTHYP6tfMVH0tQnOnIGHd2crXH8XzHy9QDD
Ql+v6ZrdSq5OUwZcO3fLlVyRNttJoUHLOQ20cxUU5dw3o1x/P3lIOd3Eq690hJT9BmKC4ji49c9h
7p8mUhwX300KBBno7NKUMVopWQp4syteJsQzn26Lg4PCma+KjWdZ+XNjZf0DzYQruShPhhBBuyTP
ShfwfDaIwoLm4/hNLspNvkL/slJ9bmg328mslpc5BPtsV/8ywqfa/5bR6mrrZpe+9+j7h/8v52j+
9r27yaMP+z0QL+2zrJv8mXJ2+z30Yum26TUs0+jEQ1j1KKMwvV0//sE0uW5IOqerH6Vr47SP0iRn
MnLD6+ufNspzyTN/bEQb44/nkqf58LqfXv5Yyypvp//nuaBEhad/muRGea6Pf1A3GV9BwfBMOceY
PszSU84+/gV/ON9/fRp/ONf/xwfUDWp69Ozgm93lW6txzKvS0Arve1m6sYUp1vIBUuks7zHO/pJr
0mLBZ1vaQe9s5bSLq/ycj4jIycdX8lTPVTbCzRNBe3tCLQn7rdMmCJbcjZc+0b1zQTAdsLraDDPN
2zjVMd9GuTLSU3a+LTQNJbU8tnIzk+5Jo/29EzbFtCFthLDRbMzmwR0oGpu07qTltnpONPsQ6o33
6AQhQ8vTvZKWSIx/2AZE5GH6aSi3zC5yobIzhDKCGny53DYPdC0fC68Yz9IUuEQLS1R89EZ3b5v0
hjcJimi/300D9cAbOuphoM1ucmdbpzQ3xEgk3W2T+eQLav1ckV1lOsqcxhc5k6mqj5lcU+r+tiZT
R/OszPTs+k/PW4qrS54aCijT8KVGWOgrbGu0xZXJPWq5Nr9jhC/A9H61xxDIfG+KzxSwRZc6RczJ
U5p+LbQ6AqjEoMZBfDsSTd6sRWMiofPbwjwtqpCnb8v89suGDzfK+7zjFMSrP553dvNqFBM6/qTk
L3Jzg2B/VEhp5iQsQA9PngrQnTpArtGjvRa8Mb0fSmsUpYq+lF4oQ0/2Wh7erNJBGJUPZ99rQdz2
7naYTxVKmyNcgip1ZK466jSOcqiTxDuOFKu2CCH/bcxShXgL8mx+16j9Psy4cM+EdR6nxOTlVEuq
PRVDs/W2Js9yO0x8uuyDpt81vC1cqsLmPTPVj6VRRc4qraZ22wboMLTAdu1t7KQ/C17Xd7dllGqb
gxKo5y7XXXs7iDylV0l469tyU8b+eaqOBQ3jOiJq8/lLD313JN35g+zjU6734cZ3Ophjc6++tKWQ
9m9HiqmP9SJX489x1FtAwbRgp6sIrAiRpiaxsD64ZkFPTWzz5RcTPUHBtayGlzYbrb30GlKHDR3C
pZRkQPhtxRr2erOG9oJ2fFS1F4GC0MVClfI2mAmI/VpvcxL1/1iQzq6moBsaJgedFmRtIW2enptn
BRrvfA5puZ+ttqCQqq75hvhHuI8D9VWpVeMsB5ErqK0UzvhdDxV/+4tNHlYjPT/xEC/lzPvYJqdK
7lL/UudIttU8QDvEpAt/Euc+5hEsNj1ByTDT+yDd9Ihuqn/anSa11lxl4dk3bkXKcKvJPvUUVM5a
5XFtTYlg8CwX++F9kU9gXDii/pagO3jLX+iQT67z9JbqkFNLmX6dusk/pr/t9VnV4CAhaRTEB3J7
0zPJYh0+eBvtVCOYnnU91Y4O92hkU1iVtj6pjzGEqas00Q1srtXGJtHl44HgQnvt+nJ/9wcBiEoj
MuzUkHLK3vQaimN5RWq6LxYBfG1hE/C5pKhrX2wfmVSKzggfi4HpfWE+kquJoMgYrhwtCHIZ+jHC
FNI4+/y+758njMlHLQN9mNoVAGhjg8Cr51JX0FBjPqBQcpsLqxxBuO5CzUppSJ1dqDV9d5HJHytz
xdoYkGDVYGYTGVPqH0HvupsyCupTNBrVbRAGglFUUEG9K/uAWJ1VgqkpzU+IwTmbWAfbSGmp8cmf
kn5h1mI8u2Gv7l03qpA5IxoUgc8kfZtYl5zgA8VgVfhdzG15eUHqe3Lhawul3va6Gb94/o97OeR/
Vkf+yaU1hn7j5uKbaiuLliolq+bl5/cnRH0C6VRAcf0os5DPcySff7GTVUhXE5SYQ5Z758h2i2/0
FCONpWvxq0Zz3YoiFJvvTjls9bGCVZYgakOwb9zOLPKrlvr6KvVJrXad0BZtZaTfyEZfgkh/UTW6
71topZs0Q7lVRuZttMYXQdv5Z/Qf+k/Ow+1tnebQc2/T3i3f0uWehj+7TTi/2t/35IXSf3IvRMSm
hdYV/iVK0ulkhdDQ6BXvXtq8q59VIv7z5DYY5bMSinrOJrBeotoy6pW+Q6I6OlSC/ofYKx6FazSP
kBAaUuT5Tv6iEaHug0bZLboM/A7ouKmrujOBl89TixZ/uWnWV34ujAJyL2YQa++bNN65T1DKoS4g
E3tEDPtT0LjiaUQw4wlVmGlTQi9bSZscwkRDkGOCnX+3FU5yMLzBPctdkUv/PGUA6/uJfEord7oI
ENmcTy4H3Q20FcJQ3s1P2ppE/d/UeaQIRQFNqBPAa9NanIjbIR9pAM4+yTmBd3tNQQHKbm0W0g06
OzlmCk307mQUIZpZuemvf3FSA5HzxzH7S0+ktNDP4eHCW6XD19oo2iM6O32w9sIYFVum4Kl4vzFR
zG6pvZI4Vzn4mZY9pEa6JpjTn6VpqqzmIIb+sQD5bp1RFbc2AXVuqAW6qxiYd2hBckmDSt/QKjR+
ddzXvDaSL6g3xDuClO/mLHptnZarXwWLxlGJjKbaE43dLd861d/b87RrFfdCXeZOejTdtalofWl0
rXCW7dDxu/820HS+s+Ju3Wdi23Ybx6mNv+z+DdYBJTf9lF2BP2df7QylD6K6J1UZsvWA7sNgVGc5
KDzD3o7QtghXFmIEK4LAzbFPqISjB/TXC27lES+HtbaJqi460Q2/HJ3OOyPcwoNqQvsHpchbdFL7
ZQljYy0XC9Og6FcNNdTBnGkvbYqw55aZkD4Ylz6Nk9N6K56DzK8I9xpLv/P4TfVKPJGN+ZkLxfw6
eDxD0sMHny7NKBgIHaRJ5g2RiqIlGkMAPVqTai3RqIDivHPSF7Rjf0zHWpDCT+rothrJVTm1CuV8
m344h6QmH0UfiaMmxF+5GnoQYHqxpltMe2l9MziOERIroB60F7d28gdPdfZyUbSYBAK9xdDYT9KU
xuHP0sjis5y5Dc2wbDlmiRpCwDYGkmO2UDdBm+Qnp6uzZCUPu3oLmNRAkmNepYcXcluocmOIuWUP
FVB3K4kzKmzKb/L5XKfYb9nNdnTGq4eEyuokM3o+Bx9+RyZHJFwa+paLcCmXMkezkJim6ANC77Tk
b6/dNyKsqBdOazjhqfd91plFi8v+6dWAtGjcz0lZlSQ3P3wzknFUVxuu9KXA2HwtVIKUWd2csjmH
TiHTngBK95XkAaVa/tg9qEXc78LM9Xd25NvX2iRBnfRZ9+jbNUlOqrIWsr7KsPXurGcgLBq/M17l
VK42qa7fpr5C98RQGyVavlRKoImG5FRoK3u/7bXHiXAgMLow+4E85MEyfOPTnzzSwPIu+YQQrAyD
J/0nPgByE+Rsb4FxGQ+39FTQxE5F+W8LMoA+aG9yEw9JgXE7jx4gwyU3WIjCLxpg6YtRpocr7r6W
RTMQzQvPXTZtEnmNpzXmkKgAqKJ5qgz0c/lh75D2nnPKf28yEG94rhv1l00DjCslqa7FTHex6qJ+
9Gwqh2Iv7VaBBMCgV/rvuZIgPCr39DMzhiCpsZa2dp5K2/08tFILeB24xK1IqP6qgfDWqn8Iymy4
ek4Z24tSIFDa5/1ZKbDdFpTCuCTD6bbJ793+2htOcBqSaRcGlR1CDa61fe0FXxo6AMO1oSlwp2OF
2NvsfNtnw1pYG21Evms+M1Vq/DSXTNuKfphgnUbjcJXuchCt9jagOk6FQLqTH4f8R6oq2gYUr2QQ
pPic5D/S6FJnoZkIG94/O+knbfIjkAvah9/t85RzY953/6zu++7nyr7DnlZ2YRyeTB1d7qDV7BMq
bwRq73N5pIOKRqxoLDdyOoi0fPdBKSyFgcRjXbenxoPH6pLckUlt/cWeh0QJFITmSS2MckUa5VBT
dAMezTO2VRb3l6rtusttt+F8Kby6XgKkpHlf1cPPVftQq7VHgWSl0oLP5y/NE0nodV2U7s2LKP5r
GycKacBJeVJFcpReXVRkkF9QRagqVAuDDrXbybaNBztIzYeu9rSTi16JNMFyNm/2CnmuHlmts7TL
oVDcYOkNQ7MlK0ybatiix5Q7IExqCNyDMvDVDh2y1B+2eEjrx3QepA31KMgYs4sc4gRFFjf2vaXr
itK+zMRRUPyNSht3rcI/GfSjEaAh50V5/zYm5luZG/bPIqE9Caznl/90LXr7TYE9+JNXUGK4zbur
MGjqu581FU73Nrvm81mrf5+1aHoPRC0qulQ9POiRib5Z1WXrEq2ZB2nLx7DZgfZBcOLDZnt9fR6h
oRrzLukmh7AcaANViktp+86DgfrGEcXlp2EynE0UwwBODF89p1auneuyROtBHiJD6y0NNYNr3vp/
G1ONgk/pPkZUPxILGLbSW9p+2d0m5DwjTwO/QmaNQuz5vIkOUajT9A1ZHe1oE1J6rx11rFPuTOp+
EN1BdcF70fKTPdHF55PW0LylnMoFTVenRWsUxV7aeMbJnhLtyOth/ejMk7xwoBBBGFjINemVCE9b
6W2irKWLXEhV5UlDa+wkPbw88y/wejb3nw72GXUb1LVuP11u8k16iHLRjLv7Twf5s+i1KjqoXvAS
9Pp0lkNlUi+zKCnuRWaB6P28oPMh8L/CKYkPhKBG5XRE8O+2JaoVe+dNwTMcZfVc2wBpaSU8ea0B
1rCzUFabhosc7NYbLmFOngACL+Gwf9jtEpnHMEa22ycWKcN5WWR2R9oGUYSey8tDhEqPfsq92xBR
chqUwD7p83WIZizrl6mfdShMheBxpcuf/O62inSDPnlU/M+nk0M3H7l0SoFntC8AE9BpJEh1QPQs
eA76MD815fD1FqeYgxXT7CF4UDhI24cHbdzBsye8Zh8Gab/IAas9mJmRLrwgnb6WDWXAuqYnl6Sp
lV3ZKY1LMymR8QUVmnCDDfBVjveXnNQDDenyyLVtJFZU0oCDn5/uJnk05dH/ujIwdr/Z3b5sl4pv
PNJkTu02TTnkJQuul32/KWTzDaVhOwSY0q3tVXDsLZuCSSu2HtD1tB68SPE3ZuqhoksEQFm4cN5O
KL+cpIscKCSMAJb0Wz0RNOMYxj7WC95hJY82nJn/RhTSedEZ+zbRS2D/kpeAs7RJt4BKSXhxpYvm
PQG3rqnsfejXL79H3MLy66TyLY+c0XiiWANB2XrS32BV+8secvmjp3X5BkZYdqb5Nd9Xfi22qlrR
8zPxgp6a1s+R6+n8yNGc7kOaiPZEpZ+nb6L66vqGepSLPJ+qm1Afvze1qx26eRCwjJGhnw/tcXo3
ot+k36b80iyPelAgM5S+Ob3BUyXh/2NdARWgfDGz3w+96gtZX3hlM5EDBLLYhmUPzIPPS+vq+M1t
BSJboeHRFuR6r66WXJ1KdN+9gtfUtI6HhxJQ9NF3AfI5dB5/F2u5LrzKXjkTagY5CQeyTWLcUKXQ
00Rpdae8+ZJ1Y3f0emLd3BkxdXb9vnh3Q6SFjtQApTPpcl+gIbuY1PaQKGF0dH2oD1QVRsf7VNrs
eUEeySH1J4ohKCEmPBoazSqX89+c+ql69NMqOxJKEU9+Ev6FJp5/kLNpftunk0LLuulRWvquU9Ej
8D7LpZtTxIteNNbJ6r4nNLJgiSQcQa35rHKItHpWBwsvcqbann1Be3tzPxE9Ms4O0tCn1Km3DZnM
azUP8siaH+jIZ5m3BXfw6Yae4s/UvukE6ir7imiXcwVr1expVvrx2/YRiNAKPTUQ1LPvbbtrGA/o
yHqH97M5cF1DVL1NA+FigrkwulZ5DThR0oOUcXrnCCluqp3uUxJKL0NwTcMMSo4rzGmVqT/NSNVO
Kcmk80SME4EuN9dWFjeytSzJ8WrLv2TT+N40NreJuL77aQr85BzzCr7lujf3edAPHbc5D4l1/l3O
5JA4mo/Y5bw6+h3VYXpwGjNXOd9d5FGkByns5alf6xrg43KqP5tKYz0no7sYK9d4tOdZFyTOEhgE
ZWDztGoUC/pyf866oV4WRVpu0JWkCNN3oS5z5/P2lWUxr1OFQma7u4Rm4zwOInSuJdfXm7PHS9jR
jeMfsVyMQ+eRl5AEYlL53PnhW+yAwVmocUt1gTZ88oIkPozzLMgi7+rWmXbK+BbQT5GlpF28fs1X
Waxu26RPGqh/3GaO1dbJfN58LX1f+rrHi25D2bxf6R2YVg51U6FKP7N2v9rksnR3NC7HXubpK+kt
B19QCH+bF5lKPKbNeWyYTyYHh1YZKifIX0CaOoROG59d2k12zkgJ3DwzlDimToEjMQ8jGQzuXzCm
VwH9nsABMN4dO8Krv0yjjkq+VkQORZn/8JM7sgCW7iLn6lc6SAUp+Yw3mgCJ06JEY5G5UQJzOCF+
MJx0LeAb9zHNgkzJKHq1Uamsm+7m6M3L0sdKMrTq73ss37TWyTgQv1ch+S/kKSG+ln6ZX8FietdG
V19s4B0HG77nVQ5jHRUnR4/3VCTyP1zaOjMFqtVyX/jFWHv6S0BU6NDNZ/rTXmpvVwoghzi8RLVa
rCZ6M16dIAOVASnJtyrllZ7ac9da00NRZDy3jKFPuRZSUNTj/rT71F7YbVI/gjGp0Pvp823rRNpL
Veg/pQediEfSaOnnIPW6taLlxtFOg5pIg+2Yu8r36t0fsSY3wkk3Q1AqcorIfVI5/gsURa78gkGx
nZpwezBrcv7TcYrAvyAaCtaAPM42aqzvykwrkYM7k0ruU3nU1S3dCuDmf7PffT16srfA779LU0iM
nVy4JKB8nE7Xe0o+4/eTZH5/qYcWJntdaA8NjcGrGpnotZzSgqY9pPA2acIsv91N8qgaRhQNeDoO
YFWB4cwnPm+KV7ZF6qsP0gVeB5cA3u6WcioX1JRbgqsYK3lyY0zRFlN1yvwyZR9G0YM1y2AAgx0u
pZtReTcPXNhQJiIZu1LLptDRhmdZOhpjcUD00z0Ejvg6BjE8Y38CrOe45U71RiJVzMaR5+pSMsvS
1O/oTJpL9wYEpE5tEXyuySqdLapjX/wiECtj6tNdGU3dC1JD9jZPnQwhOFaz1sjOeuJ/k4sll8eT
poTfNIg1V12xo6s5Dz0vZVz+7QKs0N8L8mioxmwXjfxty6mHdtFVHgWDYp8m7qfyJNBCKd+Xp2on
dOQcaN1UF1jnNkLOEcllF67L0Z4HefQn259chqSlszBCjv7/3Dq0cB0y5H+TFh54M/PAiU0rh/tU
HrUSAi6X5Vz6yCGdve9bbja16gCZo4V5X5B7I3VEc8Zt6fobDAv6qerm+6DLqWZLbWc5qFPKM5sV
Kbt2KtMjMND0KI+meQV48MZ0KN/2NLsGVAcLuXTgzK2yLNEvdJrNAbm0ip1T0QaAzorsadTGF4UE
4pfY0Yx1H899qz1TgvGLNvFKGu06cYSFE69gxnpP2WRtG3hBx2oeojQbi72cW70KfqjV+03Y6+He
kVPppAW2X2yk0+2wqrM3w47HvaaV5PqSwicP38cO5QYqryISuVDWKdRLyz8OM4BBmu5+cmq1VrJU
7K44Fqm7rwurfaNgsdsp4dxgVJvdF52ad5cHkW89VaDrRq2UGQliPPG5//ASbfqWola90IMheSDX
tFCzOniYHJ+ueFXPsiVIjmklRHS6ZU2bOUMq051RzuM/wh4nOZN2wSvagp4lpM8NR1satkh2IvbH
51ytpyP9utEiVb3PUTjEV0o6rOMIMn8Bprd5I7gQkr4VKTlYpjEYl01FFwg18Im5tNwRXS3ZhaWq
NFFmabNLx8C/SJs8SlPtkzARMJwCioqd+dZjzUNpeu7V8oe3JO2zw90O+q8/Kb67lQ6FXyJtqEPc
NivFexQIO9JFFFcECgWS6XUPBHBuqm3CIN4JU/lCQ/kVJJfprKYitE8a/EiyDP604YYRrPS57bvI
kWBUAxqYrKnRX0dku2/T+2rXuc1JTuWqnKoN3TZtbsfR/+ihKOmayFB9V/RpJZs6XRddSQqJIpB/
tHzmofF9CN3qqmVt/KnbDf2Uf7I1U1mrPCZza/0xOdQPSfIExan0I5nT5o6maEgGwK6lrrwfkVRc
QksuYKKrpNe8xroRMBLRA64TEbBSScAIqsrisbOfdvI8VsL1TwTmwxB5Ae24dIsLqwhfqdfqZ25w
8IpM6LC8r8ojact9hQ4Ih9bHWEfR1631fjkO07BxgUpDFRMgE6tgCmG+K8zdn52Zp7BXpwrQc6Pv
m1bb+L6JrpK0pfQuIQNbeNXNRxo1CwWnDsff7H3lRNQs80ePKg30za0xYwSKenockOhdp36q7tTU
Cc4UD8VrgbrEUhFJeLZrhaw54l7hoYlDAowoy22yVE2epyy3Fyr5ie+eEq594GH/8xzj3AxeRJ2B
aXIL4SeULk3n5CabXUQS8RzpebLsmiBbIVMBgrKIEQ0ayeyYPCgfxiSkgsye730u34gDne2Qit3x
0rspCsOhEU89isdRz1uWqVyjplGugxN8DrMoPsiZtAdZbB8i3lxhQeaAFT0repIieVOE5oU2UEMz
IYUSL0P3xYBh81Bl3UWolrYLSlCdsVXx8iwPfxmC/FPm8d58N6EJZMEdzpy5teEIbXi61gHXFjdS
+q2lhm20DtzxsYYFcYjmVenCuxUBPjWgJqGlzrlxnX0siFMb+ohUIH8MtG5ML7CJSKY1Gy6WyqMp
FP/Ry0E8xLr2Vc6kPS1DczPmjr8M6sm/uVndgKZ3mXVb6deVtX/t6G3mYu4+mxak/yhItY05+sXn
aGw3ORn274GCyKcdmtNF8bzqTPewspSv93HnIoBu8fefw+I2xJQe2iRtj/SefBaKbtI+ORjf8kjd
1zJ1mkzmsoEM+bMJkdJN/FK8aZGprUbKekhKWO1u6goTTYBQPyiD8VqbJhgvieN3gyg6NFR6LG65
Am8kEvb7vJvXFXOG86MRHx3kfmqT7XUx+SkqHMiLhlpycXkrOWZazI3Fbn19W1Wkl1oHsSLXHcTh
lm5C8eTZphN535St7axskExbo7RDCGw9pXtan65g5APE54GMKGOTU7CpG5/NyNj3Shr97AyCXI1I
45dKEeNWUJC5T6NJrAqLlwtHCeaL6DDxJJ5a6kHO5VFGPvXdKOdygIUbrannuZY0nI+56Va3wikT
ydaVokXRKhtmPtfoXsEs+cAhEfDk6hFPh34e5JEcPAPyrB0F3eKmYFFqBC1bJ7jJW/T0bt3UKJqa
C3mG7nmkAy4YJKXgw3Z3k3IU0j6fg1IBl1LBdlPMDzhSE0VVoTBC4WIuh9s8sGu493Hzw5pG+1DC
hcgW+sy8knONx5GDzgf4buSjtw9+2fHZjeDXqXYBYu4U2socg/7aVXV/lUcRYf4l1U/KWtpEqQob
gYBxXDT0623vjtLbC/IfWR1n+9/sRJrOpdkhG+tND7ldfK21rOHlWBivTpF9RcE3XLha62+o7auP
IhLDFrimfiU7Zq2UIDReqCegCgK+1bbvNBLNbRQsQKv2X+VRRiP57ehuK+42owZpZymoXbSF9ujF
wwXJlfqT55Pr7xxhUnPOFBgLWhpxBE4ttepPFFHMbNC0u8ip4VMUFbtvXpMWVwJ4P+WeyrC5hlWu
vZJO4BijlfC53MlprbXPKQX3gV4olwZVqIdoVFPKJOrPciaHrEYSN7YNcyeUzjtkrukdknnwyCly
Y+m2NCmQwCfMtfGiYi480bQXc2ycvWsk8VKuZoFqXTKhPsrZbcMlcevuJfDSfO1mVLKZqmY9tJTk
bFK6nVEOvlJkRGFy5G0rKvuvxTzoUxjsAO7li8FGz25BDLS4Gmo07OtO/ZxmMF2kqcw8b59oxle7
TBAmNEPAlmlZUt6n9pdE0041Cfxnaer8EYyo6wYHr0H82KTgx+9ife2qZX2Qg2WZ9pZ3aTApWXRw
q+JTX6ndhiqhetmmyvAAWWB8QJXoNSs0D1wqJjlw42rXwhI1142/bUWF8smssC43TfNOuViwvU/9
f20nXVKtiEXymhxF47KJUFmRA4qMVbEoQUYvUv6Hg29ghao3tCGcVrB0c5Bmh+hmp1M/KavIWivm
zgLxgpfQv9k9vy10gl5p11D2/4+y81py29jW8BOhCjnckhxySE6QbMmSfYPylr2Rc8bTnw8LowFN
y659brq6V2hQIxJorPD/Q9ZECq1TvGHMTVT1T/LyIe8Zs1G53IkgV59a4mplluwiK58+VA4ktmDm
E/C2aRzeQYoTPltl/thOTgRws99/gViZ2LCkEouZpmErVYwvkNJyjimtzzlt4K+TrvwpYnUmEEi5
hPEwm+P0oOVhfFCXGH4O2tcjzaK/gupMeU24xPo3hZ12v8pK5IKlLDPxclHK6gY8eXEXJTAo8L23
j51RDBdao4dLGwRvM60bb5dePxChj6Of3Hp2vEeFL841suuvYT1V59Tvpw9l/4kcVv/qyInOjigP
m6uZx+/k8jSzm09NmUfqmcBjfY4rWOs5oAzHjqIcnkxmfKFN9Uz9QXAdQBKFidwfPhSd/9Wl0fIr
lZLTiaYUfnitF30NHb3dJUkWvkRq0v5SUdJB3jT66hbedB3DsKVwGS8PnIJD71JIO0XhJ8NPssOk
j/11HgtyXstMXYZNti3TOvfK3bbG3zVzfTdz2G/y9jVRypLHfZV9a8Z4D6Hy+BvBrBisbpdiGzXh
YMdPPu2gofJ9Cg7iJug/JS2VdV0GIt6qhYrjp8z2dqIUkTZEL0lqZS8+RUw9Ece4rk40uef1R6jt
2p1uABboDqRIZXCoK4TMxOGaU/XfmErVb1SqfWrUdvhcFJTdjBBbnBzdqC/+ArtVQnPs2gl0F17A
Y29e6mQq44sxd8MpM3LvodXi6MEDwO7Qz07woS4ODQj7r3bjJaTM7Ek7Jkqb77spCz84XY4Q1vUv
1agUhPFwkEFLTeVi2/3H5T8yf8hjnmV1nV+8PfV0SvgTMIzFacja3wOKjABfNE+Nu3ytJYUlw7ti
lm9/6X/PcsUcsK4zHpLamlO1fuxd64/1aV825Teuk5wHjRo1Gjv+uqxyohlmA3hjTlezo9TWs7UM
Mkvc0HoGZl09AD9j7dNhTuedCDfD3s0e65AqS5HfmHhAP5+onfxDjXULcGG2ujHptard1TZ8dJsG
PvZjPM7cYtt07nYEnwGvHcvHsYBJSlZGP7nFYVUYAP9zkioeGyq64Hn34qdJPbV1VTxnM/XUmUZB
s0+X8LgTIchTTEF6Gp/G6GldiSIypy+AZFC6BXwXx/yk+7NIro5d1X+ETk3QKXbGnyBMGE6+H1nn
yXSLV5+b1wHI4vA3w2nO4pPG1cekrPi9Abeb+smfVTf1MH/7/U+J4f6RE0u5isgiuvri2u5ZVlNc
DT/5NjBADQQJD9XYxB91+z/U4aof9br3HzTyswdZ2pwqd4oB22W0EF9FzxzQrY/JMh+HXLlqrXlS
oCfPjDr6MsSzc7GagV992Xd7L9CsCznj5rgA44Npp3BShcRr5fTSavKvifvqAylx8Yo+h6W2Plog
d5/9LMr2quaXZw3wwX2xsAEBYxI/q0C6Tt5jY0e/TKZTP2RLUpP62fZp9l1noVCKWiprfJhilpco
GeblDWlbbrKgeZ3KJFx12mL1j6Z37pVHTrMMl3hKePUU58XxFJc7OAGwBFZ46CvjOSyeZJYXBjl8
WVNfVjzxbj1TwXoRpd96VA1uytXXMniLsJTfBzro+yD5pkGgSa3/lLwGlRtd6xAU0Taz8y8UW77K
WwAwe18dvmqfI7jVjmEQ+2eACFp4wSD90NKp/zIF3N1Bmque/Unpv+RWsOv6wf7cA9X32vXTr2Jl
mI33GDug0MnS4qX64NLOc5Zln1A85Gjlx8lp6WKcvNWKdGt9tNvwQx4AWBYTdTzbrRm/5FUQPShz
YX3mUEbNZznmf47VJ5551n/dePpc1W79tY7APYPpOl291VE1zoRv4heOmW/etR6l3KeDYvHOUsAJ
IntnzuWXJM/iTzQrQ3CVxdaxtnggZTOoovQu/6fsaP53qt560cCcfE6AyKagDkXDL1LNg+K32VJN
UDrL+uK4tfc4jgndUamuH6rJ7F/TrldOC3otAYCkfLIhrT56FIh8zDzf2FuW7n9xkvobVVjVnyFl
7ys6D4TGFIgb0cUIpgVWpeCMbENsfO1HZ7gqvEGRCJ7PsrKo3QJxOCjjarfZrOtVB8nseBVVo2lA
z4QABMhyNZJd/BJ8hGbwUmpvrRDEJAZ+TeGLTbGdG+XPstjEIaUJL+EMukSTufrpTiHGo9Hrh9GD
pcdddnOsKlPJRkXhuU7iviXB0EbGnqfJcxq71i9BETdPUUDHzkQc8pfUqKpH2+gBml20HpBeD2U8
eyfRRm3t7gLuE1fRNo77Qe9c/UPjwZIShUXymDh8acoKrORGDwGUP7YWoDyUBoXOg9fSTZonef8U
lPWzB8BVsO8MmMN8j1KQKvrYaVpEsIMhASUjBt3yZbXKrfIjwUHnGuUNzduzAiym0hjxWYzFl5cg
gPtb0zxuuxgksR6GXrcP9gSqG7eiMD/BNVHuyQC2z+RaqT9aQkzzkLoPMewrDz5ABj878dh+mIL+
gfQ9uH2TRQYsHVz9LMYKr3oXQwVFrwS+8MkvaaAGL+OP1qnCs7RayCAn5UVu2vztN5HM3uXZ0NVX
L3YfTRgvrjLMTUga5wfLwIx1XnrcbLfaWS380PfTG8dNDy20/kC1XbaTzdUC9JYKNgtovr4nJ3it
svfxGGd7SS3IMMt7+ZaX+PFaTCVbsSYzZK1mUF2mBNiLKCDt61pCdWs8W13j1adpdNqdNlCsopHL
ffYTjXYvmcJ6azwnuzHIdSqL6/Rq86JHG/gboF7wi0590d/w80CFH2nYsVpar5LmuAHobZ4io2F/
PhYjP1xR1Crs5aNXaOeC0+5rFzmfpXqrThoeD5a5rkT3vhLdYillX6CmrpbS/fluWUeZ/UCFhfcg
Pbkh0HJTE42v0n9rpEN19IzQO4jSzrLsJ0CxRLcO/Lj2hg5c6ry06tp+3z/7dvSzKMUnceCGzz0z
v8Kc8Bs315+7xFAo7G/eBo52BMmbZxHnim+rxKM1dRf7bbMQuirPemEANSR60IaHY0shAUenlbT2
JiDzLwEaUUnAJl9CN72ksm4CODKl3cN/w0i3WiDGCEVV4FWCKE9eKrZ4nYk0G3CZPrs6hUM0RaZe
lJGgUqelNJf0t9PaLWgrZNwTHoP6Aj/+DiAkUELb0lxgiDYEIkWjmCpNQgeiSVooxJhqNp+aQX86
SFu3kRnhB8P8lgv2oKzU8tvWpS35naD4Y8UmtN6spQX9L/53EvZY+/9kR9IKneYCg6H27jFyWofS
BsOhWIFZl0QuVOH2JQ/S7LLJh8qCTWnQO+iJ1WTcbcbbBtqyy+JL/CSjguL7xrnXuTtTJcqZOZn/
Am1AuSebRZP3sszbkWLMZZZ5k/pY28mfdLrBJCCyFNR7aoXDS+4H0ZDAmBIGL0Fnqj+l+QwLZeWC
218l2k/1ogjV6qleVmLhmrBMprkPENbiIAMpjV3Zkcvux9Td12k/rkEQu9E/JwH8zEUZwp9WZXr/
oFZGdXBVleQFtTpgJXr1mSQFId5CH4+9X1GYJdg065S/Tbwi2wi8zT2KjQjvkG4E3sammWlfdDSq
tfugpB8LXMiWG0thLBiJ31ezO9vDAabojEO+5673lbQxH3i1tC5yC/kRnKcXT+2+pSDzIDedu3uQ
yGZSTI9+4XySFabl4xvxohPqye4GB1S85+mDQcXSk1j/aFOQbmHhnXpvvVc2ckMUw2QBE6V2/wLC
0XNRq/TkOcnLVmC/iIpFtMbQl2WoDMmLmgEo6UdxS3t80j5NbfPHmt/T8vmx03TrVdJ7Js+SA6iE
vIvn1DmTRvFe56UeKZuoU8u1zyLZxLbZeQt3XAg6EqYyZO30+6wq7kkK8JPl/16F0+NBllK4LzMZ
1vL8NKiI/mv14UZWV8CEKabGeRA6bpDDOAjYfP9lGRbpcQ36vy/XHIFDO+wpUEfAGFv+1yZTiX+S
wYKwEHQRWBpSyohWmU2jjunVyYtYhIYZvdB7fKaRwufUNsb8Vmgo5wgswJs89tWrYdCSJV+q96WT
dv6hBwxq3yha+CqDMQXRaxIQEi4c3TreKfI0zI6hQd7rTjGAfkIIgyzG+04K3Us7bzQBB30Pb9lN
eyHhPl8kvJVJHEDiWC6KmATMuRi+pQs7nwxEVup1JstA7b4VCuUwd3JZZqZaPZs+Z6VhoHL7R/71
VMT7KSGiQ9lQsF+OId8cH1KXMZ1+zeCaedB0MJ9ovk4/aE7+P1u4PoQzhTV8KAP3WZlN6lPg/umP
fdMOF19Xd2Xe0usVjykp9hqMUXPBTZDBqi3jWrfWQaW7YRWJHLDYHj86y2tNKZ/W5eZml9ZXvzNo
cPmrm7bgLoAbn1DwaYHu9X6dza4wg/JhIJuxF60oGs394FI4ed4gW4vBJkudxZcV2XVZwmIdXdY7
kUC2Bgu+K6+tqwJ+ZdrMRCZa3zOB/S33HgwaVDFWF8UP9efabrXnOmuNaTdXoIuBgbuH6gLZotDB
XoVYd1lrvRaeslGnKK4neHwQvWxhqqqxr10Y5sVQhrFIo2mBu/kazkXNY4TNRLHuuK7LvcYB5sGo
Ru8M2XPwk+36n9xySH8tTMt70MexoAwrSn+divygkWwhDhnF0NBP5GghCjhmapmeqiJo9kU7Kldo
XewvMwDoC6YmyLgKcMXGL52ZfxwdClP1KIZbIK3ms5tX0U5kMvih2n4wgaZtgRRY5Zrtf/MGkoRi
oMG061quRQMKYSQhvbSKkEYtzkug/3+XyYzAP7EkKWiVtRj6rvVmeFfpeue87aoTLDxDdnaScF2+
Beim7PehH2OapQlbi1JCeLL8rlujfZtFqv0+VpS2i/kmFkd0st+m+/t+g5qTSzDyk2a6b4FRiY7K
MlGdKDjI1G+dow9r+3mkFLU6bmHUH/ltWkt1b92sMeHtRdRtbdDiJlPfjMYHl/zHrqxdovt0mtZP
0zKAf1A/RWWJUNZmQlyBOsziKDai3gxluQ62AuFZaBxHYqYEtRn0AL5NmQEt/jfZ/2oXUtEFUoZ9
ku2C1v1jdiz3SEVL9tw1HBx2MpXBpJCw0DJI2Gwve97kMhPZXPucv7PgUUT3/mLSRjbw/aQvSchx
jc1XZoNckuPULo1N9WrxzkEqDOw6d5oPlZHyqkBpIBAmzChc8YqdTGUgqwDGCuDBxaLd5D80lm28
Jb0j6m3Xf5TpgRHu1IhauM1YfMWjMLTsYvXfOISqyh7Im/kKjdxujLP+oksJWLeUjKWlNpdnmYqN
zlP+YFVU4NQD5Aq04KbqdVVDDLajgbZ4WJqyL87gG5dK126H4q9L0d7JNjfZRUzuZLC3L6mFDHSi
5RqqTyc5fJ1/v+a2teLWxQPYBcPOWVAwLMV4DDIQ16vWzV+o8ligFJZ6sWrWV8WtbLHpGuuxaUYX
ENDFbBHJTjJblFo4QvUBaVKfEAIaeo/AdGK30YJEm1yrWG/epmkwzkBhl0uu0QjpIW1i0BRU4MVV
ZQK+PywUjbKdHAi7bBynk22k/wFlGo1Rc1K2luHNsgkVmoogDF99RO+YOcjOBoh58vmUaLZp62lt
YGb+/sFFCzqiDTAo/yIZzGnBHDEprKCeH8263v7F2473mlSJs11MPfARxOr2WjcOcLRD0q2zuFT0
cifrdSr62Y7Nkufod3t4H/9orTg9ilbkq4ms6wEyiv06XXanX6G9jm58nqYxunSeExwC168O4xLN
6EePJkJFYhy1pl+MnESeaLq6B9RwiYDIErTG6eymHMUXeRHRTQJy5kOlDdZ1Gyzfolq9T75QDBOc
7uT/uKTE3bqKq5h4+IcUsK3+m1zxHPAjdLpkhzkBFjsye74DjlWf6rqnnFYPYb6i7907RPwFDzdC
jdTDY2oCMi42kEfFr8Yy6OQWn4Ox4vVzYc1aRLbiqtcgyU/r/dytLPJFZJz2220bOK5mveeLbH0a
yNSjlfIwxUq8v3s4zAUvc1rRV4dJLccngwuAB1DZO4+s8AVcqJFDxTyS80FrcV7MD7KmqsDdFV0S
P8SLWmQ3ajEf1aA8pfH4m2jzhuqVEjRRwWbKF9AmmVHXCa8c0DwgNM3QT+7BWuQiEGcnnJpo9dmJ
mQyC6EQvWb53TR1yY0WjEpSOECg7NCW4ymzW9eBKfmsBL100N9PCzWPKfMVLHJTAbHaNSrt27NDs
YC6NEwvczDoT2ZxF/mWk9fxOHi4Om1c5GhlNZCm48X9ViMnmO5EbIS/Qlw/bxQarjB9pQv5Nan4a
dUnD2cNXqQ+i0WWAg2uRqcX8VSxmqRl6t/tHmWwQLlVGxHRv9hSHKQXdA6A9OK6AQ+PYN39q1WkA
tFD9r3RJw5DiH/tkmI9qWEZffRAcdqVGdJnAQ07xAKTueRJ/VYLAvIRdYxMLiJXPffHFSxcmAl4e
ljHkeOQvA30If6pNajzIarVxyCtaexFsgy2OsibR/+a9qUW2br7ZKInvrpfZZDF4DCeFZn4RWZDH
+w/rZSG9VPPdOhdlqnT94wTtr1I6EJAFXqddjSWWLDMZYPv5DQae+SjywS6+2924/G367rTai6v1
1323y9zYyBVbz/qNVBVltMvHudn7hy6r99gFAS2KP+sOxVeKMn7Kaz14DsnR7d1ML38FN4cEuq1Z
T+aY259osn4Uee4r9Ku7o3uAsIdaoN8GaE3oGqaw2uGFfUFWKX/1Y/dD5QKMC5xD86JWsAWL3G46
OH/LYbhazc+pYyQHJY/ViwwuZJ+XKBuHbHe/FtVmuakTQD7efDabdY9tLeaOEY1vG2/u25bBdt0b
8yoJ3H1IG8I+0EcHtpbYpd/TyA+B3VigliOToZxs5zK4VQdT5CKUtczqRSOzUIPT6t5HNDKYbQdM
x7b+5y3FBmYWqolUwiWb33bVbZubq8pHubNZ1bPt9WcSb3CEdvoltXX9YvKqZexl2qq6ncEWWDjZ
aiBW+WIl+m0ps0pV9IvMZFj9xNrXxoPZNcajuImoAXCDV+F3FxE6jVVTZQevoUoRprcUaUplpsyk
ElNmhVVpl225WpdSuLn5+LLHqru33faTrbbl5u7Mxqnq64C6a+pDN7NAt8niO2a/nyinKXYD0VJS
cUMTXf1YKQH67rXoai+DCLVorIodqLeg7ItAJ5p8zM3+txvPzYc6HePNcN3/ZueSLsUrpSkGJS7j
1zYgtdU41Qd+zsUzPcWUWtQ8JnfbOudHStwwUo6b7MZGdoCtZ91BTDwp0ZCpDLNPsSx3FR8GFC6Q
Nt2f8P1WJ7dt0meyejQKLU2Asuy1eW4PJB3TZ6PmaT9mZ1loi2RyXI63YqemQUYvoqGAgFxOHJNR
q5RVgbapu7u2UIvnMSJUPVijtd8+uMzWTy+fZQlfuKnxtH3Ymw/v55RSxlFr7W+EU1NV3SHPTtMw
6U86JD9NPg5VeaRx1j+Q/ZyuWd1BmCtTGSiInq7FJpS1aHZlbIzXzejOR5arI5jY02ooQsMIymp3
434jvdtk9Q+0jpCM2n/VgW48GUtPTzJToyGDuRQNWsAArYpSyDhrAIxuhGLYLrI7xSYTk23/MNUe
2pmugtJxc4olGOx6fhvoRQ4gJF/WhPpnmpagsParrFhtpqyndGMzB6hyPLS2lux1Oaf98LRGP1/A
3Xyi4WY558kxruv+AtG5LWmGs84E723zccihuKhJ4cCu7Sd8F2y8ZRoMLUfDvgTmNK/T1YYYZgLN
6Hdrma0uJvDezW6xbtL4zfp+xyirSrihabkUGzfJKjr+li0Bmh5pwms/e3ZHY1iuURIb1QAJB70z
Qy9aeuHL3HXzXk/pMA0N0FR3SVbMT/0UWNaRSEtLoNakuSKw4Z4fYZx7yroQK7VuSVUO/S/rJqJp
c6u75Ma4oESysVxDFGX2qwnaDoBhyy7RwtI3pdU5tkcADpah94yEyjgqtxtIFtqdCG+mWtNpSH06
ZzSV6PziUxTFm3fCmxjAgL0FncAiNMYXjnvaVcxE+ea/uG0XNSFJe2yD5CpOq79Y323ft2BEw25w
pFCQbHo2l/oFClyeKH8dSCbol9qC4FoUVeZ+t/53F9FSAWXy1BGfdS7b3ey0SsfEvNpOr52M5UZe
pC039ma5x8taZtuwyRx5Aohm9dlU1rLR5JUuNUDZbpP/aBuR/Q8mN5f70TZuCsrq0CX/FeWN8Y+n
P9ri3lOVp5lI6yGF537oUr5M3/8w//yHurnkUNMpm7uls8tTEFfofO4uFoQaKciFwEnY7wN9KAi3
tVhOPWGTnUzFXdSRDrz/up2sRS2z7RLbPjf73l1RbO5kd5fSutI5WjUID8vn3D7CP15STNYPKC43
V98ut/777y7VkKkHY0BtzCDaGYpZPUJSbF/tJd4wq2N/tq0B8AhW22BEGu1Rshbj9t1D7SM0f/Vb
rdWZMPxx1a8SsXKMft090POi3vGSQA2Ir0UP61c50Dj9yFSGYjmcVMugy3dE1rMckTY9dXbhg55C
PH6/R9FGTXgUaa0Vlr3fnGS27iSb3uzfUwBjw4K1NyqHWsKY7JQMla29zf5dplUhwJtiY4z+/+Ty
v259Z3e3/H99yjvfu+W2lQqH3z6KVPVgx8GRQDdNzmoPOFZm8bQAnLoApi3fUQEMgrYX0xsvU7FJ
wKZ6nAfv05wAerXrp5SU9uIsg21BJtw0wD5tsnVXctE9TFW6e5C9lMDRITCSKzT5fwlJ5Yc8guxh
OT3K0Cznu7USmGNYTR2O/qfIukVRxZx5Dpb1H47N1jU2IhpyiWlujb72Etut594niwRGxKIUC1UC
vA0YJk82CjEThcwEWVm8/rrl2kb8rhi6fD4ZQ/YNfBQCusugJWpzbBr7K7D/8OAoOYFdUZT50EdH
aTJYpYYSpquP6P3q6leQHHWVEf5MvFU5j0o/LdDCoEeFlnNKQLU4AZiUPXUErJ4CpSImmWY7iu34
LotMtHTVvZmIbFUPjpc8+IOt78TGmxRoV7fNxGdbiuM8l/9pktQ9ijxRCUJ1BkXeQ+xQoWh4afdi
kS7ryrm8qoCuv7hUkr2IPGiG/kkBrftOLkrVciFki6Cf2hxqp7e0BapVPzQ0nBxWw2VTx7IuahCC
CPzXnNGWLhLFlkeSpWuCckvNF8C85Jc22zuzzdXK8le4CNtT2JcV6ABBdVW677PRDkCLggzpk11l
/lG0YreZ3MhajsEuNMLGqJn0szbKUdd7f12qbWC9isIumgwk8Xw6ynJTGJV5HlI9eNpEqhPPTy6U
jqRFd0mhuRcJgMlMBglUeUu0Smab4s4uMN0ZgM/FUGzuXLZttl05oIQkAMOSJgNpJzdcpTwKH/MA
dNZzaWsAGA0Qw+s+gBSU3b12lZ4ScciHo9J55iWpKNDRC9qvdjKVAY4O6lLfBzGkGulNtvkVNcQy
dT2Ge5HlClmx3abe9qK3+rtG9qH+oLiU0bnmEXCVwV/KEmw3fVuKTDf0+lgM03+1ybBqYNQwEcVm
9yPZu9u/265XJOzNA3a5LtR13cFrIvcosO5BVrZPZR58k5Wgv9OV8mqD5wdCJbjvGW+PvImr4QoU
n9CE8IFu99Vb7AON6lFVscaLOFRVHJ2ruAWbJLHnn9MZXjsnLU9Q2CUfffppXyNfJx5Oh9Kv4NUa
+yZo+Fjw6Xx2a6ABhlz7NUnc6diboFSJGW8Gu6IY6y9m03bUWR00q4du+71fRxLNRTQRuBThEBrf
c8k3aWXqhYODmqnVXoxuNH+b8p5z9hs7OFsQrTzJYLzPdK2J2h0F03C4BpRdLApt0NsUXKr3qZO1
EA6UrrpvwTJpd0HNq+aNXqYh/RAXSN33oW6F7U5kVTBzOhVzteLhJ8KZDvWd3mklwAPss9qoXTqf
raGuqHOHmfDZqzwqUSKd7+qCaJX3dnSkysdeAa5EtgJeJVbqP9E2ICIZ7kCv6BKJ4dul/fUGIev/
s6lLAlk9tFr4e+9llG+Zw/A5b9PiWvleCDnhMpWhtvlV36yTviuu5MzaPZzHVKW/G4pClqUPRFNK
v8LaL2Kng0ef4NI1QsFRTPtb9btiVZZ3LhdQvLYaDfq7Zh+20DKOVsN80UyW7tCOTWPXk3jL4NJ5
WlGdf5oFb08MZZ8YrMmjZkzRbqUimYXMZBlWhpM5bQj+Ca9J6dA9Btp4TjsQeuEqWdWyXrlPxPzN
VXZ5Z0gReyA1vtOm/Iu97YDzl1pg82j1eJHBtHqP9pKGWmsKM5OMP9Wisxv1zWAzFRkECVhuNut6
IZnUBpC91u2oz3vz9izdMB9Wo3/c8+4S23L9QAAYjhcAMVWYUoZzLq/My+uxzGQY5GV6Wyfv6mZ5
ha7lTXhTyyxd9pEZqES8XE/p70BsGev+4ibKbas7L1luJvEMtYJSdDCNei3BtaXkQNXL+SrFBjJz
ooiolm1q3slWu+c7k2Sy+7fyBSPTB2W/btQu9QxzN5m7JgYZLTZCix+11ndgaCyqW1u5yvCrOy6p
avkYYiJbbB9jmjIbWJzFWYRTDIRoZEYUd8vmIrz7cIaV6Q91BfJBbeWh8VBGMaDwJlwar1ljtxff
i6PhD5HSJkRtuWHRJWna6XiAQrzVg1fRUZfVXTSz986T0oR9RhkVqDcXv6yM54gSiOe2BCqnpDF6
JXBRqI4EeosB0DKwZ3X9WchaIqF3WW260AihVeW2NQQWHNRRfAEfeWcRQi53hqM3Vzgamqu2zLbl
vVpsIi0dYXQyImBBVDJ79/eZOO6/JIEDwfVym9nuMDd3pkzuR7oVlLtN7xnlZ3DrsxNY6cET4NjB
k8zullHKMzduu/khjXzoFTYbmfkDOcbD5uNR4GpOE6gfbLp6dJx58Nu8B45y13J6bNtBvZDpUwFp
aJVT45knWYm8f1duMpn9aEmcFmC3Tf0jmzuZ7L99gs3332Xrx9I6OB0MlQJTylBgmpRorgRyJcxL
uRGIIOqLSGSQWHGcX+mUnVfxFgBmExdSmJe+qKkX0OqLvCU4aUQrJDTbO0XeMLZ3ke3l4u5doyUT
uEtzDpU3LzI3by7bi03thsbVVY8ikUFPUvDKwHNzIl7E7oLhYZzV57xK6Nb9h8C7OEiEnrvLgrwK
fJD8w1Or+OyPgLfJv9esBpLlVVivsu3vI9p3W5Fvf9N3+SaCTbQ+6R0EUYDpq1c9ha53v04rNajO
Mh3a9CkEzuZxdOqRnqLFcnQqS9mDsU+pRuV/l/rlMgUqw94bUzGsO4U2ALTjUoAlnnAUR9WZyOTC
cD/7j7ztxz/BV6yAjZx2j+NSYy2yzmgfkqJOX2WVNFb0nCr+i6yg3i6fw57eeW9ynumedp5lZirG
dIG6mV095xm24ze5m/Y0S2hpAYOyunc+eoZKamehIM46qlsHZWqftGXJHfcnU3fSDzpsSL9olrpL
a7v7pOmj/3MQqnAqYJS2KRw3yvhZXNLBCZ60ZDZ4oUJJfQ94q8NYH0Rr+vOj29HvX4Ds2O+0xnWe
QFJwnuyYN9Iopp2BhYgt225vLUTTUQUGsozfP2yuotj8ZKZbSvGYJdZPsrKXTTezO1stcSD10d3H
uy3NSLskJiRdlRwZnVx5niOQYKyKzqwQcNR8EckwaJDeGxQHHMUWKFP6hWQK1DDpqbYBeWU8Gkbc
vrqRA1yEF1YfYbEN/S7ctwq82ZZa/Z4Eswa1xMcM9jDr5IZue8xSEA7pLJheZEhBUoIJLSHm3emN
dlKmbroOhXYBd936xS7qc6D6xU9gzfBj6KBij+xf3DS0XrtZ+0VsFMoAr8oUQpjea9Yvo+uVp9bU
KZ1adoD/lMLeVvEfVUt9HYM5OedLQkQG8KoS8MS0J5Xn6KOIBsnP3JlQw//mIYrQmp9Kx+ngfHuX
61EPprNNANJS+5o+xiK3nl2bn1gNAEWfms1hBQCQ7v5Wbx9tXx+eBASgWZAA0ip3Hyd6l8BlXDAB
RJi5gJybLp3xGzKAkc/Oc6EZ8EwV6olyQAjLo4KabvofkqsM5TLz07rSoXCBgtXOlGDfjhRCVd8m
xwLhlRyQ6846B0pPv9I11QUHmcbLWmaibpzQhcJRjApeJZNUU3Y3QjHafKyqhxjvfp2bwafGyIvT
tu/dtbo69s5VZuynNimmoxkP08OUeBxC0pEuaO6L5IPWROigaGcDsq+MWiJy+bwnMp27wrjcr1eV
SG8cbqaiEldLm+oHMBDC3c1+N/4NgPBvFzTSBwuqAIrG/flmaJbH8+jofUZxOZq39Y9svsv+3cSE
pWfd/9/tPN+iJmW9JvADB0+HI+dHH0E2LDSQZ43U/9lonPSYRpnxaBPvenAjy9qrvAhTmOe+lJH1
BikcLm06fZprNDOBhdX24WOamhlWdOxJm57MIJemB0imSWLQyhafrAVwPnLbjxXtIc+y0qo+OvNE
om5sUb5bGIX552gO84Eu7vC6IXHKTGQ61TxA+Lyr+6r7OS5N3hv7drq6RTLR22da+85/DBoiVzQn
td1OplobPbtmbz0CyRxEF1hpWnq78+JQL6xVU9R0F93wdrLaBnMhx/rHpSj4DgKRmfZUGEZLTxQ4
FIAcjjC1NgZd9INztfNsfNb7NrjQ8XztOTm+qmUWvKbVqJ/MQeUl4F0mM8WKckivn+7Eue6GD1oK
OJL0VK6dlkU72PtspGN3XUs7JkxnVBAuXb1iOQbNMfQ4owNM3Z19i5pwctLPOoWJ4Nku03XNZZ+t
327EyULFHC2DGKQc7J1Mt86bSCxEKTK9VMpd1xUalWfftxVFW7XhU50Gv9jx78S76AxzA+/VmDX/
oPi8eXvd5IBjO6j7ZEjbBydtO4O+es95UUu6vMbSe5KV2EV9FD8CouUdgKXzTu3Yz5fKTLnAY6a0
JAuauVJ58nF2SjXLfdAWnod0odQQxaC1/t4yfRhbwlC7xmWlXWVm01rCXdaMHjaZKKK04H8pkVEE
mTOe2tK8mOZowz/VAIV+UgLP/hDMcCPs3CL9xQ/d4CoyGBVsCs3oYCWAdXBsVXvoBVTFsQlQ6L6t
0TY1QIdmky8CF9Cx+BHR48gvcQJ64bl2TySb4eie5+kLXG7/mCi6yRGJzc06GWG73t95gtmZHNLC
CGC5A9aCEuT8SdGT4kibckLlxneZKGqwIFoK8rGRwYrq4snQAiptxvRxGHy/2hk+INCTTLVlapYG
6OsjoIZLzVbTzLyiy3QbkqVEiwgqdVqLjSyNCbCAzqNAyO0Hcze4Yco9IYj3nBmNfZEG/He/DwbQ
VeTJ39cyM7xivoANwCGx0b+rSxh3otKwHkPNaC6KypBQ0w4whdI1l4l/3kVmq1D0YinC0I3oel2n
d+5iFMlOm71sx6+c7bfLBeFRLQjS+3UyXCQ5JjP5b5FZ+J4X3BT/KBOTwu3Dt7zgncu2/KHhdvkf
qoPG9faVWbkU93rao+JQoRLA47mX/ybTrArn/xj7si1HcWDbL2ItQIyvtvHsdGZWdk0vWlXV3QwC
AWLm6+9WUF1ku+vcc160pFBIdtppEBE79o6oWxPybv1C33nRl0kziiB0vx0j+Yf/CpoqCK6n/w0Q
zanZdh17CcAlODedFm+aWHweFkqxb3jmXwavaKD2Ad2FmMVHYJRH9unX0BBx2r4alvPV5grFOq6Z
IegYABHmsxDxBTS9iWqJZRzLhC/GKbVBTTsKhHB4g9vg6i7Bb6GWsaEyONGixd/uM2cfDPU3qfi2
nTrIXaPCvd8wTYC/dOsW4gkeOIly8BmeaGQgWXWdAmH1UN9Gl4xZX4mtHw58N3Kj3oOmMe+Qwxy4
saWiTirnpJ7E17d3R2jhrRNrKeg6uxKcQZ6lOva+X4F/GPKp49jVUWIG43NhhRxxfJQESm6Dbcyb
PhFz8NBwF4V0mk7YAqmPhRKWqyqrf2y4MqO2tUM9CJENs8T5EbSq2gPRO5xHTY/W64Z6ZHsYri6G
jb1REYN1tuZRW3dYbXGTX3s1f4QQcncF24x8trTiSDOM6fe0aN+m3hnfPLD77bs+87dgbC/Bd2N8
GXCvvYCYEYCArAT6MdMKITReG/KZfjk6kNkFtUo2buu6TF4OJm4vL9T1zTl5QcXBCZXvSBDr2VCb
UtX8iTt/0arygEM8C19bL4D0G+JoTclsgJ0y5e/BZi+iOkHUGrcaUG0uz9sZj3dJU6CcmB6v6ckc
hyQIqv98PteP6stceEEBvlrINOkEQDf/9RjgNOaB2Xl9fLAvPA+r38PpgWgdHpaQrUsPsmWgo/OZ
tLesrKczeEcqnCLjeQKNhKwRjdZWGnvauMyTcW2KFOw0i+cyT64+rfcnZzwK5e7IRhtNqEyBBKne
jsa00bv3QDOmq5ztZEK+GMH7tpmBNtDZS0+Do1vV/OytNu4U3S6wDBOpYTzPg/oLPmDyNJwtrXln
pfEyRV6Wk2EBL3DoxPHCiFhgffWCMDvYdaCuwB5sbQOFwUh8A4NTxycJ2AGNlO8bYGyowXpK3daQ
e8OKx0sAGRsBwMAVTz0B2PtxNKImY5ZWdxvNHQ25THu2yZQTXlIBWL0+LS0HJ6SqgFEtJ38rgL0p
PEBckTGpn6nJgzDdjxL04KtNlkDnyhEwYtO+k9muPvVJ2F3HBgQi3hwHUQp9D8Bih+aGKGhzownq
kQ2ZjBEY8gC/Kng8uNntOI4QdugPg5E/QUHRO8S6jCOlWg6eg8WrKV5x8FPY4vd2aeQTMtvaF4z2
+AHhP51G1NBGeg+yQ7eu3xZN5+wag8dXcNBbMwpsQ+Qe3OmVbACCGc2Nurz0oHku5LnpoHjkFIgz
U0NDJUGVgkPY9yVTIH1g+XReovZaYMLbBdGnDZRieDeGZLR9XsaLLy2jXQY54T4KvsZ51xv8R+54
n4tOWB/B4F5datNJt0nFzI+9OQaH2a+zSATdVwc81lfZgfFvtP5gA4rGaVCB3A35ev4HjRoQab2K
rJr3fjsgzKzdyRaPhgGqmKw5xmb55gH1Aun5CaKTwio2HAKBJxqSmiLYuYqNTK2fNiKJgDbVT9vK
GTGV7msp/B7MBhbAL0WsLp3mEu01P5xHVKLrmKZp5ne2sOzqatlCGIOFunu734ZEVLquWbb8n8c0
U0Hr2bfjk2MPUCFoDAG2YjOO+jprdsu49v0UAtfMg2Swng8MVLUN4m67AaKuGb8nKAJBKUEi2Dmj
rquLOWlMzTJUmoHp3Vi70/DdcsuwvSNKUHerH4RsUZWj+Cs3HDOyOuSSllz9v9EBv7M5lM6XmWFG
TdHUG0IAPDp65bybFWhAQteB+iQy7xKnTeihbKkbao4+lM9AoYTGacDkOTACNkfvXKdgcHYh2GK2
bWZBu0WYw66upPPRQxgqmvD4tlcgxnqOEfZ7gcRFvMlDgKKZarIXaophNjY195zDajPqpNoxyExF
ckr8HfClIYQ9XH53U6NGiXsStZ4w7mSiBhxRbQSKAPCtDXEAfQftPDnWcxmAso+c3VD2R8cL/c3Y
1+YG5DX9tdLRviY3rlbhdS9W5ZcfZ0RfdUiwnQfw7Sbmi0cjX+bnUPI/itiLHOZO17bUB6Z33Tjm
Cvjnjm9UEPAzFAnnq8Vq2HDKm6+hbsidhmowvox+B8LtX/Z3Oy57ZR0oeCBBDEg07f2wz+Lvg38i
yoYUIb/1bS3+ZKDXnQ0DX02O0r7VZ30v717YfgI3GXLi9Metby33RHEQ4NlEvHG4qcmfdp052igY
EaC7IeM6A5Ufe+tSHGPAwXdobbYH02T7jGhEe2o8K9mAI90KgYGD0RuGsyxYe03Dsn3Gw3f73BS4
IwFTXu7IRg0r0vmpSvxlUWXhoLkZB5DBx0B/H1a/djIhYhwPySYFYerzOrG+zi+7X8h/vY6eMCQw
TQrEGCi4HhDVl/wvCUXjD5lhTUcvEeNhZkn/x9Q6b+DgKX4Unf9bhwy8zW4AVktTbvOx9/6MU6Tr
wVoZv3nOlB6SOQbxcT1Yd59D9q0ZmblJcnBHuKmOZQeITnUqafdp0Xyn0WqnITUJr1BzQV0E18td
5XEQJWleLz75w04lhbE1TIUg/crzFULe/hw4Lgrj4bfaqUe22Z7utl1OJ6eU5RZnjGxPgWQKLqM6
BxAdF6JLM1hnyVQmaX22M+8jmdbgNKqR5dYKGFJhOlZNs3HJzXszbJdw9eiD8UDH4f5N2UnDelZf
dCk30rP/MHsSDec6pN7D0tWm16scRGGraUx9fkgMpGa1aHJhz67W2d0tpD9jwd2nYegehwvpD4fm
LznTrc/J5vZipeyVshFKi/pWAgeoxwxFmrEPQ86GU+qgHGhJYLR5jgStgUPNBH4QDwwwSwRQykRE
+RiUgAHgNybACLWTfT5BVwEYH1s3nIFLBUd40B7r4Qr+oSHBgNwmO/RenV2BADTviQviwqYGzSoN
J3+27tSTPSRsXIQ2/biy7qFuZNWEwCCpqQm3aZKCjBjo1woYBNQls/LSNIBDolT6zZRW/GbIUTwl
Vv2Ky26ymAZVnkQJZToEuNQ27UsvgtD8cB09aC+SumIickho5cBiaq1GslMjgEKA+hnOs2BJP7Ni
6DYsdYbL2Jcf//8JY0osT7qQra7aZGuWZbN7x7OyCgdOPgRBg6KYd0TSQuwq1AgwDx9wOv0cl7VE
QQTC1HORIMX87+E7mwF64tiQbEc2asQwiH0YDCBF1wfnIcv16VkNkYsaXxSV4LhME8jEhffQ3PZe
AiL/sBGgkYIS1dq0qYrCxAPb5S+7a0DYqmZaHHqEhPXDhGq0dlUHOAdN+HnSHqThD5tQDfXdAR10
5PmASnFb1CCyT/36nlW5tU97aSw+5Bj4TR2hGnnCrW8yX2eZt9u6U3Ok9E1MVbF5tVKFup11TL1u
BCa56SG/OdO0Z9pw/7XGrpIfw8Tknh4Xg9KxIKFQpB2KepFjw5HB3Qodd3ZsB5kEekycVBceE3Pa
uYiWnuNkGM/sV4+GNEG2IW0BXlrHNL0uWXdYbdRrBXSITPOvB/Pq//CK5pBMy1uhFeuydQUYkf95
Kw8+NPzdeySbHXTeyVR3JkL8obox+05toMTscTyEjubWssx2C3VLJIyhbfAhkSUuvaOlNlVizh/I
phwbRFWGQL1jY34YZlAvN/5U7WnSjGW+UX0ATm3DzD8Iq/lqtdn0LcCBa9OA9OgObj4TMJyrU9gm
AJ3V99npjCPTIrVrM3C7Q9UZKtlWG/US1ntH2+E/Vntc+cndqYLwCdEDiIsdtdACKHhS/my4LX9u
h94AS4hpISNsM3SVX0W4x1q7Km4dAyUhxXD0ygIMGNqdFkJKdLoqmV4luZBNK84V+KkNWfCHzIr8
SKHmNRKd/opJuwEuwb0N/iEdkSY7uWWVAFczjYtS0za7ceDieAeu2LHNOWoFASeOzUQ+U9OC2PfM
8uZjONnFYiK7ox9IHMTqjxw3OZAogrYASjPyY2418jn3svE8SHzCqPBBgaE/qjOuqIDLo9r8kk/h
92yqinLr9ACBrrPlBEmyzg8in9c4tkK8GbxOJB28NqHDU6Q0EYtbbYn+9Ad9SSilke0eJhqJu1Hj
8I9kH0aW7J1aAADx69Sxni4gIyPAadzk3i6vgXsnn8r2x+V4MnnWvJ95+qWbkuIy1ZDLgqqGyjZj
Yk9RTKJyNDWSvEOrVeR63eDndAVFJVDvmb5ggxr+ydfAA+k7MXib0+QGNbguPuiJ2uVIcFtZGx/W
6SCHnm2T3ysbtBOgYZ+8HfOq8TIn1cGNVQjduA4nqdBx652HlChYFT17firn6ignPG9OHRu9nYl0
wdEfAAKkoSwT88kaQD0KYVm5b4e5hwixXkeNc+p8t396Z84Q3ATce9gyq8xP+BamO367yQ7UnKAL
MN3bZJX8r3ho8P5H7ysPynGb9S5uHFAX27yjA6cucYXnLYiXuQulgd9Ok5HIw/seQT4eiz2Txc6f
vgZONX8UNQ+QSiuqk1sa5qtrV6CgmMEHNyV5ufWbVNezdlMHWBXIwFvHvI6oCbu2aWoh7GGDez/M
8X33dQDCrARAlNZz4s0ITox92BX9tQ4CYGL1xOLjayPNdF5bnoOQIdQE02qnFb+zQSsOdHI1uAj+
D870krgc7KYxqc8Pb2V9CeoZHbCuga3+spoewoOJZ7yl5rhhYCy8ZGNZvDFwuUVhI83IBn72bQ7j
9DpKC6ccu/JA3zhtPMTXPnh3x9ykqW8fDSMWn7PaAKAYAk0e8kd7SOy+s0ONeABIKpRAjjt59Wku
WojWNgloBCG0cUDAXR3xjPxxGVpBKy/NDNX0bC5+QGVmE2sJGQewLB37Di9+2oPxqGIzNNPAD7kf
G7+7dKPoLwBt9EtvtanQLDnyEWBasG2oD68zsz/5x4w1dfZ3PoL93TQgocVal39wM+8ZmmbT18G2
6h3ZXW1HuHOxQzH3p52z3ICCjX3kqj4oo+luns7Cd62RnhobpHikGk+2jI8v5EEmW6ft8exjbGiS
mjjsXxzcRx73mKC/7HjQCZ10+LD04wEMen7ebLyE93sza8HQWXeZjOYQ1dYIVjW3UDdsCRTqbp+C
4qXz+CVhHKu9QTWHPq//LhhgStQI3ZNpWu1RKtVvULcF/ud1mnrhLJNbGT6ac82H2nSa+RkyY+Um
NANrT8bK7evbu61yvX+u96f9yId6y+q4G5Nb6z7uP4okAawCGjtLgcIDKZ47CpQqZGNyAONADHZs
XcTwWM+wOD3UO9AQukSHuoKMEi2RhQB0NwlOQQ2+LhByXfGAZt1iI7FvHbE9NnOnToh23XOVOKDY
1tM/uzyOESEDT0Sq3d+tIadUw7u4q+IDDVGgBmWMAvDtX9DZiVCyXjU3kdWCcW3Fy64+1KOGgLUP
Lg9+y4arz++2pm0e1tEw7quvkBuu9mEhLAiejk5+WbpZ0hWIZlUhnqUr09/2emrpNvpe987q1Ywj
QK4dnKHPL1U59wdplk+r6T/b01RDOy9dvecIFWygVfRGy8tBYDWbLQsyBf/sXaS+u43jRm0nbrSX
HKV71SbJqu5iBX4u92RFMiHm27CvzhWKFI/lOLrVhmaoeTdePMma6U0y2g/ilPMWh/l5u4zX+cf1
77byO9B/OQYIQCozM8DeCfECwZvmyQBW5snGDd/a8ER0G9eOk8M6k2ofGoqB3dXs+idaoSr2cy1N
WuaXqkMVJc2tq8PZ8C6I70eraXkpoymsI55Hv64T9ErcRbFVgjx/agNFrQmNLrnzuagAmpoDH2EI
3Yy/ejX08OrN4gbocb2heRpTLx1BJpCM6X1dsm7zzk2/2Jj3iMKu0+s7YK0SOxFUxZZmF0eapjHt
s7yTdU3nDvkWECzc4GZUCYcWEOSk1rwIM0PB00bYLdl5XDVXsi3izSZKKo5tkX3PmFsduKitmzM4
8X7yuX/yVCA/sJj9ALeR/G6oQWP6PeBumWude56BMAsBsm8sAwMcHKD6jHOhsKxLWUkw2ofA5Bfm
j9md3LcciMTXwU13TWO4b2Sq7GZnJuBypZGYTYQSWX6jkT+P45YFvTgpQ3m4JysjMowmjDq9HAcn
eYprY9vi6H+mm7gQMo/MpANzb53Itz5LPVRfesDj6Hu6C2bNV9f9TAPyT4vhh+1I70r3/FEleTRb
UFcjD0SUIRDY2+OGNsP9FFq2frhBBrz6xAKJiJABvTskHt1jijrNU1+V/MkpGYIJ5uB9bFzzz3Ia
h7/D51IMzt9d733zwHS8rIVcS3XPjNh7t9YKxnnn++GyFv+UfANECCKWGvWcIvkcDbyIoxX17HhA
PeDhukAZuA0J0bqJnLCYXmhBO6LuPFPuN6vPZqDnyq8gKku+QxkHZKjhmL7ggdzG9SVhYPDAhIo/
Z40y3kCtyLbWbKoPoPwIL3Hl/FUMWkVjzJrPciqdawDU/AeTQTs7QeDzp6+22W2wKbqhfsmboP5g
xDOiB+DBimiBhdPDcyZU5PJWbEuT88it5u7q62bQxVSlPkhSj2zck9Z20qVXNJEFIVQZnHj02s3S
Jy/kvU9TMVandR/qrXubiTudUuQN8Y4rEL8iOdrj6pNyhMryFI9e1O3zXrRQTx+rK41d7cxsGW+y
rgE4WQ/J9p81NIVqUpyyXIRY3q3Wa7qxh0pbax+Jd494+FC9El+oR7aVpc9yugrSfv7nBzv5/m7p
g83Jv+hT6qUFkfeAYLqDsBHQ75tB1HiCcsIYWg1hCrURMGQv49WHbFaS45EfeKv/jVmN6Ne6LvyI
fCnfQ1M+BXTQBOG7YwKpWUziHGc+xPn08yw1Rml8BT6yuOYsiAHX9MQZDKE/PXwjP5heWYtvJvRy
NiVwoxBOrDKcrpR3XJ9G7Jwh8EvjX7P0mALtakhAJCzA/z9+6ZBr3dtIgj7TLzc2WgRPR6sE4zom
s4E5h1jkOYB/uEjYfLCegKK590BhN9tfS8lX4v99K9q2PC3XAPyOD4ao811peRA9NNpzmdqFe8OZ
IcpU7x/KYD6EfhA+U2MyBeKuln8xp/GniQHxds+dfkMOkAVDYMPo20PoGODi1ivJd4Q0DDSZw/JU
QsZw2W3iIgeNth0g+QVqgiJIu4iKmahkiSqaQtetcRI0d6uJeuTmUyEUjU1cRpdqKDPDJaz3YnDP
xA0U6HgWIYac4ekb/Elko+qa+dfEUk5CtTWe42SR8qBcnQxyW3u1vIcilncwWMj7MEDmoI3BQ8/8
LHQ2pZ5mFTjKpcy+kx8itJgwCmVfjDY+rWupV+j6HBEcVvOyEbSJd4U7u1facX1Vwyg+pBC/gzgo
3sNqn2bZbJjlAh/6ayLpuTgYBVQNLWYal0JUYRSLtkBZiTLAtA8bTdBwbchGs2SjYWdU09aJu3BL
NpRgGWrZhsYKOkk/x+vCGiXbqq2b/e+2BrtSF1WFBb52ARC5U3ntZzsw0y2f8+mtTcMOsf44fWE4
AO49FQY3SGVLaL3P4CJBEcuRW+peWtzfVKyXz4nlFs/gY5HPXuNdGB7dr2R3cbGNoIYEQS5Ssws1
LXnMTBQcQ/EzWoyidZtImQCMETiiQ6HMk/gHeYq7ffCEgqkJZKrAFOtR5UfAd/qLxgrUW6N0mL+R
jsqqmfJu+KC/QjPNjHgM/mpor6DCvARyZg52aSon0EUJRCL7amy2zEWyubeV+UQ2ahw9i7fT+55Y
zOQgwYT8BGoAEJGCIWSz2pbd9B51gkChgGom+QK0mG59ZD0QCQIbGjVzHYpq35yziR61naza9yWe
AAKvykEn3DlPqG5CVCrm36wM1MlGKpyn1T5zoB8FS3+QiSbJn3rtHH9netFqIreyYnvf9yCroENf
hQ6CqaSPlx7Z8OUcSgEKYJqkZvWlYVjZn+yy/xM3Inmau6KENB/blWYmPoBq6wz6AO8aI891RaS2
PzaW9Uym1U49Y5xwjie/uYCyZ+aBE4hmhrioAULU26xr/Jj1R99k/9teTS1QRQqG251hyMuCp5xd
FC95U/ZZOUhxxSNH2LTPguJ5BN+zzcHSMgkpnztQXD4L3y/35FfNJhLK5Fd27uIHWgR3x41Jx+L+
YcJY2TFwxQMnxgMLRj1UdcQ5hxCjptFY1xE9Bmh9XwVH7dbHWAA8GdvN3Y7Hmu0Ss3QhJ2p1Jw+X
lFMA4QmUM1nOnZpZc2YohrRrjVTg7mHCYME324ynE9l9q3buZYFa2g6/3ol9G4RhHGoHJ1hrCJpX
oAHbV9MRCshzlx/IRk1s/DGJWLyAX1CACO1AHwV9Ukncg+zVT05kos+N7PXAU8Bw5//4gl9w8R1Q
0AZcvQghg+EXkeri5uiplH3yLfMzVNbLZ2X71htUURGV6dknqaRxQDE9pE+m526A6IVLxN6Ibt8W
Nm8QNOQ3QAbiw9xCJmUxLsTf5EpNkXBkvEeovy3zxjx0ZyWbi+2y5FoIKEImqAf8XPLQ3SWxEKey
TNPP9axB45X/atpD+tL24g/yAhKIHzILkso0ZHU5g6quG269GHFPMnJ+8i3pANhSicNyztaHbUCH
bgkOsjc6awcOC56Ktt4Lm3dQla7a8ljH8kmGwxPYo0F97tWgtVjPkkrVs7mng6CAsOveMkO5WU+Q
rTDS6nXjTiZkIMkVULuNjD339D8yvBDXCzHBrC4TNBOMoTYXcpnV/jtfsvXQpuMV6M7BvF5ZzsVv
EeJlIyjG3QYoQAR6/KeeMf/JhRDNBjKl3WEq0+CJJqipWyGOCDVli/O6otXLwL2JIgxPS+piJ2po
PY/DJzw+zY29NQG5RGOnEWoGUMBYCUioOaSA6Gt9xLQeLciJk7kboZVI1mUMOci9303piWx1Uf2c
XdaQNxlNKOpGCMshTq+je6GXZielijvY6GbzTLZeZiffnpPzuyjd0rU1DeeAbM6OHP0yRdTVDD7Y
eIjbCd9QJ7D9sE9hF97Hsrde+t4SH/ysWsy1bzbnwRnBpKG98ql6v6gY/XuoCvuFt9WyKDbKdAMB
giIPD+BR2loIq39B4Vq38RonANnhUL1mWfLWzGb1BcJabuQh3nyctZs7dRvI55ovMZKME063I2uf
hD/vB6A2v3IwEEeD71qQIm+Hj9Kaftp9kFehiNfcNYnrnDvd9AXUHZZekLjvh3qif7A9DH+5PGz1
f9ieXJCtbfCSBzcbnDs1puE597bF6Uzgser4MBGzP6uu7p9WM4SS6vOo/DcydYiG3r36+CDhIXJR
HZR0P6988Atn/OqnlBYKkcAGHVjGPxNHfEU26lJjt33fbqhLjoPlL46t/lU1Rt8dZqNNXvDpu0/O
bG1T3L1fRm2iXgpu9RhBj/tqClj6gvsUJCl/uQrTQU5GBIgsaBs1U+qEWzzKlHsa0qvU0xBEZccK
JBX6PN6iulUdOw/ltk5zbnrv0mddeQiGIL6tjV8XCSLlHR4R59T5My6s8kC20vPwcEiOqhSfKH1J
qUrKa2YNQKWmEgnQCch80sRoAMnhtznqamHqTAO34abCWTWrVQJNUZ319CaAkEGYcsKPAdN8hue6
F3JT6tbG9s4SRXANdZWCE/TBNUmrDiLAw2tXlkfpecUdYVR5p9405vn9z9UY50OxzJhzeJgbYJlX
E7kBBfLDdzlw03onashjbJFyBp0QiBz0xLoqjZNxB12Labfa6A2IfBr2qu3j7bpVrteans2PvHF/
DIWLFDo5A1jkXSA2cnzYZPkDnK5DJds4nRpduTfrar7A9o2nvhYody/D+shEHxwrp3nrEyBDqYnT
cMYhmzClPeFHHY0sXR0m+zR6SZmbCAxZqAVwSvEyQH3uCLUGPHVmpnghm2fnWnWm/hxaeXsWwvlR
aleUoIw3wcXRbcLspUmm7KWP/e65VUeIrnYxcIewFz4HKjwT26LpETMDYq13JlCqJ+XTWgxCRSOC
/Zzj7KVI1UevDryXyk3953p+dvKuzQBlwP8+8Cx/LMOB195BMSm35Ku49F+UitmOVz2LaEgTqJwd
kS4N8hMD2TLA13m5K7vOujMP9MBt17SQYsDQKF3rnlRogqGbd42Vs50rIapjNSD2ULp2ouAxQxrT
C4Bk0WOcoYpjwoZXYHeDUxrMNSSaRF7YmzqNmwuwTePRGtXRyKvmAn4TIHxs/cBCY2rIrw3GsVqW
/G56tRXmS1WgFCGHFEjHEdfnyJjdYo0ul631sxen+YiJbmsUoJhBQSpmgctDl3wUhPnwtO2f7AYQ
Q2hkfUFpaPKhSsWneA79c6iPXO4sUB2AOrl5ZOrm+qwbN9S19HiorXgbMNFEKErCDBmRk0SWSzdg
dTL20AATKI38x9Y4+lugcWIiSyaTLQ0AtAQy/pcbDTMnQRI9nXI8FSJwUEH4fjNbSX8tStVfqbc2
qw20enKfigIFkYAESjv/G/gDHEzixr0MuqGe4XVaybcCJlCy1EXVoHAiFwEenKvMHHSe2rg0NF6W
twmmqEtTLT4b8Dt0VUT1gbGRHaTUdH/1gOISslkuR+EIVQWGujSQeo7ZTecMv1O7QN39ingJRDrv
IXoIAJ1GX9CExs1HkNzOdlY959usSu0jTvjJBzzc8RuwyE9Uy9xY0NdE5gTcXXw6gncrA+w09S6h
BP9pNbptNHsMSrja5hQGcOnyRvf90EYJdx/21rPt23gQTkChAMb06StN+FAmhdpSemibADR3QlP2
JAiuo2RWd8vU7f0PCrjozcy6GA/ziQH2WQQMzmszpV0AekxdSkVGPDamG2lZPRIuVXmpgvh90zop
eLpW44NPoZfMvR8A3w6cC6rR5nPu+tM5qdsZHDUYrjZod+AToXEpynuboFTkd36rTaiancrgWyX9
7taWsruZ44THKRqrDAF2T4H6WI7IPusGd2Z5A/0sMPUQw8NlHggdlaBJxpskgbwcSJkbZ757GL3y
pUn7fRBOkHhIjeZDj9MCBCez4UQ2oMSNM7LUJQrcqiiH0OlNtAYEklgK3eywAwg/FK6ZRlzg9D1C
rVEVo3oCAgvgv67PNy3z86NpcYQVp9c13EFhClTOqbM3s9tDBISGtQYAjaN5nALEcmrQoSC7XAzl
HbU2w66pE3M3TD6+4HDM3Aj3/WGrSg91foYjT3lhuK+uDOIdL9McEQblvbpZbL/M/RsNyCEDsDsS
gF5Eqq9xgw/B+qfhulnhFvhN6W6iEboBzggHh7XPq6lwFah5c+jwnvAstif+UGoSAV7cZdxUwZsM
Y3HO7CIDgAA1T1AQbzRtyM/bkpABgAuBeqObFNktmUzHNIRmkxkPeIipOXSEEPUWEy5N1Gtz+5vL
GucE0EEYsRB8rXZviBdImuK+WBb21o6Hr4jbVoChiPHF8pzhxXclA/lj/tRaITuiLnDYStMr9kFj
FkAjxIN1AMs7P4UGPxdqMreeE76FftFrEPv3wPHNz7IGRUJvG9YB4p75K0/FBXrC1k6CD2enRVnu
iW6mpOnvEHZAJZylLMBUYMsMVl2EgfqBPrNOhcGLz9MMiJGfeOJmpkX+0sS+2CQ2zswgNEHVinSu
ZW2yd00LLY8rx4fuOr66rJPka8UW7zbF4NfQfYgjuqaGwfy3mXMkj/UVli6OdG2d6Iq5XmYfp7W3
Et6T04sdtEqtgx0H2dNcFuKJetTgSRelJKKPI1PPskEBxeq58oBk1Hgrh2LAORforJZ+hEL/4EiW
UimUwjGr4/dKFjq9O/MLNcEI4NCJutBoBt+8udhT7cHXSVQh80sd43zajdnn1qzeqKy0wXEbYncC
2qtTyQ+i660LlaRSQ/aas3AboCY0IpvUvjSB2lR2cjz1RvaxYUO4G7BJoTchj3WndZM66He1Gbav
bmmhyHOAACH0YY0/EiCsr6ksp02hh6hCDs/SAH1o42Yz0hqg2AE0Y9QN9Rwgt0EUlhXRaktNmV9L
VGGAKfOXIxmL0cuvtTO94IzjH2hytVPPMXG5NBRKmRGX67aonO93IOFwryJDwasJgkRZhQp8N2io
Opp6+O3/HQSGtX+w4795aDc4CaClqSLrvgTClod17bok9Vg0WqhspoqReOrxBCPLI5Bs441M7xpQ
Jt3IowqK42IHpmqHjL3arbda/GMhYRxPFYSZcfs1jLxwNqaDwp/OtC8DFKodJAaGnzdmw8+iQYOs
V9NQjF/dMVUnd4TOE7eG7rhWClKRIeR+f05QgJxmaYJWoPdzxVJ5SMaQl//ZhiYCv8gBBehDqDBp
th22si/T1XEkYp6gRowRGH2QeHg+rr1M4FnB6poTdNDZJZlDdqEenrU8ta8QWQUblzqSzQOfhNq7
+JddfHqZ4kNDYGNLhZiAlJsRwh/+Zqm1fKjOrGQFXXABfhJepfxprMMI8UD3DNUg/JtQtSbVbRap
M2/yBhBSnJpeY9uujqyfkNEDjB9qqEkDvGHqs71CZe2J0g48KKzrMktqqDSmmX/7vctU0Oyu1web
2h9PqJ8x8espirP81KP2dt8FsiyiFqCVChn6m6WFpElNOgtYfoJ+GaCO5MJZ3G9NAWgn+eQ+RNY2
k4PgM26bv11Xq1DsBgU2S6oXyX2nveWtdVoqQmiIS9FpKR+hIQ7op0UzGmDV/zjrtbQTsLcb8OJu
Zh3i9vJJPptIrtWzXz6RiZqirIPIbF1/S0OA84pn6g1V/s6X7FnJIGwFpiZfJ3foI1s+b/1F0Iec
KWTDK+MHffjrx07DxVV/NV4Dhh7fRZ4r5N8T6Crepqm03qYa8PzY8OcjDX1oVEGjZk4jGlpccYCN
RkRzgQZ5cw1TPA9DC/VwjMhjriW0IvndchXi5yr9nv8/wq5kyXEdu/5KR6/NMEACIOmwvRA1Tykp
R+WGUZlVxQmcwfHrfQjVK2VXt+0Ng/cC5KunlEjg3jPIwsvxhrqObdEtAynlBn/c8cmn8klPgAAK
9mBm6T6w7MhbaOTemyy6maIPATCaTGK1de+o9FkKJFLiGwuH9eE+rvMQVBgGMOE9Dn1IktfNdz1o
GCXe7fr0zzjX18W5zLye8BlwnNBp5mN3Ahux8MJYys/RvFI8yr7beKDNcr+E4CQ3AkCq3fBxpAxI
ASxQFnqDFsuA7l3XyBM8WyVoIROQutU8LyypQmnwlY70IdDErnvMJni2DkPSQfMeXCFPN35oi9W5
chk2Ef/cN9K5+7QOD95736iP3GAFAW2QbVqj3jf++Dj8tjIH86CF5lMKlftOdYkH+qCJglkF65Vp
jvY3Rz0CRoTJmZJc7rupxe6MsvRInaSbZgotM7dXNHBj6KSjHx/lnB/DtH7QkUmvPDKdVZwkw4MV
sHBeWLS49so52EZg/Micaj06mf2eV1HvoUhqLF24U+N+0LssIG+87kHVwyM0ivq1g/LorBw4+IM6
aY8gHxEsJ4bUxxw4OIl5RKUz502jTkCRNqfSxB4hA7UtpfWiNtAtmFqnXw5NsuqJb+wLs0U1y3kt
aPwKw8n4LVZRi8ZLFS/xdoneohF94BEQmiNPVfoSoqkJHHr0NmnD71LAuTw9TcqhmVMH5Gk9Grv9
ug2MHZcOm9MxOmNfTvdQQaR7AIBRhRAarq0TgYzK9TQH2hZ4pN7G9XwfwtASmyU43rhw4RqTvZtI
WKDKzoyOEE0y2Hdm0YeamcFJ5AA5O0RlB/hmWs9Fgdq+DnlGvoZ69D6ZTJPvYehbyQorx3Fe9JW6
FKTvwFkYyYZYRn1xO5B6ffaux6ANWF+SLvAhGheU4ihS1KGiMF9AobR94r7V7IIWoFcdho3hnrtU
eDqKKt4+RSWkCkYw09Doap96K5Jeg4fO+lfXmVOBL9vvzq0+oyWk9CKISSzAWRp2cHQCPRLETZQT
gPkyYHznDIvM9dUshKPrQR8KUZYHlAJaL4Rc41znCP7Bh2E63EOeUXuTWcZG5/UMPfhHCGrOFQ66
PnybcV89434PPVdBS2051vjg/hjQoZ8WEPGEOVsPHKkqYi/IeHYMosacGzQeX9MwRF+S+z9sASM/
7NY+3ChAtS7Lm4chid47Vj4N00tQq7CR6SxPigyW5EO+0Ln7AJStN3hKZftbnpBFIju6ga4G3Y1c
AXWsT29xHZo7iwhAoEc5SXNgypQKysk08s9L/ry6K0HJ9ku51dcwGsjFRPH28hrSEwA5vNfA5CwT
IDPWOgzQxG/9a1Cb5dogRr6UZhO9JyJYxl2Yv0DqYthC+Bf7qimf8/EpGIzyGI3DquIxPZU+wIel
jeYiMRp6MqSgJw7dgM2Q8QS7379y+gw75QYGVid9JREMe8OcgMyRFHNVBbA4jhXdToIr37BuQuEM
GnCPFmTvlhRwxT2EG4NdAWvYlZUkxTkNbOJlNGvnBDRAT38wWB6ekipFh9eG41hpNlivDA5eeVME
uxk5dyebsVE7jKVBmy6gCQdOjjYk07P0uMKfCXzgMJ07MVPzJrWCYyNJtat8P1iigxK8lA27itoU
30U5YkXtWNe+cn9NlVFVwa9NYrk2TeU+vVZJUc+dUtULNYnAyYmMR0kIjZG0tuCyMh0a1vpf41GP
66mmydMVAMgPeuL9Ej14m8d7uK2ncfjsGu4PabTZpR8juusbbIwcN6m/9bVa9q5dvEISJF8Hbj/Z
rjJ2Hat3Pd5a4FHiXtDBilr1FFT+2W7G+tsI/wAvqcZVnHEF4s34KaBxuZV9Wp+1mGaUmJ+DL1CD
qyqyYrxzUDyP4CsRu5mz1XFYkDfTjNs5JD03SV2FD6PdNv7cHdZjDQTyLRoUoJlDlip8NfH4wNup
OuTD+GKSxL+oPsv2Ofy4PcO06LF2xk9dDdEHnqT4mpqoZN0LJpG01LxAAxUfPAD/kxGwr91/9ama
vOH0GZ70+W4oHnVQFK3cdNx6Vjllz4M0oDHfmtHP7lXxqP4ZN+RnCSeLFzRsQzzfBufQNlxulRrH
VQUnvXPY4NOiSWS+dy0AedNFYICsR9hRfMPnkXtlG4iz5Yfg7WUm2reFAbNa5tSgLDlgoY+qr076
4LSRtcvguJ27fuPOdA5EowhV07Lc1J3zax6k3ytop0Ei4Z7Tk2M/hd3vaO/v+azoCLTGKZQXyrQ6
6YEuJx9jVQAWBv2ADW+BW44huPro1iAucJ5OQn1ElXN0SZ+bipuzAoBe7DzC9CEuk4lMNhprwDTC
h7RK0N0htv/SKvZpsZz8HL3MyY2XsKFQZ4cqNCpCdX0elQQYfEh3Bg/qs86bIvuSAuesQKMF2tS6
zVAPdO62EqaPcWI++NMhCY1hT1Hgc3nOxExPg8whCnsC3UQ9T+duB4mmcSi5wO8Z194mSx7i/7Rr
V3kHJp3LEuyJk+5YNi0KxgIMNKgw0E2eRRdUUn6l7oMVgSe1DSkRb7RKA2K8v+fQFiVygjLhquEp
BJb95Id+S/MG/60yBdNUv8H1IYH3J9BhItrqsIVs5ImY1kxH+qoShh4r8Di+XlWkkHE1UECA1nLk
rEADt1cFTbJNj4bSzBa8vujDiM6Ml5fAVjREqluuq9axLc2znoCueroxRzwBBSiG0ksHLj1lyl8X
yCH+ERcwnTdZOInBTRJwX06LSR7wFouKgPtqXaHfO15SxbDftYn8DLvIA1EA3Dyi3kKsI/Bqkicz
hHMR9OAKE4VyBevxKYzQhvPwOmfe7UepnR7T6UdbOulCZhBggzk9MBT6h0v1cBFDHrTPLK/ofR9U
ruw7abDWxB+bHgch6RFfd3pEBaFZ+mLEHnTK3eZmEXm2nfLk1BQeh3hQgIKJBlqR26ciLAZ0X01I
JP/O8aSQq8oNzqYzqlWHovIrUxCFbOzwwwK/z2MhYQcoSFvHoKghCmnV4UfhGLsSUrpeqJS7NUqC
7QSpowffNPAbGzdxK6MFHjgs8eCGAvcj0UMFCzvuS5qjduoX52oKdAb2WRUUsxMwdUtSeHAUIBfr
52iy4UdsQTwgCUX3BOXsaOnix+X5bEi7I7UzqAPnVrNURpduamPosDdgT2NEAE4vTIqqRNuBvxG9
3aopEYdiSMBBr70pYaICGs6oP/xzjP+Ri88BlBGxzfZiKpCOdQE6VqZ6tjehjpa6vrUtpsjGtreY
6zl6duxgWWiP3zh+uijPmEW5Hcw22ygJnphtYBtaVvmCmD3UoqawbMDy0Wf6QGSP9VWuWs9KyvxI
fQta32MFAq5whjUqStmcuoH1DIfJr6EKIStyHw1B/17EzfCtaat21tmWdaJRzE5p0gcPPZQH7ilr
ypclf0Shq18r6YgDFVb4XKbLkjjmc9Ql0XOeLuspgH3qeOnb57rOdsJInBMflfk8GvktMlthPmdc
fol+jxmJlTwNYEHkQE9VlvFSDIX9IDrUX0gSvLZt2Gwd2qLQOw12eZxD7CViS7CKP8zGEXPALI0z
ON2fxA6Gd86MqQrVBQedF2XymbTu1/zogvXX9W6HBxmaZ9OHlgWZcQHYfG6GxHweAtvXEcib2LlM
Y79n6rEpMrF+fSYoge3HwVm1vU095WABFACH9kbWVaXU29hkw66AGjCG+uGNqYRC9oDXwNUjRMMj
Sdq30Yz6XZIloxfIZHgzDWxZHBoEK6s2sMGD6wb4VUAI7XQ84vuxK2BCDSeKafxLrMzwSeLtB+ee
6mpFSX64HwjwHl9CECKuKgjxEP3HPHZUEV4W8CrULywU4FqwiUcL9bm/XmL33P0tNvYQNraz3mPQ
A7lW7uQ5YVbfOug3LpqoqbawqDceQ54/6SVXWHa5R4SQRwhYVwB4B2KmB8zQ+ICjLLkIfK474oOx
709rOPilL2LfOqkRmEKFUuWha/ivAwXl/hBX2NGCDjIsZVUY8OfTRz0p3+VDQG4X6EsrC0sgo25v
j1T92G3NMd7v9Ol9gfTlufvltExcTJVD+msZdZ/PoQdjEwaPlsC5plHXHvIYja40ZDGISSRYl1Po
9nUAtgtqFnpURE6Ddmv4rgdjGmcHNhAsjrxsjOElZsP9amoR6EOrNS7HClXfbMTus0PndqZHfAWr
JxbF4UKHeatsYAwNMKoY6b2OtfE6MFv5mDtZeGQZOYJGJx9ddAUf/UTZswivy43O8TFU+zFI3tEM
mPM6dC6dC/hi1sKwwChd61WkfrW08X+x0iGo+CCsBgPwGix+g2ZxBBcTp9xHxF0LmrsPxBXExmOl
LRfAMcLgeEreD2C0PgeGyeZRDHV+y7DsQ2QrG4CEyLmdyWwkEL5J7HlXcvgp6GE9UXbxWwqNYy9O
R7mvIbS3awKTLcGsry8cMqCe5Dz+xoW1sVnOfvppu6zMMv8YJivZrOwJKNBWC9VlDTjRh8QidNPy
9nRXL72jUZo45+vOaH+KIM/iZNYTuGW3tVOJI8AgMWiaKLeBstye/XEC8YxFybejGM8NxZIoD1y5
LscR+gATm8XHgyyhkj1oIovhuvVqGCDKeqe60By2Z/jXP4QTGUbPyKzU925yDr+vv92NmfXqj1E7
FiDwoUnm3WG8BkVTLE+taqkhvLeBkbeHoC8Wd2ivPishMXObq0MjbNQa2IvWgz8Y6DNYLc6iLiKP
AmX8U0fbjdPEu47lxUtjj/XaD2S46hyfvTmu7ZW94N9EoJo51h3BfoSE7Dmwq2oGCaJgKVChm9dT
dUpXpPTBSeNNWIbt5l66UpOogB7UuXs4zZUoaWzuKT1N37Kr6M8qxfYPreyJ11FEsJ6Dl4s9821Q
HDiIYHwWukG5qnlCsP6ZYjepqgdYubIVfDjVLXSm6XogN9JsreBhNNM5W18SDdTExk4EX2/hJCTd
4HH2oSfq/6C+g6qFuUHZ9fV+U53PLJZt+Rg83u6pc+0QQ8uie0BRJH0PCxQvABr63jCsI1ru80eu
mn6FdYDc9O2Qn9H/cWe0jKrvRG1pw8tPVOoa0O4y/mBBr3RrQEEHXDLSPttp9R5MN8PGbt+lY/nm
PxhLrV2iVUtGxynXCjXyu+rJF+ltPQXP3wzIG5TnZiFQ1bPOgkjlLdZDgPKV3jC6fF3K4VHh/+Fi
q9A/5D3Wy7YxkisUlaRnZHZ64M7QP4ZQGNX5wQQ8JKxTtoYCGL1iCZDTDEvQSjxUNYrm+vneTG+C
21NfxxCmeY9C/NLur4jb2yBPXLprqXO77JYTuVgWnPj7oprWBIbRelozTqu60dyGrtKcD4KVqCa5
yguNHJ+blpYbx4pvgTl51oJyer6fyWhvhGBtTvii++FuB6Bzf4T3XF/FIfCi8tnxVxBB9FKuanIS
RS6PWErCD86GQAv+Tlj8/T7rhsAT4Ojt/8iX0syPuYQ6wjSo58vCD+hMn3Ib4kwub28DFeuNRcoE
9YBlT46Rz/etJc3MS0plAjtXmquel+6lsil2MZLMb6MFZOXmOc9qPKMwKqGbexlsUBcR3DJFzxa5
U4UL45uWdummZoQ+3MIeYrk3cbk/hvUc2+I16A9uvmgN2HHj/b8LJ1FZKIzYR8NwgBKnUIcybGAM
dS6d9Gn1WRTIBjZILr6R0xV6sh7QYZYbng1xmX1SWoDL6IHGiLN57EQWKCS4M2vkw6CEsy/KlABV
VHyytKOXoGHkkhCojDqxba90GISVOIfgGE1j+mABnb2Eg4ycA6hDL8SFlncbQmc3ZGO1VyE0UtEo
TafWt87og+8zbOBDe3gO0GKj0MEk0LXy46LdGT7WefoM3o7TYtCEiaQLRWJPJ51pzk1L7R4Lan5Q
swDsTLdtTPj+gB+XrztYVm/gkwYoC/DAcNVBU+d+0Lnf08IY+AbW03IBJb7RIw2aHNor7e6hps90
roIhFYmBMtAp7bymPdh06ChbrMfWebznSaGAJwcExyBpAK3McTh2sKl86QFZoKTznxxI7Fx61AuH
KZ2aYHxijQSNsSksQOteOb3TLowC0KjIN7pNNfGL4TmzB0OUPQ5m7SyZtMi87Cv+2GWd8SBCe6Uj
sL744z/OD204/Or5ejCohI9Vinubry+a5ifT/XV0n2+PSbRM2xxWN1NFPnObop8BMPiJuWSlcykj
kPGYRhkDx2DWmABTQTyIzlpiItZD94PoQKT6tQzM+VZlGUMDKB5+lfP0OvVLfKsKgM8M0dJpqh6/
LVlHQH4SNOahh6qgKwNQTb4RDOLwAY/bEDuqf4xVFxYbPKWrmaIC4/f5fhthgW0ZYm1N1YGaBtEh
YBACmqJe4u80m4o10gVHTpcTSuHbJxmD4z+mEOXUOT3ZVWk/J32vFjrXO/SQA6Z3Ugqvt9x5xgeU
nXugLLDYM14aUgKr2uOLqEMyQOZbisEHtxSjoewFZN26cDukDADaQRW/FOYriCFi2b+/682n+vHX
BsDHuRCR+wNdrNd40yBPS7JvfVOugFxFZb6PIcbe1ZBln870wQcs+pbrM9Kvoi483Af/17n/aorj
5v0ybJIUABkXa/emANklIvW6iCiqXBCA3Hckq5ZJUYSXhgGrlbpZ9RZWsC3plfmDTWygMoUjMhDI
m7F26IqFtbl1OwciMmS4lq0DF24oOUM50aqfoqp8JkESfcQKHmNW5pan3G/LvYyNaq4HfKwccpIO
VwtGD8vaEjnYLbG6X+kwSmCxiKpZVZNya/DJvpkE6XtWqAdlB3UA45BnMGXhnpNl32uTqNfaFfE8
9PP6VDFFV31vkC32A1CSC41tkLpoKMaZCR3hkOziDmxIVsMAPIhUtykCWE0VE1stSggO3CrxlgKX
Tef0QdZPKsNzBHwftOEadYaodLCooqGCGlaEBXgGcZoFirx/xffxkQsgwkTSH0gHtIxN8VQpza6H
G6bIVgwtrbfYLC5D3vvnAhrJ+EI7V52+z1KQfnwzWXUxRumfRTQcw7gknxW08h6ERdwT9x59vwpe
IJRUHkwXe129+6eoDczRnOEb0lndXJJu3KmO/AjB/3xk/oCSS+32q9gg6lkYLvi6Sfr5Lyakgk1G
qQQ1dNT59oN0wL7tUMrIWh+qB1OoB6xuIHuZuq8GiWGK5/fDgmAFD7Yy4Y9pm9oH6Mtf6tFmj6Od
8UdRtieL4PtYaKUoAqOuNUxxQzjfOEk9g5ZcCPwYDozG4d6sfAeCuD2b/zGgQz1FT255A6iEjqHv
kW8DC4DRUkAtGaSa3k7Cpdtl2ZNCH30XmKjjJYmdPpUiZY8x9fSYzqSxCZVvN5Z7nTNIOCzMtArR
4sP8++W3uw3Cehxhd2E16RONm/YxihdYNyb7NqyXkBYbNum0oceXLdnrvA4BScAjN+3BEAb/pp2V
U1Wvr812judk48Geh+2pAdz5bcSeSoK3uHasM0Bi5Vrn9HWDLhPaU8VQx9LNoy0HqlvfRqfCfhLC
g23DvBgzgMFKw4eEXwGEuunn6AiE8jwooDcbbBO/Wxnk69ru0yaN8rIBQJaAAbQ0Rj5dBiGtnkcr
+WYAI/W9qOsdyp/tm+jLdAHJrGqPfqOC1EB88gU2nCOjAKOWibpC601Cg+XKiRuvhwKdMx1GdbiM
UdV7aWvFAEwFfy2epkEd862LbAnw4cAPDleBp+eDZmpOfmvj0QCd7Ayk/3edrwq4jcZmRpaUxtjs
Zz1gMvXYbuB18euMTznII7YbqAL+f6N8mqfvQjg7yNKESMtUz6ozeGLEcQ/lvN9VMLDkQ8i03ePu
Q4GDudeZJgbQJxNFsE9Vbs3cQqpTbiu2w65GzONENB9X2/brD0VSZ46djomlaA5UrgSZXA+z2gU4
tTKeIXLprKSpANMeFQqVsbPLBvUwoEZ+0gcepuzkJOWc2qpAvf6vPH5lFparXbi+51BCLqH72jKv
rcxDIYerpvVJGbzGueBnEz3FB9egUNGdaH1u1xQgkbfmNm1H/irNq06ztLbX0hTdQofT1aktxRm7
sOqhBHP/y9U2/v1bt+yqfWKOV17Q+lna7RJo7fLaFzEsE5LWXBrSLa5dpnYQRwggU82Ad68C6E9M
+bimyrMtdK715aA2o1SLy8vYab5cDhz9DsILwdNIa6yKUTjIDRuaJSRZJYMVXJ3K3THJyWOdmsUx
i0owkqd821j5vLb8fmvYHXurP3Q2tYd066IAMNdh5NugALildRzxvYaSCjTFdEUTjprOIS4GSPLi
o/awZnEO6TCu7rVMPaOyyYqPAxgPlM3K3CmgE2meBJSCdsD2vNolm8gQcVvsHFa91hmrzhmvq7NO
+UiVU2q0C38Gxg9gTA3ICXY35DuXh2Ax6FM5+nho0/r6JacnfolvpzrL06RyPGew8x2vx1nOQKhw
R2F+hs2cdEP0GVul40XouB8DyCPt/RSEAFKn/FpTCOo3lfmZ+/Ywc9H0O4tUKQCF6nAF8pXxpIQH
m68KYGEen4GWC7ADBJxISsW/pRBRHKKAvyUE9ZwYjTwANMJV49L02STRBYp4xYfrQPHeD93hlOWl
2CUCMpR6AN+WEMDbb3YvK7DNJv4Q1qjnWOFT0BNkYl5tZjuP+IdUmwg/ymVct8abos3tDqlfC89v
0+EAB2gIyPplBU5sdbTx5F0Bhg/iPIfF2Woo0FQUaSHhKzPFPEC78BYP6KKurCm+rQLhbwZAeg9m
XlM64G/54/jQkVQ+gDtFsYJEG+E+AKiEfIj9hs4q2f4aYEkxPshp4I8r9EDg2xgoKgoBOnQe9K2c
SNF5Bc2JjTTp82AY4kqBoZ9D9QYFKTRtXhlQNlbU2NemK6pV3OXRKkod+9oOqAnCuu2lgkDytlIu
mes8K/u3QvnBpS4zeQT5QMyqYgAvzTC6NbGYsQbhbfA6p6RPhu2aB+YnVx35ivePBHCoaUgfCsvd
4+MnD4ay6FMG0f1ZHrtwBcNLctOYzjA9HfsDbW13JxxA3KfopjcJygAMqcBruIX/OI9xozvA4vS1
HkZ17LuIraOJp0JA5nmj+ArP0qrt9uYUog3mKxcyE/BqBbnfB8J6SgNiUS9QqirXOuw75xwKu1rC
pa1dpZpJozH9UFz1sHXvdm1Ku3wV5aAfCmiOAn2GrYZf7DICPBBBee7SgXsF+X87P2BrTjfYSrN1
U/r1Ec/gYgH0pnziAn6wwhr99zo2DrYLaPKsGlayKOqTHFACBQUQxMjWr06p6xT7rkjq+WgN0Ycv
bKxvovFqOPTX2juoY+s0fQpDAL5UHlKgQ/C53A9BXA77ggN/l/f4fPsehHoh8e2dToXl4KvXyQpN
50zNqNkYZ2X2bOO7YJC6ABa8mgIodKeyPmKo/KZA00A1nT01UOdfmPBY2FdGkO4bc3QXcZjaT67M
s1k/icf+7CGj/MOtwnxmGgLG6CEAWH1hvMjAN17A/Wu3ucSXSIdwroGWYRdbSx0mVgPt96gpl6ib
SM8kslsYrhNdY8P5lpaxf4pbdzzZcfbdMll8jZUqFzZqbGu8NRCiS2S3afxq4osMX/uRefpqtyuc
GVTCukNjZ81Tb/+arypLrfoiIUt9OSXyocRL5zHrKhOiKWiaicuAguMlbFt2aWEsY7S12OuoDHLQ
ZEaIROvQaDCjd5iDF1YbbvRVfWdDz5w5eCz8dQ+s1925oSBxPtQ2u928h1tDlZZLMwwhFcfGt3js
hncSZdwTIm/3UBAkF/lXfpjyzu/8NN93/OG9B9rd69Xwa36DX7KEN9IWi/Vq3rcKvmTMgea21Rkv
Md4iXshZuMumvwnc+S5o+4+npiqHlwIrrimbQyTpYfCd29+tH9ojzfAb5lCPeW0ckoCAZgIDQOjw
ksXQYDWtV5NW/j5uIhCSpjAqfGC/oJkD52+ElQs6wP9yUWP5k54zbq0v4o3I8RYp/tVFaHmIR5/a
68wZjFXLQ+hfxanx0JaB5XV4Ab4XtrmM+rj5AeXT56Lp09cmjiC6kCTykObRuIsli5d1YkbPbl9G
MwuN/h+JJWdNYRgLnoVokRg2h3o1Dly1Yg9wF0hpoJh4gynF3g2qspzrYTLFBrEB5QfgLmKmWLqo
b13GqgOfFADPDzb0CwLYCRRtk2MFJOK1MmBN1aRdfyp4JteWxXtg7Gt67PLOnLl+fHZkVj2kthVs
oGhP1zkqqQ9Qxg7nYSHMt4TCSooM9c+OosFrp/nnEONC3zSbR7S48IRAEXlGG2gRDXXghJ4te2/E
swkmVFOY2NDAKxuYW3TtmZtVfobuH+HNOUpke7ZgwnrK/ABbryma8jGBnY5VKizSxJoRp3oCU696
qplaQzymPN1SI/DdBiBdGz0YOvDnA8jKnutRZmfYSJLgpx4U4L08fdcDMGutcIN05yt/AxVR9RLS
rFvXRmxP2i4wOepqsCHU+C2Dry0UQqi/xcaCXRh2xDrvjincDfpAAq/Ikg1AFlDuUf3Trd5ECCO7
lIy/wkK1t/BWrQoddOqmydyBuk3fdXOL+/5WkoHuY1O5i8TsjUclsBJhJQVPPzXnwoJgYuHih8aq
6t114BxBw/wH7KfzWe1g5xwyCxIXlL4arWFdJqrLXufzphjeh0a8uhnjS7vu0vkgXWx+YvHewLsB
dmV+gj1/6y47uJjssPytIPyOH5FFnOHRVQGbMYOYlz4msHvPXCh4m6rdUWh9gVQynapJbnlIQS9X
0mhmbe5fdc/q3sL6gtHWIwkhag7CauPp8D77jw6ZDtNpsmXGXyd/6bCZdQndybj2NNtNE9qKFqrK
UwcdRXGjNuY9eI83/pseDvKugSf7RH3LpjnONKejKQyHRZ94qMpY4ywMhXvQh1LBG9hI7H6BvbV/
iEmFYX3aULveQDD79CV3O1Wsu6Aqn2z+vBkWtAw0hyzw9L1lMXSHNl4Yk36/BaEdOKuWP7Rovz6M
Ck7ulROCyGC5N4F/nS+daJFHcXa8T+1CWPkUWSw2+mb6gtRCNdeWvFjqnFkzFFFTSMmD3y/AfZw+
AvyofKyDsNO0rdL9RRrUI0waYzS/j3+5CErM3MudmoEb2FhYX9f+riBhemIu4zNQS9oPQYuDBdWL
F0Og8TJAJmvNqsZ65kVy0hMUaJ0zBw/uk5+lEK5xfGNetz8DWpsL00qcZV+ZaPPFBAbPYtwSgNS2
OuQhczzqxj+LckhmRRRbzz3JkoMOffxknmh/RtkHVFlYa81plIXXMfDrGRShxNG2OigwRvTogzN2
7apCLJVJ0pUOk7ZDlwQrH+LDnvT24cILJUjy+vZR64+VZSBLoTrmb6Ix5pNehsO80Z1MiHSMfzun
0OrrBwrechZI2Fb4ticSCkz/lNMHapfyIYiTYRn2rj+7D+grsLRNttiBXnTeVxmfNVU2LFvseI6C
8y2II3TbT5FO6bMxhVNRms91EKW9OkYonB512KWxsSnQD9L524zfg/hkzCV8FCHl/junz/RkPOuS
uZtBWP6e02eyhp2rgX/IHNYA2UxAnHWlkZTEh7TxDGU5wDDtbOYKNzpo8OVtAIxVc4P243kiVfK5
HsFtkgVnMSC1LjRP/v63f//v//zs/yP4kZ9ydNbz7G9Zk55yOIzX//V3wf7+N/QTp/Tm+3/9nVuO
sInpQE/bhM+ssLjA+Oe3S5QFmE3/TUkLb05Uu5bV2ENIJjXjgz6EUQDOMHCPM5EnYqlzfdIEO5eI
BcgO2WMpwmpeho2/rMo+fQTMogH2N1qT2k0nJfhuP2QQ5HVAj/dQUXchzefaB8Fy+6DcwT5U00Gk
8U9OocJBDajv4dXCooNsv4/RAMFA4jhHfdbA5wLbPwe9hmlAH8CHhpT74NoQFZkuDWMYyEFEUMyN
jofH7rNmMVwIGzGc4Ebj7KQZBOfObfIl1EGSWdmm5SNwbwAyNTn4PS0oR1ae7nN/EMlcn+pD6zKY
JUE4+UsOuw50Lq0MhPj/+69h2//013AIDOSYC8wox6b4j7+GDwwAdKwlPCAFcR9QeIunsmU6QZL0
AS+6apGPLPMKFOLPrXJcqOL223T6nyMDAK5g0uQLYTDoNPh1ba2ZM0BZSMyzEPBls2POzlFRDUsn
0W9rP+oWYeHvCDwc1ySFVCj4JV5rcdDy47kBVP3c6WW6inlvP8VxMKxChfY3agEUjveuMSsCC3pd
hW2vQ6o+VGBY1v9wdmbLcVtZl36VirpHNXBwMEV0/ReJnCcmB0mmbhCSLGHGwTw9fX9IuWxT5bC6
2xcwk0xSmQngDHuv9a3v37v/wKrdde91HXVXnqaxH1mnVHp9NwQcEiJy3ahUiEumlf3G0Qmliulc
YWLALTdrqO2YVVZsOmICGmHGFDnygDwdnkbiMla47c11B5oe41jfPbUliEonInVFT/M9AQpiUy+t
stYIUBNOdgEZvxkwm0YiXHksO6hBde68TpZrMpu0178/kX9xW7mGQBcpCD7UbctbTvSfbiuDMJOB
nVu9Dd1qh3rJOxmhLepVM7oe4AMet3ld74QUL1WflPshTYDFDHVGowd3PREF//kyEkl9vH+zdLHl
g/Sb1lpCjIWSCEzvX90PjeY5W8hplzCykY18/0EbWTuv3KtJlrvILsU+rMkQmSTJNAg/xocaxRTl
6mnTURA/3w+j4eTnQZGLh+sRHZx+iIX9eZxaxK1qwa9ott6fI4fD/aFdb1ryU46e4eanPw5zYCI4
C1F82ppDvrzZtwePCr8zBOaxEsaioQ1QjXHCB4F1hUypeY8B2Nr//Zlw9P++pcCX6LrlMs65lvHD
mZAIirRqDis2ISImzHkm8MUKsDN1oC0szQ0fA9PtV4lhAV727AZGPNwqCzKoxDNx1ZqAuyWMqg0E
DZ2F5/JNrGDZVeU1peOht3yG+Nm3LK3f66kbAzJvGtaehvsu0w2L0J6ijCm08IkabmFv+4XhBHc5
fHByo7zq1QGQorqw3VOXfMZ0Vgh2qkxIayKchhcBuevFdOIjYzqTa2cX3602f7LWfDfK3D0z9+9W
GReTacenuytLTvXObVjwl7H1m6nLizLWAMb4YeEyOqv708ZWhes+MxkRisR7+OPJv/++03FDQTOf
dvgk1S1P9MvfnyvvL86Vpbu6xfmiNGaa4u1dE3myS4RnL6sydPcEbQZbY5LDS6fm8IBAfPDn5WES
hhdA3/v7DMJQITbaBEzWrtXqTpYbF+6cMOkM0jPMj6NH/dH1UIa3G0BX2rMNgmVPTHpwvB8wxGnH
0cwR69vstPA2eU+mBRoM4v7nSI8PDfjFA/gkhGqkiDaUsJHzglyVXv3e4rSsRd6uM02b93ZvOkc3
0hqMzV1/9Jzsz4cibT1Kur9/8/6coAUEivx+F9sS1f8Q9cd5Odwf/vE9cjCcDAbNf57zx4+zNv0W
NWV3iMbEpUjHnEbHi86OR2xbk6OCFpLUk641erX14rWxZMg5cVqsVUtTzWUhiUS9jVb9kmlYKxls
3VhNfmUTY23orJsdvQiucDZ+ySxEWenUOge9dI0nOyVOVhUf//4qMOy/uAwcQ0jPsaXr2ML74TLo
6imbnNbttnlSBL4Td+a+dbAkbCrTPZHVhxYnKxXIcFv6iTFHNJaJL0j66gvFk+Go3LheSlYvBIUO
R0NFI8Me28G8mZ7Q5AK8m6ojcOToGEGvWEbR+yEWqts6VfoaOe14bUs+whRTNnqP+eJmc87YtZy5
QY+PhNt1skW0KsZw1dvjfMbM99vh/jA3Bzb0M2iwZmjOk503ZybVW6TF8c6+J40PWfY0GkCtIYrE
q0kzjWNmkMiezeIzFeBxY9R+taiWsYOuKZZ5h5CQuz2HzUy3hxNh711GsKzK7KOdAcOgvhIew5m6
x0gbQaV9fzRzvb9gZNyJrpyPIdWndRgYOZUsr9uMfUxuRIFkO4oUxTNYILWpp+fv35+NbmfIIPSD
PKnXXbwszpbrw4i1s6vX+aFN2zFfk5HZkOCEQ60A4rKzVWX6rS5qluNmcWrbRlMAPSgsF6E49xDg
KgWacwpg/nE9HvLQC45FiHOzj/QIVfySH7wcImTuR8ObUBWxIomZ9U4yDVF/1E5bn9Llce9M5qFu
2e9ZTvMSVdpHLVDlojVpXupZ1GuIFvMuZL+C9BBhkMZZPg21m66GRjalnzQ1zDO9veiGXT/PDcQd
2FmuD0aWCAN3eNaRitZjWD2HNijZNmrmgweeYksvc41xsyKBmENsiup4f+gN+SNbqv4ymdkn9mj4
dFKnfWmj98UScMiFipjt96zeOdAcStZEjkU2aTxhLlgicFAJ6IG/v6NM67/nQNeyHP7jwLrSfTuu
htWkYYSzaIU3U/OllPMTNaruqC+Hui264/1hOD5gXjTxMYbnZqw2OuF6uzns0WvhM92RnTGsFDFV
l2h03Mvo9N7l/tCY4aRoYDp6HPOnYhRrYVfTVjk1C7m2qDdVYiUbqSfzS+yg/uxmbx/PVnxOWWqv
5tJBR6cHuu/6P3nbxl+9bdcS9KJsV9ie+fZtt64K2XBjE8K00m/tWQ6UKuf4nDj1VwlY3yoqP7ed
dJfIyfY9jbr9/eAsX82aZJgTOPbJUpULWibK9M90kqA5QaY9kulrHNpRuO9mvJGoCLhomRYJYWcl
ZaQZktnQ/oTTItkJelu4fDmEZOT+5F3KZU/wdgfnuo7DtOnA7JdsHd++S6cQbQCfFjrWaGg7M5Px
1VoO1dQ7u6Fi3gvS7jylUbHF8pmv7g+NkPwN5ZrXUtW6b6Jaufta/K4YHgdYNNckNLV97qCKsOSs
H7wZM6FqWhenLofQjE4WnYXT/VHZTcCRwRus4qzKPwyYKmPaWFez8yiE1la3ijDbvhvYilxn/aGJ
tyy7P7WFmN5HjZtssr5jWokRzhgl/zTYW3WNqpXlUoP6f78kPKY7LggT+LTnLlPPn9blysxCqblD
C+FWYOwsQjINlgPAcGROKNu3BcbiYwmKaIXNxd7xbSAUzqZEZX/SR2QEZAcCeMqTYD2avXuTHWYo
fkiRrzkj0Qt2sWlUt5kYwVtSkwkz1pwVaSm/1Ltf3OQXuQRod2mjNiacUkTbP3mPcpkef7ggPAQc
lhSmqXPlL1v+P71HoxpLUrPLdht4nrMTdHEsqqDV4Dcd7bK2y+jGLwes/7QAOt7zH98j/8PwdSsT
fjjk2ckcPWPD5cdk29XNZbHRFZWNKD0OsHxepyyxMHbYiPHgqcYXPOfcAGhe7uEoTgHOcABXDsAZ
Cq8Ip2odhAWCvkWGU9uqWI9O125SGxudV7XdXiwusijM9iqtrqEMNokWWP8f94tn8yFLyzR0nQ/o
7cej0rQrxslD1UzL7Yx3S5ylgn/aVEbvD47xMGvVcCJJVfmZY4dXCyHevg3yD1DkI0R1eTeuLTOv
ILLND9KSRJYZZV5Q4+2tY+ym9Gdd+ZiXyJSs8YtKSud5bN9hF51Yi1TTcSY9Bm+G8a5JIeqg4Gn3
rqEdgqjZVFMWrElHQD8Q9catGMbXpLI2tJazL9IoKES78mufqmslqFKTNX/U2leK7a6zyuT6J7fK
X9QiPMdi1BRSYpP98VaBZcO7ioZmS48yhCrP65eSSF19eRP3r+7fo22x+DYHspbSow2r5blDycva
3ls/zOGyOEvneV8gBT+5drYJ2EAc7wkyaLlRmmlHU68EtcW23Q+ZPJYoqk4leZM7qYoXJBr20bDU
zXCGeJXVdHZmrdwL15sfauVyidtEELWkxP1k2yj/e+5gr2oKYYNrkLq0fliDlhHLNwlgdjsPZBcu
glB9toZ9ZNvbSXmZ7zXGuHNs2A7GWH5pHbd/iE0cu7a7hd2Rfygg2awrRcxuUzqfSlOZy8ywKvRe
v2gz7S0QSu52oPXvWVWzcgICTzV9OvTeTY8DScyJdzCJLT0gFyS5qdO7o0mvseqVube00fQrvKam
5W0mZVOLyvL+QNVnXdV2se/H6MvfXwzivy8G5KSeLoTh6a7DqvztTTOXhV7WFoWpPgSHgzvOoWUy
0XwX6cOSt/iMNuMxSlNWhFKoQ52r6KiZxFpVqEw6gwSnuwJONi4EYDXuAtVH1yjOoivqtasedt8G
kVjnoun6fcQFjUNWsdvLsPXbY65dXcx3279/T/eJ8e04ic7e5CQzbQqL6sDb9xTPRlyLuWy2mPWl
30p3g9IqP9aZZZ4bpdyjwrI5Uno8t6BEzl1m/XbwCFn3TSs66I6FSijXxttMs/ZWN7G4aPGZuYEk
rsk7/3FwO2sz2yB5BbA/3SO7KiUvL4J3jWQ361b3L/EFjuiBOZDJhhAnHne6x55wMcCgeQ/Pg5XT
dkiyY192lR+H3cWiWLe/+wearHHWnVD0qWupnpoUxl6dnhePy8aj8LdShUl3qnH8KGiH5a1C49U1
cdQCJ4d1DJcmys3ommoGlFEyfVaRMYQ30c3J90PdRV8M2jQ/ma7MZRX242kQFLqEdF2X//1wGroa
8ZPG6EcoajyN6zQHrUm2DujGDGBi/0XM/S+RU2vYB4R29STbdq1zz5Tz8It0I12i2T3MrH0OcMc+
z1SuzvfD+PtXHbU2iDiVs7GEmRwxP9IY65Iz/N7knNTTC82L5IIousOQWEertjB2nF4FR7h6/MlF
9xfv1rBdQ2ct7lnL8PL2opN55HQEJNbbwZwNvw4R53WeM9C1dtNteJqKAPK2l3+bwuhxKnZWblbn
pKJZM3ElaMj9Dwn20KgGf1k7h0FT+XW27Z5WTacODSzgoFeFH+Z2twPNTK1xGD84SUbMIYEHfqHq
2p/73tt5Zp6sYwJw2DfrKaUODsJERWdiD/AnWG3HYTmgpPC2jkJTErO5uh8U/eKLW8I3mqclFqkk
82xoYXBNEzaJOn0KCUxxBre/Qce29+Rtp2u1bKFsb2jXdjG/NwSxrvGsSnbegoEr0kBI2ypeSsn2
pqio26dYXX5ypdl/8dlzmzuOYZsGH/2PdQXwyn1Zlnm9xQrFKEpGXZ13n1JZ4TIRBJFlunsOgzB5
MILM8KEWuDvXc5NnmyTgc03MT6gX+zsSvS2raO/k91ahbZ8bj/30PBelPyC7r0pbvbNmmC+k4oXr
EapIWEyfWxox+/syAB1fdkSAOMWTeXRM9ehlKLXZJyf1SnkgZ800o6fZGewk8ZGijWp2VQMHu8kw
+QQCQMqyuhwm82OAtXp7r3fdsxeqMc13uL0ucTmaR9Tv2gY8QLryKg36kzCmnRqolOfQsTadM7lP
uGDcpznZNNTb2DCIU4/2+ALMt/T//sK3/rvRRFNDGgbCtOVG/3HZ5ZXJRGFNW5Q1uEqsMX9ywvrX
fIQZEHclw1OEUEQicrogrtIPZqCf6kx2+8ax5Ir6Tnyz6v4F2dE5zj3cAXFOTq4n9vpgD3tYkwlt
1+oXYojTNQP4vI5ZOwlpPhdclX0hP+fKii9pqN8sJEzrycVAxqD7oe4y59hnToI+qiS0NaxQqJcS
lv4cUj50A98OKya7/LMc0xGxJ/UOJzWaszuF3mku+ucINfbZo0jiJBJ+cZCniO85CCgJlIxMOqCC
8sz94/xfbxp3zb2R90WVU02KQPvDw/+5xF9q1ahv7f9efu33p739pf+5PG9f/vYJ+83T5scnvPmD
/Lu/va71p/bTmweboo3b6bH7Wk9PX5sua//Telye+X/7w398vf+Vl6n8+u9/flFd0S5/LYxV8c/f
frS0Kpdtzu+dzeXP//az66ecX3uu43+cPxXppx9/5eunpv33P13jX6xaaE0KdsfD1+VbjvcvjBPs
AIVLysKyGfjnPxj+2ujf//T+xeXJlppCtE0ggFhWQ43qlh9Z//JgUtHPQZNneYZDY+c/b/n2fVL7
fpb+uvsq3o5IFGIsDCK2rguwwcx/9g9zX8aNaOmjNm48pZ+wOdVsgSJ5aCwcP10fGyvPJeAlaKIX
VGU00wjgyZxB+kXa25tU87YpuAKkzuk35XUWKPuHSkWvy+NO1UyjkaB3BKmea/v2p4/3t7fy58ax
fLsivL90g6YxpUKbbSZ7hLcTWWprk6hnkkZzrxdMGMaBFGVg5MPiWKqEX+QIZCJrJhe9kaek6tw1
oQHvS6ueN2lXVrtBZC91Gno7AcoeUA+sW73UAcB3fC8IvrIEH2+xFhe7YWYgXt6/6BCJwzNAzsH+
i6wtd12nFg1FiT7RpERB2VHYaKXY09oYLU7NczBDlsqtVqyHvHTXrNU+5nlI/mj6yoIGOsjyeZvW
os0YbkaDwsEDbfGTwU+8rdH89mERh8x6kwU0u6m3Hxb1p9lLRDdumq4xV33qPBMbkxyGun0ZbH1c
Wn8wozx314Zq6fPH10FMwTpYXsqgcCyI+0caOe9Ce/rmjUu6tNYJH0Oc8I1W+6bc19CQEvtn96VN
bYAAKL3XaLKtn0yiwnuzXPv+VjxeCv8Bm/Ss5br4U3UhXTrSiIiHTYJZ8zQ7R6e2WuSYDMpzrnGi
BN20vKOZNMfJXg8aZwcNuH+ss4iuZG7dzIL+dJGu54y2dF1pyKgI8qUO2DyO1KPzKDlghBD7vI9W
usq2OoXXtUHo23Yk0Ld3nJ5lH0rPv7+ejb84RewEDNeQnssCYRko/vy+cFq4dlsHw8Yusa5A9Etr
eFvLVReV/PuNSSCyFGcDac1ZI59sNcWl2tEM3ddSp4G6nI62x0CRuP1Pdirgvd5WcPnUbVs4niEZ
shiwhPfD3YabBsSySNQmKCbADHl3bMjoPMSA6AKqVNBwsvcjeF3XLnHGNMnHiAUUpaq8OoRmZnwu
yJ7aV3F8kVFtQnIhRKquYxyt6D0K6R0bFvzg5K3TOCn3we5sRPOx9b6m2Le2SsJQ9DR6ypOe+2oI
scXfyjDsr1jHzpYcmsesgKpAmBLsWmddleSrtE5AX6yfvG3kkhnqDB/KfPhMEg5buzqRB0sFYt9Y
BA8PxqTtwyFWK8eN46vpokNhYfY1t/qC1WUPRZodQGNXHj37VV7BOKbB7WdG/hnvWbKCREW1FgBE
55iHkPztNqwnBLVjw44rlj6bNd2PTAkpTdbmtuwAa8kxR/hBPxChQLNxXEX3EMnZ3o6Ndl1pgCMK
EX4OO3s91Py7SD79AQHgoahlvm4NSFgziNC5qspbZ3SfMkfcGph6hOHmX5PO03ZO7Obbvn5MogxM
YVHkkGLvK2DQjvpknXo6yn6VB7+QlUhXnkDSqJonAmzrlds5FgOC2DIB6YwF5snuSg/mbf/9BMiy
fhZ6U24GGCjaIrHIhofB5bUmFqUpm+UfObEMjVxKEcUTZBoiLQ8I+skKWJ4fsGLFL/OkXCV37aSh
VZu9B3xZcL/cYD9TN99WNSsinCbgEhA57tEpESAHKZJG/hhfKNM+weLdTI6UZ4Ah7lHaxAgNY1j7
Zf/LwEqNFDwDP8Ry/YTVdQh/IQI4fjT64gJHMTiNh/utxZhHHGxbsq0NElQfgXGcLEpJo9fn22Ah
euXd2un7eAuqFfXieBvizttJPchwejBAtMMIQNLsXrM4/2QXVFnngrCz++eiVZf7s/VYv3a2TK4J
NDJq1MbeKQdQRqEWPKY4MYS0HeQ1wErvr4l+I58f+UXm3Jb7BpfHuq5tbR1P2nzStJqS8DSvEvZi
GxKUvwryeHZQ8cxLaoHMUYH+uTENGnSVOuvwoo6OHLL3SQQjYFrQTpr3JajVcEyrBvVmTha3MQ/D
2R5HUMRh0u70sK6fG0v/JtOdo8XTYeoc7xAApVvJtquR0rnUnDo0YXZWXHPcutkQ4GMkVmRdtvN4
ycvKXU0Qlrc9iTuxbmuXrmyc7VRngw/qpNlRoVNbOI7JLl206AiqYf9kugaTTgPamCfhjrLSmRM7
3kQefiRjdj4ZAX6kyZk+yVySp6PSF9wOr1MdyoMGA2rFtro7KgFZRUlqG0aVk08AjSMpltKz2VUU
OUi8KKz+w5how9bl016B8Swe5vFX2U7rllLNIdYd2xfJ9OV+vfLnXhAFtOv7mYmnZfxZruNmua6U
3iMtbj0/oLbeM28yRnBXGKpHRzYisd/0kQ3pkPSdFWY/LkQ6eyu9xiad8KLDwf2SDMHyf/XgJJ7y
2zqhXF8YjPv6FN4ITJtZvTOho4Vu80eDUMCdqssXvTcNxL3eUek1WeRBdJrL+sXC2LAb+qLzk1DP
N/dXPIedRv4reqoUOUA3NO1xoc/KzqseYq98MKLQWdm5NUE9GN8hJIouNq56rqQDK6MvvDLbt0l+
WI/dgPVrLCRu7YEyeps/lyx4AMhC3rH0pD8NogE50TiXyIaLV2jljgP5Pmjrp8R6kEvTo89rfaN0
490A28isBvExEMk2tfTqhPyFzl+RfqyzMGJuHlhtDWW5xTXl4VWadkNeaZg5+RizCsNODM5oXVrZ
KiEm5wimU/jJsuwKNZwPXWhf7qcAPNJCbw2ubVeh4/dib9cbzYLMZg7q3TXR7le0/sQMJt6HNFDI
yhwjXzleAI9cBDVcEnMl7Q6TEMs0fISPWmlOKzF4xDXo5uP9Q3Yj80tQNRFni7VgNrLMm+bIIWhG
Qu5mW7AaVMgS1AEelFXOTTTGU5K3JqdIeTtE/H7IUh/RumqvSuGcmbtIAFCQ5WVK4oIbaxzXxFFT
e4Y86BdmLfYSFrGvxWG9gcCZQy3bBs1c7Gelu2vDVD6p4eM1HIvPYPUicBB58SmIf7UMY9hNhZHT
/wSnCuTFXjVppm+Dbk6fiCh9MBZHFF2qQ2dbFaj7UNsS3jhfBTvgVRIYG9HA2KEpy8q2SreR7hyM
oZiech2vCYg+9ASUzzhn3VPWOuXRqvqnVIv2LQv4ByOBQBKIvNplXgP8YbZG+rvVr67JZexgblq7
1F5XPVDD5SaLwYauYth77wsxXBzyuGscii9Z2y4DEOCNbmZRbww8nN2oO5tT/yGyYvs1jaOLHsOZ
lFX9q8pBx6WZttOEPX5oonxjQlx9AQqPFEarPjmGjN9zHs1NqeKX0CUY1Aqm4aGptcIf69m99hZi
xsz+KCYt+UIOReV7KvWHYW6uRVMy+lhVsutqPi9nJAnZbOVrPFr5lyTPL0nV+mPX5y8ynY09JvZi
54beJzGn1qmu4g6xgu29n9tVNnLv5yTjvretWvPJobmUoWacBJLmvSgRkhplu4uKIt15zBDrhgGO
rYo8y7b0dk3dUccruMryOF5JdAyknlrBY4gjBt1JTSJ0mjmHIIZNaee1OkXMv22bY+GbrR3yr/ja
VlWPxqPl/rT9oc/Lqza/hl5nnIKGWHLOU7IbkVJQzMX3bFN72tLDvnVZhwTBz+oU1d5yr46i+9Qm
ab6xvdbc923CAKfhKSjmwxhjJYdwrfkaoU1QBAu4n1N7UO5YcdG7j0xcOIErfjSUAdIYBwVHzHbU
KR6mpGekAuznMwtbpzLWbshDTDLQ8LW0jLaZKMt1GpXv65ncMc/qLnVIW69lLyK1yNvRVvhYmbbm
eynqXA0FHs3wD2gKzIOmcOriVDjeF1tFbj2pGv0yKOqcu7Iqn7p+Okis/7J1Hosa5KfFp8meclmT
p2pj4VR7Hqzms+YhJPSs5ClAW22btfWc7SCInqhfzo/0hZWfa1W9GWc0pYE7bAfG9ke85MamqrJv
aqqoQDKah6W1Ba9SPKvIenC7rFijo4EetIxvRPHi7AJgeenG9JViprHNIl6b1xrFo1vVD8XyxwG4
2ZxRo7pqCJ79HuXHZME+sRIl1qlFVakIENN5ztQ/dM28I+XV8U3WgrsAAJndzwXyCfSu1eBYEJIF
ep4mHny3kM5GRfkSRrPLKVIcCqO2TrYajzZa3n22YHeh17RPNGbrteatkX1MUFirW2hW83Z0Mlwc
OWSP/pap2fIDRMGdPhQPKb5/eEgYi6kY2Bm179TBDjHJgkLh1PzK8qPaOTNjy2xUH+Yl04MErq+D
DjXKGmnb9Wm2sRzsj6WnM/Iar5khofKx9l5lQnc23ELBRnetA40zUoTtnstGwCFu4057VGCZAhm+
D+qKIUR2v+hSwWPWXe3GrHM2U6vYZsRiHMdIkimoyqUwPsm9UGqto09cDcvMEhhIVdI5gLhCn95X
VRhvxna+eJqevSORUQuDTVTp4WUUdeq3bJP3km4i9QkAyqLgl7PAmreOPfQJ/nbT4kLQL8SLRT4W
oVUiuXZrknfnAnFCjPoDfB4O4OV9Uo7YFIPusiane85u9n4ThLEd7mu3hwK07CIyzTAxAMeKP9OF
D7ZXHHDs1s/kg+yLeQQ3VeYaiOR0XOeA/jZGK/qddLXHommrk3Q/qx7wtVLNs9kGpJvr+a1FPR2X
86pa9j5Erqx07JtHS2bhvrHNoz1Z4waT5edYZDHu3HDduAMZBAOZ4Wl5HXQlSSilzK3FL23d5Dt3
mZT71HonXd3dAyDMjoIUWdvMdlCmy0OE2Y3A5g9607wbxyq5BngAyiz+ynrB2oiczIUs0B/zOf6l
nqNvDoXsiwHVCbuRnDf3P2GhtFjBxpiJFAUoTf/K3OPEIcfUDr5o/ey4K9kQg+4658H75qqRLoka
sy3Zte4BXvLrLOmFkrG9dj3EFmDFRz8dkvh71ee+hVSu4xcige5reTUJJTkrElG4F+6tHZVYFcLk
RiNrnmbMkZoO6sYyvPJzr/JVoGN+DpLAfiZk8DGUGaaknsUyXZAI0YYR+zHoF0OOr32s4Wwr6KJ5
uTeB67a0DUPJCCKpcHxoehSbdBY9dDtLWnLAafK8/Hiv48SJ3Myg0S/4dDcN3I8HBDAMri0rFUOY
Z4MZ8nwvijQhWx5jtPcYN92zwUXMlFMxais/INuEtrr7WkHwXzej9T6AiENBRer71GygroBL3LIZ
FeBoeu4LOteqLQDOtN6jnsknKy+ch87e1Pjy11rvtpu+Mko/qKaGiNQ2vsLtZ08mw+wsewHnwDDj
jUxhsrGECbjcWvNRTFWNeynFjxBMhJMEYDUFWq9ilms3LVlIx3ns2/d9fcXyIiMUvQly+9iwrWSi
lA4NqyZ4zNo53SDNAphIu2SF2XUrUZrtBssh+dvNSlyG0St/bKsoL20FIS8rq2UJZVXpbdJYp3oj
S3o7kpdAJu16BrHkam22dqQwNvfVrEpILCb3stmPQVW+BsvzlzwlIjK6TTqHtzYvxCHVmaEtt32u
6/rm5p13vC+FRDCUW70NnwLAEL6pxwNWIvzhykre3Re6TvoqytA+fl+QQrInHO8xCopykyryDYnJ
BG8MInEV2APrs4WOYhChzNpk8FZWl3wbteB0362WtvHBpjz5wDjyPsdd6t/XvkWOGIoLT+28KcA9
gT8KGwBkH3Avs9+k6bwRYvqESGw1unOxzuIW6mtrnUu9K7c5Fqy87YHM1Ga+MsHzrHj/xr4dkzP5
OulxFvJz2XvYzfUMlYLbn3g7JNKGtXPqo/5r5X1fv+Oky2Z9lXrzfogSc1OM3pdRJMWu6p4Rzldr
LReQT6hqr76Po/Yy9+euVjxrTW0TJlZ216xK9F0ORDLO6g9zl45PjmzwBYJ/Xy/kY79stJNokfWt
TAr2uzZmg5RF9NiKJO6Jwxymq13UPbuDnOr4GCY3Uxkk+0TExpLK04CRdNiiAEm6hMuhyTPcoAwc
G/ThgEgaOTGbQ9q2hcbiNUzKrauPYUmnptHIhDD1872r4zDrp7apX3LKADfdgt8nW7UrBoU6La2C
qyv0AByUmtcDO0hfV3O2pb4DmsQV9b4O7Bd0gbm+ggW+6vDfH0YF6q9t5o1qwMjEy7bpfoJ6Gecb
6L/ZxcqceGMr+9Y389ehy4IbSwt6VQL8igcKjLGi3xuO1Z6HYRtoUQwng0F7ErPjo76Lt/d7t7AL
zJPkK90HnHEshO8f0tF9CEYm88D9Si3xmyn4RZTj4UqVUbXVSQ3HMx98f2tyuAWhlX/LTHNfmn1x
07OQGowX21uXvbDsQXqOXoPyKwykn+tUdwuUcbeOaq8fRjI7J6NfhW2/tiQD2NjE5TOhsXu3NJyd
ShCRWYGn3VxVho/sL9dVcXF1ChpaOJqP1OCjHQuUazrw6kAr6f44UGANNXGjlwLxeJnwi8nq9oXu
HKngaAwFUwHimKtdNo62C6fsq5oHIkkcY8u+6I7BkJ0DoMjStHUmzD1LzmCbyJR+d0rWAtDM8jWz
rwOmyUsa1U+qb3K0Lm7HVDwNq95qje39HxiNZNyYLmGmptZj1GZd6ATdEYYpz1+qm2Xnnau8H/aM
FyNCCoosmZZ8u2enSK18tPCar8uCzyVssEwq8hbZ4rdfEyMjoCbQklXRmOkRo45/Z9e7Ab2NhgLE
Op0rkkKMwuetXBniaRmMssPgsZdWVm6TVh0So5g+UIO0er31lxXO1hrF1SQt50SIJobKtIv2TYVH
taI87zelGa7LcO43d0aecF7v+3Q2LTdRJ7/qAwXjxMMxhNgw8DGfA0haishRTC2xdtBkd4EDpagx
T2FC8kz8f5g7r+W4sWRdv8p5AeyAN5enPFmixKba8qZC1EyjYAvePf3+fvTM3hKbh4q5Ox3NEE1V
AVgrV7o/80/ZDto6/zAZiMwMGwzD5TJctnHqNFCcMg99saA4jsgT/OeY6Ftg5nfg6G9JllT//Efy
5TXk+d2r3gJN/z/ERC0THOD/DYr+nnwp45iv//P5/z59C4yu7/sLGbUs979cKkVJhpg+qKbKb/4C
SC3LAQcFk6Tzn8JtQIn/AUht+7+EgYYRTYoew3QDcM1/AaT8Ce0uVJM6C9tlqMd/ApAK//zf2qCA
ciDXClx6t+iINK3AFH76DdhUUiEBk3Bnnpn3u8lCFEv5ksV0WPsvVvtE08QPUKBXoObfrvcKZkm9
khnM1WiewxQGjJB+Cwam0rl3TNSsW718sxtvYKhvXs2nTxCrLFzwFfq7mKmVjQUjaM3rsLuWN9Qw
ySfzsqe6cuvCPPb+5daKzb+tJhyHhNqWG9B79v1qtgSTA1CoeXYYw92Y9AkVfybmMYUYOKUJpaMO
TQTuc8z8sKLZw2226Yxn0iGnrHeJBYutMzs7lySbFZc7Oka2+QA305WJ0fWHW/tcYfj0k+d9uPQf
LJh08c0j/yEZiq2+TJL9pAc35rWjNXw5FLDatGhuhuOFTN+zL/uLa0H3CcU0NY3xiLeUPrcVLCBD
smE4JyPtjn3m7NLpqWesLbc5w5fTGk/NwluAhOpsEwQuXJPEDPoVn5LPz7qkQfnoWD5nmacPCarn
xTH2sfNkmR2lRs/2bf0TBhjFm2yu3Oz7a/8KNf1LsL5ZeqGP3why6ntztgQSZK4Z+QeofCwfcY6e
Rsh/cGy3w/ijSmdqa946PrShUcBL6yNn+furRsB8Y0XG4myRlb8y6Du1nF1VldsBUJxnbglr++GP
waz/2RrdsZkof9KIDDKsIEfsccR+UIEM8Ze/cdkEM2f/2eEo+0jxzCavP4RDd5xzny4oqFtMBovF
5bajGc+kjnz0890Fg6aDWybGfrrYu5LhZrcrUCm4bwkF1AIlYTU/pYNN4XOxY7gqWD75d29DEmGb
XI19QhFTfkMIuK7eybDAQ+pQW0DzVI9LBshATxrjoyyaaeAP9mNK9nlvbrRHOGOQI9hTwPUviEHm
Pk9mvmMEwjFzoalk8hsyO3SwLsEdz31k+TMprw1Y2zIX26BS0THYYI+I99a2YrqcC1bYWBZln+R0
dCT4ecmM/a1JN24DPSYLcbGfJadOz91Bb0o/6WPcXyF7fma8jdZzhLbL+OCDNFwQzPdF7VVB5b+U
5je7/gqhh5OovNx8mhS9OrzT8/lVvb849la72cfFrtSjIAXcZgiFKAciw2dLOG9N0W04FXWR72pC
8t6s9uzKb7ZdHCaL2QY225/DOXVrOJPPWv2Y7tIuNE79eDl1iJNUy0jPz/vP9Pbx+V9BfqUp48ah
mzE2IYuJgVMncsiB8kO0/6GXoajaNeSL8h82Tr1C3f91ajGClGzYDij89+ennUeGBvSueSbrAvHJ
bVNdon0yucf3n26tlXmtmKk6oDbOssIAXPb769S2cYGHrSLVS8iss6pdu81PMcX04FrG+OzBiOwZ
0d6kSzvRb1DXdbN5MsKnqjouPbqRYQ1V2+yLllRUhKPquhsdc8zrNuJQJhx9dtq/pRtaGDexWm6M
l/Q8oUJ1NBjTiV+JcDjepuMS3pDvEp0Neu2HZyiGf7Cljmpevn3oyKQHg9qnKMJjpxnn1eLSC3ud
m8KG/RlFiCjWkMKQLdTxmwoPXASKOpYhKQjBzoPD3XM7PH/qUP+DMQjgCUiaZ5kBKfqO8yg1UMzP
QZOdwqHY6Wga/QdmQEEXlWzawdre0vI/1OzrY0CK7FmmbXl++MqolkZjRZw2JvzM5eZqlpRXMyFw
eoJeK4qBbN0Xd/6B37D2rP9t6SIuSDM0aWv7VTkR1cpgMMY8nUsCgSQhGKB3KrYx2+njCJ1aDQyG
pdMZ9/hLjS2EKwgRea6uSAqzE7S77wsxjRFvbCg8Uoy3ihyX3hod4m9s3EyFNaOpTIhiGPBOIm4z
Tc4usy5MYWr28HqrvmO1zbJEtUXjEM6GTfefCcv/MmIvLqhT9If080Z3OJb5Trp21atIAAnD3dBi
GlCsUmY3M77LHQxIg35uivWDioXjgTzTLUGpGE0XtwNFD3dpVp26+KhPC8hEM0RqP9nWerlpKXby
f6TZ0WpDGNzpdPh2xfDlfNfDBVW2z1kMh2kKrJPiNjk7WR0XNdgYz5b9WQxdMhi68dmqn/TRN8RO
T3pNewnlbHibEJF1rHwXT896NQSbO+oFYG23t/KqKCGdgyM64FhO3Dwa2+RV2k340Tele2yGbAcn
0LaJsJZXRmGTN/eXYntFdc/AjwlzLHofHAx7haMBpRLTl7krInXGX87YV93UyDAeXS4vipN/tQ50
k5xvt+CjY1XHPvzskXFNWdR1xzq8NlrbZPMBoDZGadMQY21lZ2Eo/J9l8xlld2P+7eztpL7ge73E
D4xj21pMnijJ+htMf8G73Q7JfUsukQnPpBKKrXGzDg4lGEPD7dTt3hhzKsDqfU3dWgWgN0fjb0HK
vxTdsmMU3WyNwdwaxtPMXUh20E1aLMpka2oDA+53dWVxUedojRhws1aPVu5LV9b7Bh/vMt+ljFWu
PZxd81kbJI2TlTGRsrX10DOL/+Q4iAfzvCqXDlZxeBl03CDB0Q3hcowtsENFNdBgIHf9M5/DUIqT
QYwr50SucDz+sUTUMoXR3s/IXTQMGQGCGGiQBVbeRtSYW/gpYfepuBkbD2FKcZQ65grhAu2k1yq0
VTzlO+reuvHj/Oc1gEPbbJ5qlq5dAO/BRHta81at57XObsQTq5d6L4/LC560bdeoo7IccaZJtUqd
XVg9l5VD8eRzON9Ds8oUP0v5GoaamNDOPF2ZkxGyjLhdJ4kvzOYHyVeW+huZJ62jzqa2Cg7DrRwA
vJprg6Sbxr4dOVxiuEvhqii3ZmwdFE9wYo/61CjElDFHsNYwO3y0rGesOoOBjCfp+pmqBo7yFOBT
EIwEcMy2eCRaTEorDy5HJ5n+Ovp6HFnB0EZa/PrJNZ2HxSGJM5q/ZRWDM83LiS6yXQ1NTBvnCD78
kXiVTPLe3kllAkb+JH9fIY2UTsgWMebQ6/85zNaB+QC7uHPgiV9tkxy9uWJ2OY+SuWitmjRNxOYj
t/J6psy/0+MyOPdOMpIAlGXjh75jsnC9vwWUCiHR/Eaul0x6EDxAMiltJEViXOA+fZyTg+Fav8ox
lbM5wDmCOrrUVxrBHIoMeBfemiRUOlDvXa0iC4MTvuFaNjGNllHisZ5QszvqZ1lLIjR8BW1kz/2O
eLzDSIcAz6PFGLlWeYFaCG0hYXGay6lvqZXqshN9b4DDyebOgAotTjhZ1qlp/tQ5kuNMR82pupof
SvLaY/YcL+XTbfQ+UsX1qUdlR9BNz2hDu/U+Oi3M0kSNVYCGwR3RPkl9KV7TiZf5Xioyov+659QG
juZwy5WR2iNOAajFu1/chyY09pSfrDeUU54Bx2LcWL/hYg++VFx60o7rnR6tkRVsSqNZb63LuDMU
d1nT5/nWHq+WDbVy8MnFU/bS5tiKoQAWDTsl7oDjifqhszNWT2ETfKo4V0ZoP2g9aEej1Mv+ZVie
LqX3MZ3TF8acbOVreTyQ/C75I8Fi7xSQdjjdJiPfOLAmvC40o5dQdho3mN/xvmwQWT5otRU1MkXk
YLPhaX850Z1ARXi17yhhHAksDPt58XXutUEKchQ4Xxg6biPBUQzhnGFjeHjwG5LFZuPMSx2NPT4+
qzvzr9/Q4ctUghgmhO7yW8ZGTIi37l2f4hbUUyPCCvX0xRCQfVj9Zcoq55euu9KxGJ0Uv9tms1/w
iPsIe+gsB8V28rmm7LI3mJ7k0dQvjSepqvBWrzcoWwgBMXlL0hxpUbrIcbs2RxnFklMCYc72Rkkz
3spRduaGwhoog/MBTifc49ndT9VHXbtHehXpKYbUMlf4Ezo1BSUMDmFYAxetrExWYbGIRxIgmVLl
DQtWHR6izkELo0uSuT2SGPCOQXfZyYew+tuvGCwosgG+LXharUPifchnZ6OVuNLhqJ3uK05ib/Kn
+CDtocVd3U0e1yYMlre9LjyG+30/aw06Xjt/ERyTNtQouNBrgfY3blYxDsHY985I/QPa3cQ54YiY
9j1c0xhDVDHtJHtpaalSRaMlEyPz7ItMXDWgoRvwPPI/6I+IGQtG+BxTUa8A45Z9kI7O3Wc51Piw
WmD5YJStHKbuyQ5aRcYWXes6jlJU04aa6o12VceDcs+NXiQ50orI/iwI/NL2P1gFS5m/d1bBeRUy
9W4eOEXhjWep8KtJdvlzd8UzMl+oudlmYO7N9ELp/CZrLUywvXeMH93C6+xKZK6dTPQ0uRYdx+Yr
LxzyxXKkfQrPH2srfSZZvBKdyDZpcTzaICQUPfjo+0Jg2X97fK5NhzIsSTD40cv2va8dX+bbdQ6N
iXmIxZqlmRxchXm1OgPlTOQxGJgKVzQ+loHuYO/fv4NXLANqpnGJx+HVIAYhdH1NHNhP1EKnWT+f
25D1xp2MstsHaCHM8MsakVzPZGghNU4Jh7A8HIqtAncZIby4oOp3XtbtiDQ3wfwydt6W/QoYwNC8
WIxYd62XjmEWSQphQfNC78Rm4CUTScnLUxXd8+cbPm7W3g2kzxKNisNqzTPe2Nf3n1NR6Pdy5tIz
6IUeRAG+478OtTo4K7os85ezTcn/4FJMV2xvFKa3Oez5RHxU3/1gZf8eRnFFl0J/jnf0V0L+2zCK
3H3R0TFEwe3kqRxSqxewAAbI2/vPFrwhRRBFuDT5h8wcJwPxvRQ5EKtWUM3N5561LqMXIyDPR5mO
094V1/hQJ752hVrATeh4QD/xYfZKDCqT/i7uaai97RyWDCXn5jwCX9M9xkUB3RR723vHuR6Ac70T
tfdHG3MdOtVjNRWPEK7vLV3iqAX0y3ITk/tWakU/9wbVvn75yFP7LXV2rPPCRfMif/xgg9BHEyLB
7Y4U4Tt9sS1sdBTf+0jURBOB8qht+5Cm1JTzp/UmlSkgUeR0f+0Xmo2w/MZjZVa5KSeuUnrHYvDu
ysi/iwck9v2Fft2+ocNCa4moHemZMWky+X6hQ1gIp3iA631KAJzlD66LNHnHyn8p4RkidtE50hKW
VGzUBiUrvgHXQnyIneazX3FMary76mvLnzhmAiZa6N+da/5Ic+dPkFbttFHsVzbSehrCAQYMztCd
C8gnDpB/l6Ombs7LgMKuJ5eMPHNuSlJpzGFI4LWCUUsfiK47trVHZwvD32neD9iLBFp/u/CPYRJ8
hIrw4zV2f6K4BQenZjJyHv7gzL3O9mm1bBdoCb1GFLCK7TcWbmAuMOVu+XzOL5RL8+TWSz3/XiS/
SjaM3qME8UfAzxv2RNdke+i04corH8Q315wBt/MgLOazkl1ybTGc8k1LIhSiIuWeMsAOhRKMi97H
N4eeoB+hBCvB3WttY0vPkK13Ofyv5MT1r6OfVdeZePwrU/tojQgPLYX/8qCkVa+mRxb5rxNRNT4D
HOMD5zYfvZMVi5KBumXM35S6p87ztlYxHqjSZu9jwJW8f4qt4A712RnWpnrornDUNkiTAdaVP/1A
5N/SLXDKAgESBQJyvXoUClfmqm8CGE40aBLRG6DnC31UBqdZN6n7R1qlOfwIJgkOAyVNm/Fa7Ou+
343uUxFEu3A9/eBS2ZZj68HaZCwMpnjyRsqwvvDN0G6MCbJA1AgpN7fIcfXIMyiJ46BBqBC1ngbK
YYfbi0BEt/6ayCLduRA/5Bx/ep33aj5yJtIsl3wvtQDq+IPsmC3k8G87+81yaLm+ka9LA81HPF9w
FggfXa/du90HUjRaGCJ5RbVhmO8oMdgoUpSYKVJICMD1fUNEJ4/C8t3VucJj7bNPTNUCyTKSz+9v
3WtYUsePwV8+RgYLFL72a64QnwNVXcZzTVIdAg4XLaANmzMPAoHb4/tXc9+yd99e7tXK0P0JrRDV
uGd5o3G4hslK8CkNU3vPSsMAJQozLEhN2/AgK8ARLFPBnaSTkeNqDjjkSvt5sCLI/bRJ/0HI5MZP
CsiA+BQpLeNnyzhU0y+5+YnQOh45y0wPf6LxfauwXQlLZQGvzXPLTjjWs0cZu37Lqy2KeN9/dOct
oeCEBKG4VWg6fIXUmH6YMt6mniDUdneKycuKUTz3itLb7it1xEpNCckUAHqDfb7eMkBhq/j+FpCx
wVl3rWe9YOjJO7EkgHry9+yOJFdK+RvBZ44V9AAHtJ59fbwy62zYKYmVXYuf3n+g4E3RQXqUAnbw
Tl8lw+eGBl0aVKazHfQrTmMq2K4+55G7hYSFpg9jXzeoG77HY9eZkz7XiRyoqespSdY7ZQJNG0/D
fZGdk+ZQ3H/NTiN7sfSw1zK2+WZi8S33qGkVk/9kEApBwKLEZw/PVW74B+mTC9wzIz6B9GODfdNn
Nz1oEdk+KQ05GLf06wy5zu3CzPf8L3Ugl1P4cPXrEn1EzUhVKJcqf9MbfOYdd2tuVapjgC+g4Anl
r2R4rDootF5quuY24/c4wiVC2PF0NVfW28v2Rz7G38BeHVsXPitQZgvjucKC32gYy22huZ7b+Uxh
phYhApSkXEL6NBdqlsrpKXFd399z940wyPOsAK5Kuuv/3ghuMu/TjoyGQKD54MDZpcydcFqlziTJ
9fLLTQXTmK8iJ4VK8lzJfyX2JMA6zDO3iuT2FGxqn5Wn078L85xh/f6Y0lO15L+G7eWUX5671KXy
sdv81I0/rfliCknXbDzB5hptka9XLYHQ1fcf1X4r7IIsiLoWGANwFV4btaqg69aI4ei1ZvuQBiRz
uVg7mwepnmzx7pV5V9QLYNAw/Rfo2rCA8wYSfLW11c8QI+9i60aPTrZV9sckSU9HX98UaxJauI1R
wamcf1ZGWEpB5/tQGn9YfIISiyv4RRLHCoiyZT8MDjmJE/Z2a6LJDAob1RUBULsmfycwcZJzui0h
tpLiIPjL3lQeKrf63JAkVTpWykWKdAgzSKaivdJ+QkeUOsgt/06bMhBw+oJGyBkJfxCQHzKa3of5
zM8BgsGM7dD6kDMOTDlVJSJl3nQpOVa6a6ie7qHvuptMMB1+DyvQmh5XKhqEjy5a4Gd0fPFXMn1F
+sjfaAG8tttap/LRM+Bwb37J7i9HxANe8ee5hKKJqk9SlgGro+t2uB6CYoQVMfZgYzOXzMtPynrS
ay2YXulhVXwo++WYGFfQAtVAYJtp4sUiL/Tgmp37QbFE12lTlbpSAYFUKGZB6Tnl+1QjoIQzCRKX
7N3gkZe6p39+6wFLlyWuTvOHQAthrcrMhLO7Y2rf2FGiaUMWYpMEd+nCBKbHDnbshDKsTf6YIxmq
ThCS5rNv+n7pn5XcQkEFLLHqLQRuSvMnAa0UgogSgC6wU2l/h+I9bZuyigjuWoMxg9FJJGUd9Wyq
jKE6YqREg3MsMe6pJ7086UYcK2YyJ5l/gBgABvq3V/dYsifb2Cws08z3HjsN+ZCV1D/Aiq237AoH
LwJsBdn/W/s7LBcVvbEKVEfCHtqhVDahncWLAufQ6UN/pMaqTZT/qMNsG96wLsWL4htjuP1AF7yt
CqDF82GscmFGe5WBuS2dOyx1N58zcshTsxM2MgMXqkxFKWJqS9ie1Q1BYb2viJxI3vNrd5IwBRCW
sBK1+8q7NvLCr0KH7Itx/RciZ7g04DGTD42rTHLeNHuY+vaCj3pgL8HpQAQ9NV1yMNfCqeaDMDxl
4YlwlBP8d9BDDNnQUw9eqLhHp8kH8RF2kXXkANBagl1Wp95r9uhk/ahD9i99glfqR4BpvCk1qr38
FR1x3ZdUCWDjZp7/0K4JeFCyMcu7ozSQqhh6EMyYNJryqFLkwiylvFb8MrQhLud4he59UoEU4Rmg
HiWlI4rK7s5+GuzyECHPGUCKL6dDITiX3r9T0z6tFmL078aOh+M0xTOso8BVyK+cpYtN9pLr6mig
w5W8ZEoLlv2yFwYknF056ZHMsHCrXB5pvpu8kCOen6ASPVCyT1wB6I1GkQ66cYZuj83wC06EoBdV
29GFto+j7ihbKDPpA1Eo7S+4F5DIvNiHKbcPAva0LTpQXU2Sn4BTGyFf+FL6sGmg4VnTkbnRT8XN
5Q+plFqHLuA4rOAO9kL73c2cTWAW6M9PSk+66kIgux+BHZBpKWaeEyhY/ib9TOuNFAFb8ctCXrGk
DYkH53U9lT5CmWQkHMzTlc7MYL7QKfS86vo6+Fj5+WnI5s8Wn76wyLpxBdKCGBtQwW4iMcpD6UEu
V/6tvkgnybTIpGSWd7fq+QAasXavlVRqmpTALvQ8GPcYi6tGjio7WTbjutCbXkJaEFC1GvkY9Lk7
pSfhVA7xbn/d48KVtr0T1AOB5M8NKZWw8O4EqbBItQUWQMlJGeKWcA8X1rRw8f17pkLbH4rE3Qmo
vbU53DHtsSuSu3ShEipmB+2/oCkQVQFwzMFiICOal9JJOTUadlr267PepO+r5wApysz45VoGdyHW
QzDvqpOvmNjE2pfJXZ8aJwN+ZNOq9kXzEPU0fZTNUTKud9y4M9UY5GSQFKhoC2+gGrMHOhozWMFg
nWGaHLJTAn/abI8nwT2rJcFLufb0LqDvyZWWDT+yJarZk+ERetzfblsHb6qPnd1MeUExqOibU+Wb
BwEedVvsLnOwLl3V2g+yO0ZOC9X4oBQ36o55opsecHIhSrP4kgSfaKq7z8vwjuN2zPHhNb/oIFxU
KKpMtOo+ZBJXQIOjehnBaiwwUwygMD+VKNH+QuN5u8/yn2D4xpu4bBDFGH4DHHUf6ayyZMtwjc2C
0hNCo1MsYOjf4c9qEKFVBMfIkXY9f4GLosImVXloheUISHAMaha9BaL46z69UZSKO7YixfgGOi9k
iOTEyTWTarKnhySEO4LCqmFpVjUo6yRA0yYTAfH6lH+E4RTCYDd4WqyfzVu1CZnjIteivVh0IECA
nQSMgeCx5xnuth+ZC+ctaxGpWhvGX3EPfp98uI7TbDr5hK3CZBPBUFTwTISgqhb3GWUtJyAmSxRR
3iHtqtJPaQyBxxgNy0e60T06XFJrgjJLUDqdmxpESfG2jL90q5RokfWwsqQbOTL6XcKIqfcNYPBW
0gDjB/pFcWsQrum8b4IdxokMiVMN81lauckPFtXMqvTQ/pBPkdlS4kAYvcrLlE9IQQ9UpUDuRLaa
53eD59KiVIBYiTvVeZJzGlhPKrdB21EP2uRf5JTKVA3ZF9ggtOuAafKUZa+kwZWkqZliebtZ5ysl
TWAvq+9PzwqCLT2nyHwmIKw46Muy1mbp7AsfvQHOCSisH81Qg+PNbQ067nIaETPdOukJ7lhLrOUW
qiyDpAwFpzae/tFGJLUbis0aesy5Keg+31/rt7KxvuNSfg+frIvP8b3w0GNm2fS3m+eOseCXPxWM
u9UTlctG5VKBBTJDQvn9S1pvXtMHX6JYnf9e86JdkznB37PNc296P5GeZILabnU3IUDVHpVxc5TN
kvbGrspqy9lVva4UalLfe367c8L8w9T1PzhN7lunyQ9I4sNkGPhk9b9fkCQtEnPpJhaEEEbHRQGa
zDgNLvuQchmFutPEnFW/2UXBmqJqC2QTIft3yYNKVyjcVE5PImQFpJWBlxX1qGZBaY4upzRrQPOO
f9qX1VeRPzU3uAxI5OoEoWmJSfT0qvCU+ooK8GdkpSIAv1TFDx79LTAscEgLsit2ZK6zdr45dbel
yIcsApriyJiRHjjnQJDsQGnO6luwXt4XhB9d8JWbGxcu+RWXC0408JXxV/6XkAs1JJkhTOf9670V
Z3z7gPb3W+vYNN51gbOsoCZZIZdjrkyQ0jU38tXvX21NF7z24r+9nCTtm/WkN9G7QLO1CMSOq3kF
jvvEo4nXPlTUWsutoMRVDhthsZSadE2U/RlHDwKXAfulW2VIFNnLaX3/DlfY4293SMMIPUCuOn1e
weyBMRaMAIf9x3NfljnfC8tz7Pi8ivgs1M3eaGCXkvkQ6cCa8lvVa07zE/3LG8lI2amEkGQOr8Im
67gu/Npv+DUfqPzZvFgb97I29vjOP/t+3g5WQIkMMKLN+E+iU5cJ4ZGIF3i1un6UTpMgKFn//hPb
b4qA79LcE5Do4ev7PQGayZnIEi7nHpBE2IXwisp5ubVfW/LheuDGyPZ6nDiG5gfRr7JP4xRSXdft
7Jt3UjaTlseD5jVlwe9JNawwS4RDqIRnXJ9cDCpI3Pt3br1RgEveD4UEnwI5wL8V4C5twdAVhnCe
ZSGW7t7IWgo1fOwVOSXvE5045vWkYF/KQyCkvBrtpEq+FAqa0KnJsikBg/GjrBFEk77I1YldGmIf
/Fo5BooyqSgjLy+/rZmLnd4md4Hfyk4p/NSPimgUoihuxNvGtkrzqSI7Iw4qqbdRAYPkXHZShT30
LR1Uduni9cspW6r8pDIG7kd1RTB/nC5DsYbZ0pZSdulMtzUh45P6drD+5MTJYUhTqtYL1uj9GgiS
M5SvrIsqP653Ko+ov4k4SHkV08f2C4Zx1yJfPnIhFltzIxnxBFgZb9KPl4gVxhHX4ytEImrDp5Ji
hjMEO/QMtwWInfMDBbwiAn87j3RveRDlhREsDN9LZxoNZVwwafgsR0dWUVko2yGFqHQXO6PqeNU6
Ke53wEDWfcEXY2aFdrWprtuigPxupiUEu6ENVXTkX3tsBx/DfuEWqgBMNVkKu8lx6bdxyNIRHChM
7Is7K/gVI+Ak3fF9KX5T43/zgK+OXwxZj2cn7nLOm5xaL2Qz/powwIJe/J2QvB/6Gm8ic6EZ2cC/
JnUs9iv/xoInlJZxDjwNxNssj5lkBEOHRzoWyjbPN6iMgwAE1EA4wxBCGXSD8oBqFhw6il06sIYy
cY9SZKpNMK/g0+CNeE0bGSgBBe8vkfXWGoWWjQQ4tPmEr+fa5KWH3jKi5dx5T/I9FImrpk15HhM/
fCLsVqpd6Uj5BxwX7aCKgHTilTSX3Kom+/07e2st8codAAjX92C/f7WWnOnLXN8mqmUqc5d+Nj5B
N7lJ2oPFJJCB+eZfXQ7j5HVrAXRKrlDwHSOZ9kKk6Xbeq3ojvtrHk2AhRltt6finx+zr+/fJWsmS
vzpIvklfT+Q6jmt70as7tbIh8xMods6DJoFA0OZ7lIF0X5PxH6HB7hXdoTHag211hzl5yQBuDaxr
XTWHrPhq9e2hGn/rRiANhoBGsM7RoV42869Z0u2NKyRfYX0Ihv6Q+59CUjAjuxM5zF+Kf2qFpsaX
zTVo9r7b7oek3UcjuaKo3oy2SUaTpoXkdgAC8dJ7V9krp93b5D6tW/nAEtr5eGxSgxPdn+8aRjJk
MLtF9fCzniKz/yqZSe2cesVwK3RLXyaRKY2A26XCRjHB4eL0OxjGd+3NehzaRr5V50LOvnSH5Tod
dZMtdCRR3R56/mUK4sawiMTpaKlvPwfRyEB4kkzg9HpJ6jxmo8UX747bvd+0ez2x3nUhiQNP1bEc
OjF9bKLlt9wKdtaV48xLhiy7hzecYhRz2/QNQday1SdO5Xhc15QEk+sl9xe5OEP+VFDVEIFfqrZI
dOYZM5qZZHBsCUut5bd4/mUm2cbq1CxMEj1GSbODX4RYCc6EficejHiJ6AGlZQyC0Jj87ezMdD6y
xMZIeiK9H1iWwJmOMLruzFt6P1Fv4fjLdmSjgrpgnlq9YQ7Yz9pqGOdO1Twd9X3IpOWyH38OiAw8
Zm1pKyCDevKI5wY6YCz7vFZc5Pm9ProxpmPuQqsytwdj/KkUTxMP6vcXolAGwN4YtsqigCeeaKs4
ufO2pzgrZG3cDNtqz+eGd14K89HjYcYv2eLsU+hd9NljfmE4SHJ/tZ2PKtgsxm0awhyZdocyC3+f
x+XRIRo2lmazdO3ego2/sBIGJGfQ0Sf3kjCIXdi78emWT3Ca0wHxCIZMJgbZa+ejbqE1oRJwI/Ck
Bue1PZQd6QzWGbqdjxSCHtwK1wFJcPhCX520BvBykEI+1EHHEK3+YJWUJiLzzs18rAmeBr4nH0OP
3EHvpHNio6sxN+BoIWppWj5IhrRj+vdW+6duXh4X2HrxT2PD/70EE2BeDWjvkw4ZLheFF2efU+RZ
UKuSKQx+9homwsUnClsf+jn4WEP91TAEy4VQQSJ5hUb5WvyeZz+7unPWR3/J/PEogUsvPBWnBMLB
A6ztpDNJGgfjUXs35zAXUhZ9G3bmPxsSVinsj4wU/aypvV6Z34faLT+7ZwjeQfrGn393GNoCGbZx
pcfntocNhqdemHKXPMQzhI0pUnxrObrNQTJrp/O5iBin3eUPenKtiD1yqljU7Kmslp90UNzmxany
e4P6Qd1Wf2+36dGgWFT4080deQi+9+4Yf94wiVdiEEyPFxsDZkELyLrp/Ev9CWIvS550etFBHhi9
Lb01XI1N3j+WFhQVFnxTyIeic0c5DcM5re9Ysnvdddo/Vh6NuYHDlJd2PyGZUdEwsGZEvBvSf+NR
L+8RDheR1ENaJFB1oAbM2qroGsZBLMfOeYx/9fx51YtMlXrU+y7TTwEkO0FMPOgdpQ0Jm7cGyRDJ
EsHc7pozNJdPXnF+kEI9mgHPpkQ4uXJnbDAMffuMs5gkEA1esoe8G48mdwHV5gbabkDAeiOtWSDq
IWq8vcDmg87WtbTbbgpvizXslmp+JJ1B8/lXJ6/2c9iuOm9yHTTE+sy6C33Kpe7XO3NmRBvFpGUr
7OAjbJpHKK+hL/LKbi89G0MgrJoIKQYdIRvyzb7oDy7aXPpX6igshlVFZYzbuDXj8VPEx8clgUD8
k/Yb7pSd1Jrr/R7N2VYfWbE0Ks68TaieZueA7cgGpBOzytKzZ2xbjsSQPFzpqy/hGmwJBAi5dRS9
MX/Q6pb4kH7B+BkdSZSk9HedJ1SXMfKHl0so3Wg+O9BMSh2H7PvEPCnxumhHknQ+xtSKmldS8PaL
WeOWMoQ1r67HzL+S4kf7ZdM5SBFYKiwuLDysfOcauWyX+tB73gneL6TMpICM26phAkafkCKCtkb6
YSn+uVBRer3iHlE+Wz9CUrxlm+Ox3ekBCuR3tQTIqtlkD3M/Hbt+OLdcoZvqEyzbujCPXdo+Yzf3
OserMjIbjkS7l3xNTgdjy3SWUpAtT8rkixd1T0vvMNT488L5qNgSPXAJ7CMxob53KxdC2yldJmOW
hf7HZMkeZJh1T9D8PzbkweNo2htTSZ41e7A4NBLDwag3zpLerwclpZiHqqHYfFjNXk9tLjx+DfZQ
C9i4zWEGcbk4X24If1p3H5z1oQLEKY/HYzQqbzg+LWb/c9wsj/XsQVuMw8uem9ihbiB1GgW3reuc
Hf/oWndBVhx0pGs7f/AHBnR6zILkiBp+kkG34G4bL/4zuIUfx9D5fegXNA3pScYrHPRsusku4Khg
OX2E/iJO5zI+oQBIJkJVfYV0w8BKI73OdXkseZ/MpJZdRn5ahu1lO94XV0p4Qm/n/azDqRWOHe/j
hNu1vppPzgvUDR2gWIasf4SU/KE08URRjLkx7GBOO81UgeFtaZ2Ine/y+Hc9dT9OMEm5J+3CjZ2S
+MiWS7PKEkdL8iBVJvHVa+T1QPH8IHG/VMGpYgvS2oSp9SCpv6K+JWzSJ2WSM+GXo8kDSjmkWX4v
w5YvAyNawQWXF7P6Wo0VroAd3KWTc0pxcPR00y36KDVToPTWck/jfrTQ6ubHCdjIqpI/rSL66BUu
eZjsa9ilD+jLYPGox+AEVtmDTcm0M3zWj/M8n2XLXGSoHpvtOFG1wEMu889+tWXs/a9OOx0HnS+W
hs8x8Fl0Ubmw13p6lEGUCfLh23IgGoj9+RwlyV1LkZQCU3oIN8uUPoQLHpo7M66X+iPsvU46Htne
xPuTAFcjXP5N8HEw/2hGBqviAkiFx236oHOTYiCKbN5b6bjV2WHMNgOMPzVYHhS2j4uufdFe6ATV
03DUB68HEn/EgupIZmSKGIsAg5YROacr7IgyP+lYPvgUE5sJxngUrfd0vkHCUtQMC2UEk5wSfSYh
8r6o/kxb74NEYqYocn174pw+XWLrsYOEUqexS4sHqXUHXQQt1NEx8gds5mzPjzrw+iiYyo8SjVvF
xw9Q7CX96rEvBsLNMXKaLtsU15OLXUkyKtrSXxg9TsU3yrUsNtX4j1tJU/nz9XY5e11wd1NFC+yP
+Rc9pO7MIlYZ2mGXy1XBKsl4j+hlWaoBR2cCGjCTL/UYnozaPfUXuvQi61POTM7mEEzuRz1aF4HL
sfvy9qu8eKit9CHDKEnzriuCCMhpd337RI78o8KnnEBZnpOcL3kj5WUBzP+i6Eb3VrnOdSNPWyZM
bcomOGOEaDboHSP0/hh58tFuPzox3g5m6Tb126Fb2m0/3naMEMGNG/Ijsyzwr8gnDsXZD4B7PAZI
Go1TM8l3gfjlehmoOTOCTedRbsN8s/ukDkmlWwt8k63159h+umR8lm+bcBP6NGwPN4ZYwEtSRbdl
06b92RhyWuVoNrtsii4O71t/JihzKQE1m51H+oRiKJJE8VnnXmZ7QX5kIpT2w7l/kGkLeTJp+2sB
8dbt64yLrMWJ3Ow+dsanBmpmCTnjDZ4soyPfNP9qReS3+hzXM4T5H0jKj0g4x2NzA5xn+hk2YjCI
01pw/8r5Paq93814fOo7yokxuBf2yzfi68ZOzMNcowIY6ZBv/XDaZyVTmCmJYk+mX3XH6yfbRneu
LwRn/tfUH5ZNEV9/aZfiSILA99xTqtZmhEtukU6Ti8vao8hNc+Nn86NsvsKJa5Te/zdz19kkp66m
fxG3REZfO4fpMDl8ocb2scgSEgLBr99HjOvannvWZ3c/bZWLAnq63Q1IesMTbARSdOMTHYKXcsJS
ERUIA9XVfowIr2XmPzkQtp9oeaTOvoY0yaIjxXevBuQDi6a2T7iBC/lYIhtAIZyZ7E6RvTVcINPF
ZrQSsZaddtmICYuYO5OgzEzoKhufRl2MqDjnF93wrzYdiYDbtgtGiHkJNNBDhIe6MuUpR5e1q/Gs
mq1NoPpaA7P5ZmcvOzvbv+Yk2FXInuwsZWcs+0l2QFNEvSWWWLuowEMVxF53oWLUOBvgLB394EK/
wq/JEzH6nWaQLsXM6PLhAdIAC5uz1yEk3jD7mT48g1cMwaR11aVzpjfFZmtTOLsI6HCEcPMICjDY
lVWyKGWG0sg33ymPSo9fO2bXCZgxOxtSjHdzdqmvub4KZqvp7QIKti9QZtvYlcIGsnb+0mX23Y5m
G22Ubfzi+eQ6cLGGS9W4rFW9Nu60sdEvV5A2lS9NgbC0YPeYQ3eu7w0LmxBLCAwCEvi1ncyiKJ5t
4GzjLR3rOx6AEku2FT5e8OLkxvXJxj+NKt5FM13tHQVSeMvCjc2ek30fwMGlGZ98fGwJ4XDjPcHF
6Fwn5q5j0OtrGK4oWydx+5yN5Fq0qJ6O/VLpfhnaXAl3ya4/vQuAXa7hgQIT35RZuiIiOqzR9kW7
KLGs+u5DHNJnkC+dnHKe1Os63tlEymZddhpDY+3ojeNTB5O+p8nA7wDrTZYgHkJxYY6rnC0SweFo
4xWTYWmxGXfzl5YNZMtF90Cz+iBwOob3HupuuNlI5ZG1SaQX9nJE5moDV3t17HNkmxmZ0KAgtduW
+TsbBdjInOtxG07kKauTl6mYrrRsTiOSbLty15YSBGmqEPCa8er27hEmcAd7S41Oq6V94IUagQJC
oTFHgttNyy6IzrZeAaHtXRi3oBg782NrY78a0U+kQa+2D13XkmM6ic0Xu+qFEA62FyVxEDgiIZQI
3hlIXhrZp42i0O482rmgb7vNnwtxf0NmhQRMgkJhBEwoMOOfOmDGAuviPsPcEjSIyYCJQdXZdu0H
AEoyifolpGis+oIbSaz/6DzYbjwGEom6rdUUs7gEC3Cy0LUYNDDbArA9estptTgiWxfv3UcBG+MX
2CvMyGRLUbVcTTcCX9MiArBu2a6rBRrZzjJx6MOM5JHuBr13Cy4DGHiPhnyChM/+D5Yr5gIH9eer
8XcQ7ohA14V4nrVrJ5+q+zEg9Xwa5TTjNGz7ZMYdTHe20UHRyrAqNhUQSegv/Pl/tlp+/1EOBbMQ
2kO2c4RW/+99hXSc+sytMQGjqF9AAwt2hJYtU+lq7dQcVaIelGZ3Mbn2GEB9oOBtB6ygt2GabGI0
xTQDzBUNGlsH5z07zhwjgHhsu87i7/6xN/x37Ino1+9sy+S/dE8bGEjnYYLmMCL80bCNBPjKAANt
G3fCx6AAVRPgZttEQD/S9iBD2LwHCC6SZGkZdpYeYLmFBf5QIWSFt6AcUHwhX+xZ4Cu3H4gKJM7x
l7j/Qgb0KccPRhH/8j/oB/8NlD7C1Or5PpAPINV+ugtTFLd9Dy+Io+eD74W+IZgDENwB8YHPv8Z+
4YrN/D/eg5AOUo7ti1hFxAkAABfvsr1UAv6B7Zr+c398/gafy+Yu4KiQZLTtp/DTeA0qwUrjddYN
Buy0mcnxJQv6VQ8hIosEQA3B6h+ZzFk2d5Ybi1jO6vXZ0CPoZ0rFn59cW6f/jy8ELUrPBbkqJNGn
IePVsFyLTPxBQ7Zs2VjNjWTLbvzz/+T97d2hBL3hgMbgWXz67S1E/5tBIDiwD5iPKKsPgm0Cqxdw
pIRO9rYVzAI8ewZ8WUzCtkFkR0FhoxKMjBZmLvb2MAiJhWgg+eiF/PkrusHfXA3ISVKwB90EYJ1P
XQ14ToycoEY2K0qWqAqNDVLdCI466LxPYNQ4pFxbrTS7j4VUgltInPc2+r/YU97/g/Hk/8y/8vze
75vv/LNc6/9HNVYXzcr/Xo113yBD+0vl778psdr3/FBiDdx/QUIMzHqoYwPSZufoDyVWGv4LEmke
pOeBrkMz18dM98OqMvwX+v0+RRMQEmoBfArxph9KrI5L/gVMRGB53R6gGyCt/G+kWOf//7ehBmCB
F1MsEPD/Bt8n+YR4RwfHFbrrzIazNt2Ssau2JCmSEzdO+WMPrHG4VcInq/DK5hr4xjl0w3Q3H9Vy
QlFGQpvcCdIEpSgaYw/5RBZi41ATHQufnGnoIAGf3Pe28MIVQ5B2B73iHnU7V764NPxS4FO/EdAe
qEqaDF1MujJMtd801d99qE89u2n5RTXktmzG/tYvYaHjaGmOPYHnQBr3dKNq39x6rERRphDRS8iy
pyruyvUYcVSyvZSYYxVBm0v6CgQkv3bv4Rx8V07DCLzkAIKI47rHaYgIYuXuLhzRgk2hsZ9uhKie
Gx9JK3zpACElMIADZVrezucE975TSFUc6Qjr84Bk97O7L3MrB8sVqzNMElm2dgrf3zZlkJ3mPSeQ
+cfez3Mfeyz0YTXcGfAu9Lgpezq+NcVXRPf0BebDfDefVh67mZqCRgemgJUtg8o6iZMts3uj4//Y
m8+NVQnDUfir3VThlRZ9ea9AsH+Q8NXAUtOy43yoalQL8i7ga5cCHNOx/qnJYTEM3y32Nu85Q+S8
/rJXmqe4e809JODMbvy0UpeudYYl0NwxYNQ4VyX85pfBdf1YAn41KEUE9mkyTABQw2KKaZAmWFJn
//df4gMic9nFCYOmfR7ku9qVGxOl7HUqE38tfeDztGDQrO7EY0lAm6tNrW4JR8wZ1Yajmu2o49B6
6tjZPTHBwQFXEpaJ9hBOLCNdhsW4IjpBngGl8C91mcsX8VDDTe2FGTR1SF+n2zwsnVNDUfrEFXJf
Bxnt4BsyLNqUpbf5OKiFoiq/SzU4VTygd6zsvf2Uav+QhfWPvfmcsecKe44Z6Iz7cMMBN8Fa1iRt
CMhYKZ/HunseQpBdHaSoe43q51fRwBBZSzacYBo6ntLKK1Z6iuqvd59eJrA4W2uO1FgKEe6aNFF7
iHQz2Nig9NaJaXiApcu0cJtWfmm5v826/OoE1fiq43BrJhq8RwVSsSTyKeyoyh7EdTSgNId6uu+o
O6fM0Uuq4fM+H84b4cI6qRgPATw20LsG1+UGZXTvEfC+3ExiVUCLYS9gO3kYs5zaKKyLh6A8lZg2
kLYG4gHEA5+K7OjkmXf1i68eXB7+ygP3L92U9TNAmBjFSVZfBfqoW4bKtC00kZ1yCF8WdkBPbpeh
3NKLWyCaYWGj/G+VDuILhPC/w1hxfJEKaHA8XsixhmQ/8L7fj56bHhpUU/dOoLDnwUbEC2FJAR/J
8D6iDqozZf6FAC25yCZ0oU0U9DsAy9BuNfTE6KTg/oYNmkTqkiTcOdjz89F8not9MwESGvcCcyED
yx9iKuaB2YmSt3V3ceA9klZFsYsBmFjP35NklgeJMbF2wmrapVV726Wt/+wFot77SUNW82HCkmUK
1uJWalYu+lYM2ZrovN9pTYvF/NUKqgYAMiC3X3RxfR7DzOyrAw/dYulBsfNrI6AXD/uZB0nh4Jfr
JAPBNoUAZTDJm3lTCSpvQjP8E2Ay+AzOQ0zsES/xoVcC9C2sWjHkfxnS3ZRw1+0dsxlq19nVaVIe
6preN6MajkEWfU9A0QCbIPqWNrnVkSGPMLFHu2IYxoNCmdjaqbsu3Zneyy7zHFyp9vs0DTVqxVFz
K4Mou09FWt8mFPLYvs7ubYPW00V0hlhKBRZtVm6aEEZ0mM+8Kw9GOCTm0rsCea+u0HdOkxpu4KLm
gL8Begf77wlCdg1MkSqtj6mxvdJOexxOS1lzjb8JWBdcPvYr6v9Dev3ZrBdiFolVdsFaDRF1fIVP
0XGsFW2ZkN4WztgGNEsBbbwUAbLWHzv2DBngCjaAhX7+9+syV89GRij5zI6ZnS5h0NzU5jTB9nGE
VIuJAVpXFJLhw1/d0NZfe7d6hOOOehwz8yQHN0JxczQPsuqxZkaSAcQBv4E/z/CzyNGvsX8SI6rB
Ex0gWQYH7/MEX9SUAVwh863raWfrycZ/hGcsinA2UatdhMHIVzDAuCvhQwBe2HzoTBAfRCHLrHln
FWnUA7VrdFtrsxceTKSRIobADWgM0N5M27o1eCac+KiTNoWYISGPIoKDvJ0cutL/XkgH4tgiHS6U
+/CFgaLYE0yZsCIyM34jHluOKlMMJBV28PbzZZRNMpzmTTEAszAFelMXqKTCxqldDUk0nmePk7hP
kVhzQk5O3cjDyGFlQmCcQY0JB8DJu2HTTKgSgPGBQqj2qV5WsEU51tPXvIF5EtTlryNSyXfuMTj5
wWTpiQuRI84Qwy2ynHrjF6o/+ZLRXQzXht2f789sSvz7/fETH0plCFv9GGnTp4QJtk2Z9Di6VOBB
lWfd+tk9lczfVKQyi49LXRDQJBvwH+boSlLxVfcPYhjl7ZBSe1OEvyz93oerX4kQIghOgcqGQwr6
BEzsChhapV54jF2kNIWS+W2i3G6fjgK6FSJYmWHizyXlCsqwI9yrGi2eETG9DVKg9Te4iByFDoDX
J8UdbTNjJUA7qEPicN6MXbuAK1R/jQGnW3J0S9Yindhp3oyYlk9bDuGKpCvzc9VVIbq9LThoWRpu
nFBXdzDHq7dx3HpbBuu1R9mpp9Sgmet4cX1pc9TfIlCstyHismevkhA/Crg6R17Nzz3sKM8tSray
4e5+PprPFz7cThtw7LeNotE1Stgahm/hPSK44H7gzVve8Ho38BES0Ar1AFW6013ZRu/EFM3ZhUbg
o/D9dzphMsoY+ghfxiYL3qkc9NqbHHPI2tjcURge/vlh8D8n6tC1DoFWRMEGeC5ohtkK1C9Tt4fW
DPL3ptr607lCyPM29TSD2boczvC1LKenikC2iNKJXx3egnxlAnEKnCo7tt3gb2pu2ntFDQFXVflr
v3UNzEcihoFO4E3j+GAvU3byOAU7EDIQfJs2OgC0CrnBObfZSOM07UYQYZYK1ks3XVKA0jxVLSxV
PP+5i7sckLDC4r2E/zx2xTGnr3++Bu7sV/H7iIByPSYsF+XOABHppxEBk5gMqLsMKhzBMK57KHzd
Q7gNTrt19GbsEdq9MMxrUGoLMlhtLdoOTZd08MbdPA3pcZwQ0MD41QvYskWFQS5IEgy7EArUJ1iQ
DSf4ZgJCiUcV+NVsQocKKQpMTSdMTNiDUecE+WHEj7APr4+x7b4OebZo/b65+gmXl7aiFk7Nxze/
/Rqq7GW2y0LKdkqn3nZUU7ZxY8nRjcYIKxQgFT/HBKV8sNKLBlZIDrCv1IhX3w/FVgk9rhqmBcgy
oX/Wdcr8hXCC25bQ86BRfFyEBk7LDisydIvoKYlKmAN0MrYh07gRUJo6N3YzAgRZeu9FC4Blq8RN
hV77sZ3zJ/hbhntlncxrXQCvDePxDVGggIYu6rYfI8obV+EcbfqQ3wQ3P10qv0AayQt40khm+YIm
uNijKWknBrBSvCgHWE1DyyJwz7SE42mW3BdqHB9Yjdi6xUJxTgsZH9AbhLlQkMM9YeL5qrcTGLdT
WWjQbfnzozQjaX95kqgtEqLcFRKQkMKY0E+lQogJB01ce/rg49p094Xj9vcE/YJjmNd8Ccf0Raxl
uC4o+E/F/P3n497RGB5+dO79CH/HdLz2iiG5lKrcSFeh/VhWuBc9UzDtab5kPOMPjTFvo8vTv0YH
9siCmK8QJIS4vEzGazeWawWoy64jor9HVAavhWKqvyroNI1Z/UYKLLZR2JAjtB48POzlnROlziP8
H2Eg4rNT2pWYnmF03C8d0lZbkRf+oxw7cEBKx92H4FUM0qe7eZLL4irZBBWsZ+fDSlTOpX3+85WN
f6+hQYEKZQ5ElxD/QN6IYsenMapF58jeFCnYuxEMjqSFZSBRUMHIgPNg6S5yq+C5Neiq2fNNAQnQ
+XxTsgImtmG/RbcDph4e8/fzqK2j2oNsffasPHtz5ld1ABmJoFKHEN2xFzQ1t76NrQfPwKy6QmrP
pUrRMS/IQvpjDu4JWdU1C76blNzAYLt9azVTS9OmPtx8TbPKQ/Tget5fW0iHPlqMlv/bkUlZczBp
P6SbZqwKyP02GG5Ow+/mPcTt/C4HCxmqNg6/Y3Yv77RYVjQ2q3l1meBpCDgcgIPz1c91Q3dB6Yil
UUBWYCa9QuGGXmCgfTCxAh7ZbmppVinUj257e4QMoV8olTfHxkPT7M93zo9+Tw9w62Kb6luFliBB
9+SzPItsiRCZKuItzWJ2NoRmcG9myZNXtlhRKxGugJlIkMETfs59CAh1ZqFJRqqlB/gNZlIjbFtH
3XVVXVwYbpd5LAfi7GAoljxMHEQSJpESBkkOE80MHXBAddQg/McgS73tOFTxiido5i6AtLfzEBry
4Q5TNeCJsik3fkOgTQNxjRjmt+3OIwKYAyz+Z6YkQAc5bgssfjGiKdjgftj5jwYR8MZjaF8BuMPX
/YjKBOS5UshqYjPv/dyoJEK8EggCSYUhXVGGUeolBbzhGzaUN7/s1rZtj8QNiprIfBnj5ZqFZP1R
xYqB4YqhZP1NIWpLSs5fjIjZGpk3vcEEXyLNxUQ3sDK+RXMW4iQ22Q2a9C8nc0M4uRh1yA0f4Xwo
gFuZugjAGVXwXW/SCe50dbBu7SCfDx0g/taFa8G8CYhR8zKkK7RpkKLQ9Vw3TENR3vS0RiYMf81q
m1bVdEmj6q61F74CRuMiaHPH4n6E+beGtERN5VFGHhBNvKKvKfjUpfQElr1An9wWujsx1p9T7iEz
zxuUrhy4Nr6hWMGgSQVRht9fnAf/z3cNjO2jfIpuKyOfUFxJzwHPiiMbgBBhZeHteNnHx1/34PT2
kWB+/IZqEi66mrl7g69DbpK8R4KIMNlfuw4DasLVFZLRoo/CG6dh5dZreQavTcXuJ1k8gWFiE0jS
3s/VCzEU7yj5Y+T2NLiZDNr+soG3/MeN5BpsFqArkLe5ldryPDEnHim1RQfixx4n1T4Lm31vfLUN
WWFOg5cq9M6xB20XtVX+cDN6ab+ZH0cYQ6J3YKBYpsyIRwYGx6ykZAXRAXHH2xF7AweYuG2ylSKM
Hp0gHvVCdwG5KZJw2OVMXQIWPoz9RO7qlBSgxA0N1Cz98jyUAKKmtYi3tZjo9iYr6fDWJq239tGk
LaNCXeZNEcPHAoVolG1yUNgaelZ8evIy4j0WvgeIWBJeauHpW6gn7+bZkP92VEStvpVlvAsLWH7D
HugRDHN1zFOQr7sxNi+qJ8PSeUsc2kDSo8fajxYOsPf2eGy9d5AiayxlKerKPPhOUmeTDRmwj0nB
4eAiM3hyZv6iAbBsX6Zut/64aTJgAE7YG6/sRpq8BRcNOJ/5HMeMs8VziHi2mx5BQCvuM14UN1n2
XXuImObpRIKiBMizfQSsZRi1GNSClHACKLJt67bqyS/TYD+f72CUiknDGTZzDALDNshbM+88HzEN
p5WBNh30LVEdgChpcZp1ocJJe5eQ9+EJIvUf1aAxpRtURPXCExwcsIoH5lBos9Sq95eqjct7b5rW
EwNsnUwJyth4gsxhhLHzaoSSwiHXuRXvBNMQcL/dEMR4vL1agIriAGwCTt9qqpMC0ElcOEPjh481
Coo9E1D60myB2mxPDrA30DxuLhzAXEDsFKS3bVA/b4zrlDDgrgFSjsYb1ZeAY9inYc52uiCfzmWi
L6EtYLQ284YHdAJROQ/gsFSLbQw8MEjaCNTmkA0EiktrGnXTD5RhiW7lko5efS2IDpaqAb+7clVz
nWs2uFo3eQRcx4D58rHnkCv06vhbB7v7ETWxV52+mvkHZ7jge9QIUaGooMTju5zuYdnFFiT340U9
9dGA6zY9stY44PCl402d3DMuMQqbzJwIcctVHvQhfOeFeyF6M3+l+TvMm9Kt/mE1/dzvwWqaQGMa
VnNxEMChLko+NRNTBtuVLpfOtqrzdDm64l2rQd+zKqX7Dl0nZAnCe5vM/cR4sHG7otqV0RhtvNYM
W9Ez99UAjw24MIWxdxccphC462jQ7msxBt/jET5fQ5pKqLrDLB6wH+hFwE3VlMbQFQx3MeTrie9G
k56dkXQ7J/LTo1dnznEI9YQCTFBtG1+Xi7lox+O2ukIRezUX7eZN3otyZTgpt4Mjr/lA4jPMPKN1
PhlEKFhjt4ETY+XzrXR5VDI46AoT7MJBtK8l+6sB2OM5ESo8wCgZ6jfA7M1zIHCHZNv2YbLybDYd
MXLLEOEvWZ5iAWtbEBO4EiWghXKV9QwsVNFl2aFUDpzIS37WPnijQ+mEZ5Ik0AwhTX4fe46zG8K8
AhMpLJ/ctLn1qoLfZKj2rnXIodHSKH6BBXq3V7AL3nGT5LdjXb/1OUfFai4euJMGBg+5LHcn2B/n
0PadD6Ei1S5FrnELq+wZQi4rAljmY1VFwUme0D+aiuGU6mbdFUl97e1mAEPlUDYVOhsfP2YSYPxK
BsoFoP3dvm7Kt7ov6m3b8g6APUy2pj27Q6LuAJhSh0mV0y4DHnxkTnwlNqQaAhntSYux0kPk9h9K
TWg//tbswcNK/RAamuifosCAJNtG9b+UF0QT9TWty2zHQH7eiNRjFyPpo9tH3uO/j5CH+I8ExYcD
Irs1gJ3deoirYN/SYHwAcazPa3h6V1F/mv+yrZGMdgqLwcfS7fTet5iP0akJOarHdcOhAbJPrNK9
o+LgnKMS+lCZejdHiUUKiIZ2NWZEv4krRIDgomUscu7mvZLpH3uoGN8yUZEd5AC2sWtuozL/Cut4
dcvshjRi1TgOuCGxEDsoyo3rWDRvFPyg8/wEtpF4A/K6O6O56D3ao1AZ8OdR1V858TitJVbiJ2MQ
ftvJyQz0WAUhNDQbGMZC+QPxBxZRWB6T6hadVrEbBjBG3TpCp8hPob4RtSI4d+MA6bDWzXZVnPrn
ZkqShV8MaDoErPfg0oev2iegb+bFY6IkVsKy8T/W09DpB/AycsjctbBoDJWr0w3PtAM0FjbKTN4T
Adeg1t1REgRkQQUeCLh22QlgT/axKZ0JjoGJCtZNJMypMgk9gOmwDmzRoxAIsaHT/rVsqxrsRRjf
+lp1e197yrtAVQ7Mk7x6Lsc2e6wsbAMIxXY3xCJbe3O8BdezFM5LWIKCgBWHGAwgQDz6YtfnAV+Z
NpcL3QfkXFSjfEDPfVtSVdyr2cW86B3QwxCddEarC9pqx0CM2cICUR20ow6NEnT/sZeaEnSM5Mhi
NW0g3waO3zC0rx5cI9KimR5RTW3g2B0iGe5xXkIXM8yzGqQmmHX8LAL6nEKYZ360uvkroBM+3GcV
2aNGo9/ARARMjef9tdYOFKA4hzdfNVzRNeL7sSvnDLA+OwOlGwbu2sea/A/JWPKJDIzWQ4ASBZwq
Ig+AoYQknyp+qjNjp7XD9ipywrVrWvrQpDTZaPQq11Cuog95rOheumG1nF9163Y8sTp9n18EAiG6
bTV84e07543yAUVDWWET4glazacmLu7HFsY9H++hjb8A7pwe5hezCpI1JTBi2/nVn//7/GqH9uM+
QOdiqROrCjlouswEMOlVjFXHbe7njYxKkKecOsaNw7nCeOpSMLGrSMY//sLTEBsUXvzjXcIbpxvw
Ul9+fsYAs+xF7sn6mHodv0fAURxkycfF/CdGFyepeXOOdXSfQ0bslFt0QODUct+SMobaBcxhYTkS
3LvRFK2SIQ/Wfe24CGBpfByyxtv5ds/Yc1zXyZFI393h8d1HnZtGByC6KsQvKtpmGmTbuRKfac9Z
9Gkidq4kNYilxNuLlCDYBYG7XsSO9PZzS7x16W3fF3qvI21O6KUDBZ4XxWawhykBVF9x5yUY3sM4
Hd6TAtJFzGqXo+80HngbP6HTrY6wvFe3sgnkrfLUoSYXFvjjm4f6xWIuW2VevGsjlCTqaHKflTM8
ziUn4mMS6vn4JYchO2oRUkJQL/NR+/eDYeVXSiLhAY5fOhKiWgDyb+cqOczlqy1L3fRmpN56rptM
FQXvloRvpAcaMQbN744RgEHkGDtAuUKYuE8OSZwXyRaQ8xyNhSxCx1k9NdEATQDgdx1mbd5+7mGI
/se5n69ayRitePcwdk3zCHEihw2It7FqmnQTRTmcb1UJDDDAAoD0lVhJ2HDD2xDZDDJtGNcTHq6l
MbuPQjA4MHiUOUQGTQldEVTz9e00ZP2pmoYWNG/02TyBdK+KohceJ+DACYH+VJXsHTLgpoKst//I
HLh2lqkVvBBuCNtev22ffYaorhxfiMPeC1T8pEjyjYb90iovSXcn7CLPk/QF1zc9zqeCaTki3d+r
BM3DOREf2OjsJ0CE8Tx4/mNjhLMHIbVD7iS/8dLtvAsfUogse5AoYiwPLz/3mMhjCAWS/kDseh1q
iLvWZISeXWytZrA2OeOEspdqq01f+eJjvZrPxQAUAJLyrnrlbycS09d2WvchQR5VUMSpto0yT5wF
i9HC0WzFEg7udA4O1Lz3c0NkbPYOuCw/T817kKkntXPjycxbdSpUyxjx3Gne0C4mq35CHyoJwbDp
qFiFSqjbuYOV9Rny4SlCrx1VnWfwOZzmGfV4cekg71/WEX+musj2WU7Mqh0rvkT+B3P1igiQGSFX
bqDS8ZrE0H9HzpUiqEq65xLAvfm84GkCKQUs1PaSkfTZpbF6mA8q88xCVp01E1en6NVt4ZgR6T9U
VH4OQ79n08e5Eny8nZM7LZpWJQoAqM0v/KFFJ92OcNPK14/wp3C7esEFwF4qj6qnmOa3E+h0rwIS
17ALDy1nGxgZ2Y5XXTvmqrMuOcsJJbb5yG7EyEOwc9nXfi75O6lowOkcg8XHM19C3x/p2OjeOU30
fULd80sJmNliTAvntgpydqwz6HN7Hl1+PMuFM+3avtXHNu7956CPVj1txwf0Z9XVTdPnwc/0OcS5
la7rbVmV7StUeuTWL5wQ5GpcXuGRw9AUzYNRRJxKBzVsCCc6Iqrl0pEPGafTnVOQ8H4oB/ySANAH
NyT7uejHs/zHMPgoRZnouUSHg8P/DrIpGRaKkqbnuAe8ck7fw8DZdFzEp6ZWYoNaSrYqg/zHTxmb
AMrN8gBiwfTm6B5pcdjRVQiU1Q62fgOoNyLc1G0M6EAggC4Fp2MPD4ltWbf9d7uT5dHHjpP92Jlf
ygYHUgntQg5fgx64jMDmwXMbutRlvK969JhTK1qJy4dMYu4lK00xu3o9QGwNjEUyXQ576En7z0Wd
XbTMkts08iBsKvNDWxiIk0bJee6ij2UtDqMBDDDoY3LNOWQ0fFYtJtsxyseMn2mbysPHAxXk/MrQ
BLpvaAMpZIlMGyrJQNCEHruvnZ1sHVCZUCDaaw+B14KzCJrRPT0MQLO2Mry6cV3+mB97l8MeoXU4
1CmxsLo+pp9CFvk9Fkt1k07dK3U9DLH5VbQAUMqto6D9Asc9wPXsLBfJKtkhNoS4pJ3v5k2qWwbx
Dh95ZGzehe/RixdKehFe6R0jaB19HP37PB1CuqqcVMJBz9vMV4yUSbZBzCK38yH1QCdL0yo8d6yJ
1qhQV1s9rZUWwGagQnnmVcAWej6EoOCON2W0ml+tk6lAChdtQx6WEPvHbzNeU13NlK1Tw1D3mrpg
33saRoch43/FCp3hIf1rmGBb2rqRemwa/6UqpL/PVY7KDerTERqg+75D/0vQsLgDyEV76e2833Q8
OKAeg7UmzIZySbsB+g3SQTsEkpZE629BU8GakIf4GIo1xVQFytJAfAMZWgK0hH8y3uSoHOHrWcCC
j4QBPUlUxs1CybTbhmGer+dKjbaHbUGzddajp1P0yWX+i/nUXMaJK//HG6JcTzdqhpjMkC3k2nDP
TFt57lwAn8ZmArQCcUY3QtFKDxEEWewc2NYkOwD6DPy1400PNScIukpxkhTq7AB4eWQ3hw7wuJYn
ll57OA+sPqLr0ousbUonbmBAF64qPrbvVZAtgkSgyhfDeN4ojnm47SNEpuEjKiHBecpgYyUqn13Q
FKP3ZSngqdSajZdIW9lFG8QVzltYov7VmlEfWtE6kFwNxwpA0DR4VlzuA3dob+cczx75Bsywym/D
vQwtwyiJwYzqQrkSPszqfjTuKGCO6MIvRFNE676o3H2Smeg+UMGLGkz+pQ/RgTERsnLmNsPedfJ1
2bWQWpKEPre5ufC4ipHl1lfoi9FznMrvUkXtxp2k3AMeKB5Mwp463LkvYgQcUAvQcVEpBhcyy8S2
q6Ex3LfZubY1ssxinDpbMhNTiO8Uqv388QOqeSwuCHCEQPYKhLzXPqagfdXlFkA+UNctuKYsnBFi
VCBhpejnrAbFsdTnQbmIOOm/EQYKVMwArKn74MCTSb2nkPMA4K717sVQBevSQXsnFJOz+C+uzqy5
TiXNor+ICEjm1zNPko5GS3ohZFlmSKYEkunX9+K4oquj6+GG5Vv2lThAfsPea99eedZNu4TiV26G
ETxOYCxI6tTxvnw9/Ft43H5/rKrkVCYAWXmhYn6UbXAMw8J7ZLqpV4rXjEaLd/vRbv8wqM6vaRLe
YQQGAOqghGvkbFzSXLCENTP7ERhQRPUcSa7ydHVCpBatDKoIeGMSntxRvZZezpdO0c4nAsbQ/MhE
kmwDBdLtrOyJfnrzr91z5u2tKE9kVj2YCwN6ObKRjnd7J+lQN96Kcie1jrbduiANEm49Bh3Rukg7
ViM3pVuQhne3oZm3CNymrmb8Ofnw4kaLl4ihj66BjtFoMP0oW2Z7TlH3OZlq45zU4sAs76GubO+P
kZVbLzcMhg8WvAi3ijhq0+us9MQaK4zPPGzdMa7xy95+NS/Jr6rxqv0c1r9vt3UZ5vm9ikaQegag
qDSUD41vLMZPp/hPg1vTVdxlcRc/N0xS3LQ27itzoRvJttxVbOwe/t+v2GatC0BU+2XcevaiEvhA
2XIiF3EIl7YWFkNdZGGNjrK72skewsh+u91wpkg87P+Fga+8D1+rONpUAoV0nA5/l19UTjL+jSXU
Cv53HHQAFsedrANhZmCAl2GgtuP7QOREfiRaHx1GEE+dqwAxhxGeWNDYoFUiuShZq3Hdo3j5xs5W
11b2J53wAEdhVl1F4+a8DQL88KUIXoWw3tqGyt7onKAnCU6Scmda86NX6heV2NM7R2uyj60hgnrj
JAf4dsCWRQAjgnHUbKXTPeCf//xjHuzpHgrE/Syz8nT7fXZe//mXE9LYU2l9Mazd3ypYp7a7i9P2
zcqK1f1tQW13Iz24wMisZRqsGrR9J7kop3U7yb1T+RqHP3I6pJp3EPuj9X+H2P8m2f4s1zrT2aaW
7de/gRzi7/tJ6C+aJGmwP6qCqTthY06eSz0H58QX332Ic9hRVXA3N/58FL5tbW6yV1exMLcapsfj
3ALB9krnlW5ifds60BWaR1XbT8LW3/8dlieNqe59ZPe3Qf5ggYH/J3R0GkBB0qfZjvJqeBC5JwDs
uzy3RoQbPcZ1Wc8IQH2cUYc+spNLkxc9c2ujPZppfp/+78C+qD3eWNCcd56JuwyB4vyQmY15lkZP
Ql4xvSVm5dHl8eqzmudu0VC6WgDYz/0eI3417cw601stnruwbO+HorauerbKxwmV0+1uLZQKUE+3
ANUcBJb4oLNLNdl/YsmlbybEbamCA+uV76M1iLNyJXPMODIfs9x77A0v3rL7xSa7LCUillibf9cg
ivuTpkb7P4P0eokoDttoX3nBeLwNJ4JcvhVRCCsEX+ouTAyHUDoK3n7ES1ovAHtd2xdROD6hwJKR
e0XGXWmgvC0XP++SU0145oMjf4e6m1ZB7DJCDJ/CHhVCMGQHj1KgK6vn1AovXTU9jv5iXBVgQMd2
fhqJrfb6Ktw0hTqjjODWiPURfX3K3MybtvbAmaRHxOrDBVCeAV4bjeZQM/ZHY4YBm40rckmi1JyN
a7MuykKB6T4Id9jaIFSZ3AGi4/F2Iv3cNawJR9vSq6l7mLGrbvyskbAs6KukOEyp5e5EuMRw6IlQ
AtDregxGWJqRvoyS/25QsJ0K5mdzstAOqZCBe7yZo8VxPkC5k53xi3XQo8xLuelH6W+9gUgGM8ZP
5JL3pnEUqyQ80HhlK7I32FKnNjMYQD5m2dE6JdMzwJlgHxYdy6gBtnrtnwbMN0e38XaqLuGblZB6
zdB+TORQrLoKYWCipng9spFY8TC/FHM68Ki2xGpiZJafWnxWDVzQTO5EOeKO9S+z7tMNchNU4kHv
ExMguEeiygCE8InA/eAX5q/lepk89asyCZc88Im+i2kL+ivOLZciqWWOcfQj/qiDfMBt8jvH1P0u
d5m/+yTHhFWzHDzfypKMzfWFjNVvDzyZMwc5ZfO46ke/PFRBA9ss/Qwa775tnVXGHWANxcUl8/SU
MSleG/PwxdgMJitMzLbwoeC4M4XaJJD/uXF9Sif/yjTge+jKX1XqX1ULZyLgqAJ7KeC9NMO6QFy/
Cl3zGjbGCcmicQdw/BgzJKF4tmDGTP2vnkZ5rWb/ZNbFj1vzqA+EXmMs/q3L+jlNSpdAYWtXzNGL
MRf1xgmWb8r2dmhEcUOOpYGeKX0uoevjKngzLDtGcZoqLrTaFHV1zVxhHdVdqzjLsnlin59Zck2h
WY5hSCA48l8nylEbORZUs6B5zuWY3mteaW1K39Q1CVkZAdNrIyIVKoWfNtEN2SACLOe17JGdBI3t
Q84nkBqDPBFddBew0JMP13CcS2CvWbn5K3NhkJQLYsO10u+6UodGFiPb7pR0KSs5iaR9DgQAaobS
zpbX8S+ctB9FMeQru2E+EGGWdlLEc1kFbTDg79yk4GXtPAT3yIigJ0j5gGv/wXIpBLoufSptlH5B
m71HRrkzJ/B4Xgqgs1LLFPE76nWyntOJnwP9dzZb72PqXPTc/FDJ9PvGjx8dj8QfB3P5WtjJd1ur
fKUDUoCjqpg3Q93qU1e6ZzOYwIc13UlPDB9Fvzg28mRLwEK4Ft6lGyiqxsn4sdRcr6mBrm7XR/ep
p++DhdGRuBUSRjJ3mJCqVT7Mf7rO/NOhW+ayF/EqaOdjvEgGcLPE40DIu2ekmyJKzF2lq1Nnyjde
zA/WBPTYTxl1FME2AHuyLqroMyxaPDjItjH9NjP3ch5vOgkXDB84rcjCJKTUAtr7K2N6seTVU9C6
wLKaB9/PHw1LfBjeDBYD4Tc0CLRJiYZel3f+LitgfPST/epXeXaWabb3dEDJ1RrsqAykAl75GsOj
OozepqpgTgVY7/ZzQ5ZGTW9ixKgDjPhPAVCHRnZ3s8YUDrMj5w7ZobmLRPmOne7B0UYGJLr46W1g
eglMiFzgjJIQYuqulRc7fu8ifzuDOVnPqgrXSA9WEO4YQGu6q9nLzxVWq505GhkJdnwfPmgVVqYP
Yde+50ge4NTJe0XC6lq+oNCcX5elaqJ+bDSQeytdSMNJO6x1Nf4EsZ1u5vaaJO4XV7aRdfU2z9FF
ud7ax9i3NQ3JwdI9I0p85rPUJ6ATpJbE88hxU3x1luA69XvVMVvPk8eB/4AerccqDq1H1FtHk8X9
tu2Sj7I2B6Ax9ofjTsE6jKL3LvbrfZ00vJpsxn2tBM/r9uadasKN55i8e9jVrsZYeysY8fFG0O6w
7mKKYOBh2xipPYBYD5x9mrqH2cxI+Ap2kzWbREkQxBqRUCyx9KCJGZ4le90h63dhZL3ZtdCrgnZq
YyNFWesJhAigrp1KdI8sTKcPskzO+SIHwTe0gbXOJkRdaycS2yluyYBitUny4sjt1/ydM/k45wzy
+55d/xKJmlQb4A53XqsfKwkXxpqYj1bee+T6PSPYL8soy209aEA+XcqmxqG7HYwXkYl3s07yVUsk
TGshhAibkIjPyH+xZtWvWPtlFATDSfdU4xNbxl5N/cXnuq1sPXwkEXg914ypx9xqzWolPVVR/bww
bQKi2VJmhySCkA4WIlrzhvxnFPFTaTrDlo3EEpfWW2g27HmjvBlziq2e5IBcRnrXgH6FFxCflmwf
jc4CFtRV+V2L747+FRNkW4tNP4Ef6zLj23Pnp2IW18GsF8GxeNNGWZzuGal+V6V9jXw2WjWfXxG2
X8TPc+9A+cdsmCD2ekuHdo+/NWF6wTfmzYEBdmP07jL3Iyb7oFHQFwDpUNqKgGNBXYIEQisIzayk
lxtck0NwrHdmV96bliK8B5k415L3Kw8R+8lLUPG815FcosjjhKi14KNcfDCFbJe3YvDiyejRN5lc
W4BCeptGEAkMpoH4KjV7MJlZO9kwIIuCJUKMZo0tdgw+oTlQPvmk7DSPPIMWZskxwnsi//pt+qwB
oCOUIaVrmGFjhSn5SgjOrrH6UOVQkZUnLdA8Zr+qG7wbeTKTq2RZ2yaueU41wviY6Mo8LThZ89BY
hQRtoTud74q6+Cj02smhM1RFGzy63aWxPuKoaBDPUCQqEr/SbtjKHhkb4EIzoJPPWOLbSHoPmbaq
VWxK6o/h3R4yNtEy9e/k2F7VCJAmFPqN4RVsujFjsFHGEOJaEyimoLSP+zhYTQ0pQczcTxKxIWu5
GKijB7KTcaDE6p/mO7GMmwYyUYKo7PG3oofGDJavA0IrN6qsQNZ0yUbUBbvscOAksPLfHSM5thwj
+XlG9RlzgS2jfnFSkrPMztXAailxoqjYEwBJK2kn9laCEIhmJDhosN7T1v92Cm59e1bmy0ga9uRt
fSORvLniixSEnbS1/TctwoC5m8sJx0RyZKOwGRySeZhUUoszl3ch9bcVl1DZi6LJjh5NmFgVZzC3
TzsccQpKP7s6Zdoe+6EGNpRVFM1t9zCSYOMtF7yGMJnARYJQQq0mypTV1DQR8DO/jaq9xOzVt6gc
uJmF99kH8clg6n7BZvpDWxNfkrmuV07IlQu184wMGswOYfHO77GSCiShkW3IiLsGRReuGLll4Azc
u64qOZmJjkwDbwD/bpMz2MMybWID8larf/VU47kwCYnByrn2g5+S8zAvSXZtBOLM0VH0Jl1BeZTk
69EQTFHkWLGgPIrQvnM89k2S1ms1yiBjWK82neagtWoBjcsrFWQ/SuLcf2kcY6DYR3rf7G8PZpvZ
6RqXhEJAkFyhshe/PGiamf+q0ZgyhQPtU/V3y9PS8+N1ZHOaLXYKI36Ni+o9m+Su4mPNRMffF1l7
Pwl2ilUDcLNR7jGu4thg6+EKyoWZjZzZu/iRI0UG10q5NjiztKJfmoLVHDhnWRd/gowNlcjbPwww
grO2/7hGhV4zTqwNk7UzBRVCDae8j7MNUF+7oKTBNLurHdSZpXVPU0xAs9la+4GV12DD3An0Qmxm
8YMbh1d8vJoG/9w6XstvhsY9PK8/XljcGbbPVi41Hw0YYV1j1Fja9G42p2E1D3wIbOB/a99M18XE
XRpNf4iPOLY8CnmIcdGteIQ9ccde77nMnzgKWAZQFoZ2WsFrzk5mWrbrqsifcaOd457UqcZHqTqF
w1vO7KKqdto7oHz6HcVeAxUJLXaQOv7dHL6IlpAoJXhY2bsxzzCv2rM2Y0vh0CG+8F89U0SEsdO7
+KhShQX9Hwn6hvcXd+PyIJvB8GcaikNt0aUNXb8rvFQQocjWso5ZEBVzuc4fF23PSDRQaycnP5tx
lVDzbPEsNRgF71WlzGvfsCdHjCvYxW4bEvRWcdV5R0mH/uRV8XbqNT45Gqu55LRpe9giYvKpYcvu
uyORqm6j7IzBfDc10UMVw4OaZtYZUpW/VGw8hyoEf2OwNpwG8CMeqCru9H6mKenOOjEwPREoI23G
fraJQ93xiWcrispehkn+yW6rYuelyYc3MILyQnEN4w4zMbXutrNOhe9UK5LFkjXG9lfYMR9t2b0b
rV6Luq72hZu+4kk21r3Nz1W68adXB08ICdSaYdyIEQ9cXl85F7TNTNUJ+a69HgisQeFLXlq2I5sK
dlzE+3+AOGR0DCNle1/UMfeoeZBTRvKsDWnLTOxhYfd0bCyScNuUbbKTEW04JsSDmUdYGEwVbUNK
LngLLHZM4ht66eq1RajDSo42bSkvr9DFlZl36r1NcCqk/sBemHXWoS/Ha5VifJZTP7776g8vUg7Z
ghdWS2fmBwg4Ry8YLoOXDAs3gbFVwi63l/lxGBte58Hw0unu6roC1N7sf1gsu/M+IPLVBJhngP2y
/jRzz1497LDRxEW+MgseiqwYn7OOXDpIbSfD4/jU6QaitlqnVopGNHkLxqpYzXbNYjiAt1N0+uSm
kb+KemhY40xggMSc2tUSUS39IQEqYQKp1HHElmQ/iqkip7f0w2dlVeMxDtwMDWbwPcoBctmYdI/B
iDs2Mj7GGCmD41QUuV18LHAcWHcyhdbG3HxczU3hseUpf0FspEbEhKGXc7yYog8/XW5a0zVBb+pz
UZYMtj3AbrwvZo7BTS3KbJ+7fHeaEIO+8hwKUPkYks1huxLoG0gv24fsKUwqC8/oV3ZrKyL6KnSF
sQ6PzGA6kK/WX2hWp1rrr1FDoCtoe9dljq3QmMk9bUpvncXIMEeU2keHafcqSDJQFBzoTdj8Lafo
24p8SlXLuZpNlp9YG1wG5bGw7ZW/JWVNrtlJO/tiCVlu5+lUxz6r7LD9a7lnGszgmETdLwwdTxD0
EGk79TXm+/SSUVxTpcTKqtySNN/mW+Z0H6NlQjLxQOWpLttx2P5uWaYRtbXm1k+AkqU24+K/ZTv4
G8r4eO3N6jsU1tZPvMdYcxItbbCLxHzraetXkTKPc+Mo3OjcvXiT+ToPPrLi4NGLfaLCWuBneWFg
z9avROr4a1NM70K1PBJue+8bVQ7mVHnMaefHckrPvUtZV7vyb82Q9ez5UB6WgAynMduTjlK0Pkk8
bsMphIDKJgMJg3EvLEy+WJk/CSEs9tUwrHxhX0rkPbuxJo9EeObWUDEkdxGdx7F+zI2EQLPBfOlH
PGoBd/rKNUYCphi/tbGsl+TcH2MoT7l+S8Ms3ARox4mC4rMz7GitYq/ElE4LjW6F6zGYz32r7J1f
j9kK6EVnDqflb3dHV+1IauZ1LxlCwbuQPa5SHXICG6ztWw5bF/7w2NtbpbrPwPyLI5Rp0NCjuZvQ
4TUDFatMmhB0Y7tSevypeshzRoXBqk10zCTUb47eTPSFybR709oUkeiNnM3U5lQo1TiD6wIaA7Ll
CS5FDc66x+yYOUwN9fhqCPmdMjSVfUbWcVfbB04LVCWXqGACmen4RBvkb4uGgPhwjL9yFHigwMmY
G/t5rxY0RDg88KQ0nJ7kvaSu9dKl9Dulsfes9lXESKmMBY/rGM5rMkmbRs18KrP5d9JDXfWKdF9m
Ha9qMcZrucxjKpdQ297g8zdyaKxw9KbESLYTDCJKtZg1l/fldOG0qX118oeQRXWXcfKE3rDS3vgy
MMalDfmGs0E8SQik1m0CscJ0CLTguwZlQgP+yHyHLXZs7dGejofGyxduNVbYwVM+60VuSP4fTK9E
ukbu+l0MzATYTuDi5mTGIHKhfSep2LbYT1vVmVX2TDnCgxEN9sXs8/FcQLXN3VhdHDPWqzgiPnZi
/D6ZQPiz7J6pxbzJ5iX6cfKORQcuvQCyL2MAX6H9oFxGY2OTbWYgFczeQrAf8ErRAJwrO3iwi8Fj
cgj41tfPra+ueRhtjCWAyc4qwOMDGYVwUvaJxfuyr8xvLZDeMqyt10wOKUvK5HM0/C2TAKbCc4Xy
bQAbn9NiK0Mf5gqDeO4nxtbq+2efnd6qU5pUTGpplE8EZdhg/iE/vw/etJDHsKHBjPnKWt08Onrv
NH27nqp4XTKoY2oi+q0XsBPwCvQJ+XBE+9euIakzNTOoEgdVP9h4ydcBQ90L8/ddFDTo1xoQ0YYM
H2d7JoVuuOWR0cfL8E+SYTIeOVpthN/MVb77oO4xOLxm6bw1ykWT1ibor8r0tZjq5BCSRaMaii63
VOU2Csd5468jTJTrxuPTScP0xbL0kaU0owxzfGSPToWBC4eCQL/2tc2iIo4HNIaujzpGmtvRX/dZ
zUixoOVe5EkE1uHgFfOePnhIy+6VHIK9VSt1QbPsM4JsH6qx+e0aS5awWpj1Y1SvfY5wy0+cbQUK
sW8NvPPha5sv4YID+mXgDhESKPKEwyj7Mxlueg4K+6DG7J10qmlHKOhHIF24nl5yH1v0dVaNBb0P
8GItMUt9w5hrOPXYs3ZYfEpAcPSsPXt6MqjYVgZlthGqK7f2FFJbW85j58Nps1wJDntIP/Mm+lB+
95jBX2rTSmz97G2SFoQHSbE0zcmuDnT80JfqMnJFDB7cLTMVmMhUO4LQHYWbBJSHXptt+ho23NSB
Sy9ZtNGwZpyyTx1n18RabazA+Cnm4prUgzimNu8+4cpjEM3Mk0N4w77ZOru6GJONOSUUXJX3A9yp
PjTp8O4m6Fjs2Fw0tSVeAN45KE7+FoFP5jJzdVxjg9UZpyyadgwjf1z4RMShNg/ROKmzJTFwD0Yg
GYTtjSwnuCQ09WoMIP1xgrVuSHScbAE+JnKxTVFLiF9yAYFiIPY2LPfWeVLWB1uheW3irZg8qgfN
j9qZ/GAOlPrcfiM78+jK4C116WRaKyEDumTHL8FtWmEEmMP+UFysVa+DZU79KiHOE/DkZFjeLfjV
nXUd5vG+HD0OtN619rn6MeGgl4M6uLozniJM/fsSDvYsI8ZtEAdSMuPsvBuBU6uPeCIwqoiRXwQd
zPeGz7CcmXXVBl5Cly9auA1anb1qPIA3kZskNM4cE2geJhTgdXrsRPzZzZruKwz+mrV3aNB0llr8
6eDbCxmfcsSyQGqGE1ylB2+xQQaZk+2EdUkmatOgtFsuEpqKIf9uRMjNv0Q3NAXvedhOG1+yr5I4
t1YE9eLs1z/gbTHQ73sfwTxklaVg8i5VWV10MHyRnFdtwik/6zL6gKMTr2d8opu5dK6OhTQ0cSBt
R/64rVsWUgw2fieewArWBnR6tbOTwRjdzbLnjegQMq6MlI3uNepAos01Ivk5S7gyrDNAxhqr2Yzu
3CD+xXGcjOpvX2K/LVNGCKj71/jUQC/aFVOOaH5SkimGbrUHA4wqXbhoprxQrlTMWdY0vXNtvOg7
YA2KJKRnfEInC3KpXrVeoo41WznUg2xHBhsvjUPdRKGZfAcDiMU4iw3eci0yLWf6kknd7Tt+rKEG
qoCAw5f1KxN5wQxtn5qD3iP0BNsZITge2WKvUjRr1OKXNAtf/X7JiuKyayAOB2RHbGIHKr8hKnf1
uVxiAjSixIwd3UvBMopUBe5Zet99wnmlW+5ireGDNGb32wxieoEw+IABBCKmig8gMWOCrHlZzpG8
+ui1LowW6I56qm9/a3s1UQCGb28jZd3xVit3WabpJeeaFWHy2nkUKXFu7rlpl2cyDLdp2j+iQ+3X
w0SIqTdl7zWVZYoe4tRb1n6uqu4oSnmWGfB4BDHmvqloy20NJ8ys5LOX7YpRPhNWQWQkx6A3Q4qv
4+7iqdE5zsNwKF302Iz7Ga7OEkLroHawQN/cOn7NzHWGCXbvZPaPU3Di1dOhJ45n5w3EoOPHRhdF
5reDJM0R5NMjuichB+EBsIiHyWehBJLsUDM9X9c+CauxH6zdtsQLDgeYWBXPX+WzxVjBViC+RUbw
NnmXFp+O3dF39Mxhx3ZoD1HQs1QZETmKoVcnG9lXOvFWF1VwcAL1NlnTT/1LJX106O2MJksKn7Dw
sESqXpZ3sd+c5gZsV7eUhNg/rJYJ7hzncGkFoqnZZVxWK1SotL01hGIduqgScDrvOv9k1eN7wRQe
R6XJ0xd8+92922C9zAL15YziG1nIDnT1vBrreh+MhXfIBUixYHS3nk8oLZrKvfCiF6udDlFnOrtY
semT6k7Pi+8kUmCSgbA1pvg0Qlr/ILg0OsXqiQJvbSr3VcJ1PNPnfY8oNOs096mdBlxqDrnGkm+d
vpErkzsTYfF/sVx/Z3rxDAnKe1kY97ZipFq65afqYtoKtMe7tNbHWd/jao4k0mAz3jECp+l5GLUp
wGqNwSoE82jE01+tWFrBuDA3k9dfnJByxq2BP6kMCWZRv0IoSzaMVj7VQlNGD82Q1JUzFoovwxXP
3oJTyaAA8Ekiawnb54YHicpBUCnZObx//eMGuxxqyiveFJL/ZHwI/emXo1BZkrJe8uMxrrCYf/ZJ
GEKGRF3WZ86rRJAC/OidHcNX1SjSm8gZQOjgkF8/r8IJsAINy12Tl68e2cDrcHC2aKiRp6afYI2/
pWr2lDTdGjHrjJiF+f84VhNR7NfSc0nYKB6Hkt5lMOxkZ0FysSvsUbpGH4Y5/RwxkyKajiVNE+yR
tIP298w9SHwQ7w1Lc0ZV7O55DTks7DpirVXJ8DEMc7ml3FylCQ+FU/HU4ZWuqaAQpNvi3HcMj0XO
y7hjb50ywmew2dSLwn9nGOn8ENrziqYlOaeDsS3wsxJelfxp2RID+lle8UtG4rwgcKVpb03EOXZq
JeeRZUcs2OxkliDkptbrAmBlV/XDtmRVZ0jvqxhqeorZeTcabidYkKTV1w1ZDyYFjyzhhIpvo7eC
5ah+rZYdBtq6fKWEyg60u8extWOomoLFHblcWOA+rIkBImGo6hqMXbWpljMnrbudbxtfwq++QmH/
LZ0vWzLfFAPZszQXz6BLNgYUKc5/zVLchDPAImfVsf7Za695JiNGHZVhbu2o6A9NfNZ1Lo9ohBhz
Go3LBD+o+GPRn1QS6zO08V1DgIsx6n0ECxPpbM/nw4VwPWD+0BxfOtOAT2VoHq1omxfeV8QTSVqC
8zRntVpR0BwDYcXrpA1e/Pl3pYLfbKu9O2iMUbcgggb95GU2CDxU+RYwwhXoH2WS5Gr3DzmMCM/n
/FMkohSBoF0k+pIGs2amKYhbSL29v3hyA1ywa4diUM5dvsvc6sTg+VF1foaigvADbfzUy6ZUSVyi
tCL5OirY3qAkAPFqGJcGpTtMF9JsGFMfxdh8CtvuL5XvqGd1n2AGOcNyKlau1Xpbr2Ou4naxewUn
aa+hQpUfQZQ+logO/1aZQ9KH597/Y7W2vJB2SyvHYTf8Bg9EYim4rGS0jzcc1LAwum54ojDgYbJV
xlLkRo2yUBRSYFRyI6fgXcSjQmtJp4b7F+cLyuxmoUtUjRx3pVpshmWeP1ltt0EuVN0jG+3WcrJJ
V/CN8j5rxFkT7XXwPbd90jF6vNCgZPz3pZmjJi+WjJNSat4Ahnkg1cWAiWSKy39/FUT5h2dCae0X
UFrZz/E9s6N7k4nyIj1FMRGHZQMIUkx3ORiaMIEmtfb9iVSFAM9Ltzwu4GN+TWOZISZQ8QWWkf0r
EHLtuRBLCrRg+6ZmS6twrFANCXFnGCgZ0xsfaBT2wZky865AdaghHt2VQZqeWJjB+lkUoGXluc/S
e2AoZqMv8hdmYteVe1UPD00djvSdaCMh9pW73naaY85bbuMLQIqmmQ4P9O3Vw+QgBLvRpW7/Qnh4
/ySegetYTOjgo+bFly5+faLj6G5zSCa3/w7ORe/OoBXbDlZjP0wz8t5/zFw2b+IM84WbGuzNZKXp
CzEM/75izMUPuPzJjIWNkQUpoTfRsI0CI9/5i6DjRjjI29f/XN/UgEVN/sod88afm1sfE9u/r24i
9JsmPerzt1TNDTWnCwwzgzzWFu5nnRhv//6aoSvEV2FjJ7es+XedAfOxOaKeNVIL3C5Be8EnWp4R
Em6n3D/ndE2sHgEDiZpSC6gFEdu6vcsd03230Y1IwHa/pW/hSUsG/9KIwn5AFU3PC7hkq7IYYbYV
/2nC2n8sR2dJfmp7rE719Ln8vpb2FUfsL4yaIbiMHgRBT2QVSMFoy1ZbvNoNNfBgy49SW9YDSNfl
CI4FkFHmKybDzYNLWuqifZeXuQbvwt6Ur4uoptO8gbd6t790jO3u+3Zqrn7U0dOH5NL0zC7ToK62
NzYjEvgC1MTwqDJNWrL4NLH6fM7OaK2jBOOwVhmhRiMGkDgsim3dN+XuH3jIMQv6VfGr9oaPf55b
cyzYUYcER8TKWKS06MVtQgHRcTun0rSyCwAJMimla2z/Kfwb0HLXmUoixe7+Z7LZ6gn7BuVzFXLs
1Lyzs4Iw0lymGxkFp2lxrBS0MNYKPx2XXu26YJzeZ1+WW9ao3oG9Ig67LNsn0D5bI8FEGZLY888l
n3mLVmSmtDAqN9p1hm2fGJ6ad4h1k+081e5bIKipimm62CkZQTd5arDN+ii7ZlMdEHIzGcusn6Mw
cuPpmBHXe6NUMKw5m2bYnYUcwr0sq+UJHo1r5fKkGy3qT5ZyMSZ/0jKirmTVbZqHZkIeNsZLpRMP
ybpXaLEogomD8cHe2r1fboZwDNZoh+N7N6mTOxQv7cZVc0BAdBlt6roeDrJKvnhZVPe+8MiEwhiw
GnOjuLpQoAY/Ke7n5avbbxWT/VP2drGamDdtghRNsO7SN0PYOK/wMp1qjPY7K5z7l8qMWTFHnn75
R0rphqTZKzSFbLuE/QvPV7LrkqjZp8uXqOmzlTX6ci+HeWnU0V3HdrawlrIrgNh2bSnkdMliSLem
vN/VLbqif+84+3+/RjXDT2xC0qhnkPjL68vyRHX0fExXdduoy79LPzTheBYV67ZFopsZNV0KK/w7
LXNO8qJ5Cm7ANNkF5QGOyN/bG8WXiJwJb+x2eKAXnp9Z7RxwCIy1EbbcdUOvT0PbA0OaqEYsDXTC
yrjis+5eov6NMAVgojfMy/8Qdl7LcSvZtv0iRMAlzGt5Sy9S1AuClIH3NvH1dyBLd2u3TkT3CwSg
SLFYBBKZa805poz5L4eefk/IWIxNgL3E9clMDruD8ps3i+m8sqkUWSOands5jG4b3qW/h5pIvFPr
N/dotqytW9bU0ScmMN3CgEb/sGaMB/Wnf3VZ8XfJqK9K0SU/fPuHMg850fx9tMz6NfVlQahvltFs
oimjhNvWJN6B3w536vbuI+9dmHm77nyHlZQs4cg5QZwcNcE4ou5QzSsep7YixpdJ9INblx+d/9qG
lvGgsG9YRjZIE7XjbdAfx1g+Ulcfcwtt4mYsTQf/YofKoDHAEkeRs6bkmH+X2UnG+iIi6eRR2Zq6
wnNOlTM/MJaj/4s0Tzt2DqtCnDbz0Q9dxDtVPDxz3R3UJeYtNsCyrG3qrlximY4WSypWmuaFn35m
zB9WUz3DQWpf0DcIbKKC3OflfHyXVFX3kWBM2GqZKY+lpFkD+LY5imVp79uhdfJG2dIDNPSMOtF4
cTJZPDBt/b1BEgeM3BrJRcqMPU8ttDZGIm9jIau7/kn33i1hiecsBGM6hDJjCvtSAG368KhIbIou
mC5j6FERZiJ0+AMKaBDton8D5BsZ0U6hgjREEi7Sxe3NUOJ1hoW8PWnuNCrLEWQ1ChDDdzOU/pHE
C32PoMt5LJo6pYwkss8y8mmED/3jGPfWKrHDeF3xFLl0QeC8YvxbJUM/vd0eCyLmMbZgqqm1VO2+
yTFbTJG4V9AeyrfFQzsM3+E240hbYD6VZMWBogoEkY/UZdvanvE4YFM33AK26rIJWgv9QF24p3ag
9zxR76+mpntSiBEI1pcu4fGtjkD4NUCnyF6qX2YbKHNax58yQsPfI/K+s7LBuPbBQCF/eSGdk31l
xdabTp9u3852fog1LX1dvlN9gfrOwkcKFsGGGKcpfhpc7aqMpxrJlMcERu9Gq33rrUGjsxnwXWi4
7jadYl0qzJvZI72M42rp2/f2nWECOneZsx3myLz2i6fKSlnnuGSI3vuyGa743cW6kb7zCovl0BjZ
pWTseMJz2TxV2XxRA6LbZO5xbLR841EO2NY97z1qkA/SQwughpjaM4SGg6gqyXq0AQih18O2XKwj
vsYoJpomvMI7X411VLzUHf35rM+bS2N1xUsm235bcOHuLF/PXwo+gXNMCyCxvW80GOGXLtjSSjLb
n9PpcViOIp1Z3VITtWdQK7Hsy68yvOoAr94LQJO8V4JNFfiCKKT3os6yzUix504r/JNyFtV28MUc
Gv116oW1nRmkAxF8RHWF+G/xG7bLmFeCHmg0C6o/GFCYVSTrmkVZvfm2+5FT/ftVvxa2GH4Jq3gx
6XW/5azrN7rlj9eStfdZ6DnMNYTE25vL7zZ5k5HzEGp6fNdQK13k6DOMeQ+6shsMn7lo9nO7wJwl
8b6xGTXfXc/c6YGgzw7DF6ubvZth5e/UMDJMTr+KCJ++0mMp6e9DPrDMqN9aiAR2yjMslkMA+xr1
bWpfKB3Ck08FA5+IPS6ZgfPXPBPmOrUFDXQ/IUfbqYyLeozYFL3btLkdqDNFSkHx9nuYLosDRSUB
z5JswzJINupQbXRBPOLgG+MhKQl2xCub4b27lAsmcFbEwKH3490tOcLSR2akCc8tep1fTel5NOMq
Ai6Ju7hQ+HsPEui1/9i+XZmmB6uIIPUu5/68gCsxbelzV/30vcZIjGpkGZ3HyU5ZvYTRdmq9+9uo
a2U1SvNyTiAjOvbGYVn1VnfRW9rZwU+40msxobmHhiCoLdcVf0Z4WnaTZ6+9bxADDQ1BnQcXecxm
fDR0ecRzMyR09ULKb2qWqeaWjr2vSY9s5rj8kIyWa9sM4gfQR8bREExDyiDz1rJfFHiz6MO9Vcmz
w4ryxXfpZI96qR/9zB4e/c751VsLU9XBVoCCqRjP2UIObwZNnLyZUCR16FU2XgXZj5hyqWlRORyI
9FtZiynbzwlB++8YFn+BrPzhxHpAWFxhObrr6BZWcWzg/8lFaoyq1Pqqzo83RO4o7JbyeBzfh7j1
d8U/ex6l19s52NIbH1Dnl4gZgR8mwRc9iop7GjhoGSORP8owd0hxztFljV5AtDfEBXuempXppG5z
O4la0jhKai6x7k0P2lA/6HQlzzefY48Yd6vbtb2h/tSv9Iqw31djfJjKyb8f1CZLZya86LXq3L9X
51MpLQJn/W8eP/nZLY10Zw86DuwyKKE9Wt4uMYr8CZP3U5nGrzahdl886eaQ59mjC0FAFVjga4fk
cpN2h7C28he1iVtUmmHjNhd1SP6LsxF2vi0DOhYKUhvpVnhVe2ZkvNbYPq+DDkJfH0l1tAfzC02l
txFFNrplwBo56+TKmN127elYKG3RPTajn790I00wp30rMZXsDKPFJLxsAiLd7hxP5zd205e+N7/e
mFsunmS0KjiwYz2lddTMWfA/uFmO+fflwTIbtZrhLlRqx/g7ccwYWrdCU1GcnGAsL1Ut4pfJRtVn
de3DjYx0s+qXk+GefyMvgF9kos+PgYueIwvr7c1V2mc98aGg2pA5LEuMPKrkNpupzbaQTAymfBfl
N51SZiwyIiBkyrENm1097emkATlvJrk2l+m8OuyWw8iOmrWuCTT/S6E4amT8pPZCI4+fAMky2zei
h6oKAYMu+CaPfuuDvljivQwbqprDNaCbIC+ioGD2jcPeKfk5qfAv1SQB3M7tD+wp/nPmVj2Y7Ryh
5UiDMHQZeTrbJKyn7CdmVqz2nCLR+PXk+L9wzn/jyzzXomRmeHCdTWGiK/3P2xS8WW5adCxxL7XR
arDz19HkEWabJ4zBXAGOV16pfqcfFfUbjoL6xXPdHP0vuQ2BKAAFBAnOy3pjTZWHnJI3m3NbcdFU
3lUmfn6PV2ujsA/oZr4VGVHDKoHANrTseLOmmo3QjjK2V53BI3vMQ/0QAt/ZuaaAAM35gMnRCj44
uOcm+KlqCYFbWCyGol+qlPDPkRak7topxvaED8g7zwNCBjXoqs0SJAnsaTj/98HO/T9Xs4cp3TJc
MhTxuHv2X8QpVoGRLQhjP1bGePUHQ7yW8NROTW0N67oqxauDkW0XNk20c5dXsZ3FG6H3AyZRXtUn
j9Ir9XHYsBHEA2FnRyHNbwqG61gRPVh4ssOE5X5Ap46Yw/DXf4zuXo2sLJs0f6t84Vnt7G4c1nCR
cqPeeEtnw3pn5FovB8x9sduxY1Xisa9ADiFrpn9keWQDRDNSCJCDH0K0m8hoiVhBrYgEg3QRa5Ae
ZQbTYdGQzAd9PCKSiR7tEkF03ctlorPMExgwo32SuniAGxQUw9JmjpbD1I+dCziE7+0S71RFE7Mb
/vK4oiGmzXVA8wLAm9rozmzf9oTn/Y+xx/obtA3fUjD8+DyeCP70VHjJv5B9FHzNrKCjcrIgTuOf
ZlEdaPY3PScEt7dArOpRFe76WPepkGjVSY9oOevFvqjn4BE2+7xT8I7qH1pH1rc/cwqrldYH3dHo
R3c/6pRdfGRct4ghLdHORZ55P+LZOGaMLKC7WD2h5K0hKslV02VvRUq5JM6J8ihIn/gfz2PDVBDq
/3giey4sMNoHFOYNGJt/XaQpRW/HYilIvPsQn/BYtU8QGLcONRymAU21K602QlDExpyQQN0q3QH1
3O3YF/I0WzmY+QWqWjBkrLGnmnu7Rf3liXbcZU7evJcTaoKFyoyUixKs7w4X8qXSBz4I6k9Z6Hz1
jHtsfdOZuEtqHQV4vMBja6LrO6sNb7zcm1bwQ7m59blfk5SR39OraB/nCeyKUXtUpiZVnr1BniNH
wrWe/EuyzNKQvB+hEc3frKCd18MCiy8N7r4sqB463Ofr0dCGiMQp2MLqeDER74K2RWo6FiX+wBop
Zd8lVQTrRtNwJ8qdAhO0CQKIFgraRR1iRgxJRkZDXFVAbqvGrk9Yu2jaBxNmoijEMq5Tv5n16t3J
EerNXSAuZJQnx9vt6QUlClujjz9wFa06lgrfi1D29L6SE90dmMzc8jMeWtCxuTuVu7RHyaWYEuoc
YlDorQEUktkx5ENmeeEz4xDyuqFJmASROdREenel8P9IZY8pYi2M/3iVmiDESYf5sdZ4D5TZ5cnS
HNwdiVGdvZi63tX0ccjkdlQcZ22w9jyf/SeVI1bVnfl6+0WSefoWTV1+mHODCmtq5NCobXs7Ny2t
43Qk7mFuzmPnwmBeMtjURp0vs/b851QA/PaGI8k8RJw4MdttaLmoDdEgyVUHnmTj2jLee7P7q6my
4CU2cLobHXYSHCI+4QLT9TevgrxjlALUSd3EJeQG4qC6dE1NPoM+847xJPkvMxLyrjyvfl/sOh0t
nRH5yfNBeChkiLDvZZJN3/usxCVB3GtC+DEGyiyFjOAZ/aM9+v21HImDVwQl9QI6p+hk1fb0wCLY
vfj1KFnILKrlwAQIkSwZXIMncypk+k6hh5LeIWFAy/UNZQUWtyll5tgWezzgzuZ2MeTCwnzlIHZj
9hRu4ylwiRwSo7jXXGpf4QtAeTE8ReRY1GRtIKAOV2Urqd3m1NXC/tBUh6ky4meF1eg8gUemiryD
upjzGBFlFFfnIcUchprUOrCe658HF2OwwPO5Dz2YZqjRAqqostjZrh+8WZSdVKhbpNv7cGiuFY+h
Hz79tuVOHBCs4oACK63DHNzqFUEGBKx/VYiHBjjXKTCrb+oIMKx5SGryY0ur0TACkvGYRgJ9mVbD
KNW4dOucsOY+9Y8ovgjQoEbyKGOxM5ZyebwAnjA+sdj3f1YGk2z1Zq2G5LRg4GcTyNa9E5e9TSeN
6bYC7Js6feR+CctQbyHWnWrVGzrKkbTR1sif251iqqkXaIx0RxUNxMOKzsswZ3tRSYkDtJB3SPKJ
bY+nZuP3/nTXzUPubHS3uxqR09DJCtHTujOec/T+qyAe7FuHrGtea+68V2d0nLte/KzK8SqxRF7U
Rv9nzxolGHPoNH7e3CX8/iRrhJglXBI6NtggijN3DpVPnF5LM8qMYIctR6qVqI4o6W/UgsHwS129
NjIWrOM4CvaD1jcXtTG7Aa1xiqcfzP82duRqcADIGSQ4HQpY/bus2LdmIs7St7+pObWiuWCchJ1B
rniedC8zuNT1ZJntS0lq0npe9qblnHo1rKpfaUVTbpBm/bxIOs2FIgfuqn42qeWIEAC6NngPavTq
dWRXuk6mjlPBtK0V0j+ULsokL+Od6k7f7I0i/po7EnvPqGcg36e03gfSJHrPbMUZ9s5VzYoKo+2v
NjkrauhUG/xy1GPrQNvWdh8f095/+jMW6TID8SDdfw1PT0A+CuB2kP0yPwRb7xo4DPzmw0zM9vYx
3j5B9WHK0W4uLn+rmYhRFt1cWvVR3fkt9YDz7enaQU9aYxmidudzY8ZB8tgJ3XrWIW2p025g4AJL
Au0C0UmDREi0QTjr072E/bQ14Ct8cTP9p0mf5+pX8zXJkuxqVNGwbccSrYKqdNRUlvHVLqrc+jJ2
Zv3muqg4GR2tmTC1MUDGDlovumWLOR0qBthG9cVn2s0Tjn5ITh9lG2RRdjS1NLq2ZvtJXsUCt3Wg
No5ZsaMOSKZl3UwX6Ubm1kPt8ngDe2ha8ND6sXaHpb3fiaHT7rxuhlNf6PeKKRR7IjyHEe3KyRAj
Jhc0CvOyN0U0TdWeOheiz7+9OvXkQixajs2fL1Z7U5x76NLIYKaXvcAFoq/dlNmHOCmznWr/IiJa
T3nvImJaaJcIPjSayDiFJX2iZTCw8gkNKxr2ANuOWetXNcIojlyUu+QYMIkPRbIATxfP1z9709wY
VLUGOtH11G2Rlni1HG/fbZit9ntOnkV5fQBTGl5bIN1XDMS4XAVKGIwJ8aHO4598sO1T7E7hY6n9
KKIafIQFZnrfSmR00LDwKtijtylTbd9p4UaNfX/eY8gzdATJj71l0A4IS5z7MaRx4zr+/N5M022S
VIfYTp2rysPoq0K7J0ftPvADIG+O5lBFDOntlEO5TxKKxupQbSYkgNvBle0Vq8w4W9nXxDOtc9Bi
o29hsu7TefbwjvDrpUYcXbuKBqLDGKhOUS1b3Vos5YwSOGxoXeita96TuKNtUTnGdhLT4iOGrKav
dRc3/SHMWzRE5Jzhz62eeeBQBaOezDQMgsXyhNVT67lzSFXaGr33qnObn0At4rZyQ57VN67ZkIxo
QBcomNqQ03EKcTBDnuZUEYiz54jxMcvGPf0HQoQkow1PHphGlfahPuDYG/EMaK23EnQj7sSnaZfm
uZosh7GJvxA2Mv2sD/JD/fVYbHZPDV3zjeSO5bned1c9wXOz/J6jmZn39hyHu7aoDQxqC3lNs+Ls
qn6SlzfXqPaSUzQiZ69iHRJr4rqX3D5pahrktdGeRWG1ied4+LqwwaJuAmdcWNZaXcZFkPGEcsBn
Nsa2JmXnqCMx39ndKF+zMLkHbocabwyNW3c0QDuj1zjuy2607gqa/wkIuu952X7gugC0aFrGDmnB
TduQlJ0BEQsPxfKoiaPIeC5pay2ZlsfUh8LWzq79LJP2KYhaNLVL8ySE4814FOtk7tpPVm/Cxo4D
SJj1FMPnQ3hDNV+QDJSEL1WO8LdEX8r1BN3odiXWeNN1v937Mv6W+8A4eCZ8Y36awxI35rOGRZCW
Oy66atl4PaqD2yGy0TfSuBBCBMxjblWZEFvZxqryJempMd8LI7/PC9v61WbtupaT9T2qEmSWsywf
DWKkCCyDd+F1sbefOyhT4O2JmBnQzDUF+rNOm7NLYDTzoaogXXT0ZWhSUlRViQ8E6zgkZV4VPtMp
szVF4O7yp0+mMLEWLvzNjSvaUfzYelhHKL1FBor+0C831IOaLfIxFgS1Vn0yyRMXvOnhjTVVNi7a
aphop5Ze5FxFxnmKF8U3C77walvBNc2DdB1atrgOBbl+SwaOC2LzlNvhru6ZmRMFQRKbDfdKLGA2
Zo53t3J4wqJtFeY+HVUrgP90a1hIgc8ppSX4u6dPNU3boSTFAW7ob7lGO6rUXPxHyxUiWotsmnj+
1ldpvwbA4x9U1onWWiyx/fnF4mpch12M4WPKs71nCfdqMzTf9uj24YG5pawRyrtePHPPLcTCa2O1
r9ZosJj2LXmto5WhtEqYkuyHnp73FpqJfbYxm977WvN4exVlSH/yohZJf7CQff2F8Zv0zJltyrI7
O+7lefBSOAnWMOx5ow/q6M/5P4ewwuiwz3pIO2HG3NuoLYCRAL6vBUWhWHcSTG7TMsuhFceXqBdF
5eM7k3VwVoeI4fNdPDCstxJEmod3CoHTndq0zsxDMQo1OGGG2e1vx0mXHQMauRjQUbFhtzmr+JBu
eXiFafnshNI5azJ3HtLyoOeVfZSE73DJEtQdxUtYeNC+qvN2BOaY2ithN0I7yUyTL0S7IQ0UT003
t8c/17FqE3TpxCwOR2tReem9RNZ9hKsRQkWaya1tUCYZuFU/GuBrtwbOXIQPkURKsIX+n5LTFZCf
/ODPAiaDkeurSTs6/UA20zJ9rzITfduypy9TejKd55V6tSfX8qhXbQRg2kB0ZiJNmq16xMVZes84
sm+V4pZyvA67h3VAcEHfwHIXEM2hjFKn/lR5uc2oH9RdKRWRMQ9zpvnoSDEP8ScHE8Y6+18vIZ6s
QCdwUm9mHpcVMaeD65ZXrc0SHMEImiBRohBuiuAUL+T0LBVHmyfXHSZyxrp2qdItN+Gg7se5tglz
ltO8jRIkp9U40I93beii/dEB9Hitfelec008ak1SPcYsaqemqL/Eo3i+NVGSyUIFOTXjrkWvu1Z5
5sQBt7dk8z8v/DlHTM5TT/YqSEnfvRp+f5odryBmYOgpwCw/T4DOu5qeO66krJ9g8nWbf/2VvFCn
OYE6afmbZcEgH2IWoxcr6e4tS+wdZ6zv1ZgRhFSDXJukmnnCFLuWkbsHmVXf8wCM1zqeY5RAIAvn
pfMGUVAntSk1nuRIr6dMhHFS50wsy3c63XT1IomC/jmV4rtpw11zraQ9SlkaLyOkwV1smPpWHXpu
kwA0Ksi7XV41AQnfe4Z5H6WGwdyUAnA+stachPg1WCZR5gtqVm2oJVuCXyxaznijCK9xPN1ZBOEm
oDAoc6LS1XebW6fsNp5XwZfGBFiDLZyRI3AA4ng4GnfqQ8jQQcNBwOd5G0crb3gscYH+/oQgAN3u
ixzqGT3qEBUKQEAlJEJW961qnReI3dE8roI8qF9bNyfl2tS/tsgbbt85RJ2/VQJBj5SKrQDvsVff
rw6ZpPd7/E/9mdZjeAjt4RwRhHJVmGFwG8XFmeSrqlvCnBt3MoG38a+L34heGzkDYkKCQ/uI50Et
THGNi+ae8ETrksfN/e1aVpe12miUmL1G+2oY1nBQ32OY9XyeZf9L1zy5R3CwtByLGpoc0ZoJrH8R
7TGd1K81I0Kpe9bq97Mvc51zhO7sPsQgeZx07T13MwOy6nKuoRC07sfZ3LK+R+YXNdExgwKYtAuX
i1hseOeP2UXtq7NVPgAtPMnlKwqr2wZWBrwq976oz8sxOu9UtiM2tdDUXuMpe6ES5/zwMRQljT5/
wai5mSsmaYPuBgdrRqHR1RYYMJNgab0Md6Q5h4gZltEFooqDs05id8Que8verCOkaU0X7tspaMlq
I/3NlAQt4i6k+9iDoh4a/oDLTAGHood6HsuBusYin2amy/zkrLttv/fdrtkpquTy8K9EjkunpTlF
YZPH8mDGyckJ8zdEG2ajjW/VHOaXMPKBEy2l2qAZtmBxqhOw+M1fQ6wabKO2jy8FHFF85822sgn7
mxZRY9+emyme8bZN6cUpvbvA6cgbSrh9MbRijBx9JvqDhX+TJcoK2HfM2p+nsJLFETb1Gy9egIs4
ed702OBrv9z+A0pszGlD/4WasX2tOnw0dhocQj6kPZJi8Yh6WF1KE/XXgxbSsOXfAgU65BVO2C2A
gGI8aGXj/IzC+qY3UAKDXsw8kFU2iVaI7qCuUTUTSu0AX0WKoJ4WnLa/FZBZcBenMQBw+N87Qob/
f1pCPmAyi4Q029SX7trSePtXk8EzQVZJw/SPOWp20JSm8wxaqlzRXB7f/XYRbWYy4DGHzHPEQbBm
5knplkSxeE9/c9KN6hG8z3wtp+KSgObbt11o0mscTSZKFpLXpgYt2Wbzo1Ybz3HcxW96saycdTT7
UMj3VE+xyswyi8+4QRiTkLPdh+gAVuXycizwX2shegyVGsQUqcdUQQqRljzOkaSUlbUsdKbW2c3B
8A7+S2zCJTujg/AyxWkMTKZZyzTTuVoZtC4N6QbCGV/07K10MuMeexKGngV9b/o1ZB4mzydRA0BH
GFxtFQp3ypqnUGAnL0fXuyST7mLYZy/6Zw9tXEpWnPWklmqqrtMmIdnJFQCP2jBvSUSj27QHKSAR
eP0PGlTMfmHcalvkBMXG0pi6p0MDmNn/hYmHRz3yJoSlmdfCjqIAHC34VC0JLjip3T36VSS6S1mK
oXG+6P6HT4VFBUQQp2TtdDjBeq852zACd6L2NBI/yB8VztYyqzcUfvlpWI4ijfM2buq1EXs7Aq/J
D1p+ICWYcMMauNiF47RTyy2S6cZVHaOiIiP0H3G/IVw8ryKvMgyVWnEi0bREt+5ucHtRylkUsV6K
UJB3+wCaJNvUTlYQjuL5xhnUzrQCvOd/Sei0rKNmCcM1Xe/TgEfFFNtFvgtiagvFwN0W6ipN7Ny6
WhqjC5dv/F0m3xHV26uxnn9RZBfHqetxOpt+e8+iIFmxGs8eb28xFTWgIjXPqdN62DmJ9D+1kXJQ
EbxqY5LT3jehfBGHvpYUcg5aUsp7FhLbP4shEbUstFIPoBxdQ6psSWF+VFObnqellwFQ/5BZmb3y
5hmbA4lmGabhOx6/C4V1r2bmfzZqyl6atJqidjBOpvogJ8AeTI1H7X80gIXt/61n8GkoGo5uu5gQ
sE/+FYtMbAJYwi6LTsRxDP5aOOnv9YieFf3WI4NiG8pieGi9GQRI34J0ZKbrW1hecqKv9rQ2KrBE
LsCxpW5y+ySbyEnXmUgxf4BlhHll98VZHQ/czGsl5AQdYuxcqwJng7JgZwuYgQbqyOc6S7z1nGMu
zPvqbVjMIGojnM8qG+NH0WIlI0jLOLceudmOldrHCT0l3u8X1i1obspQ+ynqq9YV1sUYgEtXdRSf
moz4XzXKW25XUpv0vS9EjzKZj1KIcsPWaYlwdSPrO2DW9otDH7sQ5nyyF+WhUiNWsd0cBCoDP/AB
A9QpIXwO8zJCtghT72t4sN30kRQAjcop+OlnA94zjaSGMBgo3i/iP1vAGI6MMTsTk4q3zK6icxel
FgJKOnjqS2ZDw+5YwWdRgrdE5gcIJh5AReByQ2taX3JCbRzfOuK+Hd7KTv8J7Gv4Giz3UrVYOUaM
OLJrzIuTJtXK7Sd7b6RuvFU5YOjixmuVv0qmMw9MvJpHT4faPotwY+N3W99EIU3aol4brokteFgX
JzBbxInncYGhldyb0bDf1Z1C8oRYk2F4ZMRoGYqG9rFuui+V3U/nf06bSY68JdVx8OAwCw37NRLC
2em+nLZiLI7xMowp7HUBhYta0PJYscGj/6sgYYl2r9lavSlSO+IH4akbP38/eqgEy0o+3zwTAmZb
gWYTqrnzkGDen5pU3iV2ipffSwfYJxJuBfRaeGLDjMd+MJfbHrEL9WlE007PkLow4svxswwcd23g
qD15XQZ6Ah0ByFN1RyKL5Xm0TKoSX4IjQg4T0Te4mgY3jBXrG7sWA4U+P3qeW7qBQfkl77Jb3IxX
m9V9ViQvgHuH1Zwl/udQehaUZ61kyuKOayNJjGGjT/bQ75IMg2yXup9WU0xfCqQMC3M+PuWJ0e9V
IbTuWxAbcS2wWrqrAsv9lPblU5722mJztT7HSKx9U+qnRANtoEloxrLXqmNC8RyjFlM5EKT1lUK/
/2n4u3lu65NaJy7/n22EyC7C4ahitG4P5zx1sA07M01j2heeSzUwst0NaUcJthfhf3oQuY8qNqsr
CUCJkHB4KQ6nRSiBQ5IAZxYoXsuoxkqiOWrx8KJaG+rNFLCDV6S01gDd07t+FgSYLD3YpCg0yPjO
c9Y4LLUyFL5kumcrV+sj4kz9/mDPlXEsNQ87Okd/vkzDTbkSZjmcNMx9D4MfXgTC7YSgp58lVNop
DUcoYTjqprZP1+pp45eFd62Xxb3jNg9jlXaXwpmxc47yQRVLySxwD3oKe7RqpuwTBDuCSmfL9ZIg
me9hjQcEYPd2mx/pKLobo0i+VxS8XhpW4/RG5VYVi1Vfpg/ztcY8++yS1AkFSzKGRHD5b8qwJGno
DjL8MjEOuX9Xsg3iu4GhgG6phCFK3kRZT/lxTIJDQ3MyR/zvWftKCrEmSTq9kA+Gf8DAUKtToPtE
Ogu/liXTaqiy8qDeR0Z1nvbJlO8KBySebP2t6hs6OWzZTnJL6hamdZiA7uvte5Mk+JgdVPjtspDx
Grc81T1RoJXfXVtsalBK4fDhNjwWy5vD1AFuPBEdMuP2Uyv7Y4gj9xWI/v8/rb5gtJgfu1jPb0dT
/Vy1IEmT/E4tR9UG3ni+bgKCbUm423tNJw5cA97KbcO927Nowk3wo0+wIWZ9uTK5lp/08F1JqZSI
lfEJSg6dm83Qlag4AMZ9ofdnrku3LPa3iFBVixuz0jglDU2kaTarJ7Rlu6b0B5QTIcm+i1w1ZKm9
RyV0VFWNMlqI65lLYIV1PxtLVSkR3wzZDS+mhg3HdmALeACKvaHTWUsTitIOidgRltRsVTPEgoeK
KWnJMycSlNYAkaIyw/NkZpKUhFlsVWk5ep2SWoMUg0MsS/Jz7OlIngLcJJRCmoe6kD16mWncF1HT
baagrt7D6Ie+LHI6ra5XnSzkRWrB2XFC0e5qneBg2yimndRNZoiECB3kUrcUVd8dS2FHa9VuVy34
bNfakcebjJqL6OzyjAX6OQymXT2E3Vk1A0hVqzZ6Mtg49Urraozgt4d7F7XAMVhmQJHbTmd0sK+9
XhirbCnxuTE2d8cO5UH5T9XGaYfgcvsMbnokh84ppDmNbPOgss+hndYXDI1kgbgAG5w++dUbZnpS
okiBjJPBKdrYkgFKdRjUxraAAapzqm/m9vFdVhE1qD5Xt864vfypem/CQB5HN0d4M/X1EUCN/exI
rTk2ZU0a0ABvwjHjdzuJCARsml/LjmUwd5mwmJwx/uh7q0T6PXSIlfS5cjc96ATJvV1E+zL5kqHf
obzAE8SAW74KSObK/VR/JV1j78Wh8wPO0YdMCJCbIlb3uAvB6hW6QzBeElXPaq+ow69lrj8xrs9n
2zbybWF55TctwtZvvhDTC/8cm+MKSO6eltFw8EqnOxkDJTDXGZcry64vroj8nRdEzP0tj2yi0qep
NwTGWTMMAROC4kHnii8UvvvrYDOtdmc4MiUNImTotlec24Y3vv7vC1H773WoryPx9HW8UbrwDMP8
K0y5Z+GpWwxEp6mY3qQMl7xny7Y3CDF3GXPJNWZwByCGSdDZQk1a+jWayh2r9Y/YfTQTIl31dNKp
pgb23S1GMKwBPv7p8qk93HFiO9tQr0anwTKaxsV7rSd35hgFPx2RHNoeEfWoj0SDhAlzA2xyfuT5
p9SfvqmjqP92M5+JqDi4fhPdBPUGQtARq/1//2BYh/81ZfdZffu+6fHrOzoxcX9P2esGrR9S4JOG
Pmw7IkbmCv/itlWyG1RKnOH8ykQiUQwwLNsExpjEWVJRs4pv0gCQHkcIw5aGSTW3yWMZCQgUT8J9
co0I+H/Xo2NppbEdCmbURmpcqfD8ctua2GRkv7AInKY+C8tvt+RLBF99m5mzcciKqGQO2pNzWRb1
KW3S16L1yq2ajXpWCiu9xnWNSwf4K7TX8+CQ4bqMBQxTNcY0p7vOdf4Qpn3wfWInYZatdsJ03+OW
B/tI9gvarhFlHVgQSuV4PtORvpWf4v7HYGOvCRFvzwk++I1MMFwGImu2EbJCEgXbcs3lbZz7AFmB
RjWLC+j/EXZmzW0bW9f+RagCujHech5FTZYs36Bsy8E8z/j134Om3yQnqe+ci7BASpFtiujevfda
z3JfeTMp3nVGk1XkWavA6PrXPqweWt1elISudmvctNqPQX9TwpHEFLtMK/RbG8B6weLprkU857cG
8EmwOChHSd+DoxZ4YAhCX0TDSHbo5+6sNA+TT96qJjvw+Z2nsbKKMNvGHLMA8grnpTBR8ASn2jDr
/Wj0nPjdrEA35Zrlx+w7yIsRuewKnZQ8dRUkqbdhjAmQTnpL/jwgEVtL3Me2ch9sKwN0bzmXaMR3
jet3VUzGlyIpkm9jQCoFNzAeEAv8DhaxZB5wNTrBxbQLEqnoJ9Mk1vQTqcsUd8lcPyKoZDSmNc27
kM1nO5M8GBhFcxgCFB+2G+NS33u1Vr4MwvTWPHHLyiEqAiDz378F0Tv0lbILQTItv0CVBjXMpeTv
w6/2PlV2wSct9lEECd9rzJivTmi9lwB4XqBVE6URTfrDAKTzcSZtHsigmW/dwpM7q6r1w5gazPiX
qVIWdeHBoaEFnGQRFfqJvhLBYDMgipp1ZkI3ipcxhGA8PhMLjrN02W7h3fXb1PXvw3yjJrXFJQ9Q
bc9qd8sw8c1Bi1bFD35NUf2oJC+i98ujwdx7wzqCC1fTSdVZ9lZWkx2cyPpJPfSRhqOE6euxWu7P
IqKojNrcY0NDjt8Tc7EGfGfe1flZgYaUOchBMQ6gAmybGAyHckvN6XTyDM16tvQ0eNb0+qEz0LeS
+rQ0SFDqObjb1vgMST1ytDOwbw2Am0v4CDJ3rz/2edw9q3Ug70MmSvVsrywz+zRi1vaNUTl0ZdQA
E+k4fveRwGmLxe1uDfLFkN3itDhTopu7yXSc+1jH84vuEMsFDVSEdHr8qTrw3leXEHHP1kH4pnTS
gQ2Nz6ls5tAqMVuiPzsMbN0w+6F4dTVMPXBemZYxsJiB+y6ak0o1yMBBXrzJhcyiB1r/TElkHMZO
Ixs4tj+Vq6wPBczurp+u6n0Kf/nSRuKCk5J3g48FhwnB0YKNzcOhBe1+/Jbi2z6hXiB+CBjKqwS9
EwnHOjZIHbbxOAWbasq9Q0Zu2JkgIiyygSfhuNgCdTVVYG/MKOY9VItlXvxS0n7Njuzr8qwUAVn1
SDOIIkguHFicz7BLXk0azG+cn28DxFpoOIa4/1oNThqrmNzCq16UwWvD58EbqRM1IxM7Z5neqBGO
ekjH8b2ppHlJqJhXLeimq96Xw0YEpnMYZj6hc68Fd8tuPzU/qkaYt7KRn9notkc1ryxpn6+ABoMb
styfLke4Qwd793/sWta/VNw4DHSGUo6uOxZS7n+quFtZlQ1xGPMpiGAAduFwLvR5XitXpaxDnTaQ
/OoTS7FFBC2+FJIc586lLBvRoF8gL7FaiigPT2oYMBYzks8UiK5nJN/rrICchwDGWMRTiXm774Om
jZ7UbmKsNcs086+HtsvfpKEdQsMxsjMUn5HYTk7BalqMYaLY2nLKttD8fBpDMTJZBIev6BfP/eSU
H1Pd8ZswJPiQnnzCaV7SVcPm7Ma99TaT2aacm35tFOiqmMSwLPcrY+jmvd1ETPC7KMKUQOIPKjDB
4UNUtLrG322uPgNTFsAqPdJs726u358KA0C8Dgjs+a+rIPU49zjVSY3l1UT+PqtXz3Ob+235ty0K
nz9t0xWnmUM4m91KdeCUqbpj83mcIvFcYr4+zbHwtnoQOfsG+wTmezKDsCbBDywf4plPlzKvBm7U
YoEOEQKRHv9SoWZZ/ozENb/nru4d1Z/oF2Z86l3zzV5kUcEQnHpSP062l0YbzDnzgaXBI5zYJ4DU
062L2uMmmxbpHOQQfLvaPfus3Q/qC4mRljlEONwchSCgQ71YLMYa1QGJUKPuA60xIP9a/gP1KcJO
5NJfLcnq2hmEQBuujvo01vYi1In/5VewIYtF23Nge6DliDRzaa3VYCHXpp5bx2quyqeiSR5VI4ng
IR3d6nVcOteqaumXq7ESMQ1qzdxmS0tXfWGxdPtot1XEtK2tiLNOvnFgIhdPlulenXV4eZ4YIDY9
/ZMeOfzBLAfGgNnEZ7XW+p9eukKKizus62+Vv4SMA+vHUxs/S9DIRzUyygKtxjDXacAaaVH61vRu
D3pOMyX53bBsoKyBtOMwE0R9cVQbTOUQ99EKg09U/KznGhkhttU8E0bZnAvH/knOSfMs60SQ5TVZ
6zQePU7Tlb83g5rGX9JfIhHgETeIovBNrzy19IgfHfiKK5lpw74L9fFxWoysUVk0+6rdKrAKqQbj
SfescVMn9gonh/1JJ454CWmbL3pHE8UMtPxdMOHYk4yorfV2bveceZIHCFJ9ox9bcyj2GqIKgMCF
vFilMN+ET1ahM/wocz+5mmj8TvcdXJoQVPt+yFblFIqj2neJPuiO9/IiHH6pmigyJcHmU/rN8sIn
EhGgOo14iwoRSZpK8s1BFXVy6XW9WuRZq18oingDFUf4W/6GoJFTUMnSfJ+8qCJPFX61IAG9FyIH
HkRSY5z555agNkbked/gtVkKDUMUA+Xjst02LXzuesjqnZJXjn1vbaQJW1WdUYLeYe/FZ66U0VWJ
BM2zahpIi1JpjjN75yxPWYAPKCC9KyyJ8OzTqd0o7WiOJ0+Dx7EtFmkzFXZJseWWH8UETDZI/F/4
9aal8uZ1gYgWrGJ1mjvT3mr+JFfemB7aEbY21olpqyqgCf/MVrSuf4xOKubQR58KtjUJ1xhZq00a
aPrn3CZi3xNwtZj7Q/a4cT6rN7Fx8y9RM7UbMDvt2lpmz+pkLsinXSdIeFag0L6pP0g14Oir72yQ
s09ZRWbR7BQ3dcDPk+hVq0jNGvVmp75blWg5CGdTc4pkG+DB+st2YoQ3aAjiEkFvv3c9KFvz544w
LrfRIdDW7j7OS2/npC7hKpbGIQIMHoIr2d1UoRnHEWvqyC8dyC5qtKmK2x0lR3lKUxC3SH9JQ7IN
Fl1cCSMhGLSG738T27TIZmOivh/KLDu5/VQgnCc3wa6hKhglYLDG6Z4YSTPUXkrFqTW860BIzaDH
r52XE0S2lIci1+U+Q7yhVjz1l8BPGNPE9Q4VApQnjCzDxp0DfZeAbjmnTg5Bq+30XV+XEBpIUQM2
DvhK1AMG+8YbLo3ozEvOLrstRwPa8KJODhLxWpBp/aOY7NciSbUXuJLBaUbgcCxc/RTYNMiFBN3N
GQJem9GHlzSeo7UCaBnjPG7HgTWjMcbvd29unfLBkfXlrwfSRBf3aPUA/L085lP8RVDl/RgDzN0i
I1I3dqCJaqbYENGLHGHZNF21f/Yc8rau6l8EXrovpU6ShrLFlDaTyFF3KzT9un6uILArgZMd1Zzm
SixVyfDLM0vthwhRrLk1bCyEQ73qLtfBcvcQHJqX9Vm0M6V7ziENb699URtcMescWPh9s+io7ofr
6N4mro0NskViyRcprNC+qgJFTcgKGpPngiOoGyX1a+USX4KvGAqdD0rXdP8wwzG7lbSxE8MRJ1Wf
OJfB690LNcV48gb9NHEMWnku4OPUMq7wPmyaC9hKQkJTSp3YCIAHkgDpdW4M7xrHyb1rj7TEB1K/
Jv5BgwdGvTZb/BbkNYGnlO92WBRnUS80iKqw14lViHUXgW6d/Iq/BXfVmv4D4AaaPRslDNFn2G9z
2OSnJVIVlLmI/4efFx/fv7oaFjeBbTumYQEO8hbz4990B2FqFOy4pnvqG7By7sRiFyk5r92/sCvD
zc8ZW9SlXOZAOHV0s+hfEMHtwkA/HuyFBOSWg3X2ojc+fu2NaI8Xk9aGRXvMLw3xmvoj5AnQgSdh
hvGtJNbDd4vhexrShUuGT4abjITmSh66Tqp07teUBJar+gARQquvkqj7wVAguOj53O56k8Swe9OX
9urW8ejCwvFRhJ0qId7J9ho86LRSadjpwBQKXGF+LoKdesrcOV/Xs/eqPlr3Iq3WNoVNHHd1/6Bx
ftsRNT4RK0CR5nRAQuxyJNbTTTMsDGkCr7dJvdegFEiLTdO9X4XLa7PEDB5wL/Vj4O/s0Ql2Sr6K
du6PiO4s5tWeH0JV2mKhwIWTkP54DUKdvkDn2TgFjIoeA4HkM7kS9z+RoeRK4ZLyHiS0a4Q0N3vc
X2EdfzfB/LpxQ1jjcjVElf3RwW09zMoMhKziMi0Pkjb9pvSpUtzUHBCqWs79bC6TF2x6On8vZPl5
kjHe7/L2yWyDaJv6TUvTxOl/Cx5D+vl7tjkG+X/iqayKhIkGsNB9H3YDsPVh8gUXV/alHjd0gTGq
cbnMRkNvrXnhQ18QBDj6cPtxorDsLu0FBCRfIJTOaz9F3l8G5QPDA/eDydOwzi2HgDNjrjma+8YJ
JuB15i4zlPloXlwz6oEwXh3Qs8DHiWUQ/313nYifDGrX3kZQUW4ERJCcsVQb/70zaP27MejQMmXG
z8BNshT9o2Wa4Xv3ixHJoOeGgAChyzR2rv9cLqQv7hdWXGfvZld+R8sFLNToH1Ih5iMIS3NtGmF6
sXIfoRHIxopl8Bgj0V9LS7+45jIIW5qGU4nrv7O9X/daijV7a+l9/YTQLbhOS/AI+Ou1ZXX1ixKj
aOWSNxfVL7VDVWGSZwlLasKuH48/6v+7SLT+jWQVZlzQUNFs884FS2emSeZd6gzNRb2kHtRiXfG6
WWIZcb04+B9rkeXq/1qLXNtzSMaSDudVrv9zLSKnzE8xgqfnuB5/KzoQxV7qWF8pQfyd1RWQT7Xy
OqssKNHnaDfK2rgw8RVM9L+oMx5i0nxXA0unCZ9rTww93GsdgesqXP9JzoP/lM+dcUCRjSJqeU09
BPSiV4Sqn2ptmq+zYSNbAuu6rVAVsLbVzMJGPnVteVO9VWeKX+flWamRbFPgb+R0FE9ABwWDa19g
1lwoNW4ro0u81pWEWB10/az8uJ8Sk9LSn7JJh5CYO9YTnJsOB05Z7ZnEkps4xWc0x9XDDBIZWp+X
ICRs+RoxtEJMJzUtVw92iBYwjmKMdAvWKMHrZ+hW+BtyFHjxxlm5pZEfq4WlNM7lNuic5MtMM71q
kxTyTKXflYquXn5vLCN/blugeoXWfpELxyhvk+TB4S/V2hqJIoTRrGquWhlzlYhgU6ur5asyc364
RVh/XV6+f8PyrabZmJs4lhU2IbEzjKz7XjsNyb04659AIWh7px2OJuOzx6qv1+od7v0M1Cxn7Mew
yh7iPus+l4sZOfRe02GEzn3B77knTEQxo7SuuLmI530/cq+OLBwg5FO3tfM/xAmJNHPnyerXkYm8
ImqoBsq+xePqHgcSlNa+65DPkcizNZNVBEG8JhOXliTccr/bGLE8E375a/bBHGRF8gf5zEdn0H7m
AhZbGpBQbDnf5o58CJl37so2PMIB5TYts+9zlMTcqhtNlBQwtXgTjX2MKwNxN4YhK7gAsf8ZgFnZ
5YsxLrPDZYQKSjtB3tdP3olbV2NDi4gWinZRJfdmM/ITS48qRUT7ujChc8V4Pkzs5GvYF9ve7xBX
MxQnlqsjalo/EWbnsydlycYhH7DdlWAf+ZWnX4bWe4kYHBwSIviifq1ZTUxQV9ovjX7au+RpEHEv
jWrfEvhdBgG4X6JscGjW22QAbp7om6Sr80tHCtqmpvLG4cX5kwR5kxWIyN/psrgfQSo1wTNna98h
O22Rr56mrHz28yzYgUe8NBVOxTEoxNGyjoZbexenlt7KXUC65EucQrcfT12SjyeAoK+2LQyMDlG/
MQfiZRdxDwSQrR3nI3m25GlnbNIYOo5l03ytqP1YW2ewMUDgElqSlfk5mzR1Z/2baTyCmyUwIlpx
QMwvmdOguZyG/dQ6n13u8UmPu/bgIj2Cngs22plfUi/GQhMiMe0N81gEE16nAA0PqsvudS6s05RX
VCa2uBq59lkbxiMx4StS0dyb7ndX8MhnJ8YlhIjhUvXczwT80sfXCC7wgulE6NbZ0yKi+2rsQCz+
+5pTPyJE98C+C0N4ZOznji5aBu5bt2quDExerEFsZy97avI/dLwMvgSP3YuPeUrsLcyjfmGmeYwR
1x213MFcIGmyXfpBXXhx9fp9+FNtqHSHRE0pa7VR4n2UbireGvQ89Md+RnDeaDpBWivdWYdKpfcv
cT6choi+iOySdmss+xhduRgIOiWj07cAb732KfSL8qkd2jcvHx5SYwxOf42c8aAX52aGVqyn5UO4
rPHo6skhRcpbZA95n+Wbds72fGXFjrsZ5bdMknCXkgXFidYp3ylWN37Kfdaa6x4ziM+vbOTtyvAJ
x0TILf9N/QtHWNTHlJxT91w43gNmqjVIwLgDKwl+PgtSjhUmDZ7HKPpWwqMzJCP99tI45T4sf5mS
wLSY4+1Ntw+NewhSvF+YiTN9N47HHoJ4GnydO4DUwRVxEgECafR16Fww6pwI4TEI70omiJs0W48W
GeFDIjpN+i6rTwaccOn6a0PXVvb8BgOHMA/9varDHzkLz81Nnt0Cr1HXkXMPem6gLNeePTcPzn5H
J8/XH2PXCtB6kEZs5O7O6eRFpidwMfVmRhd8zkfqqcHMfgWd5W083wxvBsSM3Pgmh7Z6RIsFOfNI
0NVAYHRP8ECY44Izk/69xpI+kz7w3Pv+OnQzax8Irz8l/YdrEZPRuf5r3fjZlm7P+0TYUtAUKIjT
/ksP2vqaduSrVq5z5u7Tj1GoV/t6GW5Mc8EmoUtjE9TWwRdWfO4MBC8zy8hUNulxtLVzmy9qYGSK
LnLCHSLa4mpP5o1oI+gqOWHZyc8Cp59Wbb3W+A7vAY2oGY+rlInMrksf0dkfg2Q2j6nMvifee+uD
dnbN9ie2d3Rqfeo9qn4OyQf71mUfTsiJwGp2RoBaHtwSdldQjQfbTsKL7jtfVZuJfipAQpcYDMkI
9WRbfX6YE4/yzSzMbTyI/DkrSpiIc6PTUsTZY3cB435pAtWx8E0SnsA0uHDkg4zJ4mnM1Ly/pr4a
dAtpRjZWch1kjCF+uGgehZFn59WDo47gDcjfbdpAOyqiZnhvdHLTHfyhSnNy/18J8+0OhlGRVBlY
7AxFCY6UkBmv8cIDTPFsPS/CFLMEYs000z+YAITtsnRIZgHrKXS0LVRR+rUscI2q6VrbaNPOy1xg
79CeN/zK5N39O4FwXnPemndQ2pubNrO5+T7Ztfngo76wR1gjekrY0BjBBojaq3rPGR5yDFyeFgmO
UjlKslMse0BuXPrnusA2KmCc33sZ/71svzPD/g64QXGvm7puW57twsKw/wG4EVTBNj6x9NyCLV5R
641X123tTUIHc10ETni+z+FU7Y4v8IAw2HyrW/2jxILLe0cK2DBp43Xwhg0U7P6l19uXfHa0AzpL
XAYspFfSZmg+kvTxYTXWpov7/A2oxvV+XJXFpxE+q+IFzCRzsaYuzt6oe+fKAPYXZcSY+trkvxDr
kezLEnvA2Hh0M5LuxHSMOXWgFxPGHe21HbmJYK9+D62SpgFx3jgl9RkPcpxtsqwD6xe44bps6Fip
8wQf5YksEe/nMNvR0pyaXzARENRIfOjLkG2kVVXvmrPMdDMHKEJnyve5OIZV5TykUd88TqLYRAvX
Nq1iYr57l/cHC00yOjoD4c7eDEsxCizAfZDztYGe5sBNoFEZh96Vwdc+yHP80151VW31Oq2+awPZ
SmpmXLKr7DzHnxnAhNXaxiB97YIWjHPvNk9+RSjjFHEQzg03/NEBEnHyA7J7Cim4F+Scf2NqHl76
5QBPxlRyc7ovziibh3tbVKZBe02aOr+NpAambWq9uAwgnzOrPyrg8FQ1hNJko/mcpsVvP+l///gJ
41+nHSFs4Xi6B7LUE+Y/HR8I24Y6wI9zGkzStJ8ikh3oeerw0+jGylA0Ny93RmvluLcuGwmQLLXo
s7So3Tvnsw9d9PMVlg5Yn+NRDXtoHfDJG+NDUcut0gT/djdJHD7kxVZpc5VhQLfCdx5EGhcXw6tt
YkAQld37bvzKM5y/s/+IPWQdLB7FEjnBmoWcpoVmz2S7ExB4yco6AbuqJzgvKsKdfJaOJLRP+OvL
5uPe4phkxM5YkdCmJMbq9hLkd63cMOu23Aw5lTT/OP16b+q11bFuE6/Zkfdhndsits9dMRO3ucxR
LN9pH6IB+o/RG293V5Cc8Ry1PhpRpFymtm5cdB9OK0bc04tVxW1MesYkWqj3kg2mXo981BmesT6p
B/fb/a3nZ87UgvEOzFr0dSSfd5+0WnMok8gmkTJ+mHsDlS3jypZtcZUpekhRevA6lmPfXVIiNf/C
xAs/LlOV3+rexQx6py517GLEkEE7C3Di+8oMuDy4y4MxSnxjqmFv9sUGTSJKUgUFIc+r5AA6nmTn
vtznGOynjOR9IiSaKiRRL4WItZnV8dIUqbZTf4idnNVPdgbDYSOJ9hUvPwqt/lXTBjxzEILYKNFs
Az3Lj9kySk9H/XpvmjOJ/VYuraDBt+qHUvAOrM2E7CUyXLo1hxxEskpDUg44P+67UUSVQsMIM7N6
wBuKxHFxLqunVjRStdWpv08kZrxmJC5PiQCVXES9llZtd2xb5xtQdf9ojIZ58x2jxh+B5Xt5ppO0
cVNXs7CwJyNngSG4fJuvocNRVAQBA2H91+Rhrvp2H3GevvfRuOEeu9iyKe05XDN6LjUoWsGwURx4
iQtoa5Msu1FseL0JaPU6bYmGn2o2pjeOFrF4jYttkcj8ohg7irszLw22QBtQD9SVjWpQ0CQcg+RR
A4SAAE6zV1B00tP9tmha7ilGwY0uEC1o8/G/LyvWPwGNrCSelA5UQZR8bG7/6KHQGXeNQq8XgK88
J8BDOLOH4ou6cnHCPcxMMwE5GNZrW1nETqWMcCXcode0DSeisKJpA6XPfmXGkp+ngb1bLzqbY00o
bmmbXdX/6sRjuy4Sg6y2O5imAHS118nxHfD4fYXuhwWjxL20PCjrA1VBuh88ao4S3DwxwrihyRw8
A6v1US05+kdmJcUKvKB1i4faeMScuHBcS+MjjYIaBU0odndjv+9W/ftAGjHzSPuTPC58KVXUvMgi
n/6HfkIuor7/qBGEZeokk+v0QE3it/7xdg7hYhwtp+JUhvIxDjnpuZYh3gOkCCsorPGtmJ1ojVo1
XYWZ1RwU8Vk9qMbJkBK3JRewce10D391bJTdwUbjS4JGbR/rwSQQ0LC1XYx85mRn5nOhjfND3UTb
+6YZOhnpGaVcmA74mR5z2Q37cNa0jeIz/PVUaWCaGdXdf/9gGea/JgVsV7YNmpdmJ8ua/o+3gohE
lO+a35wMgA7HpJfT89Qld9kIhKKBogewlGiJ1+Kz/Ra3vB1Vkm18O6s+gjL6CJLmY5yK4MdyEZRt
tq1TUW+Uwy1vOd9pGWacbJSLbBChmhIGF4M5UvtWxIplzXlsE/eG14MoNP7x277CAShz+hE6OY/P
li/LQ2Xo86HtxnEV5ewKqZFvlQ0xEiTb5OMwrAr+rD0O8/K97Aaqc8e1maK5xXtoMVIKwO3OQ4gg
m37r7FneW6H9UhaA2bUeiwRtF8bS4AXeF8nWyyewsd6bNEAi5g/yWDdTujMGWx4CvYq+JiktB8IY
LpbdYyOawu6hG+NvIkvGoyRTbJfnWbvuisrZVwsf0hjc5tkbv1sG9rkClDO1P848skAYESPdkdTL
nfackJ8dRob+lcTz9qAjGPemL7HB5Jlv40Ma42nh1N89a/hHn6kcxk0HGIsmTe9zyy+7+eySUjPb
dNd0Lfge6Nr0NQR0RMip8VzgN3xzSveJ4XX2E4S/Hqe/Yn/mTGzZmDxJgF2SA8hM7mkOCZSLHhnf
NxT4/5eq0SByO8c2jeIlSOKeKVHr4by1CpQhmrTiR22yPhSGvvfc4uCHbbnVxznfL6Hka5uRN6PD
P4sNvfpBPJZ1VBJxbUkQ8jNtFxRT8hABvPjb1TD36XriJIQ2GS7EtDyw+en/o+sPUeFfS4MjLZ2R
HAJXz+W++M9uNRKykYNQOpwiR0ansSAmo5oegmh4CibMkJZ9onkYfzJdidZ2m8+Pdozwkwxyaye8
zuejpO1xNhKfR+7sh7oqIn26X4V/vqa+OlKr/u37gET/ZE5qnB2vmC6jAM1XJ3X10Q0YvmorL66D
Bmwqifxm1RH6kgW+tkBkkVppCTvx8rQvvPlgG8QPqqedHDyyzqNPOJ3Eu2UCWDTBpZswFvVd7MNJ
nqe9U+2N+TMlPhuXstbS2q7i/I7PRuU4PnKOw4RIH4OoHsZSiontV9CxFTAbbhCt7SSChr/wsz28
CKvcE0BOCQHdxLRDDzIes1fXHIIjOBmysJanuWl+GKCvxqe8ap5BetYXn370RV25y1WtW86WHM5B
ewmL8SSavLtq44PyhQ6tH289u+vWqgFvaI0AfJMRqZf1yVHPKdQ5iBDKRmeO4WaIwljUCyMUMeNL
HzQtFn1/FbPZcoiWw4uN+G09N0F8/3nKhQ+EmGAkNb02Fg9sXpkp+kwKsXCWSJQGqDuOl+I7zcGd
NWTYbjuABvekHDXtDb3092uRB8UAKHmzc1A7Xf0m/ftDG5Jr57fFSb0e11BCcshlx3Bu6HgHWYuN
BAdnKrCuY7AqT8MwF+9VC5A665jnp+TrCPoRBNWctVxabx4DTvy5JRutXRywTuKe0kqXmcuwRBVL
+QhHPT7Hg/tKep7ZbuPlM9QO6U13I3cj6qrZaLb0z13f+Wd1JbJQO4u5nc9LkDLezZUzVrmyhDQ3
o0jf2l63TixvMNcXxosBEmHr2kaJyxn9q2BJ2aqvzh3dCHeKlnAWzCdVnwjSs6tHwkHIvx6/hw5J
El3itif4dvLZ8es/kiZFbNIiHBsbOkT20Hwt0rLZsG86D5muCZh0uH7CqfkKwglTzSIpkXWT7aRM
ydtqknHvhcy7m4IQPKv18gfN05N3SOsqRAM9FEHvnsZJtYjkNcUvtDFlXH3Q/DvRedd3eZaZlORM
Ju0wau7jSfVUp+e5WgIn/KhhNW+HmtswRhA3VB+j3QQHbXKyXdg0xknXSn2Thg7S06B9rxls76uB
GSj99OGr2SxQiFj/3nX6vBmqSD+TWkddLYmKp37GI4XFHYjAUrpPQ5ZdRCjHFfqimffC8IlDxHQs
05y4nBJlJEl4vwfFhY/cr9EABAwExeosCkSRIV4QxfxCtYtCQkH17zoqeCDBiekzVlIaEk1r6pdu
echy/FACo+9WOdT8MTE2Td2MW1tROHKD8nfRYKsv4DkYt7QYzBtaLazjYXLDGQveaOHgElCabZyu
dE9dWQ/vRhmj7hHeqq85xfgMIZ/MhAZnb4svk1XbO6hr3aqFEbcyDOgc29Lqrc9+wD1BY8FONfnu
1gzdQ19vzuzB8p2g0k3b+9WlHsJiTXkAZ9tN5TdMIAAD/WVzNy5J3Ow6YR4EWjzcU9go7+pp3G4D
oRrV4Xdpb9jz2ZUOijPFCiy0OcMC1NHtx+N2CBxpnwcceQePysXsxRfPmfYjdIknNR73p3HBYF/8
wppPEKdplejzC+31ciMrAwGfY5Pxlen5Y9o5wHJzUB3CSPUPqJMbtcVbVdPtCnKHC1jRnrPtJoHW
YeGytGFW3sKKD1jJMkWx0r7S2FHVS1uTmwccXL96hBqS34HxOBwY8gehUazMMDs7yKbu7mbkpu5Z
WoizSGH0b0FTu6tKFpBE4EoiM9UI9GRQAG/17j2Ge51B9AGrR41upkX5Ui/KOVn3axm5xQvKhm5V
Wx3afxXDFDZIE0UXEmaOKFSaLVF93GKF9qLVUnur+nKn0zV5CZg8vAyMYzs9Cd49mffXqvMQ8lEG
vpAQvbaBoaLcKsZz4AjuLwcQI82WeVXk4KprdXCml/6eGpVxSelkoOQOuBEmzV3TKpVEqzrmRp2L
yVNpL+M0XpjmguQ3us+YIaS6ANC/az1/kyYifZSLvjVC1Qq4L33MFzlPq7wmKruHgWv4Q9rJ3s85
PvSJ/zu7R8s5NzmeOYL3t/1NgnH5OgVTcUlRIRNNCkSVSVB3GO2Fdiinbw033Y5G6gyaim9j3Wwh
3YvxGIn0qo4VU2e3Z1sz7ZVqf6mHwnacswGdAlqEtkbZT55z2QD0XYq4MDM2PUKFX0WNp8vhHnO0
R+DbGiIeP3iZs+l5+bB9FBk5E/ABo2etaudd2SDJ8XSm1MP0LkjM3SgVWsU4c5W2Znln1i43OzPF
ft33sr6ZBklTbtbWH+rKSJ3fV+q1QdC6jPVv7Gn9Uz8b7VXYzNbD5d9NLMQfTjASCpqSI2jHlXuL
4E3zw0T50bcUuJmsi5MYgvGhizCVrPMM+l6VLlELAsJU4Dq3biC8KZO/Jbkw9rOrHEj9VY12IsFt
9IbgF9p+MB6HpO22w2jlOLu1aaO0Fr3wxaOFuLKe/JNpBZ+o9sAV6sawjUHYbRXL0MTztr93rKuY
1kTUMaO6i4nbvoHWYgC/rIqG1Ld4+hmkS5S2TqNT49RMT4fmlLU0/6qspz1kO8bxnqoRiFY/lzUT
SN2H4MWOdguQOQhXAMvE21AVhyAKvJ9uSU3mziRWpCgwCLDg1DLV5ocKNptnMCjsiPtplu2hDKzp
zl8kJK59bgI+oY5zjP2S5GGfncj0wuo2WiWdijtSb86+hb7zJrIqf/xbsc/AkYXJY2t71NlNL2NB
WmBKyMJWwybxruXNY9VB04GZR84WKSJdKs0HI6BcMLHPgeXxLt4AKTSaTG55gGGLEnFAvGdVfXW4
s/hqEqYxEc4/VMCjtUQ7qgdbpL9DH1057kdl2vSq+afvI0NV6yyHWhAUqjYrOvk4ZN72//sz6shY
d5MFqDlucCgvCKYA/jIm62cNecKXvIm/TwnBmctFoAuDGWMvjwqp18BepKH9WKHs3mpBOR4hhxDs
yeFt4qIQzdO9W5ZYjMpsm6V4gn73gaDmcVRxTS2KVzMP/2gn9wfG5eEk6ppc46V81oNQ27kY09fq
aZq5lM/LF8gAqVbJUnDLrC4fHH/cz2nmAVIAMKWPtbZi8UFYa8rvqjBEmZYdSffsENYHjE1txm8d
Rpb/R9l5LbeNdd32iVCFHG6Zo0SJir5BuR2QsZHT0/8Dm+72Z/mUXeei2QCk7hJJYIe15hwTxBIG
adXyrTuzyt/YzZYXTcTqU5tqqyEuWAT4zEhzwKuXGOUR+VuwJ3dvIyEqH5CH8lpe5sTJt+H3v5Qi
9N9LES6VDkOd/Sxw4z6WIhrqrJRs6D/edDQ0ZLulKuB0hAB9d2Sp9MubmVz0kb6V6/PCTA+sA4JD
bZrVyhhHa2VWzYutGc0xxzh807WycDuR7pXTdHRe5XcqP8VQcMmfvFcZcIlmBahyrvj7tvO+wCUf
buFRk1Tfo++t9dQ+C7M7aH0U3YsamIvSVdGprHR6l7Ftr0IVnyt65X5GZ8VgmFBOd+qxq117FYeV
uha0G5fIAtOXH0ffbjXMef92TfziE/Cb4cn2eMKRgO/ruLReojRZhDMmJCYrY9+COJ009QyJ7Lv0
nxfz2cAZHXDjGR4nnL0wIEYBAqjUgiMKtkgZxwTIhtfbVE0pIEd4Gj1f5TGunYBSYsAafrbs1Hkx
CHqNAqkqkGyLNB32/gkhmnTRpJTALH3gL539GCdJsreQQq7jkUxNN6jKtZuq6szdgJ6n9cMpivOH
iIjeO9qb034KHURxIc0utA30mIOiXw+GgY47b46JO3xm0VuuNPRaKxLVdljCoKPN/BDPHjUo20rx
3rrWzFOg+EhSe8EGAlUrJnCeOQCEJPduGCCm+8nG3Ra0wyc8/sTrZersbeILcd7LrC63f75rwXh9
LBgYDhZiPKimjlCQ3cyvBYNK7w1kV0gYi6KIV7UxHiXIRIsKmjBFoR4Mu3VACKRPweDjdi3Ko+zr
VIaWr25NEjYozrljM9PP8pTBhmXA3ZM+CcQkUT6seVx7hmCOEgx6ywn5zY3uQ+SYzk4tbTZ+OLmz
dMY7+85cZFPz+uoAH99CUgLrHVqOtmnnNgf1Ae+UGONGVeNyh62I+kwH2NKYBJkj4zS93op9BWyS
ta9TBoWAiOK6vbOa3LyjUmPejkgxfsS30m9Nv7vM66XRNNVHuV6azxpcAI/ynpzPTEIM3NjaSje/
FDKqDRFtKfmHOBiPrkAc/dOhkOCRyib2dYlC9mastPoJlwDWEJdhd3srAFn9G8+9uRuiH56malgS
mqCuZZGDjwmkypDsdOzFp8osvso/rCOm4Tyf6chtF7fejB1hV1aS2N16GAP2ASFfF6ej2jSEDL64
3tpTpemIXlXc6/L/Ik8TbN94NaLpRZTluOm1bKU2Tn3s3QHxt1rpY7EIE9RWVPREtqtV7U6u2RhN
mg00QCiiMW3MydDdzW0QsMghQawPWrtO9HFPm1J7QaVxA5ZbrN/kVHnbow3xBCeQwMvXNADsPFNI
opjQunLq07sYNdmujzXUxlAsL0MGyDicV6px77/V9WjRqsicJVrPTrlOHvuuttE2SoM1XPKIyka7
kiDvbnybrCy2kupOIYBipxAUcgk8xSaD1nDf0YGpg7NvkCx8i9P6UKBT+uQPrcHSri8u3PZvmuNm
B78Pbll0AArqOwJAX3LiH1I2dUdRRd4y8XPiJzIgyXnfBXv5rIop39gl4LKsMS4SM9UQimGih3uU
eJGAyYtWSIR5iHqunrf9KTAn81a+LIT3Nloe61s16U9Gi0tHnbOeVewEue/Zl1Zjsm+9+6iGwj7a
Rgkfh1M0qlRospZUT5MF7nrEmCTroaqufi0IcP1LG8KdY7V+aUNgXMfCp5sGrWLP1D7EblGcRSCv
dA4zis/Tm6ANbwKbDInSmbFnATSr3LszqjE4NRGmLjmwJGHwHEV+dkVqgsrwv+sYlZ9VI472BZSi
2/rPY6ZeGB4cOgngxtECRTzDk0eN6WoWyeeag2U3ee7m5sZI2MedeKhZYHn9gojP7LHr8KdZ4xi/
92YMdd4g+8sYSMGYz2o9+XGd9DLjwUK9RO8tf+kwCO77xupJWeQ0p6yy1f3hLuo846Lko3EpBVx1
L6SjK6+BJeaagkZMI7W9UBu8oh2hiItC7SIQJmJcjclE0znGjRfmBSxvngaDmMwFXQRIWJXzT59r
Z7IZpq+EsH04mNrpdkXjwDEoJIxupKz6lrdKIUacFLOpQEyi1//z9AD77eN3bOo2N7aumY5p8s+H
6cHoQ3SdmQ+23R37PV5W85iCJ5KN88gdxDIrWxO8KGA2MhaSlWsEP04p2yoHEnfzhdKiBG1qLD1s
yDnJqqB+zlCcKvX5JhhpxyXW2jfHbGmLkrqibdzQ3QxmUz4aibi4zIIPulFl11aEeyUZkietFAeF
m3LH/WHdqfDJV34X9s8qe5UFLOP+C2xPHn47uoo2I25edyf8B7F/FKZPNmfRDveWFQJ+yGuGi/lo
UHJgp3aHKq63X25lCLU81JhN3+s8sxZ1CSzcbGmNO66393IDgvG/1SVf9V9HH8Z1Ne+hknEKLh0F
aSQ39z1IMwzbPKY3qGM++4+9Vtvgso1P8axsV4hMT6egu+V0SL6VDPFoB/+gGx1aGcHe7F0Hi6FT
YaAf5BvLVhJk5LJGLnBkyyrxWZpbGGwTO0vXrFfqe9mxki9BNL/h0HnQcsA2H7SVqZRE6f4E4i0N
w02vhISpJtV5MJX4MXFx+Prcf6tE96FiWU3bLkSaTftOSbdIBfqrM8eADHSawGm56RvSUx3PznEa
spwCncoTkTXWOcsb9bEyBcvEwqStoERrolQMBKuFunWiYWBApWEvXybVF5vWMoMbdFxeaxO0gbfq
OCw3BdQmG4rRG7WNSe7wEoyDtan0JlpJttPQW+d+gLApcU+13VkIjwma1PrkHGWgQJTeTs4K2fA1
VdZyKJJn+EzfZA83r5x1RDv0L8/U791bU/eITp3N73iZyQ/7dcUFIgLaJCKwQ9llIAmpElpkuG2o
SrVr+Yi0dqFsFD34cRpAqws1luVG4xyF54JGmLO//jstmS4DWweVkNG4jJ3GOYfzizwa9dhB5sSQ
0hFoP1+eSPWdFRyoOdPkMTRBIhtm/FB4VvwoX8xBB54RsqOSp0oRK+c/DyvSfPLLzGGaZNaZFnOG
qem/eSpwLDW1rvsePNDUXRe5ygAxiG+VRdhF6dfOE5KVakOnNDnCZmLbomraSlju8Ibi7Y55QHyz
m/qM19N6C4tuXEVRHt45TtYtgl7MMYAggQhPuRqGPlxiUgZk+qbdUW8eg8pfByr+lCCxsu0taQva
KWXFoO/0fWzF3MVJyo97om/dUruw8l12BTRJtyr3euuk3PT/xg3JI02rzFVHo2lpOmV6L6pM38ZF
AioUtj8VSRqnZKQyIZp1dZLXRnjJe5cwQngpY3U/Kto36ccbtcbcTlqrrzWScV89OB2gxStvNRYp
VJAGvZvrU56EOP3863+ZlxmcEEtFcE0E9jYrx4R0FGNO0SBhxiN0iWiHkHK7Rg1+/rL1sh/2mQYG
Ud4J8lrYQ2bOLSPcWHZv7v78tWv677OJxWQyrxbQLsBy+rBi6Bst7RMXh8dNuwVKKzop7Bkc13SI
mWq8lZJoJij9UYHOWVVb6bcLNew2Vl0ma3sKVh2D0pZSV7G28L8+l17041Q+O3CN2gUBxBiq1QDN
/WA6I+pm9pZkKmg7U+GbdIbogfYgeR+zUNBmhm7DM6JL8TlPTWeR+rZ+XyuKeyrIsFhFSOkfs2GW
nqdBsq+SXn2qEazJVSvlUZYorRjuJ/+JOm18W79jQ6+2uYdPd5YZEIuSkMXHVAES0FlFhU96zzyP
EOngLG5leR0au1xRY76EewRiaDPiiV1OvZXuvFjQkJydwOTZl4csab4HgV7e+ximW8tpr5Vb4N3U
ZnPJfNqN0XgCGfDpdobJ/GqE40s7sTNLaSlszSnrnswMBw/wDXNrz6dQJsWuori6lD/V1QrvV05I
QNErwOZsMniawHAI+xzSbQgQjU0BrNTWsDs4JiH2wflTbr2mPwnMo7fTojF2XZWNNz9r0UfQbixC
ALMQd6lNs1wiZ1zWEJSJx/sI/g2N3Lmao2nisdcIa5tTqOUyllJ3sIYmUh4c2mV/vjUlceSXEcmi
bkPhlo2kyuD0kaNl2Bk1Qsfoj3hpB5HTNgxHl77MRupgVaerd3ioF4bD97+Qg4kwDwmhnyfHo2tF
XCBlfNMQlBPd5Dqpo2BKEek1GJofRwKGiXDzHLwmzIp+ar3NzaGuAe7u65hlbeRUD02phwenraPF
zUjXuxm+FIJzZXGWnkwG8DG54vBRdqrnB/ipWHXoc17lEFMjcEbtmsFR2AdYWzbF858/J00u+H75
oGzPVqkCyvBRy3I/CAzi3DBHU1jpMajb8lm16DgSFBi8yCNhlsrtmjwKPHU5ueFnOckBa6iPTuWa
+IeY8+ip1XBvTXPBB3269ajZO0HHC3psEdwfW+nwi+b1EUCU5JAZ0VXCLSTTQpJ4PVrgW4qObDzn
LLvUnWDnjUSitJ6qQu4Tw/onJIf1iuaidGELeghRYGwm7trnanS/BGQUuAKvN+qV9yEayUywnPDO
r8PxUSvqJ3kdwFC+jruoBbgBLZjvGm+jtx3rYbiSwVM+9HX4KHuxI6SSfRtpD0xx3ULeQMCCie+p
I0o/QPnWN4XnbeoxoidIpbtgoiwrF4OogRDYxkq56538rnI01ve90r7k1dWG5vFaAWU8RQI32JBh
z0LsUv1QGpKfXW3tRMNBV8Z3Pxd/Ywp8QyvrZJVRGjaqEEWOmsFo1BL/JHmfMq6qyzuc4ahRF15d
lAu/9IxXoUrmd9ttJNbKDAyo5Lq6yssQBcbcL5VNU3IgXy2KxMvbaJaqzifHacVFuEN9qnMgEHU/
RGzyI3xWeXRVouZiKL06u5sBbRp1+I9aRVthRHQ/LVHSzLA/9ZFX3NE/DZBxXttYbc+3HsoQIe1W
ZwhpZnQNNQiMELrveGykC/fetE1teWue/PneN35TMc4+UMNRNVygDBIftdEuVkyFYAyk+Zk7fJmK
OS3MhvCicWSGPd+33edLPzBeXM1NnvMwNRha+3pXVRGxD1JK2wvNOhWmusLUbnPHcVTUVDDl0e3a
/NNcXvv192ikUPRRknydkUewkJq6uCiSU1J3939+q+ZvE7WDvBB1uMdz4rraxzVqqHag3wy3O4II
c/aZM25cHc3OkqhPWvToZruIFFtJ1clm9F3iGk8WZb6TKgYFmIW7Z3MWQ0qYyxRz8kVSOtOh7dtr
GVk/LkWBuPDc8zDiPziP8AAYxqrxTeuUntU7I2CuGBdfY4dAf9E+gcbpT2WfFOuxqlQK4c7FhWzX
g6Z5U/iUczfJv49ug1gkj57+/IFYM3Hgl2HPsXQWrBZCVotp4uOwp1k2m+DRHI4FNhUWFBVgihky
5TvDHiil8lp57qd66D+Vs6m8ceNd0qSPMrcjtirt4BTedwfH3IORW9F+6KpNYpJF9dNqJo+yPAYY
pTXRerQdu1xbnYH0aGQJU/U1PYT/pCmu3qnbZvKchbw2tqSVVKSe7Yey0J+5LzvjWR7ugrwir8ET
+A6o791CdoJ23Ed1ZBzl4OoXY8faN5oOPXxAewafq1N9pQwTv5LY26+joP5Ls8T9f3ycDthKGhmO
Tfnp40LQ9ytk21C3DreOiNmoPu2PGVmaQBGUAjzcrW8RdIsLgumUEONqTqkzWQ2NCsGB9eQWBHqn
xZXVoUJMjoD9MBZXXJLFNW8bBnT7VWGPeSqM5CCqynRRXzCNhmA8Vgkj54OfTwfogPk5UFqEIo7e
YA4llY/f96dBfU1ycF2tPhwkGL3qiI6I3gsiW7dV4Q1vUUj0dJT7MOjR05X0xJkOrG2fD/6paUFz
yKNqPpKeLStpA/bcsANlOwSkDN+v6WhEguALhOtdrX3Ne/EA7NAQp55iNk5wx1r1WMLlZxeL9MIx
NCywsyrUyeEZa5B6t9l8isELO5NWB3Qym3zh+O7IXjJaqVIDAcfkOp/JFTJfSXBXBx4GJgNMj+QW
563mHm+D65+fG834TZDo2OwDNFdjq4WD/qOfCY0CIYeoJ478ktgzEE6PXROuVSfxNrQe6o2bEddB
w7/yqN5Az3w1I/ZneTe+1n3zpUBKmBm1fydN5DWI67WHenajuMz3Y69NhNGxQCh1FZEum90fMBZT
8/bKRC1S1hxtS7tnfM6eiKAVR6djo6v613R+AOWL9ET5VUoepUS5NA1prR7W0Y3ewYv8CeVgx3i8
lfIRqyJGScd6SRU9+1JgmwQjWp2qcPY9zw966+rBggAy5tEpoZ5VfA7GKT1UovPp2pk0mQN9P6Y1
2mlK5ftbEV3NCTWQXiO6TxfDh6edD9Y/DfSndeQ2Pk7oWXEWGfaAjTfdyKe/NY1La6NIHiL/a6qS
IiBLNkU7jg/omW8FG6HZh9sURCWsPshiEbp65TgZ6mLO7uxXkMWCTTKnO+YkdeD2ewxRVyyDMr8T
jejgbnrhkRbnwBbG8F9FwWTn+nxzqmMvAp3oNPB3sDOcnIwPTxSIAriN5YufRxjJLPtI95W1g1Fs
FWFstSZAjKUWD0k03gE5Ul4mghGPWANgKupR8KoparwNWjRbftOGj7FXfBbTsJHaC7ww1aqBMDFm
vvrShPkm6qF53u5ixfO5ieY7I69ciL4Se5YX5o5R/HWaNypT7Ft/UaP/DuP1KDR6hucA4tUcFgq/
Vnb0LHJb04WFVg1e+hQRjR21RY16RMNtmpn6p6HhnWltmVwFGUTUmxhwwRhRbBtc54fMCTlGtxky
SFZanV9sZW8UbncvQ2PCOemzTsBb6ipxm70pDtLwgwGI/pjtEY1Cm9nHsg8qLAmeFHYFX+SBaJ46
+HyPgQsEPhBafDH00MIfVek72QGZ2x14rips/EX9ALrB+EvZy/5tyAdVbBpUHByHf9sfh3zWBMhq
K9ijQvOIJG3e8h4t73KY1BBpOiqT23leU8RRWhXtUOD2J7ttXposbJENYyqVA1iA2vNI4rFxO8VQ
295ONXerscn/ROICaRpopy+qUSCTauf5YxYmWuy5EpgEr36fK1uycspt0PfR7hZNrri5jXsNnZo3
h6FJiRrO5e5iXjqqbdXatgL/W5ST+pZk+Vsm0pa2OF7ZdDAsZMGwOVtD+9LppvqgdNnsKYmVz6le
wtLq/W8J/2FY+N6RWmWyyZWrFCa5VYHd3m3MhRQCGg23xRRm1dYDjfLnsZi8u4+LGG5LVbMMDTwc
FbOPi5guguVZjVDSAx/LveRuIG/8blnCvTeyIVnluRasc696dUoQZbGReQvdLs1Xs7MR6ONsDyJR
X13uvpU86lNW4oL1amJ31dW0/B/Xf/7Gz6NEfC9obaMHbet7QV3wJBL11MyGYfJS+ofqvyM6YT+u
oXr7XBgxGYIzYHFqeuNH5UhtxPvEtmmb4oKbk1eKbTwfWeWTfNbtFE125L/rKbfKLx0++NUs3YC3
6Pgy8EX5x5uhUWqcKoPx5DZKMtQTHjJPTJjLV1bfJq9ZMxZ73+7y9a3ABHoZe6tVi20Y5gYpsZPY
Ct/Vz0JP8M6rCA9r/1FhmY38cy7/JAbd88rHoFvQDK+p5L+3Y7LuLYElQAX3OBZKvTVbjwSleRk5
JWa9TVFR/hDtYaAN11WVXFs9YjE+Zs4C/sGr0hfDfUmM3oMelW9SNC0I/VgHaEx3QghtdSupBFPG
AJihw1Xz6LGrUTOmsOEIrE23vqooyOjw0ZDc9qgzPz2IsSOYiiKk7U7J+iaVRtiW0h7hb7N0pICl
UiobEQkDc4ZKKd63L3wA1VpiMuWRQDVspVCB5eNkx2Tv4OroF3Wvn7BlQjysCDeRaX7yBRTj56SC
DZjaKN28TBVb/mI2o0ZLyLEL7cGyyUWuWt4y6EfwCDMKjtEfR6GvL2MFKOgoE5xYkJCBUitgETzB
JK6k5dqfs1wm3v2KNre1qYnbO4Twgpc32S1+3lXiq9BWi9Rhdz9U+xBh9CFHt3Arx+g8IeugKNyl
NODVFl4oROyk2mfa++j56sbRYwx8RotfBwbMQxOGK91t8RdolJXn5AW30IqzqqR872WAzFq1Pqe1
Rt49Sk0bMcnSaFp9b8+CkUg1u00eRTHQy2S8fjjKM+pR2qBSCzAuEgnd8gUc8KZ/VibK27GJWNLV
Ingp/BXnxCUObXJRsfiaRQGA6XPcQU94MQz/MWmE9ewUKVXLLLV2ZciHSXa3lk/vecjiTfoic4tK
1Qj5YjdNJkkYwt93Y1+fI1oLBPx9aaKElZDuvFix3T3+0Dv2BHjbzkK2xb0hJ1mhAE4T5uIYRPlZ
84P6ubWyZ33eTHlVCgbTXck/X9hNcJZ/ecl8DVkX9W+I/PckX+L/jux+IxJbIb54flfSpy9fAHdO
W8MpvtkkZUO9U+3lOOnBsFCVRpxvh5iOD7kdafsQ7Ooq1Od4ktS5WJ5arbqkYecuZfhCP+tJiJiV
9YRcVNjxg1JGybKYfxyCniH2jz+vyMxLnBXu458HbhbLvw7cyJkYsh3HUD16sI770fDHCiGPylbR
j7e6eaDSabNb4WAO8cLmzgyIs1XYB6wzEnYQ2yvoSOY6spETUJxkfC5dwGpRA0SF5MgjC7Epk5Pj
TCCo/y2Xt0M73onS7Pe2S19Nd2rxAHANLy2+3KODZHwpm4jNLAZt0FKsWoqR65xF97lou5V0zbZU
MWGHr60U0kgu2ksyo+QrLLsrN+vr48xkX4+tDj0cxMxiCqxgL1fLroxJt7IJhbcgAdjRv6AZ/3kA
AAAaqkjwM8VefPCgdi9pZVgvcdEM2BHyalMWwnqxs8QBdZe7+1GP7JeSRvVCGUN21aWPpbTRrEPi
u4A6Qy17Hn33K7wtKvs13GLVSZttEDjdWZQzgnbOX7Ii2HOp0WylWK2JPRQBld9sZUehNAx4UULs
mqz8hv2PxnfmiWwVOsoiKdCHmHpln36+iNSMQAI2yurnNXnUaCNwMzNdGWi0NsJFOintqTrL2C2w
cDIqXdVc2ZPavJaG+5LQIv/mwwI0qMIcgp5NpGViKZ/1qfEUlovaDtVrmtVsVx0cFoqlvxmgQKu5
BgenhaVjbXonnCTZ3iZ27xj0WX+uw2SpVoSE9cOEZ1QjVkGulOvaZFSZT2WFP6ihcGb5ZENVbL/J
cLOUrqnVNV/bEJtl2TTvhFGScDeb7OSLPx/lpqANN2rU/DVLXVTjkOyptMWPohLJIz3xZVFU8UVe
AgQjlqVs+YBr/AwkYnhBTPcdR0j6PbWXWdKb38GhfJpQi+2gzhk3UoYMD0NESD20HvfKDEPKO3jJ
KfmtK912dbJOiz2hHUyjmCtX8g1FSqptdUNgWJ83Bi5ZU3+ByP1mU+UBNhyd3YHFe6O0ZnxofLHQ
bxolCZ1jm4329qZWGZVu9nWo05oUMopWbRRS9rW75MJyPsCPMScasix5ulWLPWP4FqtmtMMURrqN
XapPCKWeyMuDxsEuqB5qWlv1sJH7BrlViEotRhYbfapSAh/kJflDB/IrfOpoEU5thbo7xGrWuQQs
E8qYPZUCELDttv1RTmP4nsFrhfW0rjL1i+gCZx8EVgpfywvWroRB2CndOGPwQEUVwrlUNqW5FFiY
jYlKXrGHybloY4lYN/cOPy/Fkfo6ZvawDHI1X2Qg9Iu727NBYB2LpQPk8X3uJQJM5PS/1TKIPpsb
FyCGsxTKgXlIxX3FrOL0OG8d/Z9bKbq0wvdspiKEJrQ8+UJQsthMA+mGQBHKdTbf+FJuMcnKu6H2
19hGRszjhl23LgJK5pG+aixAA2Vls8pqk7cw9b9Rh1Q+j0O0wFW1Rd84fSc+EYIIByNXlF40d9lc
vfNGPbtYaFuzWiuATLGxSwQ+u1vbQ7Xb+3TMkpOgxXVKkYoccpUy+3+XrAklqmEbD51AygJoqr2r
kADe5TYhGS1j1D/+nTmV6Bk9wMJzb7c0I/d+ZHmlWiGbLDM2/B37r3Kha59voIp2SqIdXS/kc3MM
guOVdKalRSHQdGtdxXTeGV6HqevxlaSEoE46uNim7f62a/51V+KApiQOwGUjMBeKeEDmWvT/wF4b
rPLE2pJCRLKQzrKkbc8BKhI4ClP0JVjf6it5Hq/MgSRZRqOWbFBsIqPiDYQy641inCX+KGzEV3MM
x51dcEfypZBBj0+C9mSJElgJjOJRHsHzKx+VHi+ePMrV5vONF+BUrbWIdBB72dSRMWTE30I9G1Yq
FZkHg4SNRiMbO7X6bF/lSfyW2cURm4//SNtYuQjW01NYRG/1GHjbyDUNnEB69BbRU1+kCb3hPy8L
Pujv+OCoMHiIdm1d92yoLR+EJI0yRrGmEbV7WxXkoeGSaFi3z1qhHsmmHi8F5M1nKjFX5C/ZPVRu
jxTpfm/QYF3qqYqpxOpJjp0BzvKIGhwKJnWID0P7NqpmRdWAd+UGb2TslpQaFaoHE5xgB3bVRm3S
N2IbxD6befdKnaVYJPrzvF+SG6fEHo01S6uBVt4cqtYbur2ik3qV62A1Zllp1uE9KXCgB7uWzDH4
XI+BQuRlXZrTl5qgi5zsLEC3ebdyCwEjXG7ImHsK00sYGJuJTHFfP0IS9EC1h0v8/dGTnVjRU+mU
X9qwAlgnPRbW6LOIRLa0VYpAucGPCwAiCxUu1glIHqkvSVLuHa/OCYJhzW3PVbwo1fS1b8M7zzWn
OTglNPh6Xt0r8Mse4w5p6jxmhgGkxL98vTPp6WfLYf56dct2KWmj0HZpxnyYM+C/qOwQUbVGWl1i
X8Tt5djOcDvKs7g6jJa5+nmp0HOkbzHqvCQIqjMzXX2zUrGd/p66hn1v+1/lJGC1tBWgNI63OcGD
77DH3fTZNoVz9vPAPkMZ8Ubn3Mwv8urk5hV2ZFUs+rmNYH9FiJrcy1FTNi0t+wEmOxkpIBQOI4Gk
aDjnQ9LMtHSBom9l4PRPp8H4LIAt9unkffWTed5K0/EpdCIDDFneHUrYqHdeyma0VRT7UxSY6wbT
5ldYvF8dvXQWQMCmFUx2mCbcqKQNpo/EgdjHZH6pKGhVC7uAnleEol47STruXJXoNykTkyMdFMfh
dk1tLmGh1p/pGgb8ghu+RX4CTpSsgmsIf3qNATi4jwSKnKyMKmLdHfMwjcLb/vmbdn7/plkdUDT0
DHNuMX58kGnqKoQXdMlWwKZelfMCG9+I2Met8zmG4X8vX+T1GA/P8IKE5hGioPHaDkGwH9zOXElD
LHEY2qL0ULbOz0nUZcvSNpRXLyjYoahDguIAIfF8fSrcu8hLkgM9cO2unALtzkl09S4rhYecOKg2
8gfymvyplQ/6OR0fq25S945aPNVB4CKMz8sVEhUcPvpA+RezG8hH/5Gy+1dJwTKg6mM3pTnaxtpT
n490LzEbyLgRWVeXL/2U7/zC0Z+SsfMQzkyIyud3gJ+2N9tk1VeDu1UNpX40HUtZuthcIAVxGpvW
uFfpKC/o6+zlVMhehGlaifO7stbpHyc1UOs2GP/ypWmG/tvziSpJ9Zi1ULA5PKO/zluxTkubha7Y
6mnYbvwSmHc1OBp79bF4lC9Vw4qgncolMLlo0ZCCoMz18gjH0zISenaOLcd4mDJi1ILwEBwd4szv
CtyQd2S/p+vJVzHC1B2C+6b5PJVhcZekLWEkVPDkk0fMXbqAh1vuGnLAf7jZBfGcm6EXyg5wXgwE
cRjf2iQm/UIarysjX2qzUw7PZ36RRzoUxqXpztC+NjoJZImo6ALjXR4BqDTewxLC8lB1J2vObxm0
UdkNVfQmn/zQa8xzWbt7Pe+rG0AvayBOKi6QdCnEmqiyUWVK3srZZ5uU1EyABdrL+ZLWq8YmBwe+
kR0JqUkNNBvJL4wS+Oj5ndlFIP2o6a6lt8+ATXIafNp5PlLj5eDUpMUauHR8p3ySZ/JFHU6aUg7X
ILVrhJGaz2oMJU4+a3Lyvi0Xt4aikasPNYrIA418D0UoDE/NcpPXUgxvWG/dwwRcZj1Fw73XOu4b
82a2EuMg7kfXrfedTog7C4l/IrfKzkGDglUe5Xqvbnuxi4yOsAwfsyEM7id1MtyLM/nKdaxqqmbB
jJYl8g72c3SKDMC6hhkVr36uaqSpm+1GnsZqvUPDcmY6d/6piaGIaTWe/jwAUQX/eC+7AIVc3aA+
j7KHMsOv97IZUbFrpireOVmL+cWp6tOIDCdyGudssBE5a/OLPJLXBkyYSzOljEcpUPGt9w4pxp0s
DJJx916JMj4CpN0Rq2dfySShAF91A94XghnLXKvhCRJk3Jsl8oepsc1d6FJ3nxp3zZ2HEmfgiAQX
QJ8BkTOiDv49crPxGFZdRJ0KYPQg2veujcY1NYfoOCb1w2S55lFY1oTfi7ji2ZCKj7W+l0cAcaZF
4mYPOcTbNawfa6vYtXhtJ6z9euuP52rIi9cyVRc25vTnTjgWlQ/SD1oyt6kWBHc5Id1n3YFDPaVN
tzMNIG2Bmz2rXWf9Mx+gb/R2E3mk27Lo7+up7R6LKSgucTF9IfRZOYHLRr2CtmlnpwDP4rlA4qlv
Yuyj95hoeHbeLXlBWY8dVDWvLCPJs9LZ2Q+WhXnacp/QNLKwnSMGasXJt33V17AIC+NIsPCzLARa
eNoWFpq9W8yPVfgLsBD6K33HfTQ5wzOhDeUhJLxnnRqD+5dGg1SH/M/KxQNN4qIc01idsqr/bbdr
4WqhkNXpB5fnHArj3BopnSh9Jfv8zZsT2eH1YyDS20+3xzAp6OMWjrNy2QI+/DwyCws+b/RKSAC7
+BKqBT6mLt0o1ne3q9KD9CS3Jm8vZBGwhl+9FDbtZcYvgIvyKOQalkUk1KpA6t2Cx1mGlqCsMwn1
kzX4i2bGCZFaO3c63fK+6VJc6Wa1hOrkgRdEIbCcxESFvIXVZxk7m/YjDA1eQjM0T74eOEuo0MEq
jYH9B/089tnpU2bnw0nik4xhVDGNx2fJUUK6SyBJlOIXmYKFRnzBcQC/d5IRJ5PbR0soL8lDMfXu
jsSgcFdbcbMTmWbfkHByFCy69LtF/AZe3low92UFAbRxfT80jr/kzb9UighO5GiQR1007UYNum4j
moRYeatRjk5SvKiD6NfAWI2XLCGSzsrLx17BNmPTmV+AbyTchH3EPe0LEIJVFa6aNPQ+/38OPB6a
AMP0NEuDAqrOpc1fB56ekC/t/yg7s+W2kW3bfhEi0Dev7FuREtW/IGzZRg8k+ubr70DSp1xVN6JO
nBduglRtySSQyLXWnGMCONQOxRCGl0TY7Sb1hMcF7UBdVlQjOReG8tJ4SvqQKgBO5UA/FAHkoapV
r2MCcUyJio3os/baGgX1sdKEX371lakY/NVGA1CdRSN2DK845JX3qVXNeDXmh7oxtd19sBGTNkiy
xCkusvwtIKZ3Izziw62sPSdtZ4LOnxFiFZHvlV39IKWJIaEQhwh552PtltzqSoL92Ev12/ksHOwC
iLMYwbaPBoOxrHoa8OIj5zDahZzQJGMSkQ8Y9PvOM2MmIGW7HeYZUJqlb2Yj8k05+b8wM1mslaxW
eKahPuM9XQoq6kU2KrjyZv3dOI7iPKXthdCuvZhs9cUdrfzAHg5WYlBAUuD1EbJgpZhfYOMe+pZW
HdCMh9oAs+46fJR1FRoL+JSo1ifuc4teIJIxNIRaEWUwTNLoO4PKhRqqyoeDUWGT0CTZu0RxLYM0
mo5NBS+PMb17jsQ07e++fCI3xN5rWkizoLxRZoRNhm3zq5HDq1LvfqDxGlb/fUb9f2PmmQSns7PB
IG47+Fn/dULB6WxFYHvD7M1BAzNjEoWXIUdO2nzbNpW1IW2jX4JAu5GrU171oqRr3O/ypA5eLavR
HweBTKEzrNeiz2Y4mTssxHyo68SrB9nEDk8k+6L22reeZYapsPkrZ/9sAFX8cEYHCFCqVo9dEzVb
hMDUZL7v7//ILNlON0vz+1jiDbIz/SpnDH8dSVnfX0dDWX90QdBcs5hYXZuG01p6HPFZYq/Xsl+B
kfVHHDYDVzfRRNSt0z7MQ/q6ml6eMSFn7EzZZFoEIS1JlrJfTaUEZ5LYw3crwwweA0X4769ATvL/
LP9UrNQwLko5G/8VUCjtX30Jhut2C9Rn3KSF91NqpeUDFWR4ls9GDCawIndRbjvmDqla4GvUaYna
PXUpY4FeAVFGeNWqZOf2OYJ6WYWN3ZzzLlJPaRn6q0BDvTEVzKM6mLLNYrDG6jQMdnDsp5JhFLrs
JAcFbMsp5bztNBP/dTQ656Gej9CBv9LHwKJbeCk4OLSHhN6h4hztcOGWwbJn22jHSLfLRHsq5wdd
78oV6gF1E6AzxgIXvTa0Vx6pw9SnpipjhGljtayRMfwvHTJO3H9sz1zbUlV0pw5Fhg7ykW7AP1dJ
UEOTnQUlzqbikrv69OaF/jyX4TKXnLCxLpRtPHrlylCCel+3QrwZnv8RuoNxKbSQNd5djS6aBDk9
hbMPq3TeeGRqsPWbtH7tCGTa/3k9bJTN2DL+rGz11rkkQAQ6urioy0ne1od0X1s3kC7i1mZd92wk
5CZFudWfQt3pnpOeda/MsnJrY2xc0GPNz1GKD1/DLH0l6dM984+AJIBWZUdNTPiiGafbyjLRaxW2
dYsZxF7pZsCs0oql0lRiHwLufe4gmbLJ00EP81sVKsNlTM7E/n5oo5rW5kg2tR2eHNQB4MNBkFQm
eGirOPYe/No/fLY/kLasxJoXN413DXVGLYTesVgLcmVL+s/uCHmoMZ1wSTeXXAJqhRXd83QnXeDw
LbpVKcZ4AS69wxeQWGSS+8nSNsypXYBRik4GfJDZutFnAaOoAbzrJL8zgO4i0v1zGvlfEggyM9/9
dqj3We18yVJJvv/XUZyaLqwA39jWdjAjToN+0Ypo/PSrXsfSNkYXpur6xao89JweaLfAFWTJ1HnC
EImtoQKpXrJLbSvxN2al1lvJOB1wBXYtPT4K10vPaXG0g8ZeKtyIPzyfe1tY6+XDOIKPTFzG2DRs
r0ZklR/M8BLEBJQN8mcjzSTjeAyeqtjeM2QdD342OSu5wx2ylNBhkb3AQHiqJ5I8wK4kH3X/Kgv9
wgv0jT/0yU7B9Ty/nJm42T2VXFXbFcauNB1BYlI0y4OxU6qpoYK/NcpnUmK30Ha6t/9exJx/cxEs
Ljq0qapl6xbSX+ni+3tXuqpqQ1GRHwzxoO6kNmFMHeyTKvgzeQjRzWK0zZzeK3VoFy1z7QYv96VC
l3BoIYJtkj75YQB2WkNuopdIysw10naZp7ITqRPKHGWoH+sRkZ03Yn3DkJefbUXgJ5n97pPXrcs6
Ld+dyQ62rR2eQwgk5wmEPOdgrT8Gg0Pk3PwM2v4jTcp8oao0tOLhZ8vO6hOnA9tvfcrtZwcxmpSt
tiY9mqZtTjB++mdtMOvVYPTAumdrQZgOeGnj8Iw6j3yV0f8mFdk9841NbDvNNqRsXUYa0fbNLOMx
O0GplKtb2mhLKyvttbx9KYo6bORh7lrlccyNdNUToRXBAX6sm+zxT/Cf2yrQwQSyG/laG6nK/61N
zuJpI2XXHV1zMMUxRv9XH7UKB0P1bR9tjhR3Fi5FoKRvJ+qkHKQ7uMjc+hyIgSSxpG/OhRv9z7MC
I1fx8uf9P8/kTwaD9SRzSLpBrBIldD+0li2oaFP/zLXcnVqXoGnZjUt97V2jO7+yFHSidRAdtdm0
I0xFLBW/Gx60uFPAjjv00UKQN52lop00g42hB+EJyFxxGuLW5VRS+l2SGdnqj+tXI9xya8tYZMtg
2t+MzvAOkmCpQF8Fa9ia64QYiiHX0zUwE/ecMpHZq0Qm7dzcr66M2DB7ZX5/Ht3yXZrukgR8Db2r
dGeWubouJWopnB1k8u0iy6Bj6gHdeyjkvV7AV6Dliv5CaI8p+rJjD+ZxXc/DKROHewXARaKKFDPa
50WTv//39SoNWn/fdDBWhQQ87zhUNh1oMP95i8wybHsQEadt4eKPT6qMluBs7wui9qk2nepwN8pM
A11ttXE3ZROXEL316QndZE7PWFl4eazsLX3CnW/PPD2nJ4ubXRw86sBB4OoGTyXYrhuttX5uO42y
9zSkCGeKGKYrL2XBgZlA/4jMwbmEhvNLDyvnif7Wc27X1iEPOtKVXDJMoJgfcteZ9v96JtNtyVhh
BXcrhjTz3KSGHrzQ7NzYZkl2dzITThVx2ZBHTl1l3eySupToEXtBBrtj5xff6urDf3/COqPnf21D
qHXZiJi6xQQQBaE5d5H+tiZOtaOYRpj4W72NWJxJOVzEADQ3HmnOR/lAABABt3+OTWTFNIy+DUn6
XQaUKombPmSzFSi0nYvmmuKDqOhkZwX291zn3pErk3KyjAYrbW2SXCLjDTHhHqeCIHJc5yiwiV26
tWp5k1sYBBEXeFIRjdCISpWdOMZ+JGLy6jIi/9qjJnnMImUpF+EAIci6yLaocynoHMu0N7Tei4UX
qC9KzvbYEMVOn8VYeTS2K30+vOsebK5dt/YviZLpe4MZ49rEC/LCfiYlN9diHPwde2ayUjUW5Ap8
CS3l6pvVBDXzVy99tGy0ChbNeTuHjfhnIGHqprvsLYMCffayA9Rsl71imruKbiTSUe1J6hL+OpJ/
zXxkq/O2dD5D/nrv9x8OfJWOL5xbCyC4ovmXYiRmECse9ahbN08D+wECc0z/IezwDCCLkp6WkOay
vM4byQiUSkpT6PY70FQgopmNwsN8tec5Tcs8YyXtodIrP4PUUqvqvvFfvvfUq4sxTomaVBrrhgQj
BUU//Cos3320oX4M4Yh26i/DOSI/0LdaR3ZaDUt1qcK7gukEW1ALnbNlxUCn7SZdSAekU0LyvaMt
ARYjikn7+oA9iIi7OZAw04sEc9KM2mt9pHpZ4y2kSstBNYG5s11HjtWfZafSMeIH1wCnGtDK39OP
L5+5G6FdgshpsaU+hkjxlklZvd81/wo5VmXWnxTXfIh7QUdqsM2PMhy066j4+bo1BmVPIyp6ddJw
17Yk6Nz/wyCaUyDLLDy7wNH3g466Y5bEBOL7XWxKsi6hll7TbYfOGV80J38WjaJsBlTiq7TKcetj
pOmOlU7TfhOIYORK8JRm726LhVqD2VkUi2FgfMD/5m7+q7ZTDz8E5nHYbOCXPbSJ224gsk2qrXT7
7f6LrR4TjBqyFw0yod7btXYuYsC1BoySol3VtDRICXB6BkL5LyXPRbIaMxcenfSz6UWLpX5MQSwL
5VUOoeAO4ceLOkxMARh/EkjTtdP5RKtwJXL345QY/RYFXVyu4oLvR00Zfd0Zn+Z0oLcZPMRuQkcC
kferUgblHl92grsh2Mp+suvggqnMYdrJfvKEOWKv2gvkexW0OUYbcqohH6pSe84DuOR6WFT7zlXH
ozolWD+9MHrOPY9PfdTax3sPqIcmWRXZI3iP8mAlZoROF6XQ5Bf2JhQkJgTWkL0VLW4HqhQPda9O
rAgdZiVsgo1lsAu3bPTAG3xG4bIbmev0M2/qD3RKMqiEzgQ+I80pJmQ9SEinnbdS8sG1umPHsJu7
f1UevTJUGbK72kOe5U6CUxy9a+gFP6UMPi248WoOpAGvVPI3xfDtteUzjvvjulDT6Qdah/KIz4be
pU9DwjZ79hYp2XayaCoDgZjLV+EgzCWVIyxnlxfOyBxd0NVszXwb2EH9WH7ePyJ3iF/odmWnJGVo
YReWQuZFYTBsz4sF+md3J5TWb/ZFG1Qv1Zsc+1MD3Ly2D9aC3ugbkHrpf9JGFSvEvP5Xar+Ul4NW
W9OiigZ7LQ/FoIbb+9AKsJFRbwb0Yeu4aQVLV2u8FDCq6BorCz/pw+eqYjRqg5XdyvvMMBFlCGqr
PaZu4YIOHwzESjQghOPSveW7nAkQbSOO93/YOBoX2U5LS2Axlpbfj8KkWREiASULMg3MN/NwV0sZ
Jk5W/5+BKU2mqYdOXhUG3DFz7tnHNz8dxh8mPdCFTbttHVKTEkbTw5Ou0rA6FbG1YdPrbx2nZFCK
Bl5bJAmYvRrTFBMgbS2ZXVJEQZzfzzThtLc4JQFwcmIUXggRFnXba9f4v0q6x4BaAWNvOtxi8nMu
omjDnsZ5DsYgOQpEg0ONYxPaarOjMFffU4/+3zxstavm5z0KPSk4xasA73/aeeTYBMmNFv4lDULz
Ysded3RaXJhp0lsElanVEcvrXtbagHzf1KKsXi3zAmyEcJZ53ukr+atWlS+EG9ZLoOnje5LXb51X
Jo8s3LiJuGEuvZDjdddmENsmUuxUe3YB01x6gZG30HNffYZ9aeEH7t5UumI9RkpmlWTEYB76SpI5
BUo3txKf5ggH47lC9F3Pn1i3XX5t1NA+RiL4nNtyONB4IM0KiE4Bn/iDBXqRzr2G3gitm15G4gaK
US5ValXROCvadi1bV3cAQJVY5xp82V6eqPgROZVovJyG7LHR6+wMmjFeSIR3aUdMBrnMF/TugkWK
iWJJrKZyb816iUmZbWtvfcJ5gDyGIkKLwrNEBN05QU3y3WzR5aOCICjLa4adNg++5YMrFmJIwm1K
l4bbHTIuK3fEJU5zvCdsJSRAUY/caXU/7bpZidQSiD7OQEFEB92+AIeAtWPe6USK2E1KUm89g52O
1+f5M9Tu6KGJtJsUBhYdFzkpa+PB43bAwF28VXYhSKeMGLXN2E7Vd22y5i2xiQ3nRHnjXQPL0xZF
gI1APsNvk4FlYoH1sYWvUjFQTQ+VdVND9LbQxH7mCRmeQ5u9amZNglmW2KckQ1dMFJe3kZ83YE1i
i0K92sh7qhBMNTBVLYu2Cx/VqiQM569nKpzC3f1WNSHbWaDzfo7njxi2d3B/oEn6TpREdW7Vcddi
5fhytUlFG9h+E2kMEX0c+m0UZ9HB4RJ+iLNuWvlROTzUWEzIXodVEfr9VZZFZjt6G7sAAkaCdg7f
dwaIeGN/1TDY3oax8jbOyBXVa9qVNGUPzj86E3n5+ZmxVSZ2aI5idFtGg+YDnQkuwVl3N9Q2CQet
j1OMJtWiQR9wCIOsOIwjfaaxbo3HIPzhQbF8ttsPqU6WB1H1aU3qj6KzdUhTSX7tvdY+0WGkNVfq
5/tub9J+cf2LBQR9NqgS8zuOv1deikWyH2m8rOX2ymuU8oxx96vU6uGrnC4S+YiwC3npMFrLe4mt
abU4ej3gRXSIjxJYnTnduEHLBhF5vmbbbnB295WqNxd/At3kBsLu942eua9GWbTED64IQjaW5pCW
J8Wu7CfLLIk2YcFCmcA9KnTFqTNi5wnt+/11j8KKv3l417WWJvT8+ZUKOeS6nb8URWhdyir/TvOU
O4dT1Nc26D7Vms64q+J+8mtVO4PsptnZ74fBIbvKd5ynqiDPJcjS4YtsvQUx1u2zHdmwOKyov7AV
LJZWNrqfBFDMZecaakfxDJVPvRpF8lo5nfHmhwEbLNt88dnFbSpg0eixmZ5HXtbumvkQCX/H361E
O+kAxWLuKI3+JEZQpvRcz1J+jzpr3tECXZOHEeKtpd+MFXs0ytIoiN9CNdK25DE52yGFRdCK6jB0
8BfVgQhX2YqkbnLXRTFUK6s0uVFUDA2rsQEdOyRMI8E7Lth20RiqnfaIpJV1ptGb+R2OzVE5B1n7
5mHsnRGtzDDnc1ue/oEO824UvXUYjCK86UY6HI35R+S7IkjbK6voWsmqF0Hs07UhfORFDG/1PHa3
oQM9jHjrFuDHMkDa1s82c1L6Gva0kWY1xw0+/DCnUYt9+RET3k3CNbgH/funzFH1z/FEo2UwbUQF
ieVcpr+eFb36+7U/z4Iw5O6ct79/rvATQS4dX4ph5FtHDPWhS+rwYdKoewRQ2jdL695a9PcLlZvG
2S2JmUJMgAGuqXNaqfTxt7kiHtH6nkxQ1G+qy8k4dNSOw/jFq+1ZjoQqa3xDwW/vTAmbT/nHzF4F
8ofn9TxK2ePU9A628lCu6hANtYUqXmIiNI9uIirWlexZXhGlD/jM9+184QlhwqVGGJXNff7AavNl
IsR8yZfBesj0eeCOOThWs/Rx6PLfz+Rr4fzaNL8mn8VusAmIb1hIxZlFW2cVDIAx5WGjlwc80saK
LE3gY95UX0gwRSBIGbTx05ABYTLUzNPDg4/lCpMxkwh3JE2716diY4GWv7Upq9N9jR49PMVO2N2y
zAZaVA6flWqPpzBsu5sK221bDjby//nNkcnXipGLgR+N3ZWMtbEn3Pt+R1NtdBgP6fpDU3ftsWs7
UNOFRyi2gPnWmlO9Mmh/X7O0xPqWjyYn8gjPJyf9xvSH9NI5NK8sV6+f8fhV3LZJCETL+2g4vX7E
12msurmzpaTvZupFH3Rc+jlXsmmTcRNMWJjcxDJvIBS8o52qr/i41vD0xr9FC+thB8B6JjhOZAAW
pTrH0vAsjhLjEcPGr2rO6RurDtWqFyDcNkvjNOGfDCPT/oY+adnPBTlyPMJmS9XcqsBIMMfU8Tot
m34lV3v50Fp09VNf3fugW+91qxC9+7uAK9QO4J8Tfbrc7A4E3uTX+40iG7IVedQICzkPww5BTuFM
1arVbApfZm4IdEIL3aTLPUqysNCT8vstF0V/zyWT5ERQuFF5kGykIMB5NcVF9R72tAID3MAviP0W
adkGTJqHDPLsGL71UG1MOVqgMNpNceSulUINlnchmWHZCFWVGnMB4Zjx/FBN/pOq4H2vtG9SjkYr
o1xEXhDspCtAvpaaFVorQ8+J6ovFEldlMy8v9uYOxJ9yFM38mmSF2Ng6wtbtbg3tpV443WsaDBeu
qic5e7C0gui9uO431qznHhDxHxiCrKxBcd49VK+bPjednTq64UuemY9+w7dzH/dg4X8oYuW5YIv7
qrFqb3y9qCFNuMqFnTm3p3noWZ7ZlAlumWjV3KTEI0qrbDIVwo+UOD3ro1tfhAs93agsY5WAyj94
k8I8RM2SC1dm9MSt68XpRflB10Nb1x16ZcbV0R3qDdRqi8GzehY2LiSQzEjg++xZ7hf6yWG4yFFj
6QDJa09dk83El1Y1wTeiYR5jt9d/tVG84DpkSlom5krRR/8HQoiPJtXbDz5C0AS9XVx7lRNwXgbS
0HaXwFGr9YChkPmc2X3vcmRPaFypweZ8HyWi3BydMjwlsApfFHRd9Iiifatq+kbrqPayqlMeK6KH
QMgb8VHBmnJSCLvdpEZYrF24JlsKn1M3z8LoEqPQZ0Z4iMhhPHCepdjvuWUXc8+ZFBI2KkbXvnXd
99qnb5D0jnqypzY9MbmhyzLDHErTOms0+l8rYzRJulAY7oQ2yPaSNhlaVuNUZ8OOQn9FpuseQY3+
859PwpDAlB59h6LM1aSWNWcvp/cSBHF0SK3oE0+1dczAlDz5hCY9iDxHk192uJDYDfqRXR8EotIN
zt/6nSTHHVuL9Cvz2EmHCosaDki0TkjZh3A2S/Rqu53mZ+H8mnwmXwsATqyI7OGi7XAq+9W8Uo3O
wZkRL5Z1LhWff6Jori0A2ifSFq5hrXVnRqrEnM9XvcaQDepufxoNd7pm1hsT8Q6sQkAybUn4lDUV
/WeHsNz18PstsJek7gDlhMLzZrS1v3JTT9l7ZF7DtiNcoJo3+n1SuA90TmkhWJuhZWEnpTk9VpXR
LYkRMd50w1dYEnAdxZ3x5BlZdJItB75xbw0E3H3ubYBdvh6JfY4KZJm69UQjs/9bZcQ8vNjYJmAm
o4LrKdr6y8RjP2qF/9NqzY+mtb3XUDg/W0sb0RMP48qe24cauvoL7fatm6b3n2bk/X2w2+HVm5pk
zXXTnk0XHbLiFMl69GDJZHTxo2KYlvIyatxx2lc2YBJDdM8WhdYt8MhaIG4ke6L4tQ+ZO0LjR9v6
qVtvhvHSB3ryAYYl2TkjcZKyZOZl4cXpRwnmGAv3OCwj34/29g9JGU9THasFQCUltHNyGovuglUf
lkulpB+egsRHJO25RlnJuFL91UVaD2JD1fFb0p9msZmjWxKasvOzST4Lomp7713khoWcrm3UdOnW
KFuGJkJQGRRPTgeMQjZO/akWS251+cFJGAUi/6ZxiQOWaI58upeebqMLxhVtdDeN4v1y9/dbfKi5
xo5igTEV3TXgX2XLfgMWc0yJzbJ286J+IT/Kwqu5EBPxU7p7aoyXqI6J7pKjdz/+rN1KQwhdWbui
dJ/kNCzUA04/JxXLIurDPdEs7VE+K2Dn7hprwviB3kQNgTKb/jPyIIYxZuLQPc2rJJwZv7MZzkjj
5hDUwbAs9dHcdyoovbpn5JKpvYdHLwuufRO6xyyKHBzjIv0eFUsf59Z3Qio6bplGf/JqZMJeT7bo
/Q3V4YQ0y2NYt9oKgn1wTtRKAL9t0HLOHYQ4916HNCRmaSijMzu292Cod1jCil+FDSDuH0+GtNrF
Hum+ZgukoZnjHsyq1NeZC4QZqBeQmIzbyrmroCblWDf1fDo3s7Ogmh80H/hBFVvHwHRzglmCaStr
DpB4PdAba1rJQxLzglvgjovaSivgItjX72M08FQDbXMi5eQ3ZcRmfZSH1MraQetJF5SvxW1lMmxl
moKSsTmWZhjCQGJL+KiOKkbd+FNWMcJKuTlgY8iPNdt1CuB7TBCB2y66dsIUV6Rgo/ZH+VZNMzh7
fvAZWT/UonWPFP0b6NfDypgZwA6WwPs2peOkOdwvVSNpjIWL9Fa2Vf50WSx/ABZiau3eicdpDfVU
of1I76OKzP4Y2SQD35sfbPcG4TknIiwV37upoDKeE87jBS4/+n5jGD6T1VNsp7l7It+1uyy6pIly
QqfWXYKwfmx8TduXNW4HAiej65AIEE0QGt7HPH4Ng0J5ICF8XGZ5+q7XqnebSuRcY6gkG/KBEuwQ
WBYbIbYF2s9tQFV/KOnDLv50hMoIdKadJM2CqJwO23DSvxmOONbcKV/vcoBSSwgrEMVRLoZuPhLr
laSf9ESw5WvhuKcsuMgzRWiZtTb0dLxfw5In6ATxqews/dQTiLllqzwRkplouzu+SCjGg66gOZAo
y0gfNnhN2o28fruiVhcxYMWlq0B7GZqGXgp6a0gilfhsdMIl9NlRIhfWeyKN19HrACWbccPN+rep
P0dkkj7cN1QihHYvVQiVEGAjPS9ciKrdx064k5ITN9fz9dD6Ciy6MXydX++I7tbRYb6JyM2hqzUs
aLpyfw8WbbVkU4idjsWCDxbl3IyLyG3QAFndUwpG5tU2cB77rb3wkVD/GNOGmF/+5OeqJrPy/lfT
q15OjJsubCutmzbqdBJTfN1wa8Hip8pz5LKtAE/QbKVsxhxs0EWReCEpvYU5i22LtLU3QlIx+QBA
xR9nfs/7+t9PyoLo1XERTbbzM0cbbpIlEi4ITlvF7H9+KEP+vegL41234oLx2tjcTB1rMzm67TH3
sUZnWYbeobYRZ8HwzvlXn5XY/P0smF+L5nf//XMZ8XvcLF9idl4b34n9qyDSE5BYH77YOWMSI6zV
D0zEH6FaGj8yYn6KasAA4+P/91O8VhiaT3GmdBuoesNu8AiE80tqTieqGuzNlrULmUtde59JqN17
5rc8Nqk54/Ynu/DPsiIXJRDxsGWv7F/6Kn8HaUbzUUfGMo1tfo8Qikt8QORsL+lODk9oXXGMlEP8
FREs2cxIGEUR7/MB+g1xbnoP57PPWLS2hL3TY/I9a7QhOzuhVArDaoXFT/+mKzRBQpBOIkweQXRZ
H2WBcHxw0Yw1iS02KVWNCJ5LrX1p3Wb6NuG/WkRFHl5GbugPjoeIvOrcieyC8dK1xRzTjGB5T91/
Z/PlSjpafIRfim8nDz3s9LtJuCxSmgAqLA7LqOJVNzpsnQezWXQoOECVuuXjXXbbBdlNnVvETAW8
s4i0ozyiydo8sQ08p6VChn2OK5gG60tHJtJJkzb8ltIvAHOv4sDGihz+8hmOX4wEzgXGruwrt2JQ
JrXyAVilXDO/aY6GXzwDNWCw6iETc4QWfs817UVt0+rZaRFYdPnor2jpYA3pBMU7t/cqyvWjO49p
5aGBhtipLZPgRyZpf2LE4lqnrMkLbw2waJM35H4s5I/INxL6ksxK03fpT1bq3t7VNg5+yjvjTW2G
cRnQ5zhq3V74vfds9ZQBTusqJzk8N+bDaHqiUyGOpBtmz12L0Kw2jWgjD1O3hVVLyvYCQsy5Yn9w
jU1/OtogZdFmYbwziC9d2zn1FDxQKV2KMXRnq84N4701tnsKN/uoNaqxzrOOfgxXKKQhHkiXs+/P
+PqLhZJn6lrxfTSIU2dox7Kr/+epymWDHL/nH+rnhyzTuzPu2WYdRr7yjCOfvy71ix8acGi97X70
jmO+Om3wNDrh9JHZWBmJS8+eoAQOZJtr4DjdrNuPTdmth7lbgYaIsF5BXl03H7YYhBZjiRdUnjB0
srFApMpFnjlhDhNEkFgbK4T+SZlBlHGD1AuDw1mDEDkpSuQcXXJAS5F9TAOuNvb3dY9oKYla49OA
6Bzx2TWG8pF42V52lOWD7fjTstNzb3vvMltZcKm6FO5zvdaCvHgSWDieaoAD8jdX85HwlDu/ASZr
toFN4C49pXuUdboxQDIr+545l82OI69r9ZxHGpPqVC/QJ1DW5nYscDUzvVb6yNhpqWetPTrBhhJ2
v+JxC3yRy7zVsqcIs+KHPjDNwkej7fWOjG+XEKq5j23O/avEs0FjD3sp35APqlL0y0wE0bapjN3v
GeaEzKWjWbivoC+ygmI4Szpw7dj8/SfL9sql1Tbw7KPycyQx8Cc8PAx5Yvwc6BGstaq9sJAZ96ax
ZdgwEXSjITaXlhMgFHIRp0Z/8UcmvaEoHnO+lNMY0xWQAoC/Dimg/F3a6uOy8hr7FM6K3lIflJcC
9Zc7zBLVMH6WANH5qPea+Bn97/5+b8tT56OjU7kvIpj0jYu3sJrYA7mlrS1IMyNuca5qXdgF2LSm
n+08aAMbhKMY45baIwUouAOsIymfcAofjTiFRmqM0Ub+rHzgy9j3VSwerIqmYo7UgU4kKc5w9Pcm
zcaTPEqsHAtHbVerLLTLJebth2pexdXMHh/Csr8KbYK71Odk+bloV7mfft0zvyWUpGppcDUILVeA
z+RfLX838OZmLsTQjyRVf76vqUFqaFcgPRl8f6+m4uLXBLqpbtGwYCrMRXQLEMJn3N+8z84ML/Is
kHZjryGBqRxOqYNoyE/rSzTDKiLi43WMvTpt+ocEpU4bu9m1a9Ts2Dk2SJ6KnaEeGPkHAz6amNyu
EEns4HuUZ0Owv+Vri9eBU/UryZaQSIko1KicCChc3RVjM82E1gINS31AQDYfMo3U96IvkGJTycfs
yehce3OPjn9Myj0Zg2ICx66u45vn1lvSK+K17ipiI+M0IlWNzoWtvdMOdn7bPPpJB3g1SxgY4YUH
CuhxkRdmd1Xiflj/eTaCOL8GQO/Wo0iWni/8h2juNuZJ+IA6CWJBWqA8TsneZscD4kvOpKOqXNgm
JGkq8+6BlhwcuLIMbYoCtdiUfTNtc8dP1knWaKtSbbPPoOm4kOmlkfNK7orbOU9TRhxu5ao4Zqb6
1kUKkV3sOpdmNza0xstTmuHh8APCtRtXeU9748sq2Axb2VX+icJggpz23sSpEi/yCNl6jzX8mOta
sx/nZ4rJHSVIcoD6f70hf2TsmmbPDio89vOzP+/Obc37/8H959rpVSN8nD5BAJrWGMRiiMNwD8gt
WFoRX0Xcd3PWtDu2O8svmAHSc9jRj/TuJGhztDdqNAVPePT72+/G5sDI2XOu1jC1D3+7hfKSIp70
Kml+RkHJPqbu30H8lQx8PCRhGYIhxS/NTZYWN7kg5+5kParGRBJbuZFXfdQXwZ6IinjddUW/M5Iu
XklObtqpN492FUzyht5HDzt4mLsuZnsFUzH90DxIRez9f/dem7F4wy9QX4q5n9YxPHmzmvibNZtq
YJCbYwCRQEOLkiB0XPeZ226lLbY3Odcj+rVnazbN0gmgrMimdR0709ZuMc1Wc8uuw4H7An/ttZns
7Cuc3C8YoeO5M+qT/GYZ5lYbImUYL+sdpaZ8Uc3ztVZr/TmZz0+PfjSXfRad47E7en6U/Qyy4cgV
nv2sfbL/+NLuejQQn6vKCbFYJj0u0qp87RSodSbtn9cye5R/9yCGV6er/h9h57Udt5Js2y/CGDAJ
91reG3rpBUOUgfceX38msnSOdqvv7X7BBoq1KbJYhYyMWGuuFKGI/yTF0g4h7ajuvTtTXH1lMR08
RIWZrXSXBaIZ6UwGoZmuTTe2P7QGEdPcJ074qFGopUclCopnBUXsIptn7MTugVDxcRxn5xif+aq2
u24v/2U1okXtMAeDUzu8GSPVcxw90WX9qfZkflpzzxh4MDGteh6dfSdrX8pe22sTgl4+7i9D0QeH
ycnZQc37+aIE5ef0FBnyxhIm1h3UG5M+eWfXdEzkVdIDspspGj2xKNuo47d69lpXfwfuap0dxF8L
6Y7Gc2yvqiBcuyJWd/7sOcnN4ZesOucSM22wrKKh6bYjE5qF6ekgJeaVN1Da6DjVY7xg3KKtzHDI
tiNms3sgsKjMnR55ZbF+tfqkn4lNxn5hj/7KNCkUYyf+VEkv+OUk59ZDW7YAunSrIs+5iDKtUeS5
9cp0KRudRg0vRs+8ORhMMkOcTVHp9WdIn+jxhAFCBJt3Bs///oTKCBloD2L/15MUbRMnSfP//y7/
+wT5c9RG6p8bJziy3Y5OPZ3iRalWypdBAAHytUBlVSSaW7SoPefHI0tL1qmRGXuSaMR7G0OGmB+3
I6YzsGDzLUPhZjnkurYebc29DxCV5TsyDKf698KHh3bfI3tj6zjvE4fcou9flV8mlUwQB7HEKbax
hrqjpR1FGFJ2w+Q+0ZiVf3bFhI+iKCAq5CXi8U/FdNqVRd74NU4QgFXzfGPQK0LRbAO/taDpbXSn
UfO9R3FnO9q4zYr092WauCMJYQB7Qm92FqkhGhXHX+rW0H0heOY9bIPhJ5bpJUGf7IZThjpxSTEV
jsNXo1WMI5zvYjmaLJKlljvo3UOP3TC60MxM3fdONc9FaVY/tNZ+V5PIfXUbyC7Y1mmT8GG8xiGT
09hEbzMkYXgoB6jHZetkTyCB+0022PEpQKh4xJ9Rb3kxzFsbx6cqI25cvp3Litfenr5qQbfz3OYk
S4LHns+2+DzbWX1SG39hFqJ5M9qhOJSz2ZRdcH1pJjZZcqRklIZ3Z/fi49Qx47XkXjhI1EtT7EAz
FusOLte5NfhGsduy3Z8ZkplTp0tumcGbPGOr7/8+Y8dN9Z8vw4rduzIh4w2Q+E5yozvBEm50Uf/Q
OyS45BFlb1MPP2QsvqoEgaMnQtR+hjwcKfk6mWfNuNa3Za2ckrZ0SIXnULswHXNFPDtGn19TbTr4
gC4hwdKdk+uLTcAFeyLnU4UBzw5r/qrFZkExL7HVTGeQhcbjvTLRRlUaRbyHk7ceFd4mbJDqQ+ik
yVUM2LfiqC2+pc2wsuYph0fBt7Bh/774BhBSCx1R6vj5+sHAEgO/SaJ0+dJlO7tJy5ju9Yx0bPAE
7OWlyTRwqbTGtE2H4lkSLkGC+CBS0gZHnc/+uxrDg2fa1eNGaFlFeJha4/elaZfIq6CFL3C2fFOI
nb2rJj+wMlbMr3JK5xYvygYtmYUgNj/LpWPKFe8QRVBC5J07B1+yis3w8Q8Erv7dYXx3lrsu4OJf
8mllMee6t5BVzmIcM7RSyGMKNQ4XqFhJi8omc1+wycL8r1YbdaBb+/ihgMDt4oHOqLyJq2nQHbE0
//MyIa14QRoD1NMg/Jr5CB4UGIO/z3L3zCrU3SEClKsUe//VdCNt15tFtm8ynUbt3BcTKAiiUglu
sV4o9AqmD3fS6ydZb+fAQpd80hAL4xXAoPlf7D/ibyOXM2dUomITKu11S3Vm+M4/TAst/24aWmO3
N8m0uOjRXN1UztZIjeAmIFHq5L+P8VYEcUj+vBEWa2WIPqQMSjFb+BRMl1cUfz6ONZ/uallEWOOl
WCOlJ3V8TDW8xum8jTkMNXvG8rtmRsVOwlJ8XSlOkak+eqiVMvhotuhIdIyOWBYBOZitlq/74qWO
o+lJTrYHO4XcxrB2J2fcGSIy5pTpZkgMfJuplb8Xg2/NVJn8EM6XWp882TVhqdZQWs//2feh2f8K
B3FgUOma5Zia4D+o9f7OgKxczGOacPH0GRZpP1FOn0NtSJxSSnr4agYiv3LN4CTVzWFfEV5HX5j4
HbTP5H3FF11DM1bM1X/yLtX1hkaUJw2biGyJpL4APq3Xds0nmgwR9zmDRrQAre99ToHDSk0pmKtP
LrIizC2QRIiFPf9hB6lqX21E2bz55BAv7MHtv6fFDZeK9UPq0pwxrLlZA6vVcUZeu2bnsLW8Fobu
XuUjvjuEu7TP20VX2LfSny4yANtniLIIcehf7dmAmOeRugw7AXXc66PtH3EBn1oB5NM44r9NPui4
Mi3x6EzJs8IxNxoAspsWw7nB+F0faKgl18QkCNlzr14U+rTYBnEVOp8YDLBRO72mbtPcGzct79yr
3kaLQTZqWGSUld9Ni9p200XD6r5t4Q0RXJY457yqxzUpzvH0VqdVcUW8452yMDpls/UU9C+WNyHC
0+hbJzYPwXPV6uJqpwg42AyppAlIw6nbxO5l6sY3eZUGyd7j7rpCrttil66PMoZ3UKx8iXBrIg+1
jTdiMv8Rea8E2ogVAx8Mb4fy5bETYCdWXpR8JP1ah7DB238sS4FMIozXspwI3PqzFVpwt1QlvPkN
bh59UpB1hiGEkk4jjq5sulOhEwhIFKe/7RLhP3HrYG0KbH8boNrehVAS4qHjz65ov5TB815stX/x
2sxbejQ84Xao9bsXZ5upb+pvolbYO7vmdLS1oUBUSNmgeNU3gcOLyVaiXY3J/x5O6Vlt3O40+Fl/
SrRy2MP72KmQIk9pREYCkm3BUT6nZb9sGvUXwOOHbAzzV7sS/SGMeRN7gtTJxy33v3w6xd8BGwTw
CNVWTTKFdDJV/u3TGWlUdUme7Ye6meAhprVpfddyEh9lSGsBzmDRxYhqgylKyOUJ4peRFdxb5HDb
+7y3n81wUsD64Q7XGuwlWdXxy3dGALHBGD+oNB2ULjhhABe8pb1W7trW/MxDrTJWwRjkF/mYGzqf
dqH80mgyzjfJUqlgA6cGlKec1yrdyqQNeWBwHJwHpsx1rtlPSD4/BNws+Alk2zVBQ0ovjc+zEpgv
hqKMO/lrJI0SrE38r+s2c7yNxux+2yAS3RKx1a7bWL1LAboaAiLMlPQD0UWw9pXYXSl1TPKqEeIN
isW01sykWevUSE+uvcmk3p7WhQvt+dwb3hvT82Q3pbU46C0CG+H6j4yesWiz3SMnoLV24Id5KT1P
+aT6qJgAj6fMAtlZhtm4xi4PkeAPbtSwo2jzWB+QU1tbfPOsEklRAV/+v0PQl2teWshYkl05lco3
9CsWMRh0i3zLppwaIMxAb6QKn2fnBLXOswpiP6FyMBuF2uresu7Tp2K+ewWJWZVHPHHTOIcuV9IL
2C0XF4vFwAi89TEDEyBlqUpS1we1tmc6RGe8V1hRV27DwJUmawjapFeWQR5FJ3OKXh/r1WMZrDX/
rcs7oIAa+2Z/TqaQB9mJql3GwXX9rFvmtJUNKvm1YX7+BB1zofWE3BP7/Y8vBkN7xO4UneRTTWgi
/wWjYPxbJWA75KoafIAFNlFT/Su6LmM7T9dVbfauIrqlZQMd4m7taohTSCyptaxhjpJs5UR7cCf3
XiRzXWBNr9POaKZg6zt+9OIHM0stNyguSX/p62S6t3AdaZAlgl1mlOxihqE3hiH+yvPL+kOU1Wua
CeOXGr223gRQ0NvLzw32lPwiz6x+Qkui96s+1smV1pjtePG9zMr/8hIgEP/LwunMtwuThXz2ylqG
/lc15Ltm4YS9MPZkIbuf8VOn5F/rsW0uA9zTU8eSvTGQ7i0sHGupCC1v4Xf5GruLjc4InAb4Nz5x
y0Jvor2Eq4RVFVIDWOMud3vaNHaS7lW/OOu8OW7yIWH2xUYDF1AT03tQ+sS5dZ2qgdcY3U8Dk4z8
rjS//JNNjJNi5u3BDkLuRqjWXy2r0zaZKtaDriI+9hogHH1J2qSXOuvMbigQSizWaDhwpMCFpgOz
k/4o1MTwpgtVXeIUmW6oNL512HfvWmhES7NPYPFZwT5SsfZ205je8owVqW2jX+5kcmINO1PznDX/
c3PIFIVp40z2sGaVUJCLL3hFy70McDRyENtOUsP8HuJn0zXIMTOCamOpBACBYhlfvKp5AfsffCpe
ri8akVmHjn74Qk9BAkvjRFxANk+KSYPcN+XvOWx95hLco327fsiaRNYVt7FJl0o1KqdZpydlFTAw
nlrFHa8u9kIWU2FjvSDSdYa9HTBHiWd6bd06H8efzhh/lT9wrxRsosoSSGZufx290Dw2LVuF2RZh
YF3aAuZjFO4HyzCDH0RvE5IQU6rK1p31QzFOVMBSs+ON3BBlifpNCQdUeAzEtmEu2vWUwkGXeaZp
PamYfuZ3EgQj68kJIDflWn4ulOrDmm3W5Vi76ymD0e5I13WJ/aGcmL3Jrya2Z1wE7spYVxDpRSij
O0UbltLbMuV0YrwA7VUt+i9WO2I+jukKrBnn2usc+/xC3jK1bRDpP6XzIGfgyRYs3OZW8KUzK7Gt
A+5F1RBk0PW97zQ2TwZdpgsgb75bYmYGbS7kOTkuzPnHRK2jVvuSJNt3WikKaaF5/tQ0Pfop1CrL
3OEPq1QNQxAys0m0w+OfpC1O6Vi1D3oMGJ0dZrIqyBr4CjFskzqNzwSW8WaBPDFfKapChqDTXB9j
295RYakM0YY7pr5xm1pdInisr7FmaXMpt5YdBAETwxsU8+4yGT1YMRJbOV0d43hL97XcWbVCaJal
ZmhW0CwEraHfnImtYo2kuIjM7KvvxNGmjRJtr3bjdPN1dxnpygiJ3pheqkoHh2rQ45rGqdwTDsin
rBy9TaxpP83BzE6WHrpLjViHMFKZhri0pxRCQL9kQNTyXiGskYFafJGKoqCoIBV7IzJg3X51s/EJ
i7a4xOAydm1l721ltC+I4utNbGcjsSQOjl0ph/asbV0d/3MJZfxta3fgj+kcQNXpqoBf9a87RLat
rZVZnbnPbPML3iTI3zAnn9spoK84TQvJzKH0DAgGoI/iRo62AzJ/0FTfuiS55a0Lj5CaLfYQfcOv
P51dgfM/yn8pOpSl+Y7RjbFzmK+KGcQ+txAVZ/hU9EBA6UxiNAiWcypQTyCIJh7zP/+CaGhmQNA/
6QiO6xiOjYEFmolqQTf611+x7nBEDVno7R8GnRjixsIjVvbedGlzwCMYEJ9uR6jgyKz00zS+GZb9
I529emodJht18nXWAy7TRL30ookvLt6J9Z+1vbcjgIwTPPlCHT5TUfQHOQQrNAbYINazJRsiZwVl
kaiItgkQ3WaP9aTTwvtgdek55v5xnwxlKafTonXT56pe134wLay07JDhJc0TAUnV3aofsWI47IlV
pSd3qA1aOaicmkMDm2rdcaNdxYRd7bIBDXvo6y1ttZQ/nlpRDgdDvnu0gPKusxZjg8m/rQHNKh7g
AbJkgj3gjN92wEJN0YIzI+ySWf7eUt5yA5sFbmhEYKZZ68j1BFJthoJ67VrHIAHtaTu0dXItFcjN
TRhCYS2+EeKAlT7Sd/08ONWIay4a3vydScPFgJuma32xq2io3djeRiuVHS1y+emNist68pTgQ0KL
5MGbEVfyDHRwvX74zHG9g0seop5ZiN2v7VJYNq4ij01BM+5luQE7lnhXPzS3flVk60J4vyQINis1
ko8KqB5joqQ3KyyqtaWF2hKmSn7u7L7c13pynubsFI/mVbtCrcQ4HqvkMpOw9Cosu5Ouf8wlEEVm
w/D6oezsilhbo+9xryJovUNbxHd59edgGfhBMOyW+RUq4zFqNXfBxDWrV40QL6YyTfQRnLNmeeHT
BF3ySSc5UjYSan2bN2Zz7VnlMIm28U5u6eXmPiuj9OoY0KhFdH3M4LtoKAmDQFUcewlE90l7FtGc
5sHoxGUzvCkm3Ubk0oEAke0LbktE1xbasEKmztswy5qNopnU3z7qmbXazoCdLNfgJPLuoLS2sQ4k
gJXqvpr2WgN9gTma3H1kCiVy5lmMi8UpKkV2SwuUJ+bwvTUVj67R/MZynNTDyVE0Fz0rv0ozayam
x5X0NcuvJeJVM06Z4r50qIR+WJgU9SZzPnzXwA1sqwE9glS7hBodqYJESxK9nJ3NfJOFqb3I6mhE
I7qJhs5Yy0uvCoHOzpdDaHwQ6Wo+KQ4tRju3X/mz1LukxGOlNVnw0VsmsqqLbLAA2/tpM5h+jYAK
bth5KAvMNO7S7XrjkrVKSOsvMb6CT+Yz0qjrIqn9rQxFtRDWZwpk03Hsd+0sX5WHxqiqbTyj2Kaq
HG/0v1lU5I4yChj6uLPjWh7s+Sx10pr7yCKHSdUE3rtvaMYxsBE+CnPMzjRJGcrOO5MyB2gwdFe5
OUk6x1upplYt4ZYR/4CZ7ph2uXVlrXkd2+jmZ2P1qdEeyPLB+1lnNXKuxHn3ku4GUQFNgM38rums
fAGlSYMJog1rea/DqlTfHrv8ajHQa+mhCTdf8po99GdNLiRmEhLLhvKMGWGAtciZOz+Wo9YkgmIq
Vqon+i1cp/L858kIKuOtq/3j+X+eYFr5J14rFGRDu1JSm1W3cMtrQwzOnbb7Wz5Pa6omHubSxd51
7dQtm9x2DwZZpXIiISJFX4BuVG6+AQi5iWY6flAqJ52I7gWkkGJJc3W8eHiIzonfjEs5bkjCbMdI
zdrGRVrt8qbGXDEzUHC+t1WTfMce5SxSj6KUoqaD/MteJxyKH2Nepzg/iSidmp+6+smOKP6BqU/l
Ex/Uz+DdAL0O3l2UdfQlrd/lSMGoGm1T+Xmya8cAx03RbhrpQ1LZQqZqGVzk699ERKF3OO53hdC/
23in9n8WqDLCAqFSnEWDol71OI/2VVnXu0gt0XaE/F5Ni3a7N0SwMmZsZFQldyw9477OUxqSJOKN
J5S2Cy8tzTPr0aKaRQ9DCQAYj/IwVMZlipOIj5Ewb7maFxfdijZyKG7Cc7gzClDOhEpp1rZy2ZmI
d/kNBPM7kxDLWt+ncDlwYK0ff1BnRHkY4bvLGFEcHyBNXZmIRQ47MmVDq8ACjPxEKp7QVRIP2wv9
REVmviUBxuHWiJ4z4aIIMDxM9qCu5VmWTup91mAoyIAOVTwxZ69AihzVrhiPj+uUJOK1bWIdkd/9
15Cb/YdX5eOSIT7DjGDWMXoZ7UM5aug67ByNwDg7E0nVOukPhq398BPysBE2IQNIvOqna5LTE41J
dXksV71vkR7Yh/k+ZeO+wjUCGaAv58VD3EeJMZhSZcf0AheSoajPhAUOG7SW+ZG+EJAyDXmYq+df
nTIJ774ZnDuyCp7MUB2ekol048DqYfq0ot70Yddxj0zwtbrGu83f8hRhmVgwthDvzYiqyrIRuIcZ
sNKM9gEameqzUkVwEj4GTk8Q2k5YvfuCEgjrSZYUO70L6/UE/mBlG0l8GGZLfem0i6kgJEERafHS
J+l7qDPgBR2InBcwmzB2hqb8inm3Po9lBdEzwLHTuNnrVMUhwpYRLUERp3vFd7OLpobdSmtE+EGz
nUTorH/xJ4WtXhj8kg+PGWlKEK2GjTE/C7nTHoCNvuwnEinEpD8qza51toUZdh+Bi7Z9zPX2ENRF
cKcf+Au+7cLBE9+vRJFd2yKssMilGpW/097I5Bp2ZRETHRNk/vHxF0kMGzW0I9YuKMzFA4fgaJnB
7lVtl6lqBatBjbwjvM7imUzGF1G0w7uleocGNqHsrVQl/gkCJRaQIFnzHopv1wrwhKb+ymaW/Jq2
zC+1JDUQ2hrTSlikHct2gxgzfVEwV974vbaefPdXSoV5s9ww30k3TCjc9uok1OlRCHzQtTv74BsT
9yJNRGekw/nbwKsMK2f5MOkaA3bapG66m6MZ/Q50kLdTWnzA1jC4S1EJ78Hq7/Ac+XqufpQaKmVL
LdtN1YACY/RO/a62I+kNjKnlbygvI7dinZGRUuayCqdiU2uB9fCjV4KcCj8Vyhkz6nSlm35Aqv1d
HUfnXkR6iOrcB1I7j1PpWt6sclKPBFlXbKq7tjw8Pj+qx32AMKDhNQTyIc10MJoRdswRk4ZXqDeb
NJCT1G+OKrGEgwN98I8auN516Eef5AN5DMHNDgeH+a/lnpWspsqd5S/SEeoolrvOGqCQYdaaixJi
zKkhxPsQNQ49RsAKL1VcFk9hpz6ulK79zT6CWbuR9TysxW6TmqWyIhl9lgH30aEZhw2ZEWI5ak17
VSHzHuzccjc4b53TiL9h6yQNAj0kmN+4Cy/Cjq0+NH5EqRVAQ7f03BcdoPZaK/vslNW8tSeHekAq
2300JvIsmFXs8izSMJlVGSPmIg++JIUyXvi/9dcmSb/4naEc/cHY+XgGlhG7wueBkRQb+sl9lo8B
+yt/R3+qndEvcb7Nw+qWXDO/z6s7h24xFNH4EYVQbPHRFyt8/eGFjbthkGaiVIBUJ1GQ7GGr6Sv0
sGs9a8Etk+wuiJ3DOuiGkqV+LjDDtFJXdRuSWeZ7yhtt4eXQi3krXjI6zZhPzw9b6tid6Frqi64J
641ea6yu5L8sufsnt7Ec46OTiZ76xOm/GEH0iFP66xliFnRnziJQu/RrSPRlCZH7s+mApwShZp/l
ofGIDpZfIOVs0Vtu+lUkCV0hK9egXRb93cidZpHk7elhJBM5SaAhXjFq9tg7h9ZwlEaVZjQRsgQV
dg2Fj15oBtb2j++YX4PxfF/v+siKdthh6n2vDsV1DImE8kjx+Ujq6tqW0bdhEMOzpjDfLpRCeyna
dlxr05Sda26CByToA6b5t0S5yGFW1zAULDWHBds7zyiuZFTiF2ZqD5Fo6BKmCbGH6XRf8nOaITkq
iXIWmY0HbJaG6S7wxEctaiiEUKvmANfTiKedTMZKlP4ttW044/yp6d1Z+jps02btY9S9IUBu1uF8
5s+PyTP5mF9N/dVHgDqm7SyGwnT5UI1OXbyXj8nCBjUrfznC03ZBSJapUo7dze1KYIMKAY9watTX
Nqw+Yq2JfrRFcutNIWiuNPrRncGjjQKTGiDcNay0ZFUbJvlOwnmaOztv1NXZBl6kejCqHnTewKCH
u5P9PXtpWs1GLuFNexnX0qRTAwXftglKyuj2Q5pIXO/V1lgu1Hj6Gqs58eHa5O2wKkYM5mbHW2Ex
HXMx3Z20azOI6sREsz9588GOMr4WNVBjAyRXGzsODxETmSf2vc69St1LOU8kUBtwx1G1ZGmXA4in
vtW+uLH6FNPffiK40DqLnht60fkaTVm2Y53dVmfUcySvx2TLKpWhvJ3lsdK0/GYk2ksPHf0dYbo4
jKBvlqS9Wlt8JunOSYJtxKbzl+Ypm7rKzV/kdWyS+ZH5S7HD2L1xp/4UzWD0wKJAKL1eu5X0dngr
OcEnKO57qjwbvc0002udp5ZE89iqo4+8SlC0q5O5ijIl/JhaINKh7fgnFJEMvlQdvjyhRYupzfIX
xMbZJkhz46h49XjSmcqvVeU2FiFuWBLi7pXfv06D/8ymS9uAn87PNTXnWZ79OVRIk/CWiLMI0ds/
dCjoYN/ou11tMr1+1gJKH83Wb7QLa6a6V3tW0+oEFJwo3vMzqgh7pZL1cCvy4gDGAXc7YKXfMr/C
C3YFbsWF3QXK1yiylyQYRT86MEXMHPsMxx4dLjia1naCAHNRCjZNmed8KHma7GRLz7Qs66gHE6Ni
O1lIsK48GI0CwoH52JaM+emikBI+JY56GsmAfBxgkXHX9EooEHX7lE66h7QIHZrnDDRdkrj8EpAT
xZuV/Pq+p2KjslHIWhQWs3XnTWIG6nlnBAbV3lGJmM9h2u0mgx52HNdvIMbFHtwYLahZToOK7B+P
a1Hys0+sF9VKgVpMUgmlQ8hPouJc5OXPbDDxv5I2v4WU+PEnvdAJ1YWZu+U77a0VU+b4HXFwsdeo
PdbpAAnNpo2CB5gYY7dJYPs0RvcTKQCaWVs7+op4C7HT35Rs/H0Yiu80Dtprpefi8bDfm+CRDJ1h
Rdu0D5dFTSAn4xEvX0+Dm+TLJlpViI/ICbSC58j0jMcXlSZrV77v9ssHjcRXO7RcA8MBe578wI/X
zp61ayLE6ixB8XlIe6ZnXNmJ4u2LYHoTWTqcrfkA2zg4x/ZaPiJpFvJhS02/oz73t4rQkQqkc8ph
Bhh8C4/rNgRGvGFcmaKhsMWiMaNy3c7R2VbY8WKM7YL9on6s8s47FvNBnsmDQXDsUSPSzHv2Z/HH
mBU90q/EfaIQM7awjdLfE3gqJn1t0ohcKkAzvlYWabeQrn6GbgkP3um2cEuggo56evNJf1mye5s2
MjiTcv1qJQ7pR4qW78xBS/f4G/trbyHRKfMRUZ5K9F8WkZwwH1yKm42wjXY5xe3vxyqraI6Pmnca
lR9BUL5J2ztv1mmnkXW/lpcNAHGUtiOawkAhKhvde1K302++HrtU/lVfe8FH434OmfE46f73ZP4S
KScLJTGtr//v5wVh4X1BULxS1ehC68f6MVXmfcBP+y7KtlqTcFiflER1T3VLRntukXmvtckFvaW2
EEMYI6VRhpUZRfkhBXDykSS7ZP7UaW7s7FLck1SNkN3b/B2VdbFqaqvZNzOZvo9Tgmldk56ZWq2b
yi62vXiTEdz4IM2T6GKT2VhsvEeUddiJiBYvSPDsYr87WtpzOl/8nq+7yfbhJ/Z5cz7BqxwCIEgL
R9cXUvoiD61e+AevsVjTZWLGhGU4Q6iChh5dsusP43MHBvAx1S1IJHDShSNq5yYnRiTI6htmeTcK
r3EFnwfgnVL7yDFD8JhtL54UcNGWVSEsszPvrfSHClV4Wt+RTLMRVhnG2DGpSNhZF3IMOHQIfZw2
y05uW+Z7gmbo2KkxzsnZZ9cY2iYIO6gLZU5UcOC/EIqefq9s5xcmZmeD6DpbaaqXHKex7lbQne1F
a+YqmpPAX7oYqveD6qZP6BhzKrsr3QkilP71LGh8KLjzY5E8o+W5wi5T7/iwHeX7T3S1QuL1RGky
e+o0P9o1Ywa5wi2+8U9sg7nbU1viGloI0/PK2mVtYiwzmDC7aNa/91WbM/lx3PPUaPk7liw4NYb/
krXP2NkHuK600qYhMQ+e2iCNcoif0Uh2KHqE9uwrF2kyeUece94RO4FybAJSWKwB7tkMFomFv1Ub
YnMkZsTIm5FMYjdaA/fEnOQ61W/w6Z/ryKzzpSA0YKtNz00Xljf5Nwo0tdg+trb1oC8B+h98y+x/
zid1aA7yBEy+dyqZ6CyYI5nHKs1Ys+YzeZgml3ZA4Z/k4zGTCmYJKKjLvHmKPdNaJ6bhrEKCn57S
MUyIk1STVaeA0jaiuv3p1bi6B73+niIGW4ZqYd87yKlbYbIwGEWFxTWrjeUYk9XQd5oK9kT8mgA1
f60H+1dfpL9PwszgnVjdCOgkgzpnriObv1b2szcb762LpunU+BnD77kn7NYegNeMWCknIex6bMWl
gbxqYLng1BmuvqtuCq+kDCXQ4FQZanxCZccdO0A9sYqUwl9nQc223uu8h3wU2tPvS29MuvvYemvZ
9jNHZzpmk7p+aIbS1sgWTTtVewXak1SxIqypn+XVbC2IM7fZ4xFOBiwFevbsEcWznDJtuKmFUe4L
uvtrETIgn4R3dOeDPGtEx7sm0sZ+jy2bLpvjdr8au71PjhMyOZ6Fn/o2NvyVBIOHFvQ+gUniZmfD
ETM59q15drnsu7pmtTWyTSf7QUqIu6Iysf4V4KaWo+46Z3RY08U1Anqj84BXT5tjlxbUJX5+KOd1
SUmCbJXT0V3iL1ceP6D8gpvfzdKjUCO87NLNB4wX2tLyo2AdWG6ibiPDOhLIM7Y/q0jNV77SXWxV
t7ciFojs/+8wYbosF0zMoad2E8Jnj48L2y3vKM/kASVMhMw8uVTaEC+zOOvW0n4mZ8b+LC3Sm/Y1
K9h5Pl4yK/c6kjwUc00PnlCjWaklNVuu0RXLUGdovU8qA6ZzbK5TGD681ePqJTPaZ2l3ZtMVMWDR
gDPoKNbximaIJrFeN10Jq8GMPy2ljZ4mVEqnfLLGZecwimJ2BxhsXiFFER1hwjrEfHAVzGtoY/j2
AYcfwg3S9sbAzfIrWYsTbezIOpqoXdYaNtcFTW633hQfjzeOliiCnT7dSHil8boq1WCtQm66y8dq
TYvXOQrbtRxGVPQYGoWgkGbm37V60x3r+SDP5GODrfNY6NB79tNdaTfXtvLEQc4shnlSMbkBgHtF
r3dycMErSLUo9BKEPi8mVU27kv+y5hTNmQUHYygluxp3xUJM3vio4P/U7bKWB7AeH9OhPgJ23xu0
Mc+PRQZD/xbjv0RVqoX3Y4ocmzua9v64jTVTY30aGvkqk+F+b3vQ0kYbGi90H8Z1E0/Jbs4AdieP
HUxr5WsCztZjIKoXzwI1pCF82voIt17MyviQnxRGvt9EPXr07BP11JZzNUUy1zIcC/oflRrtKhpj
1yDsxTbSRLZ2Pe8ZtrL66rUFkCLX03ZhQhcY7JUPt6eNv0JM3IxIMeX3b1LfgTBSDrdCpVvnepGx
Vgoj/DI/Qx2nH8CPkydeJneVa2N7IB6hfjXG4QCL3kAwV6Mwp35DJqTV/0PYeS23jUXb9otQhbCR
XsEcRGXL8gvKETlnfP0Z2HBbfX1P9XloFgDSUoskdlhrzjHJoQmG57IIiNkQav4ZeIPnhtn8pVCd
nNiq4NSpg7af2GU/GUTSeXZsDve/i9q0qT0G7aP8vwoT+M3h2E7XWq+QOS/FcYxq8Mjc8gQ3YBvH
9bGtQ/SeAfHSFd2Js1VRJo/pJff+Jhkr5dtcDT/7BsvFFLn1rqlFeNfN0CwRIQLQX/bm8Qj5op3U
aUMQLky1OGIcEolWb4WqVjCnfHLpFgSz3qF8qLKq3GOiyDcYKXG6K3pFTqLJxhWY2puSbkGM7iW6
JRRq+Oxw726cwPykKP64G1ncvTC1fm1AjT+mnfrZXFb1sF2+YXpedEaOCySQ+keZuV8l1z0GUtFN
wfg2OI3XV0b4TP4alIXSNrzZTa2jwRJ3XaGTt6VeTSifpk7cVToE4UHE9XDoJz/1JOmyqlqx0czh
Uf5aST8EasONoanJoRJD/RJ11q0X+n1nI7cPldRgzUGSRVloB3arJMClc7QpzTZhuUTZDo14cidP
pyqLLpLgwQwBuc9Xq/OMYmwjGfYhjrZDGxj6dshif5PZSn6z0uvvRXiY1HeA3dz7SrjOfQ5i5GDk
PjwNMUAYMdKAX+aj+gl9fO1VZVRI1Ska5LOxDxLVRA3GUs+oKUwu6ZZuHAe/kTOjUPsFEfYFjJ3+
dTlounY9UAcz/gwsFKlOAW/H0l/nLsueljNp445ruJJFGD74TN1AiZpgDXuTy1l5re56KLs9jMbl
gybb1MerGm4cSPSHlcFNSdy+Ff2LNaOmIf7MvZebEF9rajwfeeWNhq/dp1hou5/Crfi4+gn9UaH0
9S4jS8OztPwxmANQ05GLznwJh27/BEJrhUh2sQMIfqUKBZpxzEwYXVuz21cL23/WFHdXG422tQm2
eZLXcAPg7Ek6/RSIKXqg7vKUGUTBVr4KVRBFJnooQQJAao47pFLd/eCGqMzIY1mP6uUoAdezsdpe
fBrr8UaYBAEIlHGOE0FMhzhHA79+sjTxvmJnXqKBoYsCNCeSJcdXuyjsshGeAZWWCi2wnpx9rEQb
1cwdBEq2N9qG8UCUmniQR/GsPIX5TH9ouW7MojjaY6ZXuJUqqif0KNiTPskmfyxg7VR9vlMVxaCe
Su8Zpm/+YBatcldrKF4ggyGdU+lrpyxADrZlNk9tmgPuF6b6VFSsGqp8+L5ilmrN3Nes9Ii+7EZQ
fT7eanjiB/59dwli8EfkDw+owhKbv7Jk9fa2fgYGpgRwDfNv9TIjtb2dphajExjt2Q69OMwpeWlK
z6qjnLE61nSLlmJknBT6LkxjMJDLUZHhYB2d9hgP8exJQQJtjelglAI+WFIb1gETgHa34qLoWbRu
pF3VCTPDUhaQtYHWjtAo4N1Penc+NF3KcmqBUAkhTALolO/2YtVyFGIIcd6xvFe8EpfJxlcSPO6L
htHQaA45Vm8fqVmaz5NpgLeSXzZKKTRX8vmgAxa9Kv1sO0ATFHIOKsSmhlq0L8bUHuQwUuvq72bT
ao+uhUFgAM2SdbMJgLncE5ERUY1mbM1DgOy5RnVZ2n4GxTE3EggUWFCBDOEMx/VrNmr8GITn1R0U
GJuceKqAiWXtXCdCvmPlmEWG6Fg3EUg4Viv2tsmV/GRG1ZubLPmB6Bch49FKbkTM7R9B3/somTS2
FpBOP1InZdUMD8PBvrDY7tzQueEhM0+SCIeVqj6NOPDcTP8MdDl7KBMFWV3j3wq16UHNioC9y6Jr
4dbyyL9N76TAxWoNHxktE20Q50CfU3hlkv2nm/SKUDNp1Isd9orxaNzLowFAzWnR0Xm5W/3qRa+/
qlOi3y16N5ql0XV9v5oKiETSH2N6Lo+Tr9hL1878sXOa9tf6vqnF+6x11g/8Y2wH1IEyBiUZ17aI
/BJudpRebHYj2XHExLxas5Uk2q8tdLVjACutaCs/WrgL3FW4ua5j0S5Hiy5nmCeYIHrHIqVxlY3a
zL+SSi3vhJXX14G9/6bowGsw6gAztgG51XEHzg9SESO3fV7taUk13hdgK2Ar6re1Y2jlxCmxIbrC
YdTot1fateiV8RKX32LffMp9o8eIze5XCQqomD394ByUkdfJWJIW5u155VD4mKXOaEYOZd7AP8u4
L1fQKbDMTdxUxRGMcnOVR0E5NddwuTYv14Jg+ufZxPU3a8dFmy0CUpe/yU20fdHHtEoxVHqiEOWx
MyBHDrQsd2lZkciA/ZPEU8V6JwH4ReSj+kt3X9oyVZ5ThvpNq9A87fT0zcgCxh95D4QBqdryS4Rb
tN80hEjuUt8xbuRq+IcwUhNPtLm4mQUJLtQsiQS1EJdUacOQIvcO5zwOsd5PRn0t/xwVva6e8F/j
832S9ss5tMaXQFv98bhE5Yl8xukJ2bDmojqSRJIdhMGppAJFS1EgLIIBqeLSVDbFkDxaqZIfwqka
dwI0xKeqV5Idhk7jEHdh/ylSq34T2tAv5LOtO+ZeGWB9nvO8+xQLNPFp6Dz4bW0iJXT1jUnHfxMr
LBcUOJfA3JJfahCZn/jG8m3D+bTXWgBRSt/PO3XI3E9l1b3k6WRdyZFDYJnuHb1FjMfBoJJbiWl9
N1SRS5OwdY8yHHjQKdPabXUvz5pBHY5FgMllzL59CEkUn8ZFVIff0qXIVJYJChRVL6lYRm+NSJu3
IHEJxtHM6FbjBDn36TCgpyLMLe6bpwSgr5dik/hWRmAPiLD/GSbuYdSRLizSv0xL6HbNWXXFiZ3u
CVn/UfgmHoCgJhBsqUOCpJg3Ch7kXRnPEFnK7If8lzKZeNKbr6t+JZrw9+tl4Wh7Je2jbWCx/FNm
Yjfkg9OG4d1UxalnjX587utIfyB5ar9SW5xsvreGUNyUynplvTCdJWKkBO5V9/5NjpdRVllb0+9Q
+Ge+fsH+GnuSuyxNlGlDUXumItYlIrsvxlEh04BNQkDwIK6wZDrbtA29FuH8S9JsJ0A6D5bfz/AP
rHaf1MlC29CQ/4gMtmlnMVzofjmsX/j1i63tiJDTbhODvBezI0runCSDlZ63411ro12N9Dh6Fd1M
/Cziph8oJDwnD4LroFT21i6redtDMSdIjfmmSZSHKmr7R7cdim3dgpRnuoBPBRRjK4N8SYC/z7I6
eZHX0+V6pmBsJfLK3qVuNLPy78OTqbXixSiLZwkPxjOI4lzYl1bLdrITGvkFPdRCW/uiWa48j3JT
vW6CCm6cq6YZHUa7/JPDVHP5eMDY9O9T+cRUGIlnZugkcxD35KUl2femxzuGkngqZ1SRqyLOGlCU
93FMrQ/Z4HHK3WgToY5kZiwohOp8pRe9gXxQRpJFBsSicnCVw+zwbJtzz1SIAN8QTbj/QIUt0skj
laacCKDQOaYkIi4WTONVyyMU+BbcLDl4fJzKZ9Gp/n5Wn/LU0/uQ/q7WUuWIgrfOL7NbXYoYo0kf
vEVYIk59Sey7fLZPc2zCw2VVUytFpx3B/EixbSAOtjHxv+IG3Lot3sjChLdZFr9mA8FMFytwVUDB
bWS946PMYTJZeEajD0dYSiYmDsvdEEmlPgLHZVMOu0eeDZxJ/oY8o5x3dGlcaHF3dRXwggXCnlNV
ZwV2g8m46C5wajkhCJP6KiFcz/I6rTYcCIVqX3QTmJ4a5NUju/97aTePmnE6D+GkbiRaJW5o8sd2
sxUtqCU711Ub5OXoQq0m7s8AX8wdRG8j6Lptr/nBIXVdD/dT+A2lb4N+iZGEGPT6wRHE2I2pUDyn
Vmqr3Q3EkDAqsJpKjETZVxX5HBXCnIEtBBNImT8TXd2fRjsgeqHC0UbQTX4qKKZym/svUTn5V+l0
0xZ/tTDyJyHc8OygED/Lo8AH81VO94NT0mhexDQYJYXnMwLeNPLW79uyxcHJH/YirAoaD7fh2Drv
TZHGDyXuQlRUwO75fhKck7WbLrbrq6FllpfETvFGBoizj/Dq7GWXQyn6bBNkPV1MPdeOeRw1Byc0
+OuQG3garWlP7tWQHvd00Spa3IKZRZYqOyeCAbgUvHUgYxdrqXrLU/ngu/COPkHuLaE2SyiNvEvg
CKT7emKhwb75a1EqKmt2IorcgolFaUfDW2cmf8nck0mcMNlN7kyUixmLY9ON7tSoPVum+J4tU4kB
LpwApqbcinj8DPIy+85G/6upUKNbv+q/lzA1BUN/2ddIdS1wl/yIPaL3ks78/t/ehf/FueAK06TA
CQrLZAv0lzkDhZVC3Y7aSpM/E41RHD5axFGzTEN2/CBL60IhtF2gHd74ak0Rhg2t7BvIDsJfvQQD
TvE+tuFx03J3WFsKn/ba0ITHtC5+lZ2Ky22RgMrrq+5sjK81zZtziefI3s6gN5qRhVxPMf42JKyq
s+SF9DDBKi4dzzKumB6qsyttBuduCdcqo2A6m7HLvtCI+pe2rR4Y586zaeFu0efxzDbrIHcYTm44
tF3zcEaNGNXKFuM/y/IAM1YjaBuUkC3pMGgQgBncaz1ihYsL7TUH8G83Dgk+48hdhNj3NvqELO8r
Hw49EWzFkSRkEB8LY8pawDx20A+H//7EhPq32YRkSBUHrW3gqHFNof/ls1TrAp+lZdRnhRrJAb0h
5gg/FhffLea7aKg0SqHYauKgj65BpSLGI9L2JP1KTkaFrp5Izsmsc9Voj9VQGq+ij9JbUnbf5Fmf
i+SmOMO3PPZf8NIU7426OHYYqzlIwIN+J6PtDdxY+RCg2lhin1iQ5SIECqlFeytGv5rqDlY9dBdz
NX5VCLjfRm2gnqvF8VyP1LcVfY8AyiGxIxlPUVBPO7uPnya/tK+qMRzkiNxoNlvVpsEv6Gjl/ZTN
CM/RxzSObp6k6K1ta/eIcaza+KVhn0fTpMAx+4tgoHjUIPG8EPoabXQ8ayehx/mLlpgJJESjfewV
K9jVPWjtuEO1nGCHuCPdtvUQXDW3rHXUF8iPLHS/+oalPq1c6xiHzTBpT4vqiMYpuh/GuvqRue27
4WTlM3ppFSWkXT8judf3dd1Fl9Jx46MFNubam751zjX9WVtS9JrJMO5mIbDlIZfy2w5trMgLBVgt
jTA5rdV27F5gOqNZnGkHEfxIypBVX+mqLIXSRjnrwtA3kWZma6pENgLCScSYUFMKI5IB2mXDEhZ3
rB8Yxlx3+pyZievNS6ZKagY1ndBE33fKrDzmLeFJhjqedMTEuwhOXs3GneZK13c0XCzDvwyWn7C5
5V1QoH7c5fqgHtYjdREOytxtNy6So1u59SEDV+4NbTLd1ZnzBUJ/fUeWZwNzEx3sQuzn3G3zS6an
W3lJPujrS9A3lLW4yi4mmXWHserHc5xNv5aG1sWeC/XRAukuP5a86Mx9gfnOI/4KqkFoECKrsksZ
HfPbWunJIpctdNNhKRl7nPcBhZ5OKD/9EjC0U4n3OYF8lSRBeLJoXtzNWvvJRuL7QylRTnWohz29
8Epsq5HXDOEu1a3+p68z6TtThbinwRjgxj3+bpKQcpVCP+jzL1MSRxczbiL6LRzpEfxtwEow4RHZ
GMOE3GbR3DiFHWCGaEpwDaVLTEFqvZuRNR9DYLdAADpTHFiDUrjOTUQwvagCuFJjtqO/Bcw90EzS
SuYWbAOD4xE/GcjJpX4rT0Vv9eAM5+AWmeJdYr2KzgGrbUzuiVyLYScQ0e7GYlDvoi6+kxUz+aDn
JHyWauTS/s5e4yDOvk/tuazH9Js9sy4iK4K9dvgMLxHBm9sNXiOHSr1Rv9ipZWxnXzUvqk05ucyz
d9NQW7ob1LinuhVbre+OHaxdtF3Rd9kybWxKrhbcC1WpiocmSDbTqJBw5pjZtZ0CFrol2qferl6J
m673Zjw7586OKxJ/B+Bk1DWRqw13o5qVh5H4G+RWsYufN2jO0oGUNd2p8IP4eahZchFDH3YnRy9O
yGJjlLb1iwyb1Kx74qaso8wCkg+ZEr7XET7LIekh+PaojtsWsf9yFHRB7nVKa99Cq30S4KvvtTo3
Xn2nfxoKtcfmhJw+w1pHPGfinkkAN66UYJ0dvzl8KW195vNE3LaW25RkJLuaanheTkDva0Y8ysvm
fV+gmtDm5EmzqBb4ExGQK0gJBMt6Ogyxvl335sRSlKDY2f5RMWBQSWe6CVTaNkGDk2mg5HgUY5le
yfk4kdGJg2v5EpYkA19vwE7UKwib4J8M2CCdt7K7YBUsXrR2qlaUiU2r3etEisQvy3dQmZh/wuBn
ulBb1aZRMCvLXfvULG9lSsRW7FpwqbJdlxbuLfEruhHR9LnEvXcYTbgvzQy912mGL8T1NhC9fhCy
EGyysUP5C/rvGDP2rOsjox3SdxYl4WZaFBp8LFjHllaLfEA1SF0GIgn6rGHwuiJV79u4Te5p8WH2
kF0r0GUSOhkuI2dJX+4cBNV7oHbtKVScbzD2ipvci8tVf0cgNq/Xm33sl7DtAkC6cUbrVRERfjWF
UkMeoAT+74kej+xfrlLXNFlssyyDKGBamrs8/y+0UsUmtUUuV12yEIfcrA/tRck0Pbuog5179rLA
gJcILKvgbkB4QOpGfq5mTXtFGbkb6u+OUbW/gtQ9uLq2XR1wwjce2qCB/qWB1GyXNWiPRbljIT5e
pVi7K/rp1TnLtUAQBmRNtuYCxWMPXOrFtaM8cXWDKdyHPi1otStcz91Bky4eI9ViGOyXaK5VQV+w
6T9JbZWY84oAmmkXYCnfun4RnlnbqG9ROHnoZa13vSlIsG3jT9RBRmb4hN1D0z1aRQI4LEQE1OBu
rkrgVyAHqzVNpCr2Y9h3T6lAUWDTq0Mg1fq7pKnBbLXEsBPMwzKtEUiPhOEedYtlpT4SRiIVh5pC
hplVZKcVrh/lw0k2zexqqI8oaL+Zy3dKKvPk9dTqf62VT8Ke/4o58P08Of5OUSJIwjNwnW87N3e/
RLC9ZAEe0sWvcJ/7dN/lsCLLwHVkPTZCMCNN0IKR2PVUQkv1QR7Fy1Hhl5+rQFlQCs1JdjykVM61
zfSmQ5xD66ORCRJpuxEcZrgjXvyXqGk/ZYOJIfFD6Wizzt+1eJiY3Upt2iZW3NyTtMZyNkrwHAaU
nOdQ5QnWtGuhJ1EHQpInH0CX9BQIeu2dEWECw92/kTMCxBP+zrm7rE2x2Se+TI6jA33vI31R6nES
/SVGrdw4A4YIO+ADAaw5XiuD/89Jtfq7mC6tHkwZIh3EaWkafnH8aNxjsaUpGGe/bPqgh7V5W+ep
4wEtsvYDVlzPzkpEHU73EhkLJkb2cHxk0d6atQqW3VohBRWRVDsCXS1WWWl7RnGwEsTkBxwFJpI8
X+83Eogg0Qj42CqiQomNXRgJGkPcxnVaa6XExH0/0K10zS3Rq9FBK3U4TpNPmAnT+jnM9N9HTUrO
NOTzrfSolWPKDRGr5EcszemhDMGFZuIkNyk9MTh3pH+9s5G4DqHdPdRDnV2cOf68vg/yFAHewngB
G8l2JTJbarHGwG52YvlZ9cML9FPsFMF0DJWpQSOdq2AY+EIzXu4kHYDafflUp2/ohJ+jeOb+L0Oa
F3AQnxuQ5o3mM5n7zUOvksUyR6X7W9iMLRkW+j/cI7wO5Mg3ZGD8kDov0Y/urnWqaJtVNgxh1CSn
IUw+OaP+KWkgDSh2+9pR+0aaBlzN8ToDgxHlA5RqWf/ZSYfx5tgRzUwVNmCJ8e5TPzJALY0bWY2U
X9e4CHXymHvqfERpmJ5rWvaGHwQ+T6rWMiQq4HbBPNoU/DEDr+nDA1brq5QDyIdF75F1AMkShrV7
9oHJPoVKujXnzLh2roi3LPOOcgBEa9z9tgOBySWe1UTugdfMfAZnaj0PsJnZyOqPNCCB0Md1dbT5
uu9B2ZJe45ftVY1ssSsNU3kiCSva0IioX5R4cUcNxJw5ul9v2qbAnWfBQFxXbctpW5kaujZyYpey
k5+lO6Z/cXEnM9z79aAhgl3akejVt6FWT1dlyWoxS/MWKpQXVtjujKRtkxlNtk+7DtcOA+RdEkYE
AleARVFX6Q8afc+1mNRjIYDUiMZmNL7mmflFHiiF/yXHjPOoZayuGc5QCiOdIDdlPA+2hR0PRya2
nijuPYmTAdCUXnNV6TzRsw9M2d69zgUByMsqUKNsFlccIB9M5cGfp4bUM9PmRcu6DiwuYvywGZoT
BYTgrdDQYPCnbF1E4WefQJHDsoHfSXpW3ld7s3RfjaIDBba06rOxtS6oNGrx0CoASBdjrIQAMS+W
IAHHeCu/K7gPKNjGztXH1BqHlboN0B1cjUQbbhDRMF3QJuiRjR3wXodEjWu3UhqNY4c2trSSlPFg
PqQgdQaCesCiZwd01sYNBv4Srt4ztpFzMR54N5/WBg9SD6xKS4u1S1lP1n7ze1+OzjuCx9L4B3N2
zY3JsgSj+T8JuoJNIDU2mispKWnI3zZSlSmHWanW7BKj3Dn1+IqUhkY1qi75gOfQOTqTTmHszzUq
jemdKndqSp9/4lYkGYDMtFVKKN+tTFK7Pp4p+YNu1ID1S1Bkd8ty55B3ufv7KFIf5jiwzsJEbzpZ
BSQXbPEp7xgg1uQ5ELSWReDGZ7mlb+kHrKed6ebbdKYjQTphd1/1nwADjQ++SKYHeWSEfE2soYp3
ZdG8hn0vnmYm5KdaEOJcALyYzXrYt/jOt+EQRJxjmPPpDpFVxmtB/w7EwBL4NaJrkzZay2EnDYrx
ubHm/vJxPXTjf12vWrvccncCoKBSYZH2vPeVKtnL/3+xnLpgX/ZSWOmreNPb4RFPBJ8zOtwv8U/5
q3TIwAeKDXjPs3y5SjKmsml7xbimEdF/rPOXvljt/feaUdeNv9eMLOVUw1DZ37mqrup/1fPiEkZM
WyvBdRIA51LAAdseetI1mdThYUzgRhLzHX2LwN8qTinzsIOdHBUliakS6k95Jgf1AIoaclb1IiEG
QrVOtCTyxxqk5TkmMc0b2AJBMSfGzE3AB1YX0xfF11K5K0AZsqqcjKvCuPl18JFxoB/tXnoyk3Ys
QpRr5JDEqpV0uSo9em/dpRfGAmB26WVDxB8fFKVbvKU4k4BFK9tJw9YuyyLNMikYS91f79JsFy01
Vh1hAncsL/bHSEGtOGjH0MCa4pTqKVoEXsoQOHsScdWNXDnPBL1nRhU+4pLCUWWMj0hFdG9FTvwj
WFuIO+m+ZOfwSpTxVwlliGcdTTyiK93RqapjoWCAt/T04vfZNo1M94lgjH6noX7bhN2QngqLMEi5
2VFMjDt2IigYlfu+0Y1Xw0AyO+LHlrNNFopDmiEErTtPH4zyyVaJTaWiUu2ksP2kGRHR7DLga4pt
5yh1Hmu6lzIwGNs4EIF8k/uZjLeeIfQMfq5d3SUVnpZDUKHSV/IKqv2S9yb3qrXTnUYM7kQMjYAQ
Jo00iqnTD7Gu+U9WbSMfYJ/v/WZN6gguyNZwGIQh+VTkDDxM9qIpWpiHSLX1B2e8DAs3Yxwgy8gX
JM5TrGE/x7TkjxsSucS2i9ynlE/qIgPKZPaVGyLTmRu3PZagf7azbeKGyeBe0F//ZVrGiepY8tVl
I7AJW7t5qq38GI1zuYNJLI5paLbPJVB/9jItUYTuuMRmDg+1CWFhVJX6sctD90AyFeAQfN43I6+r
bddHD8CJks0A7750IzgMiy9FrrPziZRBdqLqnWoA4gSGjYf2z5Hj1E8uZO0mJ0ugt1U6v4Pfnfqu
Fnu8Tzg4Ee5NOc3lxWkRGMEPa04msrG1/tWxLM800hezFuuwqDRhfdCGPCH3h9D5DEokEpKzVOHp
vYkMOsth2i9ikNxErV1bMdNxaO6xpgKMWR4QvFu72kJn9HFNHom6qy7MxidNUYq72JkQx+apdVmL
Bf89/vx/DEDX1R0WaCj5TACAjrsMT//aspaO1cwQpd3LqDYwxZZdAzhn42xk1EJkyVZes1vNc+1T
k3bJvbyb5UNLp+OYqAKr6HJz0415AcFD2cBG1XKJFjUI4mj1OpqvTuno65WytT93ftOdrQUEBYXx
GsxtfqNEgBl/JNvIIXmVaglrbtn0p1fWPk1M5ZtZAbrUZyI/wmfXTOv/GIvdv1mAvBeuya6dYrzF
qtX5ayhOJtPsqEr7F7p5j1PeW1sVdfKpEGCeNHtmGaa1r36mCEZLVUWgxvVRL60tFuf2lBVYY90V
e0y4I5K9+djgFdlLue1ISlCtiPKzXTOO2QGwL9WijITce7yPoYTsNbgA940fLogMrgUZpfnEYb9o
281rzrAzQXp9dvzMfWIDdWw6nEOUBKzLrKJzROZHMjpKZ3FMsoK6g0kbMZx1Aq1b5ZzjxECQlKLf
dX6FOjp3sUSv1DFtEOIyWR+ArnjoIyu+mRNt6CwJH+Ql+SDaotzZJl34j2vyJWmkneJ4Lq7yulrC
Pxjc7k6WcbTEHr8kiYOiYKnlyKoOSdwUPwYuLU1xn1ithNn2TW3oArTIANTatDZy3yAfxPKlivWM
mIZRPZGHmZ44+5IYwla3kf2zb+iK+oxgpG0mquOVAEvh8dXKnULM8n/fKNwVf2Gfbe4OoUK5c1yV
/8Bm/r+3igH+JUCmat3BVdpT2gRI5UTluR3q8twvD/L040FecyLgwARA15tgYmvgxSQNnrUc9FDf
Gda/L4oOr8TMI1kOy+G/Xi/P5UNVmPedOUx7+XM+rlMxzM9zPBYUUZffIJ+Z6+af37j+sLyzYjxM
mafrZXWuOgFNf3loo5DIGwR1qSfP++VcXpSnczEYR5tIITby+Tma5vyc/jkaQ7Xa6FVbotf+51n5
kgGQTuJ9vPqvf/zXqXydvPbxYwL8modmKk+DYlVnTN6/H0YTXTpUkmhXNVG+NJGy89zXduLJQ1Qw
Fg1IpSIjTB7+6wUtlP+D6seHjv0o79XyIlNFtbJLlj9r1t5IJTxl5K+79gTRJXR+8nVgr9PTmmab
DJ7zJOr03lxyeJQYglJsYY4Jy5+TI0ak2NMhQ1pqRi+mU26LPLrPdFP1mrhj2xtEVwwOP9U8PUa5
KxD7O9es6nbC8i9N62R7aEolW+Sq8eoYtqbSkD6SgMu0EzDjKA6MlsyX0c6v9SB2PRpYCsjFocrR
O9lsJJKpIDR0xidA+TYpkMqySQGiyZ6+NLwCJNSmzLTnIm3f3FCBHhHCatMrfYtV9DouEhzIROG+
qONro00Es30LAU6Ty53tUnKq8zb/UtdJ6cXpY5D01XGY3bMeO4+N2z9y+1IOHD1dpRdbjcEXEsqi
naCX7Kp94vk9qerMkC9ZrqGsuAgMetup9muvPrlvlsnMHvoVlu3+5LvGIXM2NUKypC1+2i7R1fbV
trkvolZ/GZoYwUL4UqMd86Ywz7f9ED9Q57iS1z56o6FfYm1DSPVPEWQbgzl322fha55iGNiS0H6E
3HPtsudEFPUZRs9zE+LkGAJoxbP506qmJwK5zloXPAjUtrZK8JXNUgNY2KEiIm0jRLFrVQhRPksJ
3lYcoWiszU0cWtRDmuE0pMY+H+xDp1Qo5UX/JEL0TsU8f4nYJ5bvXVRd80DduDX+TObBYwyvJvPr
L21BFIiazQezo5xUa9WmhR2A6TH0rDbot0IjxKdSbKi0xEDU7gP3Jebp3tZQSaLzY6W8bYZ+BL6t
UUCOb/pX1ClAdIqHjryrBJYHcpP0m/BjZGKxDXxEpQuHmcjprlYXtpukHVrG5+o7uNKN1SdP4Nif
nTDYUYx9HIN+3I7VC13rH6LU7kX9VU/cY5KQNgtSGzvpJwdxRJ5Xp05Avk1dkXuzrn2yC5VEsr4h
s7X8JIbiWz/T7RbGCNaT0D3rJRooRigVnIW+2BNGHlHUirZFhMkvNDpmqCYb4TVEJ/jqL5Ud/cyG
F5Ovte2P71aj67tqCp5rc3yKc+1rUOnveaw8KK2zyQf1XcBe8IxWd8iQTKatD8zdyYrKQ/2abB1i
ikme3vSFrW0JAn0vciPf9JmxndwQ6bt1ztwp31ZldAtLn5Vh+15EU++hzoV4sC2IuvDaxv2ZK/UP
QUdt12QTIozJLYdjjvjLLgP6rIRWlmdIHcXZCeajMirTAaVKda6FU56ncixS7+Pc7aPHqQAXI8cm
+SDHRjk+yaOPJ+R4KU8NVIVLgRiH6TIkynEx0CAZreOgvCgf5FioWa2DwH555b8OYzvZ+JlqHCPL
nSZW5EWfn+UDDBCLr3IKztgULnUhLeNfLlOOPJKv+fv0z0vWZ5dTeZStPwHSDS0vP8M4yRD88Yfk
2cAv+PgT13nh4yKWJNpK8nmK7PwV8n2R5x9vE87HyMvGAJd2pPIeIFHKzwTbZOtcIY8+rslTm/8F
6lx/XiOfXv/1x8u73PwmKMHtygZp9cVapunBtNTfh3IS9nVMDseI8saAk+JoIjBeZ0uE9L1fQn31
fYZ/6BgEAbEgW2brsJ8wTMo5W54HbfIWVjPMPNeki9qwk0LiKB6xOfTUrSgh676YtrLJkRSFzf2f
orjFuA9UXzt1TjXfSdFOF6CPcLOIkW4KGP7qFp7mzJjOSmDcz2UzH/Gd9KTHYiqAHKE9udOCQTGf
5RVgzQajCTQvec2qvqhOUd9MOszI/uY7uYiUy8lIx/Qa+kW3k/wC9HS7Xm3sk+rEOGSJJLEOClAT
LwEPTqpZMAOtTtOzIeD01wtzIWorm57KVJ3ktiDrzeSOot6zZU42DKMA5eyi+WNXEbXja0q0xitp
5LAacvbAXvGKwc28+Rr4d8tJ/Yu/uGA/WAjymgtSexstb1dlNAw4S6qG7CXItlFgNeIaDG8pX+SG
7hygryA7ZZnVP6cmtC63MxaWYMRmzomIJQ1n+zYCLiZgJkbArzeUSgl+YXpwz7hmmx3vUvKV2dEm
pOKbYscNQR3jRH0ZHhe+Hs+iDeFBVnZfsq5Rb6Vwn+WZqmTR85K+Ic/WBwrjhIm5j6pNeCtc4q8F
8VPXWNyr5mS+pK5DVlHjqKe2UcyXNiD3DUzLUrHglCqqcSQEEQXpcqo4uXYNuzzyAO3tCWkhiG02
2kcziPeib7N+ExnU6UUsnuRPs5z6XfN1807+KpToP2qcsFt3Ch9XYEVJn5wJjYcC9hBJQmmw/x/G
zmvJcSXLsr/Sdt+9GlqMddUDtWZokS+wSAWtNb5+FpxZFXlvl9XMCxOCkcEASbj7OXuvnYfdF3+o
zY95Y0psEzhR/QWbu/UxsUGBb3jPRhjQqY7eEHbMtYQZe6H0jh+jc8cvBrSH24l6PmG0ON9ycWgs
e1YMe9a6CbHVYM5ncWm0OA/y7jiiV7jLo7s+NOOXEIHinTapL9Ld1I3Efo2KiFY4SRbtBPpSepds
Z5gIS6De+Olu6rTCPoDnfpHPaNNsJVQ/f8rL7qKqobhnumE/6ENzoFWWPYQlPkHEQhdqztoBWhXB
lrL5xCE7c8ZdHzCDgBjyhSjt4RXgUInGGV9RltREu9lBvrcZ4QH9kIqZxBHFa3IQPc2YTs4cAJNY
mfuYzh9VozTtK3/bk+sCEFg1gWotiNUmSoFJ28Uyy1ThbpIEvBIL+pljWLddtzODS9/qB1is3RnT
nliXKsl8QduQNNoW6qtRt7NA2BXbvgFGn2cpQYNxV31MpP8s3Nzw71vbVE50qj0c4pwo1PCYtpTx
bSPLdpWegwzGGRNEVAA00cLGi3RlgUzSfKLEz+c97SFS1uZT1tjq07iRZ+rUzfbdmLdLE3u9ypT0
QmR0+1S4oFp6Ycd7a0q7JzdqPdrGg7MahzLY0cb3V1IU+rse1A33js4APYtFQVAhosqse7MLrPPg
2skt/wnsdwRYQKHHNlXW2dJ1CGI2X72bHntw6ot0dLaTG+97D1cAN8lh48ZZvBm41Z/lAwXC98ou
XbjbGJY/j9cRwLDJx4BYUZ9rFpT4bcwVBeCFHswTop4vaOMB5dFsAXshGhXp36v0rBlNua9rp33s
XECvvWsp527opofadJ/gWeFIIWd5RV3MPyhBML62obHg9mm/N0rdbPk8IiHzm4ecdL4FvKrikYBS
kPF51u2dyjYOt8YqVqQEBfaMVDd8ExUGeGuJXa3V7BeAVW7B6hu2n8fMpE+pC838ALNW25VOAtAx
bbrxpqMGpn5urHi6Ipwl1CPO6ap6qDjyCvGyoSVi9Zcy3GdBDoNfstLTAs2pW9J8D5ThTj6MJp5w
R582DaK8uw5ex64PLZ0ZZcqV09rsKcRJta4az4Cng/uKgVjZYSMWF2rb5mpkrZGDhttrfDWeHBSt
qxq12EbuItKI907sNMusVfl0xVRyblIu1xuRFc7X1Yyc95bSyn1RW+Wl7Jxf1ztI6aKnijeeUz3U
HrygZu7K8yMLYgH9FLQ/gXkaRYkSPkzqTYBJ/NEAsUFEY1ocUdlW8IYw8zeK85i3IVLoVqNnO4Tl
uwWSe0nRudsrZfKojWG6oR0bvmVVXy56oFIXCwrGS8MaB6B4+EZhuTzi8p6DsYryQYjpg8DCB3V2
kLmediYwvnybOk2srIalTVwzi49qvCedm30zrLrfVjNBXjrr5G5o5j/lIfkw0SHZ3aQhUU0flBcK
zMc6kOqRkCnNDjbC/oTq7V6eckNujYHrjFuyL2qKONq3wgmHU55btF5jIOgzNFyHKdX/iPAKzt55
9yTBKKpbIdL0yycjbixWlvnZsYgQ0FPLKL86Tlvs/bG9WBaJIS5EEuBzwzfBSgtGrFuzDsy/wnOL
FqAWWWH3PzCP0FMr8/ZpNIeYkRyvxzjxwYV6uUx6WKcHtMnXXkTFvkxfAiW34nPbB/g1MCB7i0SF
2xmgvN5EJoHKIcnsVzVv1l3VPfUjSSROKPQ1/LURkFdRvsduRSO5KF+Hod/VZsQaN0CGaMbxnZOX
xV3l3DlzXsLN4jZpAkalYirtj9hDtO9PIfrjFM2UFN/5rf61racGbCYIbqUMxbJiknQgFEh/rabg
YHcThGGgv73iUcVLyIgf9Cm8RiqekyGhTEf+YaDZ3ROQEW0F9zrdSnl1GA/0FiewvvJsX9XGGmMH
cydaU0vo+/lHU0EW1eYAEuQrKKQGvLGDrqPzsGoUEmN89cmeRrjjbCyDkNkuaZsVn7dsb8y7bpR+
YD4arnHcKsjr3PdICw6GHlRnf+7nyC7OfMhWq+octIBxboZZXbjjUqdCcPokmgU15R2KyR80NzdD
f2cFqXE3WZZ+Z8xbWp/BaoqIdvjX8VJ3IT6PKAgRKPbiERrvvez/CD/EXa1N73bZ0XqcFb8e3qt9
1NHLHxPF+zrmP5vJtN+Ylq9l4VQf+F6h8jJXcjdhlNaMIDvIPfmQMkoshmgc1yOBR4W0a1PP0LZD
Q/FCfq7HnspPalnmSQJ/UsbcUamSJ83PiEstseeQgzESQxXqBHwSB85Uodr4NsWNyIbiqAHBRD6q
ntBLZ09F0mE3y/HzSLD+DDDZCTLbltbQbCpVpK8YrombRVb7oHQhaQOoGdd4+JIXUQk4e+hLTWT6
J3XQCcOYZeSppp8Q5gIzq03Y8nmBCduPySwf1MlnbuaNTOLIbAnmrWk+9rnl9/X05fN5lDgoP0a7
vzwht3p/MQzZwUUiQNQoahNNSatVZDf2OZgf5BYdb/uciy85VPUjeBSwAorusjqfGWe8y1xG4Gb0
jsaPOYXpHMeA4pEn+uuyG5SN3B30JF1YxGvuzag3rvKB+82HYujKb4dUCndXp1zp85PsgfHWR+C1
paqeYhoFxa3qon5Ae988RNbBioS/D1zhLmsf/T6WqnI3Yg2/WOgd1xbi98eSNscy9HrrvVSHp9L1
lZ+u9ty6yhVRU3zfAVu7y4UKgJHly7/2dLPRn214RRvfoJCgaeZCkSA6z7YRb0XqeIPkxy5hEPNZ
uSqSK6Vi0H49Qx6Tz8hq1ucCNJttZfFerhkKxT9prIHv5JpB01H6DQXJKvJkHPKdnwSqYHl2ptRs
Sh+VHEvSepv1teJS/JwIA7fG/uRXisoETxUvdVFZ28IwirXcTZOsQgleJ3ulaJyzCe8OxWewQ2yQ
vZfIlMgv7NtT7o0TyvE5OI+Uxy9G5SxzK3RYCjFYK3GC/xpew4ObppSZxWhtmeCoj22vsSCvvfC7
W4c76Ah4wT2mAnlIe43XpT/wTRPruI1pbfSkycMw0XYRFaMLx/J1Wxj8PWEEqNfOxNmOy2vlt9N+
VDsaBjOCcxUGjiDdgrNN8hMxR86fMI6X0snGi+mZ2EKzPAezGJbU+1p3uGSTW234brIIacpwz+1/
M80clHrGhcsHXffBh2eRPhyb0ryG9AGPvhs4p4mEvJsqTO5mcXOadPBppa8ua2bPWLIDRD9Go9nn
26ZILsqiWrRV2JyqpgyGhR4yOMoHJjsALieE43aL1yvs/CXIGnGVzTJKW+ranOJgLRtoeqNYS6ti
ElNNlXHfZSqilUZ79lMdrPjcO1I/DOzeTR7bR+mel2K9prbbTacFD4KJ9lW2MhUjekhra7xOlA0v
Ruy99Iq4l+elEmrg2e787CgQy7JvzSdLnGtDKC/GnFnBwjRhYjahvjI6c80i57XNgUfoMx1xsmZw
pKp16uGGXiLB4ZoANFfmL6RkNucDRkC0/TRe5mO4wFBbEYHSJh7RLK19rqykgMQ5hKtBSoCUUn+5
KQNC4W+MwDhXIRS4EVIzC8UIZ7HYgUxW7lVVJI8tlkYTWdZrmE3NYbDEuz9pz0KlXoFyj0hxPoDE
3G7ka5GvQOUjkiZFQ0eaoAU7B+DvemJNe7G6qU9SCFm33aD6EitFdo/tZrz366P8eflQln25rMy6
jNdOCgNTGoT9fNC3jZOUCxm8Ws94iAwVyT6o87fc9En44CvFIDVFUBnyZFCfnMLu7wXgYiQ6aMdL
u0KDwCGIH+pTLVLgDXrWUu/H5YnVUWyrHtBaEhcQGHzaoevEqR9QIKXrsSpTjByjc27JciJ0ssIx
kaGe9klad3yiCdraJDAmDTVS61mRmyPSUWnBkyJtqxrv0KqfPwVRcgvXQgdVuaQuWzZX7jTx9z9t
UBBIbkf6lBQrxe92UO0FzSVd3ByfrK7EUi2F2EUYqE95Vv7Ezjhe5EOruNrRwqqsyO+rPNbozngp
qhq/cS6uKsHHWM9YU1i9OsKF05ujZ9b3t0NdnO1JJjWBRstHLK1yfdstvUQzjoEzxW9YpqQjqiHz
7siCH1Iv888NTtlyO4QBIXoTlpFhBgSm9JTa3syf4GbMEE5h7iwsget8CEmqhRlh0m9ww43mpu06
ou6MOBMTqmMb4Vcjxevq9P67ro3AeySmFlPprsDcvZTSHiWunL3cLTGHXWqNlcFsbJpSGNN2U1kr
yUn+PAZP9dzq8b3h5EeJK1bV0kXUWSEUsSMCl/PoSAIQRbw5wbJyRvRgWIjzixINwcZVtW832Fnc
DuO+cMHZuJZrXWwxgMuFZiMPTZnCABqAPItMJNKxbSlHSY0YivGrI8z+thfnTb5JsdSspFvVyBzl
oBV4INB1pHh6qu4gOSkeq+tjQBgp3Kvs7leRcyiZ3quRJY6E1509KUGbH8SsQ6M2cJc70PXqsPtF
31EHFXRR5uarshbtPoxBMcIDf08iFOtZ6g4vHRoabgu7EX35Qg7/QVv+CPMqg3vNfaZL0ugqRLgR
D53TTB+V1mirZAy6o1FF0UNX9MFCnshrYD560Rl3wBI6lltNtZZxa1DjBhZkPMhdd9JZoLIq3+h2
UR5bs9r1llK8Y7BCgGQHX0cB505zRXcKuyq51Dh1uCg0Eiy6JUZn/Nr6PNYX6DOa0UI2ZwcPtm5N
m2oCwOgpTXxEmJRv68YXdykGPdJK0ulQKLgoDVtgNoOOodmRBzYrDvZq5Yb3QUIKV085vEKzdGfl
E8E3wDP42mrg9/PZq4Wh2zGMZCUrcDcWrZKChOjMTOwmozwZiqe+hTMsuZixySwtkDEVQgBkMeJN
6obNk4MzCChp2P1AQMZIjArR1GuspJ55RGrx6+Fzt7Tb7sDIIcYeSk2/QX5Rfqhx9E1ugOH4bQNW
+ROE2x0Y/fDqkTE4K9AyxLx863wH41BHaIfeushqqQBs+i5W9pZmpvvbd98MM/9Cga5fD1Xer3Xb
Ki6N7Z9FTp2cNhJKwLS6SocmwAqxMp3+BYfZAKBW0Z6L3gf0JLT2Nghk826ArnJjJWdkFMk7gJzL
QOXkx9j4O1ySHolAYlpMVLZMSCt3vkApFWtmttf8vLu2wsGOWSchC/I4I8UV8s04l1DllvCN4Z0l
aQZehS1yVzHxUUNakt8d7rA0KMcRGduS++34ZrWFtswnkGaNQ+RWdJ/CzX5wu9Fam5miP4dBUSzi
TlNPwgBnXHksH2d2aquWUJI7Fwd5rhfJXtqGAnigNDimx1aprhQrKSdCM6OfnYOsbyNH3PvaUj4z
bucPpKZe07DQ9zcgzs1AlSJeC1r8QBL6pQvVOA4JcDEYfgiemDMpc9rwLVr4ljLciGadCJZWMoJY
ni58+8nUjW4v0SdSLYzTpJuKq0iKcR0Kz97HwlvRLLS++yUpLcE0UalsMbUgVrnBEUDTuZsEEAlN
PE17xnnrbqQwsCIcNQ0ZjTRtQsJtlwUx3p7GN9Rgwewy+wUZ9j1vCa3G3RbsRa+2u2FiEGxqvqoT
4KW1KdphLUfBaE6VrAIiFlXTpDwymwjxC0I5r6IPAGTe0h8a/6okRn9whf6FWZS2rJUA0PBI0O+/
28oT7fez+Qf2e2J5iHcZF0PZh4eAnqxUY+XowPLVMDVnLU3sW9YDPcxnRQ/J4A4rvq3kPa5Dld7l
1CbatQmdEOCAXu8Yr9W73G+/OpX24NthjKQr65dyK0PYuyxocZ+nriHYgMV+b4dcvnScbuJNWQCQ
xzRBCyr8JkHbqD/rIzTRYKGngDrAURarybXqLQD2Cf+vn9xRB8DbXTIraSZoNaXtUUYSRE1QScLh
bj4OyeD+KuBhLmUIlHkBFQvBndMUuPv7sbovjLI736wFiaZ5y8EMf/IbCUSYLRyOphY7pdDVfT9z
HIyQVHejqhWEWNwwb3AHBd3D6PWHtFGys/ztVTVivdF9wRyIGlcC3eFUNBa9IF6VfAiSBuZY2u5L
0YhTUzrWrrNR2fFpLt+sG0fUiB4bP4yR+0IWpdZR70wf5n2CnWSvwLLdQrC1HksFpX/Xdxnq8LTa
tbA+kN9H3olZb/eCXWShtJTOvPQZS7l1jQU/jTkj3Q6BYT3Shlh1hf7khD5Qa3S3LASzr6ZqjMs0
CZJlRqWIcErGySzXy1e5hROxeu077pciwrLIUIPqeB5nXX72Anl65ZgCIoyK2/vcSZATJQZnNyVp
syKRgkkMH+rIc9X33hqqjYcMfqOOgGqluahsAgvDm/6gE+d2Gso6WAtN2G/j/JXESPwdKtE3Jyz9
Z1wU9sYpY7EHOZPdtbZWLFtM3N9sjLTFSDyvrk5r+kX9IlCT5k1u9Vq1icEzE0DFzMGMQ4TEVIqW
4xRjTSVod2HzX6LfSmKqflhaoLwER0IbHpTWxtBtJO1LqVjXQnfF3gTssDFMjDSjE9CtmR1O1rwb
lBHwVwQXwlGaJdW36r3FAzTD8QFKmBtM2v5OHlbNf3u4J1OIotF9puRPxOWFDzFxMdSn0CErgE/I
4OQ3oXEbJhHcu7BiKJ0phI6YrXipVMKLUqaUW7lbZMy6urbsjrgddx3cj7vWg59Ff8/6nqDAiBGH
fRiJ6SypRcMqd0pifOteB/vgKE+fz9VScARTmH+4iUazmVrtEehW8JiZXg0AuNdWGdeDfiNNHzcN
yu2UFM7CDRnj0KV1y66x0XrP6sJgjAY8zMdp7n9YMEpP5a0zMo3hvsq6i5w4BgbBvJkaBCiJyw5L
8FBW6yE16KPo0kfhjqwae9stjsIQFGnbtFq6vdMd/ZExs0SHc5ADcaVXwGYT9BYDGAvFJl8mNsuH
XDjus2cExTapenuXaH5BP43252AOaOGBYm4BBLR3lDbQEzOvvc1kcSft26ik2D4fMyFyUEP3lU0w
jMiikXGloEmpAUGV8d8DuNsUJIbHokcVhLYY0TjJQ+9JphWrlgXewcWh/GbfuZGZHLKWJZCSav0D
joqlsAjpWLosdFUk//fT3NA1tMZnCJzsUz23bIm7wzRMaXhp59FPeW3lg7zUpstTRyW43NYUIEu/
lLommD5ohzFOIQ58jlpxhCOWXKmFSQgxFLm6e6K43GyZtiPtmXfDuTscas5PuecTHFENxnCpwVCA
JSW28PatB/pZHrS0/hIN6URWC5qossjtu9Ly7DtviZfLuDOHyb49NJb5XNgWzvp/HUqb6Rib+G/A
aH+vuK/n5IdnE3r+Gtfmuhl8lkthEKzc1Cx+ZdsViUOXSJ/72vN9XlgYXACLv4O4oshILt75BqFw
PBJ8E9GdpeOD6d6vs5/Pq+en1AlkdfkUecK33HwR66V9cXTqMk7XDhs5d+mjIb7PEELIvbyYoPSq
s7efBhqZhebrkDcN3fS8XE5jVP3EBE4sCS3vqMhZmtuV8tokiLkmdbAeR/juK8iU9Z2TReBZiiw/
J2FokChGxsOtDzU0CjDmucSyKuzxXJtWdxhsgsl0q2xPtAGhB2NfWMm5JsArPPiYNRrFTIm4H5dy
9gLUMHvU4nEpapPJ5ezshsKVLqvA1tbSiU6dWf/lGe+nOV4w9pfyhGab1sEtCXGS/5NNdM9t11NF
8whZYen+65D8AfmMz5/3g4zbq2urGzfDIE6HP93yeXmO8jSnUzIf06y23QK/hpoBfu6BOfdzOecy
lrTw131TaTuRuAVLNJRbA/Qjs2k/sNVlC8+dHUpEKO0ao4cnVdn6IyZnxD5wjb8VXXWsDT94A/pL
ProeJUc8JNvOcvqtpWHNBfxKFvlIpoCjtJs6ccVb4NMHCZOh3dwgbQxP7UIKa6Q0hCjkmdWtv+f9
UN/XVn+Qr4wsxgQOUuwdck1tXkPB5Ht+xcBuSUoAK7dLhA0cK8GAP1cUogMCre7R1xXmJ41x7zUG
sOIIqanaW/PiJ8N1a6EWkJ9gvwXrljAa3chWcjfsjG1OTWZtzqr5Jq+VSxy4B7knH+DStUu9EOBz
5a8EONMtnEQtXm1znPlF+irRJgbokkpApps/pJVEjwOdPrTzQwFwdTT18ausYv7boqY8Ywawc6F6
ctHnZjNfcX1+wDnGxK8xtvLQ572Axc3KatUCJzi3BwVE4LKcYpR/feRsQ19V9kC9vUvJR3vl63X/
FkbZPh1+GnovXvRy6A5GHkORmXdLkRabliD3jdxlwlYskW6YO7TcAFtrG4smZH6p5gkssGimCmIh
zVpa43HxhDVwQC2u1Q+qVqlnu9rmDSB7m7SbQzVU5qNISm0X924DoCHwTr7dv0hYTGyE46KOfWsX
mBEjcjjvGzqBkYoDliQbxyO+DSIuJr++frpjUq//7bihiTMhWsFBSjRyPO671DFe5J5UaNBVSP4p
4Gi2VBFgYs3CDvmMsHRw4Nh0Tkq3o3kUA14MU32mMAtVPVm1cviMwWlaeyZ7Gz8Te2iXudrmz0hM
26XLIHTbkseaqN6jDy0QR5bUhQYCWCf+voNlUFD3a9jonemoT5bjNosYqso3DYS6tPa0tn61CzG8
oxKEOBUTrexomb6MDDFcUHmh7Eu14t0qOncZ9mZ1VME7v9QjWY6bG37UiNMEcaQVbmUFSHcU0Fma
uQLcH+BqYprIvWK8tKFSaEjIQfiH+XSQx+RD7aXVxQsXozCqjZ5RAU9Ui9lozCTv4hHmM8IZuwsI
roX2HQwHfTS+jZMVPja4WQ50PfW1r7LewrIa8ZYuQjIJtgydJvcPncoAiaDmUe63TZ9uCC3WtwUL
h0saQ5CFAVLhqPenrdz9PEF0G/ltnfstqKdxaSVjNgdX/3ooWpTIGjOyhPAVOd0nDsE/V0NbHAtV
X/roBu963W9PPS5Tuec2DINJ1JZM4xjx/NLbG3DTzxTq+BwKU1AOHpsVKUXB8pbV+bnElFsO0Vmr
UsMIL3cDhOaNSL1DhbjCm9T6JAvLt+py3+JwwWJKQrBIiU0pw6+0P+YoouyFkh6AnKivt6aZFctb
pEATdLsKISJjDzlYC91tyl3aDN4lsdNfD3UaJ5vAB/h6uynVnb6pyXJ56Gm0rP7dVl5i1BPhoO5o
phbpysV8uW3K7JlCxVznBmDoiDvfddDysBHpTQWSULmrB5/Gr2/Z+9EQ0UMy9K+BRqyN3LMzpCXh
RNVkPjfY2g+3BcwehqVxAlyhLInUGr+Mtv2ltqviQQcReapoW6Dnp95yW6OXqe1t1KbrEFQWwj5U
qgaViZltYgZ7oqmGR/gm0UbPa3tngwx9rd16CRyeitl8XJ2PQ+xRE5Pch7mc3+lWvSra0VzJen5g
URH+1fkorXIvL2JpeF+rQVi/rrO8uk1HOlWmVM2SJsFPn2Sfax+ZEWQc5vZyQNZ5u267ZWR5a4wr
2lalCrcmkInQ6rkRKXeTAUqS6Y76soi87s3oOwpZFROXDJFagmb25FvCvqs75EwlvZePrtW/mwxd
D2at69DMuDjyB0x1XsWHzynRsElVgXN1y3IfUzN8LoLhWs2ZjvackDsCeiQ1awiujgXV2pxzHkO7
Sy9ZH5/71NK/zxvCKG8b43ykN8JzphTG95EN4ZvmY+zG70ELmZIQHv8ooYxuHJxRitr3k9XmT9FI
BtocslN6nn3KzAhpyKxQ0NKUSmhBr0P+UBgMDfPbLl10PG5b3laS/Yxg3xC5ccbsVVIY7Ip7K22S
FUgc67nLWDoigfG+5DAERgLKfjasTgoURqj+BOYRcnsrw52OEZkWd60yArCBdfc1rqqrS4js8yAS
b2uUpblNUL2bylQ/Y8y74hvO77WOEMwYj35HQefVr0L/Yjlxdtvtost/djSpmo1hKU/AUGb773//
w2GNqmjarL1VLGWGTf7F0NQJJrl0HqNt2kWDt8GA2fGOU7xBYLL1gqR/ywyN/JdR9UA+VwAhXfyz
RSmqNS72BVdFPBoweBZ5F7vfzeLQ1oX3g3ScYGFOWXSNDPPbIHqW3abnfhSUxMe56NmHw0NIY/Wt
rd0Gzmx2P4aoRvxo/CrznorMfA2ImX1qTQJPTYdWE6M+Cb5cx9zD/m6a0LC9GbKpQrfbwrYxuR1T
uRGyXgNHBf2ZZjlb3qAA60GRnXnLLjF0HeD/KjlRsU6QsO2PX6LAv9JQXo+1k4EeYAWUmjFE5SBk
9TTvBvUAgRic71ruoh5sQOT51sLPMLrcLJkCJg4gs5KaafhDFoNkgaicckyuvXMdLaa1pQsHYINq
ky9ACpJQ02d+PJnvG0vz4lv2X9UmJmK4xl7LKEA4WvvMKKpHEbkfmZIA5vvnRsbdWUSjslEMxWDg
nQeeimnsuu7ixxgk28KeiaNT2t8Rtlw+q/Gk7RKLvtoAaOetjMGgpH4MbXOMTxYisPXUhuGBFCH3
WfOg289w0F7Douya7kMdmO7JM30L7Cdp6GDZ6+euJwhC15TmR8hnwe90/xuRouRXm9VwX1h4nNoq
D/c106C1/OD+97fh//g/8rvbJ7T+x/+w/y0vRj7mQfOX3X+cw29VXiPL+Z/5x/71tD//0D9264f1
f3zCKx2I4sf38OM/Puv8uHn66xP+9Gt5db9e/eqj+fjTzjprwma8J5tofPgByr+RL5G/c37m/+/J
//oh/5ensfjx9z++5W3WzP+bH+bZH79OzV9odXYs/vfv//+vk5ePlJ/b5dn3tvqo/9eP/Piom7//
IRz9byrOSZ27gm1oeEOwx/Y/bqfcv+kmpkekMqqNAVLFJZzl0Kz4pfbfDPBi3DwsB5ajonMTqfNW
ntL+5jq6q9BrIBYeeqrxxz9f3J/e5M83/b8o3tzlYdbUf//DmCmZn3crKiyaatuW5TKM6YZlKgrn
f3MqGw5WoIAcgY2bZNu2iWGYI5wxF0GPXHWAKum7u7oI11Fqb7ooP9HkP3autzPSI3qUa6PAjMC9
3KrhNQzHlyCt8el05y67d0tyZnBSKflSc6K7NIZ6NYWvbd+9m/N0AJq1h+nDSb0vwLjfDZdSflx9
xa61tSuk9m22qdH/q9lLaLao8wIUJ+bGTJN7VJHrlPi6JvhRDeff3r1fF+j3C+L8rwsCeARdhkmj
Db+y7s63998uSIgEUsPpQq7SWOGUquzkNHUmmZvFJfQV7bvvJf3C7I0H5Kb+WU5EFbPEUdgSRBWp
9ko1/PDRjFV3P3TEFWXVy6CN4h1Yznsy5cRI2Im6HEUTIPiMnAVdJG2rBN10HBX1ivkq2VWmj/kE
LMaDit+eEYMIohwi8E89hcPtqOods9cejuKcaF0bB5LGnwbLYAIaj6hpckS0BnKPNQU0sfesLlxO
tR5tK0THi6zLwD/Fvb7K3FEckq4Er17gojftYDUaHpmmTQ0jjzEZBxqRnNDU1IfUIq7AjIR7JkLF
PessrM3CCi68llOdxCyR/cY9IC+bDh5V6lVFflA7GdXFHiy8h5EfLEYbRo1ViGjZJn56Rfj2QfHS
OWnWWKzpj8Zb3I/qFar9d3MQX3TLUz+ggb35b7K4IeZxwKj2//ndNubB+E8ff920LM1wdT76qmY4
s3n9t3cb3oCekjdAvkpYw0eIv+RBGEAzJekEbe1Epni6GvNyWNZa/u5ofQWTOf3iUsUCqlA8oOJX
9tSXlpPS+0c3E480gJ7rpK3nFku0aJoMX0w1/ejmjTx0mouKiQp6vfvo9IqxVlOXFFVfw1rrWw+h
54ttO7rlqtaadREEQDcmSyyQTkXLGu1yDpd9aygIvJpJzRYknY7/D7v+X2h73BB0E6IEQb98B/hn
vvP8fkWggDJhcsNgKyKfb2fv16tMr8lRpeAiHGdcDiwetrhJmhPzAgo/rvFNV+zwgp56QzZvsoVT
vqiJdl8x4QFTP5gBa16tfjWCBnOJocJxqp4rUhjX9EHdfe98c0asQDMFYrCqYvWf32L1f32h+RsM
ZbaXK6arKcpf3mILfRM5CpHJIgKsWTwchVb5e693cCfrxgorok7YRYg4WETaEifDto+H3UDE7hIf
gbMGXpRvRpCxNfG5J7IXLq7SYq0sedv/80vVzL+44bn6hq4DoUeHyeu1WaH/+epnQK8Mq/L1zTyN
KPSYpXWQbllSXZliTdsJXNtRnWZDs9xMp5wGmj2QuhV6xjGNnOQQzO25qsFJMwz+ujejAu6RqNdR
YmYbTUXXDxzDRuukNMyV/VFPFo5ir8PcvcdwxeQK1X8bjPnKzK625j8ij6CziyR6q9vdQ+T99JVI
LLQkeVImFH8qkl/0X9CJukVWKw8N7Y1ce9Z0MmXLmuzw5NkbS1bSKpLsaVAORRG2W5LGMSND1Vzo
VVkuo6jeMZF/8yfnq2LZjwWz3SUWTph10fAYRP1zFZYoukPviQTZIjVZHNdvXjb7bcYTVkJuaQn6
XhvJeRSuvWh4rn9MpqiXFkbs0KZpVjXkiyAfAqPXI6vqv+pGuYwz/8TVgww1UXMpuuCr75SYV4kB
W7l8pgel+4o2bOOkFXMwpM+wZGJyxRssFd7ZQVBJO5SMyDCsFp4wPhRSwQbaORBqkncSQqJlCc13
2QwZzC88GXe4Q+jfvJVo/b96kUC9EetfqzL6iVf2w/JQNCgeRt3pWpCDfqhaeD+2ThZVXV6JD/nw
FA9CLkihFCvDgmItzo1uCJd67Jx0M9fPltuAE9KHp6JDMhck9RcWoWhUbYKNhGttBBXGldF8NY2G
iiDC9QXuYKCjILrsEZpcQ9OvCh+NtFh13I2O/TTTYTQ6XWhRtUWko0HoIt85lWQaE2OUYLYj/EKb
WO4ljC/HWKuOxqR8NDXNLW/CIomI726q/GaDqPgcROO94tMTnSyNrFywlFrwf8k7k924lTVbPxEP
IthzSjL7VJOpXhPCkiySwb5vnv5+uU/dC9QB7qDGNTG2DXvbSpERf7PWty5km7Ne0rX3bpTXUSfP
o+LF7DtrZ5pacV1szCyReCiSi5hh6AFLvneJ8QP5H6PsZKyPUCw/LINBMMZhgrmx4VcxMsxQipE/
Wn7G8yHimHO0/+nTJtu5otnAH4RbDYs6qOnHT5btFdthdBGHrhp/uGfeheXr0jiO41tDfINDqBfV
I6a7jRiYIclD1De/URFv4ajQ7R+qNnq3xARlljC5ugYK6KQgmaZdhxYTOLmBk7xMLXbMX2Nr4bxa
FHFgql9Qz2DbM1wCAEsPV2JiM6LpLDTeTrwtFm83eNnXMmrb1oiQ8vTenzmbLmBXTlFfptvC+ZBZ
XrInX1CJmCTSl5XYo8BFVkfGR1MABUvEJUuROJP37hDLAaon8QjH5Uy38u8yLVtisXLFrwBK6VI4
bx0s8lTikpkjj7zCbHBIOq0Do6uIa14vJoSLje11j3pRP6LzRDFvmU8jeKjdMov8oA186+EnHYE7
+jxA8VZM7VMjO++01BLMQnuMs30h+/QEacj2h7wxodeaPynNILwM+T6Wmb3RSuhdsXpzyvZRTtjN
Ex2hZYamNmyTFsXhiwA/HfQLy+FouWSV81IXzEEc8GcrsAcGTx9WlP8BwnTMoXHzVgtnqzqSPAlI
a0uEgO2IsCT1ELIYRZEGngXoBIDlkLX1TmQxUQVxjMDIMLdRnW6rBugI4pFm67ho/I05xguvnjIj
/Yx1LGjFmB0aA0NwtYqXXlfafdYbj2YJ6qgYxMYslgCfDkENKr4gAGkA0SDkShf49BEIrkfTE3KX
GxEJAIVxi7gstqKu+61OUehDDUPLaGBx9LKMpzmy/RL9FPvBhA1uDZIxNz+XfGeb/Zs+8E9v1PCT
WOvV0gmem0T8Kaf5qTDEtBtYZfkJkIMkZblCnwLBty4xN44r5Wathws5K5v5lt1h6kd9WfHlx/CU
57KHyozs3dPQVU3uhI9/2axmekEd8YMcQPlN0W+80GORAxhtYikRkVuDjs3vOr7R6wyeDp/AJsKf
Q4Ek7qKU3NFybMOxZUMz9OrXc9tdZlXfeVPOyBJ6quFVPAEIe9QGd9216wDwZqwq1oOEQSkF5Tfq
d6buyaAkPOMWEfPKcPw9MZBny6XBlSWcP9hsznrlfa2ziapBkwRJFIm78bCAhAbURSLvlI9B6HNC
LoTa76er9VMmgM174zUudSuQNmnenIgOzML0YpFh48erQjHK3DdnAaRln2DnAEdQam/mUEvDaeYz
1eHHYGNg2XynFfl0sIT5i3LpCAIlHKXCEsBxuwrvjztHflT0d7mwv7KJHG/qpsOY8jt0DtrYYuLc
Tpm1pW4mvGQEx73B9a1j10kucYUL0klYAJYTCRnGy2yfJ4OXr7px0mN8Vtu+Nr5MeFujURHpM/0a
TvcM+RcgvwYlopweWBJzIZizHzkwyAZdPI76D+Z9DRtefLb1AaPIsgH5+dump2aCnj6HHa9lYMEU
9OfMblh7DHyj037fQJihfZsX8QJcAlfPSOQXg94A/cWPKiqFiaP0b5rclbhMf5TixSuaKFgHtPNT
9TvnOvhddFO+ssE2QEYKjJxdx03MKmvG5XYEbMfOfiz4OgiHn7plbzjNl9OoZ1mkxxIdWjAYiRkK
LD2O/Rb9eusycLC7Rbi65Ft4ovwFiHZYqjWizTGSjT0R91xBbclrjYAmiyzaSoEczfpjy/uEUyC+
agYpwn25tR2bugznYjd31SYSu4aebjt2xHgZZHd58bfh5R9zD+YFFww7YmEiDZkbFgdq2kVT/Utm
3x8mBkHCixwws/X1Ott6jUOQ0nKzT8bltXMV2mX+CQ5pE8uWOPtND09TG4GtFfb04ZIx2WXjE3Aq
QtGW6M4RyRseKEo+jGMt+PKeLcHEkjarFiqIfm8YKC9Ta+QGhjXt61a1s5wsCQ3hQQS1h7dULq9O
I2M/Thdy3vujNKeeSEYxPsohPRLB5oVScHWanm0GZmd/9i4/c0et3Yp0fRZLHWJt03yxxm+z1pMI
guCk15dkA+tRE/eibZGWUVThENFJKmqMYCJwz7eI26zUeOAautr2+hc0SbpVzbDHtJz4JrmY5EsE
LpT6oB1A7NCH/8GIkgeOLp9ZdOOJ7eJDZ0UBkE4UJq14EZPGPqQc3hJj5fiSMmQYrT8s+dsw4I6M
m2EXGfEVDiN+4mXmUa+u7LCZOYDbIkAnsD2Km96r2FRCyI9q9KPp8gV0+tFjDrljsMhQFmuJ3q1P
i2cT9FRKnvAm9ny6rHB0OFpal1ulQZ93+4bNbvlgV/pvZ4uDdGkAp6KVQdSSm9G6e4WnVCNDDEeE
IuBvOs1DtvrpClNpIkWNseAu6Q7rbVNsysXYuhkyFekWqNnL+K430+e1wJlKTGinrMeq78igg7k8
1QPoT6mrfUF8ACbSuyZNcyo659Ums4SXLhujjUZUQ8BlcWvZbnJYeTIQ2T/YTUQp1n+6cbddsWMH
GJB4zVPjC7hzTFZk1AfQMD9rBzoCHr10HbfWyMhyEfYfS5Qg/h1zb5iKDMq849ugPUeTdi608U1M
vOpQlACkOCx6+htgIgmTtCXKowFPlL8Q7vFDu/TCaHiBhZOSBY8KZUf01FuWJNSfEOyrGZG2w2UH
c+mx7vDokkPIzdN5gTSyMjSLJPeHuSfMZf7Sa77wYtaooNP2b9C6IxrR1Pkk1PaYy61bN3/HztqX
CscDM/aEbz7KhbZrH61O+81t+bkmMFyBucZT+T6sUGt0u2FQcYtOad4zM/t1sS76bdade+qmtOPy
66P0b+TVr8ThebztEyFRyU8R5zTw5Huh5CBc0MWzt3fL5L1U3dFUiclnUqC267+zFnKlVtwvjM99
r4UGGw9DE1gmllW1r0m490lD1UEWuX8MZzkr8Fhl0V8Yxz1V6jPODRXgiHxSizya431hpp+IVD5X
b9jZ3vBjJ/Kz66P31KXDybUt7i/A48qfO/NP7pR/Z77Eomkf2EpHm4Ic+r0niG9pCNvIgNoNI7FZ
o9apXRdJguJz6+LWpggWZ0VKoWfhymorYIt5WtyYSX0xxluZ2HmQFcfOhTyInO5OOC2ww6Z9LIru
IKlV/NqV7Emjdpe7r1RrTgCCn5y32PWniT/cR+vXjBsNcdcumoHgjtzKgUZvvqTcD2NSAxfjPJlo
gQO0ue2KSAZoK8/3bcGVFOf0pgxi12pSVA0bT/WJHzGDMhUdlVxByBE9i6ITPJjWo2plq43Qp+Pc
ys6NJOgw85x7MA1bpqqY15fsMdPIXMk7RXGptr1DUzUV9Qvo/8M/dhNdX56tQrPDJpt+K2d+HYrk
jb77PEqAJbEUV6NnXmTr1TbLU2gk1dNsWDu3sFK6oekI8htvIUpj30XzbFqQhLoWuFOs5C6D/O83
zczuVWv8bmgXnPGxG2r2F2ai0pdj9d4s2cVju7IJx1WsN/8TW9IkVGTSl2L688+HPjrtWWkdRUn2
UOv9wN4ShXub29+pab8OC7zxteMLozMLOSxOyhlY0aDX9qWdHyu73lZ6/jpXbeEXmnWvwwgXSN/o
QtJLocbn/gbIaHP94AIIS1w93bQiOVUltUNR8xbg5X1JwZriKb8vIHIvDusipog0eejwZaGesSo/
enqG90B7EQ4vXZkutOPQOhaPxNuxfMAloAJPvlZVci1W77uroGgvSb/vkJXymj4wb//KNAvr5XoF
qPkQm8UBXjstXnQqin7a4kh0/bij02juevkE/i0KUJB/Vcrco5+HqC/o2MgVzAO0uhfIcBz2M97N
DEHbk9PYaNImprQmeupqPt7+PvTJ4ZpFV5C1X22S7uvY2syxVgU5TR5G6t+RUKZwAcBGeTK8LTrB
ObggZdCUP12L4kiv2yrI3HTv0UwXbkYv9xNPELthPR3GusTBIUr0/OvXmFdpwLX0VFnSDpRdXIq1
f0UtyT5fx6Ar7Sfdsb6kScbg+o2uZuKOj7TAWdJfbXU3wzooP52rb5UlH/q0PqtprjD9cF2oNRgK
B0hw9JIxKZvL4t6S7su0wPou/vTGjIbNTX4bItld1w2rJDs4PWK0mAYjXcy3ZJ3fo/kFRdjEii6/
rAN5FXovtk7hC4S9U9efZ5DK2RRzBbtWHoi/lV7/Yt6hkxmmM8P2Dy585dfKhPR4A6qUEcHlWr+z
l5i3r+KX1TiebxBD6Io0OB0J59jV/wI+QnE2NU+9mi6EljwZMwT4oZv1jW5tO9v8slO0eUmln5OU
q7ZxuguyZgcagu27ZPCkpfFVARzDxIuIYXyVuv4dEUiLfyo7pm///NUakWz5gm53MJajp6YP9N1l
kFAPzF9jKXmRSyKx4/GxkrYVRsPy2qOKxNJZ0f6O730/HxcMUJu17/YKCHtPMmpQJct+XvI2NEZO
/ryAYUcszTCZ5Ck6f13BbylwoCXu0IXJklXUre/KER9t734Zo7szGVtyG271ZfpltE9aDdMSBiQu
nxfwqqk37slMmNCsIzDUC15DB/Cg97FU6RBketMGZcuEngUsA1wYRgsA16h0YdNY3cfsVOcY+eta
35DxnM5G7qDOS6I6FPGlauWFNS84uE3EEm7sZ+YqanG2die3bKcXWmsB0ikm98uoaPRIPIwGIBaT
gP7bQTVdjXnbpmjiaOS2HnHfi2tsRzMlfyw6jZWMqTmWe7cn1USJ5RGNFKqKdlPH8q1NUQ9H8x+z
7rF/uuYL4XbnJtN3XVktcI7lrkVIEDjeQ0lh1EHyOsTTpxCGvSd37rWcqbwkqnWv0sS+wbtAn2HS
aHhZqDssx5A+vKYdT3CLAXcz5JlHZTWjql0J7ilN+Uj/ZhzXFuWvJZKdmF0T3o+N/351Tp5TsSS5
Cc6nHCA6v/TEcWhs2xjAxhrJx0wuf9zedc8EXvbXwpXMgn7rnJipolgXXsrHHErFpowy7oEuSfaj
h3J8nKV6uwF0mfh6UHkGqc71wpcbZeUaMqkZ9riz8r3tGrcei0DPIB+0n7W8zQKqhGmcYMT/70D5
WO20jH6cgp86pGHJ34imCQlUEjvsps0zOlxt7yUwbGfSvHuj0f5w7/pxgp015vaRg2kenNyJTw5g
UU7IuzaO1I37vlyLSLPPo6ue3DDKWYwViA9AcNqSsQn+HWVTdDhEo8bRPP3NlnEX6QpkQrbggXR7
8E+xVMelHTap7dVfeM0iJgy9uDJhYBfPWXZC4Oedx2Vhnonr4wUlXUUAIEwIw86nTQIZi0UTtGt8
mninL80ol33hDc3eyJR2yTXTgt+AryniviHx45/fKVtrepTrFe1bcWBOpZExqw2vENwfOFqKb+Fq
ezE30RGrLiMaMtUBjVfXDOvBCVcxx3ljy8BayvpsZpZ37JiVM2rJ74hNye/++a8Ezq5PD2jT8rFl
jOv7CRcE+u0oWe9NOdhbYTir3xVXoxqK+6yY8od/fnDMsaAlH04eXMf9iE3OtwvIc3W/It/t1G8a
V/o1M7SPIbbKMyQkzrUVsSJ8Cx6q/wuG++dn//xAxMaDN8a/pKpom5VPkvcEgjaTBfaCAnRBE99+
6OqnNnazvZjc7rlcsj/6VNdbCw7cQfVkXLDtjC75sCR7J7s92nwtkWVVT8wg2ayh4cK6qKs7d6ny
YClJYIOkBu6gnzgXhNuRkLHwRya1KgJrWt4eVPsPbTZMG21x64CV2njM4qutkQD51JbZhJhwQheS
Gbg+Y4o0qrk2dCeiRNGRkHkB1lzDmXNdhXat8HkHZaHjUKuq/N1R9g+B18vWJMkswDOQnjrsrRvc
Sinq6CsSHfzorf7J7gXj3yrvuBvFg8s424AOcI/1aYV9Nyv8RHg2VseAZpH3iDzSNjpKhtxORuyR
lUzeISMyx2J+vmMi1XGXNRDGrMABgHBeOsavNfrQsop04LEMqHmxr8j3+jRwiwWjXkq+4cKR2Wt9
dOzXIpAOKsK84mwmN+lQzVb3yLMZhbnjbEyZZFglBvcedrZXiffajYFwxKZ1HBwPjG6ReKFhc17S
VrvAUJcDkPz4hPzA3c1W/fyPppmqA1VbN9/rEC78ONYiMoJ07X60lpOqjHI/TTdQhG7xsAgE0e4t
wc40f0EGoJ6fk3TrVEmyG1fmaEM8V/dW0fwmfMeAHjrjjuEpJZ5qlp3hAfRFi3uas+IwGT2j+aa/
J1Cpuc9LrQhB1pqbgjq5bjIiKK3Hf165Zp6Hu6ZdOExnJug2N+WRU+qgKXLZUtYYmOHyK+V/s0ua
YT05SdOHREyinvvHQew15Liuy75yTe8YlzNzsAlPhAbn/44YW+4tUZzidji6vR59MMw6eik9aa1N
zmYpHS2Murqn5xXjvVf1r+CxtOduav/yWWMNn6rXHmTNwbypug1ukoPhcuvX8zkGcvPl5cPH6mAL
nx3YnXJFYMtGQTt2hFbzlDADdyvmkNHtBz3Ll1NCOzMsyEM9rdD2S6oy1F78gPnjW3KDr6IkHNZQ
F6/mFZA8wFXttefJVhvcJwI+gc29RSzsSAxJM+Mvit2PYlr7HQN0NWP5B+v3oFrGtBJMsBVNxrlT
oLQi1032qmVLMhqZs5u6Wj4mQj0Uc3vPW8GhPlUuVBacW3XhoaGyOXKRhj6smAXxMxkDgUquR73X
MMEzbTp6tWYPnTGdp7GYUC1gVSWANz/WrUea45hurbk/a+DBjkJqm1E3l0u6MM8lD1cv0l/7wTa7
8gCIjOSv2qkwIcbHJipBS7ao0ei/diRZPifm2nL7U2lGCs5hM2Fb0/UaZgeBDeiAV2sPO+4XQ+53
zdBoaxrTCP09JeCjNZ+gieE/0a+iGbUdfT7Efg1OhP6QVW0SQizcJKomhDpL1m11YIFr77yK/XGP
/s3XwEQfwSuhe2ADavK4bZ1bopoJ56HpvPRacRmbi8EraBCH6VqMP6p6IiTCSOkeDDx3do3+RXY+
ge4DngdeIm8+ODHjHae1OKm6dAvoPz6ttnzkvWvZTg06dD8jv6u79LNiXrFLRqXvKtU9RhZSbKFN
Zqim/iqj7DKs+fHY8/iHk5Kv+QKajpsaM7TzZBvGQ9s3XOukivgjRTYomHAmuDXETUVnxgKKv18d
moboBeoq3s2pyJjIDPWx0IadAnNq2ESFGoI18pgul7XsWJh5GwVFi1LX8btRnCYB9MoYu9yPK/o3
g9FwYwEdY1iduNkRz+pZR1hyplF+tTXQ4W01MnbTbeOcrXC5U3Oqr3NRfOazHWZt4v3tWvVsqth7
81rC3IZoZukdZcuWqCdi7To3mKZ+3K26nVxBfoNrAQ97LkbQO42p9qM5kUBZ3/wshgxIrUW9OMz2
xh6YfjZxHmKKJHZVK3TImmbxNiV4g8lEbvw8cq0HFYv7os7MvyAaiM1uwqqCSlaSenlStecFqmJq
0q5dd2eacc5GCDiPwPDAIOd9XfdjjJ1UM2V2imX5S9qf7ae1LUKrmbbdMNZ/+XLfAJCYr1NvXmue
FJ/6YL2zTJJKWCiReuAhTtZF9OgYZDhFxjQzil7vGLM2wBI4T+acUMkIv0QaA8fzJux3HLPTBbPv
ppdQOZO5QTysaecIu/GdDe93dXHoE3lAnWtbtKSjz9al3CA3xUUM6UYjCJg0h+5qQBf3hTsOJDBz
ynWKXFebkSM1rPtdeNnfLO+pMhVSR17nQ6HH1m7yZoSsc3TCY4AlvqBRGdVoHp3IO+S0GczbtItN
DIrroIxpxmnL4R2Fw7A08C5shgWG9+LO0wNhv7u2dYa9N0dRmOiUpI4hyFRcmocqiVSg0VzImzLZ
UO68ESNqzAIzymFZmFXLAUlt0m+EblBOEV8IpoR99JBjaZmNH9JsjhbTzX1WrzvPKb7BAmzbfD5A
jH8i9OPPRlMVJhdeEl9bOGyAou4dnZa6q7mCJq2YtgmnMHPBuNiOmqKyqOscStQcn8bFhSdAfcVL
lAadjN2bX1pBeHM5eEcKJOwk13ThZMLp3u8ZhfIKilBvu9D0pje9rxjzmqnE6G3cRYrxDtP/D6gF
HNmScouEavIyjYs9G5iqPc0N3Lq1mC+niGMYBPQsQxrpFMFseBxtiLzsaLeqSRwHs22DaYjvhpng
J+VuahQ1OwlZc8++Z9Oua7Ezi3mm2WfWHdfVoRHtL86Pcs8IGxIGXOdEoFtAP0Bl3zZPtplmvmPd
bmuM+kX+mlndwaKe8ZOYmT4gNbwbjCO5sDEaiukFEeh94ZSsQwo3zAq55USur6UxVDfkZBS4zaBf
C7FskXknu3TW3LDsvHfYDssTeUAHLGji3DEzOdzq4OlHetWxyYpblQ2oeSm3fDonrSqjsC0YNZjm
sM1tvNxzoh4WxnF4Yqvu3liJC80gE9wT/BQ6SYmIyS2JZkkh9wwrYKFpXzfl92wycBUCnHsQu2PN
h2OX7K+IcrDHDnm27f6ODa4LXRnHxtNoduJHVkwmS76bEolzvNKHkYwgl7Sg20ZXmDGwwPn1t89N
LIUmth6z9irGAx5a8prfJj1WyDrxzV0NKfKjGpcde5Oh6glmZ0flr0vOLGSBxtIvRYJUEmEm2c7D
3qJZRGCcFKGbp5euYsfZ1UOOgWIGodRbJa+x9amalDRm5AeMDqOzgX1FEz3yHebRDG/AntN/Qv08
mKzWtqLQyORZO3+YnF+S41nEC+t+WmmUGRZETL77+C/n0HigAnVApkR96KSPwmVsDfmFeRsgamwt
CB9TjlUYdIVsnpmsMyrXi5+Ogkb1aC2nBQAi3Ecm0MyuekMn6lB5+4hBxcYZWUJVOsWxsutrEo37
ql0J+EQt6xN9woyP9FZfACF0Of4dFUvqfmXDFKnGMDNH9sQEP8wvS8Kb63pbSMmhRArmTPAlEa+O
gEGDkTc6vO1/s0bvwyYPrTGPw6ZCLKjmzyKDK9Z+1KT1+YkxGn5j1DFwGPVgG7s2iz6ZYb6loq9R
+TxJ6c1IOfB2iprcQKripwZ7AOvPYJAUBXIepiPcg+d5NpCHzM2HNcNyUxHGEKyNN6IASQbA/Xbz
4E3k9k0+W9Zkb8CGCWPaJ1yLyUvU9yFTFfc06fq4HYr6x0X+yTCvr/Z8fu+t23Ojgdwr8yyQRWRy
D6ck1YLXSNLKPK5IIxggFwAFC3VsvfkmjzDRBVjajqKOnDSa1nNb85BaclrubN1NntZyutjRhyaS
6a7qgzVXHBAjyiwyXDdRw98omgMPGJuRyLvR9phEadxiVfwzu/GTlvb02z2w8iE6TIkLTsnJP8yR
FZo0S7aRyY9b7vt8W5r9/DCaP54oLlPPpoekHNwqb3gAM1aVjbUBRnRZcFKwKmTVphIn6Fvv7LDY
Bxd3i+jD0pSt8pHdptqUObpVEdeHsjOeqnE0H9PbNwT/FkEgUpb0qvJjsDqMoI75kVUxHFrFEoRi
8FdY8Zbq42DEDsVTp5CzDXp+U/vGPhkOEYuzObQtyybM/BIPiNs4P102qIbhJzYfK6U8K46ZpI+q
O47WihiAmUSixVdDzEhQMox5JZij2HhMa0VsohMzL1G39Z0ercRKMc5EjIJnJiLgxxjmQ1KPUHBd
bcdEcU27Qzew17Rap7knMKdlZWOP1xuWmUl7FI5uwn01UAYalDBOPXzl0Iu5t1BkNOqDLYYbGHb/
gjKYKX/RHJx1eG8K89kBFOVrxrdgAKjR3m1Yrd2hJ/1LMC01T0Y/ytSPHZbc5o2DZtAq7w1C0Lwi
5yQS75WNAkkZC8LAvt90qkE+3BI5K4WxrRG4IcnxG6HuO43sqpHQWLukIk5W/VjG4xVm+Haql3cy
XwtfQb6o4u9m5eNxKvnLCAnwi9Q3zpLnJ+9RIEazKlt/n10Y5pOTE5diw7qXmuEQGt4dm86KgY+Z
3VZkAzvLsr7PMvahnZ1ts0QxFzGs/a19PktzfemmCnP7IJh2A1+ss+5PbSvx0EDz8luQ6HzPelqS
NUKkURc/Lo6pS3dT5/E6Ir1mGIREM9oJQ/seBOW57WAM0nWBYK+T6LKl/HEmnZgqKIGuWTFIqarl
PFNohXrDZaFEkgVwPae7JNMexjayDks6UN2OBWNOVNlSyn6jIb7xibTC7zgw8kq8C8e/sU9NkTxZ
Hl61HHUsuwn+WSZqulRofEYd8TT9rB7qtv9LEOlHZsj7TEfPIvDxiJquQuvMb7nYxLi6LY01jLVo
fmaDHtFfkZGXeuG6NDjzhIXDsCMu0mMxeSRKhEhg2TzR4qSPQ6m/d/Y0HYyxQQ2UghJbvezaWlUD
Ruc4sBgLRGFXmySCzIk1HxFY3X9VYG121eS9LY4grwbm2Xa60Yo9tEir6JsNPicIF7Ig3d74ShN2
ZLHWmiQQMjwZh+qUEvoeGIv3nvH+bFGLP6U6CaWrk8FXYg7guseajtdyx+UNNReo32r3j/L3v+wr
3KU3e9h/uG3+46f/22w1BtLm/7+thmjaeFm7/s9/9+Lc/tC/jTWu+JfuGkgkdMN2pW3elNT/9tXY
3r90HC2S6hIFu2fdFOz/ZasxjX/phqujsHZZrAi8N//PVmN4/5IOawAhJT+4ujD+J7Yai3XPf3MW
YByR+Al4RR2D/6Nh6/+ho6+g+qcIRSi9zW+M8CXSk3o3ez3qnrEet53Hf8QrOAjsY2xqbfoLdDZM
3PVHL5uuCf1SaHeZHbpmOj2lDPg2EWt9EpKMJGxx6Po9xLF95wCxd7WFfmP2/lIzYalcVh5rYN0y
Qp1v59vce2DJeqxy+k2dSMZWufts6b9K15Lklq5rgPjktC4WKOQYTOrtnCagIlzVeLFBwnUlcZKV
PR+WxnjJHYXOsBv9Lq6+bS1FxDDyZUTBEslLBUgoqKPZ2mMof7Dt/JIxn++H3g1XAqCFlrLLrGBy
9rW4TlqSb2Ds3kzaqHcac3wvWivzbZqafdeRKBu30waHKVU14Rp6WW4hYsbMRt3nXpEWkhUNiqHu
XS6edVQWAR8daohTb8+n1kzQirnPGB5B4FgsCdOqt8Ih7iDWOHwwvWtvk8V7hXMV73qBT0ZazP3c
V/T2dejMxXeTLp6ftNUn3IqQ3p/CvkbbBn8wLAbLwAYZXaZR/pVkGx5yAZaCkS4aE4cQJHw9kOVy
SgWGn6J3GrRPWljoDfuP6gW2dLdJE8TXterfUwD0R7kyZbDj9CFf55vrkaW+8LAJ9t0S0MgR8r5+
ETVQnfu5puWysvNUtiPsP4ZZ2kmL0eUYrYUt81R3REzWGqsIUydbcK2GcafHfZAjNmoEYwc9RiFh
QCYntgBtN8/R7cTs1slmpJN9RR0RtDTYPGRjDofAgcirkvZnpXkPUrpEstm0A//WhPoJOX7XaJdh
Tjc2dG0aKXb+o8YtMtb1xrKZ5egl1x/aDiRuJaJVS7LXZfusnWyjPvKSImOXcU6KgEOmY6ah+xMN
6pGlQdNZv2ienpwiIw3Qp9dnQemek6+1cbAKBaO50eZhCBa8MOjsxcUb+H+z6t5buAd9WL6vtolV
da2il7lJvr0RhUUmnASNrxcO7M6OCXr+c66cDSSkbp+XzXh0smhXr9Lb2aX2zsSOVJ91MDa1h6io
bPkyhGZejNtQGyPt+4oSZUfoPJHojVbt7FE8JXr6Itt+eaxZYJo1IjpDm7FflGxGMwqHeHCyRyfj
sdfz6I5E0ox9WpKcWOloD7wSSDHd1N3ION0lVnmsp17sCxPzEyyA9aNsDHlo3Zx7SS/Pw6DQHEJF
lXKjwTMPdE8/kAZib4oIn5HlVelx1tR5Sfs3qkuJMPWADxKlI1lEkM5YPJjdbp4x8SPjjLYAGx8m
T7I7SqLvqDXF3oBAlTLn2Xc2G2PKy2k3LXNQro86iZ9k8qCZHbryCck6hwCZdHq/zKEYjO8lMv+m
0yJIFWeB6/Wkk+ledTc1jrfTZUqaIphwkVXg1Y2oP2WMvBRZkNepvh9uqpaqctXGgIO1VRMHzAz0
TjoDG6VW+5JSe0gcplBYEaNAA8FB7JprBzKDylKkmTo4kpnAQC498Ch306rO3q3tvJeF9saIeaY7
XPGwae4+SRpGyU59aW3+mRlDRuI8By8olyYoMPv5dkoWYYH6M+EAaamgKJaftLUBq6EwEGhYMsZS
29gVPVhvFt+Vqp7Std2JCVMXGYAkiS4VOu3I9RscRFuOWNUuw107jK9F1r82jUAxJ9p9LuIvxrKk
4iFiop23T/gGwiZekb7p3YWGEBRHNlwWw36IeyQbkfg/HJ1Xc5xIGEV/EVVAE18HmCiNsmTphZJl
mwzdhCb8+j2zD+tab61laWbo/sK95zaHfpz4OWc0u7l0nh2FVcJzNEo2Ui361jnzKpFmD073wTgF
aOIgs6j0XmUqjCYf5oRqwAK5LZ16B9lUu/x4OkAIShc9LJDrV1lHBeOs+5bkGPajO3Z2dcKIhIXP
2P00Y3pHngLFVK6tIyGuZjTIf+HMLm5F1WtpSfz1ZlVxMzdnOVZVskxsjnqtOKPOAzLEq2XwSrv2
QmxMVbwjOcnjAVAKfY9L7lVWVeRJhmfUZ0s82jTXLfg/SbRu2o4/Y9Ma5AXMT3yq/i4Wuld7TvmE
kjFrizEuJ4Tqvak+M/UYKPFqCvnPrmAE+TCcpgn5Yl4HsMgODSSzJPRtxksM0HamRecP1LEgJ3CX
NbT1UrpH2QCJYY74yhtBUqrdzZEFI/OsFjtGcNbAW5sfSLjLdkjht5Pr2Yk7EnHgVuEdh/JHsLkv
LA3aA0fpD3am2DUJasO/FCJ0iufsBqpx+49t6qZzJh2LnU2x2zz/28j7b8YJz66tN5I8nCdij01e
DLIhCezb40Oo2AsaECazXB6tG0raZkv8BJV0Om0XDR7txKxxi7Ajkl0z7313iwNiwBVA0APYGqac
WXjTV9OKD6XVw6of+UQsBTJAo/rt63Hcs0h6mGo4poBsmCKb8gd6Sqwn8KzzOqIq2xCaju302pce
BKVhTiqrfmrDiU3ZUvxee4Rt04LnxRuSqm6u+bTovTmY0x2eJADmdZud+nw53V7EZWrfBlyGcwgK
3iKRxS+2Ey4/jE5TG7AeuHp6quIxVZHZrykuXd7noOg5XIvm0RyMP33A6Lapx/eqKH83Zdodmnz+
2gz12OEvi9eFZI85NduEy5l9i/MFrTq9c4PhAxEhq4bVOHobEZE1hzyzlllG6zxFvEdMD8bwRJRK
mXS1RsTTf9FL/KsA6kIuzUU0km0GnXemDNBEZRSorTuRPVIv/smCAMgyK7d18bakGMCwDuO0b3rl
4vJhWW6oBpKNBz+dNcZLicgZXPd6Dp4y37Jje+lfnKCSxwHz4iNGIdCMaR7lOv8cernsrKW9pKr/
QjOMG8dCvygprohmN7Bwttxc0us/JhfUcsrzBF/gjlV5C2GxCvch210/7RHi+d1FobS9Ip0kfG1N
3yy2PlFJ+XC3rRsCtXn+G/g205EhR3vS+N65Ttv16NoCFEKpD5UyDXKa1khXZMF0Q+7tSjRI7NPz
EnO0ewqKBQWyZZMuW364M1brRa/Fo70w+iH7AgNC9b7ofIxH6Xy0mfFn1ZrJym0xtlIzJh3zJtRJ
HyRY9fva2Ly9nL97prvOwAQJF4JFoor9gr3uY8nZw5QM/QNv+oH8TDGwsW6XLdgbvFeB4aEqLVGC
ToG9xa5vrcBlOEq33oiqykJpvBQ3m4Y69Fb1zLHwIoIhWbzqLZVmQnH5q8vEFxUqN4/FDsIuwmsf
Mto0AIL74X1l2wsS0e7aBcNR9n12MLHIsKtY20QvcIPweDjFsgvnYngw2xURFD3ngrofqmKH4tkP
2FBk5IMZ+Ei8cXvFgn5zzVQGhh8TySPkCxy5PP+TQCYRijeEBc7RKIq7OlD71rXXHSMprJPpm7+Y
xYVaMgKN1+yMCTX52NFzBMp+7vG8H0tFBDPlVUWpRuSlDa52VDBocUz8TtXQk0Uy/F5kWzKV4FWY
5z+Fz5KI/r16FRgb0qm4H3LgGRslDYNjzhK3IS7UeASC0sepDZkUSL9bHMKeU6hypt+joJugrTAi
ScaTCl/Iq3UhysETooHaK4D9iAGs5sQU/cWqSw5gjOp7jcGDUJr55B2Ubd+PFehM7EnYd63ikSn8
uIyvQgw2oFj4dqFhmkeUOjRPQbjueySu+7pgNA9RniqH1skyGWFi39ja0bnY+bjtZQloTi/ku80f
lVsJxB1+lwzu8uSP1HWiIcFD8U+B0jZ2kGgLTEdRazHREsX2aNx2wHm47XMLSipbOishwIk1lLwZ
+jK2uAbuckw0YqC+raY312kHxnCOxlpkfUAWWxDz8q3pLjUOhJ7Le6CQ9cHoUEAC22oVIbXG6leo
KsxnVJLwIk1TRgMOOqj34as/HbSJP4lA9hecgOZOSfkU9GRhBG6OFUPbT9q9QZ5ySqAZ9bk3ePtO
y6uN/yxEbQHXztiIq0Ugzd1+rJTLCMqYLrNejRP62avXWV+WWPIdMmQzGXWXHwgsIzgFkaTguMqJ
sqMWdZdY9IX4wKVAyRGQ+lb66skcwuYFJHARm33DEoDayaoMKvMBeJBFJfRgOmn2MDrBm6rD30Oq
zBid3vY4SfPaL1kXG/OLVqw6154qpQhLENJI03YGKWnU1D8qHB+cheKEwIGTvi2vmXMjl76tQyHC
/x7dvuVUECx41vpzTCn4J/olMozS9TSi2nnG0RdCjbkPzIPruEwTV2Qygw5etiFc78uccq6WAi0O
TWFJhxxbo18j7/bR9FdsVHzdikNRod/OM/s+cBXESrOd4ikIE3bg9q5zA0pQqkTQjyVNvLkebIlu
SoY19aK5sde014Rp7ojnzCwOTra9WSM5HTLT55mZP/e5ecdiRO48W3W7kWYwzjU4fCqSp5K56M7H
CRPpHAFzi43Ba4go7tZtjsOpeSsKyQLIyP/qdLAja2vMGGRlftVBQU3qQx0gWoCTaV1QGDJ61h0a
ebee2oiFfXcQo3wgCOMEDBV3WOefJfzaXeEW5dEI8ZTZykWxbE5IDfx2t7RtDWC0RO0zBNPR7DNM
u6xusxanb4bOhQ0FQ2903k9eUDp7K8uYszmEDCI3pkUcIDWb6fKs7ADLAKJIBovjmzTN9x6sFBBZ
4+Q3Cnh4TkDZXH30YUvL5YVuRFLxviK8YjcgcmRDlxQL3bmNszCpU14ZY2imfSowXSwB70na/ZUI
Wc/iRvHQ7XaaZP06DQrRZM0gomP+t4O6THJ4G1wzj+IBUQsJQQHlCJjuHeocb+/iHscvT6TnJZNU
6rKkS6KDMykPQ3qarLmXZhmPLlj2OXsZrfpBhpizOtOiJnPNy9bddSzpkvR5BB53UGVRRGtHUQzc
9yrN5QBlU0YKNFCEZeIy+/a9u0w+UZ/crPK9sAXa2WIW0doY9a4NKgboU8XzlwyKHSp8JC7K/+nA
uAmB77XJzLQIZzHtYT3YsUW4N+1mhfYDD4xPPX8mpUTSmYx1UgtbJStL3vfAG38me2gegqA+TZbx
BbQF9caSureLide9YBZcNxvieLIEz27wtvpjcL09RIv9B3+SlUwd+85VY2eYCmQumwyYDjTxEioi
1ZD/sPUISOHZkrXJ2siZl/nQYoSMVieLm56RQ51vDaUcZGM7h1aG/KryiCM3sF87ixx2Zrt9izpT
iRJTcDcN4h3h+ie7NH/HuIBafyCNc+mdy7xCXBKV9zpR+85zbu1Lw3rx0j5E1A082S/NWLguT0mf
dwc/RGfsVILNpoaU7doVRFWUQWsrSvjYmslR6V2RLR5db/KPRBZivQxHnIissQIi3Zec0p31l726
vzazAyOSTZdOdX1SrnZ4ntSYJbVP4VmV/Ua/jdgdCxYLRdq8hZSlTv2sdZGdZIOgKA0ww6bpZD/k
nms/tCJ9aQu/Stp2+S6QNQBPfdkgfe8cHiC8rVv8f+BKZThztKQ0BjaxkC4/ESMdFo1dis49fzR6
+ZL3YJ9lgHxJDRSLsqjUvnFUkmORk1Ad4zzoZOwWk3tFfcGPba011t7qmvpXNXKKEBua7rCsv9mI
D9eeosAy3DtHyOcAbb6LIkak3u/MrG20s6K/Lzp17CqnRxRL5BSEBQpiC8LAggkOgRkCmn75u8Gl
wBMR12mpE8qWv8tAIHSokVgazcjHp+Tq6+flrFMad1/nLe8VjRkgFTMJJSGSdWn/KBKE5TxEQc6G
pPWofn2fatWBuhQPZf9rakyam1mwWU5RryibB9CRS7IGyrtn8hNJyY+gYLvFfZq96BomkVm5y4OX
GpeNxOoka2L6c4nobsQWT3rV2vbBnc9OylZMdUYsZHl5LDgRe1/SJ/lRDzoUxlJsqO5a4s26oD+4
UIvbfEbnLwCvl7DE/eeR9yeZ09Rb+EiBG410J1x3tz0TysWlixrS5wM0drPkQcjDlTBwTW8VPuME
KY+2Fbxz8/+EDnk6rsQSLzm+dwyGjZOH+98JwxuJm+OXqStCrsJzDqI3GY7VI88m+zhryO1LIVgJ
gqBvksKR59x8hK63vTi+cdF6so90ljlImHTZ+z38egYMO8MnwnsKBnbT5frs8sSTSEuOVllfJwB/
uxBkPVDSIlp0puj2oPKnOGp4huyjAJC0g778RntYHwLmSUOojD2+uBr+PYKhkrnRBzr6S1DxO7Ne
h92KkD4mKY2KzUPqC6wVZFxax6MTksox4xMcjb9ibqa7MhCICrJvO+M0NAruEiOllxR+cDBIcg0D
bz5IsiLOprmlZ5wdDO015o0M03m99N7eQ5CN4wfdblYrvVfwJMApSEyXnfwcbsrkucFimI7MPoIc
2R40vyCqPeofdhmXHnjkUbn5fYdf8cFK3Y+04dIbMRdtt0pe9XdL1neHoryZ/ZvirRtIePi/UScs
D8t2lp27hpGZzD+nCoNF2me/AL6/9AG2NUtyG68Ij3SZw+WA64TFuSNv54JwjK3alPKAI+4gZuc1
Jd/0ZM7r2ZLLC6tWN7ZndaMqWh1FHRpklSN29G1sd+6G8n5k2VCjnNi3JRrPeTFS4nglxccW8G1b
3GFZZiU12WiFg4OXXdmdaaMHHmfKEaP7Y/uKL1AbSzR2+jm1OuRFvPxcLPdNPr05frHez0MxnafW
I4+4uo420pUsJESwScPnjW3xo2sS7LDe4BhoCC94ChPGR9Btwpm2HMqYX0uomj35LdMwM4wCRFiH
Fd26Th8W1WZPtdQPhjZyJJDL2zSPCOH89uj7zrVeEBv5dPU0nid37piOqPQ4d9sv7MLVoXaWz16N
9r5QZAwWfsBkSaXvKKI/Wvd1YBXFGyjf85tVNBfO55C/dgVvYZX9GSZmc8OMrNCaB8JIp3DftuO7
JpFi17eYzIyVdEikr2+pePEUZw2BO3liTVvSozTVA6NTkOj6TATQd7MKuMW1ltwfkmrSRvGRkltE
mAWUfS3tBf7U9mTh683xAnwhHnovAyZzK3UvbcKEzNQKSKLNSU6RElDDnOtzcxuJo3dw6eg9H1WG
vR4q473ezJxZ80qMH3OaqBiDh2Zy/nLJI2/32dlW/A5XXfddwSKtjHaL8sLFq0wcbrJZmdqjaLgY
KIQeWGh8ZtjJ+A/AHxY4kmY4EH5GIB6wAwMT75CXT33Zf4xEWmSIg0qH8dtYvKZIeeJFNagv2HwE
Tv6ylMV0lOQlc0Tf4cdjp1ZbhynzglijBopwavD8iI8JxAsLKV5hc3Gfx9twd8aIfVY+2gU8EuSI
h5OJ32AB+DJ/0kidDBbKDF1FJMagvjNWdF/hwl9g+eHOxF41elXHlKVbGL9mD2IztvPoqeZhgS0G
yOT2lJRllKmsP4lOfMqy3ZtL+kLX9+ZhBDp2kcCqSVwHeUSqwsGjdJrtqYtGqmt65G2Qy41AAzKh
6JaTxL1wI4ltodh2xJcfioDwqMFhPCLWWuzMPkwqyEpx5jgPim8nLjXHQNHcbwtHe1rNBYFExi3m
GDdooM3XgKFSBPeOheM6/TPcrWBJV/5d6tk6+bq8eFPaHnICIw7Cp4YpCmKc+hFjKgzMZPKNx1QF
v8vBriJ7bb5RtWexsfHns6WNi7UGvPCInWTGKSEk9/Bg0tBSxeCdqef63SNggaixBr6M/jUXoXcY
bNb3gTCqU2ewA/KbFi6pHs63gHv8rqcFWnXirs0MyAeOALKGe7iZ4DnWicqxQ7AHoirnsx7i8/Vm
m5+ZqWdbjS537HC2zcCMZq3Uk1V5jPAapogb+QVeX5/yQeQnMJ3PwARAzuZfsqHnVbbzzGMEyZk8
kWxsymM9Lqx0FsDWhkXnNVP1lZniknJg2UCPYJidY69dwhfP8oojO0R2Qto6GLx5PZpTdHk6RWRz
NCcU5uEk+ngYUG0yK2QAVJwwyoz4o2w8hPNPCHTv6pXdN/PL+tSxwd6NLdMRjcOj8zrm5SuPeFq7
RpLm67yjL9WAsIAJ69L8CWk5pqWcIquXz/bQXmylmQwRzqD9sLkQt/GiBtiNooCmQWRRucuc2jmM
YfDKX/KsJFo3aG07dftl5Ak8OCiC15+CPg2uN4tjtFDxTDLZU5/zIWtGyhrrpnGVLjkjrZjRCS9L
RMHxB37Yv21s+mPeM30fHT/yeH1i1wk8qGrsuSZvJEMEvDJ3AQZI82YsLTnYUFpTPjrOvCd+acVD
+isTm8U3P4NfBJnA82fCaGXmc1j5vq6Nqq6bIXJIaDl5k3ljR0aOt9uENwfmGeku67O/AQrgqzv+
c+bpUstQE0qb/QxAVzTGtmgq7TCZUk0d7jtkP2buazaEOOld9USuz4YZgmV5g8u/4RQ+3+5Cu8Om
xWyZyYFPGioJulyb+Rb7jKnOo1Vc/d5bkwrd9J5h5Z/Nro+qVweff4n9ru+p9GrzYq8TMX8VqXvz
pPJ9hmtrV1heehwG8dCsVpioxUSSj17noYDssbNS78ZLynHxi+A0Os6t3DbQHIeEdkGm7eG1oHFW
RyK6wZSb0Paq8CGH3HjI5aovpXvGFBOAKJqrCMo0r1Ark4Fd4106BMdOzwyVCpe5EI1gnQ3unizU
5y5VM4rG2wxkBm7WZeFzbhQX3CYv61i4dyLMnkB4F/HgELlo/PX9ziBjLt01a8rkiTGILzeHuQxk
FGSL39zq40E13nXAoUqFfCsYupwpwNdgMrGZp64/cgJfyUJFn1avIhHzDxkm5ZXc9LpK/X1oDJ+t
cZVe+otMbZW0WDuvov1XkOO9jbW81J0Puq7RiTthRw88WCgZI8h7fHmURxuj6dA6LkpolLdmGHP4
wYHJjN+LOb2tkuWnuZH7MTlpXBS5xYPSjQSbALowlH/vOVMPywxAfM68AU8irRwAN1Kn54Pdmw2X
IefsxCjzuOoCQk5dA8mRcP489xIIUtJoG/meiOzRTPGKjaWQqri2Av+ptWwwY1Q5RClg2ZHd0TPG
7rVgjjyL+TltEZB6sj7cNKj3q6kjMpRg/F0biCDo7FKFMVmgGK1wLQxVcCInZX0iswamDNWp2oCf
VwPUBNOfntogsFkgVTpWsjluW+0eC/z5O8+gwLVHQ56alrQBhiYDk2JuNQU8+WgpE3jbyA7bG5id
sNwvLec38bn5KwoJPC2z/AZgxDaJSgwy7S9n9dHPdgVEU5K78WPP8WYXME9oMg4Zrr2dzBpO7Llf
4pTR1cEQ9a+AlShbt+ZpHYb+2LkGebGOjUrf0zf/yDpeZNHoc2Z/rFtZox43LtZcqB02jkuL/+Y+
ze29oQvz1Ew2HlObatFnXmz9Wsmoe0Qamh37GWn4xEQeXJr1bTG8Zb8ynisLptHq1GliC1LgvOzO
9fSNoNRdiAhkGpnnbGvb9Y63arncPmBtzgZHmi36ykoDzFHWee5CokO8/GSgC/Z63PcdG2xK22E4
zHgeXKipcZOVuMhc/2nKMWvx2hmI0+PAmn5VYDaWlbn96qtHeGjoack1z1KDIOjOoshhkO4XB211
1ckmiTXqdH2niwJDu3oRjk/EbHnT33lPY+bdEKTlBVMIq5+VeoBEjYwMhPop5TOxW5GKuqP5h92M
sbMYu+h+lz8YUAOo+PWH2zs8CX6D/VIBeAxx5xIqyubW/9LtzFfswHkGmTgw2yTIQraKZ47/yxb8
d/L4vgUoykyqz9Dg7nLy7UYL8P9JGt0cKygwI+Qq23xLKysOTQGgOJ9fx4oVatohjJns1sOf4cTb
zK3VzgQMyXAgFycr4tLCGL8N9L9zfoRqdwHNrE5dZhhMnFcMoZHJn3xiHn3MRt86CEjjkV8bd1lL
LFRWVK8hfvPIBt1AejtOy0E9kVV8tHoKw4nhDdt0qnexys8unzrSXnvJQzW8daBmEONy6Gc1LEZB
RUmu20PdpQ9m6lFud8Vh4DqB+UUlXTNNNekbylIxayPKGmN9imcKbVL7PdvOX4GkhZmBH3UCniMk
9wuhYChQm9HY5aH4aXIWHH0VMMH1d550/urqH/SaZ8TUBBiQbtpQk+1aWf3JKxuN0cL6aGYukLlm
Rj1oVJAGOEmzIAOrVVt+4ofcdK4X9cLlc2lM57WUxMdi+EImIO7zPH98zJrevrnNnfrizLq+dHjJ
gZ7Vwb4AShgFLMfQU3qslkvSRihMe/LMEGRBAHCP0BS8ZOOTO6LP19RbjNdwvDnj3tPES6xfYlsR
tfQ3dscDBe934/ZHb3BWkLseqZLd1lxlXjmnIAyYFg2/K1RnSeBVX3UZnjvj5ihiilFuI7OpHllv
NZ5SzPyVOc3Xrgx+Z3ZlPanZeS4d7HlbMLX3tdvoAwap3yP1WzwGnFQKgznN5l1YjJQEc/msBuOJ
GnIClTX9jHxw16Wprr5VZ4/ONERmjncFJlaVhOsMKECM5GgL+3Oes/5cF3J63mATnO0CD445M6Qw
WIagaLe/nTz7k6eTQddLRAjztOY4ETKKdwm7QzhLY9dujvmIdPFqote9ZJ41HuXolHEzQi1ls+iR
u7lryUo7ZnpLghzbrqp01DHEO/EkTY+Vx1hx89/TbTE+GOmU0RwiTqHieHNvmBZ8M+ybNmc8Vi2R
Daq+m2S4k4LlkM+CcS3JaBzwqVyQCszCBQpWbdhR2lvA4Vxc661KMMQFdwY2PoSAozxLHu04bH3U
7PyMVG1qjNDZYgT1U4vuD8mzMYs9Dy1fsZPO3jWuxuDZ+2ppPiZNcrsu2iLxc6tnYO5XQDQEzC9F
bFHGsDOWkT9i0Vl4u6mXzCoW+WQnrajvxNr1Ow9d9cUhXoH5sTwyOndfSuJwbkCJV7lUr86WstHR
vgU6ktVRPd12/flM95b1fmK2HDctCnI1+Sn8qu9lUOKahwHmrfDTneZy19oIhchg/JWpRvAwVzC4
mvlS2q2fsHN8dTmUYyoxvDr1FJyMPI+drD3yeKDjaLNLoAIgjGJNrI5BWb5sZ2fDQVKVRRAhCNp1
OTZ4ZdA3yT49kaQDGuF/azLTgf0k3H+kk8j9ZioKkCJ7pMP2D/hCmOpbSVeq5Q4rhH4QI0jQMsfr
v258Yl3glthQ+0vRcunQgXBbKMvgthVhXNpaXPgbI6clEG2wSaFOcU23PIwAHtTZ8uv7FQEIRxoj
gtLzYi5Z64zgcdwH/fLTsLtRtn0tarNH5b6YVO7Dn3qzw6PQzXrXg9QuAh4Kn7lVmhGDyJaNUM3M
fqrn8FLznTVK7CR1364ZZvRHTY6OB51htQj7Mcg5Ta1SkGbv2Nkh9RgzY689myzL575Z46XDSTQx
M7vUk/8cLtbwmjmIvFr2holE9bYrwnzczz0XXOdkEkkhLawDgueWwvqOpOFuWC0zKjCw7NrVRBfI
l87L3GQYC0snQOzDBwzXM6m1zm4sMA6aaTMfMQ8vj/3Nz106eE4gGLGhzD+arMPQuBhXjNYJVlj5
OC/jQh0GQmv21hcjDcu7wmeW7kNcjxds+vwghNK4D+1YyiSYw79VVls3aj5GRpZffPvHjvpjMsmI
7v2+isPAMmIhbLwAI/ErMyc5+8JhF9Qzc9pMLuexptgzVdPvVO/xXFC9lWhFaq/+ICdWAYF2Of26
6s3JgKC6zWW4OXp1BR9oW7MNYzhU19Z1TmrhrZ/6LE/Gwsf76NVvQnc2PgcozTzSlbE4x4Y4X9MA
EWnzRfIKlFSFeTHO+uHP6nnNGY4WXbevDbi/VXaYcdfvMKMq2jxLL5ziXE4QunMD30WzjUgn2b3z
TGIlZe8vklkWKN6ygtH2yehQPjveNkce6iBaHJ9pAuN7TLvTnbBfi+Y2eN6KS1khT22EyO882mBO
C8JK/fKHkCUjsdEfRjNuWFjk48kM6bQ6pXRUwL3KxzQJqbvPUx3ec2LXkVpgobA/fzAcWx+a5QXj
onlgHHpcXWaYWWmgtWsr5/bedQlSNqjQwWRd3HqDUsFnw3I98Z6OUGlGqMR9OJ11BlSDzZB5DhrK
yPWtK5E1DiPLCN0WwA7ku5xMxESia4iK9Y5FVd0MEgPkIePtRkWbdN++mKh7N9buR7CUYg9/dUbA
R7i5yQhs7Q+WO5Nxllaog+HkTUQSQRYI2ba/4Z0o9kOPeDMEexzbVRBEq0KMZw9oImxNrnHZTZGq
y6+mb94yR3pnLmjv7N5+QSz83rnVkHTpeB+OE08EjtWHLDyELcRsii8rYohpx8ozvtc5fVIeKe9L
Szi4wIGBt4V2RDDuC2RVJ1VppZeMbCGxDH9oA07LDL/PGCuGGzY1VpCFfwXOX9VqaDaMdlkK7jUr
ZlK6buRdVoYOhQLDzHMIQylRec5+lP3VIuTtgzWxWtkotB1o56kzHWnxUio4FuNMTO+WcfYj8pmK
OBn56ECOQClcTr6FwEUk6TKd67zM7sn+tY6K9T9bS2T0vO6tx26z7/iDQUFQBK8LA/Nxisgkmi6E
N119rGuzN/QHY5OPEztrC46K6zhMV93IHW0iUgXcmmCuLrVzQy6QtMT0vH1fp+rTwUp64NmYL/UA
dxrZN6y3zbsjGuqZPYPAEGfc+SZ7sDrNPsNCZ1/IMOAlxhpE2RlKyH2+up9I66ZTPr+A6DR28PzD
BLGTe0oX6nVn+lOBFY3GfDCjMpTmLnSc5YDPDd7Imk93tWkemAp27512xAnZAuAd+kNwphVeTZBO
0cK0ljOVvil87zdq3mDupx0mrM9sMWjwsptrloPdmVIM8W75ahP6tTPkTfhjGueAYh/g19EnfMEP
IScUXfFGzzMijbx3Sv9jFQYade9Nl0BNlp4hztq2h0B6zjXXRVJnLKOUzn77s612VGztEVkI+77a
7ZO6H+vDZtpxisrt6+aLRm46/glqphJ49JHFef15KW1UcmEBlKNJf+lVnit8sawnmLh6k4CaHaUt
bGcdyHfQtjIq/Se/XaCTmosV0ZcAMPS5f2s9mjdFFe62escFhhtwGy7YWAxi9dABWyuhDn1e3Isa
OTAqn7lJX1gooqss0bvodYp5Mru4I3xsRwWERpD5PkZPpnr+D6Dn9dJkjAMy4AtIig+1VedHs0Wn
qwhSYxAC651OKpPnllNtZ5pI028itKFNX8kb+iEwbNmRX8AdOHYirohr4iKk7yxuLv+5M3l6gIGa
XdFEnY1CI8hNpDFZXRyAlbHkTyEbB8WPloQlSqd40BrWWwZeJiFTQCOEQOzGEPM5U8FRoSrUA5IM
OGC9VR69EE0KYfR/lj69I9OamtvAbLKG/RGyxU8qrFu0p2IomOI42Ty2TsICy2B0vhNt0vtyQ1al
aV5tgAsh4ZsBOH/fD/hEoGCs5cuGruhsN4Bti3qfBUgkSXvJH3gn9zZOFdPe1G/bYblUYih3PPMw
ONmnskxQrZhmCG17c2zrj1tW3kFiMDxipvf3TLeuoqy+ZYd82jE1FmXY0dpJ+wRgEVdFbV/NNjUR
9IAVNxD4RaFUzeHbwqE6B/dWY4qjtVDvAuFf/B+NoieyJ/rFoijv1WIJ0HyhoiggGx2a66VHTJKq
jclfDxLC+mcYTAL1bQfjyXNHQypyjVh+EW2SkuBGV2TurdLD8pMO6OYz9h+zKi+BwWZfpP8WEPM8
pdWSMJySUd1Tnw3M3INBErdKM3MzYLCZRUoN7RZ5W3kMPzN3HY+r6OEbHw0kx7C1USHwa4yo9JXk
T3sXIg9aKgz74+pctOAjZTvyUeeVOMuODJBplSmJ0d27M2VgxEtcqz2NBNrNnPPBE+pk1e21sXKk
q/yLbWvmkshPQ5cwoZSYXB7km+TdMg6D79LZ4SsXGdBELozE7cw3CL1iz2Dnn2Mfw5FY7Kbx74dg
3nsCjGgp80fYqYxJCZkvmpkz1+POYWeBjCtzzGvdlStr0LSKCzDryRB8sYgPoUNJEXuFkTEWsz3w
2Xo+Y8DZsl9QmIiqn9GEk/NAr4tkIXV7eemWAa8Rk+dgWK+bV7+ClD/kQCZf2mTL4VFM6fAy6s2K
h95tTmRlwy3j/5g7Rq8LCjrQPUhusH7mtMS12TJnwrFTkcy+D1JOw9xiqTDWqc0oAJorbqhKexCi
becrS0cjZjn6WI7V49ayuXUq4uVbq0eOZ5Pxp/AHoK7X+64zNq6xGjopjID/qR0zp2MW6uJeb9CX
mFyW7x24GwujQMysggM64+7OO/60M73PeYgKyoosRItYVbsrXyzfk8i7xkr/W4LmD0Pl5lpTx1Zm
QGJvg+qxMJzHEQ0cQzZx3wjOV4NLDxNmD95KBGirWdMF4Dy5w7+9bPknxnCKSafrYmAQ/7F3JsmR
I+t23orsjcuvOXpAZm8SfctgmyRzAksyk+gBR+Po9qBVaWP6wCvdq5o8M81VA1qSlVUZGQE4/uac
76xba7yfFQBleon3IC7Io6KPmVnnwtaAGSTVs1kaf6IiIen7fVYtq9HEe0+0fCUqsDiPPaTVhCHP
AKf8UtzqZVLE/B7UrvkT7DQH7QTbxcLBkLn+uOc5pklRZ7BZGm+hKtTBQtfrRyomyRuvVXlpSk1y
rnDhZlLtOmHG1aSagv7Trgh+o/xoe3pgN+BSQblQDP4Lo26UY4Tirds6WffmiLk1DiiEUXIx2hwZ
Dya/6iygTW/TN6REaw/46JmNzzrtIm+Tl2CQ7KFRbwCW4x4tzNUTyV1GPNOGjBG5WFQY9ARQtwjS
kro5BlwJHEczpNjJP42Wke2Z7CbMgZg1F2T9cUN6QGIuTeO++tgCAcBwVAu7JCyTsOMI154DpNRr
p5+jog7PinBlO1SD05IXU/Rg90k2fVYtzOjR1V9YloqFmEq9uRA+/FSAL+x+eIvb15VvfVj8Aaxm
gUiSZ9ZH54DWGTZcdybl4exraqfRi+e92bVyNes1DY+g3Ytz02DZV99jrnkYKUR3NI8Jl6Z7DKhg
Gl05V3Dy/YZawp3dvTkWu2Qs01fYBZTcCzK/8E6FNlD/tOYOBMOy4JP3pNjfArskLxYLzKjmcE0k
rrUiAfPcBO4GYiD9jtnzx6J2rDjgF/0i8c7ynWCUetkR8nA60HbIbRTVDctZfaonFJtsb/ztZI/Z
PrDGa5P41WmU4XtvBSdvip7SDAeJS8gLuMiVPbIgSP8oa2TZ21bhea4fQ8w5a8tkkZI64U9nHAPQ
dwp+WlW+lH63RxRLCNBYE8zj6rWaa/OSB/zuuV7Gt9hZ4MWTU/xmVrY4pEbQbmrNKjUD6V6yJBul
wxQmB8qSR0wHh3mVkw1QWKhvmx4XTtay2Y0ZTnbERq4w/EOSAuag6wzhF6wJneoPgxFj8ZKnVnAm
uPTeqkDoyhRzGqEjyHdUtOmVoc6hIjTO9itz3dRFuE2b7D6ZOme3UOuyVuRn7WAjASGCMgmkqmNN
V3sRsUa+AFoy09uibGcvlFjX3p/udScyQCBQM3NyHMe6fe8dT+8MGfLorY9lXyBFcLxzh+8J90U9
7nuL7ZijZ/Rhk/OSjO6ur5KbRarSoMYfgz4NOWj+kuHhKhi1uXemnNvWQ6+HcnWHKQI7xqy9HWpS
UJBNGqx+JZFv301RsJPEtbcGe5hGP4t+WGZVCU9AAyO+jYkqzenHJ/GYR7O8dyYm1UO9yBT63xVC
2TVJJ1+pXJqVphSs/egcTXtejV1m7xGR/HQHWkJX1yd2N8EBnXKwbsM5OcR4jVmULSRfz+X2TjEO
z2TG7to+f2TsjCZW+8kWU5u/FglKusZRp06673FEwdQyCWBHzC00DFDgbgMPt7XhL5YpFZwMl9FL
Qe+GzIvVQtcTaFQHRbwL1E6baAgUWhNcl+Wmw/XAJ8F50D5nOOo4ZNBt+FCs6pl9j5uoJ9ec7Gvp
nFOdL+Tvz6xPnnnrIGJapNMOzGMTNJ2cmtDBi5qRp4PgktqBY9+P92E/dvhmxMEsMbMpNfhbt0gO
Flk2j0Sidezp48uCPkEN4qxbv/eW7hIHmnKuXZTtkBO9qkTcUMDYyPhque3DjFKtogqivj8D/eDu
ovoy42DtS6ZIaJJZLFNbP8AS5zAJmvvMUflhQgkuB3yyo4CZCFZN5i0TsUjtssweIKGBQ6O2IJgn
fIpL9WKP4gGZBYwUkbKb5AMPd0pyx/ZC7PLZfvEmcaUl8gbsCqbt7zyvB0s5NVdfNMaBDdbsMOka
QE+h+0hWiSJXHkUNCQa8+Uo8BmmWwhHxgw1uF3jttcUyZTDsbJsRaex6GmHlIugzYxCvRbMrFkx4
XvgfE131EW9oxbyhfHXqAJ3EHPZblmeVcW2hHsxJIa+V8S4HNqTLgLNIQPV0Euc02fCM8dNZ7hVx
5BP+zILwmDUZGITdmSQTqG3mcuLiX2lv8EDWnnfJoH89JnlUbkK6o9K21tIJXr3W1LtqGVCj5WTH
MBcYLQG+HVtvppZUWDZ7rMZDyxDSndNtUlvpxl4026XFG2+Tl2UF9qHSt5L4qCqOuq2XNBLqCqFL
k8tYNRoRRXqjs3dV/Wq76j0gg/qWZuKcx+TRjHVgkFxIHixM+YOyy+aBjp0QBNhkKnltDQMjaW78
rPjT9+Zs/7J7KlDQFzzy0cGAsn8ovOKZnPUQVRdhYnk+TIxRUiwnTfMmu/S5G8HNYSCu0CS+jKGm
FrPpbJFVsx+a4Yg1fclz/QedF3oDMraxo6vLEKCr8xKht3lOD6xMfI6Ni5Z9qn7GpQGFRZg+tRZp
2arCsD/AI2sDlnGRfUcyPXu1YP6z9F55l7Bpy+1PAdubKD6L52kl/0wt7MFSMZ1vmQass26e1mVo
9Lg9rY0nh3jnWRNngvscqdTaR+3Rs5FLsA25oaFCv2uLVUEzzQDR/4JY8LPyj6YXwd4oTXBrgJfp
yV9wDLpnJeoMa3l2Be7J3I0zhX1x+mbFxVHKLNmZmeVujIZ1bxJwfKS0JHQkrNgZZl6XSZ83IVFv
p+SUzgKyaqrHvUKRgu6ruE1pztDTNi45ViXmt9W+EfyFpZhNthTiAREGQpP2D9te2Y3TZQod82xC
VUWPrV/AQRKBVqMbIoRkFZK9w5rVJsQnbdWdA94VMe/wWOKsPhSS9LHG59FujsxEoh+GF09He2Jn
US3Wdyja9/CU0XJjV4eFGVyQMNvrUbSYowEroyKGfE9kHEzrLgVdTH7fakA+gBiGSy5wVsWAVSUi
EQOA5ZM9bQjBHm9DBA9FdhT6zJPXYPVogoL819DUpzHA9c8y5Txp79hl9U+PfY8bD6/kMT5JslnW
Q4xVP6UciMvc3ZQ9wnrt/Y6ydo0vFwqgJDqlQt7BK4KH4KNdaBS10kg8kcvR7eflotL5OfoeC2eM
Y6hPCKrCtrQOEAHtEqTvk5WgLiVibsDlWLfZCG7tUFaGvTeDB9MmdV36b8xocJL77z1gohXG+WYT
R+8astQmyFteZs/2auXAFyeaB9CLDQ9sbSqn3iLWzo9GR2YUwQuHIKhhDVrYjlnO7rH00/mQ6KYZ
iNFgNFg7TEw4ljE/ZTnOFwhgFEJKXJJskdzFOzWbT/3CrvbGg5DVEx7G13noTvjhLvhLAIpL8Wx1
6SnywAybzbxhRGuvXeZiyMnUKRTVT0Ci7Rl43t7oygEdNSZkPmYeIBJ6lW7KL3fq1mlbBFszRD5R
Mt7Z977jHi0rf46RI+0NCPacGx6qe8GTBqnFxrS+mhzsnLZmhm5jm2087QElWKznzU7XasKgTWvf
fIBxFBDNfG8V2xiXTHDVbi7ghsZdue8DvUVurreoM6rDWPHsn0h/WzdZ9Oo3Bx+P/S4o9O9EGZcu
mf/4ACWMgL/rjKl6J12m8zqfWByDJ1gXSbejFvrpsp47JAKIgk1PFOSBcSf0o16yTOKRvNiJAUws
X4qoSxBRMx7AX7PXNeOvZEKXmHvjQ9rOZ6uygbIOBW+XotadRPHLMt6jEtG20AuPaJZrMbgInt16
N+YZdYei1IpfhAElusUXZmBRyVmfMPpdIvq0dQkzZlLlZL40YTzs5ronvcoYATRhIQFPEi3ypnFV
A5XdmWWeb+KMMFISZBb7FIQOkzMtKJKLgezQw9K73btW8+7YidhUc703/OQNj2eo8/5C8MsSGpha
O+7ZQXB1tlaArMBnB+0w4w4qn/So/heDDdi928EtDSzB5L3OFiSPkU6I3Ayzal4RUrTHQYvXdOzs
jVV29Vplxi5CchSPL37ofZSsLpVpybupz65ZazWHoAWbO0EtHiePg6bQezJAnH2DB0YQmkw2Tjo/
OA16VFyQHBvhMUiUBCSKBqH/QU4Ik8jkm0aPYt22oCJX6DoQ0H8mtvPlNj7hmX2OCVw1Nwmbw7UE
zgi3v7JXQMyL7dbGl05LDjfPd9elrCbkCeyB2XdFMyvBNIY7mJeECYvC+0IJ3N8AR629xvQxttGJ
sIk7eSiEGgf1emIS5RTo3/yN0l0wCt51RCNRh6qximk1iUwxVqmIJDYwEAm6gbJvKEZBce/oI0jX
R/Ki4l1ncHcEOmB8N27AKGRne3EVNmSyTG9ZIqqr0HSFxGJeOJ9+kPdK1EoeffZ1YF8zJExFmM/n
dnTeuwKNRWphw3UmfJu6czB6pvpPBdp/NSXmhQb/DZKct2b6BS5UeK+4MmsStsjEm33Yra+2LB8j
2usTZ/zGcGEho2SoOrVFlcI2EuytGTcvqtlNuYHMriyOIrIc1keUDWZQvPfe5D9+f0nQXhszI6Kx
1TvcOBvN9AQW+mc+CbmxjdBmxMC5YQIOX4uagyDJxJM2fOegY6gdWedJAMfdUx6JO8KfZgaOCswj
EsBzmxC23NCCM7KzxAn+yLUtsp5psXwMo+ZhFPpoMjIkSYv9m8Nc4tzFQbk1K8FGnCIJKZGx0VXr
YQVxsMTI7kiWojomC7OWyJQhzZPXxmyKW+91v53wlaA0ASLaQq85o4FIOoVDOYVNQ9LPvC/ocleO
TDr05eWj7Kcvjlr/Chf0Z9ZCmRQmpkmz9Q5LMFxdAX61yAJvUiqX1CzShyovjnPHc65IGYw1SXx2
jCaEd2CGmDg7dJPAXjCr1nspyg+CTELO8njhwG6tAlZCZQxoCSqPfLLQ1du48h7rof3gee6j+RBh
dMlawt/STjnbqZfYuQfrF4L74mSN4ZEU4Rd3jAIcXA7edpB324wtxRrHIYFsIfXEIKqegp0MipQs
DkfH3T5zWHBOYwm+JJCU6lUVgQIecdqxmLKc+hodsRapk1nqA17+n2U0YzubWXlSCJDaAFme0R2t
6weR5dUN5ATPv1xTiMZYmKb8V9onP5d9PX5lFmuaG+XRRHyEM6nDfJEyWnbKYt4OWLI3Y68HXKyZ
AnFZw+1t/E8YyZm0GL7Qe2+wGAphAxhPN9JA75UQB7VBWUm8Dz1BYiftfR8i+gYmbaVVd5yoR+Dc
h9sOVyP4pjZgGuX8iLo3O3Yx58BYfBgcfhrSnG6mSBysJAXyYKnn5fSx2rvWCl+joh7OrCblfpr9
PwQ4b3Brc12mAzNz10KtaE3PousZ+HlWtof+eEdjehc3YIos6pg+mKC5u81b2E4DSoPUO6R5+Kah
+V1VpF8tzNe7xd5glyxBGyI+N66ZZBdCTUjeXnZHDJ4YMj0EeAUudv7MIu+hzjuAm45FfWxtVFf9
8UXt3PHMf5jqpKfbMjj8Jn0Lg0RudUoig8f1DgKxexA5PpwYjxaRGeZ2YAOp8aWBe1yksyXPVCVE
9iOX0wFcgxlBBup8T1PcGg84CkyklkBdJj9ZgyMJT7X7lIHIvVp+eDNUU2OnE8k1KbFwl3C210kL
5lErkC0e3ot7U77mtPPU66y7mhRNRUYldR9oLoZlTmS2oJYLK4xPBsUz+xA2GzULRV349s1MWqwH
44euZH7weRcREWpsjXzE5wjpMVdJYSESCM0DYX6FbpONjSK0L2Z2ViNowxnXw726jsCiH7rsjtKe
i9+x5ufYrX5ZIIEqF1+5p5g7jVkN2RQlCRZ//NJh+mVK4ExRqTa1gdwubDRpgMUCuHUnslqnZ1Zb
MKP7Mt4kyJQi5+rrxYoLxpcpUhCfO6sXF0NNt7wOzS2pTI/CLX/UIevOedDl3QgtUAbWe+A4wa6e
0fHzqPrD2CG92t54nAEXNJAiwQCAds0mcPAD4mmEMQdiI//YFEn70sCXvI3Q8hIey/JwUDBv7awx
gCetahDCmZ//4jESgHNnZ06JSseJ6JcG6ZjIMT2HlfrUFhd/SXk55sFdicBVDtG0wQCHUrns7+cs
90nzI6wETh3DZ/hBRtuiWWNwNKks3U1T/ZpZ8bIqQWRXRfKAwIwShowC3r2RoFhyj/olpiaUJgOp
yMIIGxp6q6PqKZ7QU7dh229NgW9hDA9sn/qDNmbCuYzywVqsN2n0pyfiey/C4cfotNAFQo/9mL+C
/Z9wmjn31CMIGKtVXllvyLcHQOiwuOem/SV7TkRuuVO7oGK0623jIsEAAK9rp13qeRBr6owtdmME
5T0b1eLOHO3LiPJmjRKPGzlqdiOd5SrqqQsIQcVG7YavoRr4wFA7gCHQ+wHWLRi9gmPS51HlMaV1
veRLG6QqQkA6zHG8bAzYnFQNYxyqgqvEJV5am05q9v/sXw+NmJGlVjOXK95O3yDuGUAGAyUnGTZZ
fquNT0hkEwI8ERzsqf6FWFOsZ80jfETJwaw7OgGZY6nYdvflEHnb0i6g4rHrn3R8n/fly+CEW1UY
4y0dHzK6KmzM9QnBfXlMnJGIh2HYhIm9K0foTIwXUia/Gixafmjwpm26fFGTtCxrRJ//5i5LNy4b
C3YyvXOUKUKOpAOqMarpy2dIRLBhj1zFTsgIyy5l+c2tiQdEz2CIXIF822K8KkVI8rVRkYnG4mM1
FuQ1O1yqHCZbFkzkmtEW3LEKuYcJxS5ce5vRQdNoIicw/V9ZRVJ8r5prbsNbnm3kxnODmlTFMNvB
VOPvyk9eo7/wAMVHJKBnrPLpSQIh/Y60YXtEZupvLcv0aM7MzmB7ZHus/+ZrYMm9Lev4V2vgZYi7
V9rijkXG0g3WOj4nhFKYI0/XeYi4S+rgiMMhk0ZC3CeZn8LIki1p0oyhGBctkVMilm/Em9xA6Dxm
yQ29eHxgZZKBGiIzYyQLO05792iSR+LhRDwTJ4FeIHtn9pztiCl5DWDsbuZQk15l9F+eAWzCx+e8
ttVdl4z1zgkpPFKXnXXv2QHVIpVrl1ZsIrpo05rwBHmMoi90n1sTEkjCGn7TnjxL48IPpgwNXNrs
ogadgOlZJq7qRq1DB6w+xP14AcFja2dJ2piRhOzCTNknUmNjpuzQuianVOybNQA9ZKrdeOwXtVNo
gDHppwMuD4M7Qlcbyw/WhZEafBbYScS5UJK0aRdOBQNZDByVD1cW/qDtgzExw+QzCwXgCSOvNokD
qoNJIqzVXau6dYeIdYNasj5NnaAkw8MoJ8Ep3fKSJUMs1tk8Sbs6hHnOfgojHisFuENExcGjtoiU
2NcJo52YWQSiAYZg5fCb++SP1xbF2chQmMeEb0VGfTCL8MB9+BlbqblDArjnkYSm2WTxohqWOBUA
2gspXDveZnMzS8tdt+e6C7qnuii+0oXr5mr5EXn0uM20ZEVpANCZC3xl0fsE3vy7cAL0S5W4T816
3ugJRXhFsE3lW/KaBAwVQ0Tt7C0SQQ09HtjvU3E5PlE7vfo58Cjew+q89XrC0Mg3CI+u5H57TNs0
wZAdA94aUXzpt/0+R0BTwseJ8d5Tjcl1b5ggichcLzR7gUKVHLoOfpSg91ZD63lrPc/bcnZdCB8w
0g0Ph11sXEaYoCerjMiQQrNwKJ35Q/WxuU/CBm1A8tKw59vWtkmmnWaNOXcVWlXvjqpCnEzB1Mmn
vj9O1rzt4j/l1IwfsmW5Cb5p1Va8QdFsW0tZfOPzCNcRxlMe6Xjvi74Y1kVZ3iylGqB07h8vj9Qh
BnYXBcDLHRM/sUDXDjCEZXXMtqtwa4Phfku3Suqun5n5nQ12S1k7B0rGItNkKZIVbzPe60Mvebuw
NKAMiqcXQ8mXwWDGObMRtgiEWfFymFdbM0KtKj6mA/jtROCfrqL+0hqfgtSOtW8xp4tmholQe/8I
3LYb/Jd0pZbeFHWtiZocwX442Per/qsHaYqDwTmY6O45i7/8EEE70mtkFbOJPETSJAuw9ejs5C6P
ySjGnosvggIMGsbW7MJuj/7cX4UDtlaZATZx2e1s4Mk9a10+BEHHgeqNH0aP0o+1xk03dbr9q/FS
5XuZH3BFZ2/1yGeBowWUtkVYczUw9kFrhOrUcD4SAw1U0qHpjqvgOItoE3e09bONIItux+Guin4N
BN8+VEbEnGJ2HmcL2VelCWSyNXHjS11ZT653ImGP375gNFF6IoHEwaYRvjF09Cb3w7fmbIeSUbAC
SZB3LvOn2IfBHtSUNf1uxBF/yjFNlBBqd3Gcvc5zu2wagt3IBVsr8FJdE1prP/d8JjWoAIdh7g+0
RNr+rBp85slQ4rC3n5uQij53eiBfaooPfynXzILCKKMDnmdWQhPh1hPiWiCfGWo1bsB25KzS9nBx
q/EZY+ZdYRYbFUVMH+Pqq3cYniU5LA9nBJYk7Q6LTBlczTD7WTmUDAjjj8VoP+VIyGFz44IHMnhs
KGl2hfBf6Zjv0UUGG9jvOdZvTXxKdKql8zCzuF8xvmGRg3exyxoJm98b10Xj34ANfGJTw18g4p9u
3Fhn1y0Ogj35JoDnt/Vhz7Bp44wEYbpiZcsuwMl+SDdC+hjIQ574B2fMuZaylh+loDPCHP8pF+Vm
puTFfIuXeJ7h2qQlr4+sRaAwB5++dK7KbeCbj2Gbe1uN4JN2Qp+KonxTEaQuuwxIVfMZ53XuozSZ
46A4sXhBKfDNcrpvmfSvgOAa57n4UUfOe9wSkhIaol2nztMQ9fE1R/+CMG9BiqWLMbxbZuc4mi1J
sjTDULPDZpNFzSu9rTwXEuJ7J8rTOKA/CvS7QNqP7o3cxrGqjUezvaQjeWZSlzdiXII1xNYbAvwX
qAPWmmyQX0331eZ8aqL9qTENI1hiE4mwDjRwmVybtH0Y4nrDMI7pEScWqE3nMCACwBCS4JI3bgPb
Z84K6BniB0OD9LTEKnbN+DLaDE4MJxHAd00A5jiNIaSvCrNx7mOveyyr/Gpr6ngzWGLpYTht/8Jt
GxrgWNND4wJrQJ724S1j8xTXzQo6Bh4bQq4KXGBbIyLNN9cuqp4frtsnMN6WRC8JjcZnTmOMM6vK
zFyM3YSiLIIYo9Hmmox5aAcjMcQdCe1HV0aXWfV3oTDlnZbB2e/mx86q3vsMJ2fUEcxSJATUQMlr
GKSE5uAdWQSo47Lj7joxPk6tczcFXKh/tXHL/Dss4wNb0QvQ1nmF6Ar9n1Wg6OC5zubwEFqEmoCT
8Xdwlsir0BdIqfm6TYW7/SZ2/3+o+Seyj66ZHv9ESfV3PrnxX0LN/+f/aPNf5W8Q5iXbiun4+z//
w1j+i38SzYVh/cOmqTeltAILnbb3L6S5MO1/wE80cYdAqAsCaVr/Ypq77j8cW/KvFtS4a5k+oHGe
1l38n//h8j+UhiWDwPWkjUbM/X9hmpu8MvVPcv3yStEjS0+6lKy2pEW2Xcvh33/+ekzKqOUv8hdX
C1kzTttsY6X8h9j2r8FkZxe/ATcep5xLjn5UGM1yN/PO4dSVd81syl1H58VmaoZYzZHa5Tl5cpIs
MEYAT7XfEFJcKFjjMnd239ff5/jfoz/V/2bq/zfSWu6rpOx4CebfEey8YMOD1ePZpss/SBODv7/g
oBCZRhLGBmU097PblDc9Mc2SY1K/2zQ8A1I9W/Td1vUAVUf2kD8YdoF2rir37sB0NURdtepz/WyT
KPKsza/eDS7uyCZ1EIs6s32bIByf/+uXzfqcT/Pv77RpuB5vNx+p75q8339/4amuA1XkhNl0vOeM
jhzr8u8vEbPp40Tn8u8fTV5iX+TyxTWhQBGczS+hPmAbcclM+PdvZNNjX3zXCTgTagtieTeeixSn
qlIRwuLlV98/+/4W/MO0wZjqwer5P/+CWKDBTuZbLazkXiF3uhntSYRJek9ETHr//WMrx1cT9dXH
2EvIenJ+aPtIPhDpWW7ZKj/gN0SeZVEYHQLC062mgQlZuMGuUH3wQAJJy/i4Sn6WRk2gtN77kOzf
IKGwPjRHg9w84I/JGLYUYP2bkcwmaoPO3A9jikus7JlwJP/6Xho8QOzR+Kq7wjg4ntB3bQIetZzZ
GLaRKh18qCzVZOadxkYoUg65QuyOmBJsZvXl+2cRKl8FsPc0GXF/CV3ZX75/RepAf2GaW5xMatpA
lkxeysWkNXYu3VqA5tdkoH0eU0KCor7Do+Ca5ilbvpjVWHvbJspdso2WH/QNfHs7J6+GGHNE6Cnp
9sBYWVVANTl/f3EYz26xC8N2W+hLNmPI/+tL7wj0D9OtZaB3yzqChoQoXq2EdbeQafNTYomJDfHW
lQxsLHiNu+8fGxUgOr+vXydpyUNq/UFIKjd67sofs+HJXZT3YjtKZmmiRvs9O+mEmJ5vAxOkrNH2
DXse17iHo3nJozHbNGiZ92xk2qeIQ+mq2vSxL5ru6ftHKHTTVZjV+vz9LRP59Ah8e2W0zE7SaR4f
ASSPj0OKE8j1a//4z58VhXOLlsTC5XfEyxdMbRVQ/HACK8p/wHgVqW46R8cyoxGyc33pJRDHsZ7t
azEO//yuy63uZE3hKwGWsWLcOGMWC1V1VogiNk2syQ3lD3a07u4l8ZVXgaYvm23nLrRJSys09J3v
byMwrnffvxKC/3nc1BsR1An4NDYjOG7qM9ovBmDfv4wGsTdBUDFRBTYIA8ecTxkOkWJVjUm/NqJq
JH5K9ZC9+BICKj2jW24R8mGZK+JYnHqAG6fGqWOMpD87HEJn5my0j40R3UzKuT3zKcaWUY5tCgKw
tTErtSNa0ri0HbD/GfA2GaTBCiytvQGe6DzS/V4iwGUPhs+ge6jKUxoIi3xA2owJZ81J2WEFt7B0
rqPxg3rLu7My272LGjTtflF9dn6X7lnURNshSqMXp4zlmvgesmndzj+LQ5mG9plYZ7ScDJ+I+tTl
eUpNatnvXxqT1fJGxRQmfmteCxRstsB7N6rqrqgITGRTle1rksR3Jah2hAy1WNmDNx17cgIHx3gR
TrtjzzK9EwO86l3iDHNqyEvo1A7xUzgopcktkFlpetfwmGJ3b4V3JeunVRf53lmF/a0obe+SgtgF
UtDedwXcZSYJoKXCwHkK6E1uNW7OPLPLO39GqSW7JAF76w/XiYpOeaClish6RKFmPI6EzlWtqEmj
sjAuVUZ/jZV9yZzgMeVeQ+7DMCnq+7tIRMV9yonKzPyUzfctoJjNYGA1QoK7pJfhUaJOxrZLtKTh
AoyIUAy0oOc61ZEzah7iRLGxqWLyEs3+4gtD0V8VuN3hdeEHKT5RM7PNzOXJStTFQjQVmUN7a7ya
3Fx6lx0JqAq5qKnvK6p/2eHpCQE+bqUDu1QmYAOCefwMitq4rwckVJXbHkxIz6h/uv4Y62Q4RMiE
WEAvtiSH6WsZp6yiWZ5mGyQ25YOX9LuJ5cAzgnD7mfthzaWKpyzgIDQCzTw3XrR5s/PccCLVOW62
MSZ6AA3MDzllrzWcOEBGAcRnECHXIpvd0zJCHrFAXVVftFcQb1zPcHKJdTY/6gmzj/IbyluCpFbQ
Yj5sAdbFda17bo3k+ftLGSHY74p1EE4XsfNClVxNZeZXr2vzaz3T6CF7sV/raZyfU9/F2pptHaMd
ntAhXPNIE/M6Ip6izqnP36bPIkmg56P0FDMeu9KeHli5C78wLrA44FELtBI834eVkh2fd9xH12qR
/mb6GqS1cReagKsqGBpXqB851nvGMSLsnUMVtuJqDJJlY/wxR1x7NHzVlXTCY5I2A9BiSIGWzC5G
Gb43bNSBLvvGuU+wrRTzfTVMzUMPT7WGb4Z5gS7dG+bKWc/TlOy/I6rQOF9BnSGdRA8yhw6rKNTC
OEGRpbQyvmuXLxM++7WlkpnV9HSbKg91VzzezYkEh+RhRE4tfKJVgNIWrcV0CF3WBzm5Ds9LggE7
5h3tnscwZI4nsvPwW4ZdnHLJAqKk34bDXF37iVlER0bHVqpmIh6l+8wd8z3OSYdA0mcj1198C2Fv
H2zl4tpFcwxnfKNs5RyrLFcb0bTxo+/ojxEMMpWMNZ2nfVmr5EIX25wr/wkNinslb/YXGDnaobQO
YJZYCPA73R6KEkqHLPIBupW+R0wnNjYh8FtBEhne2tFnqk2TVM8/8ABGPNuVt5+HELhmPxiPIcWE
7rLfGbxTlMoO26kJ9x5S8gGFPe25K7yzNroHBwXRmoATxp5QvS7V7H8llejuw/GyOL3AJLzF6EHX
I+rIVZ5qRsPIB2zMCd7CxhHGNJ2zAfH9PC5pF3KMTkCWKGsZ1BR1AiA1RglLVgFM/Lr7pF8tdnHz
ClTjrk6xvBiW66KXNi6u+pQmeKOYJOhNbHfR2aiaCzo+7iyF+T0IIrD4sjwYDidTYQ3muvMr+9Jx
Q5RIuZmaJ/uAtR183ti8dLbzY/JzQmjq8oUlsLcqWSPoGgFMBJ+/NDARk+eMuAsp3Gx5yQPShhX7
a44Kn3AJt2uDHRYE+vi4QZTdRzsUh89sff2TJmlrPRmRvZ+Bo1zZ5H9FLH8RS3gakrnxWrqJt3Mm
pKaKuoLMhDuUiuU5HhnFg7QId7EDrDv3enI8qlrZpL4seJPSabeWhyXPArq1rY16SSH8GDLMqgx3
J9hGZzbcwYqIbUgORbUEcOgYV4NXPjMtOk0xuXyxATbZ9OavSPT4BoSNu7bymGFmfbChxrR4imO9
sTz3GMXesDda9Vh/37MxSSxjpY/AouS6UwEakuUmQJrL5BaWoaHUWSSkj7dT/ek2c8mjGkfEzLiB
goHsBYH1cqkZdX8uByrXYtFYMAo+L71YkxWgGwrF9Vdd/b7rTvMATijgUNxkY+hfGuEdMxj26Cwo
KxaY14ktlJ/njrywail34xAmJ2JsHqjC/buRXnClauHfonnrgYX5Ncbxh4+cI3Bu4FP13gus/0XU
eS3JjWTL9ovCDCKgXlMhtaoqFlkvMLJJBrTWX38Xkuee8zBp7LGZJpkFhPDtvpw6jymmrCbsmq1k
toBBwurPvT41DP2xsdbVxAYbkFboIfY0qjo1NjaRCnvT5rVW6nYybKuCtdIdYHo5LpZShnf61hVd
hj/6/3/oMYi9fIwFlg/tYCmMQhpNW+uwLUkvB3q5s1o0RrvnBUqA4+1pO8rWJeETjsPDTzwC9jkM
rXc6wvCUa01xGJ3pPkJEftSodo6D/3MqNlpuGLaPjLmq4rl/D4oeIRASnFsAMdNfVe2ZoW1TxL31
6JjmfXDkVwTRqnJK1y+X9XfosNWZZKYiXHjTBRZBjTXxYpXc5jQ3aXdR0sJ2wUaTpeaNEpQTMCT1
XoPqqnSpvuF2hoCiW76r8nwxxeI6kc13ensZS0xwN3OBFU2W/FW4nNoAmwuhDZueTs23AkTMGOvh
o5DdyTV48KMWuFAn6h9l3UY+a4aedvVVD0V2KOP487UdZV1vXgAqOnAmK/MIBvem1ZFHZQ+Vw5R8
234NxI0sXUwD+PwB2c++d/JTGmb78T/vGI1oD1ql440a7HlX9chiKaj3bTPnl6mem22a50dKvw00
yx8G2rkPE/OnqSywNl17VHEir46nYq4dBAOwMDc34aivbsoiX/OS6gQjaHH7UO4yhAOJxWnkkWnN
btgjbcOdCKXaLaHXZ6WX3ydDuScteDIWAL0by/zcJ6jwQZp1qK1DcbMmpkh/mDTOXxbwGAoiz3Nn
aT8CF6NyC85nX7VCXm0mzyv0hvCOf5OZYJk1nw3s6wLS+X+gv8eTQnE/N4D8z4WFrA4vCTB4EhNt
ZM8oLoa+qioLWiOqPLVah9cZwWkrDIIGZF1Vu+cAUwYda/0h0YI3+E1wNl0L3JJWNkuDAV2YgMuh
xow2vifX/usS3zyOmPhR/t2GF4Z0KSazau/MjXeIDMfPA3djMryzQ1d8ExGjEYgQGLfK4Ozyhdwt
mGWrsKDSvghtyjCmPudHYvvUR7kHWbRv3Hkjf4zTd5cAXuXUGQtygkWPuzsmsTk9I1ufOIwtbaSR
e4mc1rk080DxsgZ+omgqpphVAx2FcoOTqieUiDys1nHdUuDhdtY3YUl8BI4NNzi3L8pa0nFBx53T
TSeMxTnUWANptjeJd09h+VMlev6urPqqRtWsR5JZFOu4I4Et4c+JNO/MzaHVVpBRYhjPPXShQ96m
xakzMiqOK5kTJclIKDk48qP2yLKkA3n0OFPDLhoqk0JmtvbHIMC+ZHSXH4q+Cs9hR3d2M1Dp5A1k
vApcDTKj6j0nwXI2v/49+srI7HvWmvAAzDDZUCQV3moz0o+V0s3D2HnWXk8+msxamOfp366WxeH1
LrZp7rEPM5nAQHH04uj5WgEhzUcbLFhYMw0mX1Kfq13d1tlWhe437JL6ahZOQ+BJ7U1hOhcgIZQ8
JMt6WFMbgFH3qzD6IyMI8xI0GnRMER57kaurBzQYBEB3LA2vvTSdFtygvlSMAxiJhfYdqrx2rMrf
+Zi7j4DxNNL+X1xf5dNQVQpdmlFVVTMAjEia+qagrshgqFoHETggYBuHycaHYg6oQFpD1x8YhvdJ
0DyBxdU9vT50aLC7BDvMyiwQWuOA3Jpe0ZSRSXzZUWu7qHRJe0pNMtFxQhbrJeTUfLkBuT0jSd/p
C6JfWiz8D2vKcJHXY3rR4jS7MKm48Fi8ET8BjaT05G2ATXpAhKl3dYGZqUi0YkNMljEJU8XtaOLd
miiYuyQ9v7mCzURjhriohmguEZo03NhiajbAc+jcxefzra/ehD4Eu1ZxE8BgofhBMSGnOTHwJ4D+
dglFtMznS2oo9cgaXdz1upl3MC1/znr7H8NY7Zc+t35uJfkjS8xHMTqLk1HEW/phy7eqGg6Mk2z6
GaBBuWYevlOGyCGb4uXXgSBwvAX0y6pCokQRar3gCIbPg6uNNEMofS4h3pIivr02K4ksdiT1czd6
24Am/HsMUgAWHuxds8qOEUFvmjIYEMd9e6K7Lj0Xpf05lc3PoUgd/t2OtQmsPtiHxKH9chmBBvQZ
7Mqgew5plm1yRxu3g5tMp3qu3uvGhs8CVJKVuWWN0Tr3eH+9LXOcNPDNx+Kg4URtyLmsgEPSvxcQ
NXgtlfgc/zSFdaVQiwtLIt+LqcrerYXU5IHXF5wk/72ZjKIrJapL8L7YJO08Gy+QBd2NJu12oTIb
DI48XxesxByno2PpFuZjLJnkVgDvqT+/tVZ4pOgV1QzHGZswrXk5cxlPlCwwDucHmbOIZD3cKaPl
IA6SrUPqYv+XtL2XgrEi/PhjzVIzWd1di84A/eKLLWjYNfI+973QMXYdaA16BZCgvb7QTtNHW1Hm
0W9SkwyOaQB0iKMUy1iIVtIlPSz3QnAzcchVena+dbG9w/k2+DI9wkxrN4j074lFcxhUpveuja+9
VqdwDVV3LiMdJqXnXIqy8qN8co7t3IYnjw69VI9JBIZadtKWASrIm3WsCuPu1N9ee3+bUMwe4WMz
GOvmzER3NbRODspcJIN7PaClMPRtkBLLmfDrwLstmpqjOoclI2u1K3dT7rPJ2+twZ5NLYYyJUwHT
KVQ0h2H82F5bp7YPWZ3Qw+LQADl4tKa4hARApeTTjh5h/pKpQy1bJAL7MZQ6ORgVRFeiVvvESP7D
vuPd7ck7FThKdxVG+B1tpH6uwUgr5kV6AzfkM9Q9oa1/BQKmfqYJnB8iGGHea/8Rdf1RRGhfFBAR
BMFFRnuB5AgIa7kcxundyeXGsPJ0HYex5sdVc3TLwTqRWF18PVn/7vUai0LEeM1k9Fmwu0VWam7m
1DA3VS7rR6ixFSYKSJebcQUoQibmor/WGl76IAJBjONl5GzLnftAeONstoAO8rCofG6s0+31YTE9
upneJ98XLJauCKiWCKczjQcTbUh8dDO1h3rn9jFfUM9L1/OgDcF8oC9ZbYWytZMpMuNg59auagZn
ny8URhEmbzI20B0qEkaS4STB4tlzV1g6sl0lppIsktLWWUj4R01YQiHy4E6C4XWET1ccAy24x8su
3y1UnTq3OKSAYuGYx1we6MFVAUuAGjEcS3xGgK5r96B0zgeRoypsXsvhzrU/HOpJtrIDM+tiSL1r
TrOLhnq4CJTPMNWrpwd2tCA99izG7FtTALt4rVvQKK+lMdf7iqedp9pRJzNMv5ETjnxUOXXuOOeD
I12KWG1P+qIxP//v0KRF8FxKw/qPkKjOIXYaPrV6fjP7K1kyWKcyws8QYL5Rut4dlAnBAutbvmY8
ilAnvfxIOQdKZkcPL+KOCQOTBsH+nsSdc6qi/3JLv3OvlnfHIXoZMnNaj5Dqr7Bv1rXlqzCLYc60
n3S2Plx9bKhTq2LWacdCQJAU+QxcXkxIg0hAfBG2M2S7cQJJLY2akbO0Gl8vpnpF7hlocqM9qQ74
O08oY5RR5ogIgH3BeccfHQdSlC+FQFoZqOhh9GZmTQnybwAVYVvWEVkV8Bnh9FZzKDTNpYuXFW5+
rNVXsCYZdqCWOUUEkoKGpGxVmh0uvSHDwySmYT0xgjmGY5X6Tm/l7PRr9HZxwQ5IgYsBcgNDha4P
7kNra22vSdUecja7TmvfTAeCV67+Eqt6Cm4xO/4tOuB/AMmoJFDETHv2JxmbJ7XkzQiz0bdkQ/bT
UkSQiPztxUmPLYD6zzIMfvHnxOll12cckP1udhP9Gml4BD1bYrqsNVhElnWCi/a98nKIaANBLWnH
sR8o6KbQ+X6S5MSnp7SvOcjdS0WAIszfweo1Z2/ozg6cqHMHlB1JUbabRqCRJaP2yGarAC2dcbDE
Q2s4NcauGT+l0kMeoiWAlub311mjm6AWT3Yw351u3kfDMNJ+WGgbQ3Pj59DfhpD8YQN44c9TKTfj
pinwnXTLHAx0H0bGn7hJez+3xTcHe8+htCKqgzU6DpIcmImwOx/A1+zbqfurpvywhJKizIo6mY5r
VxfESyeFTtCAMt4NGnSD/j9PTHzs5jSYBSAwrojk8Aio6WXS7mcGstFAe1/MKNiPZJlsZNsJv1+L
GojZNOgkupDWUqPbmmk8g7ono9ULNz7aBQVRbo9FlRbGkFhqccNjtFN6LR+6Aj8A3WJVaDCOG9fZ
gJH0wwqIVGLguqaPKfLNoSr2sQcsI50ojmviUduQjtW20TSy+7Ig7Tu3GFYcyg/2VANjGtpvXtfP
z6V6QU2pC8HvZ2d076NhYiKpMcGNidbtDIjm+xC7PG4IWKNms2H8E33HDg5+DDekz7SmOJly7LYD
HvStLnA7A4bh9qfSEwAAf3Yc8KsGty0OV5b/py5UA5QXpEvPsktWCUlzMIFuvHhuUVnPOH9J2yqQ
cxAzPe2kZP2U0DgOOr4cvubkp23TJVj01PSgHS5cFFu/2MgwhBQgj02x90zgXqzlEOArsQwqO6gx
Ww+ph1+6nbSFD9rcbAOrWgWliwwVJBh3HuObl6CGwxlMdxT7Bn7MBDfuY/fhxvoJuNeYtfWHNePl
drww8bNlABbpZD9BfcMJ7NvmSu0fxw9wbDSzQAtIUkIJYwWqKZkzw+8rmubo4w3uY/HvRDkWV32m
Vmsq9RqERkTS15jXOOP1R1nVcI5f8dZ0FXDuP2e0ungyOhNAOc+ZGlnRiLnSgv0pImJgtJulu9hB
PY2SgwWUIe1BSGp2/2PQuaAlefCgV6h4k2bPiuC678b4jbqn8gxKwF03Y/+b9F+9r4OGDhGPJA5a
0Hj0yo9O9Gpb80DsbHuI/ARTwi1u5JuIrT+amVrk9kGkUejIm6ac3VgqZGqlc9IZWhL3C13bocNm
nZYdIjqH0FUV5sMhshv9oJvW71INyRkG1sp08DzHYfWHQqM/9OI9DMzZRyrYny2XRL9WNFkUythg
XB6uysM/Bu/P74upPHmCYWFXyns2+5pOmVWZ4tNKMm4q0QDrMp83fKEDVJFEO4irbJvfoZbrx76n
zCIUg3rmRG8sq0p2ta1jFM2jln6hwHfQcl+qg94xg5O2YJW2hlNBfB6HsQO0RlJ5PeTjylFj6psh
tsaRwsqdqOXBELa9iqrK2cnadJD+tb3BEIxqc9fUISemX/U4dDsTztDGbKlecNKhpHBrUo+6M0E8
4zMgt9u0T4D7KzNu8czC1TmPMFAIEa6UY2k/BSCVKCnqR4kavGqQ7rFZpgT3mKMfqQTE+qhRLte7
ANZot57uApQsrkuchmUegqSsSMjWNan1OutNcydl8VWQtDipHnAvnDNGXmFw5VYyrHM5zlvEkOTS
wiE1y4mQb4sYa0N9WXSqjalk68/BCHm4dZEtNBS+vr/lTBKPYpgcXPjpWkhPMf3ruHIZicH5hsqi
1kucR+QeB9k5N0ww6Soko3+y2oaKaAv7mFaSPJQlf9Q0/9HncXapIjwaGgXJO1ahM8U70c0w8ptj
lsZzSLy/pSUXH2fEbDhJMYgGjNrgb/Unw/MiTnBFgQoSmCulnP5S2O33sQm9s6zFpzfKamM7LIOx
zgooAuozinK84mqmby8LDqUs/rQyYhYOShgJuJGH11kkdLlz/Lt5xKONEN9ox/hD86Ybopv+w64H
aK1GAL0ohyGUx8OZbx92NCqUj3uyWrT/Twuc9D6fy2I191Z1nGmI2VqAN9ZDrWdbHSEwmzIiZNCE
fGob3/hNqk3bTQLskKEdQVWH4OaL6dg0yc50uPZnISd7HPOr1w2QZjI8p0kZwqWgw41FMzkTZPT6
SvmZm9SHQougV9AJvg5GOum1WM1MBVy8wGoA5hECupLlD8JJC57a7DduXJh+2tpcbpOueUbBha3L
OSvAclEU4/0zyvhpYmA6Rm4l9vMAoXBK4/CRMMqVjT4/cInvXnemOqbLtVADuzMBA/ywvXWNJu1b
nkHymSkUkgQksIYW/ftU9o/aIVlVW/QKJNww769TSzpau2EBKiQGdRWekWh7Olc6DMANTgsTvsIy
v8dZ4QFPcQ6ZRelbQlp4Sh6xkp9dXQ9XuoopdQnS5hbO8a1sM4invRFeQ5qi2OGp5ghDzz70gVOe
A9rXGOmIpzSy6tz1hUGbsnykDQQVfBYegPeaUggubb7ZKZMfRHgeipEKCZ1swsx52Gd6Km9R8qNX
FuUidffLiBWWVqhOx8ywix9JRPVg97S0vn5AgbGtEsxiGs0YaW0D+wMm2CByvltIcve1VdbWqVec
YkjHL6Oaor171bbLyvd2+X3c0DKPTeKx5waEvJCQOkLQYloNpZsCicnTmxkAqIWbSI155844RMkx
pw6hGStgmVlAkk70lhs94sBIahbEawOt3YBa1xXZLV3I5U3Jyahrll6tgg7wuqloF3YR5IjnH5q0
n74QJs+i+LSBHB+CWN3l1M97LaGTb6I2KA6/BioJvpqW7cLUfxtFJHZKhMZFZ+28uIZHR13P3SKE
DTOg7a9AKRKvjl3rm1f1+pqxAVl3uya2FyYfveCyWSmQGHwxMVNOLDkdP6at7HNtV7QaAkPSJOu5
xQ/T2u14y8ZsyyghZFXM8Y3YBJ6sgucpGNDnEWoAn5Dk0JM4Ps01qjm33UxLjE2JQ5townTGPNtd
tYEgUBPIy0i/+dqdyVhJET9Fi9e4xni4Syi0PIfEeI9NNPyFDzY8O7JzUZjCAeiAcirH+8/FYfWm
whk2fgiaLOyWXlLvXcyMHOD7zkdHks8xtWn4z38JclUAyh8JfqHbY6QSALm2VR81q9d4qdGc/qQG
Sl9jXVBup+es6TaUjh4VJ6kErva6yXYGGiDZTC1gH2uqtezcmuW7Kg7MaAdqLGhlGBx81VyIAXMs
MOe2f7gRnHDdPdKF8XsKJv2N/CT3oqR/MujzAABDXKNIBbNvZotTYqrx7GT91R7xDupoUSvaKvqT
mxq4U0bPsbY40HEjM6W6jpqGHmBWj4KfNsFhcXPY/zhRmyFxLrv+AbzPOoHRPpTdiD/dnO5UK5sE
PoHs4MlubiwuC38tw5zEhOg6pTAOXg6x4dGNtXc07U7fVE6hr7S+RF/SudRHPZCr1EVuskxBgYvH
AyJ0J/exjtY7F+FpV3cp4eU6ta+vkU7T5mLXRQxxW9keyc9XwNs9bFMdVe+R4f4OHfwsDZdtmDhs
rLmd+f+0cAx7fwEyu6d5+cDISMvAUFxeD9f8z7kE+4zSB/Nc1UWxBgEpN3LZhasiWnYsUf6oMIgf
bCMrrubQf0BCozZmQQ436Ijk3hkVjGZ76aOCiwWD8+LQ1iSgqQV117bZhW+qT7Kr16FQODNWztGw
3KPrwFJz0tpc96Krz46kwKCA2Dc5Tc+QQ1BlbJF6x72yZmAoLpTbeL4L4IjB69C/JQ0MwoJTSh57
jI5ggjvGAh9dJjxWzn9Vm9k+BW2zeckfYoA4xTNCcMNIF482FjcCLCg67JBXACAbglTlmY7r8RyV
EuEJ0CfweGzkgotsIzTCWURrNkY62BduIYc2jrRTI/VfxGI25gjsVcCaP2S4+I/h0ICz6uTRE6RE
w2BO96PnnocKE7ySzXiQeWTCRMGjOGrE4qs8tD9rR73NVpftNCQVP400zqoTxFPP+hhyys7CPqh2
Xmv8Vggb0GoIKr305NqEGMpJWtsNriMI2ZA0mAdzomqmpzMpAsxEo8XdbUZ5QMho9oTHpnXaDd6x
yZqzK5eaHat4LxFS6GaVJwSZZZyecbMhCy2S4AFCqT8jiJ9SFhNap2HzgdpZKLzWfGkmmNBdljwC
OAc5XsldFne7ITYf+uh+Djg3PkM9VEcb+wbjfnAilRt69Fsa9U7GIxhJl4ZcOEMwrNr8aeQQdPnR
0JWbdemd0UXre+kofcnTf8KqwJ+ik3CjG84tTRf7A0WtWyuB4Sjp7eW7Ut87m4uS01rxllDlzrRL
n657oAtSXch6wK/pSZ7qDkCuysbGUn6KkUKvaArp+azetH5MntTd7GeE0h3GNLkNCFntDJYjX19o
o157kgFU/HZyKFKtGPBarTFsXs8iScUQpFDOTrUcsO1gKDdmQsdh2w7+IHTS2sswiwlZtq28pe2Z
33wXwrjb5ILwGpEG3Z7lFYTdvSOkfQ5mTt9ZlSd4kqBZS/4m4cieUNkXZ9kzVGCZm3Emx0MrwEku
rjrD6Dtf5JVBB84Cv5amd7WT+lsaptq/6yfBR+jCkheoxvnx74/kIfLvK3rSbtgCXOgLBXm5WDl4
rHu2MAbmzRYYU8qEH3E42pSuKk5ajMPh9TeyLHSjDBYT6zY9N7p+fWmwpk5BLmMdWnTM2T7My9MW
pxgh4vLR1lAx7e+vK2Aj+bvStTScKc9KVuRLNhLi+ucYjPfCDMP7RB0TYWowIcNgvbU5Zw+F/GnQ
0LIxBkTlUWjPxAnMa6TTK8veKWPGs1RcAsKzdW5KvbYyRac/IOig2M/UcLhLUaAEqsI6VpEC5BWo
OSb4QFtgydEqC0Wj3ZRa9bfmcVoLqgsuU6mMXVqAMSUOT3muheEkTu4lUvatDykeAX/T7ILuN2cK
dX19MNcgSC74gmjuDRx/yl1xwS5VwXNc5+aCpUqtNw5eO6uZvPtQ6L6hV7ANYmxEL5uEbQUR7Dkl
7qTMpzVxqngha+BiXkaqMc/zSWkKskOJB2pajgO2gy8jTnvejXKx++FZtJPwMXoApiizO+lpioGN
ffYLWRkb37TOnDK4V4Xx22o4q0OYFusKqRWSblBds5hOHlf2P620R5jQTOuIlTA4eQ1VmIB7ed6i
85zk+Z1yq08RmsaFk6+zGt3qvwCv7o7UfLiZtA5dhOV/bWklfqWq6hGliTUC28Nbniza8cI/4es/
ptlSBTQjks2qPvE/z/3Gyf+D9AZKdvmojJSjXNHhs6T6s7Y6zDWad7B0QjqMIZYSkTgAzaKNd6PA
2+wmFBGPj2CWwQmhCTaYAKyTCEfumQqS+Il4G1+aE6U03UHoubeLK/PvKErAXaO2dbFcwAvV7XM6
Qtkcg6pcHK/t0YqKt8YglbyazPF3l+uhj28H7WxqmTtkrgN/RQMow/1DUUbMR7R4vURVPnWumBjw
oZdi8lGfGToB/WVX/HnDhisTVwy3g3SE7HqgSGJ+OPF29ghMKindT1KDIYOtotl9TxvHupTBb/J7
9kXWLA7G8tGZsgDw7IXvsQKR36qAjgSoIqC6eM9fHyJxMGJr2k2VTngLC7JjQuXD/mVcjJBGV1IO
3gHnSL0zYa3wnLCORjUM6qRikJL2C6bBooiNAwrfoEuPtRHVGLDzCX+gLB4mHX+bMnwLLY7mRMCw
2cqrZXfhvu1yWvkQG3Shxm826sXaa83wJOsOUpQO6ImWJYq6kUb8ohywTozy2M1O5iuNYftYW2g7
bvHB9Gz0J93amxMRkjKtjK+0pd++dqEq2BCHHMEeo/rK+eymT4x2v0QVWThyDPnwyHzSQ0VvEfSk
6QJztzlPY8mfK+aSzDb/0Zg4NHJGMlsm0LbfS8M3MHZh6bPkIyPwiGQ8+lYmMr83KDTIxnw6zhXa
t15mBEe8itF8NaCrLaS6xOLwmeS4RschT/wR/Xw/ozawEHn5mUQAcok3Z7wS9nDpdesBiI3MpNIP
rSCzxlJc+DGGOYwt4UTB26DftIFgbsA0Z3asm21lcOv0ltaEAjBBXUMqAUpi7EgUq2P0ZUuzOMTo
eABn3zll6j5ensTvooxAcIuXAeKrc4i4GvDO6tBUDMCuUMWw6cBqOIGxpAchEB9IuuFuSlqKVzTr
RCdKcp4tmiPGiWJn+i2pArRc59yzutObztdbOv2fIeq+hsqC02zatMhZyUgzYwXTqkXk6Kzt695N
uVFwqQCIHSmE+UnvHbyzQNo/5nymbjmucFlZwd3wcr+20p9OzpFStwtxoEn4xrRzetLEDbgpL/ZN
xz4cyGh4a5X1dxaO+SYxIuEkkH+z5CMAaXAuEsorCsN+a5kSxf2iLsWucfMuaWrTGs4Vbpcuy3Ma
2gGZnj9u4/I2a1seIO8WxFxyZ5eTTZHYI34fW/larZmHCZ2bkkWm7pGw392Z/DlUJ4mXvE2PJGn6
HVKPszNEbWFFn34xPCBmziAfchKODd0bXQLRWBwXb7Ks0n3PycFIaCIXoes3NkS2oh7zQ+y6+joZ
R/AwVCpgCGGewR4+7ph4algFg+nQqPk+GnK82diX1liCHQh6ZK/LKtGfAiMbFNs+5LphYN790VWL
e9Nz5K31hHhERfduZpax4lwv/FDljl+kfsFFe00L5vQRWlXNozrPxzksEVjd4EGu6yOZE31jGkW2
8URqP4cMhYU70/vIaeIU0teXNdT2emGgXW3XMtYvCw5UmeYahrkEERxbJ9CN0Njb6cp/uPO4w0cw
0EnYZ4IY/mJcn9r6RLeTi5jYRtSs4Mz6dxnt7YaQ8nsvi+wccmk/9y3DQzXGM13FJDHMsa+2KuqL
w2vh1+k9BDbunbsQS84IuTNyvdk3C9oUEDexHLgwHInuAyZ/PajNTHaE6eyRzj6DDC+SuzZoxJgV
WQewHM7p393LZclIIvrAmGAGG8in/ExHXd68ARsCvwcUKkdSI5P3t6AeXLKsSeOLqbZXbpIOW6nR
Wa+shLbe5SYcJdUKTeWDn1BxylpjX8sBdGUba7upYxfuZxISc7KIs0nn3WDJ7eFQ44mAX3lJYwT3
NIQxVyfclRa+5+sDy56zs0vq85yg0MeV2Y4R5BcXm804HCsuR7P0SISHcK5HUBhN6n1VMhLPPFHv
+TQPR9E31BJAD5qGFi9aqBkf+MhpVbCrnxo6yTY2XPHOOF47QEDkrwCdCCiqm20zypim3CoOudn8
IvmfPGXTmWuvy7WNMzs9K4YjjvXykSu3AtQ+lweg31DvlXr7t/1mt5cBOXV5Fv6JpDqDK6G6/s0g
1knZeAfPn8C/rwSUnKbBEDxYmli/JjbaTB1prQUUdFT6CTf5IWpJ6mpC1VvcTxaVTb21ACu6vaFA
dXm+XDxpLQ6x17VyoHQ8irCkK9PN9q9f5VWS7/NBcyGrUfKHexM9Je/KT+AlSDNJW6Gfcq6d+4NX
e/XZs6NvkyZcX4yoj7i+2nVpoaXUVdde2uXD5CE7LbJbqdo/k8KdATcDU8H/fijb1E6JMqOdE5WY
eBadoU7msvr3y9c/Y5UYVpZJ8aSgaUJiWrjTCVzf6IUirJFPVxt4BLc4a58NzZet/eoTPfo52LU8
GSVNJE6FrmHaFTf/YPgsVYVNqCuZpDNPLubk9O/GlvRVfsoonD2XI6spqw+2mhpXtNE79tHOW+fY
twTl1dJq0MOVkiQ4MlB/4CN2wuKuz6rlbJyhHPduGvYX5c20Mle0aLBXMPAzcbZEXfqR6k1OT6me
rTpGEv+TeeGYwKLgveNHsSvaea1+8kOjN2mC44MkDq3b7mBtc6qv9vmiz3ocTw7TYkaNpLs04LW/
dYE44QUKiKjBJThs6AdHNg8Zba5MQhRaXp6jmPPMy1WxyGManTSn3tN3Hv08HxwuNhnHke+kn1Zx
Vr8Dmx/PoRbm9ynKmpspMbMN1DM7ybXMAu0+NKV+B7C0sSYMzI1rOByhxvhqKje+vn4lEkCO9mC6
B7e7OKZTPcIggdFuBz59ury6KDUOP2t8ssKi4tZhFOEuRYzCYz5DxvLcCKGT9eTDUgP7j2bgbGCZ
KWEhHEdHtw68pGyyOvg8LkxXruSCF9hCfEo9nxk0LAAzrC/50HwoLnwTIAFefGRwgSEE/kLyq3XU
henerldFc+9sTz9FZvdf5/FeRUbJcD7Qb/0MY4vGFm/H8xdeu7QKQU4557RUz74T0SFFs3gbUhWd
BkGH2xjbGbsZnndY9tMJjhUvB+iGrbmsombLka6GztS5OALD5fQq56XYTLjXMpjVJcnQd/9517Sc
JJXtOVRrDfQpOAwv3IyKpJLE3DpadDzTC3/VJq221JOcFrr6kzaHDtt88yT0Ex70KKQ4wjLxEox+
kxTWI2JKdnBjxgBlCpcK3+0IVt317qk0wNdjuNlMdXGogAnSgWjlZ2ze/mJmf4vc+CEc1136zkGR
Lg8RLTsaGDLgKim8XH8UdUDhIrywV7hpdsPhjruYV4JWVhBmOgDbZ0st4nHINCryKgDhuuir9et6
ovcuhwWJ3wCRkU65UqhzCHEEtLl1cZRifxk5InDq2r/MPBaCycquKB4bsZN9Mt+dL0Om/kzEY7hy
u9md+bPY/tvULBCnq4aCq3WCtvqmypvEBwQaFqrcCrQX6QZnE+mOdScYTD0Aia+06sy3BgRJN5Gd
ANBgnlsTHy/UMFy6HwlJFF9PMvcs3d4lHnoy+1qcmIHoZ61ihSfztXccbuV9fNYnSBgMn+QOECHY
0G66WBSO3hKmoXsuTL/K1GAC7g0AVcYl0hXphDClyxFVWsN7EzdM/U9cGEqu8ygrr3hX6br7QAmW
OQS7DcU4hU9bSc//jftvhQTMeGjx1PRvxKpwUkfjZa5LQpGJ2sVMZaGoselTb0mtZA5zLgOiTXer
bbQneCkb4pT6URFGZChfNd9UmqlT00BH73ESyKqdGqaomDHwjg6QXsr24pZzewmWj7rE3WwlA7Nz
OmRdwDOAneE8JduJ1msJ6Ob4+jCWXyX6TOhtZMq0gun84fQ2zuJOeuRp081kqXYfhtP/o+zMliNH
tiv7L3rHbYc7RjNJDzHPwWByfoExM1mY5xlf3wuRqe6qkvqq9QIjk2RkDIDj+Dl7r/2V08gEHBAy
VXVDnsQMDMDDOC6Zg72FqWk/2EZirSnyXPbWAS3Q3H8yaoj1bHvZoiB4W1v3U3XuNTtpsskmohAD
mkqrJpgLvzmJPnEM6FW1LjYIobVzE1km6aESahyQ+lG3n82yTzHFim80pQfiHlDycOZ4mjNSTmj7
Oq3IIdbTADEeAjbXt/XbULPckOk67Rp4qAtj1LulCNU6L4uaeXitIeJkxzfrRlwve26imHQifxI3
+oknX8IqnC91vKFE0DJkXwLqyQ6cAfx6m2sfCaTG3JUTVgBWNeKqS1xEDwlxFgRxPDRTsJvqZDwG
c1FqVUtBYbxMcyPaa2b2LEwYabQmyx1u9fE4lChN8W8+mkH1qPXM+O5a06xqrD3ih/6xUv1OU9NR
x6SCDlFbDKgEIZPNa1HwIzfM5gF7wg8wIsGRppy/FEbnbr0Ay3kS1u9eod0k89GXWNif3HjsCzvO
a424eJkVYt+FtnikP5AuwgnHS4t3r0fUxCLRjJuEAu4cEsu34v4x7dM4mosbmop01H8MFeksWr0P
ylrbogAy1jiPoMgb3qPNugayeSHHCmfrIBbdlsg/Dyc0xL67nOzed2silW8dM28ZmJlvBGimyBFa
1gtM7msaIxhM0bDu/J50msjEjniv/u+fWhx31SoGu7xtonF8HAef09PFxGFpCY2L7glCOhbPNn5A
iow1Lh/8lSkztfNY8qA8etO7ZbLYWbr2wluRb+7nztQcxeR4tHxjY+UwBBighaPZLTaNstGXAsnv
J6s7TSRdOHk3Hens/QgVJO/CBECexrUHE9rIlm2P3EQATt9TTG5502HLeEOz8evUubVovAdqzJ4W
NJvtCrKmyoNvLTmY4CyYgrk5o6Suqh7zPv8ZQe/F24PUKpUrS8+6J2uMoR0yAsR1ZrXIJ9gzGi0J
lE0VNQ/jvAL/UgUhNP+RZAqRZi6ZohPrtVGB/Yfe1sm6UUR7dX3fbwKMvJhcincGC9le91LIRxIU
ezYE2XbE8LtUrTEeRB9/17QEeGgQNIjY3P6hxb7qkBdzMVCzL5rY0E6KkGmIRi2rbu/K5eTBwqjb
HNlYlepkK6ONsmL6X2mCCbV0uLmX5Dm20dIubS7sish2aRD7WgRJc7LBnS20AcMRqWEU5l2v7epZ
HAgCX6OIyIKDKBhK4Xt0aOE8xaYvAb5mbzE6XFiW4ZY6F/HgzFy40xcmnxsEGsSLP+ntA3vnxf0G
XuUxikotFRipC/yfFq5YbBJn0GzDokZkshpAZ6xMH8jjISMA9RHjs7kO7To4lPOK2zqkCKfOgGWE
sZI7EBE3PjhexQhCC6Oja0Xhbgj7o1N0mGfh569D6A7LsWb3SKKeWErHZaWwkSsQlFfNbTGq0iaF
FR9l3fI+g7sfJAHg+DH7eT76VfaF8eiOrnrM6vjZ0DbU8xaj/KZ7lEF/FTo3BGK04t0vUxPYLa4l
zXgyTQFhsKQDtiACdFiZtMqNSmpPqRfWTyNz6SnvyTgES1nVdgTNiDi/WEfyXYjR34YjPJI6ES/C
qc1tb3dYz+iKXzQA7dsx1745xAwe7t1TITUQ0WrIl6H+1YbJmqFY/6Yh9l0poORFNY9MWCTWPv5G
mjONkNtYFxdhV9yaayoSdo5nF1kssqPu1sG5GmbFh9h6nvjMuhtB5hm5IlZ67VPTgmvLYJPbxTpq
Ud62aW8czHJOg8wZua2L2GgWGi2z8/2QW+7vr+BNbQWW/lPSNAJ/PZ9hneioSvhONxtoainim8ho
myM9KXrDkei+aXUcXtoqf8ciwm3tpyQlYFEb/EVEyaQCiQvOGuUJIfBGy/EdOA5le0sex0rUtjih
ta0fC43sLL36OZa1f864O52jAnk6G5SFJNT30ZxjNQYDCgmXMB7KeYFRuBlHUmzufVcxCXm1GfGN
FV2CJo7KVU7G/WvKPXXKcQdhRKTctyyUuCly/tP9QBP491d0yTAScSFBR6apO9fGITP0pYxtNNNs
yPfoQ57NIh8O3pj8vE9q5iDOVKUGzFe2QGQcOodQWsiGIuZnNAZvATCeveorbK/zVmIiBHVZeXG+
beFMwnZki+rYyffCKt9iTTYHY2Z3hGO81HOuwt1s379KjUXBCBDj9O75/rrvSrD7wals2Hk+z21q
9IuL+M9PyYVK5maVSQAgkwwaFMILNmLo7Vc3qnaeQbdY5Y1x7E0MEIDHEZSzJg52d8nvASGAS5a/
lk2bpwMyxK+vdc+I0QdW04y8525jP9Rt8oOkY/4z3URIZBXUAQXQEBrBF7L+olWNT5a6b568psbj
XZOJHvE/VuTOnbBeIg03pSx2mLYYRKXWiaxFkm1E8Tm5yaouB+8mpHNy2W9vokZE+9QGfuTWYmvG
SMLwkXHDpL3gki+3YXjLyKYNH23naRp0/R2LOyNs+ARxW4JiN/wfXh0Fawv9D7h+WX6DpNeufQa7
AB4iVGyaVlNIM4v69fJro90iOkJR0TQ/UkYDBZWs8qb+G1QlRAjEUdxw88cH34GW/1s8MA/zRbfH
ePV8ty46BoWKT/7sxmoyA2s6teVoueWm8HNK327c3/22wCh2Y+96mEhZfOsxOFqJdhvn8ZAWFqT6
zepdcoroWvpBtwHtQfJCkIGzQgLFAuLl7LWieC7hO3aMGQIcKY73cfd9SjtP1yGed7rNlHo+dCMo
06w4hLgCkLh4N8yW3Um5yRnlHl4s9JukUfTxZiqwq6o+JVGgDYn4TKynKU+yLacNvpXZDI1xSd+l
aMTmLfNAgVVFs4K6D85F+f3+G84MlUFXuhCCFmJVDctkcFjOeUp7xWDp0LnEucIOohdu2NfR0S73
izqH1rQYY1PtoklnvDwk0zZrPkxNxYe4IUi97AYDkEqngYhw+qunht8HTpZs3TcjUkHgD7YowZok
BEcZlCdrOC3u6e4mj2NbdIiI+J4bIGl5hCX0ReG9Yux779KyfBEScRkdiS15C/QzZoxMOwNl+vnQ
Ot88WcH4mi3TDRKFea8ZoP231zoeqONdFaLES18QtpQj46Qp8awV5gtPyNmx9tCO5QGO969sG92L
zKFkuvNY9X6w56/YBa+VIC3eaZJZuzUjOnrWrTIK5ZZ2nXW4H0SgEJio8RHaGg3v2SsOXO2zb2u6
HhqF80LXjR6uPga62TKpE1SVjqJZVYjqkC4wAe9G76lB13ga3TI62JjSf31HV3MTFQZtDJAez2bX
YvoHRLyz60xuQC2jUayFOovetPeGpcNrpV3QW+5Py51wNsRttosM9cFAWb3CCpyz+gBiIW78uo9E
y6y5lE5NYJme+ms7I1Hn/u+xdcPEhoGJFpDVMhVINJBJpnKupktivDWNyH56o9kg6SZZSXf9tZVF
70EB4Q1HGuNnj7w73Ujgp4/VqfWAZ2NPC93SWWklswqTNWMborlf0g/Hph4RBS+1hKZSCO5SS7Nv
UYu8VAbJd3tWXXsiZ97KClcb3ibmXF0wi3kKBQOb+2qQlw2nt2ha0oe0mXNmlHMjpn+8/5TH0y/3
cSnAXghoRk62UdiRd40Uw2JJWdnM89ZdQfDwyPD33Ad6ujF1jCm+OfW3TuVPJoKfIjKKc6zKYO3U
IaKE2pbXPD71zne83Vg8bfMNH9pVDCgkYxIGPtodVyR2D4WyQSpwyzEXjBOociWGa4IO+GzFgMMK
IRKoO5V1uCuoEH5Qb8+teiASNh0cygcrCXBomZYEvcityoF6TTwxQ4qWnxd7P3RHLHKjt6usif6A
MTBvE52Ak5KIs6Mz2ayxFGTxSAPehkbvWW/JnCxUO7iqsS/OEncrguGgJ1cTdcjBr51HULgpYQWk
BhpKtJCDsfXVw/hht7V7cPqBpLdYyZ1GfLBRp+Oc3EM4VFaZm8ikOdyazkfJNLhvzPplTNk8eMyg
ATwXKMAn4rTBU+5tWSDwn61LSNDCTRHzGaS9h0nVTtPZ6tmeyIrh/XCI6WiHuIM7wtg2IdJ76fp5
z/WDfIqZG/w1pf8QplEdaSq1m0RjAKrlxRc9WZewMi66KPTiLdCnD/pHamHX3DURnPSk7cozcIhl
H41sr3MMUTWp1qSP0uEYptVgGy+1+0rHrkHMXO+qPreRRA72cZwP929VTN03GHSJHXxcexeCBpyh
SL+BSdBvVWW0BF0Tk66Zgk6D735zabFQxZmntjevdhC6t1g27i1np+cSZ7xxXZDxwaSpW+oQiGwo
JBfh5Mi1T4AdcWw4ttn/k0A1n0Wmj0dmHGN7myD9xwiUJjsx0rwcJ3hNWztTybbtKPrFpOBBzKa3
MeMTAitNqqfujVxTGTFTs+sbZd7rMDLQKtEcLMQ4HG2iKJZm1c4hAt6xSicHrwnaSyC89UKkHtac
QktO3inKxgFJoV36GzVrq+9yuUbPF+kUE4cyK/UK20DAiPAnJHCJmfHIm9aK010+PvgUmYHlIvUn
7fy+lURUTPhYXtPzaoxHHLsJaVsAt5hqRScxVCeMMCurKMY3kUdPQpjqiLtmKQoEyEgckVZA1PNc
5hr6EG2y2Wyo1WO6cQvG3q0qtmNk6+vGc6vbHOZMuGDbhM0j09clLlP3EVIQcYKYl4KHu72+qMW4
Qf/47qPBxyLAga7tvCjPZWPakwRQhVe/NcSjJvEZKKOCtyUEJmwEPFvHY2yo02ktUHpxD+/lMaMB
tbwrt30Lk7BNrvDlV0VDr+wtaMXsijFwPkRbQn2dN6nF6yFm3Qa/c068L0YMTIFIi6SOD54yQZ5I
NfZHiZyDNgx48naAtmWXuIdYAY5trPorOpaYxmruMRGyk1PnBsOVyPp9ZTLyvEtFeX8f/YnghCLu
L43uyEUJTBb1H1ZVl2yOnZ2R/sqeOzkH2rjO80o/GJ0Px1xl8mYwDy96VcI46SXjem1OaOT8MW1l
7LyQFZF1Tlu35y4xoz1Y5hG7ZGA9DfHVmnJ8fTKtnwUpr3vSeyc0qFP97KASPpioFckSNKtnvcg+
bMFdTxVmdZe/L5WjgxUbuWXHdXCKSbBXCPWRgdcVSfOIHQyM5qvBpXFpmn25xvVLyCRM7x24tZxM
ECBJjse40IWM5wtxaoDNqxrvVTr7vIxCIMmMEyJa9PDBrcDLJwnpAu3QmChOo0ek1RCvikAxf7Xa
Dds0Zow1nHK3MI8p9RkyCGmh/QiKiyxLXLQEmD2MKttXvlSzBlnbUiPQZcX+CfpoGekJJGbfEMsZ
Z14KwoYWpcxx+SRkr3AiPECltm+DBYYUfiSJbjPfEQMjWkJZYgfIw11UM2+p7Xk9jL1gadNuHZlE
IDG2PpkyYTYhWVwrd7mtH7FsZHtiIOhLOCGJdii0V8O8VtwPPD+ijlriDtIiIJDVn+CJd+yisQlk
jGLY6K3reVVOnajGhQd3GvtRz2neGN46awk3lQxr/RQbQlNYCwsj8DEwQ/fQu685g+LL/RDU4h2C
AiZRLuSj6kNtW4EIjUfTOnczbUFG7H/LkF2rhG5GE4Huo0i5sSVZPssK9LF6oB9/ydOqvNRz79cJ
Kv3iuMTF4hcuoXAh+KPpDz35YzKd/GYIIsO42S8AxHxIz9E3jkTdoKx4OEXs3066G4G/C3KATirS
4dnfhtSglNas6oUG0SpP6jfIYLTV8QD7C9lmaFFIlGN3ED4jDiFid2rbxeCrL38sWkqgNMf6wgEQ
YhxRaN2rvftBaWLYVUSnWxZSpRlPUN6H4lbEFVvW6dYtsvQ29Ml1MqucWLo+ud3/KbS9H1LO8gPp
vxRZ3Gzv2m6yqsKjr1Hqdqm//7+jC06JQ+GiwErG6BVUBPA5WveXkCzfe/EsZpDG4CLgVOB6HIkq
EEnRCtUj1HRW00dXLRv2Rd87O9l5QaG/x0r99JrijyzOLm2h++d6QIiHiHV8S8CB4CykZtH6M5K/
ZJW0NlXgiEpGK4mUaf00X5pwqt7SOmYs24htQPG/omqIrvogtr6q1GMilHrEBOWuCFXxaOUMLlg+
eoE1fS6RWTOGiBlONndKzXKq9rIU8baZ5jxBEbS7PsTCwAlC8GVFWadI5Cp+fZe638jmRWuW4soW
1fxtTOoAqDtrdf+DKXOdC0Gc5/sPA53JTyrKT/J3PJCAqGfdNEA13uTOjAwbZrLRRKBfnsjrFDef
Q6F3HWIHBke/v/QcKGdA7Ff3f4y8Md3KsHj3Ys85RDkWAjvI3ANMiGZRusRc6TiItmVKKTiiFupt
ts2OwI7WM1UjjG8KARgEJHtWOD/7+KKhUb00tV1JdptUE5pdQRuKhKDB+x8/9oT+ZrahviOVhVxK
IgCTSxayl8oFArr7I9z/zQ+tUSziGZ+XOrJdcVMrSU4BmoFza0AJW+YgpdBlnu7f3w9RUjAbMNpd
LIrv4x1IF8qKNm+1Q51mPLaUc7SiYPvdz/p+3hm386FynDeIFT6yuYZIm9I833ckZuF6x9ibfh9+
7VISvflv4M+68XeGsq67Fvhr09VN5tdy/vmfaNWuFVtWOMzRyA08AmJV0KhaIQM58aKXpD87chl3
HXFUrteu+tC0NkidL7E/cgOJTGNn02j552Bn+Z+wzro0BFNo6YKldpHk/PUpDRM8QgKNgrXWUV4G
oOoWurMvHf1qTtl1tKIOfD43wsAET+B3z6xKrG+j89LWDhwm52EatwYZQe+u1R4LrRrXHdviDQrr
Y50y1JWjBiypUp/35/0/4rifv22e/nX+ix95MVYI8Zp//9e/fLdbP67//gt/+f363+8/Bt29+mw+
//LN+o5Dv7VfoH6+6Hr9euzfv/n/+8PfUHXscl//9i8//p+EdsWb/r/uz/334//+u8tnyt/dPqdP
RCWff6W6z3/zi9Hu2P9QoLkd26YzhRbB4iPuv+rm3/7FsIC3my6oO+EKRwoFhh3+84xhN81/sGGB
QGDY/K1rOc7/IbQb4h+mZVkg3R3dclzDVP8jQjuA+D9xw3l0gTwVSrsrbaFjXvzbOe/4bU/wY0r2
gt/or1FhMaw9jMRAvGfTBii1tZnqrt5YWL8pIsZtN2Qw7Arn+EvqMOsdWm44jJLN1aQS/RoEKSzL
cnIOijjEGr2RqShyGzK1RxIcFv2MvvNUsf/Tm/5fkNvVX6+U+YWYuoPEyDWh4CvdmFH0f7p4g6Ji
gNprKAolKcXBvJuJ5kPXwj1PneamtSWsgoHU54SsGBQRzEtqLCA2Bpq54QNKUc4eBG3Xetm5ism6
L5M+3msKmEdZ0B8OQI/dB1q5z+3InkDDTWcj9emR+0B4Oq7Cb1GB18Rv0MrbJiGlrSFPahTR4Z+/
WvOvS9WvV4v8Rbi6chxeOOfHn1/tUKs0Z4A+bgJGKgwhex/PpDGsOQBJnaXjkd8EqyqiopYgRNcW
M0qcxu1DB0sC64MhVgxkCJ0aEdP0g7AW1QiXh46M2vVxhH7Tm2nB5EDtgprGdjzJCzlEzRJjW7Km
Dak/eSmqdz1lwsgG975Duh/sUZCBnVB937kvIuF5qAyoM36Lq5hskqD15CWqUarH5qBd89a6UqjQ
14oRqVbpQN9RZcgS6qzc6W48HBSFsWYRXg/GOzsQs0iOqXWxEbj+83fV5oL788WgTGFhCnS5GtjV
6KY9pwP86RwqDBEHtkriTQhFYQEshZAgjS1GLXiTEnx3i27U9x7uoYWd/cTBlK1gDmIOLpsXcDvT
3tKHduXTYLQNmqAJLYVNMtb5uqC3vO0j76ux0YHWWQ1/2WcKFnjhYwWM6dbk+QqXAa+8AyA3FlfM
NWBcRNrszYjyuvKwhbv8F2dlBCdneAYS2TEETvNdaBh0cnIifdp0KQKTKJzYXZlhem48AH9RxhZW
D5kxFXT3tRHPJ6Z4NktZ+90Zlb6xYqKYBKJISqnG+h51H/iWkbdofnhzwwgHYzNDsVSADClpXn3Y
wE+c+PoOEJqktVu8pIXn66gRM/7/QT03A6Z1Y6y1/+b+fF+LcnRcjGtIk7BhAeiKJU84LIysjH+/
xH3CMnEBTNmGs7JcI++M93nuQgKLo36tWcY5Hu0lXWrnZJdKbpVef+GIqk9GK62FGfjdNrVmtvkU
rBMTZwb5N0ytkUKswR3yiaDT2IZV36yrDH73lxU1T6WgB+FhWliWErVGhoFn1XJKP9Jq8bcovePF
NHhvRtTIzzGZ/fq+9xV3A5ica2QYxhaJGmJmLysR69dyl6bdj2lWJNTM+f/52asbDLf/dgI7vEmu
tPgJzhaYYn+LrzBHzSDHRRlbOSUCrXcSkrPB0FvWzXs48Nr7ejRh+22mEQ8sKZxEhhYhe+V4P2B3
Y7vWfTlGiEMisbHwLCY7xwro8Dnj2NaWbN1+VspEV5XbalEQ/BkQEEhpCIUSDWlLbLxjE6bQ6EV9
C9JymcTaQDWuvXcN5n14ECnxTIn/h1GcRBRDNSypXzHWrOO699ndTI+KIOjAH9UlI4HagDe29Yzi
tQrI/y54V0vw757REW9EicjEeWXhrFnRZSh3zJAAi8NRMw3s2DI2iGi0YcSH6RXicbjPw6JeIY4G
pWkR4RoXjLcl1k+ZxU9dWerL1AzQNNqDzX2BnW79HEtsAxaBVEPtEPiHSMlHDBWUctjmalgifSnW
NZED6yb0Mm4o2QYyJhRoMRwE9/1FOSWvjd6jIteslKR6qnY3y3Zq6t51svCWdUaYKEMKaXWv6LLZ
voJW8jogt2RHPXGnY79uFLeMlWdVcW9dUwfFC9MNzK0gSI5CGbl347w7MeZsjBDLMiMhE9S3P1q4
hPt3HmLXhpmJZWxoNxV7TjUCDaTVDY9LH39IQikz+anKzDtAvyR90+4+lKSw1XKen5HixI76aYAX
ukToyybGgDWiJQI9q3StVw3baowuuG3tT1H2H2nstyt44D+63MzWKUomohBgv4H5XAWeycZsNOkB
9d+8pGISQdAdonKm+35WEmGoOQS4BdODWbIz1gdYE4agSy3UO40aHNsNmBIVpiBfXUjwWddsQYj8
jG1IzL3aMAJcmZQo274fXyw33lDqQ8yII8KG2SztTUg7bkiPunZqBJkT73sfF8TE5xnBh46/Fziu
I0sjJK9DZRLCB54icyNDJHmDY/uHdvxwpv7kmDbama6E4EE6HwFPAWhbxGuIKMJv9Bg15CvJeQbh
QJYNw5ULIISih95LRjApJ4G9tfNeMaR1eLC6eUka4w/l9B7tNoI94Oaas80BEAgZg2NApEHsIJG2
AhJ9EUASKteFO/bEE4nGAyGAnk5clObOAwoEiZWb7VyQKpP7ZbUvjocCXHYkGeutZuBxmOPcGhSV
cN5MWjp7pgGQ2N9lQNuLGAEuXkR8wv/KKgxUcTB8tGzctiwPKS1GvMjYQnbllL+nThutMqe9lIUm
CGwMDqnfY3ppgSeQquOvBwICW0h2i07Pjt0E41zd4sgNb22r+PCsNztz8jduL7DKU9BxnkAC7Ihb
BDJm5zbInkbSGgNkb6NeX5y4eUCjRZZkl6K5bZCs1HrySKKCbK36WVbtU+f63zy//Qngozgxz0sX
TT46y4FkPl9NKIlM07xEkuFKT26CdD4it4Fia6DljsGtrFGtqVOYTssut7DjDypagk0+Y9a6Wphe
0PLjRMrzeIZ1UxGEEalo0Ry1Yw5EA4xpY29cs3vJvfEQTpXa+lUBt4/U0qVfSRavwD3bhdNs8khz
Vqlx9WzEfazk9arQMgz78qmoOzqbQ7tnIGAtlKq+WkWmYhgzMos9k0kwDluSOdP1VETJt1pT7nPU
LYkRSzZ0VNNlJUGiOjKnSUsau9Aab8tgP6EcIGG9kDdawBueA0zh+R0nD9qGnNjDfUCVrGR8HshW
KLJObDy4l/R8kZOXWCZJiNX2FGSXrnJ2Wg+3j6RC81Yx6KIYVN2C1n61LHMdt1+WpqdQd69tY6JC
s5GY5sr6MLTJ2iqb3OpJyc9yulojJ4GPmgeUxze/Kb5oiGjPA55sYSAOAzpE8Sj/cNuSGadDxdIh
vJGDNpzVtSlxwbte9TSrFlapvGWDeqvhv0Lg0LZjiwqPhNGyKDCOdfo36VZnNRDXqzwU0MJ+8Api
nFq8WIHetE9wK8aF9Ps/hnxwNnWDqShixYYp/Jnlur0yoGVgfR22iIGRaxlauQUsxnSjZttcDOO6
r2nuFd5H42NpMDMzYqiJHFpvmNuWWZpcqGLrWxslX31GnG/lh+Ye8dpjjbx86VnJc6VekWV/GAyS
TxSMPx3VPjPpB5YzfFmDSo/pNIGWsD+pi75bDaZhWr5HVveWuzCBsVnAbY2oI7momv6ViGKWuVyb
m5TEXisCVQ6BHdeHnFT2JeyY8Zk+6IdeWHRvc6mtfbslrcAnMrioz7LOwhUzP1Sxekn2dV16C9fA
HTS8WRbkxnDiQ+5y4A8UtTTfvOxhICbSsb1HB5rrM8L6pW1xNlicEquyJeCRkYqB0TveSEFa1Bx+
7bq3nkbpWEJD5OPCa2ZUW81w8Crwu+gdop2iEL+VbDSWuTse2pQuOPMP+C/ud3KpJSs0do7ZA9j4
jKlQyHYHpac1O5qegHaT9qzeIh7gFO6PPqGoKz8H4ur9zCZopb3R9esxrhBMY/rB4eQ7RBRYDfM0
FNrLmBL6YE6E6siXiXayZgBJ9vMoWrZpcbHLrDu2pDosxcjDOrjpG96YCVDVJveKJ1kFH6OeIqkP
DH2XwOBfJqQxMg436Lwk8uzHgNrg5437DSzqBz0MRzilAXcGTS+gJiJHlBRDq8gcvpOBkTM2RvVS
eSXaaPmu6RQsQDEJwkmNA0nP9NGw5QExLZZRTiXHsH+RY0smrpwcokpnO2xqX8oZICrVeN6jqchW
LMHh0tv7mXUqyf19dGgYs0pwRrU+2PHYbSE/Q3gpa2JTbc/Gbpx4m16R2tK7qH9G5lFSo0QSmoww
cJkbbSIK1JCEIoT4iO7QjWm20ujzAcYg6ook/6ga/bsf5T9VzaSq9qtomb7IrrfPTYWmP6ymcOPV
z3Wdu0vTt4nrxBdaTFG/I657C30j2SewCw3ZFxeDtxy6MQkk4Y1SeF0BOESFCREjM1+MDk1pIkS/
9yZrp6s8xWhv2NhLcY8b0aEO2DLZEsFrSJ9dG6Ib0Jp8CymGu7ro3a0cuOMG0gwvsU46RRVoxFc4
rX5Ey5GswBfGlA2+sQOutgs0QhKqoNg1le0sKb2YAZCQuWE6jb8TP39t8pH0zHO7NL/W+Uz9G9t+
kbHdW8a+NxFhcPC8etiWTXbFHBGAvZKvfcbaOINSldI2Fmj1Pfn0x4qgSUi3TFUTFXU7e0C5QcGI
56x4YqVq1wiBua1U8hk5EfCaSTDzMi1OLs7uVCpu2lPjL30JkbYmrHmAQ18Tlb0hCeIz9qojGom5
Ee4Wq1gBMrHK4r1zoLgMNNqtJLO2cTSUaGSNbk24jb+0h+wlohGxy7tN42HVqRK1dWzWNZtOC8pM
P1jrY/5ESSdRYVAPDIO19jMWgrFsnLVSQ7wp3OE7Nyn7Se/OVSvUJZoQaSAEhDbYEKoLNxHl5oHV
VdBjcpisycnb5U3SEHzUrDKJy7QJ+O98KJQLxpTV1qsGlP5Z+jI07a6OJS6ZQlukfgn0PyBvwqnS
HbGiuWHvkAKtbKcYtl3LQ7jQFW76e4fh/STpUiVaWzwIuOYLqzYN5AyKqzTVXiB80GfPktVgyvXd
94j3MUJ7hQjIibBgd5A2AA/2O9fUcU/oORBsFDOL5G3Ie6wXWi+WKJdm/XEFRWHt2GOwr1znDWV3
sQ59v2f+CDUnzSQhQjAhnEGv0XwUjON9O94WOB52bU9Pwve777UTeojyzZ/ow310+vVzCIhzx4Kd
ER9ff+9yKKJJDQwk600oYs4tYTSxMBAy2+zorgb3T9UM48qxdWqaERpR4nTAyTx7h6J0PDHQsyFa
b0FzUPRLefkpVMMUqOyCVZB2+iET8ruEjbDW0/ETtzdpJ56FWw499YGQ3dNgZg8w1Ky9mc9LpT3s
LTcztpZJflsmyw0K0nyRtwZSDuqXJe3Rm22OamV1uKF4at211NPuGsX+KtHE0csmLL5yB2B3JBaq
7dgfBhp5wqxboxl4h/vBNhHYBDoPN5UTUhs8AXiGiVmo2X7kOcknDlxCc1obXWmuPT43jxA3lIZs
H/rhSdcM+iPRFK5rgteJdZyBbmYSrGm/LbI6QAjswGK19CJc5rKiyMjHz148J5JBSqk16pBO/knl
ntx0ENsryXQ2p0oxB/ZUSDLwko/33pZE8qoCROxV+JQLB/RlcdBJNHxVRbC3Eu+CSKo4+gFkH0N1
m/sXYyXiFRt+rE8WuzuzM8kCY1Nvaky2BtdCR23Tl3X8et2HWbjucBfz/sSvdCflJtavGAuMjc1c
o/Q1MhrNwcHhUOPtiEeJY3x6St3kaZqks20STBd6qhWYdKmL03B8xdC8dppsWA943nd+Lg+DMhts
k8satNpxwpx0YLe6NMqpOHhays7TDI9tYQ4b0QUAvieZPBstA7OJKKUotcMFeXjuy4iU8RugCnsT
adNmJJ2AaZO3DTpSr92eCsRFeNYo9kjODncbfCYC/DBFuysBM+UhqPZdq3nXkmbR2nG4R/khKiBd
+Gdp+DeyLwj7Dfyf5KAgB9UoOWq1iVn+ieHOs02M6vNxKtFxVYj1qr4SWzFRUOtGsPNj9YjUehs1
sTyhyPQfIlHsqC3rhTsoRkXOqzdz1MB0UpWXQQJIKTqgzadAJswe1OsKP2J4TrlhMO4650XZrQg4
1W8NnUxMfD3YKvUJ3LXZk2i8yrOSpmIJcjXqjd0As9UYBTseP4dRgJJnspChTSENkcHKskvhEysc
ekRpGJ67LkTrQl69IuP4WWhkpWdB+AdYx1eGbdSFxv+m6byWG0eyIPpFiIA3rwToSZEylOkXhLpb
DW8LVTBfvwcTsW87Gzu9LYoo3MqbeTK4LgLf2ZyPr0u2phbujO7PcU3V2Yh+d9Apbt10k2w2CVBg
zh5Il1NcJJuinZeT38MzmiBhwVaozv/9J4hb5bkrmWG17B47Nep7t1pj8ncJPJNtesnSSa8ZM+ar
DuVxa8dIiwE3bDx45gUWzHmKKR6JTSCZalWT6u/e0ziq1173TptuXvll9/7rnHk/iE/KwTqT0PzJ
y4ghzJzpaMmw4JcEIK92yZXI42njYQ3Zrv2USfkNKxDCnvitz+CGpT/ceh0E8NK4B3cSGYleYgJj
vid+Sj/4qI6Z+iuL5Ga6oHUcDzeGJcqjFGMF4JaHpoa5t1nW3C08Pa3u2yfcZ8RJvCsz4iEdxLOR
k1VeMASECdh9i+jOpuZjDLx63hpq7ffUVltCGkzY37wPFZhbyDla1AXsEtvirHHXZf2THhzoCqEo
8NwHeAB6qjpwLlj7mOKSwazdsKm6H7/MnJNnYOqzQFSYC3xzXb4LEqSRK6aY72D8WnrBP4c2nI0z
uiB0lYn6Ym0XO+FSvFQtNQgMuC2rc8uk8iq3V1pHDli3WPgTMUXUuUbxp0PBm0PmR3jVi93bqPI9
X6tlOSfL8JTcPLmpfOZoe9D/6sZIlEWR+W+/TQrdqBhB1WsG7pSIq7xHE2cLmbxS+REgyWFautdg
7s9qejM7h1J0RYU63uUD2XrEvGwwwoz2waopH+DsdrhM7KdBTw/cw1iUSwG+v6EWfNm4w3L2esd7
pq4VFRGYQ6SUfapaPQV+Ly2OiQwdWO+/kpkie/wHv8HsnzJvsfHABj8m7oBLJVS0KM24LMa/ZtZo
D8IuTovLvggw/ukuRYmN3l5cO8h3dmv+kjMdEUOvYSo1vhWMrDAQ/zVApgxhlWneg1nM3JXeXKJN
W/UlmUsp/YN0oLimDLoaN+aYdVjWIBSp9BCk3Wuq+EbaeUs+k4gfPCXmobRIXrqkFgA9X4C0zCcP
D1dI0kmP9MpS6KU1HF4Nd4GrxeSSBYznATsGrAKFgjsTgWqYTXJh7plBd4UP6Wkc22+DOk6jSMQv
EVDtbnt/ybEtVIqUVC+wycHb2WUHYwqeTGkbl4qmLbbHdceAy3Ge4X9hEn7ugdhQQ49PiMP3GeEP
JncSGMDz/E9R4zFpFh1cY2XjSICev9GclinRAqoNR5ZN6LKTxFEPiZF8u8PIv+sah2H9gsogx75K
607PsCeFY90r09jpefNKlRfAZ7zImyyANNUDYYtolzDIx6YP18penTUM45jalUKa4thl1XHszeQo
8Clf4oRJlF6xdqs1dOQZyvhihaOdoAb7XRCcsPa9kbhqIiLX5gaPJ9wTlbETbAYqgWjaSemqE5KI
a5zmmAJ0+XAT7Xc8YMNpKkiCuna21yKGbkur14dc8vIIY2d0MDvaOauIikG6eY+N1rmwod1ldnWa
J4z8ej0wnk3jLzVl/2JNfLHq79BAgntLpO7IfuprToS1nQUxwqaDFNqJlt6ceNrK4Rvlja4O8U7t
mnF+Z6YueR7Q59LA39mi/ZNVxd8ma5L96OJ2wJ3Ikm/EzU+omtosDA7ZM7yv9KDn3Zteja/YSbFn
qhjIUj/TBK1nfxJqvjC+LNzz7TTA9E0vslqAbwXyCHydIogYMdFmVNk4Fb0NeaJDBaL8hnNTHuKA
GPCs0xER2AAXjH+DbdU7qup3GquU7VhpO6ufr3ZrE0VwTX0/YGRhU4Q1BKl/GMf+5tmV4jRqdWq4
+5US59L5WMwVDdgoun7hM/aJJCsjl1EjstNdDgnUEg1YOMEQ0VCPhr1j3PfVOD71fJM30kBTxpKE
R5Dxn8YElW9rf724C+vwH+SjCmaqdQVsBH1gmYzykzgseoz3yeA6Bjb4rVeueVQq/xxt+xs2xR+9
o7rar+52572w2DKOjSh9IqBs/xJ99LbDQqgu5X7Glw/sgFN16hrUj4Zt7EtLJeY8TRQMGJY45WJU
u7SJH/o8mMQjjIPscg1xhTkcThlII7LeIXi5dltO3LAH72EpGJh+uVyBYDRbkRFzQBf8gofsb6wu
Sw5dt65enMgfTKyXS0JBqqRa3WMGCovCpA2mupksze/OMteHBCGU//LLlLQVZJhecsqTHRLg0Do7
j0z9ojsvIvDfbDNvQpo+l62Z1eXGD0p4XNV2KJD3yZduYr65sgfI2cr+BWtjHpbgbio61mL8bLwd
0j8c3e7O9kA7myCDN2xTFN13zLXWhQQ/BQ2ddTXIPqdaNd4kSJSgQ4R3yA7SfCOf7QA5BakKPqq0
+sgZ04vW6o8Mmzrr42GilKMe4BMrDYDWaFAuxogMvVTbkERD94sRKGmIc6uuPSu3Gp5sZQJSdxyk
Fw/A5SQIavYGtvYk/ttLh/uh474YhqsdkcTeLSPytY41AvLLHgjgJnNwvmOPj6kFfzSB0T1rzWTu
TFshNs3/xnY09rqL1xYoohdZbPd2RuEvkTQY9UraMWy/+w4QkNCUsInOFX3phbaENXszjaqIRdEQ
NAPR2CRD7u16kaRPKq63uPe8cw7DNM+pB3f84BcctYMmmZl8wBStL/QrQcPVDO8TsBS/l8GHBpWb
dWRlj5aUMRCx9hvjxXmQCbBtT7sPPdfz3KXcd84gX2clZy38rktadkWoEpogkD+HnUN8Iowdbk/N
lNNJU+AcptYNOkVHOwsWz40I2nd7ZPLIVYU1vvkYKvc9E45GatO+OanEZjzgxF/aFmNaz9dAuRTM
5zTVTZ3OYmn+RJCs51I9sezd1XPQAq0Cm0DD+1aLLQ7BOsY+jZnosJTug+wI+j094AerFg93HX4o
OCaLr7PVS/qjbaBJdUL/4TuzgzBQXaVLCoIAWobLOmosDvsRKYA4ZxMFwURhLXgoc/DLSwktKux6
9ZwN45ccdQoXLW28tR7jiBqr/oSDkjxRfzVd6nYgSmpRmlsfPiQPJ8lPVtll58aF39R2xOB1Gx/0
wl3a9bKD224XFod7beCW5jMyunPyXpcADLpg/BwK/5m57w9GieLc6IL0XByDs9EVp44ePJOd+LAV
QKU2EV+G0YjbMhhnQmu8hts64LMC2z+a+B/LJSZOibEjt3XYutCUz/Coylfpup/WcPPjwdwZAYMX
6lRfaDBDjf4wFK63yRL7NQ5mdapZ5J1wmED6VIhB3gqIEdA7pZla4dqYHprO2SeQ+OnlHcUUxCPG
lmQp1/CXoPTSi70GDAzSG5gdtIZVlkVBH9vHBsvuCcDFS+OwRa3lQ04Uq8+zeXIF/YdC/xOjgaO4
02mAoZoWEuzBjTYbdImE2Sr70Cm5dc3uu85QCArjNbHsrwHszkZr63fDBjSASpS47c+U5B/QM1jL
2nxFaSBNTtrEtZZSz9PYfgwredAem37f2XD88ocnTIvwtP0EMrMGVNI/J2J5TBbNBxDgo2miDRJm
VVimndzp8TTt8ZScMCF46ENIaFQpJBuNBWAExmF12SMtkMQ5e2V67TyUwiYPIAnFwUumUaOJBUDf
+1P1NNTucTS5c4Ml4U4FYD1EKBd7yo9eUjOf+XTLp4o/CGMID6mnqm2OvomTBKoGqVqVxiPYvbb8
YoDcTKuQM1UgrYqUIgYyKW1kWu6DbXN3hl+3m30stTWNdDZt7HsyPPA065Q9U6BwwZjTr2rigFMK
WlravPWJ8dvor7JJijfge1ACgEFOEv8XrfZupFueCgO6v8N8gfEDOjNsFJ9R22jYIxorZOdmnowp
cY4OZCUmovnQB+Vz41KW6GEa0Kh6guMNEdq32pCv3bAVNYESbtrRWLHwWooUcYllVVt7ycEfOJtx
KIYqdQwWrXMYA25gC7xSt5PkztcerNIcfFj9eSJuffOb4a2RNz3XiLOQ97rU5FszHRNYR3D6kJVp
cSxTTABB/BbDYcF4Q35/BkYR5j6+Xo6okJ6JNOJx/yZkDLYcD3m0qt17fPJIJ0u+7bmkMzyWKA04
nwpNkmoq+eGDRMw7CQZg6RIW26WeU0IMwA2jFSVH1DGQV4A1pq+kkmkCJGubLw7CHUbnhlcOaw2j
sRDb2hNi7R/EvIH7fBfOMYZ86Tf5hlqWYGNniNyVE09swhAHTfExCozdFbdM7PZdk/8ObMQtKT/W
Yki7btLIeVUK+ZWysImfB/p+jP2lsoZ1QfvV2fFPDAw/M3zOE1qneWd0eydOj0KA1Z0NtFlXE+a1
el8y+wWbCS8cUAmb1shIX7QNnFBGAzWu3T5TnJC0haLCWvk5nyCiqpVPZObpPwiftA9gLtfMT1lN
z0iNwVbjqUtXCNO+6AogDl7vhnqyXoR80e3zVtlRZ3wi1ujRLOSxXq9gxClEWDNsH/zE/533rOlx
9V8awo1n3e8Byg7tg/5K4HilCnate1JtLZ+SEjFfrak0XOmVCX6HXzRVbEu5x/55dTJgYgWu8N1S
djtcXOXeUBm8HJq0wOUwZPnlNROY4jvW8fd1ZjSs7s+AsyEa2gLYizPaIWviX9zOcLWs/Mkxrckg
IiT5tgBXtPxVuR7GkrLHPPP+JGZrbc2ZPnlmM48SARz2PLCxRZPooozqZnWQYxzTorwymdOIamE6
w/XpTObC3bqp8W1mbLMXs6Jgs/Q/7A5SfF82gKKJBk5FWgH+fbGSWO2XpAGJRHxlETJmX09SsklT
eXKKl5asTNvE+ZMOFBdWLTqzvpM+hJrGaRAf8fi3OR4zfJysMMBPuEvWHrkEE2PTAIfZhMrcbqmO
aZ6Tkpv/6r7BY4ojfB4RkEV2MocuP3ZQDBJ9InZQTW/CVHdrAWBrLrQteKO20wr1brmGfPbr5JHk
kisRn2tCMJSVoOZuWwM6Oeor26zkOMOmO41DACOSTgJz5gtqUdQTEio0CJ75Lpcq/AGTcEauHTlT
O7hXkRdlaM0/IFy32OCpjnEpv3FSl1t2nq5JcfOLmf53F7Tm1dYt4GwGUlWZMeRyEQpuI3hgaFX0
R9IhV59ip8K2n0zFEcLDrsZ2h8sCOh5Fq0955piRbWZe5HfWH7tD0TGCrD9DhEKfoeTr3UFiYJgh
h6q5LKWmVP3OTqVNhxbbd31r8QDT6nktuaMdx44OoXp6SBKQO8m8swPhtKt66jBynV7UMrOfioXj
gaEGUVRMD99w+FsWX97CLdundAqEe6+LfM+y/1F1ScTQTCROK997X7mb1Ha7vRcb2A7EuJVtvMsV
uSbWgXE0Nlq68X6DnnIiPEhsLbKMHz7X9sRX04ukBioElIVJujqWjh9jrhiiziVyrg9pSl5rdDm7
kuJMAymugoklxuIa1sZIMMF4dVHua0ImTwlYlkgvAQDVjYQqNKLMx5NpHXOn3DZLttZKu5zKabbt
+7lkZcLfbXDIa7pdcS71CZObLxMgmD5FkPZ6EPi/A6LCiHCYc9y8uo56c0+dobq7qfpHdVpvjCWe
rhSK8sKSOaC+duAYDy13+KVxfdjVJdQpl+7oTWFDH5ioLFHMDI/WVsyUMoGYLpp/0sSW1CPP7XUD
lAd4yPyY44+JiqRpXmjqSrjQaZ+CRHRIMwrm/lzbjRJERJlpr/Yy4WlLR6zXdc/vhVUO3ZzLsG+J
WG5mwya9FK/WNJKBUgu+zRV7Eic1IdEV7NEbCdHN4aTNk4Ou9I0h6FvLGkWLfErJKgjxQ6XFe60l
UdVLm73DhDQLsmyhpEL7pkP5h898ubj5pqoMOqsQ0kq7qE+uUTy5GhKoA4fY7Am52awIOuiSFWIE
9FzzQPDKYElDOmcy0pOXL0PoYyGhKggEuM0UOTrtr7xr2KmL4B3uconzCnXbREyJmqRZzzIut14/
vLdsAYoCisOAoFTPL3LgSSdRh8szzhqKYuRTm4N0wBpDS2pPR3DrcPdrWpRdkWgMXybrqyqlfkQ/
qMzJL0Dv4Ux31tbRMzfSsEdkrk/uKIE15zK3BTW0U0pv6xNTdJ0LQlKEdTfVNI1PNMWf5WKf2QON
tDVLxdjP9QdbKFcCQ30rmSwnNtrYmvnhMKPl4ZTmC3M4+Wd/BtzVYujp/Mrf1MlIME3mWwv0ZTj3
M0vI3OEmS62eC0KOYCBdKxrXKuDqtsIvMXUuJfJd/QJu3cYSWR+HAYSFfjIwedCDgJQZ1O0rvXHa
Ya7+eaXW0GKp5V9B3T84/bEKkHPaJOn4j22ufbNH9yXNWPpAHJKXYap+HGyw+2nS32HVPkiA8L6f
US25O2wsc7zxGVMHCQOw7RPCgLm6Vuh8e69C8HMm8Z2a2m3Ol9+erZ7/A30Vpn4ZDfOkmcmNmCmI
IKrv4C5QlQwq6UBlJNgk46sLvjLFNXdYaJyp83I5g4IJ8FxjN29hnyzdNnb5qmO5eykq81TCjTEE
i2bdvjea+Qby2T+0BiU/bvmp+VBXO+K483QZTdSW3OeOy9JkChX9P1Fn+TvdpFBTcdkNcPOHLXMI
+MDmbujTa0lsfWeU7P0H2msiZiQg5m6AL0qZj6HFpoiFwtmK4U9SxX98D79o3xUBjj73wlDe7cya
0Lm5B0dFqj3FSpeRWDActRvxOIaOuy0l/dH9qvr2n/PUC3IJO7mW5GYIWVEvyd+CHn3HfIkY5Pwe
UuetrlZ5kHOh7X1aCMvSYFVJakkDrBf1eMs3pFXw/KTJdWjxRgn7AKwECDiC0MUJ6jeyweyrW/hc
vYUG6cbhrORPZ/rJ3SGAztdkdWG0KfwuEt+2WDmZfTFcZWUys5jFKWPccbumPfTNyl+2fnlEIUtd
0j2jVZ8YgXmp5cW77o3PvnyMVUanxIC1svSPmA34c5UenCv+PpEmvSUyJaftxvfTXzra2V7+V6jn
zlo4m91nkMBVNpDIOD11s7m6mYSx6HsbUCG8cODt8rPEL0vmEAlm6d+U8cKamZ4b5TF2Ar4q1uOA
0ZKarX2g66B7bGXthGipVOIsyvLlI47blfFMtLXo4m8mIUZovbCeMB1SfZvp3wTC6AHpi6+xJz4m
Ua7yAHzwih/DNYSm75SAwEjaIFnEDXJHuYVvhQ4mJ/3ajd9VMtyDgce7r9/6bKX6UeO5Sf2az4Qz
0TL6UzcFH4VnIrDmaLGgEmitHXFhpkE2UtMxHTMNyhqVO2fRyx9b8y4mDvFtW9M5jhQcGgndP6qk
x3i29KMXK2fHv8F7kvdrRNw7JYyQnD2R3/M2g57YO7jYst8Z6xtuD8MlCFxe/un36CH56GP52Wel
isx8OFAbgl5e6y8qpWCgp7U6nnLcLMi/Ay0U26Ld2h0tqvqSTuEYl/t0jeMnDJBsNh9s/vqtk91T
NjQvLP7wTufVE4uNiz5bxGWnJD2miFmJC9BJkanJXK97HqfqbE4Y7TAFIkc3yX0wYdv0hn/rNOyZ
0G4w+krmWRBN4KcuUnL0irq0YJohsHAVIivTvKk+xRNQZXLH+EnzSnx2+98JoYLb4P/rqv9ArF0X
QdHhVl6izVO89Wh6xq/JnkQ4Z7gN7DG7FdkNTDReebEiTX3nWc/6FZ/P7wsTPjtz5PJtshwU71er
Lllfj6Let+bchR0T2DnD9SKlWO6WG9+1/JcHqePS+LwZYZF2dIYUJY1OXMdj3zoQAwxRaJ1pk7fB
cM0tsfGo+MMEBPo7jVv9MktjF1dpf0mSr8JM1EF6ncS89eUabvxb142dx41pgaZzG2LPPfsBNQmd
2+VfBtujkLgwE2+/fIk+dR6KRedUWWxGje6q1zGReP8RC7Wy1Hn7Op4rH7WVwrv28/gx+n6xvkmG
dwCuGl2p+gG1t751lga9v+z3i2PQO8lfHjgBuXPJtcFMtTsOLe1umNOpto3ubOPrM7FpvfRLN4Qw
QXRsRNoOodW96XDrTuAkeQoqEAJSp0xe0bRVE0gIS37xpm0kF2xNBVIw2clrte6ENUduoFHxulj/
aVZiHYuYX2SMDpPAweaxYHE0+TeCw+0ZmHQT+usO0XlxOq8/jpXCNNaY8cMZs8+2r9jhaV7LL9ug
zcovXrAF5KGquP0HBiF6AnBl7X9bKKO0KLLrafvYOvYu2aFK5Ii9ca9FNgGtTWO4fCAwLHaisLtX
9LJP2XtEojVdogn26jgns80h7JytpLdR/C5dN28Mp4gf2lCcRwBDJ10630OLNSR3hltBxOSo0AEx
Lk53TP30vfLNO8WjjmWlE+NxWoLH7NTdSUMQCX1h23vEWHtPY240MycDT8I7muJYb23x3cyTOHi5
+mJzgqMUJK3rWxe2yPoRBMWBtII8dYvHBTWL1Va6crrqos94gbTlrtHnd+aTBX+VeayCKX5YvTvs
3Cy5GDoFWujVZPNhIOXYBzDU5MO2G3URyqw3L2I0fumG909XAhoNqTC0EdqkGfVBNRdAv0Xbbiyn
frFyj9aYAhEsN/IXMj1M6yjRFwmsmHY3WNkB+023zaxPp01/2nap7n1v/ZiEuPdcVpIJ/NHgiPcu
BUlIN8t5zLOraHWM/zK9Fk0R9S6YYctrcVQNVFNpHo8hMvbF17bASYBNlFhZ0jKr1o7V6um//4Qh
FRp/E2cb5I8yHFulvfCOyQ7Jwvmw9PpL201rwXKqHdGY84O7xN9jA2lXDwoEf8NaryLgJA2upHFG
z/2UTdU+brjOLDNUnalz9kGMWm8I57IMFRJxYVOH5EK7EBhP/dL+iIcekSLtvqEA8HWrZocgC59w
4hmwJXl9TMXwK0lxoXi5aNgQYaQJkjacudcXdBEUqDpUWLp7T7vmdEkCAKlA6pXlFKnc8iKZi3Mz
44quYMcw5MbvdYwdc3GUf/UDZW9rS1KUVsTF0Ujcr5w9GxUvv6u6rfaCUgPHSQYK2Q6DE1P0RbzI
7ABsTMF8WWJLHuyiOC2zVHh9SkWpHCGZCmkoTLSQeWA3cOf7JVGwrFWQL7lbPpv9tOBxsykYGaYP
aiCXU0df80lPtZ0djPmBCM9ysnvtZSr7IzeGD4zfuJGn5WuYe/+um1JgMsy6ayPTE0pVELYmvBso
omDelo7p0LfmW++SzEtFt1vxYTENqTv6ZOuTzFo2i1bMfVym1UpG5qRqge2IRuqbniX3R1+6BzA7
34uVc1JltywGBjmjw14bu9TPIzgapWbWehiGdimTwl1Hxd3Wghow3eZBw8bq4U7AXTsK9WqXxCfJ
7k7Xohi5MvCxoDXhtElaUgZ9q/p9meNMMMBi7vP8HifVP+GwVeWWpAX6adYoDDLLv22sz/u8GLJI
wPoIJeq4n01YsfimoFM71Tln0NuYhjhWUk5PIG33zpDle/Zvb0FQoX6Zs33tXN++MhpHch5SYENn
7MeYV3QqhIqKBJU1EaTteRnvoKFtseAneFlwHULXC/oO0n8gyySixBwx0zK7k4OzcqNnTUOZMoYe
sD3rRoRrT2J4XphlTVT0ZDJmp8AQ1dgvLNn5+b2BzW0y/mHtR71xNa6Pzp8xo4y+RqpE31nAsg3B
Z6Zr6XlpR/kkXNTE2LVO/ylzU7vInT8ShSBm+VZ5bzl1jGfZMSnxemQ6ixe2Zi7NsLF2wAlBZS0r
GcCMVGhUytrkNNGjVXO6MfNBFMuXC4TeTxMF652L/V7i3OnmOj1qBAP2tA/X0r8DziGfkWBVWYid
itWE1om/LnsamIC5m4eWhxOdT+Hh5gaejKlmkK1GM8QgFxxo3i62yTiHzdJQ4mqR7vTK4C6hMcrO
YpPAx88Cl14TIKrVs5yfUo+n1sYXSeHZzzwvW6GGk4nd5aBiu4MvKKirYWmdew+IG8WpMZYTSmTU
1XQCJTCVNu7kv0IpaKik4FcbWNZyT1cck4f3rgmktl2YaQPQzBtu/jS9lVYZFiODp5MxNpam8WJC
mot6qjPg0Bt7Q3Joa4LnD99fxJWdt2sbX4VOgbgzFjeTO+JhqpvPUYK1y2DkjSlXoaVgXu2ZhPpY
Gee5fIWB9KmXFTmfwDoaXrtvHJSOUp+pEEnc7uE2RBScbi4PQQJ+V9XerZ462rRXiPs4/nWpKsEU
0Ya8sbgXjancFlkwHls6u6LMKz5IcNxMsi/I4P4PYSICzKgo9dJXR4ioW73MfimgI0/E+Goiz2vY
QKde2k6bPT2fn2Lq3nz0f9ejEdP2mZQMU+c13c2Y2QkAYY6iGLiUp17KZe8b1G8xiK3kwteil7wo
saUeXF722pxUO7qqvzWKWC7Ky9+SDuyg2xGhLlk14AYvn/J6uTNT/WRp/Ee6Rn5M69aJcjanUQmC
/Ejy6xURFVnBa2AG6Xii4yE4GitUyNMhASiX6c0HnO5a9dm+Ki48uO7wpivApdjEwmBJeIQNonO8
uNswdfR0r9LgJ4Bxcl7k9OpqOaXyTRDvLYeogZHDAwT282bCcbyZhOqWLCmeq7g+dFPCaFvZ9X5s
uM5ImkqoSHgrB8E+XGb0JQ0wABe3uJY9dPjZs/oQqyCJvYIFHR986PkJ0pXOrcIoQXWZXAVbzYOO
lTuXmYqgp2UcvafUpUMdfFG/iWEpYfjpfmG1m9nfjc+LnMsTl6w/cu+QjxIdUtns75o64Iu+WAcu
0hXAKTpkQbMYI9etrnSD+4IBNO204Cnnd3tvJSC8xasvFol4h7UrWRKWRLpB0wUClhtoN73OsxNG
02d/oRahqaxi23W6vsnsFf8PrEDymnNMA/KhSKa9UMRpCkatA76t70aWeMat6Ts12tdc7018zuhD
NLP+iKVbL9Jg6d2p8CMof1lICnarjSmMSU0Vu5nGw9ApEHmZ++BBT1DjPPfKBeOYeuu1eezbz6Ck
7UpXzEhG6bSfadU/BwofcJZ1HxCZ7rT0qH0PBgBe7tYkZh6VWMGcYf1OONa3ZMUBoKe8q9q4Bnbd
vRA4+ZPT5vUUiHjGwMEOctnRK8dfPU7XygBJNQrPIonsS2k3qxUHlyVnapYXJDEWf8Yxs1CcisSx
qdy1SkJ5r4Y/2RcNY7/D0x7ZFrVoLXHkB9p/uhQznmCPUlAeH0sHpaRi/kd1L8rL3PPH08Bdbtv1
H13HKC8dliKMo3NJAXDcnIzZGCE5NjvXg4PUJAaVWIv/gV0dEaanPSvoTD7aNaxEE4sWeeXOxrpl
WlW7rhKNrRDDFwAsfzPDEN106ZoXaypW7UxLe1wBb56NMJN2ZMxHaRzTwqve8qb5bqUuADlnTNY4
Ps1WupEb+DkG2LWbdOAY4R2Yv+pW3l6gSj9bcX0pCt0+yHYc906tPZOWJK2J7abC6D0kWn0EoP61
cL1ywK9Hn0opDCSuuhWpyqOC3sWX5AANgGrfwgIc5mVbxzGMXdqyiMPIQqvJSCw455vZVCY8XHzd
rD8Yp7Dcsf2enlE0wGU9EYdxoHnyDVyIfl1KAiaChteVkMGiUa4tCpm/6fgrUZGRbKyAlgsCriLS
waigeY0PSpF5SwAQ1mgcj4IxQJQzU+w/yW3qIF/zahz3iNlogYJTM1PMAqmxHWNiKH79q8n+gr8w
n80YOdsMPoYWE6+XUUw6OdzrAp08a/JF8ZYfmQ6lKCCwqA1qS9RZZb8FlYmbNa61W1l2ke/Xv0t7
GbasBWefZtJEyd/ATAt8Jdij88m6KFmYO73RfpacrjsXpM5/5Efl9sMtb0RUsjLf+DR4H4lmvRdO
w7udXKTqWvDbbmBtyXJGg3BZLDVjt/cxgylBrZzFtEPj17TBFnyaidki+KZiZ/JCMekRP1Pi9JLq
6iLk6O/1dDnkSjQHvZ3fbE5WVM5osRzrUtnWHrfOclcpb2eb4OaBwk2iDDi9AjFV94q/7hVA+JMN
aPmIJv4OAWS55XVNXgWu27Fx2zokCwLAPOF3MbL5v/VF9qGvHU5DUqEoJxmqnjXug6a38XYV9i7z
5xvIdPxJLj+nM88cwjEd2rKxzdfZNOgOdOvdokYDr07V3hFQvqg6gS4Q04u76ILGDf9fCeH3iMnW
jLSeILPgRoJUK17m1gko5bRT1iKZFenBUodG//8Op7qu0D5GwIRe/aRNYAeoSaOAlF7gVKRP8OZh
vbTM6S0ISIQck3rsX9oipggiISZdlQBL7gHzlRgC2ALuK8vEvubHoZOW6a6vPxsPoJIEOldmEmNT
RWCM7z72fJsEX1PZa1l80NBtU7RJgEgf6egdkSWRv7E66JiY+H8fY3yGnpIPx3GsZ9nHJHTNbIj4
rKxDPcUALBd+ckNL6XlMIct17AH9ZEdC2AjzMXtYOtaCEistskbeEu8bN3hicTkzvYW0lYozegA4
2LG9+fm5EN1t5gUAb6X9J33mYj9mA+pWX41bmTRIcFuOii7hNjBVHs2h6sfrEHqFq81geH8cQ53Y
qQTnRqwBOptIQrMj4Jo9cS+yy3XnTYGHVkiopj6tc3W8l/rw1We0jcomRyXs96grKG35kDxrBhH/
vntjJeswKpKGM/r9rOkWD5XfYAHDLMKUfphiaKi41JsX4ttTNOUe8Xc+ECwezsU2RXfl8YNziybC
bXcgLOQ9U3lQ/7FJyie1kp/SCZJNJrwl9OaSEwij5GntBzoBnStwA3NsWW3F7mB0Q1Pf4W8AtSYc
D7KE5OnjUKXC3Kbxy8wgclpkw9Xi/o+oM1uuk+e26BNRBaIR3O6+de84zg2Vlh4EAgQ8/Rn4+6vO
DZU4VY7NBklrrTnH/Icr1/ycUsaseYmeQrSNC9UVFMmscF27biDPwy6bsZqMc/RrEihGI3f+gGK0
YgSTD4eXirOoiMGJI22ch5iHM1l+0ZJ5zmQ+80ZHCMZLxgjT0D6SB4Akj9pARKRvd2R23wp7UUfE
FVShXfHTaYvpuei87jTi6txNDOnlN/ZDZ1MxC93V8Qh7slj7T77m97eHn4slh5PgJccPKK4R2yJC
6jDaFxWzh0rQ3UC8aQ+c5Cqbs22f3gks0YeBLi3EuXWmvl5kSHLRgHO6HEoetSyiTAuhh1CBDIyd
i8Z+085vd+gwUWLWMZ5jPa0RY9narswRiZzCwQvPaFU//Sru92mPgsSl6No2Rqw3ALLAwtrHJi4u
2Za4anMJOg4xQ3aHudWwgWPzFBl4CKh2uzTj4JqNollDYh+rEGpLZ7kP+KJOjmViuBDqT5AJfBj9
eVh+pn5+gFYhnmDu0WCOrYLAXVTDPIjTpsr3fsujluCP3PZV12yBTVrbsmpYhIqUZLYk/1yeqzFu
DkXCEt3T8Lfl/Dp7y3B0aJWDrmc7GFrvsWWyBryj2ShqRb/oxBVJN/qkvC4JyfMPTlLn+yGlH43H
NjgKOcD99LFXQx046FAFV2U0HjYWrMZQoqMWpBzTJBkX7kvvt/ap8qMf8FxGIAMukM4mRci7Zih7
G7vDE1U5AQaYuCLPDcIvIrtLhV7roEYe9tYnrcOuK6wPHbHI6Xz2ZHhOaMmhsKLsFBJ7wuJKHg1r
1SbKz65lvJ6YcxnLLQWVS6fesy6TDWg46Pn8AmhAjn20cgG8IvLrY5kuf5aeNnQc+f/sbtXHfLfh
cPzQ01vmEg9Xe/qMtSJEZymRZc0j8aQIP3eZj0dv9oigxit2GFznBCkg3xaAD4+9CzJ8bDAmZU0Z
4OUV1c6u04cAxuBmHnMkhPyfh8lhTMA4UX0A598NmqXCE5X1SPOtvHjCEYcGj9x7OE1n1lG5y5MZ
Aqz3wB5DnsxAtq+vA1CsqxO8eMtDSIYLih0S9va1l80PSQaaPCN1cwtlDjWs094QNI2XqFVoZYKf
Ui7Fzbdke1h8rDelbO894khqYPZ8BqQ08GdLELDRUbuLhLnyajjiuwan2hpQvDAdc/X41ORU1a2Z
XioUn9CwMo6xGIqL1iSIIOFhzJz4OUQ7UKVShUIxX2O8nBce2OyJDu2wjypi4Mse9mLigQr4Sj38
uiDH+ruQ1UX7tt1AObxC2binGG0RFKHjny1378kG+KHJH2WOp8Rz2QTm2oGNQUgYiw0XlEXgtskp
9x0NbayX5yqe+kd657BDKoQuuBS9s82ZdeW1oIMols/CoJ7tUb46onFPgvhAe0yma44AMXYR+Awa
sLIROeJ9oc8AoPz3fkbz48suORQyCIC2hdkR8HGJ0Kt7ZOrgg7VhHhhXMDuYjpDA4HNcziTq67EL
7vjXvwee9hlxNGTIE/uASFBcFukWOzvWyPSS8YJOhPsOTf1M7pn7okEAsEmJ6PtKFjBDdiuzGROP
o9/L9tLpELoaUbm7cVKv8yBenCas3mWC9ZcNHZ0e0HSmKsuzNsN+LJD1NC3jiXB0fDaaxHxOZcOc
A527ChDA6PnZcktD3NNmGZBXO5P1XIZMRaWT/5gG8MalnRWnkUnL5CyvZbOAsWOfr9QAcMCsWaKx
+Y7se3iMGZOz5W9SPtu/ucAjoVT6h6wK5qUZ/RI3X+Kz9Bv9oBarY1QcwVaIXWahMrnVhZKnoGjm
PZUcGk2EMCtOpb+WJH6EvRxeVBhryCS4ByqBtaLODATbPvpHNWztHZv3D7/dE+ytjRaTTwsBQbHn
pX9s4oY4yk8YYTJSakOviZ5VVVuXNu0Rqooo/1URTuQlJ2eC1OTOLMnDRFJqO3KgHpPg2VHhvwFe
Cq8/RVzitvElMMz+VIu7aWpGNEOqWfnGCfNe3RyLsYSU19KlVbjWEIGOv7pCHcMs7E5u5wxPZQ97
eVwI5x3q/B43+mQGEmisPK23C6O4vcox/fRVflY8XHnnqAcV+qyr8RA/Kofo3qWi0xMy3Rtq74/Q
+Xwj1+dxqKPhmlkuptEFjpTm12Orv42jwGxWFx+/cSwRaJ+qs/DbXUsk6Jkz5eccdPKIgNq799lb
h2yFkjYAxapoOHSR/9OTkAuzshjQLgGJx+BuyGVgLc/kL4bC/d4N9OfcoyxNqKVCXAM9jtE7xPWJ
JYTlxQRabAO0Ghyj+32VCuQwU5CutxJb7wDnvKbGDuYaM11ePs8ZgQl0/v1XmP8n17GOk/T1u4LB
3otXpF+cc1zQIR6qVgSc17Rvg29BeK4qOvplJ/9FfUEuz/KJwSG4zM2zKpz82jXMWIueMXFT5Oo+
d6a4+lLtlPldpJDO45I76GMdO4+J/Xtc/PJh/vTyWT+4nnOEN2V2ZMgiWAzTfzlTS4yFf7UMluuw
zpXG1c9MR3cXB/VHk6+7tP2XJkaE56hFtcwESSbIbi1D7zLvbLPj3SLyg7MAFJlPqt3kEMIeS92+
eUUlinLTt9+isFSvX1+i7CoXLLejhfJJJ+IQVVm7QxGCOn51OFrW94V69WBLhEDon0mlXaKzF6En
k820g+sg74FIWxptLbHKZtklMViKKM29WyY+rDUaAVf6eOUAv6GXjLGjBomVjinNh7JEzMoAdmxS
KEJaPsR1Ie9T8bokqr0FC5PQJufGZrqP4Y2Lehs5rLnSAuO71oV3GwZyHsCdoTj8jOfh6kq7eq/7
5uRpbIKCk+WpGiLrHEYWDsPIXfZZTRBp1XNrCcEW+9Iu6H+uzn1aMd1ezvEv04Z466FoCi3MqQEt
O9XQIObFPascPc6i1Yfy5t8RFs/bUPXRQybqu/Hnh1j5PEsJRLmUOIOd3TNqmB1YG2lu6GL1r6Pn
adi8jrmh8LuNHSKeMtYoHL2ESG0ldHCt2jNJ4zHT2k+8ueKeysTbOQu227G3vzt6dg8iotxQQ+6h
byV0RXG26NuTV5Mn0C76wjRAXzLF42E8Q9OmzLpz1xcXqyaWR+fxGRiYxiAFdpMcF8o6p/ipHdnv
ZyvcmtR2t+Hcw18Z+7ew95cHtqntNLK9TcTIrDQjgDU2geuhwXQjkXqNPDowd04kdaoDQboOhpvs
dxrH43PzDC8s2+fZZEOjwisAYRarnTfuGOrTEQDEGVn/sKUgvE/6SxsPJ1jw3hGSyHBxQmIPOd3e
EJWh6wHg7vYr5c5q5b5ynfZxYLiKNgICdPKadL06S69Fkhfa9Ow1HAZiLWBvrhc1FLxLJsDyr4Hb
xZRtPQGOfMJIiCQdh069Je4I6sOnB7nuAYhmU+soaVFg2js5Yf1m1yUVZQmtvhrkAQkR67Bd/c1q
nj1K3ATAwYGed87wtTDPLqaGu2/8YxCvtyjBsxD6nz7GbshwsDJL2lL5AF5zydpfWRrROkVHQf2n
t4R5S2Z6DpmBU/SuM3+6rTHpWU8psSyPfOceP3vPqXX493VAimNQ1StHqJjrLTWU9WBTubqbDFMg
ManxzhflT1E211LTIEq49ZghgrPbUNQTHsrrmn8fp8G/fV2Knvkrff8PlSzfRth9HKJKEPvMSbXA
mBP6BbEAFS6ixUrfiKjCQlcTvYxoh25m+cRY7oHlJ73oAeT/lFYW8NzuUIxUDTj1PqscpZk5TD3o
T1X03s4M9bD6RnFPCH1XcswP4AE4rc8teD1jHku3+xHDV9xlE90GZVvk2RZjgIZivUQ1ib7//amB
Jk4Uc78T+Jn3gGP+YlIhdoBxDB18zzqaDptvK/RVLP6Z7eM8oCrgvk3lY+WLK4RMBIBUbwfhOz99
IunwVLT6gr5y2CovUgdvpAFII4T4I1+85AIc4ND4O4PFnFxWRn0uwBKST1IDWgDKo+1grk9clHJp
ON4JJ1xw8qFmaKinvn5wRMiYmn0fW90YnQmGPtS1+43sR3QHbaUvTsJSrN0k29k0oSAu6vaE7f/V
dPFRO/02Ir3iovIGSnGe/ujEfJx52NAsfLgdmdNfWwWVkEKGKasz0QCHdqizU1Q7+OpTRCdI9xhv
wH45JJnDYF7RacI45Uo6/cPi/F6IIKxNN10SIsgcXurrYjJ1yoeBbk3U4KoTTBh1UslzWZcRCDEH
QRoChx+apheyEFPucVY2+8izsr2xv9fwph4qVQ1nC9zEiTaSulX1dKanngKc824IrTGGT5Q4rj8z
GOTUcqK4c+CD7Jsw6q5BZNtPtLbFRjOD/tX6AAw7hGBZ2v6gpbkbSp8BoY3+3LYj64aTsF0tDsO3
GHMX8m7eQBETx1EozB8FdTFRlzsPAh5BQN5yb9HJFIYJq2157efoP9qGVOVZBe9B55XHiqHY2bhK
vJhw7Z+60E4abea7CrESV23wcwBSt+lwJAy9Px2BETFLtd6iJfDwmlvVAVZw/k2J8SMys74ndQV7
MaVG1fVkX4eALB+9GJuWBXjiaHkp8jz+CMkeco2Y9mRsrRn28UlUBGXP5Sw38xIv1wzx5r6MXAEd
1G9gZQIpyKqJTlm2/AbG9c9MpfWqW5yEVWDvqz7t0FbY5rUqbJhx/qrPn71rO4rgI/bIybKiUK6y
BfmInBNzBPkbZSF/S3XxGCT/SoaUwL+mMg/0lMKrMyNI07rNvjfFlcDMU/mYWRp0VvKATpXBhL8x
VYAoRpLxHRvM/FRhQ1/+7lxAQUGZCYKMHGxcfX8HJ2DOOp3eJ4lcO03Zs5oYK6m9JEfpO/atkwTV
ezL9bddz9wFCqdmB8A4fo3YsTzmbGVKW4dmADb8NefFMLfUP2+tq/vre+qW39aZqfJis8NBZKkYI
1w/HFqDnKU+iXTKO0e8AqccGHxle9AndwwDCetPNofhQ9IQ3LWhtODt2e+j19AANAehr3t7hQb1h
BR7OfZDnpz7XCa0eOZ8DW360KW0eT9j6vaI4dhbj/RNp8+x0ffITst20CTIm1J1ySwT1on4mCQZH
vCPIl6Z8vpXyQlEgTxJhxyWi43Kd+rg8jaQDHYWq/wRAMQ6+lblPvdWjqZHaf0WS22+NlRYfmUT6
4UXS/bFU7TeOLd5BoO+66ELh4eQsRm4YacakN/1tUvlJoZV8xpA6tqrHM0cGMQdjcJjOGK7kq0Td
yP9Mb26MtdnUtv82tw3/WgXU35yl5PQxeCXIoxnULNIVVOCHFkbLD4SaD8wQ62tQB+lRV6gxxQAX
o8w+4wUXDvc1gm++6ht4m/Nszh693N8Tx9n89XmtZ+81y5z0V0g8GkZkqN8D3uFgkh0VPni8IU/d
x4LaAAbZPtlrTuKvuu/lzi+E82Tr8BmjBlMbN+jegcKlGyb5pAnmjGRgwdF/buXfeERYHLNaWRUB
LHAJ0GdWyVObKpB8yA+ZSPUgPpZyo9VwZnRc82OHtyRkPK0JNeIpmX6kj1ElgSnFvIcemp/fGY5a
Mb2J0Xd/4wF5IFHd/p21726b0NJvvU+h3lUH6UP2LpERcEEeQR/hcJsBWjFfKPEPFRB4nK6+WnQM
P/KV9hy54RulpTjkvJjbbrB/+bP2PzDCAzyCckPNyV813tkNmpT2JjLL+6CrRbclst4LDzaXVwq1
nldAgaJ3+DBpAJIC51i8wEgPvuxjIQmKlSC+t3QS9V5onALegFXHI0YQEB1SaydzYgJMOMEmfdK9
T/34EVeBAJ974cdjRFsb6xVW7vyckpXUORjY+3jAITJwn2emJy/sGaDqh/L9vwsxuwxw3+RKYRsV
urtuUM/+0KKZBCQsRs/a2zRDwyQyj3/dNVuQUHeOP8hKL/SQ8vcGbcSu6Gfr2K5/xQlUQDZmKmDg
+hwnvCMwFfz85Fl2u4u+/huETheB5GgbMWd/SgkW6trUZu8o0EVrmQPimKfHsOgfv/7W6S54wdO8
/fqbkjkqltYqLgE2cMqMYbtwmr6kukrukaZ11wam+tCmnY4p5yMq+7j6kF6B4zqo9eXrX93GfQEM
0GyELruL1zgVo2xcpjkcVk+3JZSxmSFKgnCS4SKAqKTYhX3/FmSw6fs+fgo8GV1F19xVz3RrsBiO
9SPgwSpGCSJwbF/xMLn7yQK00iG633roLvfYXeh00eoEK7xid9SubKbDbOX2sak9duUCgwhl8bMK
On0sk+BmIBGy5rMiWjnJXYs6xa1Iz+WCCgnx7n6g17sZs+zf5JDglUyhi6dAXKKsHh+cdWfhJ9gE
/JaotvMYP134Kgvfex3mvfRIYpgdDA6lndAh96N/HtSLreVn8b4Dr4Tlg6OHTI52zXwI/IRhA577
9Th+dLtyuHVFW23jwtnDigsPnLXERS4l3SrzTsGyMLUqiIpoVwXdMjxkbmMh2xj1S32ec8a9Uww/
GV4DtHzWyZP285+yybJj2wA7zDz75AT2H2GRElotWHTMUr87zdwdGY0Z2uEaikqC5gBZ3UgLCKBL
Gm+MMcWxTgP7LrsWaRVOospDPwQrZzzT4QKsnH3lI2N46SY7hSDDD1r4TrwvaipUpAwmLAn6yhBc
0mrbel3AoNNHFgkrcUDwtS8mp3mkPfjGbxYcB285AAjyn78ui1qlpLSZL9oOMFC5OJHF1EAj/D1y
FsNV6y+7yE98lFDztrcMjcbOSQ+ppW7svTkdFmpclw8FXfK+U456mtv8xUK8joeFaVS3OppG2673
vP7llba0YXUk7JHTCPm+JVzTpmfig8iG991kEBGXXJ5sfWFepi5dOfogScbXLoxJUw9smx1usvat
dn/WQk7XyszTVfvdxXEHc+7mX0AW5lsMbzley2bdR+3JYZ9+0m4+wfZNaOUaMutgD9xd2KznKmDG
aG4MjSh5u/EbkBu9b1DAmrb6NwaJOs1e+oFcYI0uF9TseE9aTHRoXtitn5jpwKVEtsYZev2iX4KF
dZaUKbHKPoYyC89fwXT/f8kX6+hkhLinMvuT5RmpUx3b+JWl/AbGO0St4eUVgnC/2ckUz01LQsTR
zsjk2CALebNNOF5UAy4CoHp26taUMJlE+Wlx5hnvdDE8VXUMYSYdabhKrIP0666yM+1jb8eS+VYm
V1cyIqqRDqEd/pShGS6DHG7Kc+1nwFwMOXsNRiq4izgPrl9/azvDpEcun/NUfrPCrNpYZLDvkF21
D3kE0M1X7afymHTQNMWbQrl9G7wOZgDOGJkn5IbRzd5Vuv5QAUoahQ8kzzNrzT19TUqwx6oW415l
rfXkqyp60lQWhaRv3oqDMTp6pTMbXOcKe0pl8h8D0ua78oz3qKLpscJfcizWJAO8Zea6IIsmACM8
1J7/t2ua37nB8Wv8xZxHfwnxHbcchBCIbHq7na9GSQKjY1Lwqix134w9m5ul8xx7ggxPIPfwpUD5
4aCOfm1ZTXPisbJCvAow5TZ9Hz549Bff6xwAb0duKBOGwNnnyQT1Qjdv0m38wzxGxdVrxk/SLCLw
GZSDxCvCkbbp6pqU4PMwnB57q9k4EzZm321+m6WTLyIbfjCyy7ZJCsO5wNntTKu2b8nRzgHnTWqO
U7ocHloLM0LWAkMSNgUR2WuMer32IBmVl8XCMlrmD2Fcv40U6ZtSjfUdiGMEDU7+iWb7weU3Ons+
dVzT5revC8vg//5E9xtyHcJkTOh8rbbiiDNc8hE7an4OUutTYKbdJHFf77UzT8/J1BCOu8CmQ27B
Oks2RyiHxxLpoM7tA/yOq2Lr29ElMD96vwJXl7745awe+tKM15KMwx1zz/4H3JlXLftXhYj/Jtac
QMTE6AorOAtr2udjI1Eh1O6KKTOxOPdR8m7TaXl0p/bWeFQvzVgU24DnsmK2sZ2yIUShhLcO14Pq
l0P9Gc1ecbPNL8+hxCU36o2OSXCxcU1CoMYz0GNoxI1DMjM0cIInfHMDhpzdYXuk96gL+3OxWCcv
Cd46vMn7kKX2uZjAFTvMRLazBTo76Ef/BDupoHMWfE59iirPymrkRePHQJrhNiL4BCFQaTBb8DGR
i5utlTZwCOEV969LM3Tpvk0Wwl4ZF/zva3RiuzVbGebU2kilNJzJAoHcaPG6l/lyiQPzp3Qz9Y22
BMrNpv6jpT74TnCmKEf6l9GNnvv4Xco4BI7dI/TQE49Y6z5Gpec+TR4RkxryAFn3EPMKZldfF9mW
5lg4yuxL7O3o5kH+FIQ34mJFVTa47k6iV7eXKLt/XTTMftpS/kOX6+W5qxkj+SAkcVrXNrGVkESB
bUgbsiE70vexo9NPj8R7sLQs3gfgY19fX/9Q+fSRBibf92VkAj6oYkd7PibecSZ2GwQAwBbzyrzd
PX9hxhpGwAerDfWujb4bX+LbwgR7ypQBVJmuQEkXBH1fPA2MjfZI2fWm9QHThVbn35cqjm/t+JwT
V3dsWyo9WiJ//dQ/EWLLMRAVaxfp6AB0OdzHjpffddP4xAi2hHd43T1cxd1RiakeQstnorJxk2U8
+10YHMegpe8Jt4Bshh9lMuDmXC+hsAG8s4sUVQnb2O37Y+6RJD1L4b6SF3w3RdFcx+KTO+lsQGKy
yDjyg9jxkw/qnKcjeGrChIZebiESQPCr3bk+Vho9RsTEi5MIQ/OhYnAUU+6u9AeGt+E/BlWYMlOD
67zP3jF6VmzlM0061PepW0IIDCoU9Zjt3AqMs73E/pVAhuA6zmwhDW81Mmjn0Fvyd5hL76Z6VIu6
iSHmxeGJuMHgak+udYlgRhQNQhT0iO2Lt16Ui0/Ue7PDgZHIyFua0/g6Ks7wj3NrYe/JW3RjMfY3
vJ7RRi9uvF+tlM4YZ/tsiOl/12DHmk4PWH6GgRPsTlj09VAP9lf6ZmaPeRqqx+yBkPQrUCt9egUc
sfGHij7yGqgwotm6AXWHvmJN7yUJWWBMMBOPVoPlRcTlAzlAdKvo8W2TRLxCuftGf5DDalUVrLDl
d87/+Rs44t/atX+HPjEtySqeJBMypC8tn4mHja66Lyg3gukjn3s6P7LzX1PsJkVDjSrw0R1YgF1k
d5vBYkqQx+6pZxocYAEtErJtDC3iQKDLSnxa5bV8d+LOXZnq43FGE351qvZUeEl8DA0BECVnmq9j
FzAykkVz4oFZEz4ztALXNEUxP1b6LjNm/1E1mT01cbQx4yrM9JgYV6m/GhlX/x3cE9p3V/rw4d7w
IXJ0aCKIwZ25uA7plgExJCu0K+3d5hYQt0n3vGQ1yPrPUoAG0xKXXd43au935DQiTr+gNWVEG/qo
AxWZTVXIcPypM/yLslbx2EA25IGgHsr5jlCX0gVUFDvfxyhg1J2wBQUCaEyfhbsFsB4pHOoZb5k+
JtPoI1ugb4GJw7oU66U25f8uuq81gxwv2YsUyxwZy8XehcRMFA2gOr+iuMgi71voZmtC9xrGlSfi
JLrkjqnF3HNSRQqPBujKZnN7YW5idr4XkbJ3Ln45Jo/+3m+C6OQnnn/R3Yuj0vbCxzOj84qvU2lD
Bu/76iWb8dQH8iqlKK9FXd1FNofYw0qzpw3eIeeKGsDPNKqHHFhdUg8/HJSxJDuT352BbW4YHOLV
MXALh28Q5tUu8mLi28GFIVxhzAFlxH7HsbYvqzh6GpsOAkVM+dcK/z0j+/uUCEcS+IyiupdpwU6Q
sx4L9zJ5tX4wbQCmHkalbL3kkKgOl2qlr0UC3aMuzV/p2dMtyccJsQDnfSnrF8evsHOFzGVkIH0U
jNGxDcccF0f7reXjx3itn6J6OeHQCIlrLdNdmIs3v6SPUgUOtvoI6RzsIZ41vMj/XdL2Ua8lAHNM
hmvfhZP/7R0qa5QR4aYXCGOk85IILONTtIIIS4UZH3Eng5c7E1EkfF4GGz4bkPWz9pODu5PCH29+
OIa3rz8RZSwDJuJT1e8bH6OqUxAIWFjRczaitx0Ahe8os0KafXOzxzG/ksJYBtApsg0EaFIUN0hE
1NxeeKjK+UqDbTow6YvPUNl+opR/cSMGToEd/HWZN25H2aNUSUn6inkcP2w1nWsoijYhli+dIhVW
U9fEOzc11lscEdusuOmFiP7adkZ/kWMERn6ITos7v6NcUpevizt6Cuse9n14nZeKnnic2Qg2EQ+Z
BEWGrqz+6Pl1homDHkkXRJvKharL4ve0hCgj/XW0D/Zc7HI3voAk4a1Ls4J62YTvufyezUG8ri8u
TyixR66sLnqOO5KB4F5lTUpSdHSk7/fqZUilFtkL2N7RJy9g8YyS/yOyhovsc46tM3yfHsHECbJc
303yrmOQUHg7HVw9KOEWIJzLwKOjGD9DEXVBFM+tuCCT/aXMjJsgU/MZ8CnBLCXBJa5B30xXacHS
vZhn0bw34fgkp769KKc8BenaLx+s8lVXRDthsN07gCFYvkix8ypNxE/a97cOR2a/qWTOIY2HCfNT
LxGFJfjK6eldxw7rWuaMQ0uLrLZAKycBEpBUPVK6ZCjlsJ72eDqkpjzpABhN7jOlPosziIDAXyUn
5TxtLZt1rzNRvtdT9xS4/m6KgXmbObylPaJHmDbPtNmP/SbDxXSLW97gtC37bYL37TIF5b/UVe+L
Y5MdBCMNKbbw95M//gQBMeyDKsT04DlXbXlv/gQ3AfFfTcAzXP911oaChO/kGYgtSLnrqC8fg2GF
ppJ1ZTcy2PSonaDOVPekG4kSS9H85pYFUyRO33wngoiWAVn0V0ce8VLT3TTwknUDtpBGk7q2BK8Q
M10TzjbKh8b6mdF8uJLWgfuXA+bG1F1zjWeTfJOGrXjOUGIJjwlDGoKtMTbTwKQ4BlJ11yJrUC8Q
KhPvFLBtTvA62EHm2QZO/ZlTZh/iBkGKn9sccidUniqmc8fGdUs6lGADbWeeq+UJ/NbfWsUNKOqE
nnKGLBmd/cYbpH/NGi/fdSpkqDCBUkmy72H3V02avc841YYON4VaB11GcB5kqFPelZugUHeRqLOl
asT81Y7Bt951LN17DQ7Jn7r8arty63n0aUQFj4UjzhPe55m8geXZX5BOBl31wofdHOoU2lu1Pn3l
IqAQFOqxZnM8MbfDZ4c8cKNl+a8c8DOMxoLTm3YkPk0Sk2HdXRMUgBvPLfVDzaDykRsQMyqvcJxC
alE2YnTTgePpRhQtPfSZtBy/yUQiwYgjLH5tb4D2VDOdjCwjDGRoHgjwmS5+5tNctzGXIaY4OEz3
Wi8Ep1yBfvWY0yY+40FCKvHUzya4RcEM9pYV20PXTGpPEYK/lyTdWOF1RGG4w+pZ7sYVP9avLYvu
sig+ZyHMi4HQNPLsbQYPWLm9FD+ckiim0PqNla+7kH3UXOskA4ZsGuYZnxD8sMzAjYJuzU7pWb31
PZv0H77zM2fZ5BVH9l9/ScZvnRw/msA+YkRA8OtUNJ1G3z+MU/dWKxpwWYStfuo6ps7kVexkV+0c
i7F0Tf3Cku5dDDfnmk51vhN0yCjyohPxjIeqVc9ikemD5jPLo7MZsZsjXBrANlbWHf3d0xwjVPCZ
XQwbM3EMQR3TnbDieNt6qcj6qCXfcy7uWTwhOyLJfms8orUXWw/HjrSeEwo2cOxEcfbI7qc6zC5F
0f8KzYQ0K86TXW/GXbxrlnG84JL7jtzQOsIiAe6N2ROshplfE4aFewcewcY043yYJqUuYJsg90/N
kxmxRTbU43um5QdE29NxKrOnaAB3FGGVmQQ8W7I3vGtkKxyXc43sCXr17etChNnOLZS4gTvDzvhe
6956QZyNwbkeV9DqcFYVnUNKyRU0BWR36d/Zf8dT7KO59cOfHNDUBWp7/lRhyMFYgkBS3a0eTAXq
ccJHR54vWUAkm224NyKIb9UCgjbvy3vgKaCXohOo0oPuLpjT4kewCMb0NfKAf3Ps1LsKNQZ1SPsj
N2o6wdjT93ohTiWH13yE0x4CUj6LCkcf1HkZe+bVGyeaJeADCi/0j+wXOGw7NOrgZY6ys8lsJfin
KRhEK00J43fZnfaqfW6W7/A+2wendP+N3WtAjsEP5fHJxylkVNCxHKWz2LmOOdzLPrI5cldAbRar
EGcvEbssezIcF2iBI78ZhHUqjTVhyVuY5Ez5ia5XRQhctGDvCvcEtk6wv5mqAwDIMNjNwwMA/FCY
FNGVdg5qWudlDOPcijmZXSfBSRtCeiL2eNgdCGnKgL4URk95LyxQjAMnjb2qYvvJnsnnsFI4R3aC
OCpNIkkELUDNMuLXbMWIWDIez3mKlgNHRLB11JG1hblpUA27gtH4f2LbMZhAHi4lHuugYhgUwmMV
1trPIA5BlMVxtlG9RNq+qCTdIYUdn77UiQqJSOaaK8d8iICjwzy5q/3rkE3UThXF57LkzmNgbHFN
K3AHJV3XZkF4EVpDdS9Dr7orElp3C/GKGxFbr1ZNsBBMigMhb9UzunbEH2gZwgoDPLTzBCAgx4qJ
dJ9t5wXpa0fJemwsuABNQLmDFjs8ckJo04dyQgDG1EIebB3ouzOYS58H3lHSczz2Y/rQah9GX+JZ
N2C/21b0ZzGHyQVK7p+4TtArJfndk0zc65GXgY2Ag6uZT8zIXOLUBm/nWrSQStrO4/+xdB7LdSNZ
EP0iRAAoFMz2eU8rUtIG0RIleBRQBf/1c6CYDSe6e7pFPsLcypt5sqV+husVGyTbQT9J/Suy1yMc
vA9fqADNfD7SSfg2JShaaVFv866h1y1LniOCoAhzpBklpU8L1O83L1ieJ7uz6I1N45shR6hDveyW
JsH26BNddZ3+TUg6JrS9FteQ0Nz5diz2/pn6VP8u8Yr2ta4vdVQ+BqknvKJvcRWRXU7q7lRFw94T
CiT3LH7FIWWRYxr+bBUuwdRExyDLgajP/j2SHVYyh+oKnbzmeXdb/KR7oqyLPmlqbPLy1NtYDhpC
cu084/UxZDFSoo0s0XA/jnZ4inWFb3ORzJLvFsHpQ8IOa0MBKXeBIxn5vQHFGTWXFgyE9yIk0EJ5
UXbv+U8pjShMV16x+/dIS8nl8lMGp2b2g0tJcn5Tplhwpxz6rKYmfGPK6Qh/hjEoT78XUE7AKNl3
R4v0KedbnrD1bpPSxZeAfRa7avLdtYaXNcUmLFjQ1bdsEgidjbjQM9nv0j6ftp4tAOzZtCQ5hu8k
qPB0eliE4/IW/TC9VKc49kOk+fgs9bpUbJwvHEoHZwGW51oM85n2iTGxbcty/0K08YEyb59tKwwR
2QzLoCgi92a5v5tYmkswCdYW/GpRJgVyHONR6x+phz7zjD4w9dxDijKLdl4eduC7pLijX800XKek
bv6zVIhobD2iMMOGkdRPpBvtLVWqcL41RUNMRCCjw/ri2G2/42ifb5fW3wX12NWbsO6Cy7/Hvls7
3jZzpjfHb38qBst7LQUnEj2o/W+rb9qr/RaNndlPXgg9EwLdzcmsW9Qk3UuwfhmDFGMYKh1OpHNG
0CeISpY5pNw2cU3YA+YAKTGeeZxSZq6b8nckCn3PQsCHS1idY8nJfXQ+64woBT2FZm+sJLmxid3U
E3OL0bSzxKxMArKFMKCGZW0kS/AfiQjthqDpUef9AjbQeapo8rrwPT4FzTw/Rmw9j7Yqiv2cIYbY
An4Q6srNHcOfrO95eovhPkPPAluenlubhpoKjvbOGQka4mhT23GIQOrU841X7DntCuB4Q9PTqS2m
qxxJieQVW4ZaxPTBOjSxe86l6xboZ3i7iehfWU1+dWPaXTxyVgSDqh+9ptS0zt2fPu7IFGJWM/MG
VR4nNIZTmt8kqWC4eydqXgdcavk+c6sXlbTpqSzldwId8VHS5+DWFTYJu0QroAziu/IA0PUcbRRi
i8DYFlHbOzm7jlEU04W7wb1ZPXREgdQSuHeXUSdGhIzqkewwhSo2rGq+dbkcWyf+cDWeUwS7kzET
FScOxqeEoaHu6dbDesiPMnA9XQErRKiJ8nNRrncL4oZDXBf/KFWY7QOizduCYxTrzkBcKOHw9mkw
vBkr5UyCEsz9QoKgCEgNLLVNhN2MdyAS3rpuufjZ2J076Ed3J7GzQ1BH//9Z//3AQaaa+5RwGcyw
mcGNElBYv4N/X5Kgg55Xefq9aYmfpi6lFqTFWWKFvHJkrw40lUxPllq7tPqWJ3VYz485ACUwzfDV
//1lv145lox7XturCXf9y3kiuozVfkv7E+irgSp7ZS35Ye589vmWD5bdTQK1dzFRjSaRN0sQCGym
8mQxBB4XVX6YApIKEEe8OJV9z7KvLi0syI4t038/frRxU+16B+KemrEDcNW/O2N4CkYyYUsGfGGk
Xnpb0+I+rU9ACsZeKps9iWTXS+necutJvWZejn1hWqZtXdbLIyiCfMvibDjaM0He0obga2qFLuyA
065Us23q8R7HRXvQbNAokGrKuxAJsVFJ9i5a3Bv7erYy82jIPkDtqBVKv5UDfvede1UycZVRSIic
QWF0Qv0aAN7DWgcVjaTkweZcVlixfW800gDwu2vEufFaxSe/t9I91WPM1Cmtv5mG6suVsJ0aohOW
Pbe8wDCbqRhZevSXV34533xgaKfRornOK7l4nGLY1fw9hgH36HY0QudBdxSOeK+t5nuPXR4PVr3T
Fc/qHBYAnGtAzKHPlBda7dUNOhoYSHRL+mlgIwX1IWQlsJFh/juTlPFZVR3ePYkzO7BtTGI1e5NO
XSgF+4Vf5nnqq3rXxTi+WwAhPZ3EzznTHMMWDSdVop+7KBFs71TxhvXfnGa7/BqN9YK32DlUOS9P
OPAVHrvxEuDnfp0a2pOzILg3jXrQWHMYdNeiIzvzAbvYSYruT5aE3TcoUrxM5ynfDQHaGqzj6FR5
Bik11B8e4bVtpULKsTKqxLu1VyLFR7XDP87IKScO3VMxXBOHDsSu5bnM+nKbrMq931do1EEEZGpk
gPHcl9TjMJLQC3IZeW+ydQGi3qB3pQoKhkco+piIN1QT+SYdZR/lWFNnyR8JYEiYQxjM657KdU6e
9v6OyhuPzhK/zlMF867w63eNZYLAUIvj5lG4Vf5SZ3m6IaEWHf+9iQZOS7QHNlSiZX+acH6dzimw
mhsJqN2gMX97RdVRfPYWjpQ74mUcJJtB9bPMx0MpcDSwODpHFF8dJfGPfAiWm8WmNTThI+//85fo
ErEE2GWV+i4LeFSV/lZ7eCDyKqbmok9vwP8eIQP/JgNMn4D8c9f7rVqxhGFtjsDS/4Ckqg/pXF7J
4Le7mWjOrkdlLP23dGJ1kFW02sY7eAefIY+gnaYTYLOED5WNYuu1039zkPyaADWSX8JT3LntX6av
F9rQOT2PfgZrbFnp1R4O77nE4GBf26jPz3bDEqVhouiIfV2S9COjjODORbFxFB79vPW4e21eCoOR
34fKmihPmZhYrICKW8dcILMcFJXkl6Z1zsQpIfBkSbZvigb7IUV2MmPZknpIDyTMQCikmbUfaPIc
kIV5stAVOIcQKtXCTUHO/exOtEz7q2rSBT/IXW54HfBKo6SV8r18xzjOAI7/dYzn5yKlcY2j94eT
GeiiaYabkq3Z1lBTRpgC+LU1uP3W6zC2xjxhk9p+scfiEdMyERasQ8kjFAcfd+X6orbXtHcH40Cg
5+cV+UtZungxIwt4OofHGhBmKpuDjgEFcSdoNIZhlTCfnZyeB2aQeTtTareJgLc4qxJgLdO1VsOX
nvCiV2UOjT7U+hm5660em4WX1ggDycZzBQ7qpw655Q2LUOzJXM086sMxeh96N7zXuBhwCrPnVxSo
OG5U3yKeiWnTJFtXFUwOmmbXCbHXCLxHgcAgQynByU1Csa8F84XrbCyDeWyWkCNbu7/ZOR4m7pvz
5Ls/hoY26rACIQqeQx3jAd68JDApsFXjsHs4cq1TlECSFlKk5GYjc2T5kp1C3bMf9tgJtuWuXeSp
LV0ypsBYbo75g5GCqVG+6IT0nfZoyckJ3EQNfTK2M30xgBVUIXUs7lV5nOB/4GlxufEx1hXw0gG1
61d6z0cyvy6moGPQU6/ApmLH0Pw12CQnmA7FRkCUmwSjfwybF4XlpyjZchgsnNA6Q4Ub2uczrQBc
jkh/dQJIQmpeYV3koMZisWpOKe3c6wXfbDBiEH3rPOjdpUUMitqwY4JbdlbZMfACmlA6eCw0Re3H
xo7OyxRG10/Hsuk2nqNnQT4V5tjyYVmVOMM7eVXConIAmKbfIu+NAlfzKH8DOnf2ac54P7PRai1i
moIkE8cYzIoiC+ke4U2iAtSNhvSUnROasAIywVmZfIULxsK5Gz8zTRcxrr5kL2c6j8lwH/De45fx
PhhU1VatHvxIUjE2lH+8iUhDcI0m8lWGfPEh1vNPx0PxCe0KaLoXEbQrPgeeHBBmyLCAHtkSUpQk
jznNuyGZ36h5RU1OdtRQ0yOwRO9YkPCfE+caF6rc3Wr1n1rXqiNHW+QD7pHg1A9U0ONtYEHhsK+y
J1iYA1qgfMVTvRbBUhxqzWzUyKOy52TW9BvlEy+pEHaIGTAsVieAo//x3f9mAa0e+B3ouRYC5t3a
bY5et+C8IJWHiz2h+WomvrXeRM3eHzt8S+w7p4lRyzFsnDSmQnD/zTvFHP3OcQpv71gVvqNlxBmR
rFy5cqku0v1GoylwMsvYPxwcCznGhE3atETZLtCKwWl2y91X/quN+exp8dvkHDXeX7hF3Nei1vty
lJyRfbqJ6Rx7EfyxYKt4AaX2Kw0+7UeDt6w2v1mmEsNIX1sKMDamn/196MbvvUOkEU+JtS4Dtrh8
pmd0OdJxOWg4PM3nYuX/VOuXejTn2S3zk4sxiIVmvMOc8Nf1z+nIzl+2rAuzDsNyQ/SqI0sejIRF
WKrUDfJMjEzAIYFtohWAHXOT/tSL/K+2Z3wAZPMrdu+77jTQbUN5s4/TkWYA03NUrZPqZ2MVJ5gd
GUGB8X3CY7CNG45Seu5/w6D5E2A5xJs5PLNsPhuYVtt2CSk2qvShn6PqZsrqMy0J99TVTFawRjue
a/ePM9ckPd2vVk4BYb3+MK6Uripo00sGelIh1V+inscneLaM94XHBFvq9shbMrvVsGLLET5vE8T3
UqUfzI28rfzIvdUq+ztaJE2a1HtZB1CHzpajyIC7cEYryP27G6+L5UEXPODbaTgmq+0tH9Ac+b/i
q+hThcFbHmlWei/n4tAN4ZWu7e5MdwsfPZFTka73E8y6qDHFXfgpJU+VJFIDCYnsWocBzGc7vVEG
91AQQbIZy+Qwyd4wx7lgpizzHPb6HOnCuVNhwKYUXlo9cha3Kjfnb8ENNI3+qpbpj9tOIEkcgcLR
VMXJx9M8a19sVdQ0O2/GWzku8bvs/5TIURuAX5RTpNPRb81yGQ2M/54/nEl3apHwpDoXnbzLdCWP
ES3Ypeq3B5X11qWHBJZ2iFj4jAV9H6a2ywqOu6GPiuBFsA++RxWBWv8bpFbv5NmUF5IQX6AroEPE
hoWbRbc34icmzYLA8ByhyOcIO7tlPdxZ0n03Wq47f//EVNjsCBNj7e6rjzgdWGcG1qeZrPrk/bYj
k5yMboPdQA6IxZP8Fqm/pS1uuOFhZpLp346sApxaHxA2MTRDuoRZE7OP8se3YZh+GMltGSO370Es
lee5M7tRGVqUm1dO482eigFWqj2toOV87h5uE/9tzKvxC3YaKXeBHXjdSUXTscabdyj88Ycr4/fK
Ws501a1VrD2xWvqE9nWRfoR05JEH0jXF5UF7G+J5X0VwF13sdKnA5KFS9u6RaamMU0t66Zz3rOM2
HuLROpvV6OYl3Z2TPbwm5WCAcvnvgh2hKcD9TvPqhc9sW+mOqmIifj6oSDrAKsgheHW4AylGtkEh
9yA7nTZD6ZPZV+0Imyr18uXfGmod1DU/h9VYH1xuxcX1/kttHNEc7d68MUV2Dv36lYfgtrC7hKMo
r0kL7wouRGvfjezzs+qJAi1vm6dGbLUG6u65Yld6pTjgUEwBgoUb34TylLtpwuIMRvxMbB4TKqI6
es++0LidnJoQcIU2RRg1p0INFMi9ZGMnydJNY/s3DKPoVOYEdPnE2PxTVY0C53zl5M6TePquymna
5f3w5YRojSz2j+5YPNMe9F6zAN7acCg2gZwYRR3neWmgHiCjE6pcg4htNYZ7Q9Poht/yRKYQR6zt
ZH/Xt9LBJX+8M5KDrC0JxmCMxEZCM+ue4dkFjd//7mmaT4rO504y4Cp61zuCejr3vrwaTmJHu2i3
snfZdsSlRsrgKm945W6KEqfPelaCVrp+zimvIygTCPk+5RH9tU5nRuyyEpcO50ipyVnIngdTJGF3
BED5IM7SE4VyS5APXeQz82E86eUffqHBQ5sOl854B6Zkc4paeiqTGBKLCYObRvg+o/ScXQNztJXI
FUT4qkctmmPQWTnfg3BumLZ2JenwVZMgJGaZU1bxqBNgdMAItJdudt4LcY5sRRTIiY7Z5PovHZPd
yU0hhbD4Dmpvl3sWQB2uGT5Kmd367EefAzU0wR0T84g7wp62K5pVmkOro5RG2ALGMYLMrYvcD1GD
k47wuU+Zrm/V9GlDA38y1OScsdN/99A/zmUebbMbkcCYXqJk3tkpLzSnZVr3cD0vjIYn3isoG4P7
7MbOxqXKAm63vTFeSsqWCY04U31SjpVcW8+T+8zipMJh1T7lFlpltaTbdoXcqbr76ZaYFm/DrI4D
mEGkrAjp2kX+UIFVP2yl64d/mFlvppRmP0EJ7DctXAOAtrR0xDzicAWBKjQ9M5VK7BMgh2nTQe8C
CiXDje021rWb1GNIoXtB9n3Ay/2ZKhhbiu6DqcsEFXqsxe2JRujAojXUo150SBnw0XnNiWzNxKsa
o1w8aUhTAU3d/9B/BbWuFSioc7fGE1Z7NzYz2t8HupP6Cq+RXzHth34jj1X4jgmEz8cCur7Ari+V
c5mRXfcJlSLj4GPoS4t9pdgONRBb7GYsbjD0NiyPvEsitQfmL6Xf3DPXYM1Yw/7f+3nbYQcPPy09
HYYdrwQqaP21hRc8QWt6Xr6s5rD2Dns3N9wtDrn8pk5eLdlqHJTZTSDxdIwiT2p5jbJw2oFTpeWW
o6WjKrmJ9KKf7SkZT5QbsDSksqEfaAJSynCzYsfSIWbRcQ0rsz6pT5TMBHhHrfjg2kH35JgKw3JG
b1s6Uz/a9kmFaNeX2178BDxAl6ipWJd14RtqMjo+sH2+mzDc84P8IUbkYepYT7lrH0AumbtnFyg3
e6BtbDT86inquZHlMcRqN9U2CL2y786xSjnUEygLZQ/v12ONFag3twzlBe1dAu+daCpCSks8D8HF
rFMjNiTkXa2PjkU1tUm4ptqhXxcYBd1qinF7mBfrJaaOcRP8jGebdWkuYciSDLM8eAn+e6Dwkxof
QYWZ2Vqi4h0z9NUOqFkXUfPLMSwUe0D1T95uqPFaM+f/zn19xsAAk9vpp10/gErSQt0xBamt0/+R
OefoHhrKJikpDCr8U7wiJtucOEBFAJwUh13472GRTYfe+eKweSHNFJ6qOd/h5uzOmYJLn8QHv07V
91z4ZzNgTe6QHdFIQ7IRFOTlJefy1o7flvUoWCYjZncK7o+5bSHSRDiaQuQavLxF9MONOdO3866D
2UK5dXoS0l5eGcjJZLu+YWkwftjizXHg7SjL+qROWN/BlW7bgFXBXBI8sAhLZasbsGJh3FoJS+Ek
rX/AXe+2zHRh7C5nfHUw9jgrMt8XP3ihhNdyKv2Lz7O69vB1LA35a6wLO8PD5Ue3xPu5CNi5phgA
2twrL2SIr6rUCfYghv6eNaHqmlW49/BaBkNwTAz9CbbtXxboW9PsNJc+l3SRrMuMlrXg1BocjTFU
18GaeKItHg5rm7gYMv3eEO8GuQTzgl4uZFBsurt61Y54dWz6Rr8DlVvuI/GAeMFsiwf+TRQ0Zi5s
K+Z0/NPY+acnPHHuhvkzzdxr0XjxoxTvURnQK1/Y2HRMbog0R2cBfpWTmSpvjVZk7bj8UV/caL8U
5T0anfkZgvTPUIUBzVf/FQDI+fUt3Su29JubRPF+DDlG6oi8pJQD7ptVcywbfamAGLGWAGuXNrCB
NunfmpjmLZsgvdnib27xzmgKzjsu499lXAJo6mFF+Mf3u2tLwnIv+MeHfiiCIy4WzoMtVCEIStwj
9i33xidfxANJ+Mi+SYyVO/ycvCjaYV+S84Jm9DlFTXEYC4k4HWkAAEFBJtGO8FOAca8bXhE9C/vN
rCsgjxgpoYXvujYFr1YqsfMV22dtd/U2WyEjulGkn3061tuaPUyYdpxVktcAMA8j37oH5/VKkw9d
HUlj9i1Mwb2y6+82u5xT5pK1DSLCONjJrN04LNk1LjsktdB13k3aPjo9XxDWx2/KUCY+q+pgl7iu
inmZXrlwbpYUxzRCRHICZ7hN88B55Ri0Hzpq1C+V0LQQU+ewIPsek2jw70ZAZBrE9JRQI3ch9As7
IN2Y0O5fqzCFbDR53kZxck9CdFIMfCSoA5pVM/8jlOm2WZslse4+4Yjm9xkH1V75tIKMZrrXNp9Z
4F/ryIm+tS0oZHxHwOWRfoCyPKG70ewlk1OPJ3VX1/7B8r4vPdkfil62oCToVCpw09jKKqm277IV
FfuflXm3rm/1eQITeI56cQZgB1GCEqMtq0NX5hK3pE7OjY1sHUsdnvo6eMmpIOZH6Nsz20Hfy5If
nXO0LFF9t2MnunC+/RP53nMLy+5ded3ej1sXo7ldHJy8OmLygz0qJbWdo9vy98sRaGRkX0moodKE
Ory1XfemhDtupoYuilIFHzUnoH0Yjf8144J1FFfIRFvkuWl/ueOAFDxW5RVxaD/UwpwRM8R1LMI/
QObxb0bTa6MAn5TWp+fQYOWH+hK3QbwrDCtaaN9k231ylKy/T8WMe82AX6CPPeThMGEgYzhLCejF
y37JPrywC17S1a/MhJQT8iCyX4HE7HUZAqQ3D9jGX1Pfi421jP+JiG3MaPyM5Xt9GpL6W0bOnv5W
1r3psBcFhrjIK/RrDDXh1TacMKV4zGUvuJP7/BsuXl5cEvM6UBJ8jdGDZNV2AQFw10v5FFi0LKB0
vf77YmnzVRiOXpS7YHBimqbVncV8038vKLM/5CECfleSC4mdrH5gPKx2ZFchXXoGkhWeOWyS6jKk
9QGqJUxHIAdPLpLqg4ol8OApLXWRZGejFxtdLXewczUd1NiIcqzur9uxnSoCumgisoxjY74zSpu9
4KGAdYpLHEPewiQW6aMpfTAAClM46uqvqWbrxNLC3wrqq0KVPdiys6Vjmt/bVRFj1PDiuwsQc+lK
6wCT4hg5q4kGYs5+jte20smj8HbArh6WiVmpMtWlaAcqm+O1Zy+ZkoPrqT9Nm9SA6bu1C8uIS2bm
lc7EUardU0bhXlTMb4iCY2gMrKNtFK/EdDgVVN8fcAYSQQnJsKVx0bzA9DpGtfuDM2YHNcufz9Gz
lS5vzBgIY0kF2JcyES58Bp1GUjZEo12TZdZBCP9H1N+bDODsNPG9l7XDGd5X6/k96FmP0aoSy2aX
VFzJE5/vJXI+VZlNR08Pnx3wppGUFa90HsytRD13vO5qjdRILa7kRAspGHGFsTBdr381wrtiVPMi
ceCFYF7SQXJezGFJozfsiD/4b7x8oEA4zSlb7dyG4xBqL15K7FH+vmpX0WBxhg3d9Pkeu7E8lIn+
MnXw8GiSfoZDugVm2ulUvtq9bp9G3FhqiX+XpJ2PMuy9TTtN7tGHdsrcNsLmc10Sxw3ZMlDFuS/v
QxTIT7Fk9lFYWbCfOwSJgIDxEac2WF0XHAaHgm1BkQkmveYHvlfnOQ3jd6zR3omDLOjGuZ4/ees/
s1O5xEQjOXGCD7cqsB0gdyafIoDwp98uL20cHFM9wcYSASdv6luesrSivqeVyb5PBPW7LXudRBQv
o88Hx/d+SS0J69ueWT9k5yZqbcjqunjBugMnYzTZsRkjLF8NJHt//RfxEqJjnNoxvs6OfYWPFGGQ
cK++HrxzaA1Elk3Apm0MXhqrsrcKcxo0snZ5ZBI2P/Nctjdy7/O/Z1Oaz3Ih0DgYSgOrpfy98iIv
TtNaT+Sjga45pQeus8NyQERsK33hHuCmstV2HkxhyVNQO+pQURXF5pkF9UrWHkKCyVrwHIoC77+w
pR7OXf2vOl04fopofPbWL/QjoFu4r7RWlbRm6JCi+jzRF2CAT427ICSUacKBZWbbAJroYCBfnqYk
PHRrNmFxe/ucejYOpNyITes1FGmQZ/FwI+B8C7lRIvo/QRi0TCIsZ2eFJuwPIwTd+KSTtVnSdunP
EE1+sgfE45b3mu7DNyfgxaW6Y8uR7hxYgbnUVotpLMNBgr90vv774tIHv2EakWRQ8JalWE7WjDaf
0BRs/0nChWZz6mKO3XuBiGDXcYhNRF7v4hLsd/lZMi3DtBLMfw5LCX6P0y5KfbOJy2HYBIAuWVMW
n7TWg5spv5ZIkwDiCPWc8FaFGbV28nJiIIJ2cFPXvFAnjTOvg9bYcRlyrHTfc80RDEgmmDQ6pOIK
5cE/kwY5Ira0L11b9Q9eLTtKkOybFVbObYlQjsqiPkJY4ez4ZKetxpZEcocg6THKp4FfbFy9RQQt
qbumhMYRDgm4Rh1EAO8uM4t6KMehtUxH5Y0U6HVG2HgE1Rt9dOMnu3JOKe0APzAvHl0ypseZ6i/q
SQichY3d4UZK9FY0oPj0fE0dhp8cQts4vUH7ib+o0j1hCV8hPJBJHNCPxIeYN+2JR1W9ZOfC/1Ul
xrvqPDko4XAabgWe2gkxqfybl3P9yDkaXuH6HGsSrrfZlF9gVnAhOlxAfNPUt1Y5ThQv2uZavw2A
pvOtJlVlg4tl0Cd1KBfyRPRAkJDi7bq1Qp49LR1AhIE6oArrl3CmTcMDq4dIV8hCPOmp/GVFP0tR
0HG8NOVrGjaPZTZvYTwV79IBMmEHPJSmCG+ZBUNf4wI8jqJ9WfzSeUiIHujuUDWXKr+E9P1xmcWQ
xSO48X5X7FRungjN/UGvZas4k+9f0xSOSzF9qNc4V1LcVL4058F+7WY8+0sqdqBYcWMN0y8OfOJG
EynbsLU1oxBqPM5ywZIY6CsPKnGxzGMiLEVTdf5NWc1yXta/8pzxh1MpnnS59VWTDzmxlhICQxO4
y58mHCkFDqtfSRn6rKf78BSN/TcfV91LyeKWM9bvODMXCYtmZyHJHcVMc5rjnVUmGGUVsL4+Nu2+
xZhRgIaBYg91tBp7BnU4PDOv462wLIc0DOgLPwv3C8VabOdd94rD5XvABkHPDn5+kC+7vnM02JXp
3ekTg1WSra2J0GP7lL0OzbTJoXYuTkxLQDpCZ5cCbJjfspLIQsRHumvcUx1I5CfaSQD7nHCoBlss
xleWF8m20aGzxxJ3zeeofPIqPsYeEWkpSZNBJMzY3pDJTqrsXNXVXpaIb1Vq+0djJ/3WJgvAf48H
UU5sbA7XWnOwgkiy3yYber3V4UPFurrPABoJNu/vydQmQF8VAOq++gtcBfcXVS3YKZotFR3A/q3U
vw3k4VyNC/xfmCYqNGNBCeGAND7KZzKR8Scz/ggU2y0gGJeoXmFRWEOW3CMeCFOHncV/Vgs8ala9
/44/DmYe7GzHclPabA9B2rFT1YS1xwnXeBv98gZOeATs7hDUODeHrDrj7xyDn3KJMM9x95KmMcCB
5bMR1jfFv0sDhPN3yehvHiN6I4uB2puuWoXobN71bvBSIX8+ihFMc/1sQUg74holIZVOPq/vtXho
ZjfUILBN6Xs++A06CYUYYabAApDTVBLIZOEa5+hFy1/bjrNzzxoWm5+Pq5LQRjX/aH2eFJ2AP+Vk
mO7sgfAXoXWWlCuttev/i+wMB3rasK5JR9YvvXwE+fxBHiN88oIqx5mm1mKQ/Ojb4tLW+t7nVJqk
6PNBS8+ym/yGP8SxHI1wy3rwprljPDqfeCVYEG+MZKCOhkPWrTq1qykHx9a87i2JpbqH3o7GbbNm
c+4zJ1n2X669QT7D52SuE4vX3Rj3d7vHoRtW5pcLYNLk64/Ucyz1yD1wG5wbDx/mxPA7drCuO0ql
ld+FV8+Xn7nu4zNnaLCRnDlHMSVXv2JlILk8jhbiwqICqtscMgyNIG7vaNKfHvfsYZT+J85acasn
19kV+A0aKW5xqspn7FlkcXxJ6nPsNkvtcAiidil28N6blPMiCANrmyX+N68T04lGNdOMxC0woynP
/T23yKoCYncc9s6V+qD3oWE2KW69GnJWw5Lcn6HEy6Xcz0OHIxKU7pdGm8Ne5T55zJqwIRjLGIa1
3ZXIBqZlrIeDjQWHHS9xjHVMIDLHH7PGjDAXsugeFBx3j1ZyasBBeTisbsZ1NQDBdrpPxIObwoOl
UKqZ9ctSvsmlspgw2jc6ZOmcjThEJ/q3iPvXMnyZmxZttGCRj5uEIcnbueVsIwRE3SGk+vs0t4Xe
21Ro8DB7xm1SH41q3/rC8h7BbDtHXhWHhnzGzlmbPPKWsZiJHlmV/b1rwFlXY7oNA7J94UCPW79i
xVwbzMmj7aHdQFHvNnhFsTnOvnkREiVYmIeb6vypplIhfJt5919nZDDsCUN1LAIn2rc2ZvwamtUR
M+MEP3CUu7qCBejYQKJi6rBYlq4F5xQALeAT2K7O2eqaoA1yRbAY9lDLPD6zT8SvEy9840iEibfp
xtm/SpcYIBKV/iAF2ink7ohigH1Fbx5Y1hzURssO27atYGcN3a9+0Oroow01iU/wtlvMVhLszdJl
Y9Md23b6P/5ECXkk/K2XjuIfp7naufnLSnXalbrn2OLhWXZW+039KSqVPvo0OwMHfefzxliRtPua
n+mcB+MB1+HRGgb7fcWLG4T+vXR4D2jV5aeizG6zPX5LXYrpVcw4mPac4Cm0mn/WWf+yJG6/D3LP
p/CGdbhHevRY/ooqus1dj/VGl+IMBdT1GBqHFTkihPnqpjo6WVHrbQ0N6FHxE8jpZx+433sssxOP
p908oyzLGOMvTQ1kKPezIzGsm2QHJ43mZGqpGkNBQqPBDXtltEs7Ohd6f13A8bTZxSFmKMv9wSmb
Mx3rCmGTew09Fyqj8uStFqwfcmN9m/FEZKLPNgm7rfMQ0w63uNYFPRWNF1FqyycG3GOZHkVGBYnG
eKZQUVfWgg7ZjEgP9FNNP/EpsXPsdeboddPw5GMD3tFhUx88wFRX3EH73sJ9AW1mLxLCwsMq5CXk
9lpWwrPRx6lhNZP2De4VoJ9vpaPqbSALrB3DUB44edgHOet8C5TpJKYRjkQ+tXgxQDrxcjr3swsJ
BeMSm4y/ecxUqjra6CqZrVwPXitCkWDgKnlqG+g6c0xirR6AeTUY89NCzO92hITOyjMCQH/3ERo/
gMn8j6rz2m2cCZPoExFgDrcKVJYsZ/uGGHs8zLnJbvLp99A/Fou9EcZxbFlkd9dXdYqXnk1vHLjY
3WhSvxszb9oVLnd5RM0Xxls01fm2OLRAFx6xG7bsDWqKRCniWqWAH65YR3AGdUjbKBfyKXG0U0Qw
8FC56mYSQyYQzKosrJI5ceCS+yiS49w5EAySr5kugLxEcXPAeDIeGh+HGNXEQZDBv/KixhSrQDOT
RuoEv1xRyKsDjeJuSuciqwq1VI6gQsb21ETD30mDzcDWx13ZuItigSBtNwHuainVAadss/GofIrX
XK32pXCd7xS7Xt6j63MOiw9plB+JhbUHctdEEh2b4PP0YyeIm4qbNvEHynso2orpcdHpwtJZ+JVo
GLwxdgi9Rv922Q7fDfLrkPXp+9YSYWw0xy4PuT5MYReXTViUKjhwvnWWgAqbSt+f9nWcss8Q4sVJ
gIvwutPdYHxPiLkdidSTNYn6nWj94k4ch2yC7f/hlPDhJ1g9dKLrZ60k6Gfp/ZOnL1A32yLfVwDx
hCfRN3p+wGHWHZyYqXADBGyF8e7GDIy0mk86CBYZzF1eSJqVMNIodc6VnnNwDaN5pE0d54qBRBTl
5OSNaSbtg8i+bWv/cbanL9d1PsYZn0fnSHzClTgqWTgwsal5L1N76+J6rYktrayx+xc55Ztk0rxX
Rnnz9JRxQWui73fpGxx7DarANnvsVSW3Uw3F1uEFlkGyQUQw042ZfPWS+0Krs8DpE+civfYZn0k+
QQhwYsnblGq4Z4T4wWC2mkWsY7Wgzt62ywmUQP4Q5GLvuGyPAyvlywXJBF50CSb+tcCJxlm9UdvI
xUiP7ADycQWlpoBeIfZ50H0wXt4Qo8PrEeTvVautrW7qV8qc9NdC8vPxotnl0U73ccwqJmYfSRVd
bD05u8kQbODEstGxM/cCE7Pa5VP/T5/PTmHIC777a5I21q4ZU5YGwvPd7JbfmJCIwvQuRYAtKn0k
nBwiWeqvEiVQBB3isdTMMW0E0n0mBLl2W9+9y1HD1OqSbxFApnfS1Qh8dgUx1IBtJRZsyEFprTMK
4T5QeUxAOiRAti39gt5m8fV97YmNycX1wBFI3eD2rnUF44KYwI5ygfxE+bjWI8ItAIreVNSy9DSQ
ZbT5e04+bGsMLV/vrhn//9oKjHfKAKIi1R99LfnWsDjN1HWuOKL3IQSOt6ZokmdRV38cKAWVNaEp
dGZI4ggPMoDTsLet6u6LCpOE1G8O32hN2RFAD997Fc+pwpfDARrzU9Ldi9JMfyLJ2aNyGJGkw3e3
KITIKo+OZr1Is7vabc6Ez+HkkKbFwDk8Pic1nK3fB8rZg3U00AnZQvspkzqM5oh6L9XFQOArZ68z
z8DPru/rjEZt5osY27hRJYWGkNqKgfNYd/XSSjyVjcUvO9nkIWMnbPqnsqymXacAMkbMQHdDXaJw
O6gPG3RP7osC4aqiNgPcxCtUTSg1cHEQDhd8ANhYjPMf/gDeu8+ttzlptp3puduJIlJgSjJrn2Hr
IKcn9pcfMfxtpPtUiepPGpuYCLT2OWWsA9ZmYADktdbeU68I8ZfBj/YEghipP7r+Ljalvm+j/jll
drvy+vz90hJSuPeB+8kFEKrU/8T4+TZV5YDI2ByjwXuLXW5iWr30Lbn5D9+8DF1LW5oNEiucOAJC
d32LO4eoTcdgia3GRiw+t3adUk+yIk95TBFXKz/UbY5MVtP4TMcwDsXRDDdgeSDVyMja+kpqd9oW
XvPKkdbdSEl5DPOBNbeg8YpFqFxRlHdtbCK5tmGsJbyvjZ08qsAABjcb+MJIHqNFRJsYfEiqRsw0
4icyQGDNmY/6BwBlW3DOZ3wPR38ekOyR84cmOrievxWWb+7yJH1yAf74LhwPj9pZVOVkZRGkm2AY
smgXjKETYrZxn2x7r2y20GVGgo8TunmSXA2X3Y49PtN+swQ1e2ubOtwthPtt0oCQKMYKto03c9TQ
9SsRwQJz7aOIHeytY0yMLH6aR9rzvLPfVj7Hshr+/JjuEFd+OrpLQ7QuapwYeVOct+8VEAvh4LPX
YeLSQeSxEwPvrzvvDjTxWtKtxxELH9dQv8nReKHvI9FHJucx3oII7GjNO1mZj76AaMuvif95gGIj
tYfcibKNhwS2QllIiXmAqPQ5CtHol7/nEfZaOXjHKR6PHfn8oOzTsJyh/MQlr23bGkSICe1fKQuW
RoWlJBsvlObyUmJCs5Im7aktGt02qSaP2TzWmwzh1O4cRJOOsO5gYC1rgJLHDRbSIu9ubj/ib6E2
dpNzONn207xo/kiYhasI5NCpO5tAIlRdPUnDLjcZJ9MNYtSxZ93hk2qXqqHqU070COisMEMVg6N0
/o3Qy/bCx4oakzcAf/3WVhxGUn2w17gUiA25eBk2bW5jtH0sEoO5vE+9T5+Md2nIYWeTWlhnuvFO
C4Z5zuk8aztHrQVe3RWtNpE1Ms9ktgvIhUN4633Tvs1hZMEeQYbiMGlOc9jrNFRMASUkllPcg8H7
9EZtXtPv/dykHFQG5e3UbJW7Mi9RrMHeUPnKmSGarMUJZmxtpNtNu6TUvTm5o25wsqYdsCPgVS6l
zwPnAMnRD16jg9k0ek6K8rnqLNwCreAs0Vh/ypmsYurU2yHwbjDVdkyGDsYXhLIKJoCdhyioyUY5
O5xLMRUT9dI/0J6LWH/j1ARi3V9WK8XlaEZQfSyEBrGNHYfievGnTuar6xjXMfa8DR2aAIcCzl/k
ENZD9J4ZxiWP5xrM7btN6mzLrOIRsu1T75iQ3O1pA0Kc+tYGoh+bUXvIxUEDnTH56qpGB/ls2gca
wj1bCbnyGMtySN2PKt/5uvZaVb7aAQJ6M7ruzRnTFYJCaJcUVnVeczFNtuQ84/FWN3luER3gdbuS
ivnRe+gsOry8ycBFjPsnyKp3Ucpj5TxreWVtW0yYfG77AWmWouilr/TaVhiW6H3ZKFke3SLOVhTC
oG2ESW5/4yVKHOdeRAuECWnfbPJVAKfJgaxTVOcOQoXjUpauD3p7SHqUFLbsF3y1sIFWeSRxkOBp
T6kT2HY6uzZREoFgHzoHS+mRfLeE8WkDjz+Q+gQdpU5xzOWTTupvUXAQ8/v8WiTTOn9ZVKWFlbCh
bfNjQk7XVAo4LALtygDklWP+6xCtnOkr0Adr503ZzWSou3KMiWpXaWn4TzbFQ5Vh1i0bljVZs13w
v41cr06FDJgR+sl2yd2vHHtQoVHhBzTi/hoxFG6446yBGjKByLFTini+lXJvD0EQdo1n7iHp6WEb
4f7Nqf9j0DulxyDrzQdoUcRnA6kTHvD5+ePPDjvkDjPp4mQpg9sQOZcSTNK+oAVoT9z83OpUXZQx
/q4pbc7+zJM89dAd0RsWdDJFqGgUIYODkgRduwX/xG0i0bjYeK2FI/K5SRkrJ0iMCHRLzICvyFp0
rXvJg7HEJE9yl3czR2vvQ46LtlSgcroaDqJigLFyG9LqRAgOBG9t+rjN/syJ5cWuqvpMav+l6ZhQ
LFlk3M5bqZ8aUss7+iD+ZU35bHroFPwlj6Nbv0xRki2CbIcisBWVawOp7iMqqxQ3MzFtlTe9+D33
E7p+sxBpPQ+5WsgMgULfGNb0OFrNyy/kzGWDxv2swiyxkM5AN9Vh2iGkyAwApTTMrw7j77oEB3M1
Rz/ibhx3jITZ7ieWqe2SnPaSFgf2FjDxCYvZtIWauBqm0iFRgzLGX2jNma3/tpbNOzQRokSG8dRq
2ByyAPu3Bv4ObPcDsdOf3je9HaNiMmHxjxYn9HM7Y73M0OhQaMofacTAoFvwqtzsgn2amE96Ra1I
xalrbCO1n5AWBPtsXoAZecGAjG6MufIglS+OUur/dNQOtjsc2+ngei2mwDxphcB4F6yVk85Haur+
tqnJvJLQvQaMSSl4EX6sIwId86nr1kKv2J2BcvIIUei6ve1rYo7IbNNet+yLLqfmEgA4GcyCZc5I
vQef8dhDUmmfTTyMFLXJ8tZnuLCzZJNifEL56r7nDhkibUvnCFZnKYDFW9cHVhUKBJ21mOM/vDYP
7EDGfVXk57ipmVECo9wyeCUmO2OiaVXNKma2KUfzxcwHPotp5QQ42xTjyVPdmwQzGAaNi8QlmmfJ
8rX2Ens1UWu/aolUkqfPklMKX7Vw8Fh19cGAlLXV6CAxJWXRjIvbMY73VhRDvcYZNjg2ZDCl/UvM
yEQacs29McPrnTkHry3afdfEGYoLQ8HiIvuJBbdEIErBe84mZfQN/r1MQ97Eaq9M7ezgYrYMMjYw
cfGDxMzj2BMd0dOac2F5tJ7yQmYMKrYiG29N7v7tUlJ/nAJo5Z4JMDVxdHFiymhN4vNMw0aiKfkS
4ClAg2g68f1ZKhmarvpbhS0FrWdTUeJhjD2T2TEnmsPudYtBsC6TGx13K3w84qHOEx0vM3pZFtTi
Qa/7Mw3AQWhmoInGrGOvrXQ6VsqvKUsKTDrxtoj43rAnLx4EfwxwFHCNLrvH0s2/Bs0z6YNUb8RQ
7D1ZoCNAm4020A3u+oy1E9/JLqVW02klgWj6UBTJsTDpaNkPTThMRmqEKmFnZ6Yd/+Yag2tqivbQ
co6e1Ih4g67KBXSBnnANTPm3HT3jWiXdgxGZD6J17SsZu3bbtfalciuxzagEA9OlDXQLmuNOa8pH
2kD0g+1yFLQ3wpYLrQt3PS/KU5ISDQTnDt+K7OgKk2C8KazdBIf/ghnCz+RjPNZZ6NvszoCq2auC
43EssEcDriM2OlrEC6zsmo6BfcNBuKcIadiXnrpYxL6Pc+l8NTYZyEF6LyKlOte0wcQyKFbcdkjV
Ieh2hqCTCyR0Rbf2YfDqfcoodl1b7Ky0Wn8oddzgkEwguQ/8eVqE2WTUdjS5iaPRc7SXHceDX0QC
EO4pHProQ7M4Rs9LTWDDjP3UVWlIlLBeSTwe26UhBd2tgmeAEYJ9qPbm0EKiD86bmVEOkVMdwSX5
pEf8vlXBHmmgVzI3in0MW26n6ha7L7USqIMxKjlh6XWV1+0u5Sem/6rSsU4H+z4Lqusgn8bloiyT
Xt+NmV8+zJn7OeddszN91CIOxWPoQOm/6Lo4Ybik2LWY6ebTucZqxJcZsiyzlc7yr4yRuBM34vL7
1lAvd6ZIcgCV+nUCH74uI/z3C70pBhO9ygZ9uqRWY2CksI0tWsOIXRPpIErxucrao2+uxOw/tZeI
UfE6aRv3dfYh1BJHTYI6Pgf2LF46nQaYiV2MGUHZaUFhEvwcmpB8gHbsZic0R5Ue5UInzrwBRLHB
zZT66uM02U1omTXjnxo4TpYp5+IOKzezqouTNbSiCBvO1LSN/haje2Nw6Nzhh7uXyUl3Biv/JcjZ
bTjULK9rg2sqLdNdJjjYVU68GI/zfw5hyYNJsnKhc/oESzEKAjGgmAyWpeYA7Xf6bWNE5cluEjYe
jn0ZLYNLqdP1bUzVqzm9VYlio94jjXqiOGuJstBM67OexyePNfGJGTvo5+TNiKbsT6enP4JkQ9wY
6bVkw33udiVgm/VsFJj9JoO65gofDJmAFfQB5rumeeljMi6FyH5YgeI9+s5fi1H0Fo6Pt6Iwzjjq
DTaQUQK7kgkhzayG+G/XPucTOrM3mHtOTUP9+yQxVhMjdHF7j9FZFE50/v0XSbeXDLWMP5O7I7CA
472YNTIZFEpxpap1kelPPUiyHckyxoKSQ4qL0eE58Co9bAYDD3/dE7XBB7jx1RvZj3ZdVarbmxjv
GVGS3POQGFfCZ57Dk+hLR4RlVKK3qwCCHV7nNBD3lGDKKRUQuiIO0JQxGuN1BC2QIeceCB29dM3w
ave49ydPvlgm/OmizKy7zbYvXUq6hKnmo98uFz+LB0sL6IehM15KWcF9LpD/G34QaB6jveE5o9Ur
yLzQb0h14JLxkNJIuPaLxRPljSrh14IjXdYhXBhlB2yhjT6ptWNIo8MaXNfzV9QA22l9GguDdMpX
Hd6tWi8psaPNca/AfPttm52cjB4/CreOIpv/kNau70pL4UGZZZgLz79l29qftJtnZoiaA+W9WlDR
+kl1Ok/ETEVXUn/CR/ZAUBHcc0nibRQ8WNqhyTT6Tnv2ynorRAbNJWfVKm07PzjUmR19+MqnOa3U
vtXlPrAN72Hq55BhEBfhlJg7ZTp3CcSDU1uxm6rsHiWCJI5dBai6LYNGaBLMZ5QeDsQAvF6VYZZy
EaKJRycw+v6mGUAYejWSSt67zL2xKK/nKpY7r5b3KKsmMpqi2Iiqm9fMhMQmyjri9VuD2957A+9g
G3W+u/dLXX6Mxg7wtPWOHdE+eKNO4FQrbfo7OMQmOMJanA7batCwR1qj/9DHnv8QSNoyEUg/Zsbi
KinLh9+HcfkXVR4YlTNA6jn7JGDG9C033khIqqFCZ9YX5BFT6i3NB/dkSMln+GQvI5Nwt5FugulL
Tx2s5+jts5SsfcNFxgBuTXqueObkhRLYBRdMhlwEIaGGfpPNYBLqCBtVCuJBQ8N0m8/B5+4MemhV
sOkGCJZWu1gPzqmmjL1pDztGqf6mql3Kb7TsUNa2uo7pvFSSl/SLxV9Brr8lOdWxswJfxdCI+UFO
8t7Nv4EuTNsuc+SJM8cZpUA+pvovFejQpRmvLGV/gB6cw1Q/DjQ9bNDPnpXCsosRlTQmJce2xgbb
TzTuFpRmPtC6hZs9dzcYoLwFF7MUfpY6mZHRO1jBYvAZsLAwryaQUo3bdEpqpAFqUyfdn0Kfy54C
PRtzTTWeTcO+mdA1V6aFVkmUYia82O4oW1mCryV8dMY01SwgrFlPrPBqm3XRLSuHcUvewGHQRLRo
5NSJJjMZgKG6vbCZwFsRJGwQ6NTQCQYhMbybteqc6SJcPDhdrSNpWcFjn04hwPM2LIRbH6JpYrLX
FHgPhx3GnY5rFrNx4ht3H2lrZ1oe4rSPnd4EQid7/6uZ7OyOPsv6mQQMUbxlzBUEW0fXjyWKkMsN
b41cPe1xKBLpkPVNs/PpYZyrdu3lqFmRF+Sc9mxs4C2H+nSs//hBD6Ya2++OBEu2yyxAjBaI5yaY
bm7AdnpiM8/+m9WZfNuASRVWkTOkeKlbCqMGme7tNi13jTtsU3f67b8Y9qPj0yNspDZkrYH62FF8
g1iwcJ74gA66dus1Az79Ir3DYRr3A32FQQp0a26HP7nKMFSMRnr6/Ret7s+RN/RYaHy4tSOM0La2
tsTH2mNWzhLfxLmxkn1vDdCXh+EQV9FT61afqBoEZWX0PFv9tnRy8U4VrjrgXGGrLo2NpWrBhobD
fY/v6j6YEaahJjEfDETbrT66IZt2uRvyeTrQjqUD63CenRiGbcxV6HoQC3xXfeLw23SGrn1DzyTg
1sniUTlQ8kzD2whHUGZqDxF+UctZkyOGFECAR3iL6pIH8aetRW8a3a2PSTfOgNkXIiCMLZq1nSc5
i/4K+eNkF2296dIO0FXeR9feNKNruzzEQxMfA0a5Tm3sweqW98VFqXjqRkyUBdj6Xa+xH28Cc97x
Y0bIjsVygiXeMe8KY+lOdPtr6mp0RxhNGf6+WYlRXLEmZqeYGUxY2vqj0scAR/u1NFLzXI69w7dJ
hlDP6b6VlAhi1DWYY01iPDdTym+rjbTrBEyTMoiHQ+UczGxYeRypENKUfTWSzg+5MYFCkaIl2s9D
qRuXqJj6A4LpP0artMnh8DLo4H3wtJRGIR2sgKSi7Grn9fPUmN5WmeW86cacgXoyjE+155MWdXkZ
GNOPE2OE6vIvZxwTms96b1MayA2U0+G2SY33DoXJnzIPc2xJL1DHZitZwh5RZ77Dq2VU1JjtvhgR
BBtCPb0Dd8fsKQSkFlYPXQ9jORhoizDcbD44VUHZZNWQZ5UUoqK8vau6efFr1d/NpqeqBfsmQoS5
MzL6PmbQfSPkNyIuSY4dm6kRTC4CzKa5d10tutUAhJ+528RQMaS3Y1zSroVPebPTCnlnFow6Ws/7
YWLEhkQYP+Ck/aFidC3MzP7UDBDOCci7A3g+55XXQTgNo/6wFHMzsh9IVhZJvWEQE78m+WTsCpHG
W6hl8WvmiCUJ1mOxD2IiC2n0KglmPhYF+ywTzc8kQ6NVxLDGFv049Vr3g5Ou52WUd03pPdA1yJtx
ircNUcUfsjfBlI3yE/5n4qXZm/JzFhW74Nkja3Jj7XvLPO85ImKCWWjMdgFK+UuJso37xhKPOIzj
rer9VY7/cqMRFURGDborgdtAWd4tCvDRpYrEXzym/u33gRM05Onf9rxJXuwkIFRWRwBpB+Mlg2w1
xORDmrG4/Xa32BbxUXN2/C3EFQY9vRGE7UCvQExH2jbvTEoce+BtbfEzY+kM4WHEaHTerpndi25R
rMCQ9iPQzTOlwh+aGuzXsaPDCtMSpMa+lCeLnMfGqavN7MXdC9fLrnIYPQhb+8EtvW4MovnFMNyx
Yjy4Zgbx0iV2G7X9u5n5HH4bIidzX15c4D1wMxfGKDVUdTw7p6Q1sX5rsTgL2Z86V/uJR3fccjjk
GfMi60pKBd9ffVWdbl0dGFVXcGh7EbSMk5OZdV6u8xwY01j1J15h+25W1YVw6XXwgBcEEwdogUmG
eW057Dn15aFdsYvH4KFtS5JgK7b4CUE//SVfeFRj1mD3BKm/8SvXeDB8iswb7oL0IZKJVq7eM84P
smMaRGgzBkdZt7fOfZARHdNb+zNbRrWteMPymn/muPl8E9mm7LxqT/ehwepOjEn960k/rlNA4HgA
tANq4Eev0TrSNul0w1lF1pI/i3LNV6Wyl6nV+z1S43zAIn+IyIvtDGf2rlD6XboAcggpSfBQO8FT
Y9E21hNS2dZvZMWr5zRJ0kuqmu8szfVQsS3cRKRA7ig8A8k368WTzIc6fuHHlPHrjCRC5gQ8k++7
GCZ9tW+U8ZEr2q4+8b5Nd1mNf4pcaBRdpe26o6kq/C3GqVr8gFo67G26swn0ePl6NNqHJgwC92jz
96mmd4uFEXGgf0q576/7cRDPerY2gWteqdrIgY70eBWQkDCWsb/JXc26kdQnTR+hm3ol3ZazYsAC
G+Sv+u1Kbpba5IDT4jYLYFxKWK6RFNANEoS/sePAMKucSrPIptUlAXPv+M3RWR6MeQ4piVzZqQ5B
bJgKxoI47LECxEeropRc7wfJApp9Ks8cT6Xf9kc8MWzSNH2TLYhAgVx1UH5/i7KxPCWBA8li8lhE
PAtNj+yqTsZ8h1X8pHcMi9sBm5wX6zT2ksV5FDELK2268bSgQ1PGhW7ivHle3ewCBjd7s4vuqh2m
azGrZ/L/FFvan8mxq4wlYpO498zhfp0EuzaPZoz18FWy2nptwNZTVTqksfFQ5vy8EYfdjamZpzhF
e0uZ38eTn92ItNG0LuvheWQPpZflWwnH6FUG7KgnVhmPzc67O4Axki6DxiDaRQymDx3NJ7P1NM5g
W8inXTKmjjff1a6NMaRELTjFzMNzORvvM17gkBE0xAUxdSfmrmHAqIAWW9MkHzMFa7tMqBSAVMrs
oa5PMRGtq13hWc1Ax4YeTmzcujYnbDocdxxSOQ4ikQN9zbpqa9TrgiIZ9hrSenIxuG1dQ+DJh2q4
qj01vgNzSddjYCKr04Dg2fn4kX1qtfXtT1N5i4bMvTle9BJPr3HctR9mG6Sb2OhR/ThnbARdfjtL
cb7Rejrt6kpfQM/fGghTsox+SaXkxDVEl6wjI3X+51mD/hMvRuegZz6TKs+6WEl9ER5lwLXhZ9R7
5A8NDA2nwh2YRcxpyRDvtGgab3ytww62iw69Vd2Es+D4qmIRRHLanZoYMzB+0Q0bWwwYbGs5dHO2
ErlJIQ4aMLmgo+lM1mNpuE8KcIY5Ju2LsIYERxX4hiALjj4j31XsaiMOGsa3HHmeh9GSu5mF56yW
hxwmSTjNyT8Naj4waGItYnC3bt5/ITPiKi9pR+bCYZgYG8xINQvqw8dcufJaosaty6GBAk3IK674
2wojiunNY6RDHdqqN8rg0hlwfEvoPNvsq/aQOrsq2peJZezAE/+YaKM0M5Svve790bIlayO5JApM
wRWfdOE+7Gy9wh9WBRFBrKHQjnuzd0Om4rrdMIiMChPbozpmhnfFqvzlFYrchZHDNCkob2Z7t+56
7iDp/NXG9Aez2mMYIRFvFgC8ZmsAMcb3ydQAQnUZTRHjX7t5Dpt+lGFZsycfdR1nfvqMWwU53lLN
2pM7ayDCg5fjkd4lLKTxfPa8pbGxDV4gyXwH3XvTjAo1i73tiLOCtNHOdW7oykzoC2o8kOQBCM5/
i5Y/rRH7p5Fg70oaOqx5Iz22+h/RWrQDdupTV990lkerlKV5je/6Z9TZUZbGv1RflnuXB28sCDeo
77hhbUlyuCATYM6xv016W22hs1I3NFfvNjcHXj7auGXPL22v2QgB+mCgPzuu2RlaFmBxreWJEQVq
Uxz/bTpJDAzSKHD/h54lBUDX8rJdpI+UNHQTBZsoUmIhG93Jt+DO4KV312NpQsbINzhgs3tJvD5e
x9mB4CvK/+9biQEN2J3FJVvW3xqJPmcicNKC0rmYpbGnpVcd7QS18vdd0YyYBpI0iXZxK75/P2Au
Hx17WknQW/kyaBXkjFpdR/nhTbiFn5S7+yE9oYi6WTOcENvF6f/eFKJeiji0HioiAwR6eQWwAxcE
ZvnfF/1+fl5dJ8zIDy75+yOzyr8d2IA7xaf9/f+/S1/eZf/vZ/2+9fupSd3994UEAUwE9YKEIdiW
p6ggRsc0sMXHzps+LpaTdPJ//33w9zMi+4+0Tbo9Ocg+iULtJUFhJLNgOg1axjFrgqxZ0//6J4q5
rdLltTanPn6MTPHKNlA+0mt4ynxs1yC6cWKRbQF0ONPd5Czdbl5+Rz8MHlrqCl7oRy+6AyQ35x7b
zGwZOuUkXnltQOL4UqZHW0ptdIeOZW7r2HN+SWoOzjY7iJA+rhPewvhzZEC17jzjGyuxcdH9pfMR
zsk66dzi0fSKae37sqMdj1uuGs2bNyn1PKTNg18zSMpbw4IE4Lu3pNFf046TGPL53nDB2hKibQ/k
NOmiKPPXrq8YevXaMWBeHAaex4QEk+pj6wzE8e0/nCW4ldKfhb7BQGmYR1hFynsuDaqZaqe5+o5o
eSJzAkq2dmiHQaE62wqxJZnoHeNNW+nW2iMpRpvDDd9Z81FFstzj1Z1Xvj3/KepAPFKgwf0erYBK
AWrqbSI5QwLN04l+XJleraLwnhd+6oGc0TjAe1p5PAubRTALsd6WJQ4/xWgvYOkD9Dl57HkL1XYk
VTW2ynBbfh8Ae/5jBTMuXax9pJifTli88bDHRcoxmMwWaFTEEzcpq5velcGTU6H0JPWZvR+cWqf2
jn4a0D9uaCcHPO3KKEvqjXUOlYvVJJ368sk1xq1DqL3CpnMcSAGafcq4YagPU46nDRYonTpyPvRw
MdwOvliSRsMbSHtvJzk5MvriO8naykMfdf/aMMS69gEkC9csxxDTK2bPhKnY2uoZRMKLQ+cR+LLG
pubHgHWzFxMOy7Rx+8eg/nDzYCdlzwGsJ9XuOvBkk6TYSg+E4qolUQneGNNcnuBtJqbYXeqEDIOt
+2ewcQC7a7OC7FLUF8DsHjZ2JpnlIkOY9zEu8st/H1o+XgSgYsvZvgSslxs8RNnKMQcAVMn4nsX1
9Jj0GJQab167DmBDW+jwQJnErUfINaGysjdNK+avmb+8TpWVq82XoKwPOFDN0LFr72L57TpIbZv5
IwAwBBuFCb+XUJ7Mcd/O+lVUmTz/fvHv+3//9fs+OFDWvgAARHOCmYSUtWQnxBvB5QvYZzZ81PEJ
lkcfX8G6GRe84p9kdh0MmMH0GNnputM69/n3XcM8Iwf20/33rdmiw10yp4zliHdaY4j+rNmJbpwd
4pMDhJ93P7dfK0p4YnZqRK0n8Y801XctxuYNaPJl5PlhoDbVN24v6cGuxLzP4ykATunjp8+x2WtF
0Hwsf5J1zG4dYnX36hIquSQGqJhg7jSmVnhkiSkrOr7TGiSSatfSSunV8LBum6Zn4kLN2HrW7bbO
bWstcEQc48G23jwK2mibb7dDFdG1Qq7y4qSVzVSpbUB8siWPtC44/z7gmgcVoAXaRTO15I/eGeMT
G3x/LVk+Vomoc7iaKAQmCu6jNEZrBbjtYyKKzzMN1TzwHfb7pjr4vU6exptx9/rlj+JccmaO/kWa
XDx1LluZJrsk0UAJXh35a01L4ydlpTr81dF9wS3RzsaXNzBszAeS/LIZ62ucly+Zwk002tF0q+xZ
w7XjEb8JsCkFkIkmoIroqf1JXyoUZ61pj0b/hxs48xo8Zhzaeivf6YOhLlktXRLSFK/HLPVwPyrj
YDvqJsvKu+VMniqUR2aNBZn7HERsAFLRRcK/bbp4KHmBZV2z5xnSThq5glNbj8wnxlOkpu8uyzsS
p7xoKNfCjG4b5AGCi929Ec4t73j0FKIpJBAvKDtmoLF8RBzBjze39b52yh2ej6tv6tHVXR6oZUqP
ltOoPRucFSDHnmrUxj4x2YyfoGp86ZqkWM8iZ2fF9ka2KAdIvv3Jqz89tMAjZbbbfm61J2k2j/5k
eI8io/LW90pt9z+Mnddy49p2tV/Fde5RRg4u+1ww56TUrRtUS92NvBAX0tP7A7TP3tv+q/7yDYog
RIqiSGCuOcf4Ruu50F7pbtRxJAmHsNem7+DRNSTfiJgv4H3eeEDSFsDHnEREVzNgoU+szWs3Wh8W
ZfSTm+b2TlEQli/jnEn9fMWfr+qJdJYCksZ1YDqwDCAZchWkc9n2Rs75jFUCoHDh8HGmuzh/aYPc
vFRgCrbz3qgxiycNKJy6qumrmzf10rPH8mAoQ/qaxj0qZUVPiUbgqChAYgPUXdg9Llxh2MrVNlvl
ShJDsC0lxs1iuq/0NPuU1vkeFve4L23MaeDr4XXEjJJw+4+nTD6NLDv3cRs+W+gAPKcqT7Aa8UEO
sBQt/ASbuCI4yKZ8fuPzAXZgcg6JYGR6U/JJNcVSx8B0HF28HI2v+ee8ChtkQ3yye5RiWMG66D2z
6qdK68KnjkbOltHcvlM87TzAhCNefczfkoDrDr2HZm3nyPtSRtSnwjRYidURmMaUClzTx3xNyWk9
RQxzhVeG96AMrgEjzz2m2pzKgm58IpSdr5Bib1gEV6Mes7YiEsWxceQvSNraPhVGd+6t/gFQ1d41
VmVSGFOvh2Fh7JrAfcG8aK8tNBJTvqF3ZU7vwprK+OuiSDvFfX7Oyz7b56pzoLh0T1lc/UYPhq25
oucOglheqoHQrcTJ7BNEfWSiIeY6S+oDMmbwSRlhLxdhx8s6YoRpWLbHPyEmXqaFSlGSdV1OxWRf
ZozkFLgUGrAHkEO3er67SVOaKtVjmhbtdD4mL4H22iqyOgnH+8nA1twMnVlRr0ABzBm0yIVERLM0
U/sVUUvGyQn0H6j74/xOePZk7gm/DU3QQMONtGeW6kSTeW6/rCabLfA881lMg2k80+mb66ff44uH
nZVlBjMtzzkK1UXkEzDjcb0o2HiJRhJbCUJcMfkTUoI2wM5Vw2Xe+OQJwCZCtFqpe7Rc/UeitK+Q
9uoP1oNe/lHWaOrqQBcbNUS7Rpfl5pmlfoqQMGySIFLXdtRP5FjWc0A/kBCHzRJsmXbvvTY8uaTz
Less7F41QB0AJyMvPYtuCEnRre4Iz3Hf2Ql4yN5VN6PnfdgQaa8izRCtxiN1Am4VvW39BdViBTtz
rE5+Ru1Vw7rdonN9zHvo+D8kaMgHEoelAVujvoyVnt8UQVyDpfnRCbMo9j28+YemFOIbzWgwXs5L
KGT3kg10IUNBPxscD/UkCAF3aszUwYCvq4ygv0A2yeri3e4JhKiaOtjj1Mq/tXhh5/tFbYNVymp7
KxvmoBqzABDZLevnQ9lF+baxBZgTTym/a8X32A6997iNQEoZqrsj2T1704JubZdlfmt9D+lkh5dF
VRHScsoDqAgnc+NxdX8tZPUS5Urz03OSK8Gx+puTkidtGL52oDBYSWqJdeML/dkXansYUzB3xcRa
SklluapGeEaSo8ulKO+Q65Sj5unfLCaILHpt4xpozU9alMV+vsuY7p9vKdpJR06Ldkg52SIKHygI
wrMJ5mXeSxxHnnuuLvCqbedDKRrl2Gv6sB9YdaQ5NjkuHhZ2oXjlua35abr9Pu4RTtSQanc5NiiQ
QOGJEkM/alVDDwSHomphoaxl5e1UF21jPVgXt1GN916FV0WY5N6Vorl7eJKXTLXGBdILbLamqx3p
6CLhUkBKBANt29x6palgX8AXfxopFOdeS/2z0hKLpxqMTvuQPrjogQrUPVEMctqQ5KUH9H8stdoO
Tt0+c47alr3p7fNA0muOUJkwaTOsrWb098KCy1O09qrEV64MdnLDYqq/WIVzQdOQAvtv9Jfp2LyH
dvm1CPmIuqpeb7ugK5bCqmFJT5tASZptZVT0L2zkQMOQ9hsl8d0D2O0Pl+TOdWmh0aPZhHBmobrp
cNCnTQwZSbUpiOe7EqfcKBBCT0FG5G0VhfY10Ht9F+JeWcy7sdYLBzyAdtYJu0QvU2HD7isPTyFQ
uGutKt+TsjX2Faedq/NAIt88qgF9oatzRUun3fm+JA1I9LD9a8IH7GFLUR/SEjgkUcYgzWi9cO65
G7FunadotbM+bTrmhsQUlFiopgPGpCOeb0HF2tLxw/EyOjiSB7XoT5hS+pNsaC1D4Of6Pt0Xhy7A
FTPCL95GAvucFv10AqXZOGmn7XsiZfkX4+MyFaT0fk+0t/ze+V51D+Nim4tYOctp78+7hgBICNBq
orznPKY2jPjLU0zjXGkPrTeK/VBSYIywJAcJVRKqT9YNzIhJlvi6p+zTcqO2jLMVCTfV1sRVKVmk
O72lXQsrI+GAgBUiN/11W4aCWW+P/BRL7sH01Ow5Tzt3MxaxvWpckydPyLQIifW9+JMerKsm+4wb
4eNv0a+3mUD9rkXhfd50n5EsrVuvNOFd8EHzsRjtvDr+mD+EdYh+OQ+yD9uFdIsRySZfvKOS6pPb
4MQbM7dqbA56e4BKee+ZTJz0JkfU1hqC3CzVA1XHUnM0ioicVv8+fTbXQYwKS7FjZ21brDNJ6NiP
FrMsxRp/GIGYPA/1sM2ku3RE7q3cTC++pzo8jsbD7uVYGEz85lKXhbyMrcpwTtHHVar5ZCEDrJCq
OT579GRZVLzMO357U4ihegK6vfIwHl1D1pZfKxdZqmKVd6a/6y1x71FurWxixBOMmdCK/cjAvEE4
UGBy3Zg3ovCqE92OcGFr7riZaYX+AMBwSPrfobMWLHJuRWUmO7Vq+XAVmCaXHt21o9Ln2YNQXe/W
VKYKTD3zL+RqtmuCvSE89bF5ZuzmbtOy+OTnq52tas8uUP/jfFrKE5s6hLzCSrjdOR98gIEBsLQe
L/DZ9xz7kENqqTIh1nmlDke04xMTHzM9XzfnTQz8nTVVgpMQUWsl5EYgTSJi11m2JhTsODRPSiG9
rShUbc+0f6sBVPxelZCbbcxsR9h2sIWSwd9oFjoPOPbIkr36ofKtJxdWdY8LEhum+I+x+F7ppfLm
aYhGpNddg85Xt/ZUb8smq69uT7oMkrUHpQxRM96VugkCKiCLJT3axTg40T0k4u5WaoBdvME5u9MS
m9xUC/orMrE316xFseqsmMAYOM+kWSkuiFKndLAmVr061dEo8f3A3kRT8qI9PR4LBacwLmaU2XCd
YJClzxDhhqUzJtqzglCOpPQWfr474L/0VP9mImxYY62E8YeWfez0ciNGg4anafBC4oG3NPbo86Ia
r4/1tAF5Vx+RT+MkwKawogkxQTCM9CYlo72Q9LYDi2j4oejojCg2b6GdxGsvL62VUY76oQzrb1Ep
zRsrHqLyWqCijwrp7Bpu0SNQxcZKQmMnsXVQ0gVCPxvkW5LsQpo9GMNVzQiWnC/lp8+U6haAWb2F
EqOG4SAjo5/Kv7sXV/osmGPiqt1ggKP93DJrNPXUOxWqNG5N7QYL/LCqyZB76Wpuv+kGugSwxU/F
tAmMLMQhIDJUahgPx5L3W51m1FjZgfmWTnuqajPcpFavHAtrKE6BljtrL6nVsw1owUpK/9LqAdoP
Em3X83pxvm/eqESx7gm0fXdo9Z5aOgSCEIJnmH9Txnoif5XqI22qAByhQqhuFJcPxCXaNiPld89F
r7uS8v0RDPTIrQGZRSSj4ZtDFrrm+9pr3+GkoprG3eyP7yOg5nNDPbuPGM+ujcgqv8cYcAHQ+beS
7uZNY3SFszhg0BbFMMlEpx6aARf3NOKGfm2VfFXC8KwQWn3uffdIIbJrNc3Z+bLsbkHLRnax3Aam
7oMTkc8pTqdDzqiGS2UtgtUQ8p90tQWoxmhViMJ8aiASAKwTC/BSlNVYRO1D0zCjXyClt1Aw4CNp
BtkfSwOMqEjN67xxPftFZJY8hWT+Rg6eQ8PlcxgMEMBI5epgXZumSb992lSdUbOAN37bg5Mf3WnD
2SrfFAP2DSs3SjqO2OZhQUVEais/gd9aNwpRb0O1iaYQC1Zm99UDMsU0rqAjnY/6uSI99+T6EQ6M
iqlgBdVvG5aES1D1ipMjFOVl7GgcdbbfndPyR6tU1ckkNHGv58jOUEl9kh6nbnyjLPbdCAaBqic6
1WbXLN0RukITD8513riRoi1KrpVxDZCnHlukpDUlgwIivG0NPJXgAqORUE8ar+9IgruTJbL+bKOv
Ax1FPixzYFy33/q0G74V6YfDl/NWmENN6mr6blRVes+8PKZtNrZyy+kIKlOAepN4DOAXfjs6YGRs
2jYqLPa9sArSOtyO1z61GwESMnyxAVZwQk52f/Uhhx4autlK5SyCZgs8BQKvVUN8tp3wCcoQ2cyR
MpH9om8Oq4pFWsBo1xvdOc+3+qZ/CSVpZQID3GpU7PRIXKXxSHXzw2FJ8gPIiEm3JxmQ1zn2Wakg
n1lw90piqx+goPKHYpqfA2PZ43yXbnIdx7e1RDBig7dQJN0LWd1hbT+lIk6/DXnqEXfXmmubmIxv
xYB1YxTyQ/csCikH3ZzpqP0DGUEJryXsnjIdgXuJEOO5KD0sq44tX2A1bX0USUvVSWtMgKbypE6x
kAJZDjZWD4spC6N13NXYH1r8eh3QQjogo4KWLmoRbdAVTFopzzrCxuvY57jqKJrh49BVzBqpXbJQ
PJq8qPYxSLAzw5LgMt/yWPUtyxDIS4jklwaHGuT7tJM2Z0dX2QWtVSyzXn/JmEW/8huLnWm0zoov
nvkaOc1P5pnky1WethEmhEINWCJYhBa8gX5OtHw8i7x6wehonFj5Ncu4S53vQViSXBQBF5V8Q9uc
SOmahsy6qkSxtpwm3zHndmjEMfGGo31LB/upQRN04Nd3K+zN8fdygGvvjqAMhHoJ4aXTW8iTDcW+
toCfaSE8cA/0PwNWyiFQV6V5Fb6FOx49oYz8fOvm8A7cGP1dh6sg5YP66sLDWw8dI5ha4wRm6KjL
Y697p5Sj04hbIc/SYOcB9H4lRg9hUH0KY6ClVuPWR/pM74h2hk2TEOkVJDWKnypDLY+qxW3BErMK
+90I84E5pN4AGE0eKXKrnHbytkASju6fsMJYZVGWKF304AtF3yAt5F43AtrVUCYQ1nYrVYFwFzmc
OmMlQ00ARayOLwis8ODTjVlaygjvsqJ0r8rhVtdEq0qbeLSioOSFyGmuWcq8dSJO9t2MzuuRtBbD
WdJbxMk1AJMwI64+uA2tnKwt2bSYD/NPP8i7U5t2H3gFsGdPGZV5+jv0U3FMHK2g+cMGZckKc0V1
kCxEGJBOQu9pGIEbo9ySxfoGUv6U6KqxG+xqn+fesFfMxjmxtgmOU6ZI406hGDZtiaJERqCUH1hz
FRJMcAXpBIJjHrSNg6NP+QcqmoBuTiwJsd2PMFuM2jwnrT0tZkHLOATgZFMyL4zaHJ+ooTHh9Af7
JFuTD+kkUg0tRlUOUO01XVvCx8RLYNbJ2jNcrpRPVl4ZpzFN1HVPqFtHmsdS1YhrTOM630LzSa6m
bC6RbylbM7Hwjxf40Cu7iUiRUQRtIayshtrjyE96oH06F1WjaoM9hggcJLkDHUUdac1ikd+XIRKO
NHdHDL26sRWOGp9y6CB2Qoj31MVlLgq3U5tAYeq4IxjOegmm5ukUS7ozu/KXBgJ1XZJtjnlXI2Ym
GALo8aDdCkhzUCT7facZ9G6S0D1qkWK++bD7Bj/2N6XD6qAtleiZbu9ToeGGLUo68FUQxS8GbNsS
QiITv+icdCQktm2kHSmq4sy8l1H7ySjQWCe5T/RnpL7brgj2uUx6TP4Z/pg4r+6eM1VAMSk3kVtl
ZzEMZ0FX6Zjmerpua2KxCssX29HADeRkPa0olSIS+8DWL/r+aMqo3Qx+fzYb+1Zl/qNKf8p8zFcc
kHQ9IETHTXAjHajYJrD08A2a46IA+FUKHWxPbmw91ToXDnmkFSUrqJRTHxPDbaoIiPVJlM2s4Rmt
BL3cUiHEdShbomTw8jORg3kyoijS0acMEQxFqfp4hdL4UJKnvFEdMjbxa5D5mukse3Ac5a2qnEgZ
WndFedOUIvypSe9bR6gFlPP0SUdw5KnGz8osoXwYRsf0SxyajDSNzn71leLSSJ8bAz20ZOVVoLqw
yaayh4cTDSa4jI4+pf3iuYKeqfcK5bHetajOVgCPo1uuWimBH/XrYFv1Wz26rNcg7IqGyjVtaap3
TL91YtOuoyMYAfTdqo2GrTq9U4VV+s9t2L/67ljvKrqQmPQJ/qsTsk2aHj6kRfM7TLsLBpi7MRo/
ZKWC0PKHD/KKCf6olHyl+OZjMD2Cd9rgU68DaH/2lrA7h1PQkBwz6A2d+lkhLz12WdysWhxuYzxl
IeaL3MtzOhf5olc4ybD6JqWizJmYdtVPGmBm/nA7hCJ9DPpEj34GUZKd0NPSdeFaGw8peJsabWm1
yyK3BmyO16RBV1dCRljUOmbmPBwQPLYImz0QI8lYKHTvTLKwAZetYneX6LF1d/mcsKxsyESjiTAa
hoOdSb2BW+h2mUVWYQrVUo1DZNIqjJJIieJjr1ho3qf7orR51VTY/rbUlIFQn1YcdCUnf6cY6d4u
AGD12c4lC/XQiJYcXUItxKFj3jGikELvu5Dz7fkn5kfPPzDvzre+HmVMj/p6rvneefO3O7uGMLw/
nurrCeaXM9/828PmR/ztzq+H/e2Ffb2kr7v9sAvr49c9X7f/elV/+9Vy/tVa6A5//J1/vTaUKP+6
82+/A5X9JPr92yuen/frjvnBf/vhr18//7qvX/R186/3bH5Aj5Rl1UA3xvbbX0YNob/jT/JjjYLU
utdudTSNgW+K7u/VQUMYAL6/DbB1UMb62WtEVO8GyemlUOofQjhPmNPBGhXZcUAdEBWuxxSoWSpW
+Dt0FQGei0jlNrKejVFbaj5IC32IEoZwoU00FIx2zQn3iiRFBpNWaMc2jViM9oHhXZKqck9VNSyr
IBx2Ttj81hTUixXGFAJnLYdM1+rFb3oMGUSOYomhAF3FkdqRHplBcdcavm8u1IhgJEEJVQFrWAZy
XWJjvtG2ulu+N/5AR0/NQ9SKWSUvvQIRSV2YVoF62sORQbCRexlMoItlewHiFF7BXND/HJNgl1Y7
A8sZ74QZne3YX0Cvsi9qCRW4yyAMJ2QCXQJ1uj5Nt+ajMSg1pv1EuQy5sqwSo8Nx5RablpDgpQ+q
bS1wHy+jFpV8linkj7gF7l1F9v3OSLNfY0A8B0koq66FxxpktHHGUs+AX+d3LbLMizrE9Ktr/lmu
KsPtfJ9T2agEA9LXzFJFjG62DWbB2Dnn9QMotfX1+jAOAyeddkma7+kCkjw+79KnXlhqHZ9BsdsX
s3GZZZJ7AYAeL3wl8b0XsCEtSUZ8H07CXsk4syANpWsV+GxE9F300giOeZ8dPCZXl54h2s7GtI2k
CLmmVqV7lT6gxKd4YdqK0QatrTW9Ejx7xsaHactVUjJo7Agl6HHUBy2JXdJo/I3Xq/idpzlaXukv
Qlx7yzV2cwUX1o5Kr4+CrIDNs3FlE54yPiJd1hYLpkkdfwKTuHYg73J+n+ZNaxojQ9OuXs+7MUzz
Jfkc4YZRKxN4a0DJrODhKPgica2nps1xy7G6DViYW1wINwGKcoqsUzx9XIhK3Iw9uL7S51M7vYEy
r550ZfT5qII6EfR3rrRyvpt9cAiahDxeK2hwKZGcPAwYfeu8pcKFI7RNDa28qkneQHHM36nkGA35
nrdQ6KEzkuEfZNvpSkx0dR1zxYJ5AvDu1tt3S18ty5s6wPPMbcpA6JY08SLlKDA6ohKBZzOX4rTM
SmaElMZQUJBWCv1FoQ70repl3hm7peKP+ddONK7ULkxf1FDVXwh4yVje/PFjCFewHj7PR1p6BgT8
Ps9PkAElcG3960gib1HnDc/6/ATVU9Za7dcRv33Nda3+ekxpvSvBT2LtnMf8HHn3k/C29JnrQrlh
GUc9zcjFrTq5GTuR4OFKFpDK/JvE/beE6zJs/SnIQiuBIYI3/knzU1mhMbaOA6GBJ0H/WJZlhBTz
VaWPea3weDEUieTZSYZDZjoLUYbRIea6tbC7cXjR8bNn0+sp9Gx4wf6wabD2PL6ORQlOEBCK87EK
BpAXhu1tPpa5lEuhpiPC4HE+ily/EMrl61jdv+tkm13mY6Mqf6cCg/58TOuA3sJOcU/zQbyOVLt5
Jr52s5IwNL1oh+PXUR1dWx3H/mHeNX1o8Yl0y6/d1B5a5L+5uZ+PpiqgRNYYkN6nlxSMkvKSgOfd
H48FcZsA0t/NLyOg3l65WjVuv47GYb5OgCJs56NtgL3I6rGxzkcRz8UbtfbTzXxU6bN+U+Qk038d
VXImRh7Il/moQWbbNiwyfzUfNeoQi14AYnneFY7e7foMRey8i7Qh2g+R6yxh6PUvQ4wCt0wYr81H
bSsWByNRCO2Y/qJBzexDaWPF+zrqSgl9pAZAPx21kjY6Kaw1vv6vlsa6poVH8nU0KtPmbCdW8HXU
rfP4EpT2j/mhfVLYF6OoX7vOvHhNN74WFT6OSab6ZA4x5tX4U8Q4DsJUKIu4c+utYlUDg2ZlVZZF
8Bb+ikUM90KO1tb2Y3maN2HfyBPIkZ+xIhBsieRSO8DQNURmgUB2lcXWG1dME8ROC8PbfMPJKJ9N
1/2tFNSwkKqj50I23loqoXrCr4HvZmJVi646spJN7jTVlOVQEwulCRpqWovyWE/6d9P7XiiK9Zu5
/bNT2Pq3ZGzdpSmt7oa7FDmfBAuNG/7d6R5pUCQ7R9H31K3qZuBKRD5FY19Vy4uJpR43vqP9ClT+
9+HEtrGNF5/gSlwto//eGOkVuiiuSTPvrwEiao2LU6KQ2dFb1TsJbk/BKNC/2869kfwr4HK6qIkR
GXRNzbOh+Dlo0oJfUWkmERwdeTea/+K6RXf2Ji1+H7bljo6/sbZYdrVu4WKb+2WL6feUnn4A3Gr9
sB0QKxQhx77WmpslBdfRxFWuow9wF4EeVXdq8Y0KCu+QOg5AIli1V703fCZUqnyWXkYaMR87xunB
ww3mLNbhALVNfe59tUcsUb6kzCsW/jjmWGgJY8tYlToFuQ6wOE7YHSKCYjlpM6SKz0EfEcQ67VY4
8IAG4Il49lsj29Fne4vqPtxpwknPGd5oL+3dQ1/k2JujwTsxw7RoFZS5hapc+yxMiGmjjzXC97Gz
ZzDgYSgoir7qhHEiifOHp8Vc8JC4rjB8eidIFfxnebRUCiSBbnBUE+bkckYX/LnRjRa7dmCEqyEr
vUXjxWg5qmSt2S4CAHd8jHDednpAyfbXJnBiA5i6BZVx+iMxBX0ziZwngFAfYWLSc+k1Hdh+Cbnr
VEt/3DdZtwclXp+FQqKn5bshnWR806QHqifVDjsoTQ3kZ5f+RDhELGGmh84bQg3h9iHhRzg//ihK
5+oKH/26V3bLFKv+KaG9e8qmjbTBIVRhv6MH13ICCMBAYrPB2WH0a9MRdFonoW9D5Bep3l83k33q
JYckZuyfaelbE/dLp+ySI+FM6bmf0Bphy9xbBRfUmq69jVL/WjAuOvaNui0G393xRVCPtWlFh4bB
YJY3IWiXS2mFxpHgOjbzrT83bt9NU9Lg96wKS6bFVKOIHvYO9rbUH+HNM9W0acYTvzMPEqM+yOjS
B+sGC+axC5XwKKdN0jSEeDY0kGMbk0UC/m/T+jBBC/K2oQGUNEub0F0mXb13raJaMmXMQPkF20Ky
1O0T/yXRqv5QS4R6iapv6njcEq1jHjDkw0+cblmGOexljswPUfeoijP6B84aeMGAQTI77hEmLAar
hfoaM65zFJwluCMOGahxUCdG6R86p9zpfe9QoDWXluTWI5+cH2Vo/QiUcArDjteaTht9pN1VWzEI
j0yvrgHNALSjtH7DSNtWMjfuUe99QHAb1qSzmghG4UXwf8z9QdnFkUu7h+Rxpl7xuo5hI8icqXav
Eyyy7B0wgDHeETCAxC+qLmTEzGj6bW7myT3VOwMeO5lm5bRL9x0rg6R4t0wYZXjaNr0DbqNknr0y
U4Xz10qpredSS95Mk0F8W4LNNF36MSW4xzpXzklDv9Vr7JWjwkepya895kGyCrABHzA/zO+uJO6C
TgXMNthYNDXjcj1MSVUgR95GCxnJ1MUwpfm9K3GAmUSJg2ReEOUWrLELKlVORYRDfUW+hLpPnlSv
+HTwH9/tNJdoiwnMQDNtnsjQZu3vAEQyIEGX6fMExYjMwEOChH/KrQtI+Qq+icCFGCiXiDm776aF
htOHwLTI6aaxIPK0lVtSH3ijegsUD88A4TI4xpH/yG5g6GgT9EVKqvlhUywgKl2ZbjgeffqWnOjM
i62qEU4pVmZaoSGqUwgPtMC+t4VaHMeKEiCO9OAdTu1HY0T5xYPcDOLbPJt1S6lMfsN7EDHvczIx
3vRqIAIapfiCyfsCuEd59PGVc1kZW+LifvYojm5Jn8gNhBS5aj2sd730zn2YvA0EOD3XZLpN3dLs
gFAnaN1yb/cuUmFSBrArkotXBibjwXYgIQ/w51McWrC8RoKw5Ghv6t5vjrJOtpFqOE+gcFLa5woM
LoV6bay1EtSfm7CSLSeHCnSlwh6OvT7Bnh05fbIUmNenMSM0UiTOWQ1U485kR73X6/l2ygrBRld2
MQ2XwYVGc8dM9bttBvEVNyTjJnJtphvlKH+whFfvSI3UOy62ScTpkS6qEERnU/W2U1ptvMjFWB9I
m20OmEoY7Ag4G/pEJEhxoRzM6VZAIjWh7be0ITRv0Sa4cILG7w4WCnstAdAFPYfppJtPKBlkKnoQ
bmK9f53G5us+1X4nXGkPqERTuLzARBq3I4bFKYjQVn3QbxDgq4PCTJUGNgQW1a87irmm2fW9tnZs
YWxiJAfrTrrXCnnfOjOJYwthzi9pkuN7rFPzTmyOvQgRem8YtuO1TdQD8G+ubBVZBQLGXiNz5ER8
XShck5MXs/CqOS019KAMkSElJ5FO0xHlwHFPkStEEIgB9VkyvDOiYNWuy6kS8AhsYwxLe1hlzs3H
ykcCoFuQK/kcng0Nrnwro0/Mf+HGVj4033X2rjreczsZN+12pBtxaDpgOibfH6SxhHT7BhZY86PC
hLWn6F3J2sBrNHFg+lHcFeyeRKSgge+kR0L48KPvu3bjkGpJpJy/Rw/qMSz418Zrk2HXpDRGhfWJ
q7zZTETFxjnOG8Zezm60XdCAmXKcN+3ou3xPahv9rZfeMgBhzIt91G2Zau4sEKZfnpNWEizfTm15
ETP0s0YKGgWcd1YZ6unrZismLwvK/TXfmIAgu04BfcJh8teSfeE7Bxy+5SlzlZSJR3QDG54C1PIH
wqMzHE948BZZwGW5qsDIAKB21vMDZshbwkluQexqRTEtc7Kn2Ci2FxGuK5zwEE5rQM+xly10EMDg
HI2rE/7r6shJDGdbOEIQ7BygVm5qcSILQYnHRKjgogJbJL8NvDfHrw2dya9bJUZKcjuKYjlM99U4
JA4ZsScaVv3jvIG0kXzdmndzJ/0tULtv1On9dQqP2Ww75YzmAoTudDFXfTU+ztf2eRP6br2ydA/S
zfRMNN4PraHvW7s31jnNmqNPTOjUaCZZRoJGNlJXHNq6yXFd13AP+PtXbgh0CfaRsSL8/KcjrRJM
G9ouxiz6Epu5uS197y6QqJBJQ6EbEL+5VNKWCi7712ZQDFBTdfb3+3zzkMZRfAjAUhvLmCCoA+d/
nSVl/dahL19jiap3wBu2SQezL9JLLHorxbaNDy++NKxVf/jpr9iwyjO4w1vLefUs86IAoAq4JKpT
9+ia4LaKUvwum9ajpdI+9CTja232x1UmB2JpqnyBFp90AcdQV3gdY4//Rm5YT2OcHfSc2kR44iMp
w9+wL7NNW4vPQnPl2mw6LlkmU1Hbi7dtP3wQLaIc+XsKaHYq4XRBfMvM/hHnWDsqam6Gyg/O2c+K
p6MJJWUoa6eCgul8nLyyrnrUlF8nlTHTpgC6OElMjY4saYyp6tTUaMLfUO2xWiLcXeBb3VboSD3L
/ybjckWs3glm60dTTCxsNb1iU5kEKu6ia7VvyC5PdesdTRehuFtUDDDL20AUZmpl72kOTsrHGaiT
xt698bYyoBVoNHtsJ3GNyXRFyI+4llZsMo5YX1A3I7TyqLukuzdg/izDasJcG/VzFmJZBEDjRdYv
bPaN7LXHgEx7EY/tooBAA9ZsWUYwVBRInDvfzNI1gqoIXU83Xke1VJBtM+COOrlSHWqittLkQo9Q
oStdsG+zKj4Vob02UPYvrKrHk4yJZOWqJDuQCG+9up2zisr6hxWmv201AUQ0WvGS8estYTSGHTbG
9IJxeueY+ani6k02G6tQFUrdsoHDerFNoS5Zw+q7ilWGXw3pTz9MtEWbBv69STp3B07E2Nax8mkj
iNu6qUgXHrhffKLKuxMI2IB5N24qp7rDPyKcrpLQV2w4X2YTiyc/i7ob3QBGo4/cG43neVOix3WN
fUp/k4NQu7nM+ZlBsTXymcRuaGx7QlfgYjK9MzPID0zK8kXsBXSuyVlaFsx2IJqa/FdIh+hzbwqE
5NTENYaqvnwNnOCZNas7y7sXZTcuiEsF34ymcK2WXNoqj0tPat4KEGPLwRlQKXg0kEcZHP7xb//+
z//898/+P4Jf+S1PwTyK+p//yf4n8v8qmszo/3P3n+fos+L08buZH/bnj/2vn9qtH+v/7w+cnzbP
//sHptfx5xPye/94XasfzY//sbMmDqgZ7vJXNTx+1TJt5l/OXzD95P/14L/9mp8Fgs6v//rHJy0c
GISPX0GUi3/8cWj/87/+oRnu/BZ9vUPT8/9x8PIj43GnH/n/89O/ftQND1T/m6rz6I0cWbPoX3no
9fAhGPSL2SSZXt6rNoRKpQp6F/S/fg5nMBhMLxroLiMpkxnxmXvP9f7tBp7gL3DswBe298+/pp//
+RXxbxFYwnE86QiuHfeff9FV9sl//iPlvx0BrMaHc+4jNXD44hooPr9kWv8OTD4Kge/Z/EHPsf/5
35/6/71v//c+/qsayoea7AP9n/8gReKvAmG1vcHbz+VxtMEsFJ5jStOVnmkLfv376ymtFL/f/A+/
krWlQHqdhRv/6MB+wDd/TgcNU3RbkDoKXrkZ96HwPebtMZ52yBBkx3IyrZhwNNlh7ialiBG9C/u2
6YlqaRYFyL9v4YxV6I+HbQ5nrNjS0GoSMuY07IuNe76tN4jx1h48wBUoXhlOWTHvg+bkZj29XpAt
z3ky/joTIswmaEEmms8ONU5qhIYoMkwyJdJOo9h4YBjLp8lqwLL5OMuzP6U5RFUL2WAmWoLSGdev
w8xFWzpKM0iEHhQOv1q4cDljTTY6mx8rDUH09geG1xsPRHc7E0mloM4WZVfv3cTjgq5bHfViRBNC
gmFvbdYAAqGCuX1a3Uae8n44L8jSYduN2ZXEyqHpUZHkxXszkNxCJoNeWKGPuGZIKYVnYk0X2W/x
3928Tyb3EyMsEOde3ovU+yE04zHN0WU5S/bYoOaA++GdLJ+BlTVs/nUYR0i+p5el5zwJAkgEqoPc
Diq3oQKxdl7Grib3AYGb1RN6h+UsUw6X1e0es2wk6o8CQXVsPUSRc3WSnhWj7tei3w/x+IsXh1YY
7SmwtbHHjkcJbDyPmmWCr9hA2DFHtrs2e9uHDO0maKOT+OS383Kbr8eyaMyrzfdrY/ZZs/iKKhIY
6XTqJ0JWLcuNrAUjOJXqEd3pSefDTJwj32qMH4AKf3lKvUenI7u6GzLjKMma9MbMC+t6y//ggqZK
ccezYTzqaVjCmvhgfNfVcRiQnbimsSXBI7vyRzNknPvY30ycyVHt2vZO2FAc2pHLnHsFS1W2kOUQ
F/WPh6QycYqf0sR+M6xhlaJWQqlBLKSATTGTmXqcOo7turjE5nKqcv8m9vixVPq9mtar64032Uit
JR3PxEU7LqhX4dP33h8BNINP0NAjXzdZ7Xe83g/gh/ObJAU4irfhivFpCBdXOvvFRpMArDw99JL1
mG6ebEhup5ps3JCgtB+dZHcuoBWQG+Jon0bSm2lWRJt/95YFg8hg1EdD9IwfDm2W8ViMqFPiOTlC
O7mZTRLDEvNnxZrfVf1T4mCOHU19YsgFJQC7aJimABNYXR9xXCC/1t7FwL7G1MYnt72WJKapi6wC
MiQBowFAXv6bU7kn2uk11+6TN8bQcYHAqrVdQZcXX6VL8EFXUEaR/U5izgKbbDLKvVLVE1hqHRYF
gtoO6EW4LDTXFaSAu9wD80iF+wh+Ey7tALCMEBdUyt1Ki8yjK/vlLCqLezLDeO3w5K8mzZqJlsb0
2ructu80pN6pNJj19AEUZNSX6Ow+uwShAdnoOCYTkpaQtE/s7TZKRc61zqKVLrTa6lY+HTTlXrnN
1Mclo6V2LrZHLCR2VQIdkXqXCeMzj9ALXJf7IGEPbXeb9bYhCgcQQaGraz+WI0vf4lHY9aNOjO6Q
m+mBx+AzNjXRaXJLbnL4Fr2i/J15bXxvZHG/fR93yRx4jHbyOuxW/1UuwLsW149GBwg64fIk32R8
2UIP+XGVGxUoPtEqfHS1c/Ck/k0lwTq79E4gA85YDF+qOdvnjjtAghqZhy5LsBNPA65gPEgcznj4
fliH3aeGeulLh0Sa1GTFG4gwlQjo4cnGxp6lZxM5hNcgsO+7UKvmT+kroO0+s3/1s1RQqZ20f2ES
iQPXu20KV2/3g9ey3iZHi9kfGhCo2QcPF+au6QB4tl793ZZoyscU6Ksg37JcOJpau4UFYp9byBx3
ppGdbD6tqfbqcG5In1sCLJKoWgnY7FoVed0U6Vr8Vmbr3Tjz9pSrC4GHxIcsw+b4Rryg8EUIsj1j
w7kkXTIcGa48e0ZwN9gzMIIRWAu21xMogowYE8ATdrveToF4COZrabd/60Lb+8GxnyHEficZMusi
sF+nzqoPkwUVHhUAjFKIcYn11Dv2wXHF2xY7EbIxJ4nkyfW8fT9BLM1RBhVDQG/qioF5h/HdC7FZ
4xlbupPzKG1QwPHY/s0280A8t0E4JOQepAHDdZbNX+Ws9oERvJDb1ZNips+t312Thv8IZPrXh91k
TNUetANvRkME5TKDevLKh6lihg8mn9S12xwTPudQel+vAkEohhg/cT6MThpnE50AQWxlyj7O67wD
toZvx0vf3ZVnphMjNLWtI1ZkWMU99qa1v6lXQCUkni3derugEtr7aeuGtcpYf/X1Z88knW6Htbmy
m3enkYeg606mnmHlee/FwBVRUIuyVO3pcN2fpMRFsNQz6CnMVronpXIUVyaxvBx+/2Mu/h6BEuAB
sat9/88AGQiPMHIoA7PFnBbRZFheGBRc5F1ufOdcSymmwu3Z/DUSVBLX7l8egRkU1V8yTZjooivZ
hHyHvBv/juWv1IIK1HRjFm5El3AN8HJKEsdttK6xHZyKZm13c+WrO5e+VoDViBChkk6g3L8Mh1fi
BrnZZbOyp2vO5RIckWO/NaX7Pi2/tCogJuQKwp5zTyx7uy83pbWFjKxniXCAb2bviRKjpSuNN9+r
jV3VeORTie4ZQzpkYSyJ5DJc8efgckm14MYt7jwhrqtgDGk2y7H1B0BJ3oTGjGC21Ap4+RG1BsyM
S39xDyYGSaOsCClcfyU5Jw3JvPdK/Y8wAqFXbdo7OzMffINZQZoqOBe+S74lT6ZX2QP2dcJUB+uZ
bQjXSzygt/HEfWYb5KO0eZhlrGpKTTEnbFBxVZU3uwJaQW94zHRMzwGKycLdTL6tDSXWOMVrzY6O
14DHs6iRIm1gSCAGwd4v+j8ms2C3GH9aX7/yq+NuljEjbKuk40+ZU3PFDWtxYw+QUsDmuQD0nMPO
Kuf56NvWFzKXB3+Gn6wnWETazcE/0qOuBrO1IIetaBKkmvGOkIJIMZqbxhsTxs8gM1RkNym7MrPl
LnRrMAd6xzC8j4JV/iot+T41OCk9+G4spJIZqCvQyS1O0DCGl7YJnnoZnFoRAFHCXbKrGNXGwXpO
/QGPr3iaDCNjcaVPGmvBsOQ3mSPvM69DBV2BJS5sgse3iKKlInPaDp4gcJHN6CPeyP8IawId2SKi
DDzg6aXOLn3MEIi8Kbyv9nhjTuq+LpmtecF0yUmU410x86O9Dn+3mAANmhFdMKM3CbzXdMdb21ge
mHWQPa3N9wGJgKk+rRI5YFUMIjKb4hPu277CDgksBaz1xPIJtYrHRGNhmHWwtkiE1YLwI5jt2R1Q
pLyR0Si+WXPThK8k3BMtg8THVOPeWEjJKjLza2j4ZFJm7uAuYBJhZUF+AREBws/3Tbd0kVjQEeai
C3nwJK/8xnZlBcvA5QRwl5K3YPeQsZ5N9Xs8OdyaPRSvQpIcXyKUyfzsY+xRJWfDAIxfMWPsqeNs
iMlJU+FKGtS+swYqG++kOvhsVt4dFCnGB7Cduj+PNvDZAoNAmlOg450a6SjAHGQrz9IafLtVcSfw
Sh2hBJFfauNyRgkqd0xrc6DwiOjqwMlBy3avdt6yMot5JIKQpRHL0ZahCcbYK6fXfm6q+WZs+qvr
2mi10rzA9N08FVX62M8oO51qlCeaiwcLU79VArmZoVxEzWgeWOj+bXpHhth79aEVmBGamjJ5KH+g
PhckzwLm1M7FUHxAHQOWUqdfXazeczBhwjXuTK27KNsMYJLQI+0TCR0ICAjskeEB+9/OhAg2qNPI
rdxg74IZsIVLySjcO48w7U88Z55TXon27Un/s3U0I4SObHs8KILHqqG6KRo2/MKeNuOGBCnisRxq
n0VTqvsCBQwosSmLYoZfhJKBVO7aPwrXS2zyvtlTceSu/wHHt1N2y8x+ZWRfIhekF6CmrEqsru3n
MpfqmE7cqeMkDxk9W91xYy4FQtOlvibkF3ea0X1NRFKs2C9QjdR3zMlvSwvi2wzs6hIXAZIB2DOD
JY4LKUZw88XOycS3xwCcCrWwUd4FvzvzguI7hbyib+tcnlWefVXzqPYyXp+mgCI8KZZpD/zmM0n1
NR2q9wWZOZp8hngGYJjCW97JdTllAB7Y6GIjpDfYLeb6sxL1ES0uXcQA28mP5/fGR5gARZapThGz
GDQpmkwHDa65SZUCiBULpqa5c6+27aZ7rfsXSchR0gw0Ib3ZnyV2MJN72ybuhyAjn9wNlRCaNeXz
CVBQw3mqGCWl/tuk+r3Ad3Lnj1mLHcndmjLWmH6fO3uHIANViOpFN/1Pz86dIoUHBprMLrPyLQLq
Y2iw7Qll/XJKdWmhyQ2XTqQnlFgGkXiODuH8npza1vvWx+Wz5N5D0EyH0cSchtMUCYc+9XX54VJe
hO0yXGaw+leNe2g3EU4ZtuUnrAUZEnTx1qXCJZSHI5yksnq/wgeRQfzaWGzEp+1gtAi6zpfyMduK
BbbWLQ3qrsVoPKbTQQS8fWNAvIzLXRuaW5FklcahN8HfeTem0fypp0KGDN4eLW+uQ8MezzUjfh2c
xgVFvZkuD6jm3lrUaLJOr4UXDKEBLAYtjXNo50+Xf8JB5e+AM/44RiJ3iFdgG5rgLRfzlGfwNSVq
8xy+OKlU0Diz+xx6Y1iYC0OCST9Ar0d1WdovhrmlXR3WuqNB4GqlVHkyiTDa0S78Sa2HEZ30Ltgn
w3RabJQqhIf/NZVHUcEwhf1R8sm29Ew0LFuSFs0JeZ6R45s/cGqigmD6Q2WUL/7UAMriW7uYRVsd
g0nR/vSCifhLagnMWUM9RgBNUAe37klNK9FWQWD2lwRRoe+NW+CIf8C+DLa+NrghZn0o8369IKci
P74AmVgt9d+EZf8eMZ4fOR06dm3GpLVv/0IJzM5Nso2CA4td99RpgxjZwmrO8JLiXVtDXqINogEs
otRwP+XYHhUyhB2NS74v5uC9m+cbPy2QmHvET+beu+0aUWMJLmx89wKnMiUaVaHwBAv82A/9tPk2
E1a2S/Pk1vZEIrFody15QPhAkNTZTnzXQyWJBWjNKagepyQg9zrwD30MQb5FJIQr3j6x8yLEj7XO
PK9YTAx2/i2BiYGh/qYXtFj2xSMsrJq5TYVpvumksS9tR9xskMuTL7NXUkwgYEqL+tKbv9mb/fZs
l5mXi5BRqWHzCvObqUWthvY2JgKUDK0og/NDUmFwQ0j8cA7q6g3cKrG2s//qN1+AVM/Y8wQJvgBf
eXPdzrhHg/U9Q5QplFSwOlheBltaOseB2Sh9IiyNDBQyKCB49MThWdd18p58nC0LdP1mpEifdBpa
lkqvkxJAGfIMYx7JroytdrPW5nXbqLUjPuOqBbNLkoXrkjWlPTYXonqznOFJoLfgjU+7Y63HuyXI
3imhVbhhJII0HSMxkJBm1P4ru2VJo/sgiym+R3J5RjGAlttIefKn4DP12V/g8aUmBm8CTqocjmZr
QVda2Wk0XNE7w6cn9U0e1S6TH55U084KuAR1Od65Q+Ds0YjsDO3Ov9u6FyF76unehaCys2qultE5
IiZpQ2a1LHLwfNyMvsTbsoXlOAZxelsERAz7eR1SNgKkWjbR4lXJ36VYnx21UnmM6UPity+WQfWD
xazbRCf1wajOmIOHGwmGic6vO4xD28FP2lYqtR8tQr6368XsnfdlMPK94SHtzjeYAg3Z06pUG8JJ
YiGauUfWpO2dp929ZH/MdHBLvCaHB3n0RO9J5Ak4YYQcbgmo3CI1sB7QbsgRHwc0K47EZo8D428x
jcTWVxn1mkVyTuvezLBLrstMY5Hs0WEmO7ueHtfMGVmPMNmSvqAxmpBq9XmiD3mhm2iOw3GuDhhw
17Cr1+p2A/AFYk13doN2Jl3I7VuIEuY22VW2+Z4R6oy+wgEIOFgOtVVb3KLnv+vREApmAuBiAf03
1QkMWYXsFDJPB0N0UupXNW44qIlQap8jZpdnx3bhqZjBAgENIKgzRypNGY5U1yudv6ucm70xtRen
cjGkNhiiiuAcGNybPSaaCFD5daAx2jFY3Aa0fKm8E9Hib6Nw3gZkABnr4w0Fkrk+7QkVnVVmLKML
ckQz4KfrGuMoTJ8ctIlo89ywWIOYYUV/7WDKyDXbIqgZW4vVvkyqJlZbTbw1+TO1+htE4Z+gJWNu
XShv16I5NpVqyQDko8LfzHkXz89Nun5PQfGZDIgh/JkaD4HSBd6DT5dbnPjJ4t04ok9YJUJY0Los
hEEzx+xASaTzz+C/QzPX8lJmtGgCdxgXHp/2ZeUCNyey2jszuaRN8Wt1+l02EP/R/Wpa46Y0ps9V
c/JC5WcfV7c4m9TPMHROxKUHc4KSLsB/gMovLEgTdBaDGN6YzLWywnSWD0C+bV45i5se2yxTSvfT
1cu4n/E/0904T1ZPQjce2vd4eJxk7EaxxffkVcBXu2MrxCkzQG6NICuPxizeKbKtfTPa57lcGxze
HhGYjXrqYoMmTNq0UF8cM98jCUsHjz0iklUO0aa5VgPL9ACCy6GU+T61OOInrd5c8tS27A+TIjn/
bLtpXzSV3JOnA3ekW89b5PBKfmVi4GtJvIqYMXvAnd3zhllo29zpZPZrRcdEYqY1KiYNKofMM38k
7QT3k2dyY8ahpkPl2SsiWw0EWWMxVMcpWGnwcsbYlU3qvRvjEkER0sbArecFTBR0wCOhnmwhFLeh
WBs8yhDH8xs7pSboFtR0xjzcmu2mqIySyWcm3RX2OZU0ZzVFnCtn5pGy+djYToTP7N1s+JRd865j
3LF18KCtTOOifMoMLGllynloccgEoCUhIlZHXAG4Gkb/RaBLI4CXd0Mi6U4TGaWEGA6dZLaLgOlm
GPI3PO93xSSpm1tkZKk7x1HVEA449zjpPB0cCkmdVbPBmH1/JoGRs5Muvzsk2H6NtE73lZ4+fWXd
5h2gfsMF8BzfjxAx2UBXJycr3krLv2/HuNzUGQdIXwpeQFjphvEtk0XscOuzDNYTAvku5DN8KHF+
0Cn97rAuWDxxR5OmZrdwHG677dHi6fS9GBaRweXs92zdtRRH3y+Xa+ksXyzRKBpcorUHuK8d722T
yKcJEjQFc3KVQ2FEktA/N8B7kEO3g1tA5BYriWA071myogAqRYzJ2+MYlM9uYl4Lt2jJLDWwTWXD
u8RjsVvs1mN1Oz7oebhqns4LX2ZvWJhMx4fCtLgGDb4R2ETerl9Xe9fD09wpo94OnH2mIRgpHNPI
jhtiULwO0YxxtJBCxGP+0Fa5wiKb33EMiH1ZJMy7reGtLgRpiml+39WYQydn7PZVeV4tJjKOOduE
iRo4l6cBrUoFvUik3dVz6eIc1/gaWm8526vJYCzAlV23Iev9r9FhtT8aC1NmgruZ63wVFo8iQ66r
s+pnyalNSOqhsLFGOWZwziYZasL9uODS62I1PdrKmV4QQ+4Oi/ZxLYu3uXKy42QvP5VZXgv2BFHR
BxQZxPdRUxhh41LDN+91AzC0R/COI5mwegKoQMLbe28t3jKN1Hotvy3QqaszLZfWkncZgYjlh8iA
PVYooXYlLoF9rrrsgKrGP0yZunQ4xOAhEpFsBCzK3OzRlUgBvFb+ggpcngbIHF77UFe8f8pafkqj
deA6MH7J8wfSHyhBNCiJxaSSshVyEyczPsXQqEOzbG9jXaKBLQVPDOYvbwN5V0Q1QaKHKOIyAY2z
o5lkBdMW84zGmQOQKZNYkFq5+t5o0EV6dvOI/dtGX6ZfZwtfalcRW4sKi8PT+MZ3/Z0irv1vpzeT
E+idtM3rbrHCwfLKs3TLN4t4HW2Zx3ZV92MajwSnLO1RYOndkdg+74XF+kuZYLJAndiUsAr292zk
h/lqmoBRaDBaPlJEv/pWzWc8OQleD6qIdD0UVoC6ZvhuV3Ij20EDyrXYkIDhKgy9j4NyIaunfKJY
Z2JFXEq3fPr1yFy5wg0oyLocpB3lJAZ45ZdcQb2ViwrJiXR2SUsyb5p1bySCCAvqovIv9liyi9nu
PQKX9g5CYHqdx6UCJMbMkB2e6+9RhPtbvfUL0hHG713NIv7YZ+lfqrEzPs1jk1m0eg1nWk3o7W5J
ZzIuqMHjzf82en+mKj5nwrkd3PWldo7EWJghieK4I1U0DO507r1nxEk7e4Ef4QKFzfMVmeLS7Ay3
XDGEw4PFHsTHOXWfNtdtmZWooPsSIXP3bo4ZuH7i8UK0aecl4AUvhyTYoc8npJdXm1iJi5kVzgF0
bZS3thsBPeQvo30Gh/8SlzWpiwsD4SZn/rhE9ZT1LxxvW2LoHgJJmBIzvK9wHOggr+BttClAlfxP
4Sqxs8hCCuOK4b3F1EWw7KuhAiFbSh7l3CJ2qR/XfmYSG+Of84UbMXn8k/BRO+C0oH6ZqII4fsyk
XKknFt6y5tP0yd1S6WixS2hffKD/aioFHN/I7YlfkHjnamnAPzRZNw4NEzSbSnhHGekxC1yOSexw
NS/9a0IYgQOwmpo+rR30AT4WTH1DrJba23JIDjMLN1QA/cnkh0GfkL1npH/sCP/xkRb86mqfB0tM
pJHEI8C84OKpdbnk23gzI/TKGOwI7RwuaOIMjJeBwlak+yLBtD3XtOk1r0QF6LJqNduurmRnKZzI
vcwT27O4A9XvAfZmYcJcOeuwHvoMh1jB9E2/HV/Tg8TOiTLAzstbr2eiY6E5gn6DFjpRZhg4WCpR
0dZcao6OWzwr6CW7bZRh+8QzOGzH3KknfDuxXgJ3/uAItfeiY4GaNIJHhdVpBongmCrAZBzKCEnL
mZOUsTckPIQFMewbLrYi8W+Re5Y7revPtq6zS5Oy47Gs5qoK1iQgsj2iZXatMX4pKcW+d9vfyhtv
R1V+o28n9dnc9irmrimTt1phEPGM6Y+DwYWAJwYIKEWQhfCEjOvWOLEetNabSnDGWWNFxO6KlGPh
qO2y7444okgpR5+3N6mN1cXxGlRNI4moDE7iU5aXSbja7d2QJPwcnvwkYVIhoKMiJ1Z82GhHBMRP
sLGxkWXwNcemTfkoYa237hNRpKHZNswViTYN5SSdg8lY2PfZZwSd+DTc+MH117vVML+rzvu2lHHf
F4S2JC1zUS+1vlbLrA58dNa0fINqJ6NuRprrTqTNcBXtV69/NCTMnnpJnHNtxI/LHL9DXayiYeo+
tFHe0+A/o0wNIiSGBxc3aNg33bc1UX2DsfmobT66Sc603sVvpEinkTlPNlFFvAQr8kmLj3TkOLQK
zmw9zeBDw1WTYY+kM0MG3j0yhL8f0c4rgi/5QKuHnHA1skScXb5zZjqTNg2qSL2xF/+TjBjSgmTh
hyvolhDHVYcE6uKOddHTajNExOcVDbnW+K84/kAvvViCHaKT52QyVTOa6bY7KUUJGltMBWYiyGWl
M7bCJXw2Odj72PEfinyS2/H0bM14h+3+ZbbHHxemegg0mCChsn0IfONjAfag2yp9dpKMNSMiHuyX
LIJVFfmZdej85W+ClTsJ0BwOo0PGc0IX6KHqLkjLNYHqdUmuIpG+zQXPf96yVHPN+TRs13Rurx/4
m1iWVCGfpeotTsg+n7omvY5Obp67jDqnA0ePXoaZ8rK4v8m/pU2F1RoqzfCeGeLWJ240m2U+mnb8
4bazAc1meBGjfe+QL+RoFO6xaLyD3GIw/LhdSZNLuh2r1Td8NG9BNyFQMmmX9GVlgClYTyGpol7Z
9KJYfouVmtBMnop6fJy3BUeWMIGaZRAVVYIU2hcEoELKWEa6ODQyuQanPS25AwJlvgzIq/BnDDzc
DEId3fKxUO9OYjAKox2V7ib+f3B5AjbaW2QSXc1huBhRRp1bFOQ5ykLfxNr2DoEV3+NHo1etb7lm
4k09NDP+fC0VAallJtpjFmxD6Fx9yHQ+1z3/W9Wdc4DOyFbg6rGTjyqwjXi4y5vBblmKb/+yJutO
SPV7m3IUfPNpahI2vqyRWcy/xrKW/EwkNWIbhfF+ikvzfW2pilyD22hYPiYRoHNogGgiOjhpG8Fk
2wCaUfmAgFU4F69DpdMrEmZjNwWjwuS28+S9LcjJjCPfJ0tm8JATzJLpZ0q+RzmAvrRNMrJc41LL
7A/P4HpaoDf5BuIhCrf54PXzZcSl69dmfSDaZt5ZJOmawfhH9vWrnNHAwmNPb3UWb1k/83D2izUE
ynZTd/PdNDEeq4mhSStC7g2T7dYqXLkjjg4+1xRjjWuvPju2ORHWE5/cqER2FpZjvu+9dTo3Wjyl
rnpIoUcyv4jHi2r6k+VyWeetuOhSETpMD0Jny1DUUutRqAZ3fQp1wN6opo17dmtxBz66BTRn3tHB
kq28ghi3/JVNVX4VviabTYlfld/cZUX741SKejQeOW3QZLGLOnkkUHLLrWGfMbz2c2WzxCPqnb0u
DpRyPSZ69MKe9mbXiKeiAIaYNvkBQ1l3StfqOyhtcVvwDE6bLrudfcBOyR9nQYeFzfBT2u8ZNuyD
0yMnAjYBtbD4SvypC1ew3YBMvFNq1C+GWCTzg7knI7kPuOTsl7bqrv4WNVzM8F3zokRQ4dwXZmPf
uFjAjxQ/EshSuLJDZGqr/1gydy4FssowI9aBZUR6O6WAa0ZeNI9AS9pAbCljXHOGKYJCRL1AAl0Y
HqmgenBay9kDUcFqhZZk6NIwdtsuypv66qrTVPA/Uxd3VDweO/AvjE5A//Rpk0Y2qNCwbB2X5AHn
boSWfUKYkIPOxuWbp6zWqAvxTkQqG4K9cjGNOevwZpDgooQ8kbegTn7tzBHJYCULciLIwqyBVmfc
djrRURzUhBCYHsoZSfAmyC9k36v61pI0NDJiQ6fDeUb6VrwnIO2wJgJe2PoUOxZwtCn4SVQJd5P+
eByYt+cN54dTO2yroRZXTpDuuDOfp7l7x6f+XFumHaJnKHbSJqEia2MrZGdzRRo9H1oneMGHsxxl
013y7SHxUBUsnv81++yXlwL8ph2sr+moh7222c02xOtlc/aZ4cjsK8ZDZPnx93QzPpa9RYwCn6Zm
jgTxf1HaQO7lJ+QkBbGKpJton8F9Q05DvEh8MKaFFGFOVTz/NAK+3RwTWZ1Sh5Ojyd1fJkRqlQh9
sHr17k3mCdXYb5rQr9WoiXcjl4rdrkRKw8S5IIVQ2CYiPPQWHLTDncXIIgQYh0BkIzBY5SPjCL1H
s2qwHmQBu2CLRhVV7sphXB6rBVUuCTbBSMe3bomrg4fWKfNeywkPurE5NSjLX4tgwNgrrC+dc+jG
ddGfS9x1Yca4pKD78l3sSEguaftm7Ye67Q/KAW0wa8myErvUMmsuCSCcdAXZvcYezY1ldDcBkik0
+YovhdDDx33RiOqj0/wRLSS19do1cDkaxnkMfdA37BdOoWMw95+t7IYdKRNmaGUTOiC4UkxVymSX
NCnDJmv4aifG2JSonnHnqBgMjxyIZZ36+q7vyyi3xscFqwrMlqXsXl0toFTB8VyI3O1j1fMlB33g
CryxzMAKq673USN5L7qWV+n733pxH2YosjaG9jNUD5+pgs8PK75mQU0im+oP0j3yvd3kmzFTilc0
vmbm3up44qx58knG3Z6tmJD41qINQ8trs1HB0pEwmSDgJL5JpftSJURD8bXrpLnk8WxfZ78hM0Uj
/+rThzHYptqKrPeGoR/jY+PUbnV0QnWO9zg5Wet3biIqIzgmPSFIGJEXYw23HBSDSPomZpqozZqV
3w6GpqcWTMFwFnxPo0eARj+La2qyqZVp9bvt4BykLH/iIqWbafk8Z+Sqe+o+k0RpMpBkXG+UAJTa
Do2Dn/+G6izD1bt4zX2SU5ty/SZewKFkIhtwer5oE7dfpDAj2rBiCdK12iQP6LY7eT9n/r3pLNiF
SeWJOeEiSzLsNlrzrObmAyIZ3g1uV7IFiiPZuyiYDT9EkgQP2dzZxtyxrKSwJ6Fjr+P5u4qhGjsj
MoG0RWDT0NK31FrdQmxS0sZPUmRViHxpc+gh7UMUvpjOMYF25xAhExKveVHS/0os/aED6iZ3Pua+
imZ8KSlseI6bKeIwoLIdk48GGzfOTPi2nsOti0AaP7gS4TRQHegJcF1X9BjZY3qY0b2srv7iKLpQ
7f0eNYLDWld/WL1xGa/qCl6/2FslqlEm0Mwqy/WliCk0O82gzu1RcBDolJ510T8ineYrEUOANJ7o
ymkYUMyWKjJLZFLa3MzK/kc7vPQTTPOmICiUdciP2zjnwum23EEZSTS1iN9hdlmL5A/6tIc2aeKO
RjinVgZR1q1MAvtQaDb3FgIHfJADKt/qQhXH9NMsvxqOIL2oPXpj+AcIX20jV2dSWZkB6p+BqKKk
xhxoiaeV5gseSfXM/vPqm3CbzW5koFS3cRRYwykdEC9DhVypH56CbMBXHG3wFAYRrGbInFvDaSGN
tbXtfWf2A5g/eVxtdBHErZAQu1UWT7Wdn/D1pHTHzahZllGVw5kNBkLsXR6HhCZxdffBVPxupvoZ
jcwj24yi4rRsZPYsSc4KH4JSzvvZaXM0AERZOmdPmc0hBScwGVu4Kvi5BG3PbE8UH3niHZ1qZWnn
y1M9TBTcNtOp7h0j4mtfLERWMzAL9QyVh+I+cHrIjPbyEdTKCAeajP/i6LyaG1XWKPqLqKLJvEoo
B0vO9gvlcaChyRl+/Vmcx1vnzowtQfcX9l57rSghW5W0B0fDrNmOD4TClntpad950chgiLLz7Lln
ns9wxRSa5EXcq/G0DBQ8/SYFYFE5dxvNqLJdUp3NpvJJX+gBeEfMfXo0OWlPRxw1cgC2EJe7OL/b
uHJWCDbIm5gHJm9j/KYSMp6xG+Z9iFl1Qk+4jluXjUTbHf9fzFgJTipE/gcCT+yVh+92wwtnodhY
d53JuD5LfryCAJ78qokiPuLzLmr26hQUS+vsPHeuzPaCzoYuEymrS16QZxQDNERpoy8/NlwODypk
FygqIganEm+FEU/7KIff7ehJsx7boof8H7/BKO6QZCHPI/1arfxC+0fjgCixAQ1UTdmnE2cBpztE
b+xjEFmsHTIIRetScnYnFWXYV5mykE9YV2IryxEXYfXPN43DuAdH3d62zHYvlfOdjOLJ0lFom6is
uF+/mWaC2XxMSF+x2fGb1FI0f+IkYU4dGzv/Ta2WlGKT5N2wmwrqhkVpjq1rza/ACVR0Z3S1xR4R
+t4tQ2wXPtv8pp+9VVgl1LwES9umOowuDyMx8EnghSjuKuXCdHgp2cawUvkxHGK1dctRFy/9F2ni
o3VIS/IcFCQ2COagM6onrusNITwvLovAQxR279hKbiOzmEwJfKWZ0veVwdq4UJDzalRV7mL/goZP
tbua6lZDJcmHgfvMbB1YCgNCOb8JXVLYJYu59GvKvADPc7P3vJxptE4zW0oEHagyrg06i+X3+BMm
YKw6T7eJ6I3VSBrwyrWANtrGgv6FQ+HU4hIPU8DgTefYokmce0hqJEOuxwKKI7Y7eKjsuaimP+YS
YHZOjHqfWrtG6Z9GaaB7t3t/68NeWGmMpoJ+rwk4K/bi/nX6IcBgdBAkjHRxjsMnqgrQ1h+mFUIC
0i/Iuk1u9+HT80I6fj/FEYnfI53nUx4nMDmnf6RjH9TMmAZQAHHwPBFJbxkH9HNIHTUukSREGmRh
Apibmx8O1nbs9J+6TIdTaWqPpYY8M8/h5MvlCioC11fm1p4rBlnqzsafEzD0ojMgWvQyoP5t1j5Z
GX1Ws2ER7l2c9R7fMN3txkZ+uIQbsEL2+1+XR35OtXKL2vqbKBfkGtm6QpCwtWa8UIaZbtpp2E7A
kbOh8oKykc9OXu75jim8fBCbippLkNe+dSKezSFvNuyGIrd5kml3C5lrrMFtRyudRLk13eSXmgwD
YJKdB2NN7ixRIeMp1bQsiOz0zG/FfaujKJoMsO9ZNYBcHrjf533PV+YmEsxGD7m+dJdIPYJKIkKX
NIlxRx+AVQ1lfnXLH61K/rWwO7DyP0wsszBgtli8532aKVyfGXdOLy7dmJgbfHg8v6m593r1FLoZ
I2/1RhycvyYE9UejOPTs+BbJeOfwO6/4pqdATJHGCQTOdEiYgUOnszYVr5rHttQX7Drblh+8SCx8
UzHfOU46KGOluCcu/9GI2vKh8D+NtrrrbOZJlcWm45bXEMzKSifqfMUop+RdYvaSd2gERIOKX4c2
mPoTXanBNrn9zDtlkprB9i5UfxkVGHZxH9yHvUaPCcA1f2GFFakRrYJvmatXLUwhQadKW61bG+HT
8uP3HizxuYXYgM5fu8BsQsw38GvmNeyVSLMeO9JTh0nTtugl9XXh7TybwwVW6GdvPmf6QCoA0oII
xoeJWsH0GkTvC8/cG5t3OfFzN5NFcndqbyoz/hzgXcK/GVd22lMoCnGo2uxKFgnVpI9WDr2UZqIL
msKqYsDqIFd/VJya66Rxzn2kIcFas5XDnG65KbMyvC5dhjI+W1Ld255FHz3U3ExHrQs/iSDUVpno
f4FuoXjjj7YAUoOmNV5HvXh0BF0mkZiBtOni9GcGhS3bCBcz14x4MIkdgzGr9ox3F/EFuuJ8qJ5y
tF2RjgXPItDXTDHyCrboCKAO4KH7BRiikDE/1DNkSVpbXDgusxHmhZfckacMOhKbHDLcfIHRYuhX
LEl/xdSeLR0/Wds9WIB2WDhE7h+PLwbcpP6ga+KpWnQbii6SDJLn3iIeRTXmXWrEoPagh9ldFZQN
LocJtcCx1IWzcVN7KQaYJHd1QzywlD9JyoesD/Uz6Ki/cBGVGBMbZvJS33snKS9GM2AZbOlwK2iR
E/5PqhPn3IHDa8HFB+I3dqt6J1T6Vzryms9CYD/sLmHWRDuUcpZMTEJJ9D3pYuDWNJoWb1tmfEvu
UCGAzhlG9gOyGp4AZfQ/hFzeda0JAyLctz0DkWHgOnan5NR32hy0hX2CoETwxjCsTSXMoO2yp7Ip
Cspott1Oz57AHlBwivSQxvNzh3BYdCiIePPugHXY+eD2MKWOHaveQUy+4tLut2VtT6sCUtt+jIcn
qNLGLjFYGg9eZICQ09ZzPtzMOIJkNDNpQca+F0XyOvPvrXAUDXCj0u0MFHlV2YW/r0tEAcR3Edyp
Devcz9SmYaIYVYy3rUZ/8MEutnpC80VGSN63d9duzhDSqcCYvbEnRlHASqX0/L2klN6WeIlwVOvb
SvPrNcdwRrODOMbOm3csWo+lUacImbl2reYwlfB72Lr1Gy7dlz56cKUvWfdQ7cdxR9wKP5sYsveI
1w/NsfWGSM3dJXZyHruSnSA0EaLWYFrQrkRdKw4xOY04Hl6NEQlH6zHmN7S3roopHyZj3I/+3cKT
XiQFqTRVusudDvoRIpxV3dqIZZkyc9sgTWAUlio2O+YwscvI0Zazmz36rX2aS2besuQ3GruWiYTM
juTksQeBRqKPamN1SBS9yljFHnPVsdW8bSxaYGr9ZzHbj2gC2cFbW30k09we76DDuwtvI+F2cgPj
8Obm3mvjVk7QM0ynKvKfHbu9yNTBhIvebzWFQmwHc7px7GhnHs9F24+2pqKstAsYZOmCcsq5gVEn
BoX3VdOPr7xzHpJ1R+OWYAAOKluHI0tHfI6tzmFZRAJOm9Hv6lV50+4WpRELAZA8FY5Izt9oE+cc
PqMuL3nlvebKuBFlEW+8MYQwHC/78G48g8dhbl+eGAIwXeqje6iYFJgjdXvmWjOFWnMX3ZDv8eQR
r0Is04qI01Ob+L+5l2FP8E7TbMVBCEmASQKXxmgg4Gw7Lg0szLPJ7ZE6bK0RzfCwdVeydIeWs4oD
cdzF+7Kl2UlIstoRTPlMK4pvB0JySr5cWcgb1VsVCAd/oG+CD8MqMDUNnmXO2F6FT+D9n2WXwfK3
0PMMI9RLnvq5zu/ukIJApkfXAixN6FZThvs8+DTCgaXqNCjjSMC+GY9ygtEet+28AaMPkyFt0Ruk
xV/ZwMf1Qe/ifEB5Z8/fPYcOUr0I2bupThF5eKumSH8ynHp6xz1OWA6lNSk+UQQHeS7QH4y5BoTe
/4H/zC43IqqiTqYV67hzhI8wFXy4frRzU9O+waBhspK8eEY+7mZV2AzZzYuJAjtwx8HfmC61Bxao
reHRxrf8LXl6IU6FC6HSfsHSEtY+8YoOkh23gT5wl9qgXB2PGKrCyp9Tc4kvcMWV5Bf7UozaPe/x
JpbC+sdFDQEjvckGtv9bY+DAQro27kzS4Owm2kShbpxImFlRaVr7zOGQYM5MnZoNu5SUEGyGxWc6
mgfb4f1zPSaqhlVdqtEAy46XDGHqxMzgoawEIwlbpGt/rFFOhkz+HNE+NRoACpHAgUkXtBlTyJKi
VABjISxXs8N/XD2YANAFI8lkfCKMmFJecA0y1VznU1sHKIRt1vsKj2II3Q+hdOQaO8D2zzNLyrDn
TwyhkASvieE2tfoGbF2DvtVF3FWL5w1+hwSYMlc26MZUEt+q0jPBSuwDw6VY5n1hwZ+d3ThL115m
frlFeVoAV4jUxZqnx2M02efbeVqJzGLUyAYC2Csw2mTvJXQ6UTZBslXWemQcaevsNFK7PKaOjO6e
R0r7lGkHiadxLWYZbZJaXj1csAH5gnybA5REPfUCTSnojuJMtM22HwpCxIE/prXx0cJ/1GsLXcqM
J6Znvzgp+Yvb+yDsUcOIKDgAM61HmxD+C0cGKbFynjgRexpydAIhf/OqcqxHtM/uMXaqdR9BLB+H
9L2xq8e+Jt0DngKPsIPglrU20AVzzT+4Mdzp0aPPQw5MuSbI6SjQW5Nf96H6mQhsbf6NcrFfFD/X
DJPqlfyEDtUqy502fqTAQMyiMXGuG/srpMqYJmwtxnzNWgwCZGoaK6G3r1nC422m5a1zw/jYR+Nt
0ViP0grEmJpb9zP2O/TceXf1iozIzsplBYO1NbUx5up4MWeb/6sNsNUmFret8FL3GXZVCbtzDl/x
SAPkL8lNcImEi+KdZyxraPO3XiZRDRJflvLTqzK0NTNzoD+ieGAWySyhT7cldjj2Gyz0B7g7As0L
Sw7wIzg33dm8ssWGosgRGPb5ATMZtTz0ayEVR/KRAGsIwm1xaNv6Cf3UH0kMYGKnD1w86EK67lfD
VrFSWUEsZ1QwPBP32gy/UpVgAouj10XsajTjl4+9ZlDTe2JDpoqt9iEpuDv64auF9rBCtcWCpMR4
USHYp77A3qljMSyBzcfPLfrOVQurOXBFkiAvAAmonOTSpjCMMnfW1pbE/ReaR9OoYYpV/s0wDP+k
JR3CXQOAlUKjhQxp2ZoC+sxDgGd8ZJ5CuBtlJzWzl7IqdGY5h7Cs2Qu1sb2ZWYqsCSbCk2OasGgM
JqYRAlGDU0mpbhmtU85MQMqZ+OmLuyam9JopdoAlfRpokkaYPfoIHjnRCOeU/1iaQjb0cxQg5vOc
zNkSXUJWKKZM1iz49HVvXBHvTCZL016MwXH2jA5NkXynBfIiVRpX5TAJrgmXxBYboN4i5bdhYmaA
c/SJWqHJGbhhvYYI7VxnTDzhPdLt+MlCqMVUvmFf0TqEOLCijpTRbNvaxbETNoH0gFWw4djSri0A
UXDEKQm6C6Z77EX2gEjhEvkU6EzcMHhBQ6X1/CaZQqxopH84UjOdxyrkg2VCDSGrxhxWEgqjE9MS
x7inPVdnftaHP5MU6EBhKcr6vfXnx3I2bmPhb/7nT7ltqK9nx4Su1BSrqlI/7jB+h5mjrTFz/Suh
C3OGMoYc01NhF26glbxHpZzPtkenwCnLypmRiokCwk7nbGunr12i4fxWVP+1ug5heYjSJdLC17Mz
wAXKyCkNbIQ/Rq5xPwnxZRkWBXrNxEcfu30zal8u2jCr0L8j1Hd4YAcWDRAIaXiu5DeSgsTBaDfz
UwrHgsWgTSRQbaDMGNiJueyzuWKcl7r0xk0ddn8sdMKgTxqwJkZywoq/oYRAZdKpS+XlTwCBIMyq
8NntGc3VPbsaii+CU8yUJB+RanSdbhzofuYfujq6DlXsHVHoA6nwyDbGPVc0PL9FThIDwXgr8AvG
JarKio0vR8FYoc0rzRjjGTy3jR/zP0cvtw8mmhw4EtF1ls91AsPP5TYMLW1rVjragfjVwYixhlYC
VYLFs23m3tZgJsff+AeyvWS/rw/nLPqXZPYxya2IXrNaMz1Edj5JxjavBOI+O4X/UopZhzTXMFHn
0u/bpZ/zsNi0SfEwyztDW30NCQ+A4nMk55sGhOJsY61AQ5x8V3qhGKPmPmcYK12vHP9x2YOvohQc
ekShpSVRbhnjccRchcMYiRnKiFe/qKbA8Rz0mfU3wAdCBHTm67jROB2jLeP+EgxT8dynyETQpHPf
SuexszGWDLrhb4Fwu5G9BKRWLuQ+/tYhZhgKJeNoToyPdYcPpgB27cjeCJqK/6XkzbL9bcKoApw/
1ThV0Oswjfj+faZ1iMdwXfsfVeVGJ/JZ7DDj/ce4DbWGsV48E63gmm3ApgLNQUMx3wJJ6FHk4YMz
MdRtIhuLG3rMoTSO4LnHPULUcsf63Jm0HUpBhoT+9KQPxauNhUn3olfcNewm9D4LgO1SM3jyo9Jy
caYKky6lKyrt86hxiGnFy4hYb+0yWT8OLLl2oHs5KlLE/bCHIqUeXC02OQ9YVotRs3aIQPrVQMmw
LhxvlSAC2MWcMINKbmLIT7XN7n8YBNzCJn+b2OleqCfSDX664iX39n6MM5tGC29/qIHfhneF/HZV
0SrgULx0ExKe1JinDfqkoC9lv8uN/lHW7aco+XX8PLqZNbNhcGTZxh2ecIjzA8zNnQkP7xNAoqhX
7KP8BNeZOCXFwCxUcz5Gi50wAjdIjAhb4O3LjRExvNbJCJ8Jc+LDZeapYWSfZ+lgrpQBEi1JnjFD
Gq9Qu6oFFD7V+sUeHJbSPIWa2XArp4Fell9mnW5mW382l2Alb2olbJD+N43br8lG2W9KVePiqPYp
e5lgJo2d60S2+gcRFxBCQuvkGn24g9z7WqLU8rEKrgbTT8iGDq8ACVhp52JnhdHWqHAyQWw9lZY/
bLXuHxpYdr44QKlyeEZkqmGa7BIWylxjXC6svfsqULlDKm5GKZdmVJfM2Xayr3de9K03hbNpEfKt
zWxDhgtoa1RV+PYVuThkHwclDmT8wHibK8Rp3TTAK0zLfl1l8lzwt2GqqI9o3C1+LF9t7dx+aNlY
ttUr1etGKu3klBrloNlFYH2tPSXkgEOPGaiqUI4V5ZFGvN9lo3l3Qx4rSYLZOu/iD6gnIe9ADJLb
Lg5eZPt707D4WjHCjijFtCpaDElhRswmznIFvxcmB7YVbF+vmZL+EX0uFICkOLh6/uSWVrz0+9fZ
QXdLJNFbMlw8TrSj5bEiHpPiWpiQ9uhrOYnZyurG5K7HpsthQnqnmVUHCk/imYsOn15qDeCT5VGM
BOalkYt81icxyUb1Pg+YeJpq8tbSC2ImgzbT1KjEdk/4LSQccjHqWiBmGiRKGVgbXRPDvogjLHc2
DbCWs6CMc6TPVXOY6+iNTAbCszJ2PRTNIFtDJjz+sltmcIo83X+BlL2N2uS5YeWMlRX2q18Xl2yK
AamE4UD3Ml+A3fdH5urM1BKQEPi2nP6nVwylUy3fD3QIU92pQ8ueXVA4MXqcv9ljMC2kE7XLr7Av
OEcF42eengdO33jvDkHpn4ncPeo9UQwAJU6AOf45htgmg6o3Hhigtqusa2ZW53EqDlonjkbf3Zd7
CB7mvGZT8SJrPGmGbMs99NWjb0QHBwXydsS8uh7GHhakrXYGze6ugmIdRAQZ78M+ufT4aiAa6QZ6
KUV909DxEVrE56qLixYl3271HVLQ3HRtW48xPHFGHKter9pzlBqkSI4W+tXkyQrlL28X78nYfI3C
j+8qNvelmBoOB855d9jDhHwfETrxT//QBVensceeH7ds81qvuEw27ueSKy9ghpBgJxs/Me9mi2M9
Yd23L0uLrWXxZThFBrV0ZDLei6dcR+Oha+lXEepPynd+i0Jhh5hSe5W2RLNKekGUAAiH0HT1aAN2
+aKSKkk4SDDSg3RztrqHIqJ1m38OjEejVO9zQuwOCmFt1BbObhq0+IQPWQZcI58eDNcJEaeh+EUM
iZlo0C+67AAsRfbJMR4TQBv8B0y2lYcsUVc//aC9Yn2LWFIwybJBzswMH5FAhIv4/oB/XpkTqRlT
gY0678EKUe2wS48d9HUwI7ygK9h3swWyN4QTM47JPzRc49u4t19RqtldvJdzcWpNamLPgI3laUwN
sc9upth+W2aeiL/1qwYmrEeVw2VxYZQQH9BRHcaUFqGjlOSJJBmVYNPFWZe/fSFxPAsTnwYJ0zns
APfP04tuu8yphmak6/TxeHQ1E4pY99IzFLcGJrd36BH0r/N8cjAM8a0U4aMFTgQsUBt+IN4rD7G4
5Y2fQVymmYuqX+f/fZoLmhr9J+5IL4riwDNMOOD+PrQXx3puw3Mh6NgzogeLwbCDJC9eFh5RI9jN
Sf9h8mSNN1L9DKODkw1Xe5xPn0YifzVjONtih7uDbmNhgWX1XTW4difH+Sn87lXI3yGL4bLHg7Op
rOxRCu79QciXIcVRg7GYQXaP7sTAA+uWAHwqIns2xYJSafgOUeWtupCmtvQ0qJhG/IylA7qMBft+
pHPzcloJLeWi6f0SUD7DyWTsqhcW4sFQYgPRZHJz8vZ10mP0yRH7K9ad95EHD+Ww+ujSEY6P669C
G4OZqGrGKnh8+vatHFVM/g31z2R9YXC/ILDiy5z+QA3dJtl/62b07EbmwW8ZwGel+Wf7Gq5I9pM5
FoouqR8glm4HN/42RPc1hOMLPqoXwnPvmobQjGp86wLERLcT7ZIYUkw9fJh1tOsq0g2mtkTITv4a
Hx5jxngTO85mhiEaRgSXpYIXIKS2cRYoBvaCxjaOKbtSk5FVRInkWg49SwcSA8ci7A/5NABRtHy4
9VXs/k1sS+fLbBs7pUmqQT9llKB/urr5mxvpt5WijyYe8VS5nhs4cfhjexq8ZfBQFUIm3Tw2re+s
B5ZTg8s6BRE/pxb9bxx7FCffXty9aU7hIr5w4d4YGHFwgvH+wmuZSrnRS4UNrxFvTW4cpyljDYwI
EgMdGK+xJIXKkO8Kgz83zl5xyBt3fo2BfycmE0u3EVw5GtuwKt2zvH8xWM07oXZibHNMUPtvAej9
1mP0Qa1PCLs6WX3+JHyaisY33zx9/P87UFZMOYdJGvmHsbj6ciVyXKq3Nur+Yjd7X9glBDz37xkJ
zSPSAiExwff6sWqG60joui27O4CwZg0gI7a8aCca/8OOXaQ7GAPg6s7crtawEvJnUKimNeSEXUfj
PkP3sUekw5gA/eol6YaVPVAK+TolGMYF7N2Js4yIzQe2+w8mJzNfnm8ML9Ixzo4MDFrnrZagKhtR
d/c+w66cJY4D7a9jvpLygcJi29XTfXlOG6uH0kBJDJ/0tS5M+sKM8XRs1qdaag++8wrtqV97vqmx
M+PKqWXyZwLGYPOEoIz0cGtZy86aOugWl5TLYlSX2WFCTBUwG0UCjT99UNauNylAO6M592I8x2p6
SxoLm4aFRgLi1LOjUBfHM2dkkxqQa14TCeDR9ZqE9pHVqo66KYQSz8I8vE1wk6UoNxNyu1r1l04X
oHH95E+48730YBA3AGk6V201nZbPmMMvrKsoJIkAXaOJ2IlI7vM0PdpsggOl+hGnT8ueg3B6utJp
p9X+iyfFvYf+verfR938TIzpXov8HnMsln7xKEe1T9B9r1DQCab+BNRqiyg6Q2+ywjl26Ud8xPE0
3ooxvYSeMOEVW3Xg+XpgZ+oTYhdu+5aPnndoXAmKndzzzhKZs5/paEWH/ErHTa00ADvHNEJMBA2P
ae9N05zgK9Q3Nthn9oZxaFywDr5NzXBuLcI0TXHyNkzuSvROBnuKotpxqCzomDTD9lE9zz0XNNG9
MCeopPs5fQhLHOwp/ny9dt2j00VfrnCORuk+k4IAW4KaVTgmUDrv7FT6tWjtr9kwnvymFcAMFJtY
PCQEpOp707JhHgB0ZexE/TlQ5wGcX+Pr7jcWx04A1zSQcQVyGsTnrtb1F7uerqPLqma2/jo66N0k
5AizCAux1F+aNN4n+RZfwnPb6+2ubuAPOeXJcs06QIhpWWAM/XR4FY5dbya02CtHJ383bVxv7Ybb
MpnxPc4gi2WPUB+FBbxSkIuKFQnDhZXUevQqMykVjLRx6e9aMpZRBpk7uNG8jGl2LGLrxRl+x1m8
WHG3x/GTbvEDv5pteO3APZxnjRQlM3k1JqT6VpN4O8eZj0DW+7UW5+pBmBo0TbZOpXbWEahtGNAq
3Gf5e6MzCNJmrw/yxIK8Yxgo//3qy+9p7jJYnWKO1iKt+RVK9zMFjLfTq/SFIWADRcj+SzsPyUib
a0ezDDGSDBnMNv7uKcmuUAguiUU2aIj8OZporxYrzqlLnl2tbjcVoyewEYI/2X55CtIhg7Ynxhqn
Gf/YkUGWrAS+PCIa13OCENLHD4zH0r90XEw10EBnsojgzUhfJlMGoZnzXgNmj4BfsWcigQi/0cei
z1dO+mvw4qwsE9kJHgmWtvBQdWnsait/SvcsPfug8i7TOZmxVdbW3Y+H4n1KqL46w5mCGZNTmB96
k5BRqD1ZDzup8dmZ2j8QWLSHvJ8uBrPCtaF3L00/yq2ua4/FgMo+iyBfez4BFsw0w4TtCSHjrMbi
p0lkT0nSj4/QRgON9nmsjhgG8DMJTx7iMkcebwuwjhHJqS0dfjFIus+MkXyrBHJUsxYbJRmgM6GI
t3ooLzPj7ZXq/jVDpJ7d+nnAxMBOS3DzqQfHwVpfMd7CvcmnB2VuPmBzfIxhbm9kPqJ4Y/ABcif9
Z3uYEd1SbgXLFbfU+6cIIc8GIE6xnSKSyzNwPQXDsLUBWd5bNj6tmiqWwtaHXZZkjJsETCWI05gg
rGLlc0oABXYbhd7csQ5sdb1V4C6S+Qg1SRB3+i+PC6oSi7eN732LN3jLmjPAV3FDzQJ8pPPX5YhE
VC3Wn3HyrnrXsAxqUBNZiI25YsxDKUl8ymbzbDjjOvbwzyYSrpmYUdrDqVxpCAPAXn+3PDhGuSOY
HIUYwL7pa2Dp8Dx2nInILLZIh8gBc6KUEMTvUdnGYdbYhPvZzu7IpjU78cyAJlnjYZnWce/4qyzN
0b5E/n0aoOHxwThkSRGc3S3hQ+HN8q6ert7omrTDxEvg1tJdM+ehD4ojfKwoQ4h4RTwZ1eXN8rs3
WLXxilCCNer/vaz7h5Yeboszj+GajNeVRtqFinF7zJXipEj/xUiFNj0rzGGwtxBlj71hHhPiXhfd
tXmLVf+VVZ29Bvu+SiE57k1VIkGNUBGp7jH2VHvLBMFTFjY5Yr3AZRZHoua8LRDQG+aTatUmY7pe
8nzXgFLh0w+ZmM6K3ZVNDVXKR/iFJM4T7sEJeWvc9I79DYNRJ0+idJ5SPHfj0FUHidlG+u47DFF/
60E1dNnPTLOPyUaUe1TXRMThOegUAXo5BYrjmBUXtfE96n4NZcOm2oO34qAl3BbGlyZsBPO1la2m
7qbNnfVV9x9Mvj4b8EBvKBR3FAWQ5Yr+X6hx/05NiREnntBOWvmacarNeIg8UQLk8Ih0iXeEz1nr
6xot6allojUlJRcJtP7ALB6rCDdaGItzQx7allQGdtMaNCDchWdFF59C+9xmLTI3RzYHFTUlViML
j2+bbpK2fYflHaimjVCQRW/5WOQMpKOXXMe+YMjqr0EXuVB8Sv4N8M9WM5OO3WFvEyFhyGRPD5M8
5mbP4pdpfeJ+EMYhF/7xfMhsarUyg0sTgxhAeNjiP25rjUm4y1HYMmYeodaE2F5g1wa1jWg/8Un7
5s54Z5hZXF0vfEGI7DwP0p5pzZXYp9iaQfPi6c8wFHSlA8umbpnlRmxw88WQFYPTG0vRrrNSvzCT
+3Mi65Kb6WFEP3TNNP+JeNyTWwDH/X+zUNse8eFOcan1ir79bvVzfCo9Cz13XIPNLOdrea/8TueH
G+TBWYSqWiL9vaZyBj6/cZ9dmEcTryZLdSigk7IlGB8jLXq1Z1/uK8d8jSvo0aiGB4aL+j8Zyk2h
h+4hhvmWj2Z07jL8ywgm0CotOGfj7C+BESZSRCyA/WOfCm8zida4MRc/JgkQsal1tqXuek85up1g
cChd6m42uLGYy7guzQrt4QZ3UrL1/e4SqT55iUuJG2BPNFvzqMXfla+1N4Zb6yIUe3Aq2Kg6ojpM
Tqa+Bw4Qu91rE2bZRvrl/IxII2Pgqs4g8GkdKux385S8GWw+jX7KNqWR5uvFQj7qtIIlIMwdxGg8
iM6dNAjjpENBgghqbIc5fMB3HZ6aYrpphe+cmC4s3I4aiGrWXkjgnoMu8tGJkbRkN3J+8SMGmCA6
a1l7O5kDk6iRQBjQLjf4cJiHtcj8keMUm7JOCHey7MdxVjfb9HbchYxTU6tbVViGd0nrnPE2aQcv
N6FeOCGbpu4bIIx8kMjjQtGcNJmDRPF7vLf7RgfDLMxfTJ7zPnEZnWXVfHN6LmAR5ntT05sTkoAv
1KsmtjmnPega4n6008PWg3qD4VqRism1G6RDaXPldg+iBOA1VM1vkcMEnxu7Ay0FNLhyvGVCCKjG
SemIs+ylwHrgm2nPQBPGgTP7eLfGaq2DnM7ZoCKIs9/iTuu2qded4Aab93oSG8fFFVaV5smJzTwg
BIOsC3tfGPWCFmgziqzOv43EhLdaVG5LX7AVS6DS6tgwV33Bj0P8En8w9zfz0O4xbhcHXHWNzYK3
LfWvqGjrXSK4XLSQrTR5IFtoYMnZNX3ARZ7DBj92cLO57nXo8JIWNAOuEWKSJOYmxBGbl6o+UCc/
oarPdoOXs8gtnb1s+W7iFu+6Hzfgu3r1aHo1kPHePESDxrREldGudRfkNy9nSvKTa8u9Hc6wkKq4
ZsyU/0BnYtWQDG+MU6qtaZPOlecYwzvvThhiuhd0hzSXfv6UwMmVHwk30FYvsKdKDGxVqil0AIsT
2b3Ptqt2arFVJBoMb7+lWLKY5oxxPrIcwv+JQJVRmADh5eTnqeMcAbf4B85lBPzLILYbvA2xde7G
W/RILAqpqrt0JzCFrMKWfBwga4E+dCERzwYDnwgMVjsDOotrm/ZRVicrY6xeR2xYyrg6es0i4yZj
eya3rV7Ij6WwsVYArXHjq2Byxq8m9lrqzYFX1uF57sIXZ9brpx/LbZqnSKeXShD77xDFPY11WO57
3LHw3W1jUzrnNiKcczQEslkY0nCuZtU+F6NyT14V7ud5dIgUSC+JR8TRUBBtMBQcOyDJmA2GLH3+
o+7MluNGtqv9Kn4BdCATQAJ54wiz5pHFmdQNQhJFzPOMp/cHnf4dfc7vsH3u7JsKsdkUoSogc+fe
a32rGFDb1qHzmEwopYWl9LqummY/EctTNfOjKquHAcEjDj1AgXWwydriW0QEzy4FrqoXhmcmaITU
7fQBsukHbGyua47cnR1umrJxWaDmFARl0HB7dARPZgOhUMR9W2K60IwmHaqL5IMgvxBcCH3hJHjy
W/gV2v3WR6Xmk2Jz7bwlnjZrz5Ylye1M900h4PlCv/FGDkXeoFeZ9r6EJ2ghxEvbgJMFXj8+/l3T
4ugbCH9H84W+r44x7/o/I66qrCzv4KfJy2Cn3+IJDHqOyIcGdv0mLftmYGXBSmM8CZyVON+RSyf1
nvthPePwYpyZrysW1xnDFzoXppfE8d0iwR9ilOb7+OJo73uJL2TXF+O0TrtgRy3frCo1b8xcxQ9h
Xjx48cjDDM7hjH6XdjYFXcpUE1O4vfORNviCwUxYExzsx5emjPWagShNa6srsDXViL4mRWq8YPld
TjS0N1aWcl8jKwzYg/ZN/hyFkNIkTpq2tXEXZyZMC4t+S8VheOWIGXEy0C87/xZwboYu3FiMQNOv
MHGJsMRcsxnWqqNbiR7wITdljRCg4+BFFxe5PJOhqFg6TFF08ClrqYQz/SiW/bx1X+IQNhdAk2uE
OGDMGPMsdEBi7vNtmz82YUWpUNWbsgs/LUz6PW8Ig0kF6oDUixnc98lP3UcuK9nPA4IVaERZbdO7
iOFaeTYwnFDc72dUY3ttOQMK9gXmlLLtK4RIppl9Lyrv3LoV8rZ43todffFgqqpNbH0EAh0+nFBk
yRWYDcTRLTVIIDaCLgBNoQm/F6JFUDOEYTArRrkiGeVe5nGst3lDMBWyz2MaZuycOUMu37zG+UiC
KlhSy3m1ffqc+YsjLW5nzLkSX6EASdIJ0EgDVaISREvFA7JGBxZCo2jwQvTPGyhvtYlGW8pD5LJH
uvP4ViI/XBFr8NHYDvcoaZVNb/p3YU2/JlTnmnmlxL68JYdr2FclDSDTxebK2Y/P11pr2jt3tup/
eXxy6OFmRu8Iz5mPoFVkT4wqF/5vgR6XQycMebgVVKjNJic+dO1XqCp+vwRJA8I21N9oJdNdQyiW
9W69a0mcuQvFe10WBCOAmZstxj0t+PwttJVldj6yOZpS8U+wadLNZHRi26xQUvvvZdPubNQKK8el
Q5a33c+6pVETVs3ZdLDqejmymHiqNySoP1IzbHDilXeWoVJaPjPsLfiaGMvSw9Db+DgkBPughSji
D8G+R4W7LYd+WqkG8eVIJWBSahvEe3qwJwEzwTkOB/HqO+43m6kZ4hYQIFXyMjKjSzycj0Nc4vZN
k1/UgAgfqjDcsydsp5HDZZzYn1M731dy8RyN5GrMcfROS6UiLExyF6CvXOW+8VU68KdYuNBK+mLr
n2jx6E3qvYPusDmTBIe59JyPjJNgGTI6xbUZnkqqC+zf5SaLgKLNXfsx5JznUfswKVg48pZGDF4E
wBIBoa+ccF5Z2MczgQ6wS72WVcSeV56JaUCTB1Ea4ix480Xifx/ibDwPNiGmAWPWoHeJ6Ojr/lCm
v3qz33em87XQgtaq53FDkMtfyH+iHlvyRxi34WW/c6cUXb+of8Dsw93SW9U2ntFEDxBAUsyG1LWE
l/k8dwaAS2oQo1+7eMh5xopGGpu6pBcojXELDx+li1+1C0rop5yMN0rclCIYCUSYoO0u8ZLuWple
UoCvTFpjpgY6effSDJoekop+Kj7Awd1FrEp3WYYHRUT+NyBZMWDYLqFoJ/qlQeWUtYoTBAhPBpHu
ekLdZcctDic46FIYz16HkL11Ef72ZCKydT/ZIbt8lj33y2XMOnkJonADXQaN0a3v6ovw+cjTEZkx
wEvYSFj//KJGHsZAfjO2AZ6Mhc5hMI5Bn4OUJx5oX1rN21ik7zO7Xyft77CCmOFhIELGsAeGQkIw
boNVRDKv6yn/lXK4MKFrEFx7k7W1Cb0lrhk3VEC9gfmtM0jXnABG6asxuv0uQEHZCuPGwHKNBl2s
RtcZtjS874KRPlIYgrFypq3IHFR2LX0AJfkHLfrz0qwe4DVgWTWhM4RqMdK0uxiAZMkUdBDDEziJ
XZegBHPHtN/24ZP0cRxXFjZ776WfAXG1WbquR+SfecnSMpfzYZ49Br7YifYN4sDtPGC1i7Vh7NUw
Hy0jfq9gxW6yPkrWHSFsjL5Zt6HY3fkRc6sQw/iG+IviVrubqmb8C8wKbh3qkQ6QTlkaO5Pzd+sx
tSAt55hlqNsYnT1H+bvQTOoS8ZRkdXWU1rCrOCnfTQtsc/CD14YJP1Vzbb4Ra/iVkSmYFEb4xoxk
24yfJkGoWIjVg1XZR4++3kR8PJxPwS+OMYvXCHVlhHrBvA9hcW1VtpdVOmwqOnB1pfAU1SnJNmW1
QhHB0krETdghE2feTNsN2LDvyW5doG1mcc6njTsB6O1dd9r+8/ly/21y3O5XcSV8rfnH9Li/hsf9
6/+VeDlH/Ffxcv9WZL/yf3n6t8e/C5lbfubPkDlh/UFVZuFNEZbpOdr+j5C55TuS/h9Lt7a1FPqv
IXMgQYTyPNPlZ9E3/0fInJR/CFN70tO2p11bmfqfCZnTFhFyxV8i5jSPnmnbtnSktLjI5ft/iZgr
ezzzSgX9aVbA9rIQqWfwnMQkDeCTGAtycykngqW/CyXTTz919YEWYOWH/X0YPEtEBx2T6uQpn08h
Q/d0K2YYk7pZ5dk1rGGI6ktjWQtNYFckwz5JmpMOHsEu7UpIUYaV8OhwYmKnxuqzM5aWEPhKAw17
h7jPTabjMieSmIexof8S2r2kmHcnYbBuNmecjiR447j6FD3lPHHcYBCA/D1EVGyG69Ej/ioasAh7
nEyoj+1VOCSILQicotERCMwj4Y5yNVfFm6PkLxpjON3UXY8807T9Ny84lekPq7cYQt3ivNxmZvbD
ku1HglkCRyznFxSbBN8Ixn4IxHApBGBVBrZrEvmsS6PH1V9urj9TAv+aCiid//8DU55wIWS6SA6U
/IdMQKO12150cX+KmDoYwfe0fxdB8AM0LuvEBJxKTnhRfAK7ynJX+29RfE7AylTfB9mP+0B9sos0
KOPM4dZZL0RSIep4C+FjIRz5MhBs/NfXK9zlgv7hDlOeNBFIEGeotcdd/tc7bE77HDOAg+h6eDHs
szvf6hBKhrgS9LDmbHZHggyXl9jfAjRUEZYCpkwrcA0r9NIwMKbVKMkzYiraDtfWfNPZgfUQOWGG
0IMmXGk8NX5xEZydu/Z7Yb9UDW2mhyURCU/gAkLMuB15pzKwxhJVR/sck5lAXRDrF3842+PZt79V
YN1l/lmCVIHSkAbfg/TJAciRVeflngh+ZUnE+AB5jcPYeDh244tARmfCww8MlJ8I/oz0Pdc/lb9P
6yuaEqtmrvXiIh0y+vegRuOMi8BGtIsMKcBPnQfbcLy1jP4CsIdzSPY3d3lLne6DBAbUBYsgWrvD
V2Gvc/ESA8RWQOWcqGJgq/DwU3d7xlo9R/HaLq+ShmTaNc/axrVPJFkJDp2kd3YXFB8YT3rfJqal
3EIRxCGQbePPDm2ofklGTcsUxjbTyGmob5xsDiZJfTUKSYeee1qN57Rv16nxNkRX0/iJjnYdNMba
ZmATNc66W3gjIXHSTYPgFMkfg5E4fm+HfleZ6r4o5scWPvJIJiwRJAiLEFKsTTT+bd4/tc1E0AVB
H4WAmxaz9yf+LsQ1hbh/Z6QFDHV1x3wUXemEmn5cOeV26YTMVYYJm9Ztjp/QgXrCwRwLo8AQ/M9v
d/+zONX/bDv7u/3u+r0/5F/FP+6J/xsTVUkuXUJnufw/E1v/LlH1UuRBkf7LS9r8/Z7HD/2/PU//
oaUtOSELIKPKZjf8W7Cq5/7h2ppnRLF8LZsXP/NnsKrDxuagznclJw3LcWzSWP8MVrXFH45ylcU3
XCkUWKp/Zs/zLLmsOX9Zk1wt9fL7keKYQtqmxa/665pUQ6YiU9jPLnHBGaQaKIcLog5ETv/ACt2F
8FJ+Vh2glRi2uHQTcV9pEFN+zuiutb5wNE4bEQnro4PJXnE+/OkPPA9tHnX3yRwbp2LoIRa1xl3f
MEYugP0lYrw1jWQFsSfSFgvjnNTa3ghAjMT6NP39rKKHyQ4x49szmvGRwaLRGumV9eXRJS91I6Xr
biO/KG6Tbh5adHSUgHN1rq3SfrQjGqA2QST0suDXlq6/7wf6/67AbwJiGWVwQzwawa8LFAhRULbp
J5h4tbKjp8rtDobnxjsYI8T3Yf3AZGfcY4KiuQVTNmevJi7IfcIn7D5FA+TLxsrEydIwoDhOwU1z
/KM3YFQxjGh+NIwRGSACox7z+wFkFQ0sEmVuftI2t99/MnCSWtTo59C182OIFi8wZH0boiLYDjmj
5AQKDf0QJpG4SuaHPPWcHWrHc56P38esbp9KKJV2MUeHthohP6BQBV6KommIHgPk2Q9wAEASRo+/
/wuD3GgbAW+7Q1qH5u1YjmJ6mnLTemhbIB8VdlZEZN6GmQ5oJzr+ayeM9IN222LlO6azowTxHkig
zS+grwllI2MUStemZGNaBSKJHiykGCujN/wdUk+/JSQwNdwHo8+ss13re5S2xRaeO7eLNaiHws7I
lwkWYc/yJQlZ6iGrFLYxEaI41Ygv6pIERMBj3iZzZvfOkZN9sZYXVmA+0zm3N81c2BdBDhe9QE9t
9WDgsGserU4pXB8o7zkvWJcwMGO68wVyZFPjU1leXKTtjorNdaln2Fi6TC7cCWSXddR8FRq0C7rQ
7vL7T0WPjjxAqkOYCt+Y3eomZpI+IjU/la5XYRXgaFhIsS9HOoatuBW+Vb0aOh7uM0yB+HpmQ1+8
JhoQ9WPUBuTZ8PYE26bq6msbTc5KWrqgZ9VjX6s6+H96PgdMIB5wKHSkc2XJ1stbf+sO5rMspwa9
OCJSYefRfa+JdQ1s536aGLcr076CrefxIe7e8C4xWuhNMWGsDb2YkyzyC0/WWHPRMHkba0GQ0/06
6mSwTxlMgyg/lj5kiLjk5JsQRMyNigc/jIIbWSpkLzCMpm3PA2SmxjcrBeSaRJ1aQ1XOwGX30Vra
dXePyG3ao1T7EZp5eg5BuizhkEZ4NvbYLQ7TOOn9lPoJofJ1wgNs/vnS4IanGRc9ek74MCRDj8qa
lQh8CONyCxl7PQ2nfi7d7KCWP1Ld1Kb6EdkzUMcgGE6MbYdTUGKsTfyaGNyaNrZ16DLcnZ025ZVO
jkWU3IC0PHeKi06AphlOWMOZ5BvjALMll4sJU2Croc66CAIT0XGa6vL7yyRT1UGm1UvZ0yQ3DO/n
UGS3LrTHe2aX8TPNn+fWtt0Ld0jyLCxChOMUg0rbkkylBPpDVbnWUUQ02cCdNnesmBI/EnIsS99c
NRDI6ald7Q2HVGTWTiEWOtoWQtNksDBjOz7pZCO5IwFMv5MPc/XUiuIr80KCHJVVbAS+RzzXU438
mLm8tRAAJyzvpESbWPpwC8QksStrYm6CMxI3T3QuEw+w25jG+N9bvJGJBDcomvyCS+IYFIlL+Ung
YUUD+xxp85um87iTDhU3FkpY7txj8FhDeUHZV15ase6HlKBKO7x4/K13w0Iq4yOEkoPcuA71tKHD
v6d1VW7cAli0YAlSllwoUoJ+i9ft6TGmb6kBsDDAbGQXcXMuSOJ4g2dxlxBqN8zePhQVPdah2iLX
SO49/KD2zJqZIi3a0hRqzmHm4lDspuQV2zXG0YR8ZDEyk9FTiQidPL3aSujVwOEsz79fRqm8fY1B
NWnT4gTh+KEd0DrlZv/gSRFkd11p9ceWe+xvL6GFAptrfYUk8QAa/BZZqXssFDCzeNSPANIjqzSe
Q0Jk8RbUD7+/0mP604kzpIA2A9lIh+YpVznsaaPGeaGdbp3VDoloujt0U3CM26nFvpGSKNylySsq
VeYO3uicnNZ8nVEY3dPVvMt1gh43cG5pPHyQdOFNGGpJ64Vs55T5CfkiR1lZfTAprTeZwcY28KjQ
X/Xck9m3Px0LYXhhRD2kKpUcC8v0HxEcOryJ5otPOCZ6f5Yp1QY+WzCnBK+wKpzQaE5Hq7rlvriW
SVVuoR1h1C9M5DeZHV+4acG4dzTtcvurrWrEDnpuQQrh31IFxsBwkONFRnoHTEZ8SN2iCEblzx6O
dSflIdGIM58jLKRDT5hzNtofk8TlztSdrCZpnPCwrex0VrvJqvWJ9wk0v8hAgwpvx+rvnvDn7ntJ
meNrSab7MDI5dM1d48bepQtcRGMm9YgXVvel/C3IHz4J8M6vdhQ/jR3xJpIK6mGul5k05rNdpWO9
nxeNi+M8Y548Bh0ADgsYI9jqEnQFM9Qt82o0oY4zb+FL2quy1Yy1W02IAXogTFDtD6gepILI9l7H
iMS01S/YNMklLS8kDP2QTmtvgpr5sXz26G3tJtnnyG/6+YQO5nX0VLT1jXSXsYFDtIrGj0GWj7qt
sUN5ICpwMoEa6auttDGApnE6nzJTXvSsu51XaX3sYpf0zjimD+5U17TwVuhfsojVabTEGZKdencq
b5+HsIbl4EQ7U/A51qT6YqjyzoHGGkT9sKC1814X776CpwClz2KhfBiGmrQB2+VkU1bZVSdonpnF
hq7jPmsxehsJIUZOJG1QPvcPieNvEVNAw3IZ1lCQrlTdwd1Fp4xfM7oTAxNaUi+YODqosXgG8GTX
WHqnBuMJGqGapbFEwwkc9dokNHLtkfTxYnHFEyadraBTjdueMit2o3QfVqiF0MMa2E/PJp7eoWG9
J6w+WGdx06zVQNqwZaIMjIHAqbZPmZTfTRCmd2QJA3I1YspENKB3hIVDrg+KlalmiBCyKN4b2v8V
w3I4bnunHpyzhbh9TdjIRmERhHwZyitGSg2GY4rvQxda1gLSgSTgdPsBEdI1SNF8epwwMGza3anv
Z/SSAGisPLswikEb3JG8ol21KD7Ve4HweT1XdYADP8RTm1jGRbodHhoTeQAGfPdULi8FtMDOkT9E
BuICVQ3JKs0gv82Q2SfLP3J49CCkNNF+9Gd8kWKab7IKHSDL00LvxeSgItAaHvy1Oy/zZ2KjhNih
JU/PYOiQvobjukIRwnIG0M/t9QdhGPh7BDp8v7q3JvfRKDimw+DVF7cXBM3M2PMn2sYGLbezxMvs
RoBAxtbCut4K4NoNyjkjin5DWD7bet71hOeh5yB+K9RoaQhbuCcWtz/7PohaMUh7QwCDefQ9mggm
rP7dmNTZBtQrdb8sNgQOz49WP37HKyBXqovFc91l8Gztznp28zlHARw+wJtMTmlRyjcshFvfK3Ga
Oe1LNeGjYrT75PkLrKzop0NUx8FlmJsTKurp6B+1zE/8fdOD0eHynaCD7DM95idznj5KB28wgI3q
VJVZu52bOTkmYx9uQG3SU8jQx9jUHRc0FG810QWAIprhUzBklebnWKEILOviiDwjPzfLC0Iz6Cuc
d1Z+X6Gec6I3VDHWPW8/dPa4uVgMdDFQwcWdWHpP5H9fGtG+2Cy8H1MVvPUUoo+lC4Sjs8jmNYb+
rcowVJQSa0VT1CiAOInVS4iJaqONLc3DiD+RSpZ6Pmf6owoOYzaw8GhKT510o01LQQByKDwUEMAR
my3sjlAekzksztgAi/PgWOFRmvU6MHp9/P1iWNErO0m+M6KxPM9ZJPaEXd+HA1qrqNcpMUpjdEoq
fybRAC7h7y8rn+Fb3A8jfBKzPnqyITplWSGZdfZom45g371N6+DPTAiFpQs8Hs0sPCrTCM6iD/pb
MSU/KAIXzmFDdhVYcU595tINc6GAEIwNKTs4BK74ZUXD/MvO3ulvt0djYtPwEXXFiKp9OzMf2g4a
gyhs9ISNfVVtCLOrlldR+d15oF2H/ffTDWp7q2rIyQJg5V6ZmDMnlVV7gu8bPKNKvACEDK3okOXp
S9wLyHZuBefZsPZFqMCWGOYjLIgHHUJozhzGHF4cwMhNqXX7gcQ7I7NO4Zi9dF0b7RojvMkyM08g
K+1jB6MVTwnGD5gKFfA9ch/jynK3VeO2J3/CbKFreNt+ZbosBaRG0qbODF8/AfAfCdcmaUkg+D5C
eHkyauMLyBuSWzJzW/TFtrcz5vlGFjSebztna62GM4y++VijuoEfT5Vp1gPq3PHPlyhTw7EprZdJ
mtCt4eyHohU4L+uR8XnmmMfWzM1jhooB8QJxIx2pJmzd2anX0VGJ7lUgd/wgJcBdmBb0J5uZceS0
Aj01HUvSQ9OhNbcskvTUnFNjiPC+ScMbDbb5hCd95JxpFESnzyMayhBVCm9ha5/8iLS0LaEg7o84
xcJQKj7loi5OoPRYGOwUZFtdDJtoZE5uIZqog4QAazPZRuXiQZqn8FBn0zsLEov12NrnuqMsyMwy
PDlCv06ag+RkNDgw0D8Tbdl7JxxRyAfILFiiLSPgtySfxLsepfBdgVwIM3R1MRVNzziiUiazgaye
GnHBSK4D7Q8B25Sk5JXWI175JD30zDQv4KF9bEEtZNBh/CirZ+Cq07sTMVVH+7PNGfTjByi7x3KI
r705fM4RlF0hTX0aSEzDv8XswGQXRNZBkT1jC8lyRJY6epzC+a0wTUps7eIlZTzdRWn1PpeTR0WB
xcvVsP6T2i92/fRmWwSgpQ7uJQ+zhgzncA1DLLvlY4XCFvd1j6vsZgRzeZczIH3O+gJ3jqBsa+2v
qE1LxB/D1+Jbm0e8Vonf16tKQq5MkLXGOT3dfFhsm/UrM/RhY0fo17xCVVcYpnlFXIPMMnnscAg9
oCT3jmMa/Pz9FdwfY+PLGA9AT66bV7vMR7V9aRJuNda3ZpeJuL5USn6EZfGYGq0HiCueV04zZtum
B1pt2S38QBHYKC18LNBIjUd/MWAR57QLxurRgZtdudq5tsw6T1OBemzC7eamuBbqPB7OHMeyFWBV
ooy80EBXX4zfsix8j14NM4ZRCXWZZBxQZ4So0AYmKv3gEdrTBPY+8Lr5hMWaS+ldZDzWAdBVdVEN
+De0V+RJwFI9De5CwnNGchdySkI754E1abOff7+4dPRiGPn7CiYagnFCOk04YPu2KqeLNQbdQavu
oYqLn4GPDSrojHbxFs/rfkrNS+/OtFFGBrUlsB3h39qu0VcrWHtOY5yJpqouk8IEixThIAfLPTvj
tepZgWuSV3kG4drMPkADs9VEToajy5E96za0yTZyxFwUaXUusm64LxP4nbafvKSI+9bVglR2AL71
cnhLK07Q2srmA106tR5aDjfuMPQb3brrdunsFbW1DTvOJH3cOvtIl88KZwibqFOiNQXUw0wwPMew
D0d7jD8SMn8QZuf5ihRsohg8Xz1rPe88u2K/LZpdENS70rKLx9oIMvJeL+6gnoI+aV8Lr+eIrFLn
oK1568nkS4W2tWGGP2TekjWJTyWJ0pOaqH0y8zAU9ZqqPV0NTtVs/XYAEqdL+xJ6SI+zzr0rxia5
ROXwHqj5M6TkwNbQoIgkDL5iJQPbEFoXkLTDXb7gzvvKAO3lttFh7NJjWDK56BwUO+TeRbneU0BC
gegmm0xJYu9LM+P+T167Yri1UHa20zC9stb+bLFoIP0AEBNxEsUqAMV8yH54CWBswIcoivwgeKyw
ExM6+mJahn2EtUaHCFXrrlQlQrzYPEtE32dT93sXatK2Kx2E8U69V1P46JkmNhtROzQb8GTqvMOp
VL9KJyBotYiZp7AQzpP3S7UJjMek+c7/kNh4asAkFqumceqL5SR6Z5VKHObBPCIHTjYhg55VlyA+
jjv3oVQcBDkXF8+xbJ+y6tWUqfgJ8Yc7Pg9RxadYrfvR/Tkprsb2gZL7unyMdD0cRrvd+HNSX8jS
WhmDfVG9yO+9wP/eD4geYhr/WErpkyCnz08QdGZVqiNI5IRbjg0vH6WB9YuEngArt0zDBZq/iXUw
vZFZjWIC4Wf2xKiR0DcKwtiXtyHFh0DVEqNwIx+ZWY+I7XljNNlWlGW97rwG3ddkN0dYIF91H+B/
IZc1cHbz4PYnhIQQhbJTLOP6GC4vvp4+kFMT0El5fgJ7vhmE1+IbCPpDR/ReauvgAgdDsDr4CA57
M+GgzAdOpAag4C6CR+ShuwPOYUJLKvsTePXDZDoC0qAiGqtl6DSmBlplIgKHYoz3ACd3E92LlQJW
uHI6hliNg8k+azD7jXPLWwRK1gE+dnKzfmcUIDsoc7JtYVyFSNE6jQTZDmYJTqQFM+u1BJFJAkRi
SBzzDK2j8crjWLoRil5ybaXtJeA60scoJUcymSlAAx8JnrAcAo4ZdgsCz43iKUQyuWsksSNzAbzT
H2G3VkMT0SWMNhU0R8Z8UAzKYkmDNg92z0jbbE0UbUk30jNH32cFyMOLpImPSVgONGPsa1LibPFS
MW4GqexdZFg/pBvrLU6f74S1QQ8wu2GrO3YuxEOrmBn6ClZycEqD2Ka9wdAkigjhwJWfEPc+Zy5d
YhMX7linTwCgwG/ZjF/qUBkHaF1Hu0YGkIUJNwZWhbbpoFrtJxXH19brHtK+PrNxLP3M8Th7AbkJ
afdmRSCRCUec1kAFaHh2jgFeybrr0/gZ4ELzAoH4W6GMnRrgXsNSYv1yxH3vog/QonPPLlJ52GYd
yHvH2FbMImKqi0MP4eDOdYlUcTP0monn4/Rz3mcy6w/5XONKLjA/zVX7rXDKZDOQTNJg4ApDg8L4
y5vhkSZkMimiGyrXCHZOQTBXuBxmUCUQxcHpd6PqHr+scsm86FFWG5EBoTzxiVA0a7WC50oLqDXx
Q90lILpPaPCdnZudnfshaZHiBfV96MT7hOJs1fiq3dQTc4rBTra0E+Sa0JsRd1kDfayDlstctrBH
e+l6Tdgv8Bk7zrmEEqAsEVxzhM2rmUdn4wfFQEQdYEQFY2Ef1AjlumaBlCv3gviA0lOyZ+Efz3gL
iYEChVeawHNlGxwni2n3NNXsmS4JFF4Pmla1Em9m/UiaeQBKlBivAI72zvG+d37g7hi8QYho4IMA
GieXznR3RljVJNAEagXLioqk54gxsC2nHJqQOh47rfk5G7WAL8DdkqVFfJi36jLErpaH94+Mrrkw
bUD57n1jIuPAAh7iLSd8KZ9Ths/9BQTvpWuW/Sj3R/bFFhPjvJipGjtaZTbrhcaGt+QQFEW3Cazm
3lY1pnBSo/uMTSag32TgOWuq9HWWHKAxYv8iwEvtB4d6pPGymlwRFLZdgnB1LtqeycdGAiTd2418
BR+arrqYf2yHDAZ5UL5lpe/vDLUoZjzUX2j9Kwx4txos4D5I82yTdurZuoEKim/j1K0JFzduiXB+
GmQWCZPguzEvv4RBOynVUH6Uqjq6hggewyAnYZELFSHhX61sfuA6QzA3Ah4IdJtsTB1THRpU2EEA
aq5agoisvYkXcJtk5UT9tUMs2+GzSpJNsvCpVP4Qv5L/hKJQ9K8AVKyNYdu/tf5MrHp6Xzp8F9lw
xMtk0yZNO3giNAzasseFSZ9JuX1zjPDaSYdb21qiolT1fZSED5JfgVAfXpoyuTbLSzckIuM1yRN6
cX6NHFNIDslMo7y118IXdzFU3QVEvCau98MA00QO1Dujya+56uancL46EjEEmnRxR/mVrewqjY4O
At+wcl6HzHjRCgskhAeNEura8phcnCh+KKLU3aviy1/0G9MsJ1x0VFxZkx0AFwA7Y0fj/JY+67ju
j+wTP5ZzkSlAiwfS/oQ6ZOxTy723NDGmaeK8sm6a8E9qgDdBuZEoNDnk4iD1GKnGlVu9hHZBNpe9
wh+fXYvR//Rx160iHVmrOUr79UI/iXOwtCQkyamY96LMdyk4btBAfXuKXHIE6Ed6hyRSzBYjY5NC
idm1lM4rjHXvVax/kpnpPRjwlUvK4Sq59X6vT2Xv43bO1NnFw0+Pvfjld7I6Rh4t7hgShpXV90BH
Rwxc01JORjSMM/cTrf+7LHz0JhOWwCiK7mgFxoRtsHxFjQtRoQz6Xd8GED39XiHaigpWGWmd+7y6
ZVrIbTFy5owxbsBFFSS/rwEmsI4yWc97gMU1fJ+7BjwVFnOIJ1la71s/eepnWh7TyAkUDuJE1Tj7
EvAGsv6eutxq8hIUQ77nGL/wtv0BcTOFCAipldtRHnEow8PA+rjSiHM9rc0NvJSD2VT9KYxpQpbS
5ASS0wSCclB3itEqmAWXc+E6dpfQMNgXWZAYu6xoiFyOqURFNvYfbBh4oJn/mpUp8F1grvJomRKu
8LqwVnm+NjGt/W1jELsULNMn4aIUsAqYFbg4PsQIozaMUbnPdN/AlnTJzpLJo8KzHmsneW0NcUhw
yh8D8qD2wu0AAU/jpsAHyuGS7Gogtw7kjQ5HO0C8xuODBxvF5KG+9wm9+Ns/luiEK+jhd3ekt247
DB3MuV9lY7ceM495VRYxGi/wQw064mPhXHgchmDJnI/k2qWjv0JSeFAANq8g9q6KjI8tpC9B7tyI
8Zd+AOqK+BdwrvhYGB0n0v65zPldjTE8Rr7zZQaf8ThUt8GH6lmn1qZCQHJnK9dalQytKOvjX80y
MDUYKQwpIy4VKnpnzEB4U5Ys2J6txa5KxftpX8sKAb9NU49JMG8rQt+OIQoNLAm4kIN/4tPZGN1m
37T8mgCjEyXtOODJd+6IZceD53b4j8LOQFfbP4fzsJcdSGqkfcvH3JHkzCyAymzyPe/gmFd6HDS0
Jn5cW261ditM5jb6cK8eUPja/07SeS23rWxB9ItQBQzCAK9izqRk2ZJeULaPjTwIg0H6+rvo+6Ky
fY6DSBDYs7t7dUhwfmHPPDMkpiRPSJI712nxrvQltY/Ent8iZYmNR1vNS10wH00TPWtplJcH+BdP
A7N+dC0nV5e1yqoKp3LvjtnvqrfluqVOl5pqSsu8SfyIXcCUKV1zK2zI0UveebA0unLY5DLfL0Ee
H0ZtnfhU2ldc2muZyPCmkvDLEB/ielGHQGFLn8llc06n1272j9Qy2zfLvyl7Glf1BBhWUIW1LaJ5
uQVqbg+gAP7r/UzQlwVsc2DFe7V4WWNjF/fm+TNv4nZslW+YtlgJWKM+u0WCAsc+UhU63nBtRysJ
1GtjwY5dZ6GtHrOT1WtLRZ8mY/cHLNB+i8fJWSXe7G7QpT4YDs0VGZiERMQ2kePAdHYMM4AGzgWv
h1i2LCP92+u+CCqiU3mCXYUYq5uXjY/Rc1eFZS2/oVbSKJxWG0uZBox1HT14JryFNnXVg6x5HEDg
Bw8PSGZiLyOijykctw4RukfjYeHWUB7+fUmqwTna8e+usB0mwkYcu/yDsDz1FgO2P2bEv4mL/NFR
PeJDTi790MVMPienrqsQtVW283i2vQTWX4sRZO/XRm+K1mfPXVa3Nru7pvN2gs0UNSKe87dAmWFf
5UWw5+Nq7fTdePKhOanQf2thb21dj6HZygvsuIgdor80KubxXKtuPXB7obqXXA9+Bl+E9/BZI0E/
Mt1vIAJWskti1qHRRtICu5XO8BMAoCIiIC/UANBu51pXTj23WnE3dripr4K2/fS1ezbCzfYdUPwm
8n26XD+CQcidcq0/4ZRxQkqX8EX16EtITqusFMHJxfG6GeKQ4a6gDSi3hn1La9GmFbZ3ieFhoQC5
1crGZHCv3O9pFcQvxoK2ipV0R2EgMAy06fPSn9tq4HwrQ3OZM9xQqe2s7LYrr17KFo1Y8aZyU+fT
y1479mcr0RpWlRrNa3I1xNHK935EIKEiazmTFV7eAKFCK86xbOX6ZzsvdDBYSbbn4gzOk8p/07SJ
/7HjPhF74kj7eQvOA2EDIdHbE6mJwPdQ0YXjG2Bk6vV7CPFqhRMOLTT3g3uGJwBOgDpMqRrfmIZI
B1bJh6GkZyuNnd/b/pkF8e+BGzcf0TgfFtp16NSb5LZAyX0HGfcy6gpMnpf5u9kOio9WqveoYgVs
bMWhPnTc00K0ae233rClQTI9LMBYO7o3P4OKsCvmBF4/C8Vcu4tPTMFFMfPG98b3YBZR87CZp9B7
LGifMODH8uCFzre2VhrJNp/oZSFD1hIro+l4+OnPqPdibsU10ld6653rDJyXFudknetIHjSJmNai
PDeuzLKiKUpRjzuUp7xspj009j3sEe+c+TgJTGpT8fv8jybAsjCHCf/8Cb9Y4vfbvsl/maFtHyjD
eAsfYnjW10X5M8Xr58yd2C/SMc72NLJXF/p4zqXknF48dwSD6zySfPF2XZPY5y7plzORvXXapO1l
wiY+MRRulKuQCRuZ3lyNwEgL7UyQnHM/Czd5VvOvwWr/iXnqxqX84vs4mzrf3TkxW9WyMj+iOPLP
NDXZ9O4S8QSCsOOckb/VxBv5CBxHr02OXqyTfU2uLmvt8MMFuLEJqQNRfZNeeGGdXTchSY0lT5Yp
s3127/ECzDMvKAVKkyOeLc1Gi4yNlTnfZO9uFwfnnxUA2crnVaXrg/ZD3MrSzNskEv5p8kiF1T2Y
20wkXyzsjhGWpo7+l++9Xr7bEiKmWszyboOxU90CsSzvssvgcErsbfg9DeUrUNT4jATZcnADFqvJ
kBOTTPpqj3rcPTpyc5G8e4wCHLLF1mGFuapth/fReKd+XFJUU4a3kokxCSPrG5ejhzmLZXBV+V+W
Bimgl/J7tXNtrl0c8Rn5Q8i/vXXJWC7gC2go+PH9fm8PI9StFA05FioEYEhwy4rD7xDQUlruomYl
wgICACcMth19wjneayJ4GDNsWncAUWA/WqNDllNstKp5vHcYtKjn1cfWHdrXxi8ZX2gNGe222RFN
9YN5b2gU7enlLmv8aoXhfiloqblFHTlPoLYefqt0uo1EuSCzsuH899MgS4rgxSGgTub/CBrB2f1/
//5cwlPtXB91JL65LWuNItQ8ILvpED2BKCOGEFxI+evECnmFHWuiNjVjRBgL4p5JHO7bBCK/RVoz
tNSvJof578Tz4d++6P9fCpOf+5KDuVD5biajBG7JTa+98NAcc3kYwnxrNAEGY1PFntlBjCE8x33F
rv5s8iViNBX+PYznap0PRNCyHOKnM8XAMVX3Zft58o5ttvOHz4mt51+tdstMSKhw8SW4fcF+ymw9
NNgyTcef1fJlAtSTumnyd4eM4zpN3JpPmWBt0Q390e96fTZ2+Tr3TMfpLJ27fLZMwj+J1lplybqB
CBmkmMMjEaY3clJ+ZeZNAlP7ag+00khr/hlKBwltOZF1VJACqvalJjiAYDm9zJu6xtjQeO4RsIu/
1+mln4Jug+HmFeOo4SbVLXg0aE4qFvsHObkc4x72fwTScT8rX29t+pj5xAL1qrrqOlUGEK5DVYPV
kGKthNvulmgkMxm3P7KZuHvmOMzSEKY2hVtXXyjHZ1am+i23bhBYglPZsOpXs2VjqOLIKjQc7n6p
H1qn8QWVAgBD5UfX2QU0kWfIUjA1pp1xeJIW+IKvScPbN7WW/bUAuiGeXcy3KSPLMHbXnLvYi4Qn
92VBMcSzEUIRKiH4416mk6Iror0Y5+QKjQ1nX+DfWOjUe/666Fl4fI0pR8Qq2n0MTOz7FmwSpeq9
82W3/8nGgjloVW+6CcMn9/dX0FVfodbwNot448bwKFK6E0C9WvNBwZXYdEN4GcDJvg8pTgdgo9Xz
fcRnBVfY9fOjgRmFa25lsksBC/nC+p0Sonm50Nn0l7GjhCM32uiFd2GcYpsGZIh9Evf+kzznNb/7
gXvbbLx4lVutc8nZoUyuTezaVMMjN3mwsR39H/pzwHI45veYiBRQB8XMM+ENQX2X+CG3Avc6zU5w
1ktrX1RPjevSZ2ab18t0nu1mOrNbZdTMi5ZjqRCkGOY/0mrFfXF+Uotn7o2fxUeq0H876QAYAFn3
pXDy5eEot9mTied9e/6UCploj3mQD0pk25cax0g5oA/1qqf3cMbNExzCgGemqxqauROH2r6xz/dx
6H3XKYpsUdDMFb03eQjtsA7eCmylBx9Fb9+G4gNj7zaiWuMiOrSVnqF2Y/uhRxqLuXAaRPDG/hWH
KTrrduJjT6p/M6vkt9KcvkZ7OsSKy5ja5XKLPnjwc+Rfx1jtSjrfYinHVy2jkd8Oq4JSRJYuXSxO
fTTN27hiBTt2IaXdwuoOE4p9ajBF9R20lycn6qU1pMntXrwkCN0r8unc0x072chEfQnuPzv+URow
F6NkEFUXCo2ri88UZWS5HsgKr/2x/Nl4ptnVicnOZqRxx0j/Iucn8U5EPl1cdLyxQD/AgZ0S4rTA
U6tTgnlpyHmmjG4NiCdUM1ZbUOSmp8qCgKUqxmuo/UvKeHESvf5NdvNsQz3fgEfA7DM4cBNY5oPi
aH4BGebVELQQE9S08UjesXOU6yKyYBhYQHzzpmeaVBmuRoLz9hxM4M1gXMTyq6/S9yRNxaMvuQa1
xU09djjq15XOfrSY7Jcil79Ch/GatTHzeY6FntzZZp4Zsqk3TnYFi/tbB8+SexJk5aJQ+6ipfjgJ
JMPJJnbUQ3ZlQuwEkQdbhAeWDjhOHdrQ52HO4HemgNFnf96UGAzufRaKIy094LVEc6ECgxHeSf4u
KSQeNmFUxDLKacNwF/QlDUAh7E7iTBg655RjYkgo3BrydfV8P+zF341j0+55jzE/mhjkBUeTlxG7
yZbPZrQLCh6ipMyvyYCnfKlsdZh9ovaS/rymRrXNe45lFTrSGvH/Nle8gL3Tm9OSf8hY6Wtth/8V
A786Dg1TW9n2uBQmMlnkNzZO1xO5tvALy1hSlxPujYm+E26kcFMvOGCfjnYwwD/CSjVwNHyYk+gY
9HJQmhEG+ILT3HyDRdPvFs6dKvDH976K1SaKvWxnoRSvyWWPWwDu2AqX/GtAVuzQaJXh7m/Zab2z
UDuiln55YWF5xabz74zIzcVkh+eSIe/qS096I+F8AxGM3Q4vYfsjwrINhUl/hVlNQ5vt2nushp8w
Qj+w06Ny59aeBWzOvaGErx7bzhF/kdrSIGP2z/X76Ot7Nk3/ydR8RiKND1lEUBl9+eigEyUeop2u
btjiA7Al+S+fI8lrBF5s0y7UDtNDs/n33dJ3utBUAiOBvwPmqa7je473KBqd+b5Mlr3pFRoYqfCU
x663idpavkdDBROo+spKgCTU61GT4VUEONr0FaI0wKMMPZOti9wCT/uTU5C29fReILhcs4qGtGeF
cu48Aivg1Ygucdu2b0OEBl0oIBHcKWk+GPQDexYdoLq0d2Wito5Zpvcypz0WlRc35XSqfam/WXY8
riVggXomIuiwozOair+x1gP1jUxPRfVVsUv4mTzHuQJisW2oQRkdHKHYgj5rZvZfuSEMGPlz9lrj
LjM1CAWY7+yLGceY/kKE8A41t2LQeeay620d0DpiBaRiItSwKG6OiR9wfxoYQWXjjOufKTIekD4I
J+TrBCzSpUfujnqm7DCgkaidwZjEnMXT8k7iAE0h5TEQl6Ciw0WaO0Y8pgq14cyGy4zd0N4fES0g
7hTHnMwk2UXrwYn8UNNzBba8JSA0tfMl9sr/4IGwvKOsBN+X9g74nuCsDBYxwNglN+M2x9oPflvP
uA73MLrsPAgzpKTCyeALr+rD3PaK0yirxdZ9m3ifLtjTqWyNE4qiaKqxQZDiKSq3Xdz/kKRudxKo
aFdQMou2QCMyrnb2XIQG+JLmLbaRYEbhz7FA6OKp+BSdu+6cwr2N5QoDuT7GmfsoZu9SlXQTvgS6
NkeIaj9L59OGGX4TJQqXkYAM/AV7Nw+XZ25S0rHhQVuQU2adZoIf3d8szPQ3f3atbaxnWpcqt8PD
bn8M9vCWhBRJkHvGbe74Do+SlMstFQisAnw3DYlQWN3qsjRuc6LkHWa8JFqKASSb3ZMjyhEtRdDi
E3CVtREerKFzId2Zmh1tmnYIcv5nUBMDmdWyn3xqbZqnO8W3JIpHBAVSVtcmj6vjkwEROGfe33eK
tcMdm9CD6FNxtN26u/IE3jpPZl9XRhlDHR9CxTXxUiyJviUVUHmv/6W11zGmWha83sV6mCw7dhXx
qpx4E3CXJ5RXhOMJ+E3LMuuyzGDQUkn/BiRMyuvpyE4zkG6TICQTZzO9lw488NGwmGKKyg+NGy23
f19IRhOD7UYQVz7+5wY3lnNMcxiHE3v/3oP8EBR5eC6xC5KO7aGEkUUoEtplhigdzvbUQZuS6aXF
ntKl0NE6Q0jZd8/op09IoGi3g2YNqhtv2pQVFz2kcZ+Gm168jjL4Pc/tyQECeggqR+ImlskxAsNo
WXL6KJ//Ug5WRQw79AkPypvxLMwbde4j4ZmG+WTomdtxNSThYng9qgzAOGf5xRuhBKJJc6BfOF8N
y66fuIhH4mzh7HCT7+O02TozFuwsJggiGKrxKuXojT74T9sig1dCKCYtK4O30NjRocF8gKJIz2+G
KEFU6OgTdGdlVGIrIrbyEj+TSL7b9YdxHrZjH8gNZhQQoQKmXSP8XyEGspdGU8eOgIS6EdjqWGnn
FRjGXrJ6dz1+VcX9cpmcllvr0y4Oc3GNX/26YPuhkl6+EL1QhzZ3f5koC77HT1DoOMF8juPurFBn
Vr1MspNqoxNs4pTLlszK6FfvFOSmz9EvWWtEp401F/zBOMuOs4/hRIEGpr7cqplBbArQ3B685prR
qLnRjPOoUTC3rt2/zvjnrpY17HId4vyzZUbmuRlOPA/6F2calm2CQYa9YdBsbL733LWxKI3RMcS9
flNd9S3p7P7AbkNfJ2FjrKXVpn7K5wjkftSC71nmIxpB/fTygi1KYOMvhfxyOCesCG8RhmhIn48h
/SZt4JYkjKjQIPG3EkXjHOYi+5uQFBI0FOxjmW+0S50KSelzJzO6lIVZzmPdAFUJySs55JDdfmg2
i7IxQNOUo823zk/dU9fa7kl5viZhPWYbLaV1LKgkVXEW7im0wQ5S6HLjPu0muF9e2hqtcfZh9AHn
/InEiHUox+wSVlYPirS7Wo0jbsJbh/jaAzhLxEz9eiX60XrAGrQJYxtRUshbRXuDJr8LuW8CWgvU
K1zNVzmwyq3KFLp9q6N7ydLTFc3nwCOrFjizLHcab8rin+tzH9nmPOBQCnH3nJv84VP7PbJrGYsM
A/3MywUMavMkwg0NE7OetmUbDnfLht9WsH59USUKt6az9yI1RBURebTbFdyU+xizIdd6eh4Njx3M
Q3ITaxqWfFeMFJ2E1T6cFCI2/X0lgf0jJe67tspRA0CSdrCAUoiWR4/b3Dg1/cppUPGjvD9bGAO3
dLrTLGqCo+nUHwKz+WaZqJoIph6ey43SonZb5uxzqB3voaWsmCvlSmXem/Gj5pDHbXEra84wOSXz
WMVe60qqFzolS7BZrHyqlLC+HmpinLOqd7SeXr2CazUbVbptTPOqQsohxx4zMtB/WJfgg6kJzfDR
ivG1uMyWS6aepe+xtSxw5dLDXGuyp4NR3L0q5FAzbPPeNA8w1Nty1GY3NnABFsHdnsN4QJ6gqk+u
FYLkqGnviErndfG/N/gx+LjYuwEcYczhiacFruyBBMotnSum3dI87Dm5c4YvjgT055dex49lHA65
GPWN9Wh/I12mbxrYAC4kud2N4kcxSnVJRYNEgwRQ53G9WZKKDZiALtO3dbNXQ/PZtxHwIlcku8Eg
OzQatDShEeptHEPhgBSbwmT2zo6a8GVso3uUT8uuAZPAmWrbh1RVRHn7qCT6MbRk3CU+cTB/RFzR
KZt3ZLTdUHggkFTwbEmkFWWsrO+RiwVJLOR8ez2B4YYirZIyOrgl2nbjS+jv3KLJ7n66PInRVzqc
kCAVazTPeql47WJW2V6SJ3usG/gx2O892a5tKPUuDjctVbJpVd4YO4HA8tYX0Yh7FyMTp3IWcNl+
qK37svQfM3G238z7mwgdah6HdhXSsc5vgoFLN+dcBNPB00G0AufxLZwtokQi0S8jRm1VEBOoxHwF
NEa5HQaKaDHjPg68rypU17r2qAn0Sp9Tk/FW47PohzGM81+/zgPnmXPod/bkQ9EPagc8YgtIpWS4
4twd7ay5H96nYnmddeK8uMJ4lHiVnwCsKC0vKPrsqAHQJT3XhPhPZcgyoAKSlZhvA4D1ncBlyocw
XS0LKL+Jnk40IoJ8XNB5OhzgLxZW5cNzZ5c+wLngpgEXeCJtoFlqwuNznlDZ5xoqiHZIw5cgGd1V
WNFlP7YdiOHZ8PwiAIpLo/1rSRK9QVATVC3q05BXd5fjJ3ocZWy9tVwU5htBWpOpjQM5pheeGcXJ
Ls1Hq6XZBCi7edAw4/hfhjDjKj5A1HPPVoKqGk/Zto3/WAUIeOGwm7bUW92X/6H4/UAhoKoDHlMz
vkIwObWFntAM2OfCBidh0f/n65nujZ7itoC+PcfhgN4BV58RY/gfXQ5GEybooveePomKzuHIeRiV
Nodqrh4TcywCQsikN1sL3kfa3dIlQT4V8XtSAGe0YVb5Hf9DJrjDGxT0WjYfXq9+lRy7XtJl+et5
C9Hv0VCOjaFjcpdvaZ0eQBrSq5l8zR7gfR57rDStK6aaT5UsXDC9u8mT7kBF2z4Z9bvXEFaMWb2H
ccrzuSK0Nop1ZdzvUxy/lYV9Aqn45c5mb/lq22UJJtF83YvoR2fKZjWKAsdCksQEk7KPhFPcRtcs
162EW26BjVtU85pg3LeUXBglnTmrauG+a0OAQga9POROUF7d58vlWbjmfOnfyfLpd2fQbxLv4A1h
t383HnftSk64xEKzkpyt92gVfwPORcyklP4JCnExGbn2lu8hxOw6HkGz+WdTe/5ZP79EMwJTTYY7
g0gYc6w6WZHjbwLDYqKNFMy21TAwui8iSVgBYzrrctsmaEDawqfMcd2mZJUNh0W7YI4VfMr6uM+u
nGSya+Hm2RX2/m9jGHhiht5V12f5dQr6ft+2/ucsk3mf9fmX4iaKs3/cjZ5VnpexbLZTUtesh9DO
sIcRIWWxwim1v84DayQ3iF8xe3yIfmoOPiZy1miIL0mhfuVtT6wYVoBshbsNvbymUYomUNR/Tjfq
2Efld0uU8E7rIN8HZvo9N91lsPQMJZfoS6GNQ88bDgHmdnyMVbPJwu5P7wCY5NS/aRzafGCmpqci
QFiICJ+/NAzDnLvofg+C9NOiXeMQtuVwjRrq8+KJySp9elLHM6Zsc5mgxiBteIQ0E9wmWIzw/HQl
IjgZDLtOTy7Zw0On//57NNcj+XPY1Z9lWwbHf1/C3IZpnKXNOvd9cuuxS4RXjY8GRbi3g49Mzvxt
lNtVRAdPRNSn078fZSl+OLcdElgISt8dPC6rzs7wfhRsWLkV/snoQj8qDr8tmYcDtaYjh6ngDUQB
o6fgnMacuuWG9vTCCe8k0VIABGHLl8G7PXB5KUGDSyfJDnZN+RlW0bW1yFB6Rferzpj2QJCjOjSw
LEIcC8Inm58P1S4toAfEnSCe2eX+JkyZzIa8SKEGt84pWQY4CJXjoXuS2cG++9xPuLsMBv61KAji
ej4lJFGBaJA08hUqRPCa43HYmAlJw03Ea5wC9FCcn5aXhhgkW0unwn/QntmN+sT+gCm5tL9OHif6
rsiXjUM8hWshT7GvRddmUPpgZ7htxojeNuJKOrrUKI574C08TSu2I47V8RGv2IlZ1hEVN8LKOL1J
3lCeuSLkUrQ51U1xeM6fX6gXItGCK3dbQjw+ZE77SRMtG60ACwMp42LMsLwuPGMiX373SGe+iJjv
ZmIHveqm9psDSuXoOv09T+t2J5tk27p87qkRuvs2Lb9AXvZjRk0FKdCARwp9iz1wiDVCDgXmlEJs
bLzqa/ZkuxIb5WFq/RulquVBEeR68bLY2maCSxPiwRWSy5RQM8fZvHoBcvAyTChh2KbNdRqBUCUL
J25OFzSpcOmh1At7HB5gooh4e49MlvUNaQaTZC4AOGh5cDrv4LfBVlljcR2U2z96BysOC2RG/MDC
R6vjnfWTSFSzC1F8eoW3jzFoQEQ11rtHdPDE9/4+wUcaXZp8azcIf/aKInRC42epabqg1Oae4kUM
6ciGTctqxJZ8Y9UQ7Cc97rsEwnySIl150R+8TPa2n3F6FrGJb8LGBx7beGGaXyZ3g9fCr7K3VFNV
bekICeH504IF1nGKOPt4EWU7Ui+XeraoWomTAs4BblVj1/AfnN9dCUI3aPIZR0z3dKGkz6Q4NXKU
bpUTDQuzbX1ONezrGV8OrG2ihzV5taojQ7hwgwWM9z2aQ/x3Ymj3zuy+ai/G2qeTad+h24qSpHii
/vWc4lmydblOcgE2Mcou/vjbHZ3kCEtUHitMsDn9tvvE9mJIbNF8SIm8NnRagjl7mqTxYEXHfz/S
tXq1pQy2cDmoUevcYRtn1POKUMN0cV8jSY93hXELrRwBpmxFv60bDHCiqDfSjovXSkGRk6xd6c38
quyhuQ8JVQgqKotdkurfJVP/fm6qBE8dwz7HtrnYyLB5743zJ3S6+lHHZXSqfPWeRmJg7W7/l9c6
5t5dFI9C8pwDAb3BzTiRq8F/xvZxD/baPSNq+HWX79g3yc1oAuA+WXuIooSA9ZTx/i70hPPGslOZ
WNaVIY88aiO6OZBHkjXypR05DfkdUI9lxicX9wMxqRA+twD0Su+Q177mhhV+rwkyd79alyauubaq
h0VyuVLJNxvL3bqrWiJAeEpJ14eEHcvqFOZ19fo8eEJr4yQ2iqN6gptFqrtX0mqnJcPoS34yXoWO
/6x5gVQbec56Tp9qv9ioZ4a9dfpD0DJkcJePz53FqLVwAux8u3vTFHpu/TmgEiWcClxexMFy6nvO
QjvHKWjPLBdB1bqdIB/tHCR5q6PtJ+vFbnGZhe3fNnH0CZAEcLX6z8C1dCPoPazqljRkIg8I7uYw
jApU4AISHvjyxXP6lNtsbR2Hrr90nGlegn4m+uZDEqyg9LAwt2gmHIs3Qt30pVaQxfkIv5RQaXCu
mwSkwEeY2sVrT1fztuqi/+aoO0WNMkfOIsXa0szGlMa8Lfng7r0mp/SBU11SoFTjeKp2XkMMPk0z
7/bc9sR0iaswBtLC3Z7kZgW3LY+uOvLjc9zln2xL7IuJ6HOqwxAPT8i2q+XLOMc0B2GOzQezXVzl
nTo7eqM9gsYO2Xw3rbuXxFm2vpHNWpAMPqAKOk8reMSemTRBwKcuL9MfogZPDqvnvW4rfcT4jCte
9MdE3Xy8nGLJHxZwY2zFDNS9I98in60uJ663QGEMkUYGm2Bo9jQptfspane1DJJr1LovnLdIcyEA
ryfupiuvkdNG5DGlKoZ8iZWk9tnqTpwK7vjGzNsQUlNSzdyrbeaXLLx6ipUk4zyt2Fg/VmwAqKCe
NoqH0JVUYLOzl/pvRr3bioWh3gScq9q2/2FRp3iuFvCxiijxCi21XjkjUd8i1jvK0QgCJO7aSfvi
GEK3383d8K6e/loVRoxiAQmoqalwFcTuTN6HNh2BUBWGymPQuyA8TYeBpZSnR/oNVPMGHJ/OP1ju
vu/HGFQjHMej9RqH4ysuqHQf+gpHgYNfduoY9XO32vWcAW92o+2DbZcewbs6vKRDDjrP8Fwi2X5q
3cBZzS4GSVF3zbqa4HaY9ki7O7knIP7/9C2f7QWlwc5OJMORBSOMEEKciSPwaPWcGFVNLXZWb1mT
jYjOYQyqOs7BsLfqNAOkLQkB73pJwVmCdTkOOUi42l8+CPXUL6gVMDAl5QGdbQo2Cr9lIexrOPFg
6o3fbpu2eh3sbtl7im/ZFITBVFjRgetiv8vpvOTp/SJ7YW+SwXww9Q20zTH/SRu4sIZZn3P5VMr7
CIrwwTOc8RBAwj2j5RMk5HfbHcNH2LW7ICwx4CbFf6UFQX2RmNTJPXepjfI7jxdpFXSLOOLqja3Y
uakt3lV54a2AHB8Pf8Cj3v0+1qsYrWW9hHI+OeFEyWUb/kkCVsejsllRWU6zyrvypyHmvq+FvGum
wjVncs4OS50dF8auqFP+qXVGnyaXYwyKc0PehhbJlivUYVe5Yly9srK4BkA5NjElMGccSyxt27Za
C/Jupy54dhwvebJJlyKjlx0llVKoR9PMxDnL8rXKxninZpVeLJ6c20Xlf5ylitZNwCq9MsT/Gzc/
JwGZ9aeRMovmV+wjG16UVdRAcAKUwQVfy7e0Gov91Me30qUWYkr87EeIQXpfWTaUV2o21NhbW6vT
y4415R05KdjbE0DVDl+TV9enUjQSHRifeJ3ziCkakNogqQ5xnNnfCkrAiEz86mIV7Jkm5w29GZhx
hfLOT90nNeEh0JAJjOQ84w/wKmVmZjDkEOK1hw0gwb4cu+49byrrmDLeb0ZPTmRs/eIRRy7Myrom
/Mpevww4lHQRgkyCy+rcVTo5TwOPxFkyG+PqP4w9IRp6NJFvJPv8LP+JZRnOPdBwCVADYsJ7Fw/e
GrfyetFBsOce+IWtA0EwpJw8LR60LTV3QcCJXLg1rBLImzQVQwjNl7MH5rkbm9tSmOgmEucVK7I5
+LTndH10Jo6iG+ee4jS9x6p9A68JZd6ffk0KXlQbuj89VfaHjM4WQkps5ozkBtgVYKIC6hU9bzgv
7a7reTN0AMF+TiU6I93zAbZSZJULd73PeWDSNuxZbU1QtbdHubLzkjOJsu6NDpa9XwyAxqKK3WcK
47cZ02+d1705nvcrVCW9UoYEirewpTHupDe2tL9bQzgcylwE3KaX6o1dw17wnZ1ESkFqXOw8Y4Wf
RQnUKAv+S+OC+C09P/C45vdJbwMyLhE33AcTWbvKcQyvGjZeQFOcv3RlRhtvxANStBjRwyr5TZKZ
NDYNI2pKLz4r+tM8l+Uu6ABFVTItzv++jCNvkM82/aXvtiWGw0foYKgrbN8+u40ifZPabwtW5Q3r
BnnuntguzKLyDFz8vfHmeP9PgKg6bttUGJf8ERfHDt8i03j3oopPsBGWjevZw9rNR7YqWgFh9LAJ
9NYeX2IIWoxTfditIbRL1jDpTfoL8xB+EpqGAeLMHclaOq33eDoWPB3FeSrxBnDY2aWRe60xiu0q
t2XhiCR5wh3Crc7iCA4ZwAlBffgEfydFzxWSJt1xLVJ5OxJIxtNVjdgtlw4XQZd+iAoxuBtIA+g0
O3KCiPZhBNK3N+zle5ekaN3m56llh9eprF0PIX1pMYYnMExPNUzQ4pinPZ5OmlUtmopK/tAxgJqI
VevHlLNKZqWGv1I+2WkplRQy/wgnbZ/akSvMcjUVJUXRbhW7uSc20qBx3f5H0plsyYlkQfSLOMeZ
8W3MQ0bkPEgbTkoqMTqz48DX90W9qCypSy2lIgLwZ8/smkhfVM9RK3IGb5P3A+SgKnpffLJjxVRg
OqveML2+NnD1HEZVVl4BTGAuh3ZgWxHi1QbmO1OigZViCHERNtyLNW0/fW2/pmn0qTw6TJfEfafw
l3Mk+bEcZ6zLUXjDMNgM+QP3tvlPs5G4DcnfV1sczT5RDB2xJMBymZn6kDYgdhEzvY0zFtcBG8aG
wPaaVYsAybbevLfsBMNA5z5zTiNUCwUkoWw3/a+vsD+R7TZTlhysMUWfxMnMh26iXEIl27Fn68Xt
9L+5na7rPpO57LVGBI+t6BcD8YGe0Q6tNiN03zaXTL+mMK4wQgMdymiJpXhgZ0vExWLCGVckqL+C
Z/rkSfGgpDdsu1YhnFo1FsgxuC9s/Z6F8DAI6yrGl2oDnm+QBmxp74Zuq8eZTR325R00rB1Mkvo6
aTt+DDK6ngXyOMGV8oEk1HYO0QrbMPgcrPiy4Jl9lmgVa9tGfghbsaNG/AqzbdzOSdNcGl281Ma7
94aT4jRQ9TU2yds0JBBMCXO9uT4F3BYVJ7rUDHDMa2xaaywPq71XDt5/cVz7z1YiwgdCFfa2HIo7
H4UF10yNN8smCuunFM63biP2BK1wcTl5taOHqSPOgd/NE3a+L+Zfs9PGD32gzrJyl4dgFvbTej5C
Y/+mD74lOGnT8hHAexpLorq259yirFnXBhn0b/pxEsN8AgzTeS400bCCK4JkEcyNBBY0rmaCRROf
E4bVPzm3YCoanB8OZ3USOVARsvSO5Fjc5yFCNpC2dVDJYvZ+EQiSJuo1MQwhIQ6TF7e37rSbfudL
RW6UagGU4+AoueT34ehhNkd1PnL7/XSsIbxTQ9UdyZ3y5Cn5PqPp7I5yJizGTcEYfCtt1Zw560QA
xSpMexTdnjjx51dX6GFbseukQ1cc/S6hX4kOSSrjnV6URyPJl47gtaM6v444eTI42i/MApt28Lmx
RlDGkqyC14avANbFtB0NQJuCBu18zJJbSQi2LS+SjMit9XDuF/q5ruihDNby8KGrXkWWtcc5TcUp
pVE3a8QLO2HeEAOb2nRADBwqk9QM3idcmmurBZq5zz68pb1po1nLN0tbEQDaoHIypXDuoDgdD1jO
o9jmadzu3JBadZSTmGWTidnIDvJZVjYCeY6TGLQhgUB09W0dzPKYk1NqjdAnd1q+Qe5Y+9FhK55W
7IEFp1CuQupllZhgEAISScLJZZxhrVM0TAxocpLjeBI7P8MlsA9JKMKbB09up1fylFP9rEffXvsw
wXWxsC0WzFWWKG7SF5ss7P23KvjysO1ckxQDFi4T59EKiucuWuz3hL9kwlL32hXrjQgM2yfPEPRR
dRIy+NVn9ILGyr95sU09TFr/C0gPj5pxAIeZFe88B/K8G+rlxe9fggpQt8LQzBtP5relpOafXSTr
eDdphSMQ0U7ruplGPb+DOhS29OJaobsd/JKHKCXJSVv96Efi/mOnmWIXmBZhA6kP3OEOas5lSPUE
z+UXk8DfwS2IP2Ekglgh8YqP1imffy9NMlE8HAV7M9Xf1qhRo9q0JadfJBiaqLuuHE719AxQ6tIu
4REL1Oug0aplXD4NsoaPPuLFxkVpsRxZOgp24/beZquREegfkakeRZ/2ZSrWrlnCwkU4mC9SBd59
tnH/MJPhfQGOIGpzqFQZHKbB+iltII7hyGqXR3G0CThKH23fPJWLLKmIB9NuMOFKTVNITwNMbHL5
xeqVTKN/t0IyYj2NIUbi4J2jh0JBc+nsb7+Y9GNFTAoLnGTNMtKRUNhPZbB8p2XLwamguGPOU/gz
IfGY6JGadMquvdrai1adYoITRxUN+dq72f+c/sIHPBi3ED9m8j87ObvnOcMlYyv97hK93aKorHGx
+CZDFghIotHVrry3yMJ8o83inx2WMeRQy4hjHHvSiqIRVekQ2Qf0Fjb/HiOYR2LWIftNdhXHR/vK
OpxStC7i9aN2Lhhcnhm64Tze4Y+DAhMK9l+kU54wECzXpdt2i1tfI138LHxTn8DquveeZCMxgHcr
Sz/jEcBPiYvwOqHcI97SKW8wfunJo6vXmllDRQ5oe+xlW8pc1NYqK3FInAoPGmRImeJPzq29cZfk
O0u/29L9Cm3HXOxxPlWsn0GC/hXMbLcOKS6LaI/JCm+HxOjsg8QFKGCIWEi4c9gXaPyldQJfCqa2
8nvU01+uj+k8B+YRxyQLfBufE2ElAIK9jz0g0dfSd27xXJWHYu7oJiLN9ZoM/nleG7jn/M1uBnA1
cwR6LMx2Q07Pew87h8Y1MigdBMPUx227xqP/hZamySPD3uOE8xPs/MgN3FP9tZUHy8NjNyzuuU6z
d5H7b7KvyqvwIyTCssMbioiILQqgUWJhjSbHeiWi1Wwtr3mvFJO3ztLg0HmpvxkjkzyOmUofAREF
G5nQ9Jxb7AoiJkENyPw2qPEzNsN88AXcf9Es6uQr9h5xU5N3hVk3zcbbYhRjQTp1zcUuRXNx1y9g
NUAjWPzBkfyzjC79600OJgvCW63jbUoKXRBdfPbY+vOS0b8xZMUrlYrcoKCDLrULAazUw7OTzyec
Kj2v1EhcqaRPLCh+dZxsWOn0W7Dp4lDi0Q9mezz/ky69Vb+USu2yrqVpVUvvwqhXHSBp/PQVawby
QTXeFS+7ZTqlMtZ+QPZvNlHX5zdND9K6LOGb9/vuuVXFeAo6H9iTvhNxbQiKYKRSDgsvxmu4a25S
8m47yMzsIMcOc4HvcIRx3f5n6fnuftR2uoPem6FhJG9qqj8bx5THOcT4b3NhbvqVw61T99ccDPkG
dU8dKu97avpXpFWMRi2FXc7Q84filuapa3f4Pb/rCnm51CAmBQDOF6NHvc8JRfd+VW0QgMbHyLde
M8ENuAa0uDOU3G1MsW81d+kUbtmFh+HPZCSkbm4ijdWjnTTdY5/DqXCckaVt5j8OvovGXgeXFCcf
45z9C8dShy1WJ4/QxggeZvmtKcib9zapdQix6ojRVfJeFdPWkuZ1SSU64vrbdOHf0eZsnrShZijk
fNX3lDc1A5OOHVFLVHI4KVTxRMs0x6o1MZfo0Hpg5flBd/e4g3H/OLZ+d+mwW5AQpdcaevI1QPPb
SvxmkBbI4hkywG6XdCfc8BDiV1Pkvx/NmkdhBUz/n2XMUkgIFTcrrpbgOCwRTFhhFWjPBQVYeCp4
1vsR+7XglzXG8yFq+4azLp9wmOEAglkMTOXcHceUDfs8NyfceEd3cKkr7QGlmGbWzDospzDHu9z1
t20eEFjsqlWsJItBthOuWEjtcSWw+lEh217+fWlkau/dcPld++XrzMHrbgHVxA+Etp7mxR94tCyV
gK27RUbSb3ETZpz5LQlsHG5Rd0aRaM6TzKtzFxFMq8ar6ytxKg1cFD6ST/5KQf/3RXTO3Gz+/RCw
LCJoL9hwF/EXZEJsccI5TS3cPcVeamNIY++KriER5yfi6CikNwhQkqyRSndekjz77vyIcfQ5gYt0
JAnKdkiAz04iTCurUJcvUUsBN0aKvufTMjfVLa7Ek/D5VFYzYXrMRj2WF8WLFrspRlOn3iykHj3g
FZMdZK+EBhpqe7pfHMeesyg/Kuk8zGPHJCsKelRT8xHA0YgWGhKlL5GYvHo36urb46XjI4VDJrSu
ykvuNtbvXeQYWmMWfbSJQm4CU+hrh4/w6q0/CqmQ6TJlncLVZfnPb9lF3LZTRV5jdUEdg55NxdSj
9Pa2E+3y3Bxtwin3RCY/hAbO7HMqoEL1j+nDp/WfMcQVQZEuq5EY+cXi5DC1T10+0/Pbss0anfRh
Wt1tjAMpKSF2UgkvHR4Ao7GlDRQki0kc82atMJThFQ/o7zGfLXpNuB8hpHHwrm3+2/zs9letPHNO
fYTBYczWNkpKdZeFvtEMXM/6JUZVO5JYuBI1mFgLLNFOpUisCBocPMNku1Bjdp6jLuC+jGMjCVP7
zvEXA38L07wxSBFFVrwvcUAQp7cJY9Joe2bnTtAo1w+sBoBvpDDNa+wrCeWWkCGzC3sEs7VbLEMK
F0aQPxCDeXNcqF9FPVP/N8c3UH1fI6HA8wJDsF0+/docB7ojDoCd7c2i+uqhUnK9X8xvyJnqgaTP
8JzabHLHCXqOsjDm4SPCB5ZfmoDHPTLs3scviK0IXkzZ4/DKxguXbn42LkSQVgEwDlNscYTG2cqv
F3/FQNOqa5Bw5EM4Omcs49E6on5XCiif0QDYtSi5gIoKIwImga46q46zOH6LR4I1KF6IqOhRrOqc
kt1xVH7KMmEYS8QN+8Ib3b85cy6AHm11wZsJOGv00RLzyQrLrd8Fj2bS3NwbLMfRcJuWW+iU8uC2
zGflR5wP5uJlDtv3FfkZe79cwWOfHM/3gEC0DRVzAbZd+J+zXTxmkkaqgfKbarLdU0GdI2AEuBPp
GH+JOXrxXPzPqMcEQ/P5pwPCYK8Dj2EobsChz+XXYBzYNj6iP/5NiovxdWwKCbPKr8DCtMo/9046
3cDOorlmKGApNKQtHCyuTvwRh5nKiNzq5lPqF/UF4BoJdtGzdCYseGjqP3Qtwf7KcBZpeOk7J/ZQ
oVHvRINe1Om1ZQndZd+OSALhSPNJ40aX2TH/1TWzoScPngsiEzcGfePkRjub2EW2dDTdu11Bf+OX
JGp1cJb1XibnO4vL8UIHBRVfubhMBlYRnowTdAIPInLSnHvlXcL1ZxH5o1PrTfco4FE9BUG1HtLO
wMuopmc23gwtfkN8X4c5zJplcwyNAglMPadaL7NWLtW2pQN3X9Gs8Ai4DEiB25FmYt/Fo+s+2YZ7
Ag/65UizzOMSaoxlbYsXnjzMua/5hLVhw+/eYTgql3Ns10x01HntI2cMN06Z3x2Llk3dYNn17JF8
vazuAVAVDNUMiQBIH5oxs3Y2hbcnakc+u7l65Zr64vxgP/ccXHWV3JrU/9M4HENXTFBgZf2jsYQ5
y1G/wbuvN8OMQ91uSfSIsDwJVhpllgBVztOD6NruNoz9B6ts7Bhkfdh8xqTpRw563q5veJEml3Nt
EnxRMk/bKmEJzs4cPmb7dbI6pmFkjmd8XUWw92N21/Yk9D4u0z9akU4bfZ6XtnkL57QgS+PqIwJO
AtY8Gp4xCexzux1pA6ExNUXePi7W+JoHySVnUOAolr4lTsSDLW2/ghSbpANsI2eZQr+bcNKWdYYK
D5/pCAtPJJvJ4NDm+pspltqVnIjuZvih3JhwJWazrdKSCujGp+AEJr2d5DkzFvUkA/zKo56c/8ZJ
jYd59WMXROD3qS/o+UV7GD2NF11xew9zclRDejDQ/bdlzbcuuvpnHtr1RlkkqFqhsy1vpP0WDYBY
qSw4L7oZX8VMrigu636zSA2CmEIIxH1gliduyPPDkjyzV78m2v1aKGo9TEbFMML2Q0tpdbpOcaOg
7au2A4SY0T1io/9P+fZNgJMF7+FSfRnZwRXwEeomt0Pc3zweQBd0824cy/qWD7CTZ5/mPeX+jhHH
74JvyBekj2rPBf2VYCUv0u7dESOp01F9ICEvA1gsj0ApXivCAlEVRjCcnVNSk5mMQykZFqPrlMFi
nVkG0MKOcaxqQmtTWpHZ48dOSJPR3yXc1b0FPdZh1tqNA/jKYxGNzQUcfCGT48wuBWPb8CEIhIDw
LeadyDiVxZrPZtd8Dp544i9p7THOw4NyrRsd3t8B/L2Dl5fJNstiey8sEFC535hdN7cnSIstAocu
jwtHVCxUtK1lyaUaIt7OcWWB2IzLFEh8hT0ffPbefxeVfDjeyJHYokGNj/aDxrbD33HZ9yb94TWN
CxCyPqbD+O0qsgNWxlCtav0jXXpzTLTvXfsqOPRD+2Il2HDmPrsnE/Z2GaLaCu+bVuYfdm/uslNn
worOPRkkn/KYDNnY/7fkFD54aQmik5sWWzvQ1wJthnqFrukykDaGY9yaFYt9dVPGTbd1A9QQ4soG
4+MUGBLddvhlrcC+BKPEdpSSFKIEc4lB6uRmKdWMdWZdLHAQ+y7MgQFk9UNmLeWhVMiCJRBsqybp
r6MV3QWXGuxl8OjmRX4efGBZysah5Pg2hq6VLmODSTyaon9r20DsioFFMqohNvAxap/qqPkqbDwX
uZiwIAQ+5iBcnDBif44JaJsWZsIB2ByIyBUgnJU2yUSuKjUOCvrmUG6DRHJDHLmORIW31VI0TcIh
xIQTV2eQ7Ny+oZfWHd0ezAE7RfRsW4LE5+HEHBeMBR3sCuJun+sbHQX4EmmgxfX5gD2HQmyexaQy
zYEdHZKAbtZCOfYX1FDguEV/we7BhVMYVFjhH9HViQSI8QZUz72EGEZX4qlE3cWIwcq9c/NjT/an
saofbamWa1/ESC71Aupx7vdT3Pvr6hSqq2F6sg1Ozyx55FgXvvXvrYJaJyk6KIw2TwlmTQ7oQm8Q
RUDcCfqVc9my1cR4qGX47GrgJoMPkrGNbYNr44JVgxN14X9DPH0YOW4gTw0HkiqGTFz6Vwj1l8Da
hB9neanL3oOU4oBpp+eCiH0h7lT8Xqxd3mKCLwrnK46Fs23c6aPQQFzmnDoIJ/pT1f3PBTTgNvWI
iDFJbn2yFhRGFxGA2WlXdpATrXjilLlXlck5Hyh3m2dMOQHPxCZAtUGWWmFBwbQt/ak6QN06IRGo
AzlKPu49E1Ui6csex59qssg9sMjdZRpoOVUVQ1P8iAy/ZSFvVeX9ApHsPvWTjq6qZ7BIQyroAyoK
aFd5avTwnlDOjZHjr+t+vVCEPZ6SIHxCLk1WwfOKOAW+GZbSrGj+GXIKf4YJTxLJ89Xrs/J/yjNU
Elob1fIhifET2y+xzPSst0Jo8878xChb7DCNWFsdfWCMsvHqBXjt1kbJbkKKCTL/sOSfEJbRI735
V5TTj/bvC/YZxbxXX+0uz89xMO3G9SmS5dnf0RMszrNOsF3toKY7757PUzrO1HMrTYHixsySVZgB
WokjUI0jy6g+oXe+Bx0beno6ov3iAKSEEx5C/jP1+uaog3Zbe/k+dfn7OX6XcpTR6SuVChItclP/
e0+ziltqOM3byOpHll91cTYtY8uELdhgYqdhh4RrCZy46/SbRdFDkvIxD0VBujDm8WLnbXtI4DNu
RzJ0liRPlnA0LzVFaHWufvkVFeQtSeUWCOGt4BlC5fnPMaf7wtX40/wqJsgq5Z71BKhPwZwGQNv2
9oO1V31j7Rm1sn1T26dMTOs9ES5I1mLeJ6I9L8CokNoORZaxjrUinp0F3041zb/VQIa09cpL6Xbx
xu4iTBdwM1FU573dsABf5PTBMmXGhMTrQ1yk4Z5B9BKQbCDpv+7xZZSQjeFQHYEuKeDwQINN1dkn
PijmULsxpR3B4hBmahEk+C8PwMt/cXG8zDP0lqD/VcmhhQeluIqjBc8c7GSWEntIM2KD+eTTJLy6
+NyIDfCqALdJHnXt14eCbPmxiSC78Qh/jzH9XYG+YC+2B65arFHFLh3Dd+T9w1xxhAgElCGYVIwY
HHjLPtwrcG8401ifWziZ/J9A5rj4/S+AWM4nIOMbnM1HWxD6rRbrz8y9KpNYeXixzcaRi6JkE906
YwFNdxmgLsHiW/BbCRJIipR47fePQbQgL8fO3zkihNCk7dkd+hY80WhtPJnd2wDDiWSbM9cs6gqF
BxVYarVp/F2FENaY78EiHB2miSSx7mZsPOOvZSLd3FjO20g72JHdQhgo6wXeLXam8LlENt4idaZY
PtUDvu0/kcaNxsrlmfJhn+rtzN/YmmQBE3gJX2oh01D/JsRWPpUx0KjStXdm6eqtyRKHnrRblVur
6poieQ/RQlUtm4G8zen9K9gRoU6FIzlo3+Yh05cDFEiuW77DrGNBahRqmV1Xp6FnyvK5ZjeLxYGX
9MHkk2DLKH24T433y6rT/KBiRcWiyfDKWM2GNABuI4nhsMGLhPhmvXOFTRyW7V0o7wBJ7RuVG5sg
X+x7EbZXlVa0jXV0TtGYdpMYSvYxJmMIa9xgkShx+6O5q8nlLfV2gfF/tQ34d9uG8mNX6sH20+bW
jFGxU+772PHEYe8Mgg6OFnfReesI0Z0WdyaBLueHwHTFaXQzVm9lG2Jph6jEv4XniQO68iGp5Q+n
Ky5dzpCpa53upYbU0PLKG8uClNBj1jftq/fSWB5/gGVYeAXigCSrLhmcg2tDM0VXTPkxsbnlW/FM
Laxv63224NZJO4/OCEQw1bUcO1YvTIfVg4c18bMAH2upky/b7c52YdghLMsp0vitfUb6puAOGSbe
Rwb4rM5qqgEwjxwpVuehQvKch2pkdqLOyVYl8qslsZaRrLacysUoQLtjA4niZAWIdhF2m5NHxJLF
jk91pKT5DIWAUh/G1bokQ1t5Jx5dcDvA9c/kZ5jub0PbhDdU+uZYSa4EYTXPjuBlc4AvA14JGvhY
2c8hW8HjkfhkW0E1I1E7Onmc6IgGH9LcZMH1MznATXt5pettL022vEPEeQi54I4c0SllanBBgPwJ
xdVya3WpJFRsEv8wFcrikFAhE88D20paHz58Ix9Sg9+LwHCYV5QqjsEPOqmcbZwLYiB6zbViNHTi
8jZlvtyHqYM5djwPYcsmi76yiJvFntIXLW3WEaZ8yLPsv8B3iFwF5a2jh3DXkLTfCscintnUgod2
/EA8kUPUbDeHOt1GhoNpA/vxbALvNJCbr3NYb3h9+1MThgkBh+TJi9OKmCy8EoJSWwu/+lWX1u+8
ZUHSYjvYcBBnP2n7z6nqAMVkeDdjZmnZPsy1a2+jFji9W3Njy5emPTbdzOPbncZbaHv44JP4lHtA
Z31uAU4O8y4dDJA6Vg3Kc8GbVUv2rA1r54CmWbJhQAs5wVA/ODY/zWo2kgRSCx0TUKfh9eAtPgUL
1cl22nBXphYRRgObDpbbv4ZUE8qRQD0PdstWJMialEJjN2oxVibtY1CzAnDbBydnMjFWQQay0qdq
Cn83BYBpQOAb7XHWx5m0HO0UEKSE+sLJiRzALOJfdkwgkkZdzNTD1EFTii7set8ZtMuTJPnIthIZ
p0OT0J3BAeDn9ifOwfpgHOs76hr/hA8aSCndlGjLhioUhCaMaAo/IuLT4Oq/RZOe3YlBPAQaxJHo
B54zcfcxqmy6oqdypKjuJDJOYGEDPiKuOLKqJlKVtHeyoxfqgB5sFS7PzlBd5ghyZtay2gzQx/n4
zqi2QXKbXFyRNn73UxIOJzUH38rj+/Om6cCl8Vg3zD5LPn/lU3vUuDYbRW4gVRNtrQ1oPR4YP6x8
+SoTjl5Oy4yzjARU/NTpkYnKbJ9DH2D1Um2TDpG3GFNUsdp3rlaqaQRlAKkLmEFtKottghiRau/N
XX6Xi6BXg6iCEYR/mtyg3AbzzhltmMtvnRdrQGS0jlpIMJdhKI8IPNRwTSUfueEtW6OAhfbOwjZI
uKLusCP+HIqGvVjdHRbcJL125DWx8FDY9XKZsaUgdJ8WNZg9jTsgTOPhMMa8P97MVSesjFYvd3p1
e/F3mizzlhf2iy1wMyeh/eVrN94m4NN2M0FNHgeDu3Nny2M3FJB24iNQtfmng5Il3dRgfNrpa8+Z
6NTazS3zIoMPrypA9XVQX/JnmhDTh6AZ9NldrZ4ZziW8u94Fnii279j7XYd5vCeig+Qnj6q3AT7N
OMAkWYJsN67h0QU45B3KvIvTZMObDo8lRtY00mIrUa4bi9A++fIjg9V0JkszHrCKMOohzXBzLv/L
22bdyoEeAUmOIEvSksTwKFd387tlu694s4gtTZrQMzZaGbTTTrQ2x/DA8U+z6b/CAM0IrPWm66fi
jRxTg5hqpsScAz932B1DdBuEtlhML2yHsa5QRR5dvcF+c2tQVbVEiIrn7tFr+oM/ReotGGLY5g6j
J0dq9vUABccam0W4RIjmqv1IqFTcxVQG3vNpOBgIpudknuqNVdsvA+r4C2gmtvElDAfAJUflG7Zw
FTFWHo3yuRAUmEZEOxaXNcsy6vYlZHE7TcyPQYDVQtEvtg+T+rl0BOA5ZrLVj0KmA7dbbvrfcw9b
asZae6IbkYdoGUUPTt3QiJN+LDxSHnHA/ElC4geVdPJXM9E7GMTFuZj8pyROi6NxWs7RFVuw0W30
g8dbRC6mu3qkZCKtDxrZ+r10xX4UNSNuVT8VMIivrFg0KuCbwZt4K2WMbjD4KRtL5xBpLzy1Y8Qy
PZOHuU3/0nck8D9beqsXJn1ORp/dCCIF7e2pMByolOZVZkBgM8Hxj1/p30Pyhrva/Y5BSB/c0Oei
sLAMZ3nuvrJ5HfZLMddni5QjxJiMx4aGg58x2xVBZO1c34K+Y9NdJAntZyMLPKvAhRfU/j7GlHaw
a2pfWOH8DSo2nlnqXcaF9ZH0EoD4xS8kdJprA3m3Sw4pbJxvCMjBLgoM7vnfvUtVYSeLw8RpPJJH
D7/3e8re4FwS5N9k/ocqeu9F0r2x6VMnPpBlg13hQ9AJPO8LO+q5E444hBFlERQMcyXRudF77dOQ
Y6lw3J5Uof2myrIm0tbwf4XYzJtUQ2lSAH+pe+Cg4kDwltO4Xyz16BYhZINllX9nD4x37kFcdV7k
s44LCJU6+6ARFvZcyvjMKHiB65bucVl1L1NWf6BBf6aTxg3U8Tg16k0Ech1SLNbAACC4oFFqQBZQ
ykP5j0uBgXH71zgoq0PowpvFN852v4UJpLnNzGXGxRPSbwgjKuKQuJhLoMObmsr1TSYNE7UNDiqL
cNkQ6IeubVJskeKsB9DUvbdshuJjQI0H39kfMrcYTpYVf3dulG9BA2Cc9EhpNbgX9pH5nClm3CKq
Ovs0QseOmzdhrOiznFdqOEw27vesURp8JruZCpduFGwhnOJqEcFGWrFunp79K7tG+1pU1rmSFS3d
E9aiOPT+ugTf7r1PBpGPUPHmDv7FJXG0S7Nb5TAWmQ5uq9XSZGmYH8lY/XBUkn/wINCDObelDL6A
sZIS9FM2Ut5/WDDbU9J38ePYlZ8Fs6zEVsY7mJJH4Pq6Ao3GgkHlm068J2rg0ADCxZxsS38XC7Qw
46clR5R+uCnKUG6acpEtQz/xnQW9va/8t6imF2Gh/GyQ6dNSrywWDX5h7Bk9CcDTlATNqa6KozPH
j1NRep8yTE9m7Z2RFNbMHRy9jgUvP/VR0pVXYWgA0T+6fXrwx8fSh/ksKoJCWN5Xry722yhzYRgf
3dKFBtXQiueEIJYa7UB4ifBjtnRRCxWw9m4JUOYl9uaUA5lMMOU2eGsD1gp2ZpqNtaDvLF1hIbKO
T13lXFROxbCtwfpTRJbwi8ErlwapFewVafdekJakTm+PPco+yi75ZagU7Tp0RvzzVtzp+1LLdw9P
P9svfAGhNyEB5Qz8bkWVpyBz7M03w80RzzItbFT+dJTJtNmwcwQBq2jgpsPjcQ5kuMl0p3az0zVX
TMIqAz7vO80JUHD2kQMDzCVBPZZN1iNDDqkzSOYRehdLZfmAE5wB0KuxW3cdsruxfqRE5TYNCsMh
yt5oKMCjN7jvkHDAtoYGIoWL+FD5L+6aCw1H1DrS3gVyqmx3LbWyTdg3l6HJjjHNRQcZhs/0iZZb
i63YltUFkoPNc0BM2PAt5vAk5eLIslub2uEtaNon0SLIBAvnMoDzlKJj7UeHBLhDIeUZ0wzvYJmk
+2imYblmcQ2EQ5SIQiTxAzK9J8xsuFCmC7t/qgsKf1nZ9xlutZYZBuPwGAmqRmES8ZIWu/nIeAgF
d/0SUl7JbL/+cO7catlaSPc55+lTXI/VZZpnyOZp8QadRz3A7HnBdB5g3vjH6gE2nJRF+8p8FV+U
tDBJdj9CaoEg6Af9qXCImYAvOgKNKQ7hMv+dWP/ehduaM4nX9yzEAlIHNuYJdtWGiPaYDUg9QJWR
knyyZOSs5ms+89Duk/E6Nnj73Pg3TF6zLaoUeybnkhOaCuBMaOdEC46WN5hrjS2b+SIGrFVilslT
ID/IT+lWxo7aiaJsrt40FnjXWUrzVjuPfo9TQzfDhZ5O9/9fKsd2L1gfWY7++x///TytKURMCwir
68IyDfp8P/kC2K3ioDmTkzl5pEdxa2fXeoyz678fOTnNds7wnk95duVADoNjrgdAwIZZm2fZJkZq
e1X46bcahjYZ8gVN3cDXdtuIXUN5FExIhaKPHPsSuNzAf659mpQgsGyqgDMYyuFAMmasaAbKnlq7
yp6C5tVKx2rvUeIMbT24GdgPp36lJVlhwYdkii6O77DP4PNdRdar9IruZfHoG1yaAe3H8THljsXJ
qa3VtV/qe1crfDUT1C2qz7jNGJsuAcqDN2xRyo3dLPQHOoAvWitHGTQB5MeFzB0w825fWaBzMusm
49UEwrarX+GfPmfKe5j/WoKoO4k1DTnM4avVsgIOVDqywrZWi9P0FAHPBCieUJRRUhc/c32EiwSb
05maqp7g3aiAWTt1H+bSr9+UZBc2FPk3O0WfcPkUPDH/B08zKtFhFGI/zWnEolXTKrsyITyLfXYD
MKkRj+6icHL7OaOt3az5y2Vb+IHzFlQORVo+9n6LO9S9C7ltcKwAHOXgFxke23TwP0M2YJD68l1T
wYjnF5cM0sl8bnvrj7v+bIGEabz+GnurejcXf4TIhu847b6r4h41fXucqLo7aGu96/lywkH4Ai1Y
Pa0P614UP0YrpVDjXgoJ11zPr3XjDSS7sx8cyAkWSgt/fId63XOzsSBwnYKC20qegeJq3OomA+dc
V2V/rfA8Ogn91RIEGiJATelc6cMMhUT3P8bOY8l1LMuyv5IW40YWcCEuUFaZA2rp7qTrN4G5hJYX
+tN62j9WCx5RlZnRZtX9BjTyke50ghDnnrP32krFXF1JUhn6nd6wb44ZNUoTDQ5T0uItsAf5MM0S
1lEfjc2kSGf1LDoIdEY/gCxND4mAT2IEwyMyW2TICJ+ZkjWrSDMhqmUtzKJYvgyGonqJ5ZaMYxfM
1BN9GmMF1rZktIHq1ETGutDhcDAjEluoL9dqxNdXiWhP/XLxOjxqcW5+IqvD1N22yQWnhzULrKBV
GPY2YRV4U1l8r4iqSMiFEDz6mbn3w9u0m+ybLKBZJ+c8qsIIyZtJOKFEhWctG2TBITToZ1wtp8Zw
qy1N3UXRDs21s7MLbPNmq1jrHxBsx1tpaUD3WCkkAn98M+B2hxANMZIiT3gR14V5pasH4662HFAz
9qxjG5z01ChoRKOvdv4IPaJKOnTvIg9OTv4ZsUxdmo1RrZnizGMA427M5bgY0G+uCGKj3emb7boL
YwiVFpUJGBl0HNjDm3H6AjW3lInprwVz4FgD9jivH0V3KrU7vzCDW7aQTnDeVaDYWTn0HdZFcNf4
vXOj1WG6inGhLX09UzuaGlsM7YL9ChsHssH49ufGGBUB5zV9/hRvAoKzcu+7F8NDpelMESEUSCo4
imF1dqgC8EvoB1c1B68Z3HNB0xaZxLFEjzzh6zqquAmPgetzUQDhyLmwXw02Ao12+GwbUZ8I8NvS
xNmXaoBdSxALfUggXG6MRb+Lnb3Bum9ttNgGakJd6sEJgeG4eEXgvuzskZiloZKvtu9pd1EZ77hg
ieuUa0egKv2178VEiWfVW5MkslVgQnhBMVZtfY/dASQDygX0E4xEaIR1rH0zG3sFY1ghpqulRuxy
PuemWozOr5r90Oqa+KHPzsSl1wfYIwutBjUBQSU/uA1kmkzr730xTqAqRXwCebUqKNKYVVnwJCBT
FVE8XnyLQzakFkyToXpC/KVx0XG7m7C07FsuEbCT5oeItmjkREi+GIN9jiGcKNNt7cPPPZFPw165
h1K8SE745xZ0oV1E5mPv0YJ59DVBb83yx1uzm5sm8ZueWR0nAwRuvWfhjoG2wZmZMci+oat9p4qS
EI9G2qT8sMymYRMcTY/guaGzr/WQ5N8tEvw4Iq0HZhOxDdnwWlVjdutF4IUHzFfNgC0pR9LqOA/E
9S5k2rdrEvBcoO5ABSKuXvQyMBIXLCmtMpqOFJE4ggosAJ1MP5rSeyHQBmmhRjpPTZxEGC+YI5bk
LRb5RxVtBCkxpnDx18Ag3PTSZkVW9fnWRhoD1xG4lp5C4hkG/9ybRr2JrYLmfVzHxKxwA7FjWYGB
MybrmDc9hkRipJCYhY+qhF3iGeBr0FkdOuX+EgXkPQoPc2GO+NaLrL5PZjzLOLT6kkVRsuQScxz1
yT+EMxwnDmwgF6O2a0HNs6Bu90Ef3pRNiH/BtKuzijA39mQcsS7VEHB5+niK49BnItHcjWkhaWTi
xNUYDp1d0z9PEE/2sr1oNDaA7t2omu/aSGwm7V3jcMAaHliUKT/bbIA92PALEAkHV7caDuCYnoQN
kkkHPSMmwIEJ2VDQKNUty+SlslX0IEULJ1Aw/MuJOI+1lKRdIi20JL3jmpzewa1YdrmuDjnBJ7Ye
NpC9mRUEAX6ZKgNrVOugySa7/lBxpW9CxqpEEYPqgORzslcBS9cjHCyAWCii10qL2ZrthdnleMQa
1pwAUgmqSKKpNECI51RDmWlYPQipOb/dhM+5sitwRkL0clPr6DrQ3+bnif4M/TWf5rbu3bVU29uf
gEec+hWozeIae1G+i2SbnJ2QoHMyNbYwG4qj7y01x2x3RIxtbP8DAYt1IAoYWvzE1enYgEY8lPQp
jEb0p2YOVkannW/QGxChB0r8qP/cZPLXgI1uI0vPP/7cTGGvcepApVNxgV5F78g5gn2hohej9eM7
2xw+XSamaCYxF47D3BMPQrEeMlBseZepsyZZ4AEw3Sa++ZDrOPclGqaBJRLMF/R/uHEM0umYjWZ0
wk0w1jYS8zrm7Eu4Qnr8ucEnlh6hhjDy/rn7859WMPwCLAST4AejBFDp6GEcPAqxDyeHuJL5gT//
988LwmZVuIUkX6yIXBqpM7gAhutxZDZ2HBukOGXkPGRNWhx/NunPPcpIVi8/j3O/zui3USC1iEYy
VBqj6nLiRBSD1gij1dKdrF2roBgEICKBvs5avVR1rzRGP6CgE7Xipt8GgQs7wDa7evYmhWONUl26
L7ov+iPHDmVxOT/x81jWWJuqhI2fVeVwzGakVV2Jk3S0cccgkcKoswnS9pJdrCPDNsbscUy8iz/H
2Yzk1jHnU+eyrk8CDtjerzV1ThjKrAlIy5e06qqbiEwGuyyzdWEUF61GFUOjpoLYU8s3wRJgVyb9
g1txx0PBYDAKPfMJC/QqeDpiAnN+Uld/j14tfRgd0Lc3nBGoUxL3wGFYHskjArRh8TVM5aVsVL2D
sjAOTrezgZMNg11s+xqY+fx1eTuUVPExnV/+8zPtAGtx+XPXTBLzQFsNdlg+HVDmQn8JOrGTyPAy
M6JXwUWStUT7ECURwKTw2FVcqIlz1UCRcG+c9fw4OhhJz8Lvn5vQEX/c0zvsWZ2s5s6IfxCM74Bw
M9X2LZO9lSs4ijieyFR1jRJYEqSdEJekm+PBaj71mUqVOikCOrr3C6LyDhll2y4cKNYBBuwIScaH
YuWtwXS9Rg+ALBObFmE+Cy9qxDrqYQcaNAWZOEt6WqZTRDdTDuMiRgn5T//nmsTqsHInJrlkTM7a
DmgN47owRYjgZ7l7/seNrClYJsqXtZOmT07X02tKvXMvOyQx872fm3F+iFCvjszy9//B3ow2C2vf
goX6RRXOtqPPjt5xY3t9sbcqM9qwfQjmcaKtmdcgbed3Qro14bSTbEfpqodpZgllzNuBwaFeXvy8
T51bh1a3kyPHNgmFyGwUAGvU2ko7p072WZodYP9ZtEcREcy0+HwfdN91rR5FBbdtqNJ3fbD2o/eA
slv7NTl0hAjaune8kdVp734oB36g2UTtc+JUNaq+yL2nAydWutM+QdLojmnvwut1KnXJK+OaZYSZ
WpEKAc2IbtGFuFl7Bx9j79XVgTDCaZ/bnTrKPsGsmqb4XIs9uafDzcy4PThaj9uJlaU5pjXhYt8d
DeudOzuF4LQhwy9C/ab3UMc1RW7SiLSKjWfmMBI5C3IGbLJ0N7cJIunT3mk2gjhPKHFSY/YPIcpg
69+Iq1bDKPZTPFvQHCK2Xp+lRxYg9pbAewZWfhrsNE+BMqn9pZbrr/lL1sdfWU6qUO/CgGzp4Sza
EpEu5lm47+VYbK0hvBimWYCu6wx0NOgsRt436nsX5piwFoVeeqA2cf7rVYLCrgEcp/c+XpwJXLqT
9g8JKSv4Gu5FNfYPVa990td2OT/xVDcLI30G8muIVvuqTsYH3Z2iHZMHcnodc3igYkvIcs8+Ajv2
N1WVQCdkaXNx9NmEXqfbXAecEjCI5MrKTZ0UEWr3WNuiBtMv+XzTwmVaDG2eorkIR+olxla6WX8b
veGsK4Pc3im6a5Ss7kavKS8/N2CskcHm4+3PoyQP2Nl9/Urpi+sDiN5WOfZnEIc9J48MGE/Wq5l9
9GBbhTxX3ijPP/d+bqgrcVgb8u4f/69zvh5IhT+FE0s8giBb1h8VGh/pnkWU/yJsDHPLfMBUrZg4
qxBnSHJieiNoN+9ZHt0UKbZL4TNwq6K0P4qKO1ZZHX5uGIpgSm6rGIB9PdGDnN0khm6w6UW7zfJP
xovjCTsRbRjX6PyDBVaSKVZ45kQTrxth4YRC7bgqW9xxkfYlxti+CU0kRhjW94LV0EnXIUi3Dk4/
QOrhuZhoxBlWhZSqDBkYW4O9TOYn3GHNYubOdQdBj9q6HwFsbB39QEGfr9yQ6OLcTO7Bu4GWEmhu
hHrzOJZWQ0t0pW4yZ3dkpVCO9S0mQqBXllsepB+9lx5JU+QB9Ue0u/2xi/TPQRb04afxmqgcrYzW
9Q6NcKYcZUMYi+PU9U7pDjPo1rXwUBFsMhZhgWFhcsqTTf7OyQoti14dF1KP3k1iCapTLkVBUwN0
mduFPzeha/5x7+dhQwsNQ4JuLvMMxDl1LFYzaRe7EhvyygsABcPO2/iO/tl4StvTu4lXpP5tRhfU
AQCiN83BCO2jpcgma/HbX/7t7//xbx/DvwdfxR0qAQIW1d//g8cflNcQVcPmTw//fo4+6kIV383P
j/33y/71h/6+W1/X/+MLzvebhz+/YP47/vsX8r5//F2rt+btXx6s8yZqxkv7VY/XL9Wmzc+b8wnm
V/7/PvmXr5/f8jCWX3/77QNQWDP/tgAu+29/PLX//Ntvhit/NtHvW2j+/X88efOW8XN3X/X/+d//
1+u/3lTzt98IAvmrI5Hug7EyWEcZwv7tL/3Xz1Ou8VeUO5ate2hQTTTsPEVmbBPyY/pfdUN4rs4/
w7A909BN67e/kB3x86zh/tW0PMkMw5Seg1Re/vZfn/5fvr9/fJ9/ydvsrgBipP72m8WnKX//mudP
55iWa3mmjWHctg3LFkLn+Y+3KywFXm38LxCgPn54s1pXvc50yEbd3Afls9Y48bbKq2c1Ma+ugYtu
DciklAnRklqzXtclIMHK1ZFHWMMmaU956TKlUx8akNZ1XrdXXUOIPDV3rfwQdfY+6MEmCdr7XLTf
qBo2yGbXdPW3QSFeJpOop7BLAae3SPkZ2hWw9EDDNjCJc++pY/q0iKUDEuUpG4Ma36tPv1LbGN6L
rZD85Z4dL1b/9EX+san+edOIP28axs66yTfBtAhshzTNf900uUdHDmHMsPYg5Sy9YUM+O0BiGuum
2scutV1Mh+Fogz2bOMPXpPsWUfMV5NJZkgk1IoPyF43Rn7ukTVZk35yMtP2oLV0eehyZCh5KI9x2
VZQGC964Ibi2nhOZtP/HBzHEn75jpu2m69og4MiGti3nT9+xTVutCCny1kFupCujdO7yksZ+HY0X
xrMBWljBpDSJg4N60EdstgmE/7XuGrv/eYt6wvvznyJt07AYUdg03Q3LcI1/3aaRqYopjbJunXjZ
Ibs6ut0/Q+BeO0n4wKkIMRkwFxQvUHpKVN7bmUNIjpyZrAdG2o6NMLWNoZn4gXkaCNBjOmeGLQ0j
et1B7T3LtLG3rvHQWql5Jaui7/CedZVYY2pS2kAGV16/e0OY0do3rVWYe/UT/boGWjzJmfotg2iA
srWLMjlxk6WnvJVVle3e51vGnM5XHWWgkKmxoDzlF+Luesa8b4GABG9mT6AcDrlV+y/UtU30JgUZ
r76tsQwOyoehneJVDscYubHx6KX1R1UCTcL3F7PArUEMJSmNIh+jVBJ6p0ByUNSdJENiP1WBufHZ
S5eRtOo9KjmxSeCSbzJXPAbGFK5aVgRLj1Sdm458Hq7nAFnHadrKiS6Z38RvA/Lis7LvISz3D/lt
6GvpEQ88XnAZnRx3ZDgf5DjCp9fabrBjECoYZHFxJI2DlOtweKlAim5nL/BF+TWghs7ZuPVw6w/A
pdxReus8KyukYx2TSD15sKPEXMGGnBAWKtAMnv3iYdDydIeYKat9qzPUQEgZ5IZc6k9KvWsANY/0
Ar6J0cnUSWsg43S9TSFbDucSzQxDLsxhuQ5GoxzqzSAB51tVt25TbLmIZUf4+O7RHYN9hbriraYA
WprkqZ+klXRr6phZ8BcdzWrCIF75Ey3vatjkJaildkukLZdPABlUoTEaakhaBEw9kV6KYIPZ+jKw
HX8WKn5qvdasZXvPCQ52imT4Ftcd/N8yJj47X2pxUB4D9pveHrkGM6VKS+s2tAqP0HFOmFJnlYCT
nhl30HV7nTzwVmG81vWtrDrvVpvU/dg7D27mw4RU6jly1VVzIRqSZIRQnmkdIzqyPSxhnEeTAJf+
oxn99zCHaiDGGo0iWkxmlM5VZZKqpsyaDXED35BvFxgy/VOqmceZMyNgFSdZvhH5YDGLNr45en6F
MR+4wzUS+hsN5XCEK1WxVqjE0G+BzG6GuG6xciKDhrHQbOYDpvYhHRhO7a5y/9bMsvQuaNFd6AX5
kkMB2dQZaXCDb15Ms0u9N6KXRvbBznMnMlAGd21OhFFRPCFTE0DNutig12u+uU4w3pSfReMhfSBV
mW9T++xCeC2TB23As24Bu73gOTpSO4cLVSbhWlcEmOV55i9yZb5AYYNaAAK1n22hY+m9wwg6Dgwt
CztEPRsaUJFInYMDh3VhauMHM49fzFhlGxKcLjXe7RmYlN5luoU7N3K/CM8lFpbAU5yu+Z2qbPSf
6A7semRxguGaPv6y1lp7ltGOSwA3W0XNaEFyvjUa6mRs6GvUhAvZObAuPPkd9y9JNbanjO7Gom9s
zm55uwnGaHb8yEfwPyiSJYdBxW9dYP9A7GW7DD/yY+PbCgeLJuhqTPVjoOZDdcSontE+1rOLNZln
vcLZ5pZiAcsgX8TD+DI440SXYUS9bOYrYU70xmJa5ip7U4jx08RT63Zqn4XpIiysg0cAVMmB6I7n
ynRvJeCtEsyMnww47zwFtLH+Spm9zWefd10nGXJSHAVJe+93+HZcZFTLIU3HrQEPV2oWqAJTlltE
R9MlZv9mV8xe3BhrKwLuBpQ1EVNl7617twTUmaF6scZxl3btzhia8pTr/TM6AQVXUvPhKH22otef
HKJG7/LBvTphWS7Q6NZbGFkIS0ZTEi2CZBIhLYP6AOiKNjOxBhKuXLNHUYsCJtcOqe4Iek8NEX5y
3vvhe4b4ON5IAd7XWrDWEOTv/MERa73ksh6re/LNkxcNPX/uXsas8z4saIDLVhtJhp00izA8tXWZ
06zLaYl+FQnWWNwGRLaCLy9ZNni3+fBhl/o7EKIVEmTvksKIdzXvJiC4i7hrD1J4SBzWpqeNvfXT
+mlKwcmhWwbvRKAZFuxgEdA/V2AkFgIXIBLXYItSTN50joBt7Tzh0k435aCBMsPbgAbVvDdrC8Ya
jZ9KqOF5MuHZxoSGb70buDfBBhzam1bpJSerlLwJDWArRDyuDi6tjrCfP1dIrrASr6OFJMbNexrT
VnqXGI2+T7AnwNBbEo0DVTAR/qKn+OR3jqBnOtgMTtnfujOAOFEZfMqgvBqWllzN+aZNWRU2/jp0
GJjkdfHHf/cN7jPTLtP9zw/qnVavJJ2CjcaJsAZjfffz2gnn1MlVs01GZ/Uqn5pBpTMFLXqs8SnF
id6/UGjXKIA6hykSV2wJSWuXG4jb2MGrzTTaxYJZ+aH2owFjYqgIpyPAIwkvdh89SuWLZa8U6qhB
kk9l3FYBcm3GZrhfkPQOevTo1z5OqtBJ1qOWT6umefYF5wOMA69VC7vb7+K16OtfQiYPhSyMlZmk
ySLP+qtDbG+YtAUonfoqiFvfNdYnjdxnt5IgSIBJoWu5j1UDNtHAw5XXhwmSHFJSHVDjJLhSJvai
RUN8HHLEoZGdr2N8joSG6kgxpTykRXM/mR34Y5QnrR1/dUjnV4bK5WL8amWiL7245o9x9HeupYtB
ut+dRH9tdk/sTfGahWOCLZFZX5zqRPoq81unJOjqBDyohYLTpD9LA6Zd0p7AzIbov69Btwf1LyYG
EeuA4d3rVHYXyvo7GH66h+qzbZEUK0bQ47i1origUeE2CxPa8EUA0U2SoF6NtaafLG3OE8X4aTIk
Jq+cDwkwiv0uLU9kqLTXzk0fg9ogeYBMB1vZwUa+12WAzzaKMzD92n1WIZxBsN51kgtgCj6zSpL3
yAmdpTemX+D4IiDNCNlLPWDqGoP8UyDzVkNckjSn13dmRPg7atqKJsgNnotrH5awoWZmwJAWXLvS
zzaYchor5TMA6/g8WMk+7VGjO2nxGetpeWOy5F50AT+CqJbSwK32QcCgR5jUuEk0ZxDJW6cuPQj7
kCUbQyAVBNsvhubY1kAA2EGnNT1rzrCQiEhuhPnB5Ig4MywGW1DvQCUGUiDJ8qIc8Fs09WAK4WMA
JMA1xSRvVNvaSd9V3G6i1L7rHEBiEdMG1nR4xJs+RNMbSAomG1KP2+pvYQH/DoACHx1YOcD3Q4+T
QAnCOUWjf2k+XCpVgwFwSuKBgv5Q18okqRQpiFbmz+REzaYbedawlJSW59+rKVhR4mxtK/cZ/wtQ
MaKADxHAY/H1gLYLKptF7GQAnmjSARktL3GO27nMLFSIwMaWjlclq8iKTtifKmSsxTrtR2cv7fDE
dk6v9Qz9FYDg3CE7oDPMbsGi0URMPHej3AL1auCjwm/FIXEEProBCG0DhFAbw1niFqGiyJZxCv6n
grA/Rs42HOcEgqy6kxUpx0ZUM0LycvjFtG+82PgwGBUgl+1uKTtvXdlEV3R+9Y3wgpsQPkRUNtq+
MJGO61r+hcSquRmSkGhCQu5R77nvRtQc+dOfyrwP1mIyYJyk+TXRGdBZfb4DyvFYDHhUHRMJdoWE
ZZN72NDSdu/mBfHOuf9EuyEGfxSYSx0hYmnY8JkyTVt5RYYwyh+Iza5yY6tTs1OmNjoBgqQNuwAi
uDzowJPdoyfSiZGohK1MGEn7qAU2cqZSqIuksB/QuC/CqD15XN04C+e/XDCTq7ZwdomWb2ELER+D
m7OQFhUOORILNUgBzDx6KUNPXn1nJP4xvfTdtAwiQCv0ekmHUv1HTElAgc5iD1oa61Rm0lhV/Txd
Wm14CCZyc3Nh3mmq+ZUiEESgaApkalYLBKuPb1xJK70Q8dJMrU2U8XukIFfRbPCtIguN5a2uhr2D
AmQZD+aX6rRfKmZ0NyGShZbKnJViTRRuBRTU//bNCzslk6nMLA8aB9imGnTq2Ww1NSraE/wApiQK
noa5LUEdc1a6/eb76W1SckHpWnBaSfFlqPvURxoFQGgeDMMkh/iJAhUkzKKRxpvHipsTNV4hYxoX
ttZnc/Wwbc3yKcq1pV2KPXihRaRnnPSmMlnQI3gidC+4dTm88mKPLPuZFtPaJpeN8QlnfCvSlnCe
l/1oHA0T0JA2q6E1sZqmAAmYO96kWfcKsX6aszx1euBYzDR5CXv73lMOCAAmAJW8Z/R1dkT6YNv5
rU+6u2TeEIfVvkWZjT69JbHqNU2YVPaec1O7yfPoir0azPvG9lswlyUgI4aeiDP2Ux6wOEUaLbX8
gZ4WvXgv22qZ9aAZGh5H/KaLyAF/ipGBrB0sxu1tYaUPvgougkglH48UIytW+rMOMHVuArrZcALe
fLu6jzRyL3VV3QY1Lxic5gLsZTY8hEtzPsCaZN+k1TEEOKHs9INEQS54HTCGLz1Bxa/F8WVAmbhM
TIBXQ2mu/EnHG1Bes+nOMqrFDPAfVHunuV68jwWOxag56eG4j4mXZV3aoOyglFy0xm7axpyPzVg2
60a2b61lM7QZNyVC8i1uKS7JOVybwW53ejnAjiGrG9lHVRUkGeQackN08eEhqzAEFgFdYhPe6Zp0
o5VNdbayAcChWCp+AT8mfU1RKPbOzmjISTRcHdKxi0Vyml4JXb+NGU0mPekpCtj2VCGRSOOLzU6n
ew7tiI+kAQ0IgIGq1WJ63xBv7qTSQxsCM1QMEcZde06KY/wcmw7rGDKqRoXUH4Gt2XAgphoSx6oE
JRF94H849cMkgRKUN/M3q7sWAl9m+giHWNZrW4e0mL7F69gThEA6y1bPOncFeGVZmESympiAEZ0p
rKGk8TgkuEG4cxgAEdKTBFtcph/9VL34VG6yqcizo3OxwAyHF8Xf51X+1hc98DkgcuCx8RJ1GGSF
90m7HqMOYy+3hSralzl6V5cxM/1QtodLY4XeelI4L2FYdstMikfAGCSCF98Mg567ZGxWQSaf8P18
T/HwXAjQ6qzJNsBcPlziisLBOLWp/q7I1loNAQ6N2KFHUBXdFuHpc5HZl8oImA1J/RfQkbeqRJ2v
iJxdVE6/gWwEsZh+tLBLhjfTsA3G5EYaw6/OSb98psfLwhKPQwd+ydXvGomebrI+0oz5QjY149IZ
knFtoiGoreLeqT57FhdLYrF/3IS7nrzljQ5VPqimeyvDUh6AVPYN9zbGU5ab+bXqWwJ08dA3xWvc
4PC1tXZckVV4QE2xCAp4BvUPDBiz8ArQwGiTIqbMbQ5N1CQhpVM5MqzCmZV1aOn0INvXBCFaAi4O
8wljUWjJiJ6F/hdmqtE1vuEl5ucqihi52fE9eTLycc5ZqkLHvkes6Twa6tlppwY+itZsIU6qR4v3
5qo5XrPErR91Sx4SWRt3U1jO9VwZ4pb3XrO68M6xl4SPfHnEYE84HX4eGmNerlrbjXY/D5WE4wCy
cB8NEjIsmpvHStrWxsTaBnVWcsEw+zfkfksGhstGiHYNFQRmaW17V1ZsJ7MAsyjayNpNhsxeDU50
buElz35plIiuhcdX1mSvw5yKLdFzjqMoaWyAlERgKB/JOj7WoaCn4EUv0vLVTRPT4W7T4jXRDWAJ
o5Ztut7MX8vEucuy0LkOhdzGRt0c+3zsF8P8rrIc4hXRGnNoqzY9e8Y7Iof8NVdcpbWmFEsXP+i6
t93+1Y2je9E4+nXS8D1aFakmFmDyBwt9TJx5IA27rjlFne0+9JO5y2AHnsIGP5IUOtY+EV2Nwb7X
3JayY7RefPg0htm5972jB0eMFbu+5dJu1wOaDkfdV4plid2PZPGWNh0Y0QYnISgDHCjdZl4k83oR
8zn8pnVLwf7a6+qxGw3vwsmdIli471EyG57nl6KqJZC9c288EU0HSIzDI97cfWXC+IgVmU9+qd+F
eb5GMT2uk8nT173s431VIV1Bs/tEZKdzzDvEimTNRK9uSWbllGms9GQckffMsr1CwAUQZmWz6j0m
9Do5v6bGcZoioj8UsQ9h+dFX7PCj6WPt8IqnNiIWNCjkm+UgpeNtHpyWnHv2kDPYJ3jiQ3KQpUKs
rQF9nOHRxG4cmxAwISRRgovMFiduNxHsGdy7XQtsOKm+DX9cFx7IlilGtEDa9T2SvGGbk2aY18E3
xAOkPTG+pECWtxEW7SG/ELeHw2XmLCuLySbx2ug2Zi0PCFokQu7I4J9B8WZwQ2tNK+aB7m99HsiO
uzcCb0sdCcJQqRvi7N41pk1r9VIAocKaO0E18ZydW7YHe6BoDoL6ahXuDmg6rAKvA4aRgd+Fun0e
2ha1gyTkfsR93KD5bfFA7b1Q+wLv4UWgr5MMqGmem+vCihpILthGPADeOgMfLCXSXI8tCI0AiQkq
Lfd5CKtoa8Wz6VDXH41x3Hdj9mDhQYIR7+BhlNGAXd5o96hPphVguYIVtLwSnvfEYO9GM2e8D0fh
OhPlbRsYZBF6jb9Nx+gXdfBrrCZ0All3KzL9F1p4d99GNpVxDfYBKScNeMYIcRZikYUiOHn3uEiW
MsAnYQdGtJm5UZsqhV1WGMOCGtS/DXLWWzjurFUQYBeCbACnpkTdrCSz5lh4Ozd10RkzS54jxubj
hSw+G+DawWb35MpH97yk1ARP1y2TFNEE5wGCRAVAv70C5GvTKGexYr9ILxpXTU0mQxwkZxQdTILZ
dbG41k1x0GMv3lge1BP53aLHjMhd+HmbIiFGL6U/HbS5vRsoxQls0Izi0Ng4sphFIMfsjeYWbSab
3k92RQq/bip9D3V0NABVilL6OgmMIXSZ+qQITIlRVJse0GWSTPdUQuLA/M08aPNNk3OaNVvBJICR
ljn/bbNS91DM7/n7Q8xNaFVSa9Wljrtr2SG0pgq3Tj/eyqY7NT2mlqCOgbyHecFYhMNl51KtIxFF
u1iUCHtZUDbWJcvjz6x/y9gHdn0lYOvW6gb44VbhEtjpoOQW8WeSs8Rw07y6IUmcz55bnJuD9r1L
oTZ1jf3kZ/19N5Wou4yGUZJJuLKORhCcUlbMRr7X/B5IWb2RzHqXI/YPQbrBZpaFuDS3D3EDjBzZ
hruAU7pnttMsWjU+B7ELNTIwiJeDxx2pT0I7H23aksGcrMGpDQ1bjVrTevSS/AsnLYX4NL41ntnM
1LkLkCuIj7k60OFh8QCKAlWWPTNdJPoZsv4WHNspVA2S7pyBsrXX+pM3eUdyt0aoYovMj58btFkw
rQg2Edm5oz28cIL0y8KXWLmgDJMA91KgsS72O9RxnZ4syo7MVlZZ3sokdDLNARPmo3tOSMRbD7XY
M5kBOx4G8c4D5bEoBsi3aQWMmz0DWiKQxNnqu1VB/DDpFnaxUVtoo4uuNCB+I3OZAVTm8NVCOTty
NfIWnI4qG3ZQKZO3Apa10POjNQlxtNl+cWvGt2a9ISieoHvd36ihQRk6Q30QIjI/Ckp7mSZQo82m
m9tfHUj/zkLermGxrAA+t2PlLG7wPfuXgTkjOl9vSVos+Ja5OraUQ9mcaEQAG7DdIg14tw9lZ/AQ
KTF13Luxu0tg4q6mzMg2ohnNq8N1jkkAa/XW2tQufAa4z195d416LdtGAL82ZIcx16826MEesSaI
Tc5jaR7EuMkQIR1BdScL0hwPPXkLJWLhBzz2FyLgBky3jD8Tmt2NtLimttiDigk6XIVlSKbEv6Xz
mF6EmMeS+0SvXu3YuXoJeuvBTC8Wo3r7l+Wfu1AjFq+g/zGOztJP0vyZfd/Lshej0kH0m0W6RAEI
rdK9sctlXmA6BnhKunlstVu77r/TAPaWE+K+w5QEgLW0DxVtpSTFdJwROO33SQ1+OyQYXpXZLmy1
X3gWCb8EhrbGnw+XD+3cQ51DLtFccf+fRJ3XcuPItkS/CBEoeLwS9KQkypAt8QXRcvCm4FFffxf6
noh5mejpM6cNCZTJnbnyIy1r6M8ZAxWLmXOeqm1ZVvS8ldRVDGLD+kVRY0UK15Tgc4okvZKpSIK2
ZNYSdvyjMQaOm8X4q/z2jGuIRS8Ld0bZ6LsZGCrFdcvPdUs2L2tx8zfGU03Ah096+alm+ce/HyVt
jvI1hpdscd78+3nadcrjf//KpsZEFQ1m9Q/vXBcuqYh/P/z3H0oBhI3miHHtMBn83//y/z+kYf7k
gKfbZVXOd/wPEV2NQBf+/Yjl+q/Vpk82VQW7ylAPsaaV+1lRiTeUXfHQ5SOidMf6g9CzdahbXdUc
HupCiq02tjRtz9lJWDEM+XCMdmWjfTqjxZnfAqZDWvd5cIoh0B37pdeqbV6Hl8LzZlgQHE4QJn/q
ot9BXs94lSDDUAZkw1gFg4E7gFoDd371kotnY2SDC8SW5EhIkxwb2cbSFeUdNKCYdv/kyDw59FK8
Q90dz0ao/9QcALE1OcmGWuMfI1TmpmiosnG19lBzpuQBvJij255Hh5fUgh06yWHaDpAYfBx0hyIF
1EZSH116ljsvm67tAHhj9Mj5UFiNkAcDjR4w+E3mj1OCeDeUS0dkkYPX0urkamT60l/813ctOKRG
uFYITL6Hl40d/WL0mP55Lteu0t1NlTcnn5ABFNTwzC3a4+hhQGRXhEUNu8eRmXCm4dTGVI+zIznW
EA5G23X0ncffPuChbT2fK45Np7mbvjAQLUfA8hPIEX9cT39JGmx4qqC1q6lhqwmSria/6hBSsOIV
/g6PzRtcfcwuCWTkLOQm1Uw+ASERZAm0kGrcWD1Ot3AEfvHvia2N6X/PLv9f59CWW+u/R315iP97
wpUfjVtHR7JYHmmjbXn+/z3Y//6hmUMYjAhpHNWUjwlCzM+Fp+8h1da0/+RUNTEkNGZJGEpYa0Yg
hHEKit3bmXdvDrkmGdooHyKql+NeqfOQl4/0HvxtIZwf3Z5daQgNhBVLV9s6TPfCZfFysB6fHISd
Ry+jqmZGoIAkqTyCSfO3KGyohd6CeR/kbyu/i5J+qgJUKH4J0hkRt3pCwqbJoopNl3ttQvzLq82b
reySVm9YGXkpvuRSgVS68muK4QcamASwa4T7ceZZHJP5oWfQFDRF+9LhiEUCoCrbKOqBHrnxVhiK
1G/Ox03jQLXOhI5mWsMh7LSqXmojLpor3KDVVbFuk+7FHi59+onYl28NDaC8NeytUVgMMob+wWoI
7LEYr0MTZ3Z0B/dFzVjt09/a5+e+yIBUt2O9dh9n2rQJN+cEkS1c5Zx6eKNeR2/SgC7zNwVInK39
PL651E6s0hFnjkXSD2cM41rfN68afZLgBEKm3qPH2xGlC1fCCzoN6kckRLHn9vTP8MHgq9nYMuuh
B43nehbhrYgOxc5wyNNWNNRRNcIBmzlgAp5oABXInLUISHDMMZdkNEGuaH75k7N7rNimb6zN3rGt
mPZSTfPiDPnahaUAzA6MhgmzmbTL8MRQFvh6hU1CqUkLwIF/LllppjeJwdCGEq7IYDpWeezYbJdF
TC3edDBAnUQermhrIDVv2sNBU4gS6UCQS4Y2knZtEk0GbyTDiOfTKkic00rnJnSeTnN5ZlX97saQ
yW6UvoPLAvDp3Ln3NXwNa28EGNUa4Q27kdzGLVoQ3nhqeXgQtmYdX2HzLiIBADvan1LS3E25ry1A
oPbYb0XxbtC0YNnRuAsBmcLucI4+RmuSoBZfZlVW21RnBYcQtx9KFW+yrgLkS3H8nMzfZL3Fjxt/
mL0YyRN5zSEt41/F3SAh4rmpwuxWey7xEO6eoZAdSbUwWw+WXxEkLuJd0zC7Vpb6YJaRX8olIFd7
xVGPzXpNNx0c7ngkIMWReAh/SITzVYoXqzbepnhmeoVS0zlkvUehGAzy/Xo2uiPv2xvkPe4C8PZb
TgdFmL8YHuYh3G/5GvjnriJoy8rncpdkugqe2dwVPV0uYSkK6msNJFzObJBjwud8eVZ1B827Vq9s
ilyU0inaDDnE1zQH/WycLXSVgygobTLmhBmR7988HBHmyDvZwF8i8HGqK9iAZUMlsA9onid7C28p
WxuRxzArNzYuppkVByZQG5XYeMVraol82yYhT8yM4C8rPjfD/OFgcCKARVJXxnTmtHSXA3RbW13s
M8k/KzY1MEzA/MNcbFs/e8fVPO7tGcdeZEwU80yVTc0HPH69m14UtWtDO+HisKyHeDFeCwWUvm5J
B3Je/q309zTVomfOwJvJIBeQW5zMAIZzSo1TJ9C6Hoq4xpFVYf1usVJ4Da8I8bw+cC3ytQaxVv6E
Wob4pM8rzR7mk+0DcvCS6cO3cpdHgN5Od6K3YeomQmmqhfoNMn9l1Q3kFMZYGErJ9ICkkFiTOkN+
WtgWpf5Xz9WG/qirHznI/0ubaoWSEhcSWTumYE7F8+tsR4caZldA9xW5GaGbS8UTewPepy5LZEBc
tCJvvLE9ekgS1w/X8wzaiOGzd/BNcuZznBAmUmI/pZELirvEN0ngoXJqGH5h9+7BhluM/uW6U0TI
EfDh/9jfmdgwP3vw3PArbdxyk+tYRT3/p62kvqE27U0Pm5PdQmJH6mo3nS2pJERojrHgzQ1EzmHI
dOZTzOhqLkMdDcxBonORzRE3Y288SUYTfInc561k3JOkfcH4iiQDII6GHc4hzYeFI8fo/c+o4EKU
5BRJD5rA8paPq3i5S4RJfRo9PZgBb0306jC4oq5AYUGKIAIHgnOy8sN613bghqk1C6Rlu7xRhhYk
jgNNgp1BjgQw49H5C2jDOMEv4zv2UChYHU32dSS1c2Hm7WHw410rlUAVKuhFqyVtiJhinMbst37O
B4oVn3WcLR4mSCC4LlOyDMXLRCHSODOGdekGHfPuFiMeQ48UOp5n/RrLeWSyN4XFPj+IR6+AmyAY
J++s5b/nOTzCO17jeRCQaoe7sJLLYGgkhJNrx9u28oa2XWdQejaWg8ss1XFPCEazFC9ATozmfmKO
oIeBbYnX2kAv4wHcmrl6Vh3uLpAZ3X5oSm/H20pfzXASNgS6aCYemZWnuEl+zZocGcNeQHisR4Eh
w2nlZSAdR2ysDP7SDRvKmyl9bRcTR2UuwGlAslE5U/xCMGmVKXh3hBtZcCt9nwxJuZWwMYA/iFts
iD9Twzsf66l3nhxx7uYR/Swq3ns9EbBmFYHhKASJ35m0KYXXZiyxqMAuBFNDMzNEHK0H6rqYKAGI
OxhC8kBBjgkY1zOVjgp+1FBk1Cd/ppp8tvLIGen6SZGr7Uner0m2g1vlxrvW53Kttw2V4F2L37nD
988AfhOP6fjcDcVeAAtZKV0d+qVFMmzPcoYCnNpsIFq+Sc3iOtWU04r807ZQhTRZoWtFf3qjZzFw
+5STtsXa5OTfHGbSlyHrIImnU7luvNBbGZ52a8VA1s31yYi5oD7N+Q/ZP3rflsZhNro6eSOjPYLU
KA4iJqdNmqcpWSSug+XlGxvHGs8Oef9Slw8hv5fDFgplkm2VFy6b6n5FpvgS+9a1ENGaA1gY1FGx
zXu7exQyR0kRFheHqnw13e69ct7aIfwsYBPsG1NbR8RQSM89dchVx7hdG4SNZxpsGI4oK79NDdEq
0wgPM8QxIxwN7pvkPHnNKSdUjGyrDLsulDrDhGhUtgl+NxtakS5pxCNZgXfW/Natfk030PRUkVDf
+qRtEShjFJWq+85sQADKI1CYwwtsnO6xVhzIJGL4zOSIzIdxIb8IB9nDS0S+4CHbeD6UJxVlHteR
emc0drrFZMqrRgc8pRZgqHHnn5NJjGtWRG7RmvvKDXbL+OC5Boz0KCcmkTpjKb34CcuJNM3ANzaW
OCPaDIxUBk0DoTqiOiOVbhD73bEhLclMgIto+ebAbdm4fh3zD+1JQ3ZGD49sPvtmL2L1HOYdU3Ht
eehdXI4jEpzVrJxsAmlSQw2YMDkmILrQgnHbUm64ol/KJbsUROYxG8lCirEX61zFwMOwJ4ulQpQ1
fKU6Ya3yyDhQAfo6TcmVCooBLeB5SPtXqpZu/IqEXiTSw4QCA4WSa0lUFIdp4urap+qtKWiU8pYh
w7YK83LXdAT9zUWMGVGyMT9uuqYFJFR3XiCpEJ0llAw4rZFmvVtueJxS/9ePsnsXQw1yMFU40931
sye7ZqNCBH7r+uibFggkFEwzejS+k8knhtpDiKzzs9SKc23i4p9ZSb2OCSSWmG2TpY8cDmlmTZBl
HPfg59ODkcr9NJ8UNMyN7nCz4Xi6r4cCjJb1qzfLl5Tbw16WOY87HpZtLGsOiyTlrfDAuIsAfoGr
3MS648tfCqfYOkb5KeLp05E+VRFzf3T1+GPCnseb7gSTht+gQSeFjiDjDb/c3nFzqnRmQe+hfmLG
CPIhZlVNQgY67abuOOdE0N9XZbqs3w3E2hGeaAN6LiDO9bebMEJyUTM2xPXfBtLEJ7+ijmbwcaFR
cfYA7uAvQnTAzOnXmUMBGgGd542p3pbN/Qv6xNpr+jduchO7JIg+czoa3Da3Zdzd8bryF6QpYpXW
TbFlzd/Q1PvNTOtxzAwK5QeUUACaZvi3BzMEXTiGut5Ktq+5wpXt8bE1f7jvy1VRs2srjqGB5Rzz
2cO3LplYpPvGbfam4W/5raoVEDstGMLuKAFHBbZTI8NBeaqTO0+LThcXMGBfw9QRUumtMuN1eVC0
ZL7EXm4HUKrohELDm4AZz8N1jCzMbsz3lQpvToErNISE0LuPcpQ4Y7P8Ta+ZbVAUCRGpovUyXTzL
aKotCqxJcnw11URiPBj1VcGIg/g50xE454yAg7YbIeXDC0o4hHVLxTiGs59Qnc1u+qh0JmdmzVXL
08kEAFLyH8bl4MGZku34t1iaLTuPsQ8OvTMe973ucTVQZn7E8HboLNAkGZqCbOoXsob7uV0IIDnz
Jm/bAJCaqFruw+JVj91fgJvPoG7kGhG7XIFuUGvodAyR+8CS7bxrJjZGC7aYxebog5WWPhPPkCrH
kpwlcvCPTqnMinKxC43l3LOtSxrFnz3Zfb72FHN4PgNoSYegs4BDl0w3XRm9ZNa7HSGZhtNrkYdf
pewh1MUo0OMcXUvcUf6UvZc17IkkznYFZHeoZVkwq+FH1eq96KZ4I9uIwKjScToiXUbEdC2SVRvP
OM2MYHfGUNy9qT26MVTGNqwPBSkoDE6Sk47C4VC7N88cFKFp5yeZwkeKrj6XJUsVzRE34a5IcUtr
IPZNAjH0W3DUQk2ae+0n7SZ81Ppzx0gryDVjH+YOh4fSX4I8j6PreGjZ2dUZAewn1bfX6mlgjQhJ
Re9yMx2+6jLfGP30xAtH4dULtwC+3EZYyOrWFzSLS0Nb3aaNisde0HouOHnB+sc6Eetf5nIQ9gzO
KA0L4/yVTpa5kXb/2sHFsRPC+X7KhuxqKUWiPuACH3ki52o9Vn+EUpCpeu9t6G041j4X2uVoqQ2X
MpweYy7uVG4zKYjZDVzNApUVpS9jQpVq2O7wv4ASfWpmu1wX+YRXIMIoV4b32Kju6Dj4JevFekFH
i+EQgJgbcs/g3vS+YBIt4qNrfZea0a2qlt2+HnLrCfllTQPMF9iO9yzOeEac8HV5TqyeyTm3mzWN
QjY2DzLfsYcNXJhPVJVhQWl5a/pk2LpgoVOTMhkvG6nm5OLDHaXUdq7pMAm3NssLokD3Bq0lnmeA
PxSqAVqj/2Y2wm81hNzNekICI78dk+AVVCBu2I/cDc4gNXemtHd4CuyACPFrCHt2wxyW2tQAaBF9
utk5zmfWTIc+xDC01pSL5IwRPSxnrMkotCMnsAWcYb6mvX/SCgzIWvxW4jRsp+qAKWFpTS82Xuzv
INU/MNIEViiqqyjQcSgJ2kURtrkZryjvPrpgUX3HRncocuKn7OmJ4766k3wgG/zEqkKzUbuyncle
uaKBY5V3B5Hwkg1Mp+1EXUwQrUHXcP3PMTLbXJ8J5L4UjKQrBQ3RpkQonJqDWZYHUVtnVxUnvIeP
yYwA3Yoq5o+mNn7GeSot292yeAqj+PPvQ2xoK4axp86qtjZpOJ7qkVNvSbDcpdDDo9jeA6+cSXWj
bfY5TMfXkWJ2yj62HkVWq6SgC6mCOIA15l76tELHwLYNh4HpyB+qsmEMROGXkWdHz2rWVLMeAZH0
W5d6oYiVzvH9aRe7+9ayA1XOd3z0yzztUrjdGWMfcANMSNUmibxH0mVfmvtQ5OYjls6QYHe9z/Pm
SJmBCpJZR5SOdATz+rR8I4ZVYCrr2FaXoQvl7Jsa9xjQy24bVfnaacebP0OeauKDq8UbQl43v5h/
0pAnVkgHgoT9UCrnw5QRj9yQ3+hzwhktw0eFqmBO2scMNwBTif5Uef5TSo3JFt7EuTeLFzqrb6bN
Vy1t6wBNfyJREQI1D/1L55UkxkpxtGyLYmD/1le/c8rclOsgugh7ChcX3pMJSxuz8FIfzsayWTnE
XgPEWjqq6ldGwp9lnm4Sl78J/PUnW/oblYsrqT3IlMP4Ygv40g4+fOwYGfWxtBWN1HGwI7p/zZ5j
oWHcRdZTq1aO77AXyhVjrXuCVcWXzpmr4B9RivdU/lia5oD8xQmcMqpeN/LRquo9pToEWciLiyrz
n2YavfxOwUiZqUdNJ2IbVkLFuO66Jeda95II7CGue/CSkb+EgQ21+1Op+Uef5G7xXPOOovbyWmQW
PsMqtJ97EjRFq0U7uuVeHU50yTifiKEd8shZSx8wjA+A2TjauiQGpXO6ZVaj6l88JFfHGuzAsDwT
7WdihNtpP4OlPcuy+8ZZS4uw5qytuvprU5CXzOxoIr43JhRgGXhtcZ+FlFigHrq5fiqJDx1m3eXR
qr0HHeKLxrmrbYE02oKUBF3hTthp61L5t6bkY50S1AU32QNuaYPkfVoYwVEewzye4SkZl7iLvqkL
OMzYcH0T/LCepU/ziK5T0c9AwGbdhiXXbEfnnBJ/Wql9qCfyhwp6Cde48tSPaE7hrK1pmjpqvrwz
IT629FNBFX/vUgaQ1pzdUDswzmYsC8ZARqzzvXYD7cwwhscyRVgDLXCrDEbOsAV1IMwjbqz9DKrY
deW1kUNzGFg5mEIc+rG8WwIz95gxG7Bd46Z5Ey1KOhPcPlsA2L1zHRhW+RGFQs6MW1HogHU5IuRA
7ZEDyz9OTKCR5vTtWKaUVWtXz0d+rGSHivfrprzKoqQ6SrcfYHmDP1zEiIg/VZl7DCryNzxJl9KJ
OQJSm+wnW9pcPuLoTOlH9ZirYak23eREe2s/+hwy560zxU1lxXEq+RN3vdg5UHiYVXTYF1vzMSWT
5SfGido6O3ChGPcJAg/JwWrr4NusJHpvDhN2M7l6kJOcyrKTTq+82T/GkDw8iKKDRONoZuROWsua
oOZ+5RtNt+Gm+BK5fD5omne9oz9A2f07t519THt6kNBnGCtJZA47ODfsySkPHcOJTNwLJjkb2+9e
hd1t5iEDK89deHANooHODXfGwega2k7UeK/Abp6oua7q9p36d5xaxgaszYuZls8uiVAsdBaj8Plq
lsVHX1mvNN+Ae0lunAcqhoY9iGjG7HH8WufJE+10xyrRzyFm7IkPUrfMc2m17/aQZoy1mM/Kb7gk
78sJpkk6PHMTTcuWPfxZshzh8hlbOJdwEFoforRvzhjfa5Py16E+1bai0neCRZh253oY/yQzxXOE
ivmV6QOgre2vZz8wWGJRIeLjivKzqpN3L9bmrUQJAl9nMYq2d5rlPqH2cQ2Hi5GM4jXyqrXQuH7S
rHAaxSfu6gUtUmDWLOL5ieAi7v5Ba3dDRy1qmPHCxrAX6jww6/zVrMYnQBe4QlA4XRss+hSl2NBd
2gfG09gU96KAe6E9NMwH3ZSha35v+gjbqnixs2HcNfDYQ5Xv2QKcTdKD86nUzemdi+d0lyJv7t7Q
XdxqAfO53gaTFoZeY96HGbl8n2MeNoxIXss8Is4igISiMqQoWhBnKJFgUExsGrkB1iDvriBLjwmH
EYT8RHs8mrZ+Q36F2o3bhYxkT+SDLFZw98dZrq1s/qgAym7DKn0iCYrAA90OLaMkZITcrGM3r90C
FAj6QIlQIvPXjHNLEmLpzTM0GH4rLUWRsSdOpISyLpxZ2S7FezjqsIvpvg5DKnlaWW5LG3MaobOV
sB9MVV1thQHOaZKr1nGzkM2MRRVts+DxsDW11QxowtTiBhPF9ryP2YWxwHeLvIPTipBC7L9OBvFv
rHxcUgCw6s/TXNdkDhtCtfj7ZBZdEy98cVrNOOkIkyttiNd8So8x4mMtOwxUGpExzmJQHfzjwE5d
Z7fedu8WkZWVhNZAJytVPrENnqOSKB38twh6OUAczgmJMx8aJd6mpHzOYTfFC2Qnkn0OxYCEZwWU
Bd74YdlxUqtdx055M01l7OEBY3z3tEeKauqVdfM7EtjhaL4VWCJJ5jZ3yQ02nTt58Lthl4/GH1fv
nhzTfqQNwUWHJjGYDqa9wukRIutnZ8vImKtXa3pF9qLv7hmVY9yMeSnjjo6y2auYOHTTX48Za5T5
dWAtsB1R/LL17sJRPICwDh/Merqgwj5mA2sRMcN7o/BPm2BHfFq4BoWupjv05JGmNJIG6+70zuyY
3JyabyMoSN3HAiZbLOhyuNA7wPGAuyKqAHatldGvge/bhn6ca7kvTe2DN5plGWd83RjnBCk1LQef
VgPi6NUE+SjZto39qmZxLbJ4nWT0n1qeh/+hJdGZpjyVTpJsC8e/4rB50MuGKibMrUC4uEQPnvZn
6BhU2st+hL0dhdLIttR5Mmq2zNOYlVtiAE+cU9m7/vi9Oe0TrTiUSFC8COvcyp7a2LyxtnMR67MV
HqaT2yeHVovRa9uzqSUMcrOI2bp7kwYsbn2ezxM10MvTOwMW9XtmLfjPYK6Z41Pn5ngjE3kwaIPw
coLysKrgwioWGSJ6TT1+z+XwHROTsZlGg9l3tGPlKEbzOJs9eFmrkqUuiFNqpMnfV1iWG8rBVxR5
8fbHM8/UbHzwllLeKGltol/MLWwihir58Qvy+5HZaKh/NoO78qtp+RYVcdu614aT1jE91AyT0Oso
r44cbz3E3sD3SWFQY0GROREDDujNVfg4yRLBZCUJJWWHxt9cRhcTSMDaSbUHLyv6fbF0p+mEXnNB
rPYvLKyz5jVPuLqesoregczBQRZFRJ4jnekOiuMtdOuTI/KrQasKXscBW0Sya7CBRLPYxCK7upZ6
aBJODcVA3Ugh8J4UxA7ZpWdFKbKOw4mZ0BNQ+RKnOvfhdLzWYNg0bb5AI+UO0n12NXj22jU2eW7+
ydLmjK62kq66KjQ9LnQMclwseI70gNPG3mPoDO+D6ve2bj/Odfrt20YUuBiiA98O98Oo5VRjFoe6
e6a3Yo/HYKe7NSZTCh/jKfxTlc0C7t8xf1+ZBXw2r+3+5EvgsWMug9dBPWHBj6kzw3LpIfprcfI7
NN29tXT0LdJevjWN1LhqnK1NDAn013PMcV57I1q3fvwQJdyDIPNtC9d9jN3sSeTD1gnJA3vgtcy8
PtaEAWZBYY9qNfyuJF2WFLHG2bKZuaDg6EHjMR9USQmCXmEzG7n7Dt6AypXsuQKdnY43Sw7Eu6Jh
zSPnByZr2dbhYuhF+cHsCXRPBKsJ+tihC1PS/0g5ylER2Z2o53uec0XTGZYaeniDKdRXg9XWVKw5
Fz2rPgw1GPTZY0skxtzu3UqRZCQ8iZohPnO42+vKXXRCrqtbT49frFwvd2KiX2BAnM5JfOxxJ21r
1R/zb160l0LnCWnwzgZGmF7RX/SDkX57eJuQPm2+42LO+WtE9HsM0SGuI+CNPcfaLH/HbOKvXI8K
oGRMKdLRxVbkVbRikEWnel/i2B5+Jx8jsoHTDefcRxxrkFztQzpMw35MctBVLWl3HROw3DQx+1hq
M8slXYGG7aId2ApWVmhPJ40yzFVi2vi8BnXKAVixyofkLZ50IhPNWKCtjOy5eSWo1sHNEYjZeLeG
0qPZA/aIsexuNP+qVPho5cC1ZmdpNjm2IsXbX1fXeiwBgR/disqBijRPrrczxWE0Xo0p+3btNiFe
KsQjzSNwTpW0tKKEYFjJCvYVd4a44CR8w+QFWXyJ6vbULBFA2/vj+NDwxJSa+aGZ+iV1OjhAID0S
alRXeeNPkNtaZqb5p2NhbaKgjSpLHYbKyS8X2LKT+TtcxR+5QdxmlOthQYiT4EJVCd0H2i0IKHJD
pB+eiGeL5XSM14MHzLDEmLgNmd5sp2DqE3JXRvIdU77B1ZKXJHKmoDa9rQlUdmVM2Ol1L7tPHrYH
sogL5k2e87Q85HXzFmNKGfw3vxAujd9ly+cYOKRLA4GZXbcp8WXys1Ec8vHWyDvzrnMu0PQ8m325
UQwHJPnOYBDTS2gygCg683OKnPg4+W+lapJtKELwDLRZcDE4zTjb0My4sukNDZOK09eiWQ9QcwAs
NZveyK56nNBFLPk3gvdwG8o0vsxNfZG9rr/q/tgDyGj0oO4Rli1TYd1hfP9AynlTQ9h7WmymdBbr
2kenCJWbaV4+NG7ivXgyfuOQwGpbWPFTo/DTWJZR45gcjGumP2Um7d5xQsIiyYZzYVS7ZvYXXFnE
Ahp/liPdLdIX3VrZrn4cb7bt9x/NqNWHrIiaIAbjnNF9cKcc7MH1ZwnbPLPAB2JH9Ucnv2tcS90I
Z3hTTu2BasrmMe7ZgYpm8j64F1EK3VvGw8A4boflgpSSY7/rWjzeRz8lUVjRCKrcRNJvPqQr2yvf
cmuo7rhJBprfhHZUdlVfQzpZOiW3aW9Ut454ArEL/ohzHsNq4FMET0t4x0zuruulO2YoRPiXTzLT
7xZtG+8C3Mqh0AtK1UbvKJ06/Chy4zR1DgjCwtROhY7G405jfYtsubGTjlbesVaPs9My4p0khVbm
9Ch9Rqv4IzBXah+NDqitk+HzXKPx+QX353k6ePMzPAWfNDjlUdjwEOg1xl091jbDEM/W0uc1Pjk5
83g7o0XA7XGPWMl73zrpflLRiPKykmAyV2pyHsrF1d258Us7T5IGkhFBUVpo0W0wJIxGGoxuAUSv
d7/hRujjimjS+xAVM+Pn6c5Z6tBgKUh5PVLilYRpueipeGfF5nX2zYFdVjynWbGyOVQdw1I9Is1r
s90gFvgfQHm2kowoZxvmgda+ITvE35N5AC0f5Jc8xUuDmxS4ct6zA3qRQFYYqwv1TuBhavI9GrZP
3/k7pM4rhzOHlYyfIBUPZL22l6zZcAAFRsOjj48GTwUmmLLZmNPXlAiPj2FIgkqpi2o5gs5MXHAK
kJIP90iV75ThyKPnhRfRF7jpdPHkWWO7HbCezsIEF5PLSykxmuUaRAPegdUyJKX5cJvrf+hpthVV
13aM8k8HzNHydU4RjDgRI3NBZC5zwCM7BazNl5SEPO+kz1V1N6V0NGl8K0aDv842efBoIrKRhFps
QeD5x++EfDz9FMYKk2UBUh3h1qntjauxudd1tiGMQi0kNKcVbd0IDH5BY2Znr5o2whgOqHztJRSr
ODP6ZDNzQEHFWg2K0lIc3hTdTQxT5NRvMo/goF0jUiacQEWZ7o3y0ymn4Yg1E+4sug2zUe45Vv0g
temRuR/TcvOnd0LireVNaNwa80TMW6c392bZvi+t0Xox6Rujph8y9XQc+ZN1rItnDGPUufW2sZNc
NrFVEo7D6pJDt7RAqGEIJj7udludRgiqgnlDaJroouQbzTVhrccwZVfNIUuJfDg5zkgabm+IJe+h
nC9kLRh08wZ345tpI9bRNKd1i1ei3BeedZtwMa6jiVpocXO16kcpKpDNbun8QR00SGsY9oPRTORN
sxNGQxocuspauf5Wr7rPhszRvhbuMz5x8yDozRRvQ8aijhvohv0uj+RzCe/hkg3ywIaFXwKFX0a/
dF1+eQmfpDG0hGzHS05MN+IcvYGEwIUZSleGkGbgHoqhSSB5LMELPXrhTyWxdU62ejM7TGDuWILM
pMqmaNt96XN9dBIsdm1CDoMbaJURV2I73/P2/5QI3SbyLNOgx9KXbzmzX2ZV1NFVpoVxPu1eMC/y
DXRNiDuzfdVaH34OLoDuHxUpI3KQOsmqa+LHMJb2WvXatOLUWLTpNRs8kjow0g5NfTAAJz+irVlZ
WAQsNs9axQnOi9uPnDoQq2m/Syt9tbF7L6ZdRIc6/YS8cx4U3bzfo6sDUu51HzOd/RxGlrtCMWNr
zz8GItpBW7H+gSKJa5hpi9PS0aDpmNngEoL/HXPkuK4BjN6T0ApxcFszx6cs4Vo0NP5XT/gjoglk
nXjut+nbQdWG3UIG/rV6nHbps8f+sDJ5p73cbRefJVewXGMclkYUeYR36kqF/bc15anGBEEZHa4i
jZLaKcY1WB7iIQqB+43RMr+l8KrDNSslUNIOTG5p1DfLsW5FbxDej36Qu26OPr2ipJKAU+IsBpI5
eIxZ2mW/ooLty0DnzBHTV22jM4z8nQ2AVElItIWxVg3RjjFZ+d2hr9h2uu47OW3apBTbvnsF78C5
0URCSY3pySEaZ5sP+Enpi12aoMjqMYTAQmJrWG+xEgVZ85EUXrOj1/uNtr/jNIbvdCA/j4Z4syk4
S9pp4lXlAUzbP6KxSfumkkqNnutjW1KltBnnCgWG0dEeKvBe0yLmcPXXQElqOIDApau7nUhhenSm
FKMvA5JmP9j8WBEs9ZrOOHszQz+ZEGPwA2mE2MDhVLTBqaZ4j6eIIYutvqyhd/C/Ayl0/o+k81pu
3diC6BdNFXJ4ZSbFKIpKLyilA2AQBjl9/V3wfXGVy/axxIDZs7t7tfvlfraSZyj10id89j9edM4c
9Enen37B56F878KSgpaRh5NWUhTrE5H0WTN0A6N0p3D0Iby6U33u++SU04+AikXwqMR7N7UkcpGw
WD0HK60/DeWcqPVgUw0JAQRzdk8mPf921WPdqKb8s+5O5Pf/CWv4CMUG2MaBf3SI/HJr2BUkLZt+
K9kPt/i/Xu/w03e4O8o1kD7+HzCkwGMkd0svXHpnonfOsBPDzk7KvCeCi4O04sZjmF99CNhIk6S7
vALniJ/jj5WQtAoTk6AMsF2ydl5UENz38NiOaItHEtxr0B4rcokUYMSYBOD3vmOG0Ff8wC4H597D
VSXwdGuB+axYUy4xKu1Y1v6xnPdsc+Q7l8S7xLwLwIysuyVZ1qw5WYlAPSLFX08Y6Eflr3L1llBL
mom831iRezMbhD8YGqwfqnQ3oONte7u55/8FlRIyCLW9ymxmH1qwaJsdEB9t339AS3mrIcQfyL9y
cmINDzsu553FWogBcd1L9Uii4VlO2QvqytLssy237AaJ/z0fGa4ag8PUCyr84+YfRDWycAo2hA4l
jTI6oAGix5BAGr3axx74hy7behqacB3Roxw4pDggBMC90fbYtPcMIzhZrsnEFcWT6kJPxmsCRQnF
8Nw6Q7ccvkZXe+3imrQCRL8zDb1PdudOFwJjr8GUf2lu9Z0YPOADvRB7jn6x6jdV5V+CbDw2nInE
uYYzr+7Oadp7rEd0dkZE77gzm5bxWqekNdIfv9rYZMpg3WLN1XlVpCtYaBcXFeXOKs3oWukn4u1D
5XKdrXlh6pq1fb0fgvSTegYkmXoXJghNTr2PxyHF9BI9ptgBOY4GXGUwhd59WQSQNod6rQNcGgLd
XLV6fJAdMNWp3lesXyyP3OpUcMHF6dFgythCeL/Fds99oT6UuheunBAPJpDjj9Z7bezim7vYtYgI
3c2Rl7UW96uCbaxUafcJSomFMjhq0iYbN83l1tbHXU7VWtXh3M480rJESOnBJIZZ0c3d+RX5cnwm
EkmPkzZZ6lb+qyvvnvvsF2mhA1/NO42rqmFkWJICfgrxdRaN9YrV7+HO+5i8Nn50bLJGGv/WjACN
11xNT14wZG+VkzEkY/BEWqakIL0rIoitF+1tM7w5JhYrzeCoj9V4gsR3nlIcTYk0tsHobh2dEdQf
wQYSHV273pOY5FHrjHcv49/qrCvWPneh0n7fUR+o8JmuiK09j0b/XVrNXbGg6Gv2GX7KN98EGBcO
wQvUMuYVPh01RqeRWa4WwVoImuCryUbIMuoZbv0DwedCEyvlTiMGDpgPhdVx1lOEPZX4TNTNd4lH
9Qaz1jymdCbr2SBkFnFteYH7ewQpRlRE9/jC2w/Nr65ZM+2N0X+EuVBktounpKq+GY8XSdG8VxJm
OpRtHNsDYdVNbkycTabvLVHNrl0/UjngkH+Lsph8fyB2U0+W2QDOavGSBvoJq5SxtCfnGEpx6+Mc
Q0eQLqPQPQOq55mQzWT1dtNj+TANdAXXEe9TenPH9LWM8RiV9Or42CtIJjEK9tbV1g6G9s8n1oeG
yheM9J7LRKz1LjN5+lyKelPXeKGcJKRyAWuNyXpSi7hP5l2UEkdbxerSuZCO8BRABQibYmFMkIBG
JrGg9k7Q3dQyw/Gh6LQ3O/Xr6+mnr+t/YOyx3HB4yAv1A4+e6NjCY4W9NAW9el6sdjpWbJrQv0O2
iXgawNKSgMCp04uk2dOcwBGhc6NdwSLcOp31zw19qlrr6r30o7dBb44qbe+1xUe3Uma2HP4BQr+o
Kl01qFmkSsUKMOK4VIQMahn/Und8drFpAXl/jir8BkrmOydl+kdpfuqkeyxYOiPTsE8ROAP4I6PO
zTBwVJ+ZGdprKulxi6chq188cZ1HVIACqQNmx9+4Q30XIe4oYYqzRwbboLjNMpqTAb1HEUIN9PET
w+FLxpxGFsDaKBLtdCBdzFGLN30kbrFMP8mTPjKXzzmsGXgExqsRuT1/pvlnSsKTU1kyO3g/ZIym
hdUyZdRRTES9CrGFCuraGzumZRORXb1HZvycN9658ErWfUO4HWjj1RUpajCyT6rmB26S6U3gst62
FNBoWvrhMN+EM0mnfHgiT2j+srmZDcZtMnRK1Lz23XMekWjeNAOsWYerYtVE4c7gzdjaKQ+k4cuI
7IfKuIXwO1dUkAdOdHHVwQt5FgocgctWLx7UcZ661MHRKc21EWnXKuaKhZRJFlARj+i56Vhrw0A9
tIbw26omLHSQgdDp7uRjjk6kvTtTc2xdwFgluYUEn1YABpfMWLetbH4AZLNNVXQ/hFXmr22ccZpm
FoivxKx/qHfVAfsUfNOXPk+hsByfSmm/S1FtrZKjIqWLfF0j/vU/dsApmLCnZ1MhDrT06CvfNm8W
jgR7LBGD1EUPZw0fCAnadautiTeylHbHakX1wKXv+Nr1eOcdsKQLx3OsdZgaDOEZBh7tXjl2te6B
tC6sUqe52/nXMhcwZO5aF4GBCNPS80pe7JiN4Ng5h8oontKBPUDHIkxOzUkEyU+kDyVps/qF9Cxs
QW7E642t9KOsOJKimG6OoR8XCY1Ibvvusx1hXcd2Hzc9LRJEtkfcth5aB/dgpJ22XlUWviRlpv9o
+P7EAkzcG1mZmwiDbVT2665bSp2Hstvc/BYfWAd0f90G3WYc8g8VihfCKzyz2F/0urjiwTiUxux7
IQ6+DCbndR6p6moupFOJWDujRfAnQXkRxrPSx35OT/GgoQ1VSFhtIS+PYWa/0rIPadT9kEW6/0ef
qI0E5uWsjvS0T4eu4qEUY00m8YNR7ETLLq6+rLn7A2uFjH0jQjCupZ6dNF2cK536B5IehkWnPJ3W
xYuV8vgrqThiqVBv5t/D0ar9rIU3jbH3c1Y03JR/qogCn47rpB3WT/i7T1akDrZt/wV8MkqiYgvH
oRKhCnBXieaIqD5rc2q2x6B/Zekl6O03gk3btKADTzeLi6wmLMjlLXaCfRfaPx51JpawtkMWv/tl
jMlfIDCHEFTRlxI+GWMQ1sSeAIB4jXkgIh458xVPdgevwgJmCbriTabCpeeKkQok6+TPy/Yg/EyI
fh4p1F26tXOqigDBguk3jg0aCkkwKQ1za6d/t+74ZXm+sWrGckbJdOuq+j9BmD2tK97mrpaFpr+2
xZychHu/Kiz0YuZCo9vLqe2PY59tJsotF62G3Ksq68Yl4EG9TLY0UO4xL8WPtmGXPUKRRX6J12PI
56AlA79IUuOf7285Zdlx1JCYPdvC1XweMuLzkQEFAen8CpDmalb51ldQQoUwrkFWXF2reQ8LHJka
F3JdOyWYjVLsF2KIL/w4LO6HJ61w3hoh9/M6AJ5kDnoC06uD7TjWqvcxz4jHedEmbOqamY3ruoPJ
qaO6ni3HtPYwk/BAWbJY7MCj86t0ZnBjEcabYP9A43zq6XZsPXiX2rTWhZNSeJK/uzinh6rRlxCD
VJRKwCbaz2Bxe8qBds9S+KcWkEyCzAtEw++gXIoz9Ncy5O4s5riArovnQOY/ckXHajWACUxmrSXm
Y08f/bLqvU8gXsyDCVUvcjgSaxmHGBMmJ9IiLvOPNE+xAOTDax9B9tEsPqCKKcdJ4t8eFWaVuuYq
tbPvBp7nKtTwWwzGUiWS1T3ofuktIrbxCz3GAdJB6J48/UbjJuGVjLtETXWVpcGod2O54oH06gU1
XBoahOPGX6YOqqBS7HDtCpcZesiox3Idhc3VKJq7I7yvBJnd75l+zQnu2ezet6Vq0EAEXtmx+BgD
8eFiaRwrvqBjHUTLjBXyYrR5wepW/8jy+uFZ+c3pmzto2dkng3RAvv6999Zq4NllKuea4b9ZTbH+
4xsshh0zebdjdhghYhvJUrSukiSs+xoLXF0RsFLLZPCJuSVbKfkJb5I7s3QlGxxaAwdj3T6AT33D
tp31MnnxSncV1Lq18Uob8HH4EWnzs9q2c6AYrw4bfPTWcp3VnCqmB33fbK+UlicsDUAG5405rjJS
CxnLG6tgcs/vTlP367pPDebc82Tk5Y5HKR4MIWBqwPAMZi/FZJGfu7lp+ZHioCyEWRAdbMdNXmer
pqG+iNLbsqQeoCp+WVwA7Jxg1ExssEq8oIsqJU1RUyZn1Kz1ULwJLM76FCOKRpyYezQ7TdPACuZu
PSd5sOf5jh3uvFZ+UWH96svoc0zwimkFh4JwNEiO9BK2fIpAZuzKGv6mzHZjgzyKNg/B8BQgA+Bh
klsR40cgEJfs+5Lsg0O0aJB9xeQrDpWa7Yncnhq/+g0t/2Yok+on/acN8l8kixIy5yHJgr/QwS0W
jVhMmqtlRkemmr8sQV5wgyIjUp6T1Wq6azH6N6u/p/yTlWzDQ+Jbx4I4qmbhnW4QsOJw/GWW2zg2
xiyHEDT+7HzcugNx1cAT+1F9GUOdfHfWqQ0xQfshAqTltfxaWOQiGlmjkNAyCztKpnTnWjasxgZA
tYOFBFAcPFrZNRYCZ2ikW8fvn8c+LNk51kRrZipmbG2arFaYSDn/3G7mg8l7pIPvDzllHUGV9Rzj
CDqcH9KN2Tg2J27NchE45hJ7Zch8A+0mAGRMxAfJr+0kVIj6aLsdb1/36uJmL/IEjlRfvMuIoazr
MQdAtgzGhmSzT2UyE0FvWD9+EHEW8WSlAeZL5py0SfVGU4a/LqT/FXnRo2NzUbXRt5EiNVCcN6bc
eypxybScQc8s3iTrqorYxALGOp+7dF8nfJA6zGFW988X1pdO+YSdZDRFQ7Ej9Kxz9yoa+OoOK0qq
cm1WndyvHXN8HZN5PmYImihxoG+5tVmNBjV/3miZ0Bet/K/Gk8h8ggzTjFcRYsqzS+3SCtdbWFyG
8gwnL5obL5tfX6OEVQIh6KqOd73vwgyJWPgaNcd6nFQbNQfyZfsdleW16cgrkIMXGT1bInmAvvnA
8vGaoT3uM0uDsck07U3FFk8fz6Kp/Y0EzjpRfwquWMs4VFvHNL/4Lh3tcLx1oBBnJfluBQzy3Jbu
tBb89DTsBUU3bPlE3qrMWrdueR+J9YKA9OsF6e+l7RU/JAd2fVeOezMKtWULDtehnwyW6UrFO6sv
5qgGb6cP2XEOWDo4HuMmWqVGxPHl2c6qbv0XPDZrt0ZB0ZiUAsVp6Sm5bRsTKHVNJ6ZbZugw4VU9
2vmdaGdzj9t9NmP74/rdnyC+LqGlC6hAldqaFbZfWUMzYfb1+KLwbYpKsJkgB4hMRinUMPbODl8n
PUNeKvck+um1JxRBVYFN4Md+yhJsgoZI7wKGIYNrdhaQU6Uh/JcyRG0Gkt2WSBs+sG1P97CoW08g
/7hmmt05lU248TKe8B68BYOfo4vMDT7gFeeRKsDp1TkiakjeM8zDB7svurIxEtryYVvmqW6hpVj+
cKg1cfdMFZLlp9TctC7KCB5RzBKckS/eqcT8GV39lINqGqLgOHTqVDTVpnESSFt8yeRpEIXEs2px
DU9PpCm2ia1dYuaSl7Eq7wiFnQ76y6DwjopQPIkWW342vjkPISjByabR144CC5l4JLSvPBiyZd73
lyJquQ+RM8rgp4KZZuWToNxqLPVsQBppPZBaJj5m9JpDnZBLgmcQLw2CIKYQCl3wC7KZ9WOYbqzD
Qtu8B0l3TyzYrWloqzU9keeq9p9gypHEzQQ1Nzmh9IaxEY2UbC384oG+AZConbhPWMGWcZx6sACM
DY3uPzq6O587lgIGBHSAEcERF/XWN4bXWOMdLFLEWYNoik26QKRtgUmfaK/CVTV/YOVkLv/7jBEV
/UqdEcrbGbz5lyfqCzfUeG1Z9XdXxi/jJLRNUZrySbHhJ+2t3bNw+CChhSveH7P1ALnl4CY3w/XQ
RMPRoDaAKYfasZQuRKtZx9HwarE8Ptsxz1mu6ezsRk6YMImYFTAM5UFEw+zYcg62Oc5DnJkFDcpb
Pqcm2t6ezH+DiNDQIQDppWe2KxDwtMR/+HPxadd22bq2fJ6ya534edfl+ao25rvSkH3qY8yO2T9X
UfyssQ8jdyt0Tk21YdYmIBczn0DsWLKgdVwFlc/HVBF0xnYumK7YCZNwX6bBjP+uPhqCwQOYWIPT
qOz0g8nGZQE64CpLVEPd8vdZO77nJg/lMsspSFfvIT9M1xU/RQGqFLAIzvaGP4vdjLuZD/WIldrI
Q5Sy6w97YPWWz+O6sCdvp3TunUhBYxd8pIzjEAO/c4qv96G06flukrMu3GjbSTIvUbY16da0bKYJ
J1GPqWk7pETtx8CzmhcmIao8wIrCx6Xroj0DLDdcozvJGpuNOcepcpWyg8CNPj9QGaHmnrrgrBXB
dqCGu3S+go6ZMyqYa0YJgCup+u+Zr2FNmljWfXlvpfOvy6bnlsGwbfJt6rwQnTkmY95sLdRcPUim
dVQzm5uzxNxA4z0kMng49Yjw0gYvjsqZ+yztmUB9umx9GgElhnmKLmsNop3hwTapPTmeNUy8AfGc
xSStFAGwjA80hr31ZqzhTO1+Ux1gFEyOeZxrnxO8rUQQtgGC1r4IDkU7eHSANCfyMWdH8oXuRuuU
1SFbCIe6Cm103gE7L8uRK85Uv4o8zo6W9uPm9roILHjFrX5vw+RiA9Ga3U7mami7XcMlstC0auUp
/aNjScRG5pPelIjftGkPQwoaalIvsWJVZiW/wD7dLNDWHjKHVvg3nT1KoFXLMI9MgFHWz4AFvJ1t
Px0RAWJ3HwP7iHkOmFjAgeHSrhbq4MYAzgr0bFgPkEDNZNsNWOVZ86+hLV9EOQBBwCljkmYdHPDA
doYOYSwbEw7ERPZnPTrhEYjCsUm8f5IXKHSRJRyWL5zs/XK+XYKYOTIfXi0rBf6j25uEnlBSgg/s
NRHr9smnzghJRwPAtrCV/1YboJLnK4ubTetSc/+aQfGwb8Vcv/RXUSqODOKeXGDaUdLvemspQqTa
whH4TrDT20nIKYcgUcXlMZ+Yw/URTBBHX5UH78o3vjVvfloVDA9R/ToVEeXM4kkOQJ+sBONwFKE7
W8nGFhlBSST0yJltb/GqG248oKAGeEQSASWw9uOGH3gzfb+H4a8xnquQ6SmNZ2fR7NQjwG6Y7g+7
Eu5iRkKNAwJCU18Ln0Gi68vsYIcoQc3TUPClHAb/hFEcz4cvP9vOedPj/DBomN0H+c9OjFVd8v1p
NA6Zuiq2ouRz0mj+CbAop59x0mxaMlovv7S2D5JnBvHcUpqAVrYy3X1Qk4pWRbATUryPtslDUBBn
11Gb8urV1S334MYafEcYUIi2iOku5e4ghOGeQDlKS7KVRf6Ozchi52RxRajN54hQlPTb+2T3x7Yp
7gmiZV44+PbSHdPxvcD1GIzZrWqpj6wLVqDu0nTpdjX5fBWsQFK/eg9m05c/4sjgUcqAzeQbJq9S
Cz/tFDyMhvpLpHU9WvqIYNhPm0j/Huz+NMVF/qMNNKG5T53T3CxXcMZSlzXDOuTRI4y2TouBTqFs
+jQGA4ec7mXg20ZS6fg86PgzhvOYpavBBtvF1/1cchQ+GSZWLYrbxcKqQswviedeG9lORD84SKs6
8zeGkwNT+s0Kl8k06+sr5hSWumOQ7Z1mHUVpfPV7a7zaA+70VHrN2mlRqQ0C50bMWFNGnryWqNxQ
CInS+7rjHnuZ7nW3na7Qoqerzlh6AID2jqn/08aN1kSH//5PiIC0woDl4Pvl7ggGU1PwSKOZyCCr
OwEJazFW6bpJ05cwlmip/niYfOmveb0XRIIpNOz6fahZp97W+WiCcu8UBJoOJNIEtxApVMdYn/3F
UtqvdmXfJnd88oR8L6Tyr15iZMTohurIZa8+5UlL5L360dI+/Gz4ypr/pEQh8/C/PKVdyPAe3vJx
HO5EtJ0NQExqQC3yx0nN3ZD5YQQpVMifJjqBrDaeHUqiCId77iJJMJdnSeCtEyjgRu/o+56Oqm1s
28VLQgSGdZHX/WIsXKMhB/C0DmXvmasi2bMd6FdBxj2MNbfAtaQVp6hGkzcmI/sMGmNdzB97Sgmq
9ej5/dKef1BJgmCJvIe/tPUOmnLzLa7uU2sY8D6GrL1ytU6hHmC20+Phin2LmweWJMuKB7oRopmp
D7wmEwaJzXjIdvMXdCVH9UuIAsNabDv0wLrQwEPkLGA6nJZp+e0nyEslQdSsTZzzsW0VZiC9/9WE
ba9xDJMC8y2gemF1s9JM+8XWcjXqaHzzuU3yukTkr5KGDjjVxk+WRvlIBUakoT3qKirFEV4+6WVc
/fpO+2WCoH0M6dyr5/ovmdbGG6xI3UUW4WbSIni3Ld7TpHH8m80akiSwVfqSyh6lzn4uaTajTOg5
KQy5Y9yYdhPR0pOyy7NekKBT/Pt9503fQbUPHYhE2ASnVdUF1YaPZ4pRrPeIz2vaegrtL3dguSf0
7sRVfV4JwV4RO1dr9ZtfY3uyeaDlNWJ9DQ4mcCYsYQUzdEWQelFKqd/MjpbOnO/r9r+/BSrITt3X
6ekw50yOA0EUQyYU2Twr95gKZjhhqCHTQeWituj0399Fykb89UFfy+CNNbRaG44cVywXayu7efqE
7kZJXmkmrDm4eLMC8/qReLvnjzc7LLlHmzZ0KJ9Kl6wqLjwPlmhn0zXDMHLJoUX3xM4NKoLPfgM7
hqzaq9d2ij9FBJeGdyQnQ5fU9rSiPhesLPVMhOGFiY8VvBBWl6oyuhuw0P5GTqE+8wtuiFWyLxr0
EUVTksytako8gImf/CE8GBe8XqzbiF5M+DRvYGVqHPNi/9/f6RzQEAfjoz26AJ5r+zwBQ24pGlxx
qQ7W5MfiW+5b9tmlMKLA4n20+2E5zZw6t+xujZ022B5hbQBWCzE3roy803ahr3gDA5/rVWEc7XiU
N1BnnZhYIeQs0X1UvjjLngdoF5QFtNMSq/IL1WT1WfND2tZIQmGXoOatTK/VELFR0ZFLVMaetqif
zJ5Hl1XX3e+Ybub3wyxG7Zz0LMhwyDxaWqG4QMnkCDOVUlLRHVve5J5grWEZwUenSLOP5ckouuo0
RiSuAAAtXZ6ehTUvmCcxnmgEBQozMO6zM0snrDaW7mirmmq9g034z/mdvIQny6TIoxjDlfjkOoCI
ErP7W1kguxee7/wY0z1OQI4NWx8XzlPmoDjVMXFTDchTZvJjgnOHZ+NiLfaVD3CTXUeZY57UY/tZ
L4AmBY671UMcZfEYe0fCrvjqDM5GF7nFhzyMH6gaADR7OxnGz0nVfgZB/hm02bmCnLTI+PCvMhex
WUwJwDviWTjAJgmAe5hDCYa9zQ1S0RTT6Sfh4mOCrAiaRfPGlazbfd+B13dLcLoc3eehkyxSXXwf
mRYHy5BYWt7idx3bYJsENlAncoYk+QnF+9zCBfhz/GnVzmLh7UVPAjfWonfaK1ZHcK88YjXrTvYH
IdcmUiHGEC+PSLHbtOQ2evEVVvG3jS9uwZMWMCn/BZHpfi3D8Ssx0xM7KvyAKjR3RhaTsmooAudn
rinuWMLGWJYe+IK+SsNNrY4WZKzVaPAnl7mxjiQPtiLnYsxaGDgLZVCVg17vtzzkk36vZYgpkhWh
gpJIbcq0rMuMfx7a9em/v5RU/blRNFvIqzXwVHLa3I3HHG+UXTeAaavpSlYe0c1DmoH8eiJKcdCN
fkZTm/qyjeCheJN9pDwDZzVDKctOekCK/hs7ary0wn5cdeNXSbPuiSZUMnlusx+U+RoakKEARiP+
4s8h0GQ1XTxjyL+VneokKP+5wMJrLDmOJ8KTQSGDKLO9mpNMPEXoy8EWtRgyztQ6Wtdahl5YQ8Af
J4BcjEa3EHjjZmiIS8SNY0PuQ5NwqCnEBsiAKGBtrHMs5qRIEg+zj3+PMyzIRaj7O4vdHreEjh9v
O0btJ6hzGmomxa2/L8xHkDwin2uhadrTro1ZKs09VqXLf8INbI+GyoW/YbYDyb/MpObuJSNvPHh7
RB3eIt3jKtEbp5hc2XxkUWw+JUfTuXdc0XdVlIDvb38VHbFLRKu3QPqfBa+rXbBdK0DXuawXFqNm
UaPMjZVm1g0FUPxGDQOVdEiwz38pet6jqhewzxF1lm3bQw2ePwaFu8H3O0eF6RhC/rqUnPF8e8gv
eFD5GnpBtXziXhw5W8JYhOylWGmqYsglZrzVUgwyVGzoXCQR61Jl4XAIf4XmrJxOQTD2NCQhbNVL
kORg8FOGlrSmJsz14OL0Vf5FuhGc5ORBzBvxQyqDIYTNmguKMb0C1UcssHh/oyKjMGV2DIFgaFkY
EowX/SrRzHpbaMG763LyJBEljXn3CLhChP6ENweYzrIp7D8IIfnahUjh5F1+m9GNoBM3vkKDVdM1
jPj6hQ+zjtXBrdXWaqrvWGO7krWQdQeySqPPXU+H/uzEX35dXD2QjXivamMTmVF/FobcZiQ8srHr
6T8iiWlX2lHHtMKxkF2UzgNnHHtj0ZgBRhVICqUzEXonJuKpLty0JtpLL3gWKIbelV9rw9KZEx3h
QEpDDroDY8mExMRzCOsag/W26vCHBTYjPRz9pV9wDHtdj0fNmH5FOh24u6mV4tdmL4fVeMjw1w2I
RHpyIMta8ECJ8HiQKADXvbYJ6mTJdDT6gbKyjE1tiyCsXliCXGFM0JnnwF2pXZastuSTrAeIiZgh
5p6FvVE5fGgLh6wPdZ/LZKTr22iKd0KM81yJc8HkN5z6x9Q11iaLtVeNehhI4FhAXRrtAF9Hu9R0
145DVeDkv9RKgjDS26sODs2LXH+fTD4+5177yTQbTFWGHN9keIw7En5gBoieY1PakvfiVkfzcY/h
WPPFVZMG56AdXXz9i/q/dANq99VkfJIGJoTcIy0J26l27WnNupz5CC2XTHJJjVRAcL33LhRfxiuS
mts0shc8Mjcz3J+H6o/etvOGSTG1y/psVvHNr6zyJOa/1K1xooAXE2yqztBippVAe1oSuG8PBrue
2NdtOvEoImjDN3hKxgGVzFiGKsTlpVNdyGnnrTPn2oF+WA6mDZUtpQ/Bd+mPsrTqcxQlbt3gREPN
Oq3MG/wwcgsxS8IX2U8JZcPNhVOdvc0k3qvC+mg6kENsd8t9koJL6b0VLGisB3m2hyuAmpZLa+6g
3UGf1c3uu1Ek3JSPlU/iC+lkODMnjL1Nl5JtVivqr+em6JqwFMYdyougizjaL8FpeOZT1M0Oyoct
EM0DXz54yWruGbDnPlWdfGbCXmmRQYdIwfBF5TAZejASJuG4lltt2PQr9qz/KL357o3mXkuaernf
oy9wANHbsreANLQBZ6eTAl+wdNg/qbiCAOK1wjwRhYQQxDioFRRTnlLOUeqdjsYaogKaCdcW49fQ
+l/iHKPe4yLT2bRHLlKZTblFUWxNPnbExocSLTVKdqZAbU8GPNJ245AdccptP2VsKJnekkn9IT8D
h9aJZlSUsS/9QEyLUVQfCn5PEffT20TzRWzrtOhNs5ri9QiPK6hk1tpvyL0xRZEOha1PsSLCecAN
Du3M766OGAgNGqQg+rhbAgcnlh7KgwrEG43NYsDPxzio95S7EgYmZtH+2WG06kELHWlpJGQCeomL
MDbrhp8bVbAmY4fsRtVf9dc0X4W5d34brZQLvybs4dtUUWttCfSVOSyKoweD+HfT9Xcn0wxmYx73
TNGLKZa7zq73FF9XX4J3F+fck0ZCbRYMb0B3CbinXPghFe+bxnzR8HoRApUMlQUEohFcmV2WTHBk
OPm4jO+ZCp9bZM/pplVsJaJhZaYSf9BNhzmSB8YrSrcEoUkaIn4wv3wGev6kEM7+qx2w97PUE1nB
jlP4amjDobV4hk6uDHbVlAL3zfjcqBczC/YEt9aSoDu5bPclTl1jEQts95I2voRDKeGBsZgMiCd0
dK3naQfQ1aunyLvqdMg6oqMnAFd8xh6PdxwJhGYFYsVPUzxBo4j3Yau9Fqrr15NDImR2J9SCjZkX
Z79myjvbTeSt7SnD7z390zSpbcamuYuBuRJ3GxYTluWqxRtwDLP8J2EhvCrAOBVNcugzvnN00K3M
yv0r7WznudmrpsJTGyW3Bn8NacxNVVJ9bNZXPHiQchhvjhO1ctQOpVgrD33NLDr10cNyJfk/8cPy
A0dxetcFo0nfaNrCIAgCem2XZZJsbhjXT04LrEnXa5yF5Fed8BYO07dCi3VHTqHUzf81mmctkIZM
NxLPPldt6AniCXf8a63DgUfUXvuauliN0y4zYKnTLuWkwsUJHdFB1Rm9bptMwKvdbpuXA42c7bBt
Bup3KLxeFqTJBvD/3NoXqiMx2y1Jwr6H+Jfo9f4uPQf03EAYyVz4bvE6mrzeiULljwL5+jNyM77U
jNkeOQqYRKlBewVbch13AG+RhiKufYwERhs7i486cpNZbhNEvUCGzxRIsigox2MVzN/iARB7Khl7
idbM0PnBioFam+E6kUDgOTE4zPGQCjW8OZLIep8TsQhJRWHqRxLjEa0RfgFjBxRozS5J7mP+r1ja
/KOX6u+dyRnQQK9zEOIp9SwW2ryDZpuFBDbROCm8v4mBA6LIMYo6vP82v1qOMFFoUPhQswYg9jFz
AHyYeCXSC53xAMXc+h9U+K1/qVz924HgvTSqSF9auOk5DT3yP9vAImKVSQihmaurI4SeX3uMLiWZ
M9G6b2GV9WzLQ5JuKsBQ1XADH5qVGKoDiJsZgsh6oJPdrc/+R9qZLEeOZFn2V1Ji3chSxagoqcwF
afPEwUh3khsIfQjM84yv7wOLqMpwOsXZnRULCo30IGAwBVT1vXvP1Y2lf19oyMTSns29ripS5g08
ogNkUnp49lVXB3uld+csxZSLHgseZJmnlMybgz0GkBlTYzNF0+/Iu2hgd8DXW+neaCMbGRjsYXAc
qUnVefGlzUDfZMR7uF3/GpYYqX2LpYwKi4DmhU5lIeNZ4GfhSR9pzrouKDQR75K2xJYwq6vR2vou
39DP5kTT6tqqJVs/dCqTIGOmmkwW2KQfpTT1S6EWVu0+eJ6FIjq4bxxqc8PMXetKlhAewwCupX+C
1PlUadG9oYN0ivUX8HApnXA74/5l9Vd5n0SAWF+vmrvIQ6/p+R2Fo4I72p87NtMBgbGxNdOvbPfR
mTM1BOm0tvMcFllkfoKcQPM6ysFwNLlDkSQ6acUNDDSottbkLIqM/XnEMkKVvbi2khtHtc2CePsX
akB384qQBz1AUWARgQPgbyhlvdEaE3GhLqhMDR1inWHTRwMNO7HMBUxP8oyWXpl9q5uatGqgd4gl
TMZOS6Sf7X1hq/XolYZ2FU7abUqnb5xNEZIy7VCkwIWYYX2B0YitDAxLUlL4I2EWLgjxQ2CUiE/U
S/xjU/K8GXXTWWNuTZcWj/Ij8tdtRuv/LklHf0fkE43/oGIFKtpx5yNL2vUoPAfN1yl0x8F9mPXi
FhLk5UVgp4eJpveZQldstC/wGds1gE7GB48bn6rh3q+qT0T22Eev3uX6WCzhD+GQMfLgHIDmo2Na
uEtUBp8zLB4nvXQ0Aovpb/pZpe4snVYmu59FZ5j9sZOOtU+MgtEv++iQctK4nExWbOACSK3CCOdp
L2RzejuJLPS+dAHgKLT0KQ6QFYNLfyzUE40L7J7suT8ncGDBHkMxv7zs6gLBlq4p2vnFtoopXneA
ga71kRLpGMPGb0oUl6xGrjtD70/UvNY4NqN72xha7GIyWol27Qc59Vi+6UMNQ5Joqzs3xD+uUR5s
lWfuPSAeKZmwSxta2YG4gxHmNJWoOg7bfeujSc1kVe61bMQlN/qs7qvkxJJAIg3IUTxr1Am6oEXO
S31b64txMVVecawmuD494MNrW7egomow8euqra+deGFaGhumwkSiXNM7SOO0owMTGNT5268eQQlY
xDPrbMfezsXAQlm66goKhpGHPHgMXnJXNIcxim9sr9OOWpzjUq3rOx+VOG3noXhuYCqgxBrglqJo
slkQXwdlvwaSOmxEg8ZbhU6FULL4ktd5cEPaYHQsVQM8epLiMQq8habRi/LHiTa4NKMtaD8SpN26
PI5mfWaLjlifJMDXTpDvHGdhTotmnGk9LIPbqa63tSHE1q1Nnm+V4a+7uvcQqHnOQtGAWnTCYwwx
j9/UwI6uRIMjPAIltGKnAy0+arYBOznqkUDrIBrindCdb4pg+O+V86RQVa5lq2gpxU0ticadZLdR
QabTeq2XGjFT+6gQirQal40zwAMGY6VuNTy6y8zGNpspAtCUDviqZeC8gnlfDSxlv8e+fksMD8UB
gYJhYhd0JBMK1R66mE8wkRXP6JHSUdUtfYrmN+wp6j2qBvYGRTi+4Ii71Si/PZTkI1w3U4zFjxTZ
6wmi09MkR2SXWVNvzW4iv6yYo9jRMx1Azck9C6PLi0ov5bKulYMcH1/KVVu0x8ZXze3lbrHZZl1e
6SmqcD/wquuMTeVWK6Cf943UPqWiEai48xdi7H6vsn7f1Zr1IKzRehgwhWtT9kClTtv5mEiuBtfE
c2UGJBH09VZU+tnvzeir05vnoKfB4ftOd5x/rORwlK4lAFZr47ZrkW6bgCBY2YbOqo9GtvFj239K
wnratYS6nOxC31Sp5d1dvujac9iiJu3T1nyYc7sRNtrFHapsEjFxko4oyJ77plPXrPkRN+hWuk8m
nebNvFAzSBebz58e1a1AlUptHfV9XFKYN7pnMGX+9zipGfiTma6EDx8QOwT5E0UMwGwawEzSQGsg
eUIqC8cnO0U83Y2VeUNH0NxS2MOlHnwzGvpP8++Ji3DXrR+QlBPZS6fLeaRHloUoPHyKa1WeLz+S
Wv67XiGprkh1WVa08B68walXyPXgbGTSf5jK2DwWziEojXPsSPupQSC9MsvOWFcBub30XHZiiO2z
VljDydND/tb8c3qrhC/U3QIHIyl9YR4/KmvQCWWYMYK1AwSmhF9VlbjvL7+tdNA4Nc0NGAMVEi7P
Vk+iZT+dNJk6VOz+HvV8Wlx+TojIZ4pCgNmYwNeVmemQz5I72QTyS5Ci42ijtLuzkTRdVdYwLUaK
iDBwo+IliYhfLXr5JbIz+3qYAvuoTyVLCOAoSI0aD8u8nW490goRzfLJ0zorlp3ZQ60vTZgDKjDW
STkEZ1mLlwRK1LKSaI+N0Cqfca5ishs6bIZZeTOWXPxeuOX5dyiP0XVHu/o59REJVZBhDjIHShLW
/ubyc8xWLPWnhGJaP770tTzLpmrPniA/VUupHkdIWSsHkhIiaf0A1U8yBWZ4u8ZL3AUr5BhTs6dl
5mOIlkgUffeED7PcJDt4Q/WN29Xd3nKcHbfuaFFnrZBbZFO8CkejOjgx6TIZLhiPe/OqQ/23dnke
n1pQINfYh+Wm5DfEASWgT2zT2bspNPs2aIcVuFx7rVHCH40Z+cCleZS0R8Ku6j6bXWQcCLu6Vg3S
wITGx6fS14w13ZJ66VZSHplYYubSol6bfjQc/UG76T23ekC09+BripgxdhGlnPfCRCBfpVqVHqdG
YvmGX7xijQgHj4kfizwvSe0mxqaOb1srNx+LgKUUuWrVa45tSTml+cwm+WAbAfpCo/vszFgEN1Hw
0YJm+DwJZ2WpynrNyJW7bpPgkRm52FSWLk+WiYrtMrpsz1vgxA+fA5otqAzio+w7Z280JWW2QgZf
ars4ot7XHs20gK3eEWVZUxTtc4B3sUmRwGsm8UWPrMVYTPXv1NrRk5L04FedscMl06z9YcR4VE39
51S2qwgUvz4o76YsCZGONPee4rF+zOdXyiG9zwtSC91FgeQose1twGb/Mut6iAdHTUz7CXDiAvds
+YhHwGED6xfPRpx9Tf1p/NpOcibvsM9ku47sp7unmp6/xjUq+6JW8Wd74uPT/bY+9wNpVs3d4Gf9
YZq/XL4TjdsdCrsLZ8JjsqyzOvjUYFEvcmrWvYBeAoYbLTkI86caR4BpOVxi8HvkzmjVoTEDnW2/
eR003stl7POIpd/aeu5J0iG+aQrwiI2qvAfTL/cqRblUAVY+jG3FxtAT6ka0xBAZpXkru3EXWtkI
iLPT8WANLFZxya80Grp0EEMLU4OnvzRJfZu4IfsCsM7go7vPtPVpZ1byDpdNuJZhCeGI/UXU8aln
1IXAM6JWMktCC2Rn6+jyKkW5JNDY2wcxxB3XIJAhh+HmFNiFHefhMs2ZTZHR6yZTBnKvWnZUS6hv
KYV6QO4sUNV3AxJEFDmWtc5N7CpDkGI47AgHK41wy85oXDkTTmewwewOpmF8agahVlPsa0sx5ps6
1fVH08TfDpxY7GMMeWbSpdVVajnFLhBquHVNiBXAU7Q1yXGsa3i4jH11Y/CHoFWXxbLJQp0SJGlQ
tLc+wZIo17BW78MAMC5L//EJRiqEMumYO4o449PUH0sX6ueQmBKIHiF2B1l4zaoN8z4iC94nHCeH
azFYY0UrICWJPtGNPalM7bxcOl36Ixa3y6Hr2NhFUcODLRkrufRJvNl49VyFQ1N7T2LTlzo1aPnU
qcI+/QizFwoj3/TUAi7faAAungOjfkQve9+59nBq0q57MDsKIroIBUlv7V06dbQtnPxLgJn5KnTd
8alzCYFJ47OuasKIL2fgemobhnRuDGk89QiQcMwki8LoslvaoOHeF/L72JpbxJfmWan23h+qeKX1
YbENIy3ZX77TOsyQIW1pZAT+cbSgnUF+DjZB1ohjmLq/a5MfbNqS/mPCIGxIvvavgvaGm0PsWrsQ
a6n0z7WBHdSa8vYmgQwNZqRiZgl9MH4a+ZzcRxBq2ijaTBOziEtNQ8M1hsDuClvTTArDeETjrNy1
NeEwcKaL9eUJ2WVfZDJ4IGzrr3TsGYZjbNf7ytY/Z/iHcsP+1mF8GLIGZBbQAOSr+fHyJdUUvAUX
JJ1EaHRXFNp6crvs5PW9Q3aBHt0qzI+yQW5PlNCqJYurQpjkeZs/RiPgh36jRIGsvbKHpdXQb25J
qC7J7z5LN5trRUO4siBbY1+cnFt7vM+jh4SG5xmBYXfuJppjph/Xm3BoH4PJae+Fm9wR4z0+mPnk
bZOMeTgu3Og0sEG56hqx8lSWPcDzsG9UHWNdN/xPoqiwFFodKGcGMgwOMjyEH26b1qsX5syKY26y
8dMY1e4ykAAGdtQUGj5nG36FauQ680Z/oeUsibVcExBtO4e8l97oN8j6dkRqWucqlsi8hxjPtPE4
Wfhe2Gqi82z0ZHV56QCgzm3Qi6TZXz673jUpyPi+tslijRQfAHxZXJ96s4Fl3FdIKdrKZB4NzMPl
O1T+5WLw+/DzVEXRjaVZAG6GGOQ/EXyt3rgbB2EEFYyrRkJesx1qaPNurGqr77mGDRuiHkwMFEGn
iu4cxFNIVXSIu6Hp11IvQAbR0zvlGkWjAW8onsvaOif5dSHkuMm9qVx4AzFTWR3fUUf2r/mAVllY
vOLKJZEVM6TtF8G97pCQ0IyZ/9Vq7ZPs8HlMoXMTI069BcLw3OL6fUI6Oy0FnWcDmSpP1U75e8Cq
nKNnren+O+fEpJfoVf2rNVXytjDlI0se/Ocu6v/LyDYTw16x2raXc5vysz0WUK4M2BwqSqi4WXa4
C3Q883k8tJsglvJB4O5fEfFLs5TaKjAiqAHO5LqrnkQoaGt6u0OcidfIMveXdRAZ1fmJ+jMWcI0G
kwbe1CpDpBFJ4X4bUiK75gfP5Qt5vfse09y6cAeos2MCzrRuy3uPas51jjfjFiLamc0JvfnB9W9r
M8v3QRO3S+w9wNKjk0f2zyk0Ivfa7LBb4cTx9pO6FUrF+yEpUSAa7D11ROvsUd343Drts5/xvIa9
DjardK/1jm6LD98bQNiq8oNiV84dhDy10JT5Il+rWnFlmPf3rTc9dLgiV0HfG1utzak0C2ntfPvY
4HS/z3hzl3mmSMfPZIHoa21WAWtDIV78IFjKzK6+BRgxaQZUxb0bfPMGuF1N3haPmT0DJyuf2PqE
nD85C8EDArnPbchqjY23sePOjffNYEfXIZNoXzg5Lq+mRGrPnbpsJd3vAVDYfqT6utfx7O4vL4FI
o30b64cpmIxDLs49frZj1OKlKAsBTuXyuvyWlT1iR5g0122IteAqLW2xDUX2meyKfONnqAQupZZW
IEKzWjTXBguoR5vM8etBM83NGOnBTsxVjCHsn3tHV1ttnMQhaNAT1x7wilKnrB2MG8dMBUWOIlrV
DhJkI+224SwKrngiHWIb8u3gpAIlrrQXAanDg35N2QPYeiddnMbWN8wgHX029aQQmVCoRtNSf6pD
Hy59iGgr5clzr9zyYKG5/IyOf5vlNVgybuXFhMunZmVphkRwzBNqbqZy1eRNPhfL4pXssnExDH27
zg0e3o4XfsqCjCVPLQ5lHduHXGeh1vuOeB4QgAHPeGjCLj5PKe9i0NAO+RReaRda+2pebYcSe4Sd
+WrV6Sat4nq48/SG9QBC9Aefcb8K2S09K+slavTqlUJWv2xpQK80LbjRtGE8aDncvMz0hj++wzox
Hnp811kJH+vyL0ZjjDbslv78tyFvUBW9tQ9QHELEY0tz+YJSoL4RiULr7IEQhe61a6hofjbgtCwh
oVvXbg4vzSBt4LkKNvXY5EvPt8S+7zkp6SVqNRsoH+fUvLKJl+5QO2u/MMQnLcVs0Aty0C8vFVlU
WeSd2imvT9L1jceyHl4ur/CwoQaVYjiQ1V4k3fiSN62+amnubMByJM9K0Yy3yfhhHtljVCQrI0lB
YnKs5zKwFkmBiYQ68Vm3PAV7OIQIU9UJAokYoWrcdWsr7uKDX5ouyzqKQVnWfnKQgFzxFKCWNb+c
pH2K2NrdXl4pjJEhszJGIONF+ORa1oEA1+UZS7f0jfteLw8VSJUn0WfBFpOvAw7Keyww5T6a1jHU
PPVFFdCYWiuakKKU3m0TsjANlfu5j4MbeoTlDWkA/taw6GVGjtpe5u+MFc4p0H2MCmm8/mORWDqG
Q8kFumnmOemOXJt0l4lk62RGviiHyjpnHggVLw4enSJvFtV8BadAbAcMPq4wiqMwtPreCIOc9mUm
FplFSboepv6uUMOmqW0T+RsOuMun0iKI2Yyls9V5ZEApHas7rWheA+GFpwqUvI1i+gsWNxig+uSc
MBDTMPTJ9EXXOl5fxmuimzek9jgYPCxz25bGvZ4NnEpVZ0/uYGMT4T/CVEr/k0M6sTb/3MI+grZ0
ctYNDPpkHG7ayfFvL1/IuTdWvTLT6yY2zlw+cbhcLK4LK6Ep8Xes94OzB1d/hqM/A1cnfxoXggy7
J+rX5ktLg6zMqQCmQ25D7um0Tdjo0ZLeGkty0z/1ypNYJQdn51eSAmIbtXfS7Z8dKqS0XwO1l0SC
7YHtPzsIITDAUNGdGnUzAaFa9BGavHHM5YMMSfWuI5ZaWsREWdcRGQXJ98siVBeEkPl5deOzZ8cK
hSI3gIzixRJCEX6UU9L1+RHdKN3TmcBwJ1NrNWZbq0mCZ20S9tZxcgNsreE/Rz3bqkSbXkxpspmo
nfxT6D4PUWF8bq2WPUUWA1sM++8j8T+fYNLpuZwJI664QUapPeqk/Uxk6hwF9pcIlKeikKt1G+wa
OeuxPE03tg39mRAWKqJ4+Swtgy2phdGO+/SLBw/pti9jIjkt115XPt2RGgTu3udR+rnMg22aTNp9
7NfyRJAETza9max6xWbfP/oiyG7Tz0jwdoaqoXwoSS1kTwnZ3xSEANzbU8J+hMtsNuV32y7CHUwS
/ZG145lFcnWjW43xKEp3b03RwgM5vU0wy5wuX7BXOiuIU5CBnRagnN2d/KDtzim905VXJwVNAo+S
Tlt/1bptUVrVt0zi5w/rgOI1XvttGg9PVYwSNkjlVerpweMYYrpxssG4wS030aSJH8sOgDGmzOAY
GaPPh8aGJR/Gu0GEI9hc4rj+dUo5GG9cI8XhXz+3ysxdVz2IJr2ThHKFTYcf+r//L7MvP4cObV+L
WOnLW3dyZpNyMP+4RZOsRveVj9+SLrRXGnPcZjDr5nmwTpcdal3yhHdDZ2lOIwGS8wbIzQcUkPHB
wb9yQuNbMgy+5m7lAwIuEGRHkCua0AdrOJbytmqAWdh9XX6pgZBEtSIbSVojiFvKNISqyFM6l+kC
6lBk9OyG0mnQ/DMkEB3rx+6ylc3oGdGqtO9SO7a/tk34Ytd4nwXChzWVPGBNnnFbqzrZJ+CqFxlR
0E9CUfi0tBDCFJrKjob9oMlnF3K8G/oEG86DQyeGHTvWcIgt67YQsX6Ajuvd1UEfb8ZBwWOy1AQB
9eUyzMwkzfedNSs39fQ2kXV2e/m5nSEJQ1ZHzo5VAvB26u6hZ5OztQR7JXRYwwb+sLsOYbQoK7G/
agGakkqv7TsfpPcWH3O5qsdvlzm/8XHM+RZr8XDckggB6hBXSR8XsJ5T/2Vil39KDMUqgAX1eqQs
R2WJL2L+gm751gSAP3evt14ZPPdtrEP/C+N7dKsD7iQLvqph+JvLOIaPXB3qSnwJEzaUPHy0A6qr
aRslOfBZon1Z/mCCQV2WImm4yQxKItHEdiXuXAqjTdZfLUzgXqdJi8CuzVEm7gzBdpPW/dJAX4sK
WkFEMbzELclXspTjOsC+fRp7Yzzh5GIBh/q9V/iWLWv4kpj5vaUz4QhuSvJLcaEPJu27Ahr8pTXk
sraTumd/MqzeR/31DBrfvp+ScSdspe6wrUN/bNCFQpVcXLY0sEvG68RyCdJ1wx30Sf9AXHa5DJvG
vb18l6GgOQjLfupTeLlm2vQwl2e7aOc7hzGLq4ekMXcy1brnIAGh5g/EsWmeSfs4i90H+Gvkegln
WF5e9gO43zSfy6z0o67qUoTkUTIdxZoUR7eT8W3kckG7KslevZxJJvExrk6pHq6DLoCNNOrxiyi1
AyX4029/+49//td/fB3+0/+e3+bJ6OdZ/c//4vXXHGF36AfNm5f/3Czvl5f/43/+xY///p/H8+rh
7T+Yj/A//56/+OcRF6/N6w8vllkTNuNd+70a77/D5Wsuf5tzm//l/+sv/0aPlb/yMBbf//Hb17zN
IBDcf/cJ4/rtz19tv/3jN2lblzf/x3uf//6fvzy9pvx/x9cELtf3+qf/5ftr3fzjN8f4u4Olw5D4
LVzD4U/13y8/1/9uu6yvHFdYumOYhvrtbxmRBgH/y9+lsKExKuE4hqtbDr+q83b+lSb+7rANEywt
dcu0pG0L/bf/fus/fCz/+pj+lrXpbR5S4Oe9iN/+Bgdv/vTmt+aYHN/k8JyKrmzXsW1+//WVtrs/
/+v/UwdTmWjIO2FwTusmvyORBmDmOSoA/3stMQ4IKIuNhc3+L9fozxP54cDzH357YENIqQTvEnPR
fGJ/OTDoiKHMqNgsWpPFVbAUIj1Y6DVjchcEuTNtrSFVQAjMozGgXqYRu0nDHmi3WFiNv47d3Qdn
9N6lMIRpY5+wuMTzVf/hjITQp4q7aMGng6CMGjDkgSkwdplnXrG8Weiw8Ooh2KW3vz6y/u6RTd2k
nDrrhPQ3H4ILR7cwJ64Fq511rO/a1NkMjbbEqP+KK/XR035nrXGUvnmkp7nMdHNn2wm17WZf6P6T
Y44gAsZrEj4wHkjlLn59fu47H5WJTtWge20boMV+vDCaQdUv8FuxUJgvh7MhUAWFOjEUGou67NCS
/zEx1/36oO+OTEvwedgWg1xY81n9ZYDgMuidyeOosWKFmwbLpoPBMN4m5lNedSRSdCsUE6437P93
B7bfjEzbxWbQiTmJpZvWExAMNKvNTeI82RZdyZDlfjGchKkeBiqJvz72TzeFkvNFlrbUeSjYuvPj
e0YkBPI90KZFyL5UH/Hvwy3yJhapubb63x3qzWi3m1JXUcOhKljmuR8u9XhceJW2ipiff30onnE/
3uq8K+4Z3YZgT5PQefNJdoUgdDEMxGIIUVt08aZBUZgYyeHXh5Hy18dRbz441bWsHi1fLNgZXRVU
4SMr2YRTi9ITgCrWPVKpCKytrls6Mqbpnn99/J9uk/lt6oZpmo5l2bZ8c0Ut0ywGp2KfSmtRubAi
SDzLR39NEsYiwzfDQ/Qa6tvm10eV+nvv+i+HfXN1g85LXBnlPDx2CepmzcFictUCtqkS66oR5pWO
9obtFkVT57r96GaZ39QPj/H5TRvCwAcsDMOw3lxzOzLQpVA8W3gOcXakVurGphmHU6+THSeJw7B3
NKdfVfoSAVeaM5GntTLqLfSXlekkG022e6SJH1yTdz8K0zFd+Eq6Jd23Z8VwLMKGkVCD+6hyWqQk
smvmBp86ZuhpVw5bKeDcamT6zNm8rmnuWtA0U5KvgQncdso6zkQpuU+Nx3/n3JjBDSZwIsLePtdY
V/p+FzDjzp+U8Zzmn7M+XdjFuAbYf41z/Moir9yh2qwQI5k4f+GJj9gYXS5ZqNHlcfzl9A3dxAcP
H/29kaQr0+WkdJYfb6fkFlIZO2emISryoGdJbHHGdTd98unN5QrYp+5SwKCmRUUyH8cjTSyMBpnG
NieCZJBam1HPDqajHomCxrw7Tckh/f+dixhvhtCltODIM9+/+WRV6U19NqWCahEtV7bvsepWjesv
q4JYbq6SE+tHw/xoQJnvDHOTxZg0hboswPj9XyYj24pGn92uWPiVu60HpoPUO+eoQ9qa7meeHXQX
UVUd7Fqn3lIlPXWYw6iKfoo+GtvvDW3bMXTBPsFFgDCf6V/PBNmulXfdrIipNkNXr0Pl3xNjug+V
BGj5ilBJ47gfDNr5sr69zW2sF9KmvUu0zDx0/nJUnB5x5U7NhGjTJXqPVrb34PJUTZkZPb9faBSf
5dxNqJubDw793qhkU8MiwBCOS8P5x0N3RMfISLo4r6bgqWuHfT1iGyVvfOTpgs0IBROm6K1dwsnh
DEyUUv/OGUhH2UrX59Xymwd7acfKcwJvWqiMyDlFdmc6rjU9vDftiXBM9EP7SnaX9x/fjK729MHx
3xt8DjJaU0iHhbJ8cwWSMEiKVHH8iWiMZjt+QsK5aVAXD3mxdNLh5Krhxsv6xUD4bJcXh1DD5JNV
H30S7w0Cx3LZfOB1Mu23Qw/wfydJQhIL0/PXdG13Fo9UZ9IOSgb3Wu4d6iQ5wOw5DJX/0TUw3hmA
PHwk97yhG7rz5r4vHNFbbcEsh/sLhg3cMOD0ZoePut3HiFZdrP2WA9wKr/gg97pdbKNB+2AkvHfv
Oa5hUhvkOWe8HYoqLSqR0QddRH2w7AF2FErfhQQrGzaSTs5E6XB9hsWvP/950ff23mMrqAvajq5U
pvXjDSAyC3oDTPJFmXnLeU2K6ntZpQkmx2DXk8r468PJ+e/9dDxudbaFkt2I9Wa4B1gK9IRiCS3D
BhXGVWWmG8jWeeaBnlEPYCiUwKwtN9Ry0Ti6B913H1CN3YL/+OBU3lvRKUs5Jh88D723u9PMCGrQ
O8AOBpO8J3fubdyiFDmq2r9PaQWJfji1ZMe22WH0ou0HR39vzCkGvM6Ew1dh/3jhJaXgIcFHCEmT
ePouXBu2uVXp1ylP70p9+Oqb8cGrxuAqnQ5Caa9j1H3R2g8+/Z/3QUpy6yt2+oZiN6Tms/zLo5fO
TDtMljksqDNFWG9I/MJ+lhJ6PxsAkoXDUlOMA/qB9OqDCzC/wTcj4YdDv3nwVHEz1mPK8rXRuuW8
pI1ytBN2u7a9WzM1kFBauy7zj0ACdtXwBcnWQ+OO6E6QVeHGNtGxfXBG79yBXApdsMSWDgr7N/NQ
rPTMFz3wjssGaYh2tRtvqso8ZnxMnlTnOrWPtuuDbiMPLqy3kxNvalMjdDu+9qwWrld0l0nOrWNv
33+4GH/nEUlGA8UUx+A0bfvN+UVa1E2pw/nVZb8iofqqJbqUgbSI3YAmytLubkOoLV774STx7pEV
hzRwbUrmyh+HiU93BY9DxmCtgntAvMBSvJXU4EqP9s5x66XnNNe/D1X99dcfyXurRpMZgY/FdIRl
mW/esh6ERPUl5ohflt0dOLCKxIK+6Fe+hZ0wsjcAAe4s5m8LCQMAHBJHbuqxX/rwR0McE7X1e1HO
buzmy9Rp98Z6aslDY1vw6/N8b59kUYfjZjYorvHdjxdIc3t2vC1+PoRyRoXrIQOMJEr54or4OZ5o
dlcOB5fjQ0/si+m01/rw0fh9Z/hawkAtoKPomqfSH89hqosJ0hbLqMbkeoh0M8ThXZd5G29sN2pE
9OHpu0yFHy1f58/gzY1szfcMb1uY+k8zt0x0IjvwUSwg467hhq3EK2zhXeLqFJLMa2w5a8qU11OJ
/m2cYYAfruLeeZZSUpuXjy6L95/mb6PGQWHh0KHE4K+IZN70aXznUntOeviZ/V5HF8PguqpsY5Ox
zxiH8F7z2w8e6fq7p+GycjZosrrKfPNIR0kuA1cBtRlKwjQw0ZIqsowktuousAaozOOjUxKKCmgi
jnwSqQCBOc6VLLq9krDPfH8t8dogc1gUwS4R7je8UTgwdS2HFYAbqvxgyfHebDyXeyWlYoql+tvF
H7C3EO+jYLgY/rl0+0MNfQkhJRlVvf3NjsejNj3SBqPnFIQYzpJ1QIRxbKb7yDglmn39wW30zpxg
SWkbwqVOxSbkzZwQWfCMpMtQkhlI9Wq8UnZ6k8DEuupkOVw1Wvnqty1tZ+OYuvhssL28BCPR41AF
kf9g6fGpA9X/zghndJnc4EyXP83VfVSyZfR9lmYhTBHdJMwBHuFmUoroZ1YsJXc9duErVNAYh/Da
+fHGp7H9wdV5Z+1EucHiGewyC1hva0BxLohxR+ENtjbdlEZ6UEZx62TuA5qfVXKOMHlcTVp36tzi
NYrVOaqngxsb4BD9p8H66Jk3r9Te3vY6hX32DtC3zbezUdKGnu7GzD5OWN3aEb3aSX0LGgdhNwZw
HjekA3799RV475AGe+S5mE21+O0hG7w/KD4mtAVEIdeOAH3IYXuNm2xtQhHijD766N9ZJFqGaXPd
lc46+VIW/MsCqSrcwmhRzy806TwFgVjKwdr4TbCuC/bpfnXjlRrdT2x6YNquauV/dIvOQ/7tZTaY
Ay1LCWpNzpuqbanUhGuDEwAphR8dLeJQdvgGuEdi7eBY8ca0w7vcxEZvYhjP23U7BNfClnfD86+v
/nvzC20hJey54PrTzZnnkpbmAE8uS66LwgUR2+0zJ7lD1emOG0TkC4pKH63J3rv+FDylNNmYzZ/6
j5OaHuqkCztMrFBxzrMsSzbmlviyK6N0flfkIlmsg2DEkhoxrH/9fuV7TyNbOJftmGvbP23Ngd80
NvHFi0hh+Pq9t9Q5b7o9yuN951ibQLM2Dp0SOiasxIJl15Q3QWNucm1EKqr2hXb7wQm9dzFsCzMD
rTWDPeKbGd537SrrXUkpvYt2iMDvJ72+AW2KJqq6sSPy7Qv3uhjJtddRCofTH33XP1qPt38Mur+2
1X4eAGwT6STNTUOb9Nw3i7Eo6sVQ+FyPHHWAzziYoIT53tnrg+fXWHhXYbH54B3/vLbgkEqACzJd
5f70jhM7UDlySXIFcxiS9DGvap+IE3tfjQYbtZ0Fwk//v6Sd2W7cRrSun4gA5+GWzR7UkjzIsmXr
hrDjhPM88+n3VwrO3mo20UR8gCQIoIvqKlatWrXWP9gS0mYaAFnpIVI3c9+1n6Bz+rgkVY2Oqdgl
7yIAVMoRbZEU1rCvnUTk1caXIWs9USZLCwrOrPuIcupMgVo3vqFGsfVIu84rxJvE1FWbFiqX0OJW
nAOtTu2SOgTVuKNIdq2hvfu3rpucxAtNL7PTfM7L3+Dm3QzvzzCc3Ntf4rpOoMpkNQZtI4SYlGWN
LpeRQ5MBzHg9KKikxtY0SD5HDgIAJSZEhOHbw10fPVUmKeSWo8xOOi224rtF7xLQ4aTaIw9SKmMj
GMxmPFaD6SqUJ/6/htIXh0owbcO6ZCg15gPOXCblJwgsqEMMW8Fs7UM6OlUPi2SL58xiKFxbMwM2
Im1UnIVRQviMuO+hrzFUzStuD0oi8k5uMBgK6IXGKhLvBWjX2vyA2O/r7VmvnWXHYIUpfhjwLBZx
lWpCRl5o0TyKiofcwSFwtp9DG3nhp7J/tYJgLyebNb6Vo0TyJFPl5TFHzVP8/d1XbYrGGme0ab0m
Gg5tz0ZCK0NrpIdK7/dz5x8wCD710kvJ9pVL3Fcn/+vtaV9nEIQSmiMmLW3iqLzYVwWvdKXNDBT0
9uZYHGNyxjD5PqgvSJbgv7c545UvrnJrk69RWwUBYVzOWG+qGo2laPRg1Hm5FZ6twv+ix1Ta/oZi
d5J07TBZ+SFx7OfaBAyl5U8qqqm3J73yrZk17xEmTCtt2XoBxmVqMMkgLFVwvDSchvrhXk9jTykx
DAMXb0zRD3prj7eHXQkZBEx0w+lEkTwtk/m86tpRi6vBMyiHaPQJqxJ/Q63b55AuzTb4g1lSF+GO
YMVNjJ0ul7ovHH9qnBErPjv1Ih6c6BbuOxPSkcJOyu5hXIHcSrZuqOs7GQCTBa7DoGlEKXFxpmd4
3qhEwJHp6Rl147MJwHuOkyPJGnJkMqrggfyUI76jNn8QJFXevTKqLLLmmMt6lWNletsUWDWaeKRV
avowYIwMQHynh8lG+3ttC6Ez4gjsAO+zZV8xVxtHnzJ/8CjR77BcQ0xGf5TlCGnQ8RAX/j4czBMM
mo2M461ucpn9qoAVZJt9hBKbvOwK1CgJKIVjDZ6j/+33iJU3CUTGCq3p4jWiGVBYP7WoxxIqOIaZ
82VQwLMo9vPtjbwWNEBMiJhFY+IqCZkrwKR6oQ5ekIZHtHNxStIeI7B8fo2hqiPtW9hAt4dcXW8d
SIM4seLMXm5mNdarEZbMgMHQ5AX0Zkuj2SXd51gPPEPYx6L4nHYbN+EKxkFVueA13dZsm621OEKD
iVonjXjk1pzMs3tEzwLUYHy1g3B/TERtPimRA3Ye0p4MIFKbu9uzXltokwyTnI8tpgrU2vv7oest
4NIIBHqT358gYnEtTXl4yNvAM+/HQds4u2sBirqiQ2YFtuIqLs5oQba13RGgqnBfhWAbY2T65K9h
RlGGhsvtya3U2lldg7U1ufpo+i8SSey8bbkzZI7rOB2x4DpVf8Nq/EkNt5vGA85BXuV8Hkx146a/
WlRHnFcqdLzSZfMNCnixqFFB26oAcVQryq6KTNSjB96K7b2JfkBbDGj6bCWsIuZdnNq3IW3dVllb
nQfj5XcE0xp1WoWmB7AIDAey+ogE1r2Dd0RGj6G0zQe/mtGXHvH1g6/2ZWOhr74rwxMNebdboqG/
TDNkXGZDc6A8IMkQkNT4R/XBcVph81oj4Gpm/0xj88ux7U+2jQwuLoFy8luvlJ2lIXLqTMZ9lI4v
au9vXFBvz7PlsoA349tTTrDALF0uC8Jv2DAWKhge1fmNQPEXqTtCTDsZoS/vdAlFslFtJ0+JUHN1
cK7D9z1X44+5ZdruS4h6Qvot7dMHDME/qw7mGjIOEJXSPsaWdopo4fkyN93saMJyTz9r8XwMfbQZ
MtTWTKg7t1d5bZEdGSE3UYdRkBi/nEwXxPqQtoAWhEpPl4AayWYvb4bDCMfZKIet2LQ+niWqbyKd
Wj7DWr02J0iCMrZZGMnUwyGaf6LLJLrlokmaK82d1o8f8vQ5Ra58tJ39AHQAwtMOX9ln07S/paay
keFc10/ZaeTOMtmNACqpIoy/S2iDaGqsbmQREvm5ctH+w1ske+DX30MAStXh2AbdQS+0M7a8j/mw
HysYmWAsd7e/xfU1KX6HRgOfxzmQxmXglnp0OFuf5nkZKeg/YrXVZI++3/wimCLVheyS2d87RvSj
6eyvfQPSJpU91JJv/wxVZLPLDQ6GAQlfrhCQrotzr6E+MyiGwHJq6b1dwPEqYjTXD6WMjq+qBF+7
IXiKHJjQQbnPSulzaXJvU4j38YJtR/o0PEC6UvZMy3nqefWPsvk0BNPjz3j2v9YGbZTe3shsVPF6
XvxogX3gjmX5rtEneFVAPo9YO+oI6Or16HtExtdQj17qpqHUCgU6sDQafjRpd4jenqLYKV1Db+5C
cnphDYqUxoNW4lfBH+ui+5V2KKqnkrWvZ19YZkqfHAyEaExsHMHrrhNQAWzEFC5MaubEu8X208rS
1tFT8nQbwZvK/mEpe0kpH4UsqdYmP4pcxT202DljhhOW/Fzrm9gdEbMuV8+Sge8K6ADlCR4Ylz9h
qhJ4ioUt6nMQqFBwmnCG9Lv6LhuGXw3qlV3yMGgPYx7d0/pIsPO4veeub1UiqYCrE04VqtDLDNFE
BE3LNDqE0YSIAmi7OX8w/AGd/BdbRjukIFcdPT02f98e+PpaZVwOPwmaIjb7Yq+3odXoEMsnL1T1
x6alE4l0R2L+atGHF9VvbdqEoF5fqwwJKIsSrGZew1TaIan6XEcJuQ3R6FXHB7uSPyOF/Smcih94
Zhfz8HEw4BebmAzdnu3KVmNsxmW7EfSN5Z3qB6U/gQ2cPTXwf7fcXbrc7IoKBa/UBLUFcLnr1LsY
5VEN1jRihL95DP/c+BGrC0Buykm1+NTLzVbFSTfYmTN5JVK8pm/t4cE+TK3zZDz6eM81WLIX90aZ
PN0eV3zK5R7nkgMco1hgtJZdsklSJEMTlMauJorSVmxVa59ZP4ECHG6PtLqbwaIAQOStw3iLDHga
/SqVRR95wLgIIXfwH5ZT/sox+TMnkKZu1OP2U4Q/YJn/uD329QVLSgLzFSFK0idtWWkP/KQd25mD
FBgpdvb00FvSCuUfGUwaXmYbube4Ga/W1OE2B3XEzbk8thJqifiGE+LRDTwKOkJFyTprunuI3g+i
lUdq99htgczWDi3xipo+W/j6Jafl8TgrM4c2xvsktZS/kNr+iesgcfZb6SteUx7iofkejunJRG42
wMYNId2jhoxHJH1WleYjpJJ518nOxvlaW3yH1zWtJo0O6LKKkEhN3ukJXggYwN4PQ/txGNRTWiES
hSVht1WWWlt8UBVcdibFA7Lky6Ad9toUjTl9NKsY7kD+kKY/lugnFo50AqyE6jH0bXAvtzfYWgyh
qcuLAFFHkTQurquR3SzLEjvM1PGVjto7qQi9cRoRJjYE+cN+GVFo1iPMDKu5+iS3CfX8aOMwrx0x
ECykSyQp4qQtJp/Ro6v8VqalUIdfjCz4uw5wPAw/Z1N8sDS8DTARi00MsEz1r40FWFl3qoAG0YtK
vnZV/0SnNsqaWDjt4GEG6xey/nhEPlVurA+Bo51Sc/yVpP6LwLr7GU6yVfv3KLeeibSxJc0PYYMI
9mA8mOMnQc/Z+HVXlSwBAqC4A3xBcTQei5e7ogB3NOcOexAA2AmBmKFP/u654dwJxMaI+FMWSa5q
ogOPHhboFifybv+ClUMAekPjkUyzDUzi4kqVa7WZTOyUEDeTP2SW/XtI6K/PB+7ZfQJz+vZoK1Gd
m5tCB7BPGcT8YjdWPXIzGhHWC3Tzq2G0d2kyfoCg/qrGylYZS72OdrSPKOaI8ApzYDFWCMAZ+T3G
apVPJc7PAmgZqNG5xE2oEApgs43CORY59Vdgl3aylSWtbTz4cA5xHfIf4LHLTxuXUZE1AW/LptJP
IWXusdYx72CXTRWKiuMHRIE0+gy3V3jle6KFBCAKmIBK02Mxa300uKVQLfAqir4+WmRtNx+V2DiX
fesiP3J3e7iVSaog6KkUUrwCz7o42KONkK9Uwh8bs+ajoXiD8UVDqc0JhvtR/eF3GDnMzsbrYS2a
vFHraKLwz9WelSD5T03VjV4YI7yu+A8ouD1jV/1YZ+dWufOVJzMFWpnjo/sHs4UtQKWb68KxF+9v
E72Gvg7pJWnjtJu772N5RlsTBSf9VOILEEKa+LMUlGo3bBx4HKT7y/zE1zsNhTA2UgB3OJmxVwyf
+67fKzqux3e1/9IhpwuXYePTrtzbKnUkQGacH+6sRWQYlLrFBKng5hjic6hpZ41iejnbX5QZqjb+
lZJubKzv+pcFcGELLg0FjkXrRjGzLKrHfvISNT77cnBkvOco13Ya0MMairgZ6wct+p1o4efbn3Z1
tu9GXsx21ORMKk0CccwDNJ5fbDp0uMg3qXEcJwTP/C2QydpB5R0jk4qJDu8yPI0olfjmQIvb6Aeq
KN3ZKJqDMdeH2ORi0jbS+JXAS03fBkQAqALI5OKcRujyRfDMCUZo2BYjiD0wnaP0yW+64+2FfNuO
iyyTMqANM9C2+ZDLnlA0hgYK0QDEWjk6yuGEhJ+mz3s9RrS/jgZPrqezr+ANa6RYvllY7GC9UhnI
uYV1f1K68p+xxOmqLLBjRA/EK+b/3CQjBwYxCNqNMEmoXMTI3lAS/IlZjFjVzuTfqGgFR59yCdxg
RIS2+gqru1ogiWjLgSJG9uHyJsD4OMK9kPGCODhEBpLocv6KcMqrUj+MyBdE4aGZv81Y726cp7VN
TbeZu4eXG6Jai+wCOf3KKsKIDNfChooy9EjYiGbADCYqBhJmk/Csbn/+tQvBYH2BYuqUR5zlXGdb
R/cV5qnWD646AYkpj1ZOH3Z6HceSgsmMtMsWUGJtnia0c6iaCqXeZV0gqMJqMgCteFpQoDmRnvAv
/5hqCAxhQGB34weLD3x7nqsfVQCVqAKZaJ0uy391hY1AZXB+2wRUdAIdkTqL1FGMGV+wpHLHGKqd
hQt7aW8MvbbEgLPA/VJn5121+Kpz3sWBjjAIYSo5mi04VfTce6C2oY7yO8reVYjP5UZHYy2A0EOB
L4esAMXGZXwsm96KIwbtUcERhV+yKxw+MFH47y1Wtg8vFainb6TFZQozzmgepRpDDQXYZhBVuTG7
AbUWtfE3ov7qUjIQBQYokiAOL09mWg+YLEwcEAEVkOGNlt1wL16ik9zuWHy+XvB90rbS4LVXmcqj
83/HXeSGAZ4McyrxKNHih7T4IZkt3nHoycYfJ51jkwEtze8n6L7ZR8E/vL11V08LvnEkpyqc0OWT
sI01ObZlCtRVnz048bBvWuchiYuHsHtSsWvr6LTeHnH9sAD+EEyzFVhC3yf+3Hfcrv0Eq7NUoqOU
BGhS1B8x870LLe0Ohv6+wV5SK/8oXaR4DV5APDuISpcfeU4aVbL6mqrhAIc6PhSY6KGYfUzuMhy1
O0QmEVguho2n3TWNQmxjujUAh+E5XRWKNSntuzAHQVZqWNL0PH6n2ZrRGMw9pN4kX6Kz3qmPRqb+
hWv2GVEdHHYyNHG089TltdtM/rEf0sdhDNGba2KXt1KNU6COyaHiH/Rui4m7ti/gJVFYZVvAeVms
U1hVk4oL9uhZ1nwsA/mIRRJeScMxqvNPhuWp6hYRc3VEuoYCV22JNvjll8HHg/5pp46e3AUHZcY1
EDZ9SyZg9K86g+fRFm1hLeuiYu7wYWi2c2Fcjtig1OcjnEvshHmp1zL27JlnTdZzGCknf3MTrE4Q
QRb80A1QhMtLAvv2eRj0gVp4ZJy7trtz6vyhR/TKOBp4AgRmtZHnrc6PE8ZYtMbg71zOr25nx8J8
aPRq57H2ERBFPUiIM+Tzx3TeAkmuRU8SSvRNhOrNFUSf4nUMFYgNE4bwF5X2riaOxebPplGB4nyU
M4TYla2Ld21QsTlFo5sG0vJ28P02jYOu5gsa0NLV4CmsI09OsMT2scrJHTer1c8SNKTbIWx1WKqF
fEXaHgSxy4U10PRrhNa+l00RDgLJZwnISzhMR8GSz5P0FWKJibfZ7VFXLwqgbIQSei00+RbX7jzF
gZEoDBt1mHA1GGT+SucvigpjEJY65EW6Hj02nb5Z41r1B+mjQ0Kl69RqeN8v5pxX6ErmMhdx+dcw
G4dBRzardqhRg51EnCzHre72dNcW2QEUQque1u5Vv7nMUl3FZ5TZArrFZbYv4xO1pMdK1s6Z9BUH
eRefoo1BVy8nSlEyryL2lbnMHoFvwIMOgGUqU3sXCysZUMZZAQU0TL1Z7pA0S18V++8MV4fb813p
IZMpvxtaHOd3vewka1oJ37ORYWAUTih/Z8g3HkMibYpPWhyYex2dHPIgFOESKdjjNbWRAl0DkES2
TrIOahD2z5VglG30KhL4GtOXZ4bRzoaf3fHctl7xl0Y8LtzXX9s5+CRtsq/XVx5CFhVQIVW1TCon
vW6hiYEMLawPSdGhbjJ+qzv5paqrOwAZ5xxIMKrtvUv4fNlYehHpl89UB0w93URtDRlUKiQGcwD0
Y/K/5FP+SbCLROoXyP5XpXyhn/sRKVJf+z3imczx/D1FDXyEemMPrFwRRGqBvXqroS2zk6nB8NJv
R6DQBl2IhsZMlj/kgX/CnWoX0aMvqy0M1kouz5CkRKK3BnVS/KR3u0521KoCu0KCTb6BG9cDLmJu
+yHOm9PGIovrZrHIFD+hkIiOk3wltJAGHYZvNZU6Gc9bfC95/COg3kgukqr7QCqP+Hsih9+5aRdv
rOva2WJscCKi70TRbnHVR9iVznqpMEvdRyvSOAM9c8f2PJTy3+NoPzvT7yIK7lIbgfOs/tz2JVrz
v24vwOpKUwQRqCihcbI4344ZKzNVLsDXSvgdQR0nfSz65IMuaf/cHmh1F4keLboaOnfj4p5oM1uR
RpMYVuh+70oUZOXeSV1lSrymjSmxWL2rmQAIbw+7DNgCBiHSG/4rsNbLWzFFotZGdLBHLkQ+iuqG
b4J7Sfu9biW7UomPE8JNMinW7WGvrsV/x7XoylvIOl2JFOHK1dl6LKMW0UZYX8GXj3D2xYNDrwBC
mcjrVM/SsWlKSt4tanPG1uZaRg/xA2xKK9zKiMg4yyyklgd4kb2GE2kGnLv4IEyDJfzcEtSijPjZ
vMsrfIAqEFoJEV1JXDv9bIIiuL0Oy6/+9iv4BaA32WBXpbY6knGjixDNqMxhL4ESTrkiahm3s2a4
UyrjUFF5uT3kVcx+GxNijG3ylOJFJVbmXfAYtLhxitruvTiJzgKzOuFVnQT39JF2qXxCdprv4lrK
f03A/h3XoYzFMZLhclyOO+OQhVIyKz4iZKFhQjkjVdtoWKb4/gch5mcjQsVb6Xh7vssT/DYszCs2
uUkRTREn4P10/SrILRCbnlobZyFn2OXNx7b5FaJtfHuk1U1NIQJmJyNdl1jUOCq0KsVUe1Qzz1F8
N+7KI7ILz4JyWqi/i0G+zxJUm3R8X4bmIcFLceMnLOO1mO0b8R+1ZIhHy9qt1CZ1rU3D4OW/gwSv
DwauVbIuRX5Wuy8qPoRuoT9q4beNcbXFPfE2LiVK+lUaOb2xCF9sUz3Ka1DBQRK4cZK5Q1rRqEsf
5PbHHDtH2gU7GQFHg/65idsdpdId74ONU70WzXgZ/u+vWETrRLX7MFab4Y1U/8ZmqOZjkQx3RRF7
mN69ifYJ6NzG7FdXnfIEqSC59lXwTuB8l9pYDzhE0PkAiCp0w2pEllOzPSC/fk+Pyw2lEQeefGPT
rUwZ40OBjqYLcV0bkUupGRID0KYhj27doowZ7Vw5106O+WxgO0rislELEov4PiXgUzOiwHEB4QLE
tkg+ZgubAsUIBy+dAFXN+uOA/ybKT7OFzWe0Fa5WR0NhyFQYUneWD/CO5E/y8f9+E0Uc8WcOdTQ7
8odK/oatx8bxWV1M0KDomREYIeBcxoouwjMzCAiNndrdiSdM1Qb70cJgF9GMEfKN4lff7fS/qjG+
rSjiklS+eYRTcLocVilsengVrtgCoZsoxl1TKHy4buN0rEV+8Bui8CwgkG/Kt+9DYSwprYX4e4+V
a3B4o2WgoFNZ0TnBBC42QIYZLZ5eElOWNm6d1ZVFpkkHM7DCM/KnGAu3xPk3+PvdqxCISovsAc5a
xmQTHFmSaEtQc+V2pYPBLY+wB/W7Zd9VcgKpB/w3eIL1Di/53EbPltndwWsS2Fnnj7IKIYnGOx+1
PrhNi3J0RjZb+HUyeK3W7w1cIQQcrIqKT/GIwdqxDJWjEPWMuOmtpCPBQoSyOOWVtfEkXp35u9+x
uGtHO4wSaoH/siby/Ls2fguV4BC338Ycj4HNtu9K+EdiQNx5BlIPV3XAOMcvTzE5pUY83os6YA9w
QEC5k52kGJ+wOtohgn+MdXClyFL5dfoV44et/S1mtYxMREFaAcDrr4FqfTkEBlyR3mvj6JgbuJzb
xi7Mzb1aSHgU5K4fS/uI7Brh4goiUvcH2TR4cvhHAHtlm+fg5UEmpYU305POWbBEAgmhb4XHd7OT
lZcIydiUHD7H/ef27bN2tASUHvSPKKgto4ddBnqVz13vaQr+wDwIQ14M9nHSGD0DPPyYDPNGnLxq
EYuIhUA2kCwDdUoyycuJzmrVyHHPrUN78tNU8BarTxWWR1KEknz/PNZfKOfvUrTwUusODUBXNscj
mhD7EKemoH60a6xA8y3AzlUl5O1nwVAlmwZ1C1zt8mfZGV6YaWT0Xt5BLLBxU/nYxfd632O4C3WV
F42M1TFJPppItz/C2oHT/m/kJR9axpkiNSOSW9E1FST3Kvjbj36F6mtAgU/C/Ob2eKuxnFSLdzk9
euPqFg5zJUL2ZeT9EuknbbgXumPdwPNp2OMd++RPL2i9uF22RZ9cu4+pNelCLgmf6WX9XU+DaKix
2PLCDgQ3kloC5BGRUtV++6Qk/uH2PFeHM3UUmjjR4p10+UX9Lh7VYWx7CorGTsNWsUB2zVExO0vd
stuqh6+OBuXXAE5KHr2ESidBnakdUp5eFodHqUWPzFDP6E8BHjZwv3Kebk9u7eSKvQpkV/xnGS6s
qcIvPWPT5Ng7COKt6GVM7Q8IAy62DbvAQF2w3Kq/r54SwP8iTBEkiRuXaxp3TS0Zg9KD9ToE2rOP
8En428H8aEIdmFsJhb0j1vRj42xAC1Y3rUH/DrINtOqrfgNWojUKdJzPQaburuin2EcPjmoDzqgP
2uuISbre6rvK3hIRWDmepOXUy8CQInotL2BJ5De6ljcoAQZq7iaGtJcQhm1kzGwmrJwb/SwYALc/
7spe4ptSBOdJICS2xZX57t1pV21kqxU0W0PBFRzmkFrH+7B9SCTT8/Wtu29lKwGC5uYFXwZGdhmQ
80AfmzY3Oi+XaMKF4NBFehGbO6GTpR1plu06Jd2Y4uqg6Nrw4EJXhST9copWl2STA9rLe7Ssdq9G
FEtQNgp4ytcjyoRSdfh9e03XNhAtsbdeBg05KgmXI9ZWP49kNj2Yorve/CUgvyFXiRYWiHFhRP7c
WcMRtNefDAu1lzYKPIOrYOsHeq+NASdG7olAdMEFqMEf0ocxfhGWo9RLROvRMv9zbZ8bDb1HGkiK
DVfoSt/Uie1Wam0iEhZZntDNrn1PHfoj5YO7KX6wncZ1frQ9VrHJFtlgLU7w7hCy99zy8lXsRTna
nvF1ZrFRrhHJLEZKPEteHCnbw7CHmzby0nyOQRGiTvrfA79OIYVyqKUC9loiNaVWG9VaTwjFdbJX
tPzMDXuPmHKvApFJtkR6VjcW1VcbWoVgSi6vNTsJnHgMS94nMIrLwPHsAMQ2jChl/hgnvyF2KNF0
nIdNfrPYsYucVXTsLXHjGIJvfLmjjakfAji+sPELae8EuG3MwkkjOgNtcOnZCz1vIQQogpSFitsf
7GwwuOCgAF8x/8VdQM1iNKW6Zmdrxk7ceBHmRyKBN8IXMCZI7hkoRgZ7yJIbZYSr8r7Y2u+HFjH7
XYBUc5MFB5LqCaHQsG53jo1jUeEaDbLKbXUe5TsTlJ1dHDoyHK271+HsbUxf1DqvVh8NRu4k4gq0
tMvfMDldVel6xi5DjspEIqCQ8mMfHXREtPUoAtfjhdlZIEzM2Dyblf21K/w7u9hq1K5FUiGkjeoH
pXgqlZe/Q4H+1Zd60Xlp3H8urP5g824cp5PtzDsh3xxhnuVL5db0V+pWwOqpBECvp2q3fCCPmpZg
oY4xupmqZ3kXyR2833+KJveEzTpaJGQG7d2cbIVxkbUtlp2tTvHfEMIFtJUupwu0Ca9Mveu8uDNO
rQZxAgJpZX4JAvMU4ZLNnv+Zme1ubNJTJm9VhNcO+8Xwi52ntYVSxSa2OlNinOUScDQ0EgcInlwf
nOHj1HGJdY1bgVr77/uNkUUnSbyVtSVCJykdqxwaCmYRwIMyh+zJRTnDFan2QhQtStBplaQDoLV9
VD4PXzLpszRvscLFZlquvuj1UAyHtMKuv1z9NOoj3Ir9zhvjn7b9T5iauyyjILEZXcQ6Xg2kCol0
qjA0ERfrbEeDjMXw2HkSn1mIw/t+dG4QaFKt0BWHyuCYbazw2tZSIEupYJc5TUtUtpTXMhlJ3HtO
Ge6N0XCFtAwM8FM/2c/D93Fn1aGb6+6Abzf525eN4VdOFJIrGu9w3izOlTGPnaDtm6Yc5EQa9ui9
B5PzVBQNDOcKcSr0oe2a/5G0aTeYm4OvRBEALmQLEBx4li/fEzXCamnSM3jVh9/DBgNwKcawPP9s
Vc6TQA+3Sb7vZ9+VpfyT77T3WeY8KLXlBrNCudrA06LFKU2vd1r3hGjfVri5TompwUEygYwgXnRX
+6EK9KGvsfg2+Qy2vrPQK02a8Ojjl9CFoTvrxpe+zV99H26NaX/Byoi//VWm84c2kL6J8EuLZeNR
cr1JSZuF2BItIqiEyytAhuqdjZraeHXxoyMIDOFwQJEoyF5VKznHWbIVA1YHBDsKTkUUJZcUiWFi
jzrK2Aj5g0j5YX3pG8MVyEYj/9zjzIr1CMmHh0cgxRR6wChgiYZw78bRSbgB6tyPG7tWvzqo4unw
fz9pef3Qzo7wkG+8stEhBZuurna8fZEfqAzXxt8qa6o7nv5PgXCX/h6HKIIAakjN7LTxS67PD6Bh
sA3A7ClqXOmjBsmslGar1IhhGG6MfHVTdrs451c0aK5ESPoU5V3jR3uC6GFj7OtUTIytgXEVjxn+
vYyLbT6bUtuqtZfmHw35U9c/oEig2Ic6UsgNEFcLH/Lob8nZoolfH1sUqKnlkHhCU78q4AWgv/V0
bmvPcWLXQo60LqiO1cy//1gJx6CAp9zweWO219uQUWnXcR3RdrjyVgMDZiqNntWeHf3rrdZmIF2B
hQ/aIdFOhj+7lo4XD7vg/5EOBgQdNBy87Z5wXkFECMK91m5dTyttVMoDgjUPcAvU5RICqcsSfDU/
wNqc5LPKKCaHw5tt0tgHZ/HwMQnrYlyrSE5vXRrrx8biXB8IHjCgqWB1E6au+vJTKxmTGjmQfIF1
RS08i3OMTEnxKn5KhuwFVo5IzhiuTyVf5EkC2iXlmzpp4gV9eYMawFyxnyMwkZwbi0TJSep2aCqt
9mKZtmrzXKc/EbymwVq5rRAFFz68hvslTva684Pdc3sZruM1oxMRhVQEAWKJbFLlLvXLxK690ARY
RmETNdGx/mBpuRsBlbg92Bvu4GquyIBzgQHpAm50efxSOQnKKYoatn79xscodDpRoNfsYDq2uGY5
yll6xGe2jGvUtNOTYqUP6KhvBcPr9MiAnChAChTl6HEufodtYOpZTPAPX8Nk/iRB6y1QcKgtgM0o
dgqnIYEicOBHiRTGQsO59yWMpmlmdd4/G4sicrHFovArqB8JxCpuN4sNYOdGlvhJUHkaFW2gyC6O
58BEs/SbHfxtlRhmV5Wb8los74IOEf3OVd140/TjOqliSd79ChFL3j3VMLnm/p14fzTdw5QmIHRf
++mJnfmlRlI3/1zbQD0lw5P02Mv6ZmMbrsRHQX0DwIHdCgIY4rC+G33KfWXuFauE0V3vRMlHD3Hm
oo2WRcYON2iqTRgyq19vL/3qqDpNPBPZKSpqYk3ejZpNQZwXrVF6YXRMR5R2+PhCBEw4+tQQHCUk
a2tzo5u/8iim3EJhiwFFH2sJS7LLXgKfQOyzre/VKfgVJV4Unp1+cqMaV9ri91SekvkpwXSsU6yN
hV47gqDBKEVwH0F8Xj5PuH+MQNJKbl8bBBjvkvHZ0F/FFSDeg1ND967E5iR9HWjETyZyr0LJnEfb
7aVfXQX2OqA/ovD1DTAAGo+0OK3fgDSiidf2u5xbGN7JTqgHC5CYuCBFIw8dea9EIzOutwrlb9XE
5eGDX0MjSedGuhKIip00N50xqr1CwVveOZcAWAAy55/K+KMFmd/0T9bwV5FILjhN1Gi/JUmzy6YP
7asp7QbNcqvouUxHgC9bX2rl8iaVFv4eoH4JUou6xahnqWRDofYcGhPN/KoeZ1uhzflK2lqjgLbx
PVYuApEgCkIgeQpX0eVZoIUuDaVSVN7QVx8TZ6Y9IQMtTmvrlzrpf82zgZnjv3e0yBEybqJGzXlu
jHspsR6yYiKp8qmaDMrWT1tJGN/IzawhTwteFZc/LbfbUs5GtfJqbT4OA26SnFFR+JYiCqZF4Oot
JBw8tM0tLvmVjhlkJNEERTsMeKwwobscWukqax7VuaKy37rzc1xA4Cu5CajSTsi5iYfnqAtZuXjn
UNEQmzVu0NcLg7u8fNr4RCvrIMq0Ik8A7MD79/LHjM4E0rIyS28Kxv2Qfpmb0U0V9Wzr04cuoLYH
+iiq8gfT2CKMXvGkWAfRcUCfWYg0XNGO6mLCEqolPqtW6sFHRhHynOKEFGKAAdRAmKbKGNNiMeIJ
8A6F7h3m8ftxfNLMZG+SZFpoVXe/pMD0srS/r6vBpXq0FVRW7nUiiuBFkVIKXfTLFSK9bVSIcqXn
QHahx+VqzeCGAYgA+1PbSfsJs/FGKjw8u3uzvpsmCPMRhVA8QmM6RpOubVVAV7LMi18krqB3V4wZ
jeiCTzZXDIxeh9oPliV2es6dV5PXTwuNSgQ8sVYc68l8xZneVYo/2ceQgMALgufi2b3cx7UcZ5of
cbu39fe5/Cy1XtK/Cg28hkgy9u1O7GTx1QQUt5JSrHHIg0LKGMrWE2ztG1GVQlGFfQxUaXGk5MHP
klgOK6/VE25d52tN0hun+Yei+4gHzZ08Ri/il0y9seuiV4Gjsf38zcpAcC6Dzfq4ODaLKwDKLHcx
gRaAy9JIYjKiIZyLhDOOQHAb7TIbFkuq+vRBjgjDIfuNnK75T286kVviTLPxSluJ85TIeZ0RenmG
LKtZHem3MqScaqEg3Os6LWHDraB6IHW71xPNCzd5UmuXLxcL8nSUhXUIkOJN8m5XNrppSrOmlW+G
Xo710wqanYDsDhhFlbW5s8sUjYWHISwOtlLdsZq7ut4gK68ATOCgUwIAKYzp+lVs7bO5RoPUKbxS
hvQeH8Mu9ip3mgmlwO8a87mGYUNTYJeYpGV6txcAYqHx4MeYTka/y6y7U/x267ZZObH8LME4wdXk
Wmu3obcJ8TTgxObtXWt9pdp4RmAfnxNuQ4fqHlWKtoy8sfva6+ob7Yl+jrsddNe+ksDdsCkFguCK
MV8jTDNKSV16mKDutLbdSVZ2bI5TnZwKvd2X3VMJ1CbH1SvBUiqi177lQb72Tucn0J5ks+Bxpi02
ijoXI8l+Wnq62rt1np1EpjZjUjtWaFHBMTMjiXepdIjq7oOwWy4hMty+9lbiBWVOWJjk6aKfIP7+
bq86BeXOMo9KTy4EEqV786UfpWanTlsYt5WjeDHUItHQit7yrZShnO6lDoJHAbgR8sfOEOzzgIA4
v/zXueHhQOeTYwCkkJrY5dwStbMmqJuFJ8pgggaqKtIBFXHM9TZO2/UqipFE/Ic6LIA2lyNFvS5n
vWUUbzYVgDNF/w+2906Ktw7Q6khvqus85qCcLLeMVCZJ0XaFlxNEQlU9TzO4f6rz+rBVvFjp8jAr
UUGiv4VG19KkM9VLPW3yqfAGtDXJx5oxONpGei6Bo/lcGqKhSy/fLSzJvf3lNodebEtzjJCc6YbC
a5r6jcE7FxTfa/Bx8k9j1N1GS91CcXYBIWNjaLENLy8sZg2jRfiS4b5lLFa4Ko1Y6auywHG8ag7t
RLnKqtxsBM58b8XOXrE/DO0xqfsPBmboAtdkR9kpy6g24iS5cX2thAj6mQK2zR0GRH3p5CBL4JsG
DFo9wBrtiK50mz1I0bFDlVy8KPVS8lIDWRUBr6owrt5sB4lizXI5KCYLpBp0Ao7T5dZOirS1/c7n
EI1fHIrX1cSJ5QaJk2c9SoHC0hyCnlgSrYZuS71lbbfjfyWuUrENl6AcI9SLMkOT2qsTTrBOSsw7
lWqiK3PANr67+K7LiYJaJ3ESYHna+YuJJqEzqP/D2Xntxo1E6/qJCDCHWzY7KAdbcrghxpbNnDOf
fn+lA5xRs3nEMxsDDGAYcDWLxVUr/AE0JnrWlMuceqm5FnymBuNvujIikfRRfK4VopW9U6iIxngD
THDxuKoGHpA6TDBgKE8XYWTiCoBUBRQn6YN9yCaLxgEjfIUC4POnveiKiZUQAMAeA5a8tmzRmanV
FVps5l5jyEesSR71AG8fdQuicNECYhmhlgIqREFnaNkOkUeGdWPGMuPIrDLMryLT3qUoV/WycytA
MRXaYVq8hXm8LCzFuvSBEBXFVfzibh+aoAyrxsq9TNKvzX1RNkyIu11kSvuQ1Fui7a7i6FOl8Q4Z
push7G7I4Peh2uHEvTUtv7j3xI+BNY/6J/hL9HnOD5YUQiMzJSn38uDRgSWWE6yDHBVxN8ue/j9S
rLV3+3G9xbXXZxQqgePz8M0zgpuuzecJYsKr/OkoJzw1n6rVtK6T7d/rWjEYC6O9k+y1YuOYXSZZ
PDvtb9AR8Ac4BYs7v9KKAn1X4rgR664wY8lzVtfa+EmZ5gL/svRkTelpTqGGlL3yOPXhTSqjl1/E
W1qnax+XQUynEcu552Scv4Y6rnPaUdycMRVrk0d7YWMb8q33hb7x2BtLLdv+YF8mHdHegqONS0cT
7zoGUKLXHW/mAxducbbYYXBAPBL97YtxfZUj7hQ3dUHvAH24DDMYDlab5//IE4IIev4lSqpnAgtW
ttprarX2zv+eTNP3DHT/HEo7yww3+v8XF6j4Rbiy0ikQ6CR7cWOEiu8Yc86VJUvGTkCTui7+MXXW
21xgrY7F0+ehbP2MMfUQnU6hM7JYrwubPO76mEtC5TPvon3ZIsiMQxuaBvuKi2Mo6HJz9hznS94F
+95EX2gLPnp5UfPUCHDRvQHpR7q5uD4iCDimb5I2SNLPumWuVR+acXZFFLcRGjJRU/Kz3A2MW2NE
XkH5srELF+0rZNwYvkJNQmL40sO0SaLCwKayAIPcXZUokYyN5btzEQPC8+91/6FjCFb7mheE8+vn
a1+2ecFVImGDVhWLMw4V38OHIkJljCIVvZ95Tf0b1xhal2T2oCWmYDioUn+IBVdI7g4pJCXBkKIZ
A/R+L6iMed+BBmMaxIdI9+vUVz+zwHSL4c/nv/ESi/n+G9G8Az4tDuZiBpLQoB5zDAE80eIUqqCy
A9MQPInU0ImX9J0wcxW8Xd1IsLzZCglr58NCZFZYvoOi5vs436N0Liq7admjMXrBGsoVTU5h/RbP
3SGB3aAivofY+THww6NsP0l1dvh8B8RncJbfsAEMgcgiqVSIGNr5D2jDZEpKw+IHaNWOmeSTjnWi
hn3T58usPujHdRYbrU5RILdiHXoM5Tyg1ASpZmC8MPg0DZNd4+CRHblOSpAX7QZl675dfdWi9cEI
1MSXeklC1EA8hGGpM2dhvFfti3TfaYcWnb/WJp2jmRxmb4M5u2a25SS8EviZdEGRhkjKNi9RiFVr
6L2Bpx51rXKQh/CUJobXkofkdbLR+1zJKpivI+csFDSZKiy+OcSuJ5OQRFyP5AfRsg/onFCh8blz
3dPOiPKNFd8v6+UJsukmCegbGkDq4s3O/jxZYYWVjloVO3SM6bomO6tHmAZtxRjoq0prVcyZdQXP
4sCncRJdC0g5qGcx4o90dM31jXptJcVkH/79UYvoP+thQQHEcfPpIjVjt2umryGf9IgvzDvsFLV8
p9pY9LI+5WP6uOpi97WkzIxZbEUh565hAziiHJ+/Kdn3xJ9cOLBuPJeu3W5IG6+vSyaJRg8dowt0
T5InCrbASA5U8s9cMU4mJaigC+gDprAMJnz9tbdDOC9bmJLVGA/fBclFmv8gOhb7bNZ6ZwYSK8/M
0AM2OMciG/8Fn1zaUWAVE8Tbod1ZE2o9MsVEreza+MqEUvVeNsED7kP9ZAB9aKIeAVa64gwuPg8+
F17oZEN8+f/+ysV7UfU2TnRNEqaH/zDVK+STOqp0CdBTi8BBMETyDdVrr9SpcLNEZub5ugvGEJkh
f+9bkgCvjtLfIrsRZ1bwlOd4IztaS9j4iTpqFfSImRGLD/vDZVlO0B47I8q9Uti4sZkzaFk7Ue9M
TEBFOR2BVOnS1BNAIeH1IhBM08iXpfHlMSDKI2mj7vx/bJuQtqTHwLx4sW2ZnuFsZye5Z79gsH3U
TcYWQC8HMkqQVOIHik9b1voDZl6yX3kp/L9Z5ro2wyONRVdw9ILK3NXGfWUkP1qbZuUg+3u13fjy
xC85j0EW5k+cfgx/RFtgEYPkUqusxNQiUo1b2suerhcHXXvTnS1qzmV8ZSFErqE7KUIYfvGaKikf
R1xgI89KZWR5O0/GcS+M0cWsGRrMu8G3Ng7vyskQSviMj2i18HRL8qURm3bHpAQTHzO7i4DtRarp
9WF1DKopcn3Lf41L/d6Oui9JnT85tEPafDjJVbiTvk65gu/PFp1vJeSLxh8WNzRFUJlZkkjUvAnH
MMn4SRbDvEneJ2V4nOby1e71p3SUTqacnNIQuSaEdhTVbZT6Hz8MvgSq/DtQXX+iRWdv5dorr4Z2
AuocXHvgjJaT2grJnWLQhgi+buSG2AV2crZTxue2aj0j2+vS1oKrb0ZgXClieT1gz8+/2a63xi7u
48gjuMD4m93MxmGTvh+WX2YMmij2aXGExx6cU2sZe120R02jfwNBTuMj0A5KcGcN/VaudZnToTxo
oAAvRAkoAxdBuaOUkFRDCpHNKK/lRv8WK/LvvvrWBvm+iNuvUVUd5Ky4xvk0mIY/4HF/OCgj4bHw
G6ngz2Pv2iYJ80Zh4igQFUtUPEigBsVPykl55mSG9X0mNUcOdOtmGByH5U4vbe7FJNmZyreXKi6u
ZjWW3SZm2hDa+ZHCcQsYuhLYoD4hrk0DBqlLekGLF8eEZUA/GPnQor9KZTRmhXpfpX6rE4Rc2iTg
285qQKOt6obTrd7P33UH95tCyfdS3F0Ntf/Q6FeNZr+alNO1DJha0qirYT/Q80xU0M5bAPyV4w2+
m5JeeDUDDFi81L6XR7kPbH5zqd12eNz31fwyKf71oAJIj7Tf1WRdK5n219HDp7RKT9oT0p03bZ0z
jJ/e2qZOd8U0hDDdjOPGO145cPw2AE4Q+Shm3rOED5dX1LVtliCO4PW+cltE6t1zJav3STC+QFL5
pjlQn1CDwmvNU0esHuLoR6ZfDXL1B+nkrdb4RWea/p6QJEJQl9EZ6Lbzd5sigxlJDbJxc+q8RE34
jELnqzBIa5oHq9Zu5ThFRB8xP9l/FlCrja0Q//ziJno/V2DqgLheJOCqkTpyXsY4IciZhygRkkhM
mFVcNhgeJtFfC+WcKOTWVOLDVAXUPcltbbe/OiPc0KpYyQrZCbqIlkHdQQGy6PjRXIVB0gbI1qKa
gI7zbW+3V40ZPsdz/ijrtACc8N4O6bzlk/S6sQ/iH7/YB4cZkcC4kkAs6soAKJXMhAL1PuShLCzi
BeK0UXGHSLoDmViI98dUf42MY65pGy9h5VMB9a2DLxQmMhfTfSw3Y1PKrB4+MFVdkN7OxeA6Ob4t
8bQfICI2mxbxK9UlFTx9BNj09HT1ZR+RLncpFyjHeyNNA6GLkuR4QWIArQaTWznwWK2D6GZwKk+Z
tPHAK9U1qwNQEkmuhZvPIi3p9Mz8P26uDoYuru2XNSwHq3f7DjHfbsIXrTOR2sWbQpGrf+RMiEXk
zP+njUhwWXaJPgae5vSaBNpkEVj7Jh4lIzMHz/aLR6AuT0PYerKf7wO7vlbpvgHzBPBv1Bu3zCVW
iq+ewQXjBAFxocQ9/+rp4Gi1LNnDO9Bptkkxk2JfZncJXd0Aiw4QLX+bMPqidmSlpvPczqiZGgxv
wvZPXqo7KUh3eaNGfAo9/rDxa5X2vwxtvBeiWp9/Gmun08GeUMhMCrmgRSBXpKqbbcnB17imJiI6
DFF83SMokWK0iq6nEScbMfGy9crmfFhxkacAR9FqYBfIaOkAfOm8dawamL9tQOEiHf/Pz8fdCZCD
dhok42Xbz2xNaYwyhBZj3A4LVb8udPwzMxeO91ExnVudWPz5imvH/x1ZzkSbYuXCVbiNs3lQWnQ7
g+aXhhhSnyhc7RH0zv46+6kEpF2p+mCVxU2vF8/Mzf5+/gPEBi6CHTBuRsOotuCyIIsX8OH+syX4
3GqOouZcRNfkZjeBAXjHKk+pVRw+X2rl9FAkgpyC8QWmeDnpz6q8mdMJZXCriHdCcQGLqn1nSl5S
V484D9TRFmp4pcaHQIs5G7kbXUJy3fOnk9VxDvuR3XVgLKWMhKzqKk/sfNcHaDqiyq4ExqkofgVJ
0pJiSK8j0mw7nFtcTrg70u2dSxw8IlOjtdq5fqYb+7oIWjew//z3zUGwh0REtFQvBnxhPnUlyi6D
Z2FtwUE5Kb12V9F6CJrk2qLXnjmbZpQrHxd5JJwGDUUB9WJAHPROJkkmkafU5yMl823V6tflmLiJ
nx5CfUsJemWIydsAmiMKL5ZcMstDucXiN+9JMLTXPLYOudpeDWp70FCGKqb+Proyhhcz2xW5vEvx
tVYk2Z0iCm8Y6BtRd+3SeydW0zkXop9L/5a2tGX0rtMRaeYYHeriPtVemyB9Gu0rLClAp6r7SreO
jtT+wljmv9f8ZDdkm+Z7s3NJJMBwyggKiwyjUOJrIcsxS/j11ld6s0WUeNeyXH7f73rU4LLIvq3F
kLAc+6hohBSxleSPTjXe1Ka+r+36RTQ7JLs/qE78HCvRSRvDK7Xo78o2eDC4YfXkUKTFV6vx7xsI
aG38VsrpBspo7QB++HH24s4F2hnmuT8gpTtE+9DuDn4UgaqVQMyj4J/HG2mluJ6We2ELw0Jki0mw
l7zOsijoU1VozWRS/I4X9S19B+l8o/m0FlJpd4C5QEQWytAio4nrtKyaEclAum6TpTOLaZmXAsFg
PPt50NhaafFykW8Is7glWxRcUcECc0xclA2krY2NrVuL3R+eaTkATgJqgqFkpb6Aj46i2KAgyqv1
gDnorMHJn1Bu/fzhVsagOFeIRpUov+HdLYK3npVMJhO02wR+RXTwCjXeGUp3iFXnWMEhsP+O07u+
ZD4BouFurrZkXlZPDP0RIcVLe3OpizRE5GxOjByTiMABkPRR6fbbblJr3wGA1v+7zOLEdF2Rt3gv
w1Cn79yFf7rkFTwUPdRDtDlMWslzhbYI1FLUSQFUL765OgvCvrXQyxEzDgHGtxgapZV0kLS7tp2Y
5/qIjvx3PVSQIiSNCHwo8GkvuFNOh8bA2KNaE2X9jY5XrdjNbuputCj/KUWt5wT5Tur1a7W3v24c
pJXtBTpO/AMowX/LLAAKvF/7kckjC1EJuAQMKQXFtU9x5+xe0El6jsu/dZI+Nc7wLbP0DpqOO0Tj
H0mabuhIvYZ68j1U7Y3aZ+VVkGbSXRJQOOT6xef9IfdC59qq8pGCO2XAljvTky3dpsguVLHxFdtt
K/bdpuo37p7LIy3A06TUCnIT1Ndisz4smvgdXZgYESrV6Q+69aoS66f8v88NGSbBVqMuhLGGjsn5
KkYsj76k6x1wx+dueHZaZAflb4m+McG7fLMsAxKW8yTq12Wbf5I00L6q0nkgEtxGqt2y+M0othzv
qnLrkVaaEqINSMwxRZkKqO38mQpbKQd7rlDJnuJ7Oa3JD7vb0fERNXzrLBpnheO20asKcOPzA3wZ
5lmYzj3iALRqUSw7XzjXrGr0ewSButJ3TQmY1ey4enpIN9uLK/spDEYdUhOWUZYz/V7O1aBXESMp
lKt49AEEfm+KJwZjdZZtnMPLGwWzHiRRgQeKsd8Si1sXOdjw2aHGThzYPm9ahi/3ILl2d4qyCtus
LaWVtQUxH0dggc4K0JLF10aDXW3mhAXH5KcdPIzmjyD0ICoKf5v49fM3tnZWVMSJeax3+pW8gMhp
zqxj/GS3aBR//1n7T073lrXXSXKocE9Fkq378fmCl6GEA0nXgogOKQQZzvMjEkopqTdgKE+v3qLx
uUOqSsYrwD/5Obzw8G/jbyQ5KydFEA3Eh6CJwkr8oA9hJDb6Ns3MAKmmuGEyj7D5KLBK/lGbr2Cj
fv50K6kA2gvo8tOltXSS5sWnV02SU5Y10l8KNsq5kxxzM0JKvT6ZGUVdfPBHOu6GsZ8N+yaLuvvx
rtcf/ze/AcI1WZ1Asy5jTZvJdqYGyMiE0fPQ3vajfwwz+WhF/tFQM3d2koNcWgd5Sm5qlxmOugWQ
WAkDUC6ZE4ouFUoEiwOsS/Qh6zjuvDrP3Sr91ZavYfU8M9P8/EnXXq04TNwTVEfMys5fba7XmlL5
M8pTtb0Lmuyq1l4UMzlkeXEomi+fL7ZSoABd5KWCbKH/eAEz88c8Go1MQ6GmtnYqVMFAeRr90Z2b
J7N6zGYNhe0fhU1TIvgB8zifs/2QD3vV/q3yBobT4PzQ1Wgj4q6Uh/wqoi6SQYJjvsySksHIuwSz
N2803pRieIZ2cciCNzuxbnxnRGe0uZlhAUv260Qn7vMtWQlUZ2sv9n8IpqZUJoJwmotxZHu0+ob5
9IvSlocRpkeQbqE/1ldEc5T2DAPiJb/Lt+ay6nxGwjioujXTIup3NyrQje1vjQYL90Le2OD1FUHR
IuuB9tUysdZq3e4diKGeHg5HXvDcveAqe+wRSM6Q1fDHP5/v6Up8ZE//XW8RQKY4rhuzRl5sTokU
vbbDTA6I3owOc7wv3kI6+2P+z+drrl0CtJMx2ETWRyFFWcTIlqR3hgpLuFfxE9N+ZaV2JfvJzqh/
S5p2GEw0E2fAI+ppY2FxQs4LXURcRaotBCoFjvb8C9ZToP8SKpGeSgopAyEaSxnq1d90YOpeIjSV
9gx8CVGphUvmVndj7d1q7/1EUTVdYMbUJm1i2sSsXsaumb7mykvofAPG2qb3sbZ1dle6SjwsDUVI
JQgWgaI4f9i87m0rV/PO68sHBy2QgeK+UX6G2j4trrLx6Oc8rBnu1P57TRf/qCX3k3a1seNr54t3
ja48gpwkiIsdHxItlmF2dJ41PtaqsouaCOdh+G6viepjhaV7cvlsmohd927qy+IHwcBRkB0rXfNk
d7UbwJDLpo1jv3ZlID3GSIPfxuR1sTcpfqSBX5KGRMpXUVkkccesWgGvuiU5vhoxob4jHkwqTua/
qCuVUArynhEmDq+/o78Cpo/UdpzAzKSbzsCuaL1Mfh6HjeJupcXL6ycnAK9LHxP94vPX70RqE40B
t2LY77oCf0uCBwyikzpc5eZ196P7bYBfK46S/JMWYxEdyFOcrw4TfPk6NL2tmk5d3XLydCHSQzK2
nCHUUWKYuR5R+cTXea+4SvAIxQ4joa+D/9qot4Ac3VTDAeXUty/z8DOQDl313S/uMOjs5Keye3rt
i8wdx4OZHeWydbXoXp82+4KrHykNZ/AmSMmSWJ1vmwRpSEJntPPU7GYMPOSlu2LGfSC8TXP5FFmP
KtSoxvllOvOhh+Wc2jcN0mw+FoGIkpYHexNtIVa8CFr0KBUorFTEy9qjpb7SERcivRGz5UG7Ncfq
diRc4+rWuHmcXcnyfaC81OBkYiNzYym7TtPUNWdn4wJeTTc5wqJuRfIE/eTzzWlC1UwpWdicAMXJ
oPHkYGAO95yEmZsXjYtVs2dIyc7mquyU2tWuy2Djy71IwuhSomfMXSwEb6k6z38CfusMhrKp9Wxd
B/fAujkRQ092MhOCjSr68nnFYog50YsgWOB2cr7YFLRNUKE35uWhJ9FEU745zZ/Kv3YmV0n3Ddi0
0LWwhtYZhckbm/1+1Z+998Xi2vniKubyASYkPKly3UVPX63EFQTv2hvCL7N1N4c7Wra7mt2WDigQ
RPLdYO/L1NXSJ9nezadJjfGa/dHGw84KXEulwPLRrS12+S81CXeRHcNwVE6QOw5q+FjOD1X7NXGe
Ojl1Ox3t5kp1++KrrGUuTh07TJx3eZjutLncKdOTku0Da5/aP/ROditSbQMNxEFzA6zmsBOoXDM8
QPgO+jeMrFwjsVB+Qo3H7WJmh6c2e2hAB31+11xcNewXMVYQzmEiXbQhcBXIpChvWywtXgQTSqgE
55MHloBROdoQxLnM3H++5uWYErIxqQSDenIoGAeLE5JKUhfHEnKAokMp0P5CdAmEhluC36RfViQ/
Y8RMpuBHaGwUXivPy2yKJ2Y2joams1g6zxJncgr7XRxR0QLB9Nedv5Kmu9aOmUWXbMGVxE21OJBn
Cy4OpJzXFO6R03gFmUQEg9xssUODIpzz50DC0YLPAktvIcK3sc0XMVBsMxqhot9DFiEvLlEnDXLu
UZ61NCLXCm6ywnQRpt0JQLbQlpPVvymbb5ippwyo8AnhqXHYV1v5zOqef/gdixKklsfSKTR+hz8D
68XEU0PqrRz6/SQjLiSN+JrOXrkR8t6xa8uNBwQiChCHy3MZ86ZGk6s8Mluvr360zZfaObXJVz/d
TfoXyT7a3Z+e9JXqK24jzzg2vutXe2U8JNURmLYgiFlbTarL25wXQlNFAHPpGXFTLoKTU84Oahs0
jcaDUp8s6+RMN2aNzMX38iTNXPJuErhQIemYZ62n2fe17BWRa38rtFvjaA2IU+2qN2PYOf6zll59
fl7ey9CLHfv3571XIB+6MEWNh0Ef0faJQ6+a90Z2wGetfozTXf1QT+hyHMZqH9t8l7fZrQyGptH5
Ym/m4jTnV7d54yaai5p7K+9DBQTA7gQAwBmeFGsjfrzDai9+KLEK3UBgVfAnz/cxi+PUnxX2UZn0
vc2uhYhFwZh5xUvxLQ7g3NtjduXIWABaisd8cj8O6lXqdAVUm/o7cncu9iZu5/+t4+Q4l9/Q1dpX
PZm+IT0k5l9DhqhgnVLGqOZdGVXM8L1Itk/2UJyMFFV6FPOoBLA8UJ1D7ucnAERXlvFEDrCT1J9t
PzML+Y6WYlO+JJX+GMnyAbhbgrVp1KWnVlL+wfRUaNurwqXwNU68ajJvwu4lzr+a5lUcksYZd3p2
RLvdTaTbUKr2Hbh3X34M5L+d9hhxkMF3JFhpp+JBquuCwqSw5pewSA6pVl9pKUAehJe5kD4/JuZa
WFHek2SgF3Q0FiHUcPxgHAuVK0P8ykPzT3BTPRnDoUQbitvxJu5OM1hfqHTqSTGBtTGZ2Q/jTg+Q
eNnByKjUa6XZOd3jFe4ncpy4oYK+Vf7GAd8bxiEi6a6v+Pq0J+Wu/ZkdppbYtHe4nv+at/6tJN3D
4YnHXa2jg+LR7FGNYxnflO2Dbx9QRkuflfvq4DyGJSjj7hWueh8fNzbhIuMVnzKAbzJbgW9cfit6
JQ2BVumtN3XFPv/e5Y82Wom/ggfpR8NX0llYqv7j01kaOVRPmX2j1FeKvtfTUwUWpLu32ivDfA2L
76lzqKIWbtuuaTx9LN2S4XV1lPL9FKi7OqeN0QLhuHLCBxWq9qx45DOzfoAxjUHCa2gcrEZzEcwN
voAtMR6s+G0YbvLuPnB22UtW/lCdYZco1aEK7g0fu6qEEMgoCMTKg+YfR1T/1CDwiu4NAONtFGyN
G9Y2CnQGQFSkiGkfLPqMk6wWvq0OZIOQsejI8UkGe2FC4ObNTzDEG5fe2nKMwci1mUdRNC0qkSTT
lFiyclrX4bjnci868yQsDhLrrxYzF0u2wO/Gyv0O2glaG+MvhpKL7N7pk1Aa5LT1Ssh8U/lTyLUI
pdvPz9vWKouIN+LfUTF5pAsSEn1053Yef05KvZWsXJSbnGoyI3iqNFouGw8ZGn1BmQqoYvdSwv53
4P7MhNGR1rSSjDfZ/NUJHnpBQOcaVyZIS+NwD8hjr9cUcu3WxHwtU6SfS4aIyAWslqWitwNFNjZy
xLOpwgkug2pfS6ig5vavNP4e9qpHURn4ilc5ys5vnz7f9MuWG9oPXDMMJgTrhFh3fs/4JM1mGGv0
HIbKFbmbQCkKYr7q//UBSaQhsmrACYr6y+crr2RM9H+AkmO8iUDP8lB1g5P1cUyj1o5IgxEZVNGX
SbR8Z0JOLd4cz+i2JrmrD8uQiS+Ht0yjcXHEkqnLyKPiBuoQdq7hi2CFCb8QkasKrUPR7uITwH6t
3Tjca2+ZzgFNewKqbDDqPd/nyC5mGYcAHjf5VhpvqeROzYvYZyv+KrcPdgirSwJDibOalGw1j1dq
43eQLsAQFAIuHHDMyTBHGvSIEDu+m/QPqegyoRBo9D8Nq9p61JVyANotHSYcMt/Fn88ftUT52U5i
CAAx0Hurzk5qdTCUGVvoB0GwaxpUFC3Yqeivfn6k1t6vMPkh9cS1gGnpIgtPE8sZOseqPZSmdmb/
U6jCWwIDHr4STN6VcpSfQihnY12RDiyStbN1F+kCXsRqB2OSChyp+aF+a/VbZTg6xk+sV11/xjOX
fY+yneDxBVhFfL78SuAU0lbMn4hnzNsXNVA7KPVQ0BFlBm1etZN+Kocf/hhtPaQ4ocuHRAuJYloX
PKMlESxPopwo0hIp9NepezboiCZUsGGce73eHfD+OZjIJ6vtg9AWz4Pg0I62a8rPnz/tSu8FIAbf
ELNbqk46p+fHK5UgpigTen4mbYUYeR4ddUmj/laQrdvNk2i69YZbO7o72tRhhuQNW9Kxl7GLn4BL
hOB8kBktR/GGXxRWauulJ5hUGqKJggRQZZAhI/I+NC+6Mrqe0w3q7+VXfL7qIs3AMbhOIiFPmpbZ
CQMD5ArQVddP4JRvqzJ/3Njny89YsLwBo9AG53J4719/KJUUO8myMIHp6WMrjymxW9fKrm9g+KU2
Pgq7usFFCnfkkPRqY2nt4qiRbQqcCjRnRhVLFSSjGxuiFePC2bk2UdWKAV6hm9Cp2W1eopYszK/B
lekcwRhEptARN+ct1+TLNOvsRyw/q6SMyjA2wtqT5QArSpRwI+MkQ+dR8V33Z/BfW16Gl5MZeBRI
02CfgGgKfUzxpX/Y8qqv2lxTpsqrlGKfBIAGTdmLtfbKqqS9EL8qhTCvhM2FobuFKnndkD+2aXoK
MZDUtnjKK7W8YH6i8spJF2PORVgj7xmSOhwrrzdC5hGF2/ax9ysF3ZujdRY0gAwpjwNktI3+IJyf
xD0q9IJNrOxw/vGy7GEAVtShG2yPaD+YGkDLh6LD5q10QbJ69Ik+PzrvYu7nUYqfClYaqX1UHen3
nW9hNtj2pEwt6qdjvIejh8IGhHUaD0KA3rEhZ+qBWyNJo9rdPpg7N5UfhV9EdJV3/+jzfceVYbdf
xx4Lxe46DlACgdogujd1GF6bCa6AanUl2fVWeBVh6+KHM4wTaAnqiKVqeYWjpNpbqKTmyU+fbN5E
425ACBqJViFcYTbHGeXOgd+Vdls58cqnTu/clqn2hFTW8t5EDb8zJa3i3BHHRBIo5FuS2diV5VHN
UHbQsCXMu4PZbIS0tWB+tvLiiOFF2DHOrSsvmrDQQVNACKII4RixuqVf2xlPTxbKnyLMeFQo/Nbb
50fmchAnpicCMAuwf0WtqDO1WmrrvvS0AeqYKAcAeebOcCi65CTTTNTppbfJdExQrzC+bqx+ufes
jn8YMBkBtV6SPPqkyAsrVonqknlo5pPxKM3CTzPexcld55+w1Ts2ZX/4fNnL4Ha+qrjsP0SatIGY
aU5KyQyBt9zdNX/4RBSjuUqLxOusDdj6SvZ7vtwisAELHrVS4yFnNXSBy7hTiDgKnvDo4fZI8nLO
hP5nkPCa/ReBW/r8cdff8XvaAo/dBBl1/rxVnM+YaMtIvVK7NvFXNTjISealqb2Dzx0a6bs9ba/4
tzJd443FxWaef9o8/YfFFzVWG00x7MSZA8a0RQFNgb5Cpt05PrPtTKJLQjQXrxnfgOu00U9hhuY4
lpx5tRUeVzJkfgpwMAuSKETNZXvWCnA87ttJyGUnO9Dh3fxSzD3SePlpiITV+tcwawiFWxCpy6ob
OIeKzjucKWa8S/NYZi2AGmcUweagOtbznzl03ApQJjyhjRbvysmmtBPlNJqGIl89f9OhVSCOGrdo
gWE3pEb1bqp0bMqZepVHGpvXyfxr4/VeRm4uSGSGmAuTrCBDdr6iWVpBhUVBAalgPBjkIRA0j2N/
P+KHa061a4z0wRikh4eit18+X3zlaQW2lp4T6fClZH1W+0oGaCH3MPs5lWl3F/ouCkshvtVDEf0d
6z+fr7dylBkp8SIZ18OEWs6WMl1NAy2zc08m+5UnpI2CeuMKf39Di88FuCA0F2R0QQ9eQEO4EmI7
R89O0sfDpKEGHRt3YW7cQeo7TOk3VFBOSHpDb7VfhDirmdlforGhN1n8cvT+rUqCmdGTqXt+YnqB
gzuYfR/YyY/EQIigmw9T6Hz1h/5XhzHMrqnik2H0tWsjyeiBwzlEsRQgvKE+9eHvz3fvUiBBYyIo
ek8keghBLsmDGkbVUMiQaJMAFc1tdgr94EtdRdfm0N/U6cM09K6toBo8ZreCASOCIjSVY2O2NyX1
haU2G7t96VcifhLwdr5LtF1pKZ6f3hgtboB5qNZNAceV1nU6kmlPuasN3MKoo0H6Qs+BKVacA/Ev
XCGYmE3qMZA3bd1W7sKz37Io7Xw9VEMF1hEaHuS5IwlbEf5oUDUww/TW9NubgKgY4QxvB5twnLWT
LRgrfMH8H2Df+T6QtiI1kEaF1yIPNmXBQc+Hw4ARTymdxMRYOCnpP4rAIMvV3kN0PpaHWQ62XohI
eZbHn4EeUEqFXpNpLO7KYoTDO09TDjIKEqNxw4iT1nmCspXxrqJWmr07mzL9BCxEEC0ax9PGKV37
BcQyHTVDgaVYgoeDOVXmsSkQypMfLGp5Bc0nIZ4/oUWLvMfOx2bBGIN9agVH9WTg9/D5D1i5LIgs
MP0EvRzkpHhVH5ITJdMjQ0sMvsaQ4bEGpx7vy5haoY3LjaVWjz+FJqqNQhn0QhQwlOK8s4YsxyLI
RMar36vObVkyWCPPZpIhKppGb3etHDEJS93ReAR76w7qP//1kWnhAF/R0Xl+p1meP/JQS2WLqlLu
+ap8Zdnh0UGMXWsCbrGN83XZu0AQl86J0KyAVrrsgc6lHFttDH/G12U3nex7KGV3jvWW+jcN6pSy
Fj8OffbfATOsyvVvKNj4oD24uCO5rhm3tQpadTbcYn08zmF1wxApk667LLp28nqXO/0xzrO930Z3
mmRcRd2w8egr4ZfTBARfSMFA51rW10USWHk/Q5WURsXr8re4Ma4oh/A+lw65UTNJ5Gufnm0lvdLm
ZI/ck6TIx86eEQKbT0WUffv8ra+kY/CX+cLg6jFAAj9w/tpzNL+lXEY9xGm6a5IMD00cOIn6e0e6
qXFMQizNMlAIm+Tj52tffmQsLSwahXAIN9Ei1kZTXVjlrAKT4HgPClmK82hVIVJt0ePnK62dOD4u
+J2o7+CBJsLNh8+5KbUAp0tGY1HYXKGH8C23pr9YJntd00tua9nRfpiLrRnu+t5+WFY7X5ZJXSgn
QgMSPExFl6K8ztTkfrDrBPhB7fVOc+vLwc1g6xy38fD5M1/KZhG4GKeQgQqM/kU5HxtqrBo1em1l
e1W15VU2Fb8A7h8kP/8d9tPJ4JDHd4ka/lBwZKOxd1MX9e1sKu7kpuXPrsieP/9Fl5mioMrbIvVA
KIf7/nw74rSplSkikodjfa1MN06HPFCKGwqt6V4uuGKMjdi6+t4/rCj+/sN7L4bGMKsSII5a3aMO
+1Wy0lep/j34QKzT+C6oyXys/9UX9e+iy65dN4H2KmYeszG9CDp8lE3HKWH4OwVHySp3fRQd2ji8
s51g43HXXzkHnTuTYSnX1/nz9kliWH4fgv9Jx6NZQLto2tsqA2US2fj8mNdJlh9Std41ZYEpqe1a
1uRp5SuYjTfc6++pWr5ohbERet81Oc/zCaGMzGfOcJEQvPzQbWNMfMmHYzca0m0Q9aGbgE71zceg
dMpdmTf5cY6AihSo25P+RZVz9T/Mfcly3Dj+5qt01J013JeJf/eBTDL3TKU227owZFsmQHABwAUE
b/Mm8y4zDzYfXdXdpZTCmp7THDqiXUqJTBLAb/sWkR8kuF6RXaxmWXyihQ9787ztUb62D908+HBz
qrZQ+/o+l0ai7e4MCtGvl+s7gfmnoDNGdQsZAC4Mr59mKJgLI3nM6iNApKfwgQ9xH64L4G6DGsMd
9ZVP/SmwoNm4ZzC3LDGgrUj09YO7eFvbvb6Lq7hFWN+Cior6CsytFO8r/txdcg9YZQZaFbRlAzqn
pVudzKL86AR574BeOhXg4WKiAT3n1w+ABVNYiRZWACLuWrmuCu/HYGoMKIv2XAzVVjlRpswwNYsO
TYvpU25GGbE2RvdgOaCwNR+cH++ep0vohPH0Iul93Q2erKYDSB9KtrIC3A4XqxhgznZN1qLA6RXx
+0pGN2oICYYu5D9lzy2tMagQQAolhJXrdU2oXRr5ZEBKWJh6LUPTiF3e7WavzyLWnZywJR/kCu8d
l9AisNBGXmwzr2XjbFMFjgwdzLYm5wyjrqz1h7vc847wDNwYWt92RbP99WJbKozrjfrXS15FZOBF
nECjyw99Vey9kmSDVSdFE6RQMsmgevTBI32nKbe0G8GnXgx6I5Q8rxcYBt8T7yILXfjC20LUO54h
4GuO1p4gsQd6TK5Y18Zwh/khYXHMdAUQGlEflfvu26IPku2YMIA+i5X+Zq7YO1rVNpxLVh40Lytn
WAdGeRxbgKiVTzeVgyJwqJGXVY9DTzclJ1+0M3xCOxX+kZj+EcP6Jkw0yynGYbl0xYqJCvD3cH4M
KpEFTh/CV4B+Lr3Pkw0kER+yUavPjTOBj1yHwIK6+sADANGCjtxXVekApdRg4jPJQ1m666pWicOr
jce9G6gaT/GvX/pbNSswcJaGPyIzosYbEbkcboBKTdVSgJCnI52Dx7Cs134XQQLdDIc4yAFvC/WX
cuz3VqE2bLDT0S62Halm4L7dLilveV9DBAZZVW6JZFOrYmNO6oN88e2BDPiCuVBi8KLwlq7DW05n
bhvMKlfa0evO7KAqxW5n4pyrRoJ+bHafm6+GJVJSsx+FFl99p3jWsFqa6UfmHm/25nInUEZAWEDO
jCT29cKl1dC7IcedBCpaCTlse8c+Qxc5NgeRiJntujz/IIq+2ZvLJcHuRFhHFYOY9PqSdp6TcWyC
cpWD+4F6IG9lVo99xsJy40cfPev3viAQKguZFLKGANu/vlpph3NDR7NcMeupxgB0Ej2mjo9Rfx6f
Vf9BS2+JI6+OHXw1qLsg0OBSCzbm9cVGSFULKqBy7NiP7lzAJq6PjbZLf73O34aP5TIYcUCxC98K
lrCvL9N5yvJg/cVWOuh2rO+B5ATkCTwdpxpvG3irlTYoSTM7dpZ198G134RSXBsTQXxBnOQoQa9y
X0l6U9QaEFTiwPm41PvSZrupCj7Txjp7Xn0MQV1BNbTXbZgYC1bcYUcxjWdUqRsS5JhwkuGj/fTu
TWHehzYqTDKQnb1+IPZYF9LoCFtVZbWj3UkDTGGOUCMdwrTMwceah22Ti4N2ozgyVFxF6ITq6aYy
Z5BLNAdyLfhAtObtmGR5UED4YYmjWEO8fX1PQVdXxDcMOFCbXVr68mDY0zp0MBUg/s0M5mmQmwnq
eOj2z3soUH3UAXy7FtFXhuIZaJhoaCMYvr5+wy0PpSIvVxMGzO3MUyO/8ZT5wVp8++TBGVhY+Ehm
wLd0rq4y6cjj9oRZtskfB37LQ1Sh8xGGONkH6+5NaENbAzgGnMIAzQCac7XuTGm4BKqEFFaHbSwx
Za6NR6nyOIQVCSjvfRrc9Dn54KpvDw9cdBFH9hDTFyer18+wtcbSa82ArhofIPGuW1QwY9OoN1AG
29duEJv5B7nS8rxenyC4Ipg1QIaCZP+mh6Ybh5ptQXEei3m7DG8Nm1/sfM5qnx7rMf8gZL5zlADs
hLwDBQ328xsGfActw9ar8hKw96UkgdK8b+7hkXYjVJBqbKE+EmnkygIYCe/xg3e6bIHrLwst1UUE
fxlnXZuEzVCfHJj0S+gP5qsaoHU3N88mw/RazAcS2oAwd5nrzHtqs3gWA5CUA/tgn76prLGuFrUB
8Huwtt7QlU06NkVj4h6IFrFEwNPhcBdW/imgYQq3n68smi5MfpAwvndVkOdQiSz4WVz89cKqJH5g
SsRAUI/At5ljMdmfYAZ315NwxYl5U9fz45j/+PUDf/eqHhIkuNmGb00628F2CM6MctU1P7xcprSZ
Hi17upR1CL/f6RZ2yCfyIf3inZcMTCyOBsSrt5QxAgyqF+Z4wIMMM6uKVtM4P4YoRGsDL9YdHoLy
66+/5lskBALUomIL0JUPLs91OCARQ9otAOJB73bHhugIXedyiTtQdnC3Tj/ea7NbK1B8CvZjNJGD
WERdGvn/EAOgp27hy/sY0+KOrsoCSFnWpC/BEayh6eSa00XO/ne/ZUfDURcymrAydk9Y7A+TVT5P
0UcmXe/EIFzfX5D0aNOiN3p1Otthh7xIIbubGU88b068dgPpm2yMRZ6vOYfjJOSFfbiDAen60dGy
fLmr3Y1caPELxUDs7TigjqJSgj6LzAtZimLThbNDBBNI6ldHq3DOFg2z2iarfghS7MujmXcxdDgy
g3yoqLGc029uBaU2lj1K3zd2QZ7h8YC0Gvm2qTfQHGw42aDtdLIhNiydbssGE7C8MCWNOBRt9DgD
TMxRLf56Xb6li2NdBgBbYhdAZxtx7PWu7wjU4wuy6H3PMnUqfQObvBWHJuLi1cuo3nT1fMdy/4sj
QqCKR5FJf8/DxBHFym1hs2F+8yrzybUbKPV7TsLwJ4Z5/uBs+jlkv35aSM7BQV6sGhD9Xt+mFrSG
dltOVr6IzoJ6F1qrm872T2MxnQhQi0zZBdDsZOU1lgmjTg+29hiExG0kv4WdCVRKu0fyCJ9P3p1H
g58U5bdl3RybqMvgqpPqCW/7HPX5rWG1L+6QB7HW9d7yIcESAvlaE/feR8xNjYGdGlugUYURWkij
jyz13gnwmNNCzx4jA8C5r7+qhb4q93tYESw40FYBVlyI1IOnlZSg8tO4B+j414vgnQCPMAvOCdTg
IjBPrvKYAo4BTROiIh/aF92yi4+TScjyFtXEjZqDD/ogb8c0y5IDrRreRiDPQsXr9busXMUYKLMw
3iicy1h1z0E0rfp52LTOCKF+MNDKwV33oGgUsLBrdXM/9TbYC8ICQxnSqAwrU8Ir49cP4Z1AhK45
7mZhwSDzuHoItM3bMgxgB8IsA+vnidV8Z9QyHQTUv0aZ5iAPyo9IWO9uP7AkIAGIDslSfb9+FrZB
KjnBJmfVUbUzeP4DwteAXdafx9qXeOv6aXDm2J78nQzrrM+npCd+WsNroeiHzfI/h7ngPAvbXyCF
mG1iYtzC+cpY/frxOMudXO9ANEvRwsHNvtVxUE3fETQO6WrUJzNQNyFm01GZyyTXlrl3qid0MB9C
0XfHXuRgUcroQQcQxJQe2DdDBJpqYUBHlvFVEN1P80BSMhg5gC0UnzHBPGoD8MSpA56VAZ35JlyE
LuHBwHKn3kVzCXpkP38Pap3pxt604tOvv997uy4CrWCRGwbQ/pppLCiTFrSRsQfw3QhCw8pj8ye3
rh/Z0O7B9EawVH7264u+l+piNvjvq151AmDfLpyunegK1HaYa91AeH4HpF4+8URF0OWAs2PAPzhL
34uBf73m1ZIrjbmE+hREI7RZHSkz0MEpPkhglx38Zq14aKMsaSwynqugAj35ToQFvpYFjZXCtp7a
vk7CvLnNe/lRAHvn8FpmrNAAgHYeBGavrtV0cmCGRk05a3nQZLro3NhL1TCweKswnfl8E9oizIQ0
n90iOjtQfXG8mFUsG9ppEzn81oE5CfykbCeF8caFBIImoo3G1GzttezaR7kboaVQruAW5bjkgy/w
euEtLBYHcuOQFUPTZBnZX507baO1Fj2KSIpAc0eNOzhDgeNuJUgdkrAMPtjH3uu84+31lnPwL2O7
sck9PoU52q91Bwrq/AAE9UEVHO1SoMpsQwDEOe/NmTZxlAPs3bTjrc9BLM9BKqdwqyrM4nY0ycVB
JQ+p23VZPKhBrybozSxq/SU80wYC2BYhANXoFdzagnlMc2fchxz+ESVw47MNqFN4V0yfdCA/+RP5
Up763lwNhlrTovqi3P5U+721ajuoX/jmeD8qN4cdOWq+rpHPA6D6g4T9ZO3vapS9Y4e7HYePVAvd
N+8GUtjIimA0CAAewvFVpJohAwLudkRXURNlXJAsoGoFQD4EjJImOONBpdM8gvks95xYB+K4p/se
uIZB8bMyYSreBMODZ2o48daXqYCpOopzUaKYJA6or/4dL/S5hFkolbGbwbE5GSx0zDAX0NMPjahf
G3tiNEfSy72VN0cHJmJaR3t476wsYa46HqxFux0hTQ+W30ZpK9P2ZnL0Bx2A1/sZa2ZxeF74g6jH
geS47tu4U+kOkYE1U8wAWxaQoNOX2vweDt9/fR5edcv/uBDmqz+ngotO09V56MB0amQ2Wg1zBxLG
zrWChMDnJmi6jJv0NtIHbYfnHp4fMozufIM9RSAfP03hyRhXVV3BgMHZiTx04taBeImyALH7yILh
qlP+z5tEsoRjEvIM181iwXrXnyeG8hy4bbPsP/mduKsrtO0m6AW7OcgIfhW7w0lDABIw34ZluclP
uSE+APZfZQ9/3snixwphHCCLrs9Z2do1QPXNUjznSI3UsW7k3WzIT6JUR9XOB3sIdlMR7YyQ34xK
3HqWfXbsNtHOHVAKsa3sDJYe2zrkx9K1D/ZEdpYFLtCvX+tVmPvzPqOfNhJoaAAl8vrM8b3KCDDv
Rdmlj9TdWeFXKXci2A7eywBQEtJ6Mt7/+po/nbH+HYPeXvOqYnB4YUzDck2zQTZL+alpvXX0rWrb
zDTGI/DJcNTidrOvcKTTSgALxE9kvp2t4wQwgV3B4ya3MtaCN0yPEuo1nfvDYzZ0Dqcb0DV+fbs/
+0pXt4vuGpIraDKjPXDddwIWrGjaHK9SiOnGcEXWYdbr8Tvl8pfa9PY8ck9uU2wDsAe0duKFwgFy
19pR4bYenOPQP1XzY6sktAaCk6OtT7CKGbSdWOOwG90eilr2Hrk/qoge5PsB2kAMk8gns/W+2M5w
Y7Ii8Ys6caYI5IxiHRZ6Y0v/5NIqnpGWC2PVhl+kSjoDpFbLSL0B3giM7zxdrZZ/A9WeWvWjERpw
nbZSW6FfWGSO5JDzGlYW5M4AFFo7HbuYUt6KQVwWdtmsgi/2PN4UinwpdHXXlhBNcNRTNH5UdbyJ
eyA/LwNmuG4t1ozXI+bQZbnUPtaDUDPs0A+RkcyAvaohdcSBggrdzjdlDYGKe7OFiE7zxxH6375N
/714aW/+eJXdP/4L//7Wci1pQfqrf/7jE9D3/OU7ff6v5df+9bHXv/SP4112/8sPbNLb9PoDr/4g
rvvnfa2e++dX/0ibnvb6MrxIffvSDVX/8+L4Bssn/29/+LeXn3/lXvOXv//2rR2afvlrBW2b3/78
0fb733+DWdRf9sDy9//84em5xu8ltO//1//82/eX6m+Pzz399ty0b3775bnr//6bZf++DE/hAgbg
DYw5loJRvfzzJ+AvgmeOkg2SSMgNm1b25O+/udbvOG+AuQMeG6c0SIa//a1rh3/9CC52+DwguMv8
/7d/PoRXr/Hfr/VvzVDftNCQ6vCHr4YAkIdemtQw/wH3e0EdXuUIPTfsQk2OBfVMIK6GC3Uvef+c
5wKWcziXN0D2BdOd6cdltDlnNb+N6NkG4Son9gow2NioeebAENsAii2U9414BGbI0w9EPZjziYib
AWy3ch2JBtna2s8THV789lsYnIrpEOQ40u9+vob/aKUe6TfZdu2P/nqdvVq37y3EVx94byn/f7hS
AZP81Uo9vfD//T+qvy7On7/wx+IMw98hiYeiEVr+aCj/HAL9sThD83d0zNFWw/x/kWr+19p0zN8X
XUjMtn1IKGEVIgX/c23a/u8LcBfkC6zyP5btf7A2AaXGVV5VYjYwxw6ylGV0g8HfNZu6c0UOFASV
G+mgsQCW1rqZF5+DGVjYEG19RfvDQkjjpTVuCr8+t7l160kICXmz+sqsro8bVfdL8oqI1Ntr+OqS
WGAkFDf+cChKfyH60HMTjl4G4+IfLnitO9PZVtLNs4k+5nYPGrczHirTbZO5hJ8pHbE5iEfG2JnD
bwMBhdsCEGvlahquuRFuwLhJpBg/z51w4SkcfJPahpy9b52HQnZxbbpwI1DSSa3efOi9ksYgrR6g
eXpLGGjqig7nsiQvZLI+1a70Vo3qj463dazvc8P6NfQojwFcnSB96+xtAj4kVV2bqTHrozNa0Rip
Ycjl2iXMEIQB1R/ZPI2jPtBBJraK9KPV8rTtqs9tKT5ZxvQj16xOOXFuHCNYcwIIgQ3A79E1vO/E
hjtmQaNVZGggjvGzeCIL1ZZU9bqeOYceprl2pakBCcq/5EJvFoGLpKvcAip2PYCOUXEprQh9V9Im
JhmcuB8ase8t+hVgl3MzU7YyW50noZsfXUfLpBiGG6NVVub2O5RM454qgkJ44GdT8yPTdbsnLKjv
Ox9UiAk0bKm1BS4sKqy+6x4jEH8L6VjQBTFb0ESLlY+01iS1gMAUmL81hsNxWy+XHfzbbvannT8A
oDJFbNygGquQzM1bWNGflHXkc1ck7Vh9LmmejBMUhljvoVvs3VLf52t3HsA2cWgGB095xJ8aMoxC
iqyzbbgNBnNSmChz6rm6x0wQqYxrppY1fsF48NhBTARnagUtr27OeksC0c/dtA4miRGG7JJwNp68
EDWuBnLI47Q5VB19cItagDMGuysLNr+Yrxi7QJxnVYhdp6pTVQZI9uR4QXM+mZcWzDQ5yQgKa1p1
gzyLYboEujK3hqZt6s+lE3MXkLiGBZ9Hy2ljp6c3mK6dK7OU+8FxDrQEzL/rpihuJPqqRoBiEFW0
yKF76hY/gDqXO15BgBhfyMxy4C4jCEARyPwlEbfnRPdng6oXEk7dbjCiQyjbtOCuvA8khE7saDqI
tnxQDVL3CeZoY17zFcMYZ0QnfRfO3SGyygJEQHKWwFym9TCZsYr6BksMoHer+VwQ+s2meX8CiXaN
ErJZ5yS88QcN40Nv+kr9qFjXyrZix39u6gFuEiMk3hCrDWgigMI1ScjQ4fYO4agy2QQ3RsmrjI/k
hyiNnZXDZ2QmJuT7WJ/Hrk/LzC1EiRYrBKeN0t6TmpzbQOhV4HAIgY0KgnaijzIbsGoVMusQWu26
d/Mpi4xZbXrQqUQAKvFErG4ThJkBZ9DEpzlkMnsXrVsFEdJQ8Snu5mDOkFGIlYYQjEtNtbft2k7C
wnlwIVO6kurGCAO+5Rg2J80UvMBYsgN8GH2NEfCByYC8qZYEqhedtrO66ra9xObmANwC4kzPHAiH
tIITMIYk0CVEhyQO/K9lg8pqNMYw7hR/NPrNNGDTevB5TebBBsRRdkck5uaLVRI0qvrPAEXQbdlv
aSFEnOe1txVWp+IR+6PEO2RN6a2mHlhF+NLGJrPrDLMOfD2ocEXEIkdt+AHYK3mm2vqzD5xZJqby
zguaCISufkQV3O51pxcoZZI7BjtAX+qm6e3P2D2PDKPGi4JmoqXRZcn9fdgO+aOug4cGUrN9U27o
ZHurKsRMZ5jWNhHzzlFwFmE1TCPMST76HkzD8mk4AjC2t/H4D0GqOOyeIoEWcV8fI4bagk2em9mR
hHflGKVuEUIlcMDMCLRdvjVKebYJQR1bFyU6To+ihqpsRKS9svp+yKDLaz64VvmE1Rc4Sp4kIAGX
rqjjtkMH2paquM9NkXhC1LAaAGiuGcsihSMywgZOStjd8UdOg1XQeSy1vDFMGu0WGQ4sj6gKRZQr
Y7KEHcMFRW8mmD6WrDxPbJlRqmfAziFyy6B5VrMiFX2dYXx8pJhtHMFpSwzq1dCjsQjaD1DNwAI8
KEV1MhrGGrToe63Kh6qOkBCGHsYLiAjQQ076esAOqCBsafEQQEdN90EOKQyLAyTpD1Ef98J1ILJg
bHPIpu+rIKoSIsF4LaEK0vSeFc+seuxatItGsFv4ONxYRW+sQ8D10CrdogqC2pLJY9zZBYoboN8M
CAbu7WRCuGGM5vup2UeCDCdYtByGcO2zgh3zaGcDinuJeNUCZS+AhIDUbrL8v8wu6juo9FlgFkTl
iqOYClA0KfepnPsdjaBsQHpsvhoy/QKO3ahEs7E0wgPdjlqEKfYSWiE5F/A3MRgOX3dtVoF9lBrn
gUPnbiNrK7F1F6DxB/qS19lnaDxMMSNDudb2bMJrnOD40lhybIRY44nBmw47Rm8Nt91Lq3S3eglA
iniYkw1Wavq0T4CO9VaKhVurxQ7qWzGh+WbDU2/0oFNhlqeucbq0ZzA2ttyOx8qvIHzTAQ1l82Qg
IOdFonJTAHgHyKFMq7weoDkq0RnwIv7gzziiG7NRcBjJg6PdAdDVKnbrlOJBFRSISYgMrLlmEMfl
7RhbgwBnIrotPe3vROuZsFounoD6OtO8e4EbVb6pJFva1x4ESQSY1IZYa5zJUAKsvUxTyKjLCDOw
ElTTTeUVmVdWwXr2FVQxPDgkYn0mQW985506ul0HL2smH6npoOaNbpyK3DbeTroA0UI02jSnKSG0
DtFnC8ZDKbEwLVMdlx5vSyGXWYkZIxxo3c0h/wY5EdQ48xweQn8MVwz2zMnIBigFYRc4vXjRtInW
kJATgFXveugATjksemjhRBivy7hWfbudmgmKABqJTgiAGRw8g6wYx3gaIfmC2TwQfB7+s0B0k48D
pqFbOEJdqqLGUWuPTTbBfT6ZJsBT4JO6Kmq04YKoSSkxIEQF7xGbe01awcMzdt0QY10apUJ8yQsb
hhUzlBpdm39rofFZTFG4h5mlkSDGIBemuCiGTCarvtp2Waa637pQf650hcWi+2SEKVUcWUiFRrlM
wg0K/czZ3IA8YEAEOalMHLyQIX7EQbZBh709ecJZ5g8QiuwAUu40+mq14N3Kb1oOZaOHQEPaUwkL
i6MKqliFSUkLCeQvvD8H6HPGkT2k5kDwgqkJuec8gnpzq/wthrVtrDy7j30bus7MMlPX7m6tUZ7p
5Itni/JYkF3UQyKRVRCHLRuS73ESjUlRIKUEAFQytUPdsFejVFnd05eeeng/PpLyHo3G2GDMTwtp
nSG2mO9HK+TbsNSbYtpWSLWyKJ8pjBr8l740a+yXvUEKYy1rILkNbl/y0q6PrY9JANBS+dcmjGuG
bhWJdSQhtu+y+0LWsTU7xcoKVUZskTaVCY/VOvxS9Y61GXK/WHtB9LXBTtgKiXGcZZc+rKb9YNu4
9qOp+jqupKYpSDkytrvC2ufLHTYwx9aSkzMReTZ2aA+7rWUe5mhJexoKfAAkRgGsSOrKIfBQqYKE
MazDAbSquF2E6oy2lTgMBhs6cd4p5IqlI06hdU2dSwmVv61BowTzJb1BZKqARk2huc+S2YnKA7i1
B0TUHNMkrCfbNRSY5uYGCpLVuiDNN4sgKtTdj7HlT8RNSh/hrnYqd2v19ZdqLEC2idAsk8AO5ksD
zi28OwG+JqItJhxQXavPJr7hXQnpYV59CUakr/h6FyMoq3VjzV9yxuTWaKxn6lZtVvbNU8GAaWKk
3DGCXoSjNtVceFkNCdR1CZF7UpE9NJghe0Rlxtyerdlkvyg33LbEnxMHJD4cteG3klos7t2BH8cJ
LHWBbnHgPiN98rKy7dVK+nl1AXAtX2nIQTPIvcgJzDfDANjCC2FhqvfUGPJkGKEY7eN1resqZ2dI
C0HK3Zl+9KS+uBWvlpnHE2XTZi6qWzlXP9q5sdJZUW8VaaRqhF96Wd1M0LiYaA55EY0kgc9BUs9I
u4YxuPG487VQ8j60xDGAPPK2KBCLKz+4t51xhmJReTtW5HM4OxXmu8ZjQI3oXqzdCphb7uc+qlKc
q6Uku8ZEagoNrZ1NC6i9zp7IRn8F7DpUjyH0OtfuXWDpbqNKIOaCyjOA5KaQ4A3rcjMEG3gWFbGq
fX/duhCqbw1IhIS8kif4gWyJqZBcQsAhckqSlILtDIeiuVrOaw+dtjREJTlQsXIb4FYrK9rmwrO2
Vu7uB7Mxd2OAtevUB9nctOBfxBRts2OlwIRzTdhsKrIDAbLbjlQ8zlHUxmHQ/uBc5UAVQ+xVe3qN
OSDmOToo11RXQxwOdLtAhLa9v5vnBu6OHZLmMESPFi03ffJ6pOQ0MredqzMjJIcJ7ZCjo4EaifIx
BwlQtjfT1Kwdcxlj6crflBXkBbqOWRkJvruY/l9sVM3QD9bNzrZbM81HMF8Qq/dymIK4tzsI5QL/
VYkBvW1q57Eu508hQYgxUNOhbE7A6A0ToNvYp5aaZVyYoY+cvjSTbuJOwnt3AiTWC2ARbf+YWOVk
xlDsGGxBk6EMEasiSESwCGzMMu/hJ+HSDdzEoTlbQIC2iiRKxDlH4kRDY0MmgmABd164MM7Q9m1E
YuZGlza8eWIBGndkykPIBQMI1HPtZzp8cKZiyzl+bWjD4tT5Crk3MV1gVt2MPAoyQ/haxhVaCE/V
hFoxUN8N01bg4SA0+HbTHC05iH0+siWbpHuh9AwPlCpfzz2yVMS7EtHXPJnamdOiauETB6jQavDj
ufXkHiaDkA6b873myrn4yP33IcGHQCJjrupTizEU1ARVgw0rjSXKN4oHh7Bt2AHy/kDNtypRQAVk
xQw5jsL194VDqw1i5zMDZH0ryqdecSPLVZMMUmGp8afZ9xtUlu6WBUH7GGHc3/cZTFbmBUwWAQRN
VpZZfRKcPoyOiGJzNr7M+8grDv68c7v2YSyBJgtq+SWHWrfnq+faE/2h7AVkFf2wzKoOvSMk60g1
HSAjuico2BQZSIUz5FJpn3mMPCCp2Y6O4quurSEBFvtRO2NmD55cZ0F0Ode8izF599KmodbKGufd
1BkV5Jy5n1bOA7NqslJu8ElSNW4bKm4IdI9Di25lDRwZDmmK0R5sL3grE4yN8rPdi3gORLcLwyPt
JN2GNfwzDZc120nB68zAkT5DXyopy/LUzrAo1MxCGR1W5YlEGqpEQ3kI5poki/UuhBLmIwZWL51T
PtqjH65oxZ0VKzD5ZKSPzWBkdyKHGGFYYALeUMNZ17l6om6QCI1WCUclt82HKq5zep4A7b0VUfu1
w3mTL9lF3YlNYVWfw6lC9TvBqZZTpMW2C4ervGBqLwV/wi5vVwOdPzmQS1kRQI4wIcsdyJVqL3Yn
5PU244cSaJ8M+Ik1laGxdaOZx90wTjgL54fGDeFWBp80f+z8Sz/YmHNLFCdQrwS4gHmAqVt4I36o
Uy5CO270N91N1YVE1iWqmkPn5mHc5JazaYt1o9jXmlT2ocmnG/gM7X3mr5XM7ZSKHNtx41mj3jmD
9TIrCQQRfC+RXtYQfDX9bd7WoPH4EPED4WrfcHc7MsyjehSNvVfVSTeUMindcZPXQbGxIRicqBLi
PdUQrlRuzJtJhxgIViXecql2jdt426GewhQoeahhYueaxIRr67BTfnMzRHmIIp/1R8hb241Ew3/s
TsFYn71oxsN1AW4KOZD5HQztd1EXIXWadJViobWJ7CmADWwTNSQ6jCP00ARUstBSvRATnVblGv7m
RY9qXLs5TKhVEyXIKOdNXkZ9Agu8nYcsZcUxiYtzp713g6qBV3hdnQRh6dSpPfd9daIKqAQliVgh
vylcpMo6PBvCE0nuTXvFlbj4/Zl7E/Z+/a0xevtm6KYtg4bYThEXx1Z9aZhno7Lyn+uQQK7GnOC3
EEHtewxQwtbUKvZzfQGUAABe9Ox89OhQ3dgo2Mslc/AmEbOmjdYgxBGQ+VjmlB4acAQS4UFF6qQM
1qEx0WPfBECgW7eKz07qTcOjMbbuAbIpd+UY8FSjBw8RY+6lnihUIuQDc0F+hsy/9ivr8H/YO4+l
x5EzXV8RFPAJbAmCnr+3tUGUhQcSCSTcbu5tLuw8bM0509WjmA7tz6YVoZaKRcLk9712NDg2ZO90
h/nb4Kh615mEAKpOy0eThHw3yT6NyREHhEvEBFrTafFp8gQSze8pA9/oqn0YSWWzyjo9JlkTnvYp
7c73QdHHoiyyZy9nnkFnIHsf3UVlvrv9XOwL9z6QpQ0UeGxtv927KQRrwdEz8Lxsu95JI2l/xb5g
PFSrOCydMqLEMotTFwp6oQbH2PRyRl00Ktz6csKzyW564k2CixsZCXu33ljK9lkCTInchQU2C81Y
g9Nr4u3iIhV2NKw5u5qJgXXOxN6QVrh13DaPQekw9daAWp31XJVyvueydpupIkxqneurmhji1iUQ
T/XKfkrfsrNayRlP04ezuN6BotkHnYSceM8yy4PvuMCuXTHaxz6omFGnx3UM6kM9KzLg21UBzadf
kq4nVQUzejKuFaFvhMEhdWdxTchINmxHbtTQ+HtROE+l6PeVu86XcsRrbVr7LPPMHUrMJ1MxbxRT
32+qvvvllPol0YoZagg7mIQaKJtXYk2MBlb33dASqS8Xc4yc3tqO8mRm3XKU3/jm0z6QknA2jF5L
Q3MiETtVnHvzO1D7hjsQ2Jq8isjKq2lXue4hCbI6Nri9NvWwfiQBWGRO8xCrYROJEZCu1qk8ZPZX
BSx2qFEZ8D4nyJ632UlmvnxoQqI+jI7yS+CidGkfQkr8uA8K8HYnoavWoo80aaY1lgTDxNOYrlHr
pERcZWt7DHQwbyaT7op0aC9jZVz6NrXYE7ziIJRrbYuufizXhI4Pxq9d7hjT/WBa47nN7XsqpF+k
46t94xLq6TfsnH5P8NO0td1bCGZzEVlDWZCe7f2QeGcUPWQaJ/U32lu685re2JrE6+AEwn3arPNu
dDi9WstIz6HK7mrVO2y51etsT+Wdi/0FH87DrRzyBO3wYdf5hVOFSKWSbcidw5+5L+c9SQnhpQt/
qSaUezJueSLDrrjMejyujW9d/viHF7TtoaMcr0axsmnH1dt5yVSAanYy7l0jO2LmjoKGPEEn+Gzn
zDum9XL1upYxT5S46JY1jLOhOw11/iDp/SHX8oupPkhL86nFdCMA5iYmBHzYtoZ9QExrYyMyd2sd
uqfcG0cgcW0gUxV6mzJJK1Cc+6KuJDlZrdyn6CdKKK8qsbdDr8RFluEvy2xOa7NMEebEr3PZSaIP
+x+e7OlPDFV41Ix+vpkNdw5OwDEHS85958sYZO6uCm9J6A35R6mui91Qp1WMLjXYml3fnehidCI8
/+d2TQ9ValIHkIvnWWWPMixOoQ7G4+S35jNC6I82X8Y4UN0drynMFEZ2JzL93R7Np97J6nsNS0Y4
2Deu68+gnPuj4+Uu9/fw6TmF4rEQAdPg1z+g2ywD5Qhk19EPZfG4NoHcDMWwHs28aXaWP/3yeucN
ItI8SFAtN09IcChmwSz1rcjA4b00+akBQKED1eJ0pzqjsAw56hZLRkIoEdXiDteKm5DSGIh9YtEz
fZj69KFOsfuWmqqTLkdLhf6besBZPCU9EGYtyJadDGdrZKrZErLWnZzyMrUp/lxfDcxKu7nOns0q
uwJyzgfpZ8T9t+OJaIxnk0xpDO+WuQHKDM801QF5JP3OGPX3ALP/TfrDCFHhFM04U5bVbve6Jpqp
STLUNoz1cXULZh1TeZfvVbY8ZFpcSRVNDgT2WsE8sBXQ/dQexWCNkTnZxWGRtNUji8lN455bXG8W
4fm7Mh/Q8S/OwZbduK+tJovXZXZ262o+9zd2DCagHbC4kQp3tSo/38oO6Gc1XeiX1fuqNlCzgMN6
eCic9s3nELizb/m2SUZZBG9tcvUHHlDP+tUCiM0+1SprZxqHzpnvmsRxaRM1VoAr1tlFbyaV0haz
jk8Guj5zti+hKyEZbQD0YAGvax0/lo03PoVt/UW7iOExr2/bYl1BSYI1WqV4KfvJhYaxDqNaVTSX
wXs2IJQthyC8WKX+5nZgW4GXg7Zj9TykXuNEQW//qDjONiZl6xUrNMs15VFTj/++z3ITHS7ViCEG
JTHdtrC1iTscaUDm+8Az1xgQjI0zVE9UDBhxoomE9xYooVavTBl9nt8Pfv9WewqzxvQsuMu30k1B
ZdRzFg7DoZr1UzJGfBGHAXr5lXmdvfXDAlmwxRAM6LGZTZ3cTVUSqdl+Kvj5aDvrdrl166jpqJFY
ugdLWXvq6NVs/eq3FMA85ooFqbefWskdM2TiIE3IhCLVLJhaRKs3AX2s/S+7BnAaRH5MrJ6yvIyC
BJMZqq3VXYeYHjINS+eatJc2bHyMJ+qpbA7mdGvmaY5OSIid7a/nscse12L85RrGj6lqXszeAm6v
5KNRdC/tjRX3va6JVsO71tWrkvgIPCV+dVN2Met5PZB2sgZmuetnTnIzuAaEEBal/jRYcDbAr+9q
tElwrba3psEVUq20q88g66jtqccv1iTOTkuxUogv0mn6o5I3Dgx76nagXXYDq97a3Xcp2fmS2k/O
WGfI9oOTWtyLrigJ9HPOCptoLAkBPywXsFNsC8Edo/dVUGG5ccr+VCfo7vDY7mhDJIa9PKYVeRAj
AMGcJBTVpcNlGFUUhPWbo0OsissIwJC/q2bgIeUPzBDsLmFw6l3IRXvK+o2ew/O41t+JX9mkY+fF
soBqgRbdFXrcO031hV6kHwZ3K3mpdHcnNrgsRgaL5ORN2HNpZIhWRxj9N2uci4ibRxCjUVZxlaop
9gdCfkvACSBMAApfHUxi7rySYEsSHlPp/Gwdd9wSOnwWzKmRgYgTIngKNnp4r5sFaURmPLE7o3Gg
S3lDnmtUq5QZaFUGZZ0/Fuuup0QXdNF5qBB4UkkYJBTOFQ+5sT715XpJZ+/JsZMGmXJ2D975AvCz
c8NC7xMMF2XwEPTJo7KqdLem9luFlGh0nBcuDvNIu/xwuG1jU6SXbBru66I6GmG9o/DBj9dfAxWP
W5l0e+b8Lfaed+0KhABu9zgNJG9lVuQnpsFpYDfRZHOHN6v34kw/TOrrrbwBN3wbhvTd0ABBAFQW
TCC+tgG1PkL9q18m57Y3GZ7KhP0dsCYlSapJuFNyhoW9QE8dmcquoLr9TzNzDiLMs/06rfaGyCJG
d8IEk1a+tn3zVU7ZtVAorZCajwcngVIlBMv5WofVd+0k7WOQPK4ZmfPm0v/XP2pvQC9gV1hwZveY
lN23YHI/raR2d7IqAevp8uX1jiKiL0+jx/RpYj44tlKa+0SnCCJDt7tgtWPNro3LWAz+ZfCkpH7R
jJyqNHdpv/CmNRzWKjqhzKWuEeWVlHk35Xted8c0CZ6CqcBaM9DTKAKWFxnOI/1qfh2vrUFK0qCg
oorwA5yV3BRcSlZRxqLqvW1mWjzjy/AOy94jNln2wBw2wD025hTcpu4qNko5zJiJ7NgNiuMwdRDp
TvClyJuKi081yZj9ERRuHRRK9nMiPuWoznY3utvMG8VZN9e6h88uxLRp5qA/rNhjeHQVp6m5MVvh
bZU3hrtyYP0fyuQnkswPHfL8tOxB8Gs8gXRk5LEhUxEZiPhphEzPjbk+JR6TlSG+9G5ebFa78i+d
YeTU2ZFjlUn1lnAZrXVZ78xkvi/IK9ki8i55L7cEJ5T3bt6UpOTbOysv2t3YoNehpkqQhjXmPgW8
/TXJpp+VGh4c/iJiCt5d2TwiOSf9ySp/2Fr/9BXa+vbC0+4jUFLvoGeXXFrQ0vZ3Xc3PDi9hSvbU
RlaohEzSXVkt2W61KiHSzTtHAhu1jTrYLOBLudynuaZQA/0+8o7UFLGdmCeysmvitqofGa9zfChZ
jPIGYrGFBNM5NT0L8jNOseGBdxapscO+7tSLHMxHf4RnJgPMibT0z/7kvxOG/BGIVxwMRFgi/Snk
L8u6htRoVWnLwFLzX9XBY2ph7jQHa2fN+zTQT4MwkHxtzgOv9I2u3SuZD8MmD6y4r4TBMMEK0e0a
pqeRA2rwraNboHTyvylfp/vFS5ARE4JsJsOHawDaqOSj0v3RU+ps1MFP3zR+dJb+dEPYMtsOG3xA
8sTxMq+zxWlgvmRu83a7m5opoEZyznFDGJz/i/sy55IlPrhaS0aEQm7wjiZLLZrq9H7CTGFpQt4A
Ancm9B993SfWb1QO/C5EMEAv7glk2A8GSaZuX2AhyEs0J928sBSKKhKWe3/rqa1VeUmQlPnwdspO
q70MKRMrm0+CSL02c6IWNpQQDJ/vCgVsV2rbCyFBwqG0Mp8Q/1Zd+4Qu1Jrfp8jLF2jjr4Nbs+U2
4wNMwZbYiF1YD5rMj43fZWfcf2hTqL7K8vKnP8u90F216UaYjP5Ji+qcZpWDtwK4Ffkd6hgNsdN+
L5Pl7HoM1o3AE5as5jdljDvDCDfauLeaRUc6rA5Teimc6mJ6xhO/+5O3dmcraO8bKXaZa8dBr/ca
gZJXSVwBt545JzhpKxKlSnb43vADdFSTh2MOr3bjO9eKr6iJjxeVe56a6pKJnKlzafcjcY+bsUO8
Nvlyh7IkampUEAYQJRW1/ktNpE/EtrRpDbluUlstMJ2cbYnZi/tgLrOdh71pFRyUJjuQqOw3Ki7X
LbU3YBDWAFmLVCiVjN0lzRSrWw+R2WnnOOAtHqfbWJDF45Ixbau5eDUpYI67G5ObTWFMHkfzU2v3
c8lv3vq+zuJwbV4dOVZ3Lvj0Kc8IrSBZCS5uvTIiPKf8bw5VgYbhJVFlcU4NmLxa85p0bgYoPvAi
8py1q9DXIWgeS+Z9I2NqzGQfxKLI7wyjKw+386dbYMrcaTWg6YLxsevD+VAF40PndE+VqYaPXHTw
irW1HNRUJlTQW2RZhUjwDOcdddxCxFH7kIamcZS6Z0+0ZHdE1HkAAR4upTC/porM64w8iNgR+Oe9
rljvwqlPToVvtLtVm+arZS9fg1L2T35T/pBMbXF6e0UuTfkdtvmZgCAAwdm6ow0CLhqnNxqd6lhP
v4y61nvqlEMgZJ/cuyWLrIULUI8QWp7RvZb+Jkh4orDJIeRjm3TQCW26Krl20toFqeUc8e2Y52Qe
uUCz8djYE0HOohpPqqk8VGLtkzst/Z769TejGQTw6YnI3ubOazq1DZnOx7RTz1LxWCihf6kJU41g
LyFQpjhXN493l9QVL8zq0KPDiqyGikUra/ZG3wVRDSYmS/PYudVK4RtBRBlNIQdUdEuFnssJaXax
bF4SrP7pSQr/s6NZ6WMZTLUz3fUlUAbYb70aFxHW39O5fimspH2S8FiS2/HRXp78ejaj2qqS+741
2KvA0M9FaNsRj++tZ8ByqBTtHmY0AlA0+dU3+muAlDSeZqxtmXR5cFBjAOg8joaPRkNVVjxKiRyq
g1hwshzhFu/hummaqAxWsUkEBXkqb3cuLMmpMB8aTAwgh1gtiKIv24sr8GU0JdqijMrmiaUxH7GI
A/EmuyajRIZRGRgmeJkNtFtpwwVVcePPPMNFmh4R9u8yWV1NHW6FlmukZO5umVOhtLyddOprt4zv
vlrPzmBukOmUW4toCc47PzZocUCDUG4okcGcDX8Y8Ys/V8L5RDLA/m74t0LwAbKB6pgwJLwsfcO4
bEYy4KcgpvTDdlaKkxfzGvSgDoMhTlz0d7VaN5EQPu+xvw+qfNzqcT1oSVBcw+sTznSPY4OsAee+
9X9B6BzLYeTA471edO5HBV9xzG0Xg6CFkK78ZqqVRFIHnWk3e4i2Gk68VJ2TNZGRXycp+80anikF
0Seh+4gUWYDttG92zojSKVEUXCOXc7v65Nnze57jSZ7a29+3sMO9ddNpzPaAuo438E544/ck8aB2
e46NwUsj16zFtvJZMWp37GKRUpIhy0MZ5uJQtGUYNVWLqVva2VWGP+fQGfakoautDtplhwAwrOeN
lyxtLLIVNVxS1nd8D4zSS8UCi3IDheKwIo2Vj7lHRSmyLt7EFPYsyn80LAO5SpooQo4rLIbhdGfb
wyMPPUXOQfaCMXnndd4FJR1EUHUnIe420DF8JT88NegamG981Afr+Cw1/HShp++aQAUY0WoS0P/j
q6nXn0njHkwFIDAa6c+ineCVWb1GWqQQs9jbOuzFhtloPrf+pvypm9Hf55KpoGChxwIfh2l535X0
RThebGSMyrZIDk5KnRpv6+ssgtNox1mafQ2DAsLBsF3kShMoSrFCwTKVoWOy3QlV0udMkOmpGBlK
125MD4vvPTC6uowTOhpl/6ryhJe2j1dJF+6DXWhnq4rRJ+HDD57rgrO9rmZwgI493DT68bUjffAi
GyJ0LYMHjkDx51HpPC6X70OtqqgbEeMo6pD71APAqwMmemM5hqrYFVMgL6Xd/6is8UUIl127L8Mt
HElsCaIq2hWzFTdQ7Mw+FDN6sFiRLlRx21XY8Ai3pWepd8utKn0In5atQrou50ui48kMxwiusNjN
C02KHAM+qwEvyWQFaMzE44gCc5k4f5Xnyt04j1Eu2g46dYrpKd8HJsMvs8DGLWhwFnr6ZFA/DHy0
AGzcA2W2txvRiMJAIM4yq/Hao/vhXA4kcuKOPp1WUcQwUQgHbAOy7nrhpidNXnnLiUIlVE9Q3Mvi
+scJZT++XRDwqTxqfVqc4QO6Q2xVvTCEZQ06SCc/LgiaytFGrF3SCZRPrPKB6F5qYqZOw+LLqDd7
nrqyPRB/9QoOuDPRRUI4y4eWnbHK7Duz9UlRUzwzhoWoYRCQMjddRw0otGtRfJp4hDZOWrsRhXcb
QfHChdiZ+zIvqu0YvI0GjgMc+aQfht3BmrLigtZfhKAf1KB3+8GpTom3FEev7AlxFPLS1j9AA5LI
KbslKhdjjy5Bn6wkuCbVktwZSAVh6aMhvDq1vnNtwGfEUw9uph8MlDQHGyRL2GJFUFYa8dC63kVP
HNk1veaxN1aXws2NqyOUvWGvhK7OxlOFsgQDQj3dOe3TUlfhJk3H7Konrz/PCwPyIuvpvc4nK26h
h+KZpPNWh8VmFvLXeKtCyhvvdS3oPqpCkjW8dHjKRhd/kQ+FkzFAtmOCOOm5wIsLIyuAV3u0szeK
VQQXhAUJ5O3yKpFb9wUbqpkfhDn3B6O2HpxiuIT9AC2StBuSmu+N0HyslHwsZvM5v+ljaXz6oC9S
5yCBbam/mJK3kUaRnqoWOf0kXvVs7VbXAJgNsHM40weQSHG27MR48mrnWXUJgF43oDmUQ/ek/W0S
cjSQ7QDtRc237pDdD4h8oYxunHa27VWIWIpK7yr5LGR76Z3hZgvRRTyqjxBNBUJZ66EPs3ErSU3d
mEi39yQl6X3lMJMuRs+btYDGzoYgfZqd5nUEr0fYUdzbYfVQJRXZa+o85M0SL3K+GytmxFGhMTUE
a53HiLzC2keJtAXjFM4YieJmKEkjRFBew0JHIERPlm2/VtP8yhnU78FeR0oPTyXrWesy4I3XuUey
VdRo6JBjj4dx/jLU4Rrl63D09YAqwtM/8HkiIM3UY58ncTWnd5YmGcducUQA5X4W+ZdZsvoUSW+w
xnp3ldAXWyUexEW2p1ElB21OObzqkeWK1/gEVnOSbe4fA49pX73C+h3G0eZ5gm402m9W6cQKEVvs
Tk4bfdWUjDfNcJpqTo+JFB1TUITSD52Og3wqnvKxAhELiM/ppyBWKrvUjuOfPFElW0/b4Fwz44I9
1sfVHC/j4FanyvdY8sQEquije+0atMo66zxmF/DeVN6izsvmbNbSI2Z9YiRJwL2zarpnDOZZHZqj
axD4FNT+3hhGcbhZjpBNg+RNbMS5veIX9/s7w/Y4mJcfXQhq1HTzAR4Q1Q/2nQgP4E/Heuv6cSC3
RBd34fiMpkUiW6aLNHds+Fk5nz1STdwKBZEBAJgzdG2oI313+uSLMPwfgymzOGgcZzt27c4L0bOL
W8vkZK4A/urFJCMM/dK6azB7H4sudXmDqVNYJc7Fyd5AiIZ0fOm1eFq8IbvWofcQICtowsZC+Qbn
7U8PnQmh3kwNOQ08wE6zCHY2502NfbKjDiBulSr3ntNwbZw5OLt1dT9SAsLInnyZ2enRxS9MoPyN
yH5tosU4d8XykNKsgISKunSke/m+bQ0LlUEugLOL+xubdSC1L4xaMxvj0pxOBFghQ6/PUBp78mlW
kLf2WQV5hVZebHL3qMFitkGRfgrD6Df+pF5blXQ7WWhIJjNu6HmCWbSdrWvw09Zj+2lbMtmSZN6j
VPQd7PUXv5t4PPkBxtJ8Ylp/by2WwJwNzDLJKMjGgkuF3GlJLFb/dD64LmDwfBOCluKu6bosJpr3
Ey0Sm0EJrNmk11aa6ORZAjM9AbPk/teswv8i8q6LwgEVfgocx5m5EE6k2+GW2VA8gPeD4Hrl1s7L
o5zhfRUamtdez79UNzb7LvC3HgYaX3rBoUNPAFIhM+6poNsV3czLvhuqQ+UCZDstIh4ruAMcdx4k
3jU5kIImFe18tkSSKgUSsBIexR0aExCm6CjqMe/ywPzaKamPY/rdQep2SqkrjZSVYebuLEz2868+
LdqoHp1y15EvvHcnVx4acIpvcInpkypYTnjhZg10fcjbdi/IQYoKNCezqPMX2TXLqfW4Fmn3HGB3
2fvjcDJepF+3cU57zNYwDPQaAW7qlFtvyj91Vd+RqRLd/hOlk0TB0xjnhdYsDOGcM3Pvs5iu98gq
ix3DkXrSSOTxuBD4t2d0Y3id2LOrdQ809hmE4PEQnSaTn3USamALYfhFGkjUyNSY8QRdY1YvVkVH
PUanPq5Ug9jORxNHpBnBYfPtcsHebwNHhpjRHR01A5kWCwT4MvrDQ2Dm59VgUM+TOWZNRANJptGG
IZUdS07TqQ+Cz9QK1amZkcn4H52UBj+/1e4yctQ2S37McRJHMl0dIkEvEivABc3bNuhS62g3kL/C
JBqJFFz6KXFAbNJ1AblfsqfMVpfOxH3oesNp6Ho8OyYj/2rSJhCusZ8U+pKllnWopuHFmMQc1UXj
bJBffgZYKmMr9c2N5RTB2SPNNQFLOjhjeeU16gMMZN4hWD2muLCcInnT6Y2JB09fnuoBCw5Ekhf5
KifEKWwORZ/Dq5ffci+PA5LCz66V46AQ75pQC4GvBItZ+gkzNgL9eBfLKOs9Olng/AnfHWF+8xou
W7SuuJ8VXWV+kebXyW0JPgHNQZTvL5GR/MxK6gL/v3H5f7fYU0n3vxmXH/7zP8q8H/7zP37z5f/x
f/qneVmIf5C7SYHwzVv/m3nZN/9BzzZx5Qi4/9u4LP5h0iUWCtvioKVq50/GZecf5O8RAE0EmMAM
Hfj/lqn+d9cyhZ3UlZIOSdiM6QJmub/nhRAaUQq/bV3sIzREYcZhtv/nzYL9/F/79v9ijL59hGVZ
SGaJREZn8Idx+k8xSDWOLnfqtBsHuo3dgSmYQM6ntXL+JofkX34O3wQNJyEE9l/jLnWmG4j9xIkX
3V9HR4q7pMUvmc5++jcZ5v/6kxxyiJE4UnF2+/d/+kZTOyyK0Bsv1ohlU5/u5PkV09M/cyz+vd8N
6df//ZS/xB3oFLn1VC4ux/zVTd6GkfOqOfzpLv2vjIXfMhX+5+Wn7VDccjr54Ygk/P2bDPAcRdUM
buwZzU4nBgjS8jeX/3YH/XfcCn/07fL/v4+wzL8EDXmO0RcDmAHHBpQN4FZAAsi//S0cwuvJquR6
3Jp3f/8WQR50S+KzT/JSPzRDAE4X/M23+Euwzh9fg9AJpMvU25Ii+NcSEZlNqT+PoCZ4fVpnC0JB
DdI0ZV+1L8WmY36/iBaerUAyRrrECrjXqORvAuX+xY3321/iL7eEIeu50jmKzDp5nyroiu9Amv/7
b2ndfqy/XK8/EtJcnldeCv+j96eyagKw8Hcvofvs1cmDkeaPyl/vIO6jljmpr77k2WsoL8iI0FjB
g4oHsMpoqvRFmP4dThhNvtk8/U3U3b/6i7Gfk/RAlENIf8rvV9mrm7y2UNLGQpb117Xts3e39LsP
VWZr5IedH+X93N4FS+m8mLXr+//+8xj6AYmFNtH+Nn0fv39+OLJG65681honRtbmD3P7MPTj39T1
/IvH5c+f8tcYiVEkTtDlmRfn6XSXuOIZdu7f/gifYCjP9MmgoklA/OWLNBjlHFfzYmF5iW9eGEbx
v3kiyWb5/TZyyeEILR9o2Ce8wCXB6/dfqyAglhHQm/bZ0BpohF2/vZLtFvinpq0Q9xkqoI6x8m5o
trtUxpu5cIS8Z8KH/S+abjIfdWOkd8liQgtnMATLvZUlZv6gx3zxAKUwNr/0xMQlN8nizexPIyYO
TG3eHFvlGtgRY/DNhwg+G+qHJLstRDIfjTzW/WT2BIhpo2ax0hLXdOKs1JTgCiyfWnTQWE2I0nI+
/dQCAgzDHM2iW1SVBVQZZsgSstV1n5JQoy8e6Ktq4sa02C/SJgWh09Jzi2tByav7ZWIXe2sma2zP
vWWH9b7xcEK/N3Pr1BEGnFCeqtLHG9gkS9GeRkuukg3DTILjklBIu3OS0sC3UWbLcupLEDXGOwuk
AO6+RY4iVT8Qg7EmJs2KZPcuIbfN2kw0sPDS+lFb3Rhe0nDAlIZBqFH3hW3b/Q5ZYGBtSyl1s9Vd
UCa7olp0+WJ2pRwxBvmL2NqwioRxKr9zng2EW93dXJPmqLZco2x9R4bikYra0RkUGy2Y51Nt5U5+
cnqenoPyGoxCQwIs+Ta2WPGiEnO/JoUHR9k97hvndUgFFOQEhcDVCxn8Y1s25XylTCL96NZWhHHR
NV0Dao0ELR4DELrDAND5K69Eg/letY1/P9j0Cu76hrrVXa1Ci/gLPbkTU7gqvETcZ05S2wDWnvGw
5rRhkn7SzWxXqjTqqBQpIF2ANT+/lrpnHa3YYcTVW/AbHSyPv/8jav45f/bJ+Xg1EjUSkVD7GkFa
0rJvOU4+QbMaRdaQr21hVmPLC8uTtSJQeVdTRs9pVoMSxl7o4ZWBI6mSXdY63fBBjEHwanWV+lwD
0hv2GEYC9y4PZ/f7nLfajP3lZrR0cdHHwGhzem6Lfu3eipVna+/VnW2wTA5eOz3qqVuXi5eJ1N4m
pt+lpwo7qndp6VsGhWh90DAzvAE+HoowxP1WNxW3P3/W4JsewdxqWukOGYgQyPc0Hlc468Oqx7oo
sxXOpapAcZcbWoCDRID8g67gKUN752aHcVpN970mwr6MhH8TRWSjTfvtvChzisshLPwnyhj76q68
+YDPuT9p24rcUKqAB6oUzT1nkZG8zQHvWKR19lC9ZZ0ckq+JZ6bTlrSZm8rCxoO4a7OkXX/cAkFI
R5F9KNPn1VrW4uhYIOSm4IbcUhPuB0c7QQ6/yU1Hzl9dOiTElxzTCEJTLhddRUJkoJuZtmwM8y4O
9PsR6Dz91rnhvAAVEN1u3Ic2n/olFfUEptl6/lM9aUK46W+r4Nu5SJGPLrviB23Tae/JAEx8YzeG
zB8dNcv5b47nf4ZS/+l8Jjc6IJqLUcdymHVICvn9xWo4XmObuPPiNpiWq41KDJP/UKjqkC2i6/a5
LlvnpEbEAhuwBEsdZi9N4ZlCOc6nxuiS9MUxiULdcJqp5lGYvR6+znzP8QjnYUD/9NOcnyetVfOM
0EIHl54nb7qwQpNI7nnekjyAMoTzW+aFeYA8GEKj2az93IOuIyS/ta0WHKPXueV1tpBjYw3D1ncB
7G5StApBD4SUczCBy4OXjH9r3MzAZe6SFKTc7rRY3Kq73C3pucwKO/maQ2JA2c2lOHSprBvoWbPP
PzFxFvbzPNtcmU1g1Hb43Lvz6tWx34d2/qXP0zDcTtPQk6bnilVx6W26eu9zbBDinE7JiPRaemHo
3cOQhsNbbQp7/bHMQYq3QIJg3jc3/11i57ODMSzlrhKJt65HScZd6wKt/h/mzmxJUmTLsl9ENaDK
9Grz6LOHu8cLEiPzDIrC1/fCIu/NzKiWm1IvJf1iYmDm4WHmoMM5e6+dh+NmLpH8/CBuW3nMaWQ3
GcO2MClKP4FxIf0mcpVHtYdCqE85ayj4vo6MRLREVG1G5iUSsrUAhRRxemfpspTnGn+FewpkWtLb
rb1KdtlalXag8KNEMPQ9AnSNSLwRTAatCesAfwo4U3GEmaHHGRZ9qxp7atB+MNFRyvaHEl+g3TU5
ujvk1VnQbAJy5wqLwiej2acIjb5JeWUIuLxWkdeh8LfdPmwfOlcg3+eum+1tY1doz1CkEmIsKUwg
J9aacoSYPd2xGAya+8FNLTA87Vx327ixB2zX3VheigCx2tkN5lzu5KwyvR6MyWkZlDCArwo7n6+W
MrHNjokS3YZanUa1Vy+uVy8P1MtoxFn76pczcZS1oYjPJn9XEg2ZNV63sRAtIhkdXcPYoruHmaVU
Z2IeojXa4wGDKLMyR6tDBC+mxr4WrgZggYWRiHCq99M7diX0AHFT9ljO3LifNm3gTNUu8ZVhbtu+
7ufPRtCG4cHX0GNWlFpbJq3RweMs60G3r9riC18ZzgyZqoNa6q9QcNvtUcg8n+6lGFBANSqESyL9
rpw2tZOGySWspH4sIuU1TG9xZtEDqjqq/HUuf/QgnsydilC67Hx/xh6gBdCcyGY0o7icbvwg6YgP
AL45722VZKBR6jDFfhZV2j9CDFf+sxp6enQ0gooR0IbduqTXTKN78NLBcSAMsz64ulXMOsgHECPX
0hLJj3oe0DHblvoalX7zNOtsHndpaYzhiUIn/ToKEzaiI6W96TDRm43flErm1FrFhQs+otat/91V
c/Tcisp46+k5gQFIJhuxkKCElewUeAba+wTPGaQ1GbVZuK/CxAKCAclsx3sN+kLt0l/DdVjMGZHl
lkfJMK4Rxm6SorC6b2mnZ/+cibyTK5hxxjfTYXF5LtmN+RcznvGqd0E6o8xmFTd+YbnKUOLT0532
yW1CCcVEcTzKykgcJrw4fFM2/qtih7y1K17DG3/ChGvTnuCPMFdlZs/4uwEoUuqzYYWhebDDIosR
PIdRaG792+RX3ibCNqfC/zb8miDlbMiNUeq8x4KzTKJ1l8TjQp0uafx2rGy32eiM1DWNdJyOImVI
OIxj2HbIC8Jp2JaR5xFiyC6IdQL3hbFFFC+Qzg3QYPZF4qHwtURpAKUfmtLd5awyWQqEkTVd1AAv
68lvjL7bUhcJ3HtsH6wgyH+bw9e0Tzz0cIqUnvUcpvPJu606oG6xAoGB4nwrKyyKuDH7WO/yxKoU
DAl8TneR41JZxjpj0XvqYajdFSS7JWtzThmuehGDkwqTnlSouHOsTFP/nAvjOWs90iEcb8AxYNt5
jqic7TsMYVZSDZRl6kjrjAVwdvJqG66Qh//0yEoxczAIF7m5clsM4Vs76T2a4JVnmbgIB3rGcWNW
LyF6TsI958Js5KnsnJyMUTkjGysqHb30EcMGVtCJ1C2Z98XRbzuyWutae2AAJtY9q3ByaS7MYdt0
K+rJCCr83rFzyqt1a+1aQxQgTdzauCPKBg1+lmlBjrmk97NWfVxXDybEF/q9ibE0HUpSl65Br8aB
JJRWN3u20Om0w11seUe/I06OdbG26pc4Rdz07OAyRmI0zOmZLbCixtv58qMWoR/S7479eWuMw2wB
wrb7N8vuqnLN5NWaFIytamp2DeL0wDYZOl0Uf4gkEqt/y4YEmoKVVkZBTzMOm4ND77rcdlD4vQfH
hUF3ZY2GClUxM8wINgKG7Vr5tT7Wtm0YK1v0dfx1wiqoUJiONys+Yur+4PbY/Dzg5M2gvrIFqYpL
NM2L7UzTLVyngBk+dJfAjEZ5O4m7LoX+uclnmusry3Pn9sxuOIcBKOA4bVIb4+kq8j1P71m6KAQx
OFYRAMOABYRFt3Swf9RB17YHVTOMHZJAVnrbGnWNrZ9Gl7dtZoExvQiKSZ60l/nyAhxlDB4HgyUp
kndBe2nwvUHthoB67aYzZfl1nhwIUXCl+3QnCBvJtrFlLrqscEKAa6dT0V9EOvnRQTF86Q36vJ5O
BWmWyV2eJ0H9w5SOzPZAUGT/UdlgH5atVbOWctDztcjMvHmqBofCEU6yGhCuUcq9AZ3uzYjLdB/7
WrS7weh6vXJl1HKbysxqEHoXbbJpfG10p9Yz7ZeKoch7Ya+qoyfq/sO4jvhX8peyjFz6z6RoIPzO
ZHMfAnOCSWi7BmZUPPTuM63UUN9NdV/Zb1ziffw22XVk34+dW1jIzl0drjzHS+65/efsSLIbPYS5
brG3UYgGvdNgkl3DTlDhESujrV7JboDWt0IZU2FCypz4GudD2J4RYkD1krA69KYD6ILtTg+6fwQa
1BWfc7aLCF+535wH0ehyfhhanaPvjwsz+JprqcsXLLCo0pEGTVmPXoi7+zBMfTxsZalFX8AFssry
w5ZhUT3QoJLJtk0R4H0LYSQG3+1RJrF/r+0IKsuGrVdhe1uJqGm+FKhCMIs0bTIN3xzcoIuQPvW6
telwh61j11AjTRbRJbJ5blBHi3xVlh7CyRMLIGjKrPLDXNwNdNMx1lih52VoImwV9nrDGnmEFK9G
mR6MfLDnOzZfFhhZFabcNulo9ofaCh1/JZUTIqdxBwdzNFoQJrJN64kHjCFRsJ57xGafPNywfr1R
o8t403hJi6ePwpfzvYsDPfycQ0hdaxiCeOsHUDT5ZYIlAeKllUNhPTm1nqe3Kk2K9mXKkRlvyEuP
WQIYkfElnrtSbxd9Hx98bAnWFqqWGKCGQs0QfJoWUY2Om47Q3jCzG5pts+c/pM4SLjtTgl1Eu4MI
7oM2C/pdGTQmNJlERR6gdjao78qmRL9JdNicatXF/b5NCqAbm7q10Y+HEASmdWMXLaKWqAjfLWjR
1prsie6HmRtQ+hG4lWKDLysCsj3B6N6yp0H5WVv9XFwJvDI12kz6fFvJqInkiU5bsrRbF74Azj82
dZHckMnFfsJL262UKTJVq0yQvrga+fEmp+2Sbht/VvljFDYj4QfjgB4dsW6kSvE8A5Vc8m+AzqNq
x12PaGykn5aHXkWCFh1T8DvsB4yvbJsNavRjJ9sNreQ2Z20xmMVJ+LkfnyT4AQx0dm2qg1s4Ol4x
8QKjULLwvupq0jOB26URHGYncb+HAO/tQ2d1qKS2bWRn/nMNi6fsNkFLGSWWvtXtBiix7SsWa+jZ
NJsMEwSAb/f1it4LqSpI79jNj1GGpb1ISGu/0vuxkf54Oti5dWaJk06zkSsljKtObV3PwYRI4cLz
1oGji2kTR234kdgKl/5Y1O07g7XnXigw4DFnAb/PyFZIV/5MfWDt6T5JT74lIucJQzezxJoUVOaf
JIz6eZNgHuYXGSRavcQN0pWvVRWO2RfBEGMU+7Z3RQPJk+t0A1OATCvVpx7C/4BITDT85JCf8slH
aWZ4Rii/RLXdm4dKOWB7MtvGqm1JszPhTIY6uMpm2fN34Yyor0elwPVQQi3NzUUCYPXTOzcwuzCZ
FKDsSN4JP2TdfkkblbFLcjtxSPyMX1tD+rd3M30ZUEOzVp/kFEbVKpdYrneow+BxycrEVWXpvkTy
W0RswLveA23W4sqBP2ANzZYajVk+jZZAepMwnmCw0owreMRbt/0ZteQjrxBOzRFtsQB5Twil1T7G
Wtfywp4m9hhq8+Er7RULR4tlVw3Tsh0iAWh8iMIwSrhlOnvJc8uFSX++oZJVopd1/XBH/p9dYZ0y
GnvVmQEiYIhm7fCrFvG/hK/+/5BObS/Nqf/zLwz0f+OoPyR5Arz2S/dXQPXtZ/5FT3f/yzVJuzNJ
MKHp5RG+8Ac93XL/K3BcQSSDQ7Qa8rh/d3pt2r+CCnngWGTOEf75F3w68GqTQg9ZNQLNKnDr/0mn
9xaW8ZfCkc96kSAbUnIF/xVw7Pwf/tq1zLXqnJHMg0uYt8M5eqorA0lCRGBPEob9dzZQW8k6eKWp
e+2CtivlyvCjb/TU7EMTOOlT5YUTl5xd3DWDWd2xTLGPsxbbfPRPnjGbH0Wvih0roHwbWO1ZQajc
ek1u7mQtgt1fvvn/R+NS/NYn4dPwDVNmEyaPgj3L3z9NJhiEkO6MF9tB9CSZa17JESXghUXJ9wQh
rZzr6OLLKML23FiXFBadGOf6WhptcEhE4ezTtOufBywZ7TTKa8ru44BmKV7X4RxdMxlE18i3H6mK
U840R/e9ND9Xll2/6db0zvNUsn3rQ7QpjHAOttj7Phb9AxK88ZIJ9i6t/fGfP/Pvrblfn9mTnkX5
zzfJMfv7Z45SWfptDaWJXUx6TnPjEHpj+BJJPGdF0X3APTM2EUrEq03k76UHVMwOyt03NmqUJPC/
TKr53oVOfo1NstwJiydiY8yvgpHlH5plSyDAX9uISz40lxgtJsnF7fhLKsBfrzZnnrIxr7z8YrhP
kFLs1wAn/BwoYLUBW95xNKpmFQzuuje/CcNKH7DTBi8sosEcsQ++REMGmDcGV2p4+QxlHOE7FG8c
F8vh7QFxVHA0WElTyTQSaASV2E8zESJjGot9Gf38z1+/+K2ldftIMOQdvn++fWu5U//6kfAJdxQk
cS1KXD5vJtfQega+saEukR8qt0xZ4KRiuNTMi4SO75n/nevtwUrtP57dDm37LcK1MEq0nw21TIvS
XS9d9kVjyGqZ2mV9kiGa1UjnxtZTVfvc0PR8cOl1TRFLxrE08EzVY9vBhqjix9igeFuKCsqoB1F1
3f2DTOC3+Btv+egEPBCwLRyaMWgS/v7RTWDnQ1eF7UU231mbsLvJs4Y4EbTgRZXfIeMrHwCQ1gdw
qdcQMfN9XDtA5F0323i6KMmnAp8ZOViAIjoiu2oywFZ6/XQwKCQvCtb51ERY8v7hT7bE3fxtzJOC
hEdGZCn9RX7z2/+b986uDYPmkqupXlER6e7T2Qk3Xbogd7He388R9AnaWeWuHB15l/fg37lAH7XZ
r0fQ9ay74mdSzeU6tD1r74ohfk5Ttz7SxgtXRudFL3ZTVpepr9H+0gE69kU+ofnsQ2IwqVydMFXD
PjC8V1UBCKUNGbD2dbG3dWnn/8OwKJdB/LcP7BA8Dvec4QHY7m+DfMGXGM++UV5Cxz3Oc2tziaXx
l3rSWBlNfScigyxwvLW4APG929kB+SIeopEGZNBNxY+8omjtYEGb0FWPhTXsBb2tF6LE+xNlQFwJ
FpLy/mkSUEryUoxXbEqLVTeqr3NRv9JU6V5rv532Zp/qgzbCfFMYdnVp2J6s3SnGSZudo6K3Lk5k
IJ9R1fgwF2z7lbTdN0bnFTVB98NTLL/+89Xw38dPrgDHtEAyMzYxNP02Zwxgz6AUWPE56OXRSQf9
CdFIc+koq6zEclj4Rnoc05FcNXZUO22V9H5Dr983/NQ2cHNYFmijvb7Lr3Zt51dFzuS4uj0N+/Af
ej2kUPz+1/RNy7VMXOwmVRzx+5QNp6ivzLScz6OWKbF11OHTdAofU4+U3D7zple6eXLl5P30Ac39
S+Qm5tlIVLexTT998n2S4ppWTPu6rbKn2zm7KE6RnRuQKkpxypBG73xzlsAvREaGqyB9iWWmBdaj
1MdgRvzZhvqrU/rZG9M4uDqMUVBP2G7cxqUcATUi4LQ73g5ZznTnaKEnpnkb72wW7Xiq2I+GeUaq
pJs+jolnPllWjtfRarF/NWwpo0FYL2i6OizgLt4Jv7FeQK674Ar6sL4G3QzntB8gcNvYNQfLVUzS
aYXg0umsdT1O7aPlJaCWE+cjGOrq7I9Tdb49MxLT3g9IuG2hxj3BejY4Fss6pkMyvVN9W5el5b42
Qzpc9QjfyusXzAOUyn0hnOaajZGHj3g2t91gtuDy2b9vI6+XaxIPzcu0PHiGVwGrIudAgHS8zNEu
MLH9TYNMWDJ5w568nfTEuN3eDXFvbsyQ4m0f1HCOutJZO/jz9qAi9NPtwcgIkfDF4+1ADUKudCvJ
tomF5jZJpgc0oadldn2ZEjM8ojuqtl3kq8t/vld+y4djzPTR7LG0cjyiU0jS/m3kHKBmDvBurHOq
QeSK1jMexzD+RiNg+lwL2jfILSQcrABkCd7Rl7QNyTasps+Tg/sj9IhDs8hLuwRjLra1a3jnNDkD
FysRJ9fgoJczt4eJ5dk/DPs3qd/fRkFf+OCA6UJwA5HN9dtMzdc/OFGjinPq9j4L1HQugL0jDHC0
0z10cxofBoGNnGvlaAaEFHBN7NyIJLwKf9amh2+ZFW71FuBXvLixU1Eefyy5pFddL6fz5HXqRWAZ
2jLzz1uZIFEfS+sDAts7MiHv0Z5t6045+ZcEjpY9+i4l54qLzWqQ9ANgFMcWvfB+pAm65VJVl8aJ
3DMKzXw30bZ5GRS/qlZW9yPVa6jL8S4BzXDWVdqvPXrjF8QR0yfPjLAzTuG7NkF2+Xh2twMAl/d5
AOdT14N/TxIcimfUG1YljX8SQf6mx+IKwbRoEe4eEDxKMt5vV0hOMgIb48Q7eQW5vQNoKCmd+oxS
IH9R0rsP4oKeWVH0GwA8zZmNSXY7byejeT8oeKQC0JepBNVHbTcbSwXVBoCn2HdmA4cC29qjMfJQ
mMnXDEWUiE37VS8JCqE1+ztAzOUuLitvS3k+2sd25W9cb5xeLFWY58IYAN8sh2xdjGMezcaRcNKW
XvZ3kZrDp9Qe272RJ9POH4X7Xvf9S4ZK9zHRVftASf+7gvddanrFy+KGoY8HdP3Szcu726nYcoqH
dBgCaOke4rPlbbeHxYz6n+/Gmw7zLxd0wP7QkyjP2D06kjXNsjT9i+IUMYVu8yB2zpmO5cZ1ps3S
3v1sVIWLwbErILfn5Rv+3WCkz24ln01lAA8OBmMPYjj5XBUw1szxo5nr6RAYZbqrzTY+2jIFlZ8b
JBNxu19uz4gVJ+dBxoQDL+fMVgkcpst7Fn3HhSomeM80FWffC19gWED/AQv1GqkPieX2zZVTeqcK
gCmxvwTnBW107grT2KjclYcEV9cb99BjWXNHOX4XPPW5Cy2A0yEt9qMFtZmqS56eQ5g823pw511r
uvpENmh4FycD3bIpj76wMt7O2h1fw9z6mkdKnO1K8n+y8BVC5PjXsSGtYu9Y4qNDznCnMoIluEj7
u1QUySpDSbr/8wUfkN3GG0rkRm79BOog/5m14CT7ivZe6kja3m37U5c41MGniVJTrYIvnEb5O0tv
+0kOA829KnR+nc85n//7/IBHaN2yCr29n/Kv+MfFTfDbaoEVm20HJovzZfAjQPq3i6Rhv53XpZrP
bvE2w/+4D2Vh3btx85bNsXFUoWfe/3l+sD5nlOfOtRnvhqyT1yQU4prHifz14CTI2TRRUvuyKTA3
3165vbFPpo3TLU5GlFLHREbuJgonMmlx5O76wb/WTBdfiVgA6zT43SO+bH3qTe7ggoCBj5a8gQTF
8Nckd1s2QRr3Q6wX96zo2QF1RFU4k/MyKQGIuUeGNna+ccH8+4PB2XrxKB0bZvHSLAeITF5Mbm/A
esc/f3TGlbbvG/CmqjOcF88xxKmBK7e6HTZ1gQc6pU+3/BoRYIOdsaE9JLhGykoD1TPEZ4m441Pm
4CKjIv1WBzNDlkV72LQy/5S2APn8IM1/lRbyVpgXOlTWxS771cBW9SigbOFhhPHSU1jO/3jCGR8A
f2Kb0XAcc7Cuk5O/ZUg+STCoJZ5Vgi+ADkMA7kavOOQ2FenV7fUsdarj+K93e8u7nQU9EMaNAh3R
1ftGLVlg5Og+IEeEkqhswr4M7mW/x8leufoc+LP9lEVcqnHczRt8eg3gSw5vLzTJN1SIzePtzCwb
Yz9laljfDvvUt55UoL4AOA1WWlNYx1xV3VsLkvrXwxwwnSF4/u28IeVb2JMa8ud5SpnhLses5+cA
gdKkNoBnR9xxUfI9hL/8JSRQlPaRLe5YgOf3tZVqgi1+JEMZ43nN5JMZVXe3BVzfKPjMGQbwKR+n
d1oBf3lXkUBVUWP8JGZbMQNGeLfrRp/ClCKXikr7bq7tnYFxG+Pa/LlE0PkTy9GTmoLXjKrCcXC7
8QJJQ1JCdsstCT3jhUIQVEARJfmlA6UlFLXYmOXFtw7TAXYO49PcgwWcLXM8YhVrnm7vcGGDR5WH
qxAD2JwwKXvdsg00BkCFnZlma23Ur5OFCdrpvW5XRTo6zDiKoCt7PyM6kVgsfz3595nbk9t7Qqv9
kc6Huo3ibqtPA5KPB5xUGgIu3vAyWyRQLog4DMeNf8T6e/YCO/icjB5J9jkryVaN9RYu3tGYkxp1
I97YhACUVWskOG3/fVj5TnPOG+gPJKcM26mE/WNiVz8jmAufA48MGmid5OhApXiODOEjjlTX0sr7
MwVJUiPAODBDF8kFLb8+FpXEYSqSz15iOS+ZYJcQ0xEyrdh9CausP7Abm9fGFL0Xjhlf8nLon2oY
7Xem2xOM5KiH1AiuplshIXVU/ZTHWf0kgWxvstIrdrfD2wud0teYlu/V0lF5b1pqJ/hSXgZnAPXa
iPh8Oww14NlaIa/QCjizCfczXdeqkHeMmachp46VeMkZXEdx6mrTZfsawhzLKbq0qhkRoFKC6sqL
8vv5S2sCg++5JOGoNHtiL06//r2moKoVMZfjgu6Sp7Apij31FPsEOLO+hn7VbWdota/IBmBduZ38
0Q2baUi7n/yhvgP2Lu60HUL7gJAzT0n37o/a2WNOC7dw89t3s7HojlZBcKfsVr8gDdrdzosqHI5B
xY3UWRnZWs20nwoKFqWOoMsNxmyviUcSsFPabEYJ1DqwILozK/j4dCtZ3U7dnpX1G3ou8zkZqRLY
mRLvbLjRW7UDlAozfwIwWPxwEpQSfkiGTdhcB7zhhwD1wiafkvSstQllZnkmof38eujhDmoBDqTH
NmAmfnl1urp77ISjHyR7PiD20VTHD8VoI1iQpKYheP7MAkCdspCIoH4SEvUAEPWYStk3kIh1GeCO
iGBdOhkda53jdoDWAu+MSlBCvzsqPhW0v8pIyg9Q+x4Qln7cuzRLPhpa4ZMZtm8pQJqT78UtIovc
uk9DdIJNEX9NjGyfjuwS7JLgOldWHvqJybs2XX50Tau4jmGJnkWUw3uj+h/OmHrfXNXsPRNaKn+f
Qy8sb5E8Ghc/1MlXJQVlTyNwP9GOBZ8yxMWTG9vuFuB5coeeoj+wsgH1lg/H2yo4q6xTOwbRo73s
Xmhb/TpS1mRcEtqgF7e12kdkSkwOXSG3t8MkbX/UfRFuYJS5j1WrXjLPct8n29W7lG0HvNXKffe6
7ApusHj24dvcz6WxSgIYUFiw9feqfYOuT1KIcpkKbOcTi59gk1psLiZRVCejMeFf+eyA2tinCOr0
zjlFXxQjvonb/WQI7x7WCFLzrHmeKrhDKDSTdUb59ng712cNxsrY+4GYjD2ALa0PsiLIIl/eCzJY
HYyebLXb4e0H4qzaTGlkP7hSRZQ50LEXLuEVPTWtKZ3YxU/eN4INvg9+SOEqWO4dMzCeRb3gf4sU
fWdoZvtAN8Wls/luknZG2tzG1xllyT7M6Rr0ejiaYDhg9MoW5qfqHpFnPQ799IQn00fqQ3yUMcns
rnSTZl+XeGRLp2sfqS0MVPm8mGIhh3RU2scQ0Dqj3vem3rlWknw487c5H8RnL65aPM4gLYO0YzyY
jXJtC+cqEfP86L3mkmV1+ZFVbUM6NIzvxO2nNZKEZfnNg0dCw8r2s/YY58nwoCr9PFnFvCcVI+ML
DTK26kX+6xmEArlomYdtZxbiDi+3tx4ba/zq9O9UU1dVVFyp7nW0Xmvfp2wTOQeVDEeynHCg9dlX
2wlPWdqVhHhVh4hVf7RQ9x8rO+s/+7XrrUa2K3gzrGhbz98g87OlC1Tz1DdUobw3tkvN0+2Eihw2
IaA4VuVy7vaCEQK3dShi7m+HmSrbJxQd1FZtPmawG/3If3f9i9C9/a6dYTh6RlZvYSfCj7QSaksZ
Fdp5GK71QJUJ2UHzIJlPwQIbJkKlQZ+kTOjiTMlDQ7vhEeJu8BLO/BkbvviCLLeVa87upVXOpdBF
95gtD4afjUdLvQ1JYl1uD7M1g0UAB5o7jznz0SNI6HyrCXzc/nkOBlcKSwZt7JDJc5EXxYUllA2N
oQle/Xz+Vglv+EHJEbt+O7CTAewwC00mwUDqY2+yzfmzmBWCpyMzjXszSKPiLOyYNaPp73vMH9xt
md/ucvhpG0Vax1Oco74YRsDGIZmQRx2l4V0vwE6ORDtR6ZTfO79WP8V7kVfyZ1Q4yEKs+i1kyNwQ
2NSQB2fhZs4XvBLJqLQFTfWsEQ7v8ZQ76yEs1fO8nJML5j1Kfh2YN3SJ25DYOqfbOSvpCywPZN+Z
99rY3c7Us2feDeQr2CNBhyW1rZOfB/MlcEits7IEGVwQGIwZTvqFffe5NgTO1Mk311U3Rd+bOP9Z
h/xastfdw2xUJBM4oQPzxtb722HVDOjjg6nbhcJqX5te+zuNHG8LZq57hRlM1iIim83tVV/b/l4g
iLh0BqCzFGrpsQXmd2VDiME9L6JnZI3Vmsm3+IDd9OYkyXAu89rdVCwoGc6rhpncH1nSFyz9Asv4
lE7NVURT8a2XHTtslHRPA7SE0YIGYZdJcBGEThEApqRPFAUP1CGMDfc1wJguU4y99rTccyzfEK1f
QeS+BnTxrj5uSlhlo/PJtLPw0MQ2sPypIIM0SACYR8CTZZzpe9Uk1X0wC+KKCKr9/OcLBaD7e5dm
7SpaXsg1mX+//cSfL/hqGLELiT9+AvARQJEmTxmBhugegba1ZXswLul+0b1WEoqGWwKfpLRy1Jiq
7h3YuLtJkpHa0lW62DGJo3MSMm8gfDko1zU3ecJqR4bOwVqKMyF01cvt2e0hHd87X93nmvWKD5fR
WYWVWa7beWruISH/dIdcP3hZ5W1Mm4Ay1F3VIvGiG2PN/3qWuWwDsnlRNQrnU3d1gCm9OQEThSer
uyAc7PsMOdgpsLhnlqaVv7SvFqnwXeg6qxwq4dVa1qTgPOBi42I4+suCdUydeAeuywO2wiEl4+ao
5pZQv+XNFqETK4cO094Dkr0fXGDGLOEb5+S2dbI3vCUZYJzBZDh+Ruwm/ulV55bi/vZQGfSQY03O
gA7+OFVEQ3AtQp8VkpXfwAY7kmfKVdlJZ2svPAJEVyNbzrjl8XaikrM8Ijw+uWHvPlgeTjs1Te13
oJeOG9qALfyYrEsk2bEz/TQaInutvHkPlo1NIyf3vpKQWQLoG8eMBd2+HocLfobw0kGb/fXgmfPe
JNL3lP/7vE8FfdOQf3wMPzDFhD8W2fcKjqF1dMH/bG67ZYHobavmToHfojmPyKk4Owip9qr1jWsU
/0CmW+xpGhKO9PdnKX2+qzZnQmM8W51i2QfnpM/+eChSEZyzRJjwKPKeIiKW2Y1RWdY6NSHOpmbX
biwqO29zL7+FAVFdcbl1CYkHTDL3n1LSNd8bkzRPa0zNB78p7X1oiP7UhPdhPY1XjezuzghNcg8N
aNG68rBOYm1M7m6vJNKA4RxVzx4ctmPRWa+39RmocWyzwUxlY1mu/Xl4e9WLRxLXKk/u/zy8vfnP
n729elv4/fazhg9xDxr5GdxIvs+Cen4R1dQf8Mv5qNc4xA9Vw1opv96OSLzpnnv/BWQ+PDL2Yvcu
QqeTHxL2MTSq+xhNAuqcxjTv895vHlnUfr6dTwc73Ya6UNzYASgMSofIggsCpQ8NDFIwq9M1Iyf3
vpcWFDWrq7dCmuzVSH2skHcHmP5BdE7MkbSr0oCJRasHN28JlsnAmIk0IKFH5eNdMYjqDhNFu67c
1P8SxvVlmtzhsRXFKUPucPG1Ayk9bvPP1UCot0VA9YwQIBwt49o4g7rIHESqNRO5kTstZJKksZzz
7WFeTrqReyjzXtO8q0kYdaqSjbLO9qSSBecGD89p6IW/apzsm7YARldRVOwhRgdU+XsibLrJNoBA
5eKRiFrrUW+1zNSbDJLpjEATistyOAyzi/FND6zA/H7tk3h6cTPxYNh2/GwMmX+dUnzjtVOOH54/
NLRaK3EJY6V2stWYpZqguQITPrq9Ex4ttDsa+jg0SqdGrWow2jzmKHqRRwfhsZ8JY3LNfAMIzL0Y
5MlRJyZDqUIg/MpW5Gde/yBugaHJw2EAYtl+DbGirvu8waHZe5+syUcJmjiUyJVLjR0U8pra0Vvq
0SisCwWuNQ1eJtcVD1ns+zsJ8vwA0o6lf59+x9ZFfkuq2uugCyJimvEpK2391CfJ9JQM7ki57/9S
dl5Llhpdt30iIjAJJLfbe1O++4aoLrXw3vP0/4BSHH1dUqjj3BDALqmrNpBkrjXnmBNxyDRTIqoc
hWKHs1NCoDCuW72QAxz8654SmvXnpwrWg5MSZy/zbxCWw4/G1tOD6SfiFvcapo2oSQmhKLJLQkTD
BW5wt9KKMFpJsqbREYbUuwsH50AkBv+SMrHYKh6LmmA6FMQBhdKFtu3Z11J22cEHNnCZN7ldSMS+
mr7GYkbvxVzpecWBW6MxJAcWNYvfEjIdxtU5t3IySscdwmtBzc9lBj7NZ9Q4LU+1rdKQ7A25aVo7
fjCgE8ddFp3N1MUq76uWQoMSMeGg35tOX5Na0EN6FcNjZeTmtJqExhZUBbgpuDgpRUE6RDioXKs7
9gboMLdQaf5Mhw5/Dm2vlML+fJyPOpFg0rcAepfJwcoKc+FVWvBU9pgZe+XFZQlbLVFZwp/zXeos
9OmUwBtOcy+D8ihTv0xjXTG1O+ZzJESJvcOqvNZommbfWIA7PzSl+ZkXVvfIZFfZaSGw+DyN7ZcB
6KXZCfmDtXG/MIRRMFnO+4OZqHR0QvVCe8tYhz8MJ24u80blPfO5l5RqzUAzPNq+Yh79Uj17XVbe
syEO1/Me8vS/9uZz8Be+daZfbuYOcl5SqSrR8+yjtBqftAWRm8UhKO1vWF/bW6027W3eG0rggiQd
nv4+H4UBCrKmZrXBK0gNO2/fYWnbV5mAHjpWGYXTvde/5kXubp080J5GzHLbvMnH1XzY9KlxVKQs
FnPRum4GWt/muGFeBos4MJodwmXtPG8SJZZw2Bpr0XWx/nkOiJhGLQMn3GdTeUrcmrvNYY+7Mkto
YlXRvVNgyKWDcoimEnSYeeQmhFMhGrG7dkqQw5M8ws80MYQ4w9XFPde0k1Un2sXCrvroESu3ULo0
fzIScs47wytRiEj56CQVDmYp3wajGrdEVxK35h1zIOGnMerOVNSdGz5mqITpVC4yEfG74S613WDD
ksraEaNUXiw3JW2WpOujTMhUN9W2vMvALu8mTkglu7vTfkoFYGWWiovGAYJ7m4FsHEmE2di5Up4G
u0a4kjnuHYjenTAFSsR+8DJKFG9R7w47nPcw00DF9dISZ4rt1PjGd8+5lzR+v0NQk6wMpQsTSsUB
BdTfFs4JlK+4f26wDO8DE+vf3+famHUUvrV4pTuF+flzoaMoIBCdYTOfCwx73DJTo0kLtxG0PE27
A+ajWq5TtxX4Nu2A3Am32UT6ALac5uIDa7d4r5EGvVV6e3z2QKx7rt59KEH8HU+R/RRb47gNZKnt
tFhH7TG68bLXiZPqGtvYak7vPfN8kp3hEmQlsth7dnHC7qvaf3J4l5wju++usjHzjJfwpfLIMINk
qhztSm2emBWf0Icq3xLCCtYhMWd7bDYE2E7XvVUbfU1+dbrzYPq+la12yGvcYAU+7DVtoxdSIQPY
A664ttkoriH+ulWKh3uiofkrCKRyQ3+HNSgDzbrInP6KA7B+8FAmbyuhkIUDm6pZdcu2VymamSRf
0lcrP7qoao6lHXpXQ5bbsO9YUjKjYQUs1M9DWo7WKSz0t7gg0YpAY/HmBdFrq1HU8nrEZlamkL08
mlgn3RTLjNtxsipltQUPR327T0lQTJtpdZgbz8QNtKtUqATJdt4akFp3T5vCWwdd2d87o927Rl+e
ShR4T1ksXu28DS/zkdsEyiLrQ2QCGEVfcc4uqJjQGEwjMlWwBf8UufYo1ZRnkXblJqLvWApW6qoF
xras421mZ/GrHbgNy8wQXvR0CMQk20YWcQVY3mPW3hS8sadUFcSotYl7/jWIn1QvCn5UtP1WBaHd
xzrNk7s2dJgnc83/Mbbhu5Ta1N4DRFQIIKeI3sW+EIH1FiW8dZlh+KB/IM6OPYIFMTxlgXGvXIEl
GtrFPFwJSRW9btr+VLrQblMzr08uMfXE8bznnQWM3HeaYxeK8Ra3JBrUWPJ+IB0+2xQRXtIqG7eN
7Sc7GKs58yHZk3hGEtikBzFhWa/9iNhdB0foMTT8W+mwRM34QwMSj1rg7t1uECpSXkl0cp6dNSsB
AGvmf85H84Z0v+z89+HYY9MrvF2IDZdejqxtnkHM2nGQlku4NBXWUcu+zufmjav3a0HG6nk+j6oD
367SWeXdppSEgFN9CSOTLmNCNM58GAgalbZyEIpJ52Ts8oz6ckNcWUcZjYeGLJW+pawmfVLD7Mp6
kq1mvphRb0GZz5x9nmfmS+SQW1FE9Vl0mrtvpFUds1xDiZi6MBISNam3QzuQuV5QKM9L/3HeQMYV
lBaiAosaTQXk5CS7DvF1GDLtSQk1jXC+zaAMwWMRDQ45bbpqLzxG1LVeCsE8yFT3cCfC3djF2m2E
/LRUQw8gqdGfe0JltA4SZdXKXTYpp+ZNOkzW11BbMa+VFzqq5sp2FJQwgcAM59qkc4e9uEPy8x9H
AOeWmhS7loIfuMkhpONjmJtWjesH7O71A7PwtVP5DQWfiD+kiw/kxvtEkFTppFUhI9Hos/18mNsK
c6ZR3WG5J48+aCkmIW2g0sY8NAarDxx/SmP+f4eQY/W9XqbG8/zD86fz4TBNWgkVQRrjr/o+sI6O
2qH6KfyDi1bzmJBnsqzb7M0TKvFlpEQ1cTXegukoS3O5saKaLIYRRQkjvSRP2/vrU6MM5IYFVrGa
f7g1o2jnFQTwNvpQ3eoxrW4mgcXLkIXcWqpG7ywko8pJVeRh/jRE6OoQxYCzyYwpdUcipcTkePkC
U331IGyQEXnuNof50DFcYhKSfjlQ7HkYoqx60Ecn37qqJ5ZBaN1LYnAvKEb8K6/VN+Fn8Yviu8op
g/1L91iLXzCEB8e88fzl/GmVyWJflZ67xKxIpaXCblNkXX+mBlUdciIli1R253kjTfBcKRamswfr
Phj5vhephHs87wWco3zFuenToe7Iqqrz6Lnrog8vZmD02wSpSVKEt7rQ3K0fyuTQ5SI+ewHAIem7
1iMSZTqq0RBuOwVXLHVOx18p/I5Hxlj76BawwihW5tuuzY0NUrf+u9FCD47Td1re4YYMwHjvMeda
dXYY7dWolPshDUmDm+4KfTrspsP5rnAYYZmj6HdCQbpzKbqfTZ6Tm2rl/Xk+ZcOLwGM2dIvG8OxL
5+EhNYIWsnOnFcyzp5OkikIxrbaeE2UXI9GtS4nCN2I+vxs1I3hQAhpdc9+POk7FJDc2b0rr96ee
zs8KnkP1bFcNiwDrvVEVE2sAzRkMm0gjMvHedCG0HM1e2Z7TbvuR+RqeMaZWjVYhmwrGp5TG+q2m
0iDBbhwKqmXca0HwvTUZNyIjcG64e0xo9TDF5w88vB2L2Ij+0NqCGw05MzXeaGmUhb8zUEfcyzSY
MjNSasVwCy5BzbeZ5b7+KvUGkgFVGwxaq0w1+x8+c8mlZyTRAyrzBsUU3obQGN7NzpPHTpgVFwu6
B0kspAdPmyZWUUbmNA5riDytP+b7gUhwCNUy/0PHBFC3xXcDD1za1cURq1dOTZup+ZFOjMU6uFS2
6A1IH0ly/24nSct4BM0+c/v4uxnY+gJ7lbhkBdjWQaLGrSOPyLwaS6E7ks+Ge2UdpsCqdYrC54QO
o0OFFtQqBcNNI2sC5KZPK7DGDxSpSZcAh3YYYVPdGz+EFlq+B7FpnYy6/WuDCcHZqIAuSHFzgqu0
7V1c9P7jvClY2i2lXWtLOokgFEOVWwWC1ObvvdSiGIZZwlgZmjZckink3ba84QKa6WceNxkM+HQ8
VbnLS6Y3p36nUsdHGu07EUmWWe1gHADtise2rrMdUR3aRI4Wjw2WrwelfMsNeO54W77Vo5ofddrR
J3JZ4g0W6T/sJOpvPk3qjuXgtz7v8CVEJMBowFq+tR4I/SCqXqJEMw8hAJSVMZ3vKus9GlJvD1yn
eTXcuEIF11VXb96oRf/U0U6b0KiJdi6tzD1Y2HZXxTTXSEj0XSiAXa66iOyb1+c/vdGuwSJNM1Mp
E0ZhZvpXFtVYveksAH93jEPeq1C1C6g6OGpJZohFcMnxFl5qOluX+dBF175K9ZBch1DF1qyVYG/N
2lu3vTA3eOPaJ0tXJsjylJNVEaZtxcWHEDlZds5IwkUPph2gImx6a3xyAk0848UPt2Xbp3v6T/lD
6eHQ8xyt++i8dO8XWvkmMtY+vUeMD/QV/9baPiAWPDYfMLAIrfeid66ERiO4+I3mz5z0k79o/kwd
zKCQOohJdLjmFxFrV0bBlOZLlEMcN+s47ftLkzWhTnluBG9BQEBETgqOBdn9z6aEuL+RCBW1WNBT
tlsi7rFaJittUlMkAf6SwkwI+Q6JLaKaWS7rrkg+oOHjZq4QPjkeSncdlpg2GOUiycmULKTWv+Qu
lgksmfWtF+q4yiq3O5vGOAWp1YTOiDR87eC8GACIPyi2tIu2aQbaWHV6oM4dcDPq/VtnJtv5JyKz
lqjDwMuAVY2PU4VnTVXX/x4TnD6ohvcBbpiqWDwkV4r5yW9YgtpklfrfLxfnuwHw1DAg4dkaj+yv
gkrdiXiL4ac6aBvD68p3yjinpHOdW9P48BcYM68wpyJCXEAHOSgcGQN/c4G1L+YUZ/odcLDhjSKQ
1Jb2FztCb6pkpQxRjElYmif0ru4WLlJFuOWI7sXwAAngOBkh1TzQQtGOlqV/xE3rHEngJM/svyWm
Mzfq6zfCb4FxREPYS7nw12/EwlNbMhsL6Y5WjCYZsrx2nr9nFTiFdFnv+tpU7rMTkPDBnBuJ0pe7
afI2uzAQ/QZ1Kb4YyKZvB9aVsAWBIpou5Bc1Y9dSdYjCODlg0K1vTtnZxHeL7kyq1/jk6ulOlJX/
zdQ0fWviWN/oQt1bvpHt5/UaMY85UqIg+FzMDSF41hwN/m7+tEIii5UXYSux3ecWb/k36qVHv67F
Y9fUkpQtPLNDHCffsEWbS6P1uyPrTzJkVCNbQ+j2jkMU+cd5L/CBzhqlEa1DRfo8pAkCKSs5zdVF
t26DpV4b6bZtiLDUejJgK42JTTm23XGQ2J//+0JOd82X64hRBucPF9JQ5VdZtlSMcCyB7x2kQbRE
iuYU3JlRbt0i85bGdKf997/31SkwXSisNDxJNv+YAFb8641j50JxRFCUB4LwaE66enEf+G4XoE20
j1D2K8gZ6ffyZKohsJMxSfxrFY+TkiC94EdF7dk2KzVDIp7USXvsiZ1aSq+nPq/aw2PP4xel8WM3
MKP+79/83255CjM4qA2bcrf4+gDmoq2Yn5bZIc67j/l2IiBjEWpK+hpOGYsexly+PBNAo0/SZaLK
NbGrzglXXsIdCXbb1eX2N7/UVxXv9HWa+H4xA0tTZefXr9PxsQpXGMwOWsfqB4f6SomLYi1RMG3T
qsB4Ji25Yah277npGUcmRw80VsfX2CQJFMFU/ZsbSpteNL/cUTiWcZOZ6uTlZIj48iIyI6UJGJjE
vpa5cWxx3l5KtVi5Lb3a+aiGUr+kGSMOXkSyeoYybfG5p+frTvcIsUSXV57IqiHZOupZYMU51rsm
/d0lNf5lXGcsxXKmY8I28E7/+u3prkyd0S/ywwhpcOm2z7P8nbi+blsCgv5Uw9shJKcoC9fgmKhF
AtPbRaP8Dg4ITBDcOHHE73cUbd0+kWP3yH9ovlNtACBPYeIatu6uHeJkrze3jrfvpqKJ/hwE5ivl
apc7nkWbjpkMZWG10SNy1f77DvnHwMjl0HCgYg3DoCOML39iYiOuj7SW1NTa9158u+yPQIvlMgTp
sxWVOp75nvvdf/+jX/nHjmYyqICMtXlU2DH1X79Yy+pRvoc4inPyk8dePeSjZVCTT9Wj16PAG/U4
2/qdtNcjvO9L4Ou/c8NNL6Bfb0NcexridhvzHuaTL79Bp0Vdi9VY2ZstTbbUp5jRl4gpXWyy5HNl
kqwO4e5RCMA6tJ9+8/f/47E0+dd5EZnwiITF9te/X9J9qJADKntRdP0JpOVdFjBADZXcvxzmh0KE
36CHNobfPFo3aFFRAWkrc6qYWD14td/8Pv/6bQhmLia/mCW/8qjp4+iDMGJlD9MNyRaiVKE1wzUp
SY6DzCEeWp1gPjT9gEgc2p8uKdW/+RX+eSNiN2A0MiEAwDVQv8wYHCRvWR8ZFqaNCJVq7EYnzU/S
RVb71snzGyJZTPsx9Prww/fcGwyNFlPOSafpTPThGuufc/dzJd2WCANXXYEO4je/4T9GAxMIMcs3
fGAaub1fHxUPFbfDqthClDn4+1iS7Ux5PtxYcXfXlQRUfGorK6f3tS11NVohrQrWTYCv+u9fZPbn
/HrvMpkR0uBB1C1d+2rL7Vm76i1csUOdcskyam304V66IguuqFV0hs5Vm8TdJq5k8agU8FBzM99b
hfVUWDHgP2NUt3xfwTIOceTSy4YIFIuHuZU7HeVNRTO2yvttkw5Ztuh8xT9WHXWl//5DjH+8C3j2
8KHxCOI04a3w5V0QFbUyFBU6cAJXl23eumvXtPXbUMU6dF0bjk2jsJwnR4g02DBJbmm1jiA0uYv5
58zY8xfCRo1XeqV9grJL5PdQe+94pjedMxIMHFvP7fhhVq1JvZ2pmKxM1n8BuuYxanBjwZa6OmTe
H/x69FdmIIk0kQZA8knVpUcFap/pMAwy/VBhcFzMh/5vVxD/nPfYNo4srio+a0uV6hf/20gMgDbY
Q33USd9YtcInKkbDVmRmZnWtpiVuSyQVOfeiO2TFpc1CA4plV+28Pu1X8w0QEJgG5Kp88vGxOgXG
uSr3FzELgJcOneRUC583ZNNmZxHY/V5zRhI6fzmv6iV527aWHhtX30Q8qVcNLjOqrkBbKHiyQcPU
+ZavJru09SDX3sCACWiVxXm8rvPMgJyDqq9ymzPxaxta683NaPv6Znj1hqwc+agp3rtq0ZkjRzl6
YEDZNmOmPuZ1Gz/GqCoJNU+WWZY1G2U0vDNxmwNdRgwHSgMxRACpp5JrrB0u/yQnvyWjOhVk2Tgu
KrjOMN8poVTROq2ctxQW4FYRmX4mZDZbeJ2lPOAtkGA82/FK3rNysjrLW0WUQX+wiFpxs+6l77x4
mWVuy8R073E9VqdMV8mw17WHqHLVh+JPU2juQloDMiTKb00nLBqBlHi6uNobSHiWMY3+GzqlZEF6
S/AdFpuiaQq8YbJhRMrXFU/q8zA4jFWtM2h1FmGxiYXnK1hVBTRHUFWnCb19aQzKI4v0YKhKgfHN
DL9FQXSaQ3NrQ1x7MGu/WS5Z/3g/2azdBPNvBmKcu/aXWTh2LNYiiJKORmgRMFg61zH2ikMH49qk
TM9TRGaZoj1SBdcec0wGrKaok8zn6lILCPEkqo/Xq/YItAj0pKWfutbxVr0NuxqjgkPvDzfkvOd4
/bZKavWkYzBd+oQDbq2Of0XTGuuPyGPBFPoesjKrvzbcTaeho4rgqUJ5gpqSnBzHBZCRQJPrG/Xm
kuJLAnxlbSzpNc8APr+5DEJgNUqxUWL1ezuNC0ZHitVIUicZtOPGtKvyZCMLXCAuql5kner7KrJM
KnEqkY8xCMBstPJTgBOETt20WxRlCSNetUAEctghGl7+fw+OwBylCTpqwoSoX5fQyAIsO0PHcJyf
/i5MKPi1IYpDBgTZqd4hRCy9oJjfQzLD1S/NOjrluWEf6xKwrN0MZ7eUDVm+ZnxIDWZRXRy+sdZt
V4FNLT9qqwUMd/zztPcfAixGvcjltwCTE2uV2N5Su2jXdeExJR3jnz4ujb5M83cAPQQEUrS9pSiX
10QjbgLP7q2FQJB3VUr03f/9TWj2PB/83zeezj0I/IXiBmUMaEP6r/MlIFshGQO+OGixmm+F1zaL
2M2rb64GHdjOMkYrhPgvtunDVON8Gne43MvW32Rov77hvL2hfKWbbPeEYaKhAesKglupx+KdB3it
Wu3wmmI12nUxWpMxtPRvvfI+f663Cni7NFf2SmuoT6AUb3jXy/eSHMilQpwXYXf7HljiJeYmu8AI
TjckdTGNKvryMn8Q9AYSH4P839UwoFCYP8ls94+u0fQDF+9qgdY5N1hFHsyW9kpuUKPW81x5mM+1
tKxHW1YnJXdcRFBOfVAcpABkJljpMhtR24z5Cnm3SXJboT2hQ61IacuN7XzYuYpK/yNrVvNh6mHp
oNKcLpgZV/uwL9qNzFWxCkzYeHrfxfd5A5eCRD9fSShjc8507Pg+UvXfYknIaBSKdOOhEUaSq4QP
NDJImGrkg+wq/ZInFArqptd+6JF6MzNdo9sHItRVw7t0xgLMr45EdTr8PEds5qELi3clt92DWXQd
LDZoJ4WNuR6iSHYNLAmI3Uutp0qjZcw7SMEqT/Rm3kCP0vqg3WgZYZvzYZ/ol0zP7WePV6NQ8p+A
mCo0mXiMSp2e4TKAEXNwhfkGN1B/SYumXMNA/u6qzXA06MRfx6LvlzIoVNzhWPYaaslbhYbNcd40
PZDItlW+0yIdl0UmxRU9FJ0iLADborf1SyoQdTc1kdxBmAxnBfbu1pv20gbxOToO+QosOu3E5HZo
xWMUttq32CiSpdOkJV0er9nOHaW5t2RNKl/dpLVh1a1LdrnpXuY9Sxn0i0dEjNrgzerS72C3nUXW
1c7LOO31mffX3nzOM2G19MROuB5SHietn40qbMH8xDqJzfgkQec5GwcUJ5YbGny206D2spGdUZfZ
2nEov6GCnyXdTdzGG53uLBTOa43CZzkr1DtLXaAkJIK9ptg2TAVI1Jz+EYXwt9nw4jTxhyZDbWcP
EZIt+sVnB4UoeYxB9twwikLK7abr9dZZ8QdW6BbkPsyI0UvCN9lG5IoPhFb49P0+hYvz+9dnPUJq
h3P1PY+7siSfmCCIWxz6yfcgRGsZRnn26FeOuXbRlJ+DgshxhCfGromFS+bpEK1Upc7ORhBl52GE
RkDBLkyQEkb5uYsCdaWESUn/dNoTODBKwOmH2E7ci8GwzJ0/5dmNFZwKFbWbnPYi8gtcHpBTrkX6
jnk4Mw3pHrmO7hHYbrDIRB5vyiHXjr690AWhbotCVaxDU/X2Ie8yYAgQS5ausFEva2LZktz5zJAR
XAJMSGixsvIN5xrJlold7yrUD/uRLItlo9gk8Mk6+OwsQdwhLhRSCxOzv/pMTkWL0qyZ2/u27Bc2
3O6tURcxvBFlfKrN7snF6XJxMWbjdKn9bclcnRWXb4ZHSyOxjzbkduIGHUYjcQ5aCGJzEWQ2VmPP
8TdxzSJu5WBiAqhGfCpeV64W1AxdFLcYmubnxs3HNY5D6KCyUciTz1YAmfm6M4tQFQtGTJD0L3bm
Dz9Zsqxb8Ovv4M+7pZ12/S2Q3MvCIr/e7cRwcx1MElHp40QMhpsmPyzHW5ue3u+8MW9ffTf5cJW+
uY51BFgrLeQCiyKN3G7oVrnI5DqcDpvU0O52L7zl4AbeIhkt7VSblGbTIDtO7YN1NDn3qGQ/RCQT
LNQgpsQ94VYCMzVBLVII7qGvZlV1H8XQ0TvUxYa2h0Dt6XVoj3GwE+WIojWn8FetrHwYLrlMh8u8
h1SYPS8l+sUnxtBPiyeDZib9Nauk5zUWT6Uxeqfep/k/f1rFJTKLjhdd0ZarttKN5y5u5cN0VE6g
NHTr4DsSpMMQO6noSbX4oQBhNRCWv8LyL7dVNbxoY7tHVavtBtuOV7M23NeLh6BXbz7fO8J4wzw0
o2cdFKXFJ6D7IbD8YSLuqyQWhIYOmxtsKH3RtlqLvtDPLlTsZdgmiFynQ8zMPc9Zj2jKRH1s5UF5
dj2sY62atJTEp5NKUYpT5pJIQtc2o/Z88qc9wPd/7c3nwBg1TNRoQqZ1ULykRoSeAO82XToOW0P+
mQHJuiRqc7SNoF/FqXSHRVWaMcVhtC2uocfPRt6ccU4hxJ+OCtP+s2/i9BxUoK2BBTq0dVn/oqvS
Vw5RUce8zVFQM104M/q4zYqwFGOpY/JnYpmv2yC4l6MZ3k20hgdU6mC4AVowBuvPdZLqPzpFPEeF
0OYdEVdPMuofBGP5rWIoWtm6C1mkCd5D6O+AI1sfyQZ7fYlopCILtCXhVjNEcs10xRaLPOzCpZ8m
1UZWYXrFUaajzgNSCwMFyq81xG+mxZ8+qL259yPQNfMG2SgM9pDolfiI0NAhoZacyL/7D3QZRA13
Yxn0fUuHkiVH2CdPVeckT2hYj1YtyMk1wM7axO3CMkjyva6b3htxSovSN+PvZZfixkdKtlXzMb1o
pXzz+o7spNJu9vPdmUsoYrUMmaDG5mM6FkuoBMNbSGF8bzg4UtIo+9MMs3o3ixJrR/M3qQ6qzuxd
koe6+I12Im+/qHAvngqP0eryCrUNh6Gu2VvZ9xHYCJgrtv7qhG1zdBPJpTKq9qXL1VUR6DSkffXP
GARqi/yVZYb94LqyuI2Ry6KxUiMoym5Vn1MWEOd5rzAwKyI/KjaBo9fnbLChOwMa580pQDnYuzIa
XjKk5DdZ98UTkRPr3G6N17RGqE11G6IZ8gIIv/DJDXMrRuPmJe8WgU+vrB5Nar9EOHSyH940x2OO
MmbWFo3FecZAuBKbXlCqzqacpjqe7r2yjHYPoOT+LLve3xWmqZ7zPABlP80O5g1gj22GkhpzS4eW
COLlo9cTDAvyf1xETUeWclsVdJEqeLt2ySSiUktu9Uq/2QFRCqhC8O0xn2cOWz/IEFuHKd1goU0q
IqQKvKkCrlgbJ+3NGFGrJ+Y6tmzsvV76gXgqfTc65h+qJEDKqFV1XxC7rXopQ+C00WqHDqlINplG
t8aQyZMWKM7W1gmYMTCBPSbkEi9qUF0f0g8PBWTysB4uwbTxybvYdNmgIapJGuj2uXMRzvCOoukP
ghmKdcK1Pni9qKeW/45MXNIDWJ/c6WEvxwJD4NXIvDu61ONgaNVt3oCtxw+KZW6hV1iv/j6Hgt9H
7E45bz6nhsXooASwV4k7xISdmxIpVp8+xFWpXl2zXjWIPx7IO0Fk7+vu1E3Ml4o+oh4PvYGcE6io
u/m/KMs8eyCGegkzWS6RsySrOCx509vVO/6AHtS83QMqGPoThWRKDBlZUZNPso4jAwd15OwbYg8e
0dEkB21ySmJe8pXWOTAfdQ4y1OutVgbn3vRRVMSEjRgRwgkNM+AqC8xNh7Jw5bKYeFG6DJVwO767
RU74l1MZp8KBWIfrP0b3PxhM/XCZ6n6+48oz5c6GcA3iGwnLxFvC6QPpWi3EcyW9cq+6zLXJjA52
aSO1K7Ffw3Ek1gvEm3IYLRG+k1yBvCOyUGkHZkaGcfiHQEUAEge1rg6x5IjIOtxMCJxnJO4/46CK
f6IEX3GTJqfYrZotYNkxzL+bBetUz/StTTsd8icvmrxP3jyt9fe50M31/GPUhTdeh984gNpSjt0t
tRh8pDtusfu5r9RZYzB2SM5JpJ60DOrJsRaFpRXKxkBKd2Lt5Z7cfrz3cAN2sxweoL52QoX2EtQj
D6WaHjurcB/Aysdb/i/RuvNc8WAOlr5FZqXiVBmKW1jgEkXk/RAnJLERAfGS4bG5ugmmBCPPXvo4
BVjg/OlPyhgxCWXyPNY2dsWDhQ2yutItUFe54Yh1Dq/8EAaRC1W7K5/KVLFvvt1taljCeJT69uSp
0XhKFSxdmM5a4K4OiLskhwRhDuVVURpjFdckAKW4Tff4YaY7PPMf501ttG8qwTgnmUGHGq2i3StZ
fON9Kp8BIgrEdiaPRYvVKLQGfrkJ5iQnwlNFs5pGuMEqdyg9bnrFv2QtisOlOeWxZI5ZHgfUiUTJ
gL9KIuoWeLDPehnFW1vgm87RlxwDn6Vy6tbpe+MxSORkj6mR6q/HUMRrI0lsIp6lcwLRQIiHMA8D
2PP0czeXzFLGxMy3pF7DMFSjc2rDsjaaOHpB7VQcQSo4n4c4nLS9SbN9OX/qF9mSaS5FNqrjJ03L
AbY4opkkyMNLbKpvGrzLn4plr7Ezxe+gwH4K0DxePhRPtkPzL7bj4ilDRboUNCAWVaE/eTgvnyrQ
ah2+8Hkj4nrhGKNzFeSl3PI4c29alC0alFoYBYizGtGwH1uzA36gRzU/QcZFDTntxR8TgjRkX/4x
2Z0hd5ZHkQ0WzEJTvXxuXHs3GHV6pA0OprSgpF0p9bHL9Br3Z9Yc58PPDUJClqTBh9uQF4+R3d7N
ZmEXv9MxliOYIcIJWX3gFNXcsb7Mn9IrRI4+eOaqxDxz7bPqLW9ayO2l1/7IWmNHl2R4NWGtb5Ex
ih145PbK+tJfNEltX4hEkZd5z/ZUc9dk/SFBD04mxdZRzOAQaYHP5RLe2en07GCJgJcXAe2RbXYn
YG7fIYcZB5F02kNh9X/otWyPXiPUB2Dw0dl2+ruRtk9j2l8J8HtG9ukwDS94i0mTlIg0i4gPoTtk
lEz4YR0iRmLgQexd6zsZ+P6NdGvvhpF+bwbRz6xX9ZfaVsaVEVvDTsrGeHGsSkXBWtSn+dPEtbeO
vsMHay0cXoLboURUuFCBHFyjmJyIsXZOITzprUbw1aLx1f6mRlDhEQzBNYOqM58ydB3qO5cSdhZl
lMzTmiNa23AXpVa/KqZ5PLbYcGf3Sr8aEXlf6yA6zAvJOB7d4+cG4ciBpfsiJa/GcYufdBJeAj0f
HwXAN+YYiNadVv4fZee1JCeybuEnIgIysbflTZfrqpa6dUOoJQ3ee57+fKDZWzM9O0ZxblABJakc
Seb/r/Wtfh2FXX4kMuBgJ7X4qmIVXPTumE1kq5IKWeefk6FGw2ZbHvhZ0m9qk3AA7C4JCzUZHqQV
7eY9lOm4BGon4A6nkc3OyCo78m3gmdbmDeHmOTVQyhFEwkqNXMG13sVrtzGdt9AISVuI7PiJNIvq
XOTijirm3Jtjd2bO1P98NO/qxR5mpHWqUhc7Z2YvC80rLqmjZrsMAywm5FG5sdZQbqnulyvdC7LN
r2NZ032nh68c5kMo4JWbbu1rJd72A/ajebkftpjQFTlOgSC2euATAx9Lv/1uqIhHVEJCVnnSVdtJ
bbjXEuwQopC3VIXkiiAcZ33TBA9FhO9Orrrvtccq1a24DlOVxlSawEsihIxUheDk1156K6Ku/6Rb
B7tssjOQx5vAinU20GeA+pyi2HzLOk95psx0En2lISdf2gpFmyynLEaMaPVqGRMNDRTSq1rk3UIl
625bFY6+iFirnOu6D85FXShriRH257FfJ/xJVZQKPz2Qn3GEeWOuUjvFGtnYK+SVxm1+pHj2KkZD
tlScOgGTqGhbCsbqynfZ1fBP7Jmk4lXxU/eYqiYpaq2gKowpaN8pQMuWw9gchqJ7Fj3gkwHw4nne
zG/OqwJ1WVAsaKPveUay4yRvNjAOudWlBjzFBIODpq57h1YHfT00P0C8jB5raCO6qdpXOkTWhS8n
vkVNE91y16aO43+u7Gxc+b66LpqmfxKaPzwZMR5zGMDGIohKZ6mE0rQ2jm3LJ2rvlGSlki0UrsHN
IKT27NTCXwpTa75GkGtjk/luH1ubrAq++90QncJpMz8iLiM61Ya1N2nq3EocQqwPRHtmUd4/HKfa
yKdkujKNqeLjoVFJBqByDtkzVyAj9VWb4m8MDFHxWNf3VJTvo+LEp8jw9tigcfZFeNiCuvO2wsNt
qUfNd0XawMJK1d9jAPDuQp39aXhy0VUHJJ5ONeT8tcmrGP6FRnE7sZs3AFZ/aERvXRvPSa5lkj35
WixPnafW12HaxEb+ntj+qpEsWuyaFkJWePETfVeWXLlnPXyfspRF0MsPzIO++8MYAXXxMzAeCrOi
del0ydZqGwd1aBQvZ5k8WVjdoRbeX3cbnZA94LYLjR+wzSjgYGwbVf2g6N7RNzruvKhkX21Jcnhh
tY84cbIL2hUwkgQmgt1xiM7d/VQ7q32xhgvEOrWzRgC3bNKcDK4QIMkxT0pSyzJV5QX5y64Pq8vs
FZQgiNdRLvEz9OZA4UVXruRchnuMbkA1pl1fCn2XCvpA2gQ87hpownpUtZtsAh670IROsuj2QEH8
lxro9tEayekA0eS/CNnl58SIPs8nXV3YNxeqQF2CSHE7vJ5GQlRiPuTVdzMiSK4K5AsIiO8k0j6J
ycZfubl21ZXsybBLH0F+HGwT06Skbmjdmw7PZ1mLgnsJocE3r4iWtDPShzFSQ2XqZlN5igwsUSY0
I+Qm90ANQd0HlEDKOiebsa/xSDvOS1eaaKDHKDqX02beHWPTJMhrOOPjVY9O1ipb6ATemXGHkdTk
t2NhcabGg1EepVRMyWKTVFH9Aw1Thj7LMx+63ppr2LEAPiMkPBqs2c0UdEDqzWL2gLed8Tr0znAm
6EjfGSPpO06Xpg87s9/9wNr2TKDLVTxzHxVCJXJ0vMwO6+5NDPg7glQNziDl3UXYdNUtc+9BmAfB
wmzdFVqN4KZo1mtd6+pPlo7T+RkT4XYdBav5u599oiaJtAuuiXCdZhgC0lOnNiN5zsdUV/gT+eS8
/58//3I+M6u72RDdFojA+5zgj6HCb/DVbZupNEI6zHeEveIJV5167m3l1QIYTM+gyV+0rPI2XREW
+yRwVzA2aJCU7llMbljVD73tIEt3UwE2XNZ4G1agK6Nh4dpwliJzINk332lDGjxrgjG6HD+XzQhv
wXLHh6C3Px8V8oZWxc8WZVOZe/K+yqPNhbCmQZ2/BhEpgqn9akQy39joI1CQMvJnybQkpIjQBwmX
M35W6Hnz0Rp8yiEMAxfiQqMtKtkkDwmz7ojdCocRLepHQLFQBLJfpnx1iFBTne55dHchJ95Fj5yQ
Kk0HRhp3hpWWCkOcqJ/mTRJ7zc9HiDnGFU0ZasIONp3AvolIJO+F2zxrTuu/IOCkbVwKZyMKM33F
vrp27Ch9p9JENckw5almqkFwWbe2KQ/CT66tbdQkxcqmRPMI8Mc+9ZIPZT5b+mN86+pxM5+sILov
wrrgxpmQVrfSncTe+V27g7qMaa/a0rfuTiHy3tFwThgzjeO8IaGNylVBt9CtyfLs4neSi4tjH/rR
KtDkMabhRQyIau+KWpbPdK2bxQyOA723Ie62f6PWHaxDBHkbwI808gQOQkaqF5bixPooS71NqDKy
2GnJ4r7pk7fGHJVk10syh+ZjqIy/l0BUli4UIZ5aNeOiz0t3S5ZnRdl5Qfs7+0yLQKeeH5KWPO1S
5ZHLIBDVgWCx9AYYct+Xjg33Gel/buV/PvKKnZskzUHo6rdZ+OAhvAGyWyCQA82CVSsWT75vOchI
zFMw2VoE5v1VhSoSrhkGl/nY/MhpQHWUXMFg23Azz5bm+dHsaJ4fEVSkbpCBvCmNB+exJezIKwxa
EGGdr4pY506Ih3aF5x40KFHgOxZ26R5ZyHjuc3D+CmG2n8yE5KOe+yf1gYdRes4feR89TH6Ki1rP
3LNthXJV4gTj+6zdQ6VozLLMMHmgpSDjirvvLgt9WIJGr966FvgjEDYyD83xlmpqhOEkxAmcqLcM
dAKN565ABgeTLGe+eB47P7lKesGLmd376wRRq9olCC5q5H928QBe45l9ZhHtsEAZEa4AcBIHmXr1
i5b4w6Y2bBqN0y4NznFLMLAObILdPuj1HT5hVkHwbV7GTPEOkY0NNHDkZpgUTAT+Ofw/POptskSo
lx7nQ/MmsGv/mDvl9ddT5+MJOEeMm62zmk84dlAvTd8MtkZkmVtbw2BT4Wz7LEgZXApH5Ad0g/nn
EHy216nlOq1LKhpVEN/8iBhGMipWXW4xQUNCHN2y53i6mxaW6m2ZtcfoA0BqbBBmO2skx8PSzsrx
Mm/C1hsv9FygHMOjUNw7vuNxA8tT+WK/UnIXX9KcSCENR9eOfmb2WjdYTBoTpQbC2a2UbbBWmzxZ
2qOdbKdiVJm1zLp6jfYuZaI8COWLrxXmcShtsP+DWm2tAVi6GfO7CVIaaMEYQQwZM/mwFcLoRRxp
y6Ii27cDU3sE/pzsrSBunjE7LlMBlEpxfWs3S45nHxDYd205m4GoULGQqtolXIdqW42WfvcKLjok
bs2JxGK5toApLoPMoA5dIUT6nUDxo4RyUkk4tmEYSHnRKH6U0zGdqq2kGuUh5Lb95CDy5iONrVNJ
gkKR5MEdtONxgEZ+0SSx2P24nx3CzIwiZnSOsw7r9ouVjNgovapcx1Gs/E6P/gHz7swv0XHIqCIR
QDPFB5VnhgGvSbkZHXTD6Oj48xF7Llh7k6FvxezYuYBK4sJU5IBWKz0aJbivTE/6z7CYSOarK/1m
BKGy5eqKtSq9eiqXlzOI5NoLGf1OoPhBBzX5V1RjKmhJIdFC2R9erjB6KzP0zDgIM4s2TPnyT0ZF
Q02Mo8HH2uWfUPBcwsJBvF1myTOM43LZV1IjoJTq3bzJMi1GLBCW27pt3COpJ8G6kA2akqlWm/Bb
M5YuPt+9ggh3V06/WKbOxWIQ3MMo+fOma1B8vqVcszLx0GE4dBmV2MdOxK7j/i4N64MqczbtaIiO
kIAJ7AMflbh65UtSP0Hx21Fb7gjTIW5VdCB3auyDfq5150JP84MbUYb8d6XPJHv+i8xn/p+lxeRY
BzJAH+eDSyfCgG7Kkn5jjpR2q0MRfR5aIiELso3M0dr/+//Ge/of/5+lEkJto7ISxkezieEnnluZ
NMLctjCh3qcIjJoIBMf8MJvgG/Mm8kBx+1UFVSIqkjXkBA1jkxbdYY1+cfVQ/eoptsBiq4x78rmj
p9j0MPGQNYttR3pPuTTctd/2ysOqQLUFWWX8YBGkwlj+oXm08pM80+9hGY4b3BnZnn5D/tJ7r0xe
8jfNiewd57q1Qcdka+BeX3PrdNFFlPEV6lp5jB2akGVqlF9ghi4bvJbfzDFpKBvQfrGE36BLlOoK
oWBA+Mp+fkJWclfJB93cYfm767VrnRqapEsj77T31LAQyA7xF8cPd2qpybcBCJoK7/ITs/CveVb1
u9xqPtdlb510VkjkTtBrCQzzpZZWu/b7sVzUmB2PllWy7hs9Su5B/ymdMIVTn0vN3PBQmvScZkgI
XH9aR7XhUETuGnxUQbYqZODfi4AydRCR9DRr3103Ti9GH9c3UySU3eGPQF0OnFuhOgOdK0hLXjnA
hWEOmGnJ8KA7HyOCW46ad42VIbzMpwAi4UanvvC7X9SkQ/vwA9apo89SNWoQH3VqDcZVcySmA/l8
i/MwcW4D0cVndHPHIEvf3MyVmwkQcw1yVGlmw8TDtckxLpO3f/9t/zOfz4Y9g+GHkRbrCl4bXulf
Mh5c4YRSI/T1UNrJynJda2lJI3wtDcI4Y6VZq6mG72cSYvq4z2Nar9uaVcg+LEiuzcgEWOWejuZ+
7L82hqlegtilzM9LfkfSAJWk2WmKtWqgV75jRsaC4wRvlFjUTRHm6m/uGuY/RyQbtwhDkcN9Q7Wm
KMS/vplc+jWBc011jFpo3GhMhL2bKyvzhqLJZzjn5i4bp+4fifBnPdDL/XxMoyZ5rq2Q2NRcrV8S
xpSFZu+z8mWUiXsqvLD/JEd3LzvXvg3AZj4ha1Km1fn4HNbEgcxoeNkRbliB1LnULgQW4SnHkKjf
s6I138wCfL7Zy+IpoLTcSFcRi1a0MfSRwVwMTMnA0sfqV9J96FBMF3SJyjKT3abzaVpoHRYfL0SA
5GipwvWPF5xsIIMKwdRo9e9Bb2tT4DA35Gl33rjcFUYBBlA1vFPjRjqaWj1bz9fIvNHw0EMkWQqE
iPu+8/3fWV6nofjvv/TJZ6ppJPqIyVv24SsJFXdQW8XMjymVZFK2jCRfU1BDS19dgSr9uaEshFKh
bqH7URTTACi3yjWaNlok/XWlvfz7z/6jsYg7CLZB1bF1qWFz/oejgEwOmqxuVh7LoBW7Gkvwsi7C
5Nag+2G+V9lowiQVgMqt9/4EoposI+1vbmMfrYDzq8DNp0nsGeako/777xWjsF9W0BKOAcVUfemX
4gduMF/HKl7aS1dRKI+46cN3PfdCTaj/FMhomeGJfsSoRx95HyzdoDJ+M5uZrXV/+84claHA5kIS
fHX6bCH+y5ig6DHgJNXpjhHA8rWWeBe9z4qXtIFCmtRkLxuOiL7Y1Zfai+RXX1ODddXlzqHrAvWZ
hvCPSh3kV2FSCJAI1mb6pBT5Ni4iunJGDYxy2kU2ya6vipe27pZhadeoMgsH83vn8b5i/+Q5CIES
xMPz8bBqhp3b05mYyyJO3f2oUzu/1motbth5X3KjsV813yo2NezbdY31P19lbeMfBMwSKoRF9hSR
WMtqJh2X87Ey1llPSAX6emlATIIZG2lwlzNFv1cy9Fa1AUBTGtK4+3HUHzxlWYdk1FGc1V6AzrkL
zUct3dmsEoNKql9A2795WVh8cyAT5n4S/WEHcDvdSXkYi6PwM3cXU8XexYb/vfF65a4TcrezrEJs
vd6KX8q6+sT55Nu/PYEAKLH690tCWB/m3DaxzQaFd1QEQqUSJD4EfeqRAjEBauFxRBl20tvCe7I7
/4vPBfksrdqk9199l6LEvfDfjasZeKJtelZRXypX4HU5iLS/PYrosf7lWJ6qcIRsPduFU5Eo9XZu
6ZQoLWsyzxCDLPIxnBZk1kCWegZMa9TVF2ok4UEgAv3PsepRV/s0VNQvVosEJSOC6Clo6+hcEPG8
NAKFmY29LF1z+JbQ11nKtgXAoI7fKr0K9Y01qMkitGzqs5Fc9epQ/WEow8XIhuytrGzilEtDWVGF
qtGu5uFT6nl/bjTRWeGKHvWij1Bf6v89Oz+vH7ga6ZMW+8j0q1WXOfYeiwQAIt9Zt7RHH7op44sr
tHCRnNVEOwQTi2dWy4wIj8Jh4lsIsbShmLvkqDQrpK3Vwi+cYVvZ0JMEwa8/7zWdX078Dbs+IzfX
tnjEgTsNWDITBM63YtTExsKm+9SHWUt/JIQ+zeL3AojUJhpcsR6kOKsLLZrUkl31VHMVoDj2D71k
KtXWxHk3wKGqRWd3UNwQMVLA0A4I5r2neTMfx7eYHJ0Q6IWmqJtOTbxnVbQN3nO1fKvy5D5U/qSd
GlctHYk3r46/wfQfLqOscqQTTbHv9NE5/rk7naFcCyu5uBgFULNisA5Sr+UKBKu/yjK9P/vA+X5u
WLxTKLbzF2H4UJCHNhGUmXlKpCnxkxbT45meS5WgP//6q53nOWvfE9HSgpuzUZUabZgAedNbGu9/
+OxqEVR7DJXLSlr5H2QJX6WvDTS3k35HhxOaKKmpr6UD7F+1U+O97fRjXEa6t4izZ6LEGH36Q2BE
Ko0mwFdD5w1XQLs6fX6FMaHwneeGT7TTYiKvJrw0rTZ338JDZno9xVWZVER1pTbu83NjecxVcDZY
Gr1NjQ7R37i5JQ42+rowPlduK1/qQmr0Zc+zNc9D0vOo2p9nPAOdP2fmCsd/zsyLx7/9ndbEaBw5
VbQZilw9yn74czN6A+XrwLzPh36dHCBkFov5IHKt7TAnXRht8BSHlnVDB6XtQMwFGMJwhcISaXHi
xO330TDIcC+xTKTonSzLjSH84S2JRSmeQpCBrUmMKIBtEjNYjC3z0a5OhkOFrrP45PMxS97pmmPL
8MSnqK31bZYiYUuQ6H0KYeHOT9AUM1o2JagqIqZJsaHZqIUZRAmRGwNNPyQ1FmNbSwZoJRyIElDk
3ul9fOKiSR7Qhx9GjZbOC5yVBmjs64ClZC000mIZYsJHUozP83EMWSMZHWiHfzMU/4+R2EQVjfN3
mss6xrQe/csNuKw7symqmsCSUr6GufXeKq75vWyCLUqc7EvseCiyan49gFQIYhCHkGjlM+lC1P88
K/6KS2PlJqX87kbQejO1qB5dR/8gjKY7qBkPZ3adVZXWNLj48V0MC+LEgn7MsTQd8zgfmzeVP4y/
mV6Y/+PdObbA9KRzm5HM2P/+7gbA4Grn4sXRC/SRv2TeObzVVWUniLq18k/pd0c8wD7OBvyJkxx8
PtEhOLpS5JmPUI4012456MvBpx8eZazFXUDmoOtIApo2KaBiuXC18ouax/7eDTv7PD93fgpeCm3T
DxYj2GB2p24kicaf6GyzvikJ8EUlVXmNpe3d03T0tgUt8ZVvUGiPKt/wn6au/tEbsovnmZ23cMJ9
qJtcmpApd4YBhVBJDETVk+Iy8txoL2LtTfGJhJPAn7202Q8t18TP2bpsuydqus/zYq93ev3smfBr
E1JuLmbY3Gqh61/cyNQWdq8lL9PiYJWEv8tY/GfktEMoLJVakGj8Com4+PsXxBRJy+woCo8akV6p
VdxaobPqnzSFsOYJhEnVFrK48lBdBC6JPdY3Pwno9Pv5o0wePx17UeifOzIJNR9SC8iw+m5XPXDB
1vY2s1LFnXZ7hDQbybizgk9qbTy1DC8htem4Rng3b/rSJW/onpt1uED1Kl/kEIGJLMbfrYSnn92H
Wa89zXt46+BbWKv8/V0PrMcbFfEtYkOP/DcjyaCB3bsIG6BlBqQBxb561wPV3kQm8Uck1MvFLPH7
qfObWLiz2M80m02qaxTvh9h/y9u3ueiv5NW3fx8ltH9UpRyCbZlbmSx0ocV/XLoTM6TCYxTJMZcE
zA/odyly5p9VTGUIr/3hezyC7sv0G4yq21TdeEzeqN4ts22OJu153iRV/9RZv7VsG//8NLWpHEqB
2dRYXn38DVmEPFaUzcqjwZzFUJVdV3kmGtRa7r0WtYlqpcZ9PibSdR9G2Z2EbHrRE3oJ2R8tVEN/
1xH0LeugVU6obsYT2hwsnNMJM3nPM99h6Y6ZeKiKAsxr7CF6E4O3dfjpgRUG27ctbEZJ3Ro0um+U
kAWQlX3QKGvDHE9jfaEp4b2VE1O+1uoYSufUUfR0+BmAyQqNKL8oCeuVx6B6ylB4HE0/GNZjL9vP
dRFd+0Btv3tOd3fSovz0//t2mYuz+OIKtHRKjv/8dum3ZpVTVD0BZhCx6h4g0GyMmpOAlGCkSYnk
0LOG7vBzSdUDAaRxypKQr7sxfXtSDimLVm/FiyA66t9fHy/h79fLtFgAK8BdyuD71Rx7Gub/cpMy
E1hkwdi0rGnkk2JK9zhvfOs/j34d6wUZKtmPwh7SfTgnlmpgvbF/OPvRJtRJEnM6H583mHvQqeQ0
aixCDYsh0N5r65BwI/ka+qm/Ln23P1LPqq4im/LiGuyDgB4JAcQT4jaEm9mS6YeTk2nrx+I1TIJu
5WOU2OZTIXzU3SleCb1sMtXK07k4niEBrpU+W7XKWG7aVMqNJ1A6VVZungOV7hojbr033dY9ccfH
ZFP4LWL0FLq77eTvpeFsW70rvUWHIkqrJ2NVWTnPZXUvFdX+3gASQqOBBiKg27Gmj9DsyXL5qg59
Rd+iyh44uKKrayj4kOL8McZG9uj89qC7SATnQ2XAP6p7nrWbT5JJ524DSbj7fDbtGya+ZnibT0at
4exDxxlJTHJjMlnG8JKsonpMLvMBX8/+fNSnDgUOtz1iiMQVaWstmEq4Y0Xnh9sZOSSSIr128Ief
/EDbD5GaXOdD80nfcL+qoyFP1lTdGv0S8V7uv80U+agjhkczwvO85ygFIfcW4Lyfu448R/0UkxzT
/ksw8BwG0TpYSqxvdeKre6Re4bXy7fBaFpg+1bZ6/Dqk+0l49VXGEVGRFVrEnbchmWxYR40/IpEN
9TfTct6zMY2+0Zl5AuEi/xBkEYQEC/PjkhjuBvKKVYKUydcdf0AtvWlWEbwzbNHcDR35OrSYgPwk
017c0LSWQmuMZwo5d1EgWwubjhm4V+s3ctv5Zrnm3l1Zf6IGvu4KWzC7NHxUe2xQyvjnDClSEsf9
Ua3U7OQU3kppMNR5YRM+4sAd7rJZ1dIPHzMlvzNoEbYU/I8/j2Hp3ThwsO14AI3dT/FwWduf3Wlw
iuPIegWjdsbM1/+Q0j1QJBRvkWIHK9H1mC6NHjBz0A5b5krFc5f2GYIYFADwKV9Nv89XfVcp+3nX
iqONk0AgsiA6XTyXDvJ8PA5MbcNs1cYDr8WvLjQEw6NkZqfqa6eQMYT7THkQ9Zetgq4bb25NycwM
jYHETFujoeUXv5lFfij1zqOPBadQ11WQXsx7/j76VDkQZ0szO8LF9Oxu9siNhTEy7UosGl5tnz+H
uN3W7P0OkfgPgh4Dn2SigGAIjbw0Pt53+9Ywk9AJB1IpXQc1lP4jxDrE9CYZdlr3R+i5/b5vQJMZ
gdNdiqhcq4Ee3tSm7fb/Pgj/E5Klzg1crP8G/QTtY8E7yCuuGaXhRhh37dIZU5t4KrPCFzyBiqZN
m2O5bfOqXZmhqxIvFr2x8Cnv2qiW99Yzv9fHckFYYfRkTZvMqn/3Gj92mzWVVcxEx+IugSTgY6a7
oRuhBPzq7PFoh1u/t08UC+ULRh1tzbDYbSvyTXbwk6/Yztp7ZwS3ZppvOr2AQgYFaAsgBzit1/gT
KmfZDW34/O+f4z8BXrxGUxewVQRmD9v8UPpqG8+KclkRaoLadx9brrbWCJa9yySlLC20FUgisoPo
Ny3LqVDY2NCxZcQCuBptkhUc62SXvDMlSe3TWLHKTBnRdj3a21Mb18WR5dwyzv34xP3+2dPjr4Zv
K590CR2ir9r6pAU1XIHS3f80g6PuUFaTnOTf3yfYnA837enL0DQAMioLMJtC398vm9bBjqTEnQuf
V++2vW86m4bELhLcCJ9x4IesFRGUN5K3B/iLwXgPKL8tR1UqL26B2UVX7KsmW+1BJu8OQWH6h+Y6
h5GOzhezBKNtu519Ldy0oY5vj1vNJR5bWqmK+fUPOe9MG7+XzqqVlXdS3GhRC9F/6kEUAuXwb2ni
jbes0J6zTgxbD24b+Rv4rYycvIc+6VDsKUW0TUQvPwsz+lpJDNpk+yaOnsBIVesrIsH66tpGsfVb
jQlQmTho5UtRbN0m91g040WzpiCgTATkGirNV3Bn8a6pKNsJsowvtdpH2JtAFqQJbVyy4ZzVmIyg
4rPWQg7oxhR1GuJ/WUbtlEq5uLGKXpwb8o28xKuD0v3VCMduh3YyY7y2430/EqxXuSFRWZ7RXpK4
Uq557v8gll5780vyAdzSHQ7CDuPPQRNPkjntLfVtddskzfe4RlubybZEWthEytkuzgpueIsaSYC6
jbRGDOFOdCoyVMKrRtGeK9fodqh34tN8Qi26sVsEGOp33TjRBsNhbZc5YTTxfx95fv/nsemRVdXl
Nc1VVN/7npnVj0bgAbJInbonZRpugxC1z6RHOlcDBPOoCsk6I+BrpZQQMLyp+qm3TvmKEBHVTWMk
T0JJo9f8kZpt+RradLsUNSWvvSzFuk0jl2yK+htlRmBM+ciqs63ePXQUS0SU/s1Ox89+BpjDnCJe
ZJ8EnzGHHSXs8/d0MCh8Ehlz1TNHIPJq/KNr+e29BmiqRiXIFqWxFtDM8ATQkdu1qo/i2ABWU9iF
sxytvFuTaprdDLWRd7drNgQitp9Z5AZ7jeC2i5a65UUFHIz3F6KY3rnXRAueWuG4u7mzaE3q7flR
KCqxH109W0y44PY+L5r1BoF82eJ2neMM8X6aT4Yod0FlLW16YE8sK6qnsdPLv2x+HUtzk4DCDAV6
RHeR/l10k3nfs7QGAJ57prj83HXy/uArvX+q1gLf/35OkHSmuBNrMBMwIeYPNSDbZSbDzLAYmcGI
STXrhn0JljGOhE72JtTB5RAmxXtvFhaKN1eleeeoZ7cmUS1x+NfRFO+b1i3eSjzjracx30N7UMNz
XuemTE+RU2Y+wdQqcTaw0h55SfAogA1Sq3Kypizdb/YK0nMrksqXtiT5rQIBfob/S0p0HXibtkJB
UCXWS+nU4clPPQtDZKPeneG7tMyGSI/OXLS0iO7o382t04KbSPto2PpxWW7Ayh8U+NC7EB3jskna
9lF2VQJYhdfbdHW4rULsM4Xu2MjL/E2AuoeAraw+yqp70cbIRoorKhxn7xE3rYss6+E68wKoCqqd
zK+JNfhLGz/XVIJjap0G267qPbxgWniBtx1e4oHBq6yzW4D6b4Xyvtnhlr60OK+P6iRAmze/dou8
FovRdzRgbRhYWiRBZ0EJejK5uHYPgHk+nqXFH25pbJDFaivi2dtdmBvqp8Zy9UVtUVY2K/ecNmO/
SmN8F6ZvjKsIuvIJQIbAXIDFeahIlSkAM18tw1KoJRusYVQqPVM7oIpdcS8nI9F/99oJFtBmU+Jc
354GFtPF2igMZWFN0opcD82d3arZRgX6kC0Elxgqe8U71l37TEMMb8mbXVTlY9645SltqQUZtlI8
BgLqzBIhy7IVzDt6FZ2T0+BCnR+x6HIOatuq65Eu4uze0rhdHGSQVLgcVeNAtEa4piEZnopE1RHD
V+1X6ORPbSj0l2HqVlZ2XWz8gLidqlYwF6FtIHWWkt0aQHO1G7wGMSl34ks3WZ0HoY47bmDFVfUI
osHvQxJnXnhbI2/EMo11Z9tXQX5nBTucYit6nvewCdz4EMxtBwLmjlAV6K0jPwd8GxuoUZ9cYPPL
ode0t6ovUZb3vXOo0U+uZhQZNrjx2GFctszq4elj+aTwA18jUvMJzPGTU6T4JM30MesjU/7MJplj
SfwW/V2r8cJwf1DvcEST4Z4aCChQo+ckGZp3NZN4jUT1RQlQ4FsATSgmQwY1YqrlrN6LpQw1+Ug1
SkcjbZo7/AmxiihHOqnabby2G85uw2aUERHpYwAISnD/5qLWbUwK5bYjYhyYETeGLC1PoGDv8ViM
u3C0cPZ6JzH1eg1vUsVKSEyTLEEvivAkS+8R4fS6qV2qvPhBvIzuHZiCr5BRlXWiYUOraVrVNaxX
dcIZmOaPFgfyKZ+xBlxMySVWqnNJUOXBzd1PndWGhznuuDctfSOzhByhKfhY6u2BDMBbkOferi4o
1SNb7J9V5y0eHefZZMazs0or3sqwASjRtUc+uGDju5DLUubPKwMVzoZluXgm9VA86+0t8XLtZk9H
DD0mnxLX27JQsdeH+guZkNtS5O55zo0vy6o8Uhn9rjR6tHBYk8wvsa6a+gDZ55lq1VappPlWJuCm
siRGvJrAkicx5jlpJUkuamBMXZnwqdWj8JAbXXrQQwVLImmvXH3KlBC9CKxanrSEL6AKMF5JCUia
uXULenk3i07csf/saWl6MCdL0WSXRldE8bbK6db42mb0O2q902Z+FI9ttDUyBDCeRo4FkufumR5X
uW9Dn8ByNzBWOP69parlpOqoK9MoBnDp7JCCANgStMEaNom2DNLa3BASQjnh/wg7r+ZGla4L/yKq
yOFWWbKC5WzfUJ5EhqbJ/PrvAZ/65sz4reMbSoBmZEmo6d57rWe5lF6WzrAuhNTu0M5RkG/Ix86q
nVnK5qenEnRdEGD8gE1q2CCdMpd5K90NtF+CawgPDje6k63agYgN5q8OtWG1X6XmUFyVMiDVs0ic
c9SnYisEmb7AtTFKMtUCKY4LgXJMe8IDY68jR4T32cRPEsGovjqtee/b2WOduv1Lr18ZUapTazFU
UljRNorT5IiSQ+sJYzsYbgtHL8urb7bXVBjIY/5nz3fWeqNk75W4uFUXvNWd4DNztF+dkdV3fkTk
ROao/js3H0aiaCIq6s6qHngWXyOdyZTh1WCeqghJfnFnXKpctlcXdVwVhjj/WTyT9ut/t50EaMO0
qUr6IYaX1ptwEBmYrXY8kOAAGT/ssvVY+sGTD+ZjoVZRc6mqlGvP7MOjMm2Sqvhno3nprYyFuCbS
Hhc20cYXqx2Hs+UIUkByzwNNTOuWErp+hXOmHdvUsJZVDIAFH4ixna2PZARXUHhrLANTkpARSmdf
eadhYtLawnDW4Wi7SFTZRavrnLQw6rYJSllGKfUxQKBBk6CxHvJQEipnIShPYmnsO3Fl/GjOopUV
y2h9CtLgmimINnxTCPijVeWUACPG4ur16k8UssmbV1KlyQDiaq6oafOo3ctZD+TwEjFe3OgxUnTi
ZAI4ByUgSqHRfjaxdbdTW6Osu29jwQxvymK901ByLMaydn/Ed0REJT81MqQWoZXZd/iLibZG27uo
xrZfKZauP8CWHm+AtlQLW8bGg6q72m2hyN18ct7YBqUe1bHw9PAEJfVuy75clEaccKOnPEsN+ZtU
JvXCdOed9oQKbyvpsQdRYuTWNnbDW+MrL0NOJ/W/F4VzqeRfjQ+PNSGrcs9ime5Qcf6b3e4owvSE
UTp7Pg7Creri6PmMVZHjB0Rvp3tHj4bnMmu8Q09gNBi5Ul15gefnx7BnGBCaqjAXdk6O0Sfx0pNO
sedDI1Ijy5dtVIQHhc46vdfquaV8fgpKI3uQFcEksWfCW5h2O4LIDvhibHI82bWqOrhLoQIwBeiX
WLjkxrWAR4aGgrTWtBBzegqpOPPm9xkBPOToRDF4ajLI6HPYXzRmP5V+po+KCiEraI/lArqtP5fP
UdsmtmEpODSBQCtRYp61Sn01KjAZYL+U916FsbuolJM9JPqPqGV1FljyK9nYX70VvjDL9AjgogpC
CQoU059/RUZ0FdzrwtpHunrLrCRAVNBvfN25aWnG7QJsSQtTtLd50r5npIt/oRQynE+EYwBceKdQ
fk9BIRBy/vwDojKM/TDHADaBY5OswrakqvWWIMfhRRK/0jpRARdb7W71gZFvOpybTNHnZxWmObwQ
k3PbjQ0WECuADVmgutOTtH/ohrWom+QxDbX40cJR3Wt2epcZYfIYmsF9p4TKOVZstNEslXdBpVSn
edMb9re2iY1tlxjEtMVwcPjJTaeZfvtLq1CLlSvG+uPZv/8dZev6hPgg3zK+hHR+1yoWXULDyv4j
ThYCCrAgU2/oQxEsO0fMQp6gU8XciXdcHmbnYApb6YpI/jxifz7OPkKnaKoLlk5aCln8A1Dwbd8b
6bNo8ag1Ro1vpBfMrAbs0GMevWHFb5ZpRpRu56bZfZyqdzaBEW/0H+1VQCrFMjPD+IbUVpjEaY2K
jPjXW1yV8rYg9nMXzAtUr5G3QZB6ZwE5OzplWZJsO3saxv0xPeaYpO6zLhg3oYBdxXrLu/fc1jmT
XnOaT84bSfJrCCn1PO8pVVatY8HwqdG7XpRyCuU21OIpCEobQ0Yz7mu7EU96BDXF4QdyQ1q5eMq0
+Kf0esTX3vAdCp990ut4j+RGvk8kCGAheXFs8qa7JqG/rlVrK/TuCcFSsMsmsMO8MaHG7ULF6Fcf
2IoJYBFELWvRRH+yqdzv5+MpupmTFt/NUjUGOWudYRWHIwSwdN5AY9rjhxrP8x72LKAGLm01RPzA
uxIzuWvb+gUmr/PAZ+JurbDPdrmIsxtHT+0KKIp9sup8CoBSxAmU0GKYuvPdtKk6NT32UuZHpYEE
glbHW1IsCt+ps148tOYPUe+Lg+K2UOGm40bYUhxI6aN30llXKp8Dzqp4qdht9BKbg7diMeLvQofd
AOcdRejhLhz18spCEImQES8zPogFU93+UW/BfGV9fsS9DelsSnkiZNjeytTjJzUlP3l6qoMTHkCQ
5RA4gnIq9uuu8hAJGlwygqA/7461i76kyZQlbbdNaIfnYfJqLYCfkf2Q/yqQhFedKV5sGpZLPvHu
2leltRl7wtwzU1p8YDIBcTvqN0gpmHkZ/lGfDNK97YkLeZLrps1fEXkkh55yy6EvXRRaanv0a5/f
DPOmQ1NZb8Zg3M2LWiXPoyM8RhOdWKY9tY7S7UqnN9BDDNtRcY3TvLGj3DwN7mCcepmMG2MbAcNV
Fpq0t/S6q1OYWc6t4hgkNvklwVEIkOeeYpUOZFq7pQXwVvePEmbSCgeD3JKgmoJo8Y2zpqbFqXAI
JNKhjzGr49i8KSs0egPp2WtplA/428MnWUe3gVdk76It+0WpFPajocJE9coovqa40zdNwMvwJ1f7
uGiafeM13pFSysGWfo1xJS3aE4bgg9JGyV1j6fEd9g/udhpGsaAgEl4ayhM2B6bOYSGPtUh/dVlc
AX7IkrNOFt7ZnDZ+0gZre6DHWYU996P54Pwcrju5pcacLRzPFBu0lirKZ0yKuZp3D2Fib1CnNsap
cTKSJKtxbRs1lD+AmuXRT9kwbWaRPKaHgZ8qzIR6A+XUPlSWgBbf+Ym/xtGGKA0JESt0uiRHAEP/
bMJpdz4Wh0a+AHCYrLqcQqwtlDdkVeRKkTJ08c1xPJc53998Qh3rX0h5nSva/e6YjKm3FFYPrgRj
uAHsIgXVnAebWPhoJKeeMhBeY9vonc4NIslvm97Mt/FgYH4dkOesCp8uhOMcka1in2ZYn1YxMA8z
XwN5FZoDqyaAHrVjfksMTb+kTe8upBP1dxBCs62n1c2hLxLlNKTeF9Owz3MLzdR1lWEZn5H5OeuC
aigJtXqsH+j5uUBaqQY62MANFIWrquVrwsUikA7p27QTm6hCrUiXTh6NAnnfF1PCTzMM/hYLV7hK
Afd/UOabLFKBCLn6wRJme8O9lMkyrq5TmBbp4xD46xRdykvSlP0ucXyqxW0TLWnns7LJ9BhFNXlp
b2Z+V/g59YWA+QhavQFbBhujDEpC6m0696Wk2D5tYMfeM+ef9E03+sQ9ddxxWChkcO3qDqFg5icq
9krNetBKiwsTyWgB8GWkRgRkTTGeJSagjSLAVOaeER2QvGlfJU9gX2Za88dEmd6JYVh8R/Qd2f6t
EGIRROujCaCyNmRrCFibmgNDrtU190VPF16TjS8EBLgMbVh2fNrIL0BCHeolWn2K3TJ8TOKGsGCO
0xUSuzhtLDBOvfciqknXyGK+iXyxQbZoXolUUAFwlJjORBgj+9fDQ9ab1GCryLwGCk+pmiraDlWk
kTkzPSdFVLoqfd1Y17GIUTDkQF7bOL0g/EsvyIkPvIXqZj40bxCAoUaumcy2CfeLlEtwE6UwL0cP
I1+HbOCajoCucGoUj44tEarVmfOKv/DF9kv/hzPma4TPaHYN9bYKtO6ba47Tim4fFkl49OJEv8wb
miP2KdVCKk4s1VH9S29HlTxcuH6jI9NkE7AQXzdm9mb3YwlLOpH9ARM3SoQmA9VeWdbeDShrTGxZ
dSpWKHiUPx7Nx37vzmf16Sm/nzcQX7NpoLQtfldziUrxd3bSsRKfYLD+xIeFse4smpInB/CJu4U3
UcfmjYLo+9AUsFWSES3pfKwb1GvIuHU0K4hsZajWNGgKcT9vnAxqNUqS07w3DVQrM7e8Q9ho9tGc
JPTzhihG6BI47F5z52Z2Tnk0LFZ5j7ZOd40L3LR6b6E3OtrOmBzD0vvnEdWPdhsuFoYNlmJeOaLU
obj2/7uxVM5Vm3Z7ZJDqMcv0jjEuhmbDn30EVaKsfUxQmLEV/xrSLztUDhKsoBr967yJDF1Zt5HW
I03I/znWtboCSq4qd/M/m09YSXAcoZ2ewGMqK79XwTBPRGdCZ8FJc2FMlbgGHNRe6UY9ezD9PFl6
9aC+Jmb5msnAvOppajILlRi2p37CGPvtUrot7uS+6h5MEzMHydCakd/P70Wd3tD8SIiYuHkBKJJu
X+QvqujOoGkTTw8Kt/h4YH068h/P+f9TiVa3i5jfwLaMG4qrLHlAuQQhaoeMiOG5VpaE+dbyix9K
1/ZbFQjK1cGtePVMovKUiXKUJ84QLcn5RLvaVEdvOusmuJZpJTKxRApdbTN4TXy1Gunf/RSzTBBx
SJMhbJKFVbbWidEjhu2YbawJX4pczftCzEX+4OehDSGFTvAXnR7P+jttixl/LvFmcnE6Q9zcIlCh
3OgVmHza7tpEdXGplKRa1BNlhqItMrycWqlZOOlTyoR1zuBUBHfS2CRSYX6a7+S71mbMQwpRMr3r
umUm6p02AcNZWBhHtVamu2lB/wb5/K0Vq/lKI6/tmcn3L6sxpiYZRLxMVKjvTFJmWxWeRqyaEkH6
0HJRxv2WUnx4KfIpyDHQxzs3wpyj9fH4hL4AFSGDAto+ibmKu1mx1iL9qIcT/cfQSXUBYrKOYJUs
grwwDpK29GF+9Hvz17F51yhKZ02iRrUMfKfdhzWDpmK29vOgB3vkXc63PBQOlMRI3nqmV93AQMzX
oZu4b12bIn9XfioiMw+GNhg0i9goeWcshFHLLWEX/xzDb2xc4pC1iBLWx/lpZo4uCrIdq2dSVRBP
/6DolE7xM/RhGpivfdNSGrFi998nzOiRZpZ7zATLtRYlD5I3mhRVmXUHDRQGkoQR/mVlKPdqDzKf
pdPwLc2LTdWq0THPrHGJXDm9SMxnCyxR8NTGEkTOfAMhZs0lg0UW664yy01pC3816mF5DE166Kbi
y3dnrPeFJ6unIisD2rlSntS6aQ5lN6QALpLhRSR+vLQMDZRpZQbPWf5tPgyEqwFRUKerKHSqZcSS
dWOEUCOjwFT3Eeyiu7JCA2nV8LZD0l/uwOMqW9iXfDNqkWfLyuGmViPHOrge3AAyf4xVOPVY5k0G
8eLjkYe4Bsmstqzkfgihjde02h+c0KIpVRLwPe8WLZ3Nuip+fOwBy7wSPUoSkVsDpo7oPHdDDhqu
RUFX4lxauAUYBUsvxD8P3XrPXVs5pNMsaD75r03yjljEP8kaJYLrA5CrZNieEV6Yq74JjKeqDX4Y
o+h+WXLRiUz7maT1fh6C+LpBrs8PPzZ5bW5mVVQVlsHCLnXnStmbRV+EjRS9u3OlTG9faTYq66Dq
lY9cvN+kCi9rnFVlpBKeIYF5M70imqJsbUdQGOdGtq+M1sT+puzsoVCmNetKC+TbLJKfxfONq0PN
gSx/SPjPbi1VXwUhECZYFOHJUMUATMe0oSTbLRNLJdpqXsfKvnKQE7SZegaobh8VqH1m74nDxxoc
mtkT6SNTDkblvJybadJFzrN6GFHZrJRpUkWgK/G4rr20GHTXGoEzdNrc0VrOD0ka9w9Yi36GVC/J
5AnjK1PtH0Njqa94bqjmAs1YS2oVi15PKSDCA3+b0dHVGL/0HmiZ+fhcjNVBSjdlhLo4ERoT9azY
4Bh19gLLxZ2RC2iRY2F981T7gTtI/KjDYN0lUomozGXqjWtGKzrU7Z07bbAhq5vEAWzfx7DwRDOQ
sKwrr8IIXK4UnsFa3TwByQS0yp7eBvqGSlcCWK+1bmRrvTWNUNJlCRxpRbywsRnJwsmWUWUv0bHH
t1qstXeBNXh7s8NnOe9KiQoxjPJtN+jpQ0Pwgesl1Ts4IdragRGc265+/2Jh8bdsT2P4Mx3ut5Zj
oLmcI8v+JRo2CmFm+IWCG9hbK+IOAFu4Q7Nu61B9oxy/0J1C+0aelU+1Sx1OQrNeC9SRoRzqnZXa
5Wr2i449mATT+TnolX4RimXasDntJwv8ESpSjlHNWZuefevEgb6a7T1J+J5YWFbh4AcbB9frnpzb
bJNLldQKmiLAtJ1uP89ULFhlx2Yg5dyjwnLqS59FuR16m5K+5b2dacaCtDb9e2+WsAhM/ycy93dQ
aNpTTO8Q9ixkrf/+2OaP5c+VB/pqnf90VqcxB/2z4DqOJo5o0fj7CjQxhUziBwdqM4cR1tRGImO+
KYwY+KtUXlsx4pajgkinJqfZn1sr3w1oa4Z0JQmlOsdEVDY+QLS0zI7EenpL0lqHN1FVT7EnBITp
Go5sYzHLLPTxi9rxp++fvrxGmCPvxSMn829bQD+msS0KUOZNqSCIalqTjpK9aiJFLH4RYLGQvmd/
Mbv5JEDkNR3TmqY3VMy1v5dtUZ3GrSwaa+/lotomElAPd7cw01ZpmVbbUI7ZF5rH//UukTpqruM4
FnP0v/xbjH5xbFMJ3VcVyVJVBvVSK8hcq31EBYn6YDsV6PCvIlM/v+r8grbLW3Qm99ifF4lXSBfo
YpAdQhXmYTE60bK0jfYGRcWvvOLe5JZ2s/X1OP2iIfH5hRlrKVnwMU/4G/uvFwaaW6n4DIMD1AVU
9TJ21lDMKDU2wEAcoKMrb2x9uGB+8sUr/+3j97iS0DJiJMMuoZr8pP98z3aXyGJwwRYgiFoBs494
ZerrtZvYxzkutQG9y0y8K59sLwkXNmSUL36bnySV/AlYpzUipxjdtL8xOCAIjbZmFnnQ7EZbxT0B
CL83sGmCVSRrpCNwTcJtJVT7OG/KMEVe6Dyqttvd4cvrd6aLFTWnBbzp8NezQJho2LBqzyJA8GfT
jzuEVAlX6rAh0QsuECMdHWBL3f33O/pcicLsQXsHHwOaWIxg0w/qX4N0KYNUS5g6HUSgMAYHdb+u
AgnMz6xDooLS/Jyk5rs0Q52JM1XnthhNctrYuN1QffEVW//j8wUc4pL7SIeUqtRfX7GrhzVe3j45
DNYoKSEP+bOi2+uEsMl3M5LKqinA7BSKLi+575GG0puorsyaXD8/FtdgehQpbnxSRxSdta8nl7jy
4pWLCfy1cNMbhBLDT8VTqBR33otGJ4cJZ9ns1aHEWjihT+ZNKwMqjdWgLnNhRZvK7plrpnpxHp1S
o+M0dBukMMzLvV+qgBFdRo/4D7rbxlfHq6p01qWkyokPXb3W08au4jVmxGwbDGi3oTW5D6XZOIgB
M2TsAmS53g8a0sSeZI8I5e4xyRJnA21r/CqSevqB/nF7gd9ETUunu0k77xNtK2+YAhUCZLMpI+j5
ghBVkNrieaD6mQTjguS9YgswWU6LexqfrMMWgd6BnZf+4xcX36eVKH8LutnJMgYxzp4vzn9dfGHd
YcNwRHxQexyPxIrfVdPtKXDsfpnUsXsnB4tc+EBJ9l4scEjkov4KWvK3tYmcBD4IE1sB5gIbmMyf
P4B8oIRdQMgkO0NNT2neasdQIBj0h+FWBB5lc0vbB5Utr33nHlQ6XMeK0uWlyYJy2au69sVvwPv8
BfH9cO1r3hT8QVrRn3+QqWll4SUGaedhbS7khEg3EtNmfRDULFo6Hcts9M+x+QTVJfdggfCYnwuV
oCQaffoXqSoJX0oIEYY7fFZRSG7cZEyW5jTVxwWjHRDnPIVlOt5FY7Qm/W0kjETN1goruqPRqO4W
N/fDv8jJg0MCMzoiDCse/D/LuAoojFfibd8L345u5r2wVt5NFpvg09GtMQdWX134NgjtAsohHmmB
OPBgL2esHFPDJ4DuYZ7pCcQ4D338AMHbQIRI/6oJm/jcelCCXa33QDHn2g7Cgr6NUq3fdwo6I7cb
NcSbbJyK9lWCBHLCW4LiDSmUPg9R7Y2oJV3zlIXbBqXGLDpwSMLa6tKLJlFtMu4s22rPTk4kQl2F
35nSmgdII7xPNVAy2h2ugCJrD1c/MTAeaoF4r2UMOxCT6q3lB9qp1U2AUjIvv5oNfro84RkDXeOe
x/KPEIe/Lk/8C3oCkcDcC4Ocu6bsclw6XYgm3n+b9XpGZa8d33JIymaNEAZRtJWja1y9tCdmKdaG
tdOkxjUq8+QgZW+JpZ1E9k3VKvF5JHD7Y6MEePsiVxyKmgyL//6ZfxrUeQu8A02fvI0Gv/Y/L2hn
VP9Jd3eN1l+CuIBJLkLtYirNMFF9q8V/v95nhwfzAw8DiusQHe0wyP35ghb6X5JcMn2v9PFLNfcc
tPTGHIx9YxYBefah8bFJhOuWCwQA2BQqNgg8LiggrEOkuv1tV1do0L1mlYnWuUmsSNyUNNkM28Ch
HE/U6hJFFsioDUqd4QAIJztBbspO8yOlVVIYAtZ23ssdwK///Ta1z/duVCGssVSErAxfOIP/fJ8B
KV3Sg8GwL5nx3daRSx/Wcy6BjKzroIqSLIxsQ1t+NWfuqVOZth0JW3AbwZWRdVPgZ/2x6xQwEDSV
In1iY4kr3F+6l67KnsTqbrSe0UDrexlhkOj1QXltVOvSo2BAPhosTJTqP2EHRDjciEUGGL0NnHAL
Ix96RjWUF2LTJClnxrgiP2v4llwSKw93ThvKg2hxyISm/J7zgInctkp8mBpOQB/UKilDt4m273Xp
LJMY0RISOMZiISzMuY63JWbKP1kCsUlJ6MS+1Ee5qrLyvnKFvzenyEZqc+FlfuQYDoQJy8vW0szj
k9S1d96Zs/wt83dH1dpncXsPfcl+0nRpbFk6s1ZnoUYrLtvKzO4eJbq5G1o29P2n42PiZbSfNf8S
ozEg/RTDBbLY6olOCJ28wV5nlEQ3XT/KRxOj5sZGH7BOyQR7JDYw2TUoYVfzWdoSLXbpcMD6i/yN
WXh10w9pdCBxQy6tsdYfo8gLP3YL1ea7MyuiI7X2gesdPCar8Bsdb+JDitR5+cW19ummxKXGTwrH
PDNfhynwn5ea09g1mYk+MQkpHG1FjR9EWdTofvAJzWnsvug1vCrqjWoiMM6a7GbmAML7u/z3n/JZ
wsbEkDWA4brcrFU8YX/+KWVKsHfpQs4POtJR/vJeSsBP1L2ieoEQx9pMHM/n0NJ3DomM33iDwdLT
kF3WdZwcEX3pK+Sn/XvASnjq/SRjRRleb8xNa6WkkE3tiVDybVDKL7k/+NldOWZPktQHcpns9KZU
BmuV5TV1qyBx6NiXq8GTYCGiFv9UE7sHe9rIwXY+HsGyzXayqI3bOEVu15N4tjLjpn+ymlr/4kv7
tBbmg6JqweyK2f10B/nzg0rREQGZIzDhn++synceDs21bFRvjTB+PZLk8UXR53+8pm0arq7h1cSk
/bfnjEHXHbWKBOu2yZpblmsNxTecUJ7V3JVBrt94dRg8/fcVYUz+zz+mtA5FRTrY7jQIgqD7aw2T
uWTliFEbblqiDVZ2qZi3jsmQIpM7kwSCHYv+cBd1XrWKgc1sYrN2rsiInGvf+OVUH9P2xgAkZkLz
RFXS3oejUi21hHRCXfHUvWKk+TbJRrHOKKgwdvjWQonjdDlg6cMvNLmI//+RQqXo49jvR+xPdkb9
q7nr/3jjpsGkAM+KZbmOPp3/1/w5li3QoVZtb+LMtJc0Vrx9Y1nEP5Vh/kBU3QV8ozXFodW4ZUZc
fCIm9WJuH9JRKG681rAW5tCoX8xh+dQ/fyW2oaIscFkn25+QEL3wgAFNdMYYivQ4oApvCEqCVkgU
oSNJRw/soLpa0vbXQ2qIj3TM+cTvY/NT8sAfbiU/aqjdVxsV5vNgdtlehP1LwrsHpYTJxi6lebCz
J9iJCJy6hs56pB1jUZm7RiNncp6Hji4T9kHSR42nArfRjhtbH6vjPBueN7j9qgvFvY/jhjBgjdXm
xSZL7I4OPu2r5M4xavsuZvjZBBkidQgV9l2EnGOTDZmxqYvKZ9or+11X4BwnzFQ5GxLrFmFLLFQt
czxFBrkWLfSrN7fBwzyfIMPbXjYxqSSCq+Su1OR5SLvhxVN6osKMJNng7x9ezDL6ieI7ukUm3iPL
HWNMelaNdqsa1looyyV27vpshGl9nk/Mu0ivOJGo/VoxyBAqynzjU0Y9tqIzj/Mjv7cj1AgB2tw8
jnZu0/ULNAvDytfaczvWrbKwpnR6UT97kpzooi1uDBJkHwARKJverbWVqxrBA3RtyvldjYnORTXW
ec/qtEhuEkffZJHSL8S0hA6HsDjPJ+ZHnhsaG0MLb8IuilddYFvbcWzFo1QA4CMmqzfVxP1y7ZH4
qNpN1/NZIzW7Xdzo8WreLYaW7KMQ6LeqTaVwU2UdoLk+1RW0eoFWJodWKNrO1QV8kSh81VM8RY7Z
x3xQbEBNJedRBtu8i9Kb+RCQzBgJIRuED94h8d1bmsTxD6dgbuK02buFemNlY5DqDecWqImGOjrT
ppWj5V/IP4i8An+qPdwnfRrfzBu9E9EKSbh47aGlLjRLwC1iLkC1fp/lSMk0rxxhbIBJhIWtLQIj
ZNeqjceiHbSPszMXZz5rNhXVL+G5lI8i7exRUllFTYRYUwd3wFSr+ymsy1AH7q9alI9FZXcvitQ9
aIhRe4vq191WUospLA/9KW7ADQwmqDjg5zQNZOR+D225nP95lYL18ZL8vlW0kkwIcOpy2tCET7ZD
X9MAdVPlZk63cUMv3SRc+SvRdN8DEkPeXbP+eIAC9LsXdNolsfkLxzwerm1rPswpl54igi1AZnMD
LIFLf1xhlDnFaqW8yrIi6qQ1ujvZNmKpCusNxlq3b9Q2fGhk/awhOPwm9H7CJ0ntFjdmeIS421E9
18JvplUuIBDzq23tpZb1zNyRE3xwoWY41AcmCp0N7+c0qHQu+WSttTVFPjSpe0/lUYfvxN68yccW
eZlS+vddH5hry4ZuZUpl06ryOzf05hhl2HSmkOzm2E4b0HbNUQ7pQfrkwTZZZa4LVepbOy5OGvre
lTO5iAe734/VWN1XeIVug3B8tkOY0YsMt18zELlF+/QKlap868rCX4yq6d8rQyLWdOv7KUAtW9d6
Y68b6dw3QwBrkUCs47yJulrf424FUw2Z+lKT93rBXpNcRJCvUs2zj/PxSeazUPoRU6cFRU9Mq+Mq
uDFLxXsfe7db6JkjH1lCaCugi8bF6QedNPm0XcJ8yNet6harmF/Le621e7+psyeNdEC8fn66mY9L
WHeNr7+VBQBBMzG6nRya5Bm388d5ZSTYRZeWPJdugvtaCWgSULF6TUo68PXgdkcnTl2GKeh8xKG/
ZoHmbOp6lFt+59U9QcXb+cLsqx6JFoyYtQ8C5uNinU/Yburf/Pex+d9SPfehm5Q2ZOAu4KdKkY4/
ICzWZAnBm1DsGIFP5jxk0zygqovhmXgd0nxM2b6ZYf9aavHwXYcWGJkCH6ZDI2buxGpZ6u14CW0x
784tWjAtMYvMx15k4oLz437GqAZTokanucm6HDG6ztaZOjLxsFk09+fdyAjyhVdL7mQZwnKW1ZFH
Et70ELS/d8AMme90rOBMeI0lg9b4Uielti/TQCMXGKk+FFBqTLnYgTlMlxp+pdtMqfXbqoLlFPtN
iUSA3fkEt/Pk1hGb30fmR3XWo05somzt1Um2lIiNjlDxrYNfcnk4wRDcdrZZrVTplU8t6/IFOQXW
d/i/JNvE8KsC1V+PRSe/E9NJmn1TqEuvUopNAawARoq9Mdo4YaAIzAcYSfnCL2V8nE/qOaJbQUjU
bt5lHjil+jo7iODG5D1RqYyM3X0XIS1plKF+8yzq1j33KhyOKwYcjFMJQyMMweI1zlo6vM00yhgE
nZpu7x5lNkYHpffLXUwG6YVmz8VOKyM8otj8VveBu1UCBMQElptXkaTWtUc4sc6oWlLK5ViX05Cu
hB+sO9dqlyBsk8f5Ea2C9Mo6gPFbK17QACyMNEufEsl3jsGjX0R+JF50g1m64atyZ6Mcf+mC4jwE
I1bbplNuG1ap878Wdlhv1TEtNqUCTihI1e6SZ7V9ddX4xmo142kMfOWYWkq9mHfFGAT7IbLlat7t
esNa41eNty4ZMU9q2NfLYjDUw3zWjtNvIlXyba4w7e1t8VwEo3035iZp5ZMNi/ZB/4Yx5DkhkfEO
3kh5LHttWrGP1g0pRzrd8YDEP6ZlVe1Yp1kEOh/6/+OpV74VeEO4gQ+3cZB166Lph1u62qSlT8eK
oOrWrLD6j0e/nxf0Ij+B1iOD262/ZUWsPCuV1m+RGytrFGHKc2mg/q1l1J+6LKF+MSojQe7gJrMA
+mEYZd5Dqpp7M2qcV1qE4abXAqYWmeu8Gt8qy+xfTdhRu6BFmBbZnbtjSk0Wcj/Buu2ovC8Dbdga
GTp/egw0ndqMqAA9T54lXqqFwvT8XExWBsOPtfO82w39OWdwOsyHdDe6c9s8xe/Ynby80Y+iG+R1
3iB+P5Wa0219L7Rj7OhICvS4B7s3dPXGCdN8XU9pU7YRG0fg0j/mk8CRsgeIokqKB5ehH8ICM8RN
mnvtWVG6lLxAW8dJyO58zLSH9mzSvjg3xjerssWJCGnEQfMzyD8BRAU4itye6mbeSKmU2YYA93/2
yW3A+xVkFIgmqDdlgpuoz7XjHE8xb7qadZaXJQ8sRCbiKw672Kr5KPvqoe8bfOuRru360PhuGjxT
QYb+o7E1SNNW/AYtXV/VthGeTDMLTtFAes+YOe1ZJsXPHnvSEkREeI5Kz7r1B7gF/0fceSzHraRp
+1Y6zh5nYBPAxHQvgPKsIote0gYhSjrw3uPq/ydLmm6R6l+cWY0WDBWLRSaANJ95TbJAoOM/CV4H
IBtQ+hLnBGwPFlqAPC6fCCeV8jDOt74lTecvX5yi/fE/t7Wy7aLm92IwsFSXEJG4O8USGBUIM73p
JMwWQasPdTS3e2w8shtmb36dzLAy6DCtBfqVJxVg3aFQtXxjTiOoQMsBm4krEoi6CLpTYR2XPoZb
5NA8khjscxSNRxcy003g6lsahOIwmbpAzpcvl5f/7nuozX+1QbNedYHb3NrAkr0lBlXIOT9E/r9e
U6vbMBXiB5STQoghSnDsYfETZzarJirFh1kz3N0CyRbNNV6m7IketgzMyyz8mEiAvT5DcVbN8Aw2
O/9Jwy3vMZxK6yLYXn6MCoe5ncwphnKtVZiiekCkJLgG8Bm4GM2u8D4nQAQSrZRYP6QZGPEYmwH4
KOOxxv4dTlntMQXTO9FIKhQq/BfxLLwGsRYT1UQ/RosfStgtGIIAarq8m8fTJuMxr+GriROrlN4q
KgM3CZjNtWNq2R28ZDgaSr08sJ+VAGbS/Lkp9cFrrcX9OA6b39cltLfqp4g0US+jRktHEyQSJYrX
+XnvxCi1oSF2pcUaeB8zm+47VZ9RcZmar43xVOOm+c0EW63lS/pka3WNoBiq2kEJvbBy4+s4LzEO
yPB6YUUl1zFtmuvvb8j/ucCe1yrISL/qEx/thgWXR/acGrZeI6oqXZWdPkGbmL60YV9fLW6KOtE/
/xfCSvMNvTU2VQTUH2N5qLLj8GyHENPYD3VP6O7wPG20AanuekTISR1QYpk6aHM5AJ5II1rNKSQf
8DKpsNBTnQ/4k/n6ZEboN+3J8wvZhh9PIAerG7dOsbvLqydkiYZnhImKvakrw0rLZjQWF7KpMQch
C9/4UetRnwNu/3D5oig551OEJ2Q1GTdzIg1RIaDdU+HCUSWAVSdS0/Y75WOI6+7D5Yumocag9zjy
hErzwAUUK5dYZ6s1w5eyzZUb5AQ/hSHa9aRv3/+D9MSnqE2Mz0v+AY0SFGWb/EviVF9SJUxgsebQ
fDt+BQRtG0Kv4Xqw7yxrx/xXDnHCpabaPO6UsO3J/xzvAjC6qAAItXKJJtW7XM8F8fqYn9xWiw4i
WbKdSfP/pp6HYVXmxfDUUKyHpYPETpMD+FQwMN4KZUTIXjpkO71YrsyJAqXdVhTxhgCmE6TmrKUl
XqrFPjRM1BcoNiGb2jmnhu3FqzpEARBYKLYAteLN5eVAVOPNWlTgrpLGmFZk192QKgfgDMcqM0g6
Uq2PbpzEaqQEdXFTRb0/IE12NuNsPsd2mhIZO+0deWF7d+zc9jBGUOPrGE8Qs4zjexwLCnQrw+4I
zkE5aEuAeJ8VIfo+w6zBo0ZsclBae4o79un3K8+QepSvK4IAcuihWgil0V+233SAkirtxmK2s6vR
zWCizNipmYDOySzmDbrvUOAx59jHlRJc12Vh78NsuF/Gab4q0+KjtpTmlSE4ayi60AwNqvC5bcVT
UVDoGIGw70FCqt6iYJjlpJZ5vzR9R4TmzD4KbVBZDMIrZwRJL9VoLl/cUTuAeUBRhhP+YQqi9Ygx
4FOEEMNBI7XHzxk4F26Zj+602O8wfH6pyYJitFwqpJptg4u6gC5+qhJGUBKpFwzOIZmh69ECDHfW
pA1XQdQGpylQknVoTu/UgX8F66i2o8ueA1heunBvwX8jVlcQeRVxCN16xKaPyWckOgBnApOl1GI/
BpGILh0+aVK1CAEP/Z0i5KWv+GoSMATboJXumoi94ALyevcdJ6HlVjOphzpsOPuzCszjMq/QkNE3
DLlkhuoYwXb9ru5NsVezDh+OzKBKxAHHsrTi84wpgT+kC1C7ocAHFcdbNVxAy7PxldYcXi1xlR+X
VPixrGpdMCFGlqA5OoW0j0rEVlzM/PYRJNon1BhqqmzYbCzgVOiWIeHRLFZLg2tWn+A9o66QZMmp
ugbg2mwukkUgJJy9imegH4FYv017mJBape6F7OnWss8rMsRTf798finecmDRdebZqS4t1Lc3Llpc
A5omZs1N6VgbyrDJaVCxsBQa6k0u7VutNb8Nk0hvf/93f21owrXXdbQJLGrHAEbfnJetotIabNIO
mG8oe/znBT+Ch85ooXh0vbu5FDNqCGb1wbZLfYWshfk85M17B7fsjLyaOWwa6CND1dIdl+HIpvxP
K8bO2Bh1o3YPOnBRD286d2+ZA/qlrnCfXQsz9ZwIcrPI6uZoBE8I/A27GeI5Nl6ZfgOSOwPlDD1y
KKzpndV8gfa9GZxFv4PIAv3AXwXjlWkqyTlTukqxuzZq5Rklxvy6mFOJQQITHVRGenV5mU5VtCIN
QXzkBqX//sHs6u0oC8tEcTBIBXQPfI1W02BUNznkyP1ooW0UJLVxayL85qMCqL44zgi0FKK901EK
i1Avs0bV3FAC0alIAtWgEaoc5jh6/P1seGtXJXdugDRUnxCsgCjpvlm/RpoLvaPxduVYRblskQml
mW5idZGG1fyMYv9eKsG8zFIYWC2y6Uxdq6Al1yG/CjPvU5WNcE9Dd8eJ6mwcJB93Qekq/kWG4/LS
yOJwhWXluELhF1DeKDYXAj/A28KD2RqcL5f0H1+m/wy/lefvT6n9x3/x+kuJJhIhU/fm5T9O95uH
/5Kf+OdPvP75f+zWd+vf/sAp/tIgofxX9/anXv1W/u6Pca0+d59fvcCLM+7m2/5bM999a/usu4yA
K5A/+T9982/fLr/lYa6+/f2PL2WPvye/DWBY8cePt/Zf//6HrrG2/uPn3//jzevPOZ+7j4sQZ7jm
2y+f+fa57f7+h6aaf7IloF7J3WYtSre+8dv3d4w/EeegE8wGpbLTA5OC8d5FfOhPk7MHixvBzDcd
R6Ut1tKpubxFN4oDiTllaAI4ivbHf4/t1dP719P8G6DGc4l6Ufv3P8yLnulPa9HhfKEJDT4HEC6x
z9sAP09jC14AxRHok9cBkjmAjz0XMMS2kvUH6X7uUvbaiAZiyJSZEPkdjqFyuWodyB4AmxbD2tWK
hUFkgcUaLptudkTLqEPxTll1mblBZbNAXU7sRJn9VSgAUKba8qOhRkUf3CBSpdRO0U4cRIaiq7lb
cJasYgJ2Su8+oAnHczJLLh7f6GHJWPwp9MbRVPFa6obamN7VSroGCrHPm/s0hZtd5Z+caaC3FKAi
F1Pwh8a/ww8ZmsqL7YjrGblhv0JBOg+HFbaCiXAUMPmgPWxaojFeL3kabmhNE3TdNY5+awQ6xQQL
Cqy90W2UzBiqHExdiw0WcuvF6k6DWfitY/m1la8dbqQVrsA8YA3lbGa0ZeKJuLvA59NCkyAr7/H5
IZ8Pe7zYDY9Y7yx/l9JbCEFln4ZK7Gr1s2Pna9yb16mLPXowoNPy0oFgUZRsTeNqVcT0NCKvsB/n
mLD5rlM66f/gqd1dR2VsFv6k23skOPwysnaTeUeSAyZvV2uyRRM8qKlRbOtGy2jtmhlcIsezpgmP
EKfwatPcyafr9OcuTLZlYO7ywFklOTFPgxJDOaOfUejdhxgWJNCsY5QMGKaN1ce2fynVl5Q7RUiO
dfqwiow71c19NNh9RilHruIuq9FmVrBmNBVzhxbfeeiK8zzfyW/JRyM/OA/mNlRJedpsLQdD+89z
sAPv6vAr9VlcQlv6QcxZJTzVpkLKn/tW3Z0iHImVRDKxeaYLxVlHKhKiZUBKAJs/yNYMEvrCDizr
CgyvjxNY1t8V5Z3K3JMPYoazISeEWjIPbMUvHtzY2iLtvMV5x0/S6EquEyBzq5H6PeCSjcl0GNt6
a5vb2Lb2csYgbepFE3M497t+9NgJNtgJ+VOir4FRe4iei+ar/PNNYW0VvfC1IVuLVseQnDXIfA+b
wseAajU2zDAq4k221m3TtyvEFyHI9AVdUWtXTvm508R1kQynui8+mUt+bAOx6yf7QYujq7nuVqaN
71F/mRNpHW7KkTlhT080KdZyfsw5Wr8Wh6HY0PRY9128bqT9NlSMMOPJR3zEBloFfwr4TrZF0BF9
MbERHbGjU4DW7KYTG9cmNqmHQLHPHK61sK+71NpagBzlVboBUjKoVcqnJp9o3AXrWkcERym8kc2D
Ysh61oeTXDFV36/kc3Bd1PoydTVMaB3woB0bSqHYlFp+dCMFgc5oM4fmzsD8ENkYmNDrXpfzBwq2
Q7OP6jjaYKtG7U8CvrZmKl9yl/kOO88vTWXN2q+pTxRC+HLu8LJEAFZyohAgQeT5KojFJgqv53TY
0yw/No2DYUq9iTXVwJ25V/1Y2CWLQYy+9Hn1e7wp+rRGYiSxQTdW/XbKrWOCcJwwv2J+FG3YkI8C
eHSYl/M2R9V81WMWlbm5OBR8Bs9Q8Eh2JMA8oAGqZ/EqF3i4WAiyaVGw0M9C7qPso41GJzqh8ejD
qNF9dy6L1RBWfAl8RStqWvfVje4EHVGPtdPr8WVYjH2lZcK7/GyAbpinhfFDXKTnyEzBu7kNunXj
fGp1966QxCGwhdbKGnGfCmP9VCJSsmI39K15BtMMVaCnzkiZK0Hd1DbPBXuTBytoN7T57OOzZ60q
217nVdav7CkPvTqOKC9ykZdxdphWwOjmOnUecb14Wi6oLQ7FX6KgAp0pOhT8Md7BRz3RYPloOHkB
oaqdKXYJqq/gqhEmOTiUiTbuIlYOssNbgkEXBkP0sR6Q0lDKeFOPwV/jQPAXwQ/fxgWKuiR2Hki4
l6xVDXROisnnIFolLdJ1Lvw6X+mXL9rSiTW9yud54EwLYcWMVqGvY6eo1ySoK2dyN1VtrqrI3JVd
AXQl3qAI+CVvtD14B38pgg9VFq7LfDqqsb2yc5pT6lVQJ3tFf8+k6G3a8f0U1x1LA+ItKS1v0g4l
JoMMzbHcBoqNJxZbLjsIND8OE7aKQr/N5gK1o5fQRLrZDtaKq3k/RT0/IoufIwli99cpx2UMoL2l
DxRIdDpgr1MOIxeDnfVpKfOGLeIfhyqAKdBXzgZhQO9yHnN+ZcHntPoqz9GpteH9UYSbG/0EKhnE
NZy0XL9VqhLOWjQ9jRlNhBCKsAXQ02h7r3bLbwisA3P3LA3pQWwF5QbNsrWT+mwjFSNSbIepP8S9
uZV/BI1HX6XboFLbIlrIPHm0yE0xXJTDwEGwzNhYSzNfbpS5KGsSw61aFfdAcx4s8wUasq8+I7i4
j9htJ+Y9JkT7wgZWEO7toaCTbfmiZYIPfJ6NrtLFZunsfaGFV4gNXyVjsG4mnG1isUMpy5ev7RQI
r/M51iBisAcm012TUaq82KYWXjzb+yF7GTGobvoXqmFbjW5oSZAnwNiM2t0ogy6OAxsHOfk7TAAn
WAijxKV51ViikZX+hUqefwkVNOXQwBOfxLXbYnHNrMVEwkr7Ywg2bGrEhK6JSzOHQyhX1m2KTA8S
tq6x62ZzB0A8LKctkcQekbn51OWBBzyLGoC5rKTzGF3528xJ/orDolvHugnH3N0iivMkA6k6Q3CL
2zplnMY0V0PsouWlNEQHfbYO2L/lnbKI/2zzMDjtyhbFS5vnx64tPpYop5gmphjWtSJz+Nx5Z8a+
KSpd5qvQBA68GguWift6vg5T1Ga5NZco4c6qVyDGXQ5RxYaerRlOpMQv76yQf7dAbJUzFCMI6noX
E6KfcnL0LYcehaxyK0r7uo/bqyi1PNsxd6OSfoJ+emsuCGummEdzbMjDr0iV7cxxRpT8Tp3CelNe
vFy8raIaZiNpjf7tm/Ki24Zm4cSi3E5DAWGecINIFCgGkHHLn9ECrmOORIcoQRyU+D6LlMMC3tTo
nkwdZSSd6hKOlVZ229K/L1EYLL/OBTEvHYuK41XOyuhLYxlbMYKZq9JtMB6qzL6uBca9mnkdKM3B
MZ47zdw1k9jXnZV4UBNPOIj5LDtFtzeCoKrlbNBxSxuwkTSY5i3rZBn9Rri0qUhwoeYyR4ypvsfQ
VQbPIbqLA5cgo+3fP763FdnLLUPFkHqshVUHk+b1fCkg99EKLUs4GJqXBSztqNqN4eQhaegN1TPT
esxeFiPcyIUYbPvwg0pP1QRErgasxuaFhW4D356ADMr1OyWYErAv98AKHYKzUTeBovlDkm/bD7U5
rfq5WU8RCjXtiACsuZJ/OFXsa93IkQIzt3M3rN65yH+3KFwSG3g7OGL9wnQY3VBNzZ6DhIcgM45p
Nrdi6GnDyGSH7W0sNlmFZCGpGcjvdeTmwLtenJQkJXrxHBdrJFyax+AOG3ca9gRTE0udyXV5hNWd
fGQyg4Lcu3ZAQc7oZw/2RkU3xKSO6Fh7+W40cYxV7z3Ct8Tk748QVCeyIa4B41Ve/U8r0KgUhEAs
2GETkAAQWRasFIiS67gBJhJGYl/SdyKe9WwSLfY/5lZvfTNSmB45eUHClj4jQ1Oh94Ok7mBkx5oJ
qsFoKSc5Me2rir7y7x/JL95kMkPngVicrTAlMKV+M+isNkQTtgyafV+meBMdJ0dY/ggcVm5bczGs
0hyVPm0VKPRK7BQBjmJNZfTasNlEs+vRjPcK/SXIJH3MAuzFyblpppf4MQhqaWK0Wci0EkpGWnvX
gzGQq1/m8mManYImeio5NecFPqDLblSsRceiFiSgiyGF/3B9JaWLLD+NwTIxSUON75XWZi7bD3I1
/v6OXKx939YsXOriqm0S8ADVfn1HMrHAYspRApR3QaYDMizXeQqIhHly9+iQGkBNhYRsxIes0XEe
LXyZkcpLVMuPY/IodysHuRWUUPyenO2dIcrN4Nchok5rgPK3IPK8HqJVVRSbNIZYTeKSjnAq+Nxx
mRbKHLTiLsocaJ6yYxIX3+M0ck7DupqmTzWP8FIOsNgGObGV2ZdJEobLSFW/x4e+zPrXYzWhIdi2
sDWq1rAjXo914c4NiG6XWyO6WjoDIb9+nfNE7YZEi8MeR9idro5+bG/R4V8buHsYyCfJLTbtKMKm
K6Mu3jmcfzEbd2wGxdPFk4+xQUR5Paix1qWhsMWsJ+biwn1553JbWdeUD8IwX8t8m9kqN87jUpVn
UYdXeMO/U6s25cX/cnN+GsebXR9/gCmvNQ7KdGlghQD/c6xtmFOEgds5vYxgXMvki4wgC6rJMtyR
E9FRxK69TYd2bTSpl7r4fTLfevw5m+UT6LK8BZwiboD0MJcPdvsyjSMq24dKvMi15KQUYGD/111E
4dq+DsA9yiUoL3ZgSg8EDL3VP10m7Y8a6qvq4D8rt//r2u5znMbVt6/x57el21f14H9XAZbj+Pnv
/hjX/2ltV+cE+P/Xds/N5y761v3tIfocvyrvyo/9d3nX+pM5akjylaSoyIX+vbzr2n+imCV04Ria
ytYt3/lR3tXVP5nY2qXuKtuLskv0o7zLb2O+q5BeAArbFhvI/6q8+3Ybwg+V0UkOA9RgW+e3vTrw
1Kqn0TcpHaq0iFEWMcZzywAnPJB61CSD151b301akdBEzPqDTT/DoxuVAHgLxBPm5KcwhVGZVljF
d856wadpE1tDtB8VJfBUq413aj88IjasHSEaqEdnxl6hWRJwGLYMLjHMAntbf0qxJrWHB73L1cFz
GhMdHH1yds0IqEQaf+HPUx7SKTkYER3NJZuPAEyS+7TBERnKRLiLtfEd7on+NgZGdMJQbZzRTIjk
nK1vogFc6yJQa1G3K8ckPvaiR1W48qZOVU40U3ovXLThYA4JWAHq47gnE/rhMXCXdrhPI2Dfb9ym
g1RXp6ZnJi66LwjSbayxczbfrzNJCNocSctq2ibbtoMJ+q0YK3LHCaIAxr/3RQgBYL78rwUS/dNs
/Tc5+S9XaNOGRBaTajOzCkbTm1MopfuvF3XEvu0CgltsvP8uTjolaAEwEopB4N3dIOSbn2obH/RA
16K7Oe8+N0bhbhp4ZLLkClRE/qg7R2dH1O7jkI6wuJ1h084ZWKWU+qqbUXWi8zmfu0mtEdByJ7JV
zZuUxVk7s9tv4JqZ7yQxhqTs/bw3c3mmTTLFEgOb9AtVq4IfYeGCQu00KVVtpSatse3wk1816ATf
tz3iW4kdYrSqKc1dUUzGtQqa9WTlKqoIWmStbXyg9hxtsddNw9c50fKrZsZxsdXz6hrkceWBa0/v
lKzdAMFLcRjWDbJ+DW8jgv4T1m4CXcepTDdTV7pXFxHXMCbY//1zfGucR2sGpRI4afjnId1BDvl6
GYc1HEI8joeto1BWQeKgl7qvSZPE98hJLCs0GUi8AtKfqd8BWv7gtEH8tV/sm16v8+cF6PcaCgoe
TEpgXKFWqByiuEreGebbdqccJjAJVhMlKCLWC+/xp/BaczE3B3HeIzSOEkSlzYQ84TSsMyXFSlmu
LxHpiddFmclcU5LuU9SFO2xIAy9RhukcTs5LiOvE4fvyKebC3dbVmjie6l09Z9eKBeWqp7WEGtxy
r+nI7etxGG8uawxE+nsAjLeusVyRQYXA1rEbQAAIFMrrG6/XbozeaDFs+7YrjlaszltsYahqLSL/
ssBu9bPv2GC1ijNvqYduC6Z+OjlLdN/0m/mqc42GIoia33ZZGO0WNxRbdGIPVeM0hDKNdW9Xcb3/
/Xwx3gYtctgXurpKe10SyV8Pe7SiRu/R1dkWtNCuFYNoI1RQrgZstMoRQzgoTt88RmIEHpDhX6eL
p2ZCvjqwipcAggxeB6Aro36JvXKeq08lPQgVGXtTMkhKc4yuQLsgus3TiFA+3lg5Ia07iiddAs6y
gfwbRLum9NqjVi8lsiTaO3Ptl6BVEiaJ/5FngipvOG/nGhymnh1LFqcWvthiqI5GEu2qKlAAvsZA
CszqI+6yV6USlL6wloEmU1StG7y4VwpZ+sly8marDHhMFaPQr2I3/Ov3j+Gi9fJqfxIc4IL1SisX
SunbA2aOIVzCHGy2xuXYq33EtY1HNz9RZNfu+FS7ntOCzh+6V/tL0bxzMfWYQ+eWU7reIgE3nopM
e0RF/J2hyaTx7dBcqZaDUAdhyi+aIaW9mKOBADGHvbkfMfOBjIwvSqT3BiD/1LgqRLU3FLPchXPR
r4RRfZjwyvCmKQv8zInrtSpV5auPvx+Y8TZiAehFJCV1a/nnuvabuD8Urqb1XdJtp1EvtxfGP4wJ
2KoeSuzTCYxleZyXkUJkqWvzDjHHDjVffCxs+7ZURvUqS+NlNZvu8tnWUqC/uruai4Acwpqbo1o7
zbHSG0Qi87JAnicXV2qqw6QypnPi6mgFJl2/ShT8GAo7s78ikzLPiRfoy3SKRKa+k9w7TIa3TwKA
EoRfwzSZz+KXKCQaaYIYTjlsmw5xoHGFZdkB7ZqcSnXiHooABWVruo+qvvRHKX8e2PNTnkbQPup8
L6IUnzAqw7Aad6Y6yrIbCuyVju9dpxbwB1Q4T3WSe+owP4Fb+hCZ0pk+5PAbawdiIk5qaa4WW1V2
P+pYHxDps20vL+N7eJDqvqnCbybdPG+cHaSpdJsNT6cAQt5mbwYbx8W2c5DO1JMTJeo72u+Jr6uy
24m6vBcP9XMECM2os9UU4RXFavGsKlmj1dj5o1l8tcrqU2L3uxKF035YRrAB0dHWymgdNKpFraVW
vIJy6tGeLNqKOl5CAdgmD8e/ZKN0UePFOHKtZNHIzjJr48bhORr401befnU73C6LhfL3qPuZ+VUY
ZbRyp2cFUM1xyJUdJtXmjbWcNSiRWpC2m6hNcUPt0Hej2G5snUg7T8ohRCMR17Wm83VJ5OvnGJo1
Vvb0SbOVhbydgePgOi7dai30wMsOAJCX1SKGEi1w/CFx1do2zTR6kU1MAZ0WdJPhtaUgHgvV2Eui
hbJOiDMzvRpuWqz6AxtaoSSPcTvQCqBi2CPTMDgWlwtDMzHiYVsk8HAjxPwa2GwYIyBZBrfJKHh6
iXpix6P+ojyqlvvSacmmx9Fc1uFCHTzENNcrXeufExGpiASYCxo37pcMZW2NBeM1HK2UNJlyaA3u
Ert4dKAhYdXe44zTKDRMLfWvyWif1KrRgQs3fpW2glWCFmMoEC5zrETdlyycaC6ekl71ssq8GtTx
QYWIQoRwFo5de3YPBADtgM/R6B5EalAVPcLhalsT3m6MMm5YVms9ZAo70Bpt7IK7YNQ35iwnPeoG
MJc+6S00VKkbhxn0QkayoS7l0j0S+O9AdPIbzYsTHCJaV/VUTXlozX5ca1Wce0iifkTAH+Mv2oFa
VKPFFd3OEJ98qiSmZ5jlJ6hKK3irsYfd3LQr00Ffaw1IRlE3lCunZ4CE5tR+MU38FQ2rea7ZjIK+
+YSe17EBB7Lq4uKx1sJPyCcDi172pGJr6sv5piqLAVTzvi6rlzClcJ1P/TO8J3o+sErELOJVUffS
/M5d1xgHAV5XxpWaygpwDspztJnqRrN4gduvi5bovgPXnscI/qCWeB0xgsM0gdpfAMoI9UH6EdMZ
Rn8JdzfbW7QGwVcUQFCD3c2wAn03wsAoYFnupm6txtV1UtrFttXZHwBsf3CytHuAn44ngrHSgoaH
l9Gqcj8USvxsmVbqQ0wGxV6RGbXiC1HztFl68Mdlce6UoF4nozvf4ca9q6vSejLjiTbA0m7jMkQL
OdPsz/lJhULy0udFue7bxQaP3hpHCpgAuoXigx/X4QBSyNQatd0VgaKe8bWY/bZQrYe2Q8JmSFS/
D7uGjgJxVdqIB01uROwbyr0Zx9T6YH9+lXaqGcasL/V0GzQQtsU4RYfUqMQHS70DxDs/l3B50Dwt
FzQ1DPFhiKfaj+BHY8QwmE+9BSiPI2yjdXG1DUPR76qMzmEYV0iBkwgrPcRyTM/so9GVKGyFtvpR
rWsWfKPX18miZFdt4OzmjBamYyOQK3kvc+UMV47SPrdFB2qmWT5UdaqB8TDVO1zBTR/bc8AEeA3E
oX4dSTkzxUJbb8kQrImQ2b3cvVmbP7s05G5M+gdnt5gskvf4aZEHNTaxrcchP360AUxbNGu/jLat
ACjAt2ROVTaEOT1YaBSu+i7Ub1uY6jXPzovKbl6LqUGTN9BeKis/FHFkPYwWdo8yDRK9ZWyGEFn3
llqwCJrqMCg9gjkjphBAlYzkwvoy72a23/u2BYaa45VUpeXKKsEWwLrLH2ogsrcN7uOAzZC+XzSx
Hk1sXxSTsiRs8tJx9r0op/2sgEIwWtV97sb4jnO++6Zo9m6sWkhbJu1kWxp9hoR/NEkFritGVG0R
3yp3eo8tpR4w9ccsY1qbgTgvU13uhgR2JVOOQy5K84fU0Z4utGsr1rDdmOHsOSYV2bBESalQqEc2
uV2e3EA/zC07A6w2Ks3VZD8TWx4zm900zu3qtkPL4eDOJib1haliK7/gquLOfq/nxee51bO1Q4iM
h2iXPBSKcnf5voNTG4ChXgfQGfbeRdDhu7RDnAHDiiPTi6T4A1Z22dFGW72PjO6s64CdyPAAqwRN
dx7l92rigYMaG8/OYox+VpXuOqlD5zqTXy7/AzeRGuZP32gWeCrsDwCiUFnyyqjSEYQIkptaXX58
WVwYjSwSzb+8oempQo84m9a1s8xH5vt81M2m7r3SBU8Udziryu9B8vvx7r9eWnm9cnEHOSnuJmxb
DZtrjttmNjR0GlApI3Tu9klqqoE3jA2xQI8yWuqsLlF0nmikN1URrUuig+vUqu/tuujArrTHMopt
XIeyuKK0M4Z+HYalr5RTeTNG8NUcyHC3LhJkpJFIqqF74Akp6FEpnEmXmHaSgouybmPXOQbFnQLJ
oMbNJFUR2CkgeKdMRDVIkzXWR+qWG2+g4pxBgqhRB07t5ZPdNzT2IPk96OaI/9/cQxVEjzpXneLR
lCHEUJw18xGYbHsLt2G5xm5+RYRIy31SViXE19P3V0B8il1OJNChTY0IizCY544u9gpcjniw4Xdj
jBweIhoZRjTXV6wanGZsB8+XuGqalROUAJDll8vbmvwZB0GCQ1hNHHkcbgP+0HSvIlpgafwFK02j
96l3nJPeeh5pPFyNSWIT0zTf8mh0buCbEHcL6z6YAVtYcxatxopbd+F8606DCOMc3qczhHdt+b4T
leY84VgRzptCumURJRdrksZupQ9Cf1Rp4RQK3RDhRqmP0FEFgbI2vizTsKrIkO6KxAFwURDiuvWq
Sxsv0lPmGbSdXjoP6ZCC6MB15DAu/txBPemri8WZNtmPI+aeuMn2zRWU6vHU9I/LJX1olYzM3Oij
e6OUYBkFlmQOoRq3D7aboIy/Ef+SUPaa2JZJfV9K/XXUuREUlGkv/YlDYHFEJBm2vmhxUtdMZ7pz
80K2Mpb1sFfb7tFsuuVcduo3U6v/GnojvZmHWGIzzeDaGVFMnVo3uumBGq4HGBaH0i2ze83UP4VJ
Uu5MAMw7MRj33RhFH5TKGFdmo92BuNVXUzUgaZHbq+9/u9bQWxzLskRMXhREy2P/XKQ35TSEB6RG
BoJyvK1GjCbRMCFzuLwcwvzx+8eNotDWFwvu1l4w9A1dA/SJGIgvsVzPoqo8xW38lYrcsL28ok+5
rKH0oUytqOOq6HLi9C5zD4YzKZsOySlUpfruLkFxStV6cezq7qrVnAUHWND++8z0xTzFHwrx1VIR
+AcIB0DGSuIzTARIfR0ksz46DxbelmkcnxosFdZ62Q8PqHUP3mzGhhdWgXNNgelHlQ/tU5Dahvhq
IlZki4ygr0dUadVwWlzDaxfTHU6NeyHPh8QQ6Y87p+ZjfBzxDfR10YkbDQ60v5R7Hoz+vAh98ges
VLaW9FPrOse8jgpKP/JAReS0CKQF5MMwOfG+sMDJVpAMn2BJntscbJk5FMkxTPds6iZWJeneLDSA
Dqm6k05uCEiPj4gYtqeGRelpNgtmDLNgF6cgeNsC7tkQuceRKN/uouh0+WKZyfl7OcHWhk3KKAnU
WXzQ0m7iJg+3Zp/l+7m2Pif0+bkuJOkGKoE+hETsfVXKmKcUT7oD1tPhvq3dr0rXYPLyoRmN+COw
0WxnRQkGz3XzNatn62aZkmBthU64L5A2J6ZHYtTEpJWo5nh5/qmu/qWPp8ru9Kf/x9Z5LEeObEn0
i2AGLbYQqZjUqsgNjCyBgA4goL9+Dtgzu9k8Y3X3Y5GZyIgr3I/3gbPeWToW5pS4hJ8ZDFWcFerj
QGJW2X14Rr4SqiHtpBgIc1E9QTQ41IlzxzuNsthMDxmHfPwTBE/dgWALC/X5548/j+fPPzM2zT5b
6FrQGKXLObW0LRZbqag7lukdJTuvyR5ThMd7boYLgjjUC7v7s+Uz/d8fIRfs4pWKVITZi1Q6Vy//
31fMVF6dmqibnzvYAj52CkQH146X3czFY2a0t04mCWstYUg4XSCe5b21F1/l7CBO6XF6rlSnN1tN
s5ehqrytu/W1sDTrYQnS7sgUww0J0pJRq3n266I1kngG8grmVhGojo/jv69+/u3tf2dz1ZXB0QBF
SWll1Zf/ZtylLJfEbDZY4W1TsqLEQniQtkMJst9k69T5YUeCYIJtdUUIXdd6Mh/zmiKj6i3eS2iq
10av32eE3CdrICL1J8tkGsrt3FrVrScgR4f6WrSoKMffNncFY0Va4VsTMf0e6GHAsTiYdq5xQf5f
yIc59v6lJF8GjuJpKVYSdFg+8XEaMjZDbX1gm6LH4z4c3oDgRI1V5CEryF0O2jUPjl/SMkx0IZK2
OVK2BRVLmzBt+u0nLfF8qXrFoC/wsGE72V2VIqFx/zcI/IcuSpg444F9lk89gafdWf/+zPKbDVzE
gtwooOJ+Xjir4lqVxVHPiwvBh+tnI3Hc/veE0zM+NsM8wOz2/ZhSwL/QiRe12763Va7dlR2uurpX
oVb6+u3q5P1paiForIIR46JD7s8KfE0tFG0eDsXYcXGAcs5QPGacD6efbFbPVGM0t+6QmLuiF2Rx
pw6FLvK4ggD7Eux2ufIxUOpPWa/ujbNfXSVOoEvbrIRf7/KjnXlQrBK/oOeL28ZNjV2sYp2kjmIW
MgTFyey118om4eW/nUnZWpzW2xbcV6nTH2GxQVdjKHwHAj3ybXdBP9vicx8175c9/QUNkb80vrjf
jA6uV9mXB1TP24HsZa5Jg6sQ1fc+tNQQ9g4/+67ZL9JdttJwMQneUNPuEge8FlDkpb2bKtIliqC5
r4yhueisBsKfWiHzWu8wW8VD71Q+9yDuYWOe5kOzG/HJpgpVXV3KoXVei34hxcBqYh0mL8SGSd3K
v7rWZt+MD9DITAOoE495oZNOxcPoCPqtQQAEYQ7sq4CMzBzW/O7g1AativUK4ZXkeRxQl02UbuCf
omn/Uctlev5vhWeKuGncLEr9snjY7LbnGGJBRuyieaRFXZOZ0S74KuKo9rxk3s6/WuY4z81cHSlD
DcDV8As7Kx+RmhfpWfiK6+7n1dLnbSbsCiO2Y67PP1Wnvvm1IIITTXmJGs/oqWgHryye2CETO2VW
26GYjCL+eSBIRvr8eQFnLMDXZkDnOxtFc2HcqZL/rt8trxSOkuVJeojP6rqbku1nCg1q/5x3k5ve
lKIFPua1Jc8/+Y+mG9yym3lrCL5lD7p865amnjC921eYNE/CB3Zq9cQ1/hAcHENrL/Xm/5v2vnZj
DBmWQpkxCkNxIYfZJ8+hP0+90u4WvfqTGszhNmEssCL2t+lnLfnfo5MSFcsl39vhz7fqTYtmdPTT
U2Zb6yeemyBegqGNbHPRPwZXO8CM0gmsEeO9E+QQ7r3y3UhZeRSAv9LWIhde9Ecdvf2h3EzrfR1I
qF1BRLda8FKn28WEDA1PdZ5vbGvW3lK7uXfrtHqcXH1NAvQwoVJteWM3cmbeUfTv5b9ybQQXIm1w
WxbfnUiLi8jAY2Vt7ZMxyOT1p7dgBLUiPB8T4nI5RaH+WEdpvrcuzeJsuN1ToPriVNXZS8OJctBY
5l3IzIBjDpaL9YB7mddtO/981fjedsYwgWFg/0pDdo58mRyBSmf+1ZVr/7TUMJ1S3trjpI8I1ndc
trXfP/RyNYucec3BJVj7X87uMFmlZEeickZp2YYNfnDXazDOGZ/ZRp/fgiw1zgMyQKabXzmA+CcH
IO65Wuw8IrXZDtumwtC791BuPeSRBarjKLrl9WcPbOFC/rmC/sugK/mbhlrebgpxY1ta12xzl2Ou
mNDODZHaM7PyO9jz2sVtNDI+997fcx6CtqjoYmhXfJQEh97z/GuufOtcbTJMG+XcIx7umeg0n7yK
1j0Z6y5J7k5FU1O4H5rt43IqAnHdcAUkWEj/g6wA5OgP4KhCDxnCfz0fqVTVaVyqv36Om4BhrsbQ
APtlFwS4cQhUSzIaibelDJuSdXlTQ1nUWq/4368yAx0c0vdEeuZyqQttS+TIdRLQebbsDr9JGfxw
8tw/5b71D6uBfpCFUFco/DF+1uWurorhkSG8FhXZEoEzoZ2YATrnKZzewqasWut3aQsA5L4/RT7U
xVD3AhFD1rq0VU/YQL/UYXDwCPmOmXd6UYCAHnW6WVzt+SWb+5vNGt845L68QisjriFGN7o44QR8
8lOe8hTcIdFQyLldY4icE3xjBpyzHkAGXmn5FsxFbp5hqesIQbNoREWWfbAYh1MUiGiqrS+CvMl8
WNNzuQ80rJlpoZVVvze7uRh2GftmVaAYBbtS5RWkDX9LzGoHPcAXuunRnbTipEOyx4pI6BIlJup6
b2JULY5eoHCR8KcQ0fv9oq1m5DES5fbOKrSYBWe4BATCdVbgmDEYuOVr0sn0r+SnTTodL8GiQ63R
qlMJ1J08GZHfNPoaBoEQbAWW5xkzcV9pxcVAZ5sSBLVI34wd6IKazg5klk7csZvyQcOWVcD3zDO2
U4wpyMDDWK0xvF2DNXYH6Bc8tl+OTmFjahDLhj+GrkwQp/lhUMq7IaG6T9koUAT2Ue53iZGOxzE1
mEmVXnlY9SMutjpxAcpzL6qZET+TlcIjcCjrJ8oN0KjM8M/Ln2rVjcPEdmTJzSbxeuLdBHsrnvgQ
2NHRKU5MWN4IN0k3vYuccWSMW25PY+ZRc5n+K31CHk8bPhe/IooYkMdhRO0c+pN69VBy6MGi3c25
x/4h9eHv1xbumO6Sl1602h0LuPybpvczVXl/nKyvWuNG0gv3avuBwgHgDmxC/Ii2a0rS/bZiq/Y+
5SYvpwJoqzXnPoAe1rFYCMGs/eoZ0hyHNf12BjKonJwhN2acMO+NBcRPdpWO83vB0x2Dxz8Gpe/E
XPzGqTJlHtaM+huCSCxJyrtczYOJY59fxEBeh/ZJBF520DP5ppQ8ZNlwp2zTPm/QE/y3Onewm9TV
GOqFrR01g7opo4YLnOpE1/1nFc1phdQds569OrJ+t4CZrOb6wSCuNcRDE4A1BTVXHbO1fEvr8dvI
pzXWPPVV2OLV2gfnuAPTg6+ZWINIrvDqujrkunEhAvajWFJIXOvGpo6XvlYpaYvadDsV4pud1vMq
/u6flZEL0U81rAJW+YsjM43ztvDxcOZHcCDM9od/WeWxGlLdWUzr14ygb8jmMtKCgb2cj3x7HJCl
mhkAu7QJblt/JoLLz9ngLQUOQw40t16PBQCQccrtlwmtEwQpsut6+aGj4B82TBJ0ne9F38vQKPsn
mxBmf8qK57UBj+sEH10KIKLV9UcwOznGxn9ue/CklzHzRH+wOE65V6DAT9vqQ18piXxiwEjckUXq
32ZG8+z2MIk3ap28arY4pXEx2vTZ0UbWFBkX1TqXu/tun8WI+hV8LlmFrfGpFf4xg64Yqiq/cQuR
nixzOwd28+VnHWGiFpu+NrOHvZ/wYlekZ9OX3dGs6if6d2hkVUrxtdKeL0xydl4DC0/PyfCi2DEX
1HA0hvo3H++dZjnQoZPbyCAZdrHH1N1bqjPOqY/zYGZf4J86+mAkblqXz7wY+JNx422anhjdPlph
QRV56Rf6X2CcSjLpcOrfk6nIs2v1X8Ps5mG/yqStNO4uFmlCazJoXuXJXryryRQH53/xYZZueRFN
86X0s7CqBQxvqZiW/RlN2FPLLDHMKY9FmSmjIcfyFAzLpTdN6iY1qdNERMo8ArDN2IAxLSJmosux
tJWv+mWCJXI04aKNTdklio1RSARoEA1odlgkNTOFfXEvJE65zOJgyssJsfK+nWMuiUF7fk5ZK8UV
kqBtqWPks0+Lwy0qbfNYQsqIdpsuZq/CtBncri9E2ICWWlpMEL+nvEh5Om1ATV23JwKoSDFHiqVe
Rr2+W0brub+qgkzlWjj5cUKkmVjWyGMwr+59Edwbvf1Px7COl9ThlRnhSo1ayyvTvdTKOrfYf/ZE
9QHZurzbTd66rQiIbv84fvHZ6HnzAbGp3ZvmsFrL9dKAZUpUMWnYXOg3Cthj6JFG5p5NXPN2JAHJ
qJPJ7LgLvCR1tVcukjXujQk720AH06uTbKX2OPcsYPxS11m05eTEVP5Hvpha3BGT1Gpshr2ui72u
+JzF0OEPJyh20qVxHIT9WRlNZKY6JQ+fisV1ue0YxLpoi9pthXI8T8UxC9hJsrqc+/4ozIZV58TP
QWV3JzU8HNtMRWFiqw8ynO5GUf92GUSqDmdxBz4t8hhWL2P+1uN5EL65RSQdfvSFqcLeSo8BXeTG
SJwVNm4lfS6Zvll/cbon/pJloWzc8mBtIuo0n1HsKB8y1J6RHdwBqdCJSyGklzEAgobAOYLwHk48
MOdt0uI+79WN7nR+Mgyk0w7dSa56cFNp9a0Lz+keSu9x4wpkbKwemLMRo+COkdhS86CmNik0sP6b
XP6Ohkqmyb9a5dycaRpFXGopmdN2cUVi91iMQUypaxynbNoifnProtbPImOFvGX+bcCPrk9ldiJm
LiKJyw+NhZEdbGx6dUdeh6HdDsJZTl5TBnEl0Gx3w2fNAZk69JuWV7EZCRZm6bV5ybNKxn43LZTZ
j7aPsaL33BtcqyREyP4KDK5MFoRhIa971BI3F24jTlStnP8UZgyNiolO3odF445XQIIRS+xPNqLD
se9deJvwZFQhu9AKqvVcEw2Ie6c4bF3xsJhQnHRbXpyid09ZMDHW0L/bypoY1TOd20hMTcwJtaBV
y3BSwZvaeCHyvvhuFPMJAxFkqTWxq7XmYe1URb89R1vQPda7UGaDGxSkOLqFVmA9yWreX29Nxtn4
M+OSOgTAu4ICkFul8r96ajyUmq4drZZ9tYAPlNhDSouzm8Q6/X0JKAfslUdVsxO1QbL0Jkq+ntWt
vyC02Do0OLmG6JEHWInSjYux30N5Vi5YPY+g4Rk7rNzHlc6t0rvGB9GzZ2719NTlGzHElP6SVhiz
hXxBLX1ttwBoE9Ug4TiUNlh5WI+EwrdWvGNaFpVs6mLN/JPJ8ss3rYqilpLCL5gQrTRKU9HaYbqV
6QEe7UHR9Yei1t8khLYoD/IrQXJWFExeHy+TAjegl80R5N8IWOF1k8by1LwwoXtbl+3WOAzZQN2f
Oo+DwCzn0k3bK5kOwHrAcGdfPv5uTkoo9CuDPW/Uj37P1B9TcW3oBg4987UPZAaJoKDENDl60cvC
x8x4ilr0yQ6uuPqXqdUvWb6SSFVqZ0f8Rj/0Tk2PYCqRUBztXZ9n53b1aABOQBvrpe/m1PRHWRF9
6s0yVDb03aHOP1aXWAgQOwERZstj5tB6uEALsPSLmClU63Pl6Fg6koG2K077qcW638ZNuXythkGE
qgVFON9UiIuePeLIH5u0jAYEzNGAxTYe6TSKeQ5CrsgTRSnlq66eKpjHMDU/KnmvD8OHxhwOd9w2
0B7gmKsckwELzai1lzUt5+1RGe1wqLz8kg3BBEcBs0jtDRQYvc+agrDfYFbIllySweA+hkWm8oR9
Xncy1be/mVMCvqa6uSVrDW2qIUVSe0gcWdruSzLrYtoboIkiO7peStMi8Y0qrzhblnphoOJGfqH8
s+Y6HyYb26hkGxQvxroAdfilWzXM3Gm5l2S8h0u9OLx6Fe2Fa/OATH4icq4RuMjxKMWLySW7XzdM
TJ2nhkfp1M08kIxFf7ltaR+sdHZPhdM+9cKemSG5a+TCaJicp8UE17uNoj5xhx4ys4lbfb0vmvKg
OXN7u7jTdTFS/d5pqetoTqLVMJngbGAo0tET++CLDbD0ppMAxQNSgHQPsnqJJSmnW6tmTj/178ZK
NCeeMyXFTYDWO+zWGWzACjDDwL/deFwIbIy2QROhJbKkV8P7YLuxo/zv3Aw+6gw5iVcE5xQhfCSq
oGedO5+cPifPJMf6ajQVTk/re9yCm3IbUiansOZwM1yy+hfTNevWUhPPYMYKCs8fpYBxtDhNb52h
u3WCe61P5WUw7X9O91JStZ56vD7cgPiem5Q50Oiuh86EYDZ3GwGU9SX39dgjwTDKTFNjfj8ftGLx
QqtR+sHQSFptxj82/psw/ypbDHkcQXPsSOMNCi6Y1Hrl8arDAnQhK0XAH4a2cB02ihsX71QVwEpv
zs5KykdasMfq+OhRYWwatJwa4VWwofISpCunKKbNuQ87OeKGZau5Ie7LO9IuctvfokF3/mkGulBn
WtZwXBov3v8RcutToP+V1kYSj5kNseEu4CSK6sT9tlwdK/tmnxK6aWuSJf1buS0fgP37mXviTmPA
fLBTK3LFFm3kx0e6Kjgkg3pXElkPtT+iSEBQwu5l+kizXtzMgyOTYRFsiHQeAQQcTPd2kmfnfiwV
/6GCwyi6jzVfg8S59kNlHlLLMqHkEPqZav8IqGmjoMM7JfSiv0xz+Utf2Gf1lJ3RNmz3ZWn/yYnm
Oegjw+ZOiFM5WHUIMOPvUlC/+HLlZE1n2Ob1K3oGsrmV+6053mc+G29OWoNR16Wzf84ToJRa7Ddw
I4f5aAgdWx1/P1dRdhL76FmYnPOEONexPlL0gokMN6J8Eg827tGaV3YIhNcxw3xaC7y5QaPFdIic
+p26qqHjv86X34ZDpTlnIosDFNjUfR8ISbuoYJoRDbz4OmzLSCys5zkBW8p1CQlZt3TtkJtklivZ
nnPj1ziB0zG3HBOY1ZQI/rmQN+2zVRMc4m7h5Nv/Bxw/6n+9GBL0Y7xl1RI6OU4fXNc8egBqp7km
/a0yHKSH7BAkY23Hnf4iatdD19gsWhqwo7qHpkX2J2eY55OFpmWvqMIsd6/UZBxWjDa8sbFYf7ix
y5qwC1YGTyA5mcYz1zHPirDRsFWUpEArD6ZyIUuTdj9n1LEGdLtmLhgLGUNoG0CGkJWwf2DAblrP
4yrZyp3q3H9DQah5rs5M+W7YN/o1skkKHFh6AfT4prDheBq3vWXFzX54N4WFjiJ1QdZ1+hqLIOU2
qI3EqeohVrtcste4fluczoioP9tx7hJ7T5Fui+2gPD53s0ivei2/GqP1QsG+JzTgogLB4k3SGMee
ZzLeWp801K7Ik4YWM5J82vRZP+rOVp60ynvSTbmhOd6OliSLad7JQ7be8ZEWfyyj65NBdK9j87Qx
Jz4whcvDtZaXwqlIWmohapfkSpvBq6M78VSvwRO6BhqeuTivNlrOsm1TJhy4WvtWHyhtqClg/vmP
rrUe56QnJioxLDERzdr+K7rFYjCzeEg8PyWQmirlBep6zeL5tCifamowTFpeVCHyRnOKp6l5KYZT
x1b8aavSNwicdpSSaYIjNnbKlGmeO8ErtsY2yRvPC/cOMLaNiswH/ZVd6HQ0+wHVVgYuuZrMuBhY
NE+Yb9kjUgDifM+blqLCRdrlbsnCiiuqx+w4t8sad9roHt3A/2IhXa7mqTAatCha8BBUfKFta4F7
pLyi72S3UxBUso1Uxv1pIeQQ3Qi4Akd77iUQ2do2H7RevoPO4RxdTKjBbfFZA6lGdQewB0StTNPf
iiRGtOXhInx+M2wdBGMf84nHrqrGm8okyBQj3WsT+P+COYiCxffDuppYZLVG3HB32JZ5Xet6IBNj
B4IWWLBzGYQy8D7B6oJRyJ41MQ9XUzB3HXOTOA6Gwbax3mr+ah8Ie5wZfo1nnlCFJ96rTrSqXjI3
CQBp7yg5FxNHmN+Wr3+Ms0IprQsM9M1yFXo5Hk18dFMvksIbU1SNXDCye+zV9rSZQ6g6pU4m8aBx
tQ6sx4TzBAsEo1ZKgT9bkByXdmIjQVIFVeNiJY5fcXcyLQ669CSX0rvRkXhulTy2/fhrZWI2gldO
OgKAO8dMED8vkFpSeVrxtuClNo5C79rQ8ZR6/uvBQX1msfIakLEK2sgn1ZuwGtMjQ9rP70aEXTed
4byqHt2kovyOa/8aqKFgVJ53F0Xj6NRBHiPDvSl6pzyP7I128xAkaeDhiTGP6ZFWKEasAHZr9pg6
geo6WlzEKmNZ3G7EOE+zn5S5aQLiYXJuKevfNjp+5GcIYiSFflESUFPK7GHNG6DSNn/ygsGn0zEP
le2qhMjo8rh4j3NmC+bCWnnJuXA5HbQDWZ/jwREfJTpzLWgIuED7k2ZWdVKj/9g2Zmw7NHIyGLvD
UMzveiVpiIbmjwFeL3LTDfeuI05Uh/Rd2J9GTzs1/CykkWrUrIh8zrbP/mIqn9IcEFYx9Nz3w+Be
Z1hwi88FXwxezX7RQIpU9uctJQZAMKrbPKRIEhFbWzGk33Nh2EYc9JXPveUjdvXMqrxWdX0oysBC
nQZMolU4P2jtv1RGcY84Ymim9tz44wmUN07jtYnn1hkjJCnMKwu5HruAWfioZZKZ9ByLeQweWgkT
Ai8FR7lzsldGZIBcG8YMq3WDPvRZ001A5qX1SNlwwwJ5PEy9897W3oYszH+tTFS1mrvRSTDiXcZx
umSj8Wuq69fK5XLsIYL1rp9FRbtkia74cVqH8ZCdT39FR2T4Vs/3mDqcmwpTQdzJbo19BzUm4U/z
Qe+xxW2iGM+SRz60B+drK1J1gzH/1HnaSnFtPCCjYlxarhsAbPevbplPQcA7VM5shDCM5Jq6qWQY
UETfV97820WGj5TTuummES0sb03v5dZxw80WDpU2J67lH9etfABW/EQU7RJV+tIm/FYI0DoxU0TS
JKtmp1BJtrGip2VlK5RmOcZxsb1WPRQscmmZF4st7vV6wIhq0v+7u9aJrAdCWh5GOaQ3y5bel4F5
MDzlMhUglU607uM2zhHahPlIn5AfAnBknQn4wJpgQFvoXNFuvFNBTQ+Bh2yA2NhraSCEzwO5vQwp
nnZOlrd5skD4gABArabHbTY7iUyNkz6jpQ+04SErfpcVLZk7nQopzqKcildE6LfSYY7fFW1CvJ15
HPu1PasRQBONhh+1PQ9qp3v+8za4hxJ6SFhMzYVRtflAdeKzoZyebIa5WFC3+T13zesW+FS3TSpv
pvq2XazsWtj1UeokOObQp0EIf5dIt2LiORxuRuuNR0ngc87eZjgrMreWuBGyPM+9PiUF32P+C8JZ
xFkpgpMnKVLLYBasHUbI8I+l3O74oOr3nc+Hk4TM/KYKHpXePWOEplvqOUdUeeez1WUOlK03jRY8
r70y75DGnD2mpvmg/6OEuF0lKzP4y3Zs0tmG9poZOD364QLTESPIDCvHZIcWeEY0+uWeGeEwyjGE
++L76WvWYMzeBqLhmDAfeOjZ0A96rOntaW3nx3QwukhyE4+Ei0UjVuI2O+v5rG5wRD42DjMTr9S3
cyMQxqrC+2gpMa1Je1xWcbEpCA51a6RH0gYiw1YbwhPBJ0fIGMkmEWtt84+yIIiVE7z0KOZpj4I3
32wyvtcYW1r3KzUbhoKDdSgtdBHr1p1H8gnjBQksk98lcuFZEE3Ahqmh1B5KXztoSOL7DBuW3T6t
UrhIGaRH4abFNOn5DTafyI5/QibpOOAd1IAzWxMTrRuQNSFHb2Hsh0gYoVwk2unbd0lzExrjUEt2
7zzOn2r6YCNgf23jg9XbNcoZx7yR5pcHzZ7ICJ3dk+dcGSb2MaXCb8+1upBtzZ8JnQNaFBqEJtOf
fUOeEMLQQHkER+jckBO0rGB0fsE7C4e+7s5L2f6Rpf1MoJO40Rz/MHjVo61a9aDGWxs5V8zO+rHu
GRj+JgJlvVYLpLhQkgMWiRRwX26RA7jk4gHoEaiUKWuJcLvMUxDWOao113b4VvnTwuKUPQ5L6qWY
hr0yYo8AstBd1JerWutBm+nLttLk/1rRMzmHEfiZ8KSRkLj1vXblschhjjLuBSkk8qju6ehVapWH
rJ/u8YHy2FE8b+y3s1W9IyZ4cGslQsdBZtLRPl7IE6ff33yk4BNmwHzWznhc39v1bpRt+lDbxhi5
0vtKzQqBdf5JePYjph0OoAXvEB33GlmSAEESucmqKLJLHtTHFVTzjLIFzeh37jrlsWpGHmO2DIfA
gfeKOOKlK792c9Suorfkcd86ZUP1GzvouRr2iqgmT6jHHOTmsAdrwSM3S+sKgf+qpsE6A2MIUzVJ
Rh8k4WBauyvcFseb35iRvfoRD7NzrIbhAd0S4WrtgZ/SOJC0lp+o2Q+rsfzNkHsAGsz1m5AXiHlR
4YIJUiVpUsOIIJ1UqhbLOP52cvYsIv6kZK5if0h36KJAtiWT2fpIaZBFlq0Z8Wp6xzGf2oMticew
ynZ6Xroy1KrsUClmw+gtv9uctUgwyPWEi0yxohFPtlVvZyPHxJ5n3IUrF1w0Wfk9WInYzll/T9qz
XpJjq7QvDelxWDb4bWYPxOTiWbG5VfRCLWEW+jjCjWv5C+pV536sxrtyW1lssM6NGl0XZ8ccuYaW
7sKpiBMhzotpAQtRP/f58+azcDFr1hfbwJYxCG6arNYAQQGdNHTtiVGWOFj6+GqVVPe4pW5tVWn3
7h+GpuLQTFzu5XxiYcKup4FCxPpOsJvoVMAnwQraX1rxZG0mD9Fd798W+cio7GzBGA4YUhxtk6cQ
QaFjEaxlwWYLKQ7+Yv2N0l1G4dU0blXOZVobF6HcX3CM2DLXU+Kt9kSnTpWMHSwr/Vu4/ftW189i
p9h9283MRMz70vS1vWSpfjP23nNQrm1sy+ErrYwLyrMt8bV+SKbixSRGAq2QxS8REAxFmfTSr/nt
VtR3/YaHRc2E5HBPnpuh0S71iAqeB/wfDCV1Y3TVa+0L5wgT49NEoBFrBgk2JKYc0knnFe2+PJPl
XFvYyGp1f2KUw65bzA3hZnxvQ8KRKaR23RffpoX+hCnevfRYUHjudnEUo29rZalnF28sxmiBtmm+
MmO/GzX3jQlNdWCBTt1uvHoEKqIodav64oseOCpd/XHUs7uMRIV1wKdn6HHFeifEGYa4odIQiNkr
QNqKXwih2EZPRIPBr2AdxGr6aHnEeMa0S0cSbH3ieMMba8X8UEp6/bWPXag8olLMgIbhyCnyDB/N
d7PTYC+v9FTxWqUzxkGbE8sx/g2ld2WLRuLo+uqQcEkAAUsTLII88VBEGzsdk5RPYRSgy7YxXdhi
a8N+oP93bEs/KQbHU5cx7bAltKpFf8ba/eVO613VetcVRzTpbKEpfU6d3HmxyHjzxuzLQE508SpO
Q00OkKSr+6CUx6GgctEnZsQIhF5IEUPGucen620Hzo47gQg9mRCLYtyQyi6PnTleLdt6B/t/G5Qc
zWTDd/JhG6f13PfQxLaCMD8yEqjDHoCiZkllVndihIVYwaUCV3l1gB4zsWNBr2nocldEo4YpPhX6
5g60CpJ6enw2Qbf5Nj2Mi00eSjuh0wVxtTkWZ9KyqIQKkN99Q9ibL8yLg/YJ+AbL0+YRpf7jUBif
xVuh818TBPHo5d5r6S7rcZHdCcZEfdE3EC4BuurY04uLBJo6yeBY4uvCIosbl1jRr20wZUhTVzLM
A4Bm+s+mtz2uQfFvgl8BRnK6zYWeBHj/XQStQvMfTPIT48JnXZu6AnN1ybhc06u46d9233IHCidk
5sAnoLNfSruywlzZcB/K9X00luuAr2e0CGvPPBOpBRf4lDNva2GM+1t5BmgQcwby8VyKcwvfkk3M
kHgajaVdq5MSxT8EInZMma1FiFWnqNPfOhzJwupvtAaLJ2I4iqciewMkxURZjYgSp99qfYQ7e3RY
Z4/sgUuduLiqcZNClAxuAG6UgEXHVsDpIkqXshUP7KswiQfr3yxzuQ9M474ZTDNURraGkhyPKNjF
PBOqJsZOr7/dhV9D3zp+sbXHkdQRZ8xBb4o/uY9zSGANZj7HsyDpRHUVfAjbz46bgQKuBUYlxsfZ
TtGkjKB8VgJks3hA8JX621HJ4VdRMZ7Nx/IXEa3/9OzB82f6gaHMIlMejNKJKxvtUlC6j0pNr+Vi
vDvw7sO5r2jf/oej81huHNmC6BchAt5sSdCKFGVbam0QklpCwVfBFMzXz8Es37zuliFZuJU382R2
pzBLGFnyHgbpT+0pb89H70zG824IMCS20WuTZOVRoLrAFVsX9UmE3oZr1r6Z9vhdZ2SHkTErZbw1
E49DajSR5lrcP26G692CApQupGj51ThhLnYqgjKWBXeahzJ+XWu9axcBPpf2bV6+RQZ/3F0HhlD2
bEpxfPAYBp7vk48Acvq5cIvlJpZcVBv8a6lWiV1zuhs9P9u3Iv+uQ/MH4eojj8oT22Kxq0fcDXK6
JvuscX+bFOc563fWqckTz16Jq1cqZEYsQG19cBvvWpE37T37zIG8KXyfQs/eZ0FM8MtIWZFQerZu
/vM539Vs29z18rwUpGx7pH2Xbt5u/FtkNC2rJT2Ea1tVOvf7lv1wvL4EjrJfU1u/Dnn3SU/cNz6k
vc7bW9qIaDUjH/0IzUA6v0mfogOmzimckuf1XZor/0HPvwAasIn10XVhFp4B0qqJe6DS/dtkkFyH
RAZL2eapxyFZTnxWvAJhnr4xEr6PPjhx6myyYuPTchnk4oHsADYaYsc1Vp9Xtx3gNKM+B34+IcuS
eq8ZsbDJzNuI1ApLpOxFhZgr2VYMHCDhprNt1AQf9WAp7V2tKwLCaMObsdB1bOCgQQTHjGeJ18wC
Eczo/qSz0d9NVTafbPGDmPJn8f1/Xc2ftZHTCOluE+yZ7FHAJcyXIch/MNZ+1DZSzgRHth6KfwtP
tq0poluTBWLnK3KpdNkTnOo3qRbixj9+C0cfVHRC72XJdcyx+AnSLM7KnbEGODWiiarnjed2PyoX
Z1ruaswZj1nAHQBE5keS+K/uoxuZK+byKyBnelgyoEKuG50oaO9iP4NiWwnC/EoLwvW+ba9XnA2z
HzKIlfwuLJH30vBBZbrVBaBuJN80hs2Y5nnrkMAUYIeLmbCDNtzNnJXauLYzvNhlAfJb2/dwCKAA
Z97bQE3gLjLWRyK+jYH4FW+65q5gC3EsH3yP4HkiR5ZcIHWBzo/S8lgWMHw5EyJ65nAYV/AlY8rU
A3fQh2BujqUzW/SjbaQoThpgcS1TfqaadpUqGuArR2k84o+ezOKfUlyIbdUYHL/ePrCfMBJ4d5YY
7oPRvPJ/0CWvO9qLdGqwBl6rAVGN8mpmkNZlvEDS7/21ocbnFa7eofwgjXVfVti6G59JfA9QIlYD
rd8e16uRj8+BAor7kO3gMTMpne15Pldz6VHqXLhw1P0fmZjPllF+NhzW7Mes55GY1MbxwWEnTfOp
pPse1UfZgjnLhrGKc2/6gHQCmIiGHmBceG6AWF3natX+CiokrKVq77wlgCfBHikz34NgPHbRvC9T
TDHcPI9WKvNH+go/85p4sZOIn2TJn5vccdm6Oqe2Mnv0cI2NCyv2xqwO9pg0D4b3HVjld9g7V+0Y
sVkxJ9FFamwtezngCw3O4xP37esoCyo26lnElUFddZJW9DFwC7ACnhQ08I17yU4u0MO5sk15JCuW
7fC+v1ojdIfO8U+OHlYt+jwjytSOugyDcu8j/L0Fae9dYFt7yc5sSes7iwQVx3RyVtEFTTOiQvlY
2NWtdfjmq64LuQh3n7wByVOUe2Bt357XzmhlXF57uzg1Eq1dwcUtkGEjX/9TDU+jggsYGzqCf/oc
zNYVcZz965yxBG0b4kPRsuld0sDpUr6Udr7HXvRaae4dhdbkpSlq31V9tBWEnlnqBOnJsbO32Txl
63a9Faa3WTM3G5mlrG+M0tzkittrSDuVNrBHApdLN5Y1XV2Of9xo02cm0ouFQlI44dboMPkoroQQ
4rNk69tlENtTc6fEuXLH9CAHUi6zI9dXujZjgNJ3cwcM3LJnmiBqQr3e4G+kM5lbslH3XogxF9VA
novxWs3Nm+kb5hmL7X3dBODfPPnsd3lzGk1cqmhRhI3mPyJgcYoBddwNmdvGiZlUmBZAfeZTgW8M
XzUe1bso9aJj5jUn0WRJTGA3iZsh+5uZuJid1BBscb3HuWctkzTyXCr1sFDBGFv8u5veg7QcMvIH
EgNfVhh3XlHitFJ/BvXp195tINm3Hzq44VnYnV0wDfjDsou79OCuKGXbzUF1Q2EymFFMvGrIHbHE
F34cAAhwCWM9sHQ7MbrTdoFsws70G4fAIQxbeeBijNuwIslU+3rvdi0fZDKa5C/EJrKXnJPXeCUS
x4mWipE+3mzaBdFX2UORwER55ygymV6SImHX1qFKy21VJffcHvN9ElQTh2yzKe01oNIkB9hod+ym
aYCPpr923pDKOot+UPHM+5Lgndr6jiXohek/S0v/mHUt9hx6XC/n+SVvKcRwKppXiphXiMe8qx6t
xD0vrXlte+bPqCkOJNp75nSHb4pojrkgaq1e2kmy0NA+pAnLGa80W7OaXLp1zqBrW6aS1GoBR9fw
/xYICIhSJlb3/I7uBWDCZnSTQIxwUKhHw5vEwSmeg0lz+0FK3eGPeLClhijiq4926Z9G4IXs7yac
h8u807PJz+tc/ZALvjPkEgMJ+oDVX50pbDga4QW15lFXWfM6gMHfZXpZrjxJ38Zw0Hva4OnQomjQ
G9fKOD7YixCHpgihs9hMKTxesDi57mEZm4FOWv5xURS3ssFgl5QcP5gEJ0laJfTc+UwPK/2s8nU2
qgKrV3TJAlySU7inZsi6zKH4a7Q4Wl2TH4dIXIM4w9TNRyusqj8cq89B1zqbmZdy8jZ0MMuD4ErC
9o1xkb9WQB5cohxhM9tNCY7QYHLunS7d9UGGbSFw+jhfKnyDDEBJFeLDT3iLILK2KgDaHf2Fvcb9
NeodZhe+QjkPf8yQvRqUyyJ2U3Y93UNBaeU2EOw0Ee/2XZusSQw+PXARz1OWJltPwNlZZhWcw5RM
WRNephWOqT12l6Pwn8K6B/FYKqbipHnxxkFiPAcN3jLLT5ETbrQ1niL/m3wRcXboTHGQRX8Qxde8
6IgjrSU9olxxnHSI4FB2j3ZG0IP+vy9rtSgr1Ua8nzqaJjKQa2z9IbK44tKk1oOiLrsumboyi9Nt
bZ5tblNgMd2hI1k8oBK0BU5k3zxkMx+8PHu1AEOp8S6ccW3bfUsElVGydv1zMnx1RjReZiuUrIN/
GX1Y3Ds17Cjpn0LJL2aWBIUGu/jTCvtShgaS75qQM9vzLF4A66X3+Kf53JDjnQShBMzteJ5UbQGl
4H/2HZ0AqeYDmiptX3UTAqujXKgh+cLNkdLotrBPIJz2aU2WFKzDPUdsdJJhkKGklORkmJkoUEXI
1Vkz4J8puLaEwUtH7fWmpQcG68jV9hf2AEa6A5mdQzTogHdwhHXJ8NvJcNoluf8aGngqSmyzfPGZ
954HDQeYknHwu+U5ga8YuRaTZHmfYXiLmQIqjBxcgOnN+w6xOPWT8alNXJXh2KqYqCPDrfUJO0pt
/Ma++jWhaFmvYQr246I0mIATeWKv0BUeM3m+7pDKP365VNyr+WDIGR1oQs7ACMfzaLmkys+30msC
dJM7XXfYbJsFJ32qvowKSg6dnd/wSP+hSWOKctxt2Cfmlp5Pnv3wP6LFfJDE4DOzebcsxZG+7JUb
/CsMDKtYtxpIiiNqOA4Au6k6hqvzUA2clQkd6LhiFp39K6cEdrFOvkIn4j+Q2naHXm8QoK+cTdWN
BXDcSxdwU1Hf42vgPsE6Mg1J1i380rqW+cbATLxPkmErF9snJ1on23GCg2Va6bM/C/vorHmcNuwM
4qRIOlSWYNUBZbpRa3djYaZb4vssfhNu5HDcusK9R1tddovCQJ/tnNH3j0HXX5Ok8HaZyUxcqP7J
NxQjxcwZPLoPgIcoFxM/YZi/yWjvTZQy8nQMwEAV/1qzec5FXyIVlD/52E0bIzHvfS8nr++deXse
osZ+GJrus0fimGva48d4mopd3/T3WuuXlZtPnuDC7PBQp+N7gTd0GEy0QP8Wavs02+vEqoJrSo3B
qLLnNYzTlFyWjZKEXKN9DJ5yG9bDu+8Q2KmM6u80WagZQfhtGyrGSbebs/Sc4r4xVLkXhYorc8HP
QmrOao2LsPtpSxPBs6W/1MhHLBMHtrHvRWc80pKrbVRot3kFy3/CFMkcSWfJ3DhnVtHxmKUNLTpe
sCmr+txbmIC4SBvVwg0LKp+wIZ6WVRGnCLFcjilwMCqDUGB0c0Pz7JnRP2sy8esvb8a6+phbdzl5
fXCPHH5IBkQCSzEDBCViBJanQ28MfLkIIpapKgqD2cswQVXqqJ3lx1L7aWArwUqOuxvrL3uqT1WQ
qsOcypIbNCFFK2du8yxzu14Wxm7p4toq22MY7GDrUyUkLCueCvcrcrrHYO5AxbIf5IOl5FMK/8qF
d9Kg3PEWZ1JyGvyFmLpQtNyYt81+mcRwZCKjeLXbhu2wuohOQdGUJ+j5KXmFTsem2wdbKrDf68U+
h0G481fgcujCcsn1xUi8qzPYE2zWZ6cYokvjRs9qYN6iq+WZ3qOLrRl/C4uXXls1ANXW/js1GI/T
pN+nU9oh1qcKu8lEFZOcH0sT1SqI4BvSqxO7VUHhjhXFkettvByns2yW+6CU56A2XhNXXftQY3sh
zoPsuKmHhl4Rt+M8V0gsrc9L5djRYyEKrkt+urMoieXe+zOk+pKa7Xg3mBMEqAhV7TtCqoqBpaa0
5uw9178ApO/2UmKwNSd2QtYs3mvPJmGw2OSaZrWXyfIzwOdk+dVT4NTXGDu68qVik86jrhr2tkfh
VyusfeBkinecPceJRBeJiCuucvYUjUQ8XZrp2Dn3nvpBUvhskfOvQZDthjz8xkr0WyhomlUTHbzu
p26GP50/F7u5a59g9RAMlpJuJAKw6gpt6oGziauOx118GI+Dau+ynqFZpnpLOOyl7nD40ACRi/Gu
XEDrzGxpSDewB2FLCsEywbBvXYQmE0B99k+3+LhMqnzG8eezVsNs44OdYr41X2iyEGDg0mXfUsRy
CA3c5ixLEWi7b8ZJMx7XBXTQApQoyr8Im8AS+Q9iFCiyTDCpt6L7hu6SJHax0R+J4JwkpS2vYTnl
mzIgVWg2pthXsHZsn2+vt94HwZBKJHgThRFNDObZ1kQfUw55n1DMCcPIPcw1oI9pSZces0A01uLe
yNTFWJSxDyXGsTAfYxvzATmYcCul++YnoIb44o75SvpPH/x6j1DDhg8uAKvzr0yTZnTDLNtYHgbq
EW9QXXSXcrCb/Vi6576mXI4eFwhGJrukjWO0JrU+7DxKm3Y1i3O+XoblMqbdeWA5eKXGcZMymW7N
DMas2QNb8WaywSRgmia9DswH3G3eukmPcdHlgMKJiYMAzFg/LvlJzfYhF+jUDff6bWq4c9zFjk4Z
J430w8OUM1bs+YhwxAXfou4wihMXYU24lOXBlbxD6PAinoQGyIflMPb2oWwFCayqmBEreOhlCZlP
bR0rRO49dDGihDjiDTgOauyeZDufQt+AxlJ0BzHDwiHfE1kjlrbJvxqCIl7ua5CaaXfze/elYSu/
FFgxfYPMVtaO5Bfw5qw2x6CDfpMvSD5ilm9csPd+n73qtbIcPYUaholzVdknm90t+Sf+ep5xzA2V
J9ilYyLDHTBELQGxMuGU5VOgl4lgmxfoQ2Y/i6mWRze3XsvQRgnywUFNtX/NaOKCBec71PCVceHj
puy1w8eaD0A2gDe0OhzQbX7qLARObbI2R6vEOMpvCFsWOToq1t1Ft1u3yFdqlv5MvPlIUdtbroiv
Iw4zrSXJpRkismcu0bncPiRtxaQRoNZEBa6BCfwPHqbqJa8d1CirZ1C2j1FXdgdN6B1y9LtTjvra
ed/VyLhMLjvHgBuU9uPEShPXbPBcK0cd+WXsyszdlw2fBcya0761UjhgvP7cxJ5MC09RtdSHOZk+
83IOuH38tVLetN4yfmC8uM5CglZdugc6lV7dlC0B0aB/g52gFxAKa1oUgz4COlaHkIO0ZBuaU9Q5
h3GImWLPvuK1c+ePgIodfFP9U1dabIht4W3ClGJ1ILyHxBTzVmhUjXp0002S5W853w99W5ARwEc8
aZRMDKr8EgS1EL6Cd8uGldqO4KLsS43rYieW0WU3ti506wWDM6NeJx6GsblVkXH1bLVa/VERG9wK
ZRrs+FFXtKd18ae23UnH/em5neMZBWYvgpDTBsR7HFHCvknUePOTIdomfcW6nOpJNkIQmK18M9FQ
zE0AZ6KEihwHOCw7uRyL7LOZuoQzkWMs5A+buCqwJaXPULRY4rosQM0g+MmLNDgyrG3KnDPHDyOM
blF45tq0sVJ1HHEcHXh5AbpPLN+wN61GoXJj50t+JBAbIEi3T/nEPkBQVrnJCswpAU0drjvd+0Tn
8TARYqqSaa/S8pnzcjnk3USyYlibNoW9GpDO/ohJt624FSRFncfCAj6uTM0UgBmJDY7Dl5ewZ72E
5YFYhpuqU8n6flh2pp0Xa9oaRHuP641QR9VG7iaCsYArs2zIYdr8tOEOQNG7KpLXKQ8D/MoC65hT
H0drxj7XOlWsre5cNMZtmHzuTFWpjvDENxayUSzB7W/kMVuht7aP6cyy4L1IZJs64NrTa8Gavyb4
1vogReiFNiFxSr9F/AnkmS3NoUh9/4DJl92dF1271Dlmhv/cR8pGjufZ62nctInD1jcUxVPk209I
3gR6cvABTtZw8OCLxGza5MmDYAAkk666x0Ry5MrG1huRluoyhfOzsYa/hknbzNUDorVhHuYBbqyB
c4ZA1snwsaq1lbUP/S6JrZQ/zeVPrmQQ+uG4e1+XKow7czkMER2rTHGPMjcgyNQEnJycpb9Ckktu
s5k1L1ykw4oruaItHBlCvblz0pxRBVHs4MTH/lxRnVV/+CbVKaU/AzFqz54T+VweZLlXUwaZexnu
Te39Zan1RMA73zaREmS7+J3Y5UceNv2pJQCTFek/PRN+5oG5Ly2OrkqEJz3Tkpx32LQbEHvbJKf/
ePktatRZD+V/o4wTO3x2mXXyZVJjTkIXhIvpPzm0MWyl1leR4CMWsBtpFo3NAI9rQwnnLqp8vCoF
piz1krRczQIpeA6YrDR8DypA/pLY/YmN680C2IyxtGEFTNiLXUh+q8cAtrOYIV3MCdcyVje9ZyXM
bfkXDtH0gjdJKOD5ZeezkCOuD3HpMOQZQXH/wyLQu5NuvqyS9ZFRM9p0fltD5zL+pOlMhzNb2xMa
aCzXVLmJzWAzBiChzfEHaKjYhXhdxsy5n/zs6uQkIAGOblyuJoyleUikwY7wiTo7mXrceqc82rbe
fK06EMOclP/gqf9x/YWiYU3Gz2qXSy2BJAvPxWkQuO8GlpFdIIrfMMAiBNxN0dt7Rh3ooJJaMCGc
9JT6smVvxxvIQaZMfYRVV6Ka0WQ4ZsmDAzmuLch3s/CHCe9Vl8bzAD+HzjkqgAya695C0yrB8Rvk
aOGcFV2p5WdfurFJvImE+E4W1XNqky8pR+y/QfZj991+BpyPqn3u6hznRkuxR1EXfyuXBUTv3HNK
jjvsxC9LP37bmbX3Q2zMrgOsYPGSe9lo59hVvG9E2L+3Jvg0SXXHSiQoOKwxyihIICEBZRaLZA+l
Z8Akw7FhzMmWItrnZBrB/FroDGHbAb4cbpZGDm1riH1e0X85CgaSK5978h+bpbKwF3ONA8qAacp4
iHDgbtsWJnJe1mcXSEXFic7I3mBT5nnrpL+c97jd26F+AHgaD071QnhmW9nGdA50A3tPrPiqwtqA
wSY0x7ekFQhSHfZIJAKcYuRB8CWrWac4yGUePMmQ6EM9PLojkkZUIKVYI1V/ZVFw2c7ZAVnQ+Wh0
dVvjWIXWm8QKTs0uFENyeOCoIsGHo2ordn4kOaPZvy8rfAPKB397G3yC6lGZJ2+IVGBVwffNUCpK
zFyFJpaCg22TtygSyAavLoUlTqrB8A6EUA1q+vC7ISW38EH4Sz6syZ0yjG/8uPeeWL5HxSUUz6od
F7iC6QX0MWHLuzoKfvFm8Thy62EXun86gi+xqL2vpkiwTnvmPmkJm3QcZLY2r1WRPBeT+vICSVSt
27BAfG29exDJ+MYlHx/C0zddwB7trSzaD/LsNuRRWUhtxQxPIqvUfTDjnjB1ctO1gaemzO+sHLxf
GT5ki8T1EorHnB8WHXQ+1KsZinsmVEon4yHk+Kuh46hEmMe6SV/SuaHC131DQm+obhyaBfUg5PHY
OMs2k4T1IAm8VvPYH8aIpoBWo465qMaxlxQfE7mgrZujW2nCjkGwIlNFRtYZRMTWxTNx7/aEfahP
9thT38goFQhpDAekR4da/Zt62TGQs9rwr1PD83hMso9+6llv6pPBVXPo3L+h/u1RDVn+0anIYR1k
s9y6a9RLOLB/tLRuhWV8weXeiIiYH3j3j5Hk5LJCL/oF4rbnHdNhvOOB5upRxZ09wz0UkuTljIuw
b2hI4dKHpTJb7haul/3SbQPUIwr4zrbT/pArePHwLgxz8S0De/3LnE4iTApQF9G1GOwZQdjZapV8
dA4BXS4iv0NKXZAROg/KI6fRWJiOgm5lpCioqhIsxFI9B5XfnzwYY5v0PfH4E/Qq4s4Om5ckI4JH
D/ie5ebNY6vggM3wJUScwM7/gI/gLnjrwLjFbuLGAp8GOiCsF6eBCJQeA/6fDUE5DwMA6sLg/iAN
arYuBDb+zYV6oNEZiTK1blUhCXKNBX3x4lo51d1okqjtWoWZSN3XFYMeGKS91D1Qf3w3KotMxJH5
0jXiy0Bbq4jI4gS+K+wX6VYA6jAaaUnwgc3kJk2Tv9VMoxt27ksqxS3hG00wdBjthNmbgp2c578g
Vhrjo9yClNNxRXcKTur80V8JEB7m2ALIS+lyqAy0STJuWDd4DW+gzlk0pf1XzVOgXyTNk+a1G9uf
hQt87o9rd7CKeFH8n2jO/0U5iSji8vCTImRkL/lqnO5+jsw91suzBusaVfp9yacMCjHPOWtv+yE9
1z1B5X4OqD6nkRrUQAshZXpoTXltZM2vvm3Re6snvAHAYRSjqkgOBe/D3ZSPD8R5HpTghGxby6CA
wSNBT28CEdLAxMyMnsU2h/clgjf96XR496J3uQCwAvQPhruG0HT2zjR0q0tUSx5rL8kQvuZyMnfS
nJMdeQoaTcKzzsyTu/yx5uFURqHgosJMYtoosMtmttBVRAlDyMehCGL/gRHm0csmFN2AS8k8njoA
e5NqgeoHd7Zl3zICANm8oved9qWa+6s06i/U40e7v6ui8jVR7TkpI/bwSD2Q3PASv430mGeGc+zV
tO8Vq4ve3i8tzQ98Gxg0r23l/1JNyIRJ/j/Lxs9F6ms0YHfp3V3pLC81/At3xjxmWhAePG9X2wU6
kPiOjOktATJvWgZfzOOihufbrp8mzra5eCT4cUK9HKsmls26o6HSuRPZ1Rh6rhgJrhi2Wsa8z7vl
PJTeK7/x1xzNdzKosJXw1bZOlf/xMXVAaeH8COTfiRbNmMcvtKrFhZfbT289qgeEUO6v+YKpkjyk
CrspNogsjtHJ77oY525cpeDfaj6m5oR7eyGm4gFdZcW+fnNmS2h1iK4qCbbpguTvpkicIZm3PAzf
/Sn4SKKUqTUbf+qy/rKGcIrzNLuZ6u8E+4DykG3Vhceiq5ytZ2OJ1t57oOnIVVDkXJp8rNq9A/0S
s214i3Qbt3bG4uM4+st+TsbXpGoesnw6aoI2fu81+L/kOylH3K/OO3ipa2Om3yQ413PXO7CGZKJl
O4AtqY1ZhDrN9CEXPo9mdzXZ/PA+40+Mgp1KkH6u1ylWdh4MMKKRC06AmcPKMj4iBQR2tKE8DE1D
Xk61PNv8XVa2OxM3FWfiqQvBXGAAEsJ4qnLY7vjKz3m1MKAU1pthjH///4VrFtX4sbC4FtA33Jw9
gb0eFy0OHhsZiqwgS/3XlrKvmkBcYB6z4XeBxpLmzbOrSph7m3wktTkJWLtugOw2cgQMZKg5iWNj
XC6t6NFmyBI7Ij/lmq3f+kqPVfZRTOJVc8HayJ4A0nAv+m8bahLxGxod8+aP5eqjGZJBcLGImCxJ
42G0AZgpebar+mlocoqzg2Oqx60zOTy71bPLNZ4beWjvK9P8SjBV4cJ1qDmd+r3HFvOqnOmCYwmP
sPJGBOjqsWlgcZMmxcTgGjsgJKzSyfBIXFpKzQ/JUBF3LdOr6Mf9HAGBkZHxauQsTAPXZVWFzzWn
r3KeT0srby7gSaa4Ye+7OCf+VzjGvvpruslOCOfeS7CSoetd2fV8DREfgLF579g2VcMQQAGKcrj1
FnCDcn5hpZWH3Z/U06D0g/RPuC6CWgcOJsV7GAYfgsw/EEicNtqZdyIZyBr8T5dzsYROJ5X6j7mY
C0oAt44X/aQdH5hGtdk2DN1vo4VxgEbwWnB12XbsWgtgjc5wFXZIpUaL+9tx8nu/27ctWZkpSJ4l
OBk0ZC5QIvlH/Rsm8DtuxfSs2NtWTUfWT1dVQbnLxONYtmVs1NNb/dL5tL5zVegGiBayM+84smEq
NxXsP8okWMsUn0ZZP9a+r45B/hQ09eNoUqywHLzcvbpT+DWG4Owml4C/+0FDMVLgzDvac/AL8oat
p/qltOg2tVpgLQWVAKZQseytV+VVrGEl5Am6cs6eweZT1GB88Q3j37FepLLGO99nqQ9JcY6diqGN
jzfGhCZzzg5Nrqis+q8e5CnE6QsRlnoZNj3RyYZPsNgLaBOwyBtLM1hVpvtr9/x6IHZaFwyhmzqa
79oZdwyUJH+Te84RXtHFdsZP7FfMm6L9kfNLNOWo+YhZmCv6X79IwWQ3mhX0c4+qsxWm6O6wiZjK
/ucZ0wmPNjvBqVNY2OSPwiC5umEpuub2UHInD/g+MMhbLEqqtYMQTT78X2oWV+z56pgt1ovdTele
k8q02xvHMs56wbTYfgm26XHH42zXo35vSeZ9dAuRK9KckZtGRx0ynJJhTfSkt+WQXHwHRsIQclxw
L4ceIQ5lCXuZoquc4xBfVpn8Cpe3BJbDzTyhaaYj+7GkQKL223PRth4QJuAxs208z317rz1lHHiY
P+ZzthOBdzNUq3eWYXwsuryD5vvuMWiTrlQB1/XgCkd2Ld2CoicPbjheR8cjjVR1d8k4XKIQx2TX
dmQgiJJuStbpy2ju6Spgpijtr1mkPDgwPmHdoHmdyWJb18N0Cmrn2ij6ftisHnkFCpOromvl5561
Oq4ZPHcW+MWwz+x4yY6Brw+cmOVGBS1BRuBMmZn8BrLqNzbLtINlcHei0vjomQHgls4gsO0iYbkq
8O/N5S4asLyLOYsdB2IE7yq+Bp4mJiSTKCe+Mebfv3Vu/UjHLu8qZ6RnRuRbBzV/0/hEr9mVnWfT
WA5MfZSvmJLINbYeN2gxP+cu6h9IJGzZLBys5TLxzKBwaSBxu22NrLpig8RQxMYLGAKSBs8ZClu2
Xdj7dMrXZxXSohD5Pe9wb/wUpv3S9+SinLZcTfErm/LmkEU/BzYDv+mNrGTCcSGz1z+Y4zQhywRd
DAH/t5unfZNyN3Qa98Si66YD+5k3vgVM2CIhXVXPcEG+Gss8QIZAWKqCaTfwIN10eZgdiYayH+jv
ofEwjJow7khx3ULjZpoJfNDZugxL+uV05X0nxxzbGG12LLa3c8FqA3Tpt4tjwjWOQ0fBERkXpOX8
oR94ey2t6LaZF91lJpd+Oa51Xr7765jTq5+xn+d6gmW6PRkEdDd+2ZgHGYo7PZcnYhHbzja6+ynR
+xYVmEGUouOB0yEtMevUTKdNp1Br68RFFSCY7E7NG5RRfeionGKfxWoxNTAYtDKMnbq9kRZ46UKD
mWRknZq7ots14oE4JbsBE5+/4WhedQm0l7c0frANHV44kFzvfTC9+2C5aRJ29HioPB7Ekx2s4CjU
b2YXvXNZENJJY8EtgG/tDeqWlNXCA206ERZpcAoaxna5KwykgqQYt3kP/KAvvZkdr/GNqZziOv9D
gLDZuatF0HdxqFesDTKvL08h1D/aJ1iJzrAgt0YpnwbIXnBAaGLLu5o/zzOciBmDjvaDt9wB+1FP
nbvXibihnTx7KnC288FU4WuGSW6rwVRSkKqwNRNbYDbA4TOqIDajEv4NwPtEOVgc8EC0UQe+nECC
nEbiXH4p9kAAadFYIa2GwdEIrDiqrHxnWmSAy+a+7Ebct0HwgaJukwUtmHvcvkZ8ZkXkNSFYIog6
o3dxukEcc3xrG4GNVsxE4ujAKoiqqyffBlBHB6eVE7SSdXCR0iK9E6EZRGwyxqJ6tENSbY2nPxtc
s2sW6W4el9ewtx+HRcHISPZ9F3YHOgN/Z53exllzYA/vrNEfrbEH3eb122R26kNoU+gL3RgCPp/d
KM3PGv/TSJg2Ee1TM0ZvOGlhMmrhbuWWnV2AMAyVBnYFppxG/yNLgDDG9t6P6MjDJOXyPjC2DHUF
/1wU7dnT0gVG3Hj24XaSWXDD/xg7k+XIlTNLv8q1u26oALg7HCgraRFzBIPBedzAmCQT8zzj6fsD
r7qqVNbW1gtJmUomGRkBOP7hnO/A9dQs9b17WSHJDzlpEYorlqyz8dt2qw+hKagjv0Z8KQ6W3Tz1
PKM2vWxv+tBniMbwf2gGDL21hTMt+MYxjtIo+mgFvBaejfB+gvaRMv+LjdZeVfFpbIbbirQuKGXJ
Jxs63g35rdPsJmt1xSZo/kBbGOwMunTAZnEUbTyIonfKZ3NXB4fUHb+UFQx7aYYvVsS7GxrPZlnB
51beeu7hj9UQz1aiMvqd4+U0ijh+V4uCs1LRZ2O2d7khCGPG+t46jHpQXGm0ohpjSeFhh3fs997w
r+qGqytg54kET7x2WPWCFL6mSFDNVOwNVxHjIpS14wO6IIi6e49Om/VfM/PR8MBrWLOXk8dTB2E+
+5bTb3q+Z2OxUFfG25yM9xw5RKL5rGomgV9zZIZj88NTZDFO4FOZuNW34xgfPDohm9qf9ayGXWtJ
7go73CM3fc0ZIGQWkqzc6GBlcMZVCj6p6p5kO8MPYc3pB2+W3zz2kpZNczJgjEbaHaXfTZWCrOeN
qhPAYHT8TzUkGN+N3mFKc0V7GqUd0oS3OnI6+AzRts2Woc8IBCpwsmMpb6uSm6se3X0OKJUBUcts
NOY4wBPIOubRjKor5bV603mUDVUW7ByRBWvt+h+y5JIhM+q3w+KejyU7URcLD26rPdDRYXihneHZ
ziVxCzmhZlYv0c+CmepyOgkjGdeZmI+Bi4K1zwZvl4L6mpYuqGIOp1X57uiByDvtc0L4/r6fsR0j
eKTm5eEC/Zm5xjwjsQ/DSx7rbMOMBbaiRYrhKJNXApn4ZCbWwWU33rQme3jl8nwkMvvJ8lk3TTxH
Vvhff1uSaBcVYRLHH7AO97WeHpxg3Icd4oJpdtlM3YU0oTty3hBQyPjDNlkYzWX0Ni9MPSZ/XKQw
CLIoOSvdMVnnVslRMmZuf2RR9VAPBOnJvriNdYX6s7h4AhEtyy8c0+aXzxk2WKBuZidBvOsS1kVa
8jlpSq7b6NAB7Tlln1hI3kSHDTbWy4qAnSAIxtnfcQQ60YVwkGNtM8RlGM8wtehfF647i/4VR8Kj
BkdN8cCALqCESHzWHH3pLKoJb4eu7obGb19lzm2aAjTwucqG2QeVLjHr9Wj7fhpelxhzlr2MnAym
hHb3KxvDY1W2UDpL71A7w7iFn7iAFBnksEHho+7zNVFZn11qQ81iQgA6zH5LeiFRfLxHiTXv3AYX
VdW+FVH96S1PoFDMAnDsfFWl7yk7KjK6eDZqJsNblFA3GG1H0W1Q7gL5qEiXseVXICy0GW568YMr
ImcIqZpnNvJ2s49h51t8F9Yi6mgx5dwBVP8W0bFO0WfYCaNw01ZwSdrhZLX3ExcnMzdebLzS3NO0
6zpj0jTTmYTNLXL1K2eGwd3ZFo4HassICwUTbvtXQePFTdO1zG+y4NzkBDqnjcLhkWXA8gzkwzob
70oBWySVEoBLS7kV4PytKIpg/wJtXRayyCdDzpI1wJYYkxgfGvpbEfPZGXpA5hWdRy90dsP4aQoM
70a8jD8FhaHnGOzVFWfRJNOnUgxv9TyikHantRsOyKhGYthTtCZoACkdMQbCvotIyRgVkqWmPedJ
FGwnO3/BMr5xkNasuxc07y85BBD4f2O46YL6anJY1kD+An9YdeC4WTpzrbNrrzReAWiZuGRSxAug
PfazhmvTL50TbaHpQ8J2PWbuXQz9N9HyUNTTFv1qup5GO9twWvGja4S5BTaiVpaHmqENpSkXFcyy
oY622VDeKyg4VhLchmHxEVcJdVtdfkLImqWntsqMn7FQz2fMZpvUpgMh5hmOCnENU4ykpVOtWJsG
03ZZEPFZBq81eZs3I/py2zHum7r/wic+79j1tZtWXggUzzbDFHwwE3lW3tfcw1odfMRxgSl7Ik/w
Hoy+catNlnMWhZQQ7ZNp1veDCun3Fi+Z7fdvy6EhMyiBU6gf0ji+cYLs0wjNrxnw4kokLLRYJ7Wa
nbrf2R2zuBerZ1CWggn2o+HJxoi/GavpUKXVVwrKbJuL4l7X6XvnRoqhaQKzkKytDfn0r80oHIBl
zS/FUBcFXcDzkUpLMT1w8xdLh83GdfAw9Ui9p+mJALGREio5huOHxTkc5f0dvr9XpIEnf5nJ13bx
4WfcErV0nns18ngyXAIy6UhipU9B82IvivCpGDU4SuZMy5qN1We7Bk4SnxMk3eacv+Qe9EZKkl+Z
XZ3inKWu7bO0cvmMTNO119yKZM9ymZLUm5nxJSG1hcknw5Ye35IqQNnTZQ9zlCMVB+kiRXQvPMZw
jZV+jOF0GZssXpE5R+8668W4lWz9FpeqSJAxVQ5nYhE0Oxk7XwQV5fsQS9yUtYfJhfI6NThFmPPj
/XiMBPTFvviUGVywwsKRUaED0525IQIC0kXePyhYI+wh3Xt/aF8bJvdgcDTCwLUqI03TwZWI4D9a
V62ZbZGp+2PrrRiZ/i4J8UzyviSOhDubwrpd9Wy04ZQT0R1GnzlVIVL5gu9e14dGA09lmWjG+Yfd
kDzRk+8RGV9NClWHCcnWcljFFWWPhbCAIqSxWzbD8Kmg6P38ZggVOtEaKNyYK+am5AIEsryVqFeA
MaMDjcpzIWj5k4mnmT/3L4Qxbp3ewuNaVah8eWkJoPU99TjL+nRf5mj7DeH+QtK1iRtGTELTjjBw
GuEFYFFiU0jbwQ5KzL/IrFyj04LK4dXPNZhku2m+55bt/vJCZYkTLUjKd0WJsJkl56yR+1uvENd1
w/Yelb7hmoy0cTFbGs5jwmwvRbcPIQ51+vKCTekeCnD82B8s/nZS3ias6FP7FPrt87T85MCqsq2t
DL3R/QYKwaq354cCSw/0OvaiXBSnDLTWhEV8W0XWfUgPgSH5qAR8MxyzHv4fsReKFJ+g/HboHFfO
wGuINQ4sVV6lE95CPWyskacyVTiqEi9dm6V8HpDHMyIcbtyavUl9acfgHY8nhDgpPnvyUeYcfJOf
KVQtY/cCCGYLU4wHLkM8w2/E3iZS0q8XqiKraTOgrzSqEu2oxL7q2/4Vky2cqQOYyNwIWGewPObZ
NTDSRe7arM3F4uC7+Q0BNMx6yXNIE9Il+yV4J8IJukPav9IzrS11kcHDR50rsbZNWbLAR8ntBwWL
ypgpLYtEsTMC+7cnpgPzJggCXSh37CzxZcPP8VgkKqC3jBMsSL74ERoZPTMXis5Vvx9y63EWPfqm
dnxQhbPp/FTsvdrLePrCbRsB6wU5TlGnhJyikpOZj+laUdBKTvRNxDBz7803jqHIDadlB0kOaBT7
wGok0QdECp+yF1EMS5m/MI2YLqCCxlU9v9fFUO6wTtbMbJcJ8vJJZemLNyDu99tlQ4lXB6/dKNeY
pH7D3qUzjsW2HtntFMWbcIujbxIizPNkE7S8uoDACWZm6AYCyCpwVxnHgzZCCUn3iZRz71knEu7g
cRBABBs+FuvZrDcmRLtVG+FwtTkGoNK8Cen36565s+p47y3dvhRuagLxpnSpbQYB9vyLENqbKZ6r
jdkJCNGsO41q4pAef6NV+hXmFWPvMSQOggFVW/FKPcLHCDoiCmktMcqNY3CsKnmfxOTTMsskjAsn
FyoNhes7JLuqzucPcDRqZw2Eo8jhuzSH8hCgIirMGe6MrI4MmXKudUyiOaIiNEX1r4Y91sqavXzH
md4b6OpE0F6jGYJIxKaNnXM0kT+aDu0Vv7hmSoUKDfI1z55LWW7rBPd/KDsJzIKHNiBSZD5ZQMF2
VbkMxGSBw8CvMoP12iI2Si0+bab3EYLdlbcsJIgnehT577bLFdtq0olCovzQAkIGH7fYLOedrj22
ruCpoCQ5626c8VRwJ62JuRq2kaBV8XiK8YTS+8p/GpiMig5ESPQkOrdhESsfbMReog+3XY6gh6ns
S1rlD/QlqGF5F8iWGie9sC52P761mKiTqYRxgK0BnWxnnaMQfbQaOctLRT3sMHWn1tqNc8CV6enb
zLK2pPIybsN2vzZsRrim9TRn5i52svKQCQHNqlertiRznT3ttAraK6J20fpFL11EZzH737ndUD+0
a4Hf78zw5cVZUP4WvpzV3BafTEh/Ff2iILXBXRMRmOEF2CHg7lI04NHid+tHFva04zicmtWUsuFi
P+EO3J8B7QBSe1K4wRTg+2E/aC1WqzkxGFXF0U0aw1S2cSivNd0D7dqQw2BvrPtqsL8yyR3oZhMZ
OHNU3Qon1QdzxhDmlDjIrUa1V64nqlsscvdGjHPWKdhX5bHPhpYAh66CeJ5NHDoTJ44zsVTG2v3E
KH3Y9Env7rvAA0znRx/EXz3Xvds9BjPrita1b2y/6B/bLkm4vVDwomA80gn2L2z2rrrWaJl0OdFD
jETXTqee93KA+za7bBJqgJGVbe9xJ4/vRNiW27RhREII75u/RKcNupNHBTSAixYaLDbHq8SJmxs1
NQwb+8VgMQNSOJlO/G7NXfxVx+bFIzvqJZ/mL29ko7RVim5Mo294Cpx+GXq19547gktMI5ioZV/W
W2G0apP7gFyJ7RInbAnl/cw6QWs2vZYb/vKTnmILbMM9/7CPJcPWs03/yF6KlVRMiC2r0/hcoP49
h9P0VvQzyQdV6x6nPPackyGu3CUs8ee/LBm8Nj+hbNhxkbo6bXAd2dDKhomCPJwDdiaeVEDqtMEk
0+xm1myv1uA2OGGAHvgZYx0U6QxsLHI5/ZLdZhwV21Bl2d7th++eacLBmEVwbRlgRWqJjTitwBEv
/1diG8YexOVDRRjxVT1myVWuGFAjEU25E+98tz741oyPo5N7aREbpYri5FdEVE0O3C1Dwmq0TSIM
dWXIOw5AdWdr21sHUWTviGFNAMRn9VY6U39Jc6+/xMA3Abn51PbDEiQYiqXi+PloqDDKPZeS3nWo
94/SIvK2apxAMHuEDeynhX9Vwm3BhEev/xOhnAcQ8HL+3o60xvLiT6CcZ/wm60S3y5ekKLMd9uhY
Q6MN+UjRr9xhVS7hpP71ps+2nK5+NDJC6+TiEQSipnA6lK1x+EkCrXNStxO7x2etY9pML7welAP6
ffmVlDPwtKTNcdVN4KctqEjkaDwnYdhuKmEGV9bgLA+kFPCutokD0BG+apJRD1a6IBaWwGKx5Hjy
0YhzyAewVzB5mNkrzRM6eeXBFB9Hx5jvTLiQh0gaKIUYbgaWS4NaI8idoCGy34nzx0l5wWN2Xy0P
tMYmLgurVPcyK0xrmlh6p3uxgrES9JA7i+ByBCCchT9xaYEdJldNgzhyCdgM4JltsjqWRxOQKhwN
hOIthddJtBlCFaMJqluZTM+tzP1T+9e1my3elOWiTnD0HUpPPgROMl7LiAQ6Z7lyka3E50nFxiUd
62ek0dNtnDXRtXYTthNiin4NbFhWUYluBxFgceijpr7KodjhNOD7Tj3I2AxbyUCZCihagNVg9Efh
EYe7v+596Cgg7S10SEyGY441k7Vp0F//9RKhOvnbn9hIyw7KVYxYYBcUCIFA+n9lqT29TLAjzHLE
f+uhh2nwi1z/XIi1qhEHSSs7cDf3qDzH+MgeimGSM4N1kR3WyCL/MuKWU94M5eN//SoPEkQry7vG
DUFSWbCAT+yiPQxN9aVD4Wwz4pnWFv9KDwvBmWdtThppXa1nDJCHsA7ck7I+WWKM15Mos6sMPJYo
VHMT2vbDz2cE5GZxXTN5ILWiOM+mqR4TBwFbWFpvvS7aTWrSRkZIAGV7xRVRYM7U/jF+ivtabkmQ
4POSMYHniAhXtpmrx7El5k9CmkW07jOKasFNhZm9dnBF3xC2wFAE8qorqlMN7fQm66g+XK+6w6Ry
T6Hu3BaObp8qWtAwKzezVbNvVmzo4KjWZ+Wa6ZlwKPBF0w5pMuDPcaoeHNJMK6P8FXne9FqZjsmq
ZSDtQnfbqAkY9KdjcqVExQBGNvGd9qqL3Xve1jL94o75J94AYmk3QbO8G96ML9IMwHnT7a4RRw3X
+EgNPA/kFONRDu/rwb2re7K6yma4hwzoHGnZEWclQ/mSjb/9cN5KWCUj3ouHwPfUgyNdGhYVvwO/
MtexQQsctNXFtbDfSwnzSbZnSK/GTc6ZuYROsdOPbaA30srPfukjqIWocYEVat4GGKcp/GexApvV
+zuihy6MO+hIrEqXANo/h1yEx7HGrFQ6eBX7gOwmBz83/SgcPFMH0zuOEkrbsN4XLiy4vtZbe6qz
zyGFagvyyroWVk6izFi9YPUDABnDGAwU8vyYkewDiA8iAIws/mJ3sJ/G8FS3pfNUoa5dt9C2boek
u1vUqdukH0ooT9j1dVGQqJnBr/m5LQY7ic7+NJvnwTBH1jXEBALr56LppXcfbQy8RyDZ3eTCrIp4
yVpFZxWm5Da6EAfriUTCVEi6j0FfFZIaGv99dmoZtpzEhJgmfDQZk4FEdur1XA3VUStd7/MS4q3K
ZcFBiboMpPSeXaE6zInrblVAMBMGsuvOormJQ4tjHvNg7MaQonuIipk9EgTLQGAA9Bfm/c2IshGE
KlKZKM4ZzkuPXFYOdcSLxkVg7FEiWcPNvk4I5D6kxIAgLCqAaJjnnvNi37aDCc9zvhFmMXAbotuM
WJZu0TBzMw2QAIZxBqHi6XVVE8TbkEi8HW38Ww5us9iob3UCUt5FgguCGFJD2x1CdO1gFe9r8BLw
VobNAETjjIbLOyQ8R8mYI7QErTrplxF+D56oETTR4exCKQUYniabjBWWTGvCcOyMmQjEVUY4IUm2
pT7YJJAWY01Rm7m0Qr3/1LnZ1vX95enk/zLqbF5QWgzLumY7V+q+Fl6wtx1PrbzS3uu80Yc2Nd9y
Wz5TR2SUrqW7nl0Egp4NqVdwa+BMASDbJ4eMizGPA+s6Gkl0mVDrs0xzEXSaV5xtBX0Z8qLciD4y
nlCqQRflWpT1fZPtHS7Kbdy11r5IC/Qx0Rt7sGjFoY5HCcMl5OmHLjPeo+X8mxpx23OIM1itbqbE
uQ4nFvpmaM4b0ZvPgmnVGnX6ov3SCaTFM8rj8ZmXw1YQtU5B8sUEu5N0JXmr8wnagnOiq2EDI/mm
I8SPxRzDpAjBIK4eucNzsAlCmRxTjtwc543OjN+FAbfQUhUQkCFttwUYgLFFCSqilNySPjiNffRW
UqgjjoZogJnhaSwLuPMzgYHJ/Hu0Mk1cJT+Wp9MOnoW/QbR7bdpYyRbEB/Fh4TEyBzyF867QA207
a6e1KUdWeJVeJjJr6cf1lUfu82hjbHTN6r4S4pqCt+Cuqb9qxvU6VUzVUCKVjoGVmi9TKnRJts70
cbZc5K3Vqyz8m9YavvwBE2nTOO8ejVviqis+0Xbvy+RgjQL5t56eAWERGZoMN0beV8eoJbyyX7aV
bWYxr0URXDMIbhVpG3GP+wBseUi33zxZbeFu4TYXxL9SdjlWeXZdN9z3yiROlfUI3Bi0sIIFRSMS
ppxltqGhJ1pi+aZtNT6PwqBJTi3JW1AXxM4RQk7mZi3FYc5LHDNFvBdp+9WCyFoHwX3mjO15jGS5
YY1zlkVOAsTAwshwrvoEWnc/32QZEv/amk4la9e9lzTPk22ffl5IMsOZIZ5hdUfhYl77uZVtpCLk
kTRQjolVlGLuZyRLDnjT3+mEd9lwa0iUaAKyqr/DjJ9usGefiCl6toBBrEQP7hwXKSGKk/kQi+mt
4SLetItvRccIGV0GYkgMk7eqozZaYlRUIlH7h3dTYQ5vTozgJf+MFVPAPoG4pWeMyo55TIz+mQSx
Z2fieRlduwCwAYGXcLkmcto4iZen7yubAObCi2Z7jgB9m/lVW8WfjYYyNlk7OWDXkIb33JFRdig5
1BDPswqpEGyEXXgXz90vWTPUIs0v3eASfsuVxiSWWbfOZD45BjJUGikmPkX6jtjR2RIPqOrumFMd
rKqCgVBhM7vyQbi5SiGAdhmqw3ME2hYzvI2X7fDB8OvPBidJMKkPEuchpjQ/75+rLJTZUbXzBM6z
hn9rUlYMpDT4L/YuPzdZUVd37FDgeMwZyRK8Hi80j3mOrlll04lZrH8fMDtqnei7lPQQXh88lrBy
iC6nB5GFidiPoNc///i3f/zHv32O/x58F7cF3pgib/7xH/z+syinGsBe+z9++4/r6LMm2ul3+/PX
/vPL/vUv/eOwvd/+P7/g+mH3+D+/YHkd//kN+bn/fF2bj/bjX36zzVsCle6673q6/266tP354fwL
lq/8//3DP75/vguig++///lZdHm7fLcgKvI///lHx6+//2nb7s9b9Nc7tHz/f/7h5SPj7+E4jpKo
af8vf+n7o2n//qdWf7ME3ZF0HBMdtBLWn38M38ufOPpvwtUWy2JBVIt0XH5QDuU8/Puf0vqbKW1b
mpa0Xdu2HefPP5qiW/5IOH9ztLSk6QnTomhwrT//zz/+Xz6+//o4/8i77LaI8rb5+59K//lH+den
vPzjNC/AgzRAdq4J0N7ET8aff37cQ7Dkq63/VWsqH039y4ya6IWwgbBtWD6K/eSpisbuXPRJSYnx
JYiuLAi6YsdEom8QeOsxjCU0LxrylptAah+hoa0YXSWALInryeppMwV+fqr7HcMwqkP2Z2NpjNcE
ggBQyEMDrSONbu+LX8wSiadpIOcR2RVwl/siWpPYiKlqcvQJUk23Fnk1rgtnuMobaznuCPuyAiAB
JA/dQRz8GNtaEbSLZDxoseJNTLUNausjKPZDCEb9KbDUL5ykJfuuKmCkSUAnRk6c+6OYyT1KXv/b
hfDP9/q/v7dSef/z3fUsAaqU2lZqbdra9f713bWSdOyL0Lb2KnM55TLrhe17v4Ze+2oX8kv2tVin
Pe4HP1BozLqNmenwGnIb/nMUcDXxFbXV4I53cU9iw9uETm+fKJcaWB3viN6uu9IJt0VpBgCqceLO
IdA4iPO0KbjWw6S8T+xcrmeRfbPwQc1tT/vSI2qr1fWwTh+LAaOCP4uLRtUCv7FojiDwWcCLZ/aO
IKA1LmQydDbuiDHe4+GeZ1gXvI6sOtP89lCnhro2Lo01fwxtEB1KQnSxu6PES6k/HYGTUbTFKZ95
8CPuyU5BklCj9tXemCmhQonwt5LxRQ2ErVop5PyxbYJ9RfifnhsDw2ngrJ3QQ1wJBWV2J7HHqMG1
4ofZHg89yzpzepxNJ38ubSYYWHzGzRib9Icl3ldEtYyDrJeM3N2bDJ0F1o0dHDvgrh40amof6AAo
KGNyB2RYnbIEwBoZnfR1G0o9sbVY/64cd1kooyDgKZBumgn7Jd3HoR3xkhYyeEzybj5GcnYOhsHC
EeoCUm3lPYK0qLdBTQ4TEhA+BOgrcYDqchDsedIUL68ZMBph9RE3XJ52czFZwqBRbrgsfLaR6PiY
AKf62nZfCR3i4VKpjj1x8yJc8813lfucWMUWUIGPMawSWzt261OEQGhNVzc/K9CbTogBp2Gygzgb
x1jeBNcOXK/OpjCd8+Lsety6lNZFmvms3a3Fs2SfDBumt++jj7WdYzHjzM1sLJkYVAlnI1/k6EEy
OTQxYAXC2B+0zx4XoqIXFHCXp+FWz/U9kW459pi8Y3jnXtqpf2K73e+yJk6ODoJBnl2gTdrIoz6s
4ieUnQejApeauF19GVX23NntnjHLSPkj5z2iJtTJ2XO6lMLhrHqyTEw2PGYZ72dLvud68DfUjEDJ
fMyEfaIuofKescqshCah3JZ8SjYQGDB5hM6jhZxIdmqmgT1XWAFv8OJ1hSIJ+uFC6XPO/A9kehMY
S1WR6GhN5UbEzaVNmAzT1d/XhbxzIE+0AC3XxlREh95wGS7mRI2WnQWZncsJC2G7n4Sor0Nx31Wq
PrG7ZGg2n5waLYGBcoQQjjHeG2ZzL6fkza/H7gDiEHmSA0lbsWLUoe1sTCN4ieQY7isViitbMaCg
k+YF6vls+7FY4WvPNgEr6iKKu1NVoe4ILKvehqkEY9UgE2lNyOie48JV1gjXW7FlHEFa8mCedBNa
QL9BRsWGMnb00xcPK+jOdLx2VbK9cOcBc2IT+GjJ8ZVgQtobZbINQPzto0IBfrK8bauN54QUGwp2
/P5N8T6q6Cau0fSmwt7n6FpayXzTdYkgl1XxSKxGRRGns7WboCnx1JtSLnkleRSdiiW8NzNWDant
dxoYnhG6zLgN32HQAWBNkjxnZX7ErDllHR3PCadJevJU76841lAF1HlxJd18FTpLIRkY72bcxQQa
1GwmbLy7CvKO445IX+DDbwX7+LVXa/bc3nyfGRGujEJ8O34EWce3n82kfBqMiHGsHYcbt8WPHOA/
OmcrSC+sU0mQjzMcaNWMhQq50xY5BWA1SkOHIIFcpcYma9JrLwVJ7avv0Y6Q71cNTKCJpVci0Wq3
35aajw1EPQ/dN1PtQxoHGtxncgTpe2Gja2wZdH3GJvs6ADe4wMNvmieWXWHW3qExJq0ZlfrOQcG7
HkllgbMA1U8X+hOSVLJJRNjuzY42QNu8V9ANfodVYmycOj62dtBtDSCBiLLFqRrSa4MIqHVZWy5N
7GJM8Mhk18UKnlAIgKp5HVszusTkDEFZYGeY2wMBxpxqZUzzk3b7OSgZO9GyehnHfKJJr1zsFH5m
kLce3od2+Ds1w+dZQjmiUrmvmaaczV4VGzs6Zjl+KEsCZ/HKjzQ0G86+kkU4DTrSGdKsNPVFiCKy
t0R6Yry8R1M8XBeFxVTZhpY6yo61VwDAda4NtMMQqARqSpuejfQxTujYPY4I4+i85CuZU0hbG3n0
M4DqILNyLLFmxaOQM/yJdE9w1YYhzznFKNLnstsxoPCZJhctwJSVb6r0kAeEJZcWmS+wa2AsSXlj
zx0RZK7oX+iuyqpqDyApmRpJIuGQBrV3RCEtz0yUxeF1Mixzwxo0FT6C9860b4KM/WNq6Fsog+Ml
jtnfAc8+DVJxCS8mXXbdzSlNnSMaOXkkYJgX12PLr7PwjN4UTXWGddEbp/dSek/LfwwgXuu0RCFZ
jPZjOdlfcJ6IC8mGz2FwX7qufS5GD3W0txmpeolntouTozBBJXB9tsz8MW/m7dtcYaIg02cVe1a5
a9qPaei6swYVtGrQs2Oi553uBnKMGBn5Da7r2cbHE4kZuVkNfp2IGk4Z/AcJ6BSqPqAYBfx4lv/2
bHx6rEZW/aQOVrhkcQ09NkTb+Spq45GEHiR2PR1o2xHT3CmPebPi4mppkkib0QxYWlTp0Xyv3a59
VMyyvBgKZ1tV7GFdBjB9d90sorSkBd3SBqA5kpiNajlWJ6ry6M6xpu8R6pUizB6dhXguiJXYk/p8
wuG3qMLx0jWKQHuiYKwtucu3ODdwA1iL8SAjtSipE2LOB+6zwLXeOqYkoHqxizoQ7eCLvyg4A3ws
820TOsOpHlCYNS2zuzwikWtu06sc0y/b51c/KB9ZafenORyOsggvFpqejY1+Fss7h1nWIKuyE3CS
I7HtUe/dZaP8lXjoIhwkWVFvJ1sNkKSxx/S26JYsAWO6FbbZP8ykYQi7fnJlfT21Zro2IBfkfl7h
Qt0ymsVJPvinJsF9QAws1GUtK7IKPzhua5z1htgy8WTtyxMC3bpJGV28jjN9amlmqAcqNW4zlVrX
Q2zdjk3zYg6Mu0scZFRglTkPEC7ArLlEo5Ypet2+REBEJUkdHXFu8qGFzB3OgML9mPAN3TwKZ6z2
oexfhNXMJN0lWwtY3zqdQgnyG6FW6aJ6kXwzo+b4pz6BwsJ8aPDtl9AZ0QZwHm3TcYQxntPau1Dp
loefsUbj9rvQGMwbbqq9M7e7CcYopMXmkqWfddglz1OBlQ/80aZy5eJX6MPrQDgUNkGDazgnxCPH
zuMY+baA4o1jZTl8WGBg1fKQKHjmvkqs9uhZyVcziXEXgq+F1wdgeczea3RsSjHUpSQG2u+Gj4Me
sTdOrLjIHEeROzc/NLp94EhOWr96damUWAXyQTcVdn7CpaoNFqnHPPyAxcRzbRouuW9EJ1IQquJU
V3l2Cq3+JvLkFbOj5KT42ApwJnuVUhE35kFK94SWJYLx2t3ztBIH053eomzc+JHI18DUmZNxaZei
2Zv4H4f6y3YEyfHyO0d1fHBEAHeMt7QvTYxYus1uWw/XEPBIJMg62w+dHGBEho/Iaft13MkvGLfN
tVti/8erniz+XkaRLbU4c+C1iMOIQzRGF1U5yR1i7ysOL0SXakzOLlk2SVupjU01tHEea6FZHLhR
t0uCnuwhWx9pGB4EqKmTq4qDn+XJ1l5IeSUR2yobvhM+/hvX6n5H8XPljmxnctYuxqsWAuSaieeW
xJ1sjQQ32hDRiLnSti7L9msfhOg4h+C3LtgxKRTjm2hs7om5oWUA3raeqOoXveFzIAM4fpSl5zgD
KjNNc43ZgXZNWtbKs8j8ZkOEwFxgZW7G01AAj8vYlEOjKy52FzyEdFyXxIObOZP4si0r2lqXR9Mm
yrvyKrYBLg20gpP2+pOFbE2BWrRqyK7KhvwST+t4THk99UxegJh2BT8JgQOCOy3L8i6TOdySHgqm
f477+aFUCEaadCa/mUTygblYHUOtOhduBxQ6MM4E9AUXCFvc4lRUh8CZbvuom0+VnveGFuGJqmVe
I2cETgiGG5dRgYUpyd8GryJRNkDdOrhPRWeYyB1bjr0JWd1Mec1oZkaJToxQOjNkz8v+kSRyMmVc
tB1m6ninyhgYHsyGOCGU4LCABZYaHTGQ3k0HvrdODUj3CcFEPlkYfcz0HO1gaFRXZEts2bhvyeww
tpE2t5FVt6d0bLsN28SH0B/guUrvNlf+TZ0SDU3KM1evyfnTpRZExxKvoechVyfFeM0kGn/q/+bo
zJbbRqIk+kWIQBX2V5IguGmhFkv2C8KWLexAYS0AX98H/dLRM9Mhe0SicCtv5knd8S1sK3DxhCU6
Sz5O5ZvdOjYceYSSFLJaEettOADUUhe0/Ayzzg9d4OBN+x0DsA6VqTzwNrBSXGmfrGRCrnALN+IJ
aA/kQV6yUoNrtZz5QLG9ubPoMtt3X87gm1dly08zUObRZ78aAtDjjInbH7PwIrZPtCbgVjUzEwmH
NUbsi1/DGOCijvszi+3sCJ/KjChGyHe8gYYJcLmLjrt2LHM326jqs5ICcVCo2w9usYoduEM/Stdj
cUJRGaky/4PPszwORQHB3CDNUcRHi3M0yqkEPVfzG2hVdpc0XXm1XW6Fkw9ZMgbRaBcvPOw4Mhe2
0fZa/5RD8qtIPiT5lZNcFVkOIgj4w5yDTv61vFbTec1eiz6jk8QAhlKl8mlY1p9WEj/HgjYZqFo9
5ZFZD4CCIY+sdR4mwn1um1ShpwQbnyfEDBfzPpIm8da6Zw9sHpSPrxBivudQh2pXzVc8ySbsLZie
frxcpXkyMRfyviZ53jF0XPoRf6TX3KkV3Qga44NUnc/7rC5weeb50apoOMxiY++KlDrMTnR3muOh
mZftdGIeuTrIUbDwhgdGuf08TIAT+vm0tCk0kvgdvzQH6Vj9GCjUhFLUnJQSBDuc5b44o4Dgyp+P
2d3Q3J54yMxwYzIB+VI3A6EsIQh0BVzwvnoLV70SGG5cGN/VyGjWNG5xXB3QHPQMX7joGNdS87PR
3xBqpipGVzNwpfL/KuxQHHabU9Amg4b5iR9NQiNcrTi+r773ZsFYgBI+G2e3mvCN9T6BoeavBz3u
PAUJRsYWe7vRB9DRh+LPQIc8OwO1HlkO433hx84cxcGm73k+1Rk4ppjLiTDUU9SsXXMYDBNQU6C5
oNIrz8meAybfl1cvsznCaloDxtEpbuOskCqz5javf4qRNEM89GhVJvJhUykRKazJdS1Tuk+5uxsq
uQSi/cwEfw0PeSmsmnfqUPIb0JkD+e02VNKH0d1iujS1weAVzN6uChxowT3DFn4DAgj/1iq+AzC1
cHL0h6BrKSR0Fn1ySTYJt/zlAq2FgApofPMNpLX/wxAO/iuDR4IdZFl7PxzhHGcKaXYYMCD+W5zk
NTWb+F1BfjhcG+002I3ufB3GtaOepMpe5cKxofL+syS9D3hMXGflo3fRQERTJ4C1/ma7GIWIVuhw
6OkESIDYVy0mRbcdPrXBtbOTwuJG4xehqpYXgDVF6M/Y90zPDhn4fRpB1B/PLe+o00/s9pyTGpmn
11jcmY1oycIyDTCt78qvhMOl8lhjra31rjvoJ12CF7qajlZGoM60cKvmgFGkvFk5DVKF5V7jZYQ5
P5oCnkb7RzOh48piTs76B57Vi1qe5GRynnT8YnIQMeWy0lM34ZYN/pkNucuCvh5elZ0+1dbKBi1Z
iZL4GUEVtlchQerpNfNjQKddkB7SbHwxM188G8h8u64kutCAlVoM0JUFocDWy6bjUGLEKq0mssYK
Ua35mrqWIDuULDnhAB+9+U8cDBVhCnUf+vjN23DigpvKztAEXYOAVak1xENUegF6nYsvHFJ3leKA
1ugVWMCyYV8w8RerBNvsw2sPYjAbgTV9VzWUSeqAKZTkKjF9W46aw96cmYbbFg4W2aTRJe+BronC
Vaz/8CCqfWDR5pbUxKEG8YVZf7rlBsx73UhyL+nZtFZ84BUKp7ftPC1d/G54pxODWt5p+aNngHm0
61VDcFFVJ23lnyRtaWrqW7xeOWkieeh9fPELhU8HGqT3sCDFIcjH4ILaDPUsTaPAJott2w0bSLv6
8suEHhXL/ccsgdeprp9imr3RwWaaDZaRJ6tLuVy3zhMrZyscGlKTVKYB1cfc2Szd/GdM/60o78GQ
Blz3GWVTEryXoQ0eJ7/9yQE/nlmawJ2c0BCq6b21Nkur08ioG+QftxUMrXjotgc3u0ypuElP0idd
TQiWXM6ob0Cw8jwu+D2XQlh9o89kUI8tq1g89RSd5HsWgRwRNdYINWV4+y60zUzUZ+CbtzS/LmPo
Hztra9V0Ibd0LVMsVROlwhev+J/kpH5Vjk+IKDb7I/6WU9FlwNvBqIc5GSaK5izzQXGmTAt5M35B
ePab9F6xLL+kq/w7FnJkL+omx5XfT78AH0g9+FLERf4UDunwrqq+uyEYXjHw+ovLdxiOWt1B+p8G
cSs1mJzFBIPdSMd56ZHuSsMn9TEMX6S3Tw4BhpNM3RN3xJ3fV3iwpvpfrYe/nslNIvj/fBQYIBMr
j8otCc6yiJN0bPd4FTO6gh0CE1NAjtVcwATHJYucxeAaEKcAinkp04nSggYi+jgokHo9bUQyPblm
fmSSatgbYH6HGv3VGHTW9mWbXIwWDKpbYW9ZoHNXfds8lFebqflai5xYXBpsMiwRMm6PIJYZyTaZ
YebSlJnlfIZtc4llu0+zhNwEblGIj6gVU4DXoZWJuWWw23PiSAY4uPygcjmyJlSZMZ/lUSsOecn3
62j6U7HjaRtD85xLOR8GVKPjuLhvQgQstjm8vXVIDjPDkLdud8zEDPYG7eGwFsAIznPbHrXBl4LW
2Zp9+rHy+28rVzSRjAXt4Kv8MLuiOHZlgYGQNFftOtfYQ36RlXsebA2QqTJOZUdpHt5JrPjZk0BW
9gPzaWtQgoXQhLycJNb/fYJfKZSjE/PhiGxPU41ZtMHZ1AmMRtzheSCvBu2s1xhi4n4LEZxlOnwM
gvPSbNPfiCZRyn/0IZQoImtlKp3MGk5P5v7VniuocvfcUOC3CLLLYDtXa6nSs9+N3zJzyguX/oga
EjTVFnnLJj8Mu8wPteoewCSQOZb+b2tBhhSofSPRuQwiIECYZ2/Oyke1Yv4veO7Crf01TftoZQYE
rtUIkB8xjwrV24wgnIqsRcM0j6ddTproMFMPAJ0Th1BmjCH82+sonPnbnbjslmjIq1mxN8MXRzID
NWR1sr/roLbqY27efcnXC0XqZMuR1hYBsJSilyd6M46tRmQmhAVvnbvXurbcCLYKkfneVmJmbIg5
b+r3RRtPxL8xvOT8hZTrhv7QPds+xMOholhg4/tPVAxxF6FiAzn5d0xM/1SZMAQ68VWWT4NDgRO7
MwcFpiE+GSBYmmu8PNQs4hqPlauCvXX25kMPAHDxe7CbSXHSHWqOSUfVvlP5SVIPfc5E+V15dCp5
mtJvzME7u8Fc3K7zGDElgdbGyGsN/kfP8j5Kp5zfr6SghCLRju/6SCHTIsAn2TecLtWjDLAj0CrE
nEJ7uNtSLzI0gr5DZG04SiE1hMjeaTNcTOSjyVG/nS4ODha2vpNyzU+qrgbH5L0wO8+I3RS6LETb
Ns7z4vQviaF/YGbZaLr/7IBmmxGF+D6J9W0R1nRa4pNloLsPcT+FGVrKnpbn163MEK6kRTEJa7CD
zvn4rA5USrIgGTXLvEtozeVktNcTiPd9AdL3SL3Mx6oKMMySFi3Z939yy0qupWPapwBuiuXHHiP8
8EzrtApJqix0+2G8Vd6jtQp1mSx9NBr11ZpNfuV5GIbCjEDwgHKA+gZEneRC6Ze/O/LkaAJOwYJs
ViwJ6xpUXNON1LaCDUBTEAaA8RXhkM6ljZlo4D1eToFB4qRlt2E1yTEZ9BlPaP6wLvFfpqIabv8S
HKkK+LkAHzD1WD928QqD36t/BGv24owFHduV+UTpkHHLzSq7GiJgjhjZ4KXOQ24Pp2yisb3MkmDH
IlQB8t1xHPLi6rg3dFtbQpnULK6wFoEJ/e4aFVp47I+iH+i389n3s/TZ8l/WV+Y2v1eCd/S4su8c
i0dW78W9fTBXrmKgJflMqhVaDqN73MNPwti12JV14nVhnbZX7mEpktsIHI9tIzu5c+x68DJtQuwj
amJGg1Yn+IX1s+ZIwIAl6zq7jHbtYOuMsSGJ4Nj31fA8GcrYm4MJqUOqrff7UwnHfx7UtAEPSSpW
eqNh1iCmc+qnH0xexTvpx090p8YPyn0FeEs92+ITil5JVQUzRXi2uPebjWCMZc8XATO+eRJGX/5I
jRKtGYfcIe4xT9rkmxZPS8a6mghtlVx8VPw7KgFTLYlu/NdmiLHxqbRx8awtnmbRynvAavaxHZp/
2j/MTjCFrYYSo6rs7pRvmDXFzclf5qFccR/k4eSyOXeLvrgZDAwHYGLw+XNNVNSEvt7rD8K+G4A+
+cmy08OJ6HLRcLvPMVhWYJyAJTsuWXQtgwFInqCGYyRlP7njY17flMLAIR0kmpxWoJlij6U3/qVN
b0a6W/W1KOifEOnwaEdW0L15WZecSW6cx3WFa9gTTTNbK7kngi2K7X6as/dj6fjfplUeM8wiZWVT
dcOMN5wtxVlOUD/zhv45ddqrKpmssEqymxD0AMQJNFmpnBvdi4HXwie0+N7kb13nfyXJ5gxcChUi
7yOX22zw7Jq8A5EZC+V28I/kc8r9faAkG5KrBJsDyiqbAMot5W+glj2D/HgWW9M4AYjmafwjZuoQ
A9xkO0cTiaVadFclqziacfprXHGCLZ266At8mO7BIGDczDEs14auxoBhkFc9KVjIcjt7ZFE25iPi
Gi/XyWimU0xqe0dpI05AOvVY3Vct/Cbscc4MMUu75buc47NGAbzM2vo9U3K0ywblhDm4z1uPxeNW
J0Az4A71f5LGe6FcighU40FxEroLJXSDiO9v6Ij0NKxjTOq8/pPbroqESA4Edth60yy0FzLn/JwM
7pZedSSdywoU7L/BzeaO6cHBZTpE2zqW1wpTh1Nw3yLUkvfk9BPT+8Ui2+eREd9xp16ChQ1WPEGR
8ouGQty2JhMZj94GcNuItD7PWbpsfcCf3aL/Th1Fh3xFsg9iaVmAK2XIR6BpGAKslSsYnhEvRNSC
j9o6+zEh8jamrJOwrcxXo2zgAGOCBMymt/Hk7reScaebTpVXPjToL2iJEFsJYnNXmJLgSiQM34yu
MZ/4ydPiTq+sB6i3qyT6HFbZk6vSN69K/N0YEzYrW66mDfbnkzIKvvZB/RWznsut+aD78Wiu2D9T
jnEoL/7L///Aav1z2aJeBIgd7lb1Gc+SfQnmI/0q702jI81rAlDWqvDzJixVdysLSpsB7dJY6mUS
H+wfwPpXQ3FoUDET/4N4MLOGTdtNM66fSeN0kZ4LFv5ixckpKSBpNC6qenDz41LYHNNT8k300oGN
bpSPhDiR2pXBPdD08IDCbL8bPuV7Zdq7od1al45vckaA7uKkHTfLbETJEnNwVIbxRnv2Xsu4v3ms
lnbD6sLBNSbOKH/65QzVNWVZtPhzNDqdOgjofsfEdh7MkpQ9zJ36yDscv6HhvbZ2/UcXjdhtAtdF
bRNjG4lUW1HlZU/kTT209CQ/NC3q6ND7527N5c6iqTgqjZ8x/2fqiv0T6IF8j2L6vQak/gs54wab
alJu6lMWliZ4OK13LAUu6zepD5b15KzVcmsNrAqxzTPUFgTn3bU7dv3wNzMh10xGf3Mc56pJcpYZ
u1CzYCfjdK8iKZ4ql1No2Co64yD9I7y3s07mOWTcXo+so0f0lzA202nvB5LI1Rg2DvRyNy0/OrQX
r2zPq0WDC6EnuUffmak6pIXd186VOg1U2k5F3jKkVAE+xS293bkA5EugiKPMiimS2RBYK3iSNlsJ
VHJztgMif/TWc3g0Ro/FFCW7Lgju1/F7ly3Y58Bt7lNqovfWVJ8RjNJIgf6D+A8rTS7XKjUEin/J
ldy1WTJiXKHbLz44ZIsxuo2f003oST/YseASv+1NyzrKvQKdcfaSy+gBnyLNd3CRCnd49rrVfOvc
4aFNy+XoYC/aFxTzYmmKO7z+1HgZ3Q+YcADP8OBnfMlJEmLyJ0G2d1zg1H0dfE3soXa9Rz2Ty/uu
FuZ6DDzzB9ndGD+Hwe3MT77MWjD3JvhdKuMfbow/fsvpLBcbycX0UGNjnx4Hwdpp+7fU9I+YvYyr
nwSfwcDmLfmcMnva1914FYZGHiatRfFqVh6LVj2yzDllsRXVkwkeyrEX2J5rz7fHejXcm4BPFJoJ
GT0i07JQV2tt4NAlFce1fQbsNETdyCU9Ae53yusHvhGvPmbzJzsr4efUREd4qv3emp6DXDwO7XLP
swqfTGX8WVcdXNuaRg3bmdv74PYuN+luXweie53KIiU8z3a5zkGFJnRhDYCAKq4xhDti74EA/ZkW
huU8TkkUmBOhDBxYL76lrP0YIOPgw/d5G6YCRg0+JAK0Eb3qTwSrbwEm/ZvifiV62iiNrTc5mH+j
Cmve2z0BYclmnakKDljG/tVufqosb3esNKBTOHzBV+oJvNSJo0ZBGdf2tzAXWLo94zw7C//c4uqR
5quvaDizdeMc2htrElqBAF0lIpbHccQ9lHoCNn0u2T4YvxL2PeGcNF+jxcZgIm2WJvMzT84WZimz
q+6Wm9nmz4u/nhLmgcuNNIp6r2pm+T5GD2kWXxzcOegPaeL+nSxqOknZESy2lwuQJL5LI68+Tz2b
JHRPAPhOIHHSvRf1rp7vNC68JEMP9TXIA+CoS3LpTITpxKu6Ax6hJOydl3IpjJ9FEsFCNw5S5Ke6
KX7M03KdGUpuHYvTk4iNtzaO7UiWbRCuIjLatH5y3eCxcdF1SR+/xdPdyCgZatyRBD9qL17DElZ7
/6a5zmIf+SSYlPz0cAX204dTqQ+8ab8CowMdsbjGEU8Yr1n33YqZJSnLe3YIWrB/AdJiKBNindst
D/Ngk49fMDg5QE4g5qr5sXXHyE36IJwS5xrkeXf0OB22tPzBCczfawfmviPQSC0hBAkj8N+muGBO
sYW77zNAKnytXtg6UtAwWi9JnTn7qauQ+WKsCFn73pufiVMQj+jhYXX2hhHaalTNgq6Kgv3WsDCf
GY/r1qFX0fRblDkbBvEhwdUdcxEnWGIc/ViYo3602/ktcfK7GRSMuatz3GgkVzul3a6VM9MzxnpD
2lcaiz/jmK6wiRqwJ4XXBomXCitwrWjO2etCdOuAbzU0TP8yx9I5ZYkpwj7g1kRvyRgRef5CF/XY
2EPA7Q4Wn3FUNeAQA0nlQivQ7zXvgroD29E15KOHejlB9SSWts2FnikvdSkT4JHiu7fM4kYEG29g
y0XNz4HbVLwFWCw8zgFoN3Cvdg7SMqADIDfFi4ONACljMa62Y0w8NzEr3Ka4rgg6SgJTRhs7CMM8
mJ7ehFt6XBK9nrAAcYuCFcOvpz8gE+OyI1BQJbzFLLq498Oc/53dGFg3lcP88WHlE9zADH5oDMQo
YkmPgdvjI63i8Sa66dPpM+qO0EFDayuy0Bj+lnK2qFpAfJ7Ekyidz9reCtZSKPEKEtV+HLHAjT5W
P7/+GXS5cwgyYogt5gzs6tQPokZWrZ/C6cGnjRJ57Wid3hdFbIe1Cv5WZnyHuCPOpqo+VhqUDtkC
NsEo43vpD2pfe4GKfAkDpgxGRqnUj6TFzmi22mvRajoZ3ROS7JMaDSfsOWmIX4pL4N4rP07Ofi4p
J8K/2sBPaNjkJCvJLXrdHwu6MKKuQ2iewAQa1fgT4irjhK3IcnL5ODpF8V5PrDKNgpw8MR7rSlTE
uo5c2hkPs1sQrP+04iEvHE3FAZ3oTJ5geiZbOsdAgjbJ+54l0UKtgKpBZM7JDz0IPNNcOx9t+6uB
avvk+vY+UMreWXJMuf507ROfTff0/7/p1LuX6fhmKc8IlzGF1e/8YUfh0QE1XVmvHhHU7Mf//1HZ
X5VioVRiLQrjrSubRD96Jp0NGMm860CR7Bs4vuqE2GyQ4kVq8ALAHR01M+Fccpdexq5/4CPgUMQB
47rzk50aLC3wISRu7N+asl4f26DILrjn2IJuYatR3BfLOYI/pLPBretHEONsdFI0Wzx5mDVwdYyU
dx1Uwe8MY3wEpaY9rTax/B1lFC+6Qzpzt/Jg0tovoIgO1upPj5RknKbcVQ/KbNx9ZoNSbL2cyyvO
YGDzEnPuGCkHx9O64NRoUFgYjNAePUAk+1HKT0qJRJQyuJ6mIUeC0HinrXZkwBJsPVKTMy2uaXei
4qhkCIXSymK9N3HHznWVXyHAHqaZgqhEGz8IKxut8UkyEvg8+Rr+KMAilutTI4E4qd2FnmkFU1AL
6oLpgrTa+ByPyIDjxhlfxDUuWOVbgQKUKKf5gMuFe7do3y2PKWjFjnforNi8DS7bOxDS8th5lXNc
kSNJZtIW0aAjC7/Rd29O+AK3XL9qxzx6sbW3B7PblDwg+Z99bL7J7brmaz41lrNw0ukRiWyqcxNG
9YNpSnXobdwIqVuI0NNMGH0BxkzX3s8gBbHCO1N+ViXYASPlGxJnz0kj6DBG6+aP3EiJJk03YFOg
kOdcxZ24pflT0hFBePQh9Z55koO3uaQYr1cZBnODfQgkwID0cdgk5blK8FOYNvPIvF2HgH9GCdE1
JgHuWhYQ/O3nz+1D0Ay3IV+JJSmuERQY38qi/ercRJ8xrmYHyeJj3zVY/WxCMZBLmGjdHpvDQG0x
CUA7ytcEFkUSMJcDoakmZj9tsfHQ5XfHXv1Qja8tj/BJVvFHt9Z/s5XqXKdRj0Op/tA2+wZT0YtQ
6M/+OHE4BOh/+ssgmEWbJjR9lnhELqxzwf6NJPT6m8w1gHNgy2WXocEZdn9dZseg1MPn5xjqM20n
+4JJABhPCwqDJa0ZxgXDt9EmtGOuzONOI6ozNNJNh1ueCZsaQ3VLjEqFfcIl35DlQ14MsBPX1Dsu
bf9BNUhJ68BBA4kMtQGupWCdLeUY1XQMPrSfGrzVzTXlerPojr72q7tfbSN/sRYyMOXQnIglfdEQ
eGkrbuJFaRWXzk/CAhsEFSMYAHQuLquKpzOR41vsZHRZVWz2x1Rme9iO2QlJ6Z5Snnxa4/Jbxj6g
KO2JEKRVNFM3fSDWyWowQC8eHD/0EY8m7LZX/rJcXXLpRmok96NNi7ZP4FMTcybXkPqScjsLsrLF
KcdfozCqr3jxWbFo/21ZNlZfSmgHEe5vaWT5NVG/6lg4Z2MpdmIwxX1FYb0Wc/4954BoUZIOM5Sg
I509b32yXVkz/tQybQ6VP9kvAZ919m52Vv5qAmjj7kpFOi2cYVblb0XjQ4Vv5osjBgolJL2FYkBm
BJN8mSQyaiOwZ6vONvdZymXBs67OnANL5NZQl8nRa7g14dpCoCk4MZrSCkCPDcHZsnyIznQQhaqX
P5JUzxfhthEKAniese5Ct8dMvsswgbFbNO1wIcgj5da13uIWWzFPZJJJDeXobRmH62I+BzBoicvw
wBqt+7mWbHILbAx7rAMpCtWEiQmNCCMRvPD8NCTB6zyvOCwrHVCtBByZ/9AFbCNhnAa3ylPraz9l
vIapf0fVL6bPTtVffoo/15BZcqLaXbz1lQv8pTzzOq0eDYjG/OLpjSZWAyvE/+WP9TOY5V/JrN09
WSYfikn/F9NEAS2DDFHeIgU2LV+oejDjp6zfYqk0tksgrWShHupF9DfhLFzUc5g6TKwrFLE139gX
vBcK1Hm3pyTbuNIQ5L7W0ue/yDOE6sWoQIKi7TG7YR2x1BwFs0PwkkhpCLJs2qoQl4wDLFcGEkTD
G5nZ+KVZ+eXAFfjtg+UClmgDCes38IC7sO//lY5d/L6AzqH88C4aLnlWKmvU5NK40HW390uE85pU
8Apfual1HK7TQjeWfLVB0B0SkK/7spMc3/X/JiKT9jZ6zgATdAcHMNAVwXgI3AIMcLBEohk+Wtcx
9lni/ctkc7cT99dAGwi6TK/Tx0DgW1pr/LUW1s/J+lsZyZufeNvlL/+05LrsLU9JygjG9ToLTB6r
nfeotA38VWppN2zm1ffZTdNOB6INbbTwwDMNy3IsBm+IJKkijPXmEln/1/byJuXkXrmL9g88Zg24
k/yn3XDbXKm9D91kffLs7Gx5xXoK2uV3O7E8TlKlcDmu7iEvGfLsrvjtu7yupyZhbho1wGPm/7V3
gVykzY/0fUFFPxCwcz4d/7biKdjz5OFt9uQXby7KPIb2mOPM/tUCiEMzpHFhXS+Vdo2DSD58o89u
3J8htVkuC86+qN5NgbcW6Dz7Rhpm5LOLrxLt28quIznp2Xrj+MUprKwj5AWGelw2LHS5ydFDYW82
Hk4bbhbpAUMxxXPABK6GXT4Ftap+E0HC01Y0xaPRWm/S9vqDrvTb4JNyNoKC5AMLHNVT8ICp9Nxx
tWvFVJ88D8izETRZlA1ZtxeuEcqlJheztNHKQoGwSlOfFpnyScx/06Ck/3Ql020RwTeCjkCk9+61
copUHP/uMBGGafE1L8sDENfma0iSX/bghzWr5R9zCmPP6FGsdKCcx6FC8cao0mrUSKrPNiM/76LR
dTn9iu2C3jgXi7AP8RGeL8lgrbufBV4A1y08LrYVJlO9mpELh4wLI12SzLN3vheo+Kn71/ifptIk
zrFrcNKWlXiJ1fpi0BhKvo/yRaLhHCH9tWuwXqChDLtEYX7HuowwsDji2OOvsCotXuyJG8ciYeZO
RfPMvnjca4iG9wwwBzz+cs9jnL+Cb8Hv7Tu7lj1WB1KIBvo8kso3Tw0zb85hlSXgA4SJxU6MfxCA
vodSvxalFx+QXuCMVWV35KqoXsxlk78CTGQ1e0MBuvnaPw8SGJbMcJ3g3G1O3uD+0oughcE2muc4
Ga+kzjVsfgzG9K6Xb5lpPIkgwxvurcmxq5iF5mZw+YTgIk1cacLpF0Sm9EqZ6E6lUp2dlPolX4B1
QPC/qY75ByAmI33X5w+exfqjRq/AR6DtqbxaNam+BQnqtSP916U8v3qgknQVDZUpVILFS9Z8phbj
BIxYfZlqqmO8Ea6top/eWUUegTNToVvRT1QqH9ElMQGffOsCA09tLwElo/ozmCGvGZbz5Co7+Vez
C0W0wxsrgh9Guli32fav9KLcpdm0v1iqbfUTNGr3dkvzDRLrrkzAzud0ZLx782/tcQPGXuleWq7g
L6tek0eaZG4jzh1zRs7tzAtNz1WQT9c69T8cIw6OaW7ajG/TpXGK+dRUtXtlsFhw4Vz9aYTL0Yy/
Zt9qHmxLsvRsgzzC4lG+NPEfJ8EPlLFPZaiHHshFN0/ZTnnkbHda41IXOSxVSR7wkJX8pIIlcwfj
RBgwnnyQ5bbTXpjC4X74bX7qrfI3tnT/ZNN6QrZyYY/M5GIEDDM96eRLsP1bQYM9Pw5fzCIfCb5l
eM3A1AXTE6OJ8aj6+R2WS3nG+A25mI+FzMT4mXASndWAeurQncLfKRsOcWl+9EXyZNFLj1LC+6HO
vwtBXaHsYdGoieh08eaWQRDRO/jI6gfAZQY5IV9pMk747eO36UhiceqbXhZQX7Y6odFOFANNwUEG
ZFHAs797ErS1JFYS8a3EuGfEXvncGskd0klwtKycs5arE06mNbKXPqHo4HClM0sIK/Iq72OJlb3P
/Mk/b8HUpCjhGA1dQgilBcyNI5mmsg/KwZ3b//8YHA6dtpbf82xkm53i55SOE5KhPYfuPV4KE9JI
w8rDD/Mh/VpVlTy1Vz2UfMTjX4pSnEgpBd9yZq+0UcOwKzo914CV5YL1AHMM5mmDnDSZ7x3xn8M6
gUKnPhL34WAmx0XnBisY7jEeVrvGTd4AcZb7Dsk0jLl0a3SWUxnDU6I7Adh6p17BWf6eFhs5scFT
0S/rvJdLTl4xE3DlQbC4mkXgAH7r2mgP4Rt0B51LX6IF+mv53dHpgMPIPoc66UQFHnM963ZP6zbL
YnjvjXjSzfSQcRoyAFYMcbyC7LSTlC3adDZzLVY0h4+9zHfSRp3Bh4loq+cjgdo0LAdGvqEgeqcw
tTou+6u8SN1D7+MF7PFisrWntcJRRARIYXH/JO8IAm8r3XS4oUHixKwUM7e4hv2vbLIltHSljlXa
3OOgX6JsJhJeGALBjWSspvCNR8c/se/scIdBjZbVSCRQ+Q8xwyMRsjECTfQPlIEPc0UpukF+Wmw9
TpSUcUaDzCJjCpXIUlTKDnAyPbM9Gob/XVViwCgaYPN0WaMrtxcoUC1UQz4Nmg3DRjCOlUYFU8U3
H5pFgXlZ9I+t5w0cyb7ZIpB+s61JWMpmGodD7y1PtTXdlpyZAZ5AfGyq5Z6QfG2oB4EfTFign/83
Ru6qNbHCecJGKRurvFWjdzYHisk93b2ZDisVR9ERYEJNLohOPnjl/CLB/MNQKc51ag+R4dLRxcVj
p7Of5baLBhlg7QyMQVz/00gaBZizsr+YfmX+v/rYW3YdUctT06UwzPutTEEG41dlkzSPh4U5FZPC
muRThOq+Uwl9G/1q/s074pO4pcmyauvQtjwJ85D5x4x8Lfdqmnxgf3ba/UjaFPxRJyOEKTzNJRSu
ydMwdjfWYzCo/MqSDJVPz/UBHOHFVhllgMV8XZjQI3Na3soKSOSq02WX1z3vxKH+CJp5CadWzJgz
Ps1WcS3Eg2ETRDlYBfqKxolK5wNh4MrCM4czm/XAXN+BCCbkduHW6cQ7B5o+aHYReJvUzZI0l+AP
JlHD8sLAyCGn6ldONQUrB9jh/IISpwl2nRw5n3N2jTDByKUkkKnLJXssFvGYVtxk890kkw01ziBA
xOPsOFv8N6Y1r0/HF49Qn+9MPML9qS+epZNd/mPvTJYjVdYt/UQcwwGnmSoiiF4K9c0Ey0ZJ3+M4
8Gw1qxerjzx2q8691+yU1bwmsr1TuXMrJfDmX2t9y+ILyyY4WB6xM1MML1n9gUv72YJptvPjGosF
1Zy7NH9rVvoMbN/GL91dbp9FWT6WVvKxmCUKUa2Ar9QTXj+F9AeaKIwtDHvoyM3O0Tj77HiXDFCB
elXqjXbYoTRrNacQcE2wINEBEf4GAdu5hE8pbQy+OW3cTAhJroaWR5ZYuIcoo0HT66rHsodnUFP5
bvUjxB+bGYAAZt0z7YZCxKLAW7YT9vRDiQY/dYORoCKO02RkscvFe2JVrGirmlfWcHJg7XQ7D2k6
nrptQ4mHTN34ZCFupZNgoG2ZqGatR/EuFdU7N+P6BqeMs5NK7msT+xeeS177rduyiC/XoQE80Ne/
Wdn1lXvoR7Y+/oOxaGgfyD15ChCvoD12yPZc2fQe16ux61Bp5wldw7QTbz+59leMEfaezEcYJRhh
CkxWW2+2v6omCTkXU3WPcWCrTmVd+NulwFHYjetYmtTuvoNzJ/1569JwhpLLlMEoSJFW+JUndk6h
yDkF8RtWsnE39v5vz0eHJgzxQAsX1/ZPf5qPSauYOvID3bDQX4bReei9pNvweF+cqnoOZBEya/1q
Mus49OItiAbOh635yzDsaDWNeuC05G+iAyASJKr1diknGk/I614Y5xC6pQMSBPpO6/oXrqK4wHbd
ED9pvOpKFwsZGnHfYzC3OHcONQA4ciE24RlGU+ouY3DNrL1NtyP+VxDu9s32nUPJ7UtyhCIQQFW3
iyV3jNOjuX4Hxp6mgJGzS8Vb5JY8DaXlAGIZykcOrVC28t9lhzHQzrOXUrLkKx1/6a6CwIgJMC3T
e+37z5ZKab9IOIwO00GuzD7HoFA8wMeQFc8CaBnoD30Vabs3u9XNwF/QWsuw8HOlcEI0Shgx/Dvw
9geK0/AyCYeF3Y4QC2eMPmsNG3Zu3hyDiHkZFnUiDtNcfXCz2OoRyFLbUJpKWHQ2PQTdwrn39U9t
L+YpKZ03Gzf4CGRu22dgjhh8UZpc4PbRy3LIE9J+dFwTR2MQYHvo6cu0JLeka18dKFWIjSRSFEPm
4o1IunvS9kS7ld0eWnLzjLKrdDPCsMsoJux7/22A6HvxzJr7jxGxqFP3Yfr0sClnt9jZrRqNA9Ud
3ynyx6Z1C1ongtLk+ITfPtL1sTX7Iy608xIsfH621jkSM++cGoesLh+jnAUHEoo5Bwi+JL4zF4A5
zj6IKdz3odPxod+yriAGviSqpqpA3qreXifJDtmOnELbBnpfZWUfnS7fnHxSKO+OQ50K6Pi0OBhu
/SFqfOrA77ggLjMVRm3wWmZHMbrPHrcAWUC29mJy6ppQRO6tQXX61ZuBGDi2mCcV6Fu2xoRV4r3a
nNU4I+FPIxmKBdzCxEPHGiy/nuSDsRwslFAmLpTRj8uWo/wT/i3wNNPwJ9Y/s+HR68SLHCoOkKbz
GDWlyxtOSqVKyfOWzt9bSoGs4RWggwrgg+z5t6buN75lX9icI8Q4ClCVbb4EJaxxzz36kpr1GFgd
X7IoUbObiVt0FBolW2XKKDbnrkKiEklLFGxbE20k8AfD1nL9vTHgb5xgkcdYEnqD2gFKD3dOUljH
LKBm6e+vI03yDGPMnafmHdw6bXZTiwiC8WKoP7Vqcb8kHUprXL4TMthkqbr0bJEbQXoFQXDotnlA
057TvXu2cdVpFCNmlV+yZistbK6AtR9tGIxlYTF6aejS4NLJnUJdCztGiVuV6y+uyde+8MG7dsRC
TX/gt3F+ntxP9jXOHNn0o6cSA7RvSGvAwfCaHFeXDI4w+XohfrSpsW2NDHu3wUqZ8BgaOQskVdSV
MCjSqFYyLheHNGpwkJVIty7p806AIkwnaAeRR4lpPn5mMWOdAgIoAoizsZ7aieTuQAlMWPnWwY/b
C8ZgbiJF/lrr6GCUrJhjReCWb7C1iAn394rV4QTH4/JV0k9A+SKFo12rnhdBZSRq3jdehWNe+iFK
OcHiGqZ+02Sv/J/vGrq30DvQzo0VxEKbDCwLjoeiP9pM4b2IdQVqCgd+e4trd9q1BucOL+Mnqwub
r7Q3b6J2j5bdLpxTfR4K7Cp3KLt852YOsyaTjxSvSKqr579f9FD5zOZQhsZc/+zZVyl/4oFdjDdX
TV8RDTWI1H8/2c720WvhrODb5FALH03eB/SUbnixGFspmylNF4L1OJkMzWtY0Hdk4p4IE90X6cgT
oIBkYB7lukTCmU/vfHfALy2qn+2sflhV8eJxqTDWfZ3DIEtbbJycUVCA6qanTiI8O/5wKWa8/VXt
/5yVARWpAmDFC1DVzepmmjkbJMCRoRruRt8lTJ442zKabjHTXZTIAbcY92s2HhxS3yu3BbBf/AkN
kf0HOzkshvfaAlUg7CQsC+rI8KD6m85bPvLVbstocA22bBY2grG7VQYFG0Hmv01F8YF5tMz7ce0l
veugQIkqQGVZvvzF+z27FP6k3JcAGi3rMelHVuJYLMof/Tx/DA7vOENPuu8sXiL8/rVTP6SaWUJg
4FPByUIHy8ZhhAechX4WUnx3aQ9osFkiGsrT5DQEDneWnmLyzgNlW1qrbyY4dHps7pSPbm0AuqFY
SN65QwlLtMCA5m6DVv8xhuSRHfa3dCcszfmC949tyxgepjm6XwIouDxYv+QQ/XJ98U5P+nc6wSEc
VpZqwv+GvSJK7lWWX+H6IJw66WdH14Hd9q+piyc+aGjAoihkwzbQsZ+1v7zYv+ok6zfWpF5q8MHa
sXjd8Jg6Vv7ppkTeLZlsAlX/YIqFEt0Sf+fRpH403dX4fFff+U9aHe0NZJf30XemrYE7KOS4xHTc
7u56ZIkVDECxKbsL8w85+QYjbpKbihMw853hyWpyDoezzbrnL99+MVzyaP1UMISOA/QhKgBITW3M
sjqG2mWc75r0Y2J+W8kbFesQBltwVD9nGOJYFefmmNPnndVEPd2sfBRDR8NagI4/lQgWAeaEoiTl
YrU1OrMTPy3MbqTFNoFv7g78A5/yq6fMkbhgu0dmvLBFCqLxeeqcWxcOe6zhYZjBIyaxPavyWqLQ
kXBkOWzrCkMemkBPXu4InDzMlgI7egXPzLUGysIxamIO3hUG74rLPIZIOsiAeW3yq7hTgB55HJT7
p9DFORtVvQfodp6d3zLod5jofwsEhE088d/MxDRhVon4YL/WI5OZNiXpP4oedAH9h+0oj2XgPWQN
Hdi+UkgYIg2TxnlnhCX2nt88FNXw267mjmi68eWTUatgR4SknJ+TEXSy/IOswtybp3F94CLLv08V
vst+vvAtnucR08MMuoskE8Vhy165DLnhONiE245QMgg3lx8T+gpUvj+qM0tIleVvb87fxnhhMjXT
GIK0CSRojo9eVvzIHbjSaZExlIO7s5fZ+L148nFozZ+tO38pbrpOb4UjgW8yhct7uT7VNT7oWCzO
Jt7WpXyvWURQJ8qdy5EzHOKxuluDdVGrV2buatDrlnuirIA6MrxZsLHyrCjP2NmOhVMNZ+ZcDCQd
Alllw6VmTNjlpkdKByAmpMohOFkQv13SkMaAg89ER9UC9P/0bfkMo6qaGYTHMb1Yv+utog7HFt0H
PT/7QRLhRkWhk3dhrZ2rTx5SPKIlBZgJIPTo1zisRR8DMedqkqfJKu5jif5F4PxLeh4tdjWF8bTO
JM8ew5URx8NuTCrC7VczTt7+/t7JYSAibZaKgSsQCYHl2GIMxBjwBFisC1Vg/nK7dOXEAb5zUzgY
kdMfM4Cyg9Ov8WgU+zbp/5Q13sSqdQ94Qzt6CFEMFzJoa/WVBcfFuBDTeAoMcprVmocbB62gnE8q
zApqnwrn1sFnIsahHlE1oej0SoaQg2nCQT5wKD9mq5v2fs/8KplOg+YYKuJTlhV6o3IoLMaksfHM
eG66+pASm9mU1QyJKYaJHdnUzFPUCyuLh96hwK8xVx88Zweo4K2rP9qRnrOeMRTLJyv9zObWTQAo
IF+zvRoyxT078FjiYfv/QNL/C5DU/vdA0v/5P7q8/K5gkv74zyDT9b/7J5PUdf+BpmMF0pV8dH1P
/geTVFr/cICLWoArffpMZeD8Hyap9Q9YodLxyLfZJNVdUKH/wSSV/xCOMAOTTknTBaDg/r8wScVK
xfxXJql0hM+g0JH8UcJ3bOCn/8okbbWPTET9w27uyBT1M+7PxYKBTXeK8RBlFWec6WpxuKV7DXWu
mJhiYYWDZ0nl5FbPRtjbDZtUV/pbc3Qhglu4SAmD/m4tyzj8e8rnioP9b19twI3CcT25GvGs//zV
Nv5SKaI7YEZkxLWjcvxt0Ft7F3AngiPsT4Idn6PkMqgsbhsThqQL4IgzBET8N33ZhRaCKsdTnR+6
OX1t58Ji0l9mF6HShpF39ZIFjfuaOXmJb4hbL0PDuTyMdXAjIscCNpbx9d//pZz/9pdyfVsIuk9s
YWE/Fv/lR5D75gz1RXM+AbiAr2MdFQDVwwogiz0MhO6SzQ11kTYleA0ku9NoThEo7jh9n8inhClI
vALd1NLHCf5ip6P+DJvlB1cskEZwze6Twog2TZVj4cpVdfAt5uAAh4Kbmxrv9CmoExou8+ppOsuB
Ll0GniHRUTbtelzzERycDqacwnmqV1sdsyFVpeVWLFDzzNI9BRnkq1TIlw7HGh0zLVjQxqM2ndoc
b1b3lhV8eoVT/xOQ/E/67+2fT+m/Ql+lZ60/8H99fF3P5AWRjhSWdE1h/xekblOao+gCqw+XiWCZ
3Sc95BIuvDHSVY+n9sAlAPFM92KHvp88Rx1X2dkr/Q+rsj8LvMTfmXShRxXdnlOruvjuue+kdxEl
Z5q1R0sL0iBOTF2s6RMEF2a68SzjOe4XsYl2o5MH28Cu0v2ieu5thJnAYToDofIxQzsMuJ0ENBsP
RIpDrkbIAyo+mcLvT7YeX3M17ewymLf89fy72sSrZVL/m/rr//tQ+xzoVIFJAdtLuYujxjuW669J
1ewqCgVOWX9yC84ZqtI3YrgNQpkEHU7jJ2zGlaUKEK7KkXWGVr/N7bKDcsJlLgJmUds9IZtiOY8F
phK/dekMLv54BtwFfgLWFkaWdUcEoT8Yan2OBkXRtvx2E5B3VYuAJYHRbs35KhlUxW16jtons/E0
lsaFLh27/m5g625i5SUhTV/mzrXGq+sSWFWJ/mrthq5en+8hQH7vBMwRi1dah4NPYZLhY34mMb2p
e4nAqf44Sf+IyLmtA0bbdH7tLTPFUsA77C/uMa6Y0nIiID8nHVwmZo0bsOXYnzuMlOXSkpeklUxV
lhlW3MFLGemLTgjoilad0I1hKSVYCdE2jDq6SRM6bjXCv/Rb9J6g9sytk9b7KFLPxI7boxETzB/y
lyCLUYeGTY+ffBMPa2LFEocuJda2ThC6Vt71eQWNIW0/Y3IpY5JHO9tFddDmWgOS1Q44d8EZqPOm
Ry815LGRwYnCcHqTyJdZKElcW2d9AIA53uc0jYCXMmnqUBYPlZnu4Nw9Sx8HREzN9TzNkEdE3Gyk
t7z3wCUOrMq3dHaoloimg3BcesbTEZRqfGauwXEFjwEJ5WM/oOHmml5SU456n3icJqWJLY9ZysmW
e2vqukvqU1CLt/apZ7a7IzZRheSyjwvn7m0cEFQCN7tRPd4fwkcujr4kh+Iz81cs1/aUyfAJq6uv
SJo8m3FvnrSXZIeCNjwupN61MuPPcmkmJNE0u1/qkjbwItuOXkdV1TTRW4up835ghMDcZs5YlzvM
hVNE8S0As9BqUWfAHaU5TCrqXeyQ+ua9B5yVLcEvQoTzeI+PYGOTPdt1HG+3uBWPNcLFOSun/JQz
6CGtri5to5nRI9gN2Upb6Yr6QKY3Rp1Kc+ee3lT8Da33Qq3Qe9PZ/r3GD0n9NgPYfIF/6pS0BQ4p
7dCBz+MhjDY9WgQ2FhT1+56ox1Fp/1nZvTpEg/0eMI89W9Vb66maFj0b4aDlqlJbjIMsDWzOZ9eg
mcKID7O9FiI36Q3FR27g4oQOgthhxIyLRy/e48xlGN7futr+UoP7aqRTseuSpDikLV8iqR0mfSOj
5cb2PwplchFto6uRX1LgKHs1ouzHc07br5jP1Cmn2yjBuDwYBBJLwwyNBm+rXatgU1KmQzafTKIg
eGY2M96YAMWClAY9Oi4j9ZpqiT3OJnIsxhnu4LiVnvicrYJRDeTeBuBkSBfFa8385a4dMBF7hBeC
pf0Fj4Hp1FphVxrZxvG8+ZNCjx+IGViJfeq2/JJRec3XYzIRvIEUdU5mhwGd1V2fvWK+cN7qQtEU
lHIb/R/LXFOITX+YGYEeqggQN2x2rMI1JdyEL3AqLyX2FLcy7ysPES6g6Ft5ZUOmNOCuwG/AzSLe
jFHc1Stsoe/EfG0YxOYrptVIMHyKUup9k9fAGlpdAbocihM/DKBkiMOgBPNdloKdGiN9tB1nbcvD
1DPFHXXKy7LtjRJv7DhXl2T90Cf2xUzXjMyi9WUyHfPk4kgeiHi5QkRXmLEbd2TwgUDQAaBQ6pB5
xB9Sz3rNp255rItJ3JDCfnqLG2+HMp9PiJteaKSxHWY0qHykst2hgFxN25a3ybbrB0v46q4PaAul
AaF+HDttUg+bLw8Ti/Y97UU0wMY50SL6KLdcfKPAuDk9M3DEmguIbv+qAucD1yFCh+aPrCG2/O8P
K94x47IVIvxS+i7gYQXK+TMHhvMiFil3a4QzpDbceVk8BuRLN7IQA2g9DhPPwDDH473O5KNLiPJl
rb26Y7OMzi28RluzSUjdiP1cndOS3tnFoMS3EEF0zcHZ7uSqpJFEx2ab85pMNLjf+347nxy3O8Yc
D6mv9S9VI37FNmO5eI7fJJGuaysovIamuh1Nd52y/eA5q84Z8hBvUk7KYuOZ7q++xjqp2/5Ltfu0
d+2rP8tfZmGAZVFFe4ptypP//tPfD2NaJSHL4KuUfkO2rXPNnZUIFnETf6az8rCp55kyP6BTDqLK
SnrgbNfmOztI7Xc/Hh61QRi4FNZrQLdetwQJN/FGh0mRvgVO9Cl1Sa0PBxRJpPD090OZFO6pTsD7
Qgr3dgqM/TYw8TJhGanfx7b/9olTPFTZ2L8K8ENtwVg6IYTWjAQ61lqahkPRGHEk5RBKuTqcMPRY
iDWJqHZLy3Q5scKFcIFZtdmVCeOCcEtpXiuZsXZTk1zQDYnPyte2NK/epPOzjvCYt6WbUfzEKLLJ
igvQPNyf/pmYmH8ug6naNC0KIApjee174nteEp3HBSBgsr6XPb88QDy/2Ybxzql1vgzlcsn6+ofp
LE3YaUAG+YAByu2tu1IY3Gm01OEUp5+QbFZpIZkJEGQe5lK4ksM0L2hC/FSTjs5NT7a3aYDPI0RO
S/lIP9cYgP2GmlnjRj6kAneCMXqcjCRoFsxv5HhtBFTVUZW+7DOY8PTmMYdYUQK7OqMQjVrVBoAf
WCIcBcHdmrWoV8HYoLzVsinF4tj34ghMuCouD67wgQcxU7zzik9JpRane/0zByGNByaCW0U8Aht1
9HvJZxQh/L1kJ9HQx/n3RAxuZ9cY3SJAR+hshFK5WV4rKCd3Eaca8jcJ+GWvhhWW9vdkmef9nDLM
rIvCP3ua0jAHm0glUiqHA0QtTXzUojfvbpiNYc9APSznsr2Rm6rDQoI3qaZS7HVcVZeJwdCR6TAg
k5SAmIDMXC2Uo9BmGR9W5skdo9hdZ1U3voUr83ngzLGYz9x0Vk4AtRNkf4+ycU9lEeUPffbdZTTC
M7xBD+feM0kLb7+fXjOYRPFkY6PP9GudYEm0BMK370+g1DOYsb73A3e187ik3afThwXOktcvglXx
oTXqN89aU0EeUt48OM0ZEsGvMvGNHa2rSEle2zJjdKJtwhw24iB1nAvGPRgy2Jr8uv89+I9rj0Ai
MnltvIkbWPTW0c2BGREwQxsfhJn/VPQlhNqTvKst8RNvXbpTF7VbXknvJofctRSthS4LwASDD/Mg
Iko9D6Fm4hT0qQ+s1fmTxzBHq0A9AA+D2SXZzSqG77JyH4XvF4+9cw9WFM1z1AXjSf3Kyjh6IMC4
rRIoxdPhaYvrBWr2fjg4wBkIgBy1PXQHMyaHNo8YqSpu+AlBiqwbrqClzVPZ64qX1lS49ywiWMBC
ofIA9g6s3+YyeDuWVY4m+Tjt/BE0URIpjGENp5EIv/8drZnlReXLpWiAqJdBd68nzE+5xUZG9Ui8
0GnLV086egIi3iDwZvi4E7LPsqcWC0ZFgC2nIQh+0gnXmyxxXpqgK/ZVnNz8GE8XVlSUTQWGkjTZ
OWM+F4pOsUZNnf2g42G/ZPK9l6rAIW3f0gH5np0ScHC616bBlYHodc8Zi2WOxo4g40YWlMfEwI0n
VfkVzw2p6FDL9udc+1dZwy60Vixo099ioQErrLwcqJX+RbpceTqMbKF2bOc6rx/+lpkqBOgcMxEr
aODRsbWkO69kFGGW9TsycXzQFEnxfuv29vcD/GBanhvxsB6Sykmsri8U76Ghs9Bor/2iziWBbEJq
ZNTi6yznby6qT/0yDUDfYvFKGvNVmyV1vz5hMWhC8pybzsPgGMNtKlX9tqT21k7p6XD8F6WhGwad
zRXPqcO4NMTPicuOM4/L56AT0M2N+V67vOI+QL17m4vkVgdV8NWSsfbIy/3OhvIP/ODkVRgz9+LZ
ZjEt1ksshqebuVJB8Lxkv5wUnWE8OMgu+4F9Ah2ZxbvrsrPnjzBCBvTHinZnUrwLgaS4TIhw29y4
pta88OacW48GptEff0SWuzySdpTYgwjcLuXyRsYdEwdN0SzDY/QwOsWPaNulrkEteqcumbq1ZUJF
ezoR+Kq89CyyxLoz3MXfjpI06oDX/MU2e4VAjl2O0wxVNxVGX6MDErWMFIvZlh1Os+O+5IvMIPMW
34MvPmJGRu+lmVFirVnx5az60KLE72BUism+BNuKzhdq7GDhnM57iAPDsyNopetdkhB9RrkXOzcO
kD6asVSluKG89qgGazp4dh0wyuYqgARC3oJO5Q9bRw/8VFAioHkzhAO83mMdONCD9zGDbq3r4SWY
0uAepNjJJ9IVQtx6ZVTPIcdKD34z7t2p6DZzuvIAtH7W4zIBO1C0i9Nc5o4YYutgD4EEgkWlvYOi
R2G3yC83E+47ES6y1GLh+lhNaFC2Dq5lFHybfXcdOrE8acczbo1Qb3NGY0drvNd0tYaYo5ODV1JM
Fi+EktyYi/bQN89zm48h+NyEcO4Ck4c10iZCwgvvGaETIKfPtWO+0yTRkbGiQ3Tsza3rXVrGGWG0
tBakK2lidpP1MR7d+7SlhdIxsANXpvGDRl0bOaB5QCIpyVHkUGw4GAA7xe1ogrXq0zfP0Sff4DTh
LpH1JSMY4mALfpU+ARXCpguzBQCBgyQkOpXNEGaM/V6cER0hL1poKXHubHUz50B0yXkPRMM2uSBA
tESd9Qa+5BXCvPegsuwt0nQFJ735kw3F2MYOfmffEPHrQoMUnWGQCZIcL+Vs4OU3UmWT7sEfXObu
8orTe548QqCxq++x19dPZWweFUaw3g9eXcc3nunNuCvVyL9pQz7hc9xRGXCnsEm+Du2grl5ZwpJf
lowMnJ0fotSnJ5mv/j0tWIpbb26Pfz9rm+bvZPENwqt8cvYubmJkb4jfeMrs4eIY8mIa8fQ20n98
1bS0cN1a9FvE+3xqPLEw5eNfp5ZcFn2X/W5454o3v2OWmckkWPii2CY4uKIgCqN4pgEzeRJCX//+
Ljtq1sAsrd5awfEg+jRv+x7n99//qLfhjhieZEkhKoId9J+/K1Ctf85HSSzGdQ6KVqU37U8/q3Y5
oO41b47u3zQmU9/0AuJ5o7WjFujQgIPCY4tEXZnj1pLNfCpS2kmapn2dAI/vA5KAHKM41TaKl9lh
SJJaD5wyGfrBudvkI3A6ZZrkRN3I2nkVArkdcVSgpwSPoiLKNPtUe9VMaTPvwQTSM6XWbVkR18Oc
s3FbIDKgpVJSDV4+HClTRNBaKfNG6Bfy1lWUdqTculaSfjhIXBd+kEcbgkjLxlfOCbAUp0wPW0zq
YpQDaIDrUKy8FZ5pK/fdO04te7NevR2pJ84DWuQCGRE3ZnvF6POWgbLbwx8hONV0xk7h1xsyzNpe
YG0Hw6Pxzkzt2wzH9s6RiLFrkpQiL+/gthxorC6/KoujAPef5lbM/dcSEEghqf2KWDfsc36kuMox
JnNmw7wPc/Tax3QuRPXFzPrPxInb0OrNL+XxaPvEotHyELomiMp3A2/ePNtQ3gwJ5JYx80jmJYx7
dSwySrDzk9AGpOvOis5u8m0M7m+zhd7aKaDTsWMDZ4gecwWr2l/qYxbF9IWr7oAUap7tJC9PSJ9U
BrjZoVlKLM1knRPabyC89dEjPNt5GwZ+l4YMfR6t6djjRt03A8DZOb0m/ppbUVjtYpXHZwOHeTaT
RgJzxFZhdRwexI+y8SicUcUZrj7ng4BqKWReqkoTaMmZzW4bJXABGsl5b1leMpXYSIAxLSDDI3ih
+jAX0bfXk1CbmMj5vA/snYaxWucxnNSlESozpYC2yO9BGTGRACW+nQXr0izv6XL7Gprks0dlbPip
G5wwGZa6DzjdcJbDaVj9DP1lyct7moD39aDFU8s8CBx7dsHmOexmNx1eUsu4+cMnhkmbiOK8G8ba
YnaZ2edl4c5WlfWWGiraPzA1W3SHYjPJmAABLt3nFj3RjZwGjPctWCj5g0EnzL8YvEpjrbXcCY1f
XV5zYgJFFlOniJfT2K4Hz4TxD9h+cJnk3R16arZ1JU52zpGByjiGtQBCr3ayhNkwd+eityKwWZhy
urkENm7B4CxyDgII5lWIL6hrXfJ+rrgYPsjwxuR2jwp2Kpa5pGIv26bSsGAEWs9jGvj0SNrXLqci
SkrKRBZtkrVk0nQ39QjaMclxACUYBUs3v8sFLua0ES+172EIZ3oyJBomqAGyhzz+wkjcPjvD9M20
Cm6O1YYi8PcNI9kUekptk0Vv5p4e0cYHE4mL2/SKn4Hn0Zgnmn0cLF8DBzMmWhICXCjEa2bBKJvA
yFJKVxlbTo1sJGQhOQzSNE2RiHVXe5cYzRh5nRltHYHF1JXXhdw88BbieoyABbJvDRnEgTxtLrpu
yPXSibrpMXMVgOMTjJtglLprkfLn+VaSnuDoWplNtYN1ypyBWDtv/cwodkNF9UdAYISeAzyHjjdx
cBHTASxBuFjOdKDTg6faKNaG3/smIjWnu+kE+wcHrL3tWFXPpH8maogxQ+DMhT1aCNoOHTJFzdpA
mHmUwTl0fNEu4w1UJGDbDTTfO+YRljcClcNvFAqdP2qRDyfV5Q8yCPJ96gzxOcqWmYTRrrWL6oyy
Xx0lK2bRV244q/GVwJtJ1Md4KxgkXhbL53WaM5Pbjv9mg8kBnpAcDPtBMnE4kkkmds/Q5YVyqTvZ
Rw9BpMr7QJdPQ+nLmweF1+Gr/WpYHnbam+rj2D1PtPS+NrG6GSUOtlrABC2lFVoqN3fJ+ksyU8zX
2IrYzIMYHtHfM5CoVq94pJ8V3yiejvGR/DxqBerCqeaYodOmeJoGd94QNzqbQeBydeMaJBvxQ3gj
xfNiKPf8qE6CNOxdbA9hEqGHxQ7qoOnaPwWj2k2XCBNnWR0dW8xlbrdwYbZcjG25bx3tvLtNeLDd
EdFmaoDNua3LINjWuPmGfiTMDxEGIjcFh/NRY+XbdTTr3OlXH5/uhl4w66poNL6DJI8vcM5SSoy8
L1ze3r2x2vnMirrFZnrj8NQ9uGVAgNzjNKFzaVwNnbyPyrk4OqA9ShQgAgmftDG9zwobz6Fzyu/J
EPexXX8OULRC8hJbHBfy1K7cOXKdP/wKM4duHyJs5fM0QOLU7a+kAyTtkA9oG6bNPsswTon0Ova1
vaKpr4u73GzHLDc41ujRoOVbVFX76qlgpyL1SxJLu/M81W/MHhlCDco+zdK+StMtTz1NDFULO6wp
imjntQxPjOkJ5ghgsmHZx/nyjIbEZlg3+JxK9tTJ1c90CvtnxtRU/DXLQSrnSAFEvO3YeM+OM3II
8PXVlyg53NWolwdS1KyNjUnrXaxgytkAyufJqb3dWH6MljAfdFWci0ps2ymq9qVyqOmO8Zg1FfEB
0QMQnswWH1Hj77MSWsASGU0obDb7uKrnHebyHIzLSE+Rw9QupTpmSoZL46kcMiwz2MW/t0qqqw3Q
GUwu2UnoHoIHTS5IqonZWW0+B+T/O2yHBxXjVlqpht60PPTlyDHNzDmHTLRedChXNZlZZlAM6Ppd
heRu0tVmVf6xJ4w+NdN4yIV7H6/O9mntAIqjgt5rbd6KEphgM1gss1wSZVpzNJKJgXpGo5danO+y
rX6Prv9ijAx9LUG0dwzuG0tzgnBLYobIlYEGFDjiQ8/tYd6XjvHS2ZiLYmBI/bRi0uDvpmXDQL5w
7a0UObOM2tjWIGb3rnPvdgYwZBcfQCCZFLkvbdcXF05AApsj8xkMtzXWQ1hXFiyFwU4AJ5XzZ9D2
1ICD/p9t9Rxb3X1U90AjvOrb8Zbs5AquPJwYBDP//mgYaxebqLt9JvwXqWmiCAjMO+5zCy54hlCZ
eNJYs4u4W/P+KyUEzxc27ie0MsLclJ+Ni/HE1/9m+umbkWefCeMiWFhUTROM2ktlkgSJGEcWyJWB
zA9GkjyNOFw3LQw7NEBZntxJ4qpojYO2fykHp+m4zAfNCX7NpdyR8KiP3Twc5rlpDwhL1bly61vW
UoNozBBx/Hjv9NnGawIw1P+LqPNabhzZlugXIQKogn2l96RIkTIvCJkRvEfBff1d7LgR54XTRzOn
W2ITZXJnrnQZqZhe36yA8nwlhXRWoCso7ohoLSm5z2/MMZ6nEcbLtO/nlTTdNcXJkMwpd84KmN4w
9rBFKw4qab9k4685ujfRRtPiW+wQV7TTMtkoV/B/VvF97AbvtXI8xsFFua6Jbs96UEtzxWyQ/HwS
zD2arKqYo1wNMvqQyjtsbJx+XfGFVyR44Qz73k9ecA1lYJNYKGmtyb2jNiBmWe7KsI6hhppjOhis
YKzsNK3CegBBhYW9OVrSDrm+k6cMXTC6HVgq6qqrhebpK0skMMgCatlI5D0p3S+jhf9eCbglusrQ
pJiMULdJdiac0JVjyrX2fmTfG7zAXcpbIFLlIP/i+26kD/ZXoZtCrkaWZ3qHE7xAeXlILhoskNtC
lcA50iTf1IOSC20oOFGXDuQSs43Rl02m7A63b6sfPjGnD0cVAr8o/qsicDLPAbFduskJLdqh4Fem
a70xKF2ZGjC0UzhuY9xuFwNODY4+1SwdbpHb0BHnqIrrP6dq6aGATs8xs9jzOa0qzoy1wwyTqjNz
YQwwKwuwGAwn1yrIX10numK0euEoBuwUrU41EGF9pdD2f2ygZBwD6Qigoelbw/ZT49dfMW6AaiTM
R8PgcxZEJqhIJiqFqx/isGk2Oagh4p8RgTOERU4qX3SSU0Xau+9FQh0Y6DF9IfHP5pY6hwMRmCwo
LjU7NqHBSwAU8tB3rdiMrGSmyZjGkvqzBkAt4Nknq1bKI8gbe4u8XBHCVP3GEv0t+JdlrD2w9Lav
H9N804HgOCLRW0uy22KW1gHGTM/ZWl0brlwT0hPOMXXx/GqN12U6xwE7IKpxpqL+BYdtQy0Dw60x
9/8iAwFetPD2bP3BqY0D4dN7+jTPRqr31r0dh/PaF1v21GyOujktg5TuILik66gLO874gIZJml+d
LROP6ojjed+40t71fEwyWHG2gwvIBDCcH900aqm216jrMbDGZpzV9+T6V4OaOLxl+k4zfeR3KjGr
INxxrofZnzpib5RPbrSb8hfQj5/CWrvtIPbFlNIYz4VDauGyGotwI0V5KWUP2DOjqKmpMShlU3js
8dryzGr9KrN1drvCLo5Tg0GqjrpdObKEuyUBfy+D8KgaNvUsGVCb2BDwxpbkHSE0/KDTfgM4t/ja
8xMlOEKGtXGKI/Z/CVCY928FJc46VM7zSJ7ZEccC6KQaQQAgaPg48naRhc61iEAip0BLmQVEt961
HwrEEhMUxE6VmWpVl/XGtWwWezlYMxiQ754BHjvobUgIMSnshNN+EtsUjzK3ViOAHYP63eSpSjc5
SdnCaZJ1G031SZdFfcrs4k8MYbcObd6sSsbdouVgFRVTdUgBWF1tQ2zMpP9hM+SzFftfrm9QaqWj
lAAtRsFipg+M0KievXr8SZi6j7hZE8qWh3WTatpW5R4fp8b97q2nztgItWqIFGi9d2k0hgqeWg+g
hfI8QwGrqZBQI7e46Y3o42fQD/+BVlCEp8KVMUBEjkXhkWjVxn2s0Q89we9p+/Q41COVZNRpLEZW
s3kU2wclJckqdlrybeZ9iLuMcotZqFR0bqtmOwVWt2EbsxcOASDaQUGexn67VUq8WGphjgmp6VZ1
M5u2m96G0dMzCQcCcwltFxC/Ia7UEoTr0m0Vi4hNTK/U550fvmtTqu39Z8SpjjhAG0/5J9ZnlQYg
uFIO73Da3BIviLBU8W7RhwW9Sh4ayBMjuipE6CfxiL12leaEP2ha+M8fR/EUrGmtyr3N0KDOOg6R
E3Zp06RvNmUxn40yZZryTESBaZu2ZZwx7KiKRZXYxiLHKw/TKornoqQfBtzha+RXGH4huRFybIAF
GRIdQ5hwTkjlNZTcuDwM667N1WtogillDNjGw47QXrzjurHCMFzuHRvvHRZ1DiUGD3XsOUtHVJ/0
cXPqCq2r3aA/mWl8cpzIXne6368BfVw4yZ1zYLVrXzCFz4LgYlXdvnDS7uhYIPeoWFtivbHXfYWD
gltF92jUnDVX+dXJDIuVSWHwHOH+QzB5mSn0k/3470vxIfH64F7kEY+usG9GDvmwYPwRUNDlFqW8
0K68DbjgEBsZm2Vv/LoEqAGkKULJHF7Z3evlMMbbvhVbOnIkZfKGg9ecgU3SGW+BVSY3DsQvts/d
aTCKLQgAXBZhE15ILNB8aAFjsuNOciF1102X+zttxDEBMW5lVT/dSGQjadzjgO49N7OIJC14M7pt
K35/l8i19IuTjcOJcU8C6kUbqMiKz0nPZNIQeHfMKJK4KuLfoKQT2Ylj7HTNuiiq7lBh0cKPOi/a
o5lO7rylwWI+TbibuIujbqRQf1G4DeX92uHY7FphP8opMA89UXoPJdsJsJUzf6CUgGmo3eAg7zSa
WE3yRWWWZ0SAm7t03HypJv2qkZ1cZ4yuAjZG6rN9xBjgpm6EMwKXmnVsuXJt4pqSAmeKsIJM7g/y
K1JfcoYWmz5MjqKzXOyTKEteoQHchB8tg76Qm3E66lFAP8bUvWt+be4tZjN0K5InjqhzkO3ryDBx
3aCc5EOP1A3lcDSHZiVltwksk24FVzg7hvXfjuGv4KlgiWlalpc+f2vzcu8VPsACvlugodwiJmLn
QQr3JytiFqhoTX8TLQNjusx8uF5jR9GiUaf3JPKcYzqQf6s48jo5mhGVa6TLqXpeTjRZLJJeArjr
x2FfDVXKHN+vFp5l4Dx4vpTEn2YA0eIlcTgCASV/LTrk/j0soWCvp94BZNywLvIx2Pd92W6GQK1J
oufcjAhGRZU4VE3GbNFn2mWq8pNv1X0++qJT7sYHt+omvbnXHPbXoBBvLTvXKralvoeG9eeU8tki
jaSBz+yvxDmzh/hS7tXzxS2y1fh0iJRR4Wy7cv2/J3wSuGyQSzSki5yQ+SoGMbMXsDIbQyXb3sTX
60/Z71jBch3q6DgavzENeHMOyJcOA8j+fy/jEL+4ZDzWvMv21iN+X3FE5W+xeCQJhZEMKKALP186
mzTWaPsjhgETl0IU/9GaqlN6OCJqSOksU4AAWu9MmMSeG6dZ7fQAVyepZ8o7HHOYk1+k16ejuC1O
6kVRs644T7KGJ4hren63hFw8U5iLtkYT7Co+W1AUQo3xqNMfWMQuuRpoWnJwU1T1YC5cgxNUQDBn
n4z+R2sVvz1Vxszno3jl6zpZNYA8WhKsItXe9Fg92UBIzhkkX3KXJHhw5FARiIm4dJK9q+f4Pzk0
Fnbz13TBT6XAo0+OuBpccugLLXcV7KW5XuKFUdUn3z+VVBT2bLt4ulsjxXkwRlAiY+Nam3a1LUWG
hS5qyoU2htHRaUV56hkKokeEM1XAH21iesqGJ7tjBYKj/K4KHWyM9gU1xvovdjGyB5FOY0bqbAFq
FVsXdMMi7qxbXavhmpjs4PJmGJzKxkbo8zxs6pld2tmPYlAFWnXUByI8aXHqog+v6M5orcjLEg6j
ySxjVVMIspJZ9sZYoD5WtXHVNAB0OZHRNzMKjxVI51nZ6dphrI3nGwdTSjEsXxhOAyQ2zUGgpPFu
qkBX6UF9kjI/T4ykL9XcqZxyp4+I9CWknFkdZj16KExeCRSPUUNqLZD/yYkGVo+v04iOPZchfh4f
x1Ih1zAz6WpiQiLowGoswz4a7XNylgeSKjIz3EcepxzVF6ze+MuhgH5ZrX3x6HreYhk4CDcJN4yw
14Ehk4WbUSlAKwapKQMjsG00/QqAUroMwJQuUZqemN46OwZ+/FL3ZrbSpqzYaQ0zAeUXA9DGOlwE
RU9phyHSTdpQANOZGmlBEKpwLoyvQfRir0XVpfSkfzNJhTJTpF6mkvSVaJQ8GQR1ePsME6FvQm7f
0PKSowxEJzeK46s1euM1tPA0YKU/00H7Xj2pfLGoA5ZLOlD0fkhWA0PDpRGdY6pLT7qVfLphYd9p
dAtPXa7/SE8Dc5fJh58SYeKNnwuqdtZ0j3sH35bYJ4yBBi0bChmqPVZZS8I+toS35ht2Fr3JvyWx
orNxMLQs45zNXDCGAM7nrevA0hZAfqxNS7kkz55ZzLsm1rFhu+GhNntyo32arUcKjya7JlpaYDRx
knfXvuFjHbjb32t9PDeuAXkWMbfum2jvOg4h3AU6RrCQZR3OrSY4VP4EY43YX2oAyNV0ZAIZNNiS
BgxkHlQev8/8ndk/q8u8cZwHrJ00FcsJWhESUKEhDnOPZ9AF76gsBfC5ACa51SZv0jeqNY+IfajD
xDmY3a0mIbbPN5STQ93vFBewoHYxYTTVIlXuMIfoNhwyiB90ptMD7xjlIX6+wNlch7XFIGKSxpMA
ONf4hBw8Ab+Kh2cL7TRZDG4x0teRVvosrOw1YXt/B7bh0CQUS4S8K0dlPLo8ybeZWZNFjMWK8EI7
7zJtuFQ1y7HCM05qn6AeNbpsx0i73LDMea6cfKXFnMKp+QPMDjyfXMzUznDlQ9INT2FLE0QJgWAq
9f4ksGFEwpFoEgTmp9RYakaonTxPowcyEddkoDSsk8P534vz/FXvbAebWpGG9ZlnkoMq/kBv1RT4
gYPB6dZO6zyyOurP1mhSb/7sxMXLJKo6/CwT3NBhV4F86TkXD6yVM6Gp4HMyvC0uUx+Ln0vfc2fL
QyVqstSUwAMZkN8epYZ0PGRLfA47ZvvPJYY08VA4MQUzwdlp+/oxxNsuAgLDiOdD4ljHmtd3T+we
XOFa0obpiQuZkGiTk7Sdm3RD7hpGZPAM7qmrh69J6R6LouMDUtofTk+VA/5qNPQ+BE/DSBuUOnly
A2O+kaIgETisKJcpyVqCjZAdvlalxrec7xOaTipPPtykSwl0gSn+frQQ9LkURQtml8mFYw5YHkKd
+CdBuBIUu/t5HZ565F9MFt0NPQdmb13QsKpMWIhtfddDHAFhTy2LhVf7RJRnjd27PGIkWbVM/dT0
ltaxOkWuC7mxB02I4B8d4qnM74GpCq5QGQcq09oCBxiQZ/270BqkAZJEDP9ZbMMacIhHUDEobXPf
PNnzLJ3d0pK1uTKrgB6FVkyvLV+JqYYeGBUvHC5bC1PHaOkLah+x7z4Mt38ow9RvUJl/ph7PVqXy
9Bwa3nvGnY2KvP7a1Fjs0bmtE3p5YNvtBwtrBc26bXHRxOWaHqAHeR+k2NIj+1wreTU0EyzTaGlL
r3dfYJLTEwK7e9V0WnwK6l0bcpqvAqZo08BYyWUrWrMVEXGm5OloA0mPE6ZhocHeWlMxlsC0+oD4
yCFt3Cum5Aupk49odLLJpRX0Hw4CLxHwfG90jTikbVkvfQxGS6OpYMlj+jyYrU8nZxSIDZD2xrwW
WmxdA/yOq5y4MJ5fGvGyST9GeOzmJHfrLWsbZpjODSmnVfgUgmBdOAYpni4Yl0UNAAOZYuJiybjE
BObt69iK68iyVl3jZseIQieG33ESRF9MKIDbVr1xpkMj2mUym1bwOi2Qc3csLEydJvWTB5il0ml4
tQqIvSV+Ua8PYdpPdgngXOwVb9qmDA23nAVxhVzMY1hG/KRcTtrLvxcD2McmhByOUb0BsBkrG8Bi
JfeBLPmrGTT05JgTuN6a0Ttlo4DSsIOQ9dm6ZX9Xcdocm7had4avdoHBSbwB8shHrgzOkd98ZlGr
7SasEEevEjtO7+k1e77gwFroQiSfJYfQib2Sp637Rhrzd72TYjzi9tRQzHkiS/4oVM752RgJ7DLM
HwNo3SBh+DlFxdMxlOJMRD6nM3DTDFEJT2WiI8grTQpdAKTVo8vJZQjvvYlNoIuGBzSvjF4BN9tE
+DNftKQkQlQTLUkHb++ZgXhUFIN4jb6Z6B3ZGRHYArtPzz6xvZc+G3tuMEaLQRnHIKHuaG1CKMoT
e3iz+ubGb4ZVKrqFuv4GDYCyTpx0F41gJnQUi+Urz7cGwgDXNO0U+tRfKDV1L2XxXnAx2diSbBmO
iHHX2sEf59CIjL1urFMqIjhVgaIlBQd2ZABDn6WRtqfPIjqEWXTM/ZGbr+YGL50xBC+BK3ExTW1/
7ikiwBzkYrypJqc7tvLFKiQHadzLYCq52OFe2yH+NMtEc17LIrR4KmZgKeVOSVWuegFFTDCAu/x7
SUyuMYr76swe+90Is+k1B9fwohVqOZaAhtyqgtxZVcVy7AP3xaeue+H75cG00LQ8HSyJz9H7pHe6
+VB+v4zLPt45ROdnRqtn2Ge7Nc0Z4wWDGTojIch9zsgIZoy+ZIJrb2wTjhgIM+59fv5SCkm+2uc4
gmgr9pVLd45h8cPU2AGJzg/sG35Z7EtkMiaqBvXQpiOOebFKavdkP0/eCatJyy3iy4rSfTlmT8o8
mHlzYsSItXOekex6AM+FN+ze7ee5iFMqhLpcUDLsZmKbBo6NmdP70JPAPHfyCTa1mMZqidZtmFOA
QCKVsdYBk+9BnjxkqrRjPNYmSINthNHhNPVyPI0UflIoKXcCoXxLH1s+72Fj4gghohpB6Dkzje7O
+QRGcJo0Y61HPaR5X/+UpBfJ/iU2q4vsj88yk6qkbzQZ3QupAIrAu2IZFTWfJqwZOP91sU24ye47
g0ldE0XTxm4itVaOcWJZzT8r3TkKfVLnpq+cbUwoc6bGylpVNnDQjDahc2CTFgzbcl+XXKU76C4o
l8OvX7T+chBaTkiGbCoS4Fu0SASyS4BFdOHmtHsQ/FwNk88dV0KlU6BWcO0W4dpMgzfCq/yEmnGU
OdVqejZNlyZM4LeaUv+kCWmDvtZ9Zall4cCqliUeQx50m6eBXuk5xXiFxjCQhho4pdoyHhu+qKw3
u4g31LIthqZ/7ajePQmjbS6jcu+KXopdX2UDNRy5tbMTOmRtbhtbs874pNaDfcR1x59k9xgKGstc
MZoNN1Gq6wS6uBhYo95cBxgvOlLwDyaEm+QYCFYnLLhqQO0sUMJMqTi59W1zEEldbaOIpZSirJVZ
0HDAXn8py1Oskr8+0JzdkNpHk76TKorlvU+7aFmrryZAXhZ5dSLj6p46Py5IrvnN2nx6e8Eqbhz2
HwaKXUkvlx0sUfKMmS44J7kekdmU68Wnm4co79yZz1JT+lm4T+in27956MTfoPXZzm2tvEm3SbaQ
6p4+jvwhGQ/PYDoNZ1foS2uwMIymE5YY0drnp/Uk793k1vbJn+pEeChbNcSLf79s4ZodhqhgnMW5
BHtBusqdtt1FBFmOMBAiZiXqxbKwfSizhoHpdsfCnfRTOMpxO41Pu0I35/I4XUVixUcM0aQrNRNj
Te2+1BKF11RJNx8s/ks7H71DULR3D4V6MfZElxLvUBVIE2HxEeutfXI64J52lno7v9QIClf6LasN
OrnsxHv59xJ0JOYoZ86ABVudKFZ9ZvpbVg3txYC492x60L5bSpENe+TCzTC6L8WW64j7AspTJ4hr
Hu3cFh8GvVo8cAr+XOi/0iZaHsLQv1bu9JoIE5qiXmTzQRsGnDnSWjqNal+6AVe1yz5r+fWlI8Me
kELYkrTBi4Ghp2FOZ+r8jD0lOrYfJ3d0bGNpW/S7Vz5vXznp5rHlQjlrW/+S5KRMkMoUNC1rWOOS
WyV23Zz1ujZfzPY+hHFdzEBGfdqhx1McRPFdRWxsIjayhePSfFQ/C3wwIhr0+op3IM2X8VmXkHZ1
cqX96jNPLHONJHeWWbGM7Tdmkg2JGjtfu9hYX3k29QXvogE8LICUbHbirlgcNywk1qvNdeS5jK4C
WTNjgL58L5qXLtI5ioY+BS86rBmJCDkaevjOgW6LlVjdQqzzwEzS5iSV9VU7vnbM8m442wOTIsPr
7F3ePiUwCtwXSq/9T807E/642fBiLZ10riWa7jTFlfbAUYrjDy0aOQik10Cjq9VMLMnsFpFvEXkP
p+gRcwdKQ7q+8MJVW9GU2SmCMWRmZTXTdHmg2ZAcZy6yvd4Uh4nk/MX0QM6p+Oq6q4YQzIeHFauS
xn/e5LgHfogDqkd6LA2NWS4vMyl8/aR7DgDdysIfagJXplZ6bthxcStRaNqq1zdQiYMdoYjy0Gk2
XRt10K5wCHiXfy96B6MpTrdElk0yiYdGR5NQ1B2TI8EYN6KyHbGGTgsDBwpX2wzysrfpRpkdLfK9
q76m+FGPxseIN2fdWLAhK26lHFRZz8tIMJypqgsZ840qHfMYPgVmymsIhwruY0ZmQt9s0HaA+WbL
TrXRbnSmA2cPb23xLO5AvjO5LdxV7Bt3xZ1qS9VN9lrSB+KU3Yhwy6C47AtnV5sSKyjlm72ZNycv
mWYWcPO1RzZgXYtxmld+44Ai+Js6w9pKAwdKD4aaZ0IIY+F4QLebHmRgIbk26pXD3InT8tqntIWy
EbgF42AP3xUk7YpplWwmsXMdaW8ys8e9AuQQ500LIzYjAAXt1LPcc1D3Z5GEzZYpUHE1nYTORlKh
YSTL8+iJcZYjvsyAbbVYnUX4Crhlr/BrzhkdUbOaCnGQqdnOCz5b3GQJNFpmexsLwDpeVgDZjjr3
VCdGdS1s+2blKrzE+vhoB90+51XHf+AySMmf0qWvMyGvrSK7NnH2M+IEZg8x402tOlRoPCd4RWq4
+9U7uTe5oeYhOaEanN0QPp2DGrfS7b59bVszXIYR/P4QqOk+s4p6DzxvOzDIWdP0pO3cSGk7+/lC
QQsnuWdEHEv4YbJT40CJ9baNhL3TfXw+nSNnSIfaCfqlf+LfAY415240TOvUd+VpcpJq4+E1bcTQ
7v+9GNwL9xPlZju95OFOimhFTon+bYnNqGQycRyYGR37zopIpqB8Vm5rc9yeio1V4MBIc9Ve27gh
IE3X97qZfD1leAmuxE4gIzGQJGLavoom4hOvyfKZmWpfMzzR+I9GhviGtww689kPaY3pgtFgtSom
VyKOW3I7iPGSDggnEOjIdhfOuK9tXO1W5dymQksPsdE/At+o12nIRys3rLvOWPbgRPX/v4jn/6w1
tZkqpW2KzGHz+Bd61EL0RTfPzw3jf3AJ86wZ3U/PVeuivHSuJMrAz0JTb/mmW8bGL/HkUgK6Q/Xx
5gTzmGxqirLqIPhNLbOgUZopVNbJZw1KhFU0QET2yFo7rzlye2JG/KyjaUD4xUViQHaJ6s5iiaCq
MG+jt1aIDfea+ZD4f/DxFKWjOQXvZAv//SeoVJgzq+y/5FFN/nsuw4oZTqnYQK6JdNVRq5gAErTp
abS1gLE+A61D+Rr32WNkuMltyp2TiAAuTe3TQNJ85ubYZEcBuTdwV5Xm/zz9aHCcDnnmf7hFcLaf
MR1toDDVJH9JUeBbZFBVQZiA9NFI0cIwfShVHUYs4VsquvE89+kyDXncBob+s44PzSlCKsjZrPCm
zJs2fCcEeJai+uAkzUEn4CRZLSGwb0Rkf3YQPlVtHxH2dg348Rj9lrPgeqxRsXTH+Avd9kaw6iNn
yoKi8cQ90AnrlNdBFxu/KzVurD7leQam7N6wlh3TJOykd4clgrWVwLx8UCR6pK7yFb0WCdH5dSt/
2AYWzXclzREMhiNyktgPl2Zu86sux6lvfqruxentL9mhhdRV0AF/DOlm6Amx0XK6oHjeSBRyjnXN
jHRLzTqDNxQQbzhoQfjdTTxRU07CsIa61SMCzKxK4FJ5b+rmO03SbtlbxK8Nf8sTGkB7jX4EiCAT
cOdYesPaMk0OVqFzN0JOXgNtwTLQzn0P+kv4JUYH8RU7/UeIds2ViFWAXWQ3uuZb1DF4x4vBH/BU
22o0o1Xhjz85zQRbhxHOgq5TiJtDw1l/6C49IvWKpftspwrreVLquy4ZTXAC8Xsbk1LX44jzYd0X
CxUzQrKYuZL2M65JUv7n2TFTgdy7GLYTMtDmVJNwVYn1qLhNegggZjmSsX3hwsiAirnrhwGUYCEH
6qDzSX8wEw02THCTZTIFVBVQwIoyx0cqyrhCV5aCieAeUjjo5BSagtF1sIxy47Nsd47JCToISt4c
1G/mPgYyfA6HrwuZgEfqTQvUQmd3AGPM9XYCWaIc85Llwcoz0l+0HkLF9vgnw+aL0CDbAV/lfs0Y
i9bsiZKEOOTw9/yCbrpYO02sUT4PFmhWLicdbhd4BP9lUfZuwUQgdbLnUzhPdA+jrOCoVuOAKsb7
kKS3EWmgYhijKgChXKtEFLyJEXGohiM9o1pVa7dJVdwAatyAK8wDzKm9juEJV+QbmzrzCwSJ8U9X
8gA/4m6aAz0x+Ayxl/77LUI42UC102uMfX7kn5XGBIbQ9V9o1bsR7JQrg1ec3q+j7P5S2vuYlnID
L5jQKOKZ0C4ZDbXFvAyJ+ze6s0win3sdqF9hsQlOv35TXZmxpHPLBuKavxvV+BlNGIeFdD6Eoe3p
/1qFeb8dKv+jrCjg03NgCF52EWSLZ9A9/gOG8CagbGeuQXB//LY5Z3I0FVuzy9aJzYApMwYxn1q5
wAv3HafiS1P9Lxj4K6dhbqzVq8tlHjENdntO+YW01GfqDntZJ6fG8pt5amkffeNsKZF358KyyNcE
0SuJJK5ZwLj1PF01gfHF76e8/7jv/Qfc5iqR29Hrl171XKJB+8/a0LtDBriwKy/dXj9VgcOy6a5S
lycVHAPC/Q36E+QPE3pysk81624b2q9f5p9KFCeQUch+NP9pCRQ+XJ6l9Z0X+asMPwkU7DGQ3ump
+PXD7o12w1WatWQ+m1OAxI4IuuXCuq1lyj1W6LBCnOEj8e2/EFgBF956M/XxBnlbX4ThGDNla/fW
4D3M9plw5qJZ1MAwUu51k3KhqnMki1LvzGP9GwWMZEezX3e9e3ZPE+1c85xk3yzkCZ67tLwwsSGF
ONBk9byemnRvWEO9UVN5cDkxzv79tiGEcV1WeLVtUIX4JH+n8qXLCgcwTPUHjv+niLZeatDh4xF4
9p3mqAC8wBQL5mPgcH3Od6Z7a2uQm3pbPW2rf0SNzxx1rhDlNXzY+gcg4jgpVkOWn0AJvUPdwJOg
lrE7IviEzPXrtTKc1UDDHe5mnLOcv/NtXLb7rNDI2rfruAn2k6XjDJEXzdrlVPdx4YLTgSAWvtf1
h+ZPC5y8S507WWzb55rwmu+m2zpxD2baLWLmhqVg1j/eRcsK4snivXlovTrZOnOWmK5s6t/2DLhC
Gurg3rOfgXUS28JlVyqshsZbN/0ATf8yZUwHqumXRB2CgRWHS6g/P+4k7qiU33Xh02T5vFunIPe1
2kMnaEgDABLB3ORBBGdVS7JwwF8cvuZGOJMlCImYigdms+6Ywqbyd9Wzw7gkoOnSDcNkmg1BZTvD
zL7ijGW9hXwt9FerNo8IA8Wz49arQErgw79C/VzxLuW6tgFA9CBvRMGC535N3cao43ZOLwQNDgzF
ZxjovuIlm1cyC3t5+030fucMYE7i8SPQ5QnWTDtzmT8PPVNCeuhgt5CYo3GyxaRYGizl/yAO88Ii
ZA/tNLXaT5nX96iOv+0Ry4LEqdWI6KbFfPy95s93vC99wnlf02WYtnfmBhcvK891XLw50QlyG5jW
hH+m7xJP8gPj17l2iP8WzqnV21tJcqStfZbB+DMsKX9wwn0agXIzkmvCR0Ypbi9m29xcMjMLq7xb
YX+xcXOSKXwdpEOWvDsLk2Br0Morx55vAVwlaynjEeOtpOpJhpjehk8ClHDpq3WV5p9TltVQsgd9
7uT1NgYZUKWgh93Ju3FmuqOTsb/QcVfaDndeX7+15kiezHhtMNr42vRjhcklyaY1bJpPLzbuwoAI
hgJkN1ypPFhJM6l3L5QdknoZPmph8dlI/ff+JfbM18qzfiVmrlnUSdZXugcq+WNbZxnGWxnkPzoF
P/O+gXoaBuMO8z4hmQKNfKRmm4A6Vc5RG8wVSocmxH+uNQA/Q1+befnwpYfzUu8+kEkwCLrmb1E9
aIl9YZ16tTLj2Fo8iE7+qgbnMfndA6nm0xj1XWOMmxKVe2baaJYFB8Um+rNkxqEqTF86l5Yi8XyC
avkBzzaKUBk5kczkNHyFNCV7HWCZQgQvYQDaROc7TLSzodrPUQMfoWvVp68dOokbzRfg/ZyoPGeM
D+xWeyc//UTZ846lFKhOjp1zF+CT7AianPR0XWbRDwEBzoTaD6PwF1rm3OZzCD3SSd615NOiscFM
ekAkoqY/BXeOctI3A0Gy19hxLAdzadAFZ29oLnZNndFQbh3d/RCZg2blda+htBdCjAcbBhRjK/Fo
bN76GrZACX38iXtlzXdmPeActB4eyUCflujDDC0I9IMYiYmRCIbdzR0B5Euz2q+6Irwv9e8JE9lU
lX+K2ibkalzijD7WGCpZreoESERE59SQveWe+RPn1q+h2UedxYSamlPNdZoPjXapYjD1kUlEMymP
BCCfvRV7siE7U1X3vhq+A5qIVUy+zp2wNbQFf0EtB36L2WxmorbgFLimeXdEML5GKeFlmy6/fILk
gbRj/h9l55FkOZNe2a3Qao4iAIdwmJE1eFqF1jGBhQTg0IBDrqm30fvqgyxaNYsDsnuSlvn/kRGR
Lx5c3O/ec2cd8WE4TaP8t6klEUGBqZLLRctOHuXFK3jihf9O5tJMu0vWZ/sGOv7Kg4huEllfI6MC
D7QgqKP75w2dBqaoPl232NezKVZcQPiJp81xoMyGzrUF4ExnM3GTrxRm0wBYaTWh+4Ih4Uqj/f7L
8vddKzikGcFvhr1mFZY8GCbFm233E1RLn7YybtRgbeJC8giDWFiZ3XdsYhLpk/KDaR8kl6A+tAS7
io6Ik2VHOLdpu25iEuqGxU/eA7S8+NDRcejFLNL7qeCfQZB7IgdvPk6y/41tPq4nHQShQu7HAfx8
oeJqNcy8MkPmnePsM6rx0MzLMrF85THoiNUaD0NMXDSc3W8d/sqetWnG4EFenJhX07nMAIkoRs5w
wiDxOKakLfORzHWVi2+jzVAhx62BD20lmvI1KKelCZTxlZpNGtZbwOFzfBd2NQULauQF50sNeJNQ
21NtTstP+zMU1fUcyo/Af2am8KbLgGcAvhcS+LASRhZj1TTJois4l8m1Oy8udPMmI1MEf9dnenMw
e4ZVjsQ1SEMQOj5/wPkR5tk6LhlHS4nhB8+QtK1zos1Pq4juw6nBMcdNoY7zIxYCtSpis194Uncl
S0LsDfdG1T7bkg1yHH0sHS8Cdq+SVMRED2E94h3Og4vBzkTy52SX0zOIuh1VYpTygXkASOm43VM9
86WtqX/WOD9MdyDmYWmPjvT8bcSkrnswD33xWhmlWnOXEavJ0pRK8mMK7eqMf+Mzdklx5l0ID43T
VK+z9yz2rzz/p1LjhdaN33oU98TEX7uuf0zT+jZyyZ2HNKcZh97AOgTn9hngzG2T5I/TgBenqIj2
TbwpJve5QJML9bOq4mubE37k7QmlUhh/6+GrJeLjIJrkzk8x42JN+0dsJT+mBzFQJvJaUtNbuOQP
ibNUAYNGJpskWg0bl2+hVpahzmpO7mwfb2D1KmLemqWrSG9qMElBDNScHwHJ8oTjymitITBie+V6
1M7PaZg9k1eeokeD717bwT1YLIV/neloJDc0A8T4qjfdxHIwSc1svWNY950Ab/FVvzNtHkhY4NcU
G90UbgzhoTs50xEWIE5w4HlkNDlD+8+tlG+jnT6QOcI96HZH3/ZupWLog48M6NMQfCYsO72r8dzD
EwDbV3z4jn7v+4E3THbR/nhF78t1508HyxwAoIk7XsxzCnsGJU2/UsxCkZ2+jdJjKx6Re284InzR
A0F1RY9fMwudS5r9ejO3kbh9d2VYrireGZRDryYGtRnEGLAPNy7M+zLDGIltEeJ0s7ccHhO3UBOu
SbLmmXCvWlewJHlo8HZ7BGiYoh6NIWZBkri9ACgY+cmhKZ8InLw0pSqWBNPZsfkptBr2UK6M3UQj
GM9PU216kewx1NzbhXcVVAQQ6mGfNS3FfCRhsMh0ZvcCgfKZeuIb1YD9l9GZQcVlHGsSd2H6g3XU
pI82KCVShn/0wJwmeIumuLolEvuOffDiEmWk4+liduZDvXR6L3EkdTBHcZnhpYVWuScZtEoXbgpf
MpFc6vV8AWVPTM++te2dTMunkbgmJ5SDPxbHkdQ4RNsL6v5bWrPhtR1rlbxPaIlq+/wsOc34onBw
xqVAUFtjzbAHeruYaQmJvZM30t8E3bsPieIPufswNuMn5pazaxNC0K5agZmaVrJKrgNWKJj/AnVL
YBGJN1mKBVUvb+GIIop2IItpYnen4Y2VCmYwq57/SDG7XtMtMK5HrzyVg/w1MWGxZrM1mQoX90RV
S9K67ro2mhJQxM4TQJMagdiPmsvQrI9BPLwxOTfWf/5rObDLeuE5asjVAFZ4FVNAZk0zTaxInRpL
tBaTIIlXL321zfYY4MmZvOyjCdhIqSP9nSfrGXkIDMDnkMrrdChOrt/cwUbYD9ljnE0Hu14GyVBD
rPAktHriJaSKZ3IeO59FPIvFMZHGtZ5eBzN7Ebm8x9h3cazoGezTTkXltSr0Rx4x2KHE490KSR+G
dbiWHurBMa6mixVC7euE+okb487JhvfEpM6uXwZijag3YYJDuMdqkiCHJIITQZzIr648eIXGL9He
LxX1XrBbrMuz0eFK1y9i8VsNhvWadvOhtMNtkydvZuk8ytz4dG3aBwvz9k+9QbVQq5ifttY+8ia5
ZU63M2x/xxF3P8tRrzQ33Ti28oNMWqLm7Sn5Iw0tQH7nS/BTlfPw6VjyPi6s29Bzr0cvvm3S77KN
bkA/UScT8IjOjvOKlXCIsC9gYhqgGgzUIkTRbgTitq6y/ZQHG6SqXSVHtoMaIZx4CsP05jELqSzJ
YEuBKyb5Y6qbbuie6Dfrudi19DF124Kj+6RvBkU8dqxPlGBtobUlNJJYMzkhQAGVfvFwTpMcB5Iy
YhyDLSmQIS7WmAK8y40906kYLcS41Wb7jSFkPXEXaIvsFBRy5/nRg3Kmxy0n3ce0Ky8JRcO5iD7g
ha56KY+hfGu69jmNmXFWEfgCww+fFZymKjN/q4WDIXImo25XPwQ0LqL+Fh77fV58OtSJMH6ITwPw
CSxK8J89nDTUi9XjbXkLfeUqnq07kCMvTWteB9q57dK30KAoodXnsSzRDZk2J9Z4p9iRPI8tUzPs
nmZ85NyInwIE/KwYv1LGKKuQz4rtRKDG5PfUrhDCNdPfcagOnl8f0pCjrRm+BFpd9W14zhmvGwpp
BAHNFs4XXSm3E5ElO8uueHQ5RounhDSCco3LrNSvP9AHnn8ytPgxNaTffHk5ULBZIumwMlhCurR+
TuztlLGlgc4iot6Mv+WBff0F7sxLAiF16qx93/ZIxdTVuGgR3j2GmVNm/7RxTAtacw4sdSeYsI5Q
HR16bIqRXBi3JvqcUesrQEhlydLXluPvMlERMv+q4ZWAvOJQldHH4zatBhVCPhee5IUml87wn5Qq
PzpHXMVDv/wMPmpCoSWwqwGHg+XRlaVBc+Iuq9FAs/Lc9v3GVyABI7P5dX3jZSa8klXjbgQ7BOji
AaHhHmzyG6Bqs84vOrVekgjVkh6514CSb8N7GRrvxtbdE6CmcpV5JpzI8OTbHX3t3sJhW8p6grHJ
bovku2rJDQOHmi6JpRR54nhXpFkIM6Mm026KXyrUCIVNFKI3fvOEHe6nC/GuGwS6LlWvd2Vdlu/K
n5mx/7AfMOWrHQzmnocHf+6Hs8F0aMdhvYVVUCUIh9RSxIWrHueeAHg2wEGz4numBxU9W58xXbQH
1fdMtX2fexAIoTLNH0cZ1odRLIVh+C7NxmquLZTydQQak2t/38TNvknAHFH7QoG5OCiHtw2F52uP
N+zpzy95ntl//52lg2xbhhinGmtoTuwG9WmIOHNqvpW1GTT0LOU87ZwYRwrWM6zkY71xjNg428sv
eBvoeWYvXIsppQWumLpzM6Y9Tcv8Dn0TTJ09k2qid2xjlNo/Oe8OsJpzWy0KX2SraUcw5cOyWYbM
wNgF41STufDrc9RX9TnMMoL0//fPNXSijYyhA7XWeOtN7i39z5sy6y+yS28GK3wxQe1g56YeC+ac
G7eQncvZp5xvX7ZkH2Y1GDSTsFB52LJMhcHKSvEH+/73YEQXlYxvwsk7wL9+up66Cf/2rG9cKObk
ZHAJBXi1kKx0fBNC+nFFmp4RGAk3e5gWM4qdSvrjdmZQX9LRfImi+IOsLEpsYz53dvDsa2BRgfuA
ByvDOkRU1zaLlxykI0NngpJ2sHi9Y+tKtZ8hgIlN0CT0P3XeT+Wc8EqaB5y4KZIAyFR4ZjL1Pl3D
H9cltsSVqn/J05jbIRd3hZwfTCipiQXnqYODQs2ro51jaik6ipSzBbFOQ53h7qaZhleR89A6s/GN
pe6TN07L0aXc4RnpDjqugHf0FpJRvxzbK9htPrPHQnjXM1sJJ7tPPPAPUOZfBwF1EbrVu5dDlJm6
R3LXGLQHE+pUwUaYBRikMN86I1c1ZWGfZ/SIfJQcGQF+tXV3KzUjJDGM3XqrPXk2sSLEYFchhdzV
Ds2HJXFeReQXsvlb1fLcLuyapAVUx7cUFDZSUmHeY2vOSRIdbRF9QuDONp6BBDrj/yFfHp7DMdh4
hLR3f36ultmRuZXZxaqKhzKdkRVOMDNoFapglOiYDnlzQYMahxqf/iyaXWhwE4UhiuPVRl5lL3Cm
6VLJTctsphnrF1T0a6e+MkLXJyFvXWo2T3JFnG2Ie+KvXAaEvty6YfQ4tmO/snx6EN3xGfAi3S4t
ImESPBet91gNw5uVhU8AW7KtbZT7WPPyzR1nQPqt9yZqLkIV4+kYRcQIu/cm+pEzVEMrUC91W/gb
b8RqO3AyXCWdB5sK9BEjpyO51aUU037LhMMJBlp16hTrEPbDxmgo8TH5x1WEhru3LJ3AgKpzXNJh
R1b0tzQGtbF6c6cplVq7+Uyb5BBdVSXxEQqB4NlthyAYOKgaG7RNvfGrHwUHkJs2gZMq57VEtU9C
a+sgnHNZY1us6+TQIY2sTdIVBBEjwkd0VSNfX4XxfOsVTyoGP0chXthjOEuziiA7r8KGDT7fmPBx
8O/1O60HPKUZjKEqbL6qKN0OdXQGhuSdqN3i4vqihp7rL1hfTEDpERvfo4WRiTK53aiYraZEtmH/
HFRG0Msh51F6DFPoJt85tlIbfxZ0fcU+kiqu4GMZxxfpqDOp54c2h5EOSQE+tMn9zc+YzCU+w1c8
QxKgZRGUb9g3l+x+uOGA9lUF+ktWHQJjXUB8GmmELwyYTUg/0ncOyi6PA7ksMJ3M4dHFNRPtZQrA
wk0WBisDGSrxRdR+ZNQH9Co2WiwuYzDvem3uEEyocXADEhht0aAFXBlTAQMGU+Ub9ou1J6zkSXRv
RLrbw7yc4LFB7dUI5zGmGwq4QL8FLpye7GD+8ktl7tRYUAaXc1VycGXQ7jeJaCfbW8A5TKdV5qxL
jhobA7cMh+YcFAy2iYDqlDVGp3Y3YuRdpUVt73AnRNdoe1iy/IjahKDE3B1BNhTdvLeTWR19I35q
59K5yhR9m0hnZwxqrJ+5t8/JmWzHmuIHZ2GAjIhs26n7I15IoIwm3dHR9GnElCpO5aFpKfFcMZYV
pcceQP/CwUgnCqMRgy3IZ2tVONMZ+r11LovifWLEe/Y690upGkeswZ2u93FdR4fZpy6zs22SpDKM
9oGggynP2FTZ9cSmMh2GM0mXceq2iqUfp7ii3TZHEc0xgi5/9AZlbTzt3f3lX/71b//2r/9UetL+
7d/481eJXzGJYv1f/vi3q4TSw7b81X/+2j8+7J//0t8O2/vtf/sBVw+7x//6Acv38Y9PyNf9j+9r
86E//ukPW0wgerrrfprp/qftMv3ni0c/5fKR/6//819+/nyWx/+hg8nx/7xEf3+Fls//H3/v+iP/
+fe//O//NX/+pEmry39uYFr+1t8bmHzxV0Ro2zelZQdSIrL9o4HJ/SuYLI92PNfifwfyPzUwuX/1
MNIEpu37C0vLpDgJTraO//0vwv/r0pRkw7nylkoa7/+rgYnBMV//n0tsPF/4nmtBwgz4UpKGqP/c
weRlJWZOsk7kyKhPyYzhlIKOKZ3RZ+1IGZP0xE2TyC/XtazpeLNYa0kgZbuYTBwD6uJQpmO0jvqO
QvNKN5jsW9APUYBd0JtQjpA6rjGnGkvBeJngvUd5A508JsSH4gL003jKTBhJ9HVUVNzUL7HrjHsS
nOi79IttAsl+SNkSlIoCDqVtf9T9MghXqieAlm3DwRZbl+kmRJX4luI98JXGRII0EXciwk3RzYs1
FqVM+CCEMg3uOQhzCExRGt7kyDoydS8gXfD7FQet32wcmiRMEg61ovX3hVFQBhhQVV8I4DlZGf4E
7EA8i8F01mWEF0F/Jc2Y3XNPTPeD4MZmuXF11bnDu9RWtE9i3Z0FVhGuU2cS6SNXl/6UKNM5cw8J
dmUsmUSoHtoOSEfTPIWhHE/hyXbzSyGC6LouK6L1buthtaSMs48+C2GKp6omaGx5TBZNyHDE4GE+
tWkqV7Bk63erEXd4bs/K8cWlacCE+z3bDdKl5xbxz2z5N+7oqC8LrcPnzcsOamXXVQLHmpg0Y9dy
leRmePBgmW2Jaqg9tY8xGbB2TU1A+Sp7hHRt0vNAAVD5ajekgwjWE2oohbyYOfUcolmKE4wHOv5A
bwEmOwtmKw1XuA6gQJjb6orxebu1AmKT3mRXFxMPV2Bk4SoDEnVUgpJ43cTn4Z3DXLfNmlxvaAn1
GAMZVLqyc++qim8omeLbsK7zx8Eos3OnDRQJswfBX1e3wwhFDlPEewlGhsQrO7I72fW2va9qycvD
ObgJpHFIG5f5GULmfeXQ54dFLiP0G5FBracHKbJfUY2ftpkdVdTSp66S6FAZa1FJ8xA1KQ3e4ww8
jaAwbr1V7cDMSyP10HX8cxWh23Ewhzt3ZhcZ0vJ2ZufZub3I2OMG617XDPomFDL8hv0qrhhYtR06
S1sy38GtR9K4dFcdlTm7iBmIUc33VCta923Zn2jUcXekeORGxd734BKsbZlA3oWod77J6CfMW5Mb
OALUNIceYYvwEA7NW2Ma1gmqD7M/BowVvYi23di7fPA5LYLkFxPF595AwYot45sux7gNL4tCjnhR
PpGSy6Zyn10tt11EprIoyq9pmq6S9KsYRrHVI16vMej3Ogq5i8Mx7kFxL5Baq2NknaYmhbHJrrFY
QVBxluhPvRdTYb3YHhkJDd40CktQBn6W7rxSsJcyiquFOAaEYc5DTYCoirJs7+bmc6mnR9uAUqQm
9zHBunkNiHVGHWEuGLnZzUxy/YxptaV7EqwTgc5BJEwficVTD+nsfR9AYyXsU9A7O47H/YXu49wN
kJ4jdZ7INe8WixTdT2Utt5ZF7E2n+RMB+wDrJlLyDqBOcrGJigyescEfPONCdY9NSQrTl917X3Lt
kUOKAG5/mXYBw1fyxiAiQvuq+zqH7bxJnhg3lc8mB/EQF8LQDe5+KJmvtq5GKPXiD9G1887SNMGU
XoZHqrdqAA/TB+bf+SDplPej+YYVpN26pZTA1CKiXXF5FZb1VTNAAm/+JFwh4EtUu32Y8bSbhclo
VzQTllaa0+pul7cIxjhj/ZVVzefM5D6OaY8kvaPao0XsaJUrqrsoT7e3TdZP67lBNcB5uerc8EGV
31j1+LT0ToYW5dmmbVxRNA7Wbz304n2y8jvU+5/Gc4mGI24abjDtO2adqDNr0naM91yv2YxJ5mxq
zltu4SyOHp/RfBEyv5wx3dmG8yBa88YZEEP72TgSJn4OsgB8SkDXKmCLkxPD06blmAKQ9A4HNWXC
XRM+5e8o9ktZG10a9CbnzIOJhRuJ8R4xOcOP6N5XJQOutDKIkCccwXiM/cOYM65gBBCOrs+bsIIz
skTjpyrrjvFEZBIv4DKJZ4zrRZP3EBhnx2vDz4whEONClh3KWiEyu4AomFZlj642z74Cc9Tz8lSy
cLbU2B/p/GGpNsKbSC/XrNkPt61fo6oRW1ozxv02IVSjgCLLwax7J098q2P5DiuFCyKFplFtVWA9
8vw6tLFe5t5tqIX1GAkWqyBmmAmV8ctO0/6V/azjnJ5U+8Kv5geQc5c+svegaBCrRgB2YUTajPTr
CDbUeIibwyhBVUGopb8DUNsQMCZQFVPdKcunVVh7r7ULOJbRPRUCxi2XxrM3Ro/KlgsvkLhmKChj
xsgALhh+tPacLZ55HoGO2/CqaHSzddqA9JZq947jjMxonWfDxu/cGFh1+8oOYMrBVsVXwM4kHNi/
wiNeUMW7xk0AmyXZCU2NPTXfWiHzaQ7C8LKZT60ciiFOo6UVI1y72DuWvoUxf0rTzD8lLQpwkvn8
HfjeM6SluRHqIX6S5FdpM3Du07hEred1byKGSXMfPg69gcUKyuKgkJXUqH4ZpFtnU5vWXchI2K95
9o3yPTUSddah/T3GkKlHXFHrZJCPwSTNozLyL/YOulYT/A0Z4yZXOcWpww/reWS0exN1p+Or5sqG
k2QILqgxviafxTzUrtzWpncpPAbEQ0vS1A3J1g++tfzT6/UUZr9B7LND+dMdRIfkkKe8oYY87tGD
kuhSUh01VWEPNgSoZsO3ofLG4IgXYZETgNVzZFFGAydCYV/EXpbLDVOjJWTTdv56KRg+01U3X3qg
5RfvvfG0ddWBeRvSpCQLIu5Kn/Qa+V1jQ8istruXih/0ri/HRWAqrkzD6LaD11bbWZUXF2tBQXzd
Gpk9tRiJG0l9sArzbmd37EWpXwCEMDF6l7i4kMUcB4RB9UpxClS3kbY4wtrtGRCAv4HpdqCqrcBL
a3+0AhLQGDpHXIZUwiUUeQPK3ZS/GYUzW4m5ZhdP87G3GRCFHVwrt/nMVEMbc+/veF2/RR6+NEMV
HoruQdSjtQEw9msOMCCyngoVwIvrrIuCLe3ixykQzh4Y8GkSdN77GuMaSBpwj+VI2DXn4l8tQPMa
gtuR8faXxHrXVmG+dQkXr2OjoxStvUppYF35WFs6Fzejw0BNxYfAcyrCbXW77VxUnqijMMQ3vK2G
Y2VnnIUC4AHI8II1Ow8eE/+Wu2hO2QsLWOguGm6pkBljzIt/Pv8whdMmwO5lFPgRvQACF2C8TZaJ
o21q+1XGc7HuC/+Nk42/9YZ02YAIOTeONW1nE/C2MbJdiAH6TMi4c+R5hNyc5eu8DNkTM/GYf0AX
Y/nWLBu0Q+N4c83dnNbFRqIl2cCv7gg8MECUYKt7md60fu6CoOnAbnh4ZGBMmmDbyfw7PrbW2Kqf
1ERb/MTNgChYqzA7Mep2JuvMCHttdBJ3s6hDcAMzRtPPuZLNmg2ClWFgxfBhUjhI7dTbYAGNVWGx
aBmvMbCfaDCeu5EW7zTcDDTanRsa1DY95kDmjiK9qesmIE1THehdZw7XOF8IM5RHJSMoyBa/hXbj
kX7ywdp3qfvat4jZBRwrOqtxLU2UW+9K1xtOJqchM6ptOMFjsk3yDLXcn9a1Se5+AN99peLu4Myy
vzZTewPb5d4nj7RibjutRa/v6SVjw8KDVx3mFnqzPXHk8H2DoMQUA7NgFmFqBZADAgdHr/y6cbr5
nIzY3JWyCAvCkQWx67WS6ZSQE9w0jIduBZLKxKrq4eye8E0HfdMfaMhorwKPvafAi0RGPQ/XpRPj
Kq1YJ5ij5RQf0AdTW/5ZajBCtqGxGtgMa4hJt9vcdMW+K77tSbnXf37RA36tYjzLKPRhk30lfTNe
KTPGYlkMj6UK7gph1TfIcs3Nn981lhXv40QTiIOkGGG4uYnK7zJuQQlpi+KoEXg9Iju3TI8Ko16v
Kk4izMwDdwcVDvOe62YHqcFUllbm7kdMe1jU1CWPuBCS3T3z+AOWzwkk0Iniba02f6pjTF2lU8GN
MlgcWIHegj7Lb+qmuDHrgq41nLpgZu29RpnkHdXFWzrslQ0oBq3mKL27FmL8CfQ8XWfYJb0quBkT
7wDsgJyqqM+WMI5yjCU2z6BjOhSssPRV+1RizgqBRkzwY3Ym8teGR/nFwulzLMzwrqyCb8R+Z9vS
JMVluTMBHlKwWssYpHa0Ax9u7OO6snlflnexLN0Ngau3EL667rB4l90cryn4g/5mR8nGnf1X0kuw
HCbgjbagkMBvtn6KutoRJSB4vWzW/WtKhBluD5UPdU+PA/M1ju4KsJOkZNEJ6WaqPwByAbYp8m/F
3G1dRC4Usw4FrMfjZAVpy4NFGWSt+008UJFR5NYuZaACy93a5ODHN7iSSCQYBz2W6ZkK4aPrGv0x
5GDFGQLRPzWte0xEWJpQr9uRK3BQPeIAa6+pgk8NfJgaWjOjndlC0g3Ti0idX6ZO0d4z7VOmkM1h
0gULyvtQzFaLaSlafKstvX3K27jJgNZZ8MADeTSADHH8DP2ZGTLkrOkr86J+nyYgcT0e6q32Q/fQ
wPDrnWJbd+YAjzV5MB3TWmdWvdMWAwA/T5KbvKIjrGvzV1VF7pneMoR3ZtDOYHKFGeMz3uod+Ga4
bw7zz3p8VGY3XIe4SZj+cgGwJlGQyHhRmaJwDEfSbqKaNrz+A0rpUmFfLyXDu6jPNzVtkmycjr/G
rOuyfr2SsXoKdRi/dE2+MTBNUuAh7gsHlrucu/smwViROJa3ZqhY060lHyUaKS4bIrYT3uaNE5gf
UTZvPIvzf2VVzQ5QzNmN4A4nathrkvbXFskdlGBOfEEiCXZj4ruaAYfy9MPV0wGE+ia0b5XAhiaL
Z22SDYOgQZrUaHgzmNU7dQovUr6QqCPo08Zvufdatg4UXRiTeYWhuCRKNowTUbKkR6ohejQL+UjR
54oKousmaosbQ+67jlrupM7dxbb6hK1BHHSXNRdLccoe8+cuYq1lFofCwzKAM6/NHkpfgGKJ2mYD
0Y0NVPsRcMCapJFBEVoa6HuzluNdcUS+RQCqx4NMLXkwzFtYgyCQvQxaEZmg0erTdSdMJseR9+3i
zd4Uk7Q2Tbi8q3yYT9KZq6fXoa9w3pbWQZbZLUi1S+51yTkwTXB0xnSr6F7pAouDglV/Oazt6FLx
B43R9jbCwa47ia6lM7GT+I/zypw2yXUUd+4mnQ08+dJ+mATJxkEenQ7nezwwQosa/5eh4FqQ6Ngj
0ux8uw+Qf1JqKmtyRI79BmJ9REKrEQdsDnYuCL7d7PXDZow+myQjuAc4ZGNpzlVxFVwcs7rYdX4T
iYouoJTjCHvIJpTcNnVAvM0XlWCQS62AZE9f6z5C5a+mI5H3Y+CBzM3Im61aULCE9ODdT0TqbWYO
XcYJIw+s5kG6Ddn3lumuO9Z3nAp9ZoZDwKne+EwQpE5tPd1JZV37rehvFdQJV3LJWyIbPurAzRz3
D0lxZfg6OaDh1NvOCPXeGZ1j50eIZCK/6cbizOQlbfylE5ArZuRfvFk8GOnc3hAfhy7Y03TFsrin
4+Ag++I6HSX9M9PMXotosJ5Fe+4Sh06CLGIZvfaj4LWLPADFptyFaSiZnlvy9Od3IWh3a2LI4dc9
D3xTfGbEa5Yfy8zQeK2L8DPF30OtGyZE6iSf/VDPO2joG1MDnZpRG1jzvC/P4xQEYAw660R8mDnI
lqviXjrAAqIIfydTlQGG3oYxmomDi4cHAtq4g0OK+WN67GdkGytB3MF9lIfzjUVz24lyRA/PfUat
FdjjYbA344A3wD/FXd+9ZgypjCoMUEqs8UiFgAP3knf77FqbKRnP40D4wlpgQaYR7338p1nGPSOe
OaPSRgbAfAGR5UvPYjuRX6ENcXAhRTlxjLHWofK2toeXdBbOzgf142kX0BGDxK3gnM/aaWocpzcG
lU2bSaTV3iRq6U+FC9a/f8qddtyymtrr3h2T5aZHjhm3vp28YHNYYlvdlmKh6wBc0VpzXIXNvWJf
ZmQVjeP2gDU/COJPcE4jCV23PptASJ3mAfpnuE4TdjFqGh4dl7U7rvSlhqJaqOGbVGCzq6AIBA7+
tsqAz+jM+XSxxU052sPGaiwPi24/31mpGIgmV69lX1ByP/Y7emclU7P51xZLqxNTxgOUT7awN7t1
oj3sPFqaJBWBoUNmy8atUsYJbnIjwhc6iD0tNjMs7JjzHFlEKi0rp/ikG+oBU1i+pcGqoA5VQeQW
7pXZqnmn6a3FdwL4LqXeTOfnUeNXNCz0yDjOdyRDBsxKpb6EBHUD1s5icgih40zeZiGzUZpUu1Nh
wGqUzikuJw9TalutfK8f76gDSvcUkbH6JEiFUVTTTqLoFMUI9ktFmLVWXkQNZcDEmwWIg2ft8Fat
9Xwa2qjdE0C6IK6gh6jup9duu/GgyNGjhqHWbZGf01i+hWk/n9OFGdsV7lVCGDSgh5Dzhf1cUcZ5
mUP/yMdWV8lH4S406168xID2z5C6NqOKvqqZSwIH+HiHteRe23F/jD2rwrhfUadUJZDqjMjcpO3i
WIzpHDRahCNX0IlbEcFMZk7UIOG/Y3v+qV0KtDyjOlIyhXSKgb4wJXWFgutH2/Y3TRz+VnY5wAVC
ioqqxe5uDd1K1IfG0PC+JhKY5sI6cNAhlz14owZA7HD7DSp+ZnrovArWcZ8NO7dBRo4d99d2xVfF
WZO7ZHfFmWFgaonhM6F5lANJ/yycVUUnwJVvHYmmTBsHSwBGWjXfhYvzvJ7mbeYm7p6j7H6YKEko
Wh6wwiMMD0bzMEKcLm1hXudMM/3Q/wyCpyH1wDvYO6fQNdTD2QGdGr9GXtYeYYS/JHpcxwI3SQ+f
1kM9jrLBOrrNFlzHJ+v+BxY4njRAAlUkgeS2IiBZt9B3VipUIB91gGtV+t0ldu/oiXgtkH4dJ+EQ
KZq3swc1f2vSL+bxhrykGICnhjCwyQE/I/66aLAZnUL0Nk8oT6R7GZKTgFoJC3pi4frto5ggKyvf
eQprqNtZ5l6kHXqUNVsYimZIB42RbGY5PM5D/ORUuylDv29cKuohMx2AvawbC2NG5EFt9NX7NFYf
c8VVjgT5uLFLhzMB4PrUH+/iqRyPuh7IZ4XJvgVHt84iTSm9+TRWKTExFZ/tmuSk79272EquIy70
CUzSg2fnNprt8N4ViByQzuhYmBa8BtZ/FiJ2m4C3TwDGm8f6R1UWIsnw3WZVuTPnQ98nL57JGmn9
H6LOY7lxIFuiX4QIuAIKW3orUo4yG0Sr1ULBe/v1c0DNe7NhiC2KLZEgcE3mSU0BqM2afCcjJiqV
1pGWqmMB8SkVfAB8MCPIr9IIVEpGCSTKa75IWGiraTwbA+42Ph04iZdiGAgNUzbkHDZ8S5NwpbIh
gCpjdM95mcqSANUf1C7T1vWyl6kI3X1qjGpr+BWVZE16jVO1S4rJnyzkKlIzmUEhE48rRdbMMqPD
8ausObZ99el21aHsTJZRzHiXMQyRlYa/PGL/P0hFRDVrbJREp7EHy5Pob76eP9e8byRgbtieP6ex
2ih0T2AhTj6LKUbMEK9dx3i2TCUp7isuqwOXcZvLQg2jnNmK1WPsTfdyFqN7BSoEHVGLR124N4o5
kpyglyXDiYq0HGTTRBiRDypJWQecJptVEHzknl2tJgRGKC58hAzBtg+1dz5iK8t7zHOD/NBmV6pq
2EiaF7Dk+hzGFgH5WfkIGjfm3EN1MVbVBjbHKIFzNd6nl2Q9/GEquoHdZl1Eb2xk9MWc0VewGaKh
J4ooagRyKt5smvDvtOPXyRJnpYU+n7wu2sf2iO8g155d1b/J0cJRWn5O4PBCQn5phuPTUJWHyEv+
tICEofmQluQw5FkORDrn0TjAzlxBSXxWLCFM0nUXjOOCTjJ0nYNC6g60qOQPJuPCc9itBmS/KDvi
q5qs9Im3sLWgGsFsRVaITtNvFUopnEzW2Fsb3SWtI/SC2whjY2lVKLV0sXV9L9sVOFNstOELDT7x
QxIgNfM6GhRbxwfmVtl6IJphE1TtqyEb0L++MI8T1u2TKlnZ1f8SDQZIop50neuKhat6aZlWvh0Q
mxZjaCLqTVednl+MpMN+VhkUnXXkLLhsHZAN4Yxvofl40jiX88bXjmB1KW/Y8b9D7Yl5Zycd1iVJ
rHvTSd7bEiOeoRr4p3YCpL+MdyyxnWM9Oa8deWuciVqTIWL0ZccHN5Wfrid/skQATmhsDQdTuoDI
c+maChq7vrfB8rJMdV4ca7w4OtHXQWuvIh+Lpu5b41LapiDcgDnTmKYOlybrX48KaBFxUd1qjvN3
CPmDM6t8aJhrKISYdKbiQTMDroKCtTAjxUiE2mbi99jgfIFWF1WfqNK6l4RxUZGmTKlCcAtBMB8/
lVacQEdcda1oj917Z1bkiuaFAUq/44KPt2jnsRJkLfXaEOC9FpKjBgPqC9SYd6HTTWDKRrCX4tlJ
SNBeZG76wonjkbPuPm6GafbFzcmT5h/Gvnjd9fFTT7qcKD/txt4KVA6BW3ZWsbQm77HAvDaWnoHm
GAJpHBOgAL/pIpziwy3KN0lEkB2N7YIVrnbo6tpaOCEsvkyRJJg65iFrL6Zn7zCocvX3JhyHZKCX
pIJxxLfROjAYQ5f5t4eEC5MyXqLeUXutKoD7QX/mmEd9tJI12RSG8N6IMrGwr5HMxFyZpUD7JF2G
7yGk97G+JM6cExgW64z8EQh8m0wQIj/1pJvVMEOdSgepVEcPyix4WULiejvIgHUrc3RAHxoRfxCy
IMyI3DjvdcQYa8MWOI2N+A31SH6YmJjt01R+ZXd/hYTC5UCmFtghgXOIU2L7XwNZOOvK8iJEUIAY
qFalh9wXL5bVqOcmw9Wml7pk3Y3+CnfFYMGGEhaIWpp3rTJ2wVSdpUuoNhFIbCrBkCf2eyY8ZMXm
a2X7m6aypq1NPHAfrHRfQ6YOtsKe1IzeenXmNT8IfMuPZ/cIwy87IOUrqXE9yKlaFYP2zqgkZ4S6
p4FNdq1XXTU0/5Qc6jGqcdlqVOz6uk3lMhtzht3KpefnFcoxWvd+zOEdlfoa0KS9amLvYrnlW0t5
KQtxHpW0+fNKd+VxNjKQ/52ACtNbc850RyN7Yq+BJp3VrZkzrvV0DwJa2jzGLhPGYJyKVUJWLYAk
EkGKFF5fgkesj5u976JE58l38O5eoqn/azHhnsI5Ddg+l1n1jKGQzkMlCUEMZraKrXGn33QH1mTL
azanlGcQ8yAzmLZ98QsMTCkBTR1tlY1Ik7UXnwTTgTRgFd7BlLhxh8x0luh9+z5aAyxDZEjIVKMz
rm915yOqRHEIouoMVFOyUjPDNYnjsGWb6EkLUiBVA6Yy1VioCCwImYDQLIL9pnDnVKAM2r7zdm5b
Hty+LY9R6X5i/rS3iDIXWjrvhqXmswxNwSz3xg8H5Oxm/cYGRWLNyAIIA4h+JQPyqYdBsbDs4DTR
TpIOGB5ncQuihRfALVQlVbycAm8DClI8gCTLMyJiCk5LUQecgP4bf30/QG5kBt5ojIkK5FNMCoCu
5ZqbgslCWWION5znfQ5qfHA28SheHaik7ElxOZXYFretpJTWhXvMoSwwW4aEpvsPSAdotMr6IyUr
vpF5uEprUtuxjl2DwiAziV1EOvEu2/7MjUBVuuAUfHa5YERcmg94FMJFUmsJG+58GY2NAMoJQhk5
Lie93FxqBauWnpHY0UdXztMgqVE6GX9RXV74A6+KAvfoihdV/DO76qtR2IPrFhNJW5zS2iBdKsDr
FnYFMS24+LKkLeEuphiwJ7x5rPMwuQYXRXZTr5PB29GbLGOnu42x2MYG8yUrt3FEutk7mcoMmxCE
4EOg6+HQznWTVGuYSVlb0zOSxuHG3RaCEIE3JDAyTvUWsfA/J5NHa+AwQWI+OdbgH0trIBXsH4Ug
clnmMQvTWXc5cDSt9VGbyIMRyw+EO/mh0LpzaZdo3PnndZkCmehczgVmSr+j1fqaT8GId5mUlhKP
5vjBSPSchQOxonBzl4XZXa2kt/elR5CAFx8ZBAJlKNCYRqNbcOXLDo7mXESlXz23JuWzTkiw5Owe
IGA7FAaUszheKjJQ3gxo8WEptgihaHvgppe+fR7InGkrsVdeH66S0Ms2ZZ49woi8Ej1tkKGrLyPU
XLzoIqfWmhyUqr2iI9BDnAT1UQUWe+jOZLwxHruxtlYcLv9idFJ4W1GGVTcv0v7IEKlOaJagfCTy
ldFpf8q6lEvyqV4yUgcXOJASJAEzV5epW1JAt9Lc7hNW6xq44Vfa0GxODtMd0bOF0vVZwW29dYwI
Tkkt2BMoruDkFDcMbXrLQFoWuAdYUfNGPp7ppBUYwukj8eROhA7iqxT9Khr6EP05g/fhbDC/Jshk
FmsVLjAzdIDOSgUZl7i6PDaAqGJsU+9wc65GGPzR/O4QCIBCUQugYuqZjNbsDNjMUL1g2V3A1HzN
SsZFjofyq2vQ0uGKBtufr2BVc4rwY29FNspOaA4lP+qR5cTn2HbWccRlwWVWZCIQ2+FMe6d8Iliq
bPewZVH7gQAK5DAXp1pGMKb52XjGruqB/2cXW/P7U6q38UytvalhTI9Rq7/VofuhFzUUrg9FwMXa
yox/HF4vpt2eNB2Df1XOyTPULZlef3RkLS8ba7giq1p6Imer2Hjtyg2GH6OP/+iN9ypINlgQDzIL
qShKg1ws/QHyTapb5hmcNTkk5jWORmNd92R+CKTTVJ7pwyjT76r7CWQ6shVN1CYm7MIsMUO5xhJg
QkLK5i3MGf8EajJpdXjzFKvcFUj156Dzw1sFkGbRhwCTi2niQld7hNhqC54s2tD6A2yfh0d5CRsq
McNzblRqK2bxuJ51MHOb+NqE7VX5SOAJpPuUjslhTdhyNjHE6IW59LTZro2if1lXMt3USOYG368P
EtDeYki8rTNLvvVWLcI+BxHjGFsrgNlaiXTfdpOx6vz6OQO0uLXXRl05z5Zt8oicpYH+IOTEhmAg
vYxh05ELw45MSbnJepB2/WD01GLvHu3SrBdUoTMD7GPFZ7lg6SRb79rIz8hnfJUWfrwibGfESWbr
D3VD1EXiwCOO0r6cfT7YBqtmbaL4uLpWvW8kARqpe/YJoXoQ5i4osh89IVk5CcZXuqd2LUH6LwsN
IjdBrcDNaNEoQbFes9dFK3BBHnRs06LY4MlileSjUeIL3ejKfWlCm+kmp18wtGSPTDtwlGwSUvZL
izJvCRpXsXVg7X3tLQazCJbt44h9zIc3WcToHUt0XLk5G3o9QuqDxH5sdtg51FIJwivByjVkgYdo
diRCfDFvWZTe/pXgKVYEmN3SSq/oyuhJWEoN61GnDLL9Hw86z3Ioo2MRNPEaj46xNaPZJw0JmAG1
8W3BDEWWRZ/VhzDEi9l7TNkeBMbRn8afoTpqOEKO5FeudH1Kj70+bUwTaEM1GEAjwuhstRWsBdMn
4jTz/07AwwG4m3wKkACdzU7fAw6rhnTrkm227DEeLuhqiaUOevOBfS4iUPYCqsNFP7NY8rzGjmOg
wyv6BwpZlA1h1uwSvHJbOp5v2xtf23HitI48SqbRh69CY6vJ11R285kzrL5a8A0NV3iu7OElmL3r
Y7WhLQEQNhjeAVhL8Qy9WWuUx+ZNYaKqGXQ0xGEnBjMYzaEX0xBjwJ5kNZgT4TY4+H7MpkRd4xCX
WwXD35BkJRI52SRXDWDPMDhXjfvt6AiWck+Svvg8uU37MmK5CCxvF4SOepq7r64buqXtZsxeQrLa
Gj2+YPEAuD4kf82WTYvgStRqVbiNe5eIRBcPsN7OlWaGdm2Ma30RxHQAaU2AfZ3M1mzAGVPLMdW1
47BIuuAbJsUrxQ6s3FmsigcSL01AEjU665nEOhSlv0Gvwcif+Ojc34bQrxdtYWzDpBqPvuX9rUoZ
r2tMXU7Vn4KImQlsCqgD3diuRBRcJonxbUj957G0h43LJt+OwIayfxhnf4uuz6LmtD36hce7zz+E
HktcrB8L0wXb3iCwgj4G+sAhjnMXuo/FWBTLVhY3L8P5AsS2ZZkZ4Z9hS5hmqyqqDoYefEykazFq
dGtkvVF98Hx7WWPQYuHUf7e0qUs/qpLPbrJWqgZKM4ZaRZfFbGHEhbjrhABfEvjB14Brg2dYSxGL
h7HLt1hBnKVrQV2us1vZpnhUIvetJogXJeSCUMJX+MAFSya1xPSY7sgnozRHDCA1/k/WzKGWvAQq
nFCPUCYaWE4W1NbruM8/pIfWvZ6IRqq9G0nJAdUO1OeRdB3kTT3yaInhUUbtGliFxbK3zTlv6Ftv
VO0pzbDK+AjctjHbQ3oHxkJJQzEi2m/tDhjj47q3azRF2AC1hRc9Q9xvIZtaHwgNz1PlxAccNJid
LoShB5+i8987A3X0oLRTWnYWfIKJjsc+BR54W9vmil7FPTiLcLpGUyue6oCzPmNxtIUozpm+mzug
QksMh0j1gg7lnDce7MQ/9lKr34zsXzGJft3rDKQLpzimsWzX0xzP0ftYhMXVfCEkCY1W9S8i4WdR
tFTYeVm9Fr4gD8bjs9AY+nHkM7CGL0PtZRDJHAyP+NV0onpgtWVSIgA3jL+lBiS/6EOfLWWGwSYh
UqMNw1UTnvUAckXfZGx7a3HruBjzlPknM9fsWRE3kihZv5rHOce6yScYspn3WADxT0oWtSRCYRZr
pg8nS5FGJxOVfwex1R/rXVdoXyhr/mTT9Ai4Lzt2w78oxCoFrArH/7xZn1K18/JUoDx715zkdbQZ
7xHKVseB9dAF8bPKQza+rakfPADZJJKz3pAdKFYckLSggB/L4qmrOW4AX43rCixRWYzPQTauNd0u
t8YYk4HHIIHoN9rY1v8jE+Ns09Ou+3yQm6opf2BPbiTqrJd4GtSCcxlj3P5qEgHBFjOc1bbNmTzC
514gCRlaj44x9re67B2mixaouAR2rF28OAOCF03mr5E1wefFdFl0UbkDdk2STDTRVmVq48hxmi1M
Nb2IO74mM2ko/SfIxoBK0HzZGvpjEu3+sHWs1/lUO1tPNz4boJNT2SQHZXgX6r/khC1zwYoV/XQM
k6az5dX3GvEo5xufrJc5WJTQYZTWMvTXEmqSDiZ7bQqlb/pJvATRRNRuDOUr68n8ilBZEGUOKUTY
b62l7YIRiIjQtKVyXYzcWuNvfaFZi/jUUc5s/d5Nl83kPhBiBksmSqqbyWh464BVIeMhQJoWg2yy
B61dgPgrQc3k/2KCT1AYIKLFPUht6S0AIF4tx65XBnEBzN2+WG7W665Gze+xZF1opZnSt/jUYXa6
y2tXLrVoxt+J7uZxjl7h9RlPeiYIDksJXtPN9I+pWlTg1BlwdQ3Onlx/MperDciQaKlrPuE/CUO7
QUeNRdGW7Wq//CIaXBC2zvzGqR+1ABasI8Jh1w9VcDbIJhhahBeywDADUf+5dYyT3eFgyFGiSAwh
Z4F4LeaTZWSpzpSLsIVKgZcc2uIaaRlkrSbT912GSIslAEpztcb5ckNWptMsjmgNKS4mGdofljG+
OB1HVFMn6T7WkOgG1DNVmB6bGCJMkyF4xlr0BKOWMAdIo3h7iOGYuDep5qFC+LIy5itYNTNo2RfT
/FerlIHIsSCHANJmtTYTfNKNWkd+/gqSetqW7bII1Gdr1WKrkQyYTN6XxZGDPEZHWiIrOIaG+Klr
46Z7/6TJtsZw8nWKmmNhk3fCTj/9044a+RSavg8g5JgNKQV2IV7ykh18PM8xR+UBy3A1Pj8qubSh
vnRspa9N2ftbagauvUDpRI3WM3Jcf5Piu9ymHaplp3jO037lWmZx0JDwrAItOusFf6QwOb8lU2Ev
qyx8CWWVbYaOKy7pgl+9CZ2rLJ6NmnU8j87XYK3jB06BFfSxhUd0+Er07k+axp8GGBpKrsZZIkFj
X6DAbhYA8rEnInWWTIOmybUO0gGu3Bkh4tl3dJMokQxKfJfk1y587ZzmO4zoVWwr/4karz4IB7Zz
OmKOKD76AhhdXPUxKZeVNXPBr21jT8us3mi2qV5jOyWOTCHGTv3mOUntnQ+dcKmxVpWS0LAkMFlq
tlPGz6NjCTKkaKCpGPeVj04+CQq0VUPg9BtKyddkMpfMXRFalRRlOMGMBd0mWxoTxTx7NKQmzeds
d0gAMVx5V9noVE9o//6CJlU7FlTqggSVYWeII0r2h7Z0d6k7fhAZ4ixAnj0XmZddq0Z8ABNc+g37
ZBk4q2vgTgZGTJfzeT3ss9bHB6DHzEo9kQBSHl+0zorxI7v+coAm7rfN21SFnKhcuSXuFstD3MDs
AIcvBkbkiYbmPG7rJ7gXs/kLAy4ircM0SOqEoL/BzTCPlUM0yNhY7+aMWMcPig0dVIszgWihh7+S
0DCwIYCVzzXq5DIotURsXnQRv1V+yyciInuwd4ovcGbhdnAEI/QY3QQOX5x2sl1ZYcqjoycDlzv0
CUQiNhiahcmWtgm1cieanLj3YuU0TbNJJzSxUcTkyRDsdyxEoGzj3iwIN9uUZXOrUE6YrLmRcT+h
Y6mIwKn/srbWF1MUr63iVNfev2x0EHCbEVYjFjkfIpYQlhkv1nMc11BW57rFyoR/mvVhiD50EJOF
fQIod1043yV1+tJJepiwhK8v+u8GHf41F6cY7QAT839xr/ZS9/cxI1FNYS10MaxUChB+i7bEznNx
jrPkGUXGqtAoSBksJsAF4nHThOC3RWq6Czu1EBQ11Mwl1vNIR2VplPjKNFDb2cYfrSuk0EWcomqI
G1sihTu0LnbEWgZzUG5xjAf3DUcYG2vd9mb1CQe5p160nIx1d8BdkITGs0gsfTX6/I7CjdE6tyre
iWJQS8S/5cGb+mvVS3mWnlp5FikDSffYd4H9MsyWLWD78DOdg2ii7BkBRro3LPrUHq3Ss41znr7P
nCienT9kLfmfI0tDzCDMRtgHVjRRqwTO8jnQ42zlD7L4U0A60aox+Z466Gukd5g0nv5X23iEfIvu
6mq2va+0/mHEZLdjN9fx2gRUGoSAreibWXG08yRyEtQueiwWiZv9DAZXXdPVXhF5yktks4i3VHdy
yEBdTkOSriYIJ12Xe3sGGQTzuKJ+deYIPVY6a4+AiZWjMnTMJDUgJyRX17YjBlBG2e8MC5dHalE1
llO/SqFyzqMP42kPFINQ238hHGa8miXD02vvtS9hFTBft+P3Jjf1hz78Dmtq8U82CVTRFLrCU/kF
0XKdNg+RwuSWKihNyvEQKY9vUJBQreTmtko7Ssl0Wxot9jZKokrt67h58Prx5OfBa9N5x+QYa9Yc
Ms47nxMhQO91KWqCn2d7aBeSB8n8YIXC/j0z8bImhAtoLC+SjvGn3jNvUD/GED5VOIPWnp6yimRa
WxBuxopFn06uPzwhLJNG4DJudb5ic/zJZXdjrbPGaPInrxqMgRDPWGMz1qW4dmfJfZLmxaoZS+3I
y/TF7jzedjYTK70C7ixdSv0h+w5bvzompfpxi+SLrjfd6lF6KCyB2cc88QH5I3tkfdaMHybZ4skc
PYZO/b5D2iABjy+LtnsKc8DmHjE60q2GRRnV+mNRkKbQY0wCeXXWXjPRlWc/Dd/q2nEfUSTCdBMY
aGAMUaSapbHzmumIk5gYDs2l9O1DuQN6h6stIH6tGc2D8kNUg1wezcMcNT5SQW+nOjUOYdoZlJvW
/301/9v9ruRV2GSZvOWTh11WgPAvG2RBnCjSTW7F6LKSwjzlLHgH0YxbLE6oLAerYDduo3gC2wdc
bbDfoJoZG4I1nSM2c/dYuJF7FFXm7OKs3lkM4vtIHqoGv3Fdoq8TvuIsZvh6dJR+FR0ZGdmbIPNf
ZeH5R8NINbS3dbsn+24NtD463m8sP41/v7rflZPxEmr0BEFeZmjQU1awlFILmgzuEvOe/37Z+RLl
QoJHQrch/jkaWttcKzZNz8s4qMleU8kxqG7N6hhXJ2H0x96arJ3XS4pBouEDOwoxHYC36ho7PxVu
GTaLSiNVIrQYZHtKtw/eSHcARQrGJDcZKbQb7AGwuex8L5RLYrxHTBDurAIlW3hFI5zsas0pyUd1
D1kwMiyc0lWBfxH7dxONnERinTW5T+xXhbLuyFmrg6C9ttp4a6SO2PctigSCTxxEJtYug43NaQUd
MPkjeDVq39NWaN20ozW/mvfX9f7VHC6FrKnHKDe/U/cbNVjnqcReIZATswgigpJqeB34usG/QZUb
XDPY4X9aDn3rHclv/SwS7BBju48ycDVA9huKjX5Va5q2L7O/Eh8E9kFKPkT2TLYj/aBjUzh4G4hz
0yY2jUfTnwmA7V87QlLGVOCvjf53K8v+bDaGgflBh+8xDY9ezUCOloFI2QGicTb1F9ufIX1t9OjN
CSZtO9vRUD3iDbOXfd4v7Swt13HHoRkxQ9Rhhrk9m8y+VCRyjj4gvCydaReoRBtYEKZx6AkPXXjJ
WG5UUfUgR3r7EbgH8Uqmr60HEkyYNlb1DoF56ROk3k2ttRkHWChx0+z0LO4PZh0Qfdv3vOV5zVDG
r3QaiNk9ISHOLc2AliRpcRHUhj/Nn74fV3PJ2K66GwRJgmQME4hTruf7gFWNCFqPtW9JFo/PtFd2
w+H3q/mumV6Vbkx7UcB9suabdP7hylT9ktAJOqjJbw5FRsQt1YDSY3LpultoE8ILMShZu4YRrzEJ
dSFxqlAJOq1d9RN7/bFuEFfEsYcCzjF46amkzJDTuau3xmNT44xyau8h96oXF0nE0Q0EPYNHzdOx
O5XFqag6+6UiLmFWH7oE7JLC3B4hR6O7rI2SNbeYWeoeRkWNcV7uRfIZ/vCWhDZGgcW4YVK88Rxg
ddic1I1wkxeK5mandbH17ALRIq+l/NZtRt4FSnFOewyhVOtYV/CikG3U2xRMw9kD8bpKhrjdeBZG
Dmo4F+0h/KulGxOwiJ02WqFo4EixZLWLNFd7H73b3WAs7RJLojPILUQHn+lAHj2Q5Ui//gHOsttN
qGsYgQXDhpFgtMtwjOhh1t/ixDA3cAAemOgPK4S75ZOIp6fMBzPkk+D63M3q84AyZBuaZvA6DtN7
4xvDuiLA56BFNfP0iiE3v3nGushHGCI48RdaFl1qn4hAZXH2t90zi9hqm87hRTpqKbybEHHjLsZV
wOrdp2EmgRhJtBFxHhUXETfaB5phsYUNZG7ix4Z5yF6PO7lihbdPXVUsi4gACE5PiD6ZzshBu8yl
5OQCKQK92D1BCOP4kgcnIiivKf4aZJxxiUZqoFeZfaiJm8hcMjuMPP9STTZtHSMsN/4AOSYMCHhu
VBTsLfDlj6JCTB3wGywbjhnL8x9C69vF48aLnpzgHhECFY75kg/hSuvh3KUB+l3djcBECDUpClgm
cYWdx4/wMOFbRjVCY0KGQw6JpQo8QhTyKF6mZLvvrIzZvScidzfpg7YAT8uYG6cgqsuNn4+wsN0V
JtNxbTpfzM3MR9e00tMY6E/5RO6NI7voQKildZaBuXHc7i/PusY5Cl62Nf/AoFq5RlEcXWoPPtiq
Zahy1rw4P4QsT39vylH6h0INPxLH+RKv3MliU7QqrXYkTYfivCpy9sO22uBkW3R+/5CE5G92aW8f
fm+kEofQZHEZovDdEJgyslvfW2iRFkGfEaBtffosKZZ6ir+9MEkNtA3iuBxwtUnfJDsO9UNmYPdm
BaGx/EbJ1mCbpMBUYmEGObDx0FRHRp7qWEv3Lxd/jhK/0Fn9cV42BddTNO5crGkH7LXZiZ/fa7ep
GNAWHWkaFVXD0VGVdbx/Zf//VyrwHxXpQVsvjT9YENqkKli4reabRv+jQaA+VIo5Rq6PoFYdzWVJ
DAhIWaeEVoTDGgRAUuAXEn0Fw81qNtK9WERUHau2HU6WocbT/auhJmoh5Ghc6j2bfNRr7F0Nqup0
JORiHHXk3FismZ6nhr9ODUhPtckyxw+GP/lEQVYo8sOdgiTx+01nDuZeS4xdmI0CFQjwLTtCDNR1
c/6omkUCA9yTxqjP0Rxsgogz2zRj/98ft+cnSrsy4MqfnHN6nqNADOAzk6FzKeWOHSw7MyVP/7up
/C4n9WifjZk6N8idwtSNtj4RivfkzwJY46wg80//u2kS4Z/sASiMwb7SMd9HvTlGIUmJg0P3mYjx
yysm9LAZ3JLWmzjnNmiqYy9riU5IYGRMqLKm8S/+IsInao1X1Dwz5vR3yRxBq+anCrDqliT7HLqu
m7l0AY14GJ9s66nwp+Acc3pEvaf2amDjJee/kM1peL7f9XcwA72tUsO7kwDdxg2ab0OG88h4WPAR
h7MG55aecO3WDJ0GdaOvK1ZkfxhXTKzklhCwNKNM2oMHpXFH+J/1YKRNvu7ixHn203xOzqlXmgse
a2qmG0G80Sez6iMxNwC/MJxhV7X3OeEZX0wrB4J8zPBVH2B8lJVmrZ1SG5cmSWnb2A+No80Ys/c7
BS8FWHaUUmoo2zZBPlbVqUBGRlQba6JZBogM/Q98eySn3jKfjPY7Kps18kj3b6bxkS61Qr8MZf3u
VQY6LrI+H42asTPH/msIoo9rebqOppG3tOeaJma5WSfsXWUO8UU2kpGZKHYortKjJQkJcD/D1gRF
Dmaz1j6AJj6UmiZ+poJTSNTpf7X5ZF2LYXxJB/TIwZAuucry1pRQ0WAR6vu4DpB1VvW4QhoAy4H6
8EUrk2qBLKr9tqhUm3G2Pqi8PpNF9QmoxWXjUqAl0WnJ61yml8JoUXXi0+hEigx4stylayJd1jzr
lqNKuvHfxVyk6Kzc0LVvscXkvuN1XLuk+d3I8GjZ2mdyd/8ucgxG2r4Izvef1f380I25eorHxnhN
o+v9QUBWwqtlTS9gFsXN8BP8QjqM4vsTGmkwovqymvXvYzVzWonK1Xf3J3QgywKWNazT/Wcn2zzm
KBAew4gDzRy2938dWcgDo5ye7s/ggKbA0RRpi/tdt3TJcIef//v7gzSzORmwdL5/FyEsMxym46f7
f+dOxdnu/Qp7cNXc2EjdHxT1tnUV0rj+93egFaa4cX+/GXQq2FUNOPjfx0JZWgWMgXf3v24iMA4j
UsAMa34xe1ddHC9XGFh5Je7/5Hpl+Aj37uF+L2+m9IQsnhZufgRIyXQX9Qar3PnHBQzDddmP2vZ+
lzrEBVLnyeP9/xKuuJauaf6+6KA5EtnXNyWD5tGNUjRdPAOog+40duh07nfhGbOgnF+S+12W4/na
m2r793U1bZbxoeywDc4/64Msr4u8/n1+LcOtUwa3Io2sR4P35f4YE1jqabQwA99//zSNDPi8SKnb
vEUA4dbWyTATsSoQ3NCkxd9hhUiRfXT5RHhISjpne7vfI2kBqqNGFy5bHqC6i6gHd5M3jGEIlzdf
nTK4hpbwLroXWK8QXvaB+o6b0L3cv2056jElSPX3nhPojyFTT9JNdPOVTfSTlUzj7/dq/izy0trf
e25XP0NlIX93fmQ6uc8m15zf75X98IJRIv29F43Jq0HkyO8voIGgEvoQ/H7PKepb2I/eg5Oii0qt
vNioQJGQaQ0XzAjBqvSLEgMnd22m8SBemq2eD/+0uKmvEVm3aPEPiVWgNZm83dSY2oOhhWzpVafv
KhE0F7auDX3HbC3TYSVSOIr1EFTlpcXxf3QCba/bM0eF09CyIjbqQrKZhAOj7c05sL01iH+foXlz
4eXM7I6I9N2MTXnj+OFOlZiiQaWd8tR71QLW8mDOPWSgJZLxQkTFwfemJzsns1rSHHOalnvMRsOF
fby9tyDwi7G1HxLyZ3dTGn3d791vot6JNqJELZzo1nC0c5C+qUevZLOqD4pcP2iBOOC60B+C2tUf
rKgLyY+9pD0iDwuTK63v2gNqRUPg4dzp+eNDExlKUbhMMR0xL2lCuTTuVvtQ2A8G8s/eGM2Tlyd4
1APCb7v/kHcmyZErWZbdSkqMCyHoVBVIkZzQ+o7Gnu6cQLxF3wOKZgO1qFpN7aQO+CMr3Bkh/0uN
a0JxutPNjGaA6tP37j2X4euMg5dRBLtu5He0Amng3DS9G+/CJHVv52iSOwdfKAldfNvMwrl1vStT
o+ESpYCH0jIkkA2DEgUOdgoAbPLWTl25hITufLSZpyGo/b0RyTdneSnkdIrb9z+9fxG8RTnd0ENH
FUv/rITEpHFwgX1cv79PjdTBMaJwNJff4f2vwo6Zb2s2hMoSLbhLG+RYbc6QMBvnEHF3TBKFB1PY
cLGw35QupoJywtHi2zLaxhPYJN3HHYZlc1jpph2uqcqDbWsm6NjDh5Zuz8VbXuX7tfD+p9SjtSZo
yq/fv7VJz2ZuZe9HK1a3zMPP5WASoElR67shMl1M5leScvG19vMxESkYza5kDprgSvMhf/guZnZE
uBRudnA7jhHJIWreEdfskYFUkXYfAjgYq8Y7T1T61r2Rlt3BUeqzoWuITTO6qgj0/vWPL4v5gsIi
3Zr4pqhm+h3zV0housqRpHo/pA+Jou857CbED4BZR+89NNE5B1e9jiNjT0DWw9QZ0ca2SgNx70hi
LjwebZwLKthd56P9UCbsGao+zjOeDwkug1QExyZsAIbiM866+ovOXQKxk2zr5y/QJ27yXkJ76X0S
bc1jkodHuiJgnMv6pOZ7LBsxk2X3NqTfwkRuvJ1zhilInjwW4SA/mlZeHM3Im9hC/u/3MLuK4z+/
DV0o60yaC58IjmQcf/1Re/n/f/zl+0O1sAbRQy4PhTYMA5zubCTAf/zEh8d9/w/vD8CeS1n14Z9/
fdo//uwWGY/1zx/79RlsrpDm9Ouz/fPh3/9kIc9pTr/+Fu9P/f5v71/+eI0fX8+vz2y+v0///B/v
v+YfT/n+l7/88n88z7+8D3882scf/uMRTXAik7YQAxkgr6BAHMCXhTsoDPc93ezTL19G/y42y2VM
/WMg3XqsTQz6c/6dVnR/bKw+xVqF2a2qrRPVUMDh1XuBjqiOk32VUlWnyp2qU1/tONdgVsoRWamS
qJQ5rE56+VKOTnnKq/AnrU29ldVyxMyMn/FyEAOAq7ZGYb8GKndPKh3cE7Fta0sv6RmTkx0RXDFr
eBsidomK1CjYGPaZc62/amtskUPY40lcZu7op09QixChZv7ZIyWVCOA0OvlVxfTBTxDBmlayKX24
+J6wsvP7l8IJakwNdbbKUEGcksFh1EMNtJbLcdMsIuwsBa6Qyotf0rGFOIES/2I2SEfQnGzttgGi
15LnmUxM5udkN019gg2QV00j4FhXjIqLqUGnCKgeY+KJZNdXXMbIi8d0PBieQbPH+kqsozoOrOvX
ORn3+GvbbSrS7ewuWZVsUnGikck73VMbJwd7LNFn5RNW5BitYtZ9al3HPEwViPzS2WNg3KRd/YjF
MkW4eBKoQJeQmOwlSq8NrdKVO3vfvDmmR9mYoP9JVdq/R277MeqpZHm13pQam8h2XwqBVqHozZ1t
2w+u8oqlA/dcg0/eCYOhr+HXK9V61SY1DVzttTp7IUjBgLpjFBEBVqF77m35gnmsPdq9/71jvEZ1
sMx0CGOY6mRdNRATXMPxVqVz0ct53iMisaz1mVm8l9AlGcjaWthj30UcOxvb7uF4wU7DIJJdEwBT
m2kJ7qILhp+NqQYTv36FmAB9vu6f3LlMtz6N8oUocml6NGe++GYOetgqnKUeB6BjxwZeL/tkRi6C
M1bd5ZRETnTXaqQUygI1HCN/GWr/fpBW+tgq5N0D9pmAk9FaI8rB1eeQ25gdAr/dmKEw921L0GPb
DiSvZD+mxm3BVtMjdvR8oCp17sJZ0V6eaasFxg7U5GMYFmqVwm17xsWNkdVYgd6xTuhyaGCH3Wd3
+asByD+W8lsXiDsitXjWLwA1fbSxpHiY9EedAeoOVg59sYLhVGRNeGdjlyTMo9/ZVE7EXd8hsBl3
Rcn/cA0Ocs3ImxuJh2wBD+FAfSsaIqV85Pb7JTfxn3d4kEv6o8RFRyyVRwMjbuhe6WX3T6rkYM1M
CasXcx+nWkiMqTi4BZTNrEefLic+2Iq2bSB7lmY7Jzs5iT22dgO+cY5ANCMpZ4aYc8Cxgc985M5P
W5/8WyxbKyYGTpKX3GneSPaHv09DxiIGAeg7b4x/5AUWnCCYl+4+/r0pLf11asUnQ7pnGVmbuMUb
nfhhfGyz9rHqcbpI3jFE9SYqTFAFi+R7hfMesn3P5KdJPxVNhbnAZ7btdT02fICpnes+xNJrd4FM
76JakdTchS34NjqK6AzFlNo72a91TycvCbpD4Y7Z1kOtPqhGYgUW6Ond7mBFIr6SdkJrJF8Fnnw2
ayrhDlM4DTp5Zh6EG7DDUT40BI1XZXHBD4+OM7OemqacT0XVYwgzgbFlTrR1dMaFWZo/dJO8JZ31
Cnory0pvlcAMWVnQ6Eyc97vOuA8G/65p0fIuXjiNUf2GguNrV/BMDcihwwDLw1t6B4I3a7YmZPsW
B8VI0ldPz2lEGtBolk+IB5EB2+FXPwwo0uT0rY5dqGS19QAqoD6PrXuJw4r3VCbY6nCG7TJZ/sSC
09ySl97cFqpNd8QVspR2touimGfq6I9zeS/iskSCipEnOuQCRNMAgcEKrlFSf0oddPJKSBaVqtl3
uQv2UAlwJbQTN9qTL34bP6YSM71r23QOffehUFEH54oYbfrctGVazBsIJaccNElY+OIMyMzucfCz
rDgrL2osrH31DSnlzk3jKlhV1fzVrr7P4OZpPO/FVHarIh23usV5hylbEUNFY62eOrVqY300MRRs
Em4GZGcYR0ZlDNuxl0QMK+OcApREn6AgFFp2tyGC466h37BnLECiBHllc6Z2fjfaJ0cwJyJOtPCy
vU3kDKooZZ9aLms6y2FER9dYhyJ49jMwKlM/n6PI3xZZZZw60Ljgww2Owlnc7WIBQty90xJOfMv2
OsJF9hwECoyG9RjVF+9Af7p4mOWMoyvSGw96+Y6+FdM/d2buJNBPBPZhJJ4LN8ngc3gfv5s9SmE/
UAbv22s/N806DmPK9JjWtLKzbq0TVkHkgcN9k7Qrw4dVOCfmFcDvzo5yfQdrIUeLMEeA4P1D2oTT
YZbsOo2jxaZPVYIaZK8l1XjQIM4wIEDzoQ6PpeyHfUrLjkhRJQkvcy5K47BPh7ZHBWWegbome8ky
59YW0fMzTVpVgmQqm30WlnfhWFWHXPRXyCxM9U1zPUgZbWQQfJJNP4KlNL/46YB2ZCQ2qwQ/l0Zt
u6888wxxZVOGqD7akaznMOKU6Fb02UbVsiDjNPHzr4gWy1VcJA7Rot/wJLN/9S3/ghwuTDnVxC0z
vfiBQMQnLx3Lnaedp5GwStyPYl0rQMJVneXbpH0ruqE80eWPKAW6VVQnzc9QUWw5pnnIRxSLposc
Jy5VdTdx3DuIuW2ZtFsMSg0nQyqaI1WrvPSWW5cLC05A8aOLFtqnO450ica3XilkWzVd2MTtEoo3
FcJELYHYjT0a7YwPoOgruUli82CnEDXM1HrBsvAGIi/cZcTrTf1wbJwg2amibACO93i1MnSUjSGJ
QZHPKLyzUzjTPQ/nqFk1fs/N3tMS62yJxlnkhJrN96hiFpvIjIk+wT6YpOSnhV0N6oRzDvghuKeu
WHdJFBMK1V0SZ9HHGrV7A4bx6CggVqExxxtTXHC7BuNkbNRQ+Li6QZA7oVxmfeED+tBPplmE950u
v5gl9ojUea4xCdBUNSBaIfQhHY5E2BjBoLvEsdTDkh4py2pXMekYgfA9VX3y3DFjXolsCfxRuDkx
zz5aoo1pm4LryUU2bHLegVpnxTZbqo5EbIwCAFyFF3eXUrGk8YxSY0pWJQhmortsuuMas2hSOoog
Ff0lJOthO0Lqw0Xt5xsHx6BI4l0wVfdxDfNDuTVRdU5xmooRqS+9wFYz4R9pGeocKvpszPvOrVgE
8+9TMxn7Jf1ghsQAZtMLQXbjgUnShNlgvqfdR4crqDZub/ZHWYXVDh7MPSMzSYR79nleal7pvKAh
epiJkKAZqCDHNqwQnS9vZdq+aWWVKGcxlkmmghPmgRle+ON47qZx2sSW92QSRbkLDC0gorcHbPvW
XmArguFOIYH18YdfkmJkWM1tOjn9o469NeD5bYp39XMLB92CzmpPGvfDgMGzXMSWk59a26pps7N4
8kSNNVGm9g3G5XpNv6EI+2E3uqWxdmmYxxlBC7GRFqjikPEuQlVXYxQyOuPZHnwE76hKBvr4wcAa
LlobwF6cr3y3Mrag9W7tMP8W6BkdnfSesrr43s2ktC26JSUig/E1O0KcR5uyY66b5vZwMw84a1F1
rQerJ7zIQyVMu+Z2qEbkv7CFM7vwDuNgGmtu9a5lu2DwaTuM0GGwjXiyNl7fpCdz6k6OOV7LtmJM
mC01gRHvRS2OxJA8LmforZkM9XoiM0PmNYxsW1hU2EvYZ3FFAbZgmIn7Az96jpDKkIqOTxLcEvXP
nG6MnJxD04ESOQXcKzAs67VhotcBP8xk12qX2WCx+OqmHaqBfFONQbFLC7p6BWB22zKRWn0a3FJt
IhL9LJ+hiklRdC7tcuUAPh0jNhCFqWJFLt1wcVx9Vy+S/qjB6+v27qGv5r0FUmQTWZF3GuTwOMKl
uqHfKE+VySQa/OUj0YpIvFFVm55+MPJwW2dZsEGRPS6ofKiAMj9St19016OWjXq8a7puV1KE5JIG
uLB6f2MXRf3MqgzIFbiJ66LrMOV8FxTNBZ6os0bIdPETCoCmWvz0LgbguEFAropvdUcTCQM+fs+h
vrIVtY3zRYYJmYrdJDjdYbrp1LxFUfa5S83FQfAjQC65r8IQ8HdCiIsF98MhJXnd9+45GKJXnQrj
QlwEU8XcN9ea+A54Uy9zYbOyaaKDCEdUt6Wr3qopiQn7gX/OaG+hK832RQVAP/Rz7Y9omjSEgV4O
BzbsH2PNUWMKCr2iu4p9d6G9+WleHerUIrpzzM9JjjZczPahmtm/5XJSqjEYNG0YoJwdzJVpYiye
pfN1sBT5ynMA0MPuttzB3U3sdlyhHdozpRlGVtYXTKg+wDEfzXTrn4YO5wwU6uyhAPxB2lNyjNOE
eJjK0/ekgKAHCoZHhCpcg+w8HBKDhy7ZjURzw+vAOpXzm9NqMGEc2VtaWMQlLX9Vhv0dAjusZc2j
VmN5YGopN1iAnDfJftHmnrijrf3gBX1+67bBtcaBGRpTTIw81SUBqcEhACaHytiGrIlNwXuh32Vu
tKQvgs5iPlMpvSYmbIfYGZ/TtpBbF8eek3jFQSKGOFXpNvfURLfDRoBLdNvOLvIrir7uGI35vW7o
aVhKV8fCgeMpvAdba7gmAVnPA/2Um1g5zgbiljpiccn3TCP3RuBqoBQFh/tCDed1De3x5KBNE+CP
Qkw7ZYBZK3TIr2yMDHdwv9E6JPNy9radNe4dNdaHwYHtA4pNEKeQfBqDceT4opl6uB3HY/toJQ7c
AyqyKD6mcUALIiZwUXnkV1HytlT6kUZaoZcorCRGB5xw+B1TBIN2ECA8ohismd2qZsvofunkj8g5
FVm8hYLWw+PNFD7cbwD7ElACFDqFwVF9YEG0rWhvWs9ungTbEfjdTXsyvPnNMK2KHAD1nOry67go
zZoAaaYHj3IA07aSXvdQqvlVFDg8BS8UN9FtmZs/UkhxBiS2tRGHGMYn0E/mXF9pZOLvGpwndE4g
1JaO4pwRm2bE8Ippma/diD2DQi/YwEoEwgO3lUOde+Hm8Nfl5IJ9ALUQJCnxvQ54TbS7Piv+DYI9
oFQFrou6Zi/s1gUomW2aVsMqsNvuUE/Ip1FZ0fFobdQfqN5OdjRvuSW6iwVbeWWnNI2Kghplhhho
z5B/mdiH/lxv4qa7GGDp14aIfxCHWW1AX5UYPTDAFJUNXymETg3fblsa4kvu1ftSjN0msRuX5ov2
d3mA0tMaYTe3gfyU5NSM6HHWBJUlOB0ShwhERA30SzdmzYqrus+4g+9Iz+ieunrBqoggofKJ2VIG
64GA492U5rd54bVnbPDzTd460GM9eZ2JLqL17N2krcaXgzY2Dd9GokQtpKkFBrY1ag/rhmrxtlui
NLNymZnn5F1YmlBw2BTxZhiwtrQjfcgs+IE2o9xzU9zncfAMcdfZBPP8VFZCI2KEqe4QEEsXAVW9
IiMsL0sHtfySzNdnJ7Tn7So0rC+N3RzmmRi9eCJbIiCpyejS8MSO7oLGsoY1p36oP9yCg5XvwB3G
TXKPpSTerhAZTWuvb4N7hOrcmT1JknNer0kuT/ZBhL4kSvMjtDnzxCa8j4Mw2Ki5PCS9zNdTE9wb
jvOl7gEczAi98SHACY1+cHQJTiYUpVVyTJPZQoDcH/qmN8hwmnjJQm8Bn7ZI5efrQF7oTduQ1q4K
w1l3SkGTbc23EN32dk7az355bkLkRsXszEj1h+yAFNtaU8ICPEBAsdNh+UwFhBp/at/YAKu7zuau
h9RxEeTWbFtGWHsjhE/uCLqMDXuqy8Z71yLavWngKK7bLilXnTz7EKA3vSaRIHZLinolXzLy4JxE
JrcVn7opR4soPc1uJ7od1AjJZGZgIgB5sQOAuookcLdGYXwsmO2sVe8euxn8lfLTAFnwgrwI7G0k
UQ7oyMhYrZ073NbGNhrnEl3iDSEF7jZYIFmuDZGvnThpTAQBEq5JljImE0aiaITcBSe2b5fMEWkn
CJYCN1hrQdMltV3SKpEBwSlD/a7J61opTwGqb66By9mn7EPIeDkkHBei1aCwlZVV/ZzGjJksUU3H
3MTpgC544yfU2vkEki3RNroKsjA1jVMk7S8hFeMLNdZee+NXICyUxJKoNb3Mc/vaOzGbml9VTupA
mg9PqKPFXeNAnPT0/MqwiqSZDEXF+09V1RIRH1TxkUSY6dW0kJtCxXyoLCN7zCxz//6fRhu5m89I
e/X+U+3rnJEFMtSyZv+dh5dS4UT3WeuO9vKtRmB00wM1vMxGOL44hjh3rtOdc0bzVKnJy8hA2g/T
13AmEtk2ze8mbbzXSqH3iTLWkfd/ZPSYbLrASffv/ypz9Hxt3fUXshWLZ4fgv95nfxsMWoW99p+D
eGD06RmPYFn8ZzbzLDQP8G3KhymUAyMyLu2ZTKhUzs95p8nixYvJAZV0nBC75aZp4cniwgDtA8UL
2C9uCBeRJBIE86s/KBaVJIE21qlrnM7PU9DYL4mFaLJN6oLmF3UGxVO68sIU3lbGvuVo1qXY1MQH
5VW3bQUQc6/o+ZGKWy/z4EFOdlp9cwOM+uxgb7T7LPClw9FgQvJimtgCjOYGMPmXOEO8KXrCMkda
2UkUOQ+5aXxhh/dvohrcktHL21YK1ga6vRRLtb2r2L+2Qp173Zpr2pWnUNbNZixd89XxOfKUhWJJ
aIBDvtdAOqX2AM9OVkuqt17XVo9QmY9EXhGVmWNDJTQ72hce6LI2rY3XMbktrf4FDaZx18I1fJhb
9vPA/2FSXzJnpiLksqhxc2PiFZw5XifxRllWbopiUPvQI+1Sx6W/oxGJ3qxF9ttz+pxHjlYU3zH7
lBiR8qlK78KYSXrhRAekBOiVljZwZbAwdv6tvzhXZXBHWClzhzhgdACTMKoB7eqI9qw9BNcC09In
J4hgUfg0GqUDbarrbPyNvaJwAYfatEDAymqIbprEHo+NXNC/VgrVtsSONsbTTg8Rclyt/a1LLfAa
FP3Osodw705wt6IhxaFhJuPGQMTx2nrWp5g+e4LTZT9Mrnxq0eBtG5Bvm9QgXhAfG2IwgTLWJ/vZ
Rtq/w/Y0PfUCtnggZyJxkwhjcaFiwrtG/8BtWq1gcTBf7891LNF7rxFPf8lcHVzh3TJqYGE8kGD0
Ar+BqA/O8zCt5Hzfe/pLpZjOFHVzQvBpnlE+mbTIOCU2enZ3OUBInAtIrpB46n2N/SBxQ3J4uZ+5
hOEhWXrvxGIj2My/zSmBtIVGkeZkdDuNEdGTaUzDVtIUeY67/KesLPW9aigR/cJ/sz3I7srjzi8k
XJq0ArAyRB4oHz1/HlCLGZlhfUWysPUadttuWBRHkes92fF1ip31gM/zpXWN7i4xXRbfDkYv2V5A
AfL4WtTJc0ii23Mzj921QX0yiukHBUh4IZGqe8pWzdyfjMKoLxPB4PexU51EPlpneBp1UVlXH4ob
RrH67v2LTkm9wCBLUGJevsrcLE6DTTdnqLAgkWRJTM/iX4JUvB5dx71gwofW1QXF1pWKkLs0Jycc
8BBtPBNq9HhnO5TUlkdUZhwHl7LrvhZwk8fqE2aeNyRFMO9FVhzG9mgBWV+1bPfrMIMvGZXqIOLd
1NOri5a29Bg4d43oGfMl4lWHtFLHxrmaDUG1cTf02x7V0NAzSBctx6CUDgO1bHzHTDAjJs590lG2
3PDecNS+i0+42oSi9eDUbioKmlVRlYd6HC50QlEITQQ5TUgpbJZijdWBmot2SEUzq2ONGN0pP/sR
J8Caq3KPoJ3fVc8ekH8ob8E8CLo1ILJ83/5eJZQCwoOukgb2FdNPD5pqAMA49OZxKTytyBf0Xorx
YoyacL7yXgNBJ4ZCjAfH2rZ7EynHTg5Ad6ucs4RPa5LELIc875Mlh+dBD9kuA4dAgxzhiZfdu4Wk
nKM4EX7HTUV/JvcRJOVWu05T9VMwZbi4Fu+oclF/YOliuZ8RFjH25CCPHthTJrLvRlxsptQrnLhI
zOtmpTkmdjkFDUHoX8M63JfN3N7V+AWjgA1wTPAhJyDjHE4X3n3ple135RE3AgUnWPvtVBzCmJRb
n1KhGvNl2IMlOEA0s/En/2vcaEbWJpuakWv3FtnUy5AwibsFaeY9M7125vIzhkDnfq7El5HOuzcV
FTSgjtEB8pitIzvONzNYXb9asQ/FF9Vr+yL1MaqwgOhYhUgjf9CugEVdITQeSnFANrFyxcBFUT6a
tYTIKtDQMV7K7qyxJxIcEjQ0rJCYqZLzuPR3c0yQQQD7lBTkKj/QOy7O+Zhbu1To/FYE3OLZlHM/
qXDLxJEyTfLZuIG8cXpDr5qcE5LpV5yJWnIVpFIn6c5YdDo0KUHhNrdoWJGQqxocD1J3hWzmJu+C
7uKmxiFP7XCl6PXd+HlfbUY9fadFD5Vak4SFcv3nvOQ1wa4LNnWxKMoT/IzQVLeSdKmbGuEdp7/k
lToe/jLOzJs8hQTDIZeNinTmqprWjUVHmLPDhRvd3hkB+IfWbvf+EmFSgzVdomG2iQemyZ9tkNts
OrPQG6Z3L1bp54AbaHQllYjWVC/xPqbSyecMtHJpfIceW1UYGluTESrC22vdWSW1x9jTxBwmUs5N
TZOsLq+NuyiykWgDR4BK4xHisMoS39tEib4p6Ysfc3rcGZc4xzANLKc17atLP5PRtkAH1RKOBxwp
7eTWnIBTA7S+YoNjksTuAfR7Q6RIxyCkhymiqp8cmfHRihwXoMmhAc3QXZc3h7SYycYGquI40ELI
9Imh0m7gpmyaLn3w/Gogo2DrmCAUU+hzzB2IVqpzQIlOCmklHa/RMrfAbW7vsZR8Bleq+cyBMLs5
9g6088bul5DUO7xIYVn8R9HndyUon/a//gau8m+/p456QEddNMiWLVxh2dLj3799eYiLcPnx/1FJ
O/Vzq2AFhwUKFWR5RxFNr8FtXPgQHwLfFneVmaas81cmeJwDk4pbcKER90DlZW+8wKVPjhC6Xsz4
6NYl63JhXTtguDeItegoGGIfNOPXLOBQztBq3SbtvQqSCxjJjHUJl6kOyEzzjfatoe9adz/5NL4Q
9YoXUeTPqh+u+Ug5b/XFtfC4xfIEMFtgPgTNMG4Tg4DSoP+Mer6H0WYUx8J0nzJRmKcsbF6dzplg
W7Yn16Fla9VXesg1Hw+dXgVWYCXyEGIqStpLKh4Ni0NgTKtr3YTis5m/6LC18BpQ5jjFdOcXCb28
Rjgby6YFY1fug2RANmSM8/0hB7WWF59qoz+iLCPRABvFBl/Iw1QWG0V5USeTSblAlyDL7vJ5dnHJ
zZz7F0R5C91EkToDBUbcpkVBj3UE2pfi0WQeYu6hq67KIX5xgrncxNjNkHiUkoKn3XhJz71QUTYI
me/FYp8IjegtQLNHqGL7DQTVNVOkxbfIRbbaGTaByEC91OxncnLuEbEf3LCl6s+RzVTCXzu5f2dP
8lWjeNxmTniInFQwN7HSLUX8Y5G6B9fsYPMG6ZtiWgPIFFjc4o7F/ULHSoCwlrL+SQtHY5Ep1l0h
bkU5MoNxh3MzZiSwEgiR5iI9jMtWBML9hjlKuPrzy9s1P17dHtpJy5W+sEzb5DDz+9WNKDCwCi9i
sfPwWTJv41U00wP8rd0YtNWhT4U61Kx6GW6/XUPMJZSVftuoaFXlzWcMsw/a9E+Ggb3ZrPStMsNz
jxSJIZ7VrdQQQHwBNkPJkt+4DFFXFi1OrIcg+dwQFTTTYPxw9LCmOYtv06cxtKx1pYVc94vVWhou
Tk9PsU2DJqUGShDkBF9rHCrbP38nLOfjO6F8x7IslOKWMF3LsX9/J9poWR2DgrZeTcTeqJiRdO4Z
OFO2poPibQEzTatee3t3wMRPM21LwbT04IF7NJ4+v7+cf+RE/2Ph+RBY/eHb/9/yqwV5z0R8fxv/
8x/52L/lV7/E//t//c/uPwizJq/6PQ/78P2//sbE57/jqy3T/7srpfBRtZmK9Zok6uFH27FIm/bf
LRfeEFc6nVbXlH/7Dya2S0a17fzd8TzPMUmq9h0pbK6KtnyPr/b+zg/a4m///Yp++8x4hf9m8+Bx
qz+2lOW1KU+yX/CoykK04UOmWy65X7aOXpPY2ssaAUAlFnpV/lgDvWBteeaEVN788nb8myfjpf2b
Z5MKYIpDVp9ckrh/fTbMmkZk1oN/UFb4aPdQCsME+EAmD04DJsCeyBAozo2TPZeu9QKdBI/caR4t
DJczR6U9IpzF307HkyynqbhyGNykFLNjty0A36+qhpNqlLpf/vx1Ly/rX94kpXyCgoSwlbWsUL+8
SXld0+rLedlOpb8NbXVnt+3LaMMGA6cTFvYdAoT1NNC1+PPnfX/gD0/seyx/NlWmg+r6ww3vGEZP
enyiDvD1t3WoIKm045oEpy+sWscG7jIjpLSjUqP//xfP/a+/tJSWj/rOMy2Hq/bDL13jA4Wq7vZH
LzMIjGDjWMErG3Z5MX+v4ZmcvbEcj5o9i2lS9NaMY/hYVYjOZZ19R7penkwbvTl4CQ/bt7SfK0zK
7C1fphxw4J+/WPvfvVguKNfigubk7pMY/+snhAit6OQ86WMBvO2oCbB4yLLup+9+s4BxbqM6F3BD
cOhz/XGUNdQ1tckmQ8pCElOiHl3d98aNLRdyhG/mT01efgP8hjADVxyznPCUFt1BonF9YGqxwwq+
NmZOY2U7652y8/wSduKpsQrz4S9+sw9rPr+PlBiQbT4MLgPX/vAxGImoZ0C+3bEcmIbndhje13b1
5BMw5E+1S4yhDrflMnr3iG+uk1k/Ud2mOychlaNrLEQV43CGFHtnUn8diME4FNA/nhgndSt0/9Ol
IZXmLl3Sz3sALsc/f/3Wv97yLHie5BoCGWAC5v79kwlKgndqaXdHJwdhWDvRYzrAGwaCLdimAM3P
+NjCsdCg6fzsUvUINPKkmZCvcH4KjMY/v39hzPpXd9dy9/x+d0mmfhZXuaN8aZms079eNI3OONSX
tj5iTiALCLkWwQyr0h5PdYayjwkMLIYQ6tBo0p5Z7K+2n/W3QdFNf/FSxFLD/P5SPNszHc/0+bgV
n/PvLyWC/+wJ6jdutrI9eCXUJiMIkQDp7pS7oFldW+A19dFtYSKumCzfUMC5P+lwvxHqiWnUIV1l
iGpjS7PY3nHIqt/8K0Sr9M0YELIYms8XH7q6JZDQ2tSl+FKN3rwPkXpDwHAezEaHyMuLuzIvimPk
RvpshPHOb5gQLBon7O6BWsc6684doukV6AcqInMs9zS8mqdRUR/HQgS3nQgsMo84U5nQXm6Qa+SX
Gvvzxp6BZHeRa0KX1smDG6YwS814OsEiO+A4dF8JlaOlZpLnYPnEjwtHR/lfvNP2v254bKWmBMZv
YgBmy/v9nWYs4fip3bfHOq/yJ14DSXRWGADYzX9ERPJe/L4Gtu3b83doEBxJ5xt7ClP6gNm0nI9q
SCl2CkMYzLooi30f1dnzWCOcJqnl4iireOx+CjeqXsiBfc3yIjs3BYPB0qvrlz+/t+zlAv1w1TiW
Kdm7bdYI4X2ojI0EyW8qzfYY9hNjgrLPdgNpN08EtTU0mohxaFvBt4MhH+LoU+GMxb3pt/iXoqY/
YSopkB+Rc1NM8+tAQOztRBD83gpD4o51exlLvR6bRP3VeXVZjH992SwDgu0MNbYjLJx9H6oADw9g
jp1eHBhRwGQzmyrCEs/ATDTpY54X0Zqu86M7cABJwUDs8CS61zn8Qf8fPa8aPsNORsTt18Rw9vkD
OJb0L66Sj9sJr1B5pmlbynJdYYsPVVEedgC9iK44TIa+bR1kb6aPKcv4LrNwp+1gGxfEWpTFX2xj
1scPVAG98oVYdrLlOG992MZMdxhGkDXA1gn/BfjRn227UzdTke0UkTMnw4yIxcnR8yi5HRCB3VXU
kv+vv7zlSJ9f3HIoRnkHPlxVLi1aySFqPrjxvGM+/yNMF/rgoEi3jS3QfeFtC6L3MQr0/Z9f0P9y
YXAxWPihXNtW1LUfF2R6OY6Z1Xpcxjnp1u3acyg46QJdISZe4Iu1pG3/RZ1jL0vrb1cj5bZAKiUo
vl0JmOP3BSGwBzWbKEwPc2rusMRRTQFy41pkbDFKx4eCGz2IMDZ2rMM/a6zV50xlT4RW/B/CzqM5
biTdor8IEXAJsy3vi0UWSUkbBCkDbxImgcSvf6c0m271i+6NYqSZkYooAPmZe8/N15nKTmMhviXz
YJwda4ICOfvWbTJ7/RIF4jPvYaY1uU7erDzHR1mk46Gzwbn/+3X7343x1x8ioCk0Hc+hgvdCK/yz
Qq1HckHGMEJhWxo33fhvjss+V3vMM3VA5ItMmAgiCAj2RD1XVwq+8po2KRAqDA9rYko/mvKBvE77
C5liENNC41L0yX5I4ugYmYG8xGgAL03yOdDhno0gk0fbUGd6UO9JFjDXRN3dM21XDMkJZhamQJmP
jw7sS/jUDSK8x76JR/97ZzcLUjqTc9dM3gHK5juLBlaouoUSE1vnzmZ3PXrB9BYEoAZYyJpuxKXL
umoH15yNJWPnVxm/DH6cvnQxwn+JoKTLLfOZpJx202NNBMEJL5Q9oru1ekmA8ZAhfLPHDax6cMll
F59qpAF8yRMYtIb0Cixf6zyvFoVbPAcNoyAjjJOdnXrIYWPBtH1wxVEFMcbAQe9Dy+MRTGtUogmb
grnRj4MA6lJhQs4EcmOCrUaeiDjCBJ7AXGwC87NtipFoZ4gPuDHMByL9XQ+CT/HQBOHyADhKmMSS
rLmMCImzyGV0adLUOtsMa+feRKLP/2/RYlEp5aBwL0O6sVsSgztm94XMDlaHOD1JXV7d2dVC43Ep
BCHdpZ2KUwWm+N9vuz+P0sDy/cD2OUptbrp/HD/egIFW14hJAD3BK00Z11beVZUJY87wPw/uP5/T
x78WumgO+UX4vvNHiSSsZrA85JC7TGrISt2XSdbzV9SocWrvI+KDVvmAY4uFt0WUnbsyLfccQULL
UU++V1VTbl3fbpdgsLs1SXxgo5n+OMowVyV4s0Um2ZECXoFO3/mEjhCv8u9X688SL6DMxJpqUXLa
FHt/Fh40GLruCuBBuRL5woGyeYAxgKZTFsS5sABamBnyewsE+H8cuL9btb++HSjAHc97FJiPk9e2
/rh0jTbHzjHC+jBMBfsmB+PP1LfhhqZTHG3gB4S6KLIy/ZLewkzxF002F9IkwxSx0NHVEQx8pb/B
9plJZGrdg9PSG/EYIdcmvRCoN6aPWN4laT4lOcQtbKQVBey7YYTGLsSldw6Tai2y6QuqVu8unUyi
AUv1aTQRlc9OUZwwbWHiiNvyPQxYXFj+8JOMK/wIHRIdHjhx4rlttipMCWCKxd2uWRfEfjasGAKW
hFSj8a11dtRiHu9RzNwra0PjbQbCB0rMXPYtO3xbQKycI2fcl/bkHtg/uv/xLv5/WtHAcXkDm65D
yx6Yj4boL8MCdxCeoCluyfTw2odxJtsNgUnXnkb9aZjnYGEPmOQyRXZuNrYjTssetrkw4q/kUcKO
rPu3gRly503OSoOVeiM1cNzEDV6nSIEfj4Zx2NIVii9KRjRHPlYB0nJ3ltV4xFdgiAdvgDUdQN8T
wWzV6t/v4/CPeSwdaeBwNjtkMAnc1n8OcYYpU0KFgTx4rBW3ICUf292aTCF/+vR7553+PDmEU99/
mHOPNq9NrkJmKJnqotgLLyWUhx5v8nwBBVwlF+/sgAcoUwOhkhRb7fRwuoRMt0M+GkuSLaNt4Klk
mwXdpjKdDqlrF69Ts/cudZMG57p77nv/Q2bsXprZOBGZBLZQhfOSARsRq0NTbege1Qreb7WOHpVt
2BfTilwMxSFI5k/vBJ9SIMq3ZgXsmUXJUY8EPbpOBiMzovnnwTrWeXb3kEdvJ2EGO17ldwMn7OPF
XO/Amzj7umiqZVXHDYN1xLZpYgZfiDUlnSlHPZdO6V2L2kWnnAQrI36p40Cspp7oFub1Z0xD3RE0
R72COlhfpJnHWJTie5H6/hbBQbYpDVLo49AJeJW7R8QB4kVHD+8i1lrN3YWjJ/9JPJg85BEmBQk1
8Pnfv/o/R/GPr56v3OZV7zme5f15b8fDJIMRd+LBzwgsciT5HmSCkkHCJPxAipS98jpCg5UWI0wy
cOsEtohdTawFYMBoIxWuyb6PISchAUOiiViaxndlY6I71T23Rpam2XXM1C338qs/+vVrp/HdkVb8
qnxIUbFP9lzgEBqiTG9vpL3cWGM34tDR7SonQfrnmBNrbg+oKvh4e4I+2AbwUfCE1NHx3y/Hn/N4
LkdoP+ZzDuONgML9cUD+5VHPKed4BsrmQHgLDPzYBy79aFkr0xcfToj+c06LNdNDsXSa0UZ6BwKd
PJr6ggNlb9QQhP/9E/2eBv3tTc9L2aLBtS2Hh5PG8O+fKJzTHtU9DUSJzEKKck3wIBa4uTrZ2sTT
F6xQNB7cyT2C/WKEmm/w2S4SbRzgcG/neQtd4WBAH1nUA/luEToK2Hb//iH/n+aKIYfncoaHVuD/
HhL/5aqBoE/RAI9ij2EawXPQLO25bVYAsUFw9eyoarf4Hg/phVo6+o9D+HHS/fX6/D6EQ9OBwhz6
/89Qk6gwO84KtasNJKbk2iJO/o8fz/pnWRR6jHI47j2+DO6Pv38HVilsbHP2sPMyhOI4h3ctFsBF
6YKBrGc1bxwDk60T7LtHTGqADnxXVm74JDT0lAln6a1FT0JBHS+sbPzy7xf//6lCmJJ67I9827Nd
/49xoupRryAnIaVgTr76eOWOkUEwdaU2lXKGiyi1wl03t/9xKv7jUeFycNmp4IhidfjOnb9flMaa
E6+10FR5s4c+w7F2/Iz+qor6dShGdDuTPgq7rC8Ksa6G7zejp9uVWfCICY//ayj5j9vAttjAuIS5
u7br8bT8/dOIabDIzsFVGGcCKSMGoIkj94m2Fnp2UlXba9FCHijb4nf84hJtCOINtnKMs6bkhSvo
/ceN+Y8nN+Aj0YJSxzxer8L9YyjSuh4r5KAYdjE2zm0TobiIk+G5cAnS8YheZQZUbdtgw9HM9rLY
iC5WN7YAetU5ZAR6l7S3KrLTyTxnKSHVwxCJAd9ExPPvd9Cfjy+VK5WkGXLQkLOAi+jv1w6nVIkn
ppQ7o/Cvlveraej3CgvDT481uJNr5YYxYrCPf/9nESH981tj9+K7PFGC11vw55DU9rH7GNprdnEh
GKiFfrMQD5eW//jFbQmdNgLrkAxlfEFGHV8oe+NL0xVrnlOggH0WrnVCGDQo+huMH47uEaMe/rzm
iUxH6xSU4lhqx1hmbWvsSNMSlyCZGLiYNJNJBYqtks66IPYKr3QBwp+3ZmrapL1n/drrBn8jjFDg
agt+pjgjjxEn6ELAtmD17qbQfcJlBl6mLGr3l3aN7Zi5xiajKDnBTDfnIfuBqK0G2+2cqhqk9v+m
5aZd74rseZzImLBYvLynyphWsPW/Vig0lyH8Q7HIe/JXCEUmXRrPw5OexgpNVBr/GMSGfhjhnM6+
9aRDEbuj2pcuI2OTqJd8oUuP95PZdF86Rt6ddAS4QmiwlRTJTZQuUazw8re/fxsjDb3JhNCO0IV6
10vUeyaF4o45unMYxwS7mm+c53SYr/AO7WPaBpRTWiS7qC/qFY+9uqK/uXm6VK9Nn3hPmTIPAwmP
x56J5MKeS/PZKomwiVwvOMTkiNx0hZGvFOeKDvqAqGU7ktCS2hUZTw/RkMJSfO1hsKbMjpc0+2B+
Z7O5eSRLBUH/WSeO/hLnSOOQUhRIkVS3lFHl33Jt4dQuapIg7F9WDXEgNI3ppSEYseVEOQP7QB83
R+Gq2TcEnX3TvFH4yk0FgdBtN50tULuArH5ywnlrOJge89EjPD2oW2Rurv4iYkJFM8qOQ1MChfC7
dFwijfcXkyB8I04oDMdc8VGhNa6Haq7OTci0C40v0DJLPOGAqPYVFvyjMRQEydr1tkvJ0yNUJXlt
PJY5PRdsgVZ99/urdhhJJ7PMPiIHThXSjXVg9vFz9PilbTLysHV0sK3uaAehOM4Dup2xIIqmYRBK
+UlUwmwFGyFN59Tv1OzHTxmtHnnmgBG9EBtY7JwdG0KsRD947mt1y2Rs7hLkO07sO6/UoAurR2ed
+rlJTN24ErxJjcD/EgVFA+GX/LwodUhk7gjtoQ8MGR8F+X7WEQJuEmR5aRBFphFOMPdDcKZr85bo
MbzaCSwav7Y+x0Gufk/gGiwmxCdFGISMiViRNrMOeDNJLUlqhpbKZcWRV9l2MOdq26jY+kpAct5/
2ih2vnmtOQJQ6+B2Ft1DhSa3XH7v2omMpBm3dp6KevpE/8HumSj2LeItuNKg/H8wi4eMXKPa0zLY
YFcXywEvI5D1IltlEyWuU0fdukjGeVUZr9TBA8jjIjmIsnHWidnAUHxwA7Dt6yMZx/MRUU5HAKvD
SRPA+2wpxc4T+QTCEoTI2cE3mj/rxsuNjjiQMCNM7b1U8sOMNVEboZdvieVRtvcy2F0IhRc7r21d
prLtX8grNK8cOVi7U685zFXVfmEzgJuBLG5mfwdkrwt6rHGts2A6tt0QnUlF4pcesUuXDTCtkeY/
Oc1tCJtqW7YUg0l9J3VwPxZjfcJEcjNC7W6raXx9xBSTbpkzNj4G3oAQEl8rGx10i6UK5aZrwQMN
Noxiqwj36Ai7ZzrXZSyygcDAyTqYGt9g3B/C0gDWCblkaUroLcoFROH0hUG/ZnUHZeVwQ2LCJ3Rs
3eZZyUvowCjLjDxAox4AVh4Sb1FQR+6D6s1L0u7UwOxa9JPqnkc7XrVDbv+QYfYTUx3w2tIdr6bZ
blSQmW828sgas80eR3KCjzm8GxPhOKPuPfy95KjH8ywO44PHa9drC7fK2VJujArRZN6QKEFwl51J
aDQVaQFzSUB1MzmXihhP/l7SQmxCoC4MKPjBc14tDjR+8uWS+DAihcUebGTPRNTNTDqbcDlG3i5M
/AprCZ80M2HU/7Y/mkDBmviHUYTpieMj2Jvtgz6Dyq4xm+TV8hFkYchD5Nd1R45KD5tOeuOS+Gcd
ORImuPXdVGkF4F2P3ALe7G/B+DV3VsLoOAnOQF6do6qrfHxlFB/Ac5t6Y+ZMpoJWNue4wO89RY/x
Roq+ta8zdQFXEx0TcqbqeqxfMlFfk7qJL79/Z+rE38jkLLWcNolTFriKiOzmhj6ms/Wrp7Z5Dlz8
msDdLRwcvXVOumggNVWs0KOrTSnJUDWJRFyntkIZV4bwUUvCI1BALit3LOHDNS5abHmwFcE1phIP
KSbHG9iGg98RSKTgqVtKT7vMwSNkddhQJDHtvMe97hJWDUFlStKhKjSGdX/3A9GeyBU4JM7w5CSs
1rk25M/IuLhZVffaSuT1cBN4C3VRvGSa5LwLNZhrd0z9raZD3xm2LMmUbFCq1eCkU0ut1Ci/9kVc
XiPlD2dty3WXJEsLc8Q3xgwo7LLxhIPy1HncK5E77WOXPzZ9s9yMWGhWBcC9SxQNn7LHQWsxvWbW
/CGwFjxP4L2Xc0/qe9qoJ8vMua3Vc5GTIqkUbRYpCzerQSZZZMjG0iG18HyR09GZetymqf2sH+Ar
Eo/fSDxIDqnZAq4ouoZF82A519oynjHh+OcOBcdsWuri1k/o73G1Ik7Yokr+EsvmSQVtczVkQOQD
8nK6LfeZSdGE3SBlqJODgZ5m43vACbULBeqVEonLORwt45yZyYbimBS3Kc/3wnI3OaXKueJk5pX/
MNIZpD5cqqR2TkGT3IMy9ynJtQbRgV2fz0tsaCIkys8KS4iJ+g68g7sVYvpZe9J96us62gyWfS4q
SAk962do4o7qF0qOX5ncMvbk30L3GA5fJR5fPLvETubcD51LJENWbwwC4bexgHBQx784v/1T7jj9
tl66hSpeo556dJwZYxkoJWGV9XvB9vQYCIJzAa6c2G3la52SVsJSVq/dPpFbL/WmBT4fnCxxzD3W
9u4NaM5bwjEGAOCXP69iK53e8lJvMH/5ywJCyYlVRr62A33HwlZczbLvd/XMwhwR8xurKPnThYGm
BH//oMfq0yhN4A6lEy/5C3LSuo8K/gZBsOa0lnYkzljXxJkV05uFu57PHkXGcKxCB8dtkB7DX2D4
orNEc0uATf3RhfA+QyC/a1b96aHvs/PQiHjdWJY8jhLqia5/eblm6RGN5XZqBk2DG08YwBiN1Nmw
k0Cw9hme2W2Vf3NTR2C8oMTp4/A+2sZwijrvFyHtt9migJDneE5NMItanWY8hlCtucntQL2kXa5e
hua5jKaQiAlgVEIY4zmKvLvdwZDAf8NE2eO5S8pyozJWe6zTi7VVjpqtUgqF0QPNnoZCLwFPT6vI
xF3NyhohMCiZkwtEvDTvEwfzYSJkdNGb0jxY83sxiFOnNYMVmuYlfK01kR0bEsPFBloWIYv59C2m
5F3XAW/AoSe+pjZ9BEgTtCNUppy7yWz2l6GS/WU2x6M7YBnzilpfh0r98jqgc1iWF0ynP2e/YnhI
82EOik2dh+SW7vNJIDNeeBF/WUbywtb1snmZM6b8hi9iV/hGxOuHb8i2UDxnhK/7U7u2+KouDyaQ
V9+rlrD1pEo/QxtI9WiC87E6mK/NrxqB9L3lySIKFru2MOfxPBhhsm3V8AgKGu61Fdlr2AfsS9wg
O1TGiJCZroRBP7EIeA8/QtyIV9mCIiLNuNy7gZ5eetWzy5PKWuZ1B8++j/1TIgOyvDsDkJo5hpvO
jBRp1N0dcVBANE4uNryxmj27x58GXcLHoMbVYHQcV0EzbpIUqb/BkAMFdHONsEmQHKjfDd9+CuAp
bFLflpums0mANCJ99GiToyr7wb43+iyK4YwjRC8Emutbxeh0YdSxsWUMSzmba70OSMbKXClvLu+p
JlXmqmmACQ6KxOoS/JCFzX/lmePPJozpOgPrtbYY2QSsBvbMe/SDiGAe7KgGldyE/WmyDAa5BPmc
W6DU29rVNaxXkna90qpXbW93N/Rlyxi2loaw86yB3xj+YO8xIaSbOiXEjdbuPqlyo1XVffZ95KL/
npuVQ9d1Gy1AwW6PTB4eSdQqclnmnjXn6OVH3Fp7CMiLJIPHNuAqxOnPL5WLIySEnThGOlgov1MH
yX55SQSO/T6PCXv4ub3OI4EbqODZf4d8xiLwv5Gipr76/QitqNPZtuZ+9aPSep502zDojZ8mpr6w
5vWmiODxGv4XxhLBibDv1WAb3nFqumQRFOYlVJa7Nkhm2HszrpCy186F8i+jE+HNMlBAuhgCQx2J
befLq3JpeM1xSgAndMnJ898HH5Ozi3P/CUat3rh5PpxL7Squ1QDyEVTGZAfuW5Bm26AQyYesY0qK
VMwwKOS3xs6K1zHnXSiaCo5MNkfrxsXUZNlEoPuaxVwTaONKqekfkLU+6zLVLASQhKXtlO0rEZEk
pqRNPexj+XDca0VC13oMycsCCXXh0VRwLjvAAfnYvJsk9i4ljhOFmmHndqlgX0/WXEfudhrz5Vci
wHyWe5/BCCcIFDehGwR9fSbDYgAHvaH3iXa/34qOQ79spvZ1rgl0JYhAL5Fo0iY+/BeWPjnx0Spl
9QQ+GuJMGHbbeOwubSutmzXBBsizyjkPE1IyMtgy4Ds0QRzGpDd36U9qnoq4xSbbPha86wa+zg4p
zypMFfS2uaCFm5q339PDkhmA7sdPvr8VFqRfrtE9mxXHdW91FGMN7TF6tBWJ93haLQpXcH2Y3Pty
hz0T64Stt4ORchS3atro0OGcz6piaWFFvZZlSlqHlE/xULM7McL26MXp0aLhnMvukcU2wsQaTRQb
HXAgNWusKb38bEpWNvZ4teWDFZJMFjwQgktLOUVLX+pLK4zionGHsqggQn6ANLqOIjbJJAqdEdPh
wXucEg5uYwCzkAwNZ9ONhr82MIDAOnDEQpSxvWbmctS1shAldT2Q1WTBE78i5Gp4lqz8Oy+ttlMX
2u8Qb4JuvjDpgffUTMfHe10jjoJTZgUo6SQmZbqtKEaD2NkxmxWX0E4GUb4zhUdWQfeC/vFL7ptr
KgpuWbrwU+piWrPaCvAYACCa8qTYJD5OlxI07HMWjmfQ1lRlRLVtIeG8wM7j2/XZh2Sc1LjA6Ncg
u+Fr1XZykx4YnOBBMBqJP6jTelkn0Y7z9CNVYXz1MjGAZLSntU8j9SWbXQSKpvdd28c8LPwLXIy3
yJibE4/2w1aYfk0zlN3U7ntRFigJgVlKlrAG2MOOY0gtzerT9GX7wrbQRTg7vxHpgQmnA370wH7N
rQ3onawerwaL6MiSxS6gZl+1C1/5xqHWtdy0+fzkm+NdU7tQ76RqbYxxALTVKgFxqeemcyFcGMV0
MVX0zZaF8VoPUPcqUiiHKiVmcRL+W2sK9pLu1KwyUQLVrXg7sDkkgvTx30YhsU8etyfxZMB8gsS9
2KORPJF2EbK7IpzD8xdKOAFfeOAsPa+hQjcy+5CF6u6yAz5lhfBOZOoawlCHgkf/gAOLBNg0A4uN
CGYT9dC4i7Y61qM6OkWnn+Xs/fJiazxkI41A1pPQkEj0lnFSD1/nT7NyvhOHqD7HKvo5KGY7DzD+
KiDhdFW37TYDKNt2JU+VSqIVJTnbFRWXuI71sEuUX7Mztey99DlBJuKy2t4Y9rkQ6ZGc7X7XhnCT
TC/m7s4N41hWNr4WZ0heOkFoX+3BiJWN/Rwn4bD6338S/ks5RufCowkTbQgYzvXeA6h+pLiDOncK
4BteOO+80ltpEc9cPQr82cPDWw4E3xBiX58D3KX4fzYEtgYvPQol5DO99YMPtzQqXWyGtlG7zjSZ
HQWmPPDgG8+BkfzwRWt8qA6aB8vvgD1izZ0aZWADebE7VZ1/bYjNWYHsy44hpsH3MPrqJd5EkwHR
C5/5fFMGjUOgjGqLu7tlR3/iVnDXTm3LXcwgy8IdeJ/ccLrCYviJk5ICLsqi51hiizIj82eoxUtP
J/g4L6azV0pvHcfWtIEU7LxmqEwhTfqP1xaRVL+7HPbbv/KeEYARs9cHgqb3GuD6mmIRPsIYwgW3
kKL0LXWlRrE5WQLQPAF7S5RI4U4WHRy+lCW2jZlp4MVI6sIrP9xxJOfnIGhhryExCXFbfLEqg2Bi
KLdDHDPK0P5boVp7leaqOnk8kpDa7Nr7WhKVxM46qZ+l/WhPLPJY4xyXlN9kuz5+JJrVH7FVk3lr
kfc1DT0yq5wAO3IFxiUgWgMDXHyPhgAIn+NuU/eW2SZprFSavEPzt6jIP2Wm0FKlid7xbb7zJ+6+
Z1Rt+tXM3IJwG/LulqEfJATs4mqdxghmaGzfCBMjM7t2kjXmbuvWMrW+FG7a7ybBfdK1PbHCRSVO
FFX1czdmH2FVcIO10iFQ0Jl2rCKXQ/+AeDJY2GQdgIiu/2JCPVnpPPHXfL7kaJsYijWfhgv7ZnIg
eiTvLLUDoIUHZzh6NnvRwBg0FpOW6AGvkCcw2ckm1+QQNwN9LvgS/zugmgW7vHnvTbG3tYfgM8SE
9kqeF2CYPKo4mZ34ouxOrWy7yZ7sxP8aNBz4ZIX5d+CknLjqk61x9uyDI3iOKYvWxB13Kzt8K/1q
/IDp/82f5vQFEJh36CHqrH//ueWDEB1N564s1LRBCD1Du85ep2P1XIYe3+FYJN9b6MRNN4FU8Wgd
bMMIdv5oDy+NH/z6/T/QonpDLr+Jw8Z/gc9Tr2J3CK4V6u/dUDWEksb5DPUCVmnOi/MeGz2QMb+K
v5sQEMpROj963oqjMNfGZDpA2JKcga9wvrtojID3jxJdDj8Pnzx+0nNgbSHOWT82pGfWW5GO8cmt
knGdIdfbE4f+yTQ/+TpSjKwLv2XcWrPimIuWCSKBc5lpfyRhYq5y8pwhEHX2jaK+WFRx5L+nVb6J
B15gRe9GL5igw61hGAqIlxO/VNR+DEAs8X1MQ9a1nv0FI9+wDl1Qh2Uyh5fSn6xlVn5xmka/6Qbb
tVcMw4fbOy9mmBg/BIJ7gwjzZBHxcvGx7YPQFAtSO7qzMiMXX2dyjkLZ3b0kRmlfzvGKe6H4Zgbd
JxbpxQjR8tawLT5ArFVrO+/FBx0CnPbPoHrAwcfSYdo326SCdrdksF5S7H7vddp0B19oHtHHbwHl
c4coE7Rrc0rHLHyqZ9O8mf6TY0nzf7/xs8raWKSUrqpisu5u3lvrWcQP2HS1zXKrfR1mWFwZ04ra
DIaj4fxout5lVDSEBy4UgWxmZq0L06qOYDu6a9O2jwWjb3+HrURz3S1U45FAEfL6Fr18SlXbXgyv
AHgCiGoTxqW9iobu7OLChtuR7ypyzAGtMabAE18/qqvPyoeBRKogOOTZK6FZg76z++yBX4V20jSV
BCM8ksNYPEBPsGAPZTIlh4nlG1A6XvBNqROUMpIymjQjR5AaS9/8ioJ1NYwN1TqbrG0jeufrJDlU
2W3tuyFkvk9V6a0AkII6SISGh+YU5yEYs7VlN+euaAKmYb1elr6nXpliE6+YtuYbQx/CjzE5v9Gh
i6Tir+hL0m8er/14Sjwi7g1nG0LreFJtma6BidSbabaHr2ievKwZP/yAhtL06+KQFJF8mZLywxzq
CZBBbjwmyuCYe3Qcjm3oewYL62h1bAsr153xysFZRkQx7MeIOtWy4diDzXCvNGXi2viNvwtU8yht
IRVg713XCOpdWrewDR4pMIaxJnPNWDp5bK79Sr06qXR3NUjwhRNF4d03EAFPxoduw5Fv2zGhM2xT
0oFXk1bD3i2a7srebiJ7gtIozQOyBnGEG3ysg29NoArFvCvMMsFTo8fnNvuYitjbU2bz/I1Gztjo
Eud9cy5bCP8mBmyyx5S16qgCiL2SCFB6W6wAMJZrKx3JQ9D2mjAAl1Kh6xaiJX6zmyBClUXzycCi
OIqBBEC2LuaqrYwrYNYQ1H/oHH7bMEqWEnFVhhttBtEmQBWOvyZQW5STz2SnI2gO5PW3TKuIxAsb
2JBdb1RcmW/WGFWSbiWKZpe407w1LaRmo7JXyFWf46gcT7Dd4acloUOjZo+4hZyWCCPii86IzrdB
/HiL6OxQ9KmZrjsVbLIfLlu7W4v571Wz9mgkz1pbsNVDAEBgyIwHG0SSv80maQHi87P3qTF2vZAs
pZzqgB/tRx3q82AFK/I3/WU3Dd21apgz1uHw5BEPv8gnR586R3q4nMdHnm/5tctz2ouNpAo7yrKH
oVKM3/reab50c/+dcKerWWce7Tw1ttfqkbYmG9ir2s6ly+ZrajTiNllhsfdncUe9fDNV3u6wLZ+9
xvHItzSGZWPKr8QlW+seu+vBpWFctH3E1suQEida/srGL/slgpGwC294QyN/nTluHuN5eXfralh7
yvcIgSmmfcINsbO6LLoYmDaWnkrXoWSBgEnH2/pziOMvZwWPCbJaN+J76ST5qwdbd2XjVNpA2l2x
LEgYdsZdfmzdmmPQ8l5DNoIMcKC/lqQ9ErkZrtpMqKX3jRQ6+VmzCFyURVU+OfZEZEU2I/xDTek5
c3b0y/aiAjY9deHBQIq7kOIel9rvXxTLUkJmopMDSZ2guRFBLyOsfVFLcW5Q5ZGh0Os3QpV9pLbM
MAkUWCQJ8RmtjNnlPh6pLoJqZ8nQARdUBJfMJKY92Lrg+u950wcEXLAM6WdBamgicNI17FW7ztH3
IjGXI7LS90bq4SyBdaY6eeql1z0xAm7QxxGIxz7Hfg2idV6EnHFjzw2bs0aF5NWsa5ZGc9i/OKHd
3yEzA85NvbVmMHQ3PPBDAfQyG5Taq8SyRZjGOO6lQzNhTK/ELpJfZXfu0VDBaeRWN2PTuTVVTs0u
+25f8nMh3AcJCBUhISjHzJrkGHl1sG55fS1+P3ilkNNl6jCheWF6LUH6P7f6DUSeWJuFxysulHrZ
6Sm6Mzx+CXJ4HXM0s1lw7a8dcuVCC+vFFDHeA6JDoC9m6ZHcZbHMg9BdFoAJD6ooub2C/LVUPBcu
s4IUCSVgSDzF+Fva+lRjpdgGzfAq3G77CL9DqGWHp9zq8jXiB72Bq57PNSwx6CvPhNJm34yoZ7iO
4+qoea31TBvrxaTC/BiPZXEkiDjex16fL8rnuvPFvTQuASKrg0iNkfuomcZlm0tr4xNNEpZ+erZ5
dbPW8ruFC4QMv8SMVc5goezV1ms8MuRrrZY91PQCc8OBwnsOZAw9Y26pPQItdhlV6ykZB8QOFRgn
XiYTeuxhOHMST4ugOSFJzKHsbiu2eBvLQGngIcXE1lYe2P/Uxzp4ATK0SYZjZk/6EEc5zYFlhVhN
MfrVCeyJhvnKVat6WuSxLd8YKFAh+OleaJ7bLP7U4HU/IwPYY+vMX3CTN0SKBdYxnJJsweImepgL
22twdkZi1w13JLxzJpQSPcIFncHGNkFRPIA0yHRY7A9I9p0RZn/uiJviHblJPPdbp8rj77d7OhCz
5BJPAesBE2TVtPvYRN2ey/oyxBORDmnw7LewT1h0pyzIomrltpysZVuGN2TF5dGNTLWN6p+Sud4T
5RYBgxGo2PSBUcT3RYrMvLRgvW36KOLy1RNA9Tz48n8cndeSnMgWRb+ICEziXgso196ojV6IVreE
h0xswtfPYl4UMbqaO60qyDxm77VLx22eNMi/oOmLpy3NYwVbveDjsGaPd60t0GK3Hkdy/eWU35Cj
rGdhaCBJgb+9OLb/hvvkRK+yPk6NAT9LBABhwedeJ5JQjlWblbFXAMSXQpEEgIUT2IX9xy/zvyMO
2sgrWzPxAPE8/P+LApxmh2HiYQRcyPxRByGzk6XT+YEkSX/fC/VPXXZHWqrxFMIkuDa6/6uRpCVd
mQLWW80p3nzJ6FHWlykbv+CqMGTmc2Vzkj7O8OeioWYZUVcMj8ZQXSmVRDOfLZpkowayHxL2Bsmn
ImV9l15nyQR4l10sEllSHauyeW0NtplaswjxUwlNTIaHsqJmz9L1Hs8RpCC82qmrf8r0qR8D/kVD
/g4HqNOFuld78TmG73Oz0od6vYYLDvp5fNyWAi0FLUQvmQdWc4FSrm0PLKDQTcD0yNr+B9w6a+F5
AMg5MOEnpdjGFztL9pndg7fJBNVBz6XVX1cWduTG5FPCx0nANIANJO4vJROTm2aoxQPjTGsaf8qJ
DsckzyTKTOOTkXB5sjJO2tpdXlJneBee/kkZoCUpjkaulZL8ICMhbmVhirzNidu0GBmm12Xw2qQe
9lNG8M70LK9Kf7ow+OkjHgKs9MXG+TL+osACBjWRIVRinDiGCJ/cllm1aHQZWQ0Mvz2fuPBKyDLF
weABPLpoDpC83IlxQgXhOdeM2M0ADjN/pMov6+D/tNWW2Ev3oNRrs8KFgVnoXj19Y0KOs3mCQohH
47Zj1pRM2q42kZ+QczeSG6RnWI6sw7Jmw8wRjNZhvsx6e6ZmJHVi/SYsZoqLsf0zBW2Nl6OgRgB2
fPIZebPqDpMtwOudG+qrmak9URxjuW+AUC8vS8j3QwWGTCGL5VZ4cUE+Df4utHfE1Igpv9Xd5JJc
/m7mNmRSMgk3i6CMIHZ0w3DSH3AfWC/kLCdji650rImK8wP/mnewAIMSJWebWwGsRhiYiyWmsz22
SEyMvyb7r0NolQNzApLI6aZBsMJU9s36zZpghxFbfOjtbkpqW9Djdu1wBL4bj2KyoMIcZo//VLch
XasN+k9nCSDUwNGlZepITWrvACQ9LQL+1qTlX93MMFuZcByslskEduKQyB7J4CtyhuIpW8wnIGj5
xbBtBIy6Oeb4tSltgpcwyG7L8HPJbDNi58ZEysufBpDxaGA3bsvse64Q0vTrLJLwZC8cgUrVV2ET
sNKk1h2e1N+7HyfLMnDhM+ECEKYOZWo9TxVrg1r+gwheXAfnpm6dJpnUiEl+dmCk6/yBbE5NtTj9
aXAYEmUIIhb/VebTcoyeeJIqfSawHSN/4FGKuZ55arZVHZg5peR6UY0IMMsLGOxCV4ienAqmcvth
avu+ZWjCvkxcjDT/rYP6n2gdcJhI0tsaBxwjZVIC6B3NsMSY7emr7I8GicYYHncJM9HemP4R+Fp4
u1qt7/26TMjrK5J8nuGdF/W/nACTqBinH7+CBO7WFPzNbC5swv4HsrOVrmGKQIF4EVWPma8vsnib
2EsU/5Z5RHk1U97hsmCYno3f24ZId5jMg+wn/n0LbLdHwpbpfFIGM8LE6RTZmfnPtCBk12qi93cf
5TrNxHjCRfU2aM5z8CGyEBuDpX5cm7Fa2S0sLVVzymwc3guW/7hZoCB5s/cvX2fzGLbqfmi+edPc
ZG491KOmERX++JctNtv2INNnrx0+vWLH9ofyg8DWJ+Syd/nMUjrXwkuEQeLUyCo04U3cvwdADPlP
bunl2Ob5ZZb7bZTKn9H5Ygpw11XpxnwiuCN+5RcppC1hAeuTUuvAdv7YT2aOREKjOTOIfIJPCYH9
rW2oQ4gOi2u4MuQP/XUl+yFTICfAzxH09zADPw03uCXfZIQaydebeg7IzqIiIjP09shahx2bx2w2
NCOS4g5j2EPLS8gdy5CNUuDTaP9TQqqrz9PGEbLCSGjL21VwR+SlRxxMqN+sJf9pZPFcu5lOJpEu
5FI6nw1FRpLV0ztxO2RErQWFgf3P9gsZ64xIFj+9AQMV5B+QZj8x+aljXeg/oSrPc1cjmp09ltjG
VsZDSJc0SC5+vzpU1Ed8xbpN2PLyc3SnCoBgt4WJQn6L1QgbjEXQMdkkkcOC4VYMf/CACSZC58wN
P4bcRXUMgPHgWahRHPnZqXI5NbPPMVQaxxXULLgQVgomO5Fw5C9UitNYLGZsaqS42sQ4GkJk79S9
ZeIrCjXHLSVl6EhNQ7b4JHnZJ7MMnsYy+LUOIwoBUTxnCw+97frIpowfKbszM1tWseUaFUQ+nMyZ
YWm/3WyN9TWXbFZEBadxd5FULYlfYSPP3pUcsoANatCwE1Mq+Iuf+I4B50nsRgjhZGHiFNbJn8pr
n9q/6HCBxBnq98a4tkkDM+JTI2jTjWyx6aO29/ihFeQ0xx1gy4n1JfnuvGp00S0eqpF4YDIkkKo+
T3Q+8S7fPmx6gXw8VuuxoOlH0FZfJCiUqGZfeqe8/Nx1HHWOmVoMAOa4VfSMgSajL3SA2ub0acvq
wZiz6KN5zUOrN3d1a5U0VUCNVJYHOkqi1urhweExxtsYkbDIV2rJnXKRIQLGz0m47pPlBd0u7QIv
OqNVCH3W1lv6zwSnsYABOBYN2TOTCQG4X7DvBmZ9lEFEzXzXA30AKQ1CbzZtDuhwvc8teIeFaZ5D
k0Mz5Qg+TCMXbq7ET1iWdbwCmDuEKrwZfA8NbWHsVKSXlHUanMEbHfYoRub5297YdbtV+oY4TURK
IeFYR5OkNwHPBpL+oSB8JhrrAnKj+lrDRt2udvPt+zbncPMC0ZxcqB1fW+mkbarb2drMeJzc5Wz0
HnrgLrjT2rljQfUrJB+agJXyp9X5BymC/q1nexBJNiQNqsOqiZdTCCCqw/ovNNVwrSj1k24wwUgz
s2THWVrHxmSBjLfejKaib9ERg4UYrPrEZ0Z2U/Ccd+nDWHRxahvnLRzONaHAjO7SP+v/vwuBNN5s
nIPoPLrplVonIEK6eN5JpGZjoTzMnGtXyYdlQc0N7JXsy9HFAEgAIEz7e4Z6bCxZMgrr0c+otfJg
4O00VY6iKXgVsOJDzrOiDwCsF02f+MrijUgpnIlYyhdq502S7DDr+VUTG3dS5Ar3ZL4YAxeAltVF
YHuMU3apl7GxN9b+8lz25LCNrb6dmeeBhwclSEA95E/6aZgQIyqYHUDp2wmBeCgENJludX/TL5uO
3UL9LSAVWoEbMG962oI15eBMzccd9D4K+VhpH38/F3vdqmtYYPdKC5+5vYVEv5mSCfzRAa0yBoDS
uIP6CtAUr/Q0C7b/aKdIAYrRtvA1jyRNp7RGNY8rqt+8jEo1zlRkeGbMIURWPt4s+WR8LCVrKHEf
tIGOSY5ArmhnOXZHOIjkZjh4QNebqaeTH8DgIsdIBZlsLg5uty1YvAE/HP3iw1j6h7EU8qz2/V79
UjdulzRSSWhGjPPlmp+cMdwOnY+tyAq6n2qVHkq241xUb1XGDjdrlsTP7ccWKdx1MuyLtW4Uhq73
sQl7ShaTje80lF+mrE1E3myN7Fp8AV/c0bXAr6c2eBzGt20jkg7QLZ/EnvaVnnGnH8am+Uil8Ygq
6xWt1pM1KhJOqHsRolUB9Fa2/qAK3srRfkbJBIplxjmjakhZYzY4HEgtUuWU42mc9pjAb9iz1Una
K41t0EQytMmDydaHZkVLkduwt3CrJmPAODazL0UZslPuCFpyA/EE/fdXE4qH3O6LaFv96dT8rXT+
1fJwHJpGCyKgt4tuhir6hC8KanYDIo7syj+vXhgzhjplmxOecgzNEcoswxkerZ6VYVugEpq7qjk0
3rrdt2Sjsp91vTWPDTWRlTg5SWO3r5n37TASuvaavUmrFHNEGlNHEjIuOZODlvDy/K8CgBtKeoKF
ZFGuqxesP1cxSEK11EQJ0/VJvi2/M9wZq68RKK/DSzjBWrS1D/lG+YjEqtPqBWfIcq8WmtxYNO5r
7yPHbFhJTRA8/WCbEuUxsvFs5Fl6jCaH07tXy28kfEfUuznO3TxLlseN3T91p3PXnObVyeKJZJrG
hzjMaHFmXR7Q+KaYdlcndU6ptJ9yv3o1uQcIOw5emipvbsptRUFIHbASMnAQlqaUabnvqraJMT8k
q7S5jvdAvTZs76tMvNnExSxu18WsGLeDY5ekkLuIGzfwt+2Qi9hnrfLCYJV3D51kUDyZxnLDFp0g
sy0nLeSxzWrzMeARlX6oI9tUdxUMtsvQPjBTftukui2N7nsUvkhSe3seRfPChM+JvTrMTqXYoLwQ
EYP4dk5SP30hUsrB0HvwsexTGrymHeLNQYIQ9/pr0MjuWqgnLsWV+wxdVA9o1qLeGWqGtMqeCWZx
tye8T2fgPl3s44bM/W66p6+cnE5HF8mbDGi1jdfGPMnRkzdOz5sCjZbLN/1aqNZoBz4HVg/06MpH
wgmJSRItCLWg5oItb0MWTWd2csybJeRrtafJUB3dqluvNg9C1ekLQa/quYKGbUDRMVtz+USSLyts
G6ymw7cttG7KMUtGrUK0SDTkkiKxwnDcWBM1gxOCquKQdtNKHCfN0Vpu7bGYH4IM9AeQoqvNW0Ma
1h7l7aPpz0Q8gIU7+hZBG5tTRJlDgYt6ASk7ZF5rNb/BayMVI56nRnqfOiwwc63P7RLa96smsqR0
s5+0lW/Y1PeMkhLbzUivUWXVDUm1sRt6PJ2kuEUEQhw20Tsns5AvQdi8q7YzEqwCNeGhPVMBC+K7
hstgVndQ8mualF3QYSaLXO9qxmac7eHBW9LHhh2yU5tr7Bo0S4s2yfORgRGHadMARiZ30SUldbZt
fmv9XZjeC8zFBs+1OaHm51vveit8IMS0IrItYAVnM7ZECyxW08GV03/kPXh3w+HSGLRbJV1cKaHj
oSDwOReTvmuz4/5u3GqQtWE1Xyw07Ik1hWcUGR3QgwPSG2CuYVHGnS1IswE7j2ct6ghR4ZrAEJbZ
6JpCKi9n1CKS3M5RGzAA6beWOJgW8NhiZPm94JTtTIOa6mBPvjq4iy0JCDKIFyop2ZEgQfLV9cXI
eEu7E0ltZNsAxHzd3ACMsMfIK02oNI/scb8hm11VPj7jb7MfR6SyVUlKbT21t6WosOt347tsQqzy
eXEiZ9cEoltX7J2MxDK2azfxQplVwHQ5T4eDnwWRl/qPRTHVSLtQEqFjAWEDHYNYGAKTRFskpnHW
I439wvLjUE4k93R+ByuB+rHSyCRl/T7W1CV2T+6G6Q0np96eofWiSgUcmLSLdzCFpmlMq88KryVF
t3WaCHWIvZTBjO+PZL/ivnMgPUfTokyYYsGHRv3XmwQTMDObKS/jTdOPhIIVY2FV9FU8C8UjnKon
VnbyG6FudhjUkN2tCxEok8O0xnNeMnM3lOcOKl/CpNPaPHXsGBnC+WifCCokcpSYcKe8OsYL06yG
WZP/hjyCAPWivhUmR8CQ73jbNMVkt5TdeSLcsSLU0ij6V89R22Wu5zlCjXwiTua+b5qvRbDRQxeX
uAofpL+GaVR7LtIa9rUdusO32R2vm2rLh9UrPhuXL0wAzlU0wIAfJfW6eWtncgZGgljBnJBhTKgz
gu6X6eHFYuYuLpJAKloaEmS9pbszCaqs/K2/m+a7ckKaUg6sYLJghZbpPBrCzC+yG5+4vrZoFpRK
9sS77aCWnd3PqlVGMkKgDnKEDiL8o03cyQ7kVuaxNBx7apHgaUhwRoxEGOqCYYDME3fcUA+8qzUs
IjhKV5UhhZ6QCUFF+l1l+EgrIjRH1kQr5MfTKAu0an17LylAUK1CwukIdHHKzo4aYR16bpq2Dq6D
lAV1NO+Mx1oTQc2jrha246hptkI+WFPtw2eTd76UT3gVKUACKntYU8M4P2br8LHuN35B/1wZV1g9
j+1zoALxAEsIurvBYWCi7NuERpUCK8k0iYXULPH5e+4WVfRwxiTfJ8v6Q0zlfE0zRg1BIY+tJJaq
FJxNlgeApnOHL0t9wUdLCb5Zvru1vQcjBNl8ffTrASRe3byVWwcHOXQQyE75gT49j1Dli+NMTarC
9inoSclC8Savs35jeMwMY4+nm0vj4GgaLTPch0Mk81VW65Gwvg6R43QvfbvZka43jI+TuqbrWsfL
WtxmsnAv9WYcHZwhB98xvrfsfxmExRc04ECRVI3zQD5ajzlhKAifTDemo2jLrG656YgriDnffuqW
MKXwGk7rfAB+Ri7YndVVqNFxzvHGExbZE4toKcbllSFiZkmkuw7Os1tJj5P9OqVNkCxuOMSzOLuG
OLcO5Ea/aHmD/B6R0ohzDuMVFaIzxU3p3aJcY9LRo8GSMzq7JuBY+R+lU04yQlx1RC1yn7EWvJ3J
q1+k9V447N1CEoSn0n71yVHzDcLA/Lwpbi3L+KLwYEyhxHi7Tc0rexPGEFSttcmAXMkQ5gt3HbSo
t2oavhRjr42glEOYZyC/qv59P628CdkNlF2Z9JP6ZVs2pueRHwesyMmmMD52A9lctBJ3YCfUqVAd
CWzFdI+ewj3okGiCBeBs165ZokTBKHJ1GSl7DP+3LWPn2cRpq34KvdxsOTR14URuwa5xIh0nKuzy
nhlXc10xNgel8zGYbXdbW+7RstjcVWmVcN+D2kBt3jcLjZX/Xq+v7KHU2dFDnqgXpIV0/sxdzM2I
11GV3DrNd9u2Z5VStg5YA9u0r5gQFAfkXtZDqbVgi4e1trLZ5zHBfpzbnx4MJJAq3k8Ux996z41j
60cIyEN1rOXmYv0v89gXVBVakE6zhr8aUCNHOycJcwoNcreMnS4a0BilhCcYfYEsOqwZU5g37Acj
3ZreQ5MjDR5WUstVtXwjJezZpAa3Vaiead0mdASXfl6Wm0yt7HYZu+ks/WPa5chQYeW5pK3WXLTk
QPxjnIr9bQQKj4OgY4Ox46pbMs8q/Y8Vo3X01uxviRzJcFkhWmoOWEbO6PgI7tvwigKn53Bd/zRF
ybp1w/SXrs90Hvi6WUMyrvvNPoyVnzbvbJFi12ACrrrLiBorMVv7lLfZRS+KER+GRmBfuFjOMBEK
/pnvoAZhdLToq3jMzN+oEokEUrwXq7xWlvxEFnMIvDRP5omr1kO0wTlMVKqwsOut2jzkLGEniBZ3
1jifhe3feWjCDgvR6axJWZWrluXpbMM/1e2/vqFu7hiWhUiUDmCIiV8JuLQXbQ1n3QSxsuqvgn27
ZGVAdceFbYMzPqUhIW/AWzUaWMbaB9wLTeT6mPjQW+NO6arzPmQMm8o815W1JguTMGPLHjHZf3hM
eC6mTXKUK5PRVgyx8W35uM3jfTlOzIf16dd/NuFVd5Y3+OD8f3wKrrj+RQcIqxdJCzx8m4bZ1XkE
Xu5iFfSxlD5/g5U9TcNTTkByyrUilvMy+u0566Zb8vNkrGpE/LZRc2+APUu0M9pRJUayj932bybG
4Cpr68ZuEGMNLkO1wjmLZ9Cf621RG982iXYEPTBx1NYL4tlvQDvjeYMDPvgNw+88ob4appZZ+8Qm
tpa5nazm18ISQwfMzkj7rtASixMm0oF8xizFdVEzWK5+NwPbh6oO+Ho74w+aHKaK+2/JjQbRmbP3
2mBQp6SBCj7sNv7K61lLTH1YKzOMGvzRntSxh2W+VgNCZ9/uFpJATXkIyV41LVqmhsqOpBVg3cXe
UUl3SDLvKUU5e21XFv/7iqz+YQQ44JwxWXgwKMX4mfA0A9DYWnTlHqPLnlZFpfN1RQfD1RPxg5QO
IwQDXfKMrnbWxbsgRjuaJ34OzwBXULZPRspeLR/yBde15JCYJwcZUvhiMBeh2NpB7+q2F7o5wVBj
S225SeaLR28Ms0OJbZtC1DllhDMe1sC/RTROft2Qo/80vksGKWd31A+uwfwr9YaLWQ8IkqhicgAJ
zH+WD961jWhMWkVzeYBWijKlXu0Tiv9f6t3niEI+vpGuKsUZE52b9LrzT+HCFWKxxeeaxUEAyS2m
3Ef/Lo9QgkC1PC2uonLGZJu8wWGkVV+BsIDXoq3iwhNPu+U4WOo/8wTwi9xhIg/ACDnudCgF3THm
X4Z1nR3PGV6N6hxi0MAH0oH1XoW3w18sqK7ojmYlBC2Uz02TbayGIAHXamFdRT5cj6LTHrvndM16
lp23iCPPW26EMeRkLzJndvOiBpZZ1y+kEW3owtfnacubY7rdW6P8O5glcvUhu/Sozwyxl9A2HDOC
i8ay+qonsjKVWV9N6BCJtcy86HJLwFOLo6msu3JbPli/RVufh7F2+WUDD0d2EP0RGeAHNecOzeEI
vt+7YEL8W/tdngy4v3hHXsPO+zDLfRPO1VL6OSkjy8RxmBHy04shmeTg0oz0T8syYJ51tE3HLBjG
5AGnjgFPD0Musa78vwXAb5J1y276nMK4HdofHhbq0sr6U9rIazoF+Upc85zcEqebohE38U7XIZgU
5SAhTYhz+IN1VK8iDp1hO2alAcaSBEhuwSWuTZKBahXBFoxdferDHNe9M3xgIPtqC+MqsolF+4T2
HM/H1NHtsurx+xwurc8mJRyzF4JhZbyq+m0y+zXOGSIJCv3ISo0MtDYEf5aE/oIvyjFwRYIGWavW
AfRjBBETYzreqT5tMCzQREIxXORHqqyL73WS9ldQ8w7TyXTXBfqH9yBGk2EW72uGfMh0UniFjF0x
eo9fYA8z9gYC5oq/V+bARVXQJK2B9+iaTpITMaj+BKpvDz75V7EgYBCyCcC+wkH81FgJqmtqnZqC
stj1NmS+Y5T4k1seV/eozRu58xFXVMQEyJknlwAyckDwII4rtniL9fnBBlpCiY+gNdgw5gQc5+fS
mlp2Zt8lTUtW88cl7qOD17jk1EuZnoeMDCFsgdxBxSOYjOa8BPKmTIGGtRTI9LWc/axube81JHrw
NmNXEvoEeqsBXEgh1/WwjDvAyqXosfUSXELDs/AZIN7eEQFGcfW9/HvwqWot2f4sJmLORZhfUxNC
EO2CSNDNXyz0DdUaPFpB8F1RowAMfgVrgWKhL0QEK+lWKEIIOd13gFlZ4hg4oMnhU3bmX3B5V7e+
KZ35aRibWCxjd89sdybRJd0Sx8kf8uy0zl7MLuyrVkhUm0rmXAwsjTimrANrAIud5Tyhzls+0Uc4
J+Li9kPaf940+5qtlze9yTRWDXv8isnSOpgpLifEk1YWMZDBA46z/7af+MEyo3zAM4CqolrDuMZh
XKNvBjais2OvECr2OmDmjPcDDVh+CmswsgX9eSFYLHT1eOmrnHGF6XxVIel47VL+IpUPM8hitBFl
3q9xYty5FutTMAss+31KimrzSETo+kSIDa4dbuzIdBiNFqQw9B7BNdppnpwgHI5ehv7M4YfuxuWe
pTmoEUHau0XYb4JG55e3O9hXg6m4SdJZI8ovkFx/2tA++6J4NzIT6uriXC0r+K0gQ4E/kWca89PQ
yeBq+YZkrLha0Yj9no/10k3eW1FZjAUsExjvwoZTyfqJiA83FgpSZumyl9/GRAFJkXXABrC2isOM
7hiD4mfH/oQIePiK08qwvrF/8T+7UAHBc5id9zUzno8GaHu2Bxjd89YTXeIvUYCeWAzrBjUV+1kG
A9FoYYjLJk9EEIheunB8Ty3x4jtZCTmUpUAHJmDQMxc+LjmwXIjVx6X7ncrsXzNiEi22Z2iv3bnP
qcCXOk3CYa7jsbIRn4AaQkf7zSwaSWad46mtjPkAgnWNnLUZYv/BSRG2BCvZGTbOS76bLdVx55jZ
ecnE2R/YB2/TW4fiigEHEpl0cqvYJc7Mm0jURQnex3gJ/DwQZ1X5937JRYrkK2f9JBFjTzVVTJUt
TMDSma2w9zrXKsF1GlgI3djxxg2chEgoSsOCRRe1R4JSCKslSUZBatkHm/0mOzP2PlvR5kcgIawa
ZRPPBf3MjGnzrmgYdrhgEpCkuNc5HH4Ym1eAN5gsddWru27qRDEtbiv3oXfChiw9h7POTVUs4aMY
hf1ajjrEU65H5CCYGXKje80W1g/BAmqtxQGFae9rIICMAoX0gdQAn9m/r14GYzag0+nyH2IMHuaQ
aU1le09BI8y7fGu/XZvo6JzU+IrAK9Rkz7linFUMsx9hwjj1I3KtabMtwvYwcw177ijhqRFzJDQ9
stVnQXubghERLfC1olZ/m0DeO5n5ewu4K1u3ukkzgOGuzYA+zf+3ct6PllD8pCtzRnTuqyHusj67
C9Kyia2J/IaJaWbnzvTuq0c/z6V1LRV8yrA/G7NFaKGdohsQxSMJxs9y65eLPXEWly3KJO3zaHXO
84BEhp0IFozgmbDykLmJB7TOtvbyj52nxJysF2yystf3uIFvq2El0kxOF7IngH6J29LxkAOyzGaM
Fc4//S7DWWdUnO7UHQFIPs7BDO/A0cfKQK6kyGANFmPlDch/JmhWXeNe0qpMk6nIg+NCt8/Cks4i
KHQSUrcTIgux/6Ex5E/oFethyEjc9Xrc97URQM9hg82OidkHHp8oha+GMYJBGYTmZFw/IDjQUKgG
g2RjvYvy0ox+yc8WnieKIVwC+rdA4uAV4LcADLBw18dAln/wdN133sqf338BgnlbAkRndEUee+OF
N1y/HUlhx3bcxReFprfMPgpo02QMmorYZH7bl7/gdenIokVObKbkPYcutNGHEDIg3CI+zBpNF3jP
g4SWECMVzBNR5TE24vZIfsej4BmEEIiAJ3hv4R+7WrJbXlB24SSbFct4l7yRxTfI11tYRxUUWS12
fqbMEHUCSFttDhqFkMWC5fLBakybd2V88tBq5pP5EmwhT+TKYL99RwHuRSuYnMa6dmP5V1tbz7Ip
e6uN4s2wqJv8VG03FuviQ2hK/xh2U3g0iOjcZvHQF/rVV9oAbJd/tqs+harfDp6YOwqRjcfQRExE
WPN2KNrwj5RUXAqu/UGVVPecRdZl7iVwEJJCsAmaGMaMA4l3zI2V/mj00CWuBWyHM+i41IidtuIN
FC71lIkZqyjhK5gbyZrg8LAeRTWsNKZIOOOL5Z9fOkf2eyQhr2i2WmQ4TEq5JtviRU/hRxAYH2pP
2zSLKXbLoYkWMf+VYnztcSkElf2So0yOtSceZ3tC80Z2OaK6oQTBzD85BGwvzGpYLw3nHoZe1Di4
w+usBr/VZ6+csd1hrPaahGDFOOPlM3vY8ponyMirFsQXxey88ncqZhSAed39iJe+QKQC5DI9fLsA
41k2DbEIIVp5OTVtaCddmz8gjnkicLqEEBMyMmToHDlB7TzXKPw3juF4D24/yZkc26bHINsGyKvM
xWPtrm8ykwYpHcuPbS1YYpkEFBHuHI1iPbIlDGIukhejKR+acld5VUQwptlHl+fPNEu8sHZbX9BR
PlUKxSl+vIjHtGYmNNrxWjR8N8nczS0xKOZXppC7DsgCGKoZD/wg34bcvj14BqUfPOpAfyI5ZBXF
bspabJd2lhmb7BHQIO1m05zbD5K0Z4mKY7TI7sS2t3jTreXuU6t0mDAijO5Buml2SHvzM92HtW3a
3RsFbd+E0PI8jX7N4LHNDmpiwYYCTLjLcDHoGXEHZfwsSEYH9EEziYuNidMZG6y98/ZqDNZRt3qa
jojddmCTWZppLFrTT8tYNkL0+aaIdbQGqoWUq37rS9x/053bdH9y2+ZYMuavgID3Q9mRvZgjbTYn
eQNq96gcSlczrD/7glWl23p3IwKsU2EHt3lBl9JsEyskgq4ROF0xnGzsuTbjtJE4SllMqE2/4+ZK
XIFynD8Gz9x50GDOGCgwswtQkrU6WvMKZxgekKjpsvW4PqZujsIlx0G0MqSFS2PgMQs2zKLNHdPr
tMlYnE+PLhHcRAnT5Ine5y1zSWsA5BF3CE2N3kU/wcZdXVpLQCcrqS656M9uy5sOavJupTmWhtjB
GvjFmFkbrzOttETSyhIEVzmHZMTwBzn5ehXg9zfejxGPLCkoAVxy+dtZsyCpNMKePM/fcWvw3bk4
gwp2vEvf5Ue3mbNkKG9LSpajVzgvfk4QJ1+zsF8L1f+qAZwy4OSW1K0P2BN7HrCD8iBcMzsQXjBG
A8Ar5N3jBxTAzjU2nNFMv30FkW52TnYwEFK0yU97Wb/svIGftEjO1YXuRC5/i4mVLQbbn5p2HW4L
T4g56nMfVE+OVq/OqPInkn3IYbBJ4C0cnqsi6dO+jCDbmwj5qh/H57LuQ14tlPFJDmAwacsiCgs+
sya8oSgfX/GJxrWsXtsVpWvKI5qW8ysFBd8KKjJ/332JoqUpTcVxZG/Depn+KyNtespDptX9/nD0
F4gdTFU8YK45PmkPQMU0Ui9m+9zHt56DrKfRDJiWlpJNkrNjy/elkbLNzw5LHpeg5gF9HScP0j0E
MURlB3e1iHBDw+RtrxXAJ1LHLtns//BnKOzR2Hs8pwvBN4dtXRncIQCPGnc6OTq7SGX8lZ7jnrhK
Rm/ZheK/Ow5tmi0/yZqBodzgkmTKKkjY/UNZF0nJdiYiH3ndD/crTHOe1tt6d4qE1npjrx6PTT2h
rdHGE5/YV+Wdh3QRPOHTkgwZQkOG36k/f5qquPgIGlXaPIdh8x9fZ7IbOZJ22Vcp1LqJJs04Nrp6
4fMkd5cUGjeEQqEgaZyNM5++D7M3P/ADXYtEZkQhFHKRNtzv3nMZU0fdFpqZzRGaEUavCFvjaOzG
7jvFrdJJkANzEWDh8uJD50sKOSSlzYHCK2xhkBjOBuHDXY50zQyOD9zAS7ECuKQwxFLmTQ8McSQI
j3s9oqMxO79FVJASKrh1afXaslsc6ShCtpxXc0Xzmt9wn4t9NT+4Q/rtFsZ3DMKGwi1IMFLEh7Su
X3TU20jb1WNYoSU7zW2enJQeEHvVU8K6jh0WK+RCbCPA7sG+WP1iOyqMGTcGLbULzAFNCJwsoEij
Xa66ZKV3wex/RBL/Z9IhpJcNeAXs0CFZivRuWwucsnNWhph+BqALKy5E904dR+YPDO/F58Jb3s6u
egTvhCdcWde6FslDD285CDPMlZEmGOaoYssO2TLThbMmPpO++6gkbgVnwP8wm1c5599JExKeyF4L
ifMnK+mXwNqw9jnUM/xpt8av0mW1156mABdJZ52SzGQnsje6LM9JNPxA3VD7Kc9eSy6OyueVz+Ro
bSDrtiuvS89k+gfkOYmsYRxTm++RGa1VMBmiNQgtcGiA9MONdL44jyWrzpg6ZoSA4vnOv8qSQWQU
EHycrae29qaj7RpfruvITWQmwBOqooQn0Z07RToKvw6gRckxJ+exwUuxrUvcSajHN9eQLpGX5jXj
jrvi7G9uMY5eSblFl6BP70I6zzI39rCJaZKusSgMNdVbDThmapW2NGs/NT02QGog6L1SlANpg6tt
Cu4YkfIeMlIs0bJzO0zZaJrz6PWwfLmzhAE/P9kPb0Ib2S6FPLBxYussxbOGXLcSygt3di8wiLXy
1pglqHmsiSqm2zwALSZavaNUz9hwlcKWEaAwpvaTYbncAip+2rPYQUxPmIpMBJKx4aWLjFtT/VYb
sEdMF3NE4E3pOmSkjWHsO07Zs4mAFvtisF9a57eYGMyopZrYz/BMVIQ2OY/kEXojrR3dyirXQ5tG
awZ7O0oicwKH/s1W2WsbcoOOFkl1CG+N4d5MWZ/9AsUzaD/CpExInM+32VDNTisDacn3x1uRoR6M
PCShnIMdXRPYgiuLBXMMN5iI7VXFLHZV2vV19IyXyjTMS5i4krhBiTIpNhZjxbbHRTv7QbuOev+X
NyZYcwGA+B2kW6G9pxD35qpA9tvo/smffL2nEvNOE/opj4o3T3Ufibf1EieHCFS9ewhdhFpqCoCx
mKbUNFC1aEHhjjdVOW9np4F+2WMxSRb52uM60u8gOzP5cSYeQqfYRmCW6fbGpUn76m6eH10Hs/Rs
098DeXJa9wFm6llBxGuT5So+eNEGxMoFW01CGM1AgqyHryEZiRCkF4FbZaWAsu/MdoYo4g6HSfpE
F1tYHaXd7SzAoshS5HaQ/LjBkhcyj146FxjXC7GtNFpXAzolAtrlxLByCIe9TFq1nJ3U1m/ZiVLE
zdXMBORctiAe8dN1YrTpWOm+E+8rGoV9kwVt7k3yZAcYojLBDl329rG2ad8OR/Ot8/tkT6a4wMNl
4vjeu0WLCUQSJSpTbxN0j12VvM8IZwQgPOR0MpRTszhQxWdWlxNFguOuw+JPNKJLEQ878i7JvKG6
u9pWXBejBqFn9nBFUtfnwR5uOw0aNPphQFugejAZnBqyHV03fxhTcJn1Z9JRHYGd1reTz9qKT/DG
yAEgbKw0TdRkJ2twaNxr1mYKF3DApMM6cBRcBWiKmhgWCk6xEjlPjz0iWh4Cge3zg5diVB4cnZ5S
ZGhsi9WKalfiBNZ3Hj5jQCW3RMhMP5VFVO+mrNpPiyvVrz26UtL8p0mmV2N4riLs3X3EV2UJISCo
8P1aNZREcn5D1Z7jnlkV+5a7DnqPNZTDDfDyTkELpK0D3XdpQ3XSJyPhles8PjlR4DIOLE7kxPG8
jVjM9HrRul1YS63Pd5Q7zrkpinLjGwOVSeB76Tjhmlgw1Rrq0yTGaisb8Veny4h64SIy6qbEK+aZ
rLhcrBBnPVaUlTdgV9ctOLQ+ij5JuOFrUjik87nYUKWYATxf+ynejDHkUpNVV+je2UNkzQ6Gvwl6
noyNo2rmN99HEpgIvUtdhmtZzStukwl4JNo2SkDaFlOmNefI3YCcD8R006Rxs5PhYqn1zXa9lGhz
aoBb4RbdY97YvOk+jk51JWvoncfavXQLwqZQYpMOfX+cPeNv5RN8kxOSgCcIaJeLiUyqm8Ny+I/w
5o4G1ziITYtJJMNgllc7CmU0RyN3i4ZbXzPl7qHH45aNonrtssj4FSMYaI3lhkQbjJTWeavm02iK
t5EwhbuQyTpOwussJqVbk+ZIjBg+JlxwIsY73fCnCyOF8+PXv7o+udvRrN4xpDyPXhH/TasN3Zy0
syRPKmTtBIE3nEOfeJ3LOajzocdVTn3xmF2Do0rrdefsRUlOySkasjZ+OdxwK5lreJzj755t1ekC
ZnZ5fxWBUa1dgb5YK/HuWSIj4YWBoVSc6eW82HlqyexF5x0yO4PksoqTc+zn3Tocgo80IZyENkTV
ax0frYylX6v7bM1iBbzsZe7SYOMnSc/aySQ0w+WDj+OtaLB1WYkmEGzxfTvdk0J34FBxdVySlbCd
2m1ebysqWLYlV4WhaazzzLpeeVmHzSdV6z4yj0KijuUMukixYQgG6r/21HYavKdEO1z0XJhAUHk5
qoar0SgYcU7jKWRXs2VDHABz1ZbH8miF2TeozDvLKAZUmnxSg+N4g+XW/ipRzafckvvKSF8Fueuj
NoNLwtsPjAaBmxkiTt/6ivNvPUNYWDOF3JXAxZi4CY5thvO7y/tvqAt8TC2zH0+oF5SNQ7WA3Jm8
2afZsl7zkc3ZjdWWAnFGbicnD398nL0oTobetNl0KL3o4oYOPP8+tg9VAX88pJqLVptdHwd62+N9
ouEp2owosyDTQtDh7apqvHQdhwhQTmkPx7F6MilEW/ktvhU7ZOrqcbnBIrmanZT0vD181NJk3uca
fAre22B4Fjtjdq7HEaUqeDNrRvyG4odm9fU+Nlz+/6x3UcvKS9TEQCgBM29UR0OmM2N67zBnxdkT
Ht1YUbfSVshFafmHrbPFD2qjdpDl3OaAZitC5IBboQ1nLDEnf/ynJKrEwa5NRvTezoMZt4vAikDm
pLhoDlvMcm17csPapVhBb2RHlCGWptzk4S83b+HgYcCgiBJyfA4xwBtwauZG/ittAKwkmLRJsf+I
BKxorQl7B9DWSrM6ajvm7sm9zWSivsrb4O8IzIIJw3Dwt55pcv0mx5mGfwaNKlHW81OIqxNYrr6J
PYAqdLTc/hXU9Ojpobnj59CsnEvFWh7fvCjHpDqFlKgNG0TCGw7KA9nT6tDCarQN9GsI039aCA24
oFyiHh9pbu98iYkp9QIQHiWScO18prp79WLz7nVducma4FDEp9DujyoVJQKo/1gMCGEm4m1oAsmy
tiI3wABw1nJkz04ScI6fA0wkqgTYyD1KL3znDBZ4T/MTObNHAcivx8qFgK/QUgOODTkAzKjc+uQO
bcJuNhtOrl9LP5bkFT/shQfol8CorT52zpMaTm6QOuvRKt/D+TAkfnfwHNrhuJ3t6jS41zEKADsr
pP2e+t4uaNZlZRv8WcnBzYaTvrl5dLIi+Uk401s1sfEusf5ZaOf8IFsue4vNsWp/DITLXzbTJg9e
/DbQgQt4F9twWuKx8Q3XxesG5Fw6r4OIkIQH5i+e9IeD3XenYom69znIy53Zz4w94HC2VnuMyJuv
LBclqWl/SZthLRfghevXggkHy5j4lrxUnuVsnM7cJfRrbLoQHRruBIrt+Nbq8ko7GnpPCxMBVfen
xsKP9BKRznSDZxGLQ2A4b17GLC0me+iWKcYlp3qzLJI2yHNRNg3bwSLCH8biKR8RXgylvgY6yjhV
PxgxP74iPM0q+p7qyl5JM8a8oDCnZ4yLzaUxQJp72B/NNsiChyH1SAlBSFjzw39gflFeg4gyo4L5
GWZP9l13GcGWZzZTBtBQrgvgChqgBcEnJssz9CcVoNkqTOgh20uTE2Bv8ZQPLYlsA09U3/U/Ceyx
PeXRipk77Gtd/0kHJgpmdhNyUNBrYqLCVR7dUrxMvXIPHD2Ps01mrrJDubFsOJNti+ey3w21V2+I
6FNsmFtEFpz8zArtdrL4wOV2lXij19BSFw2PThgE4o09FDdn9r8biVNgdAGY141P4q+49LQbkGNq
mLqG0a0dcUQO+i1S9Qu0/ksYsREGoXsKTAd0aZkRDtE/NhZKdgXjYM9ts2uTUEAHmf/i3ONEQDyZ
ZVASHZ9ecVbdEUAwNo1lQ4IyedRR9USPGCwjF+dAx5Eu46GBnZtv41yQj8rR2RulDxMjhNEnJxSP
p7apXoa841jHeQuxbEGNgPVcUcDl4rjBM5WS9d27C/85cL9TNaPaOt3yq/0mqSIPRb7ZA0/iLhjo
Ywy0uuBCSc5lN0zjD+TGXhNT8mGxWzN0IqcYac0LqFisqfDq5+bqtR1Fej0Bv0Wkq5CGs4Y5iJCL
s1BUb4TxibVE1J/2dAJmvNYpWDFMCdjI4MPiYNMAGGGqZq3eVD58cx8ns6k8xpJEGFYO86224lSS
KusrnFTEIStCyWbWDnEN82voaIsU5beqxAZiX76T5kAGn8C0Bq+/RF3DHZ5a1LYOE4tNeKY85Jx/
yZBHO5JeH3nWmRtBgywXc/VBLqC25VtBRGQbGeY9aeYHaXQgwyjYPnJJXOUmdd9z9zdRVrpXhs7W
bjCcijxJjxj4bsruL2PQ8UMKlzl9o06+h/3XWhbGpdtqFaR/ogoGUjwyNLaDJ5S3bGMz/ceFYMO1
AuubeHoJl95a7Eb+YmYtuwMAF6Kn5lPs85cJGKeTWXv0As4INcCCJax3qKrgCYL7r3Bkkt3JQ6vG
L9xyHKK9YwSsNZPizZ/FJ/6OlvJMrvelcbYsgDa2jZlkjJlo4bj+UJbxauUF0Y8ZngSqnbnzU+8W
V1S2hSW5RizUr4xzsNaPOEgMHd09W36JfBz3m8pxd53J4yc7j29wzi5tgQG251spNPOWQcAgKrFH
V37zMrXNT9ww9s7aPx7pPTL60S9+l9k7BncADUzhS7LjgkgKbOj4uwAn1S2afGOgTKUhgbgCH/68
VJWy0DIqXrZWjO/EJnlBE0fc7Bx3SlPwCAedfJaJPLoFNE6EcvibI0le4U5MJnAoD2Blgx7lAmO3
sQKPOK4IfN0iYBKkT7tPXDDXgauKiBsX5G6+jrXVr6UzBFtGaB2eLJ7gjmm2VU3k+8xnGc3nXKur
YTMxlm7SrPXCr1jctyKLz25fPc/9Yv7zSkqacz71ohQ7l9Apgvmubt9UdshI+K6CmfNtM8gbgxkc
rwGvf/oZOPKNse1rXvrLhPloggXIxIAttR3pwIzcv5ZEBuRHR2iNFy+IpujqRNjaQu0fOqvlzYyE
3JnBU9pO7TooEL0T4uBrbX8o3f/lqALFU9ONszCYqEyKNGxwPGWAIdpjO/effluiNozTQ53S7pBx
MuwN9L9pTLINDGXoW0iqnRv+FL7/x04D3mf0r8nfAlb4kSO/aVi9edbtxhroEh6ZwUILxDUh3R/t
dScIQH/TToV0qnhvJuhnzB4Hi1jw0BRv8YBdDEgo7OQw+2DYXHBrzly4OMDFXXCsszrabIQwN+oW
LwKGlxbvwBy9Y1Yj7SG6gDlW9FYk07fg/dgF8RCx+8mTyRsTGkfelXeTbmg7GcZ1rmIqfQp7A/jh
ocKMz/5wJDt2r5YzUisxukYM6oxwKCiUfnIC4ydDdeEx1ySjWm/dttB1LT1/pdwewRrxkFNi49SU
g0ETYpEzw21xYsZMZNShpCLz3iUxbpyM0ama6e3ySpnvh8m/zOiOK9No4axxaAf72B0s8sSXBWiK
JQN1LEo4jsyzAXjEyo5uhY1xZCbR8J1gEog/s0TrU+vJDw8yxcaWWbcx5OJM9JpmMwVQ5tRwtPs4
W9MqFRdfpSlRnklmo4beW+YJjzJmrcJZsSjNB9P743rqKkzHgm9AxMcLs+VKTGbKLG9TJyBECZi3
5PAfaG8jrJv46SlsxBF70oxpbrzzpk/IkOnDBPUoQvCIwJMtr225jbCRrbA3Mfkgv6MgB2x10fK8
Dg56ScKGO9Y9W8DMkGjmGRnYEra0JgTrKZI4Vju2xtozT2LkqO3Q9ZY6w6+eHj00AWzizJ9eSIke
cj8lrxUPxU4LiwGzXnKHTfJhITf0vvBP5FU3Kgo/XSjPsDLK57oGaBXMJiJVUrxkpSSP0WlkY26J
YUXryDiYz8HINcGZT2nM2acvwWVYEdah6Jc/g5ztRDlugrrLVt3EPbsSqBKF8Rnp2aQLrdLbcWK9
MZAmOwk/vk4aXlrtXur5ryc0z50d0w01mS3AV77O8+grf6N4GMjduutxHL9BiuwZYF7YXxH2RbjR
SfUnZpG0Y5zBg+Fvs4TKDk9DssdAcBQJ9ju7pSAhl3sqdac1ePd7bjCst9S4SvAJr7J8fus0T0fc
T/BW845sJimvRjGIFZ4mTuQNhzbhCmNJd1zTK/egW7yVPvZ+YZkXKXrvqR99BlQyxipE2lYAN2D/
Dq9TPj63CVeBLLcKcrJx+JiW76XZ/8opKLy5nU/yS+j5xNZQD/ztgVRRN5A+oVPgTyK6iI05f8hr
qzkIUkoKpXtHVDNmnAA9ux+rAxE23jfWGOa4cHC9JL6IefFL0yuGYWvcU/kDJbHBJmzQmIKW630F
Xg5vUo2nmhAvSzG3ujwfmPiiH5l5RjjO6eL7hOAILNXdDFxrufaEp6iOz2knCfPU7aZVcUUrx2Ix
GrEXOMuxZFJjhSWKAnuisVxKmZWXFkdp9JB0l4ixAaSeMMjuqImZAY0hXiBReIBIdc+PjOBruyFE
GcEMba3nbJbwVD16xLz4SQx3sylbRt2UkBDPVjEhPuzAin2vPeI8ahinQrBMF6PPcwBeJnTqF0MN
F0dGe6qgjkk42ZyeFImkjLlNMtDlV2X8FZCDZ7NJ2B9L45R349UqgaRO5B5Kl+awvvc3XuvszJkH
ifJEDzc3Jh+XgC2RNMONqpOv8cY6c3nMTnNazXdbPTltj2LnA2Xys/FN2vF9HCg/yN3+mPoO+Y+Y
6Tx6aL2KdPKah4x5PcN9wG7absPUZaLuzzVwxGhLSxxAYI44k56eK23t2fr+EHb7nfo4h+oZyr5t
cacrsqtPhHQtbYSVUp2IyIFLhBlNIiW7gEbbO1GgT7jhHjzHqaFZtPvYCjC1cpJdJRmOMEC/f5J2
C27pj7DoOjcUyqi/9BNPvxqveJeWf0tKqjTAHl4Tq3hTvn4mYH5Jh5i+L8UBcFnylI3/LvXqcxjY
f1vb0LsuH+niMdc2Aa415jl3B+MeWENc5WsWbbK5W43m2GvJQSQ3g12deKflMHkkXXCuKUXA9ouR
vdb+UYHQMcj74y7KNm6ajA+Zas5IxMca+X9T2lyyiTiIVZM7+0AxiPV9Qjqd5pKp4/P8NWJBO6Dv
s7tzpS/QJEaB5SPvJG4XMhO1j2iEEx9SP9yiIT0ogBCHpdxkLVEBhzYmC+U2VFI0FM739vBgxlbz
xKm/5KqZ/XIb+hlbolVmpacLtK3pQqjzGa8ibisbTwGPPwHi3HzxTeJOFRsrjl5mABX3jEILLqwW
8KqucT4Gvjzjxe6GdwLTsHvuHf5cbzZIcrrinonyIUfXXI21+EtPB2UHAUfsKoXUG7IidMGlyRfL
aPRRodYxifMwly8ZyozkGLvSsKkmBIBYYiAHsAUrLcGlGYx89gCK/co8ETT/nTTTcw62dqyn393o
XbAfn6eMhkH+t3JchSgUefcw1tew4SqTa/PcIcNzFVwcMGIi4drfgUXQvrKUyDVM2DzyVnhXwHhN
kEBXDQhC3+1e2M1O/cRja4g/CSc44VXPDaoP1hP91EX1vtTciYuo3FjYywMVN+d2lBgaZFocHZIw
jKXkPkcd6bQ0jxFnstI/t0iLXPItONscb/qRA09HsnEz+87jkOwpnP5OOWszYcDeJ6sXHZxL9Wrn
Q7xxB2R1d4TgIkplrqKePaYwatSOWf+OxHDLqxujwD9eZ1xlov+WDnBPPUApi2girsCIr0Ke/RgG
0LYyhm2S0bY2xu3Jgc27aqCccPipP7yx/DZM728zkwHIM4MzuhhIogdvao6g6+AoR1cSaynQJCrz
j2kmlAdMEg83dZtHp/Q//LT5KZI/lV/+4i78kbXOpyvLW8ES5ssFQMMNbuy8i2HX8bqX01tv5n/n
9mwEatXl1ntAgI0e1seIXNuio7zOwGdXBUetTUQRUxLmJ8E2s67knK7zmc4xI2s7ONzzpjPDXyEz
/TgSJ+TQ9wxPGZaXlFBRMj1lEHsaqpLzkZ+zQZ+Uk34qa9FoqqcRiytGS+/ZCMw/jeg5Ic7Gr9pr
OepMWHiSJvkqs/jZAaoUFmSNApHt/bI275EdGZd/ypkC7zP3p+Y1tTDwVhYgCElmgWMIM8eIy0te
h2dDNNesYt6GbjMiv2ITvKdD+5d8HSsGRggya+XDmGWPDT2nW0wGjBYsOvGUwIcprc9kbKeLVf41
arhe9syhl2In8nClOsyd0+FKxxZozyHWYK/+J5kBkMjvXkaQjQ+17WHmrJZrR8dIDXdg6h9ppeBV
gXszjtV32ErNLcd3qfUIsMewxu7J9X/62voOQwv4/Zii7Doh9TVVzkKuIUzkIe1BFSnWqfgchtm+
yLyjZ9XWCXFTVx3GniocGvGiy2B1D5XC9QmBDZe5JqUYuX/SOsD6NJbi3IIpL7XLjUeUBBb92tgA
kWCORs3fg+O4+uhTtc3kJH5zuG1MYzy/xJnFBVqKi7Mdo1KfxODtB58q53Agnz1VwSdFA3XFbUNy
EIfuw15PTUW7sySsx6zgfGCV+NlzyQEj11ffMR6RkdkriugBZyKVIR3WoTQwviE4MXNmpieId5gO
7pmO9PB7Nn2HlCY5chp2GK6fjSQ/jv3MGW0ANjIq+cuzzSOLnrWb2Hf2vQWfvdi2mNPOfmc91Bze
m8R/DwJEyTZpHhpH431C11bMstdOqujjshKup/br4tcH98r0qOhPvv8I+04+vmajXx9amV1MslIw
dtIj7MV0b+KFm1VLjUjn/pit1e1aHOYovxBC0fbD9RhFX2OoPryKV6ytpj/AJaJVhDUD9oYmdIH6
XsPAwX+Z+BoH25TdG7Y+kdifts8zl8TXvPa/CC4+z7w9dpe9JqJFrw9/jfm4Eg3dNDFFX6iWe9x2
5sJCK/Ykr3o9nujgiOr3IcCtW/vRW079ATFQQqUReQAuIlAEcf4r+CdGpqKtUu01EDaBi3Q5EZrY
9bRkfuVMFffnnBkmT2yovYchan26QitGUb3gFue3LNUGyTX9RDKKD7QFFuOV5RX+qb/CcJNn9DE1
c4aeGLfbYsGxPkOmznZD4pQ7i8P9EbJ0X65HgKR3cAUspnP1aPVI4AZwso7Wva3KDL1HXuMu8AMI
9YpT9BUd+cnSj2lU54egD1Y1ngkGDrA/8tF5p2kzLb3PzDQJ63JT59P6MxbptG4IIKwnKySMEBPY
mFvwtgJ3TgZEZj2bOtuq+RGTD+PmAmnP6s9Wds07mocSszww2P1UA06HAmfjmtwyM1ZbEEJLmGuo
Ftd/TH5xE7/2YQezVemL8h1yfEjIHnn6cMZZMlvagoPdvMli5ANb9oiMAuGmxuZqiXn4MwASmtPx
Az91dY19y0DAMfNtyEXCK/uHhjnZvnUqfpSA3UHcvBthqN+CrFgvjD4+S6fb1bBET1QkHeg7UIds
kLjbAtCUkXqdLJNrkW19yIgxXznVDuMV6gW8pjxEp9p1+s/cSEG1JrSSuWP51pjzO9RMYyVS99Kq
CFZLXP44ffVN9DPeDb75iq2CsFpzMFnfVsIe1nVsHADWxVw4TTjCfDZ1vSuK9vfcjUeYiAaGR1iH
7ejwQhDFGLPowcObSA1cf02de9jzR8Ypg1enxx5R196bnDEkVSXafMhIfWXJ+qHNZyoaIgtxb0nW
wHnBJ8Sk0c3aSxBb15KGT67IQHn0QHWWETu3iDqyLMNRl9mWPvQWuANZs0prYPRrbHQMBCP7AWUI
/oxGUOvzP4xJzh7HrcFjtkizUYBHXPa72O8/bT0K+KkFmDubkjvFDYPYZ3nLx/ZzRAE+YdvG8uNY
4UrjJdmDh4nvZoV4BZ2cHNPkfxrY40qKjM8DmTYq91CvATztQks2cIDJGsSSEUbGfMSugnaTcekj
N1f9ypvPpdHqWDsJUstknHGLwnLq9sNQvFhMyVcmYNJ1YugP0U0PYpZ3QwyXpG42Kp6OQtmfPh/r
vjDSL7yvyYNdpGfZSgrncuxzFexRncNEIUJ0IBBwNcxjqLqrzVldSITXTpLSyFP5lRtfdAEdJFcE
C5CXlNbLYPJCzmpx+fOER8FzxM0RqYcdIKgHXEcMKm2cWFeFd9G13zCJo29b0bXDNw6/lAG1rCpc
lQ4KzpARCRkWDo+tvwxZ/uAtCikebt4qIA8rb8QFFPNZMca+dRgnLDudHoqeltFeCnzRKMXAhtp9
FIpnatIfTZuumOZuRlD1ArJMHgopq1a9LYBqO/K3k5kcUaiQxIWOc4JI8B7d5VMH/t3JCL/m4/x3
mN3nSGJ0NUBNcj1A+KcpFwsjeACMkiO0CvLRlTs/wIA3oDQRDyCkh1Ax1rugK8+RciVmD3aeOHbg
8ZUGyTXLiDckvrmBUv2ynheqKFNcgtMx2AX7d2qiYHO3fs+0S9THrD4sxAX8G3O+HV1a0E37cUq6
5mj7xm2ezWfPqf+OlvuQWIxMfdf0dqXf0+6totd+mtRjMtfnDhRkm3lqCT/0u0710dkFtbweGqRH
H2voLZkwiiWhx7RMURlsq2ahgIw7LYV48+TSIj1MFghtbhrNgOWDSAF2CTpJrbG6Wj4WW4gWvJaJ
kTZbKP8+eh+wZtqjhAZ6qV44/8YbDzvnJgmat3y0PBLbHJYKEpzbtnJ3xO6ALc0hM9fihaU1vlSK
k2MedeLEdYezJASl0Kbn1PMu1mzdCqN/z5v5GOUUei2yQ5bg6/KgqHGyBbBznET5jjzAabUPNhMQ
g0MvO/EQ0RzEGF8/S0deDQVqig7SHxdtBt4mdFGSYrwQxZ23Wm21Q8m9Rw4HTstDNlCaETE4GcOP
KqVfxZ6a32k6/KoUh/vJD/7WXn+TA9uGNPzvqbCKh2vgdcFbRduJEBTRy4bRf+LvaUEq98M8gRoP
gXhMonqwqHFnk4/yY6Kj7j5U5oO0pnDDXIiVNEYQGpvqiiTrXmIkjnXb2f2ZqcIrRBwDQSTEq+p2
76IvDwC405vMdHLtFPp2bhjvWWYVB44oBwU284xQi00tpq8vnSv1iKntrnzR35n19Y+u29mbZPYA
89TFjhodcaH4naDb8Leq/H5v1z7ZfrZLIqFfSrjmg5FFA0crC2u+mO6EOtG8AgLcKF8r5dufHD8C
ZmyW5sopOGeWynscNDmNCWJn3zjeTi8lNaX5XbeMZAPNMQFP5rCPaX0kWnSncgSZR6GitL6cbqHp
Z6eKhGA6x+WFFNNjgLHlwqEIvdYznY9uNn+z2ecwQvtLLdqN6/vekxPlPpHhvKbQR+plihzD70ru
blrZL6rFyDwNDY4E3vTcgEZTe917V4r0pZccgXKRfFAdg/SZpsUDzYgKfCVAVhHXENBhLNxNYjJ1
bWBKGFOwY3Fc3+MZz0iQC/VAS0B/mnkyexXfK+k51z6Zs3slwhnZZTyEcZnd2+WX+kQkO0jH0dqd
LTY5m1A85zmSGMt/epnRXoy4aS8O40XWxuW/JUe/whXZcR7t9IxnOOXmqyh+UK4gQNRyB5jCY0zx
yrnMC/fsixKMwD//+s8/ROXDDKdzb6gG+2KFU3haio7GIWOQKtHipC0t2D+Zwd11+VcXpwnpZPRQ
GtxdmGBBjPOLdIrBNMXOmE91GVyK5HUIfHGc4q7Yx+0M+JilHIUi7G4mJe9EWjOGCvSO3HRxi9rR
vaWm59y8fvoEsSePZfocE1H0jexP41bjD3L5SgRx8SpDPMjMRmFni+Q2cIU+UTIzE48lh1ARFn50
jfyRm+3vsIId6sxC7Jok42EJxxtQ9C+Ao8G75pMwOnK4BIbQF72PeP4FJKa9xp34IPcjD2ajD/Aw
y9M/befsk+E1cGreTBAVDLrX//7X//w///t7/F/Rz0KUgWpb/Kvo8nuZYMz+z7/9f/+r+n+/evzz
n397vi9QMLhCBIEDE9M0bX7/++spoTn+P/+2/ofNyjDFRtcf4JB669KL9WF2BTpumwCJiORT6CQV
b7lSl///F3bM//aVbYuvD4FV2JYVmMvf7L98ZT+amM9YHANkhZXIw97EzjefPKffoOuEeEHRbINU
hudmYjGchTr4ChdoiFEwlT0MiwUdmw6PxlwOX26BW97F0ZQzN2Hg8eBm8btl0+1FD/hLBtttxWWj
fMnyJLpyVALdBS1Kwf4E2lbtB1ndAIdCzaD9Yjss18aGp24fUvpLZ7hbvrFb7ss4KZ/JVbpPbeAe
HL3jfeOmDfgS5ZiOnv/L3pksN45l2fZXynIOfxfARWdWVQP2pEhKVOeSJjDRKaLve3z9W1BEZror
40VUDcqsBm/gjHBXB4EXtzln77VrV5i7lGbGyq0iDhkhSnobdtnhz2+dqn29dbrQkAlJoTs20ezS
+fXWqWHtd6HI8k2A32oe2w0WZ3Bwk/h3mY1lvak45dKHINHQMDqx90qijhlXKvELVfYXI0idftov
Q0i3OI2YzGecSWA9m79eTSA4zmQNecDQZujmanTxmKm0jRcpzyFLFPst0iaVMRrnZRWDnQq5xWxS
ECRAPkRTc0yrjtN5Rmhj0VgHOLwc3XJRPal14/52tf/nlwFffT4AP7J8gEnv11/++p+H4EeJuPha
//v0Zf/4tF+/6D8PD6vHP/2EzfJ++fUTfvmG/Nzfr2vxXr//8pdlirhgODUf5XD/UTVx/fdHdvrM
/+oH/+3j87s8DvnHf/ztB5qUevpuXpClf/v9Q9MzrhqasH4aYNNP+P3Dx/eEr7yll521/7ZF+93k
f/CVH+9VzbeR9jfbgYpoSEMSR2XwNncfv33E/GYbjsQwYmgWTwVPcgol1v+Pv0njmwHnwrJBM/C0
OyZjp8qazw/JbwwaSfyY7hiOYwrnb3+/B79PW7+9bX88jamqxu/08zB02DtZXAFKQvE5Er88FPmQ
pGVGi/6pNFTwQtnBCI1HU5QUZq0EgQzxRNhR9Houbf+gmeHVL1IIUcqw8jA0N/FO7bOYJleyr0Wm
z4Le23nRDgzXiGjfOVUmNYCBOlCjZKDJxyPJLTRUepJEM+xnfa2dTKoA7Oxtm7RxBwPdgHbz0+FI
9WtNlM86kVST2zIpVllK06PC0NTy8KDeRpa7LrTe31S+dUz1fN171YAy2dgDWHyUY7KvWmrPVtwD
dAqbW0tKJPrunecQYxUr6U2HpSAW+om0UvzYnTxRIoVmFq20LDobrn4TDlRxEOPbgXM3gCWc94pL
p9vOqc97W3qWrxRHTmoj79k1wZMzq3zpqw3udDrpEopj0+V3NENPXhyemyx+Gy0d3M14N5AuPrdj
f6tXYl5mQE9UFQ2CF7o/jAq0dUwPNw18ZHThxoU2K8icDikvmia5iwOhK4X3RNUr1MMXAg17THRU
qzj9AffdUp26htULyqIlnM4HjiLHYPRWmqKXW6WjTKJuda36PkDZpfKm0xGR5s6ltZFl2ImTIjoH
qv1YDXKT+OLIAfVBaFxtX5lHVypIJCfTXm286mmuz1RsI5W6LhTjvfCqN0ViQ/f14Iqr9ypS/43w
81sruw3UkZ2F1umgxspl4/PrhapFI6UXzwHif0sd32KktI1Jt0mdDOumdXU9+9UP9Be4aFf8MoLi
XPxI9DzkhbcsJImLSB6ON2b9I1EPvomhMMlFh1QHFIsMLx4gFIpoT5whcUSDh71VGba9c1tHydm1
OntRGuldNVInB2PPWQPYmg9MZEUi8JFyXDaXDUUGXSDpmFohHgfOiLoq3Ti7YseG1ozNzn3hHpug
ddk8KXC0U/CY6D5QlttDuBiBH2FBdFD99sjbu+AH0F602lp8Ej4JPraunZweFlVPF9geg7eqtY+0
PMUmV/wlraNy60wyGCWe7J8EEtTRUjX5DiH+MK468xEh6t8zStRViG4IX2KFA7IWgFkUBNnLVsN6
VHYbWu8j+Rg1goeaXaLuPxRjWS2ww1+UWJ4cS9l5w73UHQrqfgBkJvOvqeJfyyL4aDZBDholhyXS
mC2FEo5a+mTfrDxCEPt0i3QZ04k7vXN+S3e8L6iRpHdlQCTwUI/nzlAxK0MZo0vH6Y1eyt4mSsVy
tBMysIg6WSX8kcakc9up3pZEMgLmypA6IiwTJ95RuqUACUM0gaHIlIXarW0PbDeGmZ+iqiFu51YY
NyH0TQruzy152+s2U2jg5cOL/6hX8E7LVBEbz+ahS0UEvSYl1t2/d7JqgaZFrgGOAU324zd64o8I
T3zizzp2TfEwr+HOcyamE3EKNoSDg6Lq08eqzdZsxC9xYDEVmsfWsPUtKMjNGNJSzX3zzqJe7DEa
UgWcIUoeFHi5PHVg9+cUvbfCUhEnhBesTXXtnsICdmNXmffCGq2NIgbCQkEEFfBsufnLYRQQgqt1
XQOYwVmH0pD82zF9NE0EkOVQ3KCbrpaWyY/Jg+zOH27YWBxInoPeEKd3dJrZdOdqOulKUOBy5CSx
YZkP6jPBtZ+5t49uEZ6jLuD0X62RvE3uLd4IK6OuwTK6+xwwglCCsJTPLHUnBSslFW3O+yFCBZQA
d6JrD6w4c5IKwWWoJFj0xqtbmwdyr4GHdCkeZehHUcrMU9XMAUZPyzgN73VQP4jLdxISHbJNZmNQ
9h8VBTirTPKlk9hbYdN6yLgqklPv2h6sUoESAycG7b1sX8j2ZQzNo8bAnZVD/rLRawJalZZmrZ4Z
G8DIDz15KrO2hvTTj9lbUY2cIJ1V1IvjIDRSWVkqhi5tmNvoXLelA8uNdD+Dn4BlTp2N9K2mhQqQ
DmiIUOUh8SjzydCc5RXAR3g8ZZAVC18mT0rSeTA4KBd15Ir2DVJp73tlNMMO8fIckXgzNxXsJ1MS
gLSNJTX1ZQWTcmxY/URz8OwYpZZtUEx0Histv1OBrxhm8kSZ5SIc0tyoKTGfoKAxiDr3QqqtWoHX
Uss08sv7NF9APbC0mjJXS3hAmd0peXMoYsY7ilqwWxTa56GgHlaXCshxKzv6oMdQZ1CiY2+ULXRE
P7PSgos6WYTxgJXALcjpHqR6O3iBOS/xf89IRCuzZ8WEwxMgfxh801+05fgUVOo9slQAOyERTV5/
RI7uzCU4Gbazc9wRr2Vi79WOGqa/rKjQJv40zFrroejgbrbJAtC7nLsrt0EpI6YIGNMo7zLgWPgM
BOxrvbwKjqyJQlKjWlqPBQ4Shr5PrbUZuo2nVSu3EM62Dx9qrQTdkvs73cqZUfjqKkZhJVzsiPUO
ioRPSgyBo1ZRvsAPelG7+oepjQsLnOs80BseWiif/ZA+WGVezPyRgw6ZJ7eAlHDytz2PT/w9TQhb
CgaLIHNzZRBGtaQ/Zi/QJqxAoKysVj7Y1LfsyHx0W7ZKYmT5s9LypaCrGzF0/dx9l6Z/dQ3UFxlq
8EWonvw2O1t5Wy99yyAwCKdDb5oYBxnWYjS2bWM9uhFE2sFIb6sKr140Ruderw5qyLKVSG6O5rxX
XgaZzQH2NPJtkalRZ+yAk/kcDIPwCh/wDXXZk2G95D3h6XE6PDttdyAmF90WDKrOY87tooQzSrci
x3HPUNsXCd+UneqRzewNwaXsk/DBl+hTFVd7NqwJNPjSwCtcO7V9Q5l5UxPoLpTxGUl2MM9bbjsw
yHQejEfSLeBaFO4GK6iretUk1YIWnFlbRUX5GBPRBuyJsYinNlwUlKjRztThshrhMzgO0SBBhp5J
mPYGd9Empy+0reDZ4fLIqcpPEkY73si8XaO9cW8GBwSQ6xFYr/MmqFIAWV1BBQYAb/b+UvONJQc0
AA4snwTV2Uc9Z5MYGpvIU8gozR+cJH2zdXlCuBYWboMrE6EtJnIoz/iirIZYOE+6H5KagNqx7hlj
JBdRbB6JDjIWyI83LKKzQPj4ogTvBH0fjgrDktjqHMke+TIae6tUMx6mFFBHwzBl6tcojq5dk2+9
slznKpzUokE56hholJVgmHempu+Ix37Lr3oHX9jTCMihyLfJgqFcmFSBQVlAlbJwi5nOkzrlDdWj
PEXGpZKZD5PE1Tc6nYK4QvvBjNUyV6XAXmAh14veNR8jfdmWzS1F/WUPRXimkRhVoZdm87ipZbYd
2/RhlNldj+QgV7FUp8FmQLAOnS04ewPfrqTjJzDLwex4BknANqs9EOU0LKb2ed/zk6g5sM3Dcym1
aCGsc2m+gMfcJWPMhEy6zay2idkrSrpRE2nTs4gUjN+Mrnxpw1OXVWdLWo9O4vygxXTh0HPxdDxk
QPoQp1bxD8JAb7Kp2NyF8DDNDPESLX4anX16F0fktWv9uiEwoqbgVQvBBrdtRhRaaFj1lIaCUaHU
dEj6M7Jwa6Oqdm+TWLuAg6hXRUI6Xpwk9IwhwRrjvNDp3GSPne9dFI8Jl3f3kXjmN4N8CxBJmgLN
t3rpOzIIouSlTtw3lfd+pGBIRxpHlGINz30U33n8iEWWNTvQbhx8tPDFqLKLHYp+m1b3SoRtO1UR
HNJHpedV/mgZJWuah3dagEWXWbDCI0hVI7rEvXcd4AciKL5Ai+XXw27rqictZk7A2XxNfHIPRNls
ap+7UpjCmG+/y969m54rlEqQQ20mhADwSGnlwO5SyvBYBt0zSgCcnYbFTFAweONhl3fpWXjgOdoP
1wnopyjh9fNmK7QQKngkk4SaqCkIP4311NB8NYV81TgaTImR8TYxmL6cRHlsjGl7LqrngG74aExv
A7aUWRMyLal5ENFwIg2zY5FIBw6LwiyR+eX9Y0eLImcKxVc0tYaIpEEKK8KVGNCvp89EMI6bvCmD
tUZmeyg2bTp6O+m3HDrV8K3YdyN9lExhyxUWlk0VFCsH2+1+wCszMn0FVh6tA1b3TRQquIaVFP6y
j046d5wHF9hnddPW+6KHplIr1JBTXS6EUAEnQsp0Qjbb0ESfowBXMCinm8ZSwUJoBK051qOHm9H2
3+rAoN+RtweNXQw35RLX8ocsDghSl2OB+IotE4EbFHk9u7KxR7LBNmR0QgXhL3MBuL735I+q6AC9
sPrPm6p/NgLG98BhCNkLsJ8o35ctnaAxrl6StHixfDbGdvjsIdTEfsqWsSiuOPqx3l2pBuP4gw/E
gFs33jvqDTSsOMqwvzmPXUNqeJARJkeKWEiXOgzal8KaBrLwlloc781ifDYapNtUocM2ewuJZR4c
dGDUO9ZRpOOtYK/dpt4liKqXFCstmy88Q6STzvKivy800PCFxyE8BbOOvwPVuDGU0VKrTgHgxhlr
hr6i+vo8uL2JfYDdG30kTkM6JKKw5aUQZIFyNpCs26GM4TG0SHwU5yHvHZotRV7PWkOcsBGtXNN6
gXzSrSmuvXXZ8GIQN2tioyboIr9rabDNBoE6OC4fqJ+/B7BdghZlY8WqEgCWmAk9OI9W/OIp6T5O
Kmfe14YCB7mfjwGztk3Feu6pKLRjy39I7PKa0NVTpfI6lEwEtSwUUMUXbdqxmToq1Dx6ayr1MNT6
R0l2DqJEoneS0rMXXWydLI/xogdQ7hMAa5BMeEsPfopW1u3ZRfmu/ThaNWF+ufPsmUjcZKBvyQAi
vbNdj2c2jWWADaPT2IAgMyT/xMnrpclSM6sQl4wWCQYyT4oZln7GOJJQMrzYWU0rORpBbz5k/hOd
o13iG1dT7XchgEJsK+DGZdWvw3p4lqlus4NnQ9n17AxiEn2l7SnkkyNUJV0bZWb5mrFAfkqn5kBp
vzu+wxErZbM55Oo+V0DsNizx/kT/LB84D+2cwXpUY/W2HqMN0twYb88CbSrNMa3PmDeBfFhMBJbX
3+jVbW/MExUVnMN+KBAn27F3rYI7+LMa+D9QMv2jiugvFdY/qqn+byyZWtLU/wsl05smfa/8oPyl
aPrb1/69aGp+MxxhO6YpqNcj9/tn0dT4pjuO0DWDoipVUxovfy+aym+GaulU1fm4pVFZ/2fRVP9m
8k1ULLL01+g9aP+doqnhfOn+OJqjT5VXXZLPZGE54PJ+7sEUGbAlRQ3LJ6Pl5FpuOdS81Fpqr33P
QvgZxj9MIzwrDlVHmmpY3Vn6hoh8WNwe5YzGXbYW/im2cbbI0HkgysecSWVYc9LAw4PVXCUgfaMZ
7IakPbIbl8zN3fBQF+kEvm7fjdh548dAjHZIRERm+1liiMZCLBwcUZ5fUJNLthJvzmyacCVs7qVb
9pgf1GLboAtvyrrZQNpnV68OP5KEfKChqp/UMiJ7uaqQ+9bWir054n4NvYMOo47+0D41m5PCXDQq
cIjjNHK45rdokqJ6FXoHm31Lp0bv05/cpLyakmwQ6hV+vYIuSgV1DKomRj3vmLR8bvJpLmqMnPXL
X9icoRDarBOLAo2okj0h4KB7SvaZHWgQvpHBzS3ugzB7TB3CZkHRsgjfjFVRLET+XcWILSLnPR1/
QAHkfM/xBE3GjYIYbdfyXXKSMjaWHZ/VQT/Z46tXheu+9VfYRNheBmeck7QwiZRyXPEsfXYZSpWs
7Gx85bR9DgZYe7iIGwfLsKAAaJRksbD2L8yes3irZG/WqAGmLeNDm9VctCsvJd0xRCE2BN48AnBv
y9NvlbNCws3E4e7a0VWz3V2DxHMusLEmeEDZVGUXJSmyRWBEZ6lLhDsuLC0/e/Cs9tDn1P4sQPPs
BIPbRCo31PCnlT08A/Yj8qV754edA/YweIHVTZx7GwtuiNVSvWsI6kurE5Ew+lKTuVwLsMNlZ4TI
ggGfqF3QbkuyyaWHEzto1U0yjuo8NXRwpHF4jX3xjNyCw/qdOSCQFuz2SXd8BiGOPDtE2DgO3zUy
4xcJwTlw0FgaqFugxbODdcv2sYmg9YFavMuLN1HzDxxa33rNfsOqfUgIezBE8kMpyekpX9DLESXC
x6vWWNpQ8LuhfCCS5cYdayRMKV/t19rFa++H5wahw1xvlR+fdSejL+/bWGVA1Qd6EZTsp8pcDotW
VW4wvodG95x4crKFmI8NMm7FZIdZlfGborH+pxVII6ObAnMRMncKa04lPIJYjHIe1t3FMONxlSry
OZDuCOB9kmkXW9p5QGpKIigw9hytSt/gWUYFF1QAfsroIhh2smDpS9gjFJ5DxTO/a0YFryzkWVMZ
nrX+Pi/xnoHFvE6l9mhgRBqK8QDiynEQejFjzsZyeElEdgdJCUuM9hoTQrCiccvWK/Y3nSbP/YAh
1SQFetN66Ix5Z1Sqd7q6d2P6wfmz2rMlHkEzzERv3XaKdgqmct9UNqDjzZbD8qpFkeOq0HIHXpLG
O+npnLkd6VVUmrkILYXhZw1iqxgy5vec1yhod6Vh9VDX8rcwAixppt2wAely06vAw2RVQnQJUdiO
zUveAY2BJrkYHZ3g4gABAYivyYXhe86KdsgCgxcJEgg+FnnPAHB54zNUaJZ40sP0oeIGhQUbRJHc
BXI4jgZJZTCEbZN9juvG+yYjRiLUkjOgOeKScZcn7ndHay+IHkiakTrpe5AAiBcQM1pINFu4uBTP
KkbFGcdyJs44OFupd5P4yg6e4kNidq8KeQlOP87UoX5CJnKq0+jCvvxRpZbrZpyoxCmDcIhRcIoZ
s4u7qCQ/POfooCM0IbanWQ0AmmWiPWQConemodtr9GZTZR2IvnQcVkDKGhJs92k8KDOrdNH1lbg6
Qi3IdmLlRmwYOcRvFCrqWmlsapJzJiPZQwnPcK4khNNrqEcDLH3qaZDRq6eDrm+bW7Xl+0mUlHaQ
Xo3c5F1mSeK3RCekcajMoJbPDSU864HYSz3d6hbPiZtQHKxCxPBO0h2UPrm1K0gYJr0YxUuzjWXS
fR7b+2Dyzsbkt8Py6udO4740WHjRq0d84hiu/TxkQiwXXsC/OhDRFzYJahR3HYRHg3wwR6PGBxgP
y8hM7voi3I94I2e9MY1/u2TLGGJx8ICoUQNzD4Gs1T2A7GZSx7F/ZfrhRhZtl6xfmRGmszWImoib
l2PVXCYgNIEVxPsS+lcWcSbvEFhMhKJ6kWCpjM4EAlyQdOE6EVCYKnaJCg9V6hcvU10gYtLrUE6N
hrnV5YnUBtBjJLG4VfjGmYFjcmxvi5rD6md90BDZsUEDIj4Gg9oPPH6I7UpwdW25xi4ElzLfqxZW
jnwEcRBulzn4eGh13cxi36BHZbuFhSRJKkB+md7HTEbrSGNp8e8bfNIAdrn4aQXSQGZRDR2fYx+a
CqXihXTEQSQQarXeWvO2Ealp8xakbv8sOeb6hoYap/IvEJMPbdvd+VOghEqjtzZZIFveAcjWVCMk
tTGXDjggRo5aGkAMqFkzH3kEwX3zLkQhQlSEsXDz19Ssn1kZ/JmulS9Y5M4iyt6iR1vAtbdcceJO
4dCMKNapSbApc254ZJr0CFmpdL5MRuwPIplh/CR8fRaD0ikT6zUTWLntAPuEGznPWUD4DphtgX/K
KHYyd7/XCjyJtseyaYuSTClZ3+hUO5ZF82TEQ0FOhhMvjJTLn/h0JvBezHkYZmXJbAXPlTQFC6qb
quhbETzmGTACKPXULTbAHvdIRKgXaXE+zcU+OEyeN2+kbzRHlcnbOe4QdXeIZqwfQmV0RXD3lo7S
7RWbuqFJsglLqXk1ZPObjOX/nyv+n1IMbVLq/EOd9S9CjOeP9GMkmub95/PE59f8dppQDOebjcUc
HYXQhCEs+x/HCRLvvumW1AVSLoOuiTnJM34/T6jGN4tJgB4k5wXH0qejze8iDPHNhKaqIZngrIE+
Q1jWf+dAoU1Sn39KgbDzmLoFHFqgYzClYerTx3/SdIkgajo54PMB8EdAiXWTaWVyTEgfSfAmo6Me
4wnQfZ+Kc00awsGleYEen+KDzj7mjrI5hKjQ3peMPEECz0swmCuT2e9RcwMU+kgUNih+Lo4TZ7d6
a/T3VnPocKX9dNt/V5f8LIr7VUqCEM4xqbbQIuY/GgKrSX/106/hUpUp/InxrYfNuG4Vl8k8A9ib
oeSBKspiA/NlmP35D9Umqd3PN88RnBCRdHHqs01OhV+keLZasx0xEQePnQyOFKnzzTCFG7smVQdm
G+0Wg8IyMIMEmifbkM7WX8q8aU70y3do9F2cN8RJlwEuBG7ikw8aDzOqYizsvj1lEt6EBu9m5DIA
tXXpfZ/p6z//HdRpLH39JUwVjZAlbBhPhvplBCCcSAGBwRNgYsSSeJCUeI+fL0WBb4RKLoWmQGo7
mWHRImylOWpRus9MJzkoGFoOoz2GJEjStUqyo5fgt5i1avmBcRSQQdImOzydRPIMAekcKWJho7Pd
m8+XsFBgizZOgXi7JWwOSAF6lAGuef+BTyy8KKlrzbRWh5zdwfL9lGB+vtSJvu+EJPLYp4uZdoHy
rFBTJ1pJK6hQRZfR1oAqDym6hMFiobBpY88UuwieRCG7e4sGhjrC5yRdqY2IfgsZ7rep1fg3jJ3J
HKK/o1p/jykSzGWpKY9BK6+Fr463dNfyZUBVGHNw5x4BiEyno9hbmWb52rqp9WIDy1+oOSVIDxXr
LvgMXUQ9f/RoCRwBwRH+7DYYVO0Bp01r0IrSyGprmlS/sTMmdKGPEG1jp39oWvs+TeRN3QBfNvIC
BvcSeHO5T4c0+t6RW0NJd+GP/k3bKsPE+qqrm8+XOCNyNRmwbnpJXhFGyIuRD9WNMsWi8QhPr1gt
j1EBmsGC6TPkFsYP4mrphpfRzedL0Irf/+/zr4qi3xssjGtXCZN92psxqWIZAlTPPgAS6mB3mNs2
MVUGb6ydSOygc1H32Vaa6fhQyPwGu+hH3ewDUUWPMdgxJdG4LogVYcUeEv1991zgdgQzQpqidOPq
thrcbO9rzibhRPMQxUV9CAMPbyIVhdbq9h5L4FGzTO/YbmRfWa8ueRwy68vvuJPinUduZ4+eFL//
fazjqQhZLT+ILers6GO4+fOnaaoOfX2YHFM1Lc1WEbYZXyWyAwGbsUIHY1HnCjxnBReOm+qv5OzQ
U4oRTGfxa+QE3s4A26JrcYUEYEhWkOWX6MTdzVhH7kbzvRZQN1TWXrPqdRe5zj7WVJ0tLV0senrJ
QgMkAri+6sA6ECyfNN14ArRpzX1bJvds9rxJQHGb+cReJBhK/2LW+NeZT0VsgaBV13VbU51p7fp5
vi2FJaNCyQlcSFuHJM/B3H2+FM2APpT+GJl43l2CMQnRQ1DfJ2lT3/fRvLRfRU8hgnk8O1BGsGZ+
X6HZwB71FNdUnFEPUweppk6xpm84fYxr0LIEK5ZS/4s1Q/26aDgqZyPmPqGiyTVM48uiUZH7WfjS
iRZ9W/rbESTRzCE4fNOTwT1ru/hD90N1QU3lpcRUCE6wB/OkWPsurVAsVW4GpdHrV0qIiwkhE4CU
qi+Wfz6i/mWJ4Ro1EACTVtdgI/DlRptlb0WuSqqNZ+Lw6CzURK3NrPnnP+XXqqJhTHdCn0SYtqUi
Fv0qCK5CQsh5hKJFFxr0TIgWFkBS4KyB2OmXmpuQCZGxCfrHTukPlmz55fazI+I5ERqLDlpUQ5rT
s/TTmm1m9DFSDQBAiyBrl3o+DLIG46gljujvObiYu6bGANLF7P1RS541CVNGtcbu2aP85EFvJ8Cq
uS9bubb1pHtGLlDuHFpumPhaROgEBa370oGu4FP17H39XvYyuK1zZ00sa7TpihZXqCU98LvBS+ix
AR/0sVrjdhKbQHjjXq8GWE5RfOU52nUyrY6GoFfSOM32828mDceq6ZJbRXXlERnDop48Le2YPf75
zVK/TCzcLEuq6BchtAvCUbRJm//TzWIEe4gXi2RR64m2SP1AHroRTZuJHigNDbK1qD/jWwy7VWIp
lNEMwI7Saf5iy/NH18E+i6cFhYFk8TN+vY7UGtWARTNZ4PYsdk02L+GZ3nqSlp3C89OSAH4SmvOd
3v6tHK38NuvIk/mLmzEN+p/2XabQhcmWi1tC2Z0d1hfhcAsfLpVZntCiL/q51qv5rosDEguddDwS
plXtKzuBypPT5qq68p70mGhpiAlkriXpRhkh77RT4FfblmtV1dvNX1yg/LKp+u0KLZ2N6ee+3/zy
djlW2RfkgqIkCvEQTYvToEYheV5cNvT8R7sl0S8qg3TF0jAui9TuDp8vepr0BwtDB8VKG6S2G9SH
7rkbpFx3SeCv0ZZS54tJckicQdnRzIY3muiU6zz1rsE+s0qiathlpFLOE6ODq9+4b4aL1pQZl1oH
v75tFsGLlpBb0ohiZXU4X8u+lusULNSypge5yhsHEm8ISLkVuf3kVJBtkIz7t55l6vBTy2plW1lx
r0jIcHQNm93gQgVLKlW5s4zsOGRjve47mB5MG+MaBzXaFKDkBDFbm6SNnLnXpXQH4ZySp2KY3nCk
hcKLr+qrQAeOlmE4ZWfBaRvM33KoiO7LpPbh5iP29tZX5pWpg4UIaBK4EeItKlvqrodV3pVKdu9l
7lsAcvsjhWOZhSPwu7rbNC6MCT0FdzaNVi+x2pXnsmfpYkmQhngN8JzcfL4gnF8lcejszJh9PZ2E
YWkEoCCh9T16APVQq2CKjyLtzgY9mlLGo0Gq3JUe7AMnBgNil623GgnJhChHlMLnpDAmGpkv4HDo
J6+FBTN1mF6SyDYhsNZHapzNwSkDdSOG7qFNteaQpiWUFq+5H4IMnY8cmh+DwkY9Stb9YBy43uiI
uFZ9wpozLy370it5RYa8qu0iSV0iioO7opAG0dKhc2uI6M2D0sNU0Xzvkzj/i8dSm579L4+lY+AQ
4Cxkq5q0p7XspzkKTHojU6emIcMz9R4PxmOLAtQzGY8p6WxIWVME0gP5mrYDsM5BBj0DXBrdGuQw
bKJSuYbqky/1rUVM/ZPHtLYaoP97DgGSaHWKZwL+2AAX6dnr62qLS+yS8Nj/1RT3r7+GioyZB1cD
0KOKr+tSAXQXTTW9FTBtUYlGwCHyfRnmeBnLIXU2uTqWN2Oiyos3KOk2HCKY696Y3XCwgMRcrZwU
URpv2J9PKjZH86832Ga3ouom854mqQJMy/hPNzhphE9JGy2PrDIsAvHZ1Y2VOTjbcEw+hsB4j7t8
VhfNpCZ4DLuH6VM6NTs7RbbXYOPmgXYRTUizCb9r5ZxQXp4VP/ntjzNcM7teJcmVEUPhd7wYrfau
F8nZHPOPsh2vitLNGygIwFUu9pgvBJbi6cvNqrsqsn5rzfvENF4SNztPf6RigJgwt2MAqBNgtptE
59H3L7WtXbQyW+oVzujCPDfF+G712mXK8MG3dz8OIyCp5Jx7+rut0eUbL2qjXaZvaeUjXSCXFtxW
r5NNnCrb6QIjLnb6PQENvZvNSPuKzpy/9HIH8nf7NH2Kg05q+m8WiPeozu+UKF4UOil88b6NoheV
DwVKwq6Zj1fJQ5UBiuMA6qf8O4wytcgfPC8JZn3lXTC8nzno3ZgYG2ybj1Z9dM5c9wd7Erj1PcoT
CB/kCrzLQlycwX8ovemM2F9LA2tGYFmvIeZ9xEW3uPku04HXxaLBxLHNg3aF2JwuJvdQc84SJ+ww
6vvp0j3afrbAVMxhIgmMi60pu3GitSX5mebIZXqbRtu7wGOrr0DOPkYl+I4hOyr156b8AIu2GI6B
UI6mMl5sPbx0IO4w5N9NN3x6Y+C+PKJfn7F4XFiBLvAbrha4Gc16mj7FLfMzOt0HgwwkyYeA31+m
982xCAcFeTK9OfnAfVIeJCNiGiWfA8xFSlsUt9OdnQbfZJII0vfa46sZYKEVn0193AcDMcKpuPgk
ZEpjuFgut6rg/umlfyksY9db1Rq9/rlUm2ubpedGi85EeYKdfJ3u6Oe7R2f3UurahYbTrBfjaboL
0+gU42Z0yu8KDErCyZEiBk/dcJs66sXJnCc73MggvDRddp6eEIK9zyjaLq0q7+G9t8Z1ursy796y
tLsWvFuTREhXqxV6xE3OYDC78X16JPsinxuxfVuFwX3bph8lj6JiH0x1+D79LIrk5L+Y99OdmcZj
p5h7yXF7+nvLQBPlD8Rrr+6ofEzv9zQmu9G/HxSUkLKnMEPbwMzO06dP1xmozg/cevdReg3z8uyn
/btvmOfpHoHoWhQj1hszOscOnDf+G2j9lf3c2e9OhdTJHH0xCoZpX6fn6U9qN9dE7w4u+EW/6y9Q
3PDAyLNsg5VU6T2M/UWR5nkasXpf3PSBsvz73BFX2vv0/wldEaPa2TFeah7D6SKnf54epM+b2rts
vPklLBJkEtien6Ma8vnnU6c12lOS8bgUr75It7EzroGOnImhPwtbrNT/y9R5LTeOLN36iRABb25F
L+8l6gZBI8F7j6c/X6L/2XEuZrqbokigUJV25Vp2eKiM4pyn40kWsxO7BrtTnjsvqTpcG6ffwwq+
ky9krPkKEPzgV8NWsd1fWUmlYtXMFfEYXRq2Fp2YazvToxP/HFgP8ndTbR7AoK+thi3kWU9u0K4G
zI/8LkOiV2cOroFHMdSNb+S10MvWVmXdV+wLeYDy3fIoRgRHDbPemy+EDt+yOnppntM6uDYFY1nk
kvJ3oBdnOQFaN1x1li1r71N4k+SM2GzHfGh/UMEMhEviEfKwm8WSy7bhznXKmlYwvck3jhFTXDQE
5XVo0f5ZfJAGBcITlTQML30Ku1od7eGo35WiES9mTbZ7FOi3itFuFruUcPrKofszKlR8MvcF/3il
B3cxhQdPgyoBSjTjQx/T32noL0VqnyfPetREWBGDMgTj1eec6Ip1HLHaznCFyONqsQ9aPd5lareP
be+C+tnRsu+6mc06zdfRna8qpscDz8WQ7GM9OUfPz88zQhjM7R9qXd0a4cywcHpuFPWa6/wMSmF4
Re6QGEGdHcAvu3e5AXF3ihE8taBEZGHyIbg+jFyXWMhgGP5gjrkiObGyW+VRzvT/GUhNHNSY5w8W
bBYez3jZLwKs5UM8i0dAzoymkb+KRtTC8EMRd6LIo6jja2IV587yX+WR9JDHTsPFS5zly+UQyFK7
qXmJ2dHjW9Wf5KrkUc2dfxTH5YMSDFLv5b/TAvnHZ+VAG3EzGLi5JtoF7fylac/LF4uPkksP6/rT
aW/FFsgpEnOiQVAYldZLVJe/hTefsnnaW1W0k5Oi+dVLMsMNzR3Jz3obGuNqPMF79KY3ZzlonTd+
6N1JzrdcGmgciq7qrWwT+S13RomQb8ur4KEzIUDn/FT21syH76T65ygHIzmhzinXIkbX7IafpGj3
OfRknvgGOqxBBD+qnCROmNxGZzDF6O8ibfiTh2QjyHrjq/UPYEhxOVDYwA8a13fFFGzTnHmCQXtm
+P6I1yCMjuhJOl9p+jTW6dlji9AHPaoeat3qraFxyOuaJ8skxilXh0MKO0/m6R+ojCaOubhMMQLM
kU+T9qN26Igy3gz7inoasn1DVGJ16Tnv0zO5BFW7/Jy22lUuy3BfozH9Ave/vASZz63LwGjF5hW/
aspd6Hp3Y5bpSyBPzBm7x35itHwKv/XyUeKU1oIPeVTWyFhcg6A8iw1BCPxISnVQunEnT8dn25UT
aoPh/KfjfyZONMqmh6wctshi34qtkU1POH412wip4G5PNxMaKR0XTATmO8eR2drK7g5tGW7Fboqv
FJ9l5MoTdJbIl45/EjIuJ6hV/3rg1roPfboENdB9PltVhs4nRUbH8H6dAZfpMkzj13fibMTzySda
/s+Q6x9j3v7Ih4OuJcWNb8R3t+LIB82/VEm3m1RYaXDqlVfQoOZcK+5OZWqfyYFzks1XCRIUx4c0
g/nEadqPVLhl58khk4OjkVwx7sS8G1Ma8xVC+DUkY9AyAHtwQPn/3yewA2XNZN8KM+UuLeqPSByN
nAX5jp7ow4CBr+9gfeE65J1D5q1CJXiSHZ/W3W0MG60cVMZzTrLCcp8NzJFmUT01IS4N8m7VRd8v
IyDIzo3d/TpwiaunJRSJM+sjyr4kKJODK4+znqafMN3KE5NFgjh8+V6EYSAydTZRAEKJz5W1kD/l
mhQ4IyvbfJbvhlDp6o7+pfDv9Mb5qfv/W1t4pd/SIgcSP/81efhKdeaG4tV12Q06WBCMjNwTeI7z
BDoC2aSqRa/Z6B/k1nUzghGt/fG1el3n04M8HoAo167pTu02V3kwZbFcbOoAdtJR3+Be5OIWu1lY
zQNlK5LK+a9SDERr25+4gAGpnZ+W41um4VXLtHeTKYCWLEIcrZgAsRqpalJpfGijk2sVTHQ8iLft
wvIcFygMG651VMrotseAdAEbA5drRvO7A56+CHAGGVPc8Pu3pnJJI5+ZYCiXqmfXrW7k9M5Des44
oha8Sm0a3svfJdcYAS1E2V0Xq9fY5DCLoWCGsUgVlIrRvCD6Vf34NgGmI98kpmtsCL/FXZn6ydW0
fVL0hwGZJwiMOGEzUauabz0kfTMz/0WZ4jIQ/dlZs9f65lBP/iVXMQldqLxASsNAb3yu7PqSR/G5
7ztmVoOXyh9OSkDIheCV9JzQJX6Na5i1I+LhCY0q22zeaQJxDGNkrwr3KQU73MzFNtHGKx9kF+hN
OQBVogFKPvXayvElhrP74K2Aa6skTpYvsHi8joUI29i8YhGvjXzm3PQHJSn2/73JM6cPEBzg3P9d
6fIm2/nMzfLTHth3Yg+Yo756vMmNknd50SRCbFP6xFAgetO1qqHYiQgIwuapHxTGPq1jpGOnSXWg
i6MkAG2HO5wQdoSGZ0B+r6aUYr7INVRp9hsRz1pguPwMSrv4XCRET2p1MToLkoXgE1H3Y1u6d1NX
wjKaYoijOzReNj7MlsOcf/jQDuqF91pzv6Y5Xut2/BuKresl33LhsjzwCkPTlnebWdPvZM18fbzK
mkVZzn6GhSOZ70c/2aTV+Cc/zzv40upsKx9QjPyyhvRyOVS/vss8B0VPPlTe5/bdX5W/xtTEaiRX
ioCdMtv+pcfWltU59d0XSHyYESfRI5VQohc+8b6UgR+agQ4TGZ3Wv5ph8FCD/Iuxi8Y0HqYCSsO8
+/NIfAhAEGSq3tpWOzUfgx9eCiKjwgRIWis7H112G2ekZURWVfIzIkctPsm056v47XEEtWQeFWbq
qKC9pAMBBLs8JGYb0+waGbeV4X/PrXNWJEoa1I8IHh7x10h3umP9I+dXcnIJqgYne4KCetWl1jXO
4hc6GTfys8lzPtGnEcpZP65eO/Gt4kALzf9JNlMX/DAMkKRXsQ9dC/JF0w/hquisxcWKH2XaUa+v
EyGiPcXXOHGpSDA1gZXjFPeJdtXV5jMN7lsCwyiJd81cQZfFWpv6nW37H/K6eNhe/5YAQYIDW1V/
agOWNK4fg8UU2NmcgE6F8YMsoJ5MV8PI7qDs2/qDezF8+3uG5g61OOTBzgrRsPwpb42flARAXpk9
Tn10Tkiy/vuJnY+fmvqaOs1P6nCix/eu116bYiJcHF8bKO4h+P4pmvlUEkNXsftmAlWuCzyClZ+b
ltyX7zCndBfUPV3PG00DhBhEV01JzkHH/cn3j3u1KU5yRWn/PAXTl8s7Ut4h91BF+F6nek2z6hy3
/TVkRoIf2bxlDu3z8EH19mX4tSmeMR1y7pzozKTLd4XQGNEC6ySvypVMyR3dqc85RMPb7+/li7Pq
3wV61bwLm2w9Z8OpmY1rBhmMBvdOFU9XhE8vBulDrA37kTGlMVQuDdVVPWRKaFD/5DplQZpeu226
biO3oU752XU7Tue93P/cRi9iyTsJAcVvgLsn6QaqPcOfU99LcULiealApG4L41T8LNtOI5sYMeNY
dD9PT0sEKJbfZKYFCq2DP/QIQXPWx/SPiQ42H2qDV3u0rlVCmTFC9IRNITEmjaiLtdc75yh+reyH
Uwc2jLO9iZlKzMtbuoNXiTrDDIfe9K+1GjGeP5zk7bJN7Tw4oPG3lVqKOCMUBn7Mdiv1L6tHw0A8
kGF9hP782fMRM3tULZ1jAojXJCql2EPmwBPjbpxc3aETcpDTK3cs5RpTyW4jOF/FZ8rrSw0LJ+UR
ECWPVq+sJWLqiYUkPJEkXMqEyLrco4PCfHN7zwR3aeinJR/+X+AaMM6F4smbPqsn+Wqou452BrMK
QUxJBFHMp6Yv7+mdQd/PlCOZmk/GFtnsGNE56X+AOx0hm45bK6K/r1z6ie3e4wzN5iB72LNwQYgY
dknzrCrjdbBCCrkT/lwG0oPHglJEgaKKpdpPAQK/o8n5ln0fU8YQuHujncZuWIH0BooyXVNeHuWk
4YwNJvZ1tCpkl/rozLYqs8nsTjnNchrqEXUT911Mg2zCNrYYj7CXHWdP2kdSnuSdVlIt50j3XOIU
uC7yc0I5DzEJHIZhAH9GPtb3tj4wXubiAsYY/YtY/wJx6kE3UC8c/9wyP09z9yevl6j7Bnb4Jl5A
mV61tjzKr0S+/+7gJcDnnOXfYUcKzp8qBNNeaz7aUqHR8CxJce+2xnKnjASurWG8l/MD2OYKbvBc
o02UokRbadOJdsQVKJfrl99yBEuOYjFi2nrG9vJvstbvsjjY7rRy1PZRzEo052ej6K+oo8GdHN7B
IvilM0PSqtdBDSmmKhcxGlqlXDwI8sLpz7dxbKP9IrtTdYzFXilRBYgWMDUmogy1qxwKOceMgW/L
2d/j1GTBnenfc4qpRslz9RX9Ah81SjFDcpSvG8LpqnHdsuaG+cS2/JI9Iu9Vlf1QeN/yyJN4PEYJ
2J7mJ+bJy1qgwGVqzad8MEyo5zwI3rpfCxkUcPlje2cml7zonnvLO8qdgGP71SksBNFfHnrv4h/6
aFo+SAs7yDCSrVdOzyjVrsRqAk//WfZMpdxPNGDlzvzJuIrt19rsuUQrL+rzY2vvHCyChJmLGdFa
Vh3lXcu9hG11Xr5mqj6niqozBUE+RT6VYPa5bhjgNkMsA4sSGjeQML25lPLmAe4Wt36B0f5P4g6J
Y3xYcDuAzfwTqMiVtsAVxNAhQquyTDNoByFI5rFnPPawwfKyOoHh7sYM+RdMoVwZu44aWPOMQtjR
9IY/SXOFJqdomsNicieHpN7Mvxxn8cBS1qhKgvOk/oEMQLJLyV+IsC6+nT50MYTdkjUuyR0hF2g3
pr+vsR+CGwyvBUESjU6+sXmDohdfPP4FaX911XrnIrWdI3o6cDsVl43MyK9U05mIvlX5udR3llKl
VDHnETyICn+QdgLbVfkW/og7Zc/PmE6n2LZQUW+hMtjRpipvk7VlNJcEV1zzFKV21djzXT9aqBpN
V9jpmUB1oUuMruTaxwzaEVOlssyFsU86HhElxocK1cfecZdvkiIUs8kIRf00Rnn0jdP/qqgOUR/y
32vTnO+XtYh77zeBkLdD2L4hIu5j/STJn11GW6O09rKAsaot/YQYYYPSwIcQCRsujI2UgOoSctVc
/bSqgyRok/0vUYvDGgHMdutVMIxKsk1Q3RjdxmkNhOG95bksr9NqLj39RbJ+H3oV+ZOe2qFheqKD
yFYqA3y0fMPc5Ye5Mjdj6f5KAX4kLldVuPqaszxQqQPbDCY7KGhmksmAgrl45PYxY8YTg0jDvIlJ
Q3xMRk4F0VlLs8NoNIJ9rrHVd3Hh76TSsFQZoFN9yxV4nNjerm//Eh//qjkC5kyowch9CcWiIr5y
Bd/1ZmSwjhN/e8TmkpZCaPzcJZxK9aONzO/M8i8DtoHc6uL2n93kfhpE++4QLL8BNy+95up1yKvf
hO3TW/6tj14VrHjXMUIhtxkf5emDOrz2nvfqBW8Ee9KuIipiCwzYhdEC9eF8BZykdOwffY1SJZaj
0L0j8VpoNh+w2VwZKVzezf7a2ONwF46ESTjDsSKCQw+LwVNzDQk6Q+y+d0zzbFMnw/3Y+Y8cmxVJ
z1kqqrK9+ng+5cylIx7/kBCPyTWkcmyRyDSbbyPjxwT6dldRL/tmyv9T2D+6xH72i/R3DPxfCHLO
CutFWreD2+22mLqPgr1HkiZVHcMu7jH2cLTyaDuGANmbptKvck2jnUx5SFItR3+vNSIv10T9cH6Q
JlVd6ScpJkjBMYOy17DtW0kQcpMxm9ncwNrF5msvUiZE+fUIgZTUWiQKmRt/x+DibiTdQfDqxOQ3
HyhVFalMSOtCUYp9MU77krK39FekHDqG+YOBhGqNCo3lzE9SGZkoRoDdQAbcRiDN0R7EVDDLdyiN
CJ0FLATewu9M2HOTQ4O3Eash7xETREt+rbjwnpabyUhIMdlP/fChw2Qc9PNJ9nls2Hdlb6yZ2d4k
XYCuWXp2tfk0tN6Zya4bZH2fpRIj12yEznmkFzJ35kZOXKD/q61lDJR4gX6wfAVheeconxGFkIVQ
kyZJlkK71SHbZlgHGP4+FmMh/Ra9visT81v28/+M3lj6jyJI5bTuTnGUPUiHfybHxnkw/XWFA5Uk
6CDVehgJVL350XCQYhHlT9vsv4JyL00g9KTPSXsXoX8NMPY8mt2fxiEblOTXfWSMedtm9l7Ok40L
+lfxM8c7O5m3pXVOC2qeXLfciq6CpjK+IvJSqSmJGXNbOIgdBTHaEMZrugHEpJJKSsbJ2Pkhad2t
JHJJaf0rj04RpE6Ipssb/BkVXCouEoLanbtVmvFO/i7x8VJjsnUQDPW/Fp+OBn0+UpNHS/p1dBOm
k1hcrqyVQoaM6wfZeD+TJ8ttiJ9JsoM31kfpJS7tDYxKLcAgTkJGmGZhhSBo43cNhCeBMOnp0+J+
0Mtb3gRr8BO7E30D3mRWydJNW6x+6FkwBJIi9BvZdY49nYADXYFaXxFgO4dKcT+gs+AO9tOcMVGL
gytwcPLzdChO0148jK4Ep+RJnuZiiDAlS8NjDO5g0tjAvkE3SAxAdG1EacmznyDFPTAwuVte58HK
c5b9IvsmdzdKn7wr5lcc9z9Y1d//7SQ5HB6dmKk76pl95wX+Wto78lturp3kDnqUGEKDWD45Q1Mr
yxltXM9i3gSbCFuqV/74ZvUbDbSE5Nt9vX10Q1BDJEZKy3tsldFH5V1+Ng3aidEgZKnP1czKWbI6
zM3yi8SeTfIsX+rnUDuU7YMsiYWHLltj+UUHaQM4x9eu8SHX6AWUi7kXMJLLXTLVuGWAYtn0brmB
HedHMadTStAvHSIJCfrgMHrOHRJtq+UccEVyJuSqxNjnDtWFZngxKu3OjUwIpvM1udydbXKpOorv
eVTeKtDa/RetjL5Dnyt/dIjqI0hM4bnDT7LqM+wQQCYZlcIoDTdTn/x7GDxsD63G8iKP3ar+7UdV
iMG75lX25uLm+qb89rQvqY+L9RD7CGTh1aeGK1ZQKvjLbpd66zR0X7H6KB2lsdtR6v0R0yrWVhI8
+dPvjO0IKCKNo1uV0q/Udpf6u5ePq1ZX99r8Le7xv9LzuDUc+zJBne5o6IU6xVkwEXlGiSWwrkkw
Heo+2i2fjKsHqvb4vzY7/e1n6Y9KX7TuKCDhCMBjsXiw7Jqje+vlwwfRuhxwSSP1It/2sM0uyaa8
sMA+sg/fTz6XOnFDwSpGYjd2IP3A5UEof2Sq79qZBrx23ra1CPnWJt5viazTcKPIu3MbK4hnJsRT
zenB8Wt60HTA2QaOPMscN51qNGiMaZMZ9QPoStp41GKkrsBk4K6N00MM1RzzmklnEKXYOylRNJyD
Is3ePOtH4ueclEZKAJLubGfNu5uIIROdw9oRIZQE0wXZNOJlH42XfOTOPysnaXlrJKs8c569lj6B
guGSQvKSxzfI1FnfXt389mZ43+v5RlJ7woBtTctrMvOjJAmeBt9LG72rQ/9Yw1ySI77yy8TkZzSO
r37FXRj0WcGxuKH2rbIBrEzZQ1ByzekxB6p5VTrK6Ax8VrCgSgc/rapjrdlnvX6dnexLvJGEaXXr
3rdQecfh6xhYnxLhS0fGSOnxwrtS+pRfcF6+1JCNNVR2i/sUfxaOhIAw2QlsQDo+4Rgd0g6tigbu
VCLFxZQIXCPB3ALObyL7pSfNk3AxxVCbvnmjp8mt7GbpCsgCSSzhZojXZBdpDE5m9+Wbx2UjhQcG
9j6jQUOelIOrmMewInnhu1itwJq/ZNcMevCVDf8aivIBbec+MNG5kWZOEA4/1tgfzWwnPkxQA4Ie
EA8u/01+ddOW7VvjDBs0PG7Fg6spdRV6Ro3RvrrFp4Ti8lY5lfJ8g8x71iJrKRQZavQ5TtpNHRSv
Zmad9OlG1lGidcmW5i6gCvAhzRo3ZH+K3wejiRurXyaqAwt2SMyD5eWrOUueiyq+0ydyZGKYAFMS
xSqT0prQjJL0qOryg9n1PzX/V35PzreaUGguW2QctHXcMgHMaxL9LSZnHKlkMJxJPCSfKR+jOPxO
7r9ofGcRa29d9SVZmF7yMcTzasiMd/69WBID0ZQF2zSje67CWiou9r/vdXwmeywGW4KNvLTci9yU
pivPOkOOEsgvL8q2maLssfBKdDe6P1kFSY+QtIESS3mSNZcdKIs8xz/QeX1IY1owEdIaYzb7o/Hf
OgRdIgfiAff4r7tHjUuaRvDiU5tP4fq72JV1B+3CsqeWjj0AGmm1FqhqDTWCThI1yPaXINh6QssV
kYxP6XAJQEmC0LRsv/tvSZ7IAH5Iy5aHXqeUnJPVaNTPusUZlJUsZWlgdgcT3T/K+kk2u6yXGSeX
cNfm1jaOvP3iPiTNmkz1lGUHuXmJYHq6JYXR3E6ZtpnK+DyAw+9bpFZwAuIMmuJTV9tXMwcVIxmZ
bb7AS7fgyeTo6GJ9JeAGhnaLjCjD8v6uJnyWcFUWUoAodjr8DGBW6Y5KvbBCRtgNXpScVSDKPkpB
fzHxkzu9O9Grtv3PvfznauRP6fCPCYPR9WGE9BgV10vVmmf5ni5PTjEUff5F/iWPsWmSDwpwEtcj
i0HJito9SxvlKBq74dowHiH4pdTzz3aMU3jXTS0UityMRHFRhRa7jSIF1y8tF3G5suXqKL2D9XUj
uc7gmVRepUCXtJ8GGrr/d1oXmIvsCeJ000DjIEzfJNmUoyCBGpJXJzJfiQQlrpVuqDSIDQxP7wG6
YadJWxl6Y+zPaXaqo9y50zDN64cMThGuJv0JjJh0ef/nADNkRyNfhOWy+6XrIeVo6XR4jIhFi42Q
Ro0V5e99+iTOi/n6sxguwxpv9RlseiV9FqyWdGVmRbuf53jTlv1q6MLnAcZjZfAXoJNlpFfJyJAb
eKnS5kZwHM3o3lVhv65g/oL/l5iCsW3TQWqG1ZctJg9lDPIbiLJf5YzJredj8kOhTg6tWOR/YAC4
IePSglCEZRd7NfrNU6owXNz8C2bS1CCgN3e1oq1lf4ldFehVDpEhc9vBlx7qd0vRiEVlpvlBC4a1
Wdo/xaeUQf7/LAq9ukMeOFsp8s9tsZ769E5K5tKPCGMKnnN4O4/5bUHuIWVEqWxK4VOqfVqrfhXm
jXVmVnouqo/GfJOKIRDao8iRCBhHrmqQkCpTXrzSXcF/8LDsT0IuD11gT4GLuUs/hq65Ec8ksR3i
fLdBWyyJnSxZG7MMGWcnNoYlfpOYTRbMU+96ylzyV/lvsQJJq8PkoL/URBFJar7HubKYCEuhkkmF
iHmNsFwDyHHJUJfVll/N4+Di/kgcKBe3gIRm42lCJq9GftD+hsznvaU7ClvOgvQTqJw179M02i0p
JlcZ8ZAlWA/M4iNL8C/i8ausPA7ZQb4iE2Ml/qgl8PuW5FueXEgOxdjemxf+zNq/PDaSXJbxLRE0
S9TmdilMcY7AQZNqoQidDk+6Ox5URIEF4CBwDAkaF7SGD81wMr/oBYhZs4VMx/sUXJW8T5y7AdXx
2H0tdQReStnNSVreSfsG+oNVhfRX1vgAADrAB171ZCDc6CGZRmz5r/1hOiYitt7b2M5/gg+ePf3k
x/Fb1LU3GtErNEOHMsi2ckECAIuhhUIDSqybfMn/jmpVlHfxCDDGLJ7qVF3JxdkeHQwSd3kMlr0h
Y10yXDkpcmLcLruRQog4hFCFiNx78k3jyygz7Hq1F1MjrRZxErLMUa/cjnOJ4B2ANwB/bukypxBu
5eGqRnCbGT6A3+ysGyaAXu8ifyaTcfChlSuS+So2iSLdTBe8pPIwwJsiZ0eck3yE4Ah1r3iswmH1
H9oMYcYNvCogPP+hoXv6yybsJqiS/XrteMo88zrMT32Vf8n9ioWz3dXkq9/iFQQ9ZrTuKs6h7MVR
CqClsfQPHYCGRK2WNrwn48cS6v/3PBeP4fPGZAKoMCSIGKobeeCC2BAHIgsOGz5rnCFEhl1aHA6d
po2OnowYUtkLebtRzOEsT0iwxPLpERdoVjCQ0kWOkupegGISJEt7jQZU5JlCb7dkAGY9vCTRHwX9
tqrfpS8npfVY104MpX7G1a30M6XDalJrM6cISnxrg2jBIR0jqu/tCkrZHwznn3QwUGbZDiVQVip4
0h+U4M4Y2hWUSQ/SxDYgn5DPa5Vo7aAQE4zOV+F/SuMj8ElEyUo0VGCHaLpDS+EYVP0flH/fcUVL
AUo8yW/kugMdE0ZPRYPtwp3VbTqEB8AeS2PYJl8GgHcu+600uBhSBnLh6ivGBp4FZCB9IvmzcNw9
1Mf7IDcWoEOckWMHNZhQp3sybONdswFSqg0cO0VW77OiSZ8NSCxWBS2G7ylXURxEpTREl6Q1dMCL
LSyHY967b0Y4xVvLGPL7kaGvOy93xi2Qi/DNdCsHhXO/P0NosFl+vZmnhw7EwHHslBnezMRHp8iw
d2beKodcN4JHRmaDDQOX2WdCdRby3rn6m/dtN/V/kWr+xnrQf+a96q59t8sf9T6xD0mOBMPkGfrz
nKUGM0TmeMSsP1ZywS5tGKsqLMpR5A8I+FVvkClChOom1h0s3iFqzEq+zcgy3tRBBxvZ2NnFZqsv
v04H/LnK2+zYaBCGd6PSPGdxlu0Zg5wOwTgMj3aqGOtifK8sKA/sgeILoAXrJkSvJu3yV0tjnlUL
i3mFwuWGuUGUKIJunVJCbkvb2sD6ClHloPuESYbyWc/etkrgAKva6V4H4tgpfXyjta26g4hmDbTl
r+7GZO00NursKYNLjI+tZh0SUMS9qC7kB/SUhJP8XaOWMSrZRxQ0zk0htN2IDFW5d85rFbc+e5cw
iyIokGG8hUK00Q30mVgAS2s+fC396JXhDuZctBjDY6ZCw1wqv6aVzzdR0N724/Q8NnBE11m3BuC7
7SzuXIFWgQuCLL9TrY1XWGg50+O8ifNoZ4dwI9XwvK5j9xQkVneIEKBG0WB41ciD0LpEssfr8htE
84BTSRO2gWfHzZ+SSvtuex1pQ7NYOzpzXwbIFbQcYdyf1R5MRPLUaPFHHkJ9WbI1ktyFZArXKoyx
WgUawGm654oDzUxDd/NrF1628n0d3ckseGlVTT3Yw0unl2hPFfCcmpoBVavnHjQh8h87eGwm0+lk
kJy5jCps1707f+r1aZ5NB5ZmOGGGDiCKOmiIL0+38DY8kVKT9wyqDC2/taF7P1b1vnbNx1mjbAxA
EGZ19cbsFQUJi3lez+42z7LnIMz3ftDf0RcdDnr0QANuWKlDld6obcZ8HOWlmFko+n6IgTZk10Pd
5Su3H59o6MKUPSEY6u0ZUv5EkczYeQXMCL6jfWp2CsAwM/Bhf5UG4WjjJh8diOE0sI9GTxzqVggI
G9U20AINhS/Y7tNqX6EhQoMd7TRE6pgfn8+hAZoeQOwBVqdzS0uf9/RUA3yUJMIM5ocRAqPYgF5D
z5+N8Tszdzp8Vpt2zpONrYc712cwfYDFHkwpoVA1vNlzdEep9hIEQ3Or6Y9xoKCv59hbknZI1bqM
TV7Bd8CwuL4xvfG5qmZvM0LCfTN3D3WKgnPr6eFaYx6AGtO+QedmA6nAk94rv1CwMUpX61AWv1Y5
pK95ZAeQiCp/Ztie3QouipLR+uV/Vhrvm2SHDjiKRp6DoPpKs4wYbnr5PI5YVqkcoZKpc5RLQQSM
JVs++BmM9lbXh1u1TcZV3c7K2swtIJ8xMueaxzoq8I6GIRyf5mXdJViHYZxtNBND0bFtN3QSW26h
cdaBo1ILZlo8M+f3UnWgAI51VGh7vdp3/fBQeJOAJaZbiBg/A0t7hoj1K/H1V9WC5j2Yvxt3Bj0O
w/zExIgSFQ2ktwX85XrdAN+rYHmzghRlm9BYhwnaCGjeIBiuZu4ayZecfwbw8/cWRgA2JKdPabzk
8WaEvAwFSeTUyhiSpxya3lVAsOmo/edgCX/e3Jj7ymaSs66SXVlRB0/zpzZz967RQUU7R/MGAps7
M6+bTW1GxbZgqoVJ0GBdwfbyxLbuZ9iJysbb1uCMtmNSvk1D+Bjrxk+a9NSFkwI6u5rBNSZqHL30
D0rsrHIIqPIK9cupg63QSnyImbtop7rZKsvnd6Ye7ftGCb8B7MzrSLPuPNcfbkYbel2nqioae7Dt
9vCFORbCrKoJeayb/rSl1u9HN0MOo6ue+vCUQ3q+Kwt0PEbd20JmQGdf3brqsFEtEDjIaaCgCaPS
TutvAokWq8Z7HgHfQHbBdGyh37uldifSoillaisq1qVDsSlBjxz6Zup2N0GrwnoRQno8YybLXjuE
sLndNCznjRmCV8rjQ4/GfMjRujH6xzFwf5hsHFeTYfBk7fbGdKZ4Z03isX26K7FBepLvI09nvi+k
Teg0q9jC0EQmNhoE702h+p+z6cJzNtmPjjNWlOXdJ4sNm/S9vXWs8kwd/nvo3vsZMj4H4WvUTdQj
c48D4w2wHGjumwPvEbULFMsyaI49h+VMsuG1zTJrT6aZOaEKgTs8vVMGsY/XrxSmsgFqFRXDKK29
ShD7gaHRXaFr6q6GQICNEINttdxWVl5MZAFDyIMDQfC6KZNtyjDwSreh3Kv7ZyWOBjjf5RtDd28U
9XtlJ1CjMRHNJBQEaLHpbTyfZ62MKXs4g4wzUgiyrcHcobGr3hBr4LqL+HYexNAbPBclfrUhKYaG
FKtuFNy3NxVrVSjkqyy7bZvmL+xQPDOrwd61Nslvq3jOumzM+4ZiBMxx5oGqJ9rMuZ2zWef+xs+t
J7hnkDt1QvBt4cXMoLar1XPToKzkoTVro/Ua2LgmTxCUtha76zRDGZDYzQJYmoxFuNLGWVju1W3T
Rm/q7Cfrmnyem4S8XI2JyoBZrbSuX7mlv4nt4V2xEpR9Bg4+VRcSoWi+oDq6iTsDXkxA1W670TTE
JKfuB8Yn6Jo00BUJstBqlKY3qUWQ7qXRX+Z4h9wq25u4RLU2yQAm+0OyyiaJdMxqE1VRuiWSV1Zw
5m2bBj9pMtQw98BAFf9lTJH8gOtERLsnSNYYK4W9b6AInWb1FzXfcR9DLHFTPtdz2u/nzPCYon7l
Wp6roK9WxkSMAlMbaMb2ifgZsiDHZYSyfUV2QE9vIa5EZ+O+6hDQLkov3xreue0rOg5aWa5zfd3U
ym8xehkhUHHsDccHuQTWtYP1dJ7CTeo52Yo6wW3ZfScRJCNOSa4EhcIN4q0bC6Wre6/aO0qJWEaO
So49Ws9uZmaHghH5uMsem979q5oa6ry6p2EVPwwA1iBq5H+ej6gpai0BFgbpemJrRuQoqSpNTQ21
3QR7pOOjLSheUYhJ0BfX1U+3RGge8fPvucB6N2XloTx1PykqzWc3vrWjGs1Sj5PT9W96p/6mZJ/T
VMGjGvG//0fUeS23jbRb9IlQhdBIt8yZFJV9g/LMyMhAo5EaePqzyPlPzYVZJKWyZRHhC3vvxYz7
IDUB69IVnAU4GZ0H4yUMclI+oXYRmG6t+XzkolDtZySjBa6Sl3aglnJLd1hZbfDPdB8z87Vk40D+
z7BRnqwJ9LOP88btW7V1uzBeRyNO83oYsSloPgHf3smOUyixJ/fqe7pY4nRGwzD6M2aeB69lGj/l
5ByKMjyFPed85dTUmzQFi0FCDJWiuZUjkpm8L8E6WDh6VQCR2zdJ4S/Lc9wTyhvYB2gxPZsxImXF
yrVYkyXxjHJ4AMo4tsdykDdppeG5NfINilYSurN9NvQxA5RtZFU0JrA+k5Ag5N6DGFf8g5OawJwu
pr12jU0012Kb2fW1L1nTaLLel3Hs7/i5mLxbxnngbYDXSp+tRm8K65EEMIh0mwWKAavlcDYPM5jT
MN9ju+Qy26eHDKLLrsb1VUiGrRlDw8Yy1dq1WVLZjxxybnZxcyHd92dKCu61HSELfse5zKnwawgz
ZzX2hnnyVA/E9lEb68RtVwmBIt++JsqgM5KfPKrfuqIpPrNWKYTuSp/Kx8PzZesHOUVC/ZaULovd
rHQOgVHRus8mQ55p2JqGJHQrc8ytCBvvJVSeuayIO9gm2vZenu+ZlfgheoDVrZcLJJVJhdLb8+Ux
IPpRLhoxcfvKlpEiyDhtU1usx9K/VhZphJ1GoBmZ0rs6ZrQCj7GvjFG/ysdDDUUjpGE5TtBaagxL
7Jvj/z2QzZQfPaTNlmN8FtgvI2V/QTO0D24M+fr5MmlyMC2iqRdtVrcsxHrnveI31ssp+sJpkG4M
kkqJtowAg+cYvVFZDkft28Px+cxvjACUXR8DcBrGeTVNUbDP+woJfTju6W/sE0GqNipKnuUE4W4C
yjeAKfPHXIPXdtyp3zPQPLSRM3+Ek5fsjMHstgg4nc9YO5syaKxVgFaXBsfVN7t3so2S80aYZUS+
bZR89DkqbDMa9U+KxAycBiDxqr5GiqWjU26bTHt3HcJ0763e2rlDeSWUNlvzu8r20nC7cyZFvhl7
8jilcr9DxbJdWVCFZlLIyJ3uiEGdrcsM3pG7QQMHwoRxYqc5BRlHWlp3zsnPSu5cwQS6h6vzOtF+
/dmW+oWyzI/VLmj6gdupy22aNMtjEGgi6wbzVRv6MgJoeFFpdRsJaHuVGbkpRmC+iV7+VtB1XkzI
ZzjTqsUVkIn7YDHZfzLNmUKyWFQuQnI5t3wI04qGuV8B7g4O9kBYmVC6OE8tV09R34mhEJvcna0d
2W/hexc0p9h3xh0iSnPbpqWzEnEodobX1p/4XrypNq+2pCsLdXhrw2vRFe6rqv8J2iTYt2ZlYhMn
H/P5EClxVm78nQoyezKC1ADR1+f48aosi3ofJGQzDxbLLct2AU7bQKrp9MqFFyvrIw0wijZzcise
Ga9Rfw/ycfrMyl9jzOQgsxtJUm2M5MrtzwwmXkzw1ueWVTH9llW9pXNsPcSE3V82PRbjhMdqyBg3
bdF+e04RHjW/7GudTfoauMXBbOHENI07HVzVpNgvOmtbJnb7kpF0QWllpjs2q8Nq7tv5LNo5WHNy
uvSy9nxuhlEc25S2nB/qnqR4FJI4/w2AGwNTopwLcl1Ajqox9lNTsWhORzLfs9m4KA6bowuAbO2n
XvDpZfJQB+u69sqfKPNOdeZ0/wy2d0XHZv6d1+Wr0kmAJyT4UB4eJu65v/yxVr+56PwwE55/eXVA
UPPsBN96/Cn8jpEAE7U1TV6TLoW2SWNJs99A48mU8uW7VA5rDGl9g9jDiphghT3HU9a/2DP9vRat
84tkwnyZdCq5wI4eSefN6Wq6yCbluYbjQLYlBSPpCobQyakbOkIuyrHbTDoSa9txh4M0CUY2ZdIt
lMdAPgszQqFm92ZUWf4hkBJs0UxGrJINZrV7t7eSXRVnpP4W7Ric6Fi20zClN1cdHUvZxwrZ2ujm
+jWjurwHFdVEMU5fZHV0G1bkajtX08j/Mmh3WlBf0g74F4f516Hwi3aLrc28Rxl0ok628asW4WuW
5dyDGtc6PHHHblj7FM9DuHu+bEcd0VnibHFIU1q3th+vyIYxJZpC2R2h9XRHmE3t0c6TgNPC3Ial
MM9enVrnIsb4oxgkt3Onzq7v9GSWD824myf5hjSOcFp3+K4ZIq4SbdiP6E97yaKcwQCEF9L3x3if
hkNwjdsEJlL+Mtmp9xEpHd+CJntnKPMxJWlzaXwRveRFudZVBIMjJGQxgvrYh2dPZOnfD+GtRSBk
D7Ie95rymWD07crh79jG0sNFk9auWFcJ7vtZz8E2j7DdcQlqXwaSxfd+RAc4hr776c6ju4yd3jz4
jNg+K0VLD+r5lcsPRWW+wj78XWg9/8nJS2vq+E9KoCVTpC7/wB2zHqfgVwfnidhGwKF5kl+sVuXQ
4cyj2zQGCXzmuu7I4C9ap1q5JCMdmUwKLDKWcQQ4im0wdd7AwL1HWUVzB0NiYc/0K6ZpDudKZxvd
V+Mtb4LhNgKjNdppPhXSpXpMXbnp/JbLU2zda/AsV8E1/cpG2r26edKs+7g7J+wF6hpBgqqcd2e+
gWg37247D9RHvre2tezXeNtn/GfkKpphaR2bEoYMn0qwlkbv3118CWkwJy81UUgpPHOyrqx5HaV6
fitil8oulpc4COezxb3jVMyRQkg7FvecZYeakvLojGzepiZN91EdrYy6EItoQhtqCqI25Fwd/3uQ
KqiOdqaiFWEOHNCqqc9hox9Z5mO+bQFZUlbBOposBMA+fTykMA46fwa9VNXFe64NArqb5No+6j4X
IymJHGo9tgW9c1XdXMISFzHEMxh+4cavKPY6euILud7A5UoPEmBrvgxTdkDQVR+mYXZPoV4Pj38Y
EJBkcckzs4hq2IZZuG+LaBuLLj7iRIIky+L/32fP9+p4cld5Dtb2+YX58VWTXANEkfLb9p1qU5sN
4sC+ys6pYbr9wW49CGQj17hearqtx1dmQyzGIDQPte+31r4ifwoZ15yu2Utmp8jwLNTsipmomrNL
yGApSBUxVs0lbGP1ZaqMOHvIzGvTIbuWD2bahYPDBBCe1MqeRsbREqRtxFzSWxgueWbC7o65MF57
rXE4eUW3tSWabcOqmWrU3Ynxc3vKPc0zGM9k/SeAOzw/OD4fgJygXLTJpLbdJnghkJaSuYmMjVsY
/ov5eK8zh1ePQUTBbXXfiDC4KsLp2StD0XJq371ZRr1oGB1eIXv46ClPoQqvTp5aGz1RlsW5mb+U
SZOevKS6KVHnL12Trgq69OuQldsqCw6emqtT5ibjWiflxEGCGRLjrN40nUELUIXUyMNA5+5kxboy
a3Uu7ajhZsuliNWtQb9X2nJZhM3vYnLi76ZiKO/HsXdMXcf/YO25KGh9OSRxq8615x8i0nYPtmh/
ytpAp5REIEJSJ4zOelrqym0urmHTL6RduujBw2IJ4zOsbLkfTYB1rmQukIV1dxNEVBkWqSmtlwz7
LAd6YVR45kk3TY+pP7/0uIgxNceSLpcEDMHI+RgHdnx+QMxoBqNsPYwqPExuMG8LcBhkjwQToDD2
Ua45hmQYBQ4ZAVZENJgL8cNFDESc/m7WTBhSB3A8w/StFVcKfXWRn6CAb+faSS6RI+Uub1NmyGCZ
Z0UiQC+me+CwM/Ba0snQnn0Yrn/1ohxRsRjImc3Hu2Napz4sPGoaxpoDUaVbr3P+9Lbek+xcbC3O
6wVCk+JauP7XyBFQ7fC46oNP7bdwpsTZNRH9GkXQ0XnGt3a3OAJy0uXBfMwTx1rN9rBJBMFeaZ9C
kyi41ZR6CPYcEwtEgO67Z/q7KLCnVQtubaPMqLfpYSNjFT8Sw2xQdccwj6tr4zXVlds44IL8QcZt
IYe1xgkQxMyEo+rewyyHJttIffzvgSoOUXNgxGtVMdVPM9GfyloNp+czMWKsSDxitEJ+QoKM01ld
4L/kowLo5ZC/6zPZv9aOh0YpHXYJZFICItmEDA5xfGPkqssI/woYT/5JnfMaJQI1ssGdr24ie2NF
c8ElhqXY0qMeWFl1YlyeD5zyx0CIiLRk3hoYeB10at/7VJc3LjenKE/Co9k6JVx0q9umnv4d+um4
I9dFLkCkjFs/rotTEqVbwwjVlsmBSfR0HnyQa/o5wCdemLIY1zJ0s7sbs3cI+0wxk/PxRXpYQoCD
OG+9OZEy2oPdnvvu5Gr5YzujdQWs6o2TXAuGMTflFytwau6p9MvoYtAyJBkQQCqgZTNaCcd3CtLi
cZp2lmAGSGzApi47oiyyzNgZOvvpTVMyJwlucRx4BDP8rQwZHl1Ic8zjkmPEwPVq1gaHUjr9qLj/
aBO/f4d2wJiDz+8DNBs6Da9gfGTllyI08stIj0w9Owznxt+bVvxDoiKhwuSr4wa2+HzI+1Vn+jKo
QkHSbyvyMo5d5FhQWDBnQAVI9iXVB+06DyAxom0yrb2usWGPJt4Xg8YaJ7GIti6K7l5W4y7xmagG
TlosQWnA8rOjP37gHITDFoBC+fPxJDaNetMX5URnCWYEtznxjuVEOKWlW24fJWUmRKJ0StjhF3b9
7zProUmonSoC2jMRp53F7rB2tfWAOnLgcaVkJhEqYN28ej60aetvUQFPjJSK+PbfFySVzcIa0m7X
BF26ziOJ9cG17NdEaeBBTnh7vnLqrluZssu3z5eh9uVJTuY/5LdGL2bqPGzy5FoRMZhHqfwqvNjm
TNDRJn28lAmmJWNsblbr1UDfaB7L7CMLrfFvNfbfbu9Eb23t6q2RNc6OQUryym0dOU4j4+0UM7Zg
rSDFNNMj5f0tmUf71+DT33ihvQ4czz4NcN4uiVVziBk5kKS5EhtiH7PJp02Urn8pUdYu47SNL5k2
jb3OuXQLYsBWdYHEnLgSrKQlxZbyuK9MA/XsYGGK8VhZMguFk+Qk+hhXyabvhHkymLkz6Wy5M7pT
/ZF7HYqwRMdER1m7aDcZELNQ5/8UeT0zIIek+uzvSfvO32LkR3XYH6x0olrl3lbu5hGnzzjDsWSV
wfCJgMhxto7JOIVrMsLgUT9KL61FcRSP+uv57PnePMhDFKOxy5zc2yQNyyXYeEthxQBP1XxMWeLY
i4iPPByogYxJxdeEewOHTKC3bN2yQk3jrpid8BLltfMKr3Azl4m6sQazXwEumasxrnyi0g19i5vU
BjLRkddZlPV8mqBLnaAbpOvy4c1NBp+a8fEF4YhwM1j2d2T6wyHEyXQwHg/Pl89nRT0iqKfxWypg
PxfNFebEJ72kQN775ewdiCBBTP+IjH8+A2bhH2UvWAPzVhoz4WadaoKSqeSJ2bGzL+ny6vFoBReY
w+0VkUd7fT6bkgF6Zi/YaDXLaMq8YyUy61yGOdJbl/xX5nkAVdmYDvdakhOaMepakFQ93HVWXrwo
8K6Nm5F4wwKtxhzL2sRfF1k9X5tw6o5jY5IirpMz69Nhbsojn3q5HRL8ETbisffAYpQ699kdKk9J
xjxBi44l01tSOtkiYEJOps+kV2HeVKtBjfaiK9gBDqSHcgegZBG2XgZ9C1Q+T+1LIDBimVgn7LJ5
BSLUvFI7kjSGnoF+LCdw2wxXVoMDXgMuPwa9fc1IFTs1SPVIQODC6EHycgO7/6XgDaD8UwSUpZr1
PxibM1YmY0u6g70aRBO889l2W6suijXppAHqAOUjvjfm9fOruUVAbMVUd+VNzTa2bLBYDHKgOhgP
hLs1vUcAvrVRqy+i6IvD6CPdw2GYk4Z985WlXkLqY0ofhj4QdGOvTzeiN/FOi9o/B/VQMaV6n8xA
r0Y1yxPa/PyaW48hcqXEdx3XayZ6DJQK7rZV19zzzEmOUqg/qsj/Zsyo7gzM9bLWWl6l5TjL2uyx
JnPHv2blAz2ZedAkgzDcSvBdL1MPCMjLMFRNcbju8dJ8cIMkfjxuM1RZjf8BTDOwir0zqfJvO8O5
J/uc4dGU/41JHfOXVi78ZSfe91NVL0s+yeXgRGoNCMHoFg2TWJNNnM5Jfp2Bux/qSB/aHPbjswAp
HqVI29QTCU9QMox7TAQIBu+pu0TmMP1CQMLGezrlg2BK/sgELrj8r1xwhEtyl0FNjc50kbZ7K1K2
4qjfzqnjJtth5hvMove20IXHhSfl9GXR5SF4TYEvC+BAgz2aHxlcNVUW4d3VpPflDoiEDHXGm0Nr
ZXeN3pb2wOI6LsHP5W0cMtuovRX5q1j8FYBs38r+iitBqvEc5N9zhKWc5PmrHBMgcZiU34wq+Sx9
a6LsH5pdPAZgXtPEufz7TAwUhpF94efjiG9d41MVqV7NMh73cCWMz1Bi6PCC6D7FqFFQI1WHbkY8
6QtSOr0muTeN9G6B9ZWPdnJ/vlMFv1DOWiclsexFJWBUJlL4833QcEHIMjs1nM3zC0knyEiKumLv
zVn8Eh2SIYYeXZscIW3ZMLxXxyIyyCDqhH7JZlctXGS8e59l5QteAE6sYY6YlIX9skPu9PdkH8dU
hgh1k3TfmT1NvxeDavCBxM4BGZ2mElfy7NXLoFJIhWwNfYOxd6NpSFqlxd6Mq+a9NPZu2k9H6aW7
tsKDxvA56r1L14bNUaEQW+d8SB96fEd19ZIG1fwzsu3L55pEhRbp7Zy09rkG0nSOhLAXde8BwPXI
8Ijgshihux0cyaZP1eFq9jIwqGn0Vo+mf21tW3/UHrG2mVW/Ee6AKt4Q+6ZP/9Rukv+yyupxWLED
H0q23TaTuBIXy670zIRr2jfr7rPXNu4LAiAKp9j+iYu82/VRMW0Sk4Q2ExUOCxqKLPSI/qK1GlMs
SsbkzvQlPwDXZaSHc6uSwWks8i/4VDEwaHPZ9lb72tVkmTeJ4e9tf37TnuVciJ3pFmaGxR38gL1C
4S8Ic/aYgStuT27iqE3k8PL53vOhJ6loY8x+i+t2WEp7DsNV5Q79Vvuq2ISawhbpTnV8zogLK0AH
kGXN5rHHYakzv7APyQ/9vBsy96uf2Nj1SBxQ7ITZTmuPIUy9N6WI3ps0cF4yojCUtN+i2R7vuYj/
qMDGJRmApKi99eNPIyz/TJpQ8spJkm4C0Rur50ul7WzVl2O8oc6yrhWqrKxmgdFHpJg+H4JX7Shw
FlkCHCN3xSsrmG7dPODULCDQ0EwzNqOZhb/J/Efm7EwISFy4BaOLQlAS1UzSFw58aHPAHRZwDd/M
SEguULD/JE6GPFJjMh2Ncwi0hZCzmRSSoHSOU2a8dvMyEm11DRUFW05DsZk5Fcg1YauaE8JkRzpa
o+jn9+Mb9Wva9v66DSk1B0JjX8kZChhah/nr4Ir6EvbdZ2v/ZZreCAajC08m+6o9PRQI7rJAGR0m
7s4gR3fJiSXOhFodCQBtaVX+v1jwqaXOCNqKitbbKH6GGtDaOCXdfsgd9H00a7+mSdxF99gHOi6y
XAVZpxcB82AGotc6b9c9ErCbR/Y4IcV+vp4ntu9GYp5Ms0MDUDV3+/EQZMQDYXQuttxkHt7WTpyq
Pot2GFWNpaFpPsck8TFewa+H89hnGg1hmI4vVFoBDYjl36fJvoUgfw+SEQ4RA3UZMeHvNVE5sls+
v/J8bxwVzGuC0cspiS7Ph1SwDOeCQQATs6Levfz3MGYZFwkI7ctGrQrPqvfuOGHvm+1VGpXdOz5n
68xVnd758X7WsK8qM2n9+21N3i490SQfwq6Ls7Sz4H/f1sXdynLt9FAYrt7FZtCs0B0wQXH8cd+j
prn3A6SGvsHQ/3ilo86+5+TKrRpph+v2+R2PhzohKS4miHfGCbVuTFMfpuDPv+Xvv49lhhcPcW7M
ZOY7l4Xg/+x9o4g2z5VbW2c3Y45rIlnAgppsuT4FH6U30K2b/McKENIRuRonZADu1iFlY9GJawMh
/quq0mjvyHZe1Y+Xg59T7dP7XoyksV+NuTz6AmeiZcphG5j4Q0sR7WJ0uFtpBO4t4fNaJpItbDnJ
K0KX6c8cpCuzCYq/deC8z251NbqxP5Ky5LzrGU1hK6uebnJw3suAMYg5ubwsbbImG/d/X7Usi3Jd
1z+RWdmnOKyrk3TWzxe60fbJGCvRL1DycSst7GTjjOZjwyWIAExBCKR1tC/mRK0p7rmPQLTaw7P6
b24TMTXN05B2zpb1WvVcyaq+t67zHH5I7kuHWLrW1Sdt8vp8NrcHs2qjy/OdJmJJSKD2ySaR6izd
oNlMXCsXbjd4Z235xZ5a/wZ1Jz9zVufn5vkggvCYWPi5eFtFxA3VY2+fx2qNNhyukSeDNWbY4Bi1
tsuOk8QyDIG4M4d8vha+1e88/G/r1hNHCqRkOQ5Nv5Vc3V+NIm04Luy7qmBn+k6OCjEw1nF0lUOo
0DVUCIn9+qJw1q4jGvaFU/TYoqD3mU6O6ww7PkK2CEgJD5/K/SK2mmq7dQwIerLZmDiMTpOtd7WJ
4Ve/hqNylkVHDgMV83TV8Tweh7Y8+TA5jnVK62TRljpmBXOcBktYj5aqnFGpMvdIrDx9mTPdHxTr
Mpm1/XWkRJpym+su+BLDtYxV2BvuuiiZrxqFCrejTwsfBom16dtHY9V51IzSPk2DVV5RmVgns3NJ
cG4Mkj4Q4QSv3oNE4J6domtvHLOvLo3Fnp0yfoziT0ZOnjEWFxtSzzmN1WVqWZ7ECdEGU/iXCXEB
nGTK7Ep56W3ui6UxsWI2XfXp03btO4UhbECcMrBK/AiDrlgnJj9RZqjNqIjqE+BjlnNUK7R3TX+o
B9+9s/jcpwK5w+izvarLu+/743tYvvaV9agGUzTG1k3JoMCFHMGfzvu7SZAqyVmCNKl4/HYsaptR
mRANhVVsgHa6G7MM6w0pyBFJAr77gradxpmGNy9iTJm6ZInjpmodTFa6srPHgItip7DHG1v1z9Ke
b/lMzy81Qw/kuYtqSju0z6azJMMlW6ZCpMtRwrXQQIKrie8CaW2uhABqTIhgt2oyMKlMABaxfGvm
Qp1Kba0a2IqHkICjRUHvvpFZ+BCZkdHXIoYIUeP4rcCFkxmXpve7pfRN2tB4fHOFsVVl99J2+TEY
xYngi3EzEfxldkOLbDX+qnwOkKmiWc0lOq+5osQZHq1Ddq30fWC4hPBGWiiWvBlhSPwuivGdxXy6
JyD5F31V7NXFpmz5gFXMDBtyTYpXqhqXeYqEEEgYIdYzCSO/s6YcvwWS1HBIwWELPjU1oelLHGZQ
JoyqlTJKks1QGom+zpfSEwvfwf4fCdR1liHvbelwPfLUunAhbCcjO47uVZKWsBypJldTEktArZ4k
oM06Y8UOli2RRws/GjFqQ9CNY3tVm8iMUMNzJdA4HkThbGc7RomePEZ7wYzPrM4Q3JDnXXFlWhac
64h4AmCcXbXKSYFzquYTnJHLkBPVLnH3Gxbk5w62B9UKUjQ4E5tmCjvk6dmb5XIWYT7aW7mTM2mZ
meIo9yjH38z7+LdEqq8uILcMcQRX/HJro7YA5OzaqM/s3yNa3LUfB8wbG/H4Jb3Z7CgAgTAXHh29
sAK22nPEFqvrrV/gcsYlC7i9g7J2aUjf37AcXHdVt0uN31EynBAsZwdXHPqE8VCz0fxNCz8c5S7r
E8Auzo8/RwUisjph57xQPQV7B3V+BTPEXw6qzBCqSRr3gbILhdJlMLr3SVfeumXVsJhkVy8zkWLH
jPBYR0TtsQD/kHbR7u3QffUL+Y5W9AVOEE1g0q/6gNCjUO7E45/w6HrrCclwAWiDz7vNkPR9t7Y3
HjPWODTtfJMa7G0aLfwSiSLDQjrXZepbn+3ISVthxZmQDK58h+7Riux3sE7t1ggAEPv2N+WOtZUX
P23EtvWotrJkg04C8YshuzUszG4F4mxXlaNaWjM3wapA1w/bj7UJ1+Y4jZdlXj5SuEN+3cQLjwwI
V1wphsWf2OrtTVioB65Ybt0x/auJmj1br8MkjV2vWryPUXORLVYH3+Qyhy0RkXN7QnW8cXRsb/XU
XDMMkwtTuMmpyLqDU4eIBNOOhRoCYtQSjxogfslsIbZofiyvlVthpd6iLbts7zsc9kMmtrWjWFjh
xUZW3cloOjaouxaW6aNtNcdNJDR28s4556mD3DUw34X66sqG6LLcZQ0yNBcEZ2wUNYvIbI5Xph9f
HTbmEDqdQ8WBMTjDhE0i507mDz6LMCSsCmtWhdRko9TSfPy4VR2GXIJQ1o9RCohBnmMn3Og5tZZ9
k3/lQ4v3DgC5ThtwvxyFPWpm0BYF6f8gq9Vk/JLCO5v55J2DFvVfzfJpMbrjG36HbpsMf9GBtLu2
nOtFUlTpS8Guk0xwhqDccRpBSGMbNZvQGo7wePYVxSJCCH5wxxYmugiupPRlrFhY9MGpr9gehwMe
4AnbyGx7/HrtvNkNUl4M1KpLdO7xCvHvb0tMa2vO77Zfv8fQEw9N4J1Uq87s+c6Czdbe0ta3pxzQ
DNTSELIvxVRWp5arfRbFpO2wRx065LhF55H+EGt3M6BYXoXZCCeYALYo/K3Cewx4GOB6CmSp9OCw
h8Zb5Eo0h+EOzlfOuRi3+yIld7wcyWyllI78mdmG038OI9pOn1WwdIrqKDw0r8UIcZ1blDHnbNu7
euuTslVM7ZU6dgswGtnGw84+NfwIyLEWY01sihcoJggzbQ1STLNrMQd07U8jHmHs6gB9/oi0ih0W
uQ6S7s+fw7dk8l+b3APNPOb7ATufUc6vSR+4sE/Vvo+zleTKO3uLVM03X+N3mu/GPNv4k8Lz7Hl/
MjtCs2RjiukMYPMKnbC/ZTqBBiObWH4nhSCHyRwok5p4V+dhvbIqRmRIaI/uzzQzuZR+w1jMcneO
6d3h+f2Mvl8fEHPdMEiV6z6CUMg3p8YxC8fklQ8+n3tCU7r+WwsHYRmhK3FYLVwne7eUZhvNlRBB
v1xHDkulzH2bNEF/oT+siORhGMA5kgXcnrVI0lUHNTMYTziWtqirZzSB1IZhF77F5fDPyBpmEXT/
GK0zHQwwJ7Gdp7vaI6opmwEjkZ5fFN9p2B7sjBma3X/YKDEXesre2xaFdC/FR06u9jL+E9jJeiJ3
hrrmlDA/HKrhnNvdzglVsOptfCNlzsyjoTMgz/IvQ6lNN8prX8wPJtdubs1VroMvhNp6oamuWaQv
W3JSGThV4lxQEddJaBMzwjzZxHCykyHXuSpvukvt7kIVpVd1iBvje6CjXVq1D6x7hjsi+1+5kfis
wKRxcZNC7Udg1Y2O/WU3qGJd2IqW0YlZl2iDMkclaLz6Xeo4zrH6F/fbzass6+RKJEaFKyZ0FpE2
TrNZ18thbosNUF94mlnobzsz6pBsxyezfGiEJ72U2rzClhANt633qbf+OBETBz+/AyD8lbokvrVF
eSkAZHKZgl1g+ge25fW+7Ex1DDOCETKj24p0DLcTsV8XjnaQbg6DYrTzw8hYGKIWm9YpgiEyow+t
g0R8DNzownx8CcMCExcMkKo+6MqCOFvbL0rFX0OggR8oma6QYuPxNTNvnfYEO8bWuJNa/dWLR4Kx
HXMYJsXCy/Vfs0KXH3SQhDP6Nwtv35SrV9pRZxOnPnQ1bChGY03rhK10x1ByLfvwZj4AakZOMx4w
T81bd9FPGJX5DZxDj2VgZXNEzzVj6Vyf0fs2C8KRh60WY7jho8MpYixGm2glzG8SDHq1VSZS7TLD
TVIZZD/wJYFE9qT4exC4sLLNvgbPu/sQDRsH6qaEOJ6lHqKVbj4afsNPIccbIsjPQRzMgMPZmeev
wAmQx7vpoSIBTwX1fQzyg1sJEjkcJneu6Deuhl8V5eyq0axyfw7EngP1HhIEDo8B/mhSbEEgeQcT
AN8gZmsT0PlwRW2Ohkmb3pn/x9iZLVeOXFf7VTrq2pCRSCABOCxdHABn4jwUWeQNgsViYZ5nPP3/
gS37V1U42r6Q1BRPkyCGxM691/pWs5stDEL9GQGO8kmWSmnnZNesDwNLmal5Y5Eg+YYU4OjWsc7b
Q8JYkJHbTi/WAkGKerfslHlKLE56OT6B19+7c/itoXAsXXhoFeuII76qkFtRzraH4hjbe6wHS1V9
W3LnCp10UFgOmInIiM+RyWYrcrzZ1o+Tnd6Q/PnYW8WMp9B6lvV4XBpxHcv+OWHrwjtVPy5pv8/z
Q6HlT0KYPbrIVewMbIw1IteplKsn6shkS+hUu9Sp2SGgvqIx2e5JcfoYneK8xDRttXkJFiiYRfuz
dqOTSsYskG16M7v9i17oObri7wzFsTFQ8AXoZfDc6zj6gUakzqbhLvObwQBKne7qWGuPaagFmPho
Z0VkXOVu+FWXsXsCZh55lZgDuZhkhBo9tWXnerojp02tv22D0hdXD98IxbmZO9c5lHP8GCl82hXm
vn7NfdN4z9uGAeACVYTTUQYI9Xa8jGb8uXmuj8EURtMxPZfzol+Ushy4pCOSIYoVFzdu52jfFhu7
GnLBQx+aSSBme/RmrJDQWMrn0jC/dlEI+5ymUOzg3jHF42pDTbZbokHaDN5K8aCFEeVrUZ6iMLoU
+kp/a2Z2aNZ7ntmSXvUKuYsMX1bmOMCL0fTDMxugZ2cyZj+qzZOyxd0s5G2fWc7mIjq4Gq6MqnxE
eOPgoaou9LFi1LEcoryhQ7qw+bNL535Z3QNK22MSkzTUcu4ip791cu1Ss+ObBMKuisJndhM4xftN
pw+6UdUsWBnO6cRomATl9eUg4ypAZtV6FW7Nadl8Bk6HwjG6Fg2Re7Ju64B9sOfOAv2Cov3U1/uc
TtKxDzefkGQdIgp55xhp/JhEEETW4cbOca92Yd+fBI3MoIOX7qN0cs+GXkBjKosbO/4QliaDROjd
0bDm+UQ+t/IBYJwbeoMPoes8oY8+G0szXQE/MjeB1IRYTlykI2SeqA5pVcjFc2b9VLDo05vA8fPD
nkxnx47ivWz6k1HJS2Ks6zWPd0Wr90hRjrRG0TdnNFvFhEGX6HMv6crsgnudxvTXnt9yntfoShfg
TByq2WL5JmnxQarhRWHA1eKXja88cJs9zb0ptfyB18s3o17u2b8EEgAZWJfbiJurL+Wdi9GFkqNg
g8R8TQgD8YbU3/PQuoIjeK1bV7lzTMjMIvelAIMf8yrqfopuAaCSPfPqZR3qs8sEBUA3aPt4NCG/
gzcQfePzE1/q6A2H/WOd1I8kRD5qhgHLyEmROw3EDVFc8043BNNQnY3v7J7cBP48kq06nDFZOWW/
K78WceweDMdhGZGkZGv6LmMzi5ZDsGyJR8eVjEV6AJq4wygG2x3WA6QPVjqzE3rNk802UwGjtZuJ
fMuQcnnRsK3IlISQyFj4xVm/NzpZUzVMB00fO5xITod2l10tNxcFfVx/OPQDPa1yDgbaKdZ7kjFy
u2EZ6xi3lhjghKHMa716ivL0pded9xp1IeLbJTBWJPZoZW7LbHJwNPQRC6l+WyyB2/hzbw1+GDop
lhiwZ5a7nqDgr7RDMHsvy3s9btqifv025DihEuscMTS4gJNQj+mIaMSYdsP8aozo0OrBSIKmZZpK
4LjfyzT2XQOUKRUrhvPd4hrqkvlS4TV0wXaFiqTf65mXypE1rSc3ddbRgxXtjF8svxdtax9hg+/Q
w8ZBI7NndNqP/ORyt1nsUJus9MiLfo+3+aEZ3Oe4wcFmDfrIngB7Yaab0T6bPhKbsQ+iEfZPFKD9
ZAZphbXvU7eBVbyyM7gDOK5GcJw+Xehl22tkefxcr63lpakZeZn8SuVl7NzYvrPiIvZci0Z/hwCX
0KLliM4U1ZIBXMmmQpoWucdaL/w5D5+cnK0bdqLCju4QM34jPZP+n03fxmaZig1T7bLwFQ/a5YI7
fjfayYIbXr8i8furbaXBFNvHLYEUXbR5jtx29A0m8K1dJl6mI/Vat87VioK2bWmXaFKxVx8fyoTx
JmSlZnfcT7LG0zY1e5nggY9XUqoWhtS5sk4appx92oQ4c5K+DeLWGdlJ1a/6ZIxBMRX3ZiiDuDLm
O3c1rk0KUKCRUcbIEPMXj5L2EtqdvU8648mg+xbYSNZDjeqVXTUxxtJucUQpv+P1bo7r4vexduHq
M5NWBsxdMveHqLSoElGyIkebvLyCdFJXSaBC42z2AvgLGnacT9i3ZbU+GN34SLHDWkMqO30dWkCz
8jQzZ5/cth3Jwfi0U0XUT5/+bFYEJu5SH+uwfhVGb/t5hmzPcJpnvUovMk6Jpw/Rqe7tC0ZbN+WA
f8uheZXDL/tcHYZZ0We1K5Th7n3R5U/zS9X/tPNcIY4un6CqtJxkgr2UKmqESRxlyHmJEIownhSz
p6BZuBNdTXfz9XbTiE3iFmgBTAy3ec2t+oAK4tIkF6kXmXvWYt7tU1GyjSL0hBfaXqMK3Hcl5r0k
eR6YfPnbBkFVmG2QwFxX2pZdEj5HlQwgEkH2dWogD6t81rV82a0NcgbzfsCnvhvQ73gMvK+cNqa3
ZO2dYpqAZrc6ku9uBw/kFM4LfS4hOaqkoH05XSXorK4yk61tK3AtOVuivWHdNWabBnp1FLX8Hrnp
TU0U93VnrBfRisGpb1cULy5Gop7VJdNmhsFxcsdtRv4MsCZWiyUDxjHRhbiLi4IMPxRkV6yNJdpZ
8GIju/1ivTbR6T2szvzu0A18EyGRyyq5hpwIOWaIjf3kRuzCJveIsPBqzMbS1xe9uGsmfNduBE6C
t/o57OTkt11X7ht3XU/GECcX08yNpQ/mY4ki3Zfcgpdxwj5vxRODkd7Dl8EYVKseUXJRQRTaU9yQ
cqgZy+DHoBMupaUFLfufZ5A4h0yzwqDPAmN0jL3jWO9pZVo38WsjMVR2CXWQPZq+tHknp2XKAxij
PHZctV/L8AMktXYtCYqg5hbdva4REASV7tIoE/HVxMLvs0l8FXUq962VUtC10VObG14Zqo4496m4
zmjc+Axf8sushpSW41PyNR1/FgTqnb5t6afIaC/XxLldy3zyZFXYJ6WnlIt0CUK0Or4UyniK2+WM
ACn5rtWi8fIMnU1vt9dW3gQr9n2JJGRXidLaCcTjZTU9Rkn9FSNGcWKydq70tThpsoAItgSzHL/m
Ti0om9EMlNULmAZo8HbClncqf1bou/PYvA+X7G4G3xVKP9TAKqScpZ59EjUt8C/YuXu3Uz+tlh7F
nBUBEkqqY+1pxqt7jfbjYo3cYz/l85HL60Wp9RAaUeWZ+gY1MV+NFoU3TwOAknL0EFlFR42EooNl
14dwam6Wpnidk14QuURT3k4GzHfJm53UyTGy4VjMdFSDOVlvsaAW7JLTbV3v4IBoXPMhKUPPMmgG
Tz3MoSS+EBOIgQTDpeoyA2mno5OjzRPHVUUsVcZEcAKu1UPiX6M8wf4ewWgfHiaXP9zp66s+RUM1
3yeVuoomseexZ6c02Q9pDDOw3zRBeUgslJ6Ge6kNhIHQJ1zzyqVyOi16nR6GFVqWLMuDHs+3Yzb4
gopqqhfFxAITeIuxt54fXdBcm4CDZMNUPSEH45Gkq4vIrTzYGibacFkSX6qZx7/WL8S7YrTh2S2x
bKiX2IuSbBPoodzrM96VyORcM8m4xV3g2xNKQCH4ZB3+1Nq4PhHYetvBxBlcdslppSHUhRGqQ9o0
0tnXVvmqJvcdybrG3E7d12H5M2us85Rbk2e2NY/5ggfYrJZHx5LjXhZ4nkqoNKj7GYqE59ZOwq9l
Nx9Gd8F00ZNLYa43FjXIRTrRPuN1jg5vNrx8TE7GIjoP9pfYCbvhjdVPlwQtb6OH9oy++rpMSmPf
VcNLImBpjo6pB5hbmHOarb6rNyFiPcMGwVHvkyl3RJjd2uaN4tH+9FVu3R5C028X9CU7NQAfqYmZ
2AM9u5yEWC6pKAooSxfNRGmv9X6qqTvA9D86Z3zlHZoApo5i+hmsPFJQhaUxTemq0hB0UxJ1dj+e
8ABfVdD5cKIwzual6ekRTjMo3KBStIr2XgnSJ3UZxlBZ7ZyKM+jOCIgUvTW0wl7cYFJGcAmYXbcK
muD5cJNlzwUC1KshFOc1JHIQBVsUlKmOBroJCqfSXg1ruZjVOwHRAtQzXuwVZGxQjAy73ZaN31Sv
gTuFzBi7o7vpT1Wpvekh+BNbaIYHDN31YufGaCbCnup52hWa8TOe4nfaF8PR0ot3aTfIAXJYR2hy
t4ZHw63V3zYdRJCeMEfPdhEp0g7lNYaRvMX+6JeJpHyfsJTPTG59G8H2XJJW5FY8Z/iLjjKU2RHc
bOxHo/XO8KVHM2jvTVccbXegi2OE494JqO4wny+caF6iq2+mxbOmzaNvVtWyX9AUQUbKNJYmS7le
UhSsiDY2+sG6F+YUHfFGj4eiPptddAS7BHrCLg60EZ9dI8fxYdu4EgBG5Ut9rSbB8mhZe0vFrwx/
oOHFV0i66HQ/o9/j7y7Za6Vj/1yX0WtlaW/YXiQoWjRFlg5LBZoVwLD2Vmvg1vRaOwWQhwbAUknV
RIfGKDJv6DPkjKL1G1u7Yz2+THEVoxt7LdYQ7H48wHIdDn078GRoYX2WG40glbdFMbpePZnptX0Y
5vTeZm7CE2+sh4kzoECgdoKmQL9Ol5rG7VvBYjUW3bwy+/SxKOmDZ037JGmnnpoyf5hUeULox/D8
mda7OCMeA3gwtIY/Y2ViQUhwz5sLajADko4w8d/v5nV5ScI0uilxlaZCFmyPEmZUGOF71R9Iw2HC
CQRnB1SJJsbWK5/duxDrqBc1VucFvVnpQe3UcFDHU1HAsUiq7HXJNhLU6py00I39KSe8uqBBIepy
YUzXBYo8p6EzdPybNfvTmePc/BnYSyG+W8ceNUkPmNQWJ81ssBxpmNrbsUUpQEPG7KjFiXcv4RrA
DCrSm0JlWaA5jgLA/bh22lniBNtJSIEeFoQuIBXmYNKqO9qsPlRC7l4y7myRKty2JuK6ccofF/qy
J2dEp9T2mdyVLVPHoibpiWDfZprmu4luW9c1xqmPU/Zvic3S0wOyLbSzq9uPtUDyw7toPSN7el5B
fiWFyr0QeQ5WDFCPqmfNS9ifs6+VrFY4L53O5W8rPkSdP3cuZWiGWs2ngnpeTes+1SpjX4iShTF1
k6NoursxnV0AdMsCjog6tQ8/WLLlCZ09BUHLj07Z0xEmO6EEtH09hAMgapO2eDdcUqTkN6hmkZIb
jQ+wANs2zdPF4iZszebgCoHHITm7Cx3pLCvvowVeFYy9Z+SsIU9l+DSE7aXkRqfYIPsdAx2vN4Qe
phh8zNLGLh0thN7DWWadBipmMjwkQumhXasPd0gebEmvN8xdmi5jdFlVsZ/ZWntVMi9RWvkqFsx7
TRp6uNaMSyAcFA+oyap6JA88jdjIQMXaj6AUd2KyznLVlTfi3/TzsXchTqQPNEmtI9Vcxi50byZ5
7K9zUrMOjtRWhrWTLK10nGmlqKk/00h6dfuqOSUtRtVscRw2WGecopD2HZz4lpl7ah5uVU2bsHOS
q3qkUCoSelrVTGiN496m2SRPWcMepsYGbQ42TBO1oS4A8xhp86JL59qcl2FvoFcQ+XIcdRJK7Pgu
mZ7SdfhW2Zhyw577v+4QGnQC684WZzteVQPywUpQ+nPLXljMoKq4vA/nRPfXbjjRw3ZDdpt9Tx69
mIYbA6ITgfWLNKFILaMCdaNgznep9FZ9gYDcYuE12dJ2bDx9F3Ekdcsu1/gZEAgxazkEO0Xi0o7G
hzR0whOdcYOquGuhg013sUam1Dw6Hsq9XVKHd1FeH1oXY+FcEdQjZx32Aet728ITt+EvLEue+eCZ
aDvG7TXJzkEu5QZJoMzMnNfCtsjTJN1s4e5MVEvkeRKjYrKZa5bNxZjT0YiRtla5dQV7cGtbIAyP
myuWS3RcgNIbdUQBfOekZXgzK4J066F/rNhi68Z8icbPOnZRREg10QdrMvqow1jUV9Q7naIKt5lM
mKb8WUc2nVrNfG9uXFfDFBHuGx2YUi959jRGcQQbDQfCaSFy1QXjhgTEdTxeVF0vd7OYv9PxmcjG
YRGxu/hyzoz1lEUsPhgm8m2E+HXQwldkXYdY4HN2lBbuZ3z65IF8dVV8MaXmkytndVS1OseG1vrd
RmwqS53tPKMyg+yBfeeG+V4pG9cIMlX2cEET9ud1MBQKAd6XAKZAg7kWKL5svvfykq0KmyBG9eu1
61jaFRYaAsBLxofOVuXjyyZwKNEPSSbPMQPpU9t0t0SH3WqcTT9V8FZamfqau5WG/BlzX3ssbY/t
PBHxnbzrdJfZfndYaIbsfdQIu3fNhmtk1sdSRtrOdLtXBs8T8l62LrmBNotO1+R0sPGwyWg2bc15
lenNOBG1YJZW0DWjvp/6gCk3gsO1H6jd7R1kXQoyq3xMZ17sQ524vuKGTgsa+gVhbi7TmpIaOejH
9EFVITvpguraflqh3QzYQU5NNH+sU99z8XnNfs1sXGg2PPmocomYZluyWzE4UdSh1mEHWh5XeiD2
UVnlT0n0HOPHAgaQmhCfFYFmue8UBndjo4ECiln/0KJ80PaiYRWVxp2VrfTFHCUvK94BvMDDXVYg
hS8I2miJODEVUmuDQmCn7Pa+TQiHYua2Xqgw/0G63AU2BeTekFGfSZ1/xyI0nnpDyYOsl51TWk+F
kysP4sHJBhdsJ9p1WtanxaBdmZFevyC/m4pefWfY9NOM5C1ZPhU4guJJqKrw9coZbvN66g4C1fbO
Mnirw8EqeKyY5fSMwLlNb2wkuLT2FJEfatqlGvuqCICb73DAq62usokNia1b6P7RZSWtqA8paeIL
AnfQps+JJs4q7l/iBcUrnfY8cCqlUWSFNDBZNo1or0+y4+HOMK6hKN1q69EwUCKWtwusHBQKyX1m
EYBJCK7XTeBDGJWWIqWbGbIzqPvpUWKR6pZTLtOfiPI8e9IuDINn2Ynfl5ZgWRZXYc7f40M4DvTC
HPWB4Co56pX2wyK9JJA9NlQMPF00PKssfiXSnQ0Kfo0daUdEFhV4IKaLtSzv3aL7geyZLhheDCSZ
ZUG702CMrq9Y+E1iARj+cUvvSlvAImzUSeOipDj919BBwFi+WqX+qs9PY1mnXlyyqzZGfSOArceo
aS5ixZ542DpnZHJkKI+KaWZ4qY+nmBydUXdw4TBsBQjB+gh1MUoxV88jFTPb3N1KGHn1U8rsMgP4
hzU2S5lQB4pQWtsdoXzQrlBb+rHQ8WRQ4JHhhSRIEnjadFC9QwYWCSSMImnYr0K9jAt+WYYdfC2A
tZZ186D0irpwDQEpaGGAaf2GwmHci/Qa/s7Z7cjWaRQ1hSoWioGOi4VBAkIbyo+uyE7RhA9Wk3rQ
LuI+R5fJuVryfdvRkEoZxiclzXW2okSIxSmOCEBFiYWHciy3fgcROAguL4qSQYmDi4X619wNpc32
eW4OyZIouHEQUeMseoQJxwy0NXvfdUj+HDqNwXQGxA8g1JRYZJI2SDgsQREwgKGzVJ0jGEHmQdse
nchqvtSGfS7CKSV1zeDtWmOBChXqLDwmmwP1Hj0tHhca/GZpPqHnc+CL3KKvR5kcV0QgZO7J2pZX
pXTembEF2rTq71BuuqiqCtZ+k0Ee3LQpRiUkW3THSUrbmR7/dbiuBxYqOJFNbnk6EA0Si9c90X9o
LdBJg5x9p7o1fUdbWzg2r8lgfKTwPXytM15S6los4Whi1wjQUVjtarGMl9G0Z/OGO3blREfGuCW6
OCpI4+l2SNyXpDqvMj/LbkFIu4Ed6U7ScUU9UbJe8zRcJlMByaeiT5/QusjHAbRto6yDqfkNt6kj
OraWeX8WyI0R4ecHO2eRH3Bc7hIcdzsHY5pFxc5cwEb3EA9PhVQMxbZTN6QRTmpZ3oCki260Wf4Y
8v6iRkd6sFOZHwv7ddaZn5qTJU9WXV3bkClP/KYt5/tlGYf6AQG3m/XxoUkkpD2YqITS9ldwWCkI
sywJOqk/p4Njo8Lt3uOWeQLrDJo5q3tKZzYPRWG5vHZ5sMLyZtVc+s11cRcRbpjkizdRcJ6JEMeu
ZS4241EUppON38FovmsoY1A64DpOID8kyfeikiBn3bDzFw0jIRe5hD0JF4owGsSVfTCVpDPqhf0t
41WNsHJCGbccdFPL7lPcQQvK6INQUH/GrPI61ug9rf6XpK8dOhr2dQZLsLUm3sQQXSRbgN625lOj
pwKIMCqJcOCfBDKE1Y5rLjh5wyFEV2Xdr9CPTkPMY2UU8X41bJrlsXVd8EY6LB3vPJPtRZ7luOXy
G1lXzUWaR3fdAqDRiEk1rAuqn6H8YS/NoaOwigeD6Ws4mxdI0W/Csra9uWUGTKsAE5HVuTvNZv5a
t8N0mzCI0KkvxVTHd6TGjmR7giVtOy1osEtwNVlkmuFaFwlM/hkf2MXcFc7e1QFNApdB9aLi6lTG
9RlIux1UZl57Zi20UyTFx6xr02NsAFcjtUnChjjToqn32sSatngimW5zOZMaVUZkFaDCCFttpxVA
wdoJRYe2HXQ84TPL9OKA4ij1laNSrB3w4RQNiNWGvM9KOTJbZQC19WWn+Dwy4Q5mbd4RMDL6AOjc
6zjVT5ZANxtb5S3tmw8U+Ka3VKzWTOmHfSaR9IlQuw0jTFjhsl60pczO2/6bjvr4KKgALnUpYVto
SKuyJasDZVDwatn3hoSOgcSfyH3UGcL4KcmmjrNFD1jDDytBrryl8K3jWwzJYUet/A1Wl1CI2+Y3
RlQA+6tvzH2I2SnWhZETBkHnz4AOk965BqQise0XSUrClkuwcvU47bdKX557kllYye+Bl+yKgeTd
LZRlCw1JXdIPG8HfpvkKRcL29ZZT9hlOtn1g+4+u5ls3ove1HZZsIYBV/XVkkCyK7KTo7vNqPkdk
Km1o/0ZuYrziu1VfGVn2ZOvG25YXswVerGPM9ZwYmBk/atNzjfltg9xvX8bVdCPC8JOlzyb8+xbs
ghRkZ4T9zWe25kwiaDWkN04CCpJUGHsiRyWaX4FTb8lNpVh+zrl4RoFlRt1VQeCoGJsX7rPPg5nn
BzOP8Fdph8EFtswttn1riyTI9PT7FoggzZiNjLVH2OKbrvu+WjYnAph80X04hQ5DZzMY/xkopoAN
51l5tR35EOlvU20euyk5bjkoJUkwZj29suRA4pwUYCx+E73fQ2Ysxy07AH7YgzY/bB/cDiQnXmD7
GFC5nW7397Ehb3LEk9oYvmwnckvp6JL6YxzTaxMtq0EWwpZ/MBooc+jKA4GDUq2YBsg7jTil/wpI
G8P+SrgknpBBoxJOMz9ry2HoF+NQmd1nozEyPv/vgYiF7VvbxZrG0OeBYUzUv3fdfjvKLT1nBFUF
7w9S0+BvN9eWrOHk1XcnuYsnXAsEXLXQgXYlqrB8TI9bBOIWZrnlaLTCPdtDHayCDOAt0BFH7y7H
ioMbe8tB2mJIw5yRXzTttjSILcphu1+2cCgcQQh85MP2OYN4k+12rHrrQUa8vLdIj55QkrioLmoU
JtsHQojDFLnZmj8lxKDEjQTNtrwZCGuwxN9vQXgD3LaH7R8gJH3+QJqAdDO/bV9u2YPb/b9lmcZB
2Gt7LYUrQuBKR/j5Fl9aqdNEa3IhhyV0xJuZmBf5IoKqnn/EWw4DJ4X6fKcl0wMoKF8H2x8S9IBr
9r1uaDvhLFWd/R5vgQ+mY704JEK0bv3MaLsxoGTH8Q04tDes89+VnH60JIiE3FerSe4fDUPB/zaO
+G4Qb5Znww9ATt9lzQldCyaRIr+2y/C9GCExLYjpSQEhhPlOoRE3euP7uMW75atOmoN52ZDzu/1h
eohMgVRnPEef4b7LMRxxdjvWd4e4CPa937cY2VFpdLTdk7JytizV7RaWuX1mi3j6XMN6CJLjrDGc
5WC+/PHv//jPf3+f/yP6qDAcwb0tu3/8J1+/V/VCTmDc//blP47BffD5b/z3J379/D+ek4yn4Efy
9pefunrYP/7+ge04/vun8nv/eVz+W//2yxdB2Sf9cjd8tMv9B8E3/ecR8Bdsn/y/fvOPj8+f8rjU
H3//8l4NJT6i+48oqcov//zW6cffvyjxeYb+PEHbj//n967fCv41/60s3trs93/h463r//5FWH8z
TEParmBOih3Idb78MX1s33H+ptuG7upAQ13Dsh0hv/xBFEUf//2LZf8N96Fru4btWMo0Lb7FnObz
W+bfLMAIwnWhBijbVe6X//q7f7ly//9K/kGa123F0L37+xfT+PJH/ecF3v4uW6fn7dC0kiT/6jaE
Npvvv7/dA0fi0+LftK5dkFAbOrt/B79BEhP0Rd/LtNGd8Wg4Ik2v+yqrgkFdFLHZntQ2nuHFw5AD
X+iMv8aTc3MhlgZdx8iTFoWORNskX9mVfmtkEQVrz4h1zI0lwMx3P9RVH6ROfydW9iNuMfdMmtNL
pZc/nRHjqltrr308UJyG1q1aO+UtqlNXKa6sGj572CGprWwygPNnVyGS+Jcr988T9K8nxHF/OSHK
pWMjLNfES8KFcVE5/XpCpJmF6Dxm3UN1vpx5sz5NaY5r1rZCj6mrODYai32Zr2zjoXSAzPQM8cjp
tI9tzwgjV2Ck9Oqm63EEUdN65VQMl05OF9C0s4uhRJqXt/Dx5qG5spI6Dpj8MLgqXGIAKFuPQ+Og
F2oO5fg9dqXlNZlzHt2SJkxFFE0YPUtVrvtuSNlPMw4eeYAPwB/fZYleBfho2e2Rg/SB4ba4SNzq
IoOLsuvwCvmmjKCaAQg4Z23BrL11sE9jXPddVx30uQnPlijbEwR0gdClO7cz/a/GHsYPjMM0URF/
m2n/jZ6dQxf02k2kuBQ4ylxhzLsiR8e+QmQK8Ji8L5+QwfW2dJ9QsD/miOkOtiU1zN11j2w0Y0lO
ww+DBm8itc43kH2fLApU5PdsWfsQXmG/jUW0Xdcbt399kW39l4tsE6lhcru7lqlsW1rgEX+9yH21
CC0n9NWzwWiywcVUZ2lssfNJ++44GEY0OX7A6h89F2qxt6DB8JZk+ew7sNwzD54zq2e0TxN3WRkI
In/eOXbFXg+bixpnI+jzwV/7mB1oGS27Ajna4FB3SjHoO8IuMx+A2aVlFk3gPE5VJXFU8F9msflh
4AbsCvgaFCDP64Tg1tosX0tkYL4wl+KSqTfiOG5BUmqRz6tG90yC37zM1KGV24g9V2IdkMIfNqHn
kBa37FxsTGEp6N8cwfWaT3uzMS8rVweCOMvQX+C3wIFrQS6hbiYSyNOmdr5sNHZmk94epnC+6yK7
JXWGHEJFv9tTTdsc/vrCGNvT9a/L0XZhBDpz5TqOdC1L/XphTC3i+GJVs9Ui0hl5hRb0zWPcTaCr
CuR59NHE2ZxzACuyO1mDuSULdJ5tIWrZZNWg+l1YINNwqHL4dbo8N0ILb02ger7hWFBhVtYvGZkt
S1fbB399+OLXxePP+4peGE4wZZvK0rf77l9WU0PVoVgnjMGfC4QRGdVu6szUn0uJQp/0GVrL2Fw+
byXCYEBQiX1aSTQfMfBxiMS3TZOOPkphEpYyUl9Nk61A3yNuGU9/fazWtrL/eqot3cLQhbnfcmxA
Sr8ea9rhdnMGhj8hpnPWFoyZg8jpqsDOA4f2NG3bLiYUeWAoH6Orc7SN5iWs7flWpNVjGDfnddTX
PcCzwqPHB9okYWHS4BOBxSsYLsfonkt6FpaFKhBWB/MiQa+zKfyK3LCl2VIR6pc8xOEOA47+NgL+
qqjlDtcMpnftoC8VN4HOajRRWWf0gA7jSMVcvEaNgjTl1vdiWzeELB9GdC1eShh6IPPpaht2XmLr
e1KqxZdgqP6oVeUPLYqvIGSz6XYy6ra6K/4sjX6pjP719SF4m/9+VmFNKcuQuu6Y4vc7wFktslPD
BNPJzIGFtT7S3zOgmZEvtKqhPXfxGdfjjo4PW/ZAZgsgXbm+5khJPo/VkTykjr1erC7FW2n5f33Z
xf9w2RET2ua29BkuWUK/XvbEVHNEywU32HZsTRhXrFkIG0MNC6wgRInJoD/WdCFDtZCLMcidZUnj
7GJd2Tlk+NCxcx9J2vjIi+Slzpnf/i9HuD3jv92YtjSsbQFwIO2b1q9HiIdmqPGtUT6rmGW3y35O
WYLtLYHoP9xlMpcg72gxqxJxhbNOGSkAOJPrPIwOUgNdABPPnq3YN8hB/OtjM34vl4TOo41+Buio
SfvB/O0Bp4cUdsUUDviZGJblCWJMxsyBPjYBPH6L4oDpkd4hA5T6N5znpDbKdAlk2OMP1URzrKeI
0RPDEt3gBl9ymzSmWBG6mX6N4uFilBj2AfU9/fVxC+rV38+pY1jSolzEdKv03194IMIAkZqDZ+MG
8OLORY1kG1eTS7rEQFeUd7sxInLS6qN0h5+eJXv3f7muxv9w5zkmd5ygi6ukVL9d1yZfmTUPxFS4
1eNsucXBHlgv6kHgWySCUQ3kKwzXGlvby6aSh5rd/8RxeylMmR0UoBEbUJ37aR5/s/N+vsXKH563
m5E8LXFu7O5CmENDSXaRb++/XnaFF5vS+3+EnVdz29YaRX8RZlAO2isJdlLNktsLxpYc9I6D9uvv
OlBmbmJn7IdkEluyKRI4+Mrea8fZn36SX68Cpsymb3Ix8MCy1hryH8e8VaN4SQtB0t7AS0jzEKb/
/JfIxeM4z7t8QVm1FkLrOR+ZxnRcho89UsbTMoQFrZ/2F5NT8hKZtQn5sYebRqc+eedmLs4t8K8n
pnyff38J+L9eApS0nuCu4jIwPUt9PP940YvhjgTDcFt5KfE+hERsohKBBFv1u1FWr1SEJyfkFxrG
yYgcsIzMaF5b2+xRLvPrcAND/F72A+TNz32E1RRZmH+opP2mcY5vWlX5muQCsDWlpveAQJDMOjFZ
QPZHoomJ8ADvkYY1eapfe5oewkdZbeKNem2rhJK24iTPPXFFMdqi57gvjGmknKGqAqzwKiTcsaVK
9y7OPpQJBQa8ZnnGQRw9xkx4d/3UEcxT1T+kcDZl0mFoybJeseie13PLCZWlH9up66H71OeG1zfz
tElyC3vplOFMM8lGKMblI0aUfatnJH8JFgWzqkXyGhxtCIRi0KpHZonL3rV7lYrpbjXN1NhI2V/L
wTKeEgM1OrNJpjpNeosSKpMcdtc2Zf+3kdJu8O9gn+QKhb8Zb2p4KRwS7WNNjh1/X2v+4cwS//HB
m5xb8Ns5U+kyfzrxeetTcrsh0FkZlG+90KqrQeaFRgt0LX5EQ/TUuA1Ym9L7boOFPZsTCU5SYxSO
QLHqun5nqzCVwVlOpb48W5m/7DN33g6wzxh8h4+ENn1O1cWCCInf4iegjhuDBjSnMZBHy5ziNjMr
O4U2K7RGLnBRTcbYkzOHRLkg9VfP+aFmcOzRGFW+OWwHhjlBPYvxD++G8Z/3ruDJ5zvcvp7q7P95
G8is6jExa2ysqwXZnjPuTG9ueRDH9UEzxkNoO94VMOwb70KEIYX3DZndLosKbfv7O9L65aU4TPAs
z7JM3xE04j99ME28WMhEIhjD7nCra3oFYmCTxyRL30JTk0fd+rq2RZXf8RA2PONpPVCSkr6E3uSa
JO548BbHCjzj1WLQnrot+cfh98l1vQOxOXhi7HvTqAokhhIPdk3m53DGIdjCMODzyls6ktYfyO4w
zPrw+x/P/OW648ezXBNUgy8sB4Pkv9/pilPNiNGksnGZP2bsMQOzHRNMxYiNRc3WzO4yOPcAIZku
7jut7AJ75uRwC5hUAGIiojXT9JhF2QcRbUbOtYNVcNP2cPXZr/NAXeLX379mQz0H/1V78JqFazB5
AaPmC/en/qMrCmLWdUZ3sWYfM2jicqmebY3xuAa74Vgv4T7yce/M+CSod6W/GwlQuOSa5NkVo6cf
2JD84TWpy+Cn12RxCzmqSKcg8tVl9I+DuzHzKQVbP291nT1nr995dX3iapgeyNb0d7mIW+a7KJS4
BzGG6EqYDctWIzLaS5f28oeXQ3n9Hy/IMaH580Zx7a7X9T9ekOH2XZcipGJm1JlPdYNcPB+t/qyZ
ztmXNQszG24xk/py29iGGcSMwVghcGQSxI7U2XMaDsfB30dYAIMxRs/eKvOsugy8wrzlYNfhJHxG
ms9EIeJbbNcPmDbEu3SkGTEa0UOzyqxTi9Y+k5z0Vvg90pFfyaS+sGEvg74kpNHyFv1eb6qTaZQ/
0jaCOu0gguEfCNboP/ZuEWGRok9eH4UpsVmBKtwQHt7XVoPyqSDax2r8Q6nJhOoTdLoRM7zFTeWx
zIpoojlJWfR9y+xYv4xMRjaZWWrPs+++sHt1LjMAymOTjt2nMh6/VAXCuLXwlmah70h2YAyuRiYp
tpnUfmK6Il+mhvF025e7LkurC0hBue8M97y+dxRt5UYOBpwHpxZnspIjMmctaxw+m7L7WKCYLpb8
A+RVRkixc8vH6S/gX/tWuP2l8sHsSa2oNzqc10trWzsSa5frVAzlFSvJiT2GtifIDwb/4kYPQsVA
ND55EzI7lr1vXGnuWGBP1q5sWx4AZBAd5mpwECPmr6J7bT0/v7URs5BCj9ILSNOJ5oF0hcXUiiPD
vb80rAw3ezQPdqKaRgdIkZjxNmBlvS9aejdjiO9aZ36IB6S5/I8fYM70AsBQftA0EN/W5/ZSttrO
FtBZejkB7gzMHtDG+lDVW8s4Wt7JRq4TtzAUTc+nbJlw3KXpuGO0o/XtaS0bzWJC0VOFZyT7TGiG
LuBvHrYxtB+CKpNbhlgKhdLc45lgNiORVGzhMlI2xOlpIbCM6aX2PFjFl7hDAr6OLNYZ6diRgB3N
laJ0fjeqBPW0154msisuzO3RXg4cg/0QH3zzilpnwBNe9qw1GaPxN1ga1yTEEVV5RXaDYr5cAqmT
LZCFEatmOu1hdLpPDQ8MOdXd1tZ88lU+ZkVjYD/iWUGMH020utQtonWw5XvewUIpAa5Vu2Vt+doa
4KEc/iHEbwm6vjK2dmI+Dgs5OLWmMt8YDbD1Hz+OY4IEKG/u1j9YW3wRgG89cx7t0zEmWdIcDplv
h/u+we5RouIZBrxKbbssD5F+9k3WNaMkpLxynGPDzHNDDnGPtPC1IQEnhXiGViS9s+vmIZJkphhx
qZG+DWTLQfbVaIa+b5bltmQCSP5EYjEyrGf222Sxi+jBaivQKrBRgIKb+8yJxF6Sbz7ayBGd0W5P
MQF/g2S2EUWIzwiaJQWWy1/VG6SEgTyJnIA1obPPpfhCYCPDiiGviIQiYBUvy8e4xlZtCVY41p1s
5uXQDl2zt4kt29Q+dj3ZYkfEGH7qLJPsBZtcAs/TToU27e00frLcilSvcDqEoJwuqRa9qBEtQtET
6EpOvVG+hujvL3Ipb0Imp2rUklOa3+KExWkjpociE3IHYeWDZrNeVp/+TNSjYzXWCW7U3i4Oa7gU
td8na2FVVaGijupcQwPsWrvFipcPjWFcMR9jnujgkZupYFPnztHJE+Gn1oMzmfaku9F7Qu+zmEHR
hrgU75vB0A45w8Br1JSX3Iyix8GymnPhantBBVvERvoyApm7Vkb8UV/qZmfgGRs0hqp11uxEYcyX
QX7ngcCR78gUgRnvutVF5lMxgJdLVZ28Ht59PX4fJHR/YsE+rjdxUzc/lqX+ahUlyvqyjE5pTTiH
muU0oY1Akq1AW6ETOZYLwFcvK4BlUVE3rrHv6VEA24mKbDpvl0CuM6rlPANSDNYaI0xQk7hF1gTr
PHTyVAtgeHC4/Gs11t7RRtKlo0Pc50iNdig/CqDDejMFUg7yJKL+FGd9j48kR9nUDNeQ/OM7czJP
0xC9yJ67VlqSzSGfwzZOl11WLxzu6ilFmOfW0UBCrY8Ab3Qf0xHD5yDIAZXcDT7DoHai+tUz/GwO
gWOthomjU6cSWT8WWO7ZYeK7/hzwGEFTgAHGu6QUXH56BxMKhLia66yFIlzkA5SqdBeXHZ9n8wMw
Sce2ndOgSDkcUtNhKs0JeEK09jVs9CkwnOZO+im+mToNbI87K3VMLLiCTk/W09Wxhx9NCj+3Tt8k
SM8QD/7WiCJooF537ml4+r4kcaJCbUp1dNBMr912DWYD1eKTkkatrxeYKFGM9WkerIfcugNKAM1v
sygkmYPxOqmJX9ZeErj5zWEnGwwm53A0yQ8wbOpNHGn4ysnF3ayNYGrGxT0+IN45i6o+X2hR0kTj
c1Rv1zol11qKixHwWO0tp/VsNJnJnVfIt2my78hlcm/484EcbBJfGA7znFU1BCNwlO3UnSYgnMUh
osLuyi+FYBaeaxm4qIJ7SU0yNEySinjCk8BL3ha6UGKna4dBmyeObZl+n7EuQhYaLgtRR0+Zlx41
7nKOfPo2/NO+K7aQyOGWALQ11XENUuRB16yEbMPWJ/ulwRaH1nkOc2NL07IB6BjCCnFzsttiNdoH
R9uI9NSPhrap+x5ZowBx3WU9xz+4HCn/SofwmZzoBX8Iak8RhZiZffKfNITOasGhInwhQ0c/eqc4
De5zhgiJ1r96K7JI8mbU2oY1v4VGNe52di1fbPFNnwZ3J5eY/XW7X2udAp0sPq25AcDxip+5eBCP
/odF14xr05WUU+aCpDCEP6DmBeuDM2+gEVmpZlzmhLTjTm/3pBFcarPtgorAx6Dwik8WhqDDMNbn
gqhgEAI3m3w6ipIRxgLZTzYCuAM+BwDFgCkCuyclkxESxpiUXFIEGmWRz0GNp0sVHEEXDeE59DCH
1GBEpgQ3q76QQVEmSKwaxOm61TzqY/WKbpu85xJJmD7vxsLyzoXVfc/4p9Gz6QHo3l3OY62F4bJP
1NnQ+ekXrEjl3lHrzTQ88+Hax2LEMDKNp1zwFkxzgqNDGzJw38h3Q08ScJrq92PpLbyZO+Rd/qHv
px9lPV/XxrqvHIoTMDKBsn2cxih9JsBLnkxbfx46SqmxZnw2izdZGOYBBANIAsNLnoZiZ/vddDfX
S39ggHlxTPAt603BPBMohNZWdDXxnlHlssfO6+x4YqOqZIDTjRpSPo+iLALFM8zL8/p9GDMVKFfD
nbFot4QcnGNchse1rIwjNKG9KyBE5gIRnxLDkJLOQE5HuEt56u/gUMcAtuHVum7WHiuRPoJqoHJo
2p1gLbxP6zi5+TSVh9DXvkUz2Z6N7Jm92Lm3z0BQEEyDIWYtxpwh2UAdKrY+0VVHD6FeKvB+EXmx
MNTZ9HXLWEptCUjj2uZON1PqsHrQNZDgKtHEivAEAtACYMoAwq2I3vPRPVY9hd6kdiCSa9byIEZG
LcMfivVowpOXnGyc6u8HbTYAkZ4gqK7nil+zQ11CJLThLAm/y2/GIGFxqduLdAT5deoriCQ8y6J2
ORRGZ+06IupZaSD4FIxbhpaOAwskfr5Og6OtT08E/jYUqn0T4R4bQmJL1adTspNO4gnwk/qze8kp
kqbJbb2bOdLAGVVwboHTxOGlDTXvULVZsVXl5ujbrI6JkNu4nXNavNTeChJo1+1LG5eoZKVRbCfn
KykWYHcZdR06UdzW3+8wwyOORj++CIA8yVgFTgcfeSxMsiOIJKnZFZwlp1lf29b7XjkR5WPMuO9B
dPe97fcH4juQ1dviK3Lg9swglEqAPjBPYb4klJtrLQU7rRkTQv2G+IPg7ux56bfIiXaTZLwvZgvA
TuRihh0Z3MjKo9Tt3OyqDfj6HYHczwiLij6h2mdMcz6m/nRAYkCxHZOyForwtt5XXoo4f9DbJdya
fE/piujGhis6mqrIVmXZ+rHiO8OTQioGbVt3ZANUU8+2YJ20Uz5J/4gPmg9EXTQzl91Q+NPVbfWt
3dQCm2RUBGPjk1wumm99FCdwESCKSqZnGevZSeLqaBLjTSyF/cAgn6Lf7T4ZGae66/d8OH7+hg1y
xt9zWZ/+kRhn4MnNUwIY59ouOCb6mdXi+goaHhcHA8QDw1NaNViNDm6qRihCEWM4o0CoJQgSA43y
1I1dS5iI/amFYgi7Q29PlvQQX7DisKzzOvtEkhmeic75MNYTEVv1dKel+Mx0B2QroT2pPh/abtLv
MjdkU0efv5T4iaKOpDgIesF6da4zKcHApOuyu5i9M591+oGxfn7JjIkoW6vYOtJ61G3xqQvNmPqU
nWDkz80uhMu0ISTsaa6ZYjkuB2xiz27Q6DYtAlI1gGFDHFgZVF3dYNNS1+ReRI7XnJlIlKzYS56K
+8GBldUyrenNZrpLlgFefxJdpE1DP1XDCX6s3GsZ0l8mKtYmE7BRkix+cSZKB1x4eOx7IiwcgRMQ
0yg2tRxCRjhWFsruGK1cS0DrWr4y0aiOi289ooaGHKcBZC1x+sBbnUTQwa7prbnBdli54Fl9oiWl
ojjy6BGEFwZ+C/BrfSbGZuTsLTiGtHBZgW2VMQq70WM76PjDs+ba0MJkArJ6w8dmWshBDJfQ8Vgq
HU48vA2RZCfKAH09V/QIUL0uLhFRJXSj3OCdwFvHbOAyh/GCSR2fcBV7IHnnW21wbq41Jmb6s57Y
CZN8nlvE6zzkJU49mbAaROzzPIshp/YPcZsxU8xaMB9T9bFR3y9n+QEVLsSgIamwctaM8xLrjZbv
pWh5j3pCpBRJfA5GU2Q3+jtDgWGwzXc0qqP5fgw4k19tbErPuwLDOpgiHrOZVzgHo+ZGf1R13wF/
5AgzKa8uBJGjG+Hm9m1cyg4KncPkjve5UQ/bTjccZfUWRzSj2LuwNyAejkkKSB6ygedRktGom9iE
kppMF9QnYr90IAZS0yKjrbwwv0fyqYqWXlr5PlZ3eSlpwUfsZXwGcUq3U6bAhZbktQppHmewLLrb
VncKjv77Udx/DZBhbFgOLCdTZyP10zYyz1swBL3O07DsdsDlKUviVwNewS5j3XcmJYVt/X59+K8b
C3y76sHv4Opmi29hUyhS8LQFApMy/ai5MAAcnsdT2uubEKrzuc7ML0nBs1GPBmcXsy8ndSCnx1pQ
qHQmOWW93T6AL82uQrf+OPj8r8kn2yqgxJ4BXefnn08gpsKKak7byXQ/RwPZ6SJfTvroPacGXRvL
bcLqdMax3oKWx9KzZZPj364MNm0p5qKAYEnojeCgyyET8DSpe9xWuwetl50m0YFlVuTrJo6CSCJJ
aON8rx1tp3fPzoCAfe7tE4ENgdkkEfQmagjPmR4LHlDq71D4K+8KFTKxzTCwmBEFqtlRIhmzKZ6Y
PRqnvigvPDSrHUhaDgc6Hr113UBmyDel45CLTb6X1PmQpkRu9aGgnHsAuMS0YU7Lnabh/UgRQuVF
Jw/NgCi6j2RzyYhg6SZaG5CXlMdjwyM+Gwoo9jkoL9jlDPB4Bjkye5yw6lSZSyad0W8H1jXnpnOe
tdk/mpEdH30iaLdIQfzN2qN7k9jaofct9+XXdV2Uxbz9An8RiRxdeJ1YDif33XUkoPwJBuxL6YVt
QDbxvI+y6gp6Gm6gqnYsyp7axMQxG4RWDe2CKccIh8ArIaYAGbvFI9JxG5jQXY2gYlvBuzhKBKzS
pf1eL9k8rU/MZrSDMTDLK90+DWYDDzBBjjz1xMHEUHEU1J17DIPjgXi/vVsXLst4Cu5IhGwN8m5X
jdb7YDBRm7h+xuyQiaCpps+WG2fb39+Rv+oDlKrCYaVjC4vLz/vpjsTtbo4Jc1P8CjxCGD0XjNgg
IIJKptCHobA38H+tciVA4cT7EPh3Wn9aQ0SnTo1OK71vEX517MGkcU2ngcjN2aC10sNNn/oojD2J
jXVp/rDVtoxfhBdUAQ4yAaUFddiP/SQS4Plf0u1LGh8Gtw+kGZIHg9f56PnzXZdHAckIzYcCxhjb
QfpAHiDgVD2e9lXPiKnlOlINFReadmlbIAP5FL1pC55KYat8DDgKxOdNDzJncIFm1N1HZkPOdOoe
Y/e07gfIWxo20kughY/jsrMEdHwQQt6ynBPymHYk2HQk/LZE7qo3bnTyrwCL+wPdA5lUjn7fK+59
J9ayq9+2mM941mpgM5PqKgDoaPWDFxWfcQ7PDMijl9T0vnqdZGqvnl0IcPkpKYYCrvVDVvsGklOj
CEg3T/5yKFQDpCEf4qm/qRzBxm/wHPJBLQTJq3K8LpWHrIseIir8IML/thEqjpRwvsrB6z93YxC2
zo86XJjgzt8WjUQDrUGslJEbD8wMRrevsxdeJ7+Z5L7FK6am0Pu+9qG2uo+OPx0Li3s+VVo+q/6U
cyfv7LZ0gyo6m9AgLJ9XwrS03wkfTg0J7Ecb/Op7i0AyOWlfIHFitXrDFnlliLt5LygToz1VKbv6
sbeoRtRmfB1B1jYjdiuat+R8IFNIR2YHNb6gpdferNFyLwS5AryIf1SR+yWNwtOQZyTMpvl0t9A2
GJH793A9M9ndz/Z8FGQ6xJmL4VeNqO1QD89uw6gqwyiw7u1JV6YCrZMnqYY+KTC+honS1oDTDAkz
Lbg6mM+yAqU1UW/8XL4wnCINBpohs3WSjF3AM+xe50u/NJua4dTeip1Hxb08rg1sZ+1NE1zwexsF
pWcf6vs2HrjseQDqbMNDnd2FWkdmRYrZK1d7IvOrl47tIXVIcMfifl6/m+U5E6d2eMZIVfb8CcgX
gPTqzsknBW8DkIwow/rACorBShzCXaLq2vRJAg2gRQFqD1dfB8DBMvfU8AyENMk1ULdQTFjfPlos
VXZ+mz9FC+OtVbxLUoGF8x43nQ2WXuuuhpuRdFiye1GC3ZRZD+XHEgMIGLYex/27IDRV141rNDy4
1tsQBUrUo+NecItSkXHVpEAFdDmRJYH9nvJ92be9hQsS60u0oPzKGiyoreKeVGHrbsPWiO8alCqN
5T8PNvKNtdIPDRLVpt7WtiKqWky/9KaOiLFfZ8NeK4fngouzJyvkvVFdL4J1xAnKfQrqnJy3ddel
M+CuROIESaP+wJCpjR2hdFUTM6HiA8aQSLqeU53Ush6gjf8wRdjuTXccjp1VPDU4eJ+WEvZsRGvY
5c6075zwFvV2fWaXs0lBrF7KqoNsO9cD+l2IpunMQN8zOMwGpkIPC/6zjdXo2rM7dG/EkWaXDrfr
Wgv4eHU3snflXRx1MLmBTK1Ve504J30yzKfSLl+6cIm3FYzqwJkzUv+syDnaPVcv3MFxZw/MOiM9
pn3y5P1SONUhTqs+cBukJcXQ3wj7PFVTC81hBj2m8nFtkrz2HtvDP1Vb3q+7b9/SLaTvtiWQhuo/
KSOW2hxzq1EAvTHCma/Gt9ksjDtDJ3hukP1EX+F3ewJKjWsNjRwvT/HsMGgj7Ww8jw1NVZQwuLJ5
6ke9i2lYAOHq4mm3FKBOiiXVL5klXl1t2tG/V+cug2yiwzWtSnFMeswFGpjajU/2W2CnzJ69UYcz
jbb6qDmSFJfSftG0r1GS2AHDBIydRZzuyVGaDzWI77Iu7gY0ufe9SbmSLe65r+ha3NkzjqAYduuN
n8VC7LXWbbd1JMUuJTdgnYysvykGPvxoyNpzLYuncUSnGavr3rJe6lHLecwwpDPtnNgppp9dTCy3
H3f5YUyrT2KhTVtnBG4RFLmW83ItDaek87VSHTiygjLAv9x19hPbZvBSSktZ56A7WgC/Ltnu2Dw5
zMaCNn4d4uNN3Jamf9/RCm9TQrLRT7El6FxlBaWOE4CCJSZ0C+53sMr3x9kNaTzzoKiQiECaNUnt
ez/frbIrLnZI3qJZSUKn6+Hihq/SeGlARgSJPVgE324GogcsNcZu7ktV1GGFYPWgtCIVJKbaZOwC
agLiz/JpilQGR0s2HjnVe/TtawHZcg/fobqTl1nEj+v6cd2gavWA0kbLTghzvtdpE2/LJiJnD746
aKn8Zs9M9SXbchKfOYpm8oW2ZgcdYwInsM/YT0Y2+AoAzmWGaRYBN/eeZCu7juiiMSTFVI4nk6P+
LnTqZVPFYX5o9Wq/xPYD+19GjwmDXwb7iEsSkLWLEoB5GWN2hE7XRrfGDTEAVA/T8Da1io0YGThZ
B+91MSdnuwINyyTmxSSMI8KseaPaYRMR8uaAZ6y2TbFfxsk6hibQk6Ip/WNbO9n19xWm90tP5FoY
dSzHdH1hmv7PFeaoh5DKJob31mQvZ6cfADyrfzUj8N3Rz+IjWfN//9r6G71LeoAwGm1jc3uBRlJf
bQNpvYXD9/9///pf67f+/0/6/+9O3DHsQ8gdJ0JFBx5QUt46WpfuDJD8VxAzBmD1JDMIqoMFfn3/
1d76OiaJto/UL71/4/tX/v9rpmT6+6sdF4RbacCl9bPuwUgIWJC14Z1SLyGBBZ3dMXcajcTc0nmc
y95+iMyHxBrtx/VXsNMRoWGJp/cvj2CYcCPodAvuRauag1Ul8pZUnbyNRHEPQVTN/TkRxiFSv7b+
xvolo44oBS4rX20hF0FSdx0wRt6sUqN7Wb9YM6PbTE4viQjqq9S/3r9Lavlfv/+0/8NQ4AjPNUyq
ctMV7Gz/rf3x+z6q/KqilFX3lewommyrgWhQvles696nHaNv7IsIDFHoM2eCbu7OxXevALVbT/Zn
O+94AiuLRFKQlQFKRqsSN/j9S7X/w1DgII42cKa5toGd/ie9V84PIMKJsnXp5RzwCAe5qZayvjcy
tWNPFIsIEkB4NNg6QzOsyaUCq1vWC9PuVN7nUfntXTAvoDfmWvHW5cf1SWtZkmJ/uTkczQc0BtWm
1wAnCHd+nTRB1MPCFnSBe7vvhEucI9gwI3up7B4xoaY7m3qKPqx7wqWoCTHSl7fI5mmzShoM5stt
Ke41cADHzLHrwFl2Ttcf1xoEWv43x+trkuoJ0kx1YsZK7RDhyTmkaUTwaDHvwfZWO1J4CQTQ3bIM
HJbnZodswrbZ93Te+KhbDLhs7hiQzfAkZdzs1lkZ+eLGpo1n7RZl4jueXFIHTPN+BOZ6nau9Kron
mKFXDDHtQRu9nS7yU4/06+oUnC5zMd7B0MFQwyy0xTxu5vKcZE4weGG3rRyIf6Ga1JEjWNBgh/Y5
76oPmdbYZKzmI4AW1hiqtsrYGFdGi7IKN3ycsplY1VFDToyMLLSv7JDFRbPyGH0b6vsus+dd5rMA
iMq/jM4mnqCeZiQH3VOsikay0L5pZB+bLE/0dnAOTZ7M+yX3oV8OVPwM3D7hc3kZM9IyJtPAdpbA
BZhH42Xd8loVfAThlRLCbH9cn3WxRsxqYogA8U50cfqZ5UmoP+sCHxlYRYaqS/fuTihNbTiUDKRV
L7pauCayZ/cu7j072VraMH1MoEEOJnltcV0h4gdaqNa7SPfUMEx8Xtcvpmqj1iUNiCp918PEk5ML
q7CkH5xnjGxYEPbrsj7rqcKjGdKXJJh6veTXvYJWamxh/fJhfdK4oXhsenTFS0c4K6xfaDRJ2uyJ
6QS0igmjyQknUCLIdcf03tcoi1IOrac3WnFY7+BW7bwNotxn8LETx8bWc75XMa9gbfzQa1BaJ29r
s2AQ7rz1dLWnoOPuhPOk50OQFBMDcWWzoWX/LnOKtLZEOFY4TBzo+/2Oue77Zk0HmYFXgL+wZSoQ
6To9QksF0pRXekv91AzkvbeS5ex6K3mL9YI9I9taDkEy9dS9SscF9GsUiJZSmK7tsFvnIpLTKtBq
1HFsMDaW3Vsv6CeuaZVoAcNvfZvwcT6VWN/um8I6NKN3j7aneLJV251OrxiYr9is8HUJHRqzvXS7
1K/GLfo1e+8MjxG06IAfPN8JK/tcqLG1tzR32SANAGiMEFobdmm6QJgt42gfJ47LXpZdy2R0dNWG
vUXFMVxI4rwHxTrTzNZc3UDNBwiNZC+utZY75aQ2ANHdkjdhXMOWBBGvM77PSiu2NjWFhxYyTUjs
Wj9Xbejjq0YIBxcqrZwbkqUkCEJRKSzI0nzPAeQA9pn10LObMPdK63pvTHhzpj5iiEJiwcGfa6V9
h9YnJxuPFV5FVYL67wOIIqYsjGtWkyFVN7Q+jawJPmzdfo10eJ/rzyjViAS+NqA9byeT6JaF5sO6
blsrr1By+9sVcEE0DY/usrzJ2QRnrap+nL3azpqQfEY0XWE0cM7pfIAxN3oqkfi01iIPvqCUSwKp
Zs/rRGhU4uPB0pmsxm+CuO4D4ycu4aH7jmWBK7PiK4V2ccHDrWsHzWvJM67ds1/Tra4bpaGYyg2T
AGSCAO1TBm2Pbg0TSatLNhxoktQC2yby+qirSDFt4IRGWqPLGjxG5xXHtVgkSYLZTgWXXvpiN/mJ
f2C+znmf6+3VmKwPljTOVJVbo2k/rC0BBpABgT8P4GLuAxXteWd5mF4h5WRqBEMBu9X0xGAYbPJu
m/PXpWDRSqYv/0rCJ3+qLrE9uMeoXr7oMVuWvp2MraNHU+A3bB5Isfvhle5TwryLaTfPaI9JMCMG
Yx/K4lPiJF+7XOzW46zqvJswUXetT49kMU6YS/azcLzdupldj4C/++37kvSSC21YDRuoB1lns5os
OQdgEo57wk/4P0O2mxhW7dq2rnvCyeUkYw+SwqvkwaCZufG9a9HwTQtuYNbF62G3Ho714Dxn7MzJ
eRju1/LELGyYiLn1OY/LW9UgHpUezwa1fzJsomPy8G6yRRasHsj1xFhHVG05tqeEvd1GqTIj9H+s
szo0rykgqcp7XYViehY/F2qo3fM1es8Ft54kTUKB4YaoL8krFru1/2roVMYGlHOYuuQWMS0tWk0h
qWjC1AhEusPHyRmq99P2/QNWg6j1zBzMdq/XJImub2ivI+TUJ7GPYSSuT4P1cF47HcSxYesnKBHY
RzZ4lAjzowIoDnHVDmfALSn8Y9Z5pHxcJg9YZqlnX9c3eZWw6sokM6XRmofztZcEMvGjrKulabbu
O33MDgUbOf7qqcb+pB89DdObnqbcdXGDK14tQ1k3NVvNwc9SK12N5YElBQ3bpeUZaYmziaxU7l1F
953ooLc8O1gRVLfcJzyXfKhr7lVXzmb3wexRzQ7MOW3BBo73bH0rMTHOHGpzgWbaPY5mkW8jLdm7
LfUY+w0W9k2XvJv0h74Re3RQ1R/qyl8l+TplJbp3w8ZH8Kv8PcvZunoKKa7B3XiuHeMzXla2njzA
pBMjd2yiDrEdMuWoIO+BrfIXDYHuNvEy2GQ2O3c30v7kp1Nz/H9p8nlRNGHYBHD1qZf377o87qxQ
+oPaqOCu3hq4Edia2w3BW0iJO2zfgb8YH4msaiEHJLuUh+7+9/X2fzhNHc/AJ2242EwxJf7UGnSz
N85iHtXWaKI4mblCJNk0cPhhTjmFHeO70Jut45UPoRYiv2ZseG31+lrI5JawLbx5CQLJAkFMlLvF
Hritt7HQmvz+dbrKnvDTW+UJYZi2b2GVc82f2oKKwQ777RjLpDslh6VVkOOqYfecd+82KJZ0F9x2
HzRCczj4dOhU5B2i0w67vd7W8jC6bBtmF57SemhMMRJLd6I+k41FPuWCPj5nVugszvtd2zXFHIT2
SLYfF7yowY86l7qlZkxIS9qtpwe4uh5CnbFbfWq1k+wgl7OnCXl4lBJ6qZz1PbSbs5ZVxOmU3nNd
mFmwDB5ShC6UB4vQGDcP3Ipx4RJ9XjQUb+EcW+dxsS6CEn/bLSghfNRXXartnKz9uD6ZkhqOfYwu
eeN5VaC1EQupMj4Otr1ZJaw1MzGDnKONMZFepjqB9ZcZNUKkNv/g0cEG9sung89Fx21vKJOOLZSf
+R9ejqararj+HXFRKdoNXSVtqEbFMw5ew1hKq6zPqzeCbo6BqyW+kQ6ONy5Pn0alUuocIU9G2X8d
raxHt11iMspnIhggmRZDEh1yqzgkNuczYr7qU2ZROPMXfEFCCFO9cxyUFN7CxpyE+qxyPrVJhYwV
RYOhjvhVmbPY7V8Srxp4RdV1Re0TIr5PeUqVup6WAyDoAA5CGvjlcoQl8QSL/VyXSDOdjgamaG6r
AL5Xkr+qeamUvnOd7K9VmamVyf+oO5Mkua1s207lTQBpuKjR9boM94jwKDuwYJBEjYu6av1p/On9
kfwFhDKfRMlSlmav8zoyiRRJpzscOHefvdfeGsaLMPUnQjbilGlU1hiqvAHD/zEKX1/XUQfhrGB0
MJUaD9eUHKEeFJdtOp4cPZFfzjmPvhtD9KBsHSw1KSMEBWzjU/JjPg30XqRsdeQNRw+vhdTstWF1
Du3dFHxDfZ8HFogYdPeJ/C3MQT1NqqEwaqwPNSeTWFGcA8PjaznED07VpxeHSW8VmPoH8jsgtDr+
XkweryKwYYeMzgab5xutW9nf7Dj/6obsmAbgGjLaptDdaY34u0vGa7owC1y+0HPWQU7i4PxB6F3E
kYl5HM8YK/Z9n36rzeYoGm7NswYYx9W7FoXXf3+DEX++hAk1C4G8AGhHhdH0x9cDwiONyWoD5+hH
c+VKAM8cXPcjh7MNdtd6UWoZxJam3jUA6S2z/FERIjgj3K+pATp3hpj2S/hj//3r+guWBa8L3xKM
BXPaqP7yjChsq+jHhiwZgqaxVugO8H1pLOZ1P1lUWuIk1p/p/K0aOV1dbvzhSDOCuZCkWzwqLEl9
/Qm9ckLzVnD9X8xp1HBLUrF0hyWLyo3tI7aIY5ozPP37Vy/svyAF2LquqQD0BDVP2rwv+N3nTCyD
WczRimUm1WeBcOEyorDWTMj7OE5z4oxGraLjwmlw62+hWoGypI7w7lltRUOJ8rvqwYmMWQxBHql3
mhDRpa7sL5Ocrhp4ldMVhF+ytyy8ZnhEpEbv6tj2JDTo2+ostoM0uoUxpISZmcNdxazzfD0/DMry
LMaUWVoCNiQklrMktzAkZhoI7iaiIgkh/Wu0VSgXcHNy+pPmO1vxiXPucTQ6266OD1FGMl6vaFxn
87HvSvFTehOZTxpsDXC8z8cQvU0RALEncLjwrxmEwa+RLe+aeBP53UPrjpf5aULL8HGES0k7QE9k
ig+SRy8PH775K63yH2rtaU6glLZ6F4aQa4GeT2ZORnLDIWpIPi460SC776KmWzc+mN9uYN+ea3da
iGmKg6YbGukmqgVANu0ttTMMH7Zf/PYEiThKVQKKd1OBgUW9cOyM9CBn/tX8BnhTan0ENtIzPS7G
jlRwqYhmmbnlS1WKXRfWZ7xy9M7Z/tnmvHCCFe32insfBSZpBfFlqlXHcZ3nqbea9Y3EInswThOq
HlAFaIuTOuXA8sLbkM6ulnnMCD1vQjo3PISjduL0kRKrxnkeoxr3g1yk+tCxfDWrl/l1GmZ+7Olt
WcpgBD05fV1cnxCgG8J59vsuXM/qoFYo5brpqOkdXYnBx8zzFYvRd7Og31qYSQ+krS9Ws40Px22D
ByVB9BP2e2sgOMgK0Kv0w7VqusOGt5HqN48mprzAz9552TEOfR78wKby6i5k5xoR5ZLBE6Yu75gQ
DZZpO5keOCJWWH/oNmLq7v17jcMSWGy4RxpZMXCt+GDmpANlm0gag74uRK9uasgulhrTyBcAELQ1
bR9Cdn0cg3yd6zutM9QHTferxy6ON0WNvjEKtMlJrBBBmy/onRgh/upojqHR8qxVmoFttHMkV+ee
fHeEuB3lFErGJ8Qk6tBAf2tEM1emRfMTZwZY2dxUzFYB64XNfpmrZQx6V7VZtGJ4VRrMiA0W67Tl
jtOTfd1bJXyDcDZXl33NfUni7pi/kewIoURpQBriooAZwxTjKObjoLJUg6zbTputOX7n58E+zamb
U7su3s3XwHycmQ6A1GnFS2AJ9rIuQIe7FK0tZmFDAfRfT/zOkC5y6lN0ge6YULoxvRk+pjUg0jz0
5/PvSNRjyfWelOHbfHmqTvYa2/iv5pWUXdGpPZLAQnnYxUbE8dHlcKtlJbRE1WUWvGK2JHuoqdo6
LPVtrEufF2VghJu8vcq4YBdXMjBBIainpTuS9k6UxEeMmldOmcVeak0HV3dlVjnNEvLA21YtOtwQ
S3p9Mc1E3j2SjwCFJojWULjbiIBlPOtUmWNAnBUkzUrZ87UZNTchM6/jofvQKgFS33RRo12O7xHE
TWNU9ii9Xx4P78qcmH9Z0efo4JQhLFWqKnQ3Wzp2eJx1D5k7wzEsv1WDXZ/MzFka00RtZtyW3RLq
BlqPsYUVe9DdyfiZXWdJeJYlo1TifME7txuxY9J7xNKw5aw1wURw/0IOsKJkw9zt0vOIWSj9Semc
sWxIw3PFDd4uQqCPC6pzYKfAOg2DdD2//w30T7ritJtr4mpQQkp4FN1IULGdF4u8L9tkQUUFpaYL
HrooNVMv2PTwmM/OxQSRgEjLrTSrnqTewlkupb1VQ/q/q5wDejDcmYORHfzevkWF/2mOrJvLyehv
aTh2YhzZOgACHop06iTAq1PsMFieOTs5txgaKCgkxBuXwRhGbSVdDJLqtyQloxVXgU1nACdTz0/x
ek/Dce41D+wXrU2HErwKIpz0U2hU1elxBKewGjh2rAKaCSwtzNlYOBMsjFWnVl9ESp1bJL1xnZHu
5jBCfKGrk0eZInPPXiOhWURFCUpPHhUDhiD77eDOI/E2BVBiR3urEIy/nnhBX4R7MgsVxo9lHyuT
OQkUu0n20xo9ec3lwrOvQ/y9DumxSAf4so1dPfhe9xQ3PX3gGjCGqLey5Yz2wEx/aFOR3xX5m2+p
tBJPFo/WQxuV7fcs6YMdKSf9aLkVGaUp3pxzJ9c6zLb1pDvRhSRZWCxUdZmEd40GjLU3bGj+8xg5
78UrQfRUpw9svi7mW3fNhoY2T+q2XbAp054ht8Zunav0yNPmt8pNjKAVdUWLYsoMRUH44WXTJxV6
sF/5OBTFwgCs63s7jK/l8BolvssHSr+ab9GxEekHO6+5Hw7ZV/a2U4abX+RPUcoVNj+dzSCCZkC1
FCx67An49jDM2vGTpfBDsiGWoYKoORtOcKa7FBZ8qx6MLiW25SZE9iPVXuu5lnDs5aGpD9URX8/X
F91qs5+DpTkskRjhRcPMlAYAlzRPH4AarfJOR3pJvPK+cX+2mco14TOhDL37WnjaXTVZ/yOXfmZd
60l3TEnL0knScsEmHpeond0bifsa+0N40OTTvA+YgzHzXyvvbc7RJp1cJkSKdSrRNFOlMin0wvU3
T1Bt3+f7rOYUCvVe2YiKHKtS+1ePeNVWtzG1eINDkybhWe5Jhqpwf/4t6wht+Z3PmNSbvRW67NZO
33bEpAQdfHAEI3DxFkequxZesOLq3iFhUiQZbEP9mj62AFD6rvYRDAqecRYqs0dwXTq1vbBLwrwi
A6GEB7CcpEAKLVYFHOzdfN3Mbrr5bsfxFJMDRApcALw9U5pvsvPOB74v1wX9RWsPzjWlDYJ+ud38
LXMvJdS4rYyoU4hE8mbbT0pfWZ99R7JscJcjNrPEQoKelYb5KDQvA3Li3AvorleWarSJ+eoPE9fo
oocIh7FG6ZZfG4Th22AXLBskYiVNLTqwb53qDV4s+TrwQqbgJKyn3j7KeA6NbMRLi+XCvCRVqR/Z
mDqoPBq5jyoM+4Fhz7sFWThN7NJh4mhf24Yib5uK8qWRsk2Z/9JWhleCXq59P3hvMJmCNXYwMmvT
wkzOjguNbH9JQ+R84UsMhLb2EfDFmrRXWtbTKUC9Sxy2yvP3EC7hh4RJG2ZFvq/AIlDxzm6gSUNB
+WWwi/UGs9hAG3B/gXBPzGYy0CuUZG/QV1OaEMuHQm2oSp0kUIlPaj2+GjCYJ98UCHVuN/PPBISH
itC2KD8T6oqzy1Z7xsPsnhBf2bNQ/BCsPBuRwEmDe3aW+QJvO/pqm1w5HvbLqXVh/t3mjVAo3auu
aZjypu1YWilbu9XFcsQUQLtY9qNGda8l3qEM5X+tdtatGwRJshhEvyFvliIP4eT2HzEEUWGG2Phb
apfiTdkBsgh3bYEtpYHxRrCKU7Jbyu922OL2+voU2W2o3VM0poQ4pu0JmR8+BiW/xfJnFUOzyCfM
UA9LuwkG4sUmD3Jb7b5nJmVf7uRcyVkvLrM6fxR9dBfXITdexeGFjLxljs96wCKIWwFvKGquq+nw
E9OP12dDv+unpcwshc3vbW5ThmB2xR3WnDUlOegxAppwrS1sAQpuyhTPk1M8WQymO2keO/Vm/vXu
2BxrB/fTHHb07fYbZd4fs7hiV+CTbHOq2GqnuFgfcoOje76wg3Q333ui2KU1pHqLpvQE91KxKrXm
x/yVhIPwzbYI9uXd6C/KhmqavK2QnOIFRzv/7KX9gSM2Tx7uGtuamppWxJu0zqsX3WXCNxvtaWDy
nz08szwOfZBuIC3bGOxVSdSPm1kxme8QhJ5OdNDVB+7JLXWz0VeUiuYHyRDbUs5HKTv4xsxazIPG
AOIdG1e9DWzvNo+Y4TQ7zMNozkbySOICvNB7hKLmKPFuzhNWNOz4uV8dhoUp6oFiPRL31vCi5lIi
KcXPBC+dfVt23+cjoWXnFy9kyjMrxzu4dMKsSrpudN8nDc5GwUMbWMvQpWCH5sL5knEmKFrZRQ9J
ypEmstCRRtYrjVe8RmqWLzXCDuxCCIxbLKT7acEcpvUyB1+QC5g288IozNcJvitstghZRhVswrHh
GoUIup/XIrNjLhkpHmbWOPqzFTurJ0Ox3Je2toGBEG4dT69XQdXiB9HKHM5bQ6pbqy5hIj8rB1lX
p/WnD0MKFGpqNxUrhowg9I1XdI+251cc+/GF9NZ5SDFVYGXlI1O9R03kLeEl9ylskGJNI98SlO+O
MoMtwi9Qun4LOaI+hto20uAW56jhBY+rncGDtQmwhJgilBvgccvAyBx2TvzGgsaGlR/2zkrA5Vvp
LcCv0kRmbkJS6VrJdFs1/pMzwEGbTYCkZEMC2Zglm5ZezEiPXufvyBiT6vUU8TQPSrnSfIaR3lJ8
t9MGhHalns4kE9WoiNPHr5MKjWgcv+t7t+M+4s2O6CG9g/F06RrOhxotyzP7iVbCpTUSzYBdvVWc
VJz8rSuhNVLJ1RIYFPFSLRSiH660yIFKpSRKr5ykDwxVNxVjEdm1fVZzvmIDXU7leuQSWkudB5BA
Lly1FrTwcUx0SiMYHwaFViQab++r1nTYsZc51d9adDTJJONGuoUgLXgkg+xRAnKaXs+evEbj0hzg
Ok6TNkuKy8NFVI58DaYNfAQp+OSb7S5uyn4fc/OTkBqv89vcajXTbGl9DtKarjH2laBxmFD560Gx
aG/z3Cjz9BHbgQ9cr8Id4+Hnbdv4kHTGzTDC/EU6bo31Ml0X49BuhrZvaUGls74opLmZjy+5NvBx
cttelbGTQf9N8BumveAPwgEBJhsiJ7uWbes79C/IlGB/gZlK9uyvaarfYv2tk6zkkcFpsZuywKMX
RCuBwXvhOZk4lm6krxuDFA2aBc5INJ9nswwPAHeDh8gsSdqrzdkawHQwlNP6QjcQTlfnMlTmh9lG
aISpYpzp7MHxFgVXe8RXZ4c8TeNOq07EATrfcfZSjt+rOtqSviGvwxWxUeNC4KV1NFICkXUM8v5Q
QqXz2qQ9jKl2kihqOxKigiNv+MMqbBrqVeze1M0TdBoJAhA72df7YTCKlWahiSsxEQdd8iNANTpP
axfUm7GJVHp37bfDxcnMakMBML2Z8bduopWKqDb2U0f2MAy3WNDSaUJTOpAS4TZ+1kUZbzqnM3eZ
53ISSLmejSpDU6N5+aJU7Ro/MdW4ZSePfMDkWSFZ2yblwpQjJccUFaGnBIabl0rWY5SPnPi7VSt4
XomAi1hxQFZUWU2TZInaV5Ydn8YU/o+zZpOGFo+8qtvbg1s+52UIt9AKgOOP8D44dw12Yr6wdErj
l8SN69excAkjzxtZggEFlV8bl3YYo1ZUPBtNv63JpqyFwi4HyRPLZRETPsretYm8jcNi3QxBivSt
OIx6yFAGeNqtGslTLYNXj432PQ21NBSn5ZMt7k1YNmtt7HAxePX4qGpAY0xqpxjrz4FXp091gVHM
NpVjQhvpLm1G4zZmNJNHHOjLMtzPEBhQA8EqTHpqFVv7o1fq4L51uBXgTHCWeK7CaydWRgWzNFFH
n+QUN+M45sYeIfKwk2u9Y+bqn7AZ4o3fZtGxVVmjBa1kj4G1mzTSMSbUXfnTlzlCHbT6YOuUgXJL
BBFlR+ePH+vkOsjM22uZPPltVdJx6hGG1KmUy1FuIdyZfO8oQ9iRIGZGHiNnwreMrPMJEVnBg9TY
9LZxd44azN8NdW0PHRYpO9rrahCeUuFGK9Xy3lTu+icOUtl6kMpOy+rgknijuphwxCvRGsqmq0La
OuOop5qsTvc9CVrD7ipowZ3KcoLGEwdPCvss65TrubeOB20gYd3T3ZE2Ng62eodaUW1qkTsHU9Zv
NrEUwgu2us0LYiygyoKlb4/DkXzNKVEs/TIgGl3G3DvBwZmAxo04cyxpn7s2OPlh4lwnNluIMDfk
0j21XaQsU49uOQshaCtj5rhJJIcPG1ebJqBwRS9j+zD/w5LFRiujdkfVpo33W4NvEbMXDfsoPCrq
GC/bqEqwmY/ecYzgEwG0TLbssriZVP6JK0jfzR/WCAlql9CIPMU50r2u2B3W+eCBdjhz1XE9bDKC
zY9xAlBc6e12l46Mm/5A9SKG3/DKUm56AFB1z4H13hsN2ALTtdMaxXup9fj0fBPgWK1+r1wFtI6K
L4CdtLVJbSGomDW7O8AE/V3SBO1q9thYftNueq6BxtCUq1PR+zyq7kjTWwAr1/Me08hRX3P2NW6M
0ybyUnE3lsG1o3F839JbwL538ovw0gODLJfT1ObOCUdrujT2VRhVV8SjWz3wmfh+pD3oZNIH7WPE
HXGZLXxNSUV6UYJucTzbe45h5S6jlKJyy30kTcbJpBPRdrRq7o3jRHpK0vSEBTY4JpxQUOnEslAd
7amPJF3oRb/ziTPivS1XvfTyjfQJaBJ2ACU1OUsIvx/QxdddyFAOAmDjhDDZ/Fqhfc5W9zV9lIBx
SuXaqiFZq/ITjVgHkiuW6mCHZ0sqj6B9fgRRJM9Dix2aLSESYnO2W288p1kbovQUpEsaXBOjw/eh
MNSjncV0L+JSIFRDCs/PyHhUHr5stgen+d8kzUmgOoJ4m1mTy2M2eGBttqcQkTibMhRnLb2RWy2P
kWmlp7bU8U1mPf+DXoCrCAJ/BENAzep0HjhxpN7gCGDRbuXq1kXCOCpFyWEAR8uuLZnFozCgIa7r
aXrFNUECcshrb22Nnyabs7smVup95pMPaUrjJEyeQ4HTLVy/+cjVMbokra3BD6XJNTCFfScIfK+M
srCXduMRyIUkwFfQ7k9sqDunemAMqB/GPF7Zylodk+ax7/HwKP6wx0wypYwwAFcytc+QqYMFfRMx
efy8g6DRyU2n+JN/rQ/Xpem1Ww4Y8YWremnYxiQomNkuRQe+w0jh3elTjCSIJR1iY72qrSK5ir4G
JSet+GgobE5baXYb8qdYfdmK53H4LTUdpE8YsGwrQQ26HsGsqeeh60F0hh0XpyrOlL067An6+K7W
0FqoM16UrUwnMygnQ78s9/M0BXmqJZ9+JKzhcoqM8pRya4H+SQkhBdJWtkp6q8cywkRM+JriMIwB
KxboZnbKJt6r1TIOz9PpvIZnEXgrusg8G0N9N7qoZhiuFIgs6rc+yvWXjr4PJV6Hhao9BJadLDPQ
PGsFSR6QTHaSU4DQLeKrzUmmgqH4nSczmsRaLTHnFJPfc1bs8nz4MJzWOSUUBH+tdhpu8MvSvRhT
RjAm1wz+aySBUSsu6bP8zaAs8BilIRs6Dqhy8Cj0TLMP1pQBAddFSd/ZgSIOwAAu5pEOrALt0ozs
VbZzFXXP46Dg/IZ6MJ9tB3UCC6OdLPK8eGVNBe0ggoIUYjtTRsyvIjXlMg92zRTWzvzeh+1QrmZ/
xqhYt6qfPAmuWu1i+nskfRrLzLnq9HkL5UKloOk86vIpkkS9orpnqCIeOBied2sd2Gdtt2+AYByC
hG0ehzp2wznSVj0YDp480D9Vq7xgIS0gFoA9MMyJ7DMGF99huTSRe3KFv1tiSpfbBJetmcM8VPF1
wZtvQG5ZPZB3bsH7NL5hP9k6MP71XsvOttOvOXf0Wyg6597JtoJZ635iHU3cHm8tW9VZuNL3T4pB
CEuzL3AE8r1exZeiHKqtqrY/4lGMzBgGLnz2MGz9luSdxLHHibYAe+gtg7yNlkiEr6kT15uwISLa
BGG/FUp2zPwmPM3/MBWeg6Ln3NDGrNlwOG4aBf9sKYyU8mDaFMpEPfqWrh4BtDOH5uYPjrD1oUF+
UcqgOPR2k63tGue1VxHzqxvx7IjEv2oZ8WGU6WLd9E24TbOBpBqwpIWvdMpVYXROnuI6jdeaW2S7
v9mlW39Gn3ObUw11WqX/BTA80pDaVDydy1nRER1th37aQCWYSH2muvc8SeOn1l+rWD/bUuZLLosH
JTRChOeRnKYXEYhNOrxEbYCLpW0xnTFr8mzPbqIkDaJnRvmgww3cj1ShLedzpFe24Cv6/HG+k0Au
+0ic9i3reVqFIBd2QlR4kQOSQZIl9SItC3UKRP0sPcF+1WjqA+HrYAFNBz0wJlGWCCxiYRvuvKSp
LkrzyriC93FkwrOcqcW+1ZVtLDNKZgLxVvpKe0A0OCXsWhZ+jmCbl2y2UiGS/Sy6zdZ+hnittbQn
fNVtJd6FQQZ7Nv5QUsC8mJlXWZl7YgKwRagQvn9LgjMxDZhaunPUKTTjxgMcMlFynFhp+Bw4CTt8
MiJDWU6iacDfdmRoxK7V0FdDpXiwCGxsWa2GiAhddRtq7VtJsGHBaNetLcNCb2HzWBk+D3+ILQZZ
1YudVSxBy+SAxzfiX9B6PKbADRy6elgbfeAeZ4No5WhTw+Xr/B9uOb4Sp/sxC9lZ5N3mQHND8hZQ
PO4quDqreQDxJgYRnmK8MuXXksWPkV6sxgCTgzcVUMKbWbjXeCiDXZcrO9HbTzyPSZVD6lvE+sCC
KShZznMusFDys7zRlxWP1TktHsbZmykGNPtJX3D4LA+xFCtHF/0aIfBxxpYU0EWhmwUvbSQeukGD
M+Zpn35EXmi2UrR2/soyZYPMcpjveYoCv5yoKANSfxeb2Q0I8NfWWMsMZWcb1XdT6Y2/+Tbpf/Je
WpbugJWevI+qrbu/gOytwKqDwAjGpR6VB6GH/SaNJ5hLZo+LnCZNbGPjC7CJjBHYf9RsMK1T1BKp
2dslkVpupW5s5o+HT20Ni/J70AL3NpmOl46Lfx1QQaccBI4hLBTo7bMvnjkEDZD8YWsa/GbGeJvX
2fOd4n+2We1/S2caOTA+nd/dKv9UnEYJFkeD/3oMQqjrH39sXPvnr/6tRc2w/kHfAi7gKUUmDBXT
2VeLmuBn8KFhSLNtYThYTP/Vombo/3Ac4ogOtyFWFJrFL/qtRY2fYts8+R5Zjer8avs/aVEjH43H
7Hcm1xlSg/nM1QxKNiz113IFS/MS6Wfh+DTkVN1rP4xBO8BRu49K8Rkp6ktnj5+RqR+F429wLrAa
BWXAOv+lSiT/8/BIjHorpQAdap4FTUfLqNJOLWy9MXggYbrx6Yjvsm6L2PMcS5yujipRKwMgRV4E
4QHQRSsblywFximXc2wZoyhmz2pEoDpOViB9i+Edf9kRzegGYhGsn6WwcCYpEzjVS+NgKpLyRxvz
hY4i6pvN2r3pkXhMlWIdWsoOTaxayKLE/dO+4Qt7Yai+NLWOU8ne41K+SVu5gRa5eCmhPofzVJNA
dFF2ZZ++pWn0LZMsK/LkM6tKYFmYtJZpLH8MHSA0M9kwWhaQrxa5Vd5YMG+MbMqhhHaxAKx26FoK
6ovyobbFI88Xb8EQ/Ebd7DqP+vue1joAVvqiTjvMGdbVF/2jYfNLS4G3yaz0yVFMMrJTnpiVplB5
3jgXgx+vTEHPqFY/KJWyiwSCVmo/4yP4Fkd0iBr5feMDyOgLShsCjTS0t3Nzft+qnPQ/o3ssUDi0
qHlW6LV3B++n1smHRPAW5j3H1q49W8lAvwHKVN/iok+1htsTOxk8J+9kl4jH4VDGF8mPemHCKg9y
FDPnvWbXJrolCL6heG4TSkOEY+/IIPKnwBvrFEYbrd6bNT/jGPYdIvNO06pm6YW9u3Sqjg4vZdxG
gbgUZAXcFkAQtJu8TyHaf7Omxos2SKkjsyuAKPLU+6hb2IaqxVgVz5E/MtR760FVLkRjwI8yegWK
2DXYTpRO/TQlDx1YQcVCaHR+84k+iMa6qW5zp5i3pM7PckQyRTXPnWvohxTC4muoquyHX/A3JAUX
udDmPCf9MYL9nhwsHyUjiGWjTpGYqTByAeMDoGt29barDfgP0fCCuHqqU4OhQluZjX/lzV00VbRN
bPqlKZdjT8YgIMdH36CGDU8gYnulhOvC+cgIMhgKCI68SJyV6VGSnKAeymxTCJ6mrfrSJsVzLMy9
acvnRK1RNprzoGUPQjrhspPpc4IJTvT3mstSXFHGR54abJ2Sqy/11RjWyTIZ8FDb+aNsc/K2Qduu
AiM6pBTBtQ6LfpSMnRrDLQ8oOdSCkQk1y1eY15hC2rtYcAWVGqGzGKKZt3YGSIh6sPO4siDt/kB/
3sWOWKNxDHjnQj4823PuQ0GQbvow2nJtV95acVoT0b2G01Zsn+qsOwU1YbOmwSkSuRXuqCkeQYUq
brzeHH5qotq2mrLDrLdTc/KgVUTHl/reURDrdNqp6ZJ7MaApdh0DkuQggafiVHTGZ97qhyr0N7Vr
7nO8QNMLpVd0Sefh3jCdn5AWMMjb+zJpTmnuvxqE5Aw3gIJr3oQujllrfGvD4ckLppgefVhqvHP1
/AEyzSOLjJ0ZpbvBmcLKRvCN8OsBOx/nmf5ddg4WCChehX5QNe1o6OemHm8RTbAEU99znwUrPTp9
rh1NZPxBBFu7Tv9DF/TXHd80scVq0wwyu2d/547Vqdoz/a4fn6BuYpxA/POK/BWTQL50Mpquc/+z
65HVbYvamOzkUW9teuCUMZHKzvq7MMgvB4z51Ziua7oIHYSv5xDG715N6oIPKspSfVKjAewbkohl
qviHqbzJY2qpWmXta8mJtQkRwQuKwHsq/GM+sPEv9fvUa66dKpZ1lq7/84HmHH5iVZc/61+LXmlV
+1fP698Xyv4vGXtslXIrg0mDRt2v2rg/jT3nj+Rj+PivY1OGyf/7P/+3iqf/4pr8+P7x+w7Zf/1O
/z0CMcsQJSIIZVKtgp/8nyOQ+Q+IhlSE2ExcBiWzvx+B+KA5k9N1KVTBZfj7EUi3OJM61L66GNTx
d//zFV+/Rpuvzt+/LpL9pfnQpcKG6YuhzdIs3OLqL+AzGmHLhKal8skCfGsW6jE1sIlX1kqqzYpf
vIlTIOhyuPzujfvtZfyhb+9Pk9f0B7uuwBvFgZ9zwS8BFiz4WlHXev0UKIcu6JYlBm3Y2Ju+YG3t
UsOeIEGoAthUh9lZweiYJdWq8IuWkyy3HVkRBU71CbFqbjsKQCqjOhi9xeI1fY/GYR2E+Y7c5ENU
qoTLmlXv4cdXQbdweLBRmjoKplN6MAhaWL55nybxTebfmKk2VpGe4Pyvq9S6ocif2VWdFFtsVZ34
fC/3VmatVKL5Aa0aemS9sW1/t8MH05gSjqArdKieCw+Aqp9Fp4BNt1old9DkEI3CjzZg2aFJ8Vk0
+qUtnZufJmsfTQyv/bGsAM3wP8JhXRncNrP0xWqvqRq8gMtbDKzFAeTTK94/TIxAKGSkiqPSuesS
+5ajM7tDv53+QOb3fdvh+KiUbh+XzqWbyoLsIYBrwK7foIxF8QyaUE42tbzKtLWwzFXfKIdIM1a1
ZhGyDd0l3KFlplKikGMkz3x6hXu6pLpslynRdxWyH9kw9eol1YWHq76yu/zV9TyW0fF7wgTEKIQA
HSz1pH9We2WjjS35L/GkGpRZC+oGCJgj4inL2rDuzNQh60WoEfWijNHK0Ht1VyzCwlqVT4jV+xyx
FynxJBxiWainxFIxDhAjYeHX/E0IRIhf4m/TFwO7KHFBkznMoi3nj+mUgjBaAxq6fOo6c9k4cHpM
AsHVxi0GcHbmvdHFP61+TWT+Qjbm1lr+EePf2qC8lxXMXcgUgcEI6k3GAs3ehIVyQL9/GcPq1ef9
SGreZ5lvA/qKNK9eZeOwqPwfARq8GRo7O9XuI9deGBqRbM/dD+xYyTUkOM33TdWdxtzkX7+lFRN1
wAUWsciqusOAdCw8+Audt2j8/lhkSAcd1uQe18vIl0nKaCXN9lIRz8jY1iMiPKhYk5e+btK7qa9L
B2UjLK5JgGyUmNs44EoMkne61xZxYp6KiqkkzepNkMhdh5yVwuFdCJtCgiF/S8ySctH4jjThri5N
gP7RzrXSa6rZJ8ByFwz2l7woHl349UmiHD0RXsf2gvFqp7vaUwsBXjCQTYWq7OfWfWDcxQR7baM/
t/4nmv3KStOrz1jOIW3JxndVUF6BAWajJyz9s+bAt+EUAGj8m9vVX14OGK25R+vaFLj75XIAYFKm
WWdVT6XqEmZ1b2zhCaiu64FUS1O+jiL5LltuZaK/hL25zmsqFboc5Uw+sHeQBtqe2V+iodhCiDuF
wOFU6YMGk7hntTNyGHn5/Eq+6GZg8A8T+5SPxb7RefsBUDlG+KiI/lgWxd7scbLZ7ZlkPc0/8MPt
bp0UzZabxtrj7l153JowgWd8wyN7OHrBe+xcchhlXgKyu49Wehl941TUq8emkru+b15V3BBF1j2X
TrRCgeL19RiUiA9XDY039YbTyxYEGk5A+oxVbYM/cVkwnCHy8nHk17bNdtHQncO4BV5rUcSGfZFb
pazxWObV2dfbS6rjJKrQK+3+qJXjOpraEIJrJDrgQNqWXeYIMAP4PUV0XsN1Kt27oHg2rPbidflO
xt9dx16MsMNZby5U57NE2dE1hVJssANVjramnDmURIFkjcJUyXZ4G3nK3+TWppngD5rBdGcgVQgw
B1UYxs8vuTUmw5SWobx6svxkJ63XpuZ2RaOSP5hoj9kUZdzoerbEGLRTcHAGFYcb27vmtruGSLGt
lQb3O+/rdAX1ck2fxR6BdWm3+PIOvTLeGQig0/crHxlC9XJTGsbOw4lvuwZhhZfWv89xdPSyean+
P3lnkiQ3s2bXvWiOZwAcjmagSQDRR/aZzCQnsGSS6Y6+bxdSG9LGdFCSmeqVmrIaa/x+PgYjAPev
ufdcv4QfjQMyTr62F8zmMKDfP7TsHeIlOA9effbEO4KK/8Bn9u8L1+1LQFLjCZ/huHApQv7JTOjk
duO52dq/lbbztp2Hgr95IoJ2aelhMU3+Rwfy//EvdKQUvIKOxOH2z3/haLToChlUvjlVf5EFSrCd
FwmmK5669o18i73puozy1oIAnLkT5uw9mNqDO8h7ayQY0UNx8P8+FLby7J8ehA0Wy78cC67FkuB/
jxOVmfLENE5vE9juNW3ORgB5nMNndR3SKNwbMg6Y5tRUuXNsPeeU2hKly8uE6qKW8lDwKq581N54
Z68WQsDa+0ZwLYnjQeen1B9Ogb0evFulm48ZKwea62vDCW6PJRCk4c4eK9buORcJ9gHZwrJT1xFJ
TZnYb07acjOHbl9g11iG92JI7wsZXLQs4KuKW9u4B5WqP0XRIJuSkb8Md2YOYUiGqfQ/OyoTTBMP
XcpfSTmYZ8OeAELEFu24axRD8KAsUsb8/olx2A9cDTM7PnwFhXhy+I92Bnou0Bqvnemi8yX3Oy+m
/+CZ2J6xfx7eubaD1gNfxzYo/Fcu7r9pnmordhKt+f5dQ5zayTkKtl7/+hv/pwa7/3/1QZtt+P/e
Av23f+n6v237N/nS/7bl2f7Q/+x2vH9Q05NQbbuCTb27wYj/R7cT/IMRK5Z1l67GDALXpBXZ4nj0
f/0vTvAPk0oR0oDtYmhl5/a/uh33H8LjjKFtEt5WkIn/TLcjhPx3dZ3JqUWUsoXKnK6bnuvfnSOp
Snrtr/NG/8EcYOKuPNQYV1cDh06FNPk6s/725bvNeruPl+WsFriwcr7GI5sslzS0KodLh/6fTEeW
vYvqiLvSDtGYYKpyv0REme48j5le7VmELCU1psVVEkAVPyjTfe5xM1OD2T8Gmb+anBw9gGKmfC5u
656d6YTsTeFWw66dUIEnT6NTPM3rAuvcRhCWJcONgLfP2Gc/bk/Imucx++UboBM7Kv7w6tNOkqNi
uTvPpwQbYPDPBdY88uPkcc7ejLhvyU+zDjb3R461Dy1C8O3bVk9mFCFZffVQ4mEo3NK6hzvNQUT9
KSlCt7TbdRfUKQoiJ6gJ3Oj1aTYrVA8cKxY79Fa9dVRjfvI8MRQsgwddNO2hDlxChbRuwGzutdc3
d129PgPHvnNdDVmm+FGUTQxwOPvAGsmX1WMimJq9MRL54qYxIlZU4bmFaM4y3EPSukMozRcUaWvk
LW15zFQTFcSnWu4YgHKfbrL2/NAQfhP1JvJlQ5tsSqsq6jcnZS5Ya8vJhew6ga0sSxf7rr3e6lFX
ZzxNtBP4IhElladkyiKq8JWpENaa0Z/QYxXxERTSxFoqxTfbY1wd/eVpNAtczGQyJoxbo6LHTbXU
IQCAb0EQJkwIBnBdlsmoXYJp54rKvuFmWvZln/rRqsqvJElBw2Rw/WONrDUY0GrFZM+37SYOMOCO
ivnSpCzHRjJ4z0FivhGyRhGBZGMXV9bJ6kpw1lTRod+jRqEfWY9jx3Sc0f6phUjaooGwV2M8OJCY
QdFQm4Go8kcixryUeVtZclO4BBPcWzp9nePguei9Z0/3XphXu8z1+feM2Xga1pOynV0wetxi8F35
DTyCgZX35NtlcBDcfwSQqBOCxWXnGahuzT4IoiUnOqxAR1cJX+99N/sb28FythgsQ2RNMNpbFVGB
CWvZPsCziWoE6zC2trYf5UE47aMpEKlNNgoEJ8spM/3gVwE/BJRLb70Fa/quPaTaQ4x7JbixT/Ug
GGJkS0GWR/Pc6gPr8fwMzBs4n2K0Ciz50rBDDjMbUx+7cGaWtr1ZE7EUQpv8qROjC4eURXJWGc+B
U6A3xageyjarDrw4YVk3KYCs2o9IbuEDjepQmHPAblehEV2svRp88pTllKM83uWzb+H7ZDMPfPx1
ceFk2v3TgOj+aGVp1FvMN9pEfNl2KfmLxpNw0+y0NuY+LeqQaYqL54x6u5rIL5riCSsjOX/keaz7
ysTDRmRvfA3q3gFGCEDfxLhUGyvpedjKjnYmZnzISYjHhrDA+nlGifeOgfkt5eejrUqyY2smTy7C
JN5ANiHBCpEIywS29uxeZc5pVl7OAkaCNPTxC+vSr/Yx+NlsHWxYXpB6K45BVyo7WjxG240PJbJJ
hNyXcfbR5danDph1YNX8k5MrFCH99EJUkGjxAxYDIgC+ZHRoe2MLnEx7IW9WHUicfFja5nlsfBGa
mqUOYTV3TfreUtxnbZqea1v/ES4Jnbis2djwuBYYzqQct9IwfSWQmS6MowESCGvuxHfvrcIxDwP6
Bb8HyUCiegJcPP3hVCLmVuA18n2jYdqSfsZpn19wVdkYVIZmqu8TwH0ePcW1GpcD/8jpbHfWQzpD
Ehl5ytBZ4l2lbw/6sSb1WL+j+hSIYkQYB3EblWL+HGIfEZS97REr9U6Y9MUabZR/pn6et611Zqnk
FmvaxfqSpfUVC5lLAIQRrcwlDx0aNWgoAX1/PRGupgb7Msft1fSJuzM5pH0fUC44/UfZTAXTEaIt
8kSku7zXF1drefLK1OAEsu5iVBm7zvHeLTaAx6DSHu9aw2KyLkhJJc2z2g+txe69ybDx9NZdgWgs
8tG+s+l8aN2GJGW/RBKz+e58cfENxzmaceeHCekXDD+6H4n7LlvMjDkCeGE25Xnss2OSBz2GcHUj
oRWwQupg/ytVxAb1uRqbb7PRbZT0CEaz3LyNDkzJgjnQOhu/K5z+kSI3qGMTYlFC71oy/fgFh8d0
+NcnK7+YQl5sk9Tlsl0ejJJr05bpg4uhtAFSENNdKS+W1OA3P0tJf04XHtct8EJ6ZA70qeQZyhl9
lT0fAPF8XM9sbPJ2OTRCHG1YvFFneukh2PVW/0uoedmvi6fOeEpxgIvigdfBP86x+O4ddgqDYf3U
WTJFAgOs6uqnhM7XarIxIrUtDtUyYa70jlmjUBwq4sqKlZsbb0nFQf+RJKj6M3xFO7BFQMo24Uac
Is5NdXGuV8zhHByUIuxYN6VROZg4CH7iPzn3uTxZlREcC5OTYfCDCBUNQ5rVTkijqHdTXr2ZVlse
kpKnQCfJs67K9LIYIzGpFlLHODn2hcIml9RTyMNqtVsop9U92Sg5jXndOxWBCQ2qMVkhsBvenDo2
oPVnR9fTv4XszChuiHMifhBR5Qhk2YH0sKiMADpH3rzAe6PKyoz0fYmJG4ZRttPUEbVpGXtt0d+b
8lMAgWDbPnx6HQkwpX+bfa+DBGmcpoYFVeKfc9xOcdIwVbVvXWlUj16n0epb73CFyFcYE/5Y5p/r
sfcY3RoAgst7UeNbSno2WQlnAKQIrkbCxbLFr7eoD84kJwcjbw8I3+aH2R4g5vTEYeMlI9PciZYq
x5IBPWic3EcQJ37YwyzbicU7NprOh1/CPswO61WafKCBAD1U7ofTYCdnY/QOXEpAQZSbnmLP/2G+
o/XHcjhN/jYqW1F37yGAmzepmMkkk/qBrGs4pAW9zRQvP6lhGOsqJNF1mryvWwywgiCt45JYSosP
Dm6S4rH8tsfxRalpOthieTO7rt0jCTZhYT4maY9m2575cczpY50Kfy8y1FVBU/d3CwonhPRKkuin
l9vKA7bY/XpRCfLbSTYdI2/ey8kZzBsNrHsSVqHuyG28IjrEnUYaW9Pq+pApCDr2mkN719sU0nAI
RHGTezUX9gkjpmb6TF85cjzQRBh3TbcM4bQOIZoMiezQ4ghRIniO4yx0BoLDnVL96EvzrTd/mIVS
KAbPQV+mB4KiDEgHsK2ZBpznLbZmxlOVl668WJ3qdktVvyJFmxkvEymdWwbCbbYP3L4k+uRAZ2uc
AYYb/AjU9MeY1c0hvAWXhHUc56A4a5cMCfK9BDnAZMA0pJre2w6+DqNHSwc3sCyA6x9jfpyHLu4e
lLEw/AZmeOxIqu3ycze0f1Xt31rswjs2O8in3c+iN+MTi98XonfwMi0EmJvuaTHjbQss300jYVMx
lI+SgKVQ1lYViXWl2Ch3fZyfsIC949YAKAnIFPO6UzElHI+BmlGpVOODszY+D212t6ah2FbG/spR
K7rGCQ0Lqm42W2DBA4vjrSjmE9NFYEbiWnK5I6z0rnri5IihTZMR29kXwpmO2KjYMzoHYTGOzBw0
qig9dQhFYsOXgwfrNTNM32u/Micx0d2u00NJq5C4HpBR/qdiUs0p73Jmcvq6mMyzu8wQUbxxPDEN
Y7iHoZTWlwEs9nkKhpNh1y1rIZxxZs+Xpmcfq2SBNnnyQZqN+qMyz27hl4e+Q+OI7uQ7lVW3S/o5
O3t+GSDus7+lVZQ7b6wwubXZzVUcfdmA8w/aypCTslaUBW6NzCH/2ls+zBElSuzHKNErrE0ajWG6
grbsENJOOIuSJb0QlOscApIArST2ruQVH5HkH1hqf/VoKArbx3xT8HnRNryTC/87a7gNJyiNzTyd
MIV/b3V22/TfeWmwUMEBB7bVzqNKMx3ygtMg4pndOW5XpOXPa1/H0GRMSjnwZtrxf9isjHdl7F68
BXtZg6uS8w5P4gQBwEGQsgTiMUNSAdxtbghgpj9wPU5zUYt7r7g2y7xgtL7l1ZidZt3f+Dqrq1+W
x6K1+ZZAxeFA8veo+M5eqpxDNzkPdqHIxKaeHds8tLrp0w/Wbz+ejxmJuGHeVu6uSrbI54oKvCRK
l1YrDxtBPZgAT93NHUI+15AUhYvgklh/5SPqDYe0hWWAByIowicGaGPmx+Bzecva+M2AArfvJ4RQ
xt2YMRAuW8TivSf2EBwDIBrNM4bnNkJi9aC18OFcauaxHldwO5Q786coXD6NqEntwSuLeFT+nQEy
nawi4DsnleZgTx7Ex2kFRgXTA4KG7s9jUQ9AOs3nwQqmq6StVR0+l9Krw7go1/Os0j8tVq+dN9nj
fva0s7MW48OXGJkAI+wFngeO4I28g09K9U+t6IdT7Ds3QHnYsTyI6YIEZgvYQs2BEfqvnIZBVGqP
C2dlmwJ90thn8OT2HhbObcDI0B4rbVditnTRWtktvKZ1oStORzO7ttgA9vYw/1l0Wx3d0b7H15Vt
dLGDParxEVQMBvzxlSH1LsHN+TrxQGGPSDswE/PX4Pn3hmM9dkQzyHuwH/NFGDE/q6qsm+3BdF/i
6VkY5pvfV1+ixZ2lG84UnCvgUE54mDZzRfvSMuFDyet/VV5LVZC/GWvPedMNgLt5HxqbykFqX5ME
OUOsDLxg58zedsH7ELPKNTLW+WGoIDslZnxEMfhp0GYIezpJXZ9Sx0IbbhYwDPlRizUhIWB5GKTh
RYSZcyUS7yHMCqNjOeDiRHl9tdVxXR06qyJeGVnQuxqyuyCdr4kZIx553tTnBC9S3Qqb/cngv7hx
AEKnaxgYgExureynJdz6PNSgbtjyGZMjTqoXL3ZFVooFQ8sTc8G4Nrtgr+tOQCYu2qytOz3fvLkw
7tVd6kEGq8qx3Jt1cEtmjR6wxRGDtzSG/mY4/RMwXOuuX9xDDZFyp5Kg46DL7pqELGuWOkRYyOZs
/lE6ThjZXhdbAzdCoAdFlQWI5bF1lEjqgAVsKYG+3DGG2g5rang/K2bK7yoLk6wO9VRjJG6voncf
0qrBl5R579mCsiv1LJOLUhMHF5jWzvFSaz+xKC+puA66XCiKxQ1eMbgV+wdbZmiQjGzagVp8bMgJ
JuDsRi9y7vgFDi55hGSLcEuRZRqv+NGSCu21LZxfNSGwFnSSy4DmUWNv2uGypeTmvsOBLMLRpCjJ
UVfnWKKhTLFYmyvFzj5JTz4bSZOcqtk/GNBuDYJQldt9d0Z/55i5xbs20b5VPcux4j5nb09e8Dkn
4x29Iae+sxK00Nf0Umn8oTC9sFjdBPLTchaeWZ7TBZumG3wO+XC3okELm3m+DDkf2aBtZ9y5s9m9
EOgbGx5nmf83qyTRGareOzR6YYUpZCyc4JjXlooC4hRqGYzXzppXgEDpxbeyFeNyokJc7SgCx7dh
vadfPAG5NiJnTbjHR+/JTeZLx3EV5alBLknbPEwUwOzcqIQ9a7b3Us0sPw1YDEE6M1bjnxZzmRua
ubwsreceUtQuyMvfpHKR/JPALMoy6wVJq+Bxqrz0VzCxvTXMp6r05SlwUPuVsf9zVOVyGLjjYjY4
e5pEcExIEte2za9IPQ8x6RGA2txPKc+TGH75gz6V5fBGZotJpZZc0so6eyCUkpXkgoBh/9Dxxk5c
8ZkF7QSEDN2h+EPwQkNvAvTlg3lRsmuJ5jZJpebjHVITM8Lo+HTF829/2aDapruXvWQ+yrNEo4VH
H9x+OXLyaqjNruHdYRXHLiqzB57XICoIS3YHN9TGYB87I/1YOg2hpy/Ivsv/YNp8H8xmuEhfwh3w
LmDdozm1PsguoYhcY4xOhKPASwviaAaSTesZywOWCnY4K+lqydWv+xksWnMPzyvYNU4JMsTt9BE8
hrfDRnYlziJhkpc9ewrnTr+qC9woeqa6Hh9MquN1Lg/KyLELSNFEzkx9Ajw39HrLeR48hTuNTq5u
5LgDi9GFqSY/kK089bgTjYpE7do3PwmQVxGPDIOJOOxaNJKm/eoZKD6migOgddCN9iX1lm9f+2xg
Ubv4cPClPss1ucoxeMqr2bo4wfSVPdp5WX4IiipsvIJxVFSTWRg1ungZephqVpGdhyX+4SA14yV1
zsbGaFU+yQ2Bic2+A5EOUiPTXGfvykqf3GAYowlM7kFK9zxp5s1cdMV1hPXJlK/i1srLSyyDX8PK
f7MOX2bT/bDHmLDisByY7TXW9npCnfe88mU01t/OIIrIzfhOCn0Z9I/GvZkCRN/SwL8TcuDs6uSd
GXzPOSGEyrA/6nFhPmZAiPMaZ696nj1/CoU9GuEAMMHhobp5jFpJpUQP5BEN5KfkkOoaGC3uozBG
d4Rd5MxbzK7L8H/ycVqkHHNkW9WxiinUBY46z7HOInP/BAWvYGfuTMNi9kfGLlMJaVEjTFfS4Aaw
hdDnnbSIzIanOavqr7XiQEpsdoGAkiZqiD+ZWmsgZeLZUq6zc+rhuymoJifbBg3ubSqn5WLOa0Ow
pmkQlAXVSfmS/0cSR2dpvOpV3Ckvu/Z1Dga4CP4sSuxHf8zBFo6UivF8SjIOAU+b01PetvaFt3yT
lTgfPuOF+2Dxbn3izGR/unh2A6yvjAaJdmwuxdCgHHLhBVblU5FNP+e2+eUyozd+NANgr4lUktQo
MV6zCU0eR6NPOKni+zRO3yAjdIh1iDjkQzAD/1CDG2nP/42y/SdmQ1qDLH7L3B9jLynfzQRoqMQx
3idP3SCaze/DNDIowQEDGGWcG/ZI+UjBgILfTfbvtv6LiJzpSs+uoDCNbXISDVK/pQPgICIjHTyH
P0nu2IgmZqQK6F8kDgF5HCdAk4X1VGN6bpjXF45t4UdJHquULf16W0bzWbcxGXbVe0cYJmlqGTgc
V0WzZZ0IySMZE8wMwomNQShtnhc2Poh3rw7fxquTu0SKSZJXZmZSo/sKxj7Mh8U7dCkYjVl3v4pZ
0j94QQbIkM6msC6TCNbrAgyG65STYZq7XZYkGVFaQEDZ/RO1dGkhSpmWnTyRkfskswyI4Pb7Sjvg
8JvvGVCsob8WeWQTfoPK/i4TxrNdYFaOOU5CyfBoRkuWDvLJf5kra9ima5++YdGnLL9kulwLDh2Z
6aN0OLlKSI5B8AKbf9es4jG3plNt0/1TiYrBOWaMbqpM+rvKbe47UAaB+rudP2vzneOMaCfYeYGg
IWXucpZWewVsuUNr81Bl9m/XWF8nsy0AQvQgk/qD7KTad4mL0P1+gq4jsf8by1i9gJVY0NgrwBPq
PsdNlRdMXqDAJWbxTfgnYIzOvSU9ZCg6zRwJC//UqT/hozYfvNX/GY8EZ6jJBELfie6Ucn/YTFNe
StuOViZrR+R9+Kw4hMQCo6fPkF0FD4CyJxiA7nBwqnZ5HirmU4ripmHwuxt3FpOBK8vy8rrhVuYU
IMsglseU9d8U9M05M4u3NTa9Z790nlup1D63+0ck0XTVCTjKoSAdRHvrfVDAfzZ876dtzsNdW1nH
Vuq7shQYPnwWIiMCbzxgbiOPHCwqMvNKXAufn8lcXltvFO+xZBDijkMcdXwZ3WCe3Em/xI0JWqaV
D16t9mtlO7fBGR7njpDYwO72fddk+7gI0qP6ycQf5X8VM0Nk1zBk82/tNN8VGdao9ckvjad3H0Kf
XwuSL8ZD4Jd8/gY09jroeyJwh6gGv8Suybqt84ZdqO+yqRD7XM2/Vj++rR6STcOoEcwVJ2YaFhNP
tnatQ8CBZQNmwHsNVA3RQcegppDTsbbKcV+kZO0xMn2dy0A/1jNHzMyNfmKobW5mV4eB7nNjzKxq
qkjiHgrX7Kpo2ljAusF+yApUF7qVKELjiN2o4zMAz3PlIyAjoGOBkTjX23pVnCZTKrZOb05ufKK0
PFlD8deIvbOxiBM8Wkey4sA3O00oT6mp6vzDOIumUfts8JBO+OgEixGcXsPzih2k/P2ClNK7Ghm1
XCWmS5k3+56Aj11dJ1tt5ATck3M0GZSUE9dbxGX0CE0m5zurxM90uHmDwngwFE91MeEWJRMJ4EDP
otmdcL7pO29xn/MBkG7VKy7uvgZj0+ACynrmkpbxXQ7VZ2Au9skd1xBNUcD4LmtuTjGOtFTOW2z2
LqOZ1D85RSLCRpPWLVz7SzTGuMcPaR8NVenQ9ObuwQKvSVY9aUuF5e8DOMCEGnbTnhHyfmzrPoL0
kvMpa5cN7To1JK3J7BMHMrFU7RE9FaZFhvJQaT9H6QJO5famNUjfbUbrO/ydPb0g7qK28Ha2MoEK
ecc6havftaLCn4r6UCYlT74sDuRM3hV8i2cnEadegiRpA/4l3FUG0tZtnACXws/Mk64s54QCORoG
79Cgk4K16cPqjV8tCZlbNTerBQSIluyB/RnZhOQV9dK8LyB23UB2Xzjz28gfocgzrv0s3UneXIec
FEc/FPyme/J3U1bJ6qMBhMAcHrc2oEvUu/dkGjJMh4hKe5mcE8UIZDDlT3IDKrBoNhcy+OAmyz95
d7zIJuRITZZ4Ql/wx6kam2e1fNB8rIrnP7Ht9lIOK2+4ews0mB0XEnnt/VITsYqJYEVApNFXmSAd
8yEp7qxJMS2wkhd0GuTcB5rHDBw57/fAzeN1Z+A1oNLMInKC+Zjmz6wr3oMehI2eGbl5K8hDyfQR
haWrMBHZNDslw1pdIL2N2SbRIVMmcUsjgm5JAGYTbR449E+WJW52N3dPhdZ/g6dWPwRqfC0T+gsz
S3/xLoB+89AzJvjB1s4lyFE+GdKgf+EZFRYZwqa9cHFt5h6IZFE3MwxVbA8cnQR0DxU5mX3nPlGG
WFNpHXyZfSyb6I/mfY4WAc2tKL0H9O4f7BKDfW+ZN5GTSizTAWeoyXjJXtNLuZhnRozLbRQqp2nF
/G7qWMAcbE7+bPyECcWcnq1ViEDe39FIPJlMsB+TiWIvw2wfJrxKYaK/yQD61ccoSSZf/AKKOdxc
z6C4IxhvHFa5X2cUzax0oOj1TneeuCQxbu3U2nytAY67PBgRPtc4xwSoTF2LD1hGrObyHxqjfphA
gwAq4HV7lUDVhXhvOD4reW8wo8mlOzCIyyzKZN6lWv0E/TT4jCq69OL6D12CXrKv8WbrZTngCfyD
oFsTxNSQ/+SkNZQALFuWnsnDc0GLkDLHRafjm83dhZR37yVMBkxW0znEyatPFRM4+JWylt45XqyQ
tmim6iIdhGgPGEs0noRCH/z8Z5YBRckbQVoXhBzYc6y3yykOTULrCSCSJ83MDMZbDGXAXjbPohXy
+QriIsEWfLVqeC01lSyVThXxWxDOTiJWSDrkS+dSZcNV2I9JxQy3zR22Ifa8ywrmeaaUxcV3K/Lt
Z3bgeW+8kV4iDs3k7ucld9nB62qPPoUhx07E/Z+uAFAwjBXzEQqrugEWkhUtqNuesbsbA8ol2Kpn
U5mf46x2jzbe7UgeWWFyqqQ99gKRvCzNsB7dtDvSDNonrkKJVd1sXeIOHXVd5NOAy/HUthlXDpZ0
kHKrAyKjXI8r6VLgJwbzkCuwi1bQXXK47kfU5x3z+fpkTOXXPEMfxfgZYPAnPwuqHUxwyUp8KRHA
mkF2qHxkNiLflBEOk0ed0lyXZf0VFFvsrjO6zIYQFI1Lt9HJDxaShV1nbZykbfeY6ciBSVYwO+H5
9Ck3UPvXCiVC7FjvU0YcQ40eAd67ykNPLmVkZH9715ou1gaQGZvfILm4mKv1qWLFQxi5tO7mbHkK
eqL+xque8yslMAKCxH0GkvF3jDMgfgoyJ4L/NYXFlxt9BFMzY+/Y0K7niqiM0vuDoGc+lOSeGbhr
DSwKfg3wuVx659AM577tfCyVjIzFuI4s6IIaBQ0sqM5SD4sd6zM6/v3SUhXNegNT8UqmeP+HImP3
7DFvAAoCRpEFuapRFzNk6gqPM6dZfgeYFLRFLIqxFSXgbm5raXytZWXv0cWygUc3trDgp6s07vkJ
mqt5rh2eNFhqvOrjellw11PZciaXlrPvmvgzWUOCoqe7iUVZFIwsZ7Ni+a3i+X30+hGKRXHSNVjZ
Kh3hcdvmsLfn2d7pHN5BANFqxyZvwC381Dp6Zn5XXVbpwGHON80IFF/eA1jWY8UxNUPpb43DuLjd
nu2QQuPfvWtug8gnYSskPTd9Ku6qcDEcUBMrA+AMywAcvp098xRkHutwtpgiyQ3G8O6HAgGyy+sW
DQCy/lTS1NQlyhm1gW/m4ZMYxSlq8wwjAwkB50BRV3WETiwBAOh6qst9YzPTfg7irnupmre5NpDq
65szpFsgAQaT+mHxseQMxvDNzAqabFwzDRYU2llKJsgS/ylax+amn94yyH3E2q4oVAC71yuli8/2
PAUGtvcyWgitP2xXtlcPVHVsYVU2GdL0EioPHX5/bYxiv4w/yLvtQ9ph4Ar4g2AFJ/KMPuJCFMtq
Uo6plYeU9BFm+P5z57bPwkqu5NZBRedu3Tuoa5gEepxTh0ZjmU7b4C4gaMcA7L3Tqn6a+poFlcWk
h06BCUuVPgYx0QkW674w8dgKCraQRgVIrjFq3L/OkGMuUuW+XvYK3QRIcq+N2n2CqOI5TWErmg44
J9c4eOzLQ0BsimAFfmaEfsfEs5/GZGqZYAwMUPRytTiArKq5ZsN6p1pRhMuQexepZc22I39ubEn6
YbN+JjbZm7oEPJ4VNz1P8h6NIfj4KZxy82UagolkU1jYghtqcNMm7AXTGFDAd6sNo5KrjmREDr7F
oK6O+2nf9eYlc6CMVpQPKCq2NWU67n0rRnRCf+UVBk/F9go5FhM1Q2ZIMnXyO8DIHU9dvTNiAh+l
UV1Nlb/UtfpeBuCHhDbY+9SqARMPqEj4Yf3Ynn6h0voyjPbTafiSzVJwVWZI6hHafW7Zq7Ojxd5W
NcpA+bcTWQ/fy+62ZLKnLoaZ2PIQZdz3TPKdO2/+rhyGqJS8iPJ7UIBw85dDm2YkOroNAw5SdJjT
XEY5Vw8xFEcoKvz4aXXKl+J5GccjIauHfEp/z04HSjlJXsHYXnzq1ZBzY4yEO+KK1T8SgGXXLL03
CbRAcJmOUW7FBzt1nXubtcpO2Yl1ncyRqg2a5x6Rwy9JrAMbXExwVTAT7MRgOXaRy0FhDTiNySBI
yp3rtNy8bv1mN/TvZSFfhnY4ecrbIkgT1rFiCvaZhcxlGNqLKg5uUJf3Y+yi8aSFwJTk7TtbBCFs
e/ZT0AquWTPx7rvikppPbcKvyQqaGVGtvKN2u2tj4+Se+ZBR7E9QEBv2cjV50Cgi2OoytVeHNHHO
LHOHY+ou2RUUYgj0JOdZAXhSa6wc6dxwjkD4YsJi7k1KSPCephOBoBgn6z6QzPh1KU62O5ID6zLa
c8DFRIWj3iBR7l0Xoy6OqnFK0A8NZoGGrsZXvVq3lECMwZ1H3E38KWLoaf2EfT+kIiIRB7FnL366
TX6RaICRfn0tpglqrJiPZunAq6F4ww3sqGPj9i+Mbst322KOjMqy81V37rLhBbHjwfZjcjxy950n
oAt1tv4JkvnRU8MfqJ3sHkxTn2fvWnPu3tGckeuZm5N3QiVjUh8ATqw9nnpNl2izqLMc6FVEXr1P
iXvhX8Gm3Hck6ku20H1281sMILOBycwXD4bNfs1yklvns2zxB4bjeXmKVfo7BV/NaBQzUEUumk6t
Zudm8H0Jmljxo5yTicHnHHDfEw2FcpQ+I2yZCEWd08Bd2pqFIU0pVdklYTvs9lWLPJlcPWbkVf5k
IzFb9dKA56xPuC9mMqIXjg9zvvTifqxpvdFtbEst75PUWmqwFb0CS1566cL87VIoGaWOTIM41DpI
PhmQTlfdPufMnWWn3UNPGOaOidlJWWT6GNjhKVMUOj83DY7mf2fvTJIkR7LtupUSzhEEFIACGPyJ
9Z2bd+ZNxATiHu6Bvu8xInfBOccc/DWwuBGuhEct8uePrCqWSA4p/IPKzIrwxswAqOp7795zvaM7
hfbCydw7BxPVpKDSsWFVp1mL15N946fzXZWWIQRAw0RKS12NnKFbYzU/NKHZLbV5ekrdQfF3giMb
rsAJ2SupROS8EXzDVQj7w0Dfe2sCDaKoFMOqKZnTtrI4ickiSaQiubcjgSgYvwIce0wLYoxtcASW
NjULQxt6jPbZLqYa28JBydaIa6ErZP6NGrM6RbOUyEXmmWP3qLazQsu7S6mmkdjGF9AL6xXHv3ub
/Xul04Jm9BAdfS/UzjmqvZ3ZI+iz0/c2UUdSObbL0fNJXecYtxSWMzOEaueVRVj2yPh4VXPO8XJ9
p9X9feY5P9RfELxIlkrffY5ihLNYuOIQiuGZHMSeVm6wavPE3M4pG0aZIGXi+QY2xabhgrIqzE+k
tPM2H0cEM85bbHBEoF+d75k+IqKz0pZYbVRBbuid6Y8v0wR3kO/jK20ZPcoaRvO8NWXUvxow2dV6
g+1r0pe6b2B6n2CWZNa0SKqWuyDD6dJMJqHvvA+XQUZOGLHO4HMGGAGBlVNh5+vP0Tg6i6qi/gow
yJlTSaVqC2vTEzBNFRXcAMBPN4NhXfwIhescBACXLHGku16gCBUmvQV7k3Bs5nzZnMsgY9ICXZId
/5CM8dFy5WOApzif5XlqGQ74cdUx0+72IeLSHdoP3lwmoEdaugEmwt1ycHZQUaYfkbElvSDZtyST
WraFvHYeAbrluwF+0SLxOrzDpq5tdIe8Y0IotmbcXqQPDYMe/w5LISVn0MFKyZlNcC5ngahWXqg3
x8noxM6p7ENsE2lhKphvWHtiFTKLGj1B0lDfPtrjVC4m9P8bE4iHdHEGwIWJt03fv6DB2gUUcHMD
A1FONX1bcPolw9rvSS6rfSWC5zTK63ufd2cTBqLRRV6KRGeU53pvwicjptR6NgEjaw6Nb66nnPlk
j9Ri04pzkTjBidv3PrcTQR0vJZlj3qYYcrErOybIzBa++8AG19Ti3rKWsgKRiZ4owSDZDmayRDzC
dMaj2GglMB74pasWqXXFROZ77DxYffatbVOxtYOcSb5233EFV8g+5yXFC/E7S01IdxelVLbwYGHI
9sU68BRNVvooR7J9ZKIhq5195vflucv6EjuIFm4DM2Itd4KNJxUuO0sf2MTSdSn79RSUezmXB0jy
CxKUXmthDIh2sFDG1cRkntbuYox1SWZF+9xGFCUoIyb2knFTMDUpOkRkpS3uDYvEQKt/Fgy9Xzo0
Uw7eLnNihKoO0rTe5Uun5AFkhYxed7L6BmOwKcSOeQWMvQb4ma8zexnAYCPL/Uqd8aGnZbmvHJSy
unjyc4bQRJmCJi7mldd1TKJDVAZsIpwIrLJFFT5DBfeKaUeSGv498Kakq0WnoWQSxexOO5h5QrSU
7T3mWg3av9pT1xm8pOEDwTOCsG5tTC5NU1pCObgKMQncLclwHEz7rtTyderQ3J3ExUQ/szCa0Tg7
LSdDB8MOp6o6R/TYIl5SEh/iV+9qlMeQZHiWJB2PzGZlapFdBvHwrU1q1lITBRc634XGqM03Nesu
LiuyFoRNF8A3Wajy5lHPu5fa/p6EsPdoQmubIn1L3ED1LaptmTSnyPPqQ6QTMdEG040xBu+Gnpz8
IkzWVArvBIFz+2jdXjZjsmVCVNFiSqE8JvRq5oRts6jBJCQCVXhisBRkUnztetSyPpJ4WZg2a8k3
RRRfJjgNUO8huG3nCdIBNmuWmyKW1Qp727gpW3GsgZKYGEo0n+ygQT8PrZttcHqcIUQgWM/dz3jo
wq0rKKMBvk+0TTzMf1p9lKCWVwzg25VZfGhTnlPwETJp0zCkmztD3SFQi1rVmlbR6N9OplnuGA3Z
dfPMaUnsWAN9ZomI69mezZqAEN8o8eXLlFo9WocBkszOmC+iU34jc2RUNgjSyaL+O00se52GuGbA
NVKN1W/MvwH0eW/pnMr7IceX3c8DWwmt3a5L3mfNR06ihV/t8V4PLUGymIMths2WLeXIHVbe0jx9
lqZ8FULcRm71VQWHPSYSrvLEM7ZtEoaixkswYMHyI8ok392IMrSWUeTVG+zu9cqbmHr4zTDeUDiE
lK1RJG8cX3eXnjI8jlGBz56N27ezfUWXgSC5eJcgEh+Hhrs6cfK1TZ9y1c5euKM+AyNOMURXPeeG
LNuzlnEgM3TC4DwXSGLmm9G2MseO+sYJlvQ7acD2jeCBJ00ilXy6ObkcqxnpO66RcduoFoc3t9km
mEzICxaLaYGndpFbg9JxowMeHTIXKYULWkmQnyy5JvGUxkrIkKzy8F9hSm33uZZjuqZznlgWtWJl
U4yOyQrZAo2wav7wa5M8HqthRuvpW8z1t1aaVAwF9fpmHg5BOM3spHh9Jp/komZr+er5cKGFySEv
dzMjcWJZg6M54lsieByi7lQgTXoXYWdumy6iG2A38RLqT7e0StrJppGfA79gPJGgk1Lu1dEsjiYp
FoveH5gz4TfNKO5DD8qh8GpvPwzk9+kQPoqxT9d2Gf9wNfSIfQdL3Z4r/2hxqw6Rc9vWzkslnHJd
yQrCcqAqu4YbJ47jZ9iqFD5j9Miewp+g3m87jSSZ0czWYx7SzZQk05X2UjRddTRvDRpMS2X8GbIy
29Wqp2QVj27lEjQxZx82N6ntpgAcCOBdjLfTZKR3gYYvwBcIygxMuFF0B3fSpp7xvjUahA8vlAuW
AqYl3bMh67sx1ZtD4OAYCPTyO5mFMH1959HXqt0sEzi6g24uvRlqxOhr2DQCdnUyqJrNpNsfMOtW
w0CnYKrYXiw94xPTxoSWfpDdOB9kLMLqJmMxZQSz5TheAPSG8ryfMQYffAuRYQprAK8FQl5dP3kV
o1iKOALgRLGhLVkfSi88EH84rJGJIjZWtLmsG0D12uTPuileooq+KsjZDpjtaOxSm9yPPPcOufah
a8hWgc0bByfp84cBPCiRCxznExt/gdffdZCWd/mUVpjLvmUMXS/6DFLKuc/MUFv5iVzGoElin0ss
PIJGR1RyeGGY9iN13LXxoLF19ZwVx2ICSM88MPdGHauizjC/A8GhdxobcFUdDS3eMFhlvwJtwimR
UGbPzzdhku1oibRwMWqXFA8fIiZANXq/N7hwPoLKlAsiVpDmmqjF5ajU7TWqet0J8k1SNOfCmW2G
Yn1/U9uQw9KUqY3RY+VyK/1GGOMNB/CnoI7uStI4lzpdKtKkHOUjCWkfd8VdFWU3VuuiCiC5CRWD
A9UdJDpw/klqRzjHW0xcnKFGZA1j7YUnajROqEFl07C3nGWnQwBQiLk/b2nerR/W/5Tq9P8KtEl4
MGiw8P7fHcuXKCvqv5w+8S3/6ljGofzzO3+zLQvni2kZELhcDmiuVCCun7Zl9PVfdOEpcKnOmUoo
GOVvtmXN/WIKEBCeLbA02zpl7+++Zc37Qj63LkEbqfx05Wv+M8ZlfusfzO4uYEmpgpIhQXFOdQ1T
+Zp/MbuP8AusFgjeMWCOcPCQ6rPwIJdyIu0hxwBEn7p/cdwSnEClM5rJGAcVY7aniotnq7qb4zeb
fb2c4uh2CDUGz0P5SeLzsMwrmR9dkzNS3R1MGC9j522cJM6OmhIehL4AJACOxBmCI569RwgEHJgi
7vekb6ejPjzMfSlvJz9+H8JXVKv0jcpyo9tpdugcnmHqC7JZvYCME4LZZbevB8iPZdGF68hHh9N7
jCLATi/xI5lP/byrGIFvTQFWHogfEyZ6yCAWkNjWTI/02iUJltN5P843jWY8tphGIj1NH7ROatCp
p5q+UUVtCDKpCgnnGDqdqqGL6h0quDscamToMAleWHH0jHvyBzkR7hYc3nFUtmYq+Zx8SA7qCZ/M
wq5S5l/9S5kmbxqf5L4n07FNCevMwk2HVYRuGzljbmu8uRPIzXzbJt9LTGuGLvx7YitvA18vbnS0
jhs+ruXY9wTFkytR4Wnau6ma/fSkT4oogYgnd41OPuo4F8Gq8mBchqFekTBhMFlwcRt07CHdkFQ3
Vto/kaxL18BgRdTtF+ZoCJEZazvKyBb3X395aP4BsMv5RzcgjwyYMJ1WCwl2f0MKKyAyzb1blkeN
gnfTJUx6y36uAF7UDQdrNe2YC6KeqCY4f48w/KpnYtehMkTeE02iYSfq6Mw5mOCjuirWDRK8lUH5
/eDA9mEfuuTdYALYrvVVgQIYJQJUCle/7zEzRaVsGG24ybpRPtgyy5D+YDOZizp80W6bUa7muDcu
E+lce5GF27TF0kwX3TM0/XEiEmQCEMTtrt/rmnxK2ZC22liUKHtIHfbmjNQpKGfomYiASV3zNcwd
gUUPh7kM4QGIAqn3jDkykxWq1FnSaW1jFLAjPT/uzXk3hUzRODINK0f7ZnOjNgKqZEW449JDJs2p
vUvu0fOiJWzzXQoeSMNEsEdPYIKCNV86zbGPlY/PvC2J9kPxiSgbXzuAOLKL5C51JuTcQaHvPPSh
xmRod6YO0Qyd6zJW+B4luphmalhFX2b+RgYH2yhuZsTRGznRctHH6DvqmWSnS5nfgsE/4QqztgE2
x1XuK2C2ZiSALO3nOtIfZn0U9zNcZYNlZJfFeXlMbGRQk03RiRWb3HbQdZeAozWHElzHTpgRyTD0
MzFHP+bGF7u6s0gI6lO5NAg0c4xqujPTnlQzy4ZnOH5iyvZu0qYCVJrOxyA36Q1iONrEkCxPofoH
p5bPQgXbNEN/U3ZNc3L6CWuGjB7j+mqiRHDn5c5oL4qQPAB9wHPpjTgNgnmKOHDY3zia3xh1Nx5d
OT/qNXdPUubiMNfazvUGZymJkNqPGi9SL4W16+F2L4MOg0ap++8Jot8RluarGJA5zlq04vytoWkY
MczHpzoLihVjIe5YpoIIkFS8yKYWK42ckufWw6vSV5TnaXzCMaMdAsm9R5fuFHvIGBm9i+UM0qAP
pvhiloxq4EG4q6B69OMuO6NctLeGatogvyru9VrzARogbAjwYvYGLSbSaKa16TF/C0ZikSzGXxva
6MvB8eKd1bj+Jkd3qmm9eTtwtppjIdYE+zxNrUltH1hMk6oMFakgK9CdWYpsp81WIdXNPsGZQlle
7edEjqfAQgOI+qBfaHD2H7Oe6XCc+xiVU0TOGHVHBHOWOBgowJ+jgdaZXbmIy7pyjysHQR9I2oPh
ut8cE/J8Dtx1OYGrWJNdxv6QVByxTcVncHrlVIezWpLrlXb2KQgCfVUGPPjuFHnYHOkJ8+J3xPDN
26n23NNgW4e6YlCZzKI9oRVgj5CkVGCX8zdd7QhUN+hAa9rnD9xT5ibVEDIOTaBvFWZjRFr9SFfz
W6uIv1qExD7DZLOwRp8mrqR1W1bGMVX/8MirLgYhb7qJY6DC6lX0go65aT4RxtKfbJ8wBSrtdZuF
xZG8jvioVwQ6x0sit2qEmu7GdPJ6z8f9vUoa5Bql7uz6pJxWocsCk2oByL+O7o7dAVdNoPfSlSIz
vSfsiXk5rgqLZbS3SWZJZoxCJaD4bZihcTSSk5XH07YNxx+w6s/WjLPdwL1VFy3RjGVrLJl6Drc2
hRcmfHa0xAn3PZLIdQowZNWJoN8wVjukCWMlreXSREC4GZx7PMYewS1ef0OPef6Z2u3q2nAW9gP2
cndRWS841dIbgLCYfLvgHfWmswib/IR6r+N8YL5NMmvP5oPb5XRXaHU7ZsCD3DQYc5nlIIRPmLpe
yvilwjOmZDz2vUOmI71xlSg3Y/5NnOSR5WY6upGzkYVEhNBk3wjaIG9Qr+5bUmowscUrUnPbem5e
Usu6y5x4Xs1Gk657xj5VGNLsFy4rjzXd6D22NKKJQ8Qy9cWLEv1AXmjOPJWWWGSZxAjUMRZ585tv
mbd9PGK/cIdXXTxXBIlKA9ODFmZiqXrdo8COEAeEo4UJ5X6lhi5zyBYxi5E7A/6uQdoP6Wp2szVD
anX0oze9zqXmAXRtiwQ20lGOYU8wol73277FDtjbwEk4xT4mIkAMGTiMb8jeZcX2mcF9bTNIbAxN
q5UfZbj6EvaCqIA8Rl1DWLypDHyAuIn5bQkpJbeY6Uu/sGbjo4PcBW3AQbvSzN2mTAKwcUVIZ6Ge
+iWd9WYpmteSyikhCYeha4mcgNY5NyYjXmyjZpDcaIPzMEQDALmQkmeKmdJ4sX/bpZsk5sYubWdJ
YGG7wf21HSzadC3XmDE3w8kqzdDjR22ObxKjRuH03J+U7F1RiyXX7isHGELJOc7yOgb6ouKFDXE+
JBmjA+FwlNSyjC6VQQPUar66aScPrTQv2CdxbDnZoa/xbRCr8SoJk18g0SJKE0/z2MVbP5SgFocU
cgtt3WKAWDeW4ypiods7pfaEbWNe5VIWjMIY7cZFeoPozV3EOREpGmCRPofJYvrnvMHLmTMNklhj
RFUwedOYgvkd/rNIzAevD6wVxv6O3kTZEeyFLLE2OOchpCmWyKnkTvM9QlEDmjUkoUfHzsJm7HUZ
U7c48A8BZCPOsh2MRIJPtvroiiUBmNT5xuRvx4ryGwA2clmn0FDwV/0JYJ2+GztGtQPpE6KGzGKY
6L5oN+HewwwhBk64tXkeWA0W5uRbN43D6cVWS5IkLY5QL++hMOJpJ8SdVwl6oG0jWLKsx5JO4arq
mfMQ4FuEnHuYU0OTuCXB66ac6DCjPNG7fKmbn/A07tMO4LUhH4muvbGbTF9iQVwxTwMWYdUdakK5
I4TJXkidkEtS/dCFAv1osNlUXjAdLFSeNpbyRUkMIt04eZLKsp5k8jj73c3Yd+4tikY+AeNOpxuh
zdaNjFmzTIbAs9l1FIWwzwaBy7sGmrdPepT66GpA7YjH3LdhJRFQpLGJ7EQSkAia+h95juA467Dc
+UZ+QifSyoquc3ivRW/AG0ipDZ0PYxA7FUWEmetU2nq1LJrmtR2KvZ4l2F9ddtA4H1GoqxksCjtk
PssgiGg2whRkepBfANuMh8DtR7gi5HGMRK3RpfUYrkVQa/BWBYXY11WJsW5uTl6ewUDJyodwng5Z
s85MjPsLV3BqpqtM1YSg9mSN+TJi9JKbxOzmxH92PTMr1w/zk5lrAALiJ0dMFD0owWC3BRuqsrNF
C5wtxHNKErHR5hg5yjH8dPExRSGQBifCq4nlab1His4n5NkYj9YaE4V6DNG0zYbaUqdDoRlEKk2s
IY7R0mni0B0H0Gpiq15XpJzSUBURbCzvYDaAtcIKhgangwDvUlQ0GpUVn0JRJUxQYgIOsfxkjKQ3
mg7Tv8q075kdnLjfospgFW3kPq/Fsy8Qylg67AAfpV6ZvWGWX9sIPUXeodPsqhxQgfMtCYJlJrC8
kx/wHXPYHhvkj8m3GyLG5k+MJEevW1kBndcqzIHmGT0KU7jACX/hOh4rsNX97L385EX/gypK/JE+
RhVP/5dGAaZMjwrq73DLs27XaW1X/TGI48fYVSM7OvIQge0yPdV19y3pTfy2FUtZExDvcjEDWDW0
RWkbq0NAQwucGesqmzJESUsTlhF6UQp9yiMUssnqz/eK/v/C39FmseB0/1Ic/x0GfAVptPjLf/7L
5S35hEyV/QH+/fv3/9ZXMo0vLpfb8ywpXE9XHO/f+krqb6SFeQKEoQnFm4bPb30l0/kCY9axwUra
QoHBYWOjtFCkPPVXJi+RM5kubJMf+Oe6Sn9oKjmuyZTZpank6o4wbd39m5pekNZYaHZa3AfZj9h6
GuFW10mzAle+RFGI2IMUdgzL4G8QsymfaL345ZP7Bw+Ewfv/leH4d6+ADtqvbS1SUhOT5O7ivip9
DJjjogEFVDBCHW6mPaAtxGn3UfctI4MLtSnF88d/3OFT+fkv/+l7AeEBQ9JnQK70r53Pf35zH//n
/wBJ3GjHv/7re/3Xf23+9jt/3tam9UUiQtC5/+iM4orjgfl5W5viCyB5xcZVQHnbVBf8325rm+we
oIvwFw1X2ti9//22tr7Q2GRR1A2JPUDQSP0TTHuDo94fbythQzdzeeIMGrCcF62/ocv3Uaj3eRDP
S6Ymsr7oLezGeWi85ai5l0ToKjjvKffj2wi9YFhyUi4isI3XwCn299exEa95HDDX8oyGk412JpH1
nfHVu+UwoY5a8wTKl3Cydwfzi4ymM5rYTZ179DGrRxEH96Mtdm7c3g2Aaxe0ZWBCouBfaGVzm2lY
NOjRCLacpSPoZ9os+lGLIT9s8MV7hX6EXMEg5G7ASLCewyxa+sBQNE6K61ypL6yQb9XTgYTvjKVf
5PwSmSUHTzYXHNVgMgIoIylmqEVbe5dsxBnMBSM9pdbqhbuO64Ef4vNrQwDlbEhf496/SAQkEKcI
EIEP3fIjfR3BOU3zeB37cA9D/oirSCcu6O8jt54wakR8Rgp6bnszfWhe2sS0UWX/ZIuow0jBj2oG
To8xjRpOJOg1ET0vjSpylhXxMJM5baN8+BE7dbCFy3J9Y8wSUbYG2ovTC1z1HWH3HnhfmbrZquA4
qsOkGW3myWnI8F+vIRO6fIoE0GI9h28X6N5tZavkIcFvxi33aY+cV66vX/EhR+SYi0gjvVN9Lrrs
8GNRxgwurzzr23uOLLvR55IhKGvXulUCjUCrYLwyhQw2esjhv3NeJZ+kFltYifEO95W5iPVkxL9I
k33TwzozUghSJSaFygUuONpIemexx97crscSZqAMrG3nByna+4lIqAquBt2aBypo5aaaYWqkOFmm
s4NsenO9EjqBeZShwIISWb/qYatycel6CTFsEjOh/eWal8lyUOH0Dq5EwRA1rfe1NmrbxgJLZ08q
5qjPt0Kp8sf8Yc7MrabMqKWjylDP+xZgpOtdm6j6ChJeNSi5N/YQ0DPx7nov655z1jFXJVYYLjW6
IPSQ0FeCruKaTfVn3fEdmjy7SFAta16OsyaYUpLYYFAJXx+C1icMckwxoMEeQ7LBUyB5BM2aTCJL
O9aAYdaJRw/Amu9zv3VXacksvZvzjR53IMnUpZckszOq/Ib0gNm8gVHHeB4KeGfEl6tntarscybN
Ow1rgPr/SKMb3JHzyei6bThxg2E6cEH1aJeijd5xL628djj6GWdMAv8ash+ChESiwTqMA+mMtAMW
+kTqgAVbIzRM7mGJsDEyHMkhFovDgHE6or+0SENgN/4+dTB2JXy0qZa867O85BPfyQyThbtY1ykV
QkdMw0RnfOWytV3vCQCx526+NI4b8WR6dFbVHdraaORgBKTqWVeEBBN3bOpdXN1Tz/7DyBVgNZCr
auQP6KOCsvVIuqrb8SybdFh6GKkX6j4VXvzjmjVLnNMPZhI8Ltl4a8ixWV1Xo8Zsn7K+g9ocx7jU
9c+sDR8MVYsKCJtq6oMh3OKezYH2ia/04BFiV/G7QW7GwjHR0xHNegypBIn1OUeSNRXo2KdmO6+4
4TBaoFJdxlNMyFj3mcuW4LMkeMkD0kzV6ojVrrnePIjiET0jWlurawfNBcUJoKk0gbvSU6b2EYDz
NtJeUFW82mbabkVDrNAE/FtzWdpI31wZjnXVb1tbzciexyLaNvjbtrgRqHaC5sXszJBGLSIBzw6+
EmbNoYMNbY1JauHYM9GItX8ym9eiAqHkAhrAzugd6pE4OCpXdbu7LYppWZMy63jaosrKuzQnkoJ8
0mw1UooKwQKHjvLnqsZThblkWkS5ABtsXiJJeSqDEbiFXpGsG74HAWlnhfLYjvVl7CV43g1afD5y
Sftec7ZdCq5UVMET1MQt14hUL8FfxxFSxC7+KGl2do51RwW8u17OEqLAti+CJfoG60Cq7obp2ZEM
q3KntoU556pV5chAjfHhMqUlCGDi/eeirh5qxuF6iBRabZ+e+lyvqyJrylk0z6Nl4Xpxzu7Iq65G
Xtn1pQORMmN0Fia118JIMZfXAVceMMLjoPXfwRax2LklNOCIzi9JaTjoO/BNrJAEN7pW8lihtjZq
MrFMbnfd5XU0vFgkkh5l7qIRzpvZResh5laa1FJA879lO8A9R/Jd7l5MX8n54+I81GzenRG+G8UU
wSks2Cfid/Ul4MPer4+WhalZMioJovBW1+/UF2MjR4ehtjncLfsmsC+U8ZDQIgfAM3ejmSYmY0H+
SKp7doadRz7NpxkI7qTeuVx/7jWAMsnSR53mTaE/GGrphpLOS1YvCtcQVNAK035s70vdRs5py7Mc
aAwTKDEKvli9TGJAIOrFdwkXmPzXY2bKr7IncjRjifJ081w302WiDaS+WL39uXTP4K8vRuLspdGc
8D0TYsZPu74oIly43uxIHOpQeHWP6u2OwEIXvc6bo+ikG+dCmY2JII2eZM/bQy2Lo0y9oJpwaLvm
ktJ9Ew4v4voe8eibeDCQRqaA5Lw6B9DJnhAiOjO06cVI1FtR/2iTAWehfCTELiIhbfpeQKfOLEW6
d99Cf863VVBY2KMZAvF2M5a/LTsfmIFV0Im3diTrJncmlPxMncq48ogl5tagqfY0OOFbarJQOgkf
sBkLlNVYLSAzXS+T+kA0cNlAj/uzPrGv65rOyUc9bUl78CX95YbHj3MIDdCBvJnC/5hz1Qj26gL5
Bt2GyLzPxuLVyvjuUm1kUBBv6PHeXS9eV6PwSkGylDWv4vpZpzasvhFFv7o0Exz0NZNrEPrY57Cw
cBlwwoA4aY/X1zLP6milW++ezkLCFfItXovaw66vo7zyy3R7zcGaR0m9714vD3SA9n1t7Owc+1Br
qg+ozG9Haf78ujHlTyAatOsp4iJlbnGaTIsk4JafzdzwWS+qGzfyj10wlMva8pTjBAcJry4J+ZLr
W7u+42xiX5vt/hDlOsIqdSmsKPhwZsQx6uFGsxAtK4y1xTh8lBl/0kgOofEPqa7vaBs5wHS+5Od/
MVRYik7fEcKdLe2xbRjw3LDy3l5/VqJ+V6PlSDbVJa2a5tkKvd31fbh0RDy/vb1u5pGDh7smiMTk
eFINKN7VR03ikQcwEbdzC3G1R01Gx4q1qeQQhOfFv2hJ8ejpzsnvtB/XX2g13sm1nbv5+ojKjqH7
IIBTFe/TSFsrIqumaG7xWH6CHHk1E6oIApMD1QPcZA0vNkvw/dv1996OGpz5LAfXux5cO9NEdzMg
61n2GdZtHdOV+gYOzHyAcQdXwH43rbFdX1/I9QuvHzpYcw9TjA07oTsXcKmvOz/3Jye3qXwNBCa5
pJw3bQhXeuJoriWKu9oHW6kOUh5riQUtbNm02ZsZvLhYr65rqFr2ylI76lb0EFc5u++Uvscdu7QV
5ivHFOhpC478kHlvhLugiouYxphkuOsovBKPu8jziBOSUavtujQ9MdC2jzRbGVpnFvU68y9MZsqL
ma0aENmH0Jp2QL3ImHZLzPw8tShoKT0ifEfwAOjeoSCYWrzbIuGumM6tG7Aaz+oOVXfutSyTc1Os
MJVeH6zY466Aa8qBsrB17AvgZ1PgW9erYJT9JeiyjXqcG1UH0XyFoqIPu6Ds9hFDyZXoAagG2cP1
r6/PKzl/j3Ak73R078hS9haKQAo15xJxhlFLZKi5B7gl6j9ntQsUGRexkFA++ne/YrWbVH2X9fZe
rVxGjJG+aHc9MvFCZcKoe9lN7GVKS12rqh0w/Q8j5Ma0EBxfv6MlBoyTn9pdJlV3jAW/xeNlc7+s
sjvX5+O4PsPX1aB1Scqpi+DJynX4akKNPeIWvm2ucuQZaYd2hN+8wOrAgHRLiDKOelPLF0M83PrM
AeAgKFixFYM5MVHHlcggAQwsKjiPa3dm1R8D/62MW9akAZN0SsYltvtmhdz/B471Qwv1MRq46yPB
P+ruLkL6z/zy50FXvSUHMbOfg31OTL4v9tWSAOCgRI2kaz/PxeHEbnS9mvSc4LFP+TEdFe2CCr3z
zl3ooXiM3uuU662WcIeiwm4Lb6n+I7ajd/XvwOEkDh4zR7i5SAvuZH9yoMzIS2e4ZznJ/fX2hg9J
7W0v0dnhbUIKbPlP10fF73g0yOh81jzkRnH47qtDh/rJHpWrwYWx1EFIDY4XSU6pwaPF0RrgfW0c
YYuS8MPMRwusu98fMrjXxZi/NW6yhRR8o44EsQdKTSbyaPJSNSJdll1P8TEI1hIhkgVxS/OiBR/h
44LipMs7Fr5kkuldKFmIGAA/qM5ApTA+hmjf8tTqR1cg+4oEg7hkurtu4OpLNFy+C2Owk0PsU3Oo
rsZQwlEcvHun0S7pHL13lA5qJahKaneT8YfMYS7M40sUNtffeX2DP7+VdkkbAQj0BXMK6zGX4qxe
lRjRKZB6sVH4xGWoaqvS5bny/NRmBHLuh3tPlcTqa9mT503vQlExOcHVA1+WF7h6rhB5XD8rW50z
1MFz/GrP3bfrz/dZACdnXlg+iqkK82jFR/WznlAu04joLd2fho0WjrcWdNq6fynU/RoOrGo1sCFR
Gbt2wjIhhgg4s0WiEk+zTHnddIyI1NFORXFAn8TTY+K5iClWEVKx+DlSf7KrW6zxVF580nNiws4V
yNzUvqtKW06sruAE23gDNrP+cC2AG5MRiVfcX8/JGAbadSpngD2cOCPN/N5Hp7Kk8s49LqP6n0E4
F02mmjvjWv1W07TTAn8ZezwwTFV4nZos1RydIl8PlpF6hqYErRmD/qOdj7e2kzMEUVjdSYfHH1rJ
Qd24GUV3Xj5ULafpmE/Wdauzw9CG8RTQbLN+cMd2q96GKtyIsuLsWSrXhWpUqaZIheKft/cxO2xw
1xv/2ji5lm7/vPurunC/BPjgLSZNDT2Z4dEEp2VIQ/DX5i8qQMMC2mezmBk3vWX9IN8Ef+2YWd8T
ZBy2Y/9HnM/ln3d7GRP8ck3+bpZxH/2v//7X//q//8t/+8s2fJvntz+m+qjv/b3ha0vmDswpDFN3
Sc75veFrfREGWaSuYaFRxVL/7/pYJhwknuoEKKKsZb6pEn/+bY5h8F2e9Dx+lCQ/y/pzDV/xN2ME
1XKG2c1L4F8ON5TKbPtFHduGpV2IAp5zRcwOg0MJuKPxPTZ7E0BZTP+tK4sRtlt8CZXyxhkrgZkE
zSm8gI5GllHh0098j/V+a6IjiZ3hfR7p55WNN3/z52q4lSJam0DZFwK8AAHgyqdzsivz3re/VuBG
UN+lF8jpZ9ydEK1CnPKYE+Q+S8t94D5qs/5s2niQqvIOy+xNWNmXom+CBVCEg4U6gXoJfLuYwTR7
nJoTRfRv63E3WQFW+sH4JjsM3CCdux45hj+gI+HMC4oH/CaiHQR6csXTHNzOgX1qohnSRM7O32b2
uLJaMm0SUXx0SbDpk34j1RiYoEBplG8+uSV2wtlOE6gSkdcvYIZ5x/H/kHceSZIryZbdyt8ASmAG
PmznnAedQIKCc45Z760X1gdZVb+ISJM/6UlP4mVk+PMMhzvMTFXvPdfNSTWIdokmX0A7UCOVHMZn
MizDdwUMZz1zgtE4mhnskKFiZl7jLCRyZenhBo1C1O0T/a5aucmwq7L+5JHnowsTWsOhRlxSaJuw
MOcwwT41TVm3DuhradxFHAEh8KzmyQTMvPFg/0ZgOZxhB/gc1lhe25iaYpi4S12WWNJKJMJN0ZAQ
jgsUCeq5s9pGgpBzFejdOh1nDA3Xtm+xtIymmq/+Xw6QpiCy/8xSJrf3b8Fk0336L98QBBTUw7X5
mSY6VRPXfx+PTI/8v/3hf/z8eZb/04qBUv1/o6d/C6ryg/Tjn/ifR0PMAP5zqTD+Yto6GHjnryvF
NL3822yIpQIRO0sSk0eJjvmfZkPaX6Sjcu9qk2JetyaV/d+WCjkp6YWpq0ybHF1q9n8pAYwh1b9t
OjgKzWn8bujMVm3ks/+6VCSG4qSeDpNUESZlYlrQ7vQHRd4Ub+hfXUVtm20iNDubi66V4RJVlHVo
vcJ6H3pZ9+tUR3bHubivL56HQmCIlP6E8wlirRZQFWli3DhBBbY5jlVjEYZutcpJzMNKUzrhVvai
2Km5AJpRE6NlrGygBW86ICvsgAwmltSnk1GlHt1f/GXduGyzwgjRgNegIEO/05RFjh7JnQ+mRQIL
zMhVjcFyk9QyveRA6RcWOqEXJ8yUq+nlU0UThyhYwu4DYSOgLq1ViEx0aAiOpUlpJ8uJlaAlRG9q
rWbEK+iTw1tQNPpP7+oWXhvQCaAskrGdWVgYYfe1BklCjWKa7grhbI0aKyTLBUl0l2m/jhoKRKTC
DIx54ptRc+hdltuNB5ESRUYS4BP0K0HzC5VsqK5wWQKIGXpGVnOT4Jl4DYRVM7YtzkbGNOMQ0q5V
x6Nqg5fgxXQ32sERnSmz+rINoS1a1x53WdmXmyK248XYkl9CCZ7bFztOS+TAHMw0DoZ7qXDYYi+J
VgSOdWj0EHuGVHWwoFK/dSFX1s5zkGXqOWYmjf8U/m2G4KKOfxk3yG8lGrx3r2wQyxWFyG9OzSG+
hGm9wKrG74owqXzLkXCImWqInooPCPMtjUL1ONSZ3FmqRYZZp2s4golvsqVtPQ3ZaKzHKkBVONJ0
Bw3oqf6hRBCKLE3zpkleVQPx6TdpqJV0ko2da1sPLZY/RuX+1olyrrXGn+sQA+dqSw9GDNaxCRXz
RpL0DXwlPqfEfeEj+eOFyaGogZuy2HbzUFc+6eXxMmW8Tn2zmHllWN3wZdAAIMSFDIdyqVUmffcq
sDZal20wg4JQYrS49tC5pPxTw49aNfZt7BtlXRTIUSucalfDD61zGpkQbkVva6txhGYPuzntjgpd
hqsxAozWzfxo1bV6YESR3ikfbilmf1pUYXitHPS0pmb+ML0AyZU28EME8l4tCPI94HvCs/y2D1ZK
wqZMD2Fk7+La2jUtPW4qjo85j4DTwwcbWAlROzQVGiYNAWf3QIbfduaXIKe0bsFphy1CZ7rb5y8a
vP9VRDwmkGz0WqXOyCnv7uQJPNR0iGboUbHHm6KcRb1ObYkXFjOHauwyz6LbVKPKYSou2Yu6nBtN
6MhOSZTLK2u6d+TKSBieVf2TW8tDaHHt49D8io1s5yo8THHKD7hbbONRjbY8O5oNXYJ4GC922vXL
1GNESNR3dOsmVJsKiMTTjZtU82zlo0QHRE0uAEnb4RIbXjy34eZRUWZ0DCfXcpxK5B2p+0ZjYhtj
OueADaHbCMzPJDI+Ujx+i8hF4qGOubmU8ajejamm65z+GTukCXYHiAXIjHgjdaRGeUS7dpRoQzpo
t+Q7YwJGsqJBTWGNgFeJCyFxxrmuD/pc1/rgqPYpVp3OzW+a6uaAkbkT46YS3NWQIAkRiVecmhKs
leZZFkZGQ3wAeTvRt7IwoFDso1c/QJ8f53E4s/lYR0sh+/cEddtKVLCMc5vJP5kPrFroC42FdL38
S4LWYpoU8jmjC51o3+F0ZEHXXSzxZ0ycPustkQhLo3g0TrFrWqQCDcWe3DTtpZPpeGEFzeGQJtHR
t+jx+SnjGN6x9JAMLXF/YVCswon35ldBfNADBK4GrT2ENFVC1qKs7GtRFCZMKR3xuBckv+AB071h
Vs43ICj48q7RacuxIUcjiNMjADTuPi29hwME8NZqThKdLR8027pBOXIXKrwoxjUJgoFMf8sbPLvK
FJ9sB+RJKrLRFjTJvC0MK9bs3MSvFfUc4LoqM5etjsBcreVXMJhcfoUMBHPMm1VUgEjsffPuNPW4
NaXaXxWlPnNv8slBEKTUjfpJSe/lAi++XHWRv0kIQ2ecjKWV+C/QPceaGtZABnwe1X3mn1znODqr
sgUGVD6y8bPuArq65Ip8pQYoVA53TCpFdcZktyr031x+ZOOpyV8a8rt8mnUrWaYBlN51ZFpb1nwQ
o3QCsZFijGye8qY6wqSgEYEhfnCOdnnvx/TYNYfRgTe4FcXzUK+88qoBsOa997BfMlwfE/2HAIkT
HK2tErOpItimbSSsmpyQIn+xfEOde/26MHe+9+jqCBcy+lhE+biW3F4EC4WQOVS0v34vfj0jfTLB
VMx8UW6qTDli94KAfm3zLw1LSfJTkX0TWSQHtfWXLSa5DmPodAU+xR45PBzjFOyTtlU8UHQ5QkAM
6SkxwvhG02ovwWQiSW47EC1atKFu2BnG3gCg3GVTrBacO++jKBpGGzagn+zciBzhYrM2nE+vGA5q
gCS/tKfwJJ5+ure1eKUhj5klclx5RpIyf3uPC2aQFmmNHGwa7YZecm6kJ4dYal6XUheXRLURwFxR
i20MDYuG+JZIIeZVzpcBundFUKZQ6kvP2JqCy4T3b2P0WNnYi3zT2+R9wyZSrBDSkBkSIZftWH4Y
xezxs2AUf42MnwIgrf0lw4uvvyeAbkrewbF7ZfQBIw+TELk8xITZ27C9Kv1HpLyPA9fPeiE0TPTu
MlNArIkHmAwyJNdBAMEK74l7M5pzE1agCk72hEDAnRRk+i0KnmsQ/oAk6ujYMy8JuhOyqKOoxLsb
Ar4x3pFvIjKQJ6wfLx7tEpZFB0G+PuPvHOUE3n6uIIx1lIUqs4No860S3jP7Tc8pyli9cIA5oXMM
GfASe+KvnWzcdwkt2YHUhmfiNEbyVkyhz0NadI1NWWkux3bjK3cEVxtwlGSHLXOxC4GttUQtKoTM
Mb09EaZyxtQAVDTis5Y+kGLv4MFcsRpWy6EYkFh7B7JJKHcia68G6tLzo7PKma+3rLuswwsHq4et
sSOhS3kqm/jW5crdqoJDhY5aEk+geXT08yw0HkrYAeiDk7MEpQkpO3yuGfWs1YGbRXBmRfDNpYfW
FFkBv03u7tTSi+bSbTZeFFySaHwHrLoMTM58Vgfivmm/pSp9vEqJBY1BScDBnr3IhjgGVIsjVDno
DfEZYKl8o0fN24VEZgSKal2N1ARVimEzwCfmpAD2nBqhwSDUknMmFLEhRLWt5ljpbbSw16pWy10s
nBqycym3TihatB4NxBU4qNaLUoixoF9AUgcxZl20d8FwzzynbH6UhgxCJBSwoRmWJXZ90QsJ4K7L
M/TcFBVgXto06e69HSsYORRXqO4y7fQEQkkS++wpKBHieK0HZMTPc3yEGBn8zMHj7rjWzcvAXHWd
x0DVAhbsPyc+9ltw4iXIAfygjQNrpfLDlhmqCyF9nsdx82BvRgyU0ZdewnKwo/n/74WsREz6vzaG
/7f4P+h7bcv/8d+Lf6lkp//rr00v3f4LvSlmgdpULqqaw0/+Vsnaf6HbpGnYT00xKRkpIv+ucsRI
/m+B1f9UyfJw07Q1VJBTALb+X1E5atTG/1rKUiujVbaxpluUuUL7964XRhqSB0D/gMhr5rXuupe2
6lfKaBlHWOQG9OK4Y7iQ4Il1daU/lpV1pW5FsFjq0SOfEj8rYe+txs/OpG8AntJCbesZ0rhI+Gpx
THAFPSGCBwHVza3IxSVT69Z60NXi5oA0Jccs0L9Jnhlgg/3oEeoW4bZPZW2buBKseg26Xd+OQ9Of
8duZ86Rp9Hs9ZOc4GU6j6zWvtSyXTUtXqBKEQXvjOcDHsmMPNTcOa+IYRO4yRw+8lzXmQxzRyckK
2rUINIfcjYaZoBOLq1GhKShweiLV1JUVOTnhU1IYH+hywu82aY6jwCIdl+4+K2Jzrdoo5yCfezeh
+N4NMICOFqvWFxH9riPcsSdiVdqdhQ9wWRal9tFWTPYc410BjzWRIJ4IkisXFcHUV6OJ76KP5L6R
Oi7f1oNpZrfJFZtYTJougz6B6wcn7E6amHfx4WIPIcY0tgrzLcOosdbZRLXUFQTeqvoyciNrZiWl
tkWkaB6YsWxSZggLgnTINY7xoaTllLycmfnpD6qqoMdnC2PVl15x8UejXELXIC8gFSFdvobFpq43
6A9qSuS/fwl9qLvEy9S7pEyhhPj2zh341TcE6lS71HRUKnR4IDZjl11ajBCJ8+KtBfG/jUKbDZjU
IKiOrUP4YSd2dhp9y2DsrqNuI2mJ02Arg6K//vk715W/CoFhO9pF2kmxw6UziP7aZ8WdIUyPr4EU
K4OnuRVJZq5iJ4w3ion4o4/jaNlZXTtjoSxPnhrckW2ldMOIIe+IcT/A7z9IPnAbcrcmXyP8vBpn
xIGuCXmbGRFGnJHd058vMgLjjuIsJzx1KtVxoD0K23Rvav9l96J69EUKVtAa6EDiTu6mKtUxyifb
VQhGqcyzTyDLyskw5tNgdI6dppERjFRw5fWWfRxCywL3m6/SJO/2NsGbf/3iVhAyhwH3bBAT9dom
wbG1/HFbyUIyzUSYk7+UOtWgrKx40eSutgirptkPQXJnGVFwzwdUGA12Troowxaibz8fc9nPvdjg
FOkBAO09eMgNNmdAZPRuLXJZig7YXgLygEJ9UBfw96lGe3ZauacBh9lGNvHGK0ZlXVbKKscpg/d5
KYhch3OeF+vCruO1qdMyL1HawZp/IcyKFBAfW482mitNVtk87J19Brts1YT5gZG1vlctJdy3paIs
wUkuQge6r5vU2r7sSnLHuy66cyjdKZX61RLsfosq/me7CckNKKFhKb6TzVPbGxZ97Fw9F4aaIGoc
Paac0YOZhZxwCDND14AXOKEXJu5w7hLSKyezPfVkkIT7wLS/YMm1ZEodOrMuDxSiUwnbrkE1FnOL
FOB525YcxIKzz5TxImJ/6w/S3tgZ6LuuV1dSaN9katozTO+LXiuT+6C3XElOrBmBEnoQFLghW460
8djB0fnzx7K3M3Xe1BGz6BZK+z/9KMgMDiLTQ6FTd5uozBf/+Ks/f0+2ARyy6ctfn2xoOD7acHa3
ZpBnuz9fhD0xq8aimtHRyHclI9idx9zhr39qIvDkaOP0ZyEtZ4kiIt8Z0+Nai8MDqKlrywd43lUx
FYTXFDtiPYqdPwRkRfzj+z8/lpSDRB5PD/rzkz9flKQylqrivI5J++a6nr78x8/+PLQZ37SWHE5n
GId1a+rKvQARNYWcqMx2Y+/hu41zh1UQ5+qWBr3HXLf3HnbFnmFotdhxab2HhrRiPahes/jz7TjJ
DRzjKArvmGAf7q17gJ/80ebp0RMkMPz5blScKaR2nWXETHi5QQC6WrsLIyftKhNEDead+CSlagd1
QQO1WirzaCAiRdjKDZwrkYIp3ks/hHKAFWBLDAS5riZcyma0T6jLzxbRfzottXVrkMZetDlWW00S
3lw9qzlwUjNofqou4G2dkrFsv4YAGhf30K13Ru/QqUAvBmnBJUbDRpfaZ9lTT9QbWLD50FJkwWqu
LAQGCoKMMvOfxlZ/JKHy1NXFsqlgvDG5v5TleOYgMLObZpnmybFxNUJGO2be7SZSole3TBqehsjl
IHWOqayp58hDsdXTkPc8yIt/tLq4wcBZd4qxqQImYJgf43ncPmO5V2dgoj+5wUliUtcJAgoKilM9
2g9C4ZZ9BIFJN609jKIrluWdKdEIxkExy/v2BnITYPtNydCF4vxEmEhPoUjIxFRfSVc7Sn9eWMG5
USviJefsya+miuIjJZgnrsuraK2rRw8694u1W+U7ZucbxUpXBcST2DZfA4V8JM1tf8zpwJINC6px
jQgm5ZtWYQSyOLmoqr4vuPvqhyHHpaWX6yY03kVLUw3qyE/Ni6d4xM46C6rkbpKEncf6Eiwi/olm
RUbDdQok9dL+0prpLQan4Wb42JXH9DS4t36xZD/lIW9UDdoSvS1ySOHCuwvzs6Pnh7ZyF26LjECY
zU0jzDZpid+Gw02oqVGKR6wk69guUOx1rAT9st+HOjG+Ou+LJHsaStyLXtjXlnQylZYblJRNr3a3
DOyDFxHT1X+4EpcgIReXRH+MI2txowwPc9S+vCKHrUUl0ZRLp1MO9Iyf41R/dnV56hLzl6QYjjS3
yi4WtdrtAgtRAdMLA2F209E/Mr9rtBFqv2y77G54OTKgMh4PlUGuQVeeg8Db0ZemT1Pbn43o3kZt
uEHbndVVuhrz4UFP59z2/rGrorNnLSF67W1jvIyauASDusk95bMLqouJx4D25Zj3725n0Qovk5Vb
BD9eBQDGM2gd6jzIJHwtTl5DNj4a8xuVQPPMrBXeNYwg2kCfwxl++7xbmS3bQNwTw0pT/xWuDuuK
4BwEI7rSGE2a1L2tI9/SCZyRyhcgjy8KzWGyRLCCBxNpVcaIDp3zgKqyLTYN1tqxI0RI656gzHI+
LONtpqc/JlQxESW/rVBeZYFIxNF4x3raGN2Uv0pWjecmb0FGkqa30bUTfANQGVhdZlqRMLEBdD53
+2qepsVT11UblA3vLiOouU9OAg4W85KO8XPSmc89+TcawbEjxoK5bVuMqfWzzHV/njFHn6UIKHMl
v5IdDEhe8zeuG+xqzaeFg4+bJR47Qj5AyoU+nbkGrzX1sBXUAmxaBWOMANzuLquc9tyws1WfnFZe
XRi8DR7tZ+NJKunT4De499XghtyRT5KF8lWR26DkpUIZBHgdB2/wUgRKvfiQhJxdx3bZRYoyL2mp
GlD9x0i+ylC+tZazFp7zC6YpnCteSexC8QmrQ6OPMix1Zs7A2KjyVSUCVxK9E9NDLtroHBwtuUHx
IVMMrHxIfGVvmOk8rVLw/HG91M301PGFSj35srNoFZTZPlS50TlVg+cBZegLoPJGrMO6p7ljFDcU
869oLnXiw/gXo2E0yfTl2vgRAlKfPk3VzFLmyvgbyF1JUzEnfJ3JjHY3a5bOmGn3zMZ7PwCvmWXp
eKAL+UJxwLKGx4msomGVJdUXpBcE+Tl55X6yowUUwDSoeeaWUyra6taAF0BVdC9fvNrhnZHxPCXs
ZDEO0ljaZs8+giwKpdV0cP8m2vvY9zaJ7TqYv5zkFZC//j7g2BlE+k/gk/8zyuJlVKIlkIElggTX
S9/U0nlVA67AAAgQgi8fNtjqcdBcSNfxkA1TrTmV+IFWvtYrhiE8V5G4T3mEzsyK/SfFYYOIuO4B
Pc84FR91C63cl/KsKQGRnzKa113+RcrZDzyQdZ/apzHwn7whhYJcR7eh9tYJNQIE1x9naG79hMme
krlsLVsmDY2VqHnotfmmjf0TKeFkrxDDVdtiA/TqNyElYaY3xSnw+59cISMkwZiGZgKYtPrhTX1A
NQheQvKU2vC1sf2nbpQ/bShvtdIs7CAFHWEmL4MwnkzgB4lv3HrCK+foO746n1NcCZVltL21S//P
iYyvsgx/TNW8FK++p5P7o240fwpML+Oza+qHLulBqzXrsg5eQYYTylO+Iddyp4V+5mPDAC49SUJQ
Qc9c7uxxw9b/PAb0vywO6tYPYpV3G5HorAhe1abuZj03i6N3D98XXAbrZA2CIEr1iWTmuw2wRCnj
hTnaL1EYfneFf9OV+hulb6ffHFEATIF7YAApWThlTsge2VPQR0hpsQDwEKJR1dVWK9ODAeOAdWVj
NcWNiB6CrYb+m3ybea71ZMmTH4WO5iMCCAUBiECv+MeOSw+WdfUFk5edrbHMa9NUN0mij6L6hKml
4LiDNEBkgLGQkwb34DAgyRwJETG699g1pnxAgocL47fI6wvT6+0IGxjRy13k9Q9KN1yORv7pRdeU
GplqgruNyvcp1+Rq9MMPm1+JyLGvfiyuXs1ESpy6ID52nXlMpLPNc+/LtfIHEBmV1MbGoN6XxQDD
u2ZnUdAq03zxqAuUl2rqMyTsF2YSksIdRq/UU2iBfl1HPmutv5S+3I8dWZHTpZa+eojC+loTKziQ
uMm05aFm2TEPwOq4+rJQ7S0d3aM1fZxhwlXBqfE0FKLVCunqhr0R0F6fMZNT9IPBPEPz5aFs24s5
PI096ULTE2qZLbC4GU+6eNd14AtWeAm1YWsq/UZSpYLp/6raTdKwA/i9SiHWq4QZ0Jqvsx0yRaIS
WvALEDhBzHjt0XIetUL4bFLRnn91RP9L9vxnBtd16INDxlYzCxv7BJeEsjdZa6wf3hj80Pl5Y4/z
WAYVdY5n6ZAyh1XNfFPV/YBVI27BbDvhvLCVt0GfAhiVgxz1s9WKn9T12FpNmc79xFrXqp7ATy/2
YRJurNF/qfvkEucKDMxhuNL/pEHu5ICd1WtdljSqy3PqkJ3XWpi3GKHdjLF/LSumF01S33A1Bq19
jaMHU3xKzUH8lBPTNbQJ3yrM4T5Ct5vltWQ0MNhsBq7x2dfxUzY1Ti312mqJcY7L8I39Jechy65u
6wUilXWDY3KTZ0iLu4lbrdj6MmjZ4TGs1s1TW0KCz/7UgfVc3fXeCDOUaCfGxIH3Ug2lxnDcO3ZR
2C3LEUbNWCTfCgFElr7IBz8B1xWtOFUzUWTfW8cecv0WstesUMhl9YfkCJIKZZLRvBCk8ar7RKcF
655YqYPUlgTexKs0ku8jVOelp4W83XqWbHQ7Oap6+EpvsnwtOxxjVv9Ofxs6fakdLA+1hTtUn+B7
N56DwHoYTlrg+/tBdQhTUcYzXYC5UYuTbrjpOtTNc2tx9i4sziXtACrYcZ3hIdLkUnd2eEw6pKQM
v5+LQubPTpsezNh8IjpRvAc5eUOKWRymBkrU9KhVYS4rppIshrRiYBm2OjHRNBcEA1wmGihQNSC5
ag4GKbMiuEVNrM29NCGjIvZUeIl+coNosY+Lwv/Ioi/6jck0IDY2ZkzVqnXKcw7gySYiBeVzWS7j
XuC5UN6B26c0MMNVw8+oqshGb3WxTjB1b8KAfO1tVVjV2jXLFL5q9mArjly5EgVw3949iiCOL/XA
EDykZ6ZM/ECWl4SpC2gN5ASMCuGnxal2Lci3AW++zrvySan95SAVmDtXc3AFhhRMaCjWqJs573du
iRac7MS5cN0ZcwvoeoR2EyvUL2srexe5ORmhyzmxUTHpWZNdOi4IGigUCI8tTElSt2L9W1Q0tQJD
KzGcEbwVkrJRmdlSKtUyqHQsDrCTl+aU4TFNlzHGKihm2nyRUTd1BscgWWmPshHykAH828CLIuyb
hCbDeJaKUNeNYywDw7uVKGI2IrAPmV2ElyHMcM7S0MQaMKBCLKzlQF1JRu6IgqWpttVrHNOcBaj/
00KxoXXGWdEVpzrNI2qzHppXdKsFocMiNne5nG6HWBSrqqZDwKiF6RZxYJzjo0tV5b990cmZZdrk
KyTVSaZRvlCF80UTiUZTWH1HmFKIcfVucZaoC27m98IXKBBsCk1PB48VdfFRMUxy78LJa6K5vxSL
w9Q1uQHoBlJuunhgRPCTi+RXd7hwTbJzyk5dDB8ys+OVElbGLG6CFyeCWTUl2VV9MgIrKrE4lHSp
WjLDEDZ2Pmcmsj/CIDvYopzzI39R0Bqfh11vci5yVkaDcKir8Rr6+gXZrHWgq8HClTspoCm4RlFa
nR3RHga35pPmdK+dPUbzhPyukWMMaJ9vstyqOVi1X7OotrqKgGIcyAjusv5WNyMfveSkse8eZeP+
BHFBOHEZIfDBMgh36Opo7Td46jfVRuKhOyVLDsFgQ+TnKytnaOsSEO3gzeCq7kzsRsvGEm92Tl38
Mkoba6WsIrCZNWFWJSb+QIVSX1+MADlojQpnLhLdAhvlfuiSM0sdjIJOTQQhtR67eWWRreV1T1Gf
rQGnRS+ZHPYmPvhZOaJ8EgXujcIaVp7HG+gVXyB/SBLwpzh0RWWntquVGcJuDOJxAWGxXGjN3ePI
cCzGde2ltzAefkhjyVVhLcaerBYhqxuUvPaG51jH1DqFdTMHmxlO8iGgrFEnqLC7yahrIojOtFo6
Mshw3ScTMdSI02sKaigpsfTWx8jgKO0wH7Q6/82k0boMpYIRQkDTqi21wECn/TZ5/jyiX+K4Nhgz
POP82q1JqppZPKtC2aUu6KQ+OfFfuydtgiiYBImx/Cir5p6C7VqoHYdqh/Bs3v44X41MIGfVKM9h
I19qs2ETHsepTj030Y58WV5rN9c7nxLQkzSplOZG+Nc1J4l1TJFSSTYtJep/NOKvSOTaED969JLX
At1iZbC8Rm0xLCghsta/OLl9s9vhudJ2uEms0EW3JLKXOnHDRdQ3xkIp6tekS5jr6C3Hipr2lU6R
Do8iW8NCg2kwpQ/0xCUrzGeXdvPU12W6FhXHvCyor2ZDgG+udlhkA/UAWpLVZGFxVGZJ5njFcDdy
4ZU7DdYQ1f6t0ht15TElLcYcmm3q6Ed2CaDi+ioh2R6Fti8tks/aPfDZrR229x4NmQj7tVfnW6nX
T5o5wJGz103JQlC7zu8QKzRDjfitUo9ljBXFfof5+8ug5KtTUK2x/u3Htj7qUXeJOjKVtRtsr7WD
RDuY/P/8ObEGKMbaxnC0o1vZa+Ltzo7bYeStkxvnoz4eZmFiHntsW44l9oViPOM23Tecvxp3Koyd
WWR8KrFBCnJsnerKXEWBS866dvQd6jhmCZI5hOmrU6sR2aCNQhQaZ+Efpl/NMrRFwOuDlX8BAHcS
pJgWuXGltzkLuSEhuLKEkAnRBCwOf2CbwGTfCffEuXWlj8Ego9qYvv5COBCNVJG9W26xH5rqUui4
zclcxaz0xMGaEwV2qg6bhXGn+/aFpHot+2tBX6/yYPDbDE+mq0AS0cMesotmS2SJxhbdCIywt9RI
aNOgs7NS5lEpkQcdZY/QkdUkgLs0LPJmmuFeJyk56uM1fXR2WPNCqvH7YLBr2+0lBBBatNYLraGV
K40jou2TyfFqHL5Hr73pkw0HGTwDs/P0z1VKfIiz4ZKHUDX04GRmt9Qtbm3DjRrwglzVp0CN9CXN
3hPZlrjw+3cQKV85ZOjZmNjEhTftZ5N/6FnwluBBHNpBMM7KtW3TTZW8E5lbrIrFXOqkVQcJXJdk
GZAYBGuIfD0s1GP5nlQqsZ9yYSXRGqvmSk/d9Fj2NCjcHNX9oOCCEy0ignGKFeO+yQyHEBmuhajc
uSPYyAz95GlUT9Ibj1V6idtwpY7mthfhMRgWLRV5MgVMe3KN9fC31bdIk56RfW7YSh7dM6PCraqR
IMYHCtLf1m3ERWE0BQN/W6LBS8xF7/UkEkPjT82lidtVJ37YKoN3+L3Iebp1D70DcRlsuj3c6rNd
jpCAlYtqI0ccs31hX9REOxlB90YFB6ueVdPPj23EJ91P3kv4Nr6F0tHAJapb+aRnSWZk7cEfaYqz
Y7gXBt57JKOt1u9lkb5noQ5mh5KDALp704itN/m6rbA95QEe7DrcWSNgupSL1OrH3E8vXtSdCMij
lPbjC6s1dEhPI89TOXhmeCeMKR4nyWR6lSbgAGG2Z18bkxn77IiliWC3HK6vQ29CFyS1DgF0b3sF
62tPSA6ttvaiR+FXO1hn1/CuoxHdyepd9p5+TTr7ARCZXnpmPnoNDECmQNrIKKOLo6uC3kvF0ci6
L18rToDN0R0XX85QbiLHeouM4jUW4hDzO/l84HKvOaZNeKlyynCn/TQGzAlsUgBLibDtdwNjt6qI
bxyINX08p/yyJbsxySuuPbDsNsdYhhvRE29v1w9SYoBQrFD+gEthTl80O0PW724w7gI/ISitWaCf
dnz/rYwZytKU5tZaDKr1HILmnH4Pk6XV5AwJYEJBl+QRUKRLsRNx+muZ3GKac6iVN0ekZ8zWh258
ZeE9Ccd7Ki1xBTV5D8G0jGnx44bgDHHhPNp0fG6BYNbdOBdwK2XXPTzLu5vkUdPjEI/ebV9dNFsG
UTh9TV/SRW2W1uHadpQvXmhtJWRw9sq+In9CDPnWz5NDjmzJHtd6m991q0M0Fmdfjd1vYhQ9XV99
To9rzG7fi+xKH/Lk6LukUCQjBAN1GOFzSciouNmNFp+VLHy2O+tF9exLZWePAeudRaePrqjt1Us8
Z9vIrDbTVYRWvZc5impgx1P4w1ga6yEhaTH+n8ydR3Oc3NvmPxFTpEPYzEKdg7qVWrK9oWT5MZnD
IcOnnx/o/T/y65qaqtlMzcK4iU23aLjPdV8BBwVtO5+h3lpHAM4rA+s3SqW168dnr3T2DIvrVVNn
Yh02jHjy5poM/b4mNLCPzINJCLXwLlnrvmDpf3KbeBvZyK9II+XhWT53WvowIBmqyKD2RXRvVu6j
aTjPfoSJRGPk1wk6Oob8uIqvkjT52Rn9Axyks1Np6Nl7ACqDpGjyUtCda/7G06AN5SVmvqnvr6Ts
tm5k/iZV1ltJ3f6tt6RehJ5oSCF7Gzo47XhuXvoMsphRPOAF2yCjiY9wkZPZpPkOYiV+wZaBdBim
cxXKj8aNIPwbYOQF/qMrrdC2Gg4k8CUPsEdCgm36H5DQ3Du10A7i5KGBng0i5kF+a/JqH6T1o4Zv
402TubdqcojSVccrBM14/2IysaVTeB8kD5lJuofMcnUq2/I7VKvXWlHGDwwGdkbBuMwH+h1jDLyh
waPSL+6DxtgMLoRkxVMCMruEzd4DWDUlhGBIV2uXJjyRuf63HnZo5dYYU+fRWz2ETzCQf094q6xR
tMzM+wHQXr7VFITr1AVX0L1skytLu+t7JsLoecA58RE627AuI/lRGi9p7AhY8iVcvrJ99iaguICM
NByiW9os8iMI2p2VKAi6E19ITnjCqoPGTy+C4Tk0xwlD0Lt4yImtckM48hJKdpJ60apzKHvIi1nx
qBmRgA75usOxHRcd4rkqfRu40O8Uug7CjiqaAVhtx0U2IqyaMIsWdKB7462nB3+Oc0bDVP18Iedw
cslZsPZy0ub0QPtcieHcujj3Z3qOTrnPdtkHMn1uq1r8TYYEYIVcuTuUKZSmZenvXFRZbm1OJzP9
5driA+VHvQrndKF0ipotTdUMxIqmg0NNlCcEzUVGu0b0lnWy2MpKddgdU0/TRrmzonwG/H5kE90g
O8cgdBzlO0SHh8iEBWL53/NKw0cCQ2dfMCj3of0wyC7puxQONoH0kTTvbDvdifyApyqgPil7i/5Z
OT0zWJvz2ohX782Q66JOXuu8K9bEAqFXm7MW20DDWaq5hBp+a5UHuz8ejU2CEy588u7cTnC+R4cb
quSxV5IpWwQdsUYZ6ZxaEOOEXJao2Sw/x4tmzmZvVymMz2tbuBvDLwcG77CxF4I1V6ex0cz421yF
EJ2jnno9+KeopmjrTiYdJFfH2dm/twbGCy2X6nGK2pQuRB2tyCXk66OR6rSvvvLlnEh0gf2yozj4
bZWE/TildczGKl7jKLzifNQ2zJyrxE95h0vRuaSu0AfrYwALpZmACi8YNw3sGjLRAtxMygB/uOxJ
MiacVThnPNB/xbnhUmsDs01FIFe1zsAiVWcwXh9P/uE1UVDORyDs+1HrrUOaNW+dQA1dMCKpHAB/
MhaxGtCDcyeSc5EUap9j671KcAYf4kDeBRzgWher0jWqncT0JwoJHhbVOY0q7YB48QFLDHUMCNNh
6Po2ienYthqe1ZmUm8F4YliWr3ydTNfeEv0KnRJ8Fe4LuLCkOjhFLveNGcA8NbpnL5ieEVRDPDKa
dgPNbzzGZfUbF4V1CEP50gzBvqZlU/ad/qHkKk0y8Vh4NoZPfo7Bk0i3KLveShPjKK6qf6rcfg1H
is8w8LdJ6UbXTjdPoRWN29JX7xq9cdrf3/rIHjYEAW5tjVA6zNW7tQ1dlE97GT0NX/1Bf8E9h9AH
43vo1U+iNICp8FtYa+VeJ/3o2U+q9yD+p/XSJxm4v8s2oaVk6/26H8Eh8FvBdbC+9KQiWHkVbwOH
cbxW0wpLINRDRoCh0ijuMfEs+rY6OBRJt1c82ncice+t3H0KGBPu3K48BiVmGY5Fz1ERdqSliE/K
oCV9TZxNhQQdLU22bR3aq76dwNKjwTSIyDm2HTYwMJtw8/8wTBE/eG7yY/AJWOcvtPGxr11nuM/R
NE+pUTdaXQK5xzGBCwWJmnX5DL1yot+d5Gv8VJJV1Wr2QyUguEHDOA2t8duuh/sMV/LjSFGY6lV7
GWaLP6G7h9QzHIag1OtlLL8XNSnyue7fqtVAvWgS8X0vRjJWzPzSpdNR44FdaPURAnX9qpXJudcL
TCnU+C0vYzQJmU8mCXBYMfjH2o7fSyQ1myJ33gWjcz9NDxWMgwA0jloY1oRlhbtMhRpvFFwiPKfu
ULYY2/FVF+IpxEDyLh+aFDASAYUVtQRf4WWPMoWg7wghTiGLA1EnwJxe/zu3+MYCeiZp9sYDgKxB
9tpJnZC4sMVhqxvlWQsIOodVwv+QyZLw5MRBj+dGg18QnTqD3h0+b0I/hCTlBnH54dMRIQ/Bec9N
y2KMmN30KUzXxRQhLYjMXcgnJUnHkQ8VT6blBVcQfVe99Ha1S3AQfgv3U2EU3Nu0EZq+UNgNe/Fa
Vhh8oNejV9X2d1XjljwNqeCcITqpnJ+M7MZ6TbzdY2RV014HUcyLPtxLwgEq2WJ/acVHyrhfE38R
o9uTk2Y/CghJNEqos6m+OgMMvItIRghHOnCRnODiFxwGj3bM6slMtastHUGicwlMbk2UMHnHZVFo
Ja1zxhEEITY327v2Vf4KFZaiSQJ/l26Gt1GbUhBPzimv/VtT6mSLhurc5PDMweOePS3/BwYtIqNh
jE++9G4aVm9GGhs3mfIc9Hpspr450yS20qcj6JLsdfL94CxNrAiLMHgERZEqgoQXxDcxtP/YdhNh
GZRDEdGq6+QFqyBoipfA/EjbMmK4rE7oV4xsWk2x4P4vym88uw+Nm7hbc2yRmJoGvah22A86dKYu
IDt0QuLs+Lnc0D/7pluWfjBJNQZWIxAys/LdW6APzz5xSxGqtVAF8izG/tkwSCccBEcKOi5QGZgb
0FhoBTG/uI6b5inym0egAePkajSaizJodhJO6L6r629SOM2erq0NWBZyVRXoL3oNV8mSBx/j70Dp
6b52CsYDNClH+9z5MC5KApcZBeobas4fRRffAyBVpzgbnoRZ47afY/I/+KS/K/9VN3krs6QJwh+K
oPm6/Wb3bbFuU9ms0dRCrsAyqsPxCJ7oeCUh/mdUMlhVenUZaldtXOBtIGwYjn6pAL607ixa8nMr
UVKtEhZnDNm9XYo7S4u0U2PEvzTfOYucqAUt1A69YBgpayzVk/BDD4C7MAeVWz8hURPXlrugaC+5
66cbggIASqG42tIOeDpQvg4Mf4WKwksEWZSu3A3OlLMRsfVk9B+yxlEzlekD6PHvqsYZJq6nQ4d/
UK7TR80UvypXmsPacXex15/s3HwO0c63fu3uNYrrtOjTVVKO/roNiwdSKRHeFMTLuMCKVZt817Qx
xGaH2PVoWNWNBsyOhQEKoYgsAxKX7Glr+hEK32Hj6dzhSYmpeWpWEfyoaB+VibtJdMAAHEoGE1Aw
NB5CiziJ3ASXlGbyo6+9vdElEDaQep4m5e8cKA6bZkx+Crhl636iMiE85BB8i7lf3YUa4HFfkyoi
sNq3g3jYU7E/aAS6N/kUrfPK17fCJ3Mli0hSrzzuvjqfvhHxPu6c6RgYJtrrOV4Vbe5W5fgdxCS4
2PKSQcNbh/FlxCceRtyqbEckHz1Xdt9o0Aqnu8riizLNsy7oazaSL2BwBgaQVr9To/FRefGzLUgm
azr4fGPwu5f48cWpZ62dIX4TVn0f492CQAumVp/uUzNdR8XPwRLuHYHjDOlDy6CK8n+M0UlPJ/OD
lAnapmgFKTt78kWhZ2MZ2o7XrsL4qQZEea8t+FmOWMWW574HFfe5jJzkqn/LyjpFhZWpF2z0ieed
Ev0h1lvGcM1cu1JuN0YEESunAK41SJzdlJCJ2MABKxJt+O4mA/ZZkRGRZ2z4h84o35ootU9p3Fjb
DhJXCVGOUqBW1evojt2PzHL6u5oRDXKlnthRjRsjLklA+QFgYPw0Jb53M3L6t+WoHbNwdM6ZyglQ
ymi8eJkxvSsDebs9Tt8GG5Cm1a3T1Ojhvh2IQ4oUTUp68B1KJf1mYppzCLr5mVMSv3VSJY2Tih9h
2ZlkNnUSn9uu9eKdUwjrrLCf0tr83oOpbFf12SXGi0zbJCPyMsRwx8lrfKtM4SBfS8dd5dM3Ikhi
ep96HPtkND4NQRvzDEoRc3fm9O6rEa4zV60V9vqV5wBpcIGj9kS0RJs6AZvrk8KmzfOfiV9BP+7Q
u921poxRb+UvWpeXe60f4/tlEYRM+67vxnGTKEPyE9NUBIaO0DUZErRSIqb3miCRIi+jT3ME3OU2
iYP2TTNAF6OYpObU6Nu3NgP/9xPdv3hJn77ROGnM5p8ilOm1l/1wkXJA+9vJ5k3TGcTYAkUxX+Su
VE5/sGutOVmjsMo7Ws3NaZl35oUhdlUERuEWRBR3ORzzPNCOuuqx0ySU8i0b1DU3ArXrqW0PRdP/
iIOOUbktYizl0v7gNUb5mIGtoQ6DBJLrPJThSp2Wiex9C+cRYaw6vK8eQ38fVApkQopbnjoVxBqU
D/Wk1rb6jqNcdCZzZDrCS7h3UZXfE+Y5If0L7z0zI/ez88MjnkjEwngJvfBo7c4fTUfkeJqMku8t
ND/n9CKtTsvyIXXV5ytNYnGFOylAtJEfeyHy4/IK8nwCN16P152vQ8ycJ76TJSi01a4J0Hr7jVs/
xQ9G3+S/JT6Xd74prZsLHCRmAz8/LWi9z84IoQRCrCRhWxgw8Mik3i/FTUmzuCE6JYrpwONKMVLI
vZfKOk6AnjcCvqeXOnmCHYiffqEATY2ZT5//aGvTusW03TpqAiLf3G9EEL2UOUUST0ZG+YlYW56e
b4uki6ApxYJyAZGHkuWzOY09ghrILYGpN2BwRJkF7sEzkEtTU5qvMePkI8wA+ChO+2JZ3Adjy90R
HYuSe1LpS0Xr8RBTlaDsDJKXgdi2x3Jg1G9TbSXzRA7NM5Kl+LIswvlsHdSKMZadOLu8r8ULlc96
cM1xUzaFzx9tdF6aSQ7w1lF6Ex3uvGRNb14wLXheVtICJy5LJA928R1mm/tSman34nOSZo5PFui5
95IEdExl1Qfnvme0iv/BY6CAo6JYNAdHzC6n+PVunAGrcCvD4DTKCw1xKwx8yedrbRE9tgWf3RAI
ZhOr1F4SUTcXLXJvy5xnmdVTjh8Y7lZbCc/kEbvU6DbIX2aQDs8dw1Dqu+gCIc28Lqus3l5jGPmc
Iyg/o9OObyD7mPsUtn5oDTeGqGV6fBE+A6d5rQL2lQ6PYiOgAFFNm94GHur71o5c/jZReqt8Pz9V
Cn7qMtvwNRZ6cy+GkvuWnt2GyBwfBqc7LnMEDA7PLXhyUYX+c+3d0KDlt0J9iJTroosZ/o3DVN1G
guPKLDcfIxXWt7QVFzdJDEib+a7V8+ZmGuq72eZk2c9zqgHfoKXvngdX1DeXX8gd7UNt6xj5TQlB
d69g+NVYbXNcZpWchfQJfwafEKdb1UkanBgUUDRAr83Dpr81Azd/iexxt8wOw0hkBLL4XeaI/ja0
WPRUrv2gD/gwx2U43py8k9ukkUTaJM148xKxU0UwS0u2utYhna6GlL8/k9oTzyKS46nRsvSRL5zl
BmSgTuUNDB6WLZtpepKtyJDsd1/Lyi5S69rsnc3X4XQMhjelCOr11/Eg1la7DiBp9bVMZpU8ANqC
wf77Hqqsm5M5RLevRaC+4r40MoZQ/znhIIJhqYWf5/Z5vvPnKKccn/Egvn4t0jVKYIjT51Hh0NiJ
Tm2GZO/0ZX8hvTW9LpMUg4yrg8Q7ieHCfU5Cz78iV7sLuuC/FlnUvQ9V9rCsL0XrnIcai5WWOObr
GKfo89qJcXw/eHAgBLOWq5Dm08y4Q8nS7JYNXQehF1Q6tSF/rnhspNhgeE2VNc8tkwLQJwsL88xw
583WdCIPhakeipwoosQp5U9G1kRb6uXNGmGw1UrPdqCj9mpQjX/wSDxQZmd/5LGL52/Yv6SEnu5y
KM0ERHOXIyIAKm5vTvclWOLabm3opvPsMqGVOcFoC/XPWVlCuK41Q2y+lv21nV6m38O8zvd/HGTe
fznSsiwDYuaCjk9/HUOjZLgnicA5N/Hlr72/Zu0yMw+lxh/w37P6WrksS5M02iFzBH7++hzzxsno
txQkveVyC2hg3/+72lTTyGg8t7KVHZNwTk3Mlsv6z50Q/bxDJTIcWdwrbLXedDLN7KqpbrVn9w++
U9yWxTVV0CEskVMts4JHypohlLZfZstg+kF/3rrGjSxflX21xrx5K5suuMeRAv7mfGQU1cbOaYJp
s6zVMlyO4FaEJzFv3NT2sUQt+KThlPNcCn7D80645kyn1OD8l51sjNi2tNXIF5t3QmbIsBm+z73S
pubNpHtRiby9kcXYPiSN8XnuVVP0h6AETlh2cif0GW1rhYdlp8rRvoMHOlc3bfLXpnha3jeV0rv3
Jd2pZR9dIdzBrcPYLLPxHI0sGwbyyyzw5rEDjXuKhiJ7Lqp0vxxZGWo4Qd0iIqLYQ/7Hm6CJPxy2
fMwKLXtuUpvvoi66TVNZ+XMjq/jJCp5kiTRs2cAxrWbtYsewXZaVWmleXc2HSzbvPe+TxAlPNa2u
9ssW9If7+7gIHvP5GMsizStH2tlRfFyWxWrqThlcObhGHGSZ1LgyIkkOTstc4E+kAk+QfJbZzyPl
3sX1tGdbDd65Geh80fJq1xGa9PcM3VJZ1fl3J7IsdIqR2KfB1N4aP7qOTue/T7FCup8H7gWra0o2
ZwB5mff0fe0QFZrxqnKT7DfHqXd6GLhvTYc//bxBbSByyONJO2dxw+g3I2iMZrv33kMoT4dKvdhe
1yNms9NtarbtD6O8LeunHlTEjAp5ylPf40YHyLWsgEAHZlMnyRPXC5pCL4SFNx9RNNewn+BUe0O0
tVtdP1T0QHjqF6/LerT1uIA6rna1ptDFcxMmFx4n/ntsYKU1pMm3ypElDHU6sSbaxtfANY/LBhQV
HWSQKrpYsMEupAfmQFp8L8B4lzCNjJsnMdv2U9/B9znUvrW+ucIUcPwmIE/WKdw3DQ/Q+zrthkvn
8vOGI2X99AOYocM0fqf6pTGQyProxVA86P1WsKjZoq+Cx1o00410X3fnWlG4D8qinv8wz2reIPLR
7DjK0R5nn70jTi9IsjHe+e62/TqCtfOT8Qc9vLSyLin+MGcNU/3157vjqjHm7nveK3+NBSeMGJfv
Bq538PnmDsDmGEfmGyJ4a6tjg3jIMGR+NnX1z3LoqIh/jnj9YnbQ+fsREjYeQGb2pqc+7s68dwX7
5a5JjOahxkvtpGG5txlar3yP05dlg1Ab4zWfm3Z6VNFDb3EPXk5uRICEBtf9zi3D2tR+QDJeXA2P
LgMZSHUcW+epCifCu+lOaO2s3E73I4kQN8rmz2PnrlVAJO+LJ9foo6ONE8sWUlX0XQsZbM2HkLzp
inDngDgQwzob8ew4G3jmTzwi+WbSn6VjiPUYuhoDqkhcdQ/1zbLnVKd7JHiwyVU/bYtRr+cbUfZM
JDgOZvOxfb/8EXg+5bWJThtpfLpL0Ha88u+0bNClRDLgCqM/hAkXOTgSFjKi034Y0a9lg3JEjah0
v7+3cKG51IQpfn43eqDd2emY/dBzB72MDO2jbmfq0cKS4/PN5VhcOy4DVBuJ2PDUtU65KAivWF4i
z4fyRUigdZLLUjjE0TEhK+ePjf54uezkubl9Wl6BsRkh9AtYK5Zy/PUfh0vmYy4bLUf/XLPMfx4O
ZC2dh5HbsXbMcL2s+d9u/rk+NqBbqagZPz/CsuXnuy9v9Mcpfr6T77XlPvH1z1NYtvn7PD53X45k
8KsBx0yS33UWFNuv81heSUG2z/9LG40/7SD/5/3z9mVxhPzXIfLTE/Lf2f9PDCNNfCn+jz4bt+pX
+98yyOg6/Mdkw8LeUbcFDhuOKXzXmf1j/7WLxBvWJZWOLC8sIf90lrX+h20KHUsMzwbcxkvyT7tI
wxMY0kKdQ4mADeX/jckG4ui/TDZMV8fpZ3aXFabpm0Q4YsLxh7Vs6jXYfTEsQuGGwaqsAMKasvHX
tZ+qn9DfolEP3uGl5huJ4P7E0KB/lHrCvX3eAOvkbw02hy9SZnMkVDBseWA636pBrJvULH/aViNW
tudN977mjxfpMNZc9iQ3da8b7fiWdX2+s+fK2octQRPCwB5vPrToIQRrLnfIJPBPNUNJENjiTgx2
c5nMuL6OkaI46IkwrBFX4ylVuo+VZRRzDESyrvGOfB/17lSZ0riFQ9UdWtxpAAzZYXCePDz+vgsi
fHZegrFNyn39m+riz/2o3pONLQCYYNfGL9IPntr5eE5L5yTpp/ZezzqenwGtLsiYcBMROZjQP/EV
sY34I8hDi97xvOLzZVSb9w0PFnLBNQMDIJiZ/7XLst880d3ggitcS2YSG38eb16+HADGeX9KiBZY
ln/u/7Vdj2HHtu3ACL52W14t+y6vGlSrdwJO4VbIMt1Zbq/vq7hGda7c28BVcC2y/rWsLebytLl4
bvq+rDMwHLyfEvl7WRfawEeYRhB0Nu+oU2LBDgvpiM+zteiiM8HJmD/Os4JMjROwP38leIirRPjG
cVIGPNQ+CQjlKeQrPSY8CIes2aKYka8dUAhxGcgMlrVRT9+tSOApOfPGEdnfpCToBZx1ZoM8eA/s
Qb8su3rGeAptWT4u67SI3PY2IbYAPvtq8LP+QtGHNVIghstgT8ZW82P9EjVQTcCWzUuUJ9M2CE3r
MiTusM1DQ1wG3AtYS8UYaEO3HRzpX4Cp221gjxp9Wmg9WMRFV8njfssmCZnKutoOWZFdwQxKcICC
wBJ86fARLcqrzDVUwclYXQM8FLaDXTTXAcXSNu/99jr4SD+CJOivEf1ZfEOD8UqzMOLdNP1KW0KD
ChlaV+lpwSbQeJYHCX4NQ2M717zXPUJVUv8aRp27wcEtuEoTn0NCnqMHIFABGVCLHyBgQKgMTehZ
RkgfNbHzh8hzDaDXHt9mvkiO4qmHwRwnqEFa/TAoRpO8W/cQZSb9AkP0D3lY92yHc+AQxd0m95Tx
IAmo4HitxbtBQxtkLqDoe9VmsEv3YWg0RXe88R8kp8W7edpDkEDLQT8fPQ5EEvPZmgTK75TzbkP2
GGHJzPEa+RiJaMT/QOCu0lfN1cXQ9FB72Y9lzgQevi6vOldFhz6efv21fOJnBySNO9pfK3qNfAMy
hYkN+/cgyyYNJcHO0QLMoP/7CtpNLb1+MX6usP9dK3UP7MpIxN97AKya27KB9MQHMyDWzJ9g7JJq
m9pmvlpmvyY4iIZbuyMZ/mvZ8soKA2MDHGf8sWI5N0kIyQaWDEE485GXybLCz/QIJ314B3+twCnN
XtPdbf9eYaRpt6Z3b32u+ProGNrlayFktPk6/PJKOR6dYyRMf6/IsVNfRWMGKWg+q69DFTbqENuk
Rb4s+/oCrcDJGciaavu18bKvWxM9xuPQ+HsFTr3iLrTaaPfXHinddLThI14TUI3ujDw+WjSGb9xU
1kJzx7fcmII9LKlo2xf44TlQYjQdQVw9xdqlzHkKxraH4L/q9TNBaRgOInEMUJN8r3xtm0+u8+Eo
ZFE5FSQ/cHtdYW2CSWPq7PVGTrvQrfuX3PY/HDewP/S8xUKBxpVh1faqriDyVErv9h2MU3DK7tFC
hfiz8gZyr92oeugTCvcAJCqfISnI1ud8RqqWSTUDVy0I1jLnzKCWJrR0bc64V5pMza5TGVkPRZhd
hwUgMybpHWlz3C/LlsmycVPDvFQzpJbOCFydQb+cwTYZovoOodikMxy3rFsmLlidDgnnmgYq/ZyM
/tRfsmrvGobaTDPY18ywnwH+p83YoDmjmvoMDipQwq9F7Qw9htFBWyDFectohhkVeGMzA4/LlstG
FqhkNcOTX4vyGbwsZxhzOfyyWT+DnNYMd34tw5+wXhszLLrsu7xDM4OmaoZPv45nzuAqEh60nPOZ
fB5vBmG1GY79Op6zgLWgtmkXj2QjzXCuA66L3+wbzhQWrQ06BwsKXLfC2apxG6sg22h2Pt3cXoy7
0g5GOh7bsauzmehmbO3aR7PQi+xVNFq1aZK63GHTkb72mVmsa52Mv046P+oxLF5Tl2xGZYzWsZ1n
eX7C76/QuQ3DlL/WXvVW8RTmbjrzJednox7QV62qEFU1c/nwrCflLCZvUGLmwTkE/cZdzVzTG6n3
vWzhPLX6KwHl46tt1/bJKel69EE7vtK+6fdZRNB6Fk5vehX315yAk42lYZAAD2h6RUg1rsAB5LEd
Ev0V8Afhcq/ic+TOElzI/lovd5rmW08ibvNb1r2TE26+KoPuSTg4zxPmLidkLOkqagPzRMMb2Qkp
La8Y4eBy31TxpjK0G505/VqGZAElXc21ngzxRo8cZ4fxC2xtr0yPYR72r84EV9uA0oF6iFkTopQy
dVD3cnjvqW0vfXJOPP4wHf6UT0B8SJ743Fk+4drWyF9jrqqXtuMcCHU8UpzI1fI5e6M0MLk15MYu
yuk1qDkvF0OCHcCJPI2QADCnZGKiXDzppAG/YqzxLVQWd4CwMl4tXMXJGqpeiPNz1kXV9XAbPKiX
mvlqVcGAbGf4Z/nc3tCpo5/AZVxWKpR2ThNRm2Yy2hqdbr+qDI28XUftYZn1AsLu9dQyCZqMwkcX
uapS8U5Py+Cpd7TuZXY0963Efa0mm3IGlkDQm85r3+fezi/LrZMi/bWbynvlL1dtC20Yt4ip3Neo
4TdEX+JuiFrtHNvKee4qYORcPNrkuEMFU/euDjW6zMrovuhj/URrKN2OgXPy8aM+6Pm1Kabq0vhh
frT0/jlEwmuKxL4P4ehfxWMCpnDv0Rp1aneLttV+djDlMLvUOpY8eWK7rXaTE5Meg9xxiJ0D928B
Rjg4p+XVMpH2IJBVwVPVNbFDkSpWiQtE29pHQLFhV0X6R0CXe41e3Vz1owpOYx+GJ29mcOdVxNs8
d0UvznCXdHQm5I15eH9ECSz7nr7qSqels4Lb0F5QO7pwX3/AXUHDDP5cxUJu0Rx0T4nuXJFpfGtV
EROUKLNDFaXP6Dag/0QE2Wda9GCXE8FqwJZ4ScWnappebEA2mJHFtsL3+tDR5loBuMAdw9d6bYGv
rkJvfKxS9Cid8u8KSAe7SDN/hD3Rl8rVx01emN/7sLR2cuycnTs1lwgTT006+XduhAdVPiG2GguH
shzopvBNPKs8ewWBF4vQqTq0gcIoPLzQIZy2Se39LgPJDanBJbhSOyvSSC7OHHMTBHI73tLItndi
cPBeztXPCU1YkTb3vls8e+n43hSN2FaB9xsLOUQ5AES+uaF+Qf5t+z/gEP4S433j2o/4LKkN7dD3
3iRPNEXUpBWOvVbCe69UejRHP9+GathJS+knGvEno4ZtaZbFKrBAhZHQEmBEvEkeksr2FGHrgxF5
dedgW2XlNOkNSl0jjM4YZRt3NhyIVe8kXADKv2ZJjU6/ckCA6FhnFRpwD3mnimHitOggBwQvO1On
ndzOYnDBZSgBBA++aR3MasQ/OIHRiKyDPAOdlj1t9y4f+p30HcTqPjkjWTf9SlAkKazfleWQPMlT
MpINIkbzoTTzawwFEbsfgMBssE5lNR3LFP59wOAZ7lBF6jDBB0n8C05HsUp7dVPTgIM/1lOE3fMF
JTCL+JrWfTGREqLKnaWhxZttGDB1HfsafXl1maRCLr9R9FLTmoDjHuqlTA++gXzRb80n7rT7bISb
EbbOAOm02hguea99C7Wkqw5+S4WBFNeHlhtfCFTicsqEQV2J2aVVGzt8V7iL62+Y3E2ozMjq8ptn
oZGka6uHzk/fhigxN+iUL3aLzVGQYOstSvOE+wTKAHFMs0C/60y5CTH24rcYYoYohu1oTPU24eMR
daxWTpypO7i58a68yDmDXGLNiJLYhrGQFaDeYeRs0PGUuh3e2X6qH55DUvbuxxdX2eUOD/38LnNh
9Ob43RMfXJC8So8mTH4YPvEpbZxd7Y6IAcE5EkiMgWaIq9OK2LF6HRSWtuFO7uIuVG3zXEcHH45P
k1+sR1oVeAhC1hHlP1Gn1/B99ZxfjZ3hDQ6XoR6KI04Z8U4b7UczqHapr6nD1E1Y+U4T3YZ+WIu4
Cs8Y7me72KBcGJTxQ5n2sGpcp99afTkrhPmR2wJXjEgaaNg0brXJZMRburQUnPpwDr3BwskMWfHY
X3CNlgeVdrew0NotA43Z1DnZOfhu/hAG1vkhn8EqqSHdURXZyiwYnI2SisDxb4xsuBS5sz6SMoY3
T0KSwSavDYuAxCKGUPpdIxoPmAefiZroUCHr6th7IzCR6LgdWeZJurOKsbwffecZ027rPDjqt2Wa
2cUOJWk9eqEO7ShwXwMVCJpU3GFv95HhW7JzI4Ow8BpXFwsVpiegjWLmfvbVRaWeiUGCRZB2Tc7N
vhFF9DuJ9oD18Ctqz7oRKVOTHZAVoMh7bsrIU6tzb2j2ppIxf3mv6E5TYd23NjFkpsICwRX/i73z
SI4jXbPsVspq7tmuxaBqEC5CIwJAQHHiFgAB11r7rJbT6+heWB8nMytBZr5He7Nus57QQAJEKBf/
f797z32Z010onkR1kK4Z2D17FnzWxKJ65HeJuZocQpjzUtUiUMi8VULPZ6L6HIBkpVPups14VILp
NBG7zwrh0Z8Z+TaGcJRgG3lCr9QORv/20a9rAj4I/w4FVDdWLutbq79r07k4FMrX0RwWzmxiONbA
0agFlbnrh/YAlig/ChlDx9TMd0lEST0ekIc+tc6aCEqwWaQwKTT2fSwodJnm+lErsVUM7Shu0FM2
+tCqK7VMJgdDVHQItI8oEYfnLmnrtWLVeJwoDSizNyHTxE3UdDXCQg1qR8/BKQQjJwZBjnWf9bg4
hvkO9gekvVb3NGI/8JoKr2hgNmgK0U6fDBeN8kDJrST4UglGuc1HFjcQdm2ax0M+8eJUjWm51kqa
PPu8uoB5qbc+3Qj1PEnbAkA55yj5QD9QvuCqFk9mNVs7qxlPuhmIJwP5C0DUKLzGRPXuDJPBeki1
6pHBv7kfBTLZgTXLj5IqP4Dbyo+EsAUQVDSJcr6+Vx2nMvO/c4VIdvTJntDQYGBMlQNhB0SqsMMS
vK0UCotPVJ/WU1tiQ1XDs9GPzbps0AICJtyc03LodbxrsYjJqQzwwNWqcDK7iD9E3KvLuptPdnaU
rsaCYqaBW9ISgTjpswZIqY6i4OEuyKebNmiJsefvZYIDa0yyyE3LPvVakSW/BBBPKfVDMRH871Qf
Q6AlPVOduW+a3HCqetQdQeeyHImwnwphcMAyEXed8QsmtJz6JnYYrRKvg4Vx2hKYueBfXmQ6tJ8r
wgPIFsGmIIiuBVhOEuiegM2WVYuJExTag9lLl462b4O2On+ZWaokI2oNX2VNXJqAUFAASG0sfpdi
fI07Okx4U1azP1/VzPL6Rn9QpPaxn3R/qwmhnc/KtJ/CtqR/S+bisHzFCub3r3xl4QLmTep8/wbC
DHyv5We+/QFpuNhbtY+d4L+/8elLeQFw1ZXced//ixlU3//ft79+e7xRJqOh9vrzn4/5d88jLqxD
3cwNAuwPz+/Pn9Vw6rnExAkHLQ9T6kr6xzP974eVRYTOwD/89GzYren/v+7vF+Vd2lJ39Y9nMffX
KG//bXWt2/B//c/0PZs+k8+//d/v5HMiSr8ZpmnphqTgpjUptv9jKrN8CzlJUQyT5kbRUGVKAn9n
n0vGbxDJDQs2oWIBJNcpBfu9xYtvmQb+beYCmqLCQP9XpjI/9kZqGr3DpqUq3GlMWaFnbPn+p5FM
N7dGOodAjACV3vjbfFMcMGgfP70zNLZMQZH/W95l54L3pPmPf5eWIVL5/d+3X//j339/GBMstagp
mmwtnWSfH4a9htK3siQ7OtvM8BoOAABXESXbmUeLaOifcOhwt+WqRySWk5NNtS6tgfaP4OEIoN/2
L8RpymilOTR5vLLIHl/o+7NKsum2f+wqO8hW5gdVVpUBCBK0MW2+dvsVl/xDdCE6DUPAPBnZGpIg
Rn2/XOX3wKP6E6NhEdTbYb4Gmad8ZAcqYWS3fCmfuOhS2WFVQKqWL8JrdSueK3X5Gs3Z+AKRlsG/
eh/dAqkkVygWHmqnQjiduTDZe6gfzab96HQ7fUy/aHTR0v6bO/AeEiYzIHmgukzr6OkXb/XffqCm
aig6t2bpG07/8ztN4XyezDWV8aPXrYUbKOg7KbahnpOoW5dr6D0eSgxhz1XwhLv5F4++NL799XP+
89G1Hz9nmOrcwJkyOtqKz0K32RKAznBQo1bkrG1Kco5Ei37xoL96yT8dXBoBOMI/rcx9cJV/FQsb
THX/ylKMNK3KMbvSbsEbZIdpOx7pN/fVY1V8H1UzQw7ei785wnXO1J9eOKewpEkGBaySSvD/xxc+
yQ0Fb40oO/4XqDEgH9UPQ7Xze309XoSb7kuwF28x/94CpXpvv+JteKQnmJpv6hxX4tdK8GYIJVBH
bpnVyV69tl6kY+IJXn6kss2FBfuSv6pn5VZYGzvlIXCoTz5rX80vyjm7t06wReiGP9HvFXgZdrXC
+cVb/KuXt3z/02WCySoJ+eXlRY/TrufEkd30CaLVxnpXN80roMlfPKBoLu/Yj4fSj+/ockn59JCs
xLDIUhXn5G/qNbvRLv3XHvwE/VcWYBEkBEBSjgE/jMvDMbiXEeBWVnAmpQgApTxPx+SqvdR03dyF
B8LMA5Lv4JE2lBR0wo/W36ULAwFuM8n3VZ3sRd9BXxd6t7Bg09t5tIFyShMZ6ZHptn1jk7XA84Bo
cgpdqtgbeqQIJ4a4iKxhG5k3XrJX4zlsQdmwZ/dUcx+HNwgmZQpajfU4JQurciSsTWx3PVhO/Ya6
a5lfpfZiKYcsd/qtITgQtFLtTs2kdWs89B4LMyH3NGCG6qaonL5ENGAUsTwX866AaEoGXrGNU2ts
1HhLWr7E6x6t7HSp7jpm4mFC0LovrtnrGFAzsIKk1IY749x8EAIabqdXmGnYYxu72pN8zChxPEyv
046OM+SN0AfNuxpKoqR2TZrszv9ClBGIbzCtqhulRelY5SeMqfqCkGMHgl92a3aO1KxPkPQwPI/A
RP0tl/vsGrxagWOSUQH8/FSeoWyaMOey46Tctia1y8c0ETYMPYFCKPLXJZEvsdmRA5Bl94Wykwt4
F6ktgsXTV131Vs/nSXfSZ7V3lu71yQ6aO4AAUrCpecLsDhtzZYBKWulPamYb1+5V4V2r1tJZei5e
wTpwD2HyEqQbNm6Y76QcjxCmxN04zI4a3XcpIXwCXHbqr6LKnoBOh+tgRuVx+P1y40nGXdgc0eaV
4CZRvLC5r6tNHpyhaGAlW9Cwnd3J61j6inJSyq5WQOBbafUaMCl1FfKqo/+PQKK/Tq+VT7QfWySF
F/ob8f98lUtr9nopWoBEnmGV4n99pyEDBEBi15pD+RfgCgKhhUAqDMz3Lp8OnXnoBmrkHEv76q/7
+mI1R7NF3DiVxbPS34Ar6F6i20i369gGxwnTdT4rCWNyJnpuqXhm7E2ZB0WCWPOMNmOmnGNoAY4F
+SE61fEpGS8WcLvOkR9ghLb1ke04C/fpi/VqVW6DSz8ihmjPL1ILioxbjAVrixenOeR4askdAkzJ
MCptGMkwgoN1RzYEIBm7QBs0McQOVvASJQShE9QOfHUj5zywC6gtiSdmNj4/SvJ4RgCluNsaucM+
IazXA6UhmlMDVOvWYmkX8TYDc0i5QrCe+geekSLYpYoWCyLOVdmkt6eefVNDDYHHnhGAOLXgpArE
j4lOelvl/o37VnCtd5FcJ8kT3iIUz9bB5l/DK4oRS9i+xo5SIcStiBCysEgSN+MMk1f1V3CJKUwT
kAO9G6Dvas7cbqfKM4t1q51KdAOAXynB3W5lBlfWJZrvGpkDEa0navjt2rOX/fVsPFfwjAOnjOyi
x/ZbA5uy03TXdbu4e5Olc149Noqd1dt53iAhxh/Bwb9HfCU2aKVuXe+lCZa0i/cMSbkDwLwHC6Xp
O7M/bsFYcdQP14UNlxKPJXVK+IRAF0c4O7rXOt5a1j0RWZLQ8x3nevgIvnhQHg/UVvgTQ6Xnydga
vqs2m7RwmTAZxbWDA38CPH9Izhnas+yUmRPr+7q7xhzX8G5hjm7TrbwLNqBEZEgY0iq+ElOt560A
G8LfgzfTjUM6vItg5Efw2Ossf22Hcy56dfss1hwHBC83VkmzNEOYra54UXLW5RtQleOulI6V5KBo
W9VaTm5iGaZg85QTZimO1MfojUdtZfGYPE3iClpGz6mFT4YOOHr9kPUccdxytxjBfbjmuAY/kBKn
J1ilegKtXUBgYlLDtqg+wVkXT5CXVGB0IlHDvUxHIgEChkiKp3M/NjjAeiwdtsTSdAGrMgoHWQ6S
ZGN1D/4hPo3NHZ8TOWWQZekmO88fLAGoVVNhGg7KWyLuE9C44YkYTfSlfaXzSuF+9xRwAS+2teWJ
PQHclXlvEZvp7Uj08gd4US/BtQeUuoL7ObPYigU3fOLDYykWO73KW5pSMGdz59RY6OZeKnql4PBk
e9ObuEQabr+A7NYwHfNTfJIO+g6P+9N8T+thSqoTDfItuBlAgB11nFl3hu/03Ere6X1I3xRxlVHU
iSenXHEyV8dkE+jc8oicr6hW4UO8WizNt9ZrQhgut5e8s0SK1V1oAZAOomWhzj928FEFEL+4yFck
2jiGyrs6W16SeK5d1aONVAQECUd7BQIJvJh8S9SpfC/fY4Bot3BAooQoNuxpMto2Tb0l9JlyWUpI
Ntd3Or5bEwJedFS7Z3G+iWpn0A+W5RrJMTEZ4Nj1F97UMmPmZledDcdS8sGH2CNdPVCSiDRaXvZk
PuUfQCi4D3L4sl1oVsJ+eKo91qHQrOmF5VxeDgSWa7BfGLKMvDZYKbi6iNA4qOf0iccBqw+nIELM
7RLsXW2TLtEjeBEwNW3MQ/mbBMyFe468MZVtYV1yrnQ781mFkJ6uGNRQZV4brtk7orbq34vEDkTH
YB4IBpBegDUaOOszwynfjAs/Hb5Twgl42za4aRTenNv1zXABZgSahz6GCvKUp5du/IV8TPou7MEs
BfnK2U+7EGh1RZJ3lT4rrGBEO3scaGG+KZ8LaUeJR4nZwzjw2jY4hxXeW8sbCWwOt4nppcG91m1E
0xMC4OR3pmS3pGtkW0KyIqhqc/ub4SIINkRHIiyPFp/3c6ZtqVKnz7QEfG/0W+rwxsSlMsQRWmqf
rlTf9efxLe41OJ8rREqzup3XlbCDjUV8+E7WKiBEJAHs8DoFH5J4ziUKoQjsbsr0WAQ7aKSEng3h
0Ix7ffYoZvWbe5HlZrmV4vNQ7pQYMPEOeK6Gq6bYFhGjdtcY3JhL/UQ2esWRJn4ob82tvmtfIIhL
464ucH45FSGg0p7FjfhcnITb4sIokEhydeLwiw7Wrn/QLqAWpi1Lvqd2bT4vgmziBqeaUzVbJfW6
Hel5Plj9tlKuBvFOYTNHe3SqpwI4dmT7bwUXwEN4a+1w3gSn9Lli4nMFVsYJd2HkuDdv1F17FOqV
9Eh2yI7v1I3+wMavvFGu1b7NbPnITZ4XFydnsbuZgS2r+9LwEOIlMiD42U4ZfKAjV0jjpbjKN8Fz
zrMmPNxdwmY1bUrGLFf/ARKn9sLCb9/sJcWFFA3sH4HuV5tL+a/7vB93BD/VjUuxNJMoZRMyO8XV
P6L93Sd7/Sw95V55AlDicuHgOKi2+S44Y2xx9bV/Y3r+Tf6unYdN9PqrPcrf7VBkWVSxzloScu+P
O5Qk7fy8UVlvgbrd9k/Bu7odXaLjiV3s//lDKcuv+stmSNZURB+ss5qyNLF/3gxFsZ61KVtc66lK
3vDMSLQ60d5CExuPxmqFkzd3lMzuHrqXoHEQKYgdN1wu5RXtS1IJYvcktE6Hb0LY17dm4yqPIIOt
/lIguAS/2L7JPzbDL3oPH9Wn5/vTdrhvlYJqKvSeLLQLFhaGoz5IwIB7fC4e7PryCrPiS35nPkku
+WR2LDVpUlgNv3gi0l8FiR+fyE+fUSFMNYosnxFPJLwASZw30jpZJ7ft3t/Q5mR6uFmbX3xc0o9G
57++/J/2rmlSjdlAoACu1rIrisKj/5hgCDVceiOis/pKByr3FylxlWtGacgvXvUvD5efzpQpCma/
kpFhsitoUda7+rU8K6/9RXXNA+MUKrHCV+3IFqL/ANfAqqO9mhu997i0ZK/qXhtAEtnaM3eKV1bW
T9L2nx/P6t+eypq11DeSFEEz+el4FrtSS0VO5fwMbIyU08p4je/nC20Lz9UNbrlyJbqtp1xkN1v7
a9w1D+oJ6IPrnyS33kyOsU3X0M9ug/PAkuhDR+RhxbvDN7iB7v8kbFOVoAX3Y3Ff/eLTpVvyb05G
A5nHQDQ15W/f/3QyqoZmqhrzHifzXRkYQOAqmku1zLTmxm+FTvEoiI8J6D0YP/6pvXQfnLDmsVpq
k92IkcgqY8gy4j64xLjVrDX/HSpzGLkKS37dLc1VbHkq11EusuyC2Nta6xHviFsd0zekPGonObVV
lWZxT+A2RGuCtRpRISFsha5/oWuG/eWygNmwJUqOxTNKJQ0h9Yr1O8j17gz7wX8Tu1XW2cq8KWm8
uHBJEHuYhQ5gT4oBwptyH94liBUM6wU7oKKj8ronAOFYFiQUidsu9P75UaH87VFhUvoqIYlLxs8q
cTqDKE+W06bbQcNPvwYcFnDuTI81B/g2oufhhYqNsTwOvg3rii6wGV7l4IqYzAVnbJc1Zv6aRSud
PdExe2AJqhl2FKzHeGvWWzFYi+BpxA3b505wyod//vylJb/wl6s0gr1sIHIj2i/f/3Rg9FVE36zP
aWce9d1wDF9g2Q836gW8zkk8yPvoFG8w3+0mJ7pH2PjFo//tYfnno6s/nVNN4g9h0nNOjW8SwYpz
j1aFGI5e8AFeCFo8gSmWUyLwl9dvD/0/fpA/Sch8jtT89Nf/3Lh37s8Jm88//59PURKV71+j688/
tTzM/205nKUf9h/Pfui73XfDdWo/z3yY0fwRxKHtVlUkLgPYMnRJkxU+qu9BHFX/TdMMzWLcolKI
K6ncGP9ouxV/EymzZSVhyBbyvfIpiGP+psmqLpq6JIu6yDLgXxn5aPqiwv95nPK7LY0HEk0OUlXn
2f10d87KvAqqViYbXHXihpwi0ZOp8QjK44cY/WE3FGRb7EaXhl0I0xRjWMqgd46yRVZbTqI4oL6o
6pmATJS7ika/+/OvVTcz6lViVJJsYKYc6irlhctPf/+7n+loadjeBVwwu3yu2AATV+52iqVuhe45
6SEbTokLABlG9mRJd/looA3AeDHp2HItWb1YVTgg5VAFVSSBS4cVfiWTSy9lljRgYk5wZyp27amK
i01UA5eWuvRdy6VklwWdafcXEYaim1TIN0FI0kAwL5OC/KBExVfdH1DRyxlfVNBMjqnl2a2WtUcR
9yociZR6FJ5YbpmPI7DJF4j0s1aLuz4HaaSXdb/APiR2I5h7cDCB963lfN2I9M4GYnseywS/lKjh
kmYaLgfNbQjJdBssLYraJGMCEf3cyUrMjolwESQV8g3KBSnZx2zO+5ukUp2Q4ltZCgBytWAve4EG
OkwlxrkNmKFja11nBYimnBtNsziEQvLhXBlreKSdrx7aCvibFvQ7PR+okgChKjZmb0N6NlehNTen
ItzGWdnfyS2sGmK4yzgbt1g3TDdyGhuOkcBsNQIluZ0PeoDOmglsjLq4ui/atdXUycGYj+mUKpuM
IBMVWdO8I/rAwC/qjwztKotqJ/LjrkVDJdahuyl76wIgWqZU0dxYaQC2kiDGpohAa3LXSvv2JRfN
ZJPiSbSHgemgkVh2VZMiaLHHO4SfPICrx7pd7gLio5EUXhu1iwTYrZsGgqs8ouYFlLSHSE0VU1cM
EtRDQN09lHE4Q5PHg2bECaK0nh4mQ36eJ429A86jrlfB7GH6cZJwMimUal6Colg3A7HqYm5ntrqq
zgGWsaCmtWDQ2BZ9fyXYYnCMmYKLvatzRX8H1KvDTEg/ZVvxv6kWNZY2SaR7UgpqjzyESs+bIHoS
TqEVZsKTEMA/yOp0A0rkacJt7KgzZZdFVe+VSGMvpNdAU4tKoxEFYHFfNPgyRh8XEChbrEV66Fml
echrFXtrgXOsL7QRuQXXI4UBR4mTei3E/Tk3JdI/RS7TDSiN9M31AmsR9HMqAlEUTLzXgVUeotm4
9MRtz1pLziBMChNDYHXK2wVDU2ONidO2X5PCHVdzDEzGnGZxXRvBe693u6nJpJ0KzNzRpRJUpXrU
0tY6fPujpOVCNZr5xpRmwG0lNEQt0zc9Q877gdIfco3xWjNyeZ8a+SMhBAtkTQWYJCpPo+yEgP9j
/Q2rYovUHChbkAM9hxEWfsGi5zcs0ATMQp43yIGkr2Yx4ZiESTx0qehiborWSfoWSQxmY30RiIcJ
rbKtL76BbZozr7N7M0vsb8dBGweBF+DNtRKytm1PB6bUscbT5Gvflya6NdOm2cC1I2P5HbMKfp+J
aqy2PrW5Ok9HrmgAFFPxDNjVPJamcVfK8EuNjC7Q0PdkpFy14kLlMwDx6iboVxhqdIAxZo4hPIYo
jFagDi5HJGv3trolaUMRVMwysptMqE2igYg+K4ZH/H2ZMzR206vmGhxWtFLSGhmk0EQv0qz3ifZo
PNojCKrYxSOg3ARR1e4wonwoSxE1yY/xtl6KqLmpLeM2/g0v49cio66aw8RaByTx7DSmqG5Yaq1L
PX+h96PZiULY7FJg4I4B7oxTjPLrLk+EaqN3+k7OoUgZ30qy67bdDUuF9qc/FltZ5Nd3BqlJL0so
ubUk8kdtKZVnXopXoU9mIj0Pqd+XN/Mss19Jo4FjaGSHoCPcyCKdGJKlHXoDa3gSh2B45Q7iIm0b
O2hH9kB/nFeqpvai+tw/wGw7MmGFTTOk6k5rBsb05lultultB32M4IpZ2bAgEetB7e6lKr5vlm9W
hlU5+K4fagrFnEbutC91su3ZOVxxE9cuZ0q/M4X+wQzj5EhfperATFMxYMrCrby0pidmBVnStzS0
OnPfp7n2FHfNcZ67+GunyFfNKGPYD6PgRQFuiHSphgOtIt7OYY0rQuysLXXc67JV0ptMQKAkGgTo
gSIBl4OdQ6fVN5PVUAxcnJpuCG94FTqTpcoFGtc+l/VwE2ITzjKM6UnRM5YjS3YSGgqji0Zs14IE
t66U24diZjM/qWLyjqqkmBOWwh5vpS4U1Z1CefdaCOR8Oxg1olrLo2uKRM+oZqyLsda41xjy1ghU
ptqanJ/EwNi3LYUyulAnF/5j6SqVdltzSlmkIg4xvjpW9OpcH/QE0mdm6BQFL3+dKMRapQE1PBMY
uwOHFMPMb19++4PtZrcVR2vti2prs6IqnTmKBtlj/dUc/AEPV65mJr0MbXuIZ7k9BAq6qeLTn7L8
U5YG3SEpFX2TGNo+mBUVhbecu0PP86MLitWJH6UHVUS2iCBdeKVpdjDYaPpeid/+VHM4RIk63lop
DZ1SCwvY75XoIAKqNSb/S536N5bGIZoXyYtQIsamY9Tuw6qjU71lekUtjWTHYKSOcY+yKhuwnmNB
f/RzLmNhNPmOkWXdOunZwpuC3B9JoJxLPvmsLr8xXpKbRA13ZS2ra1M8iLyBh1ZriPRG6WS3fefv
xYamoDaeOzrtRhH65TC6c1mcRXwM+G8kaZ/BxJ/09sYfBuN2tJY6R1/g9D5DgpbcMNUM8qaMRKN8
FM6sVpgi+JL+C2fFt23Lj4tVndUqfSksVw39L84KMeFknlOeZtmwy+/07r0Wstt2BkApxMWh5gTy
okyDzjpVjiEnPT25Bn6mVJi8LPWvXBTeCqEbD3LQbrI0hIvY4hnokb951GGj9uVzGDZfhCmntWnK
EvhplNakbbaLoQ9S1Swcy3YO1m1T0XQQdq41CHQ+ghQKRIsBYn1mzcNUmNAlLZW0erexI1jYCj9t
Mc7fX/EPJirtr8t23RRJ6KuKZUAQWTYIn7eX5Ny1IGojhq960R4oCgaHX8CRHIkKqiW2FqB7QNUT
gUY20883g06WQJUh//oV53OWCjcJqzRnHJXo1AaMfVlkbIRMFF5CvXZlYyKdWMf+WkghEUbJtJrV
rlvHkfJlAMi3gUOKwiwV128rGE1hRZQrNS6VEca+Eev5NlRzy5XN+IOFmHHT++ajKHYp+HfxQ9MV
MMwmbQOF7AWJoqz7XtJ2gZKe5CopXqKh2dB0f+maDqtW1OU3UhU+GWCamcbnvQOLqT9NYrfWewkZ
3MQpDbG/w9qvRufGurbB6Pphq7+qJBhNbMFLTwKHekIfRYHskRWd5klDYbol71FOKxu45JyJpLmy
NLFhfREfIiWhM4iGzo0yLTx6agvIJpN3lbWbpgk8zPkA9HDYipMY2pFRr01QI56VYNHOQ3+jx0zE
BEF5pZsX91OfUTuRUQwm0Z45VkyzCoPMfqEu4DBBt0McAnIrxruoI/PCjmQXyw95rZdbHWAlZY/V
PcxzbQ0MAS27WKZstdV4MPQHLifVGQ/p5NRJ8uQv7y0mdlQSMiTIQxMdHKBpcZrJ9X1ujE+VUL6W
NO/UWW6tMcM+1xrXpECl50TX1EsqxA+qz3MeUuFVUG9iayRta4R34ZJYDQzc8HEQK/SHmDe5loR0
iLLc8aMXg+rGS07BGWgpuO3pC+QE8qNU/MxSTVyMVW9iiPfJ9J4JOItVv04epzj7hb9wwVf8tKE1
DclU4V4s3qvvG95Pwkuql4nSU1ThTK1UrGqft0o0wjMyE/UE4UXOEvqMA1SkfqknYZXQk2GIzJnd
AkzKPXW+SHYA+htDvQPp7Hskyu9KmqhIzVjkkbfaEkFIIPJ2jK4pM+AGXqxCJbhQubAXljuKMTPA
SeVm2i2hSbnIXqxRu6Ytq0CrR9+UBoaRMkqsDBJtkhUWg9lehCGKv4YFsaSBwagsWj8q8avEJWAV
y/STpDptjsAfCRXU3GboGu1MxVMSRXV9mVFZQFXxv67lHKO3GlP1R/uzVPNZqfm14vP/CnRl0en+
sdhz6F7z//1fPzJXlv/x3d6r6L/pssx1WddVEezKH0KPov2GC3bRetgw6pb1ydqrqL/ploxvF/nH
QO9ZvvW7tVdRfmMRbYl4cRVudZrxL3l7sR/+qEgaPDE4MLLMsp0MKF8viuunE4PdvVIYlPjZQCR2
YQhsKKsoMbCKI0Ul6YoSKHq2/JMRaUgkMUF9cuHJOxtG6yu7vHxf64G0D7u88Vi7jgeRkoDGH5kt
i2ygK9VkkJQxQ6VvrHWIjs9uq9fpgR1kRnArImEvYHTJdf+jDhLiCDAfqOIjWUS5WhjwGL54N8sz
yTIs/TZk5Q9WAZZLhp4YQTsNnjYJ1qZQkptuDLZDRzK87aNnIDI7SLMb02o9CO1U3xgwY80spmdJ
K3cGJxMhx7ROb5NOF5CJ54dR5KztlZiyGTPptvzuxjGFIHXpQYWoy91aUpXw3HcQjTO9m2zw/aI9
p0uVYEHDVxIbdpMo7GpNqn5ob9r7Mg2SC50+PFFfVT5Oc0gSnrL0+0YJYEoEZcUigWmvrwtfxJn0
ni7m+4hblFMO2kWMWv9RwrW6ybLRfGpCGs3DTCYaZyT+ogeVZxih73JdPRtVzmOoebrsQ4+aRA0f
9BquFCpxwaGyB3EMbjmg3k299ze5ZLpizZSbPMdsZ32Hm9oSuRknAywx4XXIy1s5FC6TKNACk2PX
IIc2O+GQvRNifxsVcotzmfcrYge3bdUfBgXKqhg+xBV3i5iQY1TGFi6B2Vih2LFAQnZmddreh+IM
Hl2SP5pSAGM2llgZ06rk9kfpsyGLb72q7Ch5WySgmuEFhWADXQC2TFX2gSxWuqW+8K2P5vFCGdEl
NOg50FIp3nTZ/FrkiAkFoaM4jR4mBJpVUmrTYSjmahNIkGwCebiaJOZR/oKMQkRo+k2r02cZcWH3
6+jcanHM/K0pjlPCstnXA/YYZo+TBL9cPpXCIROxmxuWYLooTvhjBCM/QipvnUKakRDIVW2jQCS5
irspmLaDKAprhNsXEdnxkpk6i02i0qsi6ibRzQ0ZP541V7WdBGTSys7Ujl3BmFYkkmc3lQm4Tqbk
SjOwbBStqLmpH0f4ErNiHReGaQcx7L847HBTSYRrdPbP67rDBkbLu7QT60ZZ15OWOd1QXfQ03XOw
muw2h3ktRKa6V9ghOWOPcRXmXbczNcoW4yp5huYSu6GGOqLgqQwM6dTLASRAGt8GgAPY1kkNNoH/
2nYmFrtZee8aRkwihZIslYibZzODZoM+3W05DiwRaNqcM4Wk12wsDZcaHZsCoomspNFWoaZ6Z9Ty
e6pMWz4LpxUNSuk0mihmOWnvC8iTK0XBYyPk/B6LgouNTyixHGC5UcvrmXIG9G+gkViV2+xFqVrt
RVCqgMV5dAcimLxaEdFxIlmprWm9Tgu6fscm8cvYJG9dn+8Jo0LJSc99i68wFEilRSwQQ4XkTefl
+XwqrfEBbIK+qtWlq3syeiyM+lmsk2sT+tj5m1NH0k+RzQeZPqrNOGD9kyJfZjlm3hrAD6mXIDos
tGy3QW9tem0y6KalRUjOc1RdWihX3UhLRVA8dIMqbMcuUVdCQgS0HaZbGX47giwG23gJkg16F2IB
noobecIU1i51WA2pAXL6DPUjetSbtnsam4aag2aKN7IiXeo5fx5HA6Glw1JaSkKBZy92s1p/TKph
Zw5M+JPS2I66eInn4bkJ6fjqKmoM1RRlvwrkW2vArZiE2GVmhWzilJdfS7i8FL5TUVwIG1GeWJyI
yWNct1tNju4gfD2UhvXYNfgjmwJNYpU16qmcpp7po2pgRM/wXENbYTOl4LUx62dTLJ7qXj91Ov7n
TGxeg7x4qKr4ICWs/Lv41RzjxgazbtH7vZyjpnCYOG3IpB/aDkL9UETZqodtauOGeAh7ZTrozaAQ
d2VLCMRgpVtsgYqa62XXfskLulArP74Nvg0II9TxDN/ZMCEg1zW/P2lV/Ena/WgqGFaE6jpyM1ql
43AsMuN+njgsm3h4aIeG1XqEs5fGFbo0QDKsi6CLPFMn+1b1+bakBs1FY+bHNOuprPH2Bikh/F6i
DbGa1F2XDBd9znQ3J67uNIN1ICB+oywGUDFEygt5vyLxSz2Kz1JU30XI4naeqA9m1bxO3KL8zsL+
o7uzqPEu1k9Wq12zFDMwchOzzqLcx6XEwZu+qIDdSbj51DP8H+bOJDlypE2yJ8IvmGHY+jzT3Tlz
AyEZQcyGGTBgVcfo8/VJ+iFSWirrr6GlNyW1YQbJyAiGOwAz+1T1aVjuqqq9QYd3cHp49yZF7Qlw
TQ2kbwyV/FYi/V0O9jULy982pY0k8/QDj4z87hCSTTsZYbXvgElb5rMBxGrXxji6XVuLOY132JyG
TaXkOlbdPq30baN0YCAFbrYUBNfoirvy6n45hCIlbqff+iSELlo+UadzoDN8o2KPKYp3hcu1U330
kZi8xU003Aw3vPQ1fg0PwIRji6vNRIoOE9y01IwvG1TcosEx1vjeupggHrkpbiZp/6SZLukrzc+p
lFuH2rXSnWAPGPQFDYk6d6AzFxSfMPwize/k0Zscg70YZhtoli5sJ93mSD6U/mJLdfa1/tpytKNt
dl1EDAcLeErSP8ynpnquxXTXUb7PjeLuIqIYjvboORi19WbMkSXybhdP7CbsoiccRO1FP/p7m7O5
29kM2ifom/Ft7nceOb533ZNbv44QQsxxqasrigrT518Z23ur4weCPT0E2WfaJteuhcIUeTuJSSMg
8dGSbTFam+7YcWXNHbwaZQMzu8z87Wh4VOvwyMQPxW8ZupixGWSkMDo6rHYcW5ZmFq2JEK5GA+Pe
2es/4Yoj+dsLJa8FSLM6f00CCqrK48C8W6uSZZm+tpRk0yhAO5Cg0aBf9ByJOw2HANEAv3IXWvNV
gFLKRgxG7Y8oHgXNWSbNSEWirytsERmaeK4yFkaxCKxhYRBR0ujjsapDO4R7EWNdJkDqpe+TaRJQ
x81r3zJOaH3w4iG+lbN0AxGty50tt8vGk/WyV2IxasmmzcTKyX/reOczDcTReajOHZFnNzE3AMZW
E7lbB/tbdgrTZ8TYOXx/gqi0N8cXRJll1dxCcNPpcB2rfevQoVPhZp32Q4i7ijqnQMl76ky7prg3
nQUuQd8aFMYU1UljXFnyMuhiVlkKRrS/ILKuiiI9TrCoJj3aFkZNmj/2Nn7G00ha7z0e6vxkDQ1F
W2qVia8C6F8NvkfLPNIUBl7A7jDVrIzFuyNpmtRKKPYORi4cxYhFqARbt7iF2jHIvU3DAbF3Gs6G
+U6lxprlYu1V3wag74iJRxd92e2z6MS6MNj4MyCQlHQP47DQLGcpvN8h26eSraMO8zqKU4BWr2L8
YiyyEPgVGMcue7pKs9JbU8gOnoZncdLxByRcxLzcSXiyU5vQF6Jrg+U5y8yFnnzTfL3QIbLagBIs
6nMoS+IHClKZLBubEinMnYH3pXWAjlvoGT5Zh4g9ffwDMZgiQQ709GC11XcRY2NE980NA/PqTHj2
QFK8AMhjYE0agT/ZLfEeqvJNsaR2+BYrnnyC7qFM54rGhz16LJ/do2SVRF1aGBXblNbcox/u8ro7
mP1PL1+i9EU3X9rx3dfkzfaHo09CCMgGXt782+uDfsHoGr/RZ+zRFkP5ky+aG3M2rLEvo29ve5Gc
I4gl4UC/pRZskaO+Qc+9tUa7Gdtg3QypsdBo6yjCz5BxLKehLVfuoqJZhs30YvDmst+rWemryB4u
dfEVz5PvWfVMAJ1jkmsERbs6qZqyXbrYkmMyRmn3FlODOoA5CMuBJntzUYx4vpNjOWn4w4EXcGmN
GI0FBYZjsQBLzIu9k/5DEnFrZh7oaiIIJcIUuXV+xIJnrsagv2D4r/RlxlR15vCVudjQQvPhObTQ
1/nvqLh3U71L8DcZqt3m2T3yMUuTpoBqTqWutXEYzyqvXzIIx0XweyZqYTsWoJfH8inDGDuO5zDJ
1lkONo2j2FQcmnBYu8Z3Sj4zdNPtPNoe9Q0IQKZ+3rYPq8UoCbiUBSoOwaD4tc31q2c8jYm1HHh4
4svYeNh8+oHOzofR79Fge8Y2yb7GC58HH7AkaXFc6qlapWP9VdtUEIDrAua1G0e1TtjMFYO7UVb5
UbR3QGzvJsbeKL3GUYZ5qHo1ptn03G51gjeSRQ5Vz2V1qcQTBqGVNXy0VbCMFTF2WnAj/UdX6uQV
xc3T4zXT1HXQggzNpmva9XiM3V01lY8t5ANrfpkn68eILessRw0ckD2uwx61wMEi7XXeus3cNfzT
jVvJaa/C8Ed5kuoNuoUmHE8hHiSGk+5PnYWHqgNGOGbelvPoHXW5Z3t/IJriGfnGzSeFecz55TDV
pqah/wgKf8dRFUJTe2pK532k2rGK1jqqO8eVo+lqj1YdvbkeE0CeS6wtF6rsbn7TckVwsAE+URQa
kHD6PbSQ0Ib27FdyVfXNiTX1eRT9uosEW1aTuSAGA08+NUJfJ5rHI6D30EqjYeu4PXKteTXrsN1U
XrzO+2zdFjCiAo56k/7IFDTYcXKjBtVvT2k3vOo0iPgCs185HMOyu4zo8EFrgoPhclDkHHKreeYQ
9mUlzmsYIoRV7p4hxS+tgx5Vm585krs0tW3bUoXUBW9UpB74w2n/zOYSi53s06VsS2z63cqxyqNv
VqukVmc3wE43co7iUJeQzGF4vfI1ViCw58/KClhK/A2+9BIen5sC1ewDblp9kXDkqwD8NyUtYC6L
1bzRnnnt+cass6ur805nWXzv9eHso3tA3X7U8o+e4j0vcTjafbGILNwWRmA8btPa3rDJW8ZpdlBk
8XwLZJGu3c0Bzd/73QudbRq28iyiWYdqPIYHKP2I+sgDYHKo4VlI/cejuo358cLx1SqvAqgrrrMM
Uu8TMso6DugxiOp7CMqLVYO/S0SvfUnJvdUwmw/5L34GKvFyWtJSKOa5ES21wnsbBIb/aMQH6XK2
pBt0abDf1czi2+l4fpQFqpxaWHQEjUJiU2m7W9A2W1v9Kkke1AXhr7ZZRi2EvNBB4a7XXR0h9nD6
0T+9jqpI0/wcWmfbGXPXzfwvq5YUkz74Q/KrYjwBim81Fa+ReheFfs/LYFtbQb8s/JDen4rooqDW
NcFP79h3u3GvlLCSYUEkORuk/ySOl5WRlL8gIe04rPu6uwqDnxxLPvsQzZyhu237mKe0Nm1Lw9nk
yabKkesLeR9b7cGPbU4N/TVOnsMg3BghG7oeyUZtaXw++NOzVX347qse3RUJCefYTXebFHzQ0FVv
8qCx7n12r7GV209W81s4r26wcWqNHd+bx5LhuJc+36puXcMgFP4z6RcvKnbB+GqU26R9oCbYrR/4
O5LCYvAeHOJJri2CKlV6FaG2o8zQNHDatDCtyM/Il4npkYszWhNHndWjxG4J8IlmWxKDKiOpsTVK
jKmYo+xm2lAqcPZ8XKdFt2o0Yvc2qowMDk5ugnw5edhHgOktSraqdjc8TOXJa7/s7kfYc/t0vxl0
ggK1EK9hY3yVLJmSPJNJnqWYnFcvFC+BRsZknnpP15ACRirOlP4u3Rw9fWZl0gXpAgEWOa1kZnPh
cPJYSWfryxdhDkyn1josfOepBLOT7qOgXlQsBA6DQMy7AesAYxQRk9RdGwXRwVrnpXlw4dom7z6I
AIu6wyh7amR3FB2vRfNdxRn96wEJzF+Ud68H97NImXE4ctGYb3bIQ6dMiOSIjMxGwA03Enn3yXtQ
YJDh3Bk0yD8qqHlCBhoEgCFfl3W6huWDYYO8X0S7GfV/Yi2R5juQJYliE4gKlRQlxII45BgSrxtz
j1F2C+6SHTwrlVucKZJZODYOgLgkqpLYr5NBc2+DCzpNTpQsPPoO/ZtTvYFzzRT2zayeEqpBaLMi
c+IvhhwqV/uWdWwRxUm3SMaJle7tSHnbvr5UmgvfkeyBIN5Y9Maq4+FZ7TwUi/BWkxsC8RsRzLUK
51AIf9MEOMDS8YGK45nzAyEICJ8bvOvkfOdg2bxtxIYyJZ9ltwk9rMi+C2EHowtB6miiAj3/1qkm
WKJpzsS0LltXEpedeTOTtzh89r3mgFp1tLm7tT7eSbb6VaPd8KXdmBZZMMl4looBW4au86vCGAz8
cnSeyijbAWDGKoJyWBmMhHWzvluW82nUjLikw/hNah+pq5p940bPsIJAwTmiItuZvFRmuh+kxWO3
31Omd/XS6SySYlW3KVeWan/ZOk/T1kqfbI+e6YZ/VTzSrSv7XP8UIxW5Xi5mmCVurkbhGWtr21wG
GBAPdNn9agLKMIhdt+UuclkQ6ZHbNwHYrAATdxTHBBgSNzhVmt0xsI83aaDfcHiqm7INuuDi9O4r
kNEQ1KOsXXZJ/WZX2jPoLfhrnjinNHNwQAoz2DXJA7O3uzcN2M+awl0ninBf4SYKw5GyfyNccEKG
6LnvXWbcQRy+e7FbkLNjoixo2zVyHTRNui/m8CB0aSctT0oyyp0KO+TPAKIh7ILeDJtDRJdIb8Fo
mQzIgIdz8Bhm/XdqVv8T/ccujuH/XJL63//yv57zf9ak5v/lL03K8f8hMNDTAwAGin2+jlHgL/ux
Y/5D13XXF7rA2+C7EP3/r/3YdP8xOyxQLgCHWCxj/2o/NtC4oNAw0ENd9SgD+P/qAbB19K1/o9Z6
Dj4Ojx/N5IcRtjN//2+iFNgjX5kxmWiTUeNGi7KGrZ1YhxGP+K7mymcKRhLYqEBLVMpct038DIQL
B0NMXpm9NyA1zf5VawTjOjlgkGVO6ljpfaoTtUHBurCPzo9anOkrs5+nfDK+DTxHbkkDRfNdosR8
FTYpu9Kt9nZixPuwBbTHLXML9AmLfOzPGyqHTalPBJG/caVXajrqZvdKLfkmZht4preVpcRpd5OB
1woHLUNM83eIOH8GuUUG35/W2sh6n0sRf4J8X+atydjL7i+FnWMurH2AC1agn7uGM49ulcS8mWhy
xEayie14KUMKmc00e/Lq+XHVphQDKSFXtT8RiZws4DWF/1CR3Ve2SZo6+VYF1sWwTs8qZEcyRllH
OVZ2tZisNmbEjorsbBV826OKoTOgBJYuOyZLKDqJymurY0gI2zkbG9+TsalXhDAlrFAtcG4YC8A3
uDjPAjeud7Tu+Zw0UMdKzn11a9mrvuxeMwDzbjXgHbMBV0KVZrNJulpxnGPXOGEdfh+xmp1a4q8+
RQD7pv1VjoZBt3fZrazS/ulKsMKqZgStD3StGX3ILoOxTTfl5kK9BQ4unQQLWCyPrhsdZGL0m0kA
XKmFhODhlSAHiyBA2apWIohptxUoA6PC3KEScrhVfNW8ol9rvrskTlgdm7CrjmFifphmDjGfi2CL
KW1rj0bI7NmtFpprrVIblqnDCH4JRPSp5sjttqHBuP0wSkoFsCUzcVz0lOosEgdEmjaU0EHSdapc
hs82E6SC53fTpMbBj4gKhz0GG51t9JB2v2ojSwACQsmkB9wPO4vhauBjI7fEYlLRHUdIvzV9qS0m
o3zXuYcfuIeYxfr9qclZ2HXLvumBggpH4KNOaBMaOAF0TR8cfBCkO4DiR1MZ9gOA1ieRJM2W9wC2
A9RAEYubrGrrip8sWaS9/9UVZXiyLOM71hRAuIDscI/DdFNbfnXqdRqIIzsCjhooclhZtPPJNnNh
cW4Y1mPksrfXi3NUlBurfo1ty96UOthrS9eWshv63VhM09Y2I6Y5CQJiKw5jySAozS2x0jTtIlPj
xc6K+NB3EFMGMRsltOTNCYJzRkP01p2HpWzDrKx4Zxg2t5M75oZ6nAD5h+utQ0pgPxsYbMMcnU0D
BmiqMZONrNW1alLQxGg1AwqN4YfWc+udtLLgIBL01vM8t0sFbZ0+SCcHzmydVg5jgXrmP7X6DJ3Z
K/NGOCI7CB6UCw227xanIAgAAbOTnKG7TnV/7xWafZxygnY6Pyo9ltpJtmDtAss1LkVzaqnG4Od8
xjr80JIotpBQ2Q34MyWgZHjAPqTLMduGGUGm9KmrhxjTHp6jLlO/Fd0dGU+tM3jUY6yEf5rS3kHv
jkj3DfrTXH3Fb3zJCV5sqqGXK21WFAa+Wvf1D7XuP2aljnWtNVu30TR8LM7Vt+hlSroJMI0PS7Dz
X5Rp6wew62lgjWAUOe0kZTvjHwCXeoE8JZK9JpXozrLjvKZogVjSDLU2XB9xfsqorR78ZOt1gDQI
7pJrsJh5hxMkkLFKt8xetT7L95lISsbBZrGPPOchKtBh0PSse5oywwjrd9kRwyg/eqsPudIidthj
K3Bt6Qj2YSgJKsQ4URkhrpOhIz1CRW0yGGvU6ewoMUjH9ApvO9FeSpdpTuROmNo4L5z7cpDnPFU5
yPuUCnNnY3lxtPEqSBs+bFDCENbFFqVFN+POKIwQOrH40PSMmPvE31Y7o/vo5PEjol5/9l464XWn
xjEfnQgALvYoOqYSlwCo0igbV0Q7mnYtsxhvG3LgziymnBkX3qO08n5XCJoLMIreUQuoJowe/rY5
+A+cg+ZsDPy7hVKYjukIwzQ8j1iRKdgp/H3BTWw3syXC7AodkElfhX3RoYfvoEK3enBlwkBRlw79
dggEZeO1R9X8IL4OvF3akp1vtiPHkSxRI6x5I8yntVmswuyeeUX8NFTrMif6nnhJDhO2j/4fDlDr
35KgwOJhrSH95BJ9FjaQx3/yPYYOs2u78qJVqbiH4tiEG2pnwCEBeRamfxNF+3t0oj3b0zf2D+DX
rPnySBUeiezLT6f3cnjwsspdOlXSLy0ZML1CeeDSp4msBDDEaFcyvy3MnsCgFb3DPz+y7MMo6NdU
SjMludlp1G7/6/fF/idD5/wPMwyDPZBhWT4brPn7f9sIsVPrrMws4tWgGzuYvF9WOTu2pbYaGKms
goyRUlNly8Lh1rGomaUWBdnKjsEVWeO9M3NjlTEgqyxhAHUROkchdSbaVa4aC6FSiyq2QhM9g3HQ
7grq+4QqVmUBk0Rrhxq0UZMuULXQzww/gkKSnjLNcc/1EL7yOMi0POfa1X/i2vDWHd6WBdRS9E9g
SF2CS84xjad0HKnccWG4Wt76v3598FH9u7deCM/1hO/7uPt83/vnraKdE/KalL0UjiY4D+aXPpIO
+GrqMWizF0CbWCF3f31e299u3XXQ15xxqwVVEXAqy4pdRKECzCFNXalPHK+yI5tL4UZZn6jYfULl
PZaqja/c9u4ToRXugbhXRwzpK90Y49dGLL2qjj549jIDo5B0W1Tm+IG31pz0ntptk6gFKaQHSxnF
Q7SvyxjNrM739LjqhHj0qL2kRYpIHNbPFAy3l8zMaw659BIlvW9drYJKZq1h5DcDnxdSevqJjBS+
2RS/ix5qd9qWjWMbeuLacBA/Zv54Q61lrP/na7DiKeK+MvyUB6X0J95LYhgiLTeEasp9X8DfIT/W
rDLph8wfNKrNk7I7MnE+uUNa7xotCE9tzoR+EiMlSHNQI9bHDsIHnUsrgbeTp4ZunRyrv9Z60e1C
iUXexdniBeRFIsNf6WXMDSrL8KHKvJUBFmGXQeZjVF8Dm8dH4RqUCvFsn1ayorICLQCSY5UgvIwJ
wouW4ht1nzWsBTtXZcmJRXc1OkV6+POZX5vtQvg0b/95m3ofqDm9DHZI5om8VHAnhAMWopZQ2cIh
5VFrJjuvYhtJGeZM0UgG1grvy2wpOkC8dV4KngUc5YtvmORoAeGkdgb9JCstGu6VyQKXGZD03NBd
jgnhioDXpMTut6P3HAwJW0ioBQz6M2wDBMf6YMVMQT4VGvOQwO/8m885OZnjdHaGgyS3zWQlorlP
RTpHVm9svZr2lOtpuC9ERbVCxnhT9YvBGANaybVHbtkcelOaM4zlmB2NWrePy4Jda4rkmgjLPRkO
g4fBHF5yvB6NFiJGFv2ur8Huh46xKkpDPaSi+KSUdvjVNI32qIKSnQ2E3rMxTPzYlX8iDeXzZDXS
Wz/IY6QhnlAHB7Mba98+7rSPji3BvQKkdPSiwIHImeFIGWngyBqscEVCi2bnTPvKJPM0DNHR7Equ
RYTIVNSP/gApJHSt+ilFMiq1gcEMpcX70Ye/Mwou5lZBY6TrlLTUXB/C7KHeGa0zsuNv5Ysfw01A
/QlIawRnHPD6AX9MMDE9yttdXQXvNa/M+a+v+U4Asy6i3UE2pLzJJtmHld6X45EEy3iMCp2wRatv
MEfV2GHuFF5GT4FpvVrSbM7+WNE6UIBHSw0sWauKhM3OlWDFZcQwuDDU+c+vRJfqWztL30m/tfEm
59FnKzM7s3ewL2r2So6x7rOk0rYc1fJGgwGuLGlfkLfEpu6lt7F6pm1t434bBhaosiheUgslQBnN
w1+/UzCvHKsQMnr6QfBN/3QxNKypnNQPSTzmj7EcPmScAunRNbAf+tbHjX7LVd7cBqf1z7o/bsMw
C/dZOXNTO7241POHShn+SYZIsBn15XkzXNrcrx+NPCWUo6tm5XpZudOMjBc4IziS+6SLFl3bEnBz
2RWBqV6lbmBsutFX6W5maW9SOSlijgmwrYSgkU2hwT63KPAAQVFsGOaH93YgG5GZnv8atMEvekzK
D6+tVlPYX0U0tndyAfHVK9sfyx3NNyOffTIN+4xhCq23NC33leeFT13sg2ryVYNcwG+TgR+uDZur
lFKNjo2h6exj6dvnTJXreBoH/N/+cGXpHa41aQn8XfGw//ON1LTbfVPpb5Ue48D2Jd81eZ6QWKbp
qSXZdHExMl2c0Kror3AFVH8wFts/X+znb9djPYO28fmxkALM0NpgZc1b5yaf9GPiosqQSbt2OZvy
uLC46bh3D38+jF3MoaAyVXH465d/vvrn89oAFMgy+E0hKSUaRebs2s4eHsyeDT4l0Qui1DjacNGW
SvV7oOmMki2bzgu/P3bElnjFFg5mxxWFQMghpg8apjKh55mQEZzaO7djO52bPD/WZuCcx8JMNzWm
RSa+dWvsJ6rMn5Mesr0lu1Vs6tCUUO4f8tZoLk12/PMJxTvq6HTxwcgreY0axwfp6wGniNlXe7hM
u1p5Z1fPxDmMxM9gx5x5eBe2yFE5nbzx9C7tT1UG/QNyyEdqjeHZRyZC7BR0RhMlSwCHHKP5A5mG
di8EUZzBdl8MmUK+ca2jS9S7wimyUzOivNSC7yYO5NZ282o7GEl7NPp2GXflyQfEaWYj4lJR2dsu
KsMNE7CHoDaRXQIW7s4LaKEuEc3tGIJ8N+AX5lADdbsIJ2PvjuNLbVFcUgzFYxDb8nE09d+cIr3j
n88o0xv2RjG65DsSeYql69k7v+Wi6LpLPX+wOIFvdIMR9Z9P/3zDwZ/mEu/cJkPj7f588Buekyat
DedunTHWeRYDanbjPwqllbeYHDvaHI+9UnnhVpp/0gDtTgwYEPy4+Goj+GYYcql+7hZZDM2tqLJr
hzD9zEUJFSXO6osbUYhQJ6gmOWlIOovT5NHwRHQoiD6CRNQYpXHs3CGS5Osp0+9eLSUzgXY8/vnQ
d9hT65AfOavOoe/azyRTxSoMg3bZjGwMrUbvj0Nl4Oic+x7omyivbiCGvS9lswzHsNgGVTdsArf/
MFNm+3WCucliaOHqwS3NWvdcsbJsRBXPJTauQzJjjzfPexFaukb/q2fTAVRGdqMEno5Dj9mcyVKT
dgidVB+SgOrkeQJrwCjN7D5TD9QQP4yjXUIdIHJvT68d2EGLIjEO85mzknp9riKPpaX34SIPerWM
J63c4F42H6iI/s1Rs38bFO477FIns2aiNE7lUbDQs0520aM1+WKpkpgRDZvPmwE7xWr85DbFXrR3
YIB1huNSVnDCDeHxtmvNoqdP+9PsyUZqcblU+jCchzTtLo2wuwv5Vc6YBUpAhP5Il7J5cnLqaaa6
9BZ+opu3kmVgL7lnVdGzP1RRhvncMQ9eUudU4XH0j2yglppPbZOMjGE/mLVaNl3nHwyn2gdFebEb
M7gipgbgkbXqJH0FCY9MXxOE33Qm7TFXtV9Fls/Ty9J7NmfjVDEG9YYl1YBUl9Ybl9nYRa+HBqLl
gCMkwltA96UGYzCCndHd01CtLD2+Dm1jb+phYM0PsIP0ydqdCM6hogQXHZ7A1vc0UMk2gshESfsV
Z6e7ozHB2EWyLq+OGCgxMVP5oftYF3zMwWnoOw+ETl/sMhve7HbwOLMTMJ0sWrLSsN/HTi1PbDqt
XVPqzTFOKWRtE2M82HNRStAX7h7lMTzmuR4TnbXc4xCEzU5o8FOJl/dL+gTDFdtgSfaWQ1Eq1bNt
1cM+0iHtsdZKaJbXpnSxlld1f3Acld97103R2YNhRZQL7sNYc5qUDvcXZAr3gEGAJBoFKjsrHR/n
uXQetPLTHOtxnUHu4bCmrcsKswlhRbaiZbPLDWxZMoqNd3agtCGU2WPkZ9HJDHiLWOep91ONuJFR
2mNB2KmkMC9pDzm2q/rHptKyFQFHAKUWb7/BxfXTTtp4G4qfqezrt0IaN16iD3pl2w+NGwHrcW2/
2irG3QfBW0bTqW9M67kI/F2CX7ILy/jdMFgRp0j2LypmD0z0liPOhE/OydBbiyQPdrFnf1sewqGm
TfWBo/ZLUzjRQ2Y18VqYqJ8Tq9lEOc9boDMQ1YvyOQ/LLz3Q5VuSKAvRPcDqXI/hSQazrjjhoGxy
nrSabMCYtz4JDDN4Yx8jnlwSdQgO2zIZIFJXxtXpxH7EFXH98yGchulgD+pO+ZU4/fkwloAsSxas
UKFLh3bAcM5DIHRqlF+oDII21a0QkhVtOlAt5h9hVTzlTmzeXDrnd2i3Jdl6ZvzR4E3bpHEgQ2CP
OWDtRR6z2uYYiWrXiLE9JubQPJTgK6lg2XWjO5EgG71LpyWSJnvbI4XYTkcRDs61jhJUAAZdO7/R
iTyH4RPvB1NuCVy+yfrxQ1X1Q1IM7XYIB0lcE3d86AJESDsjOeWOd4zrgOBr6soT7qvkEMrE3OHW
Ktf43UjEJaJ6MKyYLGIXuO+1KTCTjDnsRKtst8zVu2VsBeWXZk3ryd/obeTeLQxIz43Cx/Ree+QI
i6EPD3nn62RYvN92lcQHMrbpg6maad/Cv6NuDsCC9B9trMRrz8FRH+IwWDVG7wOgghNA9eUT5aYH
03DI98SsGMRT1KnsGc26PNEXrSQAETm5eHFLKJ5qgqmfD3LcDpHJwWdiv564dATYAuNoALc3zgy1
SXuR3oocsobui8UwKLVu4vJVSR8SIEiEtYYlc1WYRnttZVlDHvDLY504CSliqpLzGk7KGGKvHY34
OmFLzWBjdVmBjSIqfYCjcEybXlEq3OP8111YrrqpmB4Qo2ord3qTA/90J5bZS5h4CtRwj5OJ6yMK
YpMitRZatdTSYMHU58nKOuO71++a7K1DX+oww0AMHlCHgTnOHUAWNBhdy7vj0GHH1DwIMlTT9quM
bBGTniGnpGxOrhg2XdkiIBVaxaN3ynNQjE3Z3HqnvBVWklyrSuwcL04uRdo8JBbOpDyEOWsJM7mE
RpNcmOcOBxVHPPIJvSwMHdlqMJNxmUyOjU+PwTTxUvVUjXnzYAbGuawxII4pIkTSR2JdcQ/sw2QA
XmHi5DMT0lt6/dgYo//YkSTA3g7wtMs4qvhSHLLU9A6JVuirsLATsOhepraik0s6cqKDU/VexSZ3
AueVtWuttHBJVLn1Qi09LcAM+rbZdA+JKdyLuBDA1Gt365MRXpL4qreyD/dxTy6lLvrgqHIUo5RV
a13LdLiE+DNwmoEtdV2nv5BFqrC3SGvvTnV1FkXzTIOgesyLZHzMS+9VxXl4bjTAscICNMKoQl3d
/dCUxrWbP/z51aQs+mgyK/7bN3KtijZV7yLuzL/PGXXjWoSqOSmqBL2M66gWYbobAr++RXhFL2Tf
N+Uw1reOrNHOthHaegfTjeOZw10bHSZHOSDrjkvtpczMW+Mp+OflDCDuxPjoDawXRBQgSEAst9OE
BjQtIcyvUvlYBLLArhJqb3DN3w3C8L9NPL/T5EhqPPG9061DsMj7lrMve6xpZ5U2aQ2kY+jZvY9p
L5ffiJ71L6VXh6Es3bfI9iPM87E6sR+V/nhNTbo03CKy3pWm5Xgus+Q4scq+1Jg6q7J07swQmNza
4UWFTvwqLdEeWyMAkh1b+qW1TbX0G23jW1X02ZQzSJky5m3q2Q/jYMXsDB1koLJtvx0jwAEUN++Q
jFoslBXBZHKPC4tev+c0Ac9fW9xS1Hhnz7ZCUU1HY2JkU+bPihba0Ujhk9utvY0zzE4x3odl6FTj
vpIJHd+cyMGjNdMxdPR6P5VGsSzKVltPBD5WIxomzJDoMaVoa6U89qkRHIc7XfP2HTnYTi2OHdrW
bf16KQvgy4H1bUXISaEGD6MbqwWv0A7MyE01QbD6P+SdyXLbzJatX+VEzVGRABJAYlCDEntSpFrL
tiYINzL6vscrnde4973uB/rcXzb1hxWnpjVxmBRJgCCQyNx7rW8VVr01c6jBNOxo4EoNb12/zjoI
E4i6SU/SzOcm/1E36thO1AbdQQK0kpApGFQmMY5ojlDTAfH5Gmjurt2VTf3R9CZuaWP/TUrM571E
klVUT7HwH7o4xf4z9cRakuCsLP9zGqDAR8EKIVR/CLrymjbxje3j8Wet9S2LH/wJIZs/QioxWR+g
J+/gzqOcRgEPl12vabRSf3Jo/SkXlaT/QUczDYwCp2TVspphJjyW4kn3jZu2A3BbP6UCgnMYa0hZ
NPTJ8yuykFIfd17a8WQ8+mmIFbq9GgfXWpBJly0aiMkMemSCWrBOshSD0kgrIA2bF+kC7UjkgrgZ
gRehBzyNjrKJzCVx6bQHIJFb49aC9APZPw3LGEu7Qr7nJjd1BfZ26muPKpVclaOCilMYt4rjk3g9
ki8D2LSvv5Bls7A8tZYEPC68Fn2034TXVghhkYaXQb3gU5RmFCqxsiyT5sGpwC5bH+ky0w9V4sly
yhPk1q3y2mlVJXjxJu5chs4qrWnhhPdD+sOzkm1EQWcJEKSoGAonZN5XzlhcNUZ5lI35tUjv7PhJ
VjRMcSINRNqDT7aggnc9mrl4Gu4b8liXuBqfcYOcKCoOK4z7BNXUcGom51g7Cg1yCgahqvNqU/g0
cgqrwg+X+jjcwuzZ4gqOhud+1FtE8+UHXafmUUQalvqBve5Q+kEmAZCsRvyUYWQ9mfktPfJ0ZWf4
zvSsgdguEvgi6B3dLlyEOACWbgWgEdmd05vjKvLv9Cxt1ikxXmUavFhpXwIoq+6aigVSHWrOAoxX
HTjA4qh7D3rTwLVFO8ZpexxCO1saXL/0XPnpAv+jNDWI2nbxgxL1wVB4nEO/4XaTPpKqKrGpTDHg
7+aY28MqTgOYL30JCcP7Cg+OOWVlxtRuCbSopwdbl9lmEPHJCgcXGjJYhQBSlm8Nz6TqrvK8rrht
T8SBCPdTaGUH1wzXwhqjq8Kjs5lC7jflREwl8CQvc+70GqlG1iYfmw4Na1Zz8hYDGWYzAyoM5cGz
I2qaM7cu+TwI68aqVAByZdY9lpQBrJAwT9woOTQYu9JIC9dbSKkx4n4DBW84zapCK2XuzZTJa03U
n/rwRPEgXGfpYeh8f9VIF5rzKaipB2HNI7RMToDISwNfiU+3m9nPokXx6Uh43EHR7rBl1dg9fPJN
49OglQDR1Z4oHxRhkmEQPzti05YExNJHitdrWJ80yhEI8R+dfvpe9tWTYn3c+DTjG48mDNiU/GqR
FjXg68bf+nVogPcmm0HauCZYsn0wXe1Ztqxg6Z/7677y9jVXFCrHmBwXvHP4bmvAKgvGRtDmKByl
jIlzqCBPqFbfpUwRF6BhZsUdpsAA0K0CnZEo2KZFT7dAq7ahaL7Jiox2o8Z0NTjVR23UiivHcSqa
Ny7rAG9qtxpUEYeUldrBZNTvKM9xpJMUTKuJz8gYFZbi4BSawcewNX+0zt4JWuTHg3ucMgZeB+wP
/VBQMKjMyRJAFBM67kYQzLsiT44fzUHNgIGizCcGiSru8UbHW81scZWM/bIpuK6TpuUeoZtEWGWL
OtS/hnNKu+NM4/KjKSvgzcrUV0RHf5qc6QEEinMa5n9k06Hw9AOWX3bIpJxGYTerXqKQzEq/pcWE
Bo/eMvIjquYPAyIX7CFFsShKDp8VZKsSw1fDDqH7JJhKYgXhfkxzY7atqaBYjA0fkuceRZo421QO
l5UE4bHwaN0Mo4VhKOJHkn4eHgy4dVOeb4uwWRWqiFa5ZnHsm+Y5J0x6Exlwd3rwh36a7K2OO2NH
EWlR+QOGv2GH+xWZj9EzUlj+XamCp7R23K3Khi9+RWlezbcjzIn3vU86szRYXbXdQ4RnpywxREjt
zswzhDlaGa4GXDWxzUKJRltvZddxb3ur3qunhaiIuqDATE93EY5jszX8tFnlRnldMw2bwiFe5yUm
HDPtsITSLlkBPOE2G6llRG99oc9LjBTpljf77RL1wxgKuFFde7R60a5iGe8dESFbjbjBBVb2neDU
+HNVCxtECN6aJqFJEKf3NecVCpyZWQ+2XANQ6zki2WDFlevgvu9Cru9+6q/tFudOZVhUvMhRN3zf
2oyJ2CQUoLeTSxgw2fa0Hppt7GAUHwICy+1q3JoVuT+YjhdhHnKZpwNKXtQTTc6gPyifCt00cTNj
fd5oYkB+bHwnQRNfWZnoS38c1jS3erpMIlyzeKr30IGdDgae70UozYxhE7rxZpgD2Vy03hlV9FWL
PVtrJ9AAmkGQbUfSigU8c2E7SKHpcIObiHuCglryK4nkcVt95FZFQdUg3ekJlw/31H4Qu9QB9Ztm
+qoGZ8CyPLimrUifZe6JWdExx/pPYdpa+lkCJHTSXpJ5vPExxXGsetKPeoyEeXLn9dyBupryyiyV
pmVw8MzQPSqzf4xzPd4KPRivmjj5OEFe3TYRUDnnhyaoltHlaijrrCKzvGnz6K7vyH2GlEh0p8MU
pASZYODHCUFQmF7z4likXYgawXIY5z9SKvOr0tKj9SSn72aHLsZM3K+O5b34igy41iyfxs776AyR
SWky/qG7qy6Gwt4jnHeL7qXE1VtSOl10bjReAUk9qGa87QbCVXObAJLRvzE9gnqhOYbLVGpfHQaI
hTv5j1bZU0grDDI36dldOQ0nnRWGp1E55bbP9c9arA+AL6tTEQhO4ybEXXZFTzxcsegAJMFaZWEE
gJKGbLhPVRw/BM3gHxvfgxUVN9pnm7syyIC8u0EQVGHLnameDqXQzHD9G+5tyBcVFTPFax79Xl6X
qvc+TzUTkkQO6U6Xmv5JknVhbYym8J97yH4bnatzfX7omy4iDDv8OIxxtI9p9M02A6K9dAhTg8rv
jVBPHkpfaNe9MVU/98lEy3zVu1N/g7E7OZiFuEs8iDvoC90VsxcT0TlxQcxgqmugJDeYpEwSP9Jj
mCrncxhM08od/HBnJMDYVLduRP5FUH2+gyCiNk0Fr8rt6+i5RUDiyjY5tln+Q839NhJYNz21vuP5
kSW6n09NobBoQtGLOz+FW/nnq86Pzs/Tl798isrghk6o/ctnza8SFI2O5zcanZfu3B41ZdCDsBeR
exxZEHNykug8GaQoJUjQLK1KmXHG1V0CkVAOmji4br3KR1JOkhRqt83RpoIMRVB/HtxJnAS0gLsh
F/yDKjTOE/XLU3WQbPrBaZYWeJPl63dqLWPT+o7zc9fOz89POU7vHEtP4J+ed7KfX/HLseEVWUJb
6Px9zs/btC7PT71+9F9vDDyuyEwJUqt25P1Wd1FgrxlLwtP5/c58uH2WIsyxaQCfv3KPJlM4DbNf
Pjcuyd91A4+4bfn/H/7cN53u6Pmv5304f7YQqALnY/rzFdR66Xzx8Of757+eH75+mfkVw9xq/fkG
P+p+Pnz9SKxhG88z3WM4gyOrNq02oa01d4WvVhpe4dP5kfBdf5fqaFBGWtx9u6FjiN25CsVtWjym
VVDdIT5J10weo+X5YTw/RyWmWPcGzu3zcwmAqjvKhcyurYBAB2OCl25NxbCuYxaf59cUrl7elXau
01/BjnZ+y88PFKGFC47C/utntYbLqkfMBJl5c+dtck34mzoVOHDn587/sDACKzxpzS/PhUZcbOKG
NLPzNs7bJdkXtYYi/fh1G3mPocoTY/rLc3FZUL+m0bc4v+384jFW1oYVDH2rv7arpgDCwYB0qRpL
yBXM8sKt12EUPr/vvGHCqtNtphSw/b/ehze02iatxC//13MkVHdbz5PGz/ee/2A2mdhOUS2uXo8T
Zgu5Zdgbf773/AdVODTMHKAsr/tbRnR+HPotv2yjqUS66+dl8et2e90rd4XZMQ2cf77zH6LJ7naZ
AcXs/PD8B33qxE53WZD9/F1j9BY7JtR0EF6/A67FnZFC+3x9jupWtEe3Suf7fIyaAdEGYJcfrx8t
jKTZ0y15eX0XF9i4z3r32+tTkjb8nrnl19f9RGiu9u1kPr8+ZQ5FcJiC5vPrxxd9lR5y2/v4+lkZ
jZZDS1ng9alqTIaDZucfzp91Po6UhYyDkN7D68fXnuMc7FTev378FDhIlbHBnJ86v9GIg+zadOvb
14+HLF1fp1V+8/pZWdwN8EXzk8kosmBSzCodRT6X8mOiJ9ojhqG9hl/qVhaj9ihyTEQxeGYkQfwR
uEW3aLKk3p3/6jHVWtmV0NfnvxaIwDdV4nYEg/Fe6dj6nvsVcQbze6fGjU8kQ388/xFWaHSvswTA
u+h2NEgp16Rd/XB+qVG2tyCss5vzS+nPAG8AsHE4/zExpAdjwBy2578GIVUqun/+z33IzGygCx1q
i/NfK48VMjULOsPzPoRhnt24mbg9P3LtsnqgUnz1cx9iVl2i1eJ7sJHao5WOHytvSE7nz+mL3gbh
4Bn78zurIMe57AIoPP+1S3wOQedWq/NfdVQeOzuASnx+SL1svJ4K9Ibnhybr09s+tX9+kjLk9KjE
v3aB9vsWmJf2c/8yL/rRGFlM0hk7FDVmtgiUbu/OH1MaY0DuXB1szg89X1YIxGnrnh+KIsn2TI5o
Ovzrd5ugaGhfzo+ioOzv6hlRNn/u+SmnuG4QHTDTm0idsoGctLRsnxFD3dhGTpM3Zfk6uKwGugws
hVUZoELTYGcalX09JvhMNS4SnO6+ToG8JvLVse1H6Uf6MrKgtQ55a8M/4X9ak+vL88Pz687vOD9s
hry+0Rsao3pgP5Z4/B9LHMLzg/OHOW5ynTu2ujm/Gh8KlCphtYfp/NETJtBGH63N+Q0DHUeqkQba
vPn9emGP+wprzs+Pm0LdOWm6f3/+JE0TSA0Q/s6fY3XNOwpkXVwKOU1Yd1IawsKXhDFJXoRTuI1f
aWNCR3iESXE7qtZ6GsD+EFXXVpz2HgmBTkNCEPOQDfFanoXpM0Jq3tj5+N0I6vBKj5xvqqmA9daY
w1NByocP0aFXDsL1QjZbPE/IbPqh/OjUxvcob5KbwK+IGR1bhB0dYC4V7z3Vus9Wq4htMUhT05s8
eEzT8UnFlfrS4JK96rFJ3Wjcm5ceACuWL0m6En3s3IReSh9vGCURoT/cINKWQiNHVBoVpaesiNd9
WOJSpPe3zqsx3gmdHeuc6Vo5IfKEqLNWg97ejE4zXnsm1kObNMw0Cqy1nBIX/NB8SQt/z0SVLMnU
qk5mJGE8Zx5tC1ZsWesZm3JmgWsUha+TzK9XouurHaUbtWtTgJ4j49B8SbkrbSa5Z4Hc0GRGZW/Y
/aqSEF3Ry/dkElY99LvKOtLsJTyG0vYtPmiNr0GRCc6DsS3RmALk0zRIQ973OsradZIZYqkiv0AH
KAu0DZ6h7Qkmy8oUTHXWv5zVv/9WqMj/LhAlV8cvAunll+bLP5CXUFU9fUlf/us/SB3B+Pff1Zev
/+ef45fgH1/qfzy0PPN///n9/MSvYSTnj/qXG9D6TwiUeP6khQdAWJIk+Z9uQECU0iWyWtBgQnpN
dPVfbkDT+E/dMgVdHt0UaoYv/8WoxA0oXEfQ/yHfRDcxBP47YSTmrHH/xZtgOLhrTeTljm5LSe/z
glA5JW0cy14D3+Raz7aHBf6sVx71Ztrpk7S3Tk23qbcmB+l3GBwtiVXbr43mhHh02kWT9t3vNW0W
KESrwjIO40RGdhDWt6MPGRjO6XqaXPlFGBOeVuFjVQmb4Jo258LtKdyW2YinMIrFEXa9OIJQ/Bpb
g1zHgz6sWrYGlS+4oUjT3/7y4/2dK+NiSDx/c8uWNooZIebAo9/V/3k1JXmZ0eKQfaEB11HTgmoG
ydWOX6zBeBPxnSX6DpknfV1sxl7k2StHB3UUhEO1NvwvWS2SXTHmEZ5qv1qAx6quzXpQC5Sj421o
E6xijdU78Ve/hzQ5827PIzhnGC5g25AXZpIk9sspDv18UcrxaMLj32chraWWSqUZe0jmZARiIqGj
8ufjxWl6caJIh/6MoSzQqY59jpz7xSzR0DRGeUwNZhoxlfUeTYdY9cQwm+0x6qnfWO/YDy6gwnxR
cuyt2aFqYj4RlxuMdeY3Dt6BRVlE+a7TlkZ5F+jM6gvpZe8cVP3tt7MwOGAGUdj3bEdcXAbWoCKr
jhT1Om8I9iId8yNalztPp9ol49y+NTLwi9SJxAdahSvsOnjnOhuavfGpjXRxE6ezjt+E+FXM5ZC0
CN85X9/+7g4cV4YP3XAsGyvO76crd0XPbgCOLRpgEDuqrDaz8Xwvu27AcAMGPPfLU+6p6L25wyXD
1jGVkAADbWWRsWSqiw13KJBdl5AipDVXhhw+un2WPTZmmz46mGQDs5W3uvrsF5p8cHUUxo6SKJLa
atHIPLkvR+ZlqVXG6/PDthPJPfK/R79e/Pn8/JufUDnYprFX03AEt3pxYbi64wZYeRHuTTHRIGWa
X3NlvLgVQEnhFsT9ja64Q2Gm2Sn9ZzO7azVBV7DW44POggtgoqffNy+FlT/WUaPWf94/481xxDsl
dVjAjq5IqJvjqn51G8USnomlT+nCN9uD0WsIFpPC3eVOYKxqCb0aumq+QcyZ0O8QL3nY+Y+eSD9k
2hit7R4FMLj4GvMy7YqxRGrouA2IsKwddikqkitRxPAeK8vcW1qw6vp0XaK6/+ZQnb/CjuysZSxo
Ws9225q8pj9/O/3C42ZgE5NglikD6JZwuJv8/u3g4BeuPVJX7gB+WMNDr/n1dyLRln5RE8kpCI/V
65eW2nEVxM+hlT5lJe4fbM7Xf94T82/2xLKF5ESVLrCmy3HDAMKBUV1Rvx+4b7jufkKShIBZPDJs
BkyqgLVbuXZtaxbxE272LOvkhlmkfT1F2tpjbrXxsGLdRq6zGQ3X/NQ3/XJEnXOSU7SW9PBB1ZnB
MsjqiVU52T2Dl5Xr2teIUYa0lpqwORRdTzdGxmPYSO/pSmMFkMY7B/38VX67eUuDIDFdR0hPZtkb
Y+FIqpWBd5JGksO6kRAZY8fCbgtadzrI2tMetLp/aVyM/HkxrpGaSvAPekdOwFRdK1y6CwHKcFcR
PiJR7Rm6d8KfvhuHSN4Du35vf+0L8sB8ktjcak1DnycczF9+P0lCz0wnbhrpgur1XY4+dk/e4D0y
KMKIwsI7dV2M7DN1ou0s+XOL2Dt0oaFvjAzTspg+DcgBP+dt566JqhgWZqh/qcwweNA9q1wTd7CG
0uFs69EsqInZ2PX10lqmiSyOdAcoAUgb1rZf3RRO5KDXb5xDHQ3FLm3i4GOOVnaRdPyCgyPo1MRq
OkR9Vq8UZp51RaVnDRW5f/TlkKFaVHi3ENQuBrNmlUT3c4cxZFpkVInXOu1uLN72U5d3uMjq7luK
MOHKCwrrjhXu90Jo4UOAV3iVxUTH8NUfVD+y9uof/EyhjTXDd84U/c00D6gEE0kiPxnEuX1crP/q
zCJvKESvAuQJewgJcVI8Y/Bd5GnXfe0SvM3oAdOD30EmZFbEpGg0b0QBmicNX5JUs+5zzTR3f75W
L0cN07AsXTBq6/DY2TH3YtQYa7sV4FMg34JzWAwzFrE1xbRNSN9Y4PysNnBjFCska4sG5wiBskr7
6aULIZGHbff1z7tzcYud94b5FFMOBCAcqMu9oZbSoFoHrpkWOmHsYFM4ZMDCqnU0id0YawCN7eId
e60+H/pfLmKm/objcFdAywIpgBnI7xeFBW0ThSOaHHw9/p03dZTPfeiqxuyPN7XuS44ecEvSUIdM
ygcjxAv+/L31i6nwz12Yd4DhhKHpcm6BFJsz1cN6HX7RA/8Yj4V47B3C4Oa62PVQZNjKA2vZOf6j
Y3TboMM488708uIEZRdMqRyJYtJCaQ4F5fejUFtO1UdjgTdA6797QNAhbrbfWTgP78wTLm7D84Ys
nE6SgdNiQnVZCYFchsmnAhTkQzoZ4/iJLtIiG20digbaG+Eyram/mYjj/3yQ/+YL2rZuC4t4Utcl
duD3L9iLfhSMZdoVHsCI2gbfMNHwWLrz/97Z1N98R+UCP+YnnafR+sW2Es+2otq0g0Vh+lgEy3S4
tXorgp7+UaTdJ0n01bEkm3DrU2G5YmapTnivYWIrb3xujdlKEiRfA6OgZq6bRJOBVXSvkQNXRxT8
wVJ6vrPFk0O/Pe/ca02mGzom+JCAJs4+knhTy2ifS7H2VT4esEguR6RlgKG3TVaCmql6cx+WvjpF
KYHyprZ1GgtEKOAXFFbmsPQCM34GQ4MRgyy5uCkMikdDe4jT9hae1rgYyri9K02GYsOYiOPLtWnl
+WXyqbZBsKgzXl3F3xQzqRPSjOmEkHR65xe9WDNwJlFRs6XFNSsFS/yLMTVrOjQWNVyRcHKRJNfD
nQPZ2OzUU6raaOUK2E3v/LBvhgrJGcsEV/KbOm/OIaAKARZIJjF62X1w2v5Dl7YfBP//82benj4z
Z2iezem6ravLL4Z2RZJah6qkIZPiitLiI6ACjNEK4yL8VOl3C63OTzi28ne+4JsRmEMKOMlyhMnF
yaXy+0UStsJR+Fb9RUEIQOXOTONwIkTewnUSuobY960NpVa9NwBezBnnn5LwENKwEauCabjc7jTa
SVwR6bkgGkaiMsA+aydFso21Ij3YDWltmUOHgG55tM2CEuphBT4Pk1KyYbqpr4agfme5p//NoeCe
yE1IoSzia1/cFjpS1bzIxCxV1Vm6L4vZEKuqvdDwqkygvccoFLtElMkxCMhVHx2rw9BZ0hLIc2sT
eiA1SCE/hGSHjVUT7ON0nMAIh932zyeLMa+rfr9/nUvLRLAQJ869/OIySA1yQiFo+ECA7fjQplgI
fNUPLxpowRF5MR5VuSya2F8EsaDaCWF2y/BXLqbI+7YKAs9dABRFYOe1B2fmNo8o2eegS1Zpmm1s
J1RvTOhbXmq7x0S0/juzkLfXMYdZWLYucIhSJZ+/4C+VjTTFpOvSxL4qq/EDzb5dWBvoWLFi8jYI
DPKdcePtncC2uN3rlmT1QBnv4iTXI8yWHa7pWTl6vooVV/L/5ComE8cg8IBagYJKdPG7NEWOaBPN
4CJXoCFHv/044sIk7qjKjrW/apHcLX1SXWmTEKz555Pib74iRQPghJy/fNHLk7dvGuWbOmU17jL7
eaDC6LV//yu+/eU45yQ1MZ1KmMMK6PdfDsFUWDcl0m1n7pA21RZGPuxa7zY1Cc+Jgub7v/u10BKx
3pors8ym1cUhhS0TVlGDtKeeqgSENK14afWUF94dgufpzu8XFQMwrXGdZbV6u6XGSQFvR8ojPCfL
HjLEUOfpoOaMN0HQy/Wfv9ffbE3N1USbYGyLmtvFWJOSXzt6NeErhoVtu0VyW1NiC4ZSrdFzdu+c
HG94OAZIEY6iAebOZGQ7c1l+ueBYIqJUChALR3BiSHtgYPWAQtrFDLzPZHVXzSoJLyOJrhd0P4cw
+UqC6cmuveq6NnKqBk5240Q6N1un+Nb15rVo0m2ObPWIj385JCMc36y27/PGrt+5Rb29ObLH1PJd
iqCuDtjn93POG+vMc0ZIB0aTlCuBrYnRacIa1A9QIANaTcInZZiEvfvEdt6dqr+9UzFBhx7IZF3H
uHo5eJjlNOqBx2AF+d3bOKP4dp60ZbbfY8XoN4Xme2tRGQ8iFtNOBhVXvIy/Fm1j3soaBfq/eeZQ
E9Z1R1LPEsbbolucRmQs2YQNYKU4cTDCpUadC4cwTSoken/e2JtbIosT5MkuIxrnKLkTvx96bcJH
KtnaVVNNtxQTwOFbTwVddzN+IM7DuipG9d4BN96sjdgoBxuU4zwlYm7w+0bbIuo0KJze1Vhb8nPe
F7gN0yi6dvOxXyHGIR1nogKjQA18MwDu1oQT0yJ3P5VNVVyj7sX/mj2ONr0QY/LvUJG4rReuiyGw
jymudbxAxXs9grcLOnaavhJD8PlUvVzkDK1ZK9svSaII5vgE2ZMfig0CPbVYuIAHl0D6nXUR0Zlt
EMUP5kOsV9E7lbg3NwF2wqWLq5iqSpYjF6OliDA85r3JlN5LgyMxFndKIF4fXBW9Mwe57GKZVL/Y
GHFXnITQ9i4XVx5r+jyagUNTG7S79sdATCyOQXR59GCm1CJokEHnvon7ly5AmpVSwCHBqAsObt0c
awJZKfOAPDOmZkADgpw3EEF2W+iEKvJD3TK0OFfkQM7kcLIpOnd81jXouXVNUkOWFTd2bIhTUHhi
X1GikkGGmqLB/xVMFKtYp+FbjFpj9efrQX8z9eK0pGOhWBHQvrBmnOivMxdYElUhw34+N0nSYS5P
gmTaLQfWvjiJ9N1QpDphn1hlCYYdVixwA4LGzVNWJ/GdMYa3eHnfyYKEFc9Gf7t1sVPzssGle8MQ
f3nBYNPqMzKuOPeqvNllBSnayn5WLa7CShH3STHvRPkby0FoqytKsvp1sWYO296SpXMnTffG8lux
DVssGzDh8nvG209hVsenxNHWXeR9hIqbgvDO+wdT6GgjIzO7oZJmXCW2+xUglnE3O5zQal8hWO62
aY33QhP9thgT71PY+8ZXztqexIlOMTF9kKXb3uOc+9JMpIPhDQN3ZWI1K5jsFz40yQpf5FXKfOlU
DiSFqI4OBzfnYhl2bnEzGs73rNRRBkE7KrrR3WuTB3LGg9el0tzchKiiR0jzHxztmDjIASq3CpY9
/S1q9vVnz+ySk4hDYxvBQSiC5pgGDoG+EaFJc9dpmRVUlgErHw2vvKKEoq7Noov2jRKY8Ivq+7Iv
+8Pk2tPeRfh0SItgI2F2Il0WT12vfWp1PbzrynKOu/F/OMl1F+UTTlC3XcdpXl1BEohv8jm7ZIrU
QIALflzLjNROWMXHPm3lPh3yjNsI3mPVRYArPUJ6YApV17refggwHj1q3OW3GsCUZT3G44egJvh9
bI27JmteSsKnHwpjBKZaIFWWJsjp1pD+PrAIIorcmFQKU0dARbXi1jBz0NRZ/j31m3yXl6gYBQWo
E6T6a7MEWeVU+IAITQW/mMfXDMLEVifGERUrOKfsk11NeKIixzyqIr1VmWNhTY7IYTc979ot7NOk
mwQKA76NfQO8m16KTTP66hip+DGq8nHbxuqlbSJ7JztMGzFFjIEO31WbRf115NsrYzKtm76VEBad
tnz2x+VPOoeobmeW7iIKCcQivNTe1gFrIdF1wc4wyXLOqXxRG/ZMNKbmN2wSwaMIcs5UnPyHokTj
DdmiuzFDck79EHN4406HbjIVXial35hO9Nl0sQY4XhUdqmRcdprwQaPH5VNWfQhK7jtRGaJgRtED
6b6tUJGQyaKgml2BM4tv4qR+ttIsv3Fj+4dtBfldU0O2zJqbem7nFecQglmiH08fpX1w2s6Dm6nX
x0AfHpwcp3/d5s7OnMS2E874MCmtXuEEXbBM8464vON1ElTPGpCEfVrAKfDLoxkeaDZ0t4BkO0SB
icIkiO1wgsmwNS09vhUEBSzrOb7jz4Pjmzmtq+gyUFmmZcoK4fIWWDNxHaLWca883dz5OvP1Mij1
VSgMYg3AXr5zC3pbymZ787oATRk6CuuygOn1U0FAKZPa2qTG57YQuisoOJ1pV1s3Fs4KUUC5yLj5
n4ZmWARlzPlohU+dRdZjpmVf/vz13yyN2B3mqAhEiOWl9Tkfnl/m2AowHAICbr6xhehvJGbuIOoE
fGqVEj6g8p0Ti09/3uQ8/fp14GewpeCowyWlhOMalw3OvOqTyvEs8gYKzFvSk3j5DNzATD3kxoNf
URi4osPhw583e/lDs1lmhbTt6Toii7hUsERKCyerYbMAX7n9KQb8eT6uqJrfZ939nzf2plrP1gBn
uzSYmW3Q7pwPwi/H1UtCo60DAtC6rM0Prs6oEuowekWbjkvU8ijQhkbf5IpZsGFSmtT0KHznvn/5
2877YNpU62cxBgWzi4KFrOLWG03iQs63/Ti2gpXZYgsLdA3yHzOBLq7eK1+/mVKeN8rJbdvMVijR
XZxQIYK+HA4NX1wju9KL0musOf1K5R3c4dEgeC9eC980Kb766dcsLPZZnScP7xz+yznlvBe0djl1
DSDqb1bg5Cb5haVavro9RavRqcylycoExU1F27wiP87VqhMYvhSBnsrW0diHx9mDcMUd/6HP+nY9
tboF78Gz31kYXvbY2A7jDc2LuR6hUxC+mO+GYeipMZf/WrNXhWpvwTuuyqp9zJWCCQftWhJ6UxNZ
9yGMl6rG5E4/KSiQ+WlAeiGiav3dn4/Y5XL1vFMoIqTifKG3cnG+kh+lR9hJvSvKDAExhugMJkuM
H+LSjPCskUARDkTrKfumd4lT+/PGL+en88aZk1OdkXN17bKuEEO5hLrUaldtT+s5T1mdEcgj3znw
0j5rtX4fegyBYI7jz3IDcdTFFVFXQPpIJ2FDmcnQExX73HHvbSf+QmaEJ8SLGZOjlGRjdHTN7CVI
cHYlvvGZ+ti3Jsi+uDW4sE7ibxmnpRF4n0wyybe1ELsKMtHRIHgjg1B9qrR9FUw//IT4Hmrw5dot
HYqtrD2XoB0IYwjynqCczNn5CrKtb+X9zrHEB1czXlhCM331AncZu3q+zQYgOz42nkmCy0tlj9Fd
o83BRb9KpvKks3w78rNedbn/HU1ova3Tl8gQKalyHsGBuvtNJ49wQw7WspGeugoyYiqb/oeWFd2+
dOQnL/TarWyLg7DHz42YfJBMWGIQjfhqtkzbfkZiOmpZ6pHXhFEd8qTed+igDk0A1zFHWBSg8GZc
tU+tVW1U+qkQ8qUai0+WlbugzJB2m1qowVGrToyWK4iUBc5ToO1Wcm/3FJSEGUFSCb3tpKstoM9k
3bWUZHDNEjqEcm5bkJnbcA6dJLRqETk7WJlqjRaruYrt8mEQEsE8fIGt2xtI9TT9LizGx6x11w1A
IR0Q6CqPpbkZlfpql/59XZnf7Qm4ZenWJ6MuPgyRu5Lh6G5nm2NYINGgxzgBSajEnBqrkzJAGAh3
DzFgqu0crP0RQmZ7wsDTgrKZFHR8JJBpSu8u6c2ddQz6p8AiaRJEHm/ubWB4oE/2diGWDr7rGSRP
GKsZgyCEGQiu3cT6XW0HQT2PaD0mjjoc6KbGXlEw2/WCKtx0IcIDU47Qtmf6YuNtYEXhzDHIDJgK
CzRRk0Sbpk2/NGn0/xg7ryW3lWDLfhEi4M0rvSfbq/WCaJkDX/D262ehqKPW0b0zMS8MAigUDLuB
qszca3+ZI/GY5wbbNIKqUuvOS6b1BnSeQfFOZRj8w8RCLGKRv3fdGC0To8vXRlC+e7n/hklQtqVS
dTkG4CPGyg4vLTT7sn/X8Xs51eG0qrQRckDNT2TZD477Icap2zGQmFFvCxggBZwa/5/amIu64hAf
G/4gS4iCCIrdemFbTCqok17rAqlm6qAXV/N2YXWYkmZpNewiIbKVNfW4DOdYB4trEkf11qFIYtVE
2psak+DJne4MyiLdhCI9UHEGf9GIL9mo7aY8FCvLGJLlZEES8IzhoFtI9ROzfBptUJwECqBPLOrB
wAGFiRkggRyFQcM8iQqRXH1Sku6hypOr3TOIz/m3jRrDWfoo6teGeTbxK+NiIm7yCiSWt/dGNDpM
5prEWk0TkaCmLQARFy9FQLUI7gEbywpfqM4hLxcNyvKb2WNPpghfLPVIQKxtlEsSq83GtZSfupO8
KFU83Uz+k90qCR9HMcDerH/6wu6foAN87XmOpcxcvwSi33RN/0PRR29rxTonP1Vr4A/ITbuGREnZ
F4gCgeW3Tpps0T5kRUuVQGiscIn6iSOgQ6kSzqmJr8NzDd+7ErdEOwf5TgpVi9Hd15UNMmVCr52C
+b7VIYIOcCY/9VDV14rhVw/O2H4px+J72IYBKq2kW1Sdlp3NaJMliAU6C1PbVDHLZxTHOwjMlM6I
UkU6rzZLimtcQP6teqDw3iZ/uBzbytrjKIW2mTtqQs5fmD2OAS6EnX3XxdCBcuULhAh7ORSGv0/C
CclWw+g1Dl9jK8SFr8Y7ubNJn3T5E/oBnvn4CE6xQDjSpaBLqItfWOOMUXEyMBH+EV2hs6kcZpg5
+i+tGp7rut0GOmaOREWWA9EG3sMdzCD1rYMltKqH1jpNdmKdYOH1PCi87jBmgCUdqHx9UFzyNN3p
lmt/43V+CmvXf7V4bCEmcN+sDFcvhmaq7+LUoPdo90fbOSRj+QwDEo+KQXSrqDKwKSWk/Z5M4BT8
3qRqKS370wxaKWrNO3bhZOHUpnb7gIA9EAAoHq3TKEBO5mE14MltGVJIZdVjeTDmj9IsyoOTAqFA
eAJ53XSKx6pgFm5EwbP8CCrk6mPgWMch8S4VNlERwyX9H/Tb/tXXPUIOYXCUSxk1AdeJwBZFk1WC
jggIJk/Z/pyBeDLnJdOC+VKHyqRsKt05uobh7mCOYEVdFsFblvLENNU23blOHL55Iu8WLWL2M6yv
4C0X02YSQfE0kc94CijC1LMOQLIodkaj9yfsgrkV80dv1z3waA9oWmAP0DuEmW8+t2BZM9zbyHX3
hukUT1tyDK9/rJP9yGXZtyJ7bJrqMubNsPurG9n4r3X5BJtrgpsgLA87YDPHt6ZoAEnz4QlIc1qX
a8Vikp+fm+Q34YhbO8XFLtaVkLlen0G+zpoKhb3QJwIEugfeCM/uk/y4b3eN7p+sbfyNXNf/3qql
+JNVgVpuYZrvE7UQ30OVx1gSWc0D0rjkwNtCbDRNeG9aZO9jzRTflTgYFvAgp4eMWp9Dzxt64wae
/maU4wFVlfjuh0iZmso3HxwwYfvej9uNbaf9GwSuo+zD7ZCe22PtP4xegTVI/dV1J9N/7rXeOqQQ
IJb+ZMDmGFLxxan537bj4LUcebuYDaRNuT6E2L0eczXYyUWjhBkhAvPBrgb7oYRDIVdTHRJhtp0x
Wc8wVleahsprPAPKcniMJ7c812H52JdG+KSS7XhKhogEYOxF+xCl7hMlLeMZhvsNxWeSL30fnOIY
pxhrzo3hrFjnpGspbWNJdkKNaLKs0s5gfNI9CKNVX/R/cJTPfwaOjYsdDOkn9MwQ4BTUNtpcLVq0
drCqbDDKU5ftXA377jELXgjwZG/2ACk6SFAIDRFDri7TTIiyQ/CKy+c32W04OtjM4F9rldm0bCFc
3qJBz/dDrLvb3DGTx8ipQQ2B0/hh6wfZfVzCh3SyyXqyutrblHrXHHLd1S68/4lAD6n6bno1CFJO
m0fsQ02VzBtER593eVedK08dj4z6YGZFefNCsc79Cj23X0IqKr5NXlcvEYJqN59hyk5LFLFLkoo/
mLJEv1d49TNk7bPiV1jaFowVfdi0L3GL23vkIZkNY1W8+I6irURTq1u5VRnUGEe9KNhgASxeMnQD
W9PAW1ludYSp7qniAZM87wt72zwOFT813ljZS2/wtvej8V1ubJDP3FCbHeSeBFq6J14JC7kkPyr3
BddY/0m2ntp21zkgYGVPpqG/ZrYCjGc+TNnFjGx8NB1yP6CV8Ncmxb9fQORo9aqOx3B3P4myNdfh
YFQb2TiN6mobMJX7dQEVPoNt6mlL2diOieKpvkGd53y1RhINZ9AsP3LMMqjPhRLkpHATMbIJxMn3
MGGSH2RQ8EDpECHnQ4W+5LONlYSQnWTz+1o4AXFV1Ee5y2cPsgVDzuzkxjoHuG9WcmUD1Pbjjw7v
X+WOf/RaZhTdKeRpsN3hVMzB46j/o7t5UzfYayTZ5l5u/bwOufjHzpERYFAl+P3mvT63fp6o3CA/
Pq9FpK29hNIBT2y+Ftn4fjKfrT+39Np0aREr7uoGNFCsl3ssEYyzU5QGhuO2My46lwKUpomjrVIA
zj/gRFtoTXWuvXrAYoohzxZTFSxRnbIfgZn8u7fqwwSu60ys/9giN7e6sQXEpx3uXZSOYe91rTg5
Y91hODYfWrZTa/4NajQVy7gHEIi3yb99yzbKFLx7VcXrYEwocO3StD3pVPDcFxWAUuuptLplp5YX
ivsG0KKo04s5L86A+koBN4N0KSifiDD4U4lVgtShz83wun7AYCM8dSTC4LiU9qMLUuJ4XwQv/Fwq
Hg4W8w6yS6gcL8Jsh+O9S6yqXp2QOLs8qPwIRPilGdTsVx9G371P/RjeW9xPK7G/BprtHu5H8eLq
W9AWxuHeZZUFP3wUmb8Wy6H9yfir+dWYNOXs9YQHwedleoWBp7RDjuPXSaUdaVJizPvPs+obWHMq
0d/9vQ14QbFASKfu5SnJhkQFcuzDoM7fT0zDL4qgfVb92od4FrSv1s3+6FexSN6XTEju6+SNAtDI
zIf49+6zb9iNhBAm19zd++6MjkGv6NQdaV4yjK0Gf6iimohy9BmQAE/VZN7XoxKSy7FBRhG6a3bv
8/4LNiXJUhdLzXufzKCVBRRVf/t53QZzUTitsb29H8e2qgQrb2gfn+fWOiBoTKMZtvd++pQRf5bg
11HKYyP4q5aRVRV/9DsESQsqq0639/MD0Y9buRKEW+Z9wBHmDxKjvK/GxGMSP/912YqrLd2msH4t
1yFOMfbQaQwJ53tQe0yzvbyHgiGP2wJmxk54bDaf5xqoPipcKik3v87NNWbfEZFB0uCQuoaYpFFv
bYM5WMbLeduYsz3r0QibED+Oqn2YKqu5aMzy5VI3NtV2xPVk2SaRf9bBhNh2BTnSm1Eg5n8XmfPf
nRuSmRYzWmRDZ+cG0rgQVOTi3OK+f//v1vti0lnu2Zq5JvOu0vlBrgr4JaQZhFwvV0WsUl1MGgoP
uJM9c1M8QrVnpqVbZQaryPYic6KLgTmF7Ms/VL1FKMIAR8Vswz03wFtku0EZ6od4ZqvM/cqjyPVy
FVD8P47+e0e5j2zVzUiYudXnqmzu/veO9/WQK0lXBe0qKbKtNhNqXLB9DzXUsIvW4Mj8e5VX+epl
iD9wgyLL0PcP5HT6hzxQJjB2gL2sXDuGqXiRl63lBGGgH24UxJ7LvncBblVqQ7/c+fkKLR5ui2zK
xF6erYsB4LmB3yOX5LVqM5Anh8zz61eZkT1ziz8WVV/541Z1MyBIZ9X9V+3nHeZF2ZsfVP/4M1Oo
Ay4EsArKUAVvaJzJQxq8lQdMOz6o9MTtLnn3Z0pRPPOK4plcBO/hnM0soxyoUTPTjdyZczTNxCN/
Zh9lMwXJBIc0zFwkYD89MiPEgTjbKe/DzE9iHK+cULGkT6CEHsOZsmTNvKV0Ji+NM4OpmGlMIVgm
Y8Y16TOpaZiZTXJRsbZWvdRnplM2053UmfNUzcQnSsROlCzkz/1Mg4pnLlSuQ4iKZ1aUNVOj8pkf
Fc4kKYD3v86pnTlT0UycEjN7isDEoxFCo4rigQDRECaLLuqtVxfmzEqFGXHrggxwY5PEyN+zaYWZ
1wCs3Uha6rb4KpeZU/76ZugQGW0c3j9XyW9RVc7z9nkPuZtRW6huQoi1977IVkML+d1NLA+QpEl5
okDsc/29G7n8uYdcLMvZa3pQmVDIQ33uI493P4opPLGNUx2r7n8P93frz751pSDY2aWHz0uUu5Ve
zMV/XkoGp3XpBgC4/7gtfx1etlZap94nsGw+9/118fN1f56S3FxWzlMxKe72jxP8bHLfzwH6tTbN
wbnfIXnMe3PZxR/nMI3use8Pf6z5/dv9fdLFYILBL02ICP/Laf1xDFFolL2Mw4//cTm/b65sLaLK
3ufJa9VFt9QZ83et0hkFqmVzy+Is23XjOO7tMh0uk4kvp2+bzmshlG9NO3b/cIG5XZs/wwg+jMoU
+SXKAbMzR1XPIqrLQ+ET4R1cs6HqCnf6Rs/7rxNckLqM+n/sMN5Cyzc/jH7+t/PM5tF0KdZBYhAf
PbMwT4DPzXVbVtOzGBhXYwza/GhI9XXzwcMwfHXhqH/xCGOvYmVsr5kWuDtBveqOMEB3lRtkEyY9
L7/OeFZ5mvUP4P5oLCx/fJ4iAL9jFJgneeA+ibyNNfTtozwteYKNHRL45ZjxGB/LBvMOhYTn0mwa
YFbzJaKdLg/ysu0pEdDsOuMlIymxcKg8+qn5K3WMun/m++bON3AUqrGKhr6/oD+Z9kPvp7vc1Jqb
vPm1l+Tv+RDc7ncJN1i7TKLvCtScRaY73VNl4EYalcLDutX2jg6Jik3niP6prRBL4yEefdfcaCXP
eP5dyRmQdeC9iLQjLQ8V0rn7xwiUNV34jYHVUh/v1bGCySHERWhRsIcOSrQVC/glRVvDq6vWxart
8IgINe2aVUBgkopnrEgmXqK+j7rVqZolTrloXZkjNRrOZYk18xGfBs2rPtI8ntZgh5/DicFRYnoB
FlxRSQUpb1HRmeOuGft643SOguPZyIfafaVwnvIdxQ0vnaZEWG4qu7KsYsZAnXifnPI9Asfxs6mM
pQN8d0vRYrpPUiMj6avXZ8tN+sfILA6qTf3QFAflOnbM4WzpOZa8FYAvv1YNxPO+cS6n3DzPFEfe
iRGI5FjdZW2igeAEd6IZL2FHP/wfJE/UN8Hjn8otkuzpUZSkNGLkcudDnvjP+jBRgWhgzIjnco7E
sXpV8VXg5oh64Y32Dr9ZhNxdE/FCSV5wjQpeqmbWB4/FEy5835Uus1a+4tVnAYKXFy2glDYANFSN
+VPjjuUVodC4CQyl3ZretkI/HZATIvr6bnepeBNDiT+9rvQXLHOSpaVDluDE8KGrG/sGeBMQIETN
ry4CVK31y+dcGPVG653uYMwfBJO0VeVi0YYG9WxUaXAe7RPxWANWCmuoA/shnMxmZMsqtRc/tahW
FmaehUehW/nO476eK0Y+G0Ppkoe0uzVepizbmpGkViFzxDt1+EJSCvvbdzsYqu9TWb6MIMRe9EGl
phvwe0etz7kthvhcjo2+1yLkR6k7IUNwouRN1RkG9D5hXL04ZW2lnCxL6eEcFwPjgWdXEI0zYUi8
JejB10VSl1uF4dAjBmN4UMFPIGn6VmYYhyG5s3Z5nHtvVRI9FL2iPoQCDbpJ+azl5xjlAYbaD+V0
Jk1MRYOOfWnZ9Mq4sAmEnlMK3huh4N6nQhwndOwuhkiL30KdsqE8cb7VGiQkH2O4NWFXavEd3dzZ
9Qi4x8q0K08JZdWWPjbKWNveKJ+yvQ6cr6rj5NC3YuHo/q5xbP8bQLVlmeDlSY6f8je7MW7uMJi7
woLfGoS6eOiieKeb4Y9yFMlFeLG9mmZyc6SaWM0KkBnyFhUF9ooEgPNNNt+sRmHgUXV+ekw78vJ5
wdOXeD6gm2Z6RAu5LMfUe0cljj9mSbJsmvxsjQSX37ClrKRIsocAg7T3qcPgOUyiigiaCX2sKnt4
y/khBsM7GtWJuDfQet3bxFT170Mltg5BMl2qvMCux6+aG6I9d6/DdVpYDdT9rEjfGE9Nqx7WENNa
jOrG8C1h0vvVjyt3SQy8OBn/WU8kFEO53N+rBTSFlei6WzBW4iDUHMlcmdcrtVGyTe8yIqxhLaxU
B/BbElu44ThztXhQ3ezWPimBMZx0NRhP1pgax3Z8kbYoXklAFdS/cyhFHl3Rsa8r3VgpQb/WrCx7
LweAx1NeiI0xLzbF9NBNhCgxScl3mlHXu6TtUqhegf+gEKbOJ/VNGcbqWX6k47M9MSQEj+0ciyg2
XmZmY5MkRNnKjHsybIauxIxRdbpdQy51hWA1P0/TsGoZGR6cvjBOJJvcdjHlLggUfxEZPYRV24cX
HRivCF544YgsO1HgQLytcNpllYHtBVpv3oyWElzNFuvIyIejXuk9fqBKf6zD5D3I7S8FGaDWBs5U
kLN71FWYbXgO9Pw53zJ0pPgEFOGhtDN7kWiK/UjehtGAjVK2myrnEV/ZJx1K+LXvCP2MyntCYgBJ
heFijmWqSvOYxxbGR3GxMZGtbxi0T9saU+1NUqjqpQNvd+mN6ZtBgeHSNCfn6tVY6FSiJFUtxBdp
98Fzn/zmG7ZZxksxF4aqWsGtynT9vqjo2r4jYRzMuntReDz7rArHGZeaRpIuNyNRr814LATOZWMY
PpOVLh4yY1pZgeY/8uZ4aiYrgf7v4FniP6tO3FzDVB8wyFOIE5dXztXcKzy2jlqFJ6KV4mLQt9Tp
lJ7lLpU0OBCavaShALha8AdfVOWpwJqCCtZzTKqWykere8ZF67lry1m4Wb2P1tsYW+ZXNIDaGqFN
c7D8oqaE2uAhVGAJR2mnsYb9DSiMWt1NzFN+DbXNOcqPIRaIwaLXKMTcxe6r61RC38DiUb/59ZUh
Xbat3dyguJUaLUoXYd01/buhNd0ajGywl4sMPswM+x2wJgruUtgeYs/4ZcyZohmBlezLLdc47Sd4
s2tC0zC6bEC+OWbCZ9Q12hlPjIQAO0kXM9OKo9YY4wrXsfAjJePdlp2zdlw/WMcDlWMKvtCHIdUj
TJswSrIC3wZ8jINDoxFmFH5V8av69goCGUaCXmMsolTdN1M+bmogD+faKOJHa8DPwzF0/YqjYrzQ
2n4ZRGPxVRTU1iQVuUpCvc/cTLSwYYZzYm4luGkr5sknvYbkXCmBIRna3qrrdMMLmURLEH1Q0O0/
O3axheegHAmwhxeX/CkZX8jHFc70D3EBJXyCJLzCPA83vH4gB+RUOc5/l2aEYSzLV4O2PVYe3vWt
Oz/enFC8EGy/BLCgj36RUvOsJ5TKiyQjB9djg5OM29bVs692jljNE0slE8FmCvv4aOY9laBNs+m/
lYMZhsAVqovqFOHHwD81o7pgV/c4WEVwPDFMAWqQAHrSa0u9FOlRaepmJxxG+U7mU9urWsvKKQGF
xBpibFMXG4oIykMS5skutppHpUZ6npdad/GxhX2OiJUSu3KGa2abIE1zRT3wHhWLPE+SXeSGwDD0
AWcjHRj9mJPIVcjYl4WJmzpugM1EMX8AGSSOIYPUsQUNuORVyWuw4IHlNmTIFB/64ED5AqYkyIh5
dm7K6isFm9Nr0hbThgim/mHiaJtGyTVI/JHU0kevD+LR8RkpuGFVrzWo7I+xQ+LeJuCDIUVDDQwu
InavpIcaDEnvJuPRwjFxPfh2f4wJBW9yL/pwiy4/ZxghwJf2FpoxiVWvdMqhUNqcQKiPLSBGIRbJ
qNFetlSbrPrGqa91VVSrug2dVdgOzRphZkw4wOi2XUBti+36kEg7T/3hdkS4bWHffND4C3NGn6gA
r9Zpo3i30dvH9TQ8JYICMW2idrgvRmMZ4CmyqhBiXMMu+shrw9x3DZwM0+twAReOu+yqytjmFCvl
Y2idfArvFkFltucy76olbjXTERCmwaN5NHd9aDQ3P1GsZRIG+cKpRwZX89MpBRq7bErDt5cMQr3V
GJKzmjS7evKz9KL0IiCsks7Vq6TONJXpgeJjFMgg8MlPrXWvZliSDcaGWEO70nsS2CMjlT0MsWSt
xZP3PnriQeho1R3FHs/UbJQLczYjiTU3uKHYvBadpl/NSXWXMS9VJAfTT1sQw3Gc8dSpPj9HPaXr
ZhPkFYa0PnovI/enbVbc0K4ehJ7uOkqMvzQ6OeuJKs5NpZjJkR9aX42c+KgO32Ivb25grvszlKIL
vzyjceBqX0kAPVDNCnzObKnyLs4Yx8RnxLXmQ6vjTzBF+Iw3Vaoflerd4NH7ri9zz26XOMThkdnn
mAE4evKVWBwnX5UXBNv+Wvde/d4rvkEiR6notOMmtceeYRx2A938nk46uJWIqqGqph0JqlYDYmVG
xkFXKE+xCOqdKXn82rVe+cpkAn105AU3pQmZZWhTs7YGqhZK4WbH8kDJtfHiRVpFzIIEh4ZOw0nM
R8rgGneVMHdbVK2xH7owNdYASWwKEDADss32gCy2hewYMgeYvwlwVwxJ1LlruFerXJTdYZo3K97Y
HT4XMR4jmKfhXoSzw8FnjPLHx+c6+MQ5+pDWWSVx0x96Mq5weWytJw9hU7jS4KiIdyATkEzdGbZv
H+B9KKtYDMpt7INpjT2pc421TuMldzNDX8FPUd0pPfrqyW4uggL/INfwe6GICjfu/OaiCCRAgQ1b
G0/tSqv7ihlsSz1KlI7LMBhpBnXu5OE2XunmNjXDQ4XG7YLrYrAvVbyo6/pG5WB3xhmMe5FBLo3b
2odoMwt6Y8V+BRWHGglbBEyAYxCtVK/h3ATooaQgKoO0dwxKB2MUMYcv8bepU/8SOiO2K2KvdEZ0
0huwlX464YFoDg+WGOJd6brtCTkcthryq/yIo7LbWOTG5uRpesIKszeK9oTOjZFGgfPtSS6nFJek
hWHvShSdbDB83BSM7mcVVSzmZsZ7Gh/PheZZNdq4uDnV84dclB9U2BcrRTWbpTbgWOupLaU5WU01
Dh9B3fMNUxVsMYO4XU9qMVFeN4+pANYtnYSSm8Qe2+a+0s9K5KINXG8kiWcME8a9kVD9aBTS7akf
rLOT4YHXTthwUq1UWMyxm1I1jgAdjKP81qS+2OQxDNx5vedk5q/18+LfbX+v0xkClQu5OfHUI9DT
YucLcNP3dZ/d81L9f3RThZx8rPXF4r7z/+/hZf+ya69B/xUpyf7/eqp/nYuw5iGIbG2WtrdKgxHj
sN9nKTf8cXVy+X/r+34KFbxe3YA98LuDv7qSu/5xTDcFI9j3yO+LUVwj0za+4aWGz6CZlg9WHjAf
y+xxbSVj+lXzFZKElfGtKSg/h3oYX6jU6pmzV5BU51318Ae16spXvLvzdUg15JHppXoDJqsvZIOw
8Y5J0HivrenALNFDc6e4XvLse8VX2YBxKu4fypQ+QfCvuYv9tBmaUnkj1L6TLTTiAhiyhNZ1ChyF
sS/F5VPmJN+cfIX3LlKzCMWosDXjhDOcfymo9ryfXRBmFPpO4Ttxonjjan14wDtdPAps0e+nV2bN
86TnyYuZmclOswNja2WF+6JFoKnnC3RrUC1hVA0PjecPB3PMDF74tvM+MfCU90Zvh2mpoAK+JHld
nkOFEaLcNU6eefgUH4ElkjU+bu2xjQkB1tCb7wfXEg9wNiF75ldM4wiNYsHbulifR99kD4Za/sTn
s3nSiETtTUfat4T6m5Pw5zb/LlkVUAfnOMp1Bg8d8X+i9Jk55ofP3GhuEIxUaKZK5Z+spDIu8Nxw
jZbX1fYrLN2r9zLkBTbVGhxp/qUeKDVhvDvv2nrhk1KI+gWlHg5KuepsG6uZXobKf5B9E9AkVB0V
1oMe5/VBGXJnnQzT+O774Uq26B1q+xpI5FgTUhcOAyxb8aZfOXo0fsGNeClAun3xKaTZeHmFGy6v
r5exSS7UCnofzowx4xj6Je2qkFIVrPCCNPQ+FEc/GJHdvQqX8rfazottPyTxF+r717JBWaAZBunu
nCKbexPOpplTN7ofiSVeGVfFz1ZLnMJzB6p1+kn7ajdXuZ0y7XAdqE18rGEUP0IWJisud4z8ZIEA
0n0wQv7IVTwx8HilR714SfW2/epEZrKx3K7fp0NVPg9p+CK3e5SZol5v7KvAdfnUaETKoFF5H20H
xSzwnbfctuttlekhRbuK9up7yl42cO1hgOKWu2d0KM5Fnd3d5H3hh7nOrk4vROSsnRMaBuPmOnvP
GHPKPb2gwWZo6LBxKwf35LrKU5G5FzxBsyc8ZrAXmQQkIqwx9nIRtal/bPTih1y6f2BTvIjLqTve
90rC6BB4EB5VvbPyZSz8B+EzuirmPiOlrnZJFDfLtjJ+HcJVKKFScJiWLYjRU/ivG81K9i7Xmf5j
i1fPo9zHrEW3bhNzWssGDgqYhzb6/nnKltilKYXBlVYORx4XzVte8XwYRPrUU1DwiCSI+HzWvBXN
GB1jQfReLmYx7BgN99KtXPRzRqNpzk2tSH6/teLRTZrsVXFC+1rbyrvsuWuplCWbPK3kPhS3FKu6
Ef1e7pM02gsGmO2ttkADMZ2en17NG+Lm4iwq0VPBx2kg2Mi2VmkGGx4ZzVuqGemyyFVG6PNxS8va
BnGeP5X+2D22RKDlTjYKgmOQmS2PO3ZyGh+fWkjk/HmwU9Ax1i7xlD7LrZV5ZSBSvPamZlxLf/oq
Gw0tEXQQo+pKLoawc1cQwMf7ufu2eGnQqt+sqqleYFcuZCvdzgUvamYa0UeE7Qx5738/0LOq56mt
pzN4/WLtZVyH3Co3fLaT30bB/3vbG87qc0OqDZRxyOV2pHQ5jZOZZf975f1rqRCPw/lz/7njzGEg
/BVdEphPeKBzRsnotYQ351OqO9y4snZcJ5mGuuZztzCrs51WJO+fZ37viViotUY3x3Dur12s1gQo
HI/NvRvUktrCTQioidkiOyCVkM1TVDybN76W1++EhiF6TcXK1DP1ZHtjeCaEYzP4Nv1LxRuJPwGx
ZParfoW2FLBT5e+0oR3fzDxeETd1XgY9OBh5geV90YQrtU2mBRamzVV++H3VXHtThNuqpSr/rw1J
omsbpbbwBfnvHrmLWibmnJZyA4H35iq7Musch88SJ87P7uU3DTzr2hfYovy1ISTzsoY4BDdoPobs
RX7z4hidRhxnKLb/s6EcKW8LMYFcfTaWTUSlYu7cO6QW58uS6+QH9ia4d1Pmsv5rQ9wVeCQVTfX3
BqUqtSXSA2392Yv8RtSOZw9cvc1fG9QBgUfpw6v/a4PWUPej4bn2xwZ5GghuIXhqGvd+vsDPm+in
6HSawm7uG+RWuceoOszoqrlc6L+/BwVohEtq6o8+G8tv9SzANiZj+ntDX/U/HBun4r92SKiaIBvT
3tdHWCpfAiukII4HwAO1vOnaU4b0oY8QZqd2g52Xr4k1f8bhgxdP+dpjAncTuV6s/brxsKtXyIIx
lbkR1avWfZ5ZN68LmrXH1PImsqRd4+ej3fow6taeKaZbyrxg3WtWfwuIiXK0sLv1Jf99aanUt14f
MZgy3fIWCEPlaH1xoxJWoz8zu/VaYKxRgiW3fiLb2wdKxNESi605rAS9sHG5dfyrEhAs9MzEu6J2
d9d9Y9pX0hzefDTrKggXcW2BgS5cUWinqNegS0PoOf54DbAA3Hixj0GWN8SbFKHdtccNYMN/UXP1
OjNl61hdRUaKwE+hSfR9nW/6WIhrGjT4DKUi5WgqcjOM6q6ixmgqLcfwitq13njmqFzSsmw3vZ17
F5rgS67xUu7Tqd/gCmJd+tgZNl5ArUqQxRNbQ/0SNJW68b2I8LY54RziWwO6SVff9F7a8408vNF7
EbEZYjbE01/BJFAGFA5kfEX+qpdCvfiT8yG3ORRJn1KXR/Y4NwVLEx5SxR2WcqvWevGO8J65krsC
Nqs3s7H2Rm4dXM9bKcTGtujZtUOYVtMSCrI5R0+7ozp49gtzZQRQdQY3fl4kUVQukl6d7otMVWdJ
m5eevbZ0XkSZ/mNhUHeWbZMy+mBWWl/ktthpXvF7DK9ym6EUj1NYqDstj5JtkzpiUxRU5FMDZfMk
D2soibZnjQsfEOACa44IfxeSXn82MESFaZfRHanK+bd5pIR8hbi1dxX3IvuRH8GIeRGzAlKcQ9np
S9nufrD7J6KD72QF3K1snstj89pFTaWU2ezH254jQBbLrI+yj95yHwtAnM95FA6HIlXjdTKvL3EK
cxM7/oLxmUIAS6Cr8zLnXWsfw1BNP3TNdNY9WJu9Agj9xQ7AKs774eUZo1qqBTIE335QoQijVmOH
schMVL9GdcWTvblMAGOSrkuxN1a9o+X07Q1vOg1pmF58C+LpoXDxEsqdpNtZDeVjqgjHNy9kLCwb
dFq1LMZpvORoLc+oaazlUInimxihxImOfE9vDLCqPaLjcPefezX/IvfMq6BCWt72DzgPQhVISp4n
bup/YE4iGxTQMlZ96vVkfnjhYbJGvXLYFGfyXuVZfkv+D3tnkiQ5lmXXrYTE/EehbyiVKVKqgPZq
jVrn5hOImbk5+h4f3Yi1C+6B28iVcCU8sEhGuHuwIphzTtTdelUF8PHfe/eeS1v/pCPS+v7Tv374
2+eimprOIovj1x8PhcbvWL4a//a/tp3R65Qu7Qg+n6lNPq5++D6T10IXWmx///wPf7atNbnRJ/oh
8SD4Bd88jd+eS9AEWLPwP33zxd9ezsfnVGguntB78eur+vG5lLM+HS2AKL9+86UtFDJQyvJWWR4y
dWa8buWnokjfGdLGm5rYeRxcHX0iIpZaHb1A6GRAj6hKPKCQPn0tGoJKF17IJ+lA9U5UeSIKLx+f
q0CkeQl4R+ZzygOolHGgDAuwiKnheXT1LyY1xA3DRW0n59QkZH0O7jSz3hPjTVoKegoERoTIr4J0
8CpMlB4cKdwBQboZ4+LNzV3noMzReFXEmr4vh/m2QRGgZOoJXQntoMpC32fG5YBDtshp82eK11Gt
fO7ZEqUNXM5ZL4edjOvjIOD2R2k/3YZdSxanNt7g9wLcbFqXMFY1pl6RA5NDIGyrmS5mMt/Hcd35
eVqrLKcgDRKCOraBkMlWD+rStzQiMWVcZRtHEePd0IuJ6KbiTCzneNdN03BR9ds4y59H0kSvhetW
j7IbUQQX8eXjozjaiq/R1Bg3rTqNt7MzZTdq/Z4sEXtNFt0Pkyn2mWjD66LTUi8NXfU57MdDPi6y
Myts9iQ2q55Rh61nh2jMFV6eTxNgFSnOePPx0NHhuMLVehWNZvlsl+YjIoIlSfmzlrTmdctuEqWt
7RwE8Uc+E7BpRw6r8Um15g0Azcd6ROFIFzwO2EUGKSHc8Ev2aT1YPvfaQ8QU8YilpCwx7fSOX2FH
WQ2iClalChSWnqSxSx1uDRF7AYr2ZgYVgZ8sq/HMdfpzBDXIM0waqFW9jLCRS+B3Y8pTOcCjTCyh
b2jkz7oaJw+2vHcNK71KIrs7jAXdoTJPr7i3bh1Czq8q10wuiqgeSj3JTnV8XY93kd3Hn3ARA1pt
DyNhfYeuDL+CTQHvvXQS1WEG9zwY9UlxNkWYVJ9yLVH2SX/NuDA8ZxGvi8yY+DGlmjo6cwnx1XXx
ljoKFstGF1tzzGvSoltUwfQ/dwTDVfj/8a1JOdlrQ6Kgbbknk/OmnNpWHzwkg+NTyLwPUgQJl2H4
buTZu+rOKlByQehl4gFCyE75ZAdexJB839eBua6Rifl4IGz/Az6V02/AqHNpliF0Tvc+N0pifLvO
j8kSviyfySSXHnFVzwlN+bOgdbWKJyk2Zmp+HipVOWVVZeDlItMWeUmVV+A2Q3bsdmXyWyLhsAqS
jKfiarzWGS4r8VS+OiGpZD2UgUPltI+uSMurtkNE1JYBDuSGzKZBo3WjC2posrEvqm3nBzuy261h
hdGJuZazD4pObqF7rtpl+t0MDquH1SQHMczOMUC8tA46aNzsMuSuibR8F8b1CPaHtseEGfdFyerH
2Rl7XOwu0WFZMVxpkbtRWeA0Me/SIbOf7VhctaRAxStlDnZJrx5s5pz3nP8lMeZ6w6A2zHaxLodT
oRTZLlz+h3kpY/Y7ZHsR5gcRMh9Zo10eTmKorkm27/ZBKUnXDXR7NzYU81nb1vjdk+GmhI+E74A8
+d6Ik2umM6AxkEQgguIvGjP7RIWE4UMZhO6aoh+EK+OpAJvAtkMAxw5BS+n/pNO6hTzwEFEaGrKt
jvri9ouh+59GjUaS7WTOwYBZsqr7vN0lo/NW9sWpY5981pWmXncLt6jonoeo3qtlDTCv+1yk6CQn
0+2vf90ny2vJzfgmrDvVy4kuITh+1v20c9t9qFTdJmvjZyzaw6WvTlVpJc8IAdWdZrLDNdFFfMbp
tfgJLWpF26HNpmkXYmisNYKIbssO+0llOnCpI/tT3mKpZ6/SUffnij+l9gRuvjTvgwzFudoqT6oy
ieNg4KDXcuIW9EE8Wg0naZ+SsovW8klMlflox9qzaSP+VNxFSyJ0z0TXs+31yLyrF/F+4CZn28ag
xSj1SgpCn4dcO7mW8OOpb5kBT9p5QvdtRdpnIFjpJpcBOafD0K15G/IdkWNQfqsi2tnqkvPb9/qp
yUwe8uQCdyU6NwAW7/L2ONptf6825R7Gvb5m8oMxeTauPx7cvD45RMAdRytONli4odrPcX0jKCA8
G3/c3rapP53yqygJ8VpSp4tAewUVF9xaVwmTckN05t3HQ9zlT+RdnDSyPPBBogLrmnb+XKv5fadI
Mrdjzd6DCO58PYrDrfqBj8+d24L/7fWpLg6O0icXQ0UCHumO/hz3yhulgPPaDGTOO3qAbF//GkZG
vgFJanhLUM5lFPkXxUKr3i5qlmwovrRNNG3zobmnZ6ugtorOCpbsPRvj7DAuPUluzOoePCMuOrd9
MBoS1syKayNK0QPpiqk9BpZ+hnshXoUNqa8LiXOXCepOotFTFQmMGt+ApOhEoqMUa2evdloNPycR
DtrU5G8tShAAZ+6nKhlNf3G5Og0Tx1GQCmgM5vgaj18aqXZ7Wyb1Hk/0To/c9MnQKuwagC58hJ+b
blFi9JGb+GiFoEFI7aClTXY+mFbb+hojUoRY3EqVNLxqijQ5sWzs1VR1kOAG9urjUhpC46GdBqx8
i42DLiIsN6qDqhXXuYycg5UmkjTvoL5LzWSXNYF26yRj60UmG1u2yjcxLsjD1FotIz70QQhZ03NP
Hrik3sDyciVgpH8qdb1fl1mRXvo4BjrXhb5Nu20ncWF5rjmsx9S5y2azvHI11//gkDr0gO/VYkDa
lgY3EdJXKZvYl1l2iOlPp5MePpvqJma29CltavsQ6lC45pIuadAr/ZGdt7nKClO/1OWYbcN6JIK8
C4cdyO9uVdBzXGlxnD+qfRccVKVK1kNSYYcqhjeYQBT97lep9jQWs3rb8jR9Uw7hHq4DQzundZ4q
wvUI6z5Hmu4zuxvQ4ZGzOIbuvBls7Q76UHjEn59snRBoQBqrdBmNqbkZyQTxph4BshNL+rV9Ze2y
RFN9GjyZpwvhkrvJaVIgj0OoZXvooYubNncOXSzpcrd9tCMdHZBIm2T7YanwIkW5d5A6+gtm8a6X
B9N2D4ajh7edJatHXSOcwqGRwWI0CWE954Z9ifD0pdFnG3XhuoFLsRmnapH0aniAycRKqgZJmVMg
6GmHwcPKnJ7d4qWJivoh0fuGpGO4bB8PkdGqX0yxS3Xi2TvH1NmximIzLxcvN7rRSwwkMB/X8seH
fdkYPpi5I2rl7Lm1Go/xknkXVfZhduELdYJM+FLEGa1BPCRCjvlTT7e2HxrzvbVjL8OJ5Im+rdhA
K8AgJxt3+PDtf9D6IDUat+QStPiqeMgGkcC/mSWGNWde7srm/uN/BfxQM6T9kNjRnb5oXpncCg8F
JQqaWr23huFI8eJep0Z84TSTfhe4zW0BBXLWJD7aJLBPlAjGXoqcQHe7aneuLOs9CT5fEELHF9tg
AGdomslh6eIL1a9z1ZIyTKqiRxgnbJG4yzadKhT8YjQv7JxjrXfI4irm7jFqtMBp610k8tNLn/jx
orwQLe9r16SqF0b4gisyG5O4kW/TsZmMYR9I+Idzr6vHFDDGNmyCO2MR+A4Qko+o99e9JsvTFMyr
orTMu3gS47VhTvtqIhMtbBFElH2onYFBNUQQCXvPUKWL3eAlCbXQ17nrAvtr1BuToe7KDuXw2gYJ
4bhwZirO4HUGwuq6q+8tDP6bKqzajVQMBPGDWXhTrNxHH+kbVCuOB0p1oTRawREnj/DI+1aemYfR
0HLLR13WhIen4txpc+oX+JKek6z0qVynt7AetNUcTjVB1hEEmtFMtm4JJGCM7PQxkHI82A3blJwb
r6ZBzexYZPPBNj9pAw09yXp+YrimncexR+WDAntGHvLYdxMIwAqTUk4Sj6fmutynFtI3YOM2xxje
UNR3D7IdXthUD9eA3WyPPoCzZaDlax25t6Bi3Ls0iOhmhEX+Rg9Qv/p4gB8rT0DNEapxMwCOVJGF
zc6wqzOxm5UOaVho4PJGpeIDLhzQWfM5Ux8+S3bRNPUCiGCZ/Sh6Q2wS2aU7Bpx10KKpXR4CYYPG
7RXTj9xR3knCMxqUBFc0PJdNlnq2h+SpMxraGJPa+XZlEO4XBWQTlYZ+ZDtirghSq49uloR7YTtU
M6OpclH3JvNrt+7iT0nZsEurx27d6tq0STS3A90Rk/3jhOePh0EUn1oSenwtbhr4j9X0FIplqTCq
s+GO6bWZBvpG60L77HTczNj8zCej6kpfQgdCCeiM3lAE0QNV5aeS2F4/yAtzPTR19dgSdui53HRX
Vac9z20QXwfGHF9bMhx3w9S8xItWukii9lTplbsKB1Q3YZkspx8ynrwVw24qZrxpY3lFtmOyEwki
k7CHZ1lHquXVA1fv1N7q5p2csLdobm3ecqfPvFHGxg4zDVknNEGNvrhhBDTdWi05KI6FrCy17Buw
NF4mO3EpVNUXbVaeE5ZwVYn27C6RynHT8Q1n1I6mgO2C/2T9IVUmZFjsjZg31THZMyaWNt4uST2T
GUKoapCDRmoQHTtFh2ak59zt7Tk9yabYd5ILakbAuUkXpFUQjhviJjG76ROK9+FFVyr7rsn7fJXr
A55gbmHPWBoidFTPaLLewhQnomrg9ijwjp0LqKqeMLneShUhgFmNjV+6+gNv6LjK65Kopf4FFUsA
5S22rxdr1QE1z0M96jNPlEDH3DYZWRNOdOVOmN8wC7hXM4HE3L8X/GpXkTaVwm5iTjzdIEDYl0v0
l9RyVOCLKpoB2bqNsM1URqi+UldxByvlM+aQL2GHWrpOG7a0BjVEnjSXWlGCPa29q7EYBmgwgGoF
noiVwbbhmGP4i9UW1UA4nskxCS5QvjeTO4ovw1FG043JEvYI3BouWpL6eh/W9yIaghu9nO8YXyR+
T2/4KpkIXY4k+NF4uCUy2HwW81SRXInmN1WKZlP0jTyBOLa8MWFQ7t4TZeFeK2aYrTJyr2+5+6wD
VQ0hpRWrSbLqDFpfexqqgkPL7oq1J5sues+MVRE5qOdAQ9poz+Z9XbEpCWeXRV5M+mpMzNFDTaZv
pSLLGzvQ3sZsmD4lWrx30qxHaZZMn2IiFKFURmAkLSqOD3XmbKAMB6cJuYehZl/H73HUpZ9SkQQb
XKEK0EO3XJdm08KK6zHw0TDCBVWYF24a4Q2+oa1RUHCMqnyOgh57Vv+M0JwKqRSvBpACzw2CcmNq
i7vF/ExIpb1XHcVcSVKc7xqaNYBnxgUy1zRADOvisyhxPxE70m0hqX5pjCZ+0gd61FI+lXKhniWI
+ZM2kk+OOjrbogS+U+YiXaNwtnadcMgIwbWxlfzNSxHdsgwwdnbbraKW83VbG/ctG5WSw/yZNsxx
KG3PDsr6KEz6SGpMV3AYlacPqHcTwVKY9fYtGK3yKOLS8jJVhMdx1pSVIcJk0zL9vx7SDpxsXy/L
qvO2IPrtqnLfW8dezdlbVo/RAmGO7vKepdltJowcoXLU5J1tl0Btpx4y97LMUljTUKrl81Ap3U2o
x19nzfLy8TGy6Q/mdtTdZiYWfznjvu060ERqJrc1mam+wyTMr4KU/p+TO5d8yiuv6VE4lTItNoAl
mNWIGsfE3F+bbqLurCkdKb3dB0vWzBKkuU2VUTtU8/yEdxabNgCZY6jXj4K7wjp3UFKUziSuk9Yx
Dq2jzmv40V6aWvR2RG+uy9Z4TOMc8UZS1pQpjw4YnVfRaee+cW7Cqv7Yj8aH0VB30h7D48eDbjfI
l9zqVJiNcaVr8fs41A3I8XER2YzMaCrjWEZWdfPxoNKt1TVRXdkBkiU7dDZQ84JzI5R6G0SYFKzK
EDcBSp8tgx8J4s/Tukg+d122dhu56sSjrUzWnRvP6X0RH/R0funCSOferdfnoI5v8joqfWwl7U1q
D59CqcebTki5Rtw0X7PXOtYNmd85zqcZcdDNFOnjzRC8jqaU1+5yG1J1dEVUwiCJS97loa42H/2W
uGiY9i1zP5GwdOKciddqCNygsZL8HMmghV2VzMfYsq5zkBrYTnImypncf+yOOT3Oaad3x0Lv4DDi
l6KIKmllt/GbNVrWrlygfBPGIl1WrzkdZK/papVVSVTrFLpNM8dbgReCLZy5rUlmxqgzmKdCpx1p
2XmxsRNrOBnDpjLZZTSKBiRnSvysyYI1vVr74kYpugnGSUjZ6V8pEwHKGRGHBF7llESFchRJsRss
vFWmfgYhpAKms5MjzDTqudF5VgSvOB2tzYwof0NxnZ40GuGDxkWIYSHwQ17xrWQEuo43s944XPOd
eT801tOouaNfZdxJ8hmbfkjGJ4SG59DimWQUAXurA7nFjnqDmzLY9YSb4xMv7rIJVJ/W4x0pyumV
zTnODLc+p3HNCUuoJDOe9q4tI+OFEQSYGAQK0F/id9wXAVYZJYIDtmiGZODeQwPDJcY2pFa0/DXu
mmsYrdXXCJmx1gThLRrsxMvTytca0b0UtJPXlGLJTRvYxHnVzo1W383uiEmktY1LbVevkBC3tTCD
XalmL06OR0wgqbuEd3LBerdBJE81bMk9Al5jgyUfyZso2TxKA/wKQjeiKB6HAv/W1MtFg6cUKzcF
Ad426Zcs0l9jPdZPUQyK3m65b9tNUO8cK5o9x23Tjasy7GD3DxpIp9tjFA/9IiCynVbds+WCbx9o
h2KY6jeSd7/oMJieC7u2V9hPy3UWBM02adr4HMwp3jwsEb0R2X4ODQXmlVwtA+W1oVguY9PBPZlR
i3QE+X3rirUSNRomxGbcAN3SSA/VR+SLwOyIHjFvol4025iuzooKoDNM/ASO0yPqrhsCiru4oaEC
6FqTguNFHeDIsD00dI1WsoZRtAqObRm7h7LtwuPHgwkvZMvMLjpXfcHcs5vc4xRX7lFd/tfKGU1c
oxYblnNtVY1PM5iAQ09oETdNPbzPSjTLSk60Jjr68QL5Gp+H0bCfSaWzc8p0OsIrNjxNzdk3C/Qw
RmJkp84Z38IW90zgGrhmGcjPHSdIhvKe4Y/btT4ZaDP+IAu+T2xco5iJMGykPhaOo3RHtPu5etOO
brK3JhTriNGiq9QUGd0d+6jV7sSY0So9Rx/tjexYtRo2AmvRsGhqmtQPBrvXWnDVFy3sgtA2dCaU
7WdN5sek1cM7M0HAJu1M+FMXMfIP1GmDCNyEqI3PlB0saE+CGunoqLGfFHJtOuwAWWW6S0ottY/6
4AH5N2dmVdh4CZUv82ATKcZY1VRggMxKAzoqrxlWJOW45SW96419qoaOW22ovrcdkMAkK8ad0q6Z
QHHexJoKdgfHlWI/p2EhjjCv9n2IoWKsuawZHPV+n4fLtbiUoxEHTwIUdBpjY7XRu6F0UMzKCTUC
LqG/CH74I4ab7EydWbuhWaYN7fJ7MPakTHAlzAIy87IWDW1O4zoygGC7oBem7ley8L+9jf8tfC9v
fmX7tn//dz5+I5u2IQai++HDv5/jt6Zsy6/dvy8/9tu3ff9Df9/5F/9Pv+F8t7n/8Ru++4X83X8+
L++le/nuA0CscTfdyvdmury3Mus+/jivYPnO/9cv/vT+8Vvup+r9bz+/lbLolt8WxmXx8z+/tP/y
t5+1JSHu3779/f/84tVLzs/ddT+d5FsMJf7X3/bbj7y/tN3ffhaW8gtdLOJYLNjhlNUWx2/gHFq+
pP6i2K7iKir1NnEiiv7zT0XZdNHfflaNX0BZGw5HldBME677zz+13CmXL+m/2ApJH0h3LZNNqWv/
/H+e3HeH7/fD+VMh85syBgDHT38fs0OckqY7jkZHVeUsstTlOXzLVR+0zqLCZpJNn8NbOr1IZhlb
iU+ovOxi1Zk4xNTQ72blL+jR35+3f/zDP5y3tD40YAzLH3avjeQp6ax1KB6sv05K0jRewu+Q6o+/
5BIwt7xClyaiuWDdv0HH06uOVWt5iXKJj0K9IbTmAAfqsXK0A02ardDj9diih60K3MDRhdp4P6qg
zLJiD9TxBL9sj4O2gq4ywa/JvgaQTxtV9fi1K25sq95271m4CV3fKrK/ctslhgSfVKZsi7jfWKhP
WJSvzS7corQ9aSOErYWY0Mxez5yFwcmngsavPsZbKBM92cmUlEUdbh2oneAGtjD1nxs7BnU8bU2Y
dYPUV2HbX1GEnkSinQfIbb2kpBmY7AftsbTFIzkjx1ETJ+zwB600d4lrMJbOTwMkwCaP/AaRHfHr
Fwtzx5QyhnW7Y6IbB1lm9BLs05TRzyUOoyYMkUJaXoHI8dh/nBJ79jq4PfMQ3uHY9aPG9ZowX9O3
hlRhruYpfX1na0XWSS028KcT4MShldyiJEIt4F5Sc/LEkBGOgy+epbMq7dtPeJ8yy09bxZN4CQeF
DJC2xzoOsXhM1kaK2hzeQOKLrN1UYvTBh+OHjQ6F49zLUNJ2ivzE6n2IVkae+71F0ytXVzUpqosS
09jYc76LmUOVlnbOGTSmWvg8KOluayBtM/phMw7pOrBhGePiKiO/zmt2zrmHvexkYTczBveeuSh9
05Cjm25BqNYdCpCOe6BLAlJgHRPkCl360mrp11SPnkVx7NJq3xrNiyYHv+TQh3Z6SwAJKB5xKlz9
UJjiFIfmIeW9s2BIleAKQ+DWIrkF5Lle3qkSznBJGMxQzWs4YHqdebHDNlGRx0kBSWGb9CLo9ynl
DdEPJ41eVGTQi4wH3wowDxntfhslbH8rIEU41wfYYqDoxkxfFaQ99+EO6+N6JOU1y6yDQhytmY9X
SjlsSLxHPxL6cx2vu4CQB0YlfZTf8q/XO92+aqerBRVN4JmoJg+CyS7EoUQTvGQIKfLpavlJg5n5
ct5OdX8sl64Ud32zZE5eBKfZ5sqaeh8ltBeNrifZe+sYEyOuDLVrr5dTLqmbl8El1YWRdgpoSQvb
fd0ZeIbFbhzvZBD5qtr7xO7emu7sSTIWzXxYVQMYG4Qu+E+8Yeg3bmDsnO4eAOEnW00Q48bPvQ61
QGmYGeWfl2/tpFgaet5E7066J9z666CN7uFn077n4gNsGLYhsCykkCrKEWnuhtQ8aIrw+9jc5TN9
K0OcbGSRwTBBIY9QFV9ZlXqj+K3TH5crz4SHH5qcCLSEMQ4sf6rAZw57+ASMYB2XgJGNfmWpg6/P
8GF4HjYarm558Vq11Sts1pOnQ6jWgGnYESd9HJ7rVn/7OLaO6xOaLTcag4QmUjwlCzcSjW81hoes
NXZ10uzLML1tRLYTKul5le714XBVTuF2tIgS4jVNqtyLuL3ulG4PrN6v8VNAm94m6UB3qN3rAxIs
CI52UpyGZtwWTUyuw8OgxRunxn63sjpPj/rrDtc3m9StKINTwPtWwtWKw+HZzu+qMNzUxhjhsdVZ
HkzU47cCkzdsfmbcXNlNYD+0rXjqAJXPQe9b4OKX5ZMC4KUlhJCZK7p64CSu/cVWQnJawwtF0kOa
d3sjL29CETxxY10VGicTmQ/h4ODKBLJB0jpLZJ2cdAkEDXNcZyleWD8TWOU7dHpEmpF2vKC91cBf
EN9NeK+k7sVkyQcNVKwgX0CODqKvTpTchlr0NVJOolPXhO28NtaYMbCx9lluHOo08ltWdaWono32
KmIJiTMoMTHWN4PTv2peuqC+XlTKWdWszLDynRAHX+CeFKz6FSD3YQmyqal2uFRSVR6jboJjkbj3
kGc2qfrFKMWTJcerPBQnkr9w61kn1OHXsZMdKpVX09fuXZe0e5XYEMiJxyGSRzWe8Y2kJ1QQr7iX
PSMCV1AbG96Mu9lOd+aAMRIantiFg7uqYGo7jbjF94zKB9RjHeCcYHmxtbOLpIhZ/00VgzQqpu1y
ViL2ieLb0OFFiXSnBfJKDsWNXbzburvDr/5Mwes1NoaITIGyX931LgPEmfehSm4nTdwK17lrzehE
1XwhL/w2YV2TiXk2u+mV8VUOubNqXwUKr3RwHmjtY65GtCPvLJDvE8dEZp/rxjjXIcYmbVF07iPX
vl8Sw9TJPDOOYeZcMHoJV6ELBbTaO312V6mOp5rdKwSgz0oqHI4apItq5G5WG4e0Ha+yjmOfcktt
s10wztvJprnFMkUMnO/euG35EmfGGVDNzTi2pzRwNg1HelICxlLOg2lHDBci3+kWO/a7NVtf2AF8
wde+j8Z6i2SOnYT6XJheIUknQbolshccAJ5dTlvRd/taJ7Kr1amT5b4OjEPZ2JeBojcgeBVhaKff
43pZwV9EdSe8GjeZDMOtIYydLKODZJeD6ehAAbiACrYjzuls7omCA8AQZethjj9HQ+k1bY2ypnqR
CzG3ivR2lTrVM1uabMKzch0mLfxK59LnvQ903EvfluMQifBamzhZX4KlFMbG9LGh/v81x39dcyxB
Kv91zfEf2U/7/B//2fzjP7ufXrKf/td//x//0by8/uN/YlBfPj7LrnuJ4i8v0XdFyfI7fy1KTOsX
3aYksW2V7F6Sitn0/1qTmOovpq6rYJENx9LhWP9ekmgW1YrjsKCSZ0PIsPV7SaJpvyy5TEuqMhpm
d4mB/FdKkh+zhqh3HDQ7SDipfpBmLfv5b/brlma5lZ0IWggJ8ODCqM9JrXdY08xb3cDDOIOK2ESy
WY19/pQaUb5SB6e9hF2YrnFs95tIq2+Zhoa7b97kf9ZOf1Ir2fryxAzTtHiJxF0R7vP9E8s1Nzex
/JeeqcPssGKzxxyKzkPNZlSK6kWYDoN4/Qh+OjrpZnpBRmIc//xJ/Jgr9PEceE9cUzMI+1J+eA41
/oDMAj/iQWplAon3H90AHcx+OzTx6ywida/mxOK0WpHu//U/veRKc3fSDXg/y3H75rjIprWMAZ6L
V9Q5Si/JXhI1Ihs7Vqt+nuAUEwpRVvLWRkn8Fy/7DzFvNpnfpmGQgcXLtmzjh5CnBttgC9Gj8iII
zclUP5Nuht3IDKmu8qXK6HFr1wMAaJ7iqmIQzaCceFHcF57dln9RvKrf15TLqQBcXMPm7zjLBfHj
YbBnXU+Hqa+8QaHAkZFxZVbJtAcYpcJKK7eZ0wHg0gmX6VFmdQDTVm7LRLgCafKvHhUE2oqum7+2
EZQf6ug+SNPBNM3Wy1rVBnGi2Nyz8R3PkbEpYDLt527hXunyQbOC/C/eh++L+I+3AUmOpZGFSp9E
t3/oHhD21E+2ozFKxgyzmTAID1aLhzZUiBnNiSb+89f6YwAb7zpBX7ZtchWqhMH9cAYGoeYQlhgB
JkJywKS8bDeJWb1JTXmEjndC0Vkf/vwv/iHqdfmTS/A0yXqOrSvacj1+c9JH/WAn+djDkdAnBNka
e9UGUdtqyT4NWgfWio4+zNJT6irtVOr1usRTtc2FUNdBla41gdrzz5+T9n951x3HxIDrLEINXfnh
WsjKSK9mFhnPtU3811K0x6HWeMgTAyBIQsXN9h/PBYtUnd5azqjvU0TCbLZjJnCMHlxWzJsK7RgA
ThdqTiaU4zgZtKoF6qU2IXwzo3256y9JZs5UfvBUfUu2EkhT+BfnkL6cJL/3ZziJLEVVFN0xTYLl
HPfj69+8xQ0uBKuuu8arXDmuB7agaWSlB11ChypMHJeNOr7k2qg/RdH8GfCcKPJ4K50MEHWHDg15
C6YZ7TEzSU+K1fzFqWPiVBctiCHt65pY67OYW/egcrdZ9YOJWl8xH103jXZaptCbKCWeVxHG6x4e
kU+gGfbqYDD9Ji39Pz92HxnrP7xYTlxCGhWXm5vl/nDFyGmiTTUByaln/DNVWGC6ivKSXBaBgEwz
i8/j8r+5hu+Sp/PxtTHj5gC1+DFfxrUjeEm/tTT7MBWseIiQ73VNz49pcWjCT+QEQsGeo0udUtYr
tkoSaJSB2NPuxaQsUWtxtclyyDWQZALPGowtCpIQy3kUMGGeXHoubUL00yDXk2klfoRnfkNQBoE3
s5s8qM30ZY6Ju0jL8pNU4qs8m/8qVY7u6o9nA91sS7d0Opym8mNIvVlhic+BQ3gzeH9QXPbkf7wa
pAOghIyYve4yh3fcMfyL60r/w/JisY4Sg2saiqEuj99f60bWhTRwm45KICk3xFG8m7NyjfA7P1aB
OA9FH/kdNdo2Ja6a4SN6xpwoOC9qLWcdIinzOkR3WzwXo9dXlkGryZ6PZlSpsLXH+SqMWEc0LW88
Ivl2uVVHmzru3sF7WleTOjxYZkA+U12ESFVE7xdlBWW6Tg2s//l+YNp2rBzuJokz5pvCIT2h02rj
L07QP97ZLPZ2qmNyReomN7bl+HxzNf5v5s5kOW4ly7Y/9FAGOPopEIg+GOy7CYwSJfSto5/Wr70P
ewtUWeleZVam1ewNJJMoMhQN4H78nL3Xttj3yIfG9sz4a7ik/YNmY+9JDE6ImQyxcLn4BWyTZADL
6eWWDiHBTUVeb9kEs82/vlu0f/xEdMpA16DX7Ro2d+XfnwxChTFtQMts0knDuJDk9/g0m9t8W8qX
Yq3wFoa/awb84NWV8gMVSnYw4+h9QDznodzw8zFHSWcmILRtRCL/+un9wzpsoYCkrexSqXK9/tlY
nm0jaYYcEwoq0oOFFZi0PS7SLCZmenCBhf3r/875x4WSN8LUrLUG0g1Kj7+/GyFhslMWsgi7s36t
E+XgIoi4i3qlvysJsvZjTJQ+WmUETk4Cq6cs+2DQUeOOGp073ZWBGffZfnDs5wQnAOhwJvO61lwQ
A5LrAqVE1JemZPJa9S1CSlPfUde9lgxdtzJKaWqPKO2X0FSO85L6lumM6xYUXUbwaGUd0yI2kJtz
CeE6ng4EemfPemWcW5KI/KKbwiuWlHtAWjhpNADU40Knh+1leSqmevRMib00BUrFRpac0VAlbwh4
2AXBUmhFdJh0l1wsdoudMUc3DRNCr0nICpeLWr/Z+Dpd4E632oR9ZKjLB2CKwcT8cQflsQ06rTSD
UDzZ1jRumNjQL1g3iCUl08Yystwv2xBJlJ07fmtExSHWzd2XaJatK0CKUZ8WW5+xuybTv/lY/5hP
rPufYRjIL/hQNSqMP1e8wsIrM8Ydtrs2U7YWjcvNMAlcpYqdA5gS0VZ1kF24tQSRgFQNOTv0OeRY
clHEdoi17pKRmEsAdsx8257dbZhV5W1nGvF3QvpSjLle2a3m7Glwd//6mhT/uFwbjKhYMgwKUCoy
8fdrch1haYmWkLQeY75YHas1Ro2uM1Q4w5FN/rvTHhxTfioaOhBsZNqTLL7pWFFwu9NQnBsEFn3X
ROCWmyDCr0DzLGIWVJsm+bZNdmhntdin8SfKZ+UsnVEh6qJXEWeR0EizWxDI1ct/swqKf3KrGRbD
IlWn1GRL+ONl5cCGLI6QI63B9Ko10FUdi3gSBJETsfMTMY6eyPWDw9j/KQK3mNvZjwphxrW1i4Nd
dCpXczb4irGqLUakGEkfOKvEg+j6d7cH7xNn+reGVqf/rz8QDXUrb/nfSwxWbwJZGQ6yihtiHfn9
ZQUvaA85Q8huhGsqPbQJw2fppOqtIxgdpJjznqcJVqvlGMt+MmfVN+eIhOzYSAKF0bocb1BX6p6l
SELbzcmPDP3NmtJ2rznpjdOpFr111+Wkh0XNakaDmPTwAf1gy1ld+ZZW2HaMENVKPWOXrNgaxwkq
QTffRuutjeXeS9SMKMQJ+Eky/4gsBUqqRGpGYGiT/XSmdAXzhC8DIi9jbMBumOEPI3e/LW2k+Pog
PpPCSbfhqA/B7DY/nVFm/hBHlHsh6YuiWq1DIDVWLzuDmcku8H0NTYSWjcnWIq9xMw1BVWbWpnUP
Olelw3hIIah3zyj9xSlyYt0sJ9urcOILaIgXu1dPuOf9tJ9mqHKzw9tY3vXK4nizoY6bWF0VO6St
UdP9jJQmCwoEC5tq5F0c88s6RKDblmzDPj1LGssbq+60oJgZu1imeqjwPHv5G/jV8qaPHpumWW6Q
t2Yo6a6Du5DpJlA9Wy1LT5eRbqmApg7m2oXfIUkaL5zqDQFmg4GnFX5uJZ6VoVat3GmXznm2V6rB
d+bAmqQ8lpWdbMVMvpqhz1uhQw03tZCn2pqfMRYenwS1o60ZxabTVpdwMyT+GK0WGSCH3Iig3jWt
9FNV7splmTGB9EE26PURcf5+MVPqZqAAZkT4utWv5hH0e50Rq/5gWkGCN39tX5MvqBXMCx/ZQYxt
6Nj5boGVJlW39ssVfzLqDgqN6p7HuXEWRNFSctVp2Zu9T8zyk7xHAnvVVAI/zY7uYPVEno7I5EZj
m0bKT3LIN6bE0SxAPGU0rnx+glwVykY1hLdprOLiuhljT00mslQhaNWiWUMguyCdYWszbAi1yKK3
W2ynUC6UERbTAEbBIBfbjZVZu1z3ZzEmgT20JULve+JQmV6K4acyY0Bm1GUg+kdV49w7MRR60roF
dfvyUbRpuLfy7Lk0k7vCoG8KCrvfTPVyIHvyrlUVw9eSBEO9KI6VK/2Beoy55xDv+nB4H2cXWbpT
p0GVdIG6VHCmVaC8cG+qtI18jMozDA1rr88pOHxFz3xLVjsjToHZxCTFZhaRRBP0lba0cTcxgll0
lifZTdkZy55nxGWAW5Gfreqai8lc4TzigdkU08g65d95kHJu4n2LnpL0rXHZu5nCLa8pO6m3GRbI
zr5p19/0SDzMg/pqR6EW2KMgqsEjUXbeNLMmcPNq33JZ+upg/azRfPt9jQy6mFlzjR4c75TtC9CS
XlstVDCTCtKOCTi2Fl/rmxILOOhtyYERt4P0pahcf7Cdjsa9e3Am9+LEFKaDjdZb/wlm4kXByp2x
xNQkmftTXjDKTBIEpCO7k7iDbb9tCWqKS9nviwkEpq6JdtO2gH7doX7pgWNtuYIWzwqb70Cmcs4A
3HlwbmGjHZIYo47FbdIgyWYp5f2D7UsfH81QZLsKll3sy8MybDrJp8SALKSk8Kokyjy56Ph4w6OQ
7PTGionnmLaih5/GWhm8vDZrbsFS+FGhRXsx9I/bKsb1hW+yJ06m0LdO350bq3tWSvFpF/IR2BUq
4MQJmqppPIwGDKwEUgV0eZU/gXnwJ+c4k07OlXwjCsZimYmPKqn7A1E60X5oCO2wFZfmAA2FUtJU
M5hl1g1EDBemt9fe1nFMhvEQcTM1p9atwau0w7PSE7fH3Cfxc5e3QO97zcdNSkRC6xNGCYk15QFH
Vuoh0p5huaCoyCTxXURy58yNNvlsX8e6eusY5qOc3s7w6zgeFd5MZgVS3sKDp87p2CxfzKpWfFG7
d+lo3qSTQY6QXm5AXjEiN4zUi9kiGjT3+ELeGL5Sl1Sy9QR0/Nic3hO0XVnmQgVJJhd4SnbDolfu
hMRauoTvrXSyjQULGsPT99YmZo6ETygY1hTkors02ZL5SqdyqxaPS5qHUOB4qfDXTpVV/zR1hTlJ
9BItAG71WcMtnVjlplu0SzjULOLx1HlTDgNYXXDIxbsWwxTldA4qL0NKPaALT8L0h+jDz9qS3RbV
mj67MxNh5Ir1wPNFgohk37dHe/CmyYSZ5PZnuyRCEGlHGdjLrdXZzzLMsWxQvAUt9lkwYTRvQLMO
m8lklj3n3dMY0QzIpndEop6TlO9RQV8AUT2c7KjD0i0rohcLRDmt7ZisN/aFYPuT2WCbHpdwpMCu
btIuf5dqpm/SZbrvR2vwpDkam2zU/EFaGNpa7msze66KO73Tv9VhdXFIyoWmDmByBoplgw9NyhEX
R85Ev/jZ9wkkYWZ6sGcYDtY6wjunWoLGhihHUInlqM9zk7Asvlgt727WPUxTAl+sKDGzFa+SXgHX
v515ikwIQkRDomu5gRLB2RoCBDEqPyddCm/S+0d7GTeiFrf1TDMP2ByWRrwi7comVpwcmhoPHLp5
5tPiw5R6zLppP3HhaEzfZKpvavLwCmUxvKkUql9it/F190fOuX6yY85YOr5kAeJMgSPrmW3jibEu
kVu4pg8SgPupYe00+FDLWrmyFp+LMvGwXsA5L+AShGaYw9t6Fm74OtvmdWrU5/U7MjFJL6Xb68eu
iqc0oaxGHAo3aCqZYi8EVIXknFXj3PtaZzHpJwGIIDwziNb9qB0fxt79bkZ4ekSfQk1i/9MebDkJ
dk0t94ndeyvk4kJqNMdNO5cHvIQPxtI9T0AA7Rw37Vgu36EKj15i9i/h0e2VQ2Ya36YEZs5QAMaS
mbazcPNPJvJ4QOuz7xThpTZ+cpG8A0JrEWcwgc8i5qQrGjZvkZkaqBUac3U0heEGwP2dwZQ55OaL
jBEUsxq7G7bE77aS+0pWSLYP9h1XPpG0wpm1EO1lBDK0RzFyI/TUOX391jnOkzS0Yvf1NxnXMYtE
ROemtpYjiUTqUUY4B7TMjnDzZUf6PwtahcxU8YU2aBWYAXizBe2kW+Qj0xnUO0nueNFMK7hbS8Fq
CCKhIUTHmoNjcC960zxMZCf6tpGy8NnWo8r75PdOO/kkGlqzNV0b4pPM8Qw1hDIneqUa+qkB+DhY
RVPgncYEmEgxwBCxyeaLZgcSg8AV10w5AhPXvYDIeoO6zn3KOTZIddwyVasvN6Yy7DhLQiweKH7i
0iy2GUfFRGGlqnq9OMa2HZB/024LMSpbO77C3/pwncw+YavFlNLYP7qodU7Yiooj9gHUY6vCfKEA
BDOAmgRXC3A7sQHpbRwZ1dtEy9kPYZ8PZ+d5ipzhYhUJc3w8Dc2CLSnScgTVrfNOHmO0s7u9kWr6
LdhM4ybU8o3T1IlvF3W8bQtUwyO31AIcJy2s8oJttLy4LYfvxsIMhfDoJtWqcVcZI5nsTn7SZxFE
g1qfs7E/GBn/W1agxhZRVB6qTp28Pi8cYujcHHjyKnfC9gxf86DElFGZMtJQxWNwW5LnYMRc3C1C
721kjyhXQHIjv76L0AjLabTPvbtMj0L2mGPseVuijNlVUaWeR1QdnhHxdVWt4m1J9LkfsyWfRITs
LUSG2xa5vOuK8MxQ77Hu3Mkr+258bOWKChvHDyuPT+qobMrKcL4Z7cp1StRdFGbOy9yZWLTRm9sL
iQjFHIcY1fZlvAzHsXccsmFbCHhx7CdFWJ00OJ4BfQzU1himzoTquYM49nNlBFhc4r3OKcqXLEkE
yOlU6mXoD2X7rglF3dBJfhIVB51sGN8iDfCyRVQTjq63VBOFB7se/hc+PK8Y49AHq76N064Osj4X
eOsTIwAacHCskkCcPmXrG2sU1cNbKPOTk7IVoYaDJ7aUNFuixMvV5mdmCk/WuQwUbuYgZZxICTse
YlzsO9SW0bPKOSHTxo0OlnRSNFJVCGeJ6vmGcJFxvyhqfnDXi7mraJtGhXRIYHEtXzYMD/QiM++Y
wfbsIeCq8DCA6rcWz60RUURCcIwTpu2r2o1S9cOeDiuOwbnugnxyu3NLONBhbDjxhzECo1jLGbiy
g2hgKTdojly/mBf9yCV/Z4yWBrKJ0B04tRJH3kB8Rej2n2bjbAVmfy4GALZ2PLAysk7dp1TEWyue
8DqXkXmCc15j/kZji7cqvrVqHWV7H1r3dkcI/QhCmK1qLE+WWkPp7m3PQdyzwwGqBWOZFsh3OAbC
78l4aYn22FTlrsY6Qx9b1gFonvG+LBDoUfcf66YqthRu7rvO0WMplo/cje5aoTS+tPJ+n9RZ9yZh
WeKAG16q6iqrojsSt2RTL2kdyTVNUMBDJDY2uppMyX3VspRz40rStwfKIQi+l3moENUBLaG3ZZB2
eBrIXfLVtkrvyO2wCTywMeQmyRO0knW5zM6K1dKnndTKbxfz0jSmvpH1km+zCe6Bxf+1xWGn77E5
K/KTpkVLYHJyVOVg4TSyYM82q8mKIu08D44RJJZJGCZ0Yacv86AZFvDRGZavRWGjBZ1inxmFwQTR
u8Ij6ce8XRb50M+clJKw5CCbpCdGHLZfZ63CkIlP0yjBAbTZPe9ffJfGkH5tgc4uF4tx6Sf1E1Fs
fA9JBlGT7Sa4+NLkCRPcR225Ee0QdT5SDe67bg5x203fKZlriNOk9Y22VrkBFsmDZhY2+RlGdknn
BERKIatAGzLV6/LBPBp62wdzZYHgLBrpYfna9qayQpGy4jv6fwRPU7Er9dDelVgvt1HMEoD5uPCF
mlJZOLUeuD06X5LB0yumekryWh5sc82esOIz1mEqhbbUn5Q4HTwRmxuFQHhvXIHGVkLp7ZTFLWli
2dp1SLHuwWmLmIBuxKQZ13zpDQoai6SoLkmJ7qluxIpkLkToQGIgqjJr2mPjGn3Q1zmz0Xg9HptT
vudhkWQx59w57KYBnsUeK8l43xkcdyTO/PMcFd9RpNyniPSuxJiPIjuDVcXFPaffqoo2Tz9K96G2
7PFg8pazyIyG8xHOorgtF7zFWZHl+xm9QtaTsJTNjr53k7rZkhrRkOPJFmiA72J9RD4pazHtrVK7
rxoHPWGiI7ocQs4Sc33NG9M69jgmySj8qCIszNWcMyUbHHMLQNr1NXzsUTtoewUWz1fC8C3Vlupz
7CFIIMJcbpQqIgnKFOSeYsIRw3md5YJSBNLStTGGjpU0YjutzLvYTtCcF0u7KUTW7eOhajyn10Pf
NGrz0LECnhpFAKOKG7T77DA7y9a+cS5v+aRja+t0E2E2PaMko1jr/tAvCgm5Iu8fpbBxQ6KFfJ3p
IW5dd3lKLNGdbK3DypeD7MduN52xOrIV69ypdK/3TcUlIuEgX7EmUp9Sp2/1DonvgK73rWuWzxYX
jKcprEtCd8fbuQeFkix9dBrT9NFNDtEyq/d204OvM7EYzmZPwl2JNtq1HUR0orsP25ztC0z1SviM
oSOPrNcTZp2BChCay+0yvU+deBIZwQ+xVn9L7T672Iun1JyjQ2UB/OOSijSRg97UWbE1E4X+d5EW
vTepwwGkcnO1AVt6eg9YLQtJSdZGZQdUOjs3q/fv60+VMePiRmwUhUtxIUq+8mfdYXtwDKTe6Iy3
Y0ufPrWj5DSAB9PXe6AzR/L7Xhon890EFXTsmOVhkY2+j6ZUxTtPx9NUi2Oou+VtOdOoN+uW18hF
zk6eHPpkqS8uwutqeqEbjpRzHq+LjHExJ6LdOi2IMAuWGCQQVvNk8CjXFhTpkMxVXzc1em4akH7d
QbY5IJgnIlLzmV5i6Z1XGSc8laAy4291NGbnhF6Grrip70KifxsUcYyIpvnM8nmHkYjBSBkfBiek
wG4dqJoKJ0fk02jYfbJG4sAC978RsyM3sPtIws4StIKhot3CYL+bHSc5L1oquYRxkoW43mre/9KM
d9FkudcGQKWX1nV1MOeUdogwJlrpvQu1gdLYGFmbartp74lh8YYVTWYMYHv48C3pohIlT8wb2zR9
UhBYWIv+6RiODBgPtUR3GMWdsyBSXwUzm8R1rC0uoOZ5nkgqikgdUWNnV9XGvcGe9xij6ej7QQTu
ms+oZpoGXQwsWC0gDS0SosKo73F/xmd4X5aHyFW/HRIGoIOCC89IlW09CoVRMEcY2+AlihktfbhQ
XcES0O/L4Yk05vgM9+LJ4qz8RNoVJZS2jAcLuIPC17adAIDf4jBlkvPJoTr3lJYY6NY0ttIIX0rd
OheZMdF9G6Ot8zXiG9ToVGaasXJJdl1CVVElU79rFpcEZglHrdMfK9Wki4Bz8QginSaeZsfwOTv4
2BwWuXjirZ1J46XlFDiE2I/znpj3sVuuZWMsVyMatmE7mSdpz6gMpuEWu2C3tfqEk/U45KdhMshW
jpurmrjlEX8CUbHS6faKxIaX6bs4x1mo5TjwEiJatqneiI22DmsxlWt7cFXhhlaNta1V7M9Ip7rD
kMTPbkncGiB8lasjiX3SXZXrPK1m3LLX76hsnw0hzyKjB1SE0GyRNN32EQdbHj7itolzoq6EcmgX
BEgK1KFLqWy67mGOp49uLpSd6nTmwWimgqrDQm/eSOkNxYjEN66dnakpHyPGUUA95nirDGO3SwmJ
OFW5vBU9dvN6EuqVIfyRU2p0XcT4HXN3fqJ6BKvhRuWdoM80NLdJYr1aSTjSuTHo4ZfqbiRK7EC2
59swUiPkRk1uisG4VseztIftNm9g5XTXhkhUz6hAWvUUDXR6C9Q4URSvzk6YkOlwZCaND6QoIFZi
zwRimMP1SUA3LojV1cz7OuHG6coUV9QkqFCC8hkx6NUEHYmlP4oTDpb4QL8r3azc7Pt5AvKQ0B5x
WZb06nPsCI7k0NrD4NGuiqWHp6WNPySnO7iRDlzrcWiDoR9RCqFMYPyutredY31U5lTt4QH3O5Oi
MRja7HlcNwplobFMBUoGjvkQ2peekOnjYDLHjq3l8vXb2v+B32Q2+HmMu6hRXfI3Cacl7+0wfeXV
NnBGj1+/DWucrbsG24JyGnaMKG7lGtOrUoswOkm+d60NxmuNxrXWkNw2stxTvAbnIiNtKNns4SFk
1s10g4Bdk7ehXYOJS7J3W5cQXnXNQoZ/3t2Oa0Qv7IIFkTawjmkN8GWaaz9XZPouM+G+KrMch7Df
fI397ZmEPJmgrwJzlgDyhUqm3xoUTF5bdxcuxA/UtGLeE/KEv56xJGGYQ5vxIdYsZGONHx7WIGI2
K/zpCeHE8xpTLNbAYsjvEMAMQoxbhndfP66Tb8yZIn511ixkiu7hCgAAz84aiJxw81y//uHrW6I4
fgaESXozScoKhv1PutzS69aY5ZmmVeAYRC9//ce6QyCowe1+//W0vp6gSWrz17s0rznOgkBnuyDa
eVxDnr9eYrEGP3+97HgNg17WWOhoDYguLWiBbRZ8PeP1fXPXN3A2iJU214BpFFHzIU8JnbbW+Omv
Nx86YfW2fq5l9sxR3qK/Thr3r9/WIGsWGLirHPmn87T+Zs/TZ1FTTMfteg74+savf/j9I19/ctYI
7WoN0/7669cD/Hqsr+/+/YC//pndYpmd0+9H+vrTX/6Pr2/Tjcn2rDX2+9dDfX0xWZ/m159+fXu1
xobX5If/frDf3/Lny0ltZx/2tjz802e1vuBfP0EfE+P2GnX++5nXX0novx/76yGyNTJdIzv9j6//
5Qn+5VmTxa6voex/Pq2/fLc+qRpAEOLdf/3c18fzx0v+/UpXzdIaG598fWy/v/7Hs7HX6HmSCmXw
++X85c3+/XPS6ihSmKH//tLXn/78PDsULpv/kxpWbpRKRIk8D2Qioee8aRjDsfgHhV0lj8Z4XwzE
Bknm4/uspSvSKSMevPWv8aLAo5rG/Sh/VtKmQKZh7rVqaZ5NTt5eoanNNZfDcoximqzV4Ma/5CH/
O/fDP7FK/816/e/N1v+TZ3t9Hv9t4f7/w3Gto/L6n80P3v/9zzz6gKb7N8v1+jO/zA3C+Q9r9Uc7
LLsaxmYkZb+8DbgUdEzAiEyR8pqUw8i5/stubRj/IbR14TZXVb1KPvR/260N7T8EYncL04PxX/7t
/4W3YdWr/UWawSOhFdNtA/W4Lgzb+FOaMdZ9yQQPz5+lvzsqVtgEZ4Njd+e/vCW3vx7xr1YFnVf0
53+l84ocHXWiKXTdWu0af1WBNAyCYbaPow/Wg0J/yynrM0oUhMyuweSx/p4U089+psDP1fLHyEih
yNKBkyrDpM5tbpU2vcQJHbE0RleuFRrjLGUHd6g4NMmhcztvbqcVTRLWgbYiRxZcn8wqZhWmTWvd
W7Jx6dy4V5pbnYeG1FdH7VXSrWBLQJ2WhmQwp8QnEuPkZzYVWdjqL1N1t4TEW7aV8x1ga0CCz+IV
6mOmq3f0QU/1GqcrqRZJsyFpL+s/4VGC4EVHUOdwxxG+PUpL/64PE5CHdRhT4qg0a8XaR7iNJaId
QCHoi0RoPeFhc2jDOtRjlvY4imjGZjW+kni4I/GRqL3QPGXrLLxDsdaBvIRZ9EZm6s8shNfthq2X
Zt22McPX0slrz6xo9FlTtPiTphzKlDOjRW8Yvch9JesP5AVHUmQl+hIvLJjEZVZyVbXsCWwG543P
sb4ZlvGbcF3d19W8QqS9aYwq3sx50f36iamdL/moIQXmSbW6UW6QXr3HtCEWE41pwjE/bulo4Wld
5vZAMMbHaC8GTH1giExeVT1/r3OXXO8Ljdd+l+RpCVG1+OEasuHwrN52A5DHiaPlYE2vKPijXZQs
b21saZsqr75zvn+WDmoeXZSboU1s37Qa1UfmvKPhH2ceoZNT0IwR/u5M2SiZlUGjwEmHBdyfarar
WgMGjNw6divwjLg0W5pNemHqPviDjgYFHcD1OXAQQFM2Pylu99qinvVyzl1eUbgYX30Ds+CxZijl
Me+NPWMZf2qdwlG7QIPB/LFP6wX9T7YhJTn2oOV/a1sESwX9E72C/G1jjdQL5GMaDsdKJ/cqn2cl
KHNKyjE0vDa3OUctT03KnB20J+PwBSIhbMImjI5qzFQ96Qn7TBA8bBq3PhIyNnghQCROZEdhZbaf
wrqRKuLyW4PsXj/mr0KOlWeaT3XNyM9FDseQHQOyUXK2y21OQeZ1nsFY91CmNtAt6QZPCRhdOXqc
azJpPSht+Tq40RNT1VfRAcdWBfPtGUFHvjNjiAUy67BN9epPuwV33sifpi0fGMitpny8p2nN6F0j
lbmpmeTHU80wMD4afBHLF0/AqB4Mq/usJm7srAT4L/mDKKAmQCaoBZsixPAMzmm9yuifu4Z4dKng
aO+bq5zV2g/V7lN08qYcmtPU5MmlGKjT0gouGkNxb9GQb08K7iTEOW5X5zslklzJJdoUh268Ux7H
8d7EwoXV1id33fSHgcbP3I4f7Sxr6KH1jGHcTILRrp/0VP25krdyNwMcTWsCeAWCOisMf9AeMtb5
AzMBeN9z8gAf5oKuBC2ahZx0amw8vCUiI20zavIbvJ+nimnrnI7tjpPDHWveXTXUB91QT7r7HRY9
AcAZEPMqDve1pV85Pu605SFUR+R8KVpGudyB6Lwd+l3funeoPS9zPe6aGk1rpEycv5Jw8gTuGNa2
1F9qRoWRsZNTAiuStHdyxsDfle53K27hdiIJg/DaPDBl7nB651v6LVylgAs9gqb8uhgjjvTtFJRK
R0x7CXppnGowtO6ws92e1MvR2cCy0DdzE15U7VJUFnLZqZXwIUVJssClD3MMx66fhu+m3h9B7Nym
w46hxF0/NS/U5+faGJ4IEWE83u1GOks1sAeVxMJQHUC/MjVzOGhPgdUxNNWtjRn2t1kVfoCTPeau
gXiDZBE1fDMbFe0UlATV2qrE8DZdOWzSwtxrU3pSafi4jvuyqj8Y9DqM/lIHR4ce0UwpHCXoiKtl
TMWh2banjbY0rDbkLbk2T8ZommvJ2s/SG5/6uDiNDhteOthb3WozL2aqQprGEZ71t1IZidGYd7Gr
7PW+jBk9u5e5LZlvrFqk8CgLZL4InonLMHM4HGFyDrkpM315hNmyq6oQ/GHFzklT1Wty9fuEz7Yj
ABfPRCN8/VMqmLPHRvmk/YTio7CuNLmGJr1R1HQ/08ZUJcMcFuobFJKw/uv2UwzOMc7c96L7UOf8
FNe+cMa9nk1XaGN8UuUC7LT86Dq51xmk+fNU35BC/dmv0rUVWlXVb1Yrnhtlum/G9lUMywsS2gP7
EJrWtwFl2/5rI4HZGvttLV7ETQgMmu4awKk+eRHJRLaDHOk7ic2wEJ1pi6dWdwKNp24vh25ML0mm
3C9ddS1r7Zum9XeEGE6tfkxIU2pdQG2Vcxe7LTIWfgkkLUV+G+PZxIBIwG1MSr1Qj6WRf8bIMJam
vGRWeN8uN1TXN9Jw7/PSCuzZfAb5cNvg7Kqh/9XmNrGTk/UzGWu44GnnjYlLkE73MAiYx802q/B/
2VX3KhaTVhSyR9TdJfDqOJG7hZFva9Y7o08IzI0+Gtv8ECbpwr0a2Pq0k12zGsW3uDa2rXQfS9Fc
FgRungkdsHeGnbKID2a859Tp3gleQtqxaM/l8lqVAuR++YNm71ktpnX38fOuvTc5DyBcn1+L1kDB
XmdbJzYCI82ecIY8duPebbV7vZe3Sqw8gtq7c+ybCoIX/vpvDq1BdAcSFUt+ZxODCZiKXIYFAD0K
FLXU7tgud6AbtnhTziKsmfUANSNx6pvWuOdPl35nTFqFZ6iQFFJm/Mt7J9SLxVxgoQRk30wDs53f
Q2f+jEOSnEzlh5XpBcvZioE17gRF0ICldgNYlQPNbOyqOA9mhh8J6DZaiNXiRekhrot9XtIQJ3yg
ko9VjcQ5U42NOjEZjmrrQi7eqxsZH4ZS3wFD2M3jUHrELZA0Wj6hK3oLVZbByS1PhDkxjiuPTWOd
kkhebCe+SuZNvWq9tPFdgX+D1ImWj29gXOba0SmRTu2jajTV+rWe7R3nzbcx689JG5Yb6r1XgyAL
ey1HdHFTJc4ecTGQ0kXuEC6fMnet+tr+ROfkztGfoDA/ydEJCIdF59eZm6xJ3rnMI+449UUrKgQu
hWCQIceNttLO14AP52IIwpwWfS/EuE9JnDYYJ5Dh9Vy1aD5Eq8MJNKAqO1j4+/upny+VqQEGSY4m
2d3qEB0NhMMwbXf0Ns9ujWZs16XKI6bGSxQS3rNE7Cr0sNi77wV0AaX4MGjK0hy/mrrcjo6+XSKQ
ctyepdX5ZSEox6GtKcPVFqA5NHXvEobT5tYT6DOfFNiboZzeGFXvUBJ+D2OkUm1l3BpjvevN3Ft/
kaby6rhrOTJf5qaCaGTu6LpvJFGbsZwv9ZJdGlbadnqd6x3gopMwlyOZp6/aRMKG0G9HvQbFqpES
NJIym932yDKMafBRzDxqtsLRo/ctJ92ksoJyrBBsYQeVBu7jtICZW7Tvy9zD/AsmG5G8IJ4qqoIQ
dqhg9dDfSL7ahzb5Z0OH9BSA2qJvnHdDlUHuzjetLoJqqZ573CN5iBxC1zd5JoNEWjuikK7txE/n
6RnNnk8sz40Yi0Py/zg6jyVJkS2IfhFmyAC2iNRZIrv0BiuJ1oH8+jnM4qnp1yVICK5wP66XYaNf
LKmeapGGa0OzYd2tkx2y/AkzlPAltGHXSsLBXU4dB2Cku8eBcMl8At6JCI7cXMw50JoYA/Ofulju
p7kKmhWohaXv8qHcpRyIY61eyxUj3WIcM6e+OJ193X64jvt3sOS+Qkc9oMpD33La/jmA3qVOweMU
pzLVHpzaOnfG+LJ9Cg4VA5nwe7fkjdpO0Gh62g73YJs/epk89Q0a0HEMIqjLtQ74JTMD1qu7yVgO
pLjcRYnwkjl9nBVYPSiSIOgAJL1twBhF5Pv2Je3j02jKq2jtl0JRHrgldy2VCdJ83gQE6VrdyUUO
61g1vZYZOHP6w/F0IKd6cJny9wEaqsv2Vfqi/1im+I9bSm/IVm+HQz92wWjYhyRFPOuUJN6BaYxb
Ulnc5ssGF9gSxGd04kpcnN+1n/ku1hGErUeCH25gDNGfQPhxKsA/5KYk03lSO1+BINtx0XXurr5a
Eai2O7JL7vT8BD2RG6kMjZEpLvXm9j1Xuxq97TN2pzhElMgRSQPWx6rXz9wuqfvYF+s+MZix63yC
SH/6Bm0/t42xee1GI4BssZh9WJv1Y9uw5liFN0s2RVWKUETjhRQdZfRjz6y0jORctRPFrldzDf/X
GTwwZ/Uig030MgSMokNGSsARbVZFPIdbF1w7d9FSANSdz+6gHpJkAeiFLj8tdlPfHIcEEbrKQpZ6
i97wyuiPZNH0RY036UxzVGfzftDFVd+UiSbO7yI9aqILzcnxBmM+K+jAZuTHhUO4nLT2cFRDS0n2
vBmgzRjoZXYNuZeJdKk2+2vt8mZTMBMsbUDuyx54Tahx52BrRi+uHK30xURoq81v0tV3moTAyXNB
nFoT6BG0zTk9Q/k+mHntq7byYJmU2hq3feGeZTJdtvvZHspQ5Sd0Me/0dXwg/nKfpW4I+ySoCt/p
4t1CjrWRuR5Lcg9/99WdnSOb893YJ7xUdvFYH9jfXvPYZC9m37BRXgUHpkR8pXf2XrUmMBH2/cbB
ttygTbEYKO5jVZGYW6QIOIhsGKwubFNWhmmBJ60+Qqc54ZmATWmBbzOODIx2UWzvo8E4AoJmhIjb
ccBqRkDlSPdjjnO4kcd07q3tPNNocTeoSo++R8s6dmhfWdOwfOkZPNrhdiGY1uz0Qh50Fbq7S9iV
i6pqUovXptauy/ohxvJUJckhYY28fanEXg4z7+CFPfB2EbGz7RtQZUAwD4J4n8J4KRJ1v52FrZme
O02eFiauLA0I9U6vTFIesYu/EU9OK9yfo1w+R9IFigUuabaLsI+dO71XblLR96axN+rCCes+AxRK
oaibxnhMCuwIc8oDsTRII7pz0ZkfTeXeoka8VAxyPHWpfzt3QZmQahdrED/m1KHnb5/IbZBw2PQR
O+9W0W7ZCzhAjriXP/7/M1sjRH5RTATHk4oSGYC41H3C8wbk/LrfTnm6E6XSI5h3Xi2SpTxnMl4w
eTR6nngFHqb/Z7CsvarEn0uoPWkHy35aXwoVTrk+0/P17o0Bzd8q9opWXdI6y1iskXWlgR9DZTvF
/pJqeAH5Sbs9u/2XqiaIsAbWrLVpHyJNeM0sBf1BopyNXCg+aVcMneSgh2hJEOeN432ngCqFBO/Z
aleBVx73qmt8rFgPd0OvIZlX/2kwNU1l++ZrRCOJOMI3Cv1Xk7TnS2qs3sBqj+Wvyq/dc7Sp8S1O
OJl67a9Zyt+VOZ2P6acM5nrmtWIbxxagb0dMHiOhFGirl1aFzos0KgMnxofQTZgi2Rth1R21O1gW
e9h3I2cJJDljvZQFhjuNgyxCxXJvlfK8faY2nrSgMYrfROfztyb7ponit84UnkHCQ/aFKP8MeOFd
wm+ydlwoeATHbpz/2na4Jy0Kf4oiJPQg/jrnBW6k0X0eRuWeGhD/CJc3jmM3RDfyZmP+81uFH3WS
xouZ4LGx6d8m48NdxnvgmeSQ5L8QWu8RuEE0GirMAktFfki2r1X5KV0upMJ8hcFQ9BSbiImJm3fj
YfRVQ3I3aljUgeQaanOe4f2hqvmsov5GrprOrCD+liQs7Tq1vFXZvaBgAmGurl7L1e6JWFTV/Bu5
JqHhWXpiolsdZmFz5Sd+lg65+H4eJJIbdDUZLGYdjxEa8I9mptez+eWYEqKeUlHNDi8pAzMuFMnf
+BaZAg0NZju89WIhxdGa3rqRT10TVe3p2Ob8x2hhkNFtwsg2i//IOzIClfPct9vqcVSel1xxj73M
XzrFqk5Ke615gvY1eigSVCpMT9GMX0QTb0qM+KUu3fa8DkqQJZ+LgaYojfgNGoJbvMhGojm0aEG7
Lyddv42eT9/t2v0UE9Cb7TVCp3ZTXl6l4MeO40XbKoynWjyYsWjPJJ2GaWFo504In2EoSSmR2+yM
Jf1byH00pP2oECbq9a55BLHBs2CtHtbElEX8hG+K8K02pW0eY+u5BNLvdzPjtzbOQkbDX4ulfCBz
czT+rwRDD6hMuKRqpdzSZNWZ0lHaSy6ZpE4KUnuXkA8Y2rJbGJ3YahBFaRuMW/8LwdQXGzdE2fWt
fZMW/5ssND1cB/76Zq6hdt8ktTSBKxoa34D1w1i+fRM6CT/afUUQJiUUlvu1QFGwNAqJl0bGO9Wx
xmCsKKRa5mqlEh///2j7CHGQpdpHkdDXtG3zqzTVb6OP900dSU9ruAwSY0pq4BIyOswYI4FRZ6D9
O4FEyhMzo8o4m04Q0L7VHEcpdc68ifW3UwlsWr/jYfo1ELGErWO+5ZZm35U6s3xO5lkfQ6VLpI97
4lrIHm+8cxqJ972Pysw+6cN8q63ss6y0dg9kIQmgtZX+PBIdwFpPhw6ONUI8Jon5YVkMXTsnPxs8
x7GZ0ioVbc0xaX4QGQJ5fxEfGXGXedvcKRM/o0mBhe9n8de0usJxugARo2wgjCCM/iKwJB7ohZGQ
wuyf5dK2N9LdYBQjEbeiOrTfUsNZM7TglgtKiZQvllkcfRPrBnbfko/SHgOWx4g9ES03E5+uqnEQ
6TE3l4mT0UN/PbPgZuS4VhwsEmELw+xqXzrMMgs5HMax+I47TigtH/fjOCOHUE/K2hS+PkBPS8rf
QW1+I3PiSgxD7edrWFQ8xeTF7vTEqX1Zqz7JKtWhlmj5i20qKKJ/jDl4kUm6onnI95Pr3ANbte7s
vjD2ljQe6y0b13Hkrd7WJgvjGBDm/pq7BNLVXGVSlbhT+xrDmnsXjdQOoM1/E8c2A0VVDwMqboZR
cb9bEL9YMht5+YvDiO+QgTnfWiC5WlrrV2u5TK2Gracl59Mcx39j4XDi8fiYq3o3F/lVxtO9XTs3
i6Al7EE8dkLwb6UxP/J55Ls1tQXVLuJruCPesvFIoiXTPIQizZ1eHbEi4UaUOirOdnxNme0fu54p
3eSDuTN25I2gDMjtXzfCnt6j2RXdbNPAzF/b2gtyDRcsU12CzpF8ucTLBhUWpcg2mcwa9Cox73nP
WbqdylaK7EjznfTwp35J3jCGbigCBP+Y24FlJk+ghppgTMb0VNqgAJHEIuhZ+s88agjx6p4ghpB6
gSkpWAXs8nb9ljov70hUvz1JxZz1xn4xuVFELZlILPbrWrL/QXOU7RrMdF7N+AtpV+1BBXytY7HL
NOs4TBzS220CYvve0oVJ28aNrBt8/FKqMfb1hPTD/EkQ+esJJJ+Dq2P8ArgdjnO/j3P9fmaLeUCX
eFuVL6vODeAmEFBhYM0nuCj4q9KyDovBJNdyGmP8uAsanyI7TMOTQkDDxUnqV1Pm5r5btTfFKNDl
RCS6qSv82HYc3shAn33R1eKOoKivSCcRGcO4dhgU+1E2sQqjsFEvaWq/mrHxb5qYrhL+nO7XkqBC
14Chmy7I99KYoV6W9M4uH48LwxG4NEB6k4lKuFmMHIEljF13KpHOspgL0m0s2mg6bOJ0eNRG8j4U
hzFARampJ2QMAXwUAet4r+3KgagYliXKsgUDDIRgGvm1Hoo3dR23zHnMWbhA40IheQNLbAUR1YOp
Yp469duy0+FiuEAFJhNETJr0PtFreTA7kkxhEt3bKUrpEbDBO70M2LpOAXNLrySY89FMiSaaCUaH
x7tSKg/A8YfpyVXEdKAe+yzz5QrcA9uabrH0afEZ0Zm9zDUvz0R2cN9UeUsW2mRl1JglzxVtbEoH
X0fJjntn9kQ8PWYVGttkRY4pbevbMeg7VpAb5igOeEwwZdY2gYrtjA13NP28hNfUItrLtyT5VZji
oBJko1vmvWjNtzlXCOR10cRqnfE0AYcBlTQhl1dH5ldkOaT2oVki5KgmizMh6xPHQJ+tlwY9R6wb
pOYM2m5aN6NxDsCZnAE5Fc9yZDaG5+FYFgYWQHeRqJU+s1XTIKSySjSVdRelI4FIGduiyHV8taLl
LGb2IYjFXzpEN0wg7SKFttsAxO95YeiWclZeMCgqPsl8s5EGt3ittGCg5sD4WGHcpFeoowXfflxv
TwLmqfmdOmiZ2g+lSB+WZqSQa8hU02aFYE/5bLmTBtv/2alnDdeO+mr03YjLtucUytc3d9bEzhjM
fdRP2E+VWWKNUAPFKj6xthQ8G1a5N+3PyCJlbnAbZgSJfDM6bNkJo7kxIqcBsQ8C26LFgdtyQ/RR
uVPbofNHl8FT3tExTgNLmi6jiYtBQ5Xmuqfr2XbZFKWwwfgzXp2pgoEMNA8Gcc4iRuC+7NGiOpxB
o4qcMpkBpqHYayLydexKB3BVgdiOdDXZqcr8Fq0NhmdFRuCrMvyW4lbXRs/+un1XE2GcS74bawHu
XqWJIxIZHWa5nXvN+sso6xXZMPZAU9JdDLkVaMNPDp7ML5uMfHpuQW6m7oDy7NPiyoI+yeE/48R1
rJKkPuns226+8upJDk15HAyXilVgZ+H4MI4G3M9ZjZNgynrT71P92GBBPysO40m7Zv+3kOG0CE0e
hD2/NVbGZBhPjr9mkj1BzDKKZGaWD+/wGdqw6PBGRu7vCj8xLPKG69R+xWOx7hyIHjxBytHQJ9Mf
BNWSGM96Q43Wq/Jc6Fipcrp1vKJaJt/ZTkNc4O3m65X+r9lMW+wQadJl/bW4125iYzO7mhG2bfag
ZeNwiY957ySnNFouPcE2lFapiyYjDWWDcDRSrFfpNBr2oNPUDfjrTXwC8ZDlF9E5/hiWTV5dO3q7
0M6IZlqMsKbuCZKcWkGv0qNrJreuRVhIy3aok1I+zk32Va354ilLqzHJNvCN5XMAR3A6RQ59xywA
u0AN82yIF35c41QnSJ3MXjfCsVKsr+nyL0LGEODfWWHD26Y/jemefSiUyWoOXb0Qu424mzLVMG0V
H+syY8ltVXaU2KsrE4SMhdma30Xu+MVLOhbp6/i4AJ3Y5wF0us2bL+SopwrqU5QdrRpkZLVFRmwS
p5LdYtu4d22oFUMvu9CY3KPV2k9JwtB5AovvkzB/IT0NArjJs+CQJoTooAkijF6oqYqTOhedv+pW
76nxd5avWBbFnPhu/cJrVIS6s5/V1mEg0ba+neF709xjqkz2S6tOr3pcaqGRaWBYCPnexdM4cZYv
607o5Tvse+WwrBzqTg6UgDPRz3uOSxwTjG7iwmc+dnWhMgwxxcfs4D3QEzUUyP15ADFq2tGdA1Hi
0Ctjj6W3U+jjaSvRiq6EXq+XCGyQR9TNSOJU3AZSOE9tJZLAIpzczxN5TyTAdGjjOqHnTVlFdDOB
UxhqtJaoUpsdIguFi5YQs1X2eJd6Ru0Ns/6uwSfQ4480SjWY7OrOZYYRIgImrEV91nvYD6mkxVA7
/lubdM8QHfBPMixo54nQwZGph+skStAMfLW85ZVldvk1mRUT4nkedk4pTvPau0z62WgwT+p3RTav
XkHUbChVC/VRrBLR0pGOwiZnr2uMZ5feWoPG5Y0+Aw5xupa1kklwZZ0lYScwFUgZnwS2Rrpf7BMZ
R2MCUmnrnpE/V+a57fT9SASiR/bwFETzA2u1JcRTeazs9BAp8pjB1g6isSRbTbqMKiQl35w3OJnn
h8KKn5hGIijq4RiXkZ6ENjj/ZEIpREA2qRS6ccVk++jGXeXltppddL05RH2Ladc1clLnfLlVx3Wm
QgUlRYb8S3fYTbXDPlUSMZcvzUeuRFD/kuwrYpZcVWvvOYr+U0+ErSI9oP+iYqfpAtsZ4EKDvl5j
xZOLFRAtU6XmdLXc+hlTGjCTmMDLtvYnszb+wQGls4h38db31hF7C3XFpb0011THHz+6ypMu7IjJ
EetUczdvHvC4diC153BHqosQ/RNFs7GzPuxOcAStd06y8iOp+WtRoC0q9OYCyAEKgkB8VK0iaJrh
N42VDMzJ/DkiNRpNrd3FFp1dqdhkLyEBMjgUsQDlgYo1hSCxWzeOTWj01ndiaA/Z6u6pzK3izbZ7
8hgHHZGMVsmtl3mf22bw7KZj42pj9eiUmRogvhlIqLzSbPHnCZ45VFsBhEJW+CNIAor1fTE7KePf
5R92aZZpI1Kz0dxyBcvqVKSNwtyDv1PVFaxzYBNunKOhomova7hXPY22T6RfyJWOH+zuTCLisVQt
9z4eKLNyJMr9aKqYUrJv8tltmGj6PYG/T8PakRykqLNnFjZ6LCZrXgoPyQNAea5MWHaje1Yrww4M
JXf8AdmAD/rnbs7a+zHDBqnG1rEt7J86a9tDV7HVSWA/7Fcj/W71yR8bqhqcNTuOTyZMtY6MyEgX
roTb7RuXoQlOJIa2SXQ0pY0gq+9YQEXRV1+4b/GKZgv9+WOWOu1JLeRv7DRF6CYmPhq5HJme3A0r
LGPIkUE7Hnt7QEutLa/qUIQbkI+SDt28ENNZWItnqCWVolM8mMrmQeLwaSdGv6XYQOONvdNUpFoI
O4DT8Yht3MHNRkAV/gxwDC4DDnGlwOwzivq3d5PxKJ1EnGAyMDMPXWNsw7FT0DLExiNQLs+2GEdT
AhqHqDY5BHqKp3XFy55K8j276m/Scfo47Xc/Z2+jZGWwKVs4vapIrXcYaBADLHF3QANImAeWma56
adKO7eUwHZvKPK4uu7GpXq6KGjoWa3oTqRQ184TJgLy3/dgqmi+U0gkX0zkuq8p2woUl382XSSxb
1B5WaUVusIYtlsxYFPyaONbrnD2v4+yKeal2KC10hsTk2tGsfsxlNgZmE78UY3IupG5dpjL/tdMq
BkYCGCmt42dDpjph1Fmzw070T29/UV5WJw7PQz+1hyabbn2TcGomUUVeGM5v+CNIi5EM0RQGBecz
OQeVGRYsupo8HsIud58tUzxsVApP7Xgh5253rEoJ2gPaxr6T6rN0vubKVk/xBqDDJR0J+w9TNa1z
BUagWJOjKi2SSophORgamEm2Y4Zgq9RB+CG9l3CIujIZvcTO9v9+xA46eVoH325qsRvGie3NsPeY
KAe4p1CN8UxhlXgvleRdpQwsEvwAwtTEdq3JIG3lLtM/mQ8uYWeraKQLQCBL5r41E9mfLu0637V7
HysufoRAThdTF0K3kgAq3nP6071IIfJExOl6TjpAyiiBuEWIrlLD+mNh+iAsllVo/RQvx2Nm5EeG
ILhJYdTO6VXBfOxVGt9qTVPNs/vE5IlhyMPkYpthYKWseI+nYLvWGtWJZSNdYFru52oRqgPYXnPA
3cJyqhX6D+6REicjcdp188j8F+KGrsIcaWk8lHdAiz0aw8284M5PAg0g7eq9xijOiJ2XLE7JJYHh
zwtRr99n4i0CNW7+KUQWA2JgGaoNDkknCsmOFKFUHkwA4nqn2uuNE2k8FrjDrHQ8GnyRqJgYd6xh
py68Dei9SG8lwogKkYrTUOln1aEOogHv8whWjJWdctY1zcULxPOvbDQos8CGqUHBmPgncslOZJbd
qW4079BPjd7ksFtP4Jzx3ZbR/i47McOl2uQV1JGx/CY+DTUkqncQpQih9Ksp8QOpLo5BReM1iNnD
g7w40Gsh5otZXpaWyfapAj1it9BUIr4ld2qoAj7zskp7q8SyU9rlNlZ4uDqlqdk2rFsyaoyaZDZQ
CSLvYMWwrzLgOzTVik/oLD9EJ1/piTa0EXY/cCl9nIOwxQcOKJfx7OyGsat9OgacsiIbz8sy8AaP
WyipeXcr5JaXRwLfnGcG2l30Y0B00L7WzsFUUkQJmhusCgGVjhJ9sXU3wok+d9f06i53KC209LtU
LDOIdPvGjOJC38GoE6pbPlWvHFcHtGB/FJrwMXRx1ycOKysZYlVFp5OwA67CtleqwImwPDkrODFE
VO5k0uM1kcbzsp/nOQmGjR1IllzOHBwl32SsHPCoDrm1zrKlYzLSVoRFxElmLwUBFalPk8DUMYt7
f6qKBsTEKUa75BELzN+P0oM6Fs8Umv9y1/5IegRUdta+SYEwVIztiRVasMqEjJWKV3hEfTW2lM0G
kUEOm4pirDUiO1EQxf1I5i3GPLFGQOTnZ1Uq3xlLF5gPPdeYGJg4ByFOZhGgJVpBuVQkoNDJqs3K
2wHNc/zTCeYvjTSVMInT995i6rOsPLo0i/sZmjANv/PQ40YM7bpdPDdTXiz0lqWVgw2KeosNwXJf
C+OlwfzqVY9LyVgUsCIf9FQLn24aWqTxJ1f3bcjcYFEnjkaHOaEk/gLAJuybCXWfuhobsMU+jBNM
HNEMF73peDNGOdLirPoxyalmV+Q8mfiZ9CiYepKJ4rxsEE24qNBzhieCWS/TB5iICMuNxHwczUUL
7Hz5FGP+jMDI18c8bLr2StYlZGy5vuk5Srs5Ru8unM9EoTaKVo1kewHr0ghLYV/zYv6xtKtSvIrS
/VAS5HbmAO9n+FkKdp4MiV7RMSUo0tHPZdxCvixfAVChw7UItE7lWvqt+zWt7W4pDSdwR5eYLjmx
g/prkJiGahO9LxNLB6B7YshuelezD9I0M5yISW+RqcZr4UIzUgnEmcJS6zPPMOo93t2LrmJfKYVz
oSWEC9Rqr/lUvzUg3CbVadFCfVmN9ehYgKsFNcay/UPoIIAZ5UtMWF3Ifv0ctajO9Ianw2la31kZ
DPMY87YFEYUCvftxgGW4cMkjZKlJA9Sw3n4GNUvOS1WcxjlC1kX8uYm3tVMZ14MKWR0mdyA5P2Sn
jRSlrNQRf8T47QdeevSEZV29sm16StTlbGUWLYBiHGhTqSiT5KaSoOJhSEDAIh6ccc2Q04PjUPTr
YFbHyIy/AQ4uS/yDv1V6Q5I/lT2G7YXdV5kaX/bSIodU45dJBerbm8tdOs+vVcwd0FvMeBZXP5r6
mAS9BqVmehCbwCYHvum14A84MvV/QsVfNGpeIkgXE0b62intm71WwgPim3+VuEv9JUbLHmHlj6vx
XZ+SxXchqOGedHBPuqVfdulLNVnndhpXFhA2Ton+Aq4QQBDurgpCkbURGQFKRvyaSWrTEBg0JTTC
WiPfO7F8N2S7OLw9XRT+KbFd/TI8VL1x1NvpsyIoxu8J3IrIrAvUcyTRjLJ/RckyRh8yZlvYkiyn
sqFmiqQ7KRJ05Tt3QNxpGSoqIZov7d2iKG66+FYX+lscU/HlKt381FrH0V6epCqujgUtppP4QPRC
M1F5XRI3PqZFfSvX/DzRlbjqk4nKkN3XdbI7uupoL7TmWzH7m4mYY2ZAnkyPTGZf65Fln5gBXc6f
2gK/x3Iu2NWfRTXdJzL7YkDUkuttGfa/VpN3lYZdlNF6nPe3NSPMpu9H15sGpmNaQgU6/mH5P8Y2
VMQCDsjWM/9bkGODH75HUUIRWYk31qZ3aDAf7XS6kBp7RwAQtnMno5G2EDAhFRWt+BwHGIbIli3P
5a2kAa6zoqtuXXlmwP1tf0huV8J2i9bhQHn0gogV7nfFSZ9NmAD6uAhTCeC6SH9XxfzoUnEZ07+h
0u5GjVyeNOOWXqz1Xcmz/QBdoi55YbKevmstiWw8O6bdxtaZ2GP282djgNf5/1eepiwAAYQUJD2W
UitgeSnPZaof6vFPMZerGstdiWFZqtclophbhxT5f411IW0K4Hg7fbU/U9oSPmnIJizC/G1DUNRQ
zieHm1FzQEUap3bWMSNn5VfSNTu9JaXFbhA9ztI9GE1iUh8yqIrpZigZ+LLGB4JaZMucG47OHbu1
ZIvkJYgugXlIxPUy9T9WWcwBVIiCvI28puImQiryETE8JGM6+XSsmPmqI39UmZyjVLtzZpztJMZG
Dfv0ZTSP1WDdXJs3RF3CYsNyxNJtrm9jsdeMXZkAqMri0O4GJmbJ+mtIE520uZ76tHxdEkKbTI1d
A7S3FgCZtyagFeeCN2XThVnJ4paMDC+tySFolPmLzYjj9agqJ0YFdCP0HWbsPuEVJsl9W1M1966r
PS1685V2OU8rQw5Vxn+Rmd0DmniX7IE8HFt9BeYyx7jDIWQRyR0/EJPbQzKJOgiWuLV5UQ5KhO+m
ujei/G3J2oYB5xarB/ujGeB7Cr29lTBOJQQ4mHO0w1MLvK4wHV+xaRgodkkTEERbWqQIl8yLWuuq
pyn+jnUZPX6/+2FO5qDvrdYvhuzPBHhlpy9Tm/80iHJLM/sHHAs3dbKb1IapjZjpYuVPw9ukasqd
W6l0zCvSc9RbuNIxMOkk0L1BvzkS2r5vSjDRUhxNdzxpa4JkE/KTyBli562+V7r61S27azy7jCuF
9FCL0RPaLZIinco1k/cZqJ+gx1MHAY8nyVBtxIj5fhSdwO3Gvr5y2Lynr1FiP9MrPRp82cKEwVjb
yRMpfGskg21HZAnzZCfr05gYLzJeD9r6PKGJRn5/dZzyVnbUlE6p/8pxfsHPgn+KeHGUfvbjpNwn
znq12viCX0SA5FqfYstvyvXsgJwcbOhGomdgjEr0Xu1k2NYgCk0VX/dKF4dilny1pkepV1gMGkzq
MiBzZzS0GvMTctGIC8vFcXYb7h1W5GmPn1xMSQDZgOSOLX3McArAjYRoT6Z552ocO5Y57rRaPqWm
0fC4rc+kLnwCJgkFkdzo0krubzFt9KnqzhxtGztYRGkJjXWtEQ8Z/MxWrQYWQyC/svufoc9ZvCbD
IennF6fbzhzkmiAti+cpqcGvye1JxeUiFKhOyRwacXspZbKDeYLiqmt4xWU292CVge2ontI2CyTb
4a51QUm5JZeyT6gb15e+f3ez7FzVwxNTqNfGABFX1/WHWRKHzT46VHLrAU/ZWxWT0ZD+MrbJ9P67
t+fPqrIvFFEXkFxMlVFnly25kmN0l7e54nUierZmQnG6oaBc5/3u2tBDKTi93FnvGUyfbAYPXk0u
HOUwxM0IxT3duTdWa8QT+gYrY+TVz1ClUR6mOnm3rUgLjFZ5IvcZh1NUdv5sRXU4uDtDJAhD3OlU
Mh+S3bSfeTmhsXhsY95dcl64wGuNzbKfn01pXgoEKDtb718SgUjAYp/EVa4Z7NCOakuvM70GELiO
P9uPNzfx8zLMv1oDI3Nphrt0K9yGgdIDXVEHQpChat/suvYDFVJ9NnVeQp3E3qKqPL8M5lG3r8rR
KY+1zfIY8UC0E+Af4xZ7Q7y5lJRivCtVtGNmMUYnleHcMWPlOQqjOseF3YbR7DBPEfNz7KB9dwzs
AIxsnZ06ZNreyp+recBBMZToOgTWkCS/Gw1orYrhJ6rD890N6EHme12ZTTAmPqbWW4yjL2CWfuvH
+mu0GZ+KnmnBSF/F4jNoty6NeBXAkwLJwHueSlSvMds0M+k+lS5/6Bj3Z4IkqvlsAWDYIZBwQ/WE
3ig5zv1Id58Ak1RzrrDRrgMV3LT4mtJDbzKd2ScUpQopH1pzLkMgEF/ziGGN6ZESJHpTeJpU19Bm
h+i0bAoYQLs8NvzsDdWj2kznjIvrjo7GlAXgX47BdM2J6aod9dJEEAajSql2+B23eRiviia7oWC6
z3XUbD1GKG9QJxGskzX6mmk/GhktsSHmi+5eEAGqvlZF51GnPlSXedmxBmVIwJgE8wBCGLv4s6qB
Oa4hfDO33ggLQyGi8F5tbWOXaGQillV5EfzRjFqHQkf+JYZ9v/1r1Tj9wefxYq5B3TsL3SFtBDyo
q+x0IPfwuWTr3HivXOlJ6FAdVnM9akR9Fh+FRnEIpWMIxjLZaZLwcwmko4q3wkbHbmH0J8Nd95nO
ol8n1F2mqIl1zvi2EccuW+7Y/pymXn0z6dISa7ygmFWH/GeD/3pDAyZHljEKIjpveqUgZ5c+l9rs
TTqfgjUbUIl4GeRT811GGFb0+MuJzJ+41E+0VN/kSXhFkz2VY+aALUAgE1tvzXyuN85Ura2XIbcv
GWGYelQ8bt8WnfZXLWnd4LJgMkMdRbDrVPL5TGw+rNbxe20/rUPJfrPKg3oxv+OKSVVTfNXpCR1e
4ZsdpZpeqG8ky5y3qrnT/5T/qDuzHbmRNEu/SqPumaDRSBoJzDQw7h6+L+ERoVh0Q0ixcN93Pv18
VFajJGW2hJqrHqBSVUCWJA86afyXc74zBZ9UWL66Phs18HceetH5M1aa8Q59T2NVdi0YYG+b6JMy
2bMyYQJ73rG+68Db6OivDBnjkAubC2kP9/gSWsj35E2bPtMQ/VPEBNYvxocgql+Nst1EmQH91WEC
I3ANlgHG07Jp2Bgax2mQt8QFLGqRf+URXgYJOMVeP7E+vRBos9fq4t5I5yqrQi/fDtNpYKKUm8uo
6K5eShsWcDv0+EF4vXYraVRYr5zyXPj5R5/3x1Zkix7JfcbSYSGICp5E1iGgGj9jsPjKJvKmacUj
1dEagu69y0CgahgfFLxaU4F7qn2e/7syqjNP97bOmRsCSNp1rb/K4aksFBAWIkzq5x5IvI7iZTEJ
7d5n24rkW23y2pyTp9n26WbIbQRNh60V3L10QI0PVo2RsPDP889QVSeAUU9xXj3XCl3QmLSXRnWP
psNRZBGouijCVypPzLaJiVeuSihViBmm7GgZwlp3dChfy9S+M3JefpR2Ov2vv/IheJMectFTZx9R
f+S87hdKWFvlRMjndE7SypWrfEJtOl9ntx3sRdLixu4Jy/YC4w5+9DF0YIbyzcoZ/i+qc1tWl2QY
aCS86Dr/RJ3drWFyHkDIv85Zn571KcqKI+ufr3Vk36P63+Wpduq6q9mOu87RXurxtdSrS6OZz7XD
tt0qzds8cLaOgVqTQf+iHh1kTORHLlvvxXRhm1smHnPPJqqgje9sjkxmH93nqHY3Y+ufEhs9Hup8
4NQjdQWil1o2q9KmJ/JbXiZObp9CnZggaW+k90UpXAX5eLTYCTrzPR1o2dNQpVu3CW4mZd8K8DJp
VO8Intp3bnvqaSc8yihbry/sW3ZFA4TKYe+jhjN7dYEPLq6ZZAaieujZKTUM70l/ufXtkLdnyBt2
btVDGdQ3pk2xPeGrDKib0lI7igFdSt4xM0ekcEn5py4hgJVKP2YOG9aYPnPlhUCiG7FPpuipq8uN
rVn4JEP9NuwRIbHZom9PT9aMeXbRw/PajuCcZ8UzJ9puiO+mumfPHb30qHdMvuquNJnwWPjLrg7y
SMRCD8ZMp7EuBTxAjtahRFfco3gYemQi9mNU5l8KCvYk5B7pjYTzn0xdg43yAqwQFiAUjjjAP3Bd
fdUz9s4l1O/V+DVEVLL0w+5VR2WUYEB3E0ZYXr4xPHJKcpeY6NAon1LGlq01038VWvaI+exaa7HG
s2dn3gU9pX0chBCMLRlIi5opo9T6JbLqB7Lry0Mx7s0sw1uFbSEzqKvDJNBIacC9LuV7RIMOt7EC
n55PSxfNVxv7eEziFRG1pG0Pjr7oi5qyIESrI7EX9LgiMpldpy6ej5MCScvEiETwZsgrbRn5+1Qi
SSLGmd2TXW3ii6Ol/j7MOWmAaiB0ZPOp5FcvDhjUS22rN7FcRnMTEEi2v2Fsrmm6PuWu+DMW6t8j
toSvVY6ev/lfPwBWvqFDXvMCnZ8fNP/5e2zL34BffvgD/2cQW0il+scvkC1P73XzH4svWfxDHu38
e/5EtkjrDxJnXcOZcSWUknP455/MFmn+gexCt3Sb6aFy7TnyKsNuHfzvf0jjD8w3JN0RX2sq+1uI
bU3NNP8r8QcBpUI5gP6V8e1f/TvMFmumsnxPbSGwytR1BHem7uCbdn7KhWOSVoOldBg8Ruz0k6Q9
EDXITk9HuOBONq4GvZBAzxJZHfIqqxR5y8znRZBBxrM0IK1G7g1nbczgqbKeTPy9nDLyG61UZ16S
j+ltNWrtnGbC2z6kHitNuRgCZDsRJdR5DAzrBncNAipLNMHjZEfeRphJ9RhWzQCrse0SBgS+PQo4
wV6wNEDG8QK079s0fM9chH1dar/prk63L2F4uuSILRAKvGDmoOnxlVqiDQKkYTlP3tS8BXr/JY5H
eF7TCkHfvlDiPMICGXXjTiXlbST8+6ApXiONer1Va2NUmO37fVCKbUNWDjmNn1pjfDDosVl1XPRS
Hm3UeCKgd87tVRs1p36ankjA2/s9Nl+Ky8bCu+MH1WemGLgMs+Y5MNKnalZ4aKr57EvtFsMKg+gA
0m2zr4L0OdKi56Jp9pGvr9su3BV4H9PGxZstT8BcGItB7NDbCoKussulKLrHbgII4rvNNgvr2aWh
TuUc7pA7L0HfnOHdbwdU7ous067YTe910Rz1sj47Lp8pCVPUbaCPlaNhlcFNW6Mh0izvJiUJyRxY
gHJWQ07DdE+DU8DBM/BvJ4iq7Gz6GhkOGBtEhFH5qYu9U+wEwSIcEj4dRvRi7O8iaT3H2bAzW3Ra
DYX6VKHDQr7Ey6LttyF7QymHDw934Qrk/QUs3E5O8Q7s4SZu6vteJwWm0q9c+sPYxYzyMJb46RfX
ZowxNifXGq9qdDAJeofQCte5rt1h98KR0UXvHvmRqLiOkJ6fwsFH7EfDzmac3CRtoi2XhkmQpP+U
Efew0EKWColnfAC5fg76hERI7YbEhju/YsnX2MZ5HPSd5niQSOdyPBdXMLA7gbIOv05y75rcbUZK
3ANR1oWpP9ipvYMXfIpAhC36WGBJZ1vMUgAuUDX2e5igmDWCY1mJL75fajjO/I0ro4eqiHi5iqPt
dx9FTdBvWqQHu7bu87jYjWG+YYh5cFW58wf1pGX5nYbfbtm0EoiKvZ9K9V6nBbVB674oLdi1hXU/
2THJE1V5TJAzt3n1qKX21e28e9Zcr22Zw0+Z8z9YmOOhwGAX++iLpBxXmnAw11rBnVu1Z7tCESRr
+62pvdsJkg4mgXYbG8FzqLv4FOVRS9FEYTsoBuT/ndM3lFsa2JTw1tUkw2ej22cRSUVTlZONWk6X
qiq3dFObtGhR3Uc7J8mfIm96sOIScZXHRCmKdHH1s9G7McOwOFgyQlwy0iAKJv5L163PsQb4EPtf
d2SC+VEHHqNPDUk37TmnzFNlz2FmWndHahaToUH/7BDPgJqk0Y/TFO9rC+txHuqPxkhXh32r3RNT
ynIwxRbToZWkx4EMuhqdGF4JrmB1aXTYpnFInjfG+ksXZtpGuhC467A6I+byFybS43czMO5TrtAG
oBy3Rp9vdarkKCzQbk5jiexsti82uBjAv/T3k2lAsjGSTVAxNwrJHZsaq1/aDc4wLUyPFpabQVP3
kL+hutiif9FHdZo6ZEEsmJrVEHdfhty9NKP6MDDhEd0AZFbCiJVIFJHyBYlxYVjUszoz12mkmZfK
Lj+kXqNuzzGzBLK8MeP2GmFAWChfhxlas58MlINopqWsrwEULyGnssBBBKr69AHvAlNzs6ruRGKZ
i6iph51lA4gStOFUhDVtUqKvmQ7SxmfVOda7bem4924ekIZDxbUIFYWy7O3bRsYXW1fokGuqtiir
r5GD0aMtHlWJZ8afqMeVeMlVc8YUs2lkfrJzKCRd/zaoykA1My7ruD5og5/A/LLc8ODlrAti1Sdo
plU4J2OksCLAvTZoj80GHX4f2R5yZOGvEBc5qzrhjkWWg4JQAPHFRVPtOqzSBwtDFeZZwDcmZOx1
KstgQzs1HNAPoAfo++7UyOQkKvuswane4xlsifuom41pogdlv8wEMmgZdkzjB4Yfgj70oV5abSTX
dqDjTmykxwYvz1e4SEgeEJ2/k3pvHlSunsipzMmGQ12YKueWAzS8id1oozceAwibWB4W3V75XBfe
CRU4R5k73ruJt1XMpsVYvWiK4bjQGDTDhTfY20aPMktRfBm0zXjGFklfA4ZSOEMQ/646E/5YL5GM
jfHWYyhdJvwGA+Bpk8i1cqHiNzyDuomlL1sM5ggKlwRz7OBWgshToHocyo+Bl2JSdNsG1FrItCeg
LlDcpiYz03pmb+p4uLuEGZiq6lcCI+6nrnvE5QfyRXuK7ODsRfF5TE1/OUhr62v2ATc8TZc9vMmq
xD6pbhGBbqSW3tVspWuhseTQ3317+pyn6qsHuYXhG1Jtj73MwhjTR4Hs9G5i09ib4Vc35QdCmTrc
WC0raT+kH8uRctt2rMOSZ7lppeG5IMPhKOuevWgZuoCTCqBODY/Fjtxn+6tfDOZnZoeYT0vd2NVB
bHzKiyE4hJ18xprWbJzas06p7nNoCpNDPm2sgeIqRlWXAbW/6UzkyKFhKp4LcAiW7D/nebxvU4Ct
iaeq/wf04m9L9KcwDov3t/DLz5X+/8A63QV5+N+TFTftl7f3JG+L9+/r9Pn3/Fmma7b4Q9d1pIfK
0hmJfyu5/6zT53/l6IopqjJMYVD5QlD8Z6Eu7D8sIQwHjz3NvrIFRMZ/FurC+oN5sFSuNPl/WOz0
/vFvFOrmj3m8Fi2CwadSyrQM4VqOOSMRvwu+jKe+s/XQq1fV4D50TXnyCnzzWThC7s1udZ2xDtxk
sNLsM+Lqq0Yzgaw3pfg15MUwJ21rQQxceMPnMTIJP0MwYgtYOE2VFqzviF61crnytPAjgoKIzXgd
xw4cM8wbgPpYU/p1sYxd50Yjh5ikjUe8P0xuDevSFTjN8U2dhjSHsxZmx75MLmapH2yl3qqEQdoo
IQCnmDVz2P5tYJ2/+yr/hghp6jPw8V9dzLer49pEtDq24TAYUHPk6XdXZ5ICq49L7q/W6s2NhnmR
RcU+GeRB+Z279FoindHvXqUQX+Na3iQSDBdB1SHtvE47UYRPcY1YtPeaOweRXjpY17yyrm1ooIr/
QtSRxFJgXUiG69G+p9jqHOrxPlxzIERLhK5PTuZXSzczL7lId1bfPCMh3sFgHRaF2jQaHowE/CKd
FrOa7FhhOl1KxXER2veik9dglvBgmY0W5GzjbnHOkak9DyNhb51x7YjiZqrHssXGIRmN+bEgQDxN
X7H2Mnmi9Ajg6KBWiCqHAzkEtQQowqzJLna9FEo1yuuF0Vh7VWlbLTL4yNQsLtrcpatyiG0uRz/+
oGHi7STDj4EVWyytq2dZi0g3X/KJ7WlBsKne5S81JIGuc5E2qNumch+0or0J3P5FNTnRFfWzWwNA
EW70UUNgsgZrI9sSmV9wF0wZQ2ixiMPyvu76a2vh6plALDgD34/IB/o15T6FLh+29nGSk+qI7ZIx
84QvHQj0rTv7O6LuKdVLrkcBjz5QhVwQjgCoaJkV8/+uu43wWW0zwoC6k2mfMUNt0bs6C73zP1o7
fJu3EHnNZxzteJXaEmyDBleomU3/Iv003yialx05pwmVTtcQBCTjTPSOoje2dhTPpPtFgkUMWYTB
nwCealmWmBxV8AhdomLrODt9s3OEJ2hhjbxPM50JPUDL129/Z5t4b3nhHaNkRPfYmx8M2WKNqBcx
j8E9jeeoYdaLf/4rxRg1iR0dhxh5tY7+bzGxh7aM4rm1y3TlNTAkGuvawGMflL5VGXfJULIyc6Z2
BJ6JZKNNVhmRNTtCjWg4p3kSNVCzM/nDFEQpt7WRuBTqsxCMkqysdFcO6tIdo2If93q1JfJXHHSr
Iu+DxRQ/PGJEm5NlSLWz7zpAo6gaYwcTXCXNgTds5a2hoiFLdqet6hDSBciWB1k7K5PSz+NB8Xma
cPpkN1WaFdhcSsIOGG7l+I9XYR2faxs2RtNMW1IcLh2K2ZW0jYNeOZfMZ22YpB1rC/2aY1MZNOcl
T4hq5aU6BMGHHZd37Mn2WqrRvgExyhTR2FwiaIymUxEuGMbJLpr1LGyAFrN80yN5gqEpk3V+CBCZ
CqGVz3OR1x2Bl2N38tlbWNa5SDNvVcVsgewEV3c67PVMP3VqeArzCl1HhzMvQ6sn2gpNlqvNoWZI
HkCVmmVwQctDAECnzuBl2FhhC2jN16ShjydXNkZPFbxHFgVW9CFLN1vbnd3CkHIOAoutgpSgOWjS
mSeFWIqHi+mgrUM4juvDIJjdzdNd7XY3PTtIK2vA9iPR9q32OUS20ksWalUabovKBqLQ3QWataWq
9Fk3FrQlRIQTzHgogvLTKIIPpq9Oa/C80OhikUbP42G8WSjWmMsCcMGyTr84ccYflar3aYZb+Z8c
jNrsI8XVHunVWlBg5Jvkq8JiERhUqlhNBbaJwjsMPZc5DcMPHoD5sKn3BUFcq6iFvYtCa4GNulzJ
mmWjRZPB/iJCbkkntKyLbp0k1lsJ+m/d+qi4GS2zo+COEWTIOUFD7EJRynntsYlNznZnst+8CRkJ
OYhraVC5d7WHd4KS1x7fXPQGbqpehmAG0Wjh14APs4DD1o46i1+OY8EGNhLMPvyRE2nMOKnKkBdH
MHFXWYpTLiM9jTuoc1bJLKsR4f0kvffKMq+Ak65Uv88BIxsLRlow4oXSsmrdtM6VQJ4BIw2snVAA
2uEOHDCNkLpZc4CG8U05ohjWCRvFrJPNS31QT0nLJVVd81DbLmo1gAgLfjS8lv7FTOQcvhIcfv1a
/fbW/PmtqhwTVNyc3G5Lipvv36pzLrafNBFLqwHTu2tvnbZfY2Rty9sYqeOUYJMg+hOE6mhJOpF+
BeoHYV9I/MYWKtTXEtojuIlzSstPhOxLSrceTSat/HDgP0ZSnDqvgoehb8td0jXbDviZKfmeA/0y
UJMwZ9gb9N2j2S/jiBGR/4iCalPL8RjpyW0VFrsgkmRDYrFnScG7eM1kcu9HxRbkUqmPBLlFazX0
DHuQS/T6XSkQHjjnmANNG9bNoeabUO24ofP37GsVYtqZkjta3Q0i042Dthr57E3mDIvZNGmOGiqR
bvXrC23MQ9a/XGjXdNGgmrS25k/o7MhskpEAXMqXzjrW2rAAT78bqmnTudxynUMj1y4ALmQ08VW4
D4KUsApzhcJ9mwzVOW1N1tL2VnoUawb+Ikyqv/6E6scx8VxgSd3WCQvXFRs8y/mJuI08wq39NK9X
Jer9jWIhW9Vjv8UvRU5vZh2AoYVrZhxk+prdSw1KLm4BhAlkxyxUguemJXY7SqHbjeFNycGavaqi
JSo4nQgCK6e16dcNPtcn8o8avkOE0SYSATvjFTVhMGGMd5W2n6LuJ5qS2c8lr6H3eZRTQFIZJIrg
6ww7jTrwo5CAXcxt9q6OvQe9BKCXg0jz2bTACxM8T5r5RdaPZipetAg7ZUiDt8S/3nvPKi/eex0x
hi/H51LRriLcWmq0bn0faOvOJnwxqPIWAlx7JJRjmSQe+ZMo1wFBJQvTgL7cmsU5w0mNNYjkylgU
v3kuxV+rXQaSjOyZ/wv+UT89l2zHOmExNJlR1Vew0ZSYMvuIAXWanFqGQeL6kHhPJQOhKUbgSKRU
MCIuhDDDrTUNb0nPGnMI1kmXcDAZR1nkX359w5jG393Slm5Y0kDzzEL6x7OjKYYut1iCM39+M+z8
nHQsDN1kbRTjBXH3g5DtFq4BHmpyz5Pp0qQZcNNojX1hLljLkoGBl92XxSdsUqvaQ1eXAL2IZkdp
DzEHCPfsybNftMqEeyhgo3AwW+auqG8hiz7kHotO612PslPIDJbswQ9LL8FxG/ol1fU309PO0jFe
f/1jC3Y2f32Sbem6SjjCMo2fnhMxtOSuBPzY9EGLKO8AsT6AnudgxCpBFpwimR5x7trA1VcWGAVa
ZEVdsCTXa1k47iqegfEVBuQs+/OQ+bc2d79t+Dfv+fkLAKif+/3vgxT+8/T/yeLO5hD77ycC/yf5
j5cv6Zfs+3kAz9N/DQQs8w9L2lJ32NxZio0b3+Sf8wDT+EPQS+os53DjuFLRiv/XOMBliGBwxzs8
lo5u2//KWhD8LgISLNjNAuWWyxn/b4wDxI9vDDXvEl34HA4DBkE7PA8yvn81O64c0WsT02yPmBi1
nKApxbZuo2kCFjglTxAFM1KZ4as3otO0yAH77mr9TdMtfpxI/PkRbMMAMOZyq0v9p54bFsU/P4JT
w8cose8LP2hvyk7Fd3hVNqGcgYrp1IDfzlrAO8WZwXu4kl7Dej7LtJvIc3au3tHSCfWbF9aPz+Ff
PxxfxPfXp4ROQk/ZsSbPEuiYKM73rqride6CzCnQlyMNttrr5PaX31yW+cf+17t8/pu5iyTHnmBa
JNxvo4rvRhG+4cGyciE7El2GSLz2wosddjEOwRgFWdPfmrHvoqkdz3bplqfQeRs1K3zKsO+gi4EZ
9+vPY8yDoZ8/D68LohUc3TCE+dOJ5JXAINIOqbyPgx6dVnQ3+jRgVpYyk9EMUCKsMw6T7xMHMVUn
CssKnGMJW13/sMKifEpotWtdh74zWPNAGmU/w+7NZJgBcfOouCv0eEw6NCIJ8miAXi/lrZmYv4n9
ED+WIH9eWEe3yPvg8SP0Y/7Kv7uwQhVOl4wIxfk7H3oni26KGKdhNZUpS1qyj12Yxmx+yb8Fbj3z
6pZ+SgX/6+spfnyx/fNj2DqTIkUAi2X99ORpXIDOCVzgTl5zaPRc3hoeIZhpQzaVtM4NHHQ1RMmO
dONwXadQMlMfL6KIf1M0/t0H4ZSxOIZsKU2+3R+vB5qkPrVTNCNNYd/XbhGfJo83TVTA0tRclrBd
JI5tMj5h9ZcLs47GTY/PbmGI3L3/9UX5qYCdL4ppWTiDTcagpoWY4cfPQgoFWhhBXxIbPPMlIPvc
saJFQQd0yRShzG7fPWVhJddZrQErINJ7nVXiPZY93eTU9ot+ENQkbHQ3vS1wGzJqxHVny69TAaUj
+s1TMesxfnoqTJvoRV0youXIduen+LubqS3sLOobx4FUR76mzzF3MIEqgxAC41j2w5EC5LmQTXFg
IFscmDxBp32YSvCwbqFd/YEMwTYc0tuCxMSNZaDsG/FpIZXq7qzAqC8kO/I8s9wMEwKdoghLctQT
TqioX29Lvz530VDQpsZz9IBTnAY8+Iuiak1wK6U6sDs+jnozHp2EnhjiHpFUTYfBe+rfW61iw5iK
46D5cEBMouuCOe+5Z6laWsatWeXhtrTsg1P2tOdk0XAxo0vCnhINGPZfre3Z5pFh8Zur+m0I/cNZ
Q5fgQm1zHcc0edP9fBskAmCPjSPQZWnmilgezaIw1lnMulv0ZscMAoXxCMOMS94Rfpv2R70y1LGL
fKwURvAJp9deN1NrDdIVbk+to0pOBUWt1w3XcTyXRIRuwmhSMNvZrqLHyNJc+2jkgyc6feWTpLwO
Ru2xcasXuJwWBwU5DIgtsH4P68IHgNM1095gXr1j1rcK36zKyZHMV9Pa1/yJMQIKFrMvj0VUP/76
KRHzS+eny8OuwAYQQ+mAFGg+Wr676bSgAdIdlPDse0bJHVkidcOlwPeEybxz5MNYTa9uDTQJPS8X
EePBjZBmczBLEjsKUy0McEe7X38q+ZdXpZi7Cd7gwqb//EuYUmG0qup6MMSdWQUX1QFn8Kf2pi0y
7yhYS9wMaQg3r0CKnuhfqq7JbsJBrv2RNAkQbC+OGrM9DNYOa+JZc0YHW3o6MN9y4FCpvsM7bWD1
YXZ3VIQ8LgxdP/T1cHCKUV2MvnvxrRF9ELb+M8hTEhKY163QQrNqwGLtdtV0LfvqUyqwnIX2yrWq
3/VTf3mzcAVsl/OLYYdgBfTT96LXWVW27Ba5bdM3OM353iOHmtG8U4Ft9uxtGrrmJbQzY9OPRb1p
+ibepvgpflO0/M0NwpnEw8Nbmnc166Yfb5CQ6xP2FlwYeA146+OD643PoeW2c/I3loDESXZEjibL
tixY1urx1g7kB1EI1oMlK32nAuM3jzRJYPND++Ndq7hhHdZPusGn+nnz5FlJh2AkhZro2tnVMRGY
FzXiHBxP+4FdDBKEaVhVicJmWiT+plRVsSG5ylqNtUw3Q9OzJ1fdsxVU8oQrCJRZf0AjoSoSrAoS
3++oAdcoNXIUu5O6mmYDagnatt0WyHmS9pxMxRaURbEuAu2K5QQdttviUbQiQsPj4i7EvjmOTntg
30HLq+XBpymCmcQU9UjErAFzm45MmBpsqOJNeoRXOSoYMJbl1spxou4Y+R1CKIuD2iKZ1A56+3nq
zTtgnNFHZKwK2LK16bzabNyJYaiQSVnaqS2DDINbzd6YJNpYi0/mNNp7vhqLNBsfXYOeVyfXSVm3
K2unuUDHv/28LVY6U+5M3Si3QUzocpiOIxNYNBZlJetTpZ6NqgOzUzJNiL3k3EdVtyOLaVohTU5v
Qe0CgXCglGkiuJSl3iIbMAipkXV06OWlLJJ30C8lTMWUs0TojznLHXIl7hqC758D0MeJGZ6RkmMO
sBmG18X4WMAmWbR+Hu/KWNwz7kFEvzINjGmBiZDFNcxqVRVY5MknIRQKgfpYR9mDjfbiphcPAmPf
rVJ5tc1sgceiFfYRkAX8irAmmcqdIiisI9612npzaqKV52dxUXXO18IbTBQaK9lBoMLuFSDB08hA
SAkms/Nm1fDZgT9y7QSS2nzAzJm9YvyoNxVOFjPpCSdFPsyaJguvJCeEVyfS4dYF3UaSP7p1mG48
4r4iSNgbrD3o6h1p0OktRx6uo0Hvdyig69U0GWIdAsFbh3rPUN/235uIbZnboEhGENTdpWHR3kU1
XE/mU6TmoL0NA607DzlbjYjXF0Tyb7+oycIT67hvOQiAJWHJ+Y5AXxvPKyNLYfrvJZH2EEFZ7DMI
u2iWse1xRb2kpnpsGTlJCO6PcSbCY0D7tNQZWSGeCF4SLf0U5hk2D61xuX12ruzNDQViu2e+kB1V
2Mh1Ia3sEKfOi5PK+feq4CvQuFXfHDXX6sBkdeEy7sxXYwhy/HcmsM0R/VlBbkdp5Ai9ZnZbU+1k
1Ji7SI/xpPQYXCbbZb058Hw6BpZTz3GXJVI0NKK6ufcm7WGMiC+gT8bPpFc6NtwMr6ExXdG3WIeg
wtesV/a6bizx4COJPei+5iB5S2/8rigP4QTtp2/YzGENbPcdld8uyvqHxh9yGJ89/ZPJsoZTor5J
e8KwbXcK1+MgGNCVARHjOj4sp/ePhRzsG5cB4eLbJ5NxQkEaV/3N2JT4UOz+rlZlsEo13V0ZvhOd
zSHZhpUzEgIxQtgtAHgOrWPtC/fNaHhKEzkiptRFfA6n+S8KnLXb+e7BaBmGu2QYLJrJ+YyQRNtS
3xF+o0iIVwNIMTVfGuhvcmH4SX8zSCXBnTK3LTOnP7kVpsOyD69j2Bp3QXmdQvsparTxyB0S3qv5
riH1vAKBvLCtqnjoPdkcojA7eUPzSYdz/qqs8sX2yUyLUbLANrvtOZzrhsAk6qyZAZwOGz/zJWKg
kl/oQ/Rgihe64yfrMXO0U0WpdEpKaIFlDGhJB43TtqTZNck0ISBnaURVRazS/IsOgmmhzSJhEWAy
Q2GLuJKqmDt9mtQWGQSBtbj0CkGxh3dX2zN3C+5jlZ9lFVEjQ/WDXuMc8SjtUUWFZ0u+F1ZEeADd
6U1aT+lL2BM020jnq6ERJqDXcXGMMMk3o2dsjbYqDzzn+i6O6n7XG9dQzaJJj5UwGzj3boyRZ+at
pCnNuq+ib4lrvneqsvuIgKQkGvhGzP6b0uGl1JDfvrer4DaJGvfeDlr7YBE2X6CcqNpcXn2xKSYe
jSEr3Bt6S+zodXFKkLAdJ+Od0Bxvl0vmrmnqY1Bh0wFYPjr2Oi+91te/hKkwH2sPBBVsUgIogrIj
St5JjiRk4SLIrIn1ByvHzBmxXcThWbFf2/kVekAblM+B5Wh/I3ti572aQAzPHOutgXIoSd3pMBhJ
TMAdkLBxdNWqtfXkznDZ5PYYeYAuaae8cCIM7t6p7+LhJDQ4tiWPQcYtB5JAa9bMTG+o362DM3UG
EZQ29lIhPyd6kN+jAkQ/HTrIoYzBWZoeau8pC9qDpRE370bOui7EbUFyEn4OHr9sxPCQtfUrnprP
U8LofJZIKKCAjbbKnfuiiMVqmM+RvhNrx8/vnQHHRVZqrJPI1JzCLzau852RsV2MMufqyGi8GbNJ
v4+nS0vjuR2KPFrb0A9vWkTs6yaDxZMjvHgg1GTrwBFqdQsQAnf6QrPsdD0EQBRxhGe8z9ry4PfR
sMzwty55uXA2DoJZq5zadW2E9Z0TmdsiWVe2zN4SK/qcMl42uAnuasQYK91wnqI6dA/CFK8cWe9+
CYx+8Mp4A2/5CZWNt1ZZ6MDVLOcIOrJsWO4/NJr+kHr3lRWpexQH7rFxgXaHbERyuy42MuymjV3G
49qxQCBhnFr1xWTseKn5Kx4E2HQgMmAA1MjQJmggMJrSD6yvLhlu+VE5pINYDQtk7jiA4KIwHio2
YFhHj62fPoQVLVgHnvAmB6K85R3zDZ2CmzFpykvsCsbTGlTdvNXmWN+ofCKe+HNlNCzcJlWcLZ3E
LNxQVO2dr/BLFrzGx35WQwB9Q5XtLSeXgJe+Y9XW8AWxsgtvdFluOHGKdZOzQ0+Ld25xa1MDWt6a
CuS3EdSsv9FSlwG7lQroA+v6rDxVFthG26juUt3d+X2TXs20VxvS57yVC88pDyL/IULGvowmdn9x
rInF1KTR1mdBcutDcYZT+eB3iuIhCe/CGLKaX1zyDsFGhiYZ9ABQ8oKRzktUItruYa811G7bb+eT
BpACOE8/z4tA4cS1p999+wXdwg1kGBvKemwvhWalSEhNiMlKI5pQgHw+qTw1V0IzH/uEG8OoA3BG
Lcd2Jd/sLiHsD/7cfa71wz1y+E0wVf4tEbQbvJ0ORVXtnBR0gzIuF2olpDJOZBHs6jmRpZqbW2H1
zl4z0lMwmXKvDzPSAfTMqkxqQg+j+urE7jVviS5ChFYtDdVOd+7Qepw0BZTTYohOlgRz/H/JO48l
x7F1O7/KCc3RAW8G0oCEoTfJ9BNEVVYVvPeY6Xnua+i+lz4iu7vqdJw4N1ojKTRhJAkSCZLgxt7/
v9a3ZlTwGOiKemf6hHRJbb4Xejk7o5OgyUyA5ht05DW23oamlqK5qtBFT3g24jXYC0SiyGjXciub
12lHPVnZ+kZgQfk0WK2Z70FQ9rcunAwnlIvQ62ftTbD4Flq/f+jmQHlFEnmNdHlyNJD1a1bAwq1K
gb5M2SRvJ714EgTV3wEuTTCM6KuSUAbsAYbmqXjqYmEeQYpp4lEae9XTO/WbJCjGUbnfwIvqvVI0
XpN4A8ZV3AtasMfMJ+9G0ixVuvdYnhut9Ff5PK7SvjYNLu+VcBabMHSFSLyntcD0LkPsyX/eZK2P
39oqQLvGOyms4/MvNyka7rjIIBWKtLPGVvTdqaubY95KzTFU1pPC16KjJYKshW6jbZL95FfvU5PK
l/sf5mSB4yyTDppTHj4KuV9uLQFIYz9bYNRNBSBdX057cyRZITfUzsF/V9lVnagHJEJYMhT0Fchv
csR5zlhp1pXSwLPKFRQACmbjYhxgWM1hTtJsSD3EN3SSiFKZOQhyV07vSH+v0JkzqYGG0N1JhrT/
qhhMLEQRcgTgfRVVzJAUfbNiP3z27al1DSwSyPC7Q59C8eCDjJ6CGJueqDYnGqrFqof2+IDBlepH
9MCHjz/IFE2Pk6i8qETecKFOTsu9UdQC2+iHgK9MlzZRwYICBYytV/Bc8Hor9P3MYANI5ktcjoiF
lQDRO8w9Z4QxT85gtk3aVLs1s8xoYyIc0Qn/26OzCwHv8vFo2HcISU0OpBX8MDVt3EXNNOF5zui1
aeoJM/l8TYUOBZxajtR8wM3hcyrWzNfpN7f4kHD7nts0yM545mmmd+awDXXDQ2t5T11DjFPTK78Q
CUEVLs92LULoM6y/FUy17ihocX8sAXbucQzskrSI3DhoCSU1zf5QV9JxlvEA1H0tHccSvdTgCqMi
ugEG7bXRQqmzrC5YU4+K91ae+MQraM8Z/vrBiFuHjJKGVUwsrhk5Yxtut0IIQdB5whB9KTuxONWq
6oh5W12Y5O20etbOTJSLK6Q2Wh/WB1M96IsDchtd8wG1iPHeTHHWi/T9V+M0a/DRVJYUNZlSqlAQ
CkPFHYBQGdpMH4H89sjG6wpoTE3TdpUZzNzauc8ODBKmA0c5xyLdF4ht6uqWz5oO4kUrvuIGcWUJ
M5UC7XtfRL7DqkD5kDktoMb4wQsRS0U/RMjajeDgd0JxYaoG29SKwx11L0LW1Dy9Iz8hriX6fEtl
CSCJWnpT9kPszf5SKYN+lQswo+29qxwnqX69a6N6QUVJYrbyxqyoGyBlTa4iaOXtbM71Cipg5/Yt
mjDe9nBLUn9l9Oy5GjXY7KoOsZgFT0j9cCdEJQk5yrtkBO1WCbOGCydrPxW9kWEhLkt1TdmXUvxq
CmKxyYq05VpQs8ivayZ1bT4fTbJwJ0hdmWNVpC4bSFXJ7cqyB0Qu/kUYv4tFpz9O9xur3Qe4QW/L
HRADDyIdspMkhfoj1DkdApk+7Za7RivfQXETaTb3rZ003a8vyISXnaHo6PYxKrbVsqcS/sTZtNID
lXz9cXkBGsaa3s7nHaCvp24sKF4vR0IOG0snGHKfh9EVxLJpWectd5e/tCCWEF+xs8/n3V9BAGWx
m1Mgu4gh9AMDUki6mHwYSJ9bT6QZU9JToalTfV/XKhVAUTbeJ43ATupDuHRBsK7N8pBJqfCowAp4
bCMyUcNquC4Pjb7wpUz6+bjco44C25B09N1yF26RxlxJrb3lrm82oVfL091hwt7IPdcZPRTSh+/7
7dBJHPkx/Vg2imYmXCJ8Dsu25SELAi/K6cflzghrmpp3dfl8dkmo6WRM0+dxGiG1bdnAJLJszXqr
doaU4MhlZ5XFRb8Ji95etpaxzyWqHPTVshVFWnrSs+llebMSwRoPKcbpXmoZj1Qkqb5e1bfllX4u
XmIKAOflns76h5mLDx71/nYQglLeB26/WbYmtJ3cKGrxP9234mhggwywcdkqN6O4h4PRfR4DiyDo
SlX3+ea0rG9uISbQ5ZWfz5/QdlVm/LA8FAnyi0iYymnZFooCbwVt/G7ZCAq4t6s+Uz+/A5wYkiso
SBqWrV2eNlu+P1TV968EsdB8kArwL8vWwJ/rizxIn99mVvniI9rySZarU6wXkOgTWT7+vMETrZBg
yXKTsLPDXx5f7o7YqMGM+a/hfRm8PP8vT2sIxF2bvsYapdIJMPjLc3whP1Rdr2+Xx5e9/NzBOEbS
zm9k7+dDYAEpcv55mM0U5I55x473y95/7mDZH1i0gKZPNX3u4ZfnpEpcH/sJGDTv+OcxgcMAXEJ9
IvRm1QRd8ed/+vkc3Wor8iWpT4pNsRn08UTOV3YAvwac3u/a7GAuN2mMqHHZFKLSOgiRDvqCXiJq
+T+es/y13CxPWZ788+7yF37mkx5qFDLvO1ke+uu/05f/pCixuq07zVme88sh/Nz1L4cY65ViRxkU
os8H/9W//nnsyy7VKfwC1Utw/+W+l6f8/Nc9fob9bF2WR/7lEfzyLvAzsLrKWCj8sutftkvm2DlB
gq+CGLxvTNaGoy/q2VNTMseEM5bvQ7/NnrIRsLRQiPSG71uRq6FF9sFvL3dbYajdgBg1Z3lyMrNC
qe6TcqvO8ydSjX2AvpCYlycrgxYfqiwg6f6+VW6l/lS04vPy0niY4qsQtUQzs20qUv/W90/L65ab
cWYSh/ib8AQOY0jSXTj00uVzT3P/pvZtfFr21FolHu4mVvefu1K4bilWD4RxeQONRn56RgkSKUz2
pCiGQEBvF7vLVi7Bopd1uvT5Bipp6reCz5i2bO0jC9HBvVyf9dVx1Ifm0S9QJDSzMF3DkTg6eW7M
Td7o4kUZ62bN5Kv4OrI2F6hbftcm4TvJDs3TMJA7IMj1tM+VtD6i8PJtihr6i18q1+WpalPvSN2b
33RqD/aQT9i9g7wFxJZaLtEo2q0PRkj98Vh8j7pd0WnZN10g6GFI2uTBYiLv6fQVtpk2JBfCL+Z1
2VXTF3T89rJ/2O9fyiANnnGagMGWy+AQNDGYUSWkOt3V2UskWI/L7ilGbvLZKt6Je7knakSIyDFt
73SS3jyA5dmtYEK4Wnbrf8T3udpctlelzJVNAkV23cBRKdbN1JyZpajHBjTtLYLBvSFmA9rTjOYb
Gbt2KRKVuk8pBLcez8E2oRa0Wp5MRyG8YdV8yCFKHrPeHx5q8WgADsb7keavuQCdvKD7uEGCkb1W
QnedVKZStSQqV6OwrsvDOmDZDcZO2VnuDgH9u6oewlNgysJTr6jU+3m1rHTGrpwCnSZDrjEXHhQf
Ju37bJXq1pgaH+Ox1N5NqPlHK5R7Q0+Hl9GPOxdLurntah8fRsjkJRfL/EOtKNEGlvwymnrl5jo8
jDQYIb4Cz//chwx7kFwR6wVGXw6MvE9A8WvtNRJxg6T3faR0NwjGJRLQKk0naTSztLsxQ8HpNz8M
KZWDWyNS7oWDJdG90Qo6V4JRbAojv2hx2YJf/eOGC0u7xwpJBWx5UGA58/ufVA6LbcEMWp7JOy6J
3mQNNBx8onZAliFn5FZvhkNIR+YwF+246dr6tDxnuWGxPRyWv5anyZkkE/MlKs/ZHBPke3/VsuFz
Vz/vLy+JcyyioY61/Nf/93OXbZOXGyXr4SDMdGZhLJF3UN7KfHYTliYvuCqio58XPYCROHzRgPNv
8tQKnbYqg5cYxjWqU8XcNLKxT6TJmAUKBvO6EOfy6ofU9JR2OFb3eyNUty1Q2ZL1vKgbKxoEwV6Q
rUvmd/6ZRv8PTUIs6VmFcYoUmgRBBQYnulcIlpscfKUu9OVD2/ZU+VOCimos+7vJaMl9rEMo50Ce
e6gIKvBIg2rjRLF4NYSzBsGbhllcdRpQ5cba17hquBQPB2HAX5nO+FqkVBff4hphOvnWqGZSZsIk
Aj+WgJV3kTz4tsSPai0jnFLJX5F7/yVNYBNYce8/o6I4ZAiDvw56vCmy/BTizAMyJW96epm7Lm1x
P/QVyrORNSqa6elFhGI0BZ24LRGlF2kxoJ2HoVCPjyWEopxcLacUY2IN/D2JbXh6JhV0oubLpAOT
8pd3kbLu9YwKSkNDQ7zFOkobpVET5uQg75PwOW/TYp+Gc0Plg/p0P/LDMwrhdehZL1qZEuBKg2Wl
sT6/F7JW4xCAv+1qbWvk4JDkjopQJ+6SkXRo04Bt3+UV9g+pgNLX0+8W1Opx0BJxkyfiHfLuwvzN
joLP7qIuDDb1VH6YU/caqH59VVg0OQx831smkkDVw+xC3hlMwFoXPDkWO68iGxET2noWi/vS/w3i
wmQrExzOhISKrVy23+uQxXiJcWksdr0B8DIjWAV5Eb1hLS8BTiqkZYMJqR10eIQ01RaqtPbbAOcs
7Ov4NbAItuyl9y7qhpsylt+nor80skr2LOD8OVOnC/aQJ0sTvitW1rrZZJ0y3uempkG4Vga5sp/E
aBTWkskyg9rfk6KR8Y0YbqWb2VPnZ54yFgyt1LNDPlFzaolSza2todgUL6JXRZMdmXCeEIBp2CrU
yQcRAwXDUVUkwBgZm+LppvK1kwBgC2rxSIVAJChUIbPA4FswQaXooher1U3SOgiz2bATNTQ0ujJi
DsmAfpFAtKFScxo6oFuSHO+IwEhdFRcz8VGmU8qsLAKKhKIPSEgyT9S4yQuYhzUEl8yWm3hkKK9m
OFCcZiHwXJm5+0r0W0fTCn5OlskssfSpWwkaskEdMG4ykx9IZAP2+3KFMcgs0ZnO/ORg0b+nqnqd
8PNzwad5HU82yQ/NAY/om1xvpoSrxKQwbzF4nwpOHM8sfPKPqjcyYwonnvBqC1L1NpcNUTi9/r1X
Jarnf97QP3zCvp8SZi+4iHcNJHbxa9NlX+Y2jb2pROGeyilZ5xrsupi+E514kPOQXrEYoaTC8ewl
JWa8pvFvqmJBTAmZUlPp9VcstDYU9OWVoOI/SJXEQyQFYV0lFlmj6lYSurmrB8pVuN4oIGnAS4Lh
WTqPgrr1U01gOg053JQ8lWUsu8NVIIA3RekhYVSUMr5ZlT6MpGEiB//hGQ34R4VIRTUqCRQ5KdFk
bdLAdAAHPmE1OPU5zda7XB3w6sNoml/zRFW8EQkfLCr9UOdk2UfDoyZIVwhU+XobR7pIV0B9ZAJ9
a0MaV9pcEm8oattCjjyyasVTgbRmDkMCodCgrbqOZUBHtgPFGQMwhbnReujaxURGW6xfK662K6a+
JQYbIqGH+kRssu9hZA3XZAiQ1DuVr5Wofrey116rPTHTT6k6sZBSCP+DwfHGednsWfYB05j3rcL8
iN+GG816tqr8AHEf9SdEThDTgMs29fBGVNReruVuUxrqq5+X/S4T2x94FY4jBQwgaCQ0plnsyYL+
USuclL1Jdc+Uv0V93my6AtR5xNMMwTpqanEaM3K3kPvLeGM47WVlKpmXecR2xiusfMVmrrHyN8Yg
uGUufs/H6Ylf4rAVDIxHUpAb23agTp9E/HYjgIK2Bp3P48dBDJFPXF6fDz96MIxdqpxkMM4Yio9N
Om/joJg33Wy89iTVKOKou+XUnMY++YLy+CML5LcojSdcvfn3LJ/io9ElodOZ43fZ3ERV9CUQyAKe
iROiI83kNHGw9YyPGZ7XqM0sr6MnrgljDEQueWxqQLtpHFZ2rsEGM2BOHzpF/qYr2rCXzaJ5qrFm
kkyqf50DET9RVe6T3ODUzAeZkZOeo/9VUfbNIMrHeJpAx2UN+R5hhRNVCeNHgU6Hn8BB8MfsJBUy
1jnh3ifstImLwg+jcZX0hMwv2suENwqzEjD/HO6wIWS4OhYwmAY0JskW4YoBqFUh3WWOVGrY5Xwk
OZGazBwPBEc153lQDgHTiJOR4GXSZP1YtuBm2pQAALMbKztojN7pQgWLYGK+1ipNRlL+fph+6VUp
UQSRqcl7kwyVUG2L82RxeUVBC1mpaLZKQD6AAKJ5r2W3ignpi6PELExFSNZ6LdXXxBrfwwKNs6ZG
ClZpEe2hMSFXaIRbKZEplKfaulIpGc6y8TJYpBF0bXsihae99ffEZVmfzr0qtxdhnliLQC5uMFTR
scIaR+aXdSjUabwMNElONCjVsEif86izHJjFb7WKnDqUJTJS+rt/LZOEjJYmI2asHGBPfJ8lOCGM
xiQndDOOSL+0DVJOPQRL7x0wDpaIJOrIYlvYah9PF62GMVFFprozY+Llrbbz/MrciharrJYgvnXX
RupWhdpB7zeCuiytyoRlnOoTla0aJJgJXEB2jdXT5ZeGi27W4yUfMKrOxIaJQcXcNhfPHbDafR0S
0qclwZMSyj/kIX7El4rZXQUhP6rl2UjM4jy3DeWLaKxvhWj2Lp0Jpy56fy+ipCfBUML5yUe+FUBG
37k8WIYMcn5FofJIQv8QXxSmQKcCUT1q9lZCDWGlq4B69zaM6FXLxJQea1MFLTaUTpabBLUFbQhw
C70FOtP0WKt2GkyuIVvTeVQ6n8Z543tmmv0wevNMbbd8STKWF3NDJsGMGXhVTwY5ek0J9n1mEFXH
mbY1Y4l1Z4XMRnYoqR/b4ygL6xZZwD6KxLcy+T7W6ej0yUcjjvOHqmZ7S+5doc+lN7NNdhNQp8Gs
pMfBqoZj0qN7VfZqZYW3uhZWQpoE+wJij90oAVd5LbU2yiw/CH2UPKDeCUn0Tnwy0Mb8jNFkoj0P
HrNCd5N3ttHSS1fMxwJ0yyhk825WjW9zP+QHTJEBErH7lKKJP9KuN09DMV9UXO6xiYGK8aCyh36k
RdL6h9qg6dD0E9zkTgleABTCikbuwdNmJiezShaor4hep43dplbr/VCMFoXJj7rOkr3UDyqfck/1
wBczT6qmyTYsS9zOeRTbGsnt9JdTAFbDQKtlErfRJBwGVWhOgXFUm6Z8KPSUiIIy4yqrBS5lBET9
JLOH5cSclA7GNgnuoeSphBuUSDrsqZHF/0kwDxqasiPheVNO5kkBsvWY3JcfahadB9SvTtpGI1Py
hIDLHjhcXWCdpxgf7+nqI1wTOgU3YS+79RD3lx5a006pEB1pza1m5vJOg5Ksa40Uw8bsH+c+DLdt
XVytbphOOFsYlNDwbUIJ5L0f63jX27Mpdc1twuKeVH15xIEIdatQdvM4jrS1EC9Gs1wf8qE9F6F4
9xSTNCZb99CFPDr40jBsR9kaHUM1lZ3KdTtK6FvGiUwbaAmibOm+ZyC+HeR0H9UoRpsATBOFeQI9
kcdFjqD7u8Gcd36vk+ulaB9zJY+b1hKbB2SEmCZ6rPEDfaRG3851ItyIebYczdKOiJwkZ55QJMx6
Kh1gQ38ETLvpjNJ8yQywxXXUdLes5NwN2nWSq91tudH10lgnbgkHgvSAqtmlLQOvLsgHqSlPfaHK
m1LxfMRbq6YbFBTs4aVt8KwnenJGeUTgh4EYuFPV6rLc6M3MSnJQECCwZd1N94W10sk6rEwYDJ1U
uyk0MGcqJZKDhKJ0uk7i81KUaxzTFFpNuK7X4xokkLZh3dHShnejZPT6Uaj37f1mSsgUiRIzcOpM
86+VfibnIbJbNREQ/krdk69BLFCYOzkw1hEjKcGTKqqEvKSF+FQbxUMbZ84UwVzouRJWddw4kT6H
XpPJ8tNyN0ASyDwkIb1aUIM3ZkJEn1RPLDo0wFGCfsljAj0JZEKoQ+clT/riURDSzO01y6dW8Yyx
NPhGGmacDW5VxP6+aJpXBPXrvrUa/NPFfrRClpG1dGkLLTwDYY61O56W8uhpmBrQjsZQeEKsPPdC
+9HMQ+QR/OhF1Dh3WvSVtB0+vhEpzpAinZgok7boAQxUMywudeM4jmAJqIoJNiQonNHFNG6gZJd2
2NDywSHhiQIX/saIYPwhasHhaaEV6CbjNDZnH6Pd/fJZuJwgX+M0VIASkt4Nvc5fMZYFaHV9InRm
PCyz6u/B+sH5mNWbHpvGuu87eatbZXbIa8ROFhSJDUEIcMNYbF8sOGxuJZHAbIzMYNqyRqs0CiD0
IkQiaaKuOqUrvTpNrX1AOty/19HfrYK/6qSJC5Dpcoi6ipBeVA31L36cmJN3qCwQa5oi4w2WU09J
1HgTw5xiWgXwtRW/9UJn7VMh9ZpWiTbDMLyA8t+H6rZHObxX4oE4+ojzdhXHSrBRYbRfikkOj34i
aTYklGNbGQEFOqIojSickY20sqtJ5SnM/LOfW8jTQlzq99dNav4uZSpo5kZ81/Po0saRtKe58j2T
Z9jenRxuYyPEHCc2zyACoSjIuXWwCC23G2v2dzUAXTNXmn3f0+yKA5aIJAqRrYGkao6DhypT+12K
oWBV3mc0VdrRjqrKbp8BA6viXNyU99CfXkupovXC67//uP/qa7t/3FBVZU3S0UpLrFv+opVn0q+S
4YZUClzmui/kLxlWm7VPOu2l7+KMJA9VhLqG0EEVTAI12ohmfoMxrMa4u48s6wR7MPIkTVa2TNqx
Ug452aolKy7VKCN66gCC66wxvGr0r3E2B/aUXJsiGML/wlMmLwb/XzT2vBndYLEqGyLGGRWuxD+/
mTyolLxFSrNe9LFJ3j5nGiLNVLWCo5ypKqLrJnWWX4Q5pftJIZkapZd0ktXX6t4IysbWd625K/cy
sYwtLWWo9txEmVMZc3QEOaYcpgg0OKlN59as+YXepbi1X5FxWcS6N/fIClkvGUcpo6A0hVSkpM5q
H3ocQ83Mtbqcxq89Im6mfHBhoknx8qEkgCTXxCtCN3cotS+DEIyvLIBHE6J1E8bAwUdwG1jRIpuS
/3AJ6si2ROXdmmV/a3UsK4g8FN00kIlPYVzEl07uH4NDv12Ec+n9UqDGjcI8KEvA3WCTaufZQpwh
wRrwlWNT1c05+zGTLD2or0WgI/1VugiCWvJCpcr4/IaHlsxVrogFgPHxsZ7UeNv3auTKKbViI23H
S1AyXQ0SEexar34pkGtIZikrgHEb+bWEbWqq80psIbvIplq+NYS8jrUaPVB7qt1hGvU1skFjJ2BX
L5oswkqAxwFt4LajdLXqMKWDoI7bdxCxOC5ZpzbfaEuYQFSyfaUzo2nbgRyfCcU+JCsnhmzqDK0l
I39tv5ZaFu/ypvA6iqmHVJX2iSKR0SfHGxknBgQl5urdnGpuEjAEhfxwEa289xnTgPsJniqIDRhZ
d3khy3aMmmFl4HxaYUdRKInPl1y1vvIGSxAXVYhYo9ecyqxJ5FAzH2Oj8sz64Dv1yHpXyvnkVk2p
O4Rof5AQmNlqk4hukQ5osFAYsy5IXxn/xwdIql4vZo+TATWkqYkBjVMSqqrQvw/4BM1zTAIHWjpy
nk57izp0TYBHU/QnI0uqW9BbYblCAtpc0o4mUJ3U3nLEGZaPgwl5q+Zculez/Kuo9fEhErSbJSRI
jhWtWId9lXl6OH5bllxV2gIrEZD19E8je3OXn3/IikuxOnGtafPIngBLimOHkxUjSSGk66hBRkzM
C703Fkoile46fKnTfnrvY84Xf5y29airu06Uo1e5Eu4KQLJh6u7SRD4ZcLLg0D97RIkX3oxxRG+p
onMdBAyDQ526rC/La+qlBPgSxWcoT1zKP8R9PA/8g4GpoXIfipK6Kd8mGrT7fLKi04iDI8qVB1NQ
chxXZCGT6kmasGSl+5HaROLPPnAV4Quh5f3nWPW3MALH/68A4KqMa/+Xi5P9pf3yj+95S/DKnZXw
3/+bV6Rf8n9siKGm+P4rTuD3V/4JAgcTCGEbGqBhyZb+J1AARLguKVzDFB68W3pxYP0OFFCU3/D2
6hRDOYjf6eF/gMDl33SWZZKh6hQETHz4fwsooN5Nbr9cguAV3A2bMmOXRD1CM//i3USG3g0gaqjK
CswZ8wnblC9S0tSHwYui2huj3iI5Qr1g+2FtUOonfCfYSAPZxmn7NJbNE0awATsGbt5JszbdqL7o
if7Fr5izy/G8adVo06jZVpHAdMPwPwEwK1eVIBCjG1DYT3vyOVstESIboojROgpoky8giDM3UuTh
pDQ6sTy5lD03yj3AzoysV3UMq9OsooGyhB+1mbiE5qUu8XCzAzd8quxZGdGlGeRqD80AcLgUBc0u
kERxuSFw50mhSOcj6j7JU0CXiFb+4ASxL72aM+Khlv6zowuEnRfKUAOYw5dC2kM20ndPjzgVwbfV
mIdAdnbbXjCvuUXVE12+uCZQ9anpaNJImpBchR5n0qqUtHIHpi26KqW8SwhyXqOhdHHUbGp0q00f
vabMAnhrLRh2cSP5ZOOWA2rsOJ21k5zy+YaB8RZN5S3vhuuQJQpraOLK8qm51Kh632pUHSlXm6Kl
qkv620ejoOrLFAOKcj7W21A10mfkVBr2iobvJWlqV5THdwrj3dOkDI9NMIkbPikBcSPhBSadE6bu
aqfY2K/cIK8v+pi8CjJGkjbQaEsAZJ7Fe/41EuxXf0jwGiWddI8SORd5siSyeaYiMJtpUiKLu0ay
Q5JxXFn0S2YyU/mAwr1bFxa8aUJQiNwTSUOwqoYGCHCrkNoF/aqsXFGtV7zlh/q3RrP/Eory8v8Q
BVUSdYYEi7UJ5JPfP4b7gOUs49W1+15PD98bGpB/wEf+zsbfR73HqWTU+6Ao3N73FqA4+3XU+/0Q
GF/+DXzl63/+xz+O//kfzf/6n//6pZ9jpqb9hnNDky2UdQxz5v19fUJY7lskFgAi2nZdMXWDf/f7
mClrv1kiHRUYKIokaup9oP19zGSTqZu6Bp5HkVRVU/4WhEX7y4oP8oshKhqHIUGjMEHC/POsHZBH
pyVRpNDoT/d6XyJvwkuA7WDAXgip05trC+X95IFzswtjwpNi7OLU2Ef8xPKkBRr9Ne/Mba0bCG1V
F5vqudGNx6CIjrT2NoExk8wdnKIGG3/5tUMBPU0vsRaAHayfyig+UBl4mEv5rOkQzHLl2iL4Ldod
TddnC3Kg0ar7EJZ4lt2GuPIG37+WA0nL1bgKIzKwhPk2WoDkwrl4+PWMunxeOAjo+BUM9Je7/+P/
fJpwP3H/TBL5vyMGxODb5srMRVIzYW1onJf/7gR/7PKv/9g2TAy+/dOU4F/u5s+THRs6Xmuu5eSC
MFH45WSXYFHxu5Z1igzK/Wfwx8mu/8YimB+BpMG9FfX7MvmPk51NLI051y2NkoMsG39ngqAb97P5
lwnC8v7vJGNIAYZmset/PtsrZvukolL3DE7tFkzd0X+jer9ljYB5ebpqNgIHj/7bj/CxtQ1WZMFz
HGOHW2nnfKs7iTueZ7dZmdfE5ZLzjDJtjWvB1ndU74+FIzo1YdvecIAL6mkfnUNk6YaS5qH5QnPv
SsDdLn2Fgit9C3fNJt3ScLBHW/ZMr3QVu993NnmHtmK32+ABrwQtEiT56jvXONHWN/663oqO8YY6
0NPX2WjnF0wxTm4DWwQU6RW7gPRNDih/q7faPttQ93ZFBxnRVvfMXfKAP9uNNvnj6OZ2dpoIKFjn
woa2KFXYZoJ1id3SnY7QDLXREZqVmB/E0QNb2D1Vu/IC5GxfOaR7bUsXvc/JnNfBQ7bXvlkHOvGw
mEU+irKEVUskwCXW6cvSXB734dfpW/4VqZbnv5s7vGZX31V3yql562wyyTf6c7JJ7fhWuomXbgju
uyaH6UxSHP9c2hjr2Yk86vXAV871C5kc8ltOglezD4Ho7ecNc533xqYXZ49XJKDPMCwnuth4Q7Au
EifgjBvZ9TdWvimOqL1syxnd+UxNwZv34ONu5SZ0gw3LGLvdtA5+7V3lYaBeN2uK/nuooKvGTrzB
656Mtezoa2utcsqkbvA0e7Uz7hp33mB3XMtv4gW9f+n0tNWf5r2JueE0Vqt5rV86l64G+yPT0CY5
8S3bckg37V04pT/yjVg78reOpjo2qmTXH5Id/l1HcXonQmGzp/F5ETbGK9ItJzqOX6Nr4qjP3TMu
hHXkjFfLASDrRg5pCXR4V4ygPEBKM5/KYFd25wYHksy9kcKxvsL4t47c/ovixRx3u+s35fPoxE63
pXu980+tg/nZTtz22VqXm8lNbJrUHrVjF87zGpMVAEsvPknbyQ5cxQu+oU7gRdUBBOs6dFhCnyMX
Y/exOxh2a882FI5Na2NttyXmQat4jaPPoW3m+Uc9s8PteDG+Cd+MgdXgCsqBY96MHdGfdr4li8YJ
HSTZa9k2tv6DeYJ1Ymd2dkbJ5RFXQRTBmgIh0cBrgNke8m5b2lkehWaneZz5AEmy2MUbyak/Jrex
BQ9nuC1uJnuyK8fyuKrMO5H3Z651Z+A9K07pGTdM/s7y4o3/QMaBy2ezUVbhkch2p/bmJ1w600be
S0/DLX+wPM5V17xEh8ION9R21pUDqsyOT9oaaghHK9j6KTxFdurRY7JLT934Dmlib+Ya4vMpvvZP
uqtz5LQZPcIcPJlTJXITNz+ODp/HUduGG5NPNjmLLgkkNulAtu4BW7H5sjj0gA5FYs9u56j7wB1t
8wgk1CnOpoPZ8H9Tdx45smxZdp0Kwb4lTIsGG2XadXgoj4iOIdQzrbVNicPgxLg8M5HISqBQLIAN
Evh4wH8Rz4Wpe+45e6/txD7BYEHNK2UB5yKki6NDpRCQrtvp2/ZrHlpCIsL5fXV1vikzQQ5jclAP
wpUdzYu1A4vNNW45+Irc3BVxZjnaO4le/uJVYXMG7hJgDAhNrz6A53WFZ6Ox6SppTwzqhOc2nPzo
teOBQcTJjiSwCHPQrn7qn4pr+5+RR2T5XzEf9+UNkb5FXUTZZPzr/m9RlUgUF+QNkz/s7pJcAMr0
hm3a/jzXVi95n73xUHHzSt8YD8o/yTE7CbtV4qJEQYx19BH/deZp9JHt6odtk2PwoNc9LMpctWMo
B9kx2a0hMhef7BmnP8geQhIXj5Nf8DhlWSEBcGfwVIci52UBdwCnmYUB8xCriMs/CAy34X4d98JB
9/pDzEAnc9UzTsf3jpfUvTYEtFi9NNxgaLKCO1ac5CWfUafTcpAn3+Tka77kEvd6RliUuf0XrIDx
pp+zXccVmzzoQfunc/v7dd65yYv0Xh4ivqPgSz9m668M3S7xq3rK/6yPgs++hfRE12S1IDA8mHzF
31z0ZefujTsjqI4SjhgmmYY9+PGn8TT/qV+nN5nlbJJcNr4DYdQM2WFFFg46nO0Ba+Xo19lzEcC/
DkyvCtpQeC/4U74mXvQYObMTObWHNE9/3B7iG7kZ8j52Jy5jvNH5HytMv7KdFdYHOkyY6xDXPA/f
hD1XRzPIP9OOtUH1GcMLT8B4wLr0nxuPlnf5U8eQ3mLk/8oXj/+IWtRNt74WZGYEs5caNpGQrCYH
jedBfZRd65oH9am41LR6aWntoxfclAdiAsRT+WaEuA20DzTzxpe1vqbJjpSTUDlqxzjU3kRv5qzn
wFRSO3nYuKiWMLkofuZr/sr5jj2ecEGymzn7FStufmbdcU2epjTQzlPitWekNC4HPdxuaDX8yC1c
yZW9PlBcduEP+E19COTS28S3xrBFidA8iF6za8/TRfVyT96v581N97y+G3sUDWH3bPAerGQ72dtC
y5+99qM/GaRNuVHyjJJq3lsXyZedPKz8xB9CWte7+kj0UMoC6bZBd+Of++0Zjdih9LSvNki9aNdc
oPQE8TkK1qA8jHsI0JJNBD06FctedstO+CUgpXtoAkqldh/FfuNvqLkFl3vJWTuHKmUnX2uPLJ72
tk1efEmfxFv2MbxAKEeD5IBOJrjwQXoQdgA/jqPuDdeNMaQtefx/mF76Axeqlz0rfvewlMdef58/
AUaSjUqOUSMwj0MS4DD3S3Bcewi3d/14xbpA1oluXBZseyEJ0H4fpCF8Bk/i/wmeoQDI9xoFUu/F
h203PWF38pFWh4lTUR3GYeUyQDyPQRMKrLWA8rVwcykYHzpqKuECs9zh3bz77b6FPOVuEHNZ9Kod
bxMU3M4cV58wOFfigKv85v3MLLfJ2dzSU8LWaa9A/3yqCwiYjuAoFHN1ACjcyT2Dd4+vkZu4FWWe
5UgHRlHZW8k7Rcf1RFeFD67yKvHefDAfDEcLKB5DmX9IZkQo3EqeTe01p04BzR57M8+Cideq3MIf
X7pb6nSHNiBA+WWDw5AfVI9AWT5ijZZPPgjNfiMvfvIJnqPZ5NAnWwbCWh3jcYFFz8PssfgSf5gN
pJQ1/be2XpAIwb/XTsXBPN4vH5UlIj+VJ8uLuCa3A/HjNhUFi7UWcJace00E7DqIj6i5HLLgD90h
f5F3mW/a6m7Y6xeLjwSL0AGf7pu74iA4KpUZiUhufWoO3GFH+DLcdYJneGTVerjwz72ruqufuIIz
+/e6C5HDLt7nweqrfnukHPQ4+o60lxyJxdb01QcS2vY1i2gTaFfZlRzZpiZyUjd7THczlzDZF8BJ
Vs4apvlA9G+q3e5okcH6h2PgCEH8UNgc+iqAZYH1b2odwMuUk4YTveXP8bNxwtbzpr4BMsZ9zXAO
UVhcOpVu44dFIe7ybgkfntbgqf0GIEw5InFU5R2A0SdYlRys6gaS/lulMKRIdaRHCjxH5ClGDfUr
+ub3QLlYj87qT04clKftIIWt27vRkbi/z+4VZHhGQUBlfqXi3nU3un6h6CXO9pUHAqeoOpTuxCt2
Z20/+sZuO+cUqYPXhfIXejWPz+pwyK/ZE1W7W7JUTDwZ0gBXrVN52YU/QwwCD4uXHrP7STr0vL0V
QCVyOIWB6FKjubi6KDSoxHwrIO/KJZjoT3tc9nCedoxx+aZboFJuUyj7VLPBcEDpT1W5uksw+qI7
vQ6PEr+1uqnuSVhzW8D4Hkxv4k696iVCe5Fi2rQpnwMcFpSkZ8S4fKHBywNyCQIpgG3g0VN1GEgG
5k7xVlc8rHx11gnuWC0kwcKTwuVL8MAacxW11D3FvmLzpznDSTwQHb/ZdVbamQIflolgaJL+uN8+
GXlrr9aGGsy7p1NxUB6nT+s6hPoxfx59ebd4aEEvckg47n590n1k00dl8yAJjMfiTH7Kk8XVm/s9
BaFqa96wjyGb+NFjFmg70C37KiioKe9Vrkmo8aG8VHwe0e2Pql3v+DR+5UkefxPyi6eC8i9iKRHc
OcwluP74Ybwc+Ni9dDujW7GLM1pXl1hEyoHVIx/kZoYwSNjJecluOw7H6Er5G2zvnWWDMnqhOLVN
Zzpq3xlPv2m0U/RqAVSIE3DLvOH+aX47SCY5ySxu9hHzwpFHEvbwW30orY1bk8x67P6Tv637Ln6q
TXsyvammYopplztt4xZeEVQed4dPmXJYTsVVvgFd3xf7wpMPMfV1dbLe1z2WAXzsjnxYXnKE8tyk
zZkvfhQerGdAtG9tmFFnkfgV9F57qG9kvjvJtTklAaLY4xhmoeWKZ+k9vTWuRblYc22xn6GIQ/1k
UKwPwXhZTtPLepu/MODzBbP/S33b/wcbR9TZ/3Ef9Clp0+Z//c8u/fznNij/5G8tIZlQKp2sJzgF
ZLDRYeQnf+t/StZfZJ1YWUC4BngeVflHRwg8tU6jSqIhqZMBQq/mHx0hxfoLf4U8ig4Sf6qy/F/p
CP2rAoMOqy6JQK5RYkj0U/81E+AeezeDEYgdpUgOwM9+EWKSK2me0IuFMoHzilI+CICDNXBo+UC5
MebpL0Di45TqX4PaW6grj5keX1URdoW1RCaGFf1opa+zopOVVMhYPLTWAYvw8U9H+e/dyf9WjaDw
0mro/8d/Z1z0r/MuxvLE7wJZYyskiapy3w/9E4xzy5fF6iI0TlVSvquxcmysLbYNBK3ZGs6VcopB
arkzSjpEzGyXu3SlYi/YmUW/wlrk+3Yi51MntG3ZIAaM8dUASVyJ8y+5RGG0sjznKNbEuIoIhdca
m9MlOXmfv5qIyPeDEaFwQzLXsQdpRdOt6uoFcxExK2ZluMokfieC3gZ9awBLwf2/ivpJtawvVaLs
U1SWwyZXiVKfEC0OxfCR6IQYEPiHI0NARbQ9dSCf5laR3E0wB8cqyDVf+tqzcqbKTVQFdTyZztDq
i5OsD6PJ3rNNFoTwWfbTSjR/xnmRvUbrMMqY7V3MmEGTq0HCER20NiTb6lbzIdbHcu2ohuMKXcNd
Md/kBWG7k47LkmMDx3eDpFKfoI+wD2/iwYtgFjjCFxYHlPtjRW+hENx84msm0wj0M8aXURAYsHao
QKv6BIfrEYia24j0yRBm9raxZi7BSwQGNuhHUL2XzqrhF86L7gkQWxIKmkQ+vJLuJzkqSCYC6iuO
rF5g94peot9dobmsgXv2SIwtkAy4WCDloE+ICYqwSAOys6X1dfm9iWoiGmdk/r2AgHrD0wJOy9K2
x6EF470BGreZjx2ilhj4NMdEdv9Zg9VFRbTc6bhYJmELGeAfiAHCWCf+5lp/zUbAk6IaDn3/JaI4
5vurQd/r/pDST2x0MiDHynwV1fGHJE06C7Ei2kDJ4nykPrKEZ7OGDDDNt6hwt1TYkXZOWRcVVLBW
GTkQ5aBx6H160PH6DsZXpQwkZ04ADzVCBR3cS28C0seF/AjaumioWVR0leD2+VMQjR+pU5w5jb4r
Zf5EKPU4xykpStaNCPjyfm11wpcaW5ei72/xuL5k037IZ6AvW3pbFRq9gGMMYWLPu0Rck4OImjnb
tzR/iixa+QjTEQpWbRszu5A2Kw91JARmLF2wOj4qC+HDKZ8SrtXDiC0wm9tXuEfoMTrceqjqz8sw
gcNpPiKyvhxFV/80mFlTeSUNtVOek+2mW3ctGnYLW0mMgl7sASn0p9Ylx1WdENTrh0kqakcdilBu
KLx065hLhcs+deqjP8kMGagBefLXl6m660rCKSpKb26ED6bbH0ITDfZU43xa0VekMTEgqd6/LmZ5
mJrs2kjnahCoQFfxSSvojOjdwxxf0JPxwCu1Y9nV38ikeg9ZzGpjfzaJxlYWUXYmfW6chfG4R/aP
PSmzyMGK4DtAgp2rxxpSSlFHNFNIkkjk6aqUiJqUdHhbawKTGl1nQ7/QN4a9KRoibBWL3oM+aROX
Su8YMniabX4xc64DHSGcoq9/9KSHXKNYu8SUP4cOI1eTc4XMDYIfK2gJ6bWrO+cd78UqHea2v4KD
5BKoCf8sYdtM1cmUC+xfw4yZZKWdMXJlMlZWnGbBO1lHJ7WS99NaotmHB2vXVg5nFI+EEd2ElRmY
0QYFtgG7uLMEk1H9g7xoruOXVa0rVKjZFZJpYDU8VYZ1fejGbj+l5VcvlMiZk2etYJSdRkiZUuib
nXBrK/l9yxU+nopfLs/YkxtlbTeJui8H5HDJbLKnjoxDoutQ7hMeQnqWhZo03RrFaHersOs3YmXi
VaUdKSdB1emkXcVvOYYQgJ8IeRtSebIEF5LMiRXKkf1dlQG+MZxxWz8bRTxjK/e1uglnpJB6HpPQ
Zn1zdLjilQNjevx/fYl6mcg57Ex9ECXJfpPFIhQXNT8IRtR7gqLQDVf0H5OQp03rtACY2GZP2Bf2
CdN3so7yXYHe8jEVCNfGwkKusiOLKYJIgTXLGI0PoZqep5L4okWTrooCBWaokCiD00YDp9t6LAFM
FPao2PBfP0Ta4KVlvroaQY9psZ/U+lpDzqrGaHQTvKs2hxrTxwTNwsz1FCb3prqzLKMfMB5w3P6p
9PYThddkDxhuXNZIO9vEWxFbz9Y4dXuphKiWCxtt05WmNZ5TpS7Z54rqUcgKbc99+UnKLREuabza
WP9hWKXsMknadSqcM1x0GXnIjQR4SCAu/pzSq97MH2XmcZKJPki7lwateagtA3u7Ja1dGc4TnD4u
nSzdEOwbh26ciVdU8IhIrfxExhBO2t5fzaRGoAvya+h4PCaJEea5C9lE8Gi6zrnhN3VMNVJNH/F0
yVRf0+QOQUKj2Hpat3Y9scuvcOz2hrDatWx+WXGFfO+edojFBMHDROhV8a6u3AFJK/cOYYq2ulU/
UQvrpm2f1ygFWYbps5nka16lF4Veh1T0qP/mX8HSK7C8I55U/lkltjNqSAOHihUMehy2wLIUjMp9
1LwI0Q5xzJ9kAUy6jsN7UxvfI+IZTaw/jD7+IUQB45C0wx70tSkqyImOO3eru/eZS9KZaeHU2l6H
jjyJxkUV19NsoNQhkyutc+L64qLAW0nxItM1UMmtrnEz0tpgG4kU74+yLnB2r1Y+K3so/5+J0lZO
UfNZpYVdfGaib14AhMa9dsqjWnEkRHA9JmSnNsHng20K2wG/ct0StIR15bFjRAnRSiUXbDbfpaG7
Y0oLp1Os3Gs2CZtsqXnlWlZubYnXkRTGeoBwubUpTxVY8TVoJAODp2jC+EJbFDat6usxiUhS/aQo
y+hjWYADYU3XFXjbqGincbOO5aA9wub4mZTuZ27pJGEgqO5uuE4tH4VVeUtV4wWAmlsN8yMy1hiA
XkqDDgO9zIRNKWPDae6/D7VhEcXWi0fDIpppQyw9zVCMxwHo20bk5jw+G2r6x5QUv73DQuF1MU8p
i+fuzchBzQ0JnpBcg+hIZCFB61N+GuATr2LvYCG17LJuBrcDGF5MM3HZegMSje4ey7FgiS+6IP0p
K3TRK0zARhN8eR7gR431D+yc1h60FBh0S+/RGO+B2+tP07bnTmJ0Wq1PLQh4ZzV6wN4dXagynclx
APA7zOlL3zKO0ObVGeuC1DyNti+drb5obS2isC/MOYiT5aWou08KHI+gg9G7Q2uxQNNytmTa+EDg
Kn3504042mGu7eYYDW8lrGTQdzMTXPoTJNAxaFq6EohaHztb1MGWgL0JM7W08YAXPCbkb0vJvK0e
gWtZG6QHtXnKpfJtoRxy0GaSy0hzPdeYRRP3c0ilJXM2WYC9InSuTG4n+V/qobNIHNcWU/C19u7V
1jytxWZW56PhLBbnsbKGi9gxBUsVesam6WMwzcM+M3A6lwJpuQKTgUFDUEH4tt6WJ314z0St95op
v/EUfhNK8Qa3ZLGHvPHMLWeemAmYIx+0omCUkSy7pHgr++xPqio/C2nicR3RPdmIo60FM4QQeadH
CFAPRu3cmfSYgE07DbheTM+7OLVOjeQlPfagzHpS6vQjY/pB9sVXJSNvjc32RyXLnRzwGoakKoZF
OcswBzkaqjelEZ6SaCbklXiuyHjuWJHh+FezS9nr6tSdyOD6ACIeTRErBxEc+VMT8z7Ck95kbTib
1lVcqKmoYtHDJK2nR9ZvjqWdJ53XVmw6kN1j3snpowHmEjm0BwlGh51ZGA0muTll2KGwdd6AhQw2
mXaovkY8EWw3prL9KsAZ/W0XmefTPjWOpaEvWEfTj5jsEFxF0y3WLAxPUhkQWLB4OCt/hap9ILDy
z7wYt6i/6EUtOWkpYVsY7o/3MbEt/KBjoz3HZJYkcis5YmzkLvrBT3kGgtxI+SeGKjI61C9MnTs1
T0VnHUrJec9uWhHl0GCGvTZUwBqG6UmepG8ywD7Fe17hODyxnThnQ/80qFXrFOv3kOs/U0Nxupjp
AFNbfdBl8LiD2TKsgUgt9M0uQ4hnaVnQKh3PVZ6VvSz8KaJ3NR9GsJnyLdI6W0akvbTLFXg80SuH
ZkCzoOBvmjb9WEnPJgF9xjT+5hUg0fT+Ijh2/Jg85ibyhmY6KN2dtIwIQFdvkaLQHm3Mr0xtlLDP
CQ2WEvlh0z/qylicrcGjpVUmpV2S7edie+r7KpSEzU56Q+UGVHn+WCTJafqpqstPS0418tuKNyEx
DrjPTu08+3MlgEgyjJa9bPU+b7RxZ/U7U7bVkaf0IpXDDlDSQbxbYSpyL++nPuciVbMaAlomtXtD
bU4ky7wQdnlOiuQrXrdT0jXh/cMUS3sj1+Hc5LmTLs8iYF8gjdXbXDBJXVNgJivDzN5sX6rcpLjV
Ecsbo/YTMzoHq3A3DEgXM+t+rIRopE4yXlNuPSEtTmNtfBL81/tDK3n0WghBiqvQUg1zX9R/6tgU
wq6X6904QXJVX1USEBxTr/aKsoE+zTGScTRLokfmfjhRA9+EYmbkUf9WTFvdjCE2T8td1CJ+MMs7
jNBQArGf6QIYJiEw488U8WTN8oZWdfswWOhGpOK2NNn3QiC4m7HF1rgO/M4ihVOFyzAIXNR90p30
GQ1FrH2Oo/mYSAoDksjjSUPIjjIbtqwAISUajC92twEY5HkrV/ocptuUIkeIRYVUMWqaFiCmMkez
a3RfE7+lQVHMZP1xgQ0F9Fh7HyXiSzGUMC8vCYNcJaL6Sjy02PpkKjnmklgWL9KA2143izsfUHzJ
0+2qARHCHGSxGm3gieL1aR2jgL+s7FKZqDgt5iVqWb7rNesqyNE0zT8s6LF9FnlyUTxBZGhCCu/+
RGSx5g9jtlwIbJocoa/A56flrWP3dUj1+1aymdLj0qK7iLl5DMIk3vMoQ6lK++SwZiyCtU6tvCEt
sIK1KwD2Nm+12h7kvkeBbL4LKTs9PMJ7WSxZgu6hA0OcPnbRWzuU74SK8V3mFn5Vzywc2moSp7md
6PVnkdZBtmFum0TrGBPv7GSLuTFYz371crqyJX+AYuS2GxvGGJRFlRgke3D4mkLZQUd90Tq0TTNH
lojt0QH0RYRzLT5NBROQTS3O04BFosdeBykte2EjNNzh4F4ixre042D2kQoGN3nBVRrZQlpz5wJx
5aYOMrF6aZncpq3IiZ5TDbO9eGkUsOOj3pzSReP3GEd2BE0k1bVUx3BtrFegQSGG71MGmN4qbyZp
yEOUHjqlPE5t9rNtBKpvxfJrkpW+y4Q6JG3oQ4mj/Uj87R6gTuavyQXQWQU8UQ1Ts8W3MWNQy9nF
2IuGTlKV5wD8FY17OjR8NGGCl4yOUYVFs5QrE2ZZ+hjUGd5ZTNBaKf8qPAXpBO2KDou3ZbSYCbuf
Lr/x269pvr4128KoYfsgIYWCAvUx8IFwyyiBFrA7Tqre2XRTWMhEkfYTW5h7VoQtgUbyyNzeFbHK
sASHpbNNOHzXg6qNMEawDgMiUs9SJPyqhbkFAGl2pcxHjQSiO4ZlrOxGa1hahZ46UHhptYlzX+Jh
NmvtBneFMACxvxDe/JbodpVVqbskpeFJBW1A6xvEEH04KY0xQ5JtZjYKdUz8tAxyez8EZ2jS1w6q
CYvk6GzZwJyV8i+KG9XtOuNkSYatdDMnYGArrPFlu4LPNkbzbsUtXBpVTMM1Jd8U8Ds9oEx3mqBq
TMprcbhEc3/RUhxvU9QChWFQXyhfMdhwGk7xTtSvAEcZtRJs7nZNrdqRmNwG+nHWzHWqSxkpnexW
8Mjrj/lKf7dVc0eco/rQQ/Z2xEiA7hu/latJxS3JDEkLYVcOMLi5h9+2mvNEMdK5EV8BW7DapoCU
mvRa6ekVqjNUg9hXJ+HS5cNDVozELeQ8UIySrNhtUV6LmN19R66RHUf1cTS0XUyoUa7PrxP5aFKL
5y8bLoTUvvVb/DnIPEoK61k3Kti182ubLm/4IeBwcPJgjfwSkOw3qvwyyzHaufTXmjJIvOCJ6AhS
KYJxHJf8aWm7k8IWZuzncIH4eTd27wR83UutPXYW40pDvY3ZZe2lxJXF0RtMxuySOH/r/cAANL1a
Csj5jO4fPS7PWuSjhcqgVs2w6SGv4sOgkyGNbosnZPfX9xYM8qmjtsPvaNB4UUoW9hopQMMyg1mh
dUmwDKbaeMnV9WPcfC2ZQ2KznmnF1nZroTyJCao3KtYkrXWbSWmduOv2iRgOSgZekK9CHWbc+3/b
E44Ft+nWZy1FPFMsr6qE1wNE3XM2v4vdbRW253VLfq1M0migMgtP8fOaS3pE2e3nFmOBShG4jOlv
5HqlAg+keyqncHMB9CfbMzJwE+8IAomskrkfIiPxhIaupJEDbjBGtBhcrUsKPiBDIGuL/fJW5EPA
bIFJ48Kx0v5koObUqCUp3RJo6AoPraBx23TiCzVKFYwlojCRGMoVlARA/MJNVW7lpO0KFzD3dwd/
nBQkuPta9kzWEt2AiJ9nYMRhQqTUDve7cdFo50HFr8fuKIxfs6k/NRvnG29nxh6aFF41BwcOdJwe
Dvk11hAzI7MiCLhk0FqgPHyMHxetnmfP2mjo5+lyEzFWuPNCq22Vs3MBb+1oGuRwjGrsVZH50AnQ
b+RMPy8id//+fpvJ4qscqbueqApSA7j876CqRGD/JTANp2UiAtYxU+M0Wf1RLrBm6il0FRQkCm6a
q55h6I2tOejNsXcJdJT9Ld6Vaiae4ae8jHEy06Kvf2mI7yORs3fvuETBJK3u/QlR1iP4CEcT6UJ2
PWR4nhgicGPokgKRd7w1/uKTrAByk9LsWsLZsdtG0e1iM57k4Rzp3F0mU02BJgL3L9SVudoee2nd
sTgflLasHNAhPMxIwwVgpoKGWuAj4pDMqEmF4gtmP52klayTmUexkTWHxppOUfEyjTzeddDLIkQZ
kHB2W5qnbkyujG7ssWNw0XJN5704Oipvl2lnMi6u+qYw6tyoUmWFszOsl4buqCxMwG+05Q2AX23X
BhybovYneXpbDWipc30Z6G/MCUF9fWMBK1Yons0UpUSpYzyna5T+jmp/TMTeHyn8uakGAHYzl8qy
JIeNu6bGhSnJpCJU8SEFnFCp8aGI72W7Hli4h0mjKcJk296LDjBXPpPAkFbaB7jt+wuPKZceEuLx
TawWWthz2Ar8xpqdq3wegnhBcZAIz5mUXKuu8SUpPQCuedXhWbm1OIksMWzx0ojBQ0xTOAus6g7d
YX/f8rDgDeOqfSqn52pTv+ZlDpWCDNUVwYOsfeER+5IK8WNKG9PGiBtDJ56zN2N61wXtYZn6UBWN
D2ZaRDBkLFUEiEDUMpJrUridankS7F/LpAKKxt43dN70fiXFPN5w7P5GHQ/wii18ZVavI3cEawoP
JCm5n/IihoOC/kee38gk+BWNGRgAv1LlybUnpk1a4mshzK+K3B8ZouwkEBHCbJcRwRksYaQYZdvH
gDv+b59urXciZAfgWDHFmA9ddHWElYmWlWiKjbMs11QIPvxIqNJ3uqh/BMKvbE3k2tVLU/cmc2Hv
raHigY4Z6wk5hZzntNL3tcaIpWLpze5PUnaZol1Kygt8g45ueZA0OPRn9vmLVn4Tp3KaKk6oQbmy
5IzLipc68jq5va7mfa3NqAL0tWD/riVBnYnfEQI0EUQcsKpsP2W1YBvF9qYj8phHpcC0RlJ2qlYD
c9iHijQDGyaQZCW/paUijtVkX9Bxw5n3i3IyRMCAa/xkyjJxN/zPlCspQsWTVZP11K+/VrR9lMSE
2dOm0kKW1n2VKqxxvE+rPW765g4DWie1Bwo9Jb9DvPo4+BnkKDslal8HLkekZlv+xbp1UvTufD8z
02zw4kSFZssjy6OmvBskuxJHCxs6OZZ15+TW6AFKPCbCHDKT9Sau31pnClOt3/mKdF5Kf6Vme7aq
/rU2o1Mz6l+EVN0bjfrjsMzwuCv9qxvUt4mGBxftU5Ympz7qLsL2PgyIfBX1scuGm97F4czDUtDm
0Ig4W9BiwnFcX2cp/R4m9aSN9PMNPT6lupLvhIx2Bxulhyoisi8a52MFj5Q7o/JHsd3rDQfVIIzd
EVleHSLsWkMhRwRAT6EUR1G6H3N56jDRV959+VTlDOlTb14Trf/K9VWivwptSVpeO1F7jNXBK7mi
1Ug8wcujFz/vaFNgKuDQ6HF/BKfCqr5NryLnyFab8iGb4sciYbaEIfq5mxpHIpqmSqN7OwK6do3E
vJI+dANduyAjQUSru/KhFoNjd38KZXn6ThcefRGaRCmBupGs+glC+UYkzPa8SOaJrcNvOio7q9Me
GSY6SZlddZ6VzLf5qJbCBKZ7UUzrcTMQTieg9cxifoVFRVOUcy/HfiXQDxAZKdwfAmsh7yztudY0
14ow1U/IEbMGdKRIJqNABLFZDpeumt/uD4pMo+jLlPW50uPnqA2lPrm2LITNMP5JeeU+2kpvzNTH
+zcrNvFjW7Qv4jiCbsh9vewvfBO2K9xzhKOFIKE29uEDfqp7hRBvH50mHxeNEXu5kepXaa2fEaUh
hBQGjxqDg0T7FGj7a0t61frsymb4mWjA/WrS/4nnV5pdBCl/9cPSMyNQH5VY+xq6krA7iQ2duJ2i
aXqVV9rHKWEe7lyP7r00bVsu2maAfLV+KMsd+sIK0nNEGS+wUDk5G/B84Y6n3mYqD1c1iurIzYne
3Op618blaYpNjPhaPfgdAZJehpIvpeicSustaeP2XCz7eRhzl+yi2BWzEQiMTCIS83rSsvUeeCSr
hhYbFF9E9vpUVBejsv+qwvi77fD/zCT2n7ov/z9JmydV9T+W+fxb9VN33b/T+PD7f9P4SH8xTJGr
3xLviVsUwv+wfUl/QaFDtjvdpLvQB5vXvxP5aCa2cH5kKLoi83J/t32h/1EVTby/kMTfY9j6r4h8
pL9yVP7J9sVtJ6M9QkekW+hkZPVfbF+yVQmD2uVQi4QjD7L6VEUQ86HgqCQgGnR1gYQhjgHnsBGy
YvddUe+0fs/8P71GmxAAbh1CEBoe4709Uqf6fB95ZZ0JW62hz2FBLlhVFUxQfDDvXEJxHn0rztgq
McMoG6aVSslYnDsfw05H0EKsbac0W2aHni1hfKrFmHiZvkux+1Cm7svazlmrQTdar1FDRJDBlNwr
LMYOZhp2MyNPUc1DKuwIiLpTVOCDam0Rr4LY/HRS+iGoclDpqr+2Fqr27rut5+OcBaKRXUU9UXxA
ENdpHNDTtd1BMsu7frrmZsoon6TxvM3Zb2QVEF4ZZ9cxW5KG+pfgQv2Ut6iYZUNwOmEGySsPzEzI
LAk47LOrD3T2SUP1InMJ1rT6ygVTCFRhKv83dWeSIzmSZumr5AUYzVnITS+UqtTJBrXZzDeEmbsb
Z1I4CCnkleoYfbH+NLKyEZ2oKiAbvalNIBPh4W5OVYr8w3vfO+hgeaywVBDVhaaKHqTlPgtnzhTL
N87AVvdUvJU0zbuUujOurYWZqQcg0PylIWxGq5tue50qjGb1EmVERFEWnkmiPFumc+iFpumiC9wx
HNiNCagu4oVY8vQpon/nNQ+e+8FLtpLHdU1p2iO/ibrcbB9JlrlYL1befyel8dbMyt11hWLftmjs
Hbn3rRK4AQWFVR8ac1QonUedjdK5pFQLW7s6FCvCT0EBJWsJqm4Kmr9n+/7/PWL+U4P3X22o//O/
yUFkc3785yfR5neV5p36/bf/8bc//+f/+re/Cg+v/+3fTyX/D5dDiVf+T9XhVfr3d92h/Yd35RNx
WtmMJjyWTv/nTPKsP3DFYjjlFCNT/U//6j/OpPAP7vnrUUXr7Ppm6P4rZxL+7b8aUU0z5Czy3NC7
5mg74p9Tkk230BV5xB6INFIi60zcQXLfQVN5Tpz2FBYuqhuosIP2jn95VP+BahB7+H/wJyOttF3E
WWBn/ukszNu0nRl7ItWfWfC4gFcLA85lRq+xfqP7OFb1eMPQeVu07msyO2/mtHwqd73XaULbd6pP
METIGLKmU+jMF+HM9+fhEqj0NhjulO0eiJ4/guFLHXRTzjU91wgaLBvNx3/9FwGP9c8PEde6C+vD
sXzP46P2+Bz/Kn9US0q+XwLrGHjGEllWETeaLlb561tBOFXsqvALnC6jXzFRPtTrcfAbAzSP85Hq
8YtI2I2rezyzTOqiSDBuOzhJ+V5M12m00N/TqCChJdLi9yWeNDRytEfXkAIZHDKErZFMxGeaEN44
kG3vOtU5d/zfaQjLb9DXAdiMX6RHOsG6N48DXYGtHEMMMeb8AyoQE3aMdEH6OYPHRGCFwcqo7RtD
EHTRfDvvXvMwm4QGcEHlGRLsUXkMYOxrnrLLDzyOKoncnhl9LRDohd+LyTk+ZsaZ4eil5VRdlVu8
5qzJ7t1C3avhi7Q3pjeVNUY5U6MItCZhxuIpQKfHLQFxSIbfuaqPXbWm+yYFYlJ24Rvx5R8d2KeT
EeSX+dF16qgeECsksmUQHHQnJhBzxMQZ/K8TjW7GWlsixgZ9sIXv5aEEmKv7YmC/GBCtyZ6xj0zE
lnztk8M6dnx+RRme8n6Gj6LZOwkUXx2LvV6iAwvtJo8rFkKpW7p7tQaorJJp3RoAvngYR69k7ON3
+Y0aUpKO81bdoausIyNPlr1bg+HwHBmnUrOBKcplV9pq37CugbS4xkYmy03no5tri+p9UTPGWZAL
kdcvoJa79VnmX15HpmTopE8hqXPMZ2j24aBdSuZK5iCGY59izKaG3XhjRwWQ3dm9s2e98Tbnkvkq
vJxt75tPuWKATUp9cFzlbl3i2CFc4Ia1O0GUQb+C8A7ZaApq94n1XsGWPCJHmclDTdS2n4jdEnoM
3FA+tFZHwSwjBCfDvD43GgVWHZQPYdXeVGn6Ra7ex5IaPxKPGRs5VTsCakk495aD9L6JyA6Al+Zq
O8EjbaF+uv1w8oTcG0BQTaN04E6x/QiblR+AsGel9VGB549dJ7sbZAqqMj96CSDHVS9bgp2eZE0d
lNnkzPVi+aZzITrYsjYLwuWNuKfceterjxwRazWjV4eI7jBNWFpOgjZemf7W0mdS9vpNI0fSBkg+
pNbqs/u081k3hjy1pcXeRiYvVYB9Spb1ZjJozfMmt+LexDTrLNMhTXCMkEFwYc3kk/AbeLgkevVR
BhAs00HDnSALgiiRlbSE6tMbXDdyMV3PdX0Dmr1CJGK+p3BwYcqzQZ+Ho9tO9rkvy9vObuzd7LTv
rXW1krEx0F6AEz7kO1VXuN1L7f1sStQnfgdKyBTNR2U6W9c/r6NAexj29ba1nkJEk+zdTSxFQXfD
0gLGmTYsZHvMdtvr/mpASzrXE+1vVcVJsM771gcz7HdgeFvspCrEFtK6UM5VgOaA9TVA+2FzfTtK
zSw5sRDIte0ci3M7+dRZ/sqUhC+sCUcPoM5yHgiqUI7PcmNpngAunkSTfK8p/jCCfX5VUpOUV3Vk
UbAkjRTLN2Kw+r2TOrgb/dHYIDbj8ZGwuSY1u1m3GaICvXRNRKkTQnIOKzSSCDGe0pZJp0NMYMK4
LuqM+UK410aYyxOqR+fYTxhOmmHHNwMcWYLU11pYrQTueJRB/gyIlwmbdMC4JON2IMmSqfpXyfQL
/rflv1mS79ivlpmdNETK6zcm+6IegZ8N6n5IJRzw5CPpLefBTBmWpuh5ttpP+sg9udX65owNsprC
FOhnHrx8+jIC2MQAUj4zEsCjInnJXT7gWqDYBe1ksz/0GQHJF8bXbJsn8s6ZLuYz0ne2Ww+maxRb
LIfCxd8ZZph1beID2ZNtpJz5VFoxRpWBjE6t5ftMws25R6/MJOGhXNo3T7QseOglGFkel/bcjySc
G5l77l7ILKz4PDezFb7WDoLOdmk/dY5iL5OIiibGEDV/zo1ySZIY64BNE8jjyApepKpx+8Nf3PqZ
/1lY1quqGkQrRYiyVndWnKDOkGu3RKUjT33gjXFn6sdG4n2pUJAQb4yIYFwOaHUPUyU/eny06J0N
jH0Nu+7YYttAW22+iKL7Hpzqvlvq45oimxBJRp2AxKxr62O1As830HQjUQDqlgdbBXs5LgP0LKCv
Ck6NzZyvT820JsdawtoLkwFigjF00WDLTQv6Kda8h8GatKcukUVMWUcjpz7YDH4oMzCiIKPDB+5+
JIIGN0BJQ+Z2PspMu2QiN0Z1O/1o61YfQ5092KUM9nQYN+Rxi525skcO5lNPCEgmSK1gAc8YI3/T
ZnY9CZC0yDlBuDVHokRaPtXVo8n4mBeqjm1A4pvMcL7ya05um557wXIbT5MRPHNVRqwwo7yajsxy
t+6AnMOqseAF0oWXu0DfakgITnvXQNThXAo+QZegggd3GOuNr9xgMw7IlqpyyWLLLYwIZhkv57Cc
3BYMvhr4CsHjqXZOe/H0pDe5ZbH489nNFB2wBGF8jVmYb/1FB1ESiPdBi6cGkei2rpszSPtNOL1S
r/F3kehl2bn4HhkC9kyk1NqhPQ0muss0PXatfmjHmk1D3b5kPgfJyLzSFjiee+577jZwlNPCrh3y
Bin3gEiyI8v1d6sUn1Zx007mCLh++JGa1qXXnCulyO7Wllzo0EabKwv7Z5rL8sQzv2J9eB5Qze/s
GjTQwGwwcYw4c8kDAS/6baBaN1Cycf8bJZbWmcsimJHCTK2S0VBkI1Ojvc0UcJnvukD1T7m2yQ1j
e8K0msLFLtF5JXTFy+pqIiDEve9JatxsuS0cVnlBieB+ECQ6pM+2Ez4ZPTuBOZOviFBR6pE+bmbj
q1CBh5LP+5qFwCk7xHbj3dcTcdJ6/GkJnexSkmDYPZGZ0SCfdMrmh6dhkqgcKPsMOX8TrtZViCwf
O9lH/jzIXV+yviiMT5IgeC2FW27Wo5mWxP64LKeKnOM+mBnZkasu9dLsJzu/u/4wdpDsswEMt2e+
Tp59DzLtrR+D5dC1orv0cOcYpwbB7hrlTOni2PEMpLNfZHoW3JD7weceM52nvA3WM7qTab9kw8vg
mLBN9HAIywkd6pKVYAnwS2Kc0VLFyew2233h9OEWUCf8AFbD8aTKdz2X/lOPb9yg8PE8Y46l7r0n
1xITuqbCvuUkeSqClAPZIodFyfnojcSyU2y/DZWp4h7APrLh7jlz2Wirawa0X7dooJIVi1b4qwWa
tRWhwkxBSs4p911FsrRydj0/DayWbO2pMGhE0CClm4zpSrCiEbAc9AMOC1tww7/sfK5fluR7mPxh
T1AUkjt1DYliGG+s6e3SeQq0OQr20SdDoE+JRNfDdZsjt89UvNYz1/URPQFfNU8vN+sVzNx467Ny
HeONLFGGDu7w7rpokfoiZB7sq/7AIyOOpPT7LVHl56xIaKW8yChDFJC6Dth3Vq9Z2Hw0cg1g37yN
WRHe5Ssue4s/LQnTr1ChDSWE+WfhFSF76LXfpXOSfjgklcNlHy9VGXZno/RvjdJ+4L5b3zukV+1q
1pEnsXZNYUgyaer7pATbd3Vr4p/RbnW2QpZRKCjYabfDoUkYTC2ZdcZwhD+aim3rmt2nOTsLHR6w
r6p1qIGc+cnS4hbY8ALIv4ddq5B2seJEOdISN26FVwtAhAJrFGhh0DSQYbQpEiKm0tx5WtWwsomY
T4Vl/2gDmzgVloUd2kUSk4Nuk9OCswTEfaCrOSTOocI4E0h2/fbPZXaRjBaMg1riMxy4+BvZjYp6
vmCjm51p8q7bY7wJ717ieUS35AfWoZSppgnq1aCo+/MfJFSh6/MaGB0zBvfZ9C8TahC0ud5mRpDl
Dkt76+sPdxyWnUiXq8H9EJrtS7WMWHMxoJw9Py9pQtb9tFjvJo0DQWwVf9fVeO5lB4LfBRIRLiG0
WOCJqmBONbj1w2L56SlNdRdZ/Dn4cLjmCu6C2aRMCgoSmsu275C8Jy+IEPzHpe1fhusabjJ+snG1
j8K4SZtqPc+r/9OouHYIogLZdA3aqly8FXVNDtLUTvd5vfwyQo9RZUdyoVrz8DTNfXhKiXVxkPjH
cl6TrT/3SPLy+5oWgEWPG4M83mDxqs9lyOCUl4d4tSC2i5mPUJH1AaF2Lzt2MPOVXT3bI3Kj8AJZ
1mZRrrjnbXl2FQoC1s/mfjDXD5Vk3+1CldyyCqCPu+b6UCq0/UCgwaRvpFmhDRAhO6ZhJqCkrhCE
aHC0jivvQM7JLXk+U6xGjVXYWBFXBmLaG6Ytj5m6Ck0FCRReSipM3hjvJlTNPRNcK54cpz8iQV+j
KS/rY07s84Z1CvoGX41nhn0ZKvzeZ6yH1KFuFAV1Msk7Zcl9ymns85EqvxwokMBflpMjdhOdCZYD
SqkFeVKStnfeNL0NoXOxeScx+GUX8s+KeIbFT3DDFNcOUbQ0F3dGGDw7Heh+kX5ZRL0HSAor6JOT
G75ZS/7TXc3y0FouDmkByWoE9vETahkXNmtcwJcWr/BVNJeMFyNsIQMBXqYnbsjRTqnMO/Yb8Pvq
0QIjMx0r0+TcbCZ/rxw07TYG8Wr8WfLBE1tNxTc9O+4g7inxyH1TZ7UYfTQiYwqriiHD4lz8oPkc
Q5FFk0fWmcuk/qlE5G62A/11iKYFJ5y33o1m9u4RdULJZt2EHYmtY3YNzqxu3E78coh6Yv5N5eF1
EK56y1t2rjRP6bQe9STKyMgm866c8Nu0uVnF7RXL7Q/hs+URIuLlEvTFKEE9oe0a21DuuX8A1dTV
ua4KE5I3FUOey2PSNOqj3mc+FxFT2Ce0qwe/yy6lnp+mbN65ijs768lzFL5526YhD6reOlCNI/ua
+jwDTMWbhDh/pc0KOvcwedgl+TJsJLLGvUEGbyMa43adFXL2Ir+TxYjPLxPhwbKG0yoM/4wGfeQg
PRQot1OMWZmb0dv0KPSNjlY1aIqcNZXLE5L9QQlKSQro/hDAdS6C5r7sNNcDxlhKh9sE8X7V2k9Y
WYOotYtvLzGeLV3SjF7fOS/sDV7VYbrJj+aQkbrjp2Kfkwt56rriru+uTPHRO5hrWdI+m2qrrCl9
QQI3n+rOxsqRtcBb097f62S0HydpHTKcM5C8jbibpftYOP50xC5p0WYUlP6Vem7zKX2Wetzza/pu
VpegN7wjD6uMVD3IzTquA+no/KKWnn4zXFPqEzaFgKxlfTc0A8ob27hrVyAB1jxs06lWsTRAgSAW
vMDJBVlRlGS+jeJZ9GF4VqPYmnAhLxgrSepyy72b9q8q1/Xl7/9I3NdRtlkkSXyz4VKTp034VOmc
m3kO7lcbS462qymuJtyzRBtucgK3j8nU/Z5L95nFFUGKoYeBLegeC6IMCD/BN5AF+jmEFYQlY2d7
lth1Iey1wnZ2gdG+S4eX3yMMl1DyoUcaN94shbpZQ03jjcxyHewPfx5vvaxkSeKjcl4trvESQ9C1
3mnPDETsTSFRYxgC+WTV3626aLYsgtOyu5Aw+N2q7MXTwxz3SN+3OMQpB9EgIB/f96n5ODTnQiqi
dIX7C2W1F2EwNJ38NjWZ6bUL2l7T0CTrDcuhucYh9C5FTHKtJD7F1aZ1fcMbYR68xS9pLa5q0bEz
d8tAQ5a0a5yyZYuDQea7NOcJ1bMVW4bl7N1whkLmS0hKmbFdmRNWNdM/t8rJDWq5u9DpWVTROYjO
iRSmZoQZ7zaac8I8hOjUo3oqT3VF++pKrMZDsuDv6oGN1VDphY0/2ly++DcyymfyAkSX7exFWwiG
eUXyWn0ZC2WCamY0sPUzOn3CmBoP6eTVWzYPjrXz7WTAeOtB5Uh31aI/mfPz4lGbyD7D+Gz3j97U
/XQt7zpTdXe5bgCiLN3PgdK3t3EW9BpriUFCkk8cxi7vIjK/moPT07kJI6vPeU3SKI6D7eDZvxr5
2fDH3glfDhsCmwAZiwLB4UrzxczjUqFoYcBpxslOOBzO6Yhdo5uxsZ8tTchVziSJDeYOS9mRkVmH
dt804iJn9uBYJjaoMKqq0ufwTx7XqmHKZebs/Dx0xlLdhw4epsp0+bNUfsnW5dYrMDPJmTwUuxBb
nA04m2rnNdDhdxACawWO7X+gGqYsU8kPfCfOZpaWjYOe0xBXX1FPV467ZiN6fch97TPclTWy3Ek9
kHlzQmrinmR9DaUqguCW2MeD1DjSQslEEv47alPG75tW0itUhUSE2RznAQNVLrkzfB/yjF/gHDUL
gFC5jSEXNnViNTQx4h7c7FaS9LmFWB0NbtfdBL5PTa/weLYvS5bVJ7HyoJnDb7tAb1OIY3ySxmMw
osB3GuiFGKCYKI/FfpiQVa6uusmcq3URDT7OMOIFJxJ0KtBBrEgiMW/mNR92Y/Fat/R+eugAvuXz
vibX1gsYyKQHJ0/zB2XWjxj8sV6X6Sn0g+nsy/2o9dc8Ez3mF8vt1A70jmW9HBzXOpiz+8NnNlZl
HgdYWj66DQZbClvcg840bas5Z7DCzysHa6UpScGxbnJDfmWaUyHECCDSOY2CHA9TxbbazQnhuX6Q
q4+0HYmDW2YvpUihjpbirgNMHVFIFniz2wYAZDjsCzsjknnw32Qd4mDAoVY6XbKvqhsnzvPWjH0m
vVHVl7czQVJzIoJj2+bvVWWJo0+eTVUjlSVt5+yrBXojh06BgGKsnrp8cE/DWj64uCEeIInfGT3u
rNH7aXUKQXdzGQgIMxqBZj+M87SmhEV4n5TrrcwWpIfNL3v0lj3UfxAua3HqTZKyKmTAhCDT/zuS
3FWR4epbW04Qu3IxB3hZtKRhGVExihFCRM2jmochjfNE/VQYpgLD5hQIw5jwBJsb3UXt7U+XecXK
J5xSsJme4XD4hP9qvlttwXio1KRNN0Pq78G441avRM1nNbaMk4xss/T5GVVnxEpka4/BXeM4P/OR
0EgDlSijmHTTe75E1owVSAhq7tb3rUjUKK7Q0kEktSkG2blbG7ABrd/MG6wiMnISrO+MenFsKnyC
7q3f0QL2AZOBKh8JS+NX81qzUJ4Au/t6dG9CCsGiym9lA5+wbeuvfM67mIvuLWzRyiVzj5I/a4AD
Tg2or8bbdxJjtFXy8YTml6e2qBB95PF3BEkeytWE7JrzWI1MPfbOWsB/A37ovpk5jazpDJwCjfvd
++veACy+57vPsImsUDoTNk+TGxytlQa1ntEOWoXYaFdth45punAVCFuMMAJYu0o6jrshf1zWIY9Y
8HE01is4J7c9CMYBTUhCRct3OQrFNN3W6fDWAJeniOTjg1nB7tZCbHzoDUFwz4yewiO7NSosq45N
cm5kr+7xhN5JqXEausSj2/W3M4SvCKC3EvPQzhI0BzamkTVFeJV60xux5a+KsA52Pt5+zvv7gdas
Gce3pWSRuKw9Gs+VbU2qnxkhHXwljhZLjgiJMpZ7N+FlnOwozOwnkkNfsDEaSLd+BTjgt8uSzfvS
My/IhjnRiASLHfPVwipx0sa6Q5y1bQq+1PhMY2JNkYuUxJ8MjnFKjf6HJSDy5xjOI10j/B5IByA/
D3CVWKxbyJIxnROhBEQmITVp75BKv68S2a8yibJfUfo1jfmR5I68IaCZ2SYfw0LPLbGgbjp7vLTa
yjb5bMGOtQtUhHmztYDsbF1GxIt9W+JZOTnFfFwLtCiBGOCXTsw3/RwkRdsZPxbfjDJ+o1Oe7Jar
fXlU2f1cUJeTtujv0cl9+WKezpossdF1IM54qaK8yF6M0oL6SOiYlX/3hKndu417wOtNCa/TO6Oc
WLe0NnPa0j1YAll/wanoMgivEYFzF6I4DvR9OrIXSdCxn4PFlRgKeMGcmQedM7fbKFluuVOZD/He
st4Sm9VC59cFMBLbIDiPzHm4XgiXLHeZLF4nvd6hdifPFCoCip0QZZh2aXNYL6ZFcatco8JPiFm5
JgQaK/lzAeS/6O01yslIa/LsMZ+o9W3TIE57fbZ1jy4QHAzmZlSbKMoJnaR5sNqXtoBT4PDQkYDP
8AXEZUlo4Ugy4EHR2ZNZh9498cd9GQY7apF8P5dlFpnd+iAXZ5fgmdpohKLE2kE9GNqbcWYcPLN/
23iVhNhcg/0IhSKnre52boA3dKG6KFJemAzdKD4a5wuT8MtsXWcLJHUShKf5QtX+aa0xMYfJaV0K
gIjSuWRXc24K5WMuNEPgtJq3g5rsgxe2x2nMz2Y6HMwWkEWdpvlWdjeyRsjjCMZxMzjIdQn2fS/P
1jgCniUsu+xHcUjy6omBVgmqDaH9ti4BT7SGDZchKc5iTCJrQAfsC30BEfISlg3C+MTRu6TG9F4E
8ViVYE+KQ62XR1Z5isxA9TC1LOLG/IUYkC+zpdbwtTVQbBcMQn0dSYytwFcL3IC3Se3AuXZWzGMG
yoZJmesGh90j3+MvtIPfSt2FLX+DIiPrrYVB0eIp2y40dJuma8+yq9zbxb5mPfZQjmqv/yWqHi4p
ogaFxWTbB+3jSuEajBdbQfYkzPLNXLXc9hPoO6ecN/q2RwC2GZH8Th1CJMMQD9CxiT7N+l/EGT1X
mDsDiClRufjv3cKB1gvyvb2lJrQqUEjMqBnqkg2/VRavFZmNR6LSEDr37bFcU3DSrNrjXHcnRvNM
SrjbI0Gc+j4tMGKl1wQqMiWPQvt9hDtYxEFh3VWWcR++x+XVM1yRaL/TOZtTUfLe01EtURcO1Ra+
z2tQq98ku8MhUogNzFH/6I3lqWYABclHJW/ueh3doM3sjODRbbMcf4d78jXLVnpFuWE6CDHd8TG6
yeb9gfxeKq7JYpe26FeznR0MWf3e0xmKNNnFXm+8TMMEXUJ6UJR70R/DVD4iyr5H6fvZXW/tP9Uk
/5LG6v+d9f/fUmOFHuq/0Fi1Q/P5t5xEoP7n77Sd8ubz/xJZ8R//u/QTHpuNlCkIXIGaiFyBf8is
LO8PtFIOGifXvKo8r/Kdfyf+u94ftvBY0Jl/Qv3/TAv6h8wKdRbxFmQMIQs1TShv/4rMyrZcfrK/
Kq1sS3hg3WC72aHpu653Zaj9hZEm7KXSYOjIvp0N48Gsv5NcyQfsVy/WjA06abp3KBJr3PkK0G1V
nZZ5nh8nzsxbM/Gu1Ss30zAwiMAZt1GtTaYFrMMMY8x2VebPMWuLbbE4/U24+Ow9xXrosL5jlcOr
WF15bGGdmvd/zjxJ3csWNPAziBy6AEefwO/cs7vZpDJoX4Vf/uzDGhQFAOipxXC8eE+4Qb86OS1R
vpTOsawu+VBOT0T4scPNJMFFDY6QNJte3auJ1ms1Ce11Q57HLC8aASc5hw2on0AnN5JJOxgMQnUL
c3rywUrFXpFzXlLec0mqY7f44tQv/XUjoY5eHsYNrsczao7lntDu36RQUrXjsrvprRQLmYWP2CMQ
+37E3QuDo0mOLmmq7Fk/UYz+bsv0bZXz9JbVmB3Rwbt5+Y1+/7Zcq3obuNSDMCRws6RoiPLuk7wQ
tEBLOlKcI0VRsBoqZKBl3ddM9S85efWlTs2X2jwSvzuyhmiKgwGT3gxa91JeESFgLvYBwaVRbmdp
VK/lEtsVJLAeeTqNhL8rhvwF5CClbxA+1+FQ8jfnrPetB79FzlSb4bFYgu4grBVSAk2wMYXl1m7L
X22egHIWJZYHh0J4XuadqKYknoPDkHU0/CmZvMZ1gNGIKtnC/3koRZEh0UKdm4AMAZYMmEcjE+Wi
CZi8zSzj62AYTnZKwjnSMXRoyaYefiK7wzLcwOleaREiesYCwb6jtn69kEdbYALy18HdVb6G3z8U
yJJkV74U1qPVTfONJckFdhZY+RPDnW42nw3tZ+c0leFOrI3cNm4GBXdqCXIxagi0MEA0CSwuKBnC
q7heUVIz/EEmIsERMJNngEtXmcSOUxUHR3dXN3q+sMbxhmNGrK9TgCJrKcOZvAqEDAUDnyk0ydDM
uvUe3zOxleN3o0mHbAxUEoRXMQBQ2toNgWxuCtRgN+3oV3Ez0aVbqgwuFlHpvNjq5Pu084nJLSsI
txJt88mKibg49F3njE0T9Ym8IE6a7+IxCd2jn7E+DYeBsYpiaqDYI0RGz5SRZzScg3q4FaFmdeGw
z0SV16bqM1uqrRGUzOzEZO1AIpIdutCeMIfGuokGhoU7/6e8ryEMrmZfHqWDZEt383M1zkY8zvZb
JgPz2K8Z+x2Z+gwV8Fo42nsJ6s7cVoMO9nNmBps1DMtjYK1vYbp8utNEpVOuDN8m/weQck6bAeig
OJK0/JvaZSTkgExbqATbqeu+iC5Mz3q+EMO6Xhj+sU0ns8AbWv5uSmwKwD6MEIoH8q+KT2tuTqvh
69ipO3lEbc/Q1DlKqHCvrhKgeByaMqPyMLcP6WVJtblLjM0YzHja7dbejrUwHoKKMBEHDYNI1l9e
vT6iVK+/rKb67RdMxKa8e4QVAmPVb169rGlPRtqwv0tQT1UNjGfTxhbS1D8Ch91GhbtjfZJkT6eL
krcehV/jTwkZ2QMkD5qgzYpcM4YtyWzvmkOvaUU4uxv6MnGDjsncVYkjtosxOlE1Y2DM9XiCXrTT
morfT9J01znDgz9Arch76/dA5iMrrCXOvbI9+aQK0Si1x+rd6Q2MTYlFnWMhxVhVzd7kWyuWW73J
dqYNr2cCad0MkqRkjLdCULo6Ebf8brQDiNWYYL+WQuBl5lOO5sCc4nK8oTS+betwPCzBdFtIGESL
kTIO6JFOdPlDn2IXDJPiPmjUQY3L95LQKnv51kxWWNnVdMD7DGkx+OVqvOJpMr7bM65/y38qQpjP
V2k+xrukh0vuq/V2ISRtk/V8O/r80U/QEswuOEBCX7uGRVvfekHkZf2z6WhnM+nAQiAI/JAJIpzr
eSbimwkaehMmYO2Juy2ykVqpPsSEidaUIVOS2wg9FyQXS0dKgIM7IhDZR7KEw2ax6U4YULCq2pDC
y6dtWZ9BdvU6dxzt6PFQbJCOYFKWBzXhBMQcR7VyDuGYP8IV1bQ4zsIxWMZHXlAZV2t+Mkzc5HWP
NdDtGcDQNRG0zhYMByiHsfXmqhZ6WA+Q26ASHJbgE83tGV8iUNNuhHXs1D+HHjko22FvY9ZZGquQ
vsmUGZwbRCcoVqmAFVqVubT6LQnpSHHgkkySyVPVM9fW81c26wQloiWv/J6LpLA4IyW9zDg3pizw
YNyQUJ8W6+8MbKA2y18OQk4C7pixrZgbJgJjN7Wn36QBcr5bnwrPWKMqqFFHImDQ+Zdd2QqtWHqU
DfRQwLKfYu1uvSBhHqyrfOcbyZ2bAXr0DWRHTFbfDFcctemNp+ojyN1fPlqE2xURGnuhbcBZvbXL
4aNoMZ+7woNboP80ZMmHyezsyCr4gk+dCVLf7Y+6R0rp+ch764wmVfoAzj3EZ8Qnsh1ph5Phj1RI
0ykZ+HoV1rqf63xXBQe4RPXJJvJ08Zeftte/q3AleUio5diBjzDd7JJo56bouvJpwAu0te0TAaT1
0eJt3VrmONzMu6IvgIFqf4qSxHhZMaxHoRe+0jrG/dBf4S2q2LVVwX6qGQ8lNpJ4WgfMe+aV+UIc
89ZskxvCpU1qBX6mtoMf03evPAmkLxWphVB5SBZkD+1U2M4CCOKo8jZ2DT4rXFp4VJ7zW4d0Oiv0
pEg1y0Gb86dlBocp9CmfxvG76oBFsKl86nFACpCWO8sB+2mjY7UWoDxJc3FMiQ0IiUnuZ68BMNOo
xQ331OHzdnsFBWtMACMizVRJi92X7/QmGbEQryhkt3qSSF3H8iXJMMwbEvl9wDK1GvrvUSLYGYBW
7qmxooEVD9ukzeIPAPJ7m3Yyl1EARnJveMh2iKRnhGPyWAMOpbH2/CPM230+dXHvOW9jocYTFtrz
1LfFCQlhs/kzShei3P/m7kySI1fSa70iyNDDfRqB6IM9k90ExiaJvgccgI+0DW1PK9GHq/dkJg2e
maZvUnarmDeLZADuf3POd/piIvdh3VGaff1hInFdEpPsB6v7u6og9775d0L4yToGoXSHIfxc0m82
s1OjOWDLzg3Y7aNq+CjWP01u87dccNmh3nN1+R5RkM02xIzIbLc+KfIbe8YjY1XIvis0TQGjlDAi
QI4tBmsopkBfnoujNkns27ZsPxwtjo6EwB1NP7lCylDlJu17hdRoIvuY185rjK/W8x77DkZYVvnP
IpkJNrAsjSE4ZXBgDj+Rqn/QhTKNszgAu77947Zld170yl909h2hOwNQTC/FhEwclphfPSd7iq69
Wakj4m6ctfZvLkxxAG1jJQg1Gcw+CN8MdVOYqGKiW7/DIIQevZ4D1jpRfJMYIpSdyM6+Kk7AMNOt
a3sYTPHdEid6UV52j1BpV+GBFH5ygx6U/cZSfsk4AIauZ0iB2e84hHE/Sga0qHd8RqAUSAUTrW3N
LpmOwrvvmFk5FNzJJBYkTPGnNMW4dw34/rmPOMDY+7nezZyiDMgJ9+qQ6LaZ9UFqipuy1wkGwieS
+CGWxTqU2VjugP2TkY4jvwvV74pWf01DfteaxslM/Vs84IQgWLjcPQe5TM/Q02HQLbX80gnrO+Wd
465EZhADv/fz5CXv9YPRArjy0A+I1EhB4mAKGNDQBDKFnzPcYcFmfM2okMZKMcrzoWuW5jLtl0z/
QVR8k7PYrCn+EJ8cnBrcLisRaBY1L9QKShDRZ8y3l0w92TP+ztUKJ1bKFwk0PKj0Gd4dkd4yOmUy
WB+0iGm4/lARbVNbfeJ6+Jrb9DlwGT0w1NlQC+ET7xM+zNL84JR8WOpWME5k5oGRbTNEvncyB/Ex
Bn16NqOPKnPmSzHYCEMVe0irk1/ewjyIg5v6PQo9BBVUibJmZM4UagL9U6UEzNDAbpSbEGPgZL+D
nq/FVE2HhZQxlMTYHlZZRZY+mtzzO3Jcz0FQ0Foy6DUKPw095reTYOHesVbiB6/B7S6fBViJkPH6
k6tWKJ3BtKjpQ2u0yRvosoTk0wSRHn/zVAxwvRcu0NiBIFv77PHHP8SwUnlV/bFEYLDFzO7voudu
GW6btLcuru/W2yy7i2du0SwQj0ARDqXDBC9tbivYH9wUYT2VTw73poARxtCGx4Bz4nZamIx1dQVF
RLCbsH3vNorQFpkJOL3R4WhzVFYwnNUved7fQ0X4cmb2QloFzzUMvktsyz/dAntoiMc2bCNWQo3B
Dz7QEpuyPPRR6uPjGec92tA6a28Nd2FuPAmWyxyHt0vAvlhMr9AK9VPNolvnnbxZ5tvFZYLZzcTT
FGizJyjl+EPxAPWOd6g1FYzTM3m1XJEeVFklx6lzom2AhSNUEvFSK+Xfyo5dXPWyOpca4md+02lj
XgegE/O0OdnBkKV47QitY6m28XX3gIEZ0HLdHXU8AU2wPEyZvOeDsC5DBQkbVwhkvMX7Za2TjMPt
AP53PzlQIrlmIFYUw54YxQ3fGUzg6EZUFglt9XBTEnvFyH08LWZaHhtc+eFCt0UaCd6hPy7UYH5u
AQMCed1szsaVFUEMicVpwbBiG8owY+iWzfhIPbqqdPLsGDnxexRg2bHS4DjrYdjiqvthzWRRQcow
M7haq85l4I6t25qZTZrW/GOlyesk6E7GjLu2Ckgb5p0GqJLoL6fjAhqpj7eT637Yiyz3CWMbeujq
HtIZ+3P0YzshmzcDEfzY0m4V4ylrbDIXhY+Ak9J/35FmVJXlK2tZ1k+dDQwEc1beHQszh9zAgtC1
qt8oBsHDh7f31EKpVu7KnE17nij40sbyWyMua/2E/WcN5ROMK64uuHnCzj6CzFnvuebTqtg1zvVy
hEh/Mj0EVgxnwI3E3slqWWU37eiGhrYQiNjJTVISeD/gMuHBTOrgo3KDblu7ff08+WwUlU1TUpc2
XIKiTncBgnauqP4nTuDfaZBU5kQrxHcNTjzHOJTX6z+5cH9FtVxG+hWu2BHy7EXqVW8O3GFTBPJJ
cXDZ+cDAxhQsgrqbgLsHVEz0a3bOg1XSPbczipUxOAYtem0UVCNtXwyvsnjGJEurMK8wtah9g92D
uHvVYbCdZcXuRrezbn4gQx+0mlycW6js/LS/8ltAJUWORpZwP80p92zwDAUW1WAUgHyG59HTW9X8
OxW+gI2T5t8tHpEDTTEVcsdCLCvPQhmv7Jgxo+XLTWBxyPayODfe/KJK+KNFhg6euGiYY87r2D2o
HIIDJ10S9tXMEy54whakfBzfb3zP2IVTG21itcSbYYiuIgrqk158iEgqO/Ls72tjWXlcoC/0/DWP
YkK6Sn1atQg+ku6osP34qcm6d85R4gQI5cWkuSNRI7WDHd8p9e37zCEqxfMWa7UPloCEnGot7JKP
IJrJHxLTHCaNTzB0W2yG+ddFXb5PKJ6QOyQHZJ3PMULGI3a/3NYnbRC6OGELHBw0z4HnnQeWj7ve
gjFYtg9NZ5qXyAsYa4lya8fE2USQDPCF5e65ANGgHQvlLKM30OQbrjU+RguhjmQfvG8aMEixLyC6
1uxiqNib8IrtMd6qeIWSg04Fdm9DJ4/zg68TbycKZ0Db2XE5gGyq5+pX6G9T2SSpFX3+GEu1c73v
1minw5DRBPj4DQHBwvYOMr3LVfQsnM6m+U/fnSR5LCWaVr/x01MGatSeWY2nII03Q9tEWyfYR11E
bczvYdNGhE70+BqjK4MkyahlNWkxKN3wHREAR/EY261guJfCkCk+EbgT19aQhmrQhuJlRW2aADeu
C/m5WDxLdvFiLXi0hUYsMfFdZpZ8pQWj+C5PQ7HuKkaHC5BRlZ2YXWjmfQPfrrjmuBMCwFvoaI0X
i8B3dETuAXB3RULCdZLJT2v56rYa/47TmpjqZ0/OEJUs8W08Cizd0gkLYVHzcQwclwjEQXPfFXle
hAUgDNIEJ8+r9nJKYGEm02csO5yO9BBOKv5g6fA2HfCLTeIWb+bET1yVzWff2TsLxrdQPWt9eUYD
AraIc3lbrmkSXmX8VKqLdmPxqKVwd7qBu2/I6LZEXbs3gn80Fvei7Ya98qv3NA5+UrTUqSZbA0Lb
Wo4xssRIsQlU6dNR9CDzJN3T1Jvg/JrLsgr5osF3mNbg1x9HsS35gOBVR0xLpl+fO0TSRPlxeXQy
/7AEDBVdhf4gEOvIkP+zOBmaY1BWe4MnJBQOq8WhjEKn4uLlAiZUqIufiyV+Ezw9uGmXj6F1Xnlu
+YWULP8bzVbSnRm+Lda5ihBrjrJ/GynqAqZL21iWOFWrz7niYazh/2cmaayQvzjbQCAGVHMOOE1U
RZ2OXxGGUAw/0oFqHnf6zB4/QeWWONhK+CiyuMMfwsgcUkK4SDZYA4KMlAJILD0Zo74HyqlKMu7M
8bNXB9qHhlnISLenW4XW03ur4+oVET03BAWlyJJ+08XOu21QfFBOs2ZWy3vXGrdStHdAAkM8ntC6
xS0tDjuv9TmVA8pW8CcgNynDmv7c1/LXMWjHxWCNu6AcT5ObIhFAqpcZwUIIgBOH2VRcxyaOdpPt
fQNuRzFvkiK4xLT7os1BrXnfaf5sgthHjkHBMKOAaoi9ITjPsBENsZCOp/M//5H5azwTr38Iw5b1
XPq3WCcwrZ3/RF0fISh8NRr+4kxRws1Mf+KAsac7JS6+QR4Ym/Nxljt2x0hl0EuGGPUivLYQzBNN
AyyRjQzEwro5F3I7XWQaEOPKWR+Wlf0WLM7TMKxgP+QLfsH7V49S4uZ4BYVcHCYfy8bkkGEog4tX
O9/5YM8IaxrB4dhcWu7zjcyH5zSYnqKFgU/pYldUhI67ih7OdIj/Zakaie7XzNp7ppH8DIraFhEk
9xa1BMi/77mDYklGURhnuBCQ5361wH230egR9OrdyRzaIGBH+Oa9vE9U9pSieQrp9uEI5/dOHj9g
Rz6wV4K/Vcc9WHQexq1TIk+s4M6FcoAG6Q388tlnmqonA8fGNyv2CAlQv3TQuGObmfGgorOoDNR0
bYrrTxhkqI3gK/A2Dx3aRkSO6JZ8ZeJ5a4Lj4MsHuy40UgTN+2MZL1LylmtOMx3wYTUVyG7LxAIX
d9dGV3oTrPi+Er5/EfQvGoBVbDQ/ILi7bUCoYt6zt2qQ1eIhSZ/8KnlCeHLu4/wpC/i9TZ6hti7J
ucr9O9bjQea82eRv8DeWivN6uf0Hjed26gfP/G7A7bZd7A6s/qsxmxC/3OHT98sLSt1Xq0ety7Dn
E2muvTFsNAeCypUAsxnJN+PAvw36SrsxfARKpUZYijAvz3ZlLNODgEId55hAMRTucYvj2p6q96zh
pw0S83cdHbgMTDfZQ+yt+jnWCFtihWAweAfsS59mmWERGPJHgnDC1svfe2qnKmOL4TkloXdUyKxR
Aoz+HDnVIH5muPX3y8THG0fZd6SxrdOycaLPf+uaUFejGT6jggUf7j8qO1zVJZx+v+eX1s+412LH
vbXa4dmLHk2qGKIteFIHJiMbgdNcpeq3XK1LiI1YIvre1U/Y9DQkDjL2Jy7Q52vxglnWSs45rPR2
VaWiWdlwDdN1QAskI+R9kTLbBq1YIU4xCQN3hUSiRToENbPGBY49DK2E+BKFPro+Y8qGewMlNXx0
ZDTkNgEh9ICXRr0HcTZmE2Tmeb1f9MUw+aCplR/9IrqnGCf4UBZXDcHGKtztHOQXf8KqmaaIZgbo
pCG4tIvVkCqinR+TjTJTwMjA6h6dJ2ENe89AHDelLsrg4IG0K7WFXGxtO+0dfPQ6FBblEgpdPxlm
9hkn8Z2A8xcOC/eklSGP7gKAZqQ6utWfeuQD7r3yt3T4h6Thq3ZGG24WN17MhzE2fGiLmo6E3/wF
ictLMXGhmplxEwzZ5+Df89Ei8xqsYmd0YO61kxyZZL6yCr//z/fHKZOQ3qNFpbnp2uqnwFbJ2mki
ODxw/swzd5SKZpQ51j5LVg16T1nU5w+Z/O3i9G++QKGPQJQ7bfq14H4Em/M0xsV7XRIgRb3lI2se
T9QW4zqQAKIZI6avIT40c+hJ6p4h4bcsK0YZ8dokG591Ft+hlu+2aVpwQBnFrcwwhXNzjZRX9m3q
+3ew/sM841e7FAlJH8weHXi6SM74C1lrv5uN8bZYLmH0gLRp1qnt0C9TaKMWnkyx1QYZKEV9gb9F
JmCzPtcCR6iZGDcTpnZTy/dUclpjOkUP1aXnOXBuJ6R2qijIuuLj2Ak0z4kyuHxksgsqLn/ZLJeW
7AnCHZ405hh4qSzXCj53azY/prrPKImdGRMtT4PVzieWBSEvz3s7scbqhMIFRgM3EXdUa362xMhA
slvlY+kRxAA4PNgHz1EyXIaeN6keBkEOovlpzrAzTOzK+6jg94zxHoVy/ZT0OVTllefTchlVFtBn
E7puwf/CM1xo54ummWY+J/zFx9YzDz6TK/4h9b1vO4JXkPWc8NbCL6ciP6CYnhW6nn9eV7bWNoDC
CrtDXz5JVqg+LJXa9x6GBMl0HuTJHvXlkQW9sdcmzhbF5JwJFFYpiYOrZwU2TQbOd96X2a1hQeIB
iRZeeqQ6B42gnGY8IFUYw9d+TbKIkjo/yXcPaMs2dZLXVhOXSXe27SaFwEoWD80oDst4X1ec8nEU
/ykjkPyJ/2Pm0VM6tPfCrk26INYbNd982iNlRIW6wy1KTmxAi5wb8afvkIJQpyQH1Kmx1fimMlSO
gSl5atVwChbkrGBQ6ZuE++Jj19x4BDLspNkgguvJIGkj9T3O/tZk77CvxPI6Ayw1UMS37NC4Jemm
MoLnJ4Bcg7y4wbS3uyAH72ciD82eA8RCKVQAu8Iep4ejVtkdmvPHgTwzVGDI1KKwXKL7XlJj2ziy
Zqrb0EvvbMVIvnRBmCp5k3byGqjoTjfiUnVch/l82yew61NS1ETFKAUTDJEVF+6wXVe6fwvpkXZj
DtPWei+EwRw3wWO0WO9jqvH+SHLyqOo0sx+zR3ZnL7zFwNH3QfUois44eLl/tJDZghkEruDRM1d2
Q8NYpBoPIi7QZTNgONjLUuFY7p1bRldfHXup0PWyJ41+HAEpI4lRBx+Wwq7a3Fl2p+kX2IcaZJww
tB7bs2057cEv8HJmw7syXyb6e2zUDWp7XkZX+59Oo46VJPencov7ebJ96MmMO9xg5u2kUstsLH0W
wR+WZd9b6I8RAhM1QpHq51T7gT4bYGK2I3l/oIE40DFMkipA2+OT5uSvyXKuyJ7YW7918dJvCyQl
R8LdHtERXA2jvvYl8rWsX2KWQOU2Gbn11zMX8xyHb+o/N2gX6mSgVcbsDoYYdGKXtYwO6B379muW
FCsw0YcwkNGujArSgEt28UWK/WQmk2an/QUP1R9TuM5O1iYNuVBJOFj7tl+mbeodC4cTr01IUnc7
AteVNu9QsJ4Mta43k/kxi5tzoxmatYu7rWLzoxoTqjGgjQw5VtMrNadbG5+9HjlZwYUgmeDroDQ3
9GCnXrqvWcYE3zFwu8xYP4mqfedZ+ZMWxESldlHtTfoHV6LTdds1oNBFyDeN1Op44LEQ+5jh5128
WhpzUGNh4GA3AHezAKfZpZXgDSCvzy3zgha/wMqoftNpLXcjNlct8FTucHmpso44aeYum7zRxyXg
MHT6Cv+ngeg7cIH9coPgPUXBM78g/rXIGCGFKgHt9r+X3P3/Qk600bb9P8R0f4vPbuz//V//7b9p
6Ph3/lND59j/EgQmaLHABnJl01L8Xw2d7fyLtTrypesHQeC4Dl/5Pxo6z+dLKLRNE3uL6TAl/S98
IhQzG6oYeaEuujc0b87/RkOHE/5/MsPYGDvCs8E4WnwR59d/19C1xDklxAt4ITe9Xc5sZ59Y8wc3
LJbuBIbdDULs+ChMTXCvUT0Ehf2t02n1h2rWBl5+ofqzDrOSA5jmzr4UBNWQRkX4YcdwmKizfYNx
TMxPBgF0F28yjkIYTwMm12LxSZmUjzZvKz7CBXkU4uBIpyADyTzxe9faaM/4wv+7Ip6/7NE6z5r5
cM1oTZICFPpQNLbmHDz1erB3bY2nZWpSNgU2AZWymYgOQqxuZEjusA/4zFPAPE6CaYjVv9oyS/YI
iSHrBC+1COh2ygHAYMvL1C0LbgDTvXPijwpkTjTA9C0C9dM+EBcCu62HYmqn9rEGteKIKToMofeP
J6HfA8Int88fflov+7N0/f1UfU3+iFPOQSbvoY3y7J6YvxrDHqEoCa425rZnZ+IS6Vf67zg5Rwz0
LDNW8bc9nx2XQYAqXwbfR9TUO9e6JdzMdEmwAv8850CU5aRBdXFJutlyjqFIkbTznYN/zqT4C03X
QGMELI2B2EaFSMUhLEXxaWpA1PCJFEX061bsjyjFCQ5xUxKcmXnEwfThiosDBXRnqJcKiNybCW1z
j42G+ZXa9Avw2nr6tQBDb+exu6ub/r4TPtIb+35KBhbNDKt30uiutblDDN4e2qRpNxXsL6IB58tL
qRiOVpbqQTTRxQTGM2la9L9U8Tbn/ehhEpkY0bCmfwXH/jgTN5kEWcR6VrMB6ednWsVjloJanvmD
MJOc57lj++rAYkbOY47eJzlp49Ht2nO6MN4ZySuRgvU4W4B102jcs5YhdtZfU5Rm2rh4y1aRhadD
819AZY+i/h5lwq2DK/ow39W68jZGh4JnTunmAAWJQ59m302EF9hk2Rql+ssQ8V25mGBCJi+4DnX5
1XjYoLzkvpoQEwwtZVyMDTesPMW8pMNDwfF8JVsjprgd2BXGZ7qPFN9tLbeRXG87F52dM1WbyaB4
iMcXQVjrLkl577ChvTuReLN42g5pa2KQMFAxWmw5TJRWXYaH6rQs2c/cxRBa3PhPJ4jXIc3j2UoG
CXeU+B2lxZXRIBognwTPeALKmyh3ZhIG8w1bJqspkEQZfeVDnwxHAzvV1hZTvW2WF8vDONqlswt9
h/E2VpnE5a0vSGDc9et9DHJKh5OZfrfekOy9Me25PE3I3ov/vahcXKTU9sX/wALjXhWC0zMSp11k
KQQDvQOSXBtyXy9myOTUuTPrc5015sGxrQXQHFMlM2ipa/cDYYf3XbfUjCiJF6qZ+jsQBa7aqh7U
iqTyGpJys4K16jChge8H78GdWrZjHAOJUaOQWJxn018miA5MzRmxP5kYT33nbmSgmELMu/hELtYE
wJfNL4Ee0R0bs+uckXpAVw2F2X2lRjd3qh8vhrHEl5rd8qKX6dmvxJ9laCFU1N5XqrV3Fl6+c1wD
hp49vZHZ6V9MsDMXjvw+DATgZCuZjMvgjOLIAwtWKxuu7STn85JZoTfQMOeOS2reSJClSZ8bejEa
K1LgG9nUwEqt8k527Z4JQ3awS8S9WdyFBEwZG7oIczvoX6+19KlBJ1Yy+QkxbIx4w2+6Go2eV7fZ
rhhy6CgJmhbUyC1rqPy1XR/dKm1f2H9/ojoFU6arNTJl44tpvEYKW6QV+Nuq0ySxl6hq/aLbtx6V
dp4Nh9TqnhN331P7wdErr/X44EVzs+cDcaCklVn0d5IMC1VBDAPzs7Xl6TQYKKhU/IlwCJpbvAjB
kWirS794TejPrEakBQhJN86bkGxsukxHhz1wzvjCchCBnNXure4cSE7uwmOwR2m+FTr57hjBQWPR
r1PWcQDCvRYp79sUn+rZo1JDjLVLOn1y3Dqggu/AzU9jT544VBS7+0izlvY0dmARivFV1/Pr0hIE
OXoA/PA3b0cUT7ONRMu2QLOYfVzgiehezanhd0AQQwvkBDcuIrWaE7axnBeweOklGqihSRe64fK7
hVPXPC7FF95jSuegmG6FbT1OqYHNf58gZUHzVlqoK7qN89UETnzotYceNWv5HgyotnFrj6dgrI+o
+IkBj/x7afk/abFTzhycBB91YIzlTRlJqlvsbyTiyjBiMJaDqGEBYzd3ZUoZkLb5S9uzNoglHVXr
OMe+npB3LYzPvC9lj/k24t2otFouMuO/lYTiZmwpVfVWBHOwh3B36RHP7DyiWUjxJd9L0y2M2YQ4
tcxvbLsKDp5X349BMxzryCHqWyw4Pi1OwGXZzb03f5UHnRXDVy47fxXTuYe8Kp9KRosH6tsDmY+r
fs3H3ixI1dJ9j/vWjq+N6ppT/WHwAFwmC0KzU5R3KFEBkdjmca4XezsSsOnis7ln+XAIZEGWNZLY
0F2S70mpGCy9+OsLDztTMZ6dprEPCpmnHWXBgYUDPLpGhXYzP3C/zZsWy++uGplxSxPjZK/yYYeK
dBv3CQgE38TX2sKUsLiFGWBce0ZYJoGiwCHa02xNf5t1vD9Svz/r1nmc1h8IWEx5iONuRvjZ35mp
Z91UgdduWGS8ZVAya/xuBVcK0gX2cAhCftk7I40oPhTcDmJp6FQqPPONB4IW8+lN6UfhLDJxdi1a
WBu16A4fN0psBxdVa0ffwkBcW4yBugDfAP9B5vG+YqluxfYP5917F5nurl/DDzpmDjTeoR0MfhhF
7bGtihfwky6geIDZsHXOVjONt2wtBqQ+uNbNgdz33oX6Psb9m4VR/VqTiQg/AOeFUT02QqhwdnR7
IifsYGFnvRczVAOpy4jfQuaEUtn2tp0n/njfFLumsodNUpe4XUdMA/mqRq1Xv2d6OynH3gCOY8Rt
mHeRjcZ2YAtA+pA+jYyqlnxuec5HQkAXRBDjfa5zkj97GVqKwq5cvzy69u+cI1eQi3kcs35vgD04
uQHWWQRgM5bPllwrB0GRNpL+bBnS3meLT92gkWS0cDDb4kwTirjKW54xX0JVWjHVoC2WdFy47+1f
GGaov3RLvJj5UM0SNoUoY65jU4fkUH6OzgyjMTMJSwHSw0SqUbtgZi0u4m4TQAs9qnLKd5q1F+eR
c5qbu4JW+47ijKiiHCSbya4cTcl1hvgIFae/ytjctZ5GUKuyGwgTKwc8Te5ZgzFVZn6YugnAj1rs
BbY+fIRmcYBwHuzGFmlpm4DEM0foG6gbyZhauCDV8N3HGCsLg4WwiUM4Ax6xtcjEY7ZtO4wtmLF7
HE3IJJAO6EVBTH1euOeBCxyZ1+R7p6IYnLuZKTRrdn+9YYrZ/V0pk1NeXSGarHFkG0/lt+QJf02j
Cz29Y2nCXgEPIq84SdNriEjgwdUqyYLL3kR2o9MIEo5JIKyVEDkPKTmUmJcL9oMF+2WuBHa7HHpD
F50MjwHnOH/qaC6PXmoctR04u0ryA7j4RFDPfRRWih322V1awOOE/ezE6D34BJw2AjSR0HiAhnR5
mAICXRhk9xCDzmhLHuNlWPZ94gFZGEd/R2TtV1c3ADbtAkfxIPGpm+jCfFidZOV0uxRqKunEFjJ1
0cHrHEiVSHJYCIArp4xUkpo8F01e6YaWkUyv5pjM4mSkiJntZSR8JvHlTX6oVBxhVGhmnKPtfVXV
6b3VM5nAczKgL2/PJSBnIAxocYbYWgg+ow5NBYUX8K4bnAs7oy8IbyR8xkGLeqjzgfig3kivJTpn
I4G8XiboPaHIcCPb+BF1WrC4r+5GFgJ7UyGK0STzWlitD02M1r6z+/hABDY2e7IzFLpX01lkaKLU
QR6WLtuoBCQo5iu2R7F1PKDWHRi5m3jN46n0fnGwGYI+5OkI2o8uQlDCOobYISFvbaJCtp0New93
BA9WAFRWLPEht8pvj3HWXCL1ZdxIUP3BKXqmUSIqUZ4sBMk0VqjwRW1i13hKvfo1itdgYEjyGAny
r6zHOooXgmMXoV1OEp4z0IZlqiWapPtTema1jwU5x2J2gA/TF4QaUF9IO5YTmxSpY2bbd5Wbxwfo
LVR/SMMCZtOtbqdHreXW9gaGpi0u+ayb4SbI4ZVUKgbYfvI5dg41CY9jWbXGcfBQRcx54hLSNjyv
uLeTrO79ridBMfDDPmG9UdgGLpNnj6aDSaBH7enLWwhjD43P7jtBkb1RhrpNjb1K5bQr6enZwrfP
WcF7X5Vnb45f7a5Ot7nwgx1z4F0RJzOSLyxeuVncmWs8IKpRYWsCOgTFrSOxGPWiPGKsP/g5U6yx
TP/IJuETR+482cGPgZeM8hKlnYWWzyny90ANhALqp0Qtb0PEdMxqbpaq2Rt2fvWEycGpn10ZvYgM
PR9wq0dhSro7Qlk65ZyxwzZcvUyjo+qWvS2htP/I5drXPnZwLgfGAVzAoR8tDK3LGlXEzhdrtaco
s/PxKRVesFXmZIbLmEhWuFmMZo3+K4WP5iSkwClipo1C7gR3YVY450LECe9pQFhobJB0j20lEcsb
G+cstPuJ+rrweOXFbpmJq7JctvTuC8K4Fz9gMW1Mjj5TMJ7qEa1OK0gaNgAGNbVEs5/Vn0PGKLao
Zj8kdMudSxDRmbGJVcmVYs1/Gk18p1OTyNCp8tUX+SPHztukrskksVfhyAvoMPjpUnk0VXCuRfnN
K0TDhWSUUQG6AQr64z9/us4mZGkDj2pqjiNzSrQsrLWbG/QokkA7MsJ62Imw+dyc5rxiM0tY8kmN
slz5neRfm+R+4aKjMUQzZ80JjUk6c3ZMwBCkFhKN+7Nr0pAnIsBNEfVE8HZIdlR5G6UGU8vCfTNh
EZ/Kuv+xQE1tyowhUD81x6nqkn0/VPYRGcETB8vBU653SJEb5kARHvpmyA99x1xKMqX+R4zHXaBu
/9qluiXcZrln/p0XrP08ke+qKZ6vBKJfWCiQpj6w47DY+zs9Ti7FjxkYkAEz9870aQeTAh9IE6uO
f999MGV1wGeowmEsfwIX3pWVpucasctgsLlKpoGqN6pQvbQPddtX50QOD/CGqp1Z5g/QpO6lyElw
gpS4YRnKwNlKd9NoYWhqOMSMXZ1WxTFul7BitA5j1wFpZDrvTS7Lo0Hltjc9yH+jLf82Pu4obcGa
nucs3i2dss5S/aTQBW61AW46Z/WcuTe94gbErfIRkQjOvxNfi7G6yUkPmu005fHJnks6vM0U0zwt
yQ18/dvIs/+gcWDRkcs/2BLgsWuTE2akEKKOHpt9zsgGoD5nipkFknVGdpPhpSpKjGAm2+O9Oy1I
BS5DZnE4LlDo2c8/x5X1q7AsRMQ2uYAFKSQJY+XWGtU7b0e50257nvhCXiJGKTqPWBKNfbz/ZLPE
NCpvAVYN/l2eX5oZx6iCf9dlwYuwu2OH+TCxHLSDCyF3TUjY2S5ZZra7AFxqQqYrqaptYSv6CXdX
e+rBiSKXVQk+sFycCBTEi+9wHrmFYDImIPZUp9psupD4a68GPdmhyKkFuYeAkuz+MUOcgaCPh1N3
oUqq62KcgIDgjWVeNyMfjqeiAwcHMsQW9bEm8IEk15eobM6CweORENDXfpDExE4o/+NqZWbFY7At
ZUKdwAgM7R4hAmAqDvYaW0gbDbQiWC8bC7xFX4sHGtjk1nUZobjTgFm0ju8FyJ9b0w4uxVgWd5PR
PRTNsFt8y7/REcpbmwr64nsgZ+1GX6yOtoc1fzzdOClCgnaEpUcEgIVmBCoWStkUKx0KD5lgjJY8
yqU6DKNEbRihV/RWlCeW/q8RF8B+FlxKRWBDHivnJ1z+gHq1DnEhuKHlu8T/5tgYO3feTT2uzyFj
7zk2jjqXy3KXZRh17LQMtpD46hsGtqwULcC6UiPoWI07JOXeqyrDesJwl5FwCcUVZG2ZU5sEvf+Z
tJW6FsMFAtYQ2i9Ns+J3/PluGsEeSLQdPA6qDDPfpk1ZRPQfHJ3HcuNKFkS/CBHwZksSAL1ESpTb
IGRew7sq+K+fg1nM5sW0o0DUrbyZJ4+F84a8TeujlXxg2MXNoys3sh4l3oLyWeNY5O9JsA5tOoDx
g1HZJFlkoJfkPdfbebHxq8gVUcgTwQLo4qpEP5b6VM3eG4oyOZ0B8a0A8c+HmxxSXbvUNs2KZiZ2
FufgxnCaFCc+prdCXkvTcSBrREc+Jnvd722XHuCDI+KWZBQkf87ub97I3tGbl306qP1Gx7HoL5wS
2A45rnQJQyMxx1PR4vDNcNQHIjOiXYXZiUSv3GPFRCKMaS+rpsWhbguvs23xI7VzydzM43TFc39K
gLvxgmY+Y73/XQ/lOeavs+MRe+EXEwA0Y24Y4wxO17TILNExSg4TmGPZLV+KLK+qKF9aNoYXBa9M
GYsEiGGvBktm3odkQAX2Bkz4ZShyywvUpaXMt297gB7lyXEaebXM8rXtHqqKMUV1FGB7SrpPy5QI
laHvqzI6zWkN2CbFuBDhF8ub2lzhjbG/5N/z0JHSTgl/pC2weZ0TeJNgz3UXuMeLFgf8g+RFVRmw
dZRe3LoTeTmnHxFfxXYwPCIcZmf5i340FG0m6qYR4ECHtKPpSCkyGMmFxFPCrW1rj7hb0sglPk44
DBoKKevpMBayf45qWNtzR3lDVT+TQiMgSzoEIK/FshRnap32YU8CABzISjwyEMtkyvZjsaKbPqm3
9ibMfjwoaIXErNlmq9WyW4i7gRmIj42i/eFCeXW5Exej8U9h2CmjZbxYpv6lO2sDA5vDaPBoNuDS
Stu13MN8vBAxGY6zmH6Uqb1n2JbJBioMpZ5nhzDK73PHwrITGlWgaD6B1D/AmRFgmXBhYQulL51+
lR0dWhTgiVyyiH/VK8L0qvEc6xMjhqEfKqA622RCYRMzULu0Wy6FBqc5hU9YDhXwm+xVd3X18GzN
jMFcs54Skd6LMj4NBb4ujK9XjUvvtmmcj7IZ/uEW02DgFO0OMZ1DDHXAnFMJpBrubKUUOi+ijHjk
0CGdpUm6B6gfg0JbuD0uanIUwHZ2I04kn1s0JOaMoFghH5NDl+/I/ZY800WM/Z1CAz3Qc4tqD+yp
mA/srTBnc73pqRCECi3Q9Xcx5TcxYCo0GvvoFjWZ55FxrEFs5NwjQue5R6A06d6gd7Ct4WnasYWC
NLa8n5duu1QiZJQbePV15h7QFYoq08XsVnexdnSOOgRJj7VQI1tW5+V/BI9OgwkAWwcrQajYXxIm
N0ogh92YL4yElvuBCMUFUKMjpnVhg0IXZt2FUTUhpN/yz5W7tptt38phJPTYKN1SOfDnmJWBKdw7
Ckh+G1PlvcBFsdpboDf37Zh9xVoxnAanOdoMNJyJ3m8GXGnPzHMZyq4JS7tOuY80TH8FT3qRjteG
/MPa1BfBCbQTHztWC0CCXTXkgiRoKg5CllqXCpsOJIXmEI+AgO1ODUwt12ha/OvV0uPCG4kdrB8l
xQDqWkXkZ0P8na4xK5bt6UTLBYqaY2IX0XOUEIK/zDLcUbCh/ZuWv0z7lfWP4xKD+2ReysurHb+3
HcCpzEWFq8Cwy1rwdwciF+bFu5On3yKK3Z0BJY25lUvspGfWWVWX9ypmY5AadJAABJJVrEME9ZRd
bcULyAT7UXt8v1VyafOgUADBroV/Ol/pmjjEjmh6IGj78QY1D8HuD3F3ip1pr1X2tyOH38aqviar
67dOr3+snb7Bf1AGnvp5FpfMM9heVBhXJiWxUcWGZi9E80m3yXjz8o9m9ZMqWowm1BTTXk+rkD4Y
50jliJ81GuEsW//BXWERF4iNkGRqyFj/hdlKBOnocPGY/tyOobm0jfFcZHjlHI2s5NA0BvQJjt0S
A/uFIgq/n/V3njhOLIEZm6D1Z/aNzINTybpRgPuLdMfnYH7NffYeky6Ga0hnAmcexbbLbiDbhovR
OSx8InFdF2deJ4TvF/elb5OgctKXau0BgK8RH3uR4DOPlSsCOruXOH7oRX6aVXNhgZL8axNiKpaE
3TRJwL7jgHFBWdTQabv/aiHvRm5eK5Bt2UCFTiHnhr2j55eG5h6NtqSbDsBx08T/0MdfGY3pyCNJ
cqKL2scY6+1lj211MJoL/8abwoAM4NoISmAHBEoIBoPNDiSAD0hjLL5QfOPcrH5j1o113pynKWqP
FrmDxcW+qbVPQ2Mh4Oe2byh4sRi59uMAR8YDMGd2WFlKpIVeHR+dNzsX3bQrMkYdo55ai8uQgnlY
lMgiLdpy/7R+CnhQLHOw0RU5a9yq5LXmKdO9A5VVj7q5tYExBJ4sibtkyYwa6I+lS/wHjfV1kva9
08HJr5KGnuAZUpBSTnwohOMg9ysoFydH88KimrHQYJsyJygGteQYm1Ic+mZLIiN3bhEYE5ZqXM2E
XRRXp1AvhfNaOWZ8kWUujt0C31hx1UOd1JehZ9jOiABSn9wPO3C8GGjQRKgtWaovxBZqc8vQJMNV
87v2Zn4e0zcsTJueq4VddUGRNGGUlET1wapP8QGLzdKwNJouDhhOr4K2msGyfKPHAqn6DiH8zM5g
Vxt3E1HYZg8H3xU4CDpDk+AqGqEAMLKQxSD+wqLyLY9/pMH3iIF3PQkbNrEaW/oSXo14iqrP0f6q
SVrEVX7Fw0FYO3+Z+KEOhr1fBNoyB+l+SfSjoimP0qAsaoTFomR60NP+hh6OPKrNESsv1uXETFZu
3dVZceUY0lWELr5pRKlna8cZ/Vm59j8POAoWwXD9bxq79RFZUdY3WaVkWrpdr7aXZJJXxyPZi5IT
zkRcYuO/jsiSC+vRJYcxDn8eVvYB45Jg18Dqd2PYOKJd9SYnUCSSVsyO3lrj2YYh2QB+V834d6bV
ybD5JP7J6qtA0Mo8HBtxHdbDRzacVfBBa8FGGuf4lDm+C0RZXfmq6ujD0oudhOHDshqp7G2le2Kn
8KecQMNhHNaiK3zejeEnLi4SXO8O8k1OHVk+JsBvVF6k9KhFGLUtI5QOuwnXT/JfvQdAC13UJfub
PlP2/DaT0vTc1J/rjJYqrocKUiSKZOyDINlkXHLEu8m6sqs+KrjOHcuXVqsOKqhLpwHrXrGxaf/1
OL/7bq/rw9uc8Ixnuzmjf0MDlJcBS5r1N9ZxGbdZ1ifseQjPB0Ov7+acIl5nCupYBR03vSZ6/q5h
NEZQg2Cn4eCcNb67xACW6HlWb0YFv9TYJ7HRAaKhr2pdRMvVPz3eOsQeU34KNhkJ6brGeJrJ15Rx
dDLMOWQA4Y1WoAFSbxdfIyDSLhcA7WHTAMBGB/pbE4rbXN3Q7Z+N5ppjp/XYVzbtyQP3joNV6/hU
a9ojPq2xocLnw21vpZP5vSN2BQYyuINhD5ZwhYszjRAa3MCXCq1m9JeUumv3OWelwSWCznN6d8xo
p2qVX/cIuu2C560+aPkvSQaUzDYwrW9rXNPdLIQdFYMz/wRUwu44aFQIUJiAN18zEP7BDI76NQf7
PGjF2SarAGkGtuOD1ceaqgIEidJfwnzo/q2rAhuFO6b7SpXDgwGYTSQ/DmMrhbW3vfxEAotLJgXR
0WWsQTUmvz0XEn7R6wjnL1XyU15VJzwnif5JfHSTs8lw/Vq7c4kbCRXmOJSSBudN0t0ag8sjicTS
jM0XyZn4WsFhV9sc8mhFZc6CK3ezTPql4RnpjZVSTsZsl8uq8cvWE4eiH+YbAtjA597B8AIhldlj
ejVzLz20gB6W4QcrvW59RfH3Av9rFQkW+mxM7zCDk+iBbGZNqEJGabTipAsmiXbE8YzizV93apMw
WdQzExMbBUuzcEubX+lEjrtU848aqWmbrgxwK8ZLqHR4aYHS3xQvRmZf8BrZ9eQ3q3uxgJSKGdO3
1f6fs+CgRUAP4pbr+JLUu6YFatDyNumx1CT0HclHMQ1/0Ikhinwb1FtoHnREo/3tyeFTYM56Xigx
B5P+qIQGNRs+fJ/p7q6gU8nmdcshwwFhLBPd53OQTfm3AoV3MSzEwWX2kwyW6Nh+QOAPo5I6irw6
kGc9jHpvbpLUQlEtTyX9X2n2bCQ9Ogy29+pRvLuLdRezTUuSNpw9WuO9vsu5oTgb0+b2prCsIKkB
t4vfhytT6YTS87Zxuhg7FiZ0Pxo3tnmHEYbihC5kG2qIY/2QTs775MT4DVKFnbF+UUo6n4r9CO+f
K+xPIwjrevPGyTUepelEIjPok/nYe9bObsYfiVA8ZfI0u+WzFNN/w5FF7Fsj8je7lNA/qR8asSFM
2AKYDMrkZ8DZSWWQBd+BKm/DhBoqnMlP+sfkuqEFmhofBiqy5XfErzdk7s5s3slKGet+yIOwBA5f
Tkx40Ix6PSwcN4gTfcePdcX4BF3z3uPRpev20CikAfXixlx+1bg8WM2P2WHamJ3vFsLYZioJG/Qj
E1wCLhjwZVdmmMaIHbnaVcbZrXayoGxneA09dBkbnExidA/yy8FCi4LJF92cZaACy1XL7zqtv/UF
bud6Hx0dxKQOvsxEMg6aXJBE6sdkYgFx7BYEKdkTVzlbnMFUzJ0c+vlwi/fnPh20C/YJ9t4dPIum
MN8rxX1pW+3Skpw/rSwfq4aXl0P4BcQsU0fyplT4UfYY2lPtvRRCnookofrD8ucc/XPkwj0YcQB+
V+e1ln9YMRwwW38qoWK/VXTRa8krjFn7OBTMi3rPEilZWNIVHiQvl4uYMmQukDLJZYCk+TLgmipQ
DgKK5f2kXjtBq7vsD6V+QIPcWmpIyA/eGr427zahAEIDe81Uye9hy7upGG9GpCfHdky7c1U1l8Ig
xE6/17QCUq2tyGDamJ5JZJTASGzs8pS3anEu0W+oSniyIcVr43wYNYfNv0lXiyRsiCWMP7sd3y1A
uoAkwijNbsb8Y8B6kqYSTIVDXJmOZgckmVOOQVEQj5vsQys+5EcKmEJcCuqsY2VLKNSqFypXWa15
W3Y6c3MEFhHo3TsgRDl4u25q8bxloYvNKO4v8/CZ9SKIGcAKRw10izVzRnmO9ulOA24uJoivmdFQ
mPaI63y6Gyoh3EXdrbY2WThbWMDhiPTLJTJi9NylZWOf+5KSeohq+7nQPRb0pCRsYGZeVP72bCQK
Af0FO0hxbBtgC0vGSCjlt6I7b0WkAtghPDSv0NkOj/fEGtw35/ha0QViV9MxlnByKvKpS35R4JWg
zhXusZ7zXw1Dpm+0Ks+KnV6rVn420UyNUGVdbb5vR+Eo7lZvrckvJ29X9tp5LLKr6xjPs7DuJDZe
44g6B/DLDg6gql5YfMPY1aOWxpaMaDeEvjL71Jm0Wy+0TRmaZHBIxll0AUoVm7lNRekCmJnwR1IA
n3X2GLAu6+Uzuub1Ty3PwMm0uoPPs3qzOHs+ioRZn0ThnJIHcLuAyrJ7zZ6Mw5ygwovZwRGk4gGM
P9wTX44e+N5XsRrjqn9qHz3lMfkCW9nltg6ymcurNu9qtDuas3xiF9vOXEDWVr7dvqiKuHjs9zrN
fDScqnNaXnLUsm0zMnrVvxPgfRROGrqe6+GkDO5TCgrGy9Dm+x+o3lumDJomgc8vLDu7Btvrx5pD
LuK7rTxXwxSqFBeqxFJjute8JeFcpYxgYJH38FSF5gaxHVHI9dRmJyigIs0cnG/LUvpqFwoCLwL7
J5lFvXlZSQsCMFGNd02NCczzS6kxNpU4dIxVKAedsCT7maFCELtmxOf3iCiQYOQHz8gnQLASEQUK
S7coO3tBhhD7nP6IkYeE5SdA333P3csJplxgtfRF79O4MeCgGlM2HIzownnE7bllsfT/ZpcVTW/s
KzU/ZGvUxRspPxfPzVA8xfYFpZ/9gzy7qtjjfvaTxQ5j1pVNcRhM52Vw2i2uTN9mXRshvZVJyVpE
Cbv2M53ZC2IPbe3/ShpUicBtu4qN2aKSFyrz5cjmzCezfmFTROE8NbU7glTEvsi7KGsn3BPzMSpV
dTaJXTJ5gQJJubotpFVkxNWSP7Jp7rTNBf3YXOtMwxmckVDgzbhoLzndS3g2hnZHmx3WthUIlIin
jEzRkhJPxh9htNDk8Tp4l2x5pteKSIZ16ezZl1XOt7uA5QFrqVrFCCN06tFfZemcVJrrBTmcZAE4
TFK/0griwmx9Bny1SbsKnclRW3K6DsTeyyyKLwBF7fS4pwUKI3kTjcDvhXZWavy7HJx/Rc7I0GTX
wnIp5lbO3DQImAAL93xZYELQ4yOT6kTyRcEbV0TOw2ORBgMJDILQ+Gt+lzqmI8Otn3MSdqqLk6Sl
SktqOw+PZSao0Y3jXVM9o3zv+XK5mnbOBdMFqPBU4K+uufJGTqaeAfbydRPMAVXGum6OfSmJRqmu
+M/Uk98mX+6Kx5O2aKyqG4eNx97K3H9kH8/wubwgUZK3iOgqvuQPQnZPA03Xi1YfsCtspwzBQMms
4zhJsTdle6OR6dwkrNh59OPBXrHm8i7x3tDY8SCNSWOpo/BCnt12t2iEF4l16ipW29QkYDXoMDcb
ShaHhZUnIEDXy19igTfSK9+94csrPqjA22h4TXIP8W8887YOwMrYrcu5LrcW1F2wkB955vgt60k9
eZOAPzAAX/CgrVYyR3nu2Tvs9URv/ELFZzr3NCZFkHBQmiMpTtQJvBYuuoIqarHr2l+j78ujHBkb
CetlVEdwJYP2mi0/g2nyxkvNHkkxu+WL+5d0b9bSkFG0lfuytkk73416bmtck7R1pPMfpn6eeHO9
uyk74bShZuhvukSEdpsv8Et+brZ7kxUE7DM2cb+TYzyKMg+tpWDjMGZB7f03kifjrd8xYFIfE4Nh
AIgd5azqyAYP2GVZ9F0Q1+mZKLy9RovTrE2hNjovuRb/zMMpzyJ1j0fsCGaVokFulcVUhCTvizl9
Yg/EQhivozvGZ3imzj715mdFzQkDRX18os0HUkp+JNPL1V7lFTaNe3cwQ0dGD+Ep5i7ndzYrrmdr
vNPAVNMrdhnWvCJYa+qvvG8/4gmIhxtpKKaj8tx03MqofHzuOnPLSIRSkpzGujtV1QLmYxS3hOg1
vUfNhSvGQS/rewvKFcDHtJGy3Jeu+qkYJtdm7RewarWJ+gT7uvhQV/2kAGVqaSc3kU9pbsA2g0k2
HuJYf5n6eZ+oc2i0TZDWOAIWHY9TesL2vIF5s3Pw2OCX+qzm9n1sCx/Ijkqem9rTqXntl+pgGDxj
hvYrui50OuPB/5h8+irQYttn2bhjp3eUbHY2mo65pbZrvJdO+6OPQ3HCEnvvPNV3G8abKDm4avoF
icMCBWS9MjOf7eWPOpBo5yriiUzPk5ZHNGNbxjM/1tDO1F26DOcFA2iQs8FQyWmvFCGOY4Od0jjV
6hOb85NmVVsr884iaT5hKRHVs4DwVcwQSYE46jx1pUYQxX5qmgEgpsTusMqvACUo6/a8NmdYPowK
BhBK6G8LNCtUmXua0xcOOcKZkC3j/G+z6F1YmXg/ARSgCQVM2VdswTi1pHGKXd6ulgWH12P7Zg/G
rSzrs255YZZSQyV8Whk2Qn2bsUkPHbBCnR8/F0Y12emm7fdm81Kr4r4043VixWxyce686G63EKVs
RjzuRzGVF1SLmum0p6x422qg6emzNRjGpoaYofjBJDUMryupcbGpx9IhXq6F5bn17ZLJ7rgoGnO3
NRY+QOvdQAEqEYQNJWa3TzHScDH6c9aQw7PjnZcAKTFoeVGSozT5QvJLjngowISa0WOI1asHpkty
fOT62XVY4tEiA8UitQ6SpW5jTAfmmWdjNs6dyfMq1A54A5IeilIm/L5sQpcscOOkT5TSb5VahB1s
PTEar43hYikw7wlO8mRSD2nyyHDEbXkbdM4xZRJpVBwJBJ6i6l/bWdcFNWhex0jbvFfoVb621Id0
fitS8wDrygnnytqb2g/tzBYQc7Q4y5VHSsVSGoTj2LSDyrBOAKpfh0KutlJWlNWQvBaYzgn+pjcl
pugzu6lu/pkxFwxJ/aKP3Qe962fNprS56ZfitszEIKboPrNuoWts70bea5wrFE8jK8xYZhNT9eOX
aMKglLF6MWfxNrPy9TMW+5FyEv2v2ilBNHxgOArWShgtUcI6cgOb0tEeVDkV27sylWEvSDXh/l2W
7tspW7KZQ3fkW43IkzZ77tInOxvoSaSjuXXjU7X2zsf6cTat6BSBNN/YTffhdTZdR2iQJXVY40If
FP+XQTB3dEYwUiL7UfTuse/WavAcarqcmNvATh8alaYZQUWrMj2WVTKVvx4BF4+bkO1m56jA+tfk
p7K07q2XHAdZ3JO3ZEhPXvTeTPTaKCRcYsJW04q8NOeRK/Wo/3Ye9gWiWZCiwZlVI4AU4p4NTdcV
0zXpqsWiAj7ikSLk7GGYpA/Bb6b5wpjZYqzGjMbezwmqXlEgrrgPnpE8ejY1poMGz5YfWZ3fQ3/c
ODrSVEendW3ph07Twiqt1gAFrJdhiX3PaV+oWEILy/FDDn8joVYqVpfTbHlHmQ08wL1xJFf8M7vx
b9lkO0MBAutw4nW6DQ4V+wn+WSZHnH+QQ0rqOrwiuXhUeJeuZSLe8nJ3nTOfCfuN6GVam5QMrd+Z
OHjoN/nQdByKi11IZmWs7MVC2r/JuS3n/QHo9ZWZDk+ZvcVuu600sS/LdBVDeAwBehhAlQ3dhISj
xZPvNO1OJ5riGwa3PZa/BKK7o9XZ091t2oeTTo/cxR6RLj4TAjTKEjd8JAvubXSg+5G5vEYYKx26
ofQJC6BtWD+8Px4DsC+r+ZpswJwRl69SBmmWhGkyUj7rbGrigdtZKX6wwa9IvsBwFd/p4YC6WcMh
I9lEu8mfwAnItu2zqusniyomN4qxZyd8TWaGce+pYtUMrR+hjDmlMfWzYXv3SIkBJoVT/JIcyzI/
eoV3kSYBJ8bJSO9us4V6BqcOGebR2Pp1zl+lA+ymQ+ynvkOrGfUHWgTGJpg79aSxBp7b9NGMD+HQ
jTQdYtd6Hq048KrszVVmYA/wb01F0vKoPfWT9kQVVyiNxGH12wbuimyNfyzzktQal9T/MgrO00KE
k/5fXh5nHNy2y1bdZHUyPhRsAoK101jQjAZiiGt6y83eBs4LBxRRCHmqWlKA+Lm5zVSBN9d4BYr6
yHXIsaV31tnN0Al0yU1s3H3LmiJpIUdk/bWdNUJI0Vtc3O3ROdDKvuPAPCQy+qszrA6OtjN69mNG
/sLtH0NO9kqyGVBSWkxbZSAlwc4lLFuB10m9aNIOc4JCww1q67HNpv827hOBUXxgs/2uIA+NogYg
grUhH6wzCJgRtax+kqqxj7iH1Vb9qpoNfTvpfmqtF1vLgd/j1ITGREKiXTB02/uuc9AtiHSvTppy
VxCgMzXjtHYybCrtxzUMXM8FZqIEIFKnQfikiW+xzLPmZqe41IhOlW/xiEABluXKfv8dzfRsS+sb
yPDqgfe7Tr1HaumPCRIqN25eOHutg51HRw5mlSLelSg+nKk+1vCAq+4ljgRHJ44yw/lNNK6XU5W/
qBH1cPp0IF20B2ygSeXbSXmaeDHxwD+Njjz2NhLvyKqCr4ZWvaEy8uAXr2kbM/ZHiW9wnYi5mdHz
Hmj0qBfjZ5HMP7kI9UXjLdcmvwg3B2kUF8b/fyLiDpDSD0FSH1G2i16lVt+GtqM/Sf4bsuViWMZ9
xjyIKSNsdOUV6M6uz5RQbag8dOqTPi3bUvs0YgJDrQtsTquO8VrA5cbDPtJdDZNm+4Mj+BujRmAJ
lnsWcQAl5bKrDMYd5UQXzTFOiy+IyMumz9uXKecwg+eyycfqv5hS86gp/jPd+p87iU8zIrYopUME
g1e5jK/ZyBpE3ikYZq/EgisldljGqPfEPXQySat0Xmr7PkWYTer3EnBfWoz4Z/k5IfeWFa2JNW0B
Y6bsFfIEu6zSQsVOMThIvjWup127eAQVb/8YrJLksBqpa/VFwX8hOoSXPDqbjv4Rmb1EFp8/07w+
zywAqTeDjo8bDksk6+3QyDpYGMYm5bgh5L0dOWEyhDeYFZP3XtbTkYwfGV0uvwWVQpsc+qBu4XbT
HJJjenJzVgMv3kvBZ2wYuE/WotDY4XuFKM06oSbCOL8WTHwJheUDZ0/8pztsh+uj4O0wpt8LEigY
myTAkxdvqJUDG+tSEKQL48+xkdUttQRG8OJpjbobDQBUNLcQ9d6APtnh+z+jC7whC24FnarEtoiO
0UfnIg8qdTCq8ruF9NB5+zJWNkpR7FVEk7pRbs7o0q+bhW0x+6yP7rlTPvBvvOTUIFYzMbOxwrde
BTW7NmF2XKUdSOR1exd5ftOU+Z3SBtF02162l2zKDqnzS7ry2NDJ2ZhJ4evrSqnmtI6VFxww+6Um
QpYkdEHNVotNXoROpH+2Cc8UCgO1aIaPhTDfaKV1ap29VTe/pFZouaahi1Kvb+5VL4A6a7+L16Ha
klvhRb9CxPsMivHS/0nsBbux8jQGa5Qrr+WbSbLLq7yHTIfLnBTbaahp7bQhY3Zp9IeXeKv1yyfl
wt8SWc1qWP3gGr+RTRZkveFT+aaBhcswLoSazuns/ucgW5DTxDhrR97Jqd4qpuGW9ozW8qCmuO2b
pG4L//RWdx+N+tknxroJ48vJoxw79V56+oduW3jVWd0qeeV31nRLRuuJgPwx97DBzLQUQGPamCgW
cZfAW5sfUQ+7QmeNTOhlMevHZGGrkzpgVwpHsOC2xHeWiMXU5L7qTD7k1J2PlsUFTEsMoOn/36Z/
3fxbwZcFS/Ts0SDAYfWtZ06Q5AVDaH1108rHKHEANk7SMN4zuoFKw6zWP0iY3RsHvcYo5qMr3Uds
PCIle/IWh8IWfM4dW0Kr/nEbdmDYP0sdpg4LWQcth0l6DKb27BXji0kh1uDWYVVyOlKkVop227Pa
q/TolQLHDdHiFzfrLkTaiahIvgYGXiyhBHGnRHi4sPtq6nkx4qso8DoqKcMRYWvjluqMZmaDIhyB
Kay3sYk9n3ztvlTyY2VnBrGS/EtVvlKk69Yqw9T4Zrd3msZx56J7YD46Fh4p1NjkAxc3W2B7Mpyn
dQwz1U2LU9xzlneEZSEQuJfsAOrkmRjnEXzqqaEDLef09AvebKlTXZuEPZ3by58UXHlCP/qcy9eU
n6xUk63d2C+Oy++QzvSKvFGGQB5iq7JGFBY2CAUiqs4/2jL/2F9CuGvcgCgt0cMSHskws90oMGSD
1xQmcCB3Q8yEYFyHtbyg0RpSJfk9j1t+Rg+B9qIYdDPrrzVvNkwxu5b8S1Eg3epzdkiWVR7FoEcX
zFy4nx2M9Ljq76TDgxogZ5Qp8a6Ks11aEPnprkVVoMhkLCbZ+ywegDY4wDe1b/yRPHeC8hzRsQEE
K4euWMCieS3G7KDp3O3r+ZVo509XgTbGuJtN6dOidbc6PnLmotSXzypqj22C7JEgXSwX+4+Hio4v
ToNP4SWHlkBihNXAWiTPEnRgYsBqkJflm0V4hNUfUk90UcgnyLQkE01G25THsfbug3aTy7Np6fuV
+6/jo1IuvQefTNkKmNwCNqyzIgpgNJqYKwyBwbcgsDy7LEZFaGstgWLnW+gGB8YtbcTDMtSPfkEh
tqM+bJvPpIg282pONZse/XM8QxA4Mp/QrJA5+2wqXg1k7N4e7n101Opnq9TvVkdztursxGoRT4jU
63godX7O7hL0ZX+dBK4H66oY9gEAyS9r5qDskNgZyU2MI7S9H9N2eG4brkMLhAtY8JX4D9ozWQYW
GWUznzOjCcx1h1rErzRM1sZInptLuTHpYLyR17az6oQs6b5r1aZPGu+zo56ZEF5SQpErD+nbZYDW
WHTK9GMBWts36L39FHurkfgbA6TGTW07dsMVW26yLTIbxZScxazs2qQCX5QEmsoSYh78qqh3a7JM
SpoLVVsNTQsKeGOmSGbxfemdSzGVa0f6pwZ+UxHjKYq0V4UrqBdfUzC1Ofz4Yv7thfkhLesMq2yX
xTB++tx6a3Ve+4UAo8FOhHRfyLGz712M8XZ0qugLah4NR0UfUVMzwPxzWHLrxmmASt9JhRCjuQei
7YLN8B5Gl/K2bU8zo0ZSGz5xjz3d7qmKHSSasyDGqKKXYK/af62pvHsGW5icQQVOqG0u+56rF63t
KyAVookQF17W2442DAI4HRiy+dEBRzbL+blBv1D40iR6+VRwINZSOeRew/5sOCTRgAjN/NSMkO7d
yL7piJlRjLYKwo7XGfxpXBtK55tuESFi4JGZaGWIodtPJFa465Ji16b9iLGhSO3bONwqjbBHLj0E
0uIseDEakoj82teCHdYceQyrmbrL4ps05ccyU0m5LphytKK5WniibPPL7kvizGFZ0zEOu5VhO2Mj
OzcaenhcXaSinF0zpmfkU8QfHj1PdVZ+e/pKgehPAuByquphi0TNO2r5qWztaZZeMJWgluNtrZ2j
cQhK5M4CKnhqu39CJRNLoi3ZVK52S+WCkV4iqwjKkynH0p0i2VInTLKg9a48ItRX1JIdvfEFGtbY
Rg0ugizZRyowtiq3WBRbqZ+zVo9fuDUEomDOraNn4Mb7hKtrHmsMjJr7UiRlCDMvwsnLsb7iQpQZ
lUqiJb2XU3brIhLzuI0INzSk03X5i+a5EoDB5bD5XV/AAFYv/+PuvHZkR85s/SqCrkVN0ATNQJqL
9D6zvLkhapdh0Hv7BvNc58XOxxYGUEtzNJjbAwhqSN29d+4sMuI3a33L1bYtA2BNWWdSHw/YTw7o
S3cu8gGVtDzC5c13v9GtMQAnVxLKvMnwbqS4cptF2GJgs4gFxRxBryp+9BFVvx+eqsbiZfDo+4Od
0F9ca8Bog34q2jLKRVmEOCpZ+qRFG/EsyAxuA2P2EunAggi+56i0V1RgsnpW/NJTfoqSz9R/cqId
643vkJIpi/MHQd0bzpE+abaNhvQqpls01oe4U1+aZi4RnC77tnkNrOqAw9MYUcRkmQRLIqhJZoFh
Jp5Bgtzi3LvEcbQarOLJLQnQ5BLUNKTlgfEejNWad/7UmqQPh29BfRjwefpccWSms1E9q0gu0/HR
oVRKmR8xxe+2rEkoAbvFiIOjy7XlfYjfHZ3bkgHH2uvigw0zL0ytYxOwUqjrw4hqmpSXfQjCjAzP
g+9/JylQ1jZFLvU1Z1ulwb1T/QyMTmUSLiLM9FI/EMx1Rzr8TVRrw853gf/jtS3XLDiwibu33pgw
WaMPx4vXFa8VM5fAhiTOm2REOr/eg9W9aaO2DKp6V3LCVPm7mQjAP/e6Kp+AfFNvyqsWY+SLd1FN
AhPUSF1PeEMt6dHceXsTNclC9eJShwIpc7rOBGeXlTj9LRrwSptEv3fEGrPNOtVwrp2sW4kKC1t4
4UsE5IDmyHtngXFJh2cRnwOuZG22BPNm2PEDUdfMu3s6EyZYQCIjkkVBFOyi/nE+BeHlwY0clybx
aU7yxQWPiWIAkNb/pHm21Vj1dsQ3GQP6ACJz8/jRLG5OhKP1J2TfaZgDapVjnt03tN6R+OXaO1AH
S2U9NDLb6nC+uRspYB5t/y5CYM7tBLU0X9nqqbeYC41Xam6DTWxVgsDjFkIWa1SMB9AymlUab5Je
UB0pfC9kpP1CXPgWtDb/ZOVujdB+4L5ZNne1ZH8eRvjmk2J8ibLux7ANZ4FtpV2BP0mWLlOLnZl8
0nkRpAJUMGUaga6VPVvTvBtdJJ/6wb1ALdh2WNpOTo95sG/FReX5Xdnm9sILyteqmzPcZOoSZjt+
6WUwIDPGJeaHHkmKeNlA2+xdeY1b6T/gyJiT3PluDWG9Tcn0HQGaUVrDL0j2i1/jUmLyqLZVZiDr
cLKc2Aygzy7oOTFKIpsN3d4PDMgYqHSfApM5uE1R75z8Hp5QcUuTR7bt44YVJYLZshIkoNUpbIUn
yeE6+r96DkCoFbnzyWw6n96rbqeV30b8mKf7Hvl16j0ZiBRHUo8jPyWmBogs4wvfcxaZ+EmM13bM
NkzLKkHDlC1tb1/ZYMPiDdQRWXxMHPyEHcI8BUHPmp0wtbUDSmfaIKBiJQxvlChvhI187YF9DOQr
7kQ32hkRJI7yasOX8BlC5nc9T7NmavtRuhvd2EKc5L0/JMUSGMpSNWic8g1mXgqlu6pnOnitaexL
+Y2m2IpY3WMLt7snlKIeOlcQE0Y8LSc0EtZThsHP9vdVBlgpgATRQw9Gf159R8hDQFVuMY8uJWRa
rd2UYA9iNHNpwSqr5rn9HrJgNTPM7J2leMvFpnKocdHBVSiz54424DhG5jN431F/NtQT0eBcCodC
fTXVTSvdlUXSDhFV3UPMNBhPyYGRUeQhAtSBArg+n+3Rr44l+Sc+m8N8IunORKAgGMAcg37vcv4S
24R7ZdXX5wiTTUuUQ3NpJ7Db36V+9L67kYZXP/CmLLVonxevaVEhwQpPGZs8CLLHprpAcgTe/ULE
oDDmYOmOUxSkUUnqJO8Wo0h6dXD8HdF1LwDxFk7xVuHl1MZVmpw8ym4rLDcNc3upuhXDluWsJdDZ
VNu0url9X5TMN5COVwvBzN8ILol/aQsPBPAbyAOgMESL52glvvAYui0ibZoWI0ITVCybj9+eHIYZ
fo+zUORbPaVqcGdD+c4uO7Rd5iJv1qQbrTB09ow6mxzjvH5vy/egdle9tfVgj82BpzYXkjddaSTA
5BXmyda3ln0XP1i4EcsKgQ4FyBQdABzhTYAw7y6jNtpr3NIsDz3Mx5iv2JFDy2HHiK5LovM7iAmz
N19NirVmxL1dT2gPwO4bkbFy+Gri/NWeDbz+ozcw/GWQFlCPRvlLbgzIz98TYpE8ysRK3SnnlIn6
5NT0cCVnpbZU3VvDt2xxSRkcUgV/7fHqtc5dIHG65pC+nEUr6r2LmCgrXpD5MXNxm0uHgjyVHygF
fMENUVJ19pDEQly+GDxiGBB9uTWY6If9JrS3PlVkae3qgoUTGhiaRNBrWOxIPaDI6Z98wAQVHLW0
+Mrydp9gM+jlOxRjdC+7Xka7YCIWBfjvgHB0hlw7rGpN2pGM7ef8wFgr12ZUTKQmKyZstctQfjh8
awUhfcX4ISr+UNM9mTkLcAZVTQak9dRxJw8Rz0z3g0wTpQkSXJZM7IGA264JveSlRmvNptJgjWq2
MTgWEIgjiKLm4HQgF9njTwPCqjmNa1y7kvaakyTkHZ7j6RIWzCNVGqYig6G0Io3AQ93m5Y+5yh4r
fX6usZXKjCJEj8Wyy5D/sa3hvSb/wYq1x0yBFCImhAW7qxheGe2vRrMBgozTrTcYGOarifllwXKn
aHOw7Q8SnhfriA3lXVgReFngQyl9qPP4lZZEQJIREGHVyYDz5l41TyIZuPoKiQHJtO0mIlOD0VBq
bssoxhLFH5QtwUpL9n0WatsyCG5WmJHdSArRwMhHBVm2Ro/dv5BRjeGz/syTgrpdK4tVHsvwErbi
2X/wC7NltRGJ5wC6uY+k/7GlzTpKp3swUSP3IAdnmEpkM7m02fCimkUcIKuegvUllgpFMIh5SVoJ
NqUUPXc3aYD9Tnp0zToLUb6zNfnBtuzg6PkYFRXL0R3WUKv2EwsrDhOkkN1RAV3uXluMjL5xMfMv
nHGL4Nz6zyjRD4KYIGeq9z5THBNtGFfdmoiTaaFjGxSS2CMdMkjqqPj0238RM4B6vSOjiwZOZ0vu
mfiPRW79xHlfrzIbhXAgKgXZUP9FfFq3kSUrpMCHgCR7717YxNGPYfXl0fItWtIoB93o7ubyjPXA
Ngo6sTQbyBkaqb+l4SF4BTa/MUt1I9meqjx6i210FoWF0RHzHQ7m1lzzGLfn1GOC5FSa9R5Br6pC
Kh7o4wN2kCCfioeK/BACLdLBwffUANYNbiORVbaoeAEbppvOiFuA+MCa0C10UyOHRZ2Oyz6XgA07
7I5T9qIm/7VvxhPJSl89j++zhncTilywHe0kPGpFcYvi2npxyj5dW1p8go5ENbDteZ4iBD54/sES
zkjLcUqQOh/aFluQwLlVr2qkWrzDnjkeY4twCpMTOVfnZirJERtvJXW5tPjZtSddAGlDSSqU+wr8
Rsemo8NKT9ulL+XDD6uti5juqyw+Z2ngwnasf43+ESzyezN2mzLx75TZnjPJz7JMWDYSsZq53jfK
nWYRILbLY/NUmsqeMSfXRFrPGEbvShq7Oc6iJ/DO0c8dFUPDH4o4KVZDO2tAgY2XREB+U6J/G7r6
lyEjpLIN8QtiaWH1wBiNXIFNDA9rkPZHo5MPmTKhPn7UiCrLkv+74+JnUlhr35XV3nX02ANe8QbH
e8aNwT3N1Pg7jT60/H4U92Fz8atwkwibiyzY68Vj5vxqURiWLrm7ZOSO2R6fgxk8lJgacPytpIrA
CxrLOj3rMbsJdNRFgBArZ0mEbLNYFWYE3FzuShnfhVzSOKcgXjwlzBYJnFwVgv2UQpJIIlu/pcbL
OeRn0btLTGfN9L9pn03te7BepoAPBQDJFq8Ncswos2huvnjLD7kykatl22fynTHz6NsKN4mswqd0
rMgi7Ded/5XF5ZqMFiZfBLLNdT/Y+KCG7S/3JbddlowXE2QCoVfmxkrkB/l9pk4Pyv0YoIA0ChQM
MePxNp52A9dqP2KqHQERQSgpR2JdhVhXfLPT4GzbhG3aJORb6Az3pGbvdAuFVSn9z7zJDqS0PkaO
XJTVmYXmqkO7VLjRc24c9ZIpKH2CFYrVwM6xRMxXvo3+G/l7b50YliTzPFQ+pBqXJR/mHqZEq+wu
xS2fmARNxOFyYhBaWPZ9RzvOzhQG7d1UQ4uLm/LgY0Ct9Ocwql5DCZ/Lhk7O4e2AxSh/kXK/yo3s
Wub2YQ54y8mtDShYNcZeZoiL2G2ZKHQUDQ4K5gCvMCKE3mHo3m2CcK+07hrFcPBGspBpLgzrUjHM
sljLWzg83eBi1xxder/OYly17aoKtGefzYdRFruchlgBoPJsZ+Wgp2gJjQHq2wumdyilExg7baPO
oXUnsxpKPjundpXwH01de0KlWLu2mcajAu62xtNXNxRU+luHYy6ve7wdW9kwbAKpWXO3G7J776xx
GW3hU3Btd6vEcyD40pcYPk5h5LuZbT3H/AAy2lhJUvjEft3SvKU2jUh7yQwS0dmkCadNInFwlaak
I1b1MyW+pym+kmNq1DxWzWHev0cdS0iD8TOJ7fipfdwJxCdp+GCmr3H8Zpt5IDgI5cdZ6N0u/PlR
kcm/zE1QP8EgWKuUBXtunlKkpIV1VCT9ZDoPGzKSpCvWKviSbb8eMyZjUKnG6Inzf1G7wRml+FsT
PfQkN9joGPF+3Hx6FtsYbi3TASu27+C9rjWF7c72MadTr485S1cUGRW3Y0u6BznPEMLit1n21Ap9
bzv+etCKkx9lt9k+Gft3BYTHnLOsr/Q9EloiPkA9iY8sHvl9EekKbXoMO46DqT+A5nvVKYUiDc0E
4WCTcDalkW5h12Mpr+8HCHPcKSXZS4ybGJPULLhMxcxOHGeVtFC/BigCdkdvo8o74s3X3Qisx7wj
X2iBR2G/BUC48ob2U2XVw1xa6QhOlspv9yX+G09rUYcXwQLV/coAkz9g/s9AAWjR0UCu2wTunsOF
5wZgoubzb6e8/90Rhs655h3OYBE66phLxEGQUXLX2qelJAfAW9JjVm31oyEYjJr6GBv6Q00vMPrn
ILu6kFwHkXwQ17OxvgZ1tepm7w7tJctgHWJPwkja88bB1WBngy7MGPdCavdWNxzZs51qzBVJXUIU
A3zvE1OYlfk+IwDcF1dHt66NoKElHVAMD+YEHiHu3G9FExu2L7YkEQ7oHmyoJ3wUuxChRFNvBgaj
kiaSREjNKuA9sbnU7pnpZZ65IcXgKerHXf+Zm87WwQCEDXdvGx5fdTzuahtMpFO9tR6zmIltzfMg
dh49SWqVR6Xn0DjMTVjdRYP7Eo35uTSJ65l/PnCRLfcg3WefsnLQp6szO2XmnQ6vh8t8i61JpjVX
ze1Xifuq8q01fSdjuunYVtgKCEOUfkdt9mjy8Gu4G3jxKNX3QkBJQRutQNzEY70dBTk4TnvQGwRa
jfYJU/UGUIkshgeSine21R/0Fg0NGEy9C3edhai2Sy5NQpwDy+gA2SoGkHPOnNLOUeWy9Y74fsqN
qbRH1QMgkt22swzsYFiCrARZvlrq2S0lqbeskw0WJPZc8BEOOpeA+R30M15iYdKakwy+jqMnPISu
6eziAkIRHhVSTB693tvWXXnpik+3YpKlePVpD0p4O128N5h/BVS0ZnPfFOUVeDPdaLu2a5gouk7S
3nhN9ei1m64Vg/rc+K7ap1jZ8GriWYfAmbo1VHForAZuXIFGYUAgy32NnlfE5IDSl8RF8BWQT+hT
/Hjp9BJMF6LXvmW1AXy9JdMCddizJNfDM1As/0KgAUDIv01JC+7Z/4qgn+TVW0a6BNs37MkKPWIX
ZlcFn/TIhH7XBOkyKtHdb2ikMjzQYUH66h1wKQCrrGtQHxnBmzPODVewtn9pcbNtgf4IdGVB0m5l
yO+tv1PyvZfU6BgfMfhAD8f7mDHqTJmHMsdm58dVdMknhr4kYqDcS62G4fZ7TNSplb4bOb7SyHkR
DiTN8bXyv+tMX5HgCiZt59W/4mLYai1FtRD3VKk6iyY43HvHfkGotaly1vweGmLK3jw+5dXd5CT3
mv3Qu9qHZt+SoV2zuF8ELcIY5yfO5AlSzQJ3ZVEGHxkyWYN8dFFowIQBa2v9YuSQ8qcfg2t+SPZy
QLsDtIdye1taP6PScJ1qexsbXWo8mfkjwEoofhpKWB88I8ta0I4wiZAXkrZFHwp3DfV5tJnX8x1O
EK+8zDY3W9fXJoeZQruckOTnjvDo6uhDGdDo0/4+JSaIpGfgi2qnFRu/Z6UwYq+zH+rfsn9vZiLv
Zt9SRl57yM59AAkh8nojw3IHBuYwfPsFoMoW8EY41KsAS0Irq5VARrdgGQl3xtog5drHgWDU13+G
gDLo9fAiV16MshBEOUTBXdSdhbWvnli0aBSgya6745P6kzgOlwFXsBPdwuQOITjyU62UjGOefXWN
OkB4X4KJW7BhZtt7j6q7TgTfx6dQ4XdbOe9ePsO43nKEeW3F3tMo11rFSXeAXrg3OWnsH2PwNhb7
dQuCf82N5Y6nTm+XNojlrubZuqpwXtZ7hKgxkBriE9vLsYqOpeVtwe8d3Zp5kvxCDsDDg/7eozzQ
zEVXMZSs7TveKerjjvdKbUkXYEBTX63uJyMPrjLPFncaTCx6D/NJ6apb9NWVSIUmqI8OF3o5YJXt
l4Z2bVSxGRrt4h6j5skG4hEbTwFzzTF19mj1nfQAcHFFaCero2PFyjFlJepeGn73oRo+Cc8juEYZ
9TUf3tMAzpk2BBdkEhmBZ9HSbitiBPvo2BHXdghVS/ozIF6uBT+F3kXV7iBIGBO5FihYunFsngM+
Cd5axvOQoUYyyRgNwQlCxxFHqbHT++yRVBftKMpwRXhzdp2CWtyhqluRdwt7A8vNWkYExASxDinR
cgm0GpmP1Dq0qxiXOImTVo5+Zal52dqrUXCnicTvDxtrBLz1JIotnleSlWfQTu06xmHQg0trgx8b
oLRxZGtWuFJB+UEE7syaTV8N3Z82tdzD1gk3vjJ/2Al9tG0WnTOo1Bz4wUGARz/5kBRZ3nl0jQDX
UTccQgBfxwZ8GhLxojgrTabkUNQJax3aXNPvghdpdbAA4RJtf/uftQNyLPQKlKHz38UbsNOj0bwn
uyF9RNduU9nXiGc+oxwtgN5F4xX0k32MGwtNtJbx/kjmYHKO7HCa7C6mT9njixHuQemFfXVjaFxN
M0WbTJJKb9m5vpqayd3mo8cEI3PlkRHwV2iN0ONM910npYHyqnfXwhTasS4UEMSYNLqSNAr4YnoE
C6WUv/oqEUdijKajl7c/GaDMTd2KdNXqEeLRqcflCa0J95c37KqCLmI0pnrXj+zyBq+TO89Jb94w
lvymEkapG/ibToLkb0sUKXMysDdDAbquKFHdVsTN1VGB06FwmLyY2iFpW40/YHdXmUO+mZObQwXg
Uc2zOeGCVk2a0TgESWbvKnB0carZRwfvwthCTs4deUyRyfIY1rcyUzlmX/yT1KOgZ8L+CnTYPTQV
02+fHDFqD8PapioITyq8yH7Sj3n7HBJZfQLBaLQhqhnTbPG3MifTM6DYjh4yd/AnpG9tWe6zYAdN
DjcQZqONldXvXtiBV+XCtSOwkSSVk01t82ALdpG3qb3ji5NHUS2HMKz2Ew8whE6I+gYpVQaqJxIz
5VmKH/gmHGJ58YbMfEIBo91q4JuUgAGbvdZwd5PDNYQ56Dxh2pm0Taz7n4Mo4GA29JKq6A/KijnK
i/w9RGp1rjR/p09VSrRw/t2PTOTRa0MM8sNjPWgH28HkZ/tlvo4Ma02GlrmmVWWspiXxtkm7A1fb
QwMRR/NhZijB6kx1sTqy2IN5AwbHI6iVtDncnHFLX1vMRpt29FBFbSe/9XeNRsWeW8dykrDtcb2x
iZeosFKfymBACAGub5jiWVYI1UBVyV7hkcH21Z/xSWN4omco91XCHMzK5nF7iNmwdzB2JJ7AIsIm
fswJGwTrJMToY325Buwqd44Bfid13pqZ4u3OFkZrKh+lVs4onc7cDmX95JqY2aK0uEL3Y22QD+R0
Gpl1ktlTDR1739kINxkwbvOE8VoOfrHMwegF1jlpxbgrJBMks4MUCwee3ARuURIuOKtSi/2rBiB1
mqiK7BZIxADglLzhDbs3cKijGpja6chAQ7TkJapM3/KrF5uCZieUXPWzETZsafbiNJxDPVjdBkN+
MZJZBMORLFSrNk5vtNdO1d0VWfGnVUXxfgLNEWTGOa3guKTdGGKlQuUVcmW5yW3iYVig0/LIDkXG
W4dwBb3c/ZQGJ3qs9LlzDCiVUsJ0UgdaNfAhVrL2fDokj1WbPoNtY7OJbb5UzbBxjR7/vaMI79D6
F0NFNsz2WGy89rEIRXkxVfhtxVa4FXhLUbVqzqpuJUC2mEGFyIEAtATVjxhXnmLMh57TTytDy3Gb
hva9p7FEM+eRReM9h3Vlrw2r/SqTjn10JwjT2SF+JQM41uVKIB3LUvz7oMrCzUDqB7WTx+ubttpa
JNoXiQ2MCwy8hMAqQpT1CFLqUQCE9SGyjab7arQNdiEg43vfxhvLqG8RHTSgXCcG6auqZYHjZUAO
rcZ4Im0PV4bXDwsphi89NCHGhZmNmjt7mmjCEga1UI34WWVBtdWms57SrvUFUj0oTbiwyf0xWw8b
fgGd9DemfdaWx0INH27tJJjGaU8qE/lqOptDp7z/6tsgP7Nrzs+R/jMEg3vw9cHeFpNz04c4Pjg2
KFutjU5aVTIH0s31CDycEFlYvh0LOCpjXNzt2O+hQR5Hhl6nEjGCjzrEr8WDYvS995p4WRUY3AtA
PQvrF+YldzE/46Xff8Wa/kku7MEMwAu7tV3sJ3bUMVqhIJYPSD9kDJ9cOZiBbG28R1Rm3Xnl+xgY
O+Z4FuZPmG/BQM/WKp0USKNa48TqoT4ShV3O5vVg4Gpq061uNjawO3HgZybWnsiSlcucvSnzi1+U
qNa5XNYO63PDpHdRaUvMFTzmsEcWDPXMohGouoOyYV+kiNbIOvc2QeLBhrc0HOWAY0wCUclJICo3
jPuFsvPD/JBfJgm2S2OwhSqNwGT3njzJYKehaHMK4P45MZNOop1Qg765TsFoOfFITiySM6PIjjDq
a+jJ5FjqPgvJsSwxLJDuUQlYCdqLPViHNMtd7FYOd0HQEI2Ie3nU2rVHIi3IubSgq61cDCItlE3H
oA3P0TZ5jmj2iYdWsHlvCsc6Wzk5NTWKNd8pLqVLYKvpUphxP+UrFlAp8/ggWCdaoR1Skt2l3uH0
TTg5Q222i+UGfDxWOdXQvKum+UmkQwWdWQCBs3onRioLDQfSGuR6bIAjq736kAaotPWgDtce/b6V
KbURpv1dBM5LRNg5f1stOfPdrS9QvSWpjouT9Swu0rekcvvj1Lj3CPDI6u7gjdquB2Jd8i61nY0P
EQWgV/L/N6wvR7fg8sTJaPnSXpTxAK4CGgc+FdzyrlvT/6nyi4HSXZzMAKUhkLs2xboWa4UFc8Ep
mCnicFUQSD9H2Fuzp6ZKkUiquL91bdFsVWw81kUszxmRCiBuEMLCyxaMhNgx3tDln0Fbm09+wOa1
lwCQ29r6BZNK3+c17vJhCrzzNMuwe5oH2Rm7pPDNo0SlE/F7nAqUJ0uLf564lrEhrxb7Hckkz0AJ
000J8xdHWnAVJeTHKZ740RTwdI36l/C01yDqKGsgANp5WaGHYA5ZlcOmNPFvRA2iSOYWQKbJm/Xd
EKowPXPdyeaercNeJxALC5N3UBEAftJ98y3tPuhZWsdVmdo9fOVB21SunOFt5kmgCWHT2iygxtBJ
O/qerxDxWcOa3AlDIJEpcer24ON4jXl6gP1iALSuOvOTRZiQxApBNt3oybUqC+upcmGy5QBWQ0OL
1gSY4wUX70oOwxuje41UgZXIkZ9VSVcemgy1hGUYz5gCHkrqyusUhwdJ73ABjH9h89NtKNWeUMuT
5Gagw8prPlExOpvJRg0AmBtonu3UvFo2O4D63Jn5aZLYKUbwq0tH2Dq9aGKiitaYx/qT+Q5T9WMY
X7pmsM9N5DQraveiNL6yIRXnERGDLllfShGcoUfURwmRS7dL5Na5DfSDxiAcwrPjsnyUiXfUhfbm
D6j2aDKZJeqzIcF7GlsSnXO3h644xveMeRhsivLk2D5cRHhxwNa9QxGIfafRt6BDbtdGwk3Ux+Zx
GJr4yqZ1WWr+WwFZHT0OGZiw9HroVIvO09A5h6jl4LB5nce0glS8mzORgYnP7q3v/fTkjXckEwbo
SOZgFIdJU0pDHsWesbKqBuesprp9SLK0BRILndcJswAcH717wwC/H8PE3NT++JUJTW6d8NiRcpVZ
LHIa11y00matnrU/xKvgaQmZMnXofDMbyU7YovzlxwccwihPKcxVvJN+v4zN6r13LRqM3Ad0Frwb
7vjE3bmtacZ39sjZ1bcg0cyG8DcjCxGfN/BLjQ6Da18X2rlia5gN8QDj2t4n1ciJhahXuNODrefe
NR2MFbhEhwt8BMTbMMwHWELkE1VLkFWImOBaIfBN9mQ0z9qI8E21gXl1EDgVmgLYVunjDu8ahBKz
fy4aTJmEtKPFnHWOrj7s3Qjwbuam/Y6dxFcjGOgjEAFTHen2Ksbco6v6ng0g0CRAkbueHzQe/LR2
mpPjtxsz5OMSPnC2WqPdTq2MUPt6SGiiYtxpqa9j6zRZmEhqPh5lwteEuc3aaFMYD6jdUZCggV3E
ZfwLoTgbes0jYi71rpWMH1SFTNXkkFkpOyG6oBIgAwcIgIZTtVvXk1+GrBhjqgx+e+mdsiZ0yK+L
V+VgTKvBJu6BaeYxMJviLUSTF3tlRROQ5IgAvJuhaXjh94OGyaFpwMFMZDINFYpCJrGrkPd5kWYz
uSpWP6QcwS6JEClNDszeATdu39dbB91dSWJ6MdTPItBI9ynUnW2hTYwDi4Uzmt3GGfoXF9J+Awe2
D9in0ASRa6HXA3Yr1W/QSmPvzapT3aJfMex6r0/2TwXBbRVMuNoZ7JAt23VkWdKqDEO7GLzSWNPP
IOOMjv1IArJU+QUopA9kYUuKNyYXPJs43T/J7vJgGeZHnhNz8ydBZgEZP12wVvq9rjmnAnsi1rlV
hcFo5UwNupjwYFVtv+k5JXc58rIaSvsqGBFSwptpVuiQh2Uyebs/5UlkANWxJtJYqcJrj6KicIBY
SzDlNvpbHKmNg1qaTNlMuy98hCl5WBNAaDx6vt3v/vfZrefws8rr/Kf5y799Dv/+mRcjWHDV/Mdf
fve//n9JeLVJXv1/J7zuKyJes68//Nsf/s9/htX338e8zv/i32JeNfvPQiD1Z47DtS9NS+dv9d91
89c/arr4M1mtnutZrm17lmmS5vpfQa/yz1Rc0naAjjtoD+d02DpnX/nXPxL0yj+qU7MZOlMt05H/
m6BXnQBaisoxyLP9F78YGbO25dmAwPk9dEf+Y8yrl/qu4WFDWmaulj0Eo3sb1ESqOPkOu6AAHpB7
tYm8sUTIw9qVroboLOF53wHjtM2kw48hjmEbaOy/AtSY+IxyZHxe2m8xlvzd93v726f6Q9amN4It
mvqvf/R+n0k7f1jHMW3D0iV/cs9wLf4wnx/3XFn80/qf3CQVWczNBEGUiy6d2KDCwYCcJo8dpOjt
0MYjNL+BjFH0TK4/uisXQbDnJTdgvCA0mjufJMkVqJL33/5crdbyGguRr4hamZuMW0Djss35q2xd
BJAxN7M/+3YHxRohpfpwTI5hv9wRwySPjm2uS40YJqC/HgTNnRvV2b4w9KuHFHppgkve+Fr4U3Mk
YMFsdOQ9Peee0SMTcAG5uLk0lz0LKtvQYiSmfbujf8T8YJ+NIcdZhGvgGCqEO5ZevQQ4KJd6I/Kz
5xnevaw0bzeJmAiKxnj3YqQzpjLvqAzMfcAvkpZOfilpjeLAoxvCzEPstX2SAyZW4nhdsEJ4731n
3Iwt17MpC3msJikRqaRno6JF98MRo0rgoplVaDSLA1bVnRZbDmie7F2AdO0aD88BzIADWizctb5a
/esfumH+0xPquJawPalLkyRi6fz+h14NytG8mB86abDwmuCl4g5H4FSGTLl/+y+DbfIRd+wBhlpx
bLv22memjxDOk4yz7GjnM69D8w9TBhbNkVQEhhclyi4xXcNhNE4TBhTlOP5Jkrn4rz/+/H7/wwvG
x7eBtDs6hnthyd9//NJVKp4MCGI01PU+TzIWZDIKL0yJFg3qf4DX1naMCMkauzvwTljF3LjYOBo0
hLRAl0PNnsSGzcxQSxgeQf3NrexvudycysF3/t+8Wf/tp3Qc0mNsR0jbE8bvPyXdA0S6PIDdXk6o
d7NzEJeE0tlI/czRCPeD+JhC00CHsmSP0+6BM8ijX9jsP8v4omriwpKgeQSTf0kSKz2a7Nt2/8M3
+U9HlWtb+nxUGQxWhXD+IZHaA09UZwnblKwQzc7MqHpbjsgFT/nJzTre9WHAaM4aWFVzVjUO/RJc
TAcn3lfWvsPHyvgM143GTiGYWdcdsRTXLqJe+dcf1Zg/yu9O1fmjOgRm8hfP5CP//uscam2MzGEW
P9bBV89E4gmtYFotjCxLNrE2vDY1lmfLgAUUNZ34VfuITIfRwus0v/3whGmziDc2Y3flRRUTisw8
ZJVgfzAlQNW95H84WuU/vWWuLW2LsoyH1HRNMT/Gf3e0OljxTU8fSEi2nJ+yL+he1Vnq7UXHxJoH
7Sobu9fOipLnRi84Oer4Jx8Hl4MPaV2AoI1JMVK5Lodp6NrfjIt/pNlN3BAk09uU5+3VIir2t+em
N+ajs0MYoGoq2Vn5CX+VRokBFbrNLLM2yg0eybnZiv9L2Hktx42sWfeJEAGTCXPL8lW0oiRSukFQ
hvDeJBJP/6+E5mL+MxEzNydOR3erySog8zN7rx17A5KDJrwbWjfeA9IKGWSXwxNsu+eScfGxFurb
uoRMigoln6v+Rjqbd3aMCzH8lEkwfRlS6PVS5PKWukS0MSu2iuz/es25q//zG5c+BxRx6ZG55v/j
lGqasVhxtRnsS92dAP/7N1Jih7vtmrEVX+rKUzBFAlRA2Z0rNFRt4YOUFEl1tiVCh9WBDEMEbm/p
x//9cfyfl3zoe9QY5sq0bdeW//E4BnYedqXFuCvUqXMMh+lDTlV87D27uB8DlrmFw0mzcJlZFOM8
oNCmi4AUAAi62yGkUSQnhO1C3S3HU9K9uB4K+Bpxzf/xk5qf5D9eHBk40uaqd4WwhakA/ttjyMQb
xr2okAmCKTpxB5eEMSGIHJynuXbG42zL+d4lITrUASwoEYRX1y+wUxesev73n8U1J/P//7OEjiAR
M7AjOGCObc6j//azAPcWCQ75ahdNTAC6qsfQ6xb6Yuno+/ZXEMXcm7XkZ7/V+nF0HWN2tL9LdHNA
2HiUK1l+Kk1jmseldyapG1SfTWy8rXvosLE1AdeCZpaRBzz54FoVdBxRo2L+338T3t//+XhGwuYG
dd2I1zzyzOv/334XmURD6OcQ6qeWuNaxJ6EqZB2qhY1IxIMVLQnSzlbUGAyJ2LrY8ubKtoQgTCSV
eV0JMHkvk2QEaDsBhlASsD22aFSSjUtmwI45R3MtdX+rpwltQVLcTOz8s2qri9nwh23kgo6Y/UuL
Mf+41V2kSINua3EvWAXTp8FUHl6WfSOWbeRGFL8x8Nznqgx+wJQxxRR6b/9jYDTAsUCYTLokv1zt
kSOaBBcRzV8idiVPYlydIziKDxgNv+fVLc/sx6hw0ulegI9EOet5l6wYs8cBqdF+iAEDl4rcdwmD
FHUAOENitR7isEK4w2vrB1b7o4nqH/ncpIeOnc5dMWSv3RJgpqkkBGrJGNUGx9AqeWMYmwF7RXyT
uQ8mkF1AI0+4Io4JbTBLmWo5OMrDiNAUr1uBqhh0Pebx8BT4oX9ymuwt1YM4R7CKEZ1ZR0mgG/W0
Zf/7gLAJn/qQnN4ichg7sL2wbXFvD+lynMuaPRyAvUds2R+ZnklKbC3UAhVTo1ydpZVSBlbBixeS
JhBE3W9+h/SyYheK7AV4SVyk3ypg+ZVDhEVpVoDbVxz6jUWlGyL65LZNm/rX9lUp5T94kX+r+IqV
buPDVEb62Mn6lxDWgtAvtk+jwsSBPIj/LqO2fb7Kr0PsTrC67IMv1cFHKn2rMpZY5qNeXMqIIu6+
emNlo+eJRmZ4DXM+yBzlvkEGsA/xayUM/s8BYm14eojDQoc/HhALODk1D6TB863mnX61RweV5lh9
z1wYUF3WOXtBNpXKpuik48B7ndblHpHXZVhijcv+NE2o2dn5BJgsWXbrcY4OSx/554JPMkHRFNCp
P2JQxmUykMDbp9p6SMiE3TV5kKHhQvrfLlg1NWDLtsol2oLwPHlk2gEw5ssYptOyICQCc5O8q88u
INPU5s1AmE7zMoNjTAVS3MkCUBIohLAdkcg9pKxdHMqUe1VDMepzcRGlQpoQe3y23e9gFp7ZzVzh
EdMJSNJuTBWZI+nhbPP27QBSICFC8E4dO3yNwF9bfpg1/OUMPtBn88nHcd+8+nZ4TDtH3taWat68
3Lrwr20sT0OoHtbEIL1d1zlnJb6GkKYSEwUvlL+O6TFsvOq8tZAsP85uAnpNhfrN7Wb7UqzOU18u
wYUs8T/zTDqC30yopM2ur0jp0TTZvsfJfx9F9a1p+wjxefgFtUPwhM4+y5z7fO3r0/bptwKHU8sG
fpV9D6qqj1/DrvmARvbY+KxFW2MbiBhh8DqyVgj7gD2Pkph4Au+atwlDSI8Xvga36tYVfk7nO8KE
7F/ZhdASQR2L+lizjqsbaBRlPQwnDxFCPoi7lQnyVYXNDV1U+7Rg2c2nt64IPukd7nOnJON1iQ4A
yU2eEBR29g972aLOLAZk/P8+ncWfj2SSEqqiOfgKAUB0SdMnNFxpXh0LoyQwr+nRk9jFZU8ibmwH
AahvoDazksgqfncZBMUlA0jjruIAe4T9JvY9c4WDlZK3ic0AG7KG8bBuXj2Srrq6Aqg0hI8J1J5n
km0XOBOhkS7zLKd9B8AK61VfVr+2j387ydbYx33cYfRtieQIZPw8Vf50XIyfqoz9hp8hhgnh+tj/
5qxROWEnPEl5OR22h8iP4nskLu3x38tMGlZFSEe2z3weYFIJjMleNRWjYfOk9aafxb68nc7Y8Y4R
I4BDPuQ/h64fnnKu1tE81UNSPbI3B9JqnG9xU5AlDkXCjliekdW5NzduIEnIcBHDMoAv9oHP5U0T
Sa5qgMS78Ai2Z7nEPL2HD5PW165DDMziMT7KtSB4dZmeIi5BwpuIw14t1gTbK5LlkT730gccn2FG
mOn3txdJeuk59UQF6DI9BT14vDawrkaJVGp5yxRoL9+BqNIXcKe3f40SStxFxOqdBmdeDyH0SyRx
ZDtyrkyluIRZ+amxD4hCFfDnbtv9u92YfkuE5UyOdqix4Yl1qa9ZyMQjwHJlAX0qU4dMaX67GI0p
FBzZgEnMXiOkLv/1NUzLlyiHFbrEpWbo6JU76sJDNiTz15B1yWulf+dgv+NG598zuX4tBmpU1rLT
oR6xASWkTKBr9k+zbxkAe3C2loquNMN0khRzdYtVOhxsk+naimcyWMnxDgFTERb6hOiOsKDoYcZI
B6Amdl+Cd+GO5W4rkcEPkVKbENPYDhkOAtthuwL9xomZ+1NbMwuu2dFFQcf3RzDc85CJDyioNkWT
j1kkxw2XLbW4OGZFFHnR78xu1dHntXEz0jDxDB08T6OzMGdtIjIUpWMNrR/TCWim5NyX8XIcta12
spxp1bavaibHtUKcTMRpHZ9yQudChzMxmWGNVBEH+6LAKXSt8RkNbF9L8woF6NcW4raPXcCYP3P4
Tf0FymlrxVgoV8qZoqUMmk4WBv43GfAlK2Trpd0nD7mdssbGcVI1pzJyP6zchjDXl59eVe00NKQC
hzxWNN71rUPfngjJC9z3ZXnPJ0QxEw0X3GzFNUyIECFplDADg2ivsI9wU+jL5LskCWX97wxQCAtU
0tGJ7pwvLBTey4oujmzEJ50VBDWb520bAjSwNZ2eYX3RxJSG0C5PtnJORUiED8mUy8G2NIGVJh4s
WO0fTRDMZxEXZ3I+CCmclvFLXAxYqTVThTYijEtjIhCczicZXlSWE1mQcl5v92RL4AE5GvFrueCz
qQf3XsjhkIa5upBOlL6u6CpKTBksY4R3Kfrkp62AWrpF8TaVnCXlQHVd+DXodJdZZDquLzJ20uNY
Qh2YSWmxOlb3eQusZZUkw4tm3LlhYnEmAssdcw8TKdChya2LJ+lggnwNtPQufPodx53/fbuyLefD
RXy9Y7h7XOmRuFDRuKoO/uCU4A51NDFhW62xvb5FCEFfZGyK8gWHIduBf/2yNyjwZytWOhmlj7J1
7QNs2r2TJ9nJq0Znb9WmevZ5y+da2kcLneiRbqW7IJfpYaokN8LUdgQmQPfhYkursNk3jeQoMsVK
Git5DJMFNYEXWQ//zu1uTT8bmC7sHAOk+2NA1IHWWEzNQWwTR3bC/f/YD5yWNBTexZyp25RCptGn
RyjKA5sJBpn5fPg3YiXg7RCXJJf6UYs9zs9eTIZdzXBjK8Z8J3xDiUMdGE1m9UnT4NX3CxqEYYbV
lOM8JuaVvbmpRLzB2M8rjzWHuZwkIgU3nJwTquWLRxb2cXQPvuj7G1H1cWljIDM/4lyS5MFOMeJu
eDID16JpiFRAfxQNsLvYynXQBI7buz/kMZIl9ol4xwXm0mL8qlh6Mg99DH38MEVLpiAHyTbn2B73
pkcfMgFQpWelH1bpvUKFHKSUUVUR949gLR/wV8DAmZKnqh2CBxsZPYWNbLIC+0rzh6B4fLUFy1bm
jRdJ0B1SJl/z0GuEJZWLEq1JPBx3JL21KxKpsrusBE6lBOImMbkLuSiPNc8DSQtSP7Qhu3NQjFDF
zYy7y/HtzQFMBxsMauXMDHp9ZMZOTsScKXdVT5QEGeenIcZFlQKMhuFrn8dZMIt2fNxazKF5CUir
Q7Q8Zzii0vXaQYULmKUATW0eHCCO7Ro6hu+X1cfZZAsES1m/kzr2xBT2q577m0i6+NsSZw+OFl/F
Ev+0EhJnGuY8ABca5MnJPIsvSIPnszvgGg4jVNYMGmKbkL2AiLXRWLgtXDJ7xaDeLMTzgwhRVY1Y
mwL/p9tRsZJCkDzJ8GvXIXym8Ti5PrDeses+ZUHUZ80+hlXaerbx5QLLoTVLB+SlMThUx+5/N3CB
7yDxXuh+hju1piFmnvBZV2tw9KYZRGbmGEWwvsNwJpV7yG14Tx5+/hFJQNIUZl04OTfLbIdzYsyy
zqSNeTWIlB6/H50jfFP+ldLBkVf46yuAP8K51+xix+xjQ3t5W1BoA0hw30m0xgTlCYI88W6hoeOd
mMjqmf9KOiPCdM2L9loPYr5DnIPrUf6SHWVlR+YITuSIbHbyxAsfbIKP++Ru8bq3NK6BE4POASON
Ho1wwxPVHonGYQ/ZzjJ71ns3+9t4ty3db3D5l4kT73byHJR5eAypP5OsQ+7rFjgOo5Z5xcwec1Ap
ijs28GhMBdbSW4avelcQKs87EeEnRkfZO+Z+9gCR8Ric3RqgfTU1+VEASvF5vuA6SmxlVQvhptin
IoEPZ3n3GvYv9bM+klRZQLfSLEW6XhzW1V1BpuzUWHxhcPGZN2SMehpLYccA6wAwE7ko4vsIg23u
mzTiyvkIQ23gN1RWYrauaxv9SHNNPZdlGp+UPIOY5KnDsdoWABYKRcHqqenm16Q9Yub0Jxr1OqyR
teTDj8ImCnjBKEiSNHDAKPvhz/b3wKx2aK3Igr1j5n8Za/KkXNgCNrbScxsX0MP4XGDpRPt+RcLb
r+lbV+mT7Zb6vHYlajL1K8ueBWpZiszOgSPAMzoX03L2Biy4/G3CduNz19g3P4VwWxGI+ewBP9kt
zSfdbgE8DBZMXj/5xK0eRjv7m3b4NxWKsqloR2KyCQJaqgi8Rcl4I4ZE5Eq+Dkf/tObIeISQPEmw
xp6fJ/sQHmh14geG4R7eUHY8lMSYM7c5LfgEEIV2NPPJG1KMnc5ZADQCDJLBm8qRRkN8WSWI1Uk/
9Fl7zdRnjKHK7/uXGdV3ReFwN7qNQOhe3HCLxPm941j2PYPaVz+qv+gIlTKnBNKXz2Axh/YUL3eV
L1+xAFxlXZSXCQSK30GJzrvxUARARjrbP0uGRK6D15KXBbdYw9Cgt6NfSopv3WB3u2AO31rSn+wk
P8jyh5Qtw7w6+phKYMLexNQqjPHErhWxnMGFWolIPY7hcV2+2qH7HHEpxVX+QoH5kDWkL0SEkIYq
upKMvhvtVu87R3XHoZTI+wIircN02E1xjQxsCvmhavl9Mbp4Cvw5oG1aivIpTttPru6ngnQ/7jkU
apahWboBMteJ76oqmA0jHynS5oXIXsJAUHUdyVyjxp1j4o5t+da72Eaj5thLfsemJI2vqjABqLH0
9knChDtTBP9Iinu0NB+ubIgcHSd/z7XxWtVIQqEmWAdBjcphTlWWCqA+Kj7HLVZ9K1suPk9Ojn0r
7NL7Pi4+BYYwEpSc1z5Pj5zBl7Hz54dGh38mH+0JAOroBIDqMyncCPlUMe8b7Eg75GYTF7pPpB74
6l1mW69s2655ufa3RMR6N7aDv3P7/lGR37EmOOmg8SY0UK0kechRJwsz0VoF+1GgYYEkhdu6PwBO
pVyPFJc4ZQKgtje9CH0TU0nOtfDPLSCWenEADwsmi5+9OcpCQ1JGpbmLRjigfNuMZGleKVGcHDk/
iVRkPmrUxbSKLSk7cdheK3XNmUTg8MLe54GDjgnJYCMP1L7LGBiVJL6NpGWls74BIvcoSlu+wLV9
9ycxnSnfP1331XU7KF2V7x4IxGqC/idqI6jkfrtbi+5iDzFLEXrlXa0bTQrCcqoLCHFeIta7vkqe
CqRJmcs5OwXhO0Z56CBThkQaIwTWWaCez9Qbarf0hHBTSF6jIDXhbt4Dc+YD4V42RYlWBzbj2OZL
dtxN9wyHhu69CiHtauzf7sKFjzN4JwamAIFXf4p5fKqR1rTMamA11bvJ2UP5j0lRRw19LrElckar
V9K8kK+FZIG2TA0Hb77Qgzf3c2Mymemi+GhID17HHmtjh6HclvI0y4ljMIK7FiELXuf5V26jdksC
xDeKNUg1fmGO/dh6I5Y2SN9+QctN7hTRl+A2cD68u7yrReI212DMUHIFPt6zl9qzVqgh9WcwY/XW
7YfO26/9mH0SKIHhK3XHq2sh20aPYZAWtrNLbIerqJTtoRd/mWxmxNmhlEY8hqKN0v1MCBDktyuz
PhZbHvbyIvc/qpATTTXuFzuzql04fqIu+DmqqAKM1o8722f/Rdb4oYrARS2xNd7U1OnrUhtbdn7D
dmaDRoEgz/20DOlhsMqf64iPHljmuicnC+vYQhoHVtM9r0BABeGCaULmzHUMIF3DpQDKoVEBADVU
NNtSvXBXEuch5PdBIjyf/ZlCqpLXDpQQxTCni2BfrpPxvg3tGIE1P7UkO5XP/egn660I9V+1vlt2
F16kHb7q+LqiAzhIhTtlbCndxyqDtp+WN1ghB4VQ4FiUtty1t0D7833VwhRnjPFgCcoav4aGmgO4
Ik72OysPhIdJxwE6rvdYRq6dVY/wFnKN7hkpaizQZtf2egh8kEhL7MKL6R2SZQynQ48gRKL1uHj+
yyye/Pnc1/OvIh2NN/5FGy8H8Txv00oLocT80fho4zjfmmwC76MMxVIfmizBc9snNgBRgNR+5LOG
A3NTwZV9ahryUiNLkcesSwy8Q1zfEdMJWPBLg9uLV4JBBBL+ggwvkmZzR0KveEq5/dmCpRxVsR09
pDhTNajPY55FhJvVIXVY59uwsPo/05ytRwbFz4BBl1sUBS/o20CR9OW3QuGdbjMgOng2sZFBaCkS
MkqR9TbB+kHZ9BQjpjssYfcmVIMVJccJqufmbx8QnhM20COA+6Kv1CSGo+91rVIy9w0cxiEKsWMa
uHsAZh/5hCDfCroHYgctV+77ksMubxiPVEX3gZs4doABxCPYfy+x8boXh9H7SNoKp3aIhXm154zJ
cKwhQoTDmR362fHU77VzXwVOt7WLqYcShgBDIjmsOK+DZPg+D4z50td86a6CAgyrJsGDmmkdfxLZ
hakj7ryWtBDZgOjtO8++o0l3diKy9wXbBF1QssZVMQO5rp4WHCXQG3ay0vmPNM0uLZbgLkXE7UfP
7GS+OenSXhuY1nNbIth3V7zhE0pGrxuYjdqGsN75/ckJEeN1cx98XVspgYBk4m4wf8m+3npMw+5l
+5vsaaPXMb/3hg6acmDj5C3T9Xn7J/tG0m2UYtjBgCZSkcLmeTD/0xezRswreswlkUeaxyqeVc66
rXOGw7KoBf+aCcdWqdpj41FZRqmYI6xqoNCd/vWxNvioLAoe0HQeO7COPfkHVw5nmCYzYke/MDqR
OI7PA/PC3brEB7WWcPtCQioScUEv+J4GgDM5qiaawITgyBLQP5Z/TQQT+F3T1U86PBVVq57iSZJ8
WuPRC72WRwJGycUp3vuR8EKqkudoVngLS62OwPqGp9oLj/9W9Ky7ofTc4JsTn72s/aXKwQznRdOd
CsvOQLCSrsmZEy5cS7gE6T47TNaEZ4jDbJrRYo3Gg20yG0zT31UfmZflJ0pcQgm8dQbz6akj/swd
1qhDVPAhlj4R13yIBg+OkZ99H8RSvxDntfo79mP/jYtp056Z9r9acFQVcdkdoxYFU4jN50SI1485
57dmNEeX9kEbJRF/Mg9aS0jxWMduxbzIo6cTQDKIplHTclMPf5I+c6mdgvFxXRIq+FTjWyE3rO4o
8uoY3tzZzUJ58VXK4HmO/66uoQZN/YCYnkIcygQe8sKp71OrnlBQkzAz+Pz4orLTQ0aUxbNLZi5E
GwIytf7SA1I6JREqvHIcv1G8ZXNnHTzlEulnqFMEfX0PlzcaAjZgIltZZOFAbZo/fUnTH5X9uxVO
6gXIL/sQM1Zq6e2LJPleZH7/ILTr7e0ME+TqfmuLMXpsSRI7+VH+d9TFAnArpp8i0eS6Lm9hzJh7
m5qEA/kuS5qQ4yLY0KRxlBzqdHrY5vCAYh0GrymCczOP2KY+dYa0I4jz5SQE9jlEctU+t+xHMq9p
L2V2SVLBAtBMGJ1q4BF2Y+dpKAw+CTaI6Jzq3DrJwk+h2n+PbZLSOygBHEwR9F1Dhdbu9J5PUf91
LIJH+kgcjSaTNjpl1NPHqDgTCY0xN0qGE1gwJr5ey5UA55TR+q1mdZiw5ya9MO0T/TB3hOeE1lwe
Z38EWYyK77506f8Tpe8pyVNk97DazMPMYm55LtzxneTCr7EfAuVb9XrORPjJ6Pu4wm24bYu61mOt
UKIZ6NwauPXgcU+aEWiILdAI/JEg9x6GNMu7YCtlF2OkX/nYsDgwAV3QKC9lxpQaW2tKWvjCU5y+
hkVAaoaXgvc0Sb7SZoyx/dbUzcRhsBVUWpeHpoXTP0Yr/qt2MOHWhBtA6OLTw39p/juSGDz+gYJW
MCuxYHtMM6B+oHsesvn+n1CxYfRqgLR3nSA7eXsSWkTWsRPKa8+mdMymLxSRER5NlJQRn8fVqiGl
KIdl1pKLnScH98gsdtlDD6TEHrRzCDlwiX3qIck3frnDK0g9PzG9tGTNV6B7CFwllU2b5XcEV9J2
2725vdmvIy5AOdHSsud9foyL4O/o2M9pYJN9KAm5DfzaoLzNIz5xDRlVmIgytU+KCG6qvpfFiufQ
Ht+GGkYHxTK9RWq/CHbNl3Jy9U603fOIChGfrXgUGB7CVUUXhPR42BvPpPuauNK58L+Ysaib9jDm
C4bdkwtnPBu8z37Ewu2bdLps5BdJY5T4fZveI1f9Eaw6eISPzTzsHcau+6TdGNz8BBlmG7Ayh+ru
mrGv6faZYcdEH5yiBg15oHFA1o1z9mddXBtjH6ddOse6IRXc4hLN6fufZebPj6Q2sUnm9I0Ms0pA
BOC4ZaNLAuXKhb6S1yRj8RLUrsnf4zYIfpIKpm+NCzm4CYP7vkO2VaBPGpUvOM7rqzT6ymCA5tiz
hi/HZDdqzP5jdrFC0rhp7Xk8ovApzporWUnV07S2h1xWQC28Sh704BMqxrA07Po/g+/DO/Otp9Dr
/2wPzbTUADST7huz+7cEW2Ok5oCYb/Mm9MYQ1lrdoe8TcF1Yo8UUPJIOiB6te6zT16GMPKOxeBO9
hONmzhBwOAAaEdySzjNgPPTEmxdCwpCW7o5OPbbH0ZtISFyMGR8bbmx2mRHMf8giSwo5icvWF4LC
RLC9bMKKSC35y2WvfYt8cNRxNVxKlpO40yJaN3pumm9wPnMJXQW3vdRgH/BA/moKQ0E191tdIH5w
pyF58tr1JfXdD4fa9zFwsulag7H+9yUxNHVOnpoh0bIKqc22Uqz5V2ec6we/7v94BA7hvPmhGlbf
InJe/WzqLp6W67GC37fryxBzLJyt52xs/oTOdZMqgLhDRIDQ5x6O410/r1Bkl1Hc6cT6mztdfF5D
9wWdiQ495pMwM622gsqtGA4kfbscy5FrEpxv8LD9KgmROOSJ80bZAJ5FGIUHt+vcHbmR/rljGHyW
/fhe8q69ODI86A4QSD0hPU4z6xJ6LPNnLR6WYrBuBCV/NLX/sj0F6LfkLS+ALDTyq6Ke73D4PsZF
9SuZFZiZ8dpArGLu2f2uehLCZsKksESwxF6QItqe/RVQj8WnOUP0Cci4VvB4gOEbQw0q5yy1QVUg
lm1mfH76zgvC4hvGPlCxyEW6cDw4rl3c3Oi6nUFjlpGSEEPukkGDny6lMXWz5e+qik9CqA0d3Ohh
JtbOKdKMA0sqYI1mE7FdaKAMIWBybpRV97QVJc1g9RfZkp82Ye66cxPE1ZWLMDKsyK2NRrZiIeeG
bYRXfRY/2JH+xCWb/LB5lTbR5FYobcf8dl20U/fphOH8rDSrksikqIfxSyVAj3h4bk8WedfDNMlb
0cO9jGpmszi8D+AE+EHXmLypOKe8Bzp3CCfCqcq2eV/Ab1JUG9+XiA6tTH9Mfr19vvkIDrOdl/32
XVVh6J1xQV1EaxD8Q/WyHVerkbLgvN/Xo+XgRCkmhh9s9WsJOYDVyd0sscArN3/b7pF/AnqUUdZP
J8usKynoP1YEChR0FieoKQwCGbbM2DH31ZH7I8LMKO1oOqvKIpyvz6xz3Ef3zPZJ5LU0KKq6seG9
pn9Af4KenIhvBMIYt2EB1wOyom8BuxFfLVfxxgsXeW7RYqKLOuPwTqaILaDAJGAOTGgXrKF6Tlwl
JnbMVGYC4vh3YpZYXxkZ7Kbak7b1JY0cQtCYypwUBq8nQD3UyIzrJwi9CEIpQemdc8YR+zj+WVqw
2c3ZPpmlfav6P0smd0rBnx2t/j5pCbvLAv95dvgM/qmGKCgap68hXRC/GLigLseZeFyvttSlsYG6
JtihSgveIt096lhz4HDHJKegjZ4a9ebqwUM75uIH6Ls9JzKJGRHb/3osmxsybVaARsw9TiMbD3IR
7sZCW4ftS5g85k0qEt8UKahdrvqDaonlSXyAeuZLMldg83toEwZgE4ao7Xv1KU2OfRBnB9Qfam95
ZfroKnJrbyR7G9tEc54rwm/o2FI82COClIkyJ8/8J7EE1zFBQuytfXMkg+Zp+xMTxFCnmqD6eoqZ
zkD02DddMmEV0/HZJyT4SM5JG6OfgNGOQzZKrT2QE0G9yU3AEIy1KE8k86by0Vr0SZGFfEXFAW/K
/kaIWHROGutZTAbbBpUNlXh6EQo6+fZF+0uOE29hNeOZg25J27Pb6WbnuGDO7Ki/FI0LVl4RtM1i
GQJJdtq6rK305ruB86qaDxk2ah+NC1a8tENhKSkgOywmVMIj8o/ovQGSMeG5eASShvd5WMpbEYzw
x0gX42vGZMFxACq4Iyl5ycFryeZxjAnO7fgYN+vGSnz2mtqMOMouuFmcxY9lzpNIW9YeVRVds6RI
dj2Dv/327TWe4d5iar1jul/uN5G8WF81043nmh90CvuMVGVst/HSMUyXhBxsZSR5EQMTEzg+1iNx
Cddsdi52BjtkqzVqS3YIZVAttiu7nGb9s0mIFUrPQyOye/z25m4PMQzZYoqP26fqlEBkrGV+AurC
AR3u7ACFHWHLxBEVGKw7R+irJP6Iltc5I6V4Gbg9r27bvuWzOGZj9zPNlgdHzMW/K5fXm8wTJDAH
hGBkOYuqI5d0W1f97Ho/PW23WUSvaHXLfyln8pIhrsTvRy40xYGvXskqtP61OJURRpAEAhQtUU9b
F5xM9QlA6cT8JrpnjhM9hfmLLGSzC0agSFM0RPuB2ej2RmpA3goMZuPJ+GG7MavLauU+6WQU/0ne
g+hojU++D4l2WaqbwBDvL1H9unWnCxcYE8YYnZAK451XNh/AEFCzmbK7BJrvFeNtO7m2e0S3vjzZ
DVtqalr+w2tw8e2O1ipdo0MJ6dVDBDt1SnNHMGPH6n123QTC74gzcTsONnEux9fJJq9eOHI5dLP8
HSbtYbamS5cDalpG2GeT0CwWGgWRBKAXKg3YcnWq3gEKglJY65Cm+bTopbmQeAinRLEITyu0T3lC
EQLNQB8yE3FjwzMgVAYOUuSRhBfSGfc+Ylyede+k5vQx97qX7Um2W3CcDT8VYyyiMdruX6tFZDyZ
hT3i1/72b7FtMYPHM/uw+aG2L0GwbGVufYgaQorRUMEihovE3MO6Q0UITbKvors+LP0TmUR7HcQw
Duf0S9DNj1Vq4wkd2EWG2fLTcciP2lSwSLHdL0kcHoJRslDwUtRxmLuRwT5izjRZj5ytZJVbh7F1
QZtzvORBAY43DDB84ha+S/OSd75GSkqAhj1M9dkabO+hKsGHG4ELuM0/gVH1imzm8QTgc6iTtLna
Hnuh2lMPkb54M6NqozgvTcUcmK59e1P9Qi27STDpCwIM0X4BcVkKtIkwgqhtjZit77Iz+gj3bsmW
7xFhKLtyotDMx6VAOUI5AiT0T9l0CCYlc77eYRiX+AZQslSfzOX57cz/q3X0zB6SQzKi/I2H+q8s
izvlsdtjGQYy1f3VmN9mCNtvaT7qRx+x3V1Dx0PpGIBqHT62V8w3Rbe5V1bE6pnyPlpOoIe+YS28
WfhCNG43+5maGOFw1wAhzDH8zHljEtlXPLFhoW86dnYBZ8GVwfF7D4F+kMlf9Lnsfhf+VAKj7iuk
y3uvh23X0JyRi06gYdI/ZFF4bBvnd2JBd+4ntjvbjb8yT7hbQox+mTbMS2XRrFr1wxIH/c1biNuz
nbnce618QW77tYDEBaik0dCDahwMJQKfsQeeU+S/WcKUj7AZ4mMDxo7lSgTItP3W88YelQketcjA
KHzvKkYLdk/o5GebFpUwAOd37ucMjNBBU/EFhpIRlvTAOBN9K5ePKo4QXwmsnIX/aYh7Q6LKA0HW
3OZNzMzZyL+NIvPfoSHt+VwNS7/zY+ddlKxsGOdBGjR4zQHAyl4xHKdfZDaWLuylKpvoi2Qd2THy
+CPziY0sbrlTDFv3xCtzTEQekx2jyzJuEiPQJDvzOMysIdKiUOc53Red3+xLo2FOxgoxflyG+1n8
rmBEPFnuyDAG0c84OXfzhBCuXarwxNwWyNVEf/avXWz6/yo0MNH/kZ0lnpv8JxIQ6EApUEpZ/+nS
KaBuS8vd0CSMUqqJbIRhfNHjStS8xWUdMZFyAxcwyJS+jqQxNU243+oyizwSr2SNmRkFQeRDeWyc
6kuZjvZu8kZx7ET5M1I4NlabnBNXmvSW5mEitnEqKn6tKU/vFCpQJukAusAsHyZH3XsLUWtrp98J
mk0fKEmKHUq9pktfxRVbV3ipnAKaodejY1P5cUBCfqu0TyyGgrZFPLvrcTd1C/1Vv7anThcvOsVL
VEKCcQi/ht0zn1ZXfXE5kB8HQos9J7tsX56VE9UC5Q42bT0NpyYf6ZqRproxRJOMvaouVqLTqRav
+fX/UXYeS5IjWZb9lZHaowQKjsX0wjjzcB5sAwkKzokC+Po5qp4ymRHVk9mz6OqMCCdmBkD16Xv3
ntuMPZkN2AFZhFhYWV1vDRBfbzyPiRs/4PX0oJ404LRalGgqS5J0UBtVgQvCSRjkSL/JfbXmHzkV
wsNpNsOz20bppWYoYZB/V6X2dzqP1r5jC+XEyoiFmRVywCVUiwyV2pyPaJj8AUmRtVxMPsZjVguA
RahrLpCdAG05KHf9oAKUWePIocIZ7Jkw28G85+NsmMxZ7cFCxrFhaI+vYwo+p6ENGWxmi+X22415
GtyNECCCYI4vUKXvhj5Uoa4EaqdedY6arAY3D14oUEo2vfV0VddfXM7iQCaAEWTqtJy4X2aaGnct
zehDT8rLEgK5iyvCZ/T3hHQtzl2MQFjfNfN4MlcklG3pf35rkJFiHBBPnCJUuupyeAimC/JMg1Bn
dBWrLAFuefD73YRhbQRvNYweEAqW5D1Rk1RBLK/FtKa3do4ec3OZj43pzeA1o48FOUAxKOl9aEVf
hdlgSVvEafHdn1mQ2ld92pxX675rav+B5IRDZ454LDIE1HEY3w/vncpuYbWyBNh9iLLSrFUmAfpN
P6qyS+EDBFfNyuo95trPSCX85wlW12aeyjMtlP6U9nQV5uaHUV9lNaVo4PPyXNNmdAJk8b7jIM9E
l3bo0sGl2RG6O65+RzjrZUbOXBuzjUao3r/dr13JRNjO7mQf0UGNre+jMjp3U/0RGFu7Q/Bh7cYx
O65pnV3r3HrE/MMpAsGTXotSEs1MP3YOwIDa7WQ54GmpvihbAQnDIVSuCF2pjjiBT0UWv/ZOi4XL
yt/pDzoZR3jU8/QpzMlxLEGY3iBqbTOlu2+TNLw2lChb0sue69a79+iSBg7jFNdAIqT6kOnsqkDk
+Vlbe1OcQ+HAYRbd/lG3rk2QVm1enYN6oJ/rwdrS9Rw4ceQpNtrTt35SiFSBYdIxBcxAH5n09thl
Xivy5s0+OQBK5DwApTxKvBGsJ0MC8pOORUFEAfY5rO5OholDLGc1KbEb1BEuLu5z5KI800usfrv5
YF5m5oNAwAzzFJruHrkX3CvbnU/gMso72n7vW8U3n6lBUH9KFAl1fVhLO3tX9c3rWjCXj8aTw8u9
oBT6kMyqpOcMtR+iGHq//d0rJ3ChdfFNFmuOLosxRSS+omZr3y556WcZ2F+CTmklVyTIyE3GsG9n
0I3bj+MXq0Qur8u7fBQKDZkMBzSUC+alML5z4/qyyLC6eRhfwd4mN+yFAbOPBrHKat5H/ZNb89lZ
qieIEA/YoSImo7CvB/s0BcD39NkEr+K2DlzjmijBVd4xkFKt6Ahd5LZA2HaCZlSzr5CHlX3Si8ug
1ldav0SQGzFCaHUkr/OPyQJGhP+PjeOllGvNos7D0pdYLrUd30p996y4YrEf2Zcme3Nj9OgEN/Ck
wh3DygpOnbvsQxt1h2fYjPCjm/4AEBSk7/R/dZOJZjfnvDOhuvfSInhAJ/8cjn5+GZcEqIx0rl68
eFddB3AiqK8N2qOt73Nmk/VUXlDsXvM8Rxiu74d2sne6AkXyuBMWvGppjusuTj2ISQ5IQbxeRwNP
DHNnnhFiZJ+7EfQAidHCt2gdZ21+0DMTvcVGpjm9m/HkM0zJXEUR+84jOfHwlfKcJ9OtDpASJXyq
nOFQ0Q+UNGGD5qfx051uD4QFq0jvwkJw8RRbaL3xCHc5KzXPWZW4xVsZiPThFqZ9dJxX82YPORNF
1aLrUf646+d6Dnc+HsBPCiKYZuayZXyWnWQY9VsGvtkg1LkMVmlOG4DAG1GAU5p/BHGMOpL7qApV
/OK8+o+NkrYL9shMtsm1qtlGIrku19mxj02R9tt1XWcodU53Q/K+0+V9GjXJyfaZ1RElBwaSMd3U
ueIe+xvAfeoP/clPkcXolHiM0SS7cTKy9DAlCGnaaRGH2RkB3CqZNxg9iWQERdlc2c45kvYPXWMZ
rVkdxznqto3ZAXj3h/yQJkD41YwsCWUK3qhZ7nm4N0R6W28nmnYY3zNE7E+MGj4jKGmY3Lj0EXEF
713mcwi2Z/SuNcsJwEPzkCTuNR46dFc1giJFHZ54P2Avta/Dq+Nv9Dmt13wiMZsY7o2/oqexJ/g1
nbku9N8lvbi1v7QRqYbKfpYa2YNuUEyjMTzM8XRPsqQFndZI92ImLTMwnPHqrxTi2vu3hGMFBKDd
9G3oXlE0QgxOhk96Ly3pi51klgIsW5g7pJUE95mkSJvoW+WF8y6ginLXwXoNoQaW+3b02bAUK4Ql
zN7rf/HLn2HHbm4W/aGqMaClfWZcghGIAAjtWJoB7eBHgtZjNNt0xeq55S+Yh1hhfOoj2PGjmPGB
qM06jf1rmprZkxPL4NCr+Utfdu9Dg3V57OXXWBj46AZW+xghOYJqAjum2AC3JT2ToRcz/q4XNCQp
tQ4GqbtJX31nJEk0mLmcfNc8D5ILU8+yotRC8U4aF5yCfLtWBvym5GsDTbLzeWrYd83nuivN55iz
X0lDy2xI5xrDmKKrN2eSP8MX17TlJR8ozmoToQJTFUTtIe1iaWOTo0TvbnOVfdHOgQbSoOaLEH7q
7vRfxVizka235rWDZkeeIIuGZEBsqopiauOnAbs3YjYsxEsTvEtCn4Od0qRPmOUumdtyBuuXz71c
X9KouBu88LNHsUquSDpt66j4OEN4Qks1gb7yxs8yrodzrJhPbtLf02C9rHwQ0Eo9gshXTn7WDDbd
NgxwA6YHgL+ZPW4a/GVybQCiegwQrbgLbrV63bDcSIQKdnMVHJmaZJydFoCohSuv6SB8RMPZY1Jl
IMS+2gH5Ezm5dqnDbMMG3TqOBJmkL2W3jOeGiOWtnyOLIPSVcbAsPyYOKSm4ZX6Crpz3dWEilOIS
OcHVyiYIsmFc/cT54p7oFwc3TEM7InoJT5KSlFNn61m+/2ybZQviXdzpfbXtG0DNZvDAVCq+o40A
8sDvQOHPIUMzzzr1q3khjcJ90jddJZdqz1X4UDKzvXV+Yl3cUDQ7r+nFDhQLqRUAKljEbQxC0SZX
ovekoL9QFNGx8Jd3CHt5x6V5Ib482wkqub0Ti3XfMZ15dO9gLVIrzPkHhJvfEID09xMa/SYOlotf
NvV2HQ0iFBJOn4kB6m/AlCOaftOYI01cqaA8al3rC352AfZ6r0/hggj6jV2tX1blldPHU9djxDfX
TPxgVLRUIPgFnKy5BKh+3cq0X51CfC6W5jnDPXHE25PuaVuFGzJN6mNsFwKxsIWRtC/ei9m6Cbdl
6NRa38zEyU6DNcz8lAZomjc+MJe2HrvJYkYpqr0j/c+xEVw0jIJQqWvV0QpZWWFRWKNndOpMYfXt
6bqu3qXukV7FS1WxqGJ1N8wSw9NiEl2AQoEnYdnqJwcLGVObjIkUDIg1seP7bBXfxCBRMuaIG7qF
Gzl2WY882lYJU25diVQdkmN/PNUmBxzLDL/l7oKQ15HPAZEQDmptXYB2Sf8haH3ibJ0J4R8yD76v
e8ztWt4cZriwvg7pUhaUTxZ5QQxRbGBDfn/lgPQ4Lb08elVZ0nZr51NpJzQAMUqc/BVRucDsvcek
n19dOQxbsLLDvq/K7kbA8FN6dlTd1flle+Gq4ionTQzPgkSebAWP/vgFBVJ9xLcCONoQVy9gVpkP
YDHUNEyDmKqieW0i7KcZm+uuSayeQypLU5T5dHsAPPq8b4aMiMfKlyIk6Wgd4Sw4SAn8QKb7JXNx
XU09120aeKWB7E5GnKNgTMGlo/LF6ABLkSmYM90bUxPtpOt/0aNA285++Ig9L7k7veqBgCF5DEfR
NzdWzV0NUfVq4u3e2UaFSMCzzoVfRty7qUrjAc4qWq59hJMXjx7kuDX+6gD2Pa12RxilatpVqaAJ
6U4/ZcHLYppAsowRH5YKIDXzMQsi1iVcEek07goHwWbpb9vyvnIAvNpN9aRd9AKbuD5wem1079E9
e8qY5avtrLObo1TTQTtlcFouIBrxktxozuIpUtQvVkr0DkxZBRvJqcmhqda5rC4Dym0G1qhXh+xj
mBXFMfNwZFfDN/1tpbV8iIQ0Lyqtu8z76F1lQ2iaYksciK+c7tAfml+BRoD1HJg/txV3Cj77OfE4
zgPBey9xPmzTonqOFqa1aJhZOIqAKC2T1D9lXNJvaLaoz73IabdD6JPrYSOWHbFlE9ryDCXeeeeN
ubWXw+qR7RldazT8d1FC+1nOYub0ujtGzPQhH3P8CNsGcngf3HKGIXedQ0xsMjKfK6PePSaK6q53
Z0xu46MoyRMbL33KBXahHV8ZG14Xu06eW0LAI5seTlfSkHPGcXhYXN56F/ngPNynqIdb0lmdvYNF
yXTGm4mQLJBpdkAmF/Qp2de3fQ6FNab/Vk7MBpBXQHx724+qtZ+Os/qR7N0j83yyFDPGXhLpz36O
1vB+XQS5xSieHJ5a8gAJPmVRORmAhwiGQE+rQRCB+ajJG8BSvDOCVbpWcEohUGQZXFYUm1URF4gR
N36LEY0EN6qAUGXj5Ni7khBPRjhl7QnLRenVHxqkQZUfmU9ctjfFxzRnF+GYzUUYw0s3Bdg52LTw
JNuXImBcRVJKMCz3gdk96Uo5om+/nSKyTWIjbo55JP3DWI/VPllRLcGBBOBGXJhr1/sax8TBWch8
Nz47FgTzAlsTI06mV//6k9r38AZ0+StVTvwncwY1p4WhA64ed6Rmp/yFjQLQQs4dG/zW6rF09CUJ
901LuEZZyRqfC9VL6IOzpG9LQthA4ma3mOkR0DjA/zfGlYIl/gni6n/FJf72x//6nzEW754PL//f
EMZfoI383j9e1+7L8OWXP2DmToflcfzRLU8/KBXeAI+8A/WV/9N//F8/9E95WZof//tf37iIg/pp
cVpXf0UlKorX/5uxuIeUmP7+5W9kRSv4N1sZogjHDSxXQZf+9QdY0RL/Dujx+SGVKIxSFOt/chXD
f3teaKPVFlCurEDwTf0fXEX/367gYBu6vv5p/JO+Tr9ftz///NebylK8rD/hQSADfca/4IeECziI
hfg3HhQ5lZmRU53tGmeZH8oJzWQzoVY0IdGtfo6m3eFk1yNFLdrgR+/Nr04XkGxJUzzsyViqJvd+
YQoFjSas9xiFCuwr5KoYnkSrQmZuGQxvZ2qw4+d0xL9drcUtcqjfIMUhUYuIBPjLZ//fPCnWr0+K
j4rGpSvuOT44JC/w/d8oQlO7NhmuLgp42CpbAlHJeJyD5ziIxt1sOJBr0PAvlhkhD4jAj0AjML2l
O2dpcg7ruNyZKkza6SOiXd2fa2vBNB96xG4IgYe4OsVmd9+paMG/f922el1/vRi26UE7F7blCXiX
rvMb3EwGMs8Qn6R7hgLRRvgTctR7e0F615XjtaYi3uNb29dZ9A59+bxvupUEJcG8YjS7Ya8/874L
X7xyHvZloKZpuNSY3OPH4ESLb5wc5YU/WvR/kcOLjQoctrtzUEAAyEI0anAnOPoGYtlShjxbgNZl
YP38+/cJavK3N2r6XCLHEb6w3YCb+Td8lvSHVs64e3bZbL63mon89ZB2mJNwuaLGBHJk9NMtjEJ0
dHQkbXhJpvi0un52nOIAyHf1kyAYJHd8aWuYhEWL9LnoQFJP7DwKQOKSakliQxZn6yEorbvFn4lN
CxF1zuSllE1rHOK6IfigW7EFTiI++BZMbRIhh60iTuUOH3aF22erf6yrkEwtKSQHkMLkwEqTZEeg
vEPLTM2vyYSi/vb3hUlrA/0X5kyvA7sUbSeFcbDsiblqK82TaTUvEaiYQxWrJmVUYK5kZ/N6PBq5
GcKQQ19CbmRHxQCtcEO24LrtK/8pbEIQIjN51wI6V4KA/u13Q1XaVYzft3zcvNaFWz0c4yPSM/UF
zXrwPC76bFU/8in/lKi5bgcvZiko+IqK/ENhzZNy2gYVouy2KT9YTMsNlxjHrGG44cacRFVfsHKV
/aFvCCFtGAyuaABQQf+csr2/GC9r9376UkkKMY4QV0Zf7SEWw/sArx8xix66XPWxLT3cbugnqVoh
UJSMGybZjOU77rmkHuiTGQRXz9kiKYBsiS94ejZX43OCPBo4jP9DX4aM5jlVMAPJhBDDGb3XNcjD
x451dBMm/nQ0hxSBsfqFGU6VfUQV3y+I/wvHeKow5kRTECOGbNeDvnxZ3KmOCFlKBLxcvKRrrkWX
n1wpSLqCuFmF07fCWwH0VPxtb33AAj9uzL40r27LhxfY2Tle1292b6BmhUI713BQF0kDgM6At82k
Otqqz3BQTykU9les2N0OHjpLjontyxH2N339Aiv76vF/i8uDEI4cD/NEcdO7syhZJq2OFmMLNBoc
PuL01iKZwp5eyS+x3zggfZ1vWcdD+Jf5RawtQWTxS8pcM5QRikYOiqzJ/CA/NLE1jEi+mTwUjbEc
zD55b82Q7UfJmSiZKm5rBYcnnXUjsvrFy4aLvpfxBMusehdOC4QrRZNNZtkT0col1I9vmjXkbKgH
c/BOMV3YYxBh62WWAXSnM5CTg9bfVRW/PYzdbWpHN3J5vutbYqiBbCBIe/v+zCLmiWk8cwtUMf3b
Yt6QeRWNabELR34P0ZJ0rMcvvYPGu/Og2eh7tSe+YQ3Ghz+/Rt+9mV2T3ZZ3tEpjHnh98YM0IiUU
TeXGO3PCxHxoFOuBXN/HsrDt7TiMMN+j4iEFTbRh8kZgzYg5oosnbhUCs1FsrstmJalbX3r9xvV/
FWjqmbmS/wgC+04vRkR6kGEK8IyQZZYN/c70l3V0ObY58Q3STuHYScIgTUukj9CMkVSb0aVu3acV
ayTWKmtHCLXBWRDaIJC8Ya+/XP9oP8fKgKpj5PeGL6t7rFWIg4deDsyOQYhB+R04+Mtot/x1mqPL
Zc/z1ZuwG4SDs0dUrf6jydIMm8YC6jTL6egDflWvOsEWEbvOuo9J3cDYxJi+gOKf98HXSGQflpq7
W9av8bDQLFPPtCdU00TS20WrlRO2UePzL75WhXGojJERJAfqTdp5HSteiCYML19bpcfFMzFul/VZ
4qXcLowYt6VnE6k8MRWjcNh4trdnPFKDEeapqk0E7LIwSGgMj4VbeXfY03qixXazT/tupsWbqyXD
D/3bmAUPrVo67HD6kuPWL9TkNfrgRVxZRz3NxZi/2uvyQguWCEicvx/oC3Zn2KFklRMzX6dudVhD
X2AnvBWIJZOluc9rVpSMUCz1JKKBYc8Rvbjplye6/jzE8c/UY0hoY9YYB5QeTiLfe+lr1mIhq+Ys
ZNY/HPSn3CrasURZSK+bAdNMlliSIyRmOZlEjyTGUAi5wDxMKDeV2ISFSxVb0UQIe7a2HyrU7gSq
MDD0C8hlBY+nWwrMjEZqIdjjzRvNsTEU+0hdpKaQ2QnsAyQyfXsiphjDLIT5UbMO8fliFXqZU/7a
a2vYKfVFlRhxz8ZapWwTmlbYOy4+5nZ+aEAX71R7sVPr7+z7wRHN8UOpgu2C0XtXddxpzchq6lWL
9VTJ9M5xcKyprapD47ixLOOknwy9cclpnTeji6eXjU393pnSbqPVlpi+gdLvUEdZB59+4M7iqT1E
nrhb15EfH0t6gQW+MASsU9vO+Ieg5VAIkfTAvcGqvR6+0Djudn3C1qYk3KuFCcsN+xnzA5VVxAa3
HfFQnLt2PHoj2Cnafaesw6jhe7BRFoPLPhSoFenEpnQFe+shce94flseDSpGgkXwGnvJeWz8ikcG
KZV6kBqvzM4wEX0IumCjstAmmsLxXnTlXC9EPqkCTX+p3xNtlLXlkwgccZG4bczW/2A27Ur+MheH
6Pn7OpN7s/2w2JE8LTQs90Ron0pX7Nt5OdkZ3v1uQkPWiZ96eTLQ5G8qGeO52PiCaw5ZmGreJHqu
69HO2g3pUjPDlm1pYgolqJR2YgOlzeIaqWtgvMi8aveM73pnpWEW1yvUCrZTTHAtx4LPiWBHEZkr
zwQlMs8ZqDoSM2NSXJcvulTtHfJKiZXMrj1rfo02+Sb8+SpKOqRz3ohtGpRPppM95bP3QX8Qteci
MF7Eq977CCqG9IGwB2U5pACW1YIPOHKQyUgSy/f6k6wi7Aleh+w20v5vc9gOKMWwBcwfG2s6iLE9
wSnA8sOb4lbvjwIuIiaH1eHyiW1bcF3SkpO0E3SQxdQ5wu+5GyxWb/U9LPED6l5OSepPiCORzYPM
cxNMIKoK83z/JVUVaN6CikkSpUNQhURpI1/ohJuhtgpfpgaFBbLdN6Wnegj1fyWJ2bBmWVg9VLkk
Jc+qJYtTHa4stV53xjBP8ZHZeF3arkLsZY8HQvamXZOZD37dTVf8A1XwondB32dxTH37Ne6fU++u
cFgGfFUaQirJmfeo1CAGdlXnU4EHy2tpA6qNcuT/+tfo/VOqtSZUW3uNrK/Apuj69raMsR0OOCr7
GT6lvsPcHAUgFocenMZzLxeym7qvbYDkP+L+cg25j1uZ49B7MmEvo77wBiKA0MuSFddWsjs7gul7
maY/0x493VzAi+SDshiqb+0svYtX1mZ9V4zqM5Cj91Pm4QLahT/ppcStIB7a3VO/spvPWWpwk88P
rfOdODrVjeY9tIn9ZbDTQ++xtOnVKsqBdui1R6iSq6bAS9Si3nyLnQLDuNoebF2JsBOPCiyiNwm9
6HdmcYX5zgpMy2+n1y70xYTd1Up+NJRXfbCS/vopSNFeogsa9k3NAaglpc8fncuyBi/g7SIkNVzt
vz9w2Spw4LeDpcX2Zgt6R6Q7BL8hyZMqdBgrCzKURufalFWJVwOBt8fohA/wYITrJc/x9Mb2VdfF
TTKSxMld3A/MLJukX49BjrpICjZsF0BEbxh3lk/NHLmyPHGiAEQ0IhF1g400pnan5bz2UBxz2I/b
PBXPPAITAZjfJ9btI5TbT7q8XMHw/f17tX5FCKvDv8dQj5YJuZaq5fwbyD6k5nfhBiOiWbhdk5JK
14g5G2m1n9FI4hcSg7Oger3U2m9HRMby0SZ2iKBUdUNuovntm4xkWDVdLRXUJe66M8B5llKMAXop
MMVwpgrbAqIpAJcCDlLH7r9/N/avcOc/3g0gCTRGoed4uin4l6afV1E9rmsa7fJqN6Tuz9EZwHFZ
2KFieEKxjB9EN05bs8driWkIIby6txszOI9eT3zmUtynpnwtDWQK+m7Vz0hhhPLkhS2sOesTQIFd
YJYLZVOsUsBhS/SDuyGcBgsrYYZ4GMLjQEN5h55If6iabNk6xyn59vdvV/W1fr1RBb0P4To0vUgO
CYLfLp4czJUTVu69iePxoA67ZGIBXlj1sVcWNJQmjizJdJjFZQnzZ2nExJsvVb0XhfH+71+N7f8a
5MGnz8uxaJK5hCKEXAL1XP3l05ep6YexyInU8MR3Rs7JMV0NKtlG1WiRRK7EaIDJybyMm7xNPGyZ
y3Joq9jbu5H3EJqiYPIm3q1xxLl5MJmzB7CDI2KeIsfpzonDN079ne5TRXn6uc8osSozvHEMYndW
CzQnm6CDgaS336lVU3wAHO0xWzj7NA3C9HFcN7p21dWEgYDjTCLTowNPk/WY/SQjosh0wUtYJo1z
jHb4T/nJ+rEIOL1jjjQJbSNniENOzDwbX/MM9MQNvuQO54w0nA604ZNtq45Yqh7Mshy7R/yzr+Yn
7qjr21lqsPds+F/1PgHbIqO5QNukw5Hbz6CmYo+lcFo5fcUf9H3UpWyG7cyRORTBciDCiBVnlccI
a9lF9xjNVeIhDG76A9KHWGtKn6Ka/Q4IwCYvwCBlLZL6YVrarcS81djhS0GY4myzr9FTUIdJoETk
qHFGnlkM1JYbS2iwxEceGDNcJChu6uL+vS70dd+AFIR3a0alKglvQWdB86yW6Y84926A7T7ZLqLf
3KdX2mcx/IrQgqMcIXhzp+GY1x5zNAv34ZC8xt4RY5Z8K7HmWuyL0fla0Se+leYibl2ZPnQxDk8o
NkiD8yfcPOhN8mV+ty60kuoVZ4RqXYCv/YlnbmfCLJKde0kKJ9lZAfsViOoBeNoCA0jSuuoS46Wk
lJzE+hJbVBjqalHQTSfoKQazRdZsrTjpwRxChj0bKVorhtLbYjLkYerxGDjUm9vI7CnxHtyFNU14
Gm5SkwAD6bSZtp1aG4sBuXidNP3WIiZgw8DivV5jvRloKeq+73opyv2FnoXRvm3OIuLH/Sg72jw9
zm3IXGwovY8JMDLbx9hIX/wULKCNoI/4wXTd+P7yROiUfxHuuG2rjIiGyGRtckFgKuU24vOMJyjf
9AIxkl69Zc2JYKWno9/s0OPSTefs4C/hfCHkPbg533UBkBpo6Yne0PWRLucWtFk9XVdoStesSp60
FkyfbwoTKTELjdMBwpqXmiIGnXNRrkdBWOdmDHwy5Xg2vGS4byj78INQ/iNK4nykGnMGAnpKuITf
VgfWEZgljAiO+fmcAqmKpvNYt89hkjuHyObMSyAjtjHVvB4c412GtG6rz3hGAF+9QWO7lFV0kUmH
+ATf3STyH2VLQjKydHGLVgumLvYCoB1cGg6jRsmW5TvxHUQ7KB4E6ejTiehye2PObaRPdCYtdaI1
M7pqLCwxbKLDGO7GZOTklF5pkcQQBvDm+D1TfJyjfKvaYKsIaELdUmqq48hblzCmd4p54oNoh2Sz
wm5iwm1DI0G5swLI4KHPKCQooZpDI8JXzkYQaTmm1ln42NTuiiE+QqQMEU9XwmPBClGmtPgGbA9u
g2akH7LyzIzraJQowLxu5tMNCSVu3AeLiIu9oDmvybhOJ1s10ifdswovULKpBqh9cUWQY6defx5g
wgwTQNpNGIaXQO3hwC+rLe6Rm7n690CWHxy3+qnbWABahv3I1hcHHQQaT3naprN+61KtEjC8KsKV
3KMwY4ZyEUm/qk8Fyk9c+/Gh/zpFD0HWfU1VWcLE/8OcDyd91+qKST8xSB5pRFOAbzxrdg7SEKfA
9cRNHzScJv0IhnE9Wq37dSQX7h8yGIROUPmlVhRq3hRSOwUBkKHfx4w2+aiFVQEcWHxT3CoHuRkJ
nLU6/Ay190d/3lFbjlVEN8xrsbTeTiwV9G/QYdBsnCIxb9GepaymjQuDj/2cmzlYer6ARRqO752X
wt6xyOH1+3ctB7ubWrk7A9bSkjQ33ZpAXYFkWDngQ0HF05Px5NWv+kHDUw9jJtyqAw69GUTYHPZG
1VYb/Yl2aTVsoyzACKquim/gFSnJpRYk1l70x+2r62wExVHMc7TRx4jK5kgELgT9crMXwLssYGxb
x/pg5rN4C2WYAfP7HiJJIeq7WchnvECvYRq86oLfrug7ICj4owupa/yZdsLOZWgrA9jThmOTkZ2Q
rmklJ59AgtFWYubCOFpU2rsOuzvOhp3aotSn4UjjY5wG8q1J/3//6Sro6R10xzQsWsKvfND+qvFc
kPiI79Qgi4RnMW0d2hwKuJYdTVUkcnwiI8e1h6e/r5PEf5ZJtmnaNAQJQgl88XsaCtamGSvJBO6T
ucAWW+sefuqL4860kvQlUac06j4CLNDG9C22fCBh4z+M/cR/1Mrcub5apjyXeozAul+rNczEqMgL
0uNtk4GMPshZRfrsY5tU7Wl9CxfB9Hkyl2/GCAUzGlVuIi3aRDWt04ieQjcV53/4dDw1Q/31ibJN
i1rP8Zjx4tX9rYoMk2DtSEoEaCXQs5b5nZVhyzBl8rFOu02pjuK66kBEyZCuD+NNNSIaDkf2OQ5d
U5wnW+J5Ae8wJlElmv7qdRZn2wqA8HoV0u3vhoF6eXHzz6W5JpuC+0O8Ah7Z93LbWvJTpBoAxsLB
uYsjZjLNkzdarxzoaFnc4ZTmrvNrFEjAy+3QfDcE7E7gna9TKZp3iMNTZYaD9vcA2q66IkkEeWKe
ppEm8WxISLVu6l5EtLyOwmTFrZDAZL7Bd3By1k/solqIWcvhUHKObgWt6xRa4SGUXxd/8NA8L+/n
0n4N4k8IcOK3Tv5UN8p9lz3N4FpO2JnofPLCaJ29H0YlkqztTzMn+7fzm18di56NSaqZssCZUM0O
XXD1aMwKRJcn4AWKdHlqJV0fhqMvCHfA86sj07jMidp8wdwG6N1Ctm8Ike7Obs2DMM0fVBy3FFQJ
jAz6j3175C+o8QQAez26IRql3VOrvc0vvcAmV/ZmzfSJ9drQpPGLm/Sfisp51KfHt0e0mb4utfii
Dv+0Qn8Y8Vusnq4A9VgxTC5hPLPKzvSijAhrquG/tWX17RwnpB/eapObWd/v6uCnlKL0Jynwdc/B
VGueRDuPsng/UajgAWOjVr8t827om6Cvd6eBzscgIXGrJ0FP2PTL7glTzjoXnVnNcKBvnXd6rxv9
+Ku7OJz6WanUGLAPwuofmhb/OcUXKqbKRzXh6qy334bE4H3JPS3R3Maqa+562cc1/wx170Ombhtb
XSF9afVWoceYhPf80RfSrzJekx/W7N4wqgTvgeb+Wq9MIaxmwBwf/v5x/w9FhS1Q5wTsny4yKFy1
v/VaIoLyTENONnhzQj30wcjqXSb3ZP6FHbQXf+QAqacn7vi0DOrgrjZXS52VrMF5ssZm3Sd+9KKf
mGadrqEbdYe3lh3tRx9P7MZVq4QayQ6hvG+c6hXt2F4PApn//VMX4r9ZWR21pHqWTbfccVw1z//L
ORisUDV6LsA8PSLNC0r0RHgPGBfWgyvxWOcOPjDd9u0r9yhnhZ4TzgPUccYCah5hLNZrT8H1D6Io
+9cEO3VCdzxyrwTLa+DQ3fpNv+IXKoArl94ujupXh7nNuvDsh4GewIJgwtHwbmCynE00QPR5M8to
9OdqHk+xsEoWWhJUYNnY4lwyrzwWP9X5Se9bumGip2SN3z/KJLP3i+r26lJQd2WFa1IKwvjvETnc
/uFO4uP9feewEEjwpkJLNYCwov36uUMIWkYg3vTtIE/Dbu8YIdXEC6wRo26x/LQkBzufkYeJIxEp
8HFI/UevByuT55e4I8dYzq+eX78GQxhea5VvgNzvZE41RknXdK76f2JARsyrdxzOyCXKks8lTMl7
0e5E0y231jmYZnODoe5eTLAXo//O9wCbtF74zSgIxMFu9FRMDEcFAU1evuydO1BKyYGPKgMXy1Mm
Su+UxrAEI/JdJooAXnM0bNAtuNtpMrqtY8TruadFsIqJaHc75ywtGRzQd3+p3TvmvUznZvY5jMy7
YhHixczvQkGUMrya9TT48j50VAfWHMIbht89pqboVgNW3BImjvylNb4Ld3p0vComFDW9doRYnLCX
+ATE7zprcTdG0GbnxcjvoNjFO1HUM6/KxUJEKbtrR+TlEBuwdOUEGXNO4Nh9zE3j0hnFqcO+OMn3
ZbAcB7qKafiUOh2EKSjifsQ+tN7nfX43ILERuwh5h4LHpXH13Y5hfDnjz5XFF/XzrgxpwSZJo7g7
Ejb7z8AwXrI4uE/GvS+5NW0QEmwoceYQ9uIzGKsT/D/cgaRyoGvZ9MXwWBG9sG0wciS4XxiFwFQ0
btVi3/dpcUpBxni7tbPo3RCIkWWnpVgupfFtKM9tSWgrAvPPAUzQDYipHbDAjwx3D5AaPzCYD5Pd
8moTO+DRMAOEUD73OGQyITaFCSkeBlkaJGhzrX3TIFKt/bvuav0cXfudOaMA+T/MnUmO5EqXnbci
1Jw/2BrJQU28b6Px6HNCZGZEsO97rkGb0Fqkhekzix8qVKEkoGYavMR7LzM83emk2bV7z/lOWz1E
E3gGD9F+c+CtrnTjitq4pqwvxGedDFfYmqJf1jsjZ1iW2qvrnFz96n1Et4TM27oLNADHZDy6005e
xyx8Hbp8M4ryWFDvLx5+D2P4dseKeebFxYBgLi6Jb1Iiah5sOIurKMZtbKPClwgrmL78jXjZuX2L
l7TZ52et9Lf6GG4o2r3mDh3vBY3o3YzJM+oHCWRb+al24BKDhEG3EwBqLXhJQ6CD75jXGBn+2Smm
RHP9a1jnF9BZZwYjzGnFuSVPLeXFy9r+40Ay0Xr3d4agOCg/hxZbl50eZzgoQ+o/LDqQWQTK29oZ
nyYbdHha2QznB0J7ow2o6qvb5Lsumu6F2YFwdl5J1WYmnp15Wx/k2NwcPm0WkFqTPuBMWBe18wr7
9V0jH2pIvEM5emIF2m0flsO5mDCW5hW+rJxssDSwOZ8XhIfZh0lwgDe7u5qe/+QtpyjHnCZ0k1mu
CbiDTB8HtHGOhTeo6WIF44mZ49aM6NY6KbVlPUSHEspB38Qb36xveGgRmVycbAJH7j+Gpn7MvQfU
wPfjGBCp844KiYz48paW1hqu/4duaxfysOD2jJjVSLmDvDwB6tHah2qpyNAoPhwJMWiI74Qkj1Kk
OE2i3AdFcW8SYJmW7bXDSh+Gj3GA8hvAWuUZ+7relbF+iTzrPs7Sx6WM3iYRPPhFD+hSGlu0lRwS
Y3RhIdmwyVMYB7sUv5PGNDfy2Uy0Bvs0gmqToOFHv4l/pZXxx49B3tl6dxsr/zz5Fy2iiSZpBeVT
SdyflWyN4c2Kvozo5VwU5Sru261EJdWZvdGfYk88FuHm3hx+89anACuhRbP7pbdfggK7g/td2uMG
xtQuCw9LR4xbXzLIdikbrG11Yf4AI7RfedcOM59vPmGMwN4YzDez+atXDzoeHs0kXItHvptxJE+7
CihDgY06mLNH7MLk8Mj1M1yP9HplgDGlSgAywF8QfXfNU0//rejTe1IFV6FOSs2477riHPhns8G1
UwJExFWN+momQSsLoRFDszQ6QsjaU8MDXWFpcg2CsBDjpcOfDg06/rhza4c74A24uoKzxzfkuRY6
efcQVcjI7MfF+jsBSZmG5ubgGG8BImBeX412BT0oOxFtB63LA1A/XDyt3Bfhd+3PdKIvS+1vjMEA
KNVtfNKVPPfDhmnlhUhIzH7rE/9Ad580n7uWMJvBaaFhDWsgGvusYP6Ohr1pi7UePETBlR7UoTbg
vpopbpG9jo8X+PpDj3fawujWOg09zz9DZeI0a464uTeWsKk4uAZNepomEDzWtoy0aj26CLR9egf0
ttnF7T1GRfzfpndsSpzezEE1Y9kkXks4WsfpoSVWbaDn5mj4Y/Sb6bwlyDIhBa3GAZ5RCK/ru6zP
vlxJsAwt2JNd7xM3wto8GSanP+KQSDUCWBtjcGBa54i/vSVAnJRnzvR4dl+NyOMA1xLgfG+MdMTR
8ollH81vXQxHJ91agQbvVz+607dD8ysyF2k5XIPXfIt9ilEn2DZl+9zzFo2wDOFw64gHaKyU7c1m
qKuhHJhosaFm3M5G8RLq81Ojo97z4W9z6U7OsJxGbdqiUeMZo2WYrW0dk0mdROjrKrgs+j2JJjgI
6r3RxGudaD3ba/e5hmlx+OiWwCSbgDjYohrP8LPudcv8C5L9olvVAaogmzP8XJ/txYIK5Z8DKFeF
5UKjsR+qKP0LnA9DVNkhFync19QNyMmcDNDltG/LT1uXmTCFTELm8/Tu2+iXL27anzAQQapOn5ZY
JjIh9zSM5MF8zYFAC+22dNPGDKw7jGn2poqbJ9sIHxoMLPQq7c/SgLIXAasuHG7mpU0vg+4erDK5
9eO1B/QSWS+D+KyG4mxiP8moUU03xVwrm8LUNSDvjOrUFm89IFMAFvuoMNk5d4S1ree0/G0Nxo70
lY/GExvQpXiAPRIP0/QRo+qwJGePQZ9JjANj3IfItpl8ZgC+lg3EmQeDH/U+XNfZpqxnvk4yzhnF
1jW20r3g0kv3b0gOpMYIpF7Kl9TrLiUBgZRBzp+68/7UQX8SSxlDgxtOQwgRD1PH2QQUvKVqWmjS
wttsQuPGYJrstEz/WFDQIzmkbBuIZn1M7IPBHjT6KTFyhkxEMXXWlsT402UTiugQooFdNNQBkYUo
bZM3Qv+N8gwBEJHKk58FJzKV0dbMg0t2VNFcRngVrB1jca4Ep+ooyudjWhgxopKwPphaoD013rSs
tKWfThgrwmch8n5vZV61Ub8rMvIwsImchnwO27XWYbPrsoK9iB8NHJ/Y52JCpCn/k1RD/VxZc776
+cPJ/CWIMdsMSEpIt1zSZ+GmbMDelJ38OoTkxbESoyNO9TYArpqKMya64hXidgZNBLi3Neb5qz72
3cFrqoncoawChdBp62lwsPtXZKuoP9IYLdRZgE179QITvVwWiAXQzLTkr27CgtaSWndSv2tJMThB
D8ZF/a6foAwmLoBzK2nF6LGCN780t+lYoxS3A6KCBMjj1TweEouKIviYg/lPq/PuC0mn0l+rMj5a
uJ1EfksAx/I4aARyIw3r3fnA3Ah3aEF+PAX/gEd6zP7KhJX6kUjJllycai+IPWPLGnZjC/ScHOXC
azb2YD157mKtdpPNKJip1nuCqonJVvw2tp+0jk/6VDxFXlCjvmAlxUuLUpNswhE+KzXJinn/3taW
L4+dVv5jNDVIRWYTozfsap3426widQ7El0F2InoiNEANbzY7RKM57jIwp05B9oHX53CRwT+LGWbb
tIOFwjguCl98q931Zrst4HjGbnCrAa2v5mQ5DSXwcigYGhKCAsINaoNw3y39aTbzX5G+C/pF7KT6
KWoJ8cRVuvbKdYB7zkU5u3YrVICkq6CqNB59GJbE6FzdFTJPgpNMDXmQCD9gA6NqJQwKaWS8IT8V
Z7u33BFd8MGac/LH4tHKifGg5084ZeMjD2KNKhgqLM2uQ2cT26y24H4eQH2Y+jggOm/pglfiyhQT
SRij7n4kPRbJeHLSozfReOz8zKRQak1/e52hrZX6lwkjucDor9UPpd9xW5TLvtOtjd2isGtwQk6V
2+wzuMY1I+YNJTzoGxJBSXptZu+roDzwayy61bGNsluSe1e462stdV5T1Pz1iHS0xChuikvjWJt5
dKAqRCtX757sGrLyZ8WLhpX9xXR5BbUBg5x74MD7UhT5zkycgBABbT/BikUrWm9dfL2maa27jr5W
OpM02pXLq4MjvNHrL1OS7Bs3gYtGbTc2A/gXCYG3eaBDBz1qEjGyYkOz+/RujFEfOAGW09Kq3ks2
QsA81oM2b9BRbgMv29L1HsgJorIJBh9ICFyspb0tcwjpA8njVEcvLji+uWpPdgKrpUgSY1+9Wplm
k+G4AilZ3sU9mU9xtM1T079qgjWiRqd2xUfy0NePllgSckQdIlZlEC2HDDXXE6ZY6ANkm7oyxdnQ
KgK+pPW/M7p4bxRCQnSjIzZ7sjfgtR+YruAemzZoI29lp5Xz0e/cjqWIPCEzqk9pOV+VPnKRYwpN
LG8B2JdzBo58FYSWvW0KbwR+Hpxmi+yGbGiCjZua+h2SS7GOljb4qNGxQZHSwrOeWWuHiireZ7LL
m1tOfR17Ii0h2/Ercv5xnZMMfbJkqgephpwh5+BpQSy9D42qPhBufp7nOjgTKnc2mKBwZmP8TbvJ
2ne1bp3N3mPf7gm2obk2HCID0x7TG8Cenu2AEHHfcpKZiQ+g6Rvq3YNn+V8p3LYeMzKaYerzgfCD
i5azLcap/Tga1EH9YA0HJYwdssHaN0V4Vte0N3dAyVdVTtp8b9smPf1lRn5rI7mgy7yquoWgXxfy
u7edKr9c/4iiVR/Ta3uiWvFec2wo0cRrv4vWeyzm4NNAT89kEmXdEupfS1g8UZs4G3UpK8S/25lO
S8kUQCABtubSZE0bX5TdQXXdlYCBdC+cweg4OopL22VqKv+0lwp88oG2DQQHRPyiPyNswm4nmjuT
tRU2sQs08AHip/7HONiUKUt7HCSqceiddvs3V4r51DI2S5kPP5M1HRD8OiQwcA/tKTjFWc5jmA7n
wSda3kK3qJfI7HXAMCTcEQ+C+lt5BtoGMSWigO6Cis6X4zk78g9NXL/mrkYKj9Zua62BZJV7L0pD
qhrUeYQrdDa9ZKNkoD4dphXVzt4v0KQ5ETwBKVlRnxdW7hdAs+I8GfaPeFbN5yEYfbnY7LGUAD2N
ZSSz/MuVSEPJFf6tUag+eZm7axDV+s9QSb2yuegak8hhq95XYhbasx5OV6fDFC3tNZnnM3bheKW+
EhRcOa10jB2Mi4gAaB7ZnxhG/Qgu1B+JDMwDi4eK0pMyYk0atzAu1Cxw09qVUnjSctgNiQrH+LrK
kqrYVCJ764h5IaWifRxkj19N+ktLP4xR1Ozi8ej0xHVO099OTggMZg4/7gN9NcslLDUcchEYEMmZ
amVgCwPxtkrt1IaE1j7i06d+lmOF0Aw/zLzdKwGGixOKAanMW4jXjU9ojjelJxdJ6oa5fbVKXJ1w
Mk9JLbUGMgVzzollSkvSYyqLWpcCZWzflSKh7Y3XpV3OgO/yH40CmCF0q9h4iDRt35SNYlluQiTL
VY5o1UdUvVqzqWBfC32v1ic1CQin+olOhFAaGMCyn0PC6q+uWGj5zX6M4TdJgaia0atue4i23hrm
jEYOClClIFDTmtlvNnPTcojxdTLsMDooCYmGOBzZO+1BFzHMWjM4plU+RLTRedU0WvRKqaout9Ks
BzB0wnw5Cs0WBPvoAm2hD7aBVoNGXCQbqo4ZjPzSfZCZ86odNM5+fX6Zeij4hhwvq2GHmoH9+D60
5ZuI6IKGl/Y8+O2P2r5oEo3jIm1vwnqkBBDwg0mcrM9zW9tHuUVtKp1Zfhgy2Q+QPw0sIxzExGqK
MpfATG46xa2g/mLK4hVE8FjjWslLlO0zkKqGooiOg87+iduZCkK+audYL07csALK7jqdaAZrjJyU
/VASziyrhONj0gKQM2410Z44LBGz/I2SiCFJT56SQXt6re6HiJhebkCk04NBC0fb/0z2hFmtoxBI
9Fsbt9VGzRLV+EvoJQsBCEkNJ0S+b7wwPcRNbnLDcN+ScOjt1fcw9ShqmvhZLQ7Cl2VdT5+60bjr
9OIwE4jUdpyJ7ZientneK/9IMzDZlwM2cI/QMspul9XhORqBK2Q4Rtam5R/U15PRo8NUgt71ZxO2
zHbFZub/PP5ORc0+uZAPQ9qnPsoVcMca85RwXDlt9dhUrEVmG5o3OBqsMizTP0obNdNKJzx70UEN
g/yp/eyX3FnLKVzp+8967zx7sbsDdU4pLPVpqUvWj5ZOmElm3K7SGBGMZYuQi9dkUMK4G8+n1N5A
OO05VqfDzmZBkfPyn0VTOsU0dmKvKxtCenpqYwPYFG70dSLRmGqRt5umJlbObffqhm/AhsI2ulev
HsRYFJ0hlbQIwYB5oINsJsNnWNofYyg0Mg2JppIS9yQhVMYecy5D+cewlrsqrz4MmlaR37yXEXbc
2GRC7xjkk6XWk0W460G363DVhtVG06vqCG4CpxnT3LLOIw68Lagonm/1gOlUUEeTklPdQzrgLrIv
iVPJkn7XUPv1oXl1C4tpg2n/6kMBgLXPGQ5UY4UKSvqXOswoaxTyK7VKKsm4WibUbZ6Y1FwBtkzd
M+6U8ixCb7Hp3YqEigxEGXEoQCTqa5AjEYI9ThHHJuyK6d6GW6RMeEMmLHKOOOTAIPbIoaiqtVry
UiKkUaYJbFPcwjhzl0PdRIzI7QiuVZWStlWTYo/UU+oQ9kwRPypZyKcerkdp0pkG43t0X+qhocXQ
OH9tjbDaYOx/gXHeFULG1vFEr2xUnnSVGSvCvoYLM4tiDZOg3DiRQAVokY+3cJRA/UDLLZ2cvWeQ
JqE+iHr81UOoa5jSUhP0A/Iqbd4zzD74YVn+GCjyAbJ/FTo604tl00lxY0KG96qxuS0naSELrN95
v+xByRBJL59bEKEE0BDUIpVj+uDTdudx43r+UQM6NQRWy4Va8tT3YuIi2FpNfVLfP8Etn5oBA1UV
akp7ZQl0tuZHIUbiHmTV2HUI3UzcRiiz3Dv1QdRYVm6GwjGPFQoYFBjxlxAOqigizuFjvvRSRVnT
+p4gpFzbtl4p4V8SkBAWF7TwMNCo5V9tSHoKfSz0iTRil41MB50EPh2uNk5ozwhWfsHMppRDbDWj
V4BB7ZGJyi0u47de04OdjaRTlQhp6rB7RcDcCXhVb/dnkbKQjYyzDlVP42F3y4obPqeoCdFHr9RV
UjenUjFlBbBlol67U98cVEmpVLtjEb7HTv+tthm16iSd/6ij3PjZfRBoAfqIITfT70VqKb9nD+ov
1C8wAqti8cUuWTjnStkPgVnvBauo2tXUN6ikDCKL/hQhLUe19+qTwyIv7qjSb/+2GXeBt5nJ+Nkn
Dd1WtxkPyhxiSSmZSH/hgSO9GyP3QgzaNpReYCmpdGL7MnNk4pSPvLEtFlJ9S/sq10i3DTFww64F
LcnPyntLQ9ewKsLklNJ+CET2MWDq2uc8x7UxFwd1rZJqmFFqBkf1oA/00Fg3EfniCiPENLIZi5PO
vVJiD6VubIgaW01hH/zTCFsO/Xqc+xclNFEaxIwQqrVonHsjguyYStu2AsnoCf60cCaXvRrdAwb4
jWdp5zExbzPOcbW0OdKKrtxranfJHEBG5n0qHcFK+uZVfNFogT+BUhKE7OYo7fB5RjlphaCGJ676
Tu3OS9PTKdandYxruHNZa+zc9DEhUjoia2+p/7WjesLQclZb829fIV8Kg/jV0pKjMSR01zIPjLJl
F2t1ZyiprLKUReRX7tXDKzImlro7PiSkSCoXrdTdLAPVDny6W5tGLzYx90tKi0aq1iwyRCkJADVi
bljHc0BqN4/9/ykXPBQQC8L0qfW38ZC98EnJ3rXF0XGm53ZJOsoB3qYI2reZU7fZ89mlBpr8ZvSr
4d42iTUYGmTOWvnX6qzukdQG6YBilQw9dPWFF95hzN/6BuyE0Yw7boJPJbVQ/AR1QVwSWWjW0GdK
35exHw/mgCygkkcN1LyX2CaL1JDyXeUJUzeawggoBYpv4i3L3XABvZ0FH+GCS6NZ9oA2mG01/ZfS
efaR9GcGKNstvYj2taU/CJfuaeJEjAoacZkBbdUB92qpm/u2Ki8ptJdtkohNKxVS8iNbXYWDZeh+
TGddx04Y1u6zA5IB9nq3Vtfb9vvXoZVB66xJ8iFRskVVJRXhs72UrGFGo2Ge/6XuDFUaqIugCu1O
ntrUkzaXzs0LBKQ6+SJyb6OrR2f6n8ok04m+BeEt6neCmS78DHg9GmrjwA5FjqKUT5MBI889cifQ
ObY000b3xal2uyfdiPYJaV5KwdQUOvqSpv/WSsrQmYz1MAz6/TjCQc+DpN0xCOARRjQstXU/K5h0
AHu9vSt7ULSabl7qfi52Sq05NIzFgTeZq5yL9VPYj5NH56DLOJvOD+ocQMYCCSg1KWfqCVRreOLm
8bbufsq+Nu6vWhu02Bew/ME1uXDAu4gkvwuk/0hJTWwzeQVgy/xJSP92r8foIqlXRkM8IqF6L9Pu
Qh/gR7PGuPG9Dpx94DgcIfVyo1aHrm/+qG/OzMdbNhkHy6hdnlNqMSUJlbYkfyltzA/Wl6qr1LKj
6oikEz7Bp91d2TJ4mBmQSxWV0uYucwuuYcSPLQ2Lylzi4DZFa1T8iMmUCrsbpMFTr8/qXKtueLWB
FWX4IEMXAkd/jX2S8JZXddePC0cbAE7kkWT2z4IwIrcNumL7Uk+auWrk/ZNWHHfpwO5TKycYx0Ju
liCniVv9bQy8b7VrYNWSoeDMMTwt36qTuxKqB3r+EPjFr6XACBB3nf/AGCRERigP8bEOSyuolmss
uhu3fLXKtO9Geo11Do/qe5xTgX8CCAzpyFQq2lod8oPBpaJGN6iuHfxs6E+P5CEEp77X4MMUtLCg
66kbQy5NldEA6E0RFUTz+xLOrCV4GA8E0zySH4c3OQO9mmTpWX3UUfOerSx5FVELzrFieqb+rjLJ
9FPvCLJEpCeRmCP53bAmwoL7bjSfozM9a7X0q/9d+yGVa+KuRAmtgvemaVqy0Qb7XUvO2qjXJ3XA
cqYMc228Txbd3AU2Dce+RC6hfLI2C6dcKtSXJf8lkWcBxaEmgzwemXk1dviUTwsZs/Kt6CbuCWYd
P7ZQtdv1c1bSh0i/aUheUfMUR10Q6iXLcFVKzoQO0t2oGH6YNnl6ssThyoaaRk8ckwPSftbeYLKK
NdKTi0441CU1wV3D16KryJbtoJnwWC+DcppBpD8NHJ/o4hbJtnMGbWcP1XM4VPU58Iybt+j9P02r
nCg5t/QtGU9qEEOpqdZxddOr95c4VUiZyAHFS216UVH7HlRkIs80wwuiM5PO/gqX9KPOAuMWj/tw
8sHXy1OUI8rHaYEt7gmk5ZI8M6JS4piHITBtCF11dfJxHQoHgXCKsXxAGFdvxiQf5IQ2kmUD+nXp
MlQNYqmYcncbPULcOYUMNrzqpnzuHBXGs5PRXFVfltCQy8Dz46TOLadUp33CmXSA4Zra7lXttzj6
OPYrUwZ24xFeZ7NYz7Udv0St+R3pBGXIDV6dmd05RjQfIy1QywdpI/nWjZZzlrB6px6fAgZSyDRR
e2gc+jxaWj06Nl9IVujMAyr2SUHWtSQlTDUzdnZeG9SwO6zKhD2GhHrCm/Zu9RoVhrPNjXgfDbxy
2NPyyZlrqnrMBSPv+bT2HTQcE3X5QbNyDBpDe0s694k2FZeG82oW9MF9JyVfdVodfGvARcuAKoc/
ekxojS3sxW0R5BuLyGem9ICSCmsRAPRJfrfGhl5z1O8NCFc7F4jQRkD5cdAVkADeZ7smZxEeGZla
3lDhFaHJZ7oi3xIz8ZDBHt8xOP6tTba7a006/YV7gNnPBjMmf4i5HTeYfT9cpyHWwcxPAxqYvgY9
k2ppseubM4a0M0culjsvCTZMSu9Jj3oZtSjdR6QVJaDT9SapV1HYhfvE4vHShENuJsi+DdDNJSFS
LvFcchqx9Mx1X59rpGKiSE9mQw846wdm1pigei0Nae4iuSZKkOSYBJIESIibFwr3mCzN1zgSRdU4
8DHGNj5HIQmzcwshh2Qxx/W2SzwxxLJK7WhyJ64D4tvDDnSECTdjTUOKTI+K2HTJSEqrhzb3q3Vv
Vt42Cbf9qHfXwALJ6AQOug/nEY9JzsGf7tJUkFXUccDYGGR2m9EEzniKDsaRVJd8My/aSZBuQi6G
9cTzELbfBKb/jRqeksGY7LM12g/dVL8vELm3wwgiQP1S0YEp24pV2NTKHWE+D3SYaFj31vcyozFM
q2VjaVN9DFx9l7cGOjuUqqJ3e4bRfLVtDmSLK1PgrSW8cw7N/jghaM0jUpEyz3kQtvfUOpWLp3YO
Vwvz8W4Y3+o2vxQOzSHTRcXfmtp75YbQoJxqIv5Rpvp5/S/Pr3/7IRkmjVsgb8qo9RYU0mafgj1I
+uzQ+mbPhNAJmLrRcrDQnYxl9OLPIJQ8lCG0mM2HtEgWgsEiBL4BsSI1XBWg/GtvqvCZy/Mc46ff
oRs+MhJHDTjjhynaHIZs9InrlEBZzPWA4M+NF8VbH1UyDp4xW3lQZOupHzgvJNMq6M5RPtAv7H3G
zU64zrp9cu1IRN4nnLO3VkKUbdTIn6tjS85I9kkyALB3E/jEhoZxwsebN43ZB4cNZ7/0zatGn3UZ
gYA05Tt5Zc0Ond4O2R2NLv/JCj9dxBQXcgiQD3rT2R1b/7U3f/u19elMvrWLwvhPrE/mNcZgZy5B
dPeK0ngBVc8ICOsQuCdaW5ZbbjqPszf6eEQGHFxSxu2ojQjP4Py2uCaRNW701DMFANiC78CFUF4b
JsHdpeUD55hfewNMfofesQD+c7SrBBQJ7LOxMYbVXBvD1QA9MOJJShNiT5IIIb4P4d+t7PeJHs65
GGRfqGVEArAPOm6Q/PUzLT7aeeedXGskYhR0ZEwVhSCEIwcJa3llhmuzpo2npwyWo/I7dScIp3l/
pDeWnKd64GPE0GJrMjFpmsk0PLHAh/AK0GBoteSpoMwL1IwhuZJDql9KyyMChzRVuhjmtnX6V6LQ
nH0rQPeAm9tCCwouHj0iO3Lr4+hWL7Ti9ha827VwMKnlgSkwGEchWX5je03o0WutNZ+Em3dowpjc
63Q7To1X4OzhLmRxQ2ORnttYl1m5CNJyf0DF43AhKj8kE0UjNKiUJyO3tn+MAf8l+ORhe9v+P7GS
/xl38v9HrCQepv87VvJ//fevNv2f/+O/3b6q/k8Wp7//HWKSH/1BTBrePzyh63glfNJAdFtgfBq/
2u5f/8Uw/8EBCRcFZiiLmE1JFCzooUX/+i+O8Q/dAUvpgkoQnm9LLuU/EZO29w/HNn3DNxx+zHFs
97+CmITs9x8NUMjzPWXlwNVvAaD4D/YB6Oa8tcQr1nU0wHBFk2Z0RXEeZapTVyEtbuFkixwxhaYn
j2X7ltMWWOvxsGwrq48J4lvoipQpU0qP6CIKxBWMqVfTyNMjFf+2ivKnTsOlspBvgs/+lujY8x29
eE9viKv+On1poNWilZanZ/CzR7cLXY5xzOFSzyQVoGCYTKU0EJ+xEojOOHSbzw3plYaRQpjOVhZx
SdSg+u8+zJI1aYZaDFspjuD99QY0EABdAy3Mwlv1Vnw/NJFzkyVSaNLmiJCWb7Qga9bzBDpqCdZe
VZEguJQjYC7CZhDiM/lJIXwh5IZfSFIZTWYXKOBetD0Ux6AjMKxq79yqm/AvnXOCCFivOwbVmYDh
wDY+++iP9IBhYOVHCPmQKa+6yXoPU5nd6J6E53ybNcKTvsqgIZefwqfRvrTRd9vm75x9zf04L2Jt
kiyRkuERmvm9i0VmBcv8ypACA4U3bIOOJDK0PpnuAvt0fDSPMvee9JJ9bSx/kkx7sxiWY2dvMY9N
p1afyfTBgQgF7J28+ENg79LiK0pGVI8GneQ5xNHQora1fLyJnCARJxfEbRuEQyQnkpDQERb9S0vy
dl1Ov2znOPviN0+CI1O0djOo6nM++ZRCCWiauRm3HSH2dGVnoD/eh2ez4pcpbdcutB6DsduNTf4r
tRrGYo9ZajzFcYpMITWJvciKP4yq4hVRWrdklK0jWh8TndVV47NNQi1td34wbQrBgipSDHA2mnXM
I+19njA46oY437gxH3ryH52FsOshw3G/WMkh8O9oI7w0LVphdEQEwKToX8vk1BkIzrjCwznnBDwg
EdmMOcDVkbCb0CFZsY45VGcld6WtfZUioeo4oU15C00mBYx+UT0uv0S8nHQOi+vAH65VF/5hMHdZ
NK849uN8RMA8r9EhE+8zhR9V1kMktBekPhVXOx0m8vpqjsKTVPsQ0lp2e9cZESIQz+BZwLFF+71Y
4V3g2AeiIFI9DLAdrkFjxgfiEhm+JNV7tXAOSLIpYEMu1rllr2edeASYz9K6q+urfCEqU8vCU0nG
gWHRSyoMrLqBHAlqtqzp40PNP/ANiG8KSW7sEv/S10QN9UA/hI50ZzYkmsB8ZZJ1GULn0oOSyCfP
3WUzWbYg1bflzMrAhGLagaXlvD3X2WpJ3TfN7RFPduJ+qZpzOFbX2qvWYQ1byE2RIGBZ0tboXmB/
YXlY5TVtHwvPLspsN9s6EYfqCO3khKx9q2GFpwW6Wz4zJ0Ln20o2O7dTk6bXMExw0XkL12QWuype
jGtgE+cWYElEsNW4xo6yl95IRcRFQdxVTB2x1i5iyjFKTpdQr4xrkoDyBkWKQyI9CWvKt1D4g41R
yswv64lQHOsQx88dax4ELsHMy0g/xiUg1qBnkD85ZDb23tPg+/1ed6U0VNacmlUAVzeL6pQ0/Ske
2+HgOPDThsVH2V2gmQ6SMwNme7241G6Nk510stNXZoNWOXDne2LhiXPJgILrOcHCtE9he6CgGg/B
hMHatn4XMTzdvgRTPy33KvbaDbyjNeFTcTWLwg3vMJYNyBkgtdDkITvD7Nq/kutjrzPnmTxZ2tG5
93fQaaxqfvcU6Atl63DocOiG8ktxPXJ1PRvZoDW/TMF4o60hYY6lcUF1ufDBu+lk3zX4qAPbeKgc
/86ypr9WnLSrwRwJJjESKc0Aoj88N7Pb3htDOHC+63Z65xAKMJh3U9SUe9vqP/OcTPgBvRYaI5Sn
xL8zsgegIBVxgrkt69QwjC/C8TYJciQG1WAZawsTCstgsrbdnNyeZxptSPEN9CGsOhvNc/v7pBR3
wSIuQ2/0hyYaHs0IzVMBJcFs7Eua9N7WdaJ7fdbeERXY9PJZeQcE2Ss6x589SLzjstTM7o1h5yew
GPCyo7M12fUYy5h21R3rErMRjBBsbaM7wxelCK2yEN7YKLSDv3hfSY/KkTp+2Zi54IT5wX1RrAoK
vvsBb3oYWd5Ba6v7hlQeJMEcIQdiFVuE+YmgmZmkOALc+8lBqBW01MdVE7zErIl96gX7ZEzqY8eK
RhrRadKcbBvFwcEdx19xa+4cjRnW2NKvjPQIiF5coShPUJ1OnHK7EidMEUs8VVOi3IhxCrjBhDF/
+dbb8TdSmIyTuQHHNLw1o32vebm9c3zvGHSRt61q93dOJQ5nhm8RzPPZsPpLWg7poffPfhwue204
J5lzV7tZso+xa/lWdMzt4VeifXP2eMhskCATna9tWxpPQnRHYvUIE0KQ2hPfix7Key21Ml2VGRkC
mN8OhohubjVy0M+516E1FIz2iGo0s81oE5xFHnF6iRfUddi6ntzKeS6bSKDbbSRRKbAPzcQ63mJV
SvO5ORAGsbY6Y9kp/U8TdPaZlRm1HgmLHofPM8ky433g8CgkoDISL3V+x667FQl2ollozGSTfdYV
xI512onAsnVtpt4zg6VpywGHRolAOWpXRcFJv5533kCmT7gU+jZHP5pPuXkYLd7DBOYVusxIzmL9
i8NOs+5jfGcFZQmb9JgxEY2P5Vi0lx4IgUFe47q3MUiPC36cogzuAp3dZ9C1CH0lCzya0nYajeMS
Fb+BE5KGmGE8Yep7HeK2QNnUFzsrngjqGIfLbODaLxIyx6sRrXVUNdceiOmuChCpOoP3u7Kwsxkp
5M8lFf3/5u5MliNH0iT9KiNzHpTADIAZcJiLO3yncw3SI3iBRJBB7PuOp58PmS0jVVkyWdLXuZR0
V2VG0J2ALfqrfuqPFCzw+oPJmt36svAKmKHnnWLamBfPnE8t5lzELrZshwRHqbA6MJTcVlETc4rD
bhKzPfhOWtI+2XarBwK91o1otZgi85mx6Zc9hdl95VnvLv7wAwpkup8abBZsquAauztAVPbeQ/MA
ppy2+yaajStj7kO71MmtWXm6EYx++n1Wq/Pi4HzlfDgEan6AhYvEn4trqD28MfYuXVJ6JQTCkJtN
1AxE+iiihLBOh+yZeqtTgqaAP/+KHD6tLldr6KTGo90J+7lc6t1CLfNRBSMme02/XaEJQdq4GfL5
NYlXsco8Z3nRQNMas2e7ybFVF1G/uuW97YTwd/RGMGOpFQNdHdFk8tHbq2V5UXNASKbO0mNl8LYa
eXCp6P48arcOz2n9qcra22IRCM9OMd+V9NYdioT+d7EMFAG7LVxtCoL78Y5LSnFtwWY+GiGvftHr
u8VClq/Z/5MgAWHbd8SQKG49igpsDr7hn9wulqs3imsdFed0sYtjiU27AzC0sy3zZA7Vsxmk7sU1
cD1gEbtAoy99vw3q/uLEIqKxnjhSkLX1gxGHV+QCBCSGTxelyFPhpl2pfjTBmjaRQdOUzj4dQr6T
BtNKheugyX7yg5I4aZgd5G1xRlD/nYnE3XkFgoNdze0lsSO1EZYiwOjExiEQ/Uc7xiC/hJEigLvH
AlItGKdaMBCiaK2rzLMsCQKVZtHsmtp4SJougf5EHzexhn7UkPnK3ybzwSVfcyeo1EV3l7eM1ibQ
bxtoeNtp5pxVJsZb1ZICp7mFa8REG1RUUwuFv2VTWs3FUfNpAhxXwLJH6jTfyxhBEt78sLfmcTvl
k+OrHJtGF04Hu/GsbWiwDA+K0xLtVWEV35GKjXcdcRZvLY3Begvlcz46gMb2gQg3GmmUowPHh0bt
44VhXV4ios9GeSa0QWS/ASOnSVO0cY5U2dIaxD2mxAnI5F787nEhww78zXk022d8Pqr1sOjb6blW
WUrve30cjI6jAQQKyN7jtekC7gjZGx4HrCte8SsWZFTrpueSJJfuWBp9AMvOItKIYLG1G9zooDvn
nxjizHmDuwYfakBzbs/qtDEqPxQS715lTv4c8uIltFYDSsA8QSbjV2Y3ALCc+Smo9EMVTv22N8a3
oBH1Zu7mV6+t7F2Q0xpmTDmKqesmkGTUyZ4NYoUTZfFM7UlKaOFBbwr9oelYCKrmBYFw5l5mGZ7a
tlWf7KqRyUm8LA8MNusD0VnW6TG902QOAx0NL0u2Fj7C14gaaqdUN33oGideJyvuQ4XNhAp/s0v7
9MzUO2HkzSXy0hPCLAGkwL78sg2JXMkpuRElfSwG03uIxGE7CPRZDtXMBt4rCXbOtddsFzGMNAgu
MNhf8Mik9wZdqtwTv+xXmzOiP1YlJFmK3g5RpfamRalNmsz+ZLY7ccjps9rYRfLaR8z1obPb2NY5
e7ZQJ9afYGKUD9arJMAMtWRr4RqeMsZMLb+A3Zrn6uuFS/qkfq4x7nBwDWwbKKfjaP8OfiTD2zgx
RW5HPkOfYv5ysHIXCWJqGcz1yV7IRtf6hzdgzxU5mc4xeKvM9FfmcG5a1qt/9DvO+L/DkcI9a3ha
OnZ2HYKAj8biIbRLj8xbezbZWS2HbFAYW1up8qdZsRTHFS9WGeybrv7pGPZ7k6V7CoQP8VTurK7e
43MkOBXRpDMP80c7W18GTYhVxL83T8SSDJNgqMIjyzUVpJXmFcpTsquhwQ/1C5mFYuiudrdRL99c
AiQL0IgtFpanIaESKg3Hh6FMrJNXcA2NzSEgP1T5laYCvdQg4AOvOrmTPliqfKxT+MsEngsieNZH
JaoEpY/hgIJnlmgaJ5nJ2HgNcyApHKa2gE+0mwHYLgH9ekHyMJn2IY0pEoWBSSEaggQB8G8hEdwq
ddhaPNRb40ej04nVKP0cHHTqvI6vkbveImR7F6Q0Hxju0XLM+7arKBvUAVFkxkEgPQ7EpA9OG/7U
dt2cXDv9Pi0eaT97+lEHITc5d7gYS/UTtT9kQEutdymZcTbse3lWvnaR+Aw9jvNWKHC5R9DIQqPi
4znlN9xxATXAyDO1gToSjxn4TG6clK3VvH9D508NoSEjx/xqrOXgsgj3ToaGEpek1vumXWi8k7ep
sR+cJDJ3uPIeZ0Zcg2x+FlSlIteXPT/GABFHNZxgkWQF4ESVyaNrkSdexMF0ekXGts92lu34WQmB
R3ePk+v1HFuJXdO+tO2SZBdxrWbmNqyjV5gCKn8rcasdBoepkdL1FyHFpkWASvPEJPP1UhTS4sXE
i8T4lyi+pjWEk/VBIzQZoUfRoTN8ToJcScuZdeuk0XuahsmhlhRHt64+qj6Dw7a3g2WELmPN27Lg
FLBUwK9JV4CWKn5IkT1opyVYGto7A92O0Rz/s5o3uVXYOy8eBdKzss4lPRxFQGd0N1DyYpMwnc0B
XH2YlZi8Yxxv9jrnCopsV/Zn13iqYmrklCQKilW2r/dJxA+zZNPLlKpfjdmLnZNQ5OxKY0unJUaZ
0Let7DIU4acVQ2gtYmSOZe2n5nLciy/JwHiPs5Am4dGjTLpls6zc5jK05RutKpCE9XxBSnoeXcSb
Ipk3TOxGAkoMMnKPaWmO4n+oyFs1Yezs/vgnZFuSisaaK0OAGKbJLVzR3+WQpCGruIvGBhuwIHkm
J14gut9e3R6FZWDP57TdVmcO/VcikvMJXM4z3vb+NevXKHnZ1bucvFcPJeabJXaLTJat1dYjmbH+
EnsN+6/JbbMHKr4GHB5UlzRbhvHvje1QwdC86TSlslDetxHJeRLjCMhY7jGiZVY14CW850TBCqIG
6rPQ0LoChBR8KO4q9nuUOuluLJJ712Yy4wRM35aS6KYhfwUL73+mR+pUS3wn4kdbv6d1eRrCJPOb
ln466Cq+wwLtF5mzHPI8fAz6Wd87U065awR6XlicNupvYYZGpOrwkbyqwaEgyfmUwwbu437IMNNn
bUGHjewO3Kw7ladvINtBGwL4pEM9ZgIWTXeRvWDcZmwB/TbcqWWID7OLX20C0jHw3++qdva7NAyO
Sty3LvuYm6xgZllZe1x+NxZaP02c8IpB/pGGpugy9iAtpoIhy7xMX1NsXGasZjQRT1ReNu5ODqxt
a3W3gXizqRcsMQue+JDn4nGaNUPRkpa0KaZtMqleVM+wNuaSwywTlOtifqQ15D7QQNFe17ghAxLW
RHsi31boMzYnrbljLZctLRhLrQ51VuUEZ074tg1cFGT0RIR63axWxQz8rVGR5+4oSrRoNsTCHk8H
4IZ+J+kMpKvi1gvc4KRlExPqi5xulltGvg5Hc5v0VLV5dnnpUoKMNac65dDUlzmqA0HCxWpIHstk
YmHlD+ZvZoMgz7rXyF123813g+Pe7IVwYR+PyyGF37LpFbIm+6iKIurbzHLcKru9JWmTXwtJcNFJ
qoNuaDOeVHrhtvtU2VC4uqV4L2owo0AR38ah+82UuBMlu0wWXQPdFfeGF1xHrGtOltKqvJLrGb5v
2O1/lgSzfNFzEEvyPWPQfJfV7a1Ph6/WnhDYu/Q+QfXZd17z7pRU7ZIxA89MFw9O+XZL6BblD1QG
h/N0q7rR85c0KMFz8LmDqtjCC2OwiaCwVdR9NB2/rWSevkY8848yNU+sW2c2CZyptNQGMVZdD9dS
ZND8MArkLZ2DQi8ZGANT2eOuaPyBAvWVr/aIvv0i+oltrMJukzoGbaGwQSCdTihnWXnWcz68chs5
hpZLwEyGUAJ1gu023tI08UzPLsdaM/niEcEH3jYLSWnyTwq9JuLCwgiEZmETq6FhmQBKUrXt2N6O
UJMRf5DI/KrIYu6YNZ29UxRvY088FkE8o2Xx/02R/W4aJQyM6intNcnYuDe2bWp8Lqp4zDWbZShQ
PlwAVOGY7ydZXd2Bm4ouHWwOxTeixQR5ZZLtZudS1vQqZitCoMwyv3gBGIXADrpw3RxpUX6Tau+l
iH9m3hlEMTHkpDrsKIeB70UV8tFeJCZvJIaNWUYwCebsGg4/de2mfhFP+0gyGZ2ZOlAtZZCDxfaS
P6XY5bZGPf2UPcc2ctTYGnvzOFnRnuYCYzNNlDvFvJd5qLJzmiCZx5VzVC3FZOvjwY0lrx46D4Jr
V+RXkzj8NelnAQaibHC6ztvA8HDEog+WzcApBQYeIhyjzbBPq4NRUq61pIKayu5aWdZwwHv+EIvg
m8MatS0MHl07/LAinB0ogOlmAFJ50Eb2jSTPCnXkyGBOyXMXZCwrY1FtsV/UOBgN72goQqe56+L/
6OxzFJsYddqQVx9BqStIyNVRiUskApzTJXJbOysVZjkVA8zcpF3kyeJir8T8XrX0E8o4IQ2Tjojt
4x3ngZ5kNhpsX87UlojgmW+4IeEj9dZI9JUdQOxKUT6PNVN/bmHvoYyLvZuMmL4nvwsMcdYOlIOR
MKh6YMPjjNioCxxOF0OFJw6s3Fji3eyGmXYnRyvfdTL+yOyRcE8K6MVcrAf6Sugtczue0AFRXaC9
ZqRm0GLajPjlAjMfXQLmbpaW286alieZWdRidUd6H3S3QpVrCJqpN75LFd5IPxAUaW7CI2nCSIxR
ecu/LaunOVQ3YNRMrSqsLLOG9hFzDlX4+VvO8kSZNYXITA9xbHnbqiO/3tJiXkoOAnVnLVtJ9SZU
IO/ZkfqYZYxNhMG/vBCMpoGK1dblHUgnbitk0AWWhoQIjsstrQBO5Yuufo5+mXaIKrPEAzp4uDag
eM3GxDFgsuPW4pKMhd4N2IU2I2gat8iJ8SVRdWR6uS+X4tXGGoB8Nuwrmd0EiKrLacicZpOm7Ex5
X/hqafTevROVSXIJdWlpGVISqnnuDAOTfRHsFDQrfxkBcA4AxQgYzGxz8YGUAr8qab3l3QMJXACU
FQjw+TaUWYC2ZuIHkfqZVDmINb7bLXMAP8gT77FDzafF1usYYZlj1l9EaOf7oJ6tLVy4dxMbWoB3
6xwLRk+0gvGXVw3uLLN5dafum5il2tZ1iS5WQbI3A/LShiMPLCRgJUbrfqEG1+cmHk27uadOFnnG
B9/DHYnLBjoV+IvmVjkYH4r85HJEO1ec0CcSsCZezv3Isziq/GcS2x+1qgtkd163SKt3txItYXyQ
sB1L5lDzqDQV86lOFZY/ErzhjpSW/mB4/S5hkMTBvXrR0UQXTzg+os/faaJCQnCWdEj0l0GADho5
0aEBHkul2juQl2ta/lroHaqHYp83+hbl3b2JM+Yg7fSdxuQvPjkFI5N8CQvufoE1PM8MNY9D6H1l
zXSRAZJVob9bzC+DoMHg0995Fgpf2o/PxZzcGWJmp+23Toa9LFX4UYNIY28cuQh7OJHC1rqZGLFs
p6m25bpdrbptgVl8U+gaYpA9UfFXm0SsI3kfCWpa414waqc47iBaU28EYafYwEAXpzTjIlnvjDEm
0+dRblzIi2oEgXXhuzlGosIVNOVYINKUMV3tillF1XrY583g1sIK3i6mdYsJHtiVycljSR4yrIMb
Y47Ce/6ATTVV3QX66SN5IIAOYHctkEboaPaNKAvBPDqrtmkNVZB0w0e3tOdxzgK/nfqvrDMaBAAO
JZ5OX01dy1MRvBSxQTGV8zt3vPJMLesNJ00OA11gLR8FQbt5LUll4+OY1rAFGZQRW12a+jW+KppH
7O8DiLCdEi3aLYvG4H3i/TqNBc9rNjsfDabftfrrO/AY20+Klc8fuZqLQQLVwzKfQpNSeK0p70kD
LONJQxJzUfXPpAwQD7Jv6waHKE6tTgz278Ci4NebXnc/CptktO6RPBMJlCsaX6wmng8p0Y1K6zsk
ORwOVXxmgfloC0psogbzunLR/3PSn4o6BFnAwjdsDuhifGsyQyE4qYcqKp7wE95sxdG7kvV4oPs7
2fatPGdhwEnINq4uc5SG2IXZgT5oSIQrHHNuFCDQBahfzeK8TJPIwU3gCy5TDk2CWLFs87eiR1tI
PXlLs+wLNvqlWvq3OC+Bt0WUtgCJ5tPO15ZDFnzlXRNhLZAmZ4yJ4CGSwadZpCYK/imZ+49Co33X
nw5NPFun4aapGnkv6vySGFV5jJf8o9LdXefheJx1aEK9hYs6zNyiYtxZPOVtues7c8+y158GI3go
XPct4ljl9Mb3JvCWXYZLZeu0NETn8XfLITsDfgJBojya+H435knV9kQcssfYxbV6202Vb+n4QVPc
uUFSPTfE/Uq3hBqeGmfRzvuuyiFKuVrD4vE23pj50zBGflACXIHzbOZ0KrU1Qo1fR4bgDySgJpCX
+vgUdovYTrak8qbQX3joIt9aBL/CPHusJtsf84pYQqZ59BhjMGUGsJT4VMHxBkJl4c/NTlPkfuhe
nSeH6dzoAeJLuenvLJNZfA8C4SIw6abcoXCO0fI3O+ZFB+FpDjG4Ue0BmmnU22bidEH9xqVTXAmU
wdRcGMnnqA2HuDgJ4Trrvk88O3tp8z3bXl7hhakA8pnLz7SiX6mIiowRMtc9pQyNx7ZlnNisJ06X
soUGqBqBIVbX/VBj42xTLu4UWy5H6XxUjqO3rKzpLkeR2ikntA9Gn95ay4RXHEcFRC94W8XAvsPi
s5Pcpfd2AQw+LhI/zgLAIRR4rX1mB9egKNGqqCu3Go6w2a9mrTujZAk9k2kw6rFk6OBUVB7i76HR
b2uzMvH5rcVPVfpSTC6muBFTMkID23oBwkW6wQ/Aa7q6zR0ykNdxCJv49sXcwfwKrefFFJDjCARu
ChM2YLguzyEb+I6yJr9K3Je0Lmx/wk/AkJAzGcBJP1C1gyz60LW63watCXCM/jSyrhjz0sij2pM1
KVkwtwjQPYxmeCjBX25g49CRHRHZxWUabmwdvChGllWpCx858JYbBVLQhMLQPI82lv40itYwXPel
q/qhUJ1G2Vp6JMXlmDQ57ledhMS0DoUMly2uinmbi+IkmFOflSHuxSTf4mYk+p8H+9kYPvjNHmzP
MJlZr99b6DdD/zPIUCagIJCAH1LbhuMGxa9N3msh7ot5kFuKhkwMrROmQbbLfDyXTNA6rD47r7e/
M9ohpOGSyunFyxh8Q2lLt7P3KeQJc3tkECO3jBd+0cfUqN4gfX0ug97JfmXvcJuUNWP3GlbtBvsX
RvbkFjk8ejYgYbQMyeEIesQ0WXctiSAiyMiP5eLCcCFEWVtw4cw+fSwc60qlBOfPUvP4qU+zZbBZ
egV+uyG41ime9vU61dfcUexXQHM4zDUOJ15C7um7cYwR78yo8CWOKQhdlEWWlo0dTXwarI3YMYpb
uWS7wmbCsEy4dnKXeazDJThaPoew8508xyAn+NGbxbxL6o4RuvXaBZTztAbITLf9XbMKY3jXXDlj
ys7D3ngChPWVLOqQpdo9FwGFWkP3jZuU00KWcXAHqKTadoxrjLa81ybSphy19W0EJtEpoIuBvMvr
PEf3a39ikqfAxg23arDzS4XHc8pVss8GTVFytY+gXBt8MqLBJgg3W0jfBpy/tR0kVW/iZFta858V
lpvIa0N/mTT9ecklGrJqr5ldkSb33lMRfiaWfhsxVQmvvDlYeUL1icU89weJb04a56TKSPaV1SsG
1g+MItMFdJm38yz7w7DsF+yCBE2A8sVLAcTT0Sc7tjn8rC2+PHQsJ6wxjnxzbDh8XQVMLopku12Y
rNnCyl9Sb/pETyVEa1vXzMFNy076OZe2Qa2bXePUGXBpD9M5CXOM9WH/azJQxZGar836C2Lxi9ak
QnZw+0nSS5llB1liCiNxz+GJRahxa3dnEp4/QtPZj9Xw3NNxixscIZu4hF8WebN1B+WdJ2D0ckHF
x/zI8QmrIeOtQ7vaMky5LvekYKKW97vMFmcjwvbkloaxqcblm0VnTtiMJ9BTOAG1Ig+eDOtKiKQo
7O5z/OG0uDfmiFijIQJ96HmqNsQJ6EHmnHE/TxCnQtIvoIaqfCOckiUqqwg8seaPbLfCFBwZk5kw
N0RwBvDdqzdGEyeadNy4aTvhznS2QV4YfhYnEa2EKV54wvrk855lYpubSIUCU08vN1gvARjzxDHQ
eiCOdMkqZmme5K/Kx5CSVS5hAXmkzXLN6uH7JBmXFLjBNpg4QM32lMENNciuJmdVrACD0G724dgY
CdNiecizxebCPnYritWkrfKHOWAAMZf2gF883lfkc8y+SLYdBw5EW8/P4SPeKZMvRPLn+tysSYYQ
8XcIAewpQYpVdKxU9QF6lJtJB2ExUTinOs3y6rX2PaPLfVQCjzdLnCN5ALcgynEw6am+psnyqpvy
VCeKb6d9GYbkPuEkoKYxvsOF4uder05xyPHFcrgw2U30iTHnlmsJVoqEfxnAITBlRmUAlozcxDLp
egH9MWRFC0+cSLLQMgwL0F/7vXkfz1N8ExFgibpADdBhD3IKcG055H7pjC13JH2Jh+Y1GElvN9Ex
1YhxOUikiP1qP1G9QcEOcCmDuT9PNnml0oOfW3u/snm8xhMqYY0HHen+1RmiFdUZxNCsyu80qDCW
DJ0TdWE7WSAY2zqGGDdOtBU65YkpjhIrSoFf0FMH2KK2vlXzLaAFAQME3gF0VjHhdHO6mlYXYD9F
FN2N8Y/A1dWpmlEjCtwuhvdM8WZIIpnwA89dwmHvFJZIpxRUIK/OuO07Y9kNPZD0OIh32AfzXSR1
QTL/GofR4wo+wdsvoZqtB4fJ7i9JwPSkrrhP6ynd4aINQS7GxdkVNUVK9NVZPWEkfBi7yl69Jj3Z
UMDDuHQ5YQW4d8kt4jRkqpuGOIIZAq87ZXeujd5FIQvJoxaaayRgD3h0v+FSPnNl4EzftifYBhsS
Ys/ZgvkOA9IadCqgYRWnbiyfcu8VIW8llJkMYNg+jMCRDyiFHOamst7i2PvdyOijGXHOYovYqBGF
Oe16AhkWwnqbfIYGE2ftMB7C77AZ+a/RO8ee0ZB8n8XIlcG+2Wb6lWUTpKUVudb3DXQCLAypJ8Iz
ftiXxaLIl7F64hBGIAWF15mQOiIuF7LShFGX2/kRGij3hJzI4gidvMxHPldiQLgwGGE26qBii8cN
YIA5wn+ZlcP8e1zOVaf0VsTYPpolw/obg9msipNMveHOnDOKvL6NJhASS/fLM4ff5dkD1BQ10DOZ
mSTY3+Y/MlzuJkL3CIFa7KUzXqfeCrYqyfgDjLXvFEzgFrUWFmnL9bLvh1PsVr/yJuAtwco3gmfB
Zw2QpZuwczd4JkOjBM/Tl4fJAOUdf/f69k6LyuW2Ht3GCm9qm2c/hGouzBjfMhtvSZHOvzQwsg6Q
a7h014btzcIVO8N/pdH5FAQ9h6X+PdNMGoOAJFKqPahTE3eTWHmvXRI+DQXRj7xFfekz9dlz5Ics
EzHHdt/rccB5mFeM9BAw12xfRWrsTBza723jOY2TPSzxOzvVIA8E/BPwvWEODSvvxitL5cQF6oSF
Gz82MxoW1DY64mb0vSTOd4nBbTBOHASCpfxlODl17Riaa9v9pp3webFjyo4n+IHs8t8nCljvCsPb
U2TenQAtrBvROvJosNw6n91ozLuAgI8fpaN5iAx582o+FgUWJOwCLstx+yh7SUYwmkfY1tyaM4l1
qm8/ZD9eFX4jTHkYD1KpzzJuaY0xwemmHFe5FxS+JZDEw+w6ZhmSRK8hz7lch+oxvBkgtMks8ahH
9o+p5aU1tMkGpZSfApM5d0v5FSRWcAyo6dsklWHtFmadW0uJ7JI4dHsNc+9XHUsWPrEDstGZN/5J
1gyN65x1p2a6FlUGKqPrAEpPNKu0hMphW0S1nwtut3amf7t2QHDaVdDbWv6jniiYVE1060bgY4H5
0JsW9X2y+21n8XsQTxqmhH0O5ADqDJ9IpGwss9xykO9Rrez27J3GPF4uIbZdHwKdCqZHL+JpTAsU
u9kjA2Bq0LJkN4nN4aBEaU2pclRYdKlifQpJTRI3yHPCfLF7mDVTNWfZDhUUDZXjGQDoCCQyMK9O
gDGsR85g1JKFDOGb6OClU3TL/mjyWnl07R/DVFDTTsyVlmh3CrNYv+QjO3RVpc8zfYqg/2k5K8No
TyABDWo4x06PmQu3vmuTNbSrVUvdzRNsUdN+7trmNFs4fV1LEl0ITNCJRl4fZyN6Rz3x88a4C0vv
nCREIEUiOFsQCGAGG56cYSy3pMui4Tq13c8wjp8N8tanHFf0ss5OyqiZSOVqUrkRJ1b0arSMOT1x
Nnupyrw7hs0LmWfK5KBeRPZqgGZCP6fcVcOJRhipuLFM4HvKKr5XRhBRARB9UKPF6OsA0y73kZt2
GWFhwmrJrnYjRMbsp0ktyzYeuErBr6XSRvmiIG5gyVbey0ntA5gdZ3xkVCwwgS7JvueLfm779DBJ
D6AiUCLdJYvvDulX7HGWLwSrlLdafKT8Vi8L3YPhoQm3nfEWCJwPgQzg/5WkyIOYqUvGpjTX/EqY
VjeHMqPyLIqZq5nyIRd/8Eapw5FVzwmDfmS88zQd6pqntMaLOMBfXcLdAnzRryqNep7Ka+ohyMXL
m7TgeOdIFy52QaH6XcuxGzSqvtMA0O+z0v7O6Yw1ikPgmdPS+BSlmOSrYDoydhw2cBmzA3fmHSbp
z7bKBKHV9BIuHMKj+BXHJKFO7XDxhadmYiHlokSlNivjOYISMEjw8hV1Cz7Py5cZsjC4tfWc4Ebh
dvwZjWw9VoFFBgQpl/+y+oB4y5YG1cNfAnUXLaKn7wHFemZnCPq49xdj9a+JAdNnvuk669MorFND
9eaYEjWRXXEogTnHEj6IHowfXcJZuV9OnsGIrl1lErJKx1YWC4T6DNx2QjGcioRPo2F7103GTko8
SJA8pm1pHpSAqVeKmG5Vjulh53wfs1jtFu9rKlvnKvG4mg1ejhRoy6GiczJ66/PoXLPvhtMKlTKW
X0qDvFXRZ7XK63mfobZvxRDQl1a3b+Q7UEnLPUn998p18/MfKbT/VgLvGn806Ghf3d/G8P6/yekR
aft/5/Re+jKP/yWbxz/+ZzbPEv8Ap0L+DZgfzjTlkdr7r2ye9w/HdCVJMpOQnck/9X+zedpcY3vm
WviitQNSkP/pv7J5jvcPlzZgy1WreMwoXP13snn/VuxjSqVB8ZAR1MQDYRX8a8FM0lM+kNjYKPIm
sU+141J1iO4vUiKmrQP/nfOO39ikVMz6NTEsrhNzWe3rcKDto2/XyvWJ05ehrP/Qmib/mhk0mfAT
77KwJNhSaPMvNUo9vj5WbXo22AnOTjdOT1Y0PuTGo90CFLYZllwmK6Gxq3vrEfnfhYp9zvH6ZPAh
zMgDG0soayTXlFVhfGSa9aUHM7iWliYnP60e2BX7Yvat6+ct6o+0GgQwMhJlNEyP//Q4PP7Z9fY/
ij5/5HTatf/7f1rr9/jPFXB8Gi0s5dBtrKWl3b98GgVnYMAvEe9ceLaCkcjdELi73DFeTadablxN
uR610ePSCszyTU19UT5kxksew+kJUNyrcgguzfofhWd9/MExM/CDPwg7LJ+U1zxzhWneoKmvUcOq
fLT7Q25aw36I2g8jqdTrOEMtw2bgkog/jgPhv8Sr5Em5Jf7DnttZvYKm+XjFgbNVRCCRAcXffwti
zXn+9VvwpGXZnuOS+nLWuqOPn89xEfKdif8VVxzdkDqSXROMOZnymftdT0hbNBgIVibIn3BGq3Yu
o15FBWU8aTeO72dieP+pLfCvpYXrr8SzNC+frRW36790K7ncNHoyeERXaMx6/OOBckKnePRyOIdj
FFzsIp+uvUN1S2Sfkqj0OB/0cvv334n178+5y4suHcuWvO98Kf/6nQRONFnc5NKdrav4ECTE7vqF
baKNI+SHYbxDZJ1PVp3s1ISnSTDFMsbiW6XnR/DKHLVsI3k2ROzsB+uzyBb8UbYXXISBcqUz7h1Z
taMEJcf8Aus9cHhd1dC9R8r42elJ+U3WJ2S2mVvgWdAHM2k+XML2pEySZy5GyE30Cb7agXx0EvPl
7z+8/Gt7lylZFmHM2Kbr8Mb+0UX6Tw+EVZk2oIn1w7crtMWjP0bb8GOGPH9p+Ok2feGkb4077k00
aezPoXMcS4shlDmcGaEzyIjgu3Pn8+5d6tO3UlYIW3l7J0M3ue9qKK9//yO76zP6r88wK7MwLeG4
Dnnrv/6+8rJOpnyxIvRRZe7DGaOhMVTRXpmVOtHAzu1+QoMz0jfbdubDjO9AZxell/SOhLbHFAm9
IPMS8wHE1E3OC86+SV6yOU/vTHcpt6k0xDdult/lnIEjnT15NkUqt/xQ1CFDnD1ioCNcGdO1sq3d
Yr7PYVxeMFweLMGv0RpL+8DRcnmczjT95I+JNXGVcYmB0BOEBxJ9IB+CU1b3ycGwfmft4FyGvncu
emI0klIs/5Cx5G86aZKibTVy5hiQCuWA6YHaOdDzovysWpsBW2pFhNM+devfs9iW2Ei+jItYSCAZ
Zrov11drgPQDhcXyszy0v4yhuXgsslI5362GIdAYBwckj/ouLnFR8D0dstF21hYvbnArHUKN8YGR
Nx8ZxilvarlMd7bRxv9hdbL+fUHw2KBdU/wfxs5rSW4j67pPhAggASSQ/2V5X22qDXmDUNPAe4+n
/xdKcyE1FeSnmekhWyEKjQIyT56z99omrAb+/9OCUJZ661seMcf4akmWNDIikBpj543VTLpHc2f3
yKUK2tsjqeH3y6L5tdLHqbliZwGXkU/5dprHxl0VPjWCbNgqt05RPXxtBWgyApAGwCKueMzp1AgG
stAsCYTRK3pf6AvLnwzdEqFovhjFsWrtr79/ds15Lfn87Nq6IXmADXyJ5qddqNTzdtKJJV8nnmTD
MSanWRkAdB5E96HHKN+szr6oksZwryqYpFFRrmDJJHne7Bz6qagm3GYPWIsHsRgJ+Gw6/WNe7mGq
Zixbkfl8zxafGngpSRXQkkW4u7nvVm4oHu1UX6VBh2ikS+PrlPQuOXUaR/oxzrZ9XcI49jXkzmlz
+/1Pbs2f3eefnOVeUezwv19CjfPYLSjeUViDIww2g8cqGHKG21JMlCuS2R4Coxagi7x2rR8yIOyP
Y1NdM47KvN31yYyC9DTpqYe5xraPXK86dBYTYr/CQZHqFiQgOASIu9111ZNDHZku5bg7AbAUOeeB
MlXX2h9vbiqeG7f5GFtH27kaFsI4wG2FTCbODRg8Fu7aORlkqUsZ7AuPGVWkIrGT80uQsLht89Ba
pxriiN/foV8rFGlYrhLcILgorvG5QjHA/xMLONpoMDuU3z3And3doSRMuev5RHQs0EELZCljjrXJ
1fA2NV6x9RmO7hqLmWI7bt0mCb6UYNsdzahvVeQZxOk1uNfn71si0JbNjDhhgYbXE5c0X2v7hHMN
dwc2F7684NRJTwymaLgN4NMhIGNTmea1f3DjZ18Th6wUCAX0UF6xzMo/VQW/LO+SCk0JBduH/YjO
+b+3Y9BRiJa12Fkp/Fr1qL4BcqEJ3iu0bzMECagnG7THuqWknT3DW0TWh+/L1eTl/1AGG/9xPQo2
A1UT/zFs61MIat8NtjmwG62UPvgIBIPZwxR47jJqKnSKygboT6dpeS9h9QHLx+SZ2Awi2ey8sIQ7
1Jr6H/ZA8ctKKQWnGdtyTakcwxafahYwoiOA+l4gvMaAmdt+c42GZFoiqfOWraeqxyi38SxbUfJa
RHiaVYfqUtAvuhOSa87Te7+ORxqDZkxvOwvOZgwkLyyLYzknSDjtzmIc+ocP1/xlFZDC0F2qbx0t
AUv8p+se075UMoy4bvrCK0lk4pIg1vJ0593ptTBgLNN3An+TP9gUyO1iKLr84iNAdD2cXXk/kGLh
afEhr41D4WX2UYuALruaeZhs2Z/zgFkPDf3I587bY9AcRGGRIjYvGpMTUyqQNrPS6btir23QSSoH
7bwNbL3JAipA5+n3bzUfy+eFTwohDI6ZNpZQHulPz7OW4v7HVKSvRpj7c6wHHpaOfQ3ljdZrQBv0
ePoaJeZ7PHW01/HZ3VdwLGNM68GpXBD+rJ0mAFdtwy0yygk9bq3I67O2hMT/vSUbxH9KlUAhzHTz
BftVu+qy6iALOXexJ4FQKyvewKZP+0Yir4F3m7zeS38BtDKL1BXbJtSKAb+w4wRLKmGAvmyINBOB
gFkEEO390kxvQ8GfR/ud+WkQXwzgoQxY57AQOFR8lj42Oem5RHwqRniCTmgOHC9FCpHIsdywrlen
Oqi/Tv1ADLJgrR093VlbwxTejLxMXuPMrMVCNc2+SIW3B5tVn9wI/aTsv+OmHr4UBPLhxrDcbWAi
iJJWqm8zhl3bsZ/eyriEaw8N5dS48gEBwT4rPMaeoJZEGZ9NpsMXjTJqM+C9Im9zBYEEu08ClmQs
HIX63D+mk4HjFRfstpjphUEa6Gfdzs5N3NHtB4axK5VNwe94zqbl+/ctOEvaFKJsNw+zdJxWGq54
61J2nQtSpWm2dSiOlijeRGW83hNaTIYXf9+4qkZI8vcvsXniQLKm6uTjyJ4V5JwhDWeLZrrdS6f7
UjVaetGqWO1UVvf7rJo+6s6iLgMhVC4tjLXXKNYGUDUqxvXexSeBrWBnhwA9w9hJbxODzlXCNq/H
XzPI37SVfUF3Mal2YkgRiMo2PbT1CJqq7DdZ7WVHfzQzLPuxTSeXcsE0GMK2dhh+IF95pW1wvZeY
sg/KTaim+sp0fQdcDrJ9XUcrk6HFG1aNVTbWHz2PwxsHdEW3Er8sunEknH2bEls36dewnV7yOmgW
ZiiMY9DkPpw1YR+ctmkXzA1e3aaqzqKcMVemOoixtcCFJ/be1ypyyfr0h+zz4amJmvgYzuemxHuy
qG0PRVyj6mG+jijkIVEAcu0eGGQfd+5RtihD0Na89A0lYGhijM4s8RY4Qv/AgvKm+6EDC3ZSp/uv
mq752QOW8P6w+du/HEJZJUCEGXODimb7fcH/xzkM5w4g5zE0uL+YF7TJ8o5mAYVl7GxsYxL8hc8L
LLRAwy3C3xxxgOlx735RIA9H3WQMZj/9XTjUeMt3NrpL4KOYIfSkefLl+E1vx3SVMoHeFTP/DAN0
c7s/u/6LZWGZA6htHfF9MXRwRmvV6kO4y0gQBrmTegDduuxE0CV0dpSbyOPoG20iPTWfsB3AkYkG
62MC56aNvn3j4F+AMx6eWzm4zPNG/UumPMwpI+yYNKdD6/ZHv6LzyhKsvZpihKxqeZsECtoJOe24
LmAQ/OEW/9ppkzQ+DI5ABrugS63178Ii17XI0vTBRDtpkj6Z5heweG2rKJSl4Z6KuENyzhiBl0B7
hxrib1UByIFNaUnmsDq4pqZtCPjJln/YIv5jM7codJRB2fMfDQiUMaZT9Y61iq1xZXMKIqTD/5hq
mR2LpECuVVbZU5r1+Rw3B+DDQiBbYfYJsrZ4S2T/rAf4P/AxkP9V+zuiQMLdBAtlYzcux8dBv2lW
89fvL5ou56d6XgqLviA3kmKVOmR+oP/xwCKeChyDbCXYNMnq3gKZtJzwxPI1DBrWQtdmgjUVh8a1
cBVp8ifyvuGC0Q+rM2b1lCIqDof5xw0vf7i0X1p9XBofNLdTKZ2q7dOOi0qMYxboBATX7KFm8p7V
Vn/EJAqfBgnG+9PoBi6+RGk+pjHSY45P5qGPUrWlBQAIK8XeoLuxcQlxaB6KBCqTSw31h6v8rxtI
Rj29r7kyMJ1Ph10r152g8YSgvQP4sCn1cJunabbsMM4cMyTfcLf4yHNEzc9l5sFPEOdJlcznA/fD
bwa4TgH91bZCRt61brX+/fWJ/7g+GuDCAk9Hh9z8XPciSC4RHJBaI/SKTX1+X4IQo0/strtGIWws
i7+XSW1o1ALllrYqKoQdiZ00zyn7gq8BktFEzzk3SYKveeSfiZWdDhbC3ocvPgG4J91LmlUOufim
Yu+rMEr4EUA8fv+T3OF2/zp6Slp7JqvrHJfFsXuu8P/xqMbIDIY4we1Xeso9MdQrn6TuPt/bfZi7
5R3BPA5IRAtZvuTOSPAfCH9zT/X8F2y0bnv/B91WuJuqImMzTLhIx80boipHUEZgW9aG6+CjGrpX
06/c09xvOwk+qZMJDgVFbx9vwrARa+gd3SIruKOczd57p2SAb/Q2zp3owfOiJzSG9S4NbffkT5W7
4oNd4WLTXpoJ+LKMZ5MaC9jkfXPMpj4KR9RHLzF+gKSud9NI8S/arljL0E1PyTxQ+P2t/LV/zK20
DJq2SreYpn8+d/hFE5U2ULBV7NL0HMjp7XTi4/xp9hWnZK7TWyG3d7JJQNUdtSuE/i4nvzwo3qo/
XMy9WfL5c3VMGoBC0j7W7xf7j8+1xqrgU+lKlITlz3oozUPXawkUNAPDviFPfaQ4QWo6E/Te7lDt
zWlTrXpHZfkMdJPqwbFfDN3SMfs6+A4G9LkSrfwQxa/aZBM9iMTsmOeIIseKLVXr9C1ifXT0cd0z
cI5OIXr1vSr4/OxI2Mc/3Oxf9wUTNKTFhInN1HbvLZV//Hz2OII80LGr3+ckArz1BV8l6WqacI4d
CcQcDM09+JN+GzrZk64jgXNk9Pj7y7gvl59us6SqsxxhO6DwP/esRvIh26qfuIx5VHAfEGiIJ1eY
KIxTWahnzotL3O2EP4BcjXP85ypQ6tLRrrwXGIR6PHuZ0k9VpwcraSHq5kcWN0Yga2So4buj+wc9
kN3K0mzmMvNUyMXDhSmm8i+WdbaI21l2qLFh+nO0DWqfHWQOaUltxz9W7rRHjTZeDCPx/rAKOv/x
GfBssXYIdhSLWcW/144sydzCre3/fQZVEHe86SECuNgbEEQGcGo8DYVFHiiwEWZifPgmhrTK8HWY
A8ULxx4c1WkLvPZeUzYVCD/DRZ3MrQ4OqZaEa9vwvgQkvR1yRKMnF0oCpevcHrSRc92Ph5sYQ8wi
mZoP2lhilxrDcwKS5GyJDvFh0OFSZbVGQjV+yaVzzD38aHk+5hx/ii+R6MGsRbW+GjQ0xGYoy0ud
aNfCm/xz7hAIXiXExxtlvdThJTHuSyOk9w7xcfA2IV4V1kUfh4+0s646j+vRI8cXDXpQsqlasQu6
F63woEqSFOjIn0TW4PUoUIMY5sk2+vQw+ZWH3JrZlw9hLhN99/c4/Nvw//wf+cPfD+M/p3ti/hj+
+YzSNaapalA/mUKBu/m0xFcZjN06QX8fjFmN/YwcHDfDjt0AuvtmU2nuyiI63Fd8YwxPdVReLCTK
L2nByKeteIvzzH8sRr2/2pWxysugOJExTK+4d7fKrIadZj7Cvym+JA1yGWX57HaFnu+TRD+BhjK2
FeCz/f9hPPVL49Skd2nwmvP28Zf8PCCWWt9oAU7wVTfPeH2v2zZ5JI+FH8c7fCOPdVnV16BHc4tJ
EvSYdlPzAQHtVrFSOPX2bd1+j7Pg5g5teLx3UYzBm1ag5vNLgacuUXVwzibHOg0BK8mEZrrzK1Ko
1OicUVgxmqBqK+cNsTba8kAK3NqpRszmFLWgInlt01LC6aaVMDYI8VtsWKUow8deetrW9wPrTAGm
DrN5cbSG8A/r5H3T+eeHzx2ap1jEkZqcndwZvvvP/d0XWurzqHKHMk9sVIgEPC+Hh5z+/aqz1Qs8
ZwUI1tXWplm7O9tFyujp3e7eZ9EoX23foMCesmijkae8KhKEyVGOkyob5FFkWCDj6SEqvGiXECt8
jkSNWK5y8j+dUD6XXPcfBB0A7XHDZhwn/v2DNCbnY+R7UAvnZnPsKmPTROFf5qS/3utDHd1d35nV
VSSZ4NVNv3OkLV94/Dapg3olKrXXwNEYMSuGIb/fBqS8D9Y+3WdTsBchC+C8Yn3ej/I4qWOgIFQk
oyU30qOl1vZjuC/J0cP8DEdjr5VpfiodF0XV/CXL5bNe5S6dgYytoSGtoUI+dP+dP3/r/qvejz5M
ZFuHKS4v0dB3z51eF0eQKN3Bcy86a9djKKGW0Tw82m3bPLR18eY04Xi4f+s+PtY6+bUztVk36Ogv
UHDQOEnHeLjvJoGVQNQaS411StCshQWF6HG4H+TbYHl/hSoNvBAnsGp7/60hPVzS4OG2jd5ugNTr
T/SU4nUrmg6egx8forJfhLXJtAqtNK8uAYxjoJ96OHX4MszoEqoQhfdEmJw1utHOLczhmPdf6dwU
sxa4vbjoH28TDiyjdI3t3/1lE9kRQ6lixJA9jkeXWd//LtT13CMG36+asuptP9ArVdMEeiC0MVy2
zlawW6Lpnj+LXuT5vkLYidqc2UDVmWcv0u0DUjTSymLrookxWsEdBqQQozW0U8186LCArjlVAUMh
l1AlSXxjVgU0sW/CF075/a4YquYpwDPB+lE8Tshzz3YyvvuN498aWw2bPgmMXY/FE2mg47MBOt8D
yxy/dmRI/O/SYsuAzQSPfxlAV9jHFnIHC5HdVffLbR0b+hNHJcSvbESpu0SZk96amEY3xpuKgqcx
yVWLwzfbbp5LkEHPqrRfGdquLbonr6ItvBUGCrABDS4u3GbaS8cm2tfB0zhYWHdqT38aCElaFR0p
7U7/HFp68KxN0/CUOivHakjJjdNDU5X5uYz88MTw0dlojWW+OSg0Ulk/ORO2eTPu7Y0fBtFGKQyf
aemtEktB3mLMtUTjWW5M2QUrtlG51g0v2zjOoJMMowWPYw5fH0QTsZBThmmqZa2tZEa06RArRrSy
Y4anrypppFe984FgdcUqSch6XTq1RTZImL01rYJQbyzue3sjZ8Pd3B4nd1muiYs1jvcvZa9t7y8H
MXBii4UkWEdq2FaVn54D56VpLB2oGQy5KoDjdJ8ClFb/aFMD7rMYI4xf0tYcTHkMIVpsoOm/ulnx
pVfJUVdj85hk2eVem8ZgaalnaLaXBmLsEt4QqnoyNb32hdb0sOy9yDjVqObQptc4wox+OOkIh9j1
iLSs3dcCChNJGZYGl4cC8v6nuveBi69oEIMyDfexEHTCZaZBu6Wx2smCIIRmiDeGQUMBzEk+NFBB
52R1hlPYW5y+OIAtcB6CCqSKmfpq7Tu5Rb/M4bSE6Q0bQxp9p6W+k8P03um0AAAvuKRfPgYyl0hf
y4htwoo35iQcwo/C4VhhFln6aR1srIBGUoZTaaT3vPENbNxaDkIR0CHmEcnRGZgIXDUScBe2lTtn
S2uLbTe/8FCrmGrUNCfdWDv1GQ5+D4HLmt7VtwGN4jmdzvdBJ5wDeb5XvQXtqb97zTpwKNNDGhn6
4c8UAzBuODfch0KnYUiuw3RJec4vuV+Nh5TD5RqnEBaoCRePYa+UKmB9ALegaIbsfl8O6PC944jB
lSHSYa3JzD4oz0dX7NTdLekB4xaT2ZzG8DpViXU1R/MrkREF2Y6s1Rl4PyKnPQIiVfFl7M8jMUqX
gM7euexOAnLRBdMwh2b3QgIaI5yxehx6P9vfC+J7+zsDL4bNAHvqfQjQEhN3qFPbexx0W+ezzdhe
cF4uyqYHiBRvC9VN3z03F4shHKwnLYi2QGzDdW2nNUfpwkKMwdBzwEezK+isbmTQ3RhuUbVP3vH+
JYHuvLCauNpaLmSsrojHddoQVpWoMd1ivadyGdQzwUGBHG45Ae1odKkxVPw1CTL9B7PsH5g+gZQr
AMks4Aw2Gs4tJpEm99WDZLn8HI9VDCFgnufqLHdEc2x7czIfphJc5f39K3Ar4KnnCNncO/lErNjH
0mX2SQPwudeZfyB93N0XlzqFOe7gB9pWsizW3ZD1LAxGtMtdw1yRPeXv4AL0DiIInb82fTgF+x5y
5IA8n7gKTMrA4WH37AkHB1JShR+uh7oYB8IDWjeSUMz5Qn0FWEEQygVLtFtnmuYcyn7ctiGU93ke
gzNJg4mBdt/RZgZm7v3Qipe7NCQP9W4zlFjSW5rZ+rKzsm0VdD6kyAoTPDRiusuwwtG7r00fn0Bi
8O++N+anBDbdFAqQeKBkGMkgBJtvi0ckUOx45sXImmojNPN2v0WJaf2MwwoAETn3ZyBkm9GU2vH+
/ITS6/ZE5lbXQop16N7IiYLak5VPpj/az42lLeEm3N8zs5+VJqr1MTjpuygPvFNf4vi9/zm1622I
ggfMJT6qFnpDLBKx7CDH1H5mHqjkMJmJQN9ZKogxV0FfBhePWr0KkNV70ylJatBATn4AZ3YglQmI
kOT5kHj7rbE4iAZ4iOfj6auSzUzJUZQmDSxfDiqkhx4yue9NH5DAHmFVU56L6ubgZypol9v0/wp5
DSSkpgAXLtSt7hYM3+Cc0EfkT+RlqDZauVohzOqJOmHCtDDdH/LRzL6wRqGKXbjMBgt8fG026NQH
BAuE+oSra/jagXTGeOJ/Z3O8c7DRQCTyJkWXr0Ibp5AmjJOfjGxEGFdwzvkfdRl9iV1M6BUVAAC/
onS3hkep4YuRGto4BN6KaCOAo8amjE2SjhgsPoxDfakGvV93XhOh3MFmb+Om2PcKj2RasIejso7W
rtK1g4smonUuE4Ik9vn9QLTZJlPRu1Unl5KA8m0FfHPpdePWrn3EdGFEBKg7BrQPOKxUcTKAFZmY
xTkrH2zalZPLQzIfqx1/fMu80dwOdICJiaC/Rn0AciGsx9fBCE52wFEKBNHA9UQSoUyanUYiATHc
x0sRm/Wa4UK/bYZIfx1E+qLVxmuTdBuHjPEYS1RWYBoSStva4TjsoA9MKz51HzVdX1yGIsw3ySQB
17asYsED9Vm9oLu3mejzD0RbADohKpJefmXLhyDVIa51xk2S9ebWzk9bdqdex3pPwPDsoXSqFHdG
tS9E9YiA+CWtxbQaw/DBt4dHJUbsBfbwahQwlsGRfi8nn91J9d1GVGJhOEF50FR6MenwTsV4Micg
+V2p3+LGTJeIemHT5E16NXuAYH6iYNM3dgblK2goRzchOazk/lgbZn/PkDZuhOO93B+UUCsYURNV
sAwbHZZiWbgHJXFjFcDzfLcEkAZcKY8eNDff4SkkV887TvZPZfc3NTiPlf9ht96RNsWGvfTqhZjw
gLMxtFxPHc18i1ieXluUFlyBWb0/s2YQMc4WtXq48rFbkUEIVQzioEeat+gzbospvkPpZ4QdQF5N
K/URh9MHs+lzPrZPvS5eHBGh6a0YaRnluoVlwUzVOPehnh/rYdxFCf6U2lxb9oLT+7vdqIbAitFf
26UrH7WmxdduIOnrIqNaGqj5cU4YsIGrKnybUZfSLhS0GJDuOrCU6QrLycp/ZmRguNmHjO0DQLBD
HQRfhzLhjCGssyIow2mLNZXjLhTdzip/jEVMlPgjfUIQqKdKjQ8RpAlN/GwYriqCDZOtSdbLROjp
IkviJ2my0btNvx1qC0kQW15LriwpVABaBFlbdojndirPrRdpu1G4b+jI7HWFMClQybgn7hap93yS
SoYjkrRp2U75d4WKywW2anav/kvtnaS6+PoeF+lKMK8n/4sIbvRuHTr3FnxRxAIxexVdakH13sSp
evWNcaO0dHhJm0g7+qUy6Cin/RfhIZzo/VGnpJhnxl3zYAb1LSri5kvcEesdamguoSGkh6xCzIKm
9sTwCxJjaVeHYhrbDYfZx6FGoZ2qZidS59V2Mq7DWqaA71uktrDcl53Ny+pD3ETOWr2XerayaXuY
AKEgwC+6Qa57xQpJb67f4DLWnkcsniYgfcMgLPON7hSIiEYoyN80EqAhXeGunEB8bkYRZDcKz4Yc
tEJfeWWFg7NcBjBzmYzU2RYE4j5SyoIIChx99KEK1Eye9NzDU1JDBHGIjLSb3VBNj03VsMGMjOk1
bl4m1WvokRoSuOa6s5PvY29fmfjuTMEYEc3+xnZ2Xh6u/DHb0TIi5CpfzIHtSFUQuVMQNd/pdGzs
aY6pwC7XwSTDDE7ht3HNm1F80fv0axC9GEomTyF4gmVbnTpIwZx4r25ofe8kgLCy3X1EWM/tMPvL
g3zgw6fCSlVZjyGUpDqR+ovS51hLQ64N9VecYhUAcDEnscyDbA6iC5tCYGHTaD90hX7UTHICSj36
UbYcuaddkds3fH3eGdx/wk9Nk68WmAC7chFVzzwwEgwS/qFrrhH8MdAk3GcNGADOdRGgHkj7Vpid
EokGNBJW9dh4005vJx42n8NiIHVn07gvBg1Eo2C5AUIfSFS6WLP2pMq4JxtaM43WxkBuM3VLBQ5x
K0GfOwn4jGkU8ZyC8JhE6UdTxGKT534IBDTXHs28OqH6DI4tKNWTU3bzIRC1ZnBmNvkEoIK6ILtF
7QwBPtO9mqxgmRByIDGbmTN5GFILjwDIN4ZNrHGFj44BDKsOWIBjwTI2Di7+CceFBaqSTRQ15ILk
vbMojYSECixty9GdqnVOfhISD3BFYTC73NjWU03fMLZAKplR//LUrtWVIQg2ral+6vLwRTnJIx4E
1B9tNcJYNesdcHwo1iGAGsuNgGWH1leDAfGaOzuL8lz4/nx/zi98dAIA70z9Y842tR+Orxl5C3vN
83/UUszYvRjcd+O3m76dzr7Ncs0G9ATkSmjxm/6z638a7mPI2u4PH0mEYGEElQRA1e6p0T0UIdBf
6rOOMPE2xqyuARjr9DVtv+VaDTGNoydsriA5cIJemHWJSC6mBkTngNv42NhkffgKp23dlZvY1PN1
AH0MAFEF5TBu12hp4lc4iwLdBWvCOdFhmiYdoqjBBV8xOn/1GbgEcuvKqEQgWa16/Tx550jJo9ki
MieUqAf+mpvAmmWenLLIfLSHAJlq4W86xGCGtp0vyx3Mt2Ck7fVmFphHaTHjcqO19kgpsM1o70ER
p+rv0bPCB8Qz6HOUyUziTLph+C6r+APYGgeLZtgNghLSrWMEffBPidvDG8qPfolQjNKxtODEFIhc
lG8vOMNSr+JrxeQ7PI7jHBTLste9NAybo9co+x6l72ZgASEDHLxOh759iLTgtZwaUh4yvz1M2Ajf
uj46E0+8BZQxXEoZiee4wCnAOw+/qlqw58cHHFhnN5Itx02YDLWri7cyaB4s7VSL5JhNw0K6/teq
pntMctRLCE6P4/0ilr2zgr18lLHX7oLMIuPGYTARTNj8ajaIWWQJAXs/JiuRNvitSebtx1WCl8Jf
mYykSb4atAPpWyBL+35FuDQ8LpJ+qAKleQzZhriOZhvCqi4R8vuP5Syvo7iH8YFEMDA2uBxXGMXV
AZwXLPGsWJsu8DwEjGAXitb5rslvBW/lTzc3b5wKORmLtw7kLMwWy+LQuWTj7Ac6KwfZ7fPomEhc
mxZX0P1wwg0JmF52CQloMR9kipVx7xjPDRAF03jWk5++RumPwpTShW7ErBY8ZtqG1bUHztTDiBsu
UfXeew8dzCSLnUtMO19sNe+Ab4WsezO/+fhiy1fGbIm2GYd12MOlXRnsG76+SwJIypzAsg7Ocf3N
xCXb5WzV1Q9Hku/JzmNcR/d9pKmY2X8x9dTazWBv3RiyOgGGx9Z/948TakDUXOhR5JZtsH71cFq4
K95Ap4KSuLJcsu0JqPgSJs89S26ykNxuZWhXYFYrB6iAUiz+uqlROFlI3NtNm/rxLc6B77bskGt/
bBGTZO57AT0iC0H8G04q13ni1+vEWpJtuY2dhs8r58RFMFrtGyyO9WNUGcZ2lKAEscyu8igVr1Yz
fc/0mNOzzbB/8lPSt2oGiVr+I2nm+5eQwmEiDGyCRO2pdSyQv1Z/HTipbMG0kCu5NiDuA5qDse6q
h5pWlJSgp8hCg/CokbvFbgBOsqsicGQN3qXK2gS9HZ5SYvkOQ2fbW3MIrOs0AE0mFo1Nt32uPHLN
Q2bQZ6UzYe00LiFgwVm2vZc/eRYmO1JsiOYt3CN2QrBkY3E2W2OvC8rkxD9KFIAE/cKiIMW9RQ+Z
d9BzgN0m74MEkIae26LvY66Nrt1MoQ05DtdtAX27uhUo573kTW84edL/pS9MrPBKwYl0zH3anT3g
gBo57W3eYoXXF/zjsM+qXYx7PCcPpgySI8UKEKeqjh4xGoB4LJmWY9BNke495MMuidCqDKcIZe6T
jiqUrDS33jqtD+DBZ9+rsA2WnL1JGuV9aWxnMVkvrOtQPBcdOnQG3DiDy1Ol0+PDH7iGIFbDiko4
sBcc34fENQ4IkiIwBi2ngWwjYXoR1AvPk2Vgis+VqvdEEeOvQeZf0noYXIKiMhJwXPYvf9cKIjj6
FBZCviqIFek7+xw6w64Xz8Alt0FrbUdPA2/DMZYYwpZde77PzCNImBBE7PL80Z5CF3pq589EFSuc
B8uQGixK/WM2EBuLbizdhvQDhQsTKXvBIm2LJwOCL966ha6SdQc+L2OZb7yUA3+2FaDRPZNTAsEN
RcvzCfog06YFjqblMPESu6cm5yjZt6s5y63GnTRkYAb4oMLiNCxM8IHwDVZjVW7LwjqwU639HvCO
wK9cnvlvmH4Nx+dc1AsvgEgL3qVvdToSxI2D7K0pK48KykgL/dOARsO0HX+QtXT7gjwz5O1ty5TC
2PZ5uhFBSC4xZg1JAoJBr2Hn1V8l6bk1hyOcU7yl9daFk2H3r9Tu7ETWtiCWKW2vQ0ssXRxm1WM6
f6kz563xjh7TCWIvsiPJtwgMs7ZkP2lWBTxbw/iLVofKOlaeUENz2O9IT5vOmooMTmnjkoYb2QO9
d9DJFKsTeKgkbEeQogqH5Gj+nuAnSkwHVoPCbV/Q49ZpPPg8hM5e1fAaQE5KW1uJiVAmDPKkRjIJ
mjp/lQW0cIEAuBzrBgcEHIVY4DmQTcwNaXqrwP9ihrcYt2AVWEsTU12KJ93OoP9whLPY3hry0HUs
sBBl1kqa69Kz1m1zDYIvdfZkq3DNyX2ZOcMqlbfZNhjpQHyQpQCexZRiwzz5YFEK5QPPgbOXPtCP
nrhrwm7cla7Zp8ysMEgFU7we0+occJHneatPKZ83rSG+aT3fgbDmL80BFzxKfFLTHI1QFAkjtcxb
dEVFwtrJ75J2MpgydG59QTlnb0s6aXAKSot/Xd8spVSMBZyF3n2JTUbUEUyyVW23Yu9XFXzcsjqn
ceis+gmMhU7Pajs45lmOvv+D6dTD6IwUsMl4hMqC3KYkAYfBUdnsRsL51m3nPId5fOGt3xbl1gxx
hQL0A0936Uz9lFXBwaV31tbhKadFOWCGYeJDx7mLb141KyAGVQOXEpyknAbAG6rUKzkzL5LY70do
3sehtMZLO7bvjpEbt07dZpjQotKfqze7za5a3BzJJLpAyT562vdeBRsTRASGjC0z8yPZNiRDzdl2
5CZk6yl312ZM5LmuYKe6mwwqld/IC4KBE91+1pvnKpJrMJ2rirqMHhUTnOtYfveBohniSfNRpCOr
0ftHDVW9DxHSGrwDp5j1wBMAQIReDGeDfaqtSer0eZjpheeL9i893nJmpRztSOAkGqudJrFo/R36
6vBae95rCUx7YXKYWauhhmuMwRy3bwLOoHh3oRrurS7FUJYiOBO1/f/ZOo/lxplwyT4RImALwJYE
vae8NgipW4K3Bf/0c8B/bvSNiVk0Q6RskwRQlV/mSdbSzniL2uI7axXqvtOguIhOyy+ZXRWX2MyC
lWNqgGbnx6iewQqIBWdpDfmOLKi5l34TnUtmZAHj08PQtLXKkk5e3XEqWdyb9VUWTGdrkrFc2tI3
zBYB+SS3vMuqbbfCoovV/AsZhEa5EgCLG/J9ipRiW8X1Z8jA4NIxXHjVi2s62OKFX5odQFhcC4ej
TXQyurg2OLWolIeq8M0T72E4i9M5d6bSw1OZX9uia1bpWHmBqacvzghgS0leAqSGw9Tmct44BytC
cNFa6na7ggW6tsi0vA+F8xKE2ygUuyDUPzokewomZYGsQ9DK79NqU+gHxwprT9elck+zIl9rQYo6
65IwC118+IxxxSF30t/eScZDqcPBf3yEw0/btKpyFVeQrpyVuPabFXyQtqsGjzYtNkgEW1ub2tfE
Qjm1TORLKDZxeaIkYF0y2jvkNsXkoqMIQ0KROfD3EH1Qc4rSllVSfOVxzhI8stjozTfES+Z+rG5h
xgZrtSTNjyFotiMSLBtyYaxHerFWWkPBAQVACax/2dxUW7k2GJ3eMBW3u1bZlszNYOrViucnIlqZ
05TwZswI1rVuRMY2/goxKzLY7IyNyNHIIfmpyEI1/EpxDEv4BkpDxpY5C/vegWIEG2IocUAWXoB7
HVBiWQnFy4dIBlZuqw7lNV5baKphiJmy0qd3uz2nSsP/uH7u2aeehsTaGUE7XUqajY5T4r5wgA8n
Ygntso/eSi27iTbCiA6/cysNtqMQY5jaS1UsOZ6BtrTFzig1Vo+tIKUNnt6kP3Z+npI9l5qCjDoD
ITNyErjG1RUX1th99E3zE5ZTcg7jwPWqMhhPaRuqix416oiJDL1LmK+Cy7GHTHMKNPsALOwrQh5i
1Vg0a0J6NI7q1d+qyPx9oMAxcaIBwQ9wE5D5dd3qBuqH4cP0FgVEhXAto7kFuRl/+9gXcJPSQ6EI
cL6OTkN5r6ESRX62f3z078aI7JpTR9yuBSuZCOTMBSmxs2oPUWVtaXF+xkkaGeQwbffGcRAv2RP4
XmsP3zpkz7OSABo3O8rJyLuwfZjMFH5MrdCKy85dabZW7U5bB0KzQKG7hBr7HqkR3xrI7pCG3vah
Il7pYmODKJ9BHr2iFemruhsMXmdXO3etvknp9FhNvhlf7UlvzqXN88+U4DrW30EIGKht7W5LFe29
SAmvQg1noJKq5f7xkdBi20snYHkPw0glaOLIhjL1FJP+oTyadmlvuFs5as5LrwIcg+VYrnFybHBi
rrLgZJYY7HWxwPy+bMfPgj7AGKrFa6nM/bSup9ChwwspkYwEF/t4wMhN49TEkbEGaNneioGmKg7v
cMelMXgvmQWYzlB/cj4c1yetCvqdnYa7yW1mzOM7Awz6bIxnW8vdtVFX4oQ2OQEgIZBEuaHoKH3z
hYCNZcIrC9QWNFdqVEe8XKB4JETlWnfKjXDzA1aUbo9Z6sfug37J5YWYQ6VwNuH5hFjpMqA3Qs9J
kletluZhzO2zXUbZLSO0xf+ZzbVgCP+GgoyBuXx1kRQOEMiXZJ8WTk9jVnnPUjd7zqhtAqFvuptU
q9FBpfg2Y4d5Eh30rltM0DDXU2dFhyFzjLWjY/wIpksf6LPE99Jr2mew1XT41ihRNP/wkiI/il03
ltNrVQTrPoNDGWm3TA3bcxA2+qkvmLNBm6xfI628m4F6080BznMjp23aUw1TGdhwhpJNSCp7dG+8
jggz9vgE2VY/z+vOKMj2vIbX2I/SD06tmxbYIIxbSHBhAUKyHbcOKwn6cTrK0ilFS8tzUdnFOUX1
WHUuGCNCVNg5Hw/y262d2xmXRlrbsk7/jF14Thn26bWBXjR/8+NGqjgkgIWzFDKxjTTH7k9ew+xu
OGhRh5aVv9LC4J0uzs/SBoGVxc8Zp34fypPZYi1YmSy0Ouhia3i5q9agq6CkxAj0PfFTtavexsB5
GVLgDFZPdx9XcepIbLfwdGxNS2KfqU65TBgyuFshUKrgWpXaA04BKbPqsUwHPw+cO+hhq/SfdFaD
tKdu6pZGj05ceqZqfCvb+kYP90Mc/ChVvTXID9OiwggkLmiN4njzo3LTMvvXx0dr3WJSEP9ETmA3
9ScqAxNDY3qJeBdqUBoBJtD9VLqBp7TIR5bNiM89le3Ur6ULV01N/uAKu2S1pr4YLDhKSdTVL+ob
baXMwjAL1OqmVGhKE2XYLSBHYsAf/phi3k+pqNAVZlYnxWQEGMKMqWQpcrCytF3SIERWMV5aDewu
DgQayoubEeUWndS8pxV03tTFjVDa8XHIsTTG/Roii18qrzBGmXBlnWSpWFCM5zKIN0tEkhgns6eZ
KBxFpr0aMWTueAr3o2FDZGZklGZnKq6uZR7pz1xyGMrSjVgzwj4KC3NLFxecbGT+zpxMYzbOuA93
1xpO6+RZhH14nu1tgvH2AhH3Y2AXbqTGb5Zn5s1Vp9XQGa1HVTA40FU1Zsq6pg31ta5qhtFMTRRe
xonZO1ucQldXGi9BoL37QEAH8cdkPiCM99aVW3yFK2mYC32krsC82slzyF42TE+0B6iIG0HHQcog
PJY2qjkDcYhmZPTCvcXwovajn6bgdVFT5TWi2OPQqHFwTm4QjQW9b7MToflss28qhQlNc3wKPzzE
FxERFHQ0X1w5EVzc1Elf6GTYx70TLqmuZ1vP5Gdvxjbc30o5jpNLuaVpTiiOE8FdqbOLIBS+y/A+
UyRRBW/wAFxOVZNFJxSb58LCj1WXMC17hfppBmZXJGu7+8nl9IHEQyekyTeGcLUpEUXU8R22XQbH
hXrNqnsOXi4rv0fykUpGv1nMa6/zCar8ulfhN54a/bF5MsLEwq59Hy1o11RJsROEnobl4lMGiPhR
jrgGYQATtpeG7a1jMJVgg6NkMKQMAr/fPSwB0tYKC+NSgZvqt5ypQEFR+Iazc1dYcqUnVwgs4Mde
kT+WDRqCzYEkaCRhU9mIVVWf3ZkrWXxJx6CEUizzKWBHWFIusIMPC6q9U+1rHQ/uiZI6k4uOGwbJ
F+zwDycY7tEQZidMXxhACreBxG6EXwEl4p1w3BfIGO2Oth2WQY3tZUWofGpOu2hM/BKhRSEtVIIo
NGFMoqECD8k6dZmg6AQzS/7qJ2/Opu/uSrVxgr3vWh51aCtDXOYW5/G1Tu1nM/YNr85AK1SW+ptw
0o0NUM1V79VW8IHBb1cFvznWt9pplxVlQo32zRtWGf9OTKqLaNFnTOjQersIsAcXTeCi68IvTU93
qapidNbssAXgTgwae9Nkg7KcRCXviv+c5jK/6Yi+J6UpmarSJRUddI3hFnzdddaqT40avXQG1Xn6
SHS7oxzl25xMT6EmLmUBCRk/wIWw6MDe7FqhkXwD5IVkFA0f3ej8hFi8r2VDy4WeMMJ6PA5SH0Mv
s2vwtE9KX526eRAKh2lpZ2r/0eCZ2cRVi5FgvsvBv8c12j5rnTCOtUHFxOPxUeAiaSUnfK10j2MS
jNfMpwvCdxhJ+NQxEF80bkk43GaYRhe5/QGiUXKzemLcrRJ3n4w4IMG2Izpwfa7dhCFHyUj/lX3y
oub6hjRv4hdtmLwUhGSocCEyma4TjQL29SDkwoJhHtvhQoW1A3pk6QTPo2CFFry746szvlCyvZwc
TsD8qzV2gbx9gLIGHGYCH4Vpqh4vyTJXj5Z90hgUl12+1HpmNPEb5oOl6mSryu1Z67M5KPuVVbAy
LDAUYs9yjzUTOQizS40tSNcgTdgd2zxIXi7NksPaCLHvVV6BBmf99SVZiZa5WYPSWI6UXiPAMCQL
EIUUOrlG4gjBr2FQspR8zgp86/SrACMqOE0VrqePkAQDZ2n30zL6GSkCo9V0WcyyTMtwIk3XVaR6
k3WhSHJZTRwdCoxO0uP2N0YtrxoD0PCdZ/NFh5olRh1xTX3nLBlrZ2b7C6m8WuheDsstSWo+4Amt
mTa09RPZdf5yfyEbHdn6t+Aoiav3pvgC9s+QCkR+f9RkjA/TIcZ0waC0HmEJT1xlACxyhqHogXpJ
X3coPPnvEpjZLkVbUE7hlw4TBtRmY7Bvx+3KOy72Wk7y87yRy4RnMZhjR+pJWr6L/hkHS878PpEt
Cjy2f+2mAFlpmg+UXUbWBWLbjgOBxhgU9SGaRfiFWUXeYN3NoVy05pslwGDtFKjQfpJt3QBfSfBk
i+eA8qheRRGpnngmFxU/SytrIBrlcoIMEDi86zlrqn64KM1P/OZzbzlufQis06pwvHlwOib7jve2
1u61wqBWDo5RBYtLvZvGegaHzL1XSQyOnT+2YCknkl+/EV6h9GB3UFJId9nu35D/ujIguczHE4O6
/kuYn0bwJ63pwfCi4aVtGLMqZyfdGTg85WOZ8EuDeMXPmYmzjoEltb7imF+I8qvK95aT0lRm0k0C
iV2d4MCmnMq+Y5W+e/ifSfm3lqmHJWPuovYU7acERi0Y7w7hC2VIxMLp1OIFCDOFZxMYVMUvgRMl
AcEPM/Te/fbFuwNFtuG3mLVBBh9+qFwLiO5JBE4cVrX2mwyMMCwQ/zTgdaW+UtF9WORs6GOAjYkL
gxpFqi5ATi9tfsPc70En8VgzMLN48xg0zwyh5zr3UfSomQzwChy6FQGm3GSgkuG+Wid5HG5zJ6Ta
MnfPudrIF13DT9IS/V7bke98+OUrU1oDM/zd8jOc2VXHZkgH4OruJsYuz6QM+ucJNOhQ9Tt88MOL
PunGKkNl2IAEd9/8Qfv0eRteo9asnx3DWlH+8+3Q5HOlTajb1wPDxVa0p9o0t7QWKDtOxucmdJO7
miQm41p5UKshucdVpt5c18PUXG0a4aPoNhrGzZC9GXqBbW8olYjvmAmjO4bFnR4E+PpSinkrcwrv
5aSrZ0UNNxrZ3PvjpmMFJhpmGEEi1ZOQUXnQhUKsWBvcZ40OSfxHRvnDApg1pvC/0x64BMceq1B1
gNGL8LO1Bt25ho5OeXbU9N8y4Cs6AWWh39ZFodHvbvxODVRIu60jhmUWaYHeLE+qNiFcMzupgSy8
VNEAE2L0/zYivvQtb1Sm9LCxe1Wc/t2Uqo/NGFCwUKv/Hn488u8L6DLyqUoohuW/T3Btx+2CMD6T
l81TP99MQ7oN+nLaPx6KZUsb3uPDIY/QdfXk/fFlLWEbNP0/fl8XDDID9WTYVj/ONd/vw0jBcdTr
0+nxiWqq1BPUx+8q9KtlTZ4M6xtgBJy870UywHI14eZrlLq8l230LEvjTzQEyUGz0LooSkV00ijR
y2oRfyiit7zChspsMb9Z2HlXftDWl3GY6WrESbuR1X4Mu1/+hA+rUuy3/NINP1np/wQdYH4uoOY2
vSjjNF21XP6atmw+mm7aYHaAzZXr0YfO1b+v67vZmt/FWPqrYeyr9eAoPL0jOrte3TLDpxIGay16
mtzHVG+iBMvykghkT7peaGNFvkx8zfySQsI505RFR43HgeKNuR5JSTZYAvt33e09Ky9oFsZdEXcl
g5dSXnCV25tKoebFx2GiugmVV6q5ClWAuZDVjVOikAPTE5oo6Vdk1uxaSKnNNizkzyDb7g7ajs4Y
gnTbQMbTEUfEdAwDFPUF9XfBFrKD3t+VLEP2d/AB5Lq1CCpR7PuEJkq8tFG570iLbBJj2mqUgNVt
SRcF3N40r9lf8ZXxZK+I8ITbAerugtolB3iPYpyFvaozQGiml1rGyWw7ZauVvrlpSumcHjcE01A0
dKKKPZbdhxz0uFH8CHXGmY5opQTWfItuObwR1tZv4Gzqs2xEcq5x6NOjDj0BMoX/H2Xp8c1Wigri
l8ZxcudigcfPSlN+UQdsnsEPX1eEE7ZPYPqbOlcEIoJpr7GGOZw1qINNEI295GRXMrviKubNVrQ6
y17lYBa1drM1Eysb21u76a4FOQlPZg39jjIrPKXEs6A5f4ea5w7UuLY0w3g3Nt1vLhiM140N9ie6
JbGdrolANiuqzbNnR5kv9lP+G8z3Hg8Fzd1tKC5PjbsepcOziMufglHyUfYZlsesGrYEYyKPhF6+
TaPQeK7TAqw4PWM0hnBXJHhsa5sR7+NuxPvyAp35UJYWwaESKmaIovrk1OuwdrjG9/VrQxXUQbcQ
/x0qwT5GrQIEULjhXnOagyVlfaEujLaPsj8rOS7Fkf1mY2c4DyMbN8tovwXZpBBMWaQd4vXYSnxm
cNjxZyrsV1X7ZHR6w2jRzK4ij6PVqPfmPdQ6qgIJSby0boFZwum7dxmbCENtO32JApNxnvdckIKf
2BEeiT4EpyI1TrYJNomlFGmoWjTdzqHwUs73Hp8l+Igxomt557m0zNFnVcfe//q+x4ePb+aNfTWr
Pt89Hvp38/hZim0oe4zM6//vt3aam60CCRH93y9+fGGtj5cySMNN0QQbxzY/6WibqP+hd3nVK9KT
AcMouGugfnnyGNz31WW2eF0mClBqzl37x73Cbmd/i65smUFowPTLWxC64krBSmRP1q3wtXRLfcDM
4q6Nu2gdRvPVGG/bxrrn/pB+di6os4oz2aI24NxPxZTdOq2fEUg/U0qsO6zcBhsXhz/kxL/sJOVe
S1GUrKmRC/qijHXpfkpTGfdtexJDSHlzYFDJZ+LQ4ESPB7dK/9Qmi3pLpYtVn84tK8C91iC8lZpU
1m5CoaKGzKrouulps6iByNlvptDE+ETbitYlxpJOsj8iTmZXQFMdZRVlC3cqu1VNVG/fKqgv1khD
NSj9Yk01kFiIwHjHS6msw9A+4tH9UyaWvyEi4pCea150n9io0VnB0mVlaPithwlL3zla0xyisC63
el2dfHDql2jmc6pTPVHJCIBwrJH4h8G6DGZRngq93vrYwjZBiSssCiRmdR3XTlm8N5yi17ZLsNgu
NxOT0w/HwMdoJHG4g2vnl3V3JGlgHk1Jrym2Klwl5sDFJpLnoM5c1hLxNS44mtsOe35ZULgzWUHN
YsfKTj4o6KKgCibRZ0dCTz9dKBtWcDbeVi5gCtafcOB8kyztiP45xmhzy4bzxxjwh1gC8Zux9h4j
lZsy7tCkjQc+cg/phGk0HxRcHcX3KJQKUVLpV34vi22e2ruuY5ORpxWm1OCpwhlBFb37q+fGM0bf
fE19WrfAJrbIyX/QytPt7MnYxGCCtpVVaXtZ8wN1vzuGrZqeLVIJVcOLBemJ5bFBOao2yZ2MVIbJ
jebRp00FADESLjPqeJQ5V8ZY8X3vcVcMPjLA/InGbljw/7tPIFr1+ic9g+UfqpO1Us3upXexI7HS
kms54dVRuviravRpyVm6XphBCf1ez2knwio4pKVyKkfiknXfmxe9NVc0UCEfks4bRpHfBrbYZ41W
lLG8dW44XAzkKeRQ5aBCv1iwaNO7iLSZ53Cef85h7WILImoVh0l/0pLpe2jUblN0jAsHQa0Vxmn4
hiN6PNVO61Sxkquq1F8lw/ydqf1iia6OSek2J50EYeuE477yk/aYIVzscKYRlc2f9blR1xgYecmU
2EHfJmxqi/YyucbGlBnFZr36Xs3XS9sIz0SoKa2oP/2S69eg4DvoO5rLc/bEejigUESX1Ayf1M5N
t30UMJvN4+0g6FUGVHKBiavY/H9qBgP8uWysTYvMiuifTLqIRFDcS5/mRJYCCjbPdpv6VXKpB0Zw
BierdaL618C0gJ8pki2zQ+ilknLCwm2PR5qbgrlGsNpGnVTO7hRtO2lgNvab14jVKNUbuA4El7hF
wG4aXM98JagPzsAeok6tbWZ1KEp9la2wLytsV/umloePCvjbsqIgmM1qnqwSPx5YXiLOioHQ00Ac
pUZFtxv7V/iZesIeXzB915L2hxl6xqRoCiJllQfAD7pJaQgymH+zPk73TE/WlJLiF8P7U7QYuZxU
o/EllZGnB3QGNeyGHL8lBUc/bIvVChMJWmrUHvNR3P3KcOZuGYKubAjwlIVLqyOXM+QQ0WDtaOsJ
53Fbafpm6Ep23XHornItwW/EriSY6yU0iKbuzC+oKot98xStyWyAbM+DHQafU2rD9EyBUuBRhmsc
yWbJWb196/p+BQYCELn9lI06ZRSc1kk+7pqvoRvVkxyNOyve/C3FQ0ONpazOj7u59m4XTjfTnUCv
NBRxFPKUDW5zC6PROiUCk9ZkPHdFb732tUB5iQpl4+b6nikbahzJTC+Cdq2TlFxKN/jAQES22hnf
jdhFe9U029M7XnE1pLXRfnHKyVqEdXqqnJYDWh9gDdUmwRK0jAaTXNnzZlZjl2ryST1mQT6uGvAQ
8wwXiT6SgkbVhOtIll0ziz5ad3Be854NNoNWc9UjFWQhpXzIaTR3OjuLvaCnN/SA6gD5CPSQvAzF
cxLYGaJD/z0G+YvVljBx8q8urhmnI84u8BAu06imscwEWKwmAe+d0P9LT1WxNedpdOo8QZCWnj3t
WqsdvRBbN/53H0UFQoqdn4fIaQ9D594Cl4JF5YvuT+2Yl5a+nADqL/KkP4+50AjCDhchDXHNDXvl
xASsYhMVpOsRXoaGbkBODINGtVyjnjVSSAVqqR0n9HM67o64+KWPtHTT1+GTJqbvKKSEmAac2sO3
FMf6uOV43jaRHHb42O5a/ReobLqD5pstAJORfTbZo/cDpqYhpKSElp2mqLSFHFsH7jmji5H3EBrf
oK0kisVFq503QvLOnivKsJfK9KK4ATZcQsctkfrJcmmG0sG5VBkZTDXHO12r72E/JTtd+TSz0fBa
tA61+BC5ax/CeHzWa0SD0UQviioNkj2lJCZVIFcDhH0KsElL6n5P+Va5NmtmBCW2kG3XJiws7Ilj
xzVO+hjZNyXmhKr4BzoxZ06mb1+TuHKuZTX8wnzxd9F87/H4RBg4wy5Rd9XRduMUazYn5rRBjKQo
77+bcv5IkG6jSMZHKY6LnpOqWmIHmm/iMPi/N4/HHncF1P6drqUMoodsL2PVXo69Rn2NK5+VSGtX
g55+uWXq3Ay2J5AM00uj4Kgw5LgDLdhSVFN2h0SDksvGD1m917YwMTF7Cmh+HNlqLM5JqKYHPcM8
ymCFDzMfxpzF8BOr/JwKicB3gOrryK0iRVAl5vDZKjsVrUkGSudJzjn97kUQ3POhiTZZ1xaH2kYp
k308sOpQ5KloNHl6fORU87W14a3oGM07wYP4jfP+1oAOtXFj9BxsA4XXV1b8qnHUmBxPBsPfn4y/
n0WA/92Ru2mGw+TY4yGL4ayPsB9z098PaSex286PEzie/vsK1e3rvRqzo5ivMLjsk4vQFpOGEQtF
Nr38e7hwqyuFk3L//zwO3MNC1oNw8fjucbDTk8LMxUxa/c2cTZtx/UbqcR5zoo49HhYEljc+5K91
6mtiqSkQvtnxqfvHjauEpDR8VUWB5TVFKHjcPh5OZE4koErQFCc/PP+7yaYkRrvjmpS5bq4uOogr
6gLjUrKrp/7p8YW+lfHSUV+k2rV2nNqas+78xDtpGxwyGqUeDz1uYqsyNiAOyeAUDLsc4chtyYWW
8kw3HnAAD2BCS6XcFFTTbi2sIDhPzZcsLpVjK7ge55DV3kVPWe9oTMFhRKd6b75J6Q4nw2VYGYzP
vq/IV1afcq0p/reedP0BI0yxzANtfHNMe2AM5IpNOd+dBOMCkrH22Qc48toTFxrzERtyb5xGB0Pq
f19FWA5vFTOesr06ekiJa15NmOkNLlTUDGPaHUkBVWYITJY891A0y04RjJZGP93EU6C9kEBlYc6i
2mSHELCuuiQx6zsXT/eHxEeyHERG3qgDBRaKYP14fELn2biuwFpOfuxDKxq6nPPo2S7eVNJWRyeq
//dN00BKiEILP0dMw8Pjs9qo/s+XwG5PvczQGcazWWKrzDc/fkxd5BezIeLQ4I5sG9NG8kicq+Fb
RLLtovcS1pfHjJ5CEslYxf083Ix2Nt76+cZH/8NJn6w7YU242Bvr5vbkRmwhb1Q3/4yqRmGZmt9d
Z04XTR01uM1QUCnmopUjt3lWMkpeTbP7E8i3qGr9rzgbLl2fXlqojLeJmq2bnkr6UN+kqIvDWPgq
OFgNG6mjljeEEPRiC8dGPBA0UFx8JI8bNjE1BdAklpx25AWeb/59tsDVrE5xT4z8f77hv4/asPNC
n5PYv09QWtGd3dSj3je8cxoI71OT3i2qpI/tfA+1o742qUS2597jq2KVq3aDLQrJpXszE2xLadc+
Wf5QoNgQrhDaWFF2DBpOkSXVziQYPZyJ1S506S2cDUSPG6QvSS50GJZKaas75trL3l7LImsuwNpe
nKqIT1bE6smOuxaHBYyEybWO/K+z1aDpzUakrF+derb5o0IoXQecqtPTrTCxcFd1uMtjvEPg1Cqv
s5n8TK7D27uPLYbqeb+meZ0erB5nE32ujLDd7nVS9dnDeFWg1YV90hz1lEMXM6l96uLroPywsVQ3
uDTSpZv032ljfNboDWtlUhgJY8qgZSQXBxfLiRXzHmhG9qNaeHHzxNn3kihkhXnJGRoCwdARTgEw
0TRInb2ZcJSVan6LWZjhwmTBzkB1j3f91iggJQoxcITUwzwMo8nbN7nQJXoFmm3uNDAb3g5Zj5rh
sH9eQBaI9qR6P4wQbAsb+o1D2QVhNnTVsvlhyp9szeiSJB2xDbbolLnZhRfy4i4dVVpegih3DNy3
oBfqNmQ9IeYtCfrJFz0QAQQLg5beLNR501gr3fC1excyrmir5G8kg+7ZYWREf2xNmJ/AnDp3h5tk
ww45kSg9dMZtMX5XdrzzVbfex91TZRjFQehEwBrNZvmcUlsay7WjZpilpLPppCzXRekgrbmxutfi
7MlmT7ziBe+37N96zXplZ5OxM+6olXaK4ncIJaP8SWOIUjVvKlvdyHFnJ7ZqLZtuaHEb+AxkDXrm
gFgtfeLyB8OwETdysBH9YKYHLcBh0NLnwgVonj5gYtlTMLXsh2pvS4t6wZazZtCHVJDWqGRddufk
UG2Cgqu7orXWS2HKXRtU30BoikVaQp3yWf0yT1JYrOnJn8YQExt7YvCix9iWxE8JDOO93kc4wDhD
YqwjhDaOJBrkFKz9mBMFHEN67G13DXGCrxowo2ac0AtmExtK0FdxkTI1dKLtmGLDagw4xkJ025aA
Icuo4R3vRsIs3FDXpdaTP0zGLbpXuYDNhTG6GguP5SB7b2/AB2XHmxJSyalQTcAVREBiFI0Rv+Ma
7jtmHVXaF1pLoKPYWrxSge6tbBZwS/xB1plWSn3ZQslZkZyrr6ZBi0BOnH1tAcYiJcufSdLFPI/U
YE548xaN7idrv8/3EytzFRQcrUVc0WIbNS6n7XtJ4+sKR2K15G+ptkafHtnipcuuU5U1/QTrIYKd
JlmboBIlBkysUHJFsvQ8x5fq36jZsUA2VC9TO5Kk0ieTpxXH7NggfdqnTOTqVY7Jd51StdhK/CE5
dlWOtU0ypPSJpGTO2AltQ+olTkKIYIU4BrbQ5aRhJ+zNLJvRhkIaTSmt6agkbr/JW9Y1Bv5BJYYb
gpCFf7BJnaVSN+NZMhGP7UnhhABCnO3XdqInnL2hxO2ICn4FbJova70pNm3osH8ftadSMFlme+Ej
P8ZzOxIm/ARg6WAaYIFU5WSJZDi6HVuBqCd9jPPyqoyOhcOXPtVW48yD1Qd2EBNnvBu3oZB/zMr9
KJqpX5UvmYY53iIBshAwIkz3OSxJ/yWJ65zivHkrcugwdhhlp8AOvvpIfzdlUmx0ghOniZOrxh7p
bvdzVkniWMtramibNHUPqCXZLlbTY2VJMF9qsOHKuJCsgT+oufgkbfTCFjY6mfNNwVobMKyz1Cy0
NEMH6TIhWtTlaBGKItAEL2etZ2GzCzvSJlayhw3DYD8PiGf0/ET481uQ85D71SC7mJAH1EZ1925g
03PQG5452n+tSv2JYzdgthctLTd5U6yquDo9bI8wHMCevw0OjqNGh4OEgn93gy0RzHLPSpKdvVNW
Cxvz9VZWyGCyUArcrdOVaewfDUYQopB6jEZwD6NK9qScgms4UunRCslf3tI5y2RU2YXZ92DTfKhV
50BI8sUwhdz+o9MqLKbA/gOffUqdxxSiYMeui5j4w5utjw226mB2lGGmKgJJ0tHHLusa+jqcMm1L
ncenNY1iX47bXCsGdovzOB9J17SorIhnklBRPSdOgk0eR6jEFtarh6nDNNPO/hKo08sKjguvJ1kF
VUFzAAV7VmHKbNWk8CrBzC9g7kW/qgw5B5YnatsGti6NsWxcYsF5WPdElpGeZ+ZFlLJk92sGleCX
9yT63X1psBBWlc2AmHr2GX6bHPHnkgyVlh+Hytd3ozX3q9KC7Sm9qR9E9yfMjPJUqVJbYj1NPJOL
mUd8SV84oX0K6XXYN36ob6lnokY0rFZTy5zLUfM3X9RYn8fxo+2pEE9Dcq8dIB4SUiW+fTBvdpvg
REijv/iZurXJ0psLREK5tjFmK5XdKSJVPMx4gpDKi2ZTQrHF+Bj+Nrr+fzg7s+W4kSzb/kpbPje6
HY65raseIhBzBIOTSEkvMFKkMM8zvv4ugNm3JFVZqq0fkialOIARgPvxc/Zeu0H/W+U4TnAFBwo8
vdiuV+EYfk/9yN4W/vCVk0F9mHvevZqAzDZbxlOJcpdjjdq1DY6nrnO6tQ/Uya3V8K4xxFcdgx/i
seIxwR5+7vtsh07lWyiGF3gZOyVH6AuMUroVfnYU1odktPpd0HUFh266FZa1ga+RH+qEnqiK+nyT
Baqxq6dco+ef9espQ9dXDPxODppVxo7Ki6IE2l4JTeO5ENZDYUR4WXIiXyMoswddmNOum2fbDcqm
berb3lXVCFLFyUsxOKrjvm6mJ6jLtyrS4M7Xm83Qx6zzTTMTFsnkIgFhQweacT9NXbcpMrntIjcM
is2AgemubOoHs+/7w54TNsCGHmJ1ooIKs3i/2RF2QKPiDdIGIbpvZPY6KFGXaOPHdVf7+slKaph9
6gbunXVjKPabnU76qmiAKZZlr6xjYT95JRqAsFAIrUDT3NNkue8yYZOd+yUe++5mwA1Ne25a4ypR
T1R39hY9mmuSIUKTp3oUmIFgq4y4FsdbNY2qrUVe8SbFJmkPz04WlW4aq4yfQIdYjH9WlZxeet8f
V179PEXI4sw4hnKR87p1xtcRh9K2jpxqrfcSr38sAfr0RDUH7f3EmI4Bm9mSUD0PZHtNWxlO+T3C
ZLRSzeK9yFkGRIO8uHrRNCbnyN3rrSzsjrYetyHp0Gclj8iJNgtEcmFgHbRqW6sakUJmcMN08RVJ
4rRpqAS1uA3OXmQf5EC0RJXaWLkUCsHlg+5bya3ji/dCTuaxIuLWKoonYMTvsDaUtZ5Hw9au5U6S
28P6QUe8lQqq0jzcewbLMuG6DDOiDjuD8RT2Nb8MBRjq4nw7+e+h2bSXQVMoQgVXaMS8p0hadwla
XZl2yilhogL1iMCyicU7edN7b5cXKmVUkL3onXyhCgk3EQZ1RmNZf+pyZjNt+MXop+5accIQlu5v
dUWvT04bnsn8IXDaoqLq/J60uPymH4E6x5XRPdLiZFLsj1vLGKHpQsR4EomB7rhuv8uojd1Uv2RV
2V0UBbU954V2hZJ1NKfwgml9clFRRVgUSMVCKuKqSWqjRjG+RWwP9Mdg+Ni8dhph0oY6mPtJFtBo
ogyGWHPwHVCMSEFHV/i1slJK5J9Kju8wq3hFfI7kuGxdr8bE45TqfeUEcsNAft+Xvke2C8wFLVIu
nsX2DgSNOdacsRC+Oqk6MZCnSCTe3A2BamKTqjkmsMSvLLt8YC+AozjNFO80f1A9nRi4iAiwOGeu
zyOfc5ZCo8pRVDBRtYHMZWBt6lzF7Fl7KrPDbs+BkeEBOcyBZN2pTIrauh8J8zOd50J2zTZXpgTC
l3YIWowVCH/AvQavXthPrtmUcwxVj1mtGZv7Xjr2xhq7nZMCOUeZ2l5KJ0UzDjTMghV+XD4w1vxq
ysTY9RF36kyfYPkWD3GONDyYWKxiMHG5YpeYU2EyMyWPcR3Q34+HVK4rA/YeZg98s5NhQNlwnF1h
FfbO0PDqtdY9ua/iYQGj1d2c/BIbTG51P9sG1FE7s1fR3410vfUgfjNJbNlZTn/IfSa+yaxqzntd
PYKdvx8TDWD0jNqWxNy6XdlrWx1VeayZ647ID1CjZnhJM6w/Y6dCjkDp3Tp95JrRoFythB0yLrTk
yS+/DUSWPPh2DZXIA14HXBEuk0btjm3AXGWpZrqhcOw7P6ER0s0/UuWcu2ssZH2yr6/S4MjdBTt9
ZviaGUOawQjSa5UAcwU6cmUHS2krZsGtZrdfofVdiRQyjj1n81l0thAurUbkroZ55Ups4XtTOR2b
b/1Q+knGs1DXD8tnGcE0bNEXkeGK6bdyFI6TcQzWdyiou5ToumDfRlu5WSiFpiaPKvMIZJtKdVle
9CUDx5E1Aj44XUT15QqEJUIRs4Bm9RzIYbfEfTkhHBev8O5YY3tmPf4mSzQUTJZyquI4hFzAwKcs
mOmaRXnT1L55ofk8B0LhJJuT1ZZQHVo1a12BEVEaXr4uZVGuQauhPmkRhM8VqIk71eC3W7Nycjye
Q6IqQ0cSX+onpQivfm9Mx5qTZ1sQt6VoUXThtEqOCFaJSAdKTmqZlWzKQRH7vrAIo1U9vCZhbXzE
YWq6cdYrhXEUVOVVHnpPal5M5wm10o7E5ecK7PoxNEzaf7FOTELRDB+Myt4JnR32Qjpx7Lrn5U9e
gPujMov0bmisjS+t7pFPX24ib+xn1xxV3PKhZaHI8mhVQim6ytq+jzNHPTp0H1ZTx2G2mAOYSKGp
mUpahesRldw2CkGY1Cx3KmYjBjWmeMAMgt1MDcjuTTl8pnTiT1OjHi2B6nTCdXqYKgfoE7Ypm9UU
y8596WiC7O7xMOCKbGbYfKhwaT4TghErwsr3KHohFY5b0aACSSW65wbhLgLsYIT4OydpKVEL0TGe
AVvWqG4HHWt96fgpRlZ2lXAgeNEXSKn96NsHz1NqH5lQSzBUGJOIzqbcHAQaIlU42Eh0PXJ931bY
3im77S78giP7qmgKsjWewcv8t6GNfATRzHbHaAQwipyxHCrjoR7tRwe6901NnYiL0zgVmIcYMhdu
29IqwRw7cEAcUT8pmDv0FEqMUPHIouJ3uROQb6SKTS+VLze0KHwtwmRjF8ZW9VDKpEpkfbzjQRg4
HIRIXxTsE04UZzd+4YnXwU9YQhDqrac+ACehO9//kaSspPk6HFUmpEmNyLNU4T2Ogd9tp5kzn/l5
6gJSs/c2ZpEnKh7apAMRM6us0DL0rdG4U0Q27cKif2xrcSTEkuvWUG4OPakPEbPbC4eBah+K8tDU
7XPBxPUdlNrac1bxVIKGCXzSlvrYviCiGjdSDNTB0VjefSTndQ291zngdfkgtJH4I+LRgN3DNkpE
eEPNSnE9+vfsJNBbvUljw3SSw8f1K37yJPT7ktEItSUCLYccbAP+qxs0mGTRCPAu1gRGp0GU7AfC
asgCUm/RWydb2ArVJutHlpFKQVFXNXszm7y7HlhTigfZmBz1hXWDocCkjbvJNt7bRlM+0dQHAjS/
XlCZE5rG3MNSPjhhbt3FhAAGiX+QxNCtMJOVyLvxszuBvtHCBKERM/sb5vq38w5+aHzQWCS9XDVF
Yj73FIPytXgvHR13Obfx7fJyW3lX75fHHa8wQ8e5lWOwkxfMhzaeZOyMNMKi35/ipUM9Wtj2p8l5
8MY2cNXeru/rHCjSR6AuHS+CoGrF2n3sbR4ClnyNK/uW03WwR8E74VDVrU2cSX0bGzhpCgZbnK3N
cq/wz3tkx4BLYFmt2wJVczwZOyfBF7lSlegNy3O6BcTiDhzFJ+S0lZ3QS2jraZeiKn5MgRwfxl6v
ziBywXUJ4XaYm9Dkp7diDqdbYrKXHeAj1mZZpLFhacfeLrap58ubJWjQqfCxDZY01gRpm65aenut
ahRXCevOnbBFX51afeenQ1vldRA0eQAueINvutOYq4+AHegmV1p3F+f50e/VZ1Lt+zulRRSSq/3L
0AdER9BZaKznD0iyPtdWU5g5l74hCwpDroMHGHmCpLOzBW5s3VYNIvZISdFUKgwmHVMhUxpDfG/q
ezaZ1xhx9fM00sfGukHkIEIqMKzz6l1JBJxlk37KmZQ0c9zAhJuVkTqlM+7nahVoRk4lV4b5OY6m
8ZutKKt2lBHy5FcfDNo1a9H4tYNvnb16QF3dzpwwrz7HFoFBuuajyIQHBecW2hUax9LmB0WfZA4v
hC8bxTbEPbLPA4bNRNC4WlsPd8vaiS+IKUMUgRbUFIw8E+NYgAu32bwlyzBq3Cw0NnHnjF+HECBU
kBnbj3tNtriuU13/Sh6JhelQg3aTNvhQGmagkzFiEFOcfj9k8msb9tEG5gWRAml7xFNHkeHj5BKT
ph8DDf1HQVDLSlPoLEVh+MYLrT0LXeV4Ro66ClGnoOdzUKTR7oXIMNPHOlh7IhsDzImZ9ORdlvl4
BmSV33X7TJDGpzCW2BBDi9Kg1Vfa1NBj0IwMI6JQ9l7HSTnvFaQtHDvPBelxMPR4LgZddG6vgQex
umqNiGG4Me3yVHe7ZJDNlSSJaF2GoQ26mkopxS+zvFrLUkhDVLwmuoxcZ14ZPDXFgmAa7TEeZtJx
lG6KmUtBX6VD3zrJb74GrLV3F3Yxbzt3nXQC1LxDcNPYEvJYh392edliXGUbS9uTRV1cbcHpu/W1
TRbV6t5aVqqKSMaSifW2lHhz7Jkp2xUWHGTDJz/Advaiygh5aV/HJgzdNFK/LD9VlYaz09WEJjwd
uSdEv+1FlpJwZZ7aQlWrA+GbBBGO9je/0R+11m7vzY7HIPQCZryInanGh/qKN3WGZlQ3shsPssjM
nT4Y8etYI3IMsxh/al+oG79NitsxQ3AUita4aTvviwJT83WAS4yWQfQ7lZth1VdDugV4D1xmfngG
jkwYA/CSRqW/DvI+uY+LnCAMVFqZUVd3dccEUE3Ne1sdgWrOnWFiZtzCzvxzi773Bhr5qyKc9lAA
KKPJTeJzW0A2Ga3AnQAcnmOdVHExl95ax6bdUyy60pqtOaR33y4vDSNKFFjkvVTzJD4Xot0TSR+f
/JhSKPJ1ZZ/KKMfOQMHlcBQ4KUZ+CUroqUNdXzPw10DAuFjCMmZbwwUzg9vCdVwbkVYeUhXkaRXB
sU9mUPOEuxffBbTMxOJbxCkKF30S4cGXkDK6LMEdO+enl6r1AijSemgMFgWZBfO8EgS7WassLNBi
jmUemBgkSh0VXuEwzobdOzqZDmQF6dgSg97X5rSy7TI8NyluPammT8ZYDy/LCsDwqjgNOH43bcmT
MepF54oOAXQjWf7raLBdUtL5estMboo06CipWbuSvkI+rpFVBkiJNVmi2CNhcejQVpiIFDCoJ7iP
syw9h004wdgYUbL6/W0xm/gy3Gmuahd8C0eB2tSX2caO8SMFeTVcou8Ni6kZf7Gqsb1xwsxaZ7GR
7sHtY5BmW105WIfvdaO8OAgCtCFXb3T0X+sMX8+WS1T39K1XY9lvAotj7fKKV4GeY+3H+74ksKLF
MLdTJqhKp9680NvEsCfQHNr0ZzZFVRWHvBrf6Nr461ztqt00vEEHRsvYkTZggPipbMXZeBa6K6bz
JUapDCu/X7NbeOROou78TJCR2A1D2OHpnIIvAkYXQgNuqP5+Ii7tXmA62+adHG4/Xq2sI+t3OQxo
ZYtVBkgAQqGPIyzg2JPF4gtLfE/rf6AmgHZS6NkehoJ/im2dUkitOFqy0Lo1pftm2Y/xT/FNcFaK
fYuclUePs6WBLLt5CQRN2mAux4XRYHKtFYSjhYnFciBTeOTWbBLjISwNdFejwbWr6KjnNQ/gdyVu
wsbrLlWJptyBBbBEEkw6R+uJ+Nm9B1RkBeaHyQuHBV3mVzpkjls5mEoVPmOjqX0AXnqmdAnv7BdW
cM2bfq83yh2Y14jpVwefJET8gmuItiqA20JJ9YfIKTpMRxWxL0HarpcDZxdEVzto67Nfl8j0EGQd
lkNqXmuIV/3woR+vy72e2bh2+76A+xMNV7qk1mk5ogKlRgpmyrNDdtSVJ011aRJXJFgA5u8thQ1x
dootqaJMQ/WN0mBOcPDSXPM+cJvBetR4jO71LjQumAHuK6G2h05Tz/Rqi3WL4O44QYBDv6jUp9bw
n0o/2xTGiMU7a/WzLY0vuTVwR8wllEYUD8Zs9QStoTrV2TqrcZz5Ot1IECOcfEQA77Qbjllt3xrA
VEjnHeHIawHvVqecQS+GF9h+NBIQ/6OXMzC7SDykYaXqN4jhO1SisXIgvEUfW+McJGXpfnQIGIJZ
YNBuokZ9CscUKGKX1DcZ891L5ZnNcfhCPyVnS3OUazDpmCm06Ul2aNdRcIDYNVvEZqXfYCO99SsM
+zauBD+RbmfDWEDh5Z16FKqoyZP5nY0UDsv8xuQ63DZ5b2+wzegIsfrNCLbDqBLlNpE6b4ttOutw
MOrnZWmfmuZpICtvimL1OiD0W6cqrtJiIiPSMLT7gqSjjelR9ky0cI7CV77ZuXieQhG8GjYj36wF
1IO65hFtQNkgvzFhYV9FWX7iYDWc9bQrdx7hDlD9aBONERAXVXT9Qdb6aqxxYY8pxM6PAlfJwy8K
z+hzVtrTKoxr80IPFHToWHwpRdLfTFVrIVEOkM9rn6wO0H8zpsEtRkVrIxN6Y+1k+bflKT0v20dv
Q8r5WPxjc/J22jyas5s6uSx/qltcph2OzL0XdPqtUuXPrZDh5xoNqTX011hHvungXKxygPlctMLP
td0xHww6f/Dre077Wz5ja1Awzlrb8IS/cE9vKN+3cHZOQ6AEJ04/BDygcunUwzBV4T1ngeiJbEUn
KsWTlZr7EOybZpvNtJJ0V33yttZjrA7n3hiRNwz+gH6teaxtFVJLXz5gSGGOgNcUmoXfP9GCweJc
9YfIAziz3CfSx8beDK5ZxhlhCgkg8M7TV3Hsf1uOUnpYvYbZl+UnoV1SHzKdJbFvH4Jokg5L3BBd
0FnvaC6pLsEKTAwUBg6ZDxlMz9LhQttsuCwNBCa7QDi42VYp+d1nIrq/lyqjOF820c0YFsuxh4OH
rULgswZYj6x/Dx3SpU0SK91WHabu/mNhDsy11HAWLzeXAp80QbHflzj40fdq/kFtqB4QNaWPWKd1
Ctye0+joTHJNSeJfsvYTs7WV33ucbRP1a9CAPjeG4s2cH8MYEdOOZAKyeKHkPcDAIOu98s5UWEC4
OrbsoDwMBq68tDSeE99TnkabwiLg3UR7EDtXi1IUfpz0v03RkySG521qWEJEE2f39hhzLCWjfL8s
jqK3vWeCrJ/MfEjuisBU7gCO3dV5X3+OSsbsWMD8rYrV4nNoDwjJFBGCk+o5NyIim/dwdMmXCBDW
uBzQ5g+5Sq8OzcZhOQYKSX5Rkmn9RQlGUE5O+WTjBVm2mSmCd63rbaWs4pwYgo+4D1sXzyXAuDTy
mo2ThOjHxiTfGjVDIQ6QmyX0Imkq45gP9YP0F/+DUPF4YbjrivL0jw9FSmKBYNB1Qgl6RZUi6VME
8Zl8OHUXmxmL8whwFoioa3sMLpeNsRoVeUM1Xu1TzZHrlFneO/FdAMvGCtx4TQKzH8BOtBmrn0Wu
hwyWg2oXObxl+GD6oxTz+apGVZs7IRN9elwcn/R8bU0Rqgg608RUzgWd1jTHLggVSJQkmGXUEJtJ
ZIytCswJoSjiXabTg8hzin9vbqtGvZHTnmpvE9uUu87hu5mo6FbSLJpb2lv5VVQtlzf44ddsgkym
dOgQaTKz3mjNfVRVFxIrpyuwbsC8Cb7xEJXUkWmm/si+47mOhuS4dQz6KpQMy9HHnJq9P2evm2Ks
9yY0ExoiWEVy3xz2dY/lo0i65tROduDOdk5MtQPk6Yy8BHRxr1WutOvOpE3KvRZ/apOjs8QXYeUE
2hNZUIQKHbMN5Fm/U6ZDkffFxw6vZEhhG7PGKSrV9+Vmqk0IcFHH82eIrrrLuuhbwhHV1WjCsSBo
z7FHyNf80rKzupEmgs8jsKlAGz+znu0Do4rWfiyMBzDqjwkYgiPtu+oBDal3XG6+1ARrVRbJUywN
CV0drZ6qOMauipBZoRRupXgz42QPEwJD43CZW4UfEwk8s3Aecz841JWuul5HJRzGU3NDAu2dreXx
QfU7iz3e9i+6Df4G0K1jgE3rCNlcm5gsAG9o9SqN6vSie0h6IN9cwj73D8vbUCkIvo1BPTNBYy5t
a1QHhGODVqjXoap7O9Gn3nqJaCtCCjRaCI/woawdDohgbTYGbi9OjhZZnnuBL4SUx/S+nphThbm4
883MfBNmddNqoFIaGnAudeeak5q8jW30XXlOkRtxzvWHWHksGNKvsgFxBezUS1zYt6XW0WIMaYEt
vVQYh0F2q9dDsBmz7g2I1YzRbIhhCnBEIaPqkVsTzZYm3V2fc2oH/hcjMxPyk5d40ZZfkjSS+XvY
Yt1r3qb2Ou0TZ5C3OKWLjAR+ArfBwVwQTL4bndY/L+e5j85C+TUn0e2+0skKmm3sSipPS9NVowCe
m59Wb8xen+w7jc0WFbrmXMae/IDlJluqomV1VHQfvJlEu7X8v9gq6bgk5t1UWs/D3MnXE7882DF2
SRDAWw4DTwyjbV5EzbqhDQceo4ISvvxVhjbRM6kQMxPxSwyP8LnlUIqbcjwi3TthwM1uTaJjblU2
++XnTTZI3jDSS9fLRH9rCiNEmkSgAWBzscpbUnjMaAzvw6y4NWWAqTB1eLfqWZUraleYYbPxxy7f
ob7oV4RGfEYqj5tpZJ9fnmijNC6lRnaYMhES25pvnpfeYb5u2fRpAhfmqbA67TmfsnsswLBue6tj
RgIOLIobdOxRVh6MMXqNmzw9qPBkbhoPjRO7xwHfKWhbQfeDeEHXN5rvgo7cvY3bkJhgTSWhhk7U
8hYuP8voiCzwOF2cA0t05+VPuomr7qPjaaLnxi5TX8mNRZ8laf+WmfoIW8W75JR2rEuMHJbPMJDg
xQncDNvn5B+S/4boCqdo2Ew7pUOPDrQ8vPF5cHckAKCYmhc0M4lfJnRYS5zURPxCWcdk9yER/myh
W5ozPThDyqzeL5ecMgDa9+ZR6OG0/Xg8/ZmDX8FfLdIuXi/LO4qmgpxrvzx9xNYiwdTPYf5eWYH9
ReAh3hYI5SWRMqCF4m0fyejYpcMD0fRPOiXlcozJknG66RSU5dXWb0vOoGLQzkGXTxxj+HMqmZfG
zwlY5guioNdeQ3P6UaYUTgFv0wn720zwvJhN9jmWSNnNkHOjEsEmXMpXTL0OJYHVbZvkQVMIpyhn
jNfyxGUch/HF06Yfq7uOgcBp1MdvIabtW2xM1m2aTOGh1lW4x/HwUojkAmqFuYJKnAa3qkqHkw8G
TvKbvB049zor2Zny02SL24/dXrflWYMl03HYvakzvbozuVPW0iZKY2ma6wna8Z6NMkztU0uRQ+cG
tgfRpOb1r6M8VYsc0Z+CPFVVYDuVNi1oKS1j/vdvLzw/fv23P9R/h+xmauPoVxvZ+67t4yXPAhwD
c4TZPHR2aE9ZyHTf9IqAEiIPqdC6HKI9nJIc68yx1o0vrLKw47VG2QApefrNBdr/4gLhATJs0x3N
0OUvia4K9mOvqQLevdEZ16LsvUMA2IFTkIK8qqVXOmjGI+6v8gg6PL6GtMt9+IjKY9nAh/HG4iu0
qK9j3RKMqvsXJLL2b8Ja5RzG+uOLKKRjGYZpkA8OY4U66ecXMdDSIY/CCmSwg3pP2BacdGLdtmHD
9MFKWREy1BYbqww/+zT0Zhdlt0XmhvaSRJ64roJrpaC+7qPodkJfYstPucw2nKKLLc286BQrYXSq
0+43kdb/8sIZcZLFDHNeOs4v775Qa29I1QJlXGGx+QwhnmHfwddECCeBIYqLv/dNOhNtazyM5DqV
qiSyDPzhKlVgUgZd+qmW9n1SpewJ01VJA3OHhFeu/Sp/SC6DzPzf3LH6nN/8y4tNALklVRYcRxrq
nJz7wx2rDDQSoanHG6M+yiiFJNd9bmxOrLi/GEfOt3CSEbTKwWF6KFRGEvWBGapF0YLqwxsSmCHT
50gPvfsmsN4HKQU5XCMJhdNkEFb03tm9f23mD7q3zwdMZMMcbA5dYSpSt09IPxRZUewrnUTaMkMF
AxEGhU3uwVCoSXuzDWTb8LOAoY/nII33mqzMs2XOjQWHBmBVRue/fkqk8euLogmNQbZq2raGMOjX
bHLkA0aqTTYm3zDDuprG2kYgMqZlp4KBtMmAbp6W1hVCVHtrs8aTykXXat7zkuDSJ/21760aT3I2
bfV+AHgpRXowCxoWkbJpFVM7lG3H+wqLNw2y92W49de/xD+/szQleMRRNtGl1qScA9h/eGedOh/r
0UNsIwfNgmqWQzGhu3H2w/Z+1MZ9jK7FXTphGYJAF0+KvDj4GfoqBqHXXApURAdyxKw1s0Jr7xim
sqP5l5COZUSPKInefOH5dDgVTpTwi489N8AKdq29qw0zfGiFtfMNSGb06zQ3qiw6IYrOCFUhOY6M
nnJDYfQlG7U3Zo6UdKDlqxkcAzIpGPW9zEswGOb3UsdAZPW/WWT0X3PNhSlM7nmaiDp6ClWfF8of
Xp1QyITea0ueTFlKOPOcIBOOjGY1xjgxe2gwCixlmicayCY8ccuHXugvS9lWjPl4qOb4RaBbGY9z
rLMeMhBMLLIcsxqEktfFp2lU5aFMhrU2qPq1jydCH9NCW/kc41zQTzjpdTwOnV3h+NTROmemUu2D
qD7FEVpkpfZ2s9nIjUVOnvB4JEWhBtVKtbvUqrojLpmVKZeQOarZc6lTPpKZlnSPVR84tzbBjmhT
w/A3C536zy+eqpuzpczQWadt55dQeNn1Uq818KCxajINnEhStjKSKYFjHcKOXsDcM5kw6FBg2Cog
Mar9vVPiNQUGs1qGhhGSiBaEiSrTYSskZCi1Se3DXz8D6q/bnTB5jA2VVrrQHPa9+UH/4V02QeLa
6TCrb3s6R90sFSAo+Puf1Y2ZHaK4GL/6EJj0LhqZa4Zr2qfFF7MRW8ZL4jBNHIrmQhDYUmKL89A1
PVmnszjgry9V/tNCzNjDErrpmDpHb27Jny81S6O8DCtBsPq8OthWj/oJqAP/8zN01XzVsSCu61pt
XHt+RnKLBUc4FgKKBQ9LJJxN+GBYlCvZElyKmnjN2cI4G0AwFczsKLycbZ2NdwFa0fVvLn6+uJ92
ES7elrbmqHN6OfXPzxcfsd9WJjuzO1Fm5z25QmMbnaPMQGZloyjOZjqgFzVY4jlrrDISQeRE7P3i
16Ukm8iLQJBbS4UJBYxoxSc+KMJ8mE30cQmsYJlnFvJ/uWpNtSnU+MDt/PNVI0FoRVN0XDUztM1k
YoDJHZMgqKHJgd9V0yFCL4lHvb+pa3/Xm3VxZp5+39tYy8YR+WXboKl2fO1TaR7roDM3gC3pvLeX
MrP7S1gnze8evX8qjkw2ah0Tr64KBBnWL8WRsKI2UirVdMuUuOeumgeejG23VUU246R1FrFHtVxr
XZNs+tG29k0aO0QNBPEhL9L0d3ftv3jjuV05OBqmrqma+cvlsIl1vj3hCwUfFq8i/UkYg04zIoke
lOEhqECS0PtVkfDCXYwQhG2GrCZgIafJJFrtqDrwQ0KHNEluWAdwBuGdHXHSj2pOFys1+28g7MLd
b974f/EiMroSwuBJQ5y6lPE/LAsDOJwojCNELhW2L2JeyDrU9cJF0wuOJiVXoyMZfaVG7fSpVhUC
Eifls8qY5wIi6J1gS0Kuo9g6BwpGF2nQW63NrqDVBBTRsRSOsoF/DHt/D1JyfP7ri/8Xa5pm6w6P
mS5UHQXpL4vvLAcd1WKy3CIb7YMCRviA//oQGyxeyC5AO9iSTTcIq6PZ4rEdDfOWVWRVxYW1cgQI
q1Ue5dF2dGAIpoihPg90gf43a5r665omTdRkBj1OlXJK4Cn95QELtZLOki82DGcwhflds0FzrLrj
DLBUCn9jBtkbnWp5mqz8k63Iz0A95brUO8ZONnrLv37plmXox2WK65lvVV1XbdsxHfHLGst0fpSF
aMQmZJK06vmMTYgSYXKu0g/77UA/yA2NMgErwirFfTN+tNBZubkr1eiUd8NrKC1zj0JOHuRcOrR6
GBxSVJTDSAZiWYgcgkNIHzR7pTAk6Kozhnv4yd7OFHgPbWaIv1l9rXmd+vXXokTSpdANYam6+Pll
Rh6llKKBxdGP9XFozZkYQeIrI7IhIBXWl7EbjwWKwKFWXCre7oA6YbiNHUmOSrvxWsV5GSNwk0tN
246MQdiXy4lUNQ1PbHaTpdgHj2kek/bAZBIwGd4MPcs/+QZ+8cIguQuJQA+qpmJgSDtFue9wQwon
h9yaEgmgCKRZ9HG3i1SitoDBjVPgb6l7tRtO1GJl2nmzwiHE4z8L3RDEfF+mdklZg1lWcP9lPSRP
Dy8CKsINuTLgQGdRhRUgcp45V7IjJdWWPv0N+jlbexiSk2EVe3hD/ame9C8qXudVEUbM02K0Y+bw
piZhzi+XEaJGttMiQc0Rf9D6RGwhUmzq8BUaukpVvpW0CwjYMIrjb27K+d358d3jKC5VTos6eycV
uzUvVj8sRhl3HQl7gePyacjak3I2+mWzsbVLVxAn5Q0KsfsCv/+BNgexUYZ2aJwYoRlKzgbiRgoN
vmpdM50rbyeGRuCHIXNQdQ+IizqfCddyyf/5bfgv/x0MbzL6eVb//b/5+7e8AD9KBMAvf/37fnO/
+e/5K/7/Z/z8+X+/PGwff/2Enz6f7/jnT3Rfmpef/rLJGpI17tr3arx/r9ukWb431zZ/5v/2H//t
ffkuj2Px/rc/vuUtc0q+mx/m2R9//tPhjaYMpcp//vjt//y3m5eUL1u9VK8vb3n961e8v9TN3/5Q
DOc/eOiEcDhKUGMuB8X+/X/+iQ6GqdnE13D4kiYPbZZXTcCP1P5D0wyNBVE4uin0+WxS5+2f/zT/
3XYMvs4yddP443+u7ae35R9v079lbXoLpLOhwcR3/eneMuYTvcN/uuQR0inOfulImGSGBZMwiLRk
pJ/4L11u71vN3LeVdhYdOCGL7jUuQeTClGdAQAGyd/RdOeG95qrarelnfCOrBImpJTEYVi4iJ01P
CROkx8l6gdNNqt+G4QRHCSe7mV8L48lPzXeFHxiRkpsWI4SzJniPDfEZuSRZCa6vWPjuW/ECRAC/
PwEIqIE9NK7ovzejT5REPa3TUqMMzNxmSjbqyPxr6EikQp8zk+FwBDt+Q9q4OKS+j2D1GVIGusJ0
W9YDfIIK5DQm2CBxmzmAODyo6KsU+sWYVlY6YvE+Bs9ChD39oM0UE1LEaJDmPBnx1lZN1E01WD2S
n/KgivuO9ZvYoNVotWeyHFBUx2wgfJ6MvyDM6AlVNvL0xtIbt4ninUFbI7fNra5a20LngCkQjDOb
oAwCVgDQ4v9xdybLbWPLun4iVKBvpmwkUqIkSiLdcIKQbBN93+PJzvy82P0Srhu7rNrHFXtwBvdG
VFRU2WoIYGGtzD//xkhu+6hak5L3yv/TAhKRS34V5txFFD7MXrcuRudzUvcoAfz3qkh5HOpTkyCy
2fl6+lQa2o8JzMHEWzcZXOyK4pshTJ6r/lKgqEkp+nDOeUKYuLX56zilUKVa/IqhyrpBNLTGXIEA
99RksAVHoehwtB2qFXZccRPtCRyHSOAeEFtRi1PG6DfMjBnSOjfQITD7nG70GnamDoHEwem1L17l
Sl3zG3KfXZZgEIMgzCcRBYuwG9Pw77QZg/A6o1NpNn47wRkq22hlJfBLEJwWpvY1HmAsVe1ZrrnL
7c/gaAhgs32nzC+G2VD875FP3qr9SFqigxQQFlrZHvKhpu7cwxBn48fJpvJxpNFy3JLF+mVK7qt+
fmrc7Dad4k9FNx2B49eFznzByV5mwkA01g6159M0R5+UAS8RJI4qXgsoYl3kbWOdcWh/sqpjpeHV
4Vqvc8UB6zRby361WGil8mj65wb8rg/rddNlj2aLPEkhiq4sHtLZvyAA2U0unrXuvkjVpxF6DQSC
3ZgNuzYg3zHzNh0YEJAiCbnNRpan/A5Tpc3DOCBTWtxMeSkKrCN7ZR2qUK/rvfxuPXwvg6exVpHj
sNwr/S5D8Bx37cYPzDulJG6twyUbw8MhH29wrSvnHnvAZutDXg/d9In+C9ZTdB9Oz3gUPRiymkhv
jLR+Y8bZznTsGz/w12jkb6u5uauz4qGL0nvHDQLkEhECHHxh6si/5JbFae7Btb6ilHwtPPUQkKxQ
OsUNzPs7xO83rfV1gl/RIcIRjl2IyCBX8jXvFnJnUDUKxAljCqRoFOC+8sVP7QfbFGHNqg7uOJKf
zXy8OmGPnzkWDc6Ia4N/nzDLyBBuJHjfoMOBz4Mqjewj+EQkaZeXPvhumfFz5KQ77Pm2ZTLdw9Jc
m6jpYHCjiGUEmKf3k6Ta/C+ckLc/Cjllmo+n5C+H6v8jx6jAFf/zMXrz3/9VF9Nb/ddjVL7jz2PU
/gMemc15qKH7ougWKPPPY9T5Azar5zGNJpBJp7bluP7zGLX1P8AbHP5St5m0uNJ9/HmM2pr8FfoV
i0wO2g7P/E+OUZsf9JcKDYyLLka36WRsoC6H0/nXCs3uzcRmNeIbUc3QZGCnNLiMgu23n5WCgheG
iodwo9oaTvusRxwlfT4R5gH6VZQ4LmH/jk8NE6HRmuB/ZGYChoN5Kv6Xap2CaZfHEskiSqfxLR4r
+P9BuQ1MTDSrCUh0xPAUjku87l31ZraDR+ygVlX3A9Lt89QkV4zEDs7I9LD2sgfF4Ntglh7JKHVX
hl2v2to7eZilsSPSz0Rjv4dgdsHv7C5Tzc84/e51At8jzUCQoySbxS3cjWe6ofBrq5Jo7wf5RUuK
i0YexkZ+WjR9M5r6Z1H5S03512LF/bUOlrtsWdqCgFH26LgW/HqXTUXBXKgrdATR8d4ZKEzyIH/z
3AxJmWKcx0I/OGRzAlvfTPBS9UHVV/E4dKsod48QCdmV5vjNMTwheio4qxHyVvhgrMXcEfVdvFgv
qi7+V0mCDTTO2456qC0k/3FvvIj2yiCAxdG0H63Jr1Rr9yhflWBYA/kI+DVl/4oQGHv+t8wLt2hy
8hV+7NPa6zP2YaQE7EIg3T3ucxl+gl2ZvYUK43IFmWbs4uuWZG8wksEPxx+Oop3nVD/poYSJYz48
tQUie7dnW4IXsmIn88W0w1FzosGxTJlJgQi5vpnPpUAIX+VOtJdfo3N2ol/5bsr11g6edtLZwNsW
kb5cvY1e+S8v75915l8flaZ+qCuXZ2U4OJhr9Pas/Q+NPbdNj+aILjAo9bPHdcltwrHoUPoEiDju
mdJr1xXaJYWaC0Ff6rIZZkcxPajleJKvJgVKYdiY5CuPsDZPRSNd65doQFpNrXmeq3YDsPtDcZI3
23G3mmK+BTm3vBeKyEiMNcCcimjYeW4wYjcK84xIImfGP62jKn8fFTIkEGBnZfGmWSgTCFR6JRHo
zYG1udac7K01nL1aO19TmzXkVdw93IMU0EsyS0bih/G3arBa4lzmBrLx+MgF90POLUU3BTik6+cm
bFeF0x9R1x11lytd/maOimcrb46zoR+Ixw6xHxKmG9kQg01wH/57OUptpIQMycnvJHC10I7wJ8Ub
cltZzQ2HVr5SQr6sG+yjPk1Mjgj9o2CaG+g2wHHFWo0dIkeI4rMDvEXCiioE2QvDdHHEBGHFmmGd
W/q7M8gGFOszMpAEVaPnJ7sZDyfLpIZOyuRrnSaPv18edK9/3zAFwnZcC/MfNucPwGpeR0aKzMJY
kzBAzKaXyoAek59SJfzcJnDM80t95Uzt2ggxs3VmIoSq/Gr60JdIvTvJrhZ7bJORw6f3ivxOrfTP
ucceiVPFtCaMGIXbyamUrVFbMGNDMsm8iS2uDM5NlvFu830kJJAC4iXrOQvLzQwWtandp7rqUHLQ
Fa0sJGp+5tM+y6cslfRbOn/Gm/KEvOYa9/6pi5yzhuHTYKKADTssu9svehuc/cqF6zkzLooIK0Th
f06sIwSHHuHDjIXKWK7IBE/wyivnlRfg2mcFw0aDr7bKQux4jB7SR+4rj3WJs1cX6A+adamL7Ahh
kRXhum8eM7UgCeE6YK+KdNSGWt9lpAu10y250yBcuxBr1QSW70rx3FPdsUXPiHvkP8xcZWci2wnJ
Q7I3RnvYUQR/hvUHwSTmWmp7xPLF6m6BNCj2zfSiYwCGAmq+86vipYVUtvGS9utguZeuCLDeLp66
IT9a3BtekR9G7p5yYrH0sTg1AycLm3vD7EnBGi7hEw0Z98dF/mwasPH54kZBszqzwtHXzfi3O6eR
FCuorcflfERIfCEmlOp0xDAP/pIdX9XKPxWlB5ZcK+sOyBWabbF23QjCsBlc7Z5n6+EGsMo9DBaU
FntqETawyuSEwpnrqKeYmbKHYkxHalE6vFuT06ymCBUa/OLdbBZXG/HJKlGD65RDY+6Mcy1X0yWc
6bAjIrf+3Bg2VjmBc2uXJtN8/yVrkktEhC6zXX+tqs68UjSuGz73F5xrHryGW4t4AGZwcujIucbk
5KWHRaj4r42NsVmcqVe5ACXCfMFEdLZqA5I90QYPZlxKPwrRtwmuFYyMldF2r0xPiSlNiZszzeKm
qeP7NNL17WQB4GHQU1p84kSBJ9/1w0MVFK/L2u91bo2BrAnnxpvJKO/dUHtbrg791eX377vz65Tt
58kNpuppGkM2E1j915Nb7ZRIEEhtbTi81nmE25OLtZB7nGf2RJu8Y9fgPFMnLGMCUiKIkrhZDtmC
MyzgRS39emXr2jnlwC8S9bD8pRZx6rYxm7NdnFvCycE+D9gQvclXdjnUiXHK3pSUXyEQ20o3McsZ
AO+69K1szTPSoXM0eEejdo6FhdsNOR3HWHPZOxM2x05hb5cPUEzaudfVgxFyICHu4lXLnWINX+Nm
HirsbPhNbX9OqpZaCu/PlZK7d5n+ie+b1iUSa1xWxl1u9PCjo70DR2NFC4Sx3hTvYQEgQ+wl1Iof
ovGv3udf2JRvo1q5WQ59xZDBQ7cLKWNsCpyJYodk4PPvH5L37x4Scy6NobAJVKV/mNRMudJwJbW+
ju3e3Sp+F6wM7bHV8mPv5G+NU7yVOudKS2hfiyfXWjM5f0Dms4ZcJ54fx7iRvkklJl9Pn4adOPnH
ZA6QII6/2yoa3HdohpuZCLSVpVJY5XxDgKsBbt7IKT43hfbi+R1/yTFsk0i/Wp6B4idfi4qEPJ6V
FHhQozmALVR1ZIkmGgGtzc5HXSp3t2B8SEUznBPPOndSLbWaeWx9MVRmGjbdTlX7ENn1DjhMoCBq
yA5Uuh82OgVCOFAgwKM+owU/5Bh45UN8dqleNItTHRPwTZ4wFyhTarSpGQgxVHAITvELt4Z1VXDw
+ApPN4/6C9bTGFUE/QOG51hCTS6xFmrydWAcRwtxL88P7fRRCjSnmJESdOWqc9VzTW07FpRv+PUV
m1bvD6lrnesA6znwGxbg75+6uaDH/0KXf76bwImQexgZASp+GHlwA4PB0yB3qWYB+lVc1Cq7YMt/
NLPiSONyrkM0jr1ScAZkh7JXtnZ5tswZVnF+8Dt0mWGJcar7EMcbS2WvGeswW1eANX60x+fxWupZ
uXXg2Gtd+8pOR2ZBFkyYfE3bILwr1PYtrvKDYqdH6nr2be8F2dTMDljYXoN4jq2u4hO4RXzN6+AK
PsXZSxwZQeZYX2y4KCIPtZA4schbOWYNP5WJdxsOHgeIEpN+TeSogaLa6wr03dja+iiaVdeHuLPs
5nr5KRkxYyEHSHHS5zYwUcM2T0ZLN2TuCyVWkcC5EPl5vqZPwm6aM8lQmSN0JpKzauouulUcInwk
l3PO9LgL5YAbeU+gn221DOMtHFfA0IGBKApamoi125GwxSE3mvWtwJxKiyBF+YxNxC5EXmzWJKpN
NjUqcUnghTAmgDG4MIyY3ZWej4fc7+y7yRuQ0zrBdsChaU2mGxx65Rx2t7jZ4McAgTCuIpLdbMJo
+FR+Tw1i5BjjleM3JQf2VQMcw1Qc4EYuxcWbat3UGCojOl4rBrpAk6OW0rXksAj5aWguaTrFoyLE
c3L2T47GeVbgeGZgWLxdqhEGSTurdw7JRGmC0oGgDVAfBSmAOsPijPSdLBtZSZWcTaPOmmPtuWV+
sUdOVhd3lFVLVLVvJVd0fIgPEpDmuDn1gXMXd8EDMvod48FDhmSRVOv7wiUx0E8uWpZdW8Y6sHO1
uzoJP2vymceg+ZLZ1r6L89t2ir4pLUpPMs1XXkTjhAkG0vj4QjonsBfFy9Jpz2LWNk0UirZzO129
CScWJcHXILOpCKZt1ExfE3/eD2b4hEfO1QZDov3W8MeOX6jeCHKQVl5SLbESRsyLpefOIB+cOpGP
hC3naWze7RiTBRwQB9hPXIluDs6KA5ynDYg+2Jc0yy617ZxMxdxJTeDzfMlypUZRHvLoO5Odo81d
U8z0kDIsAwDcMv0v1l53JbT8SjiVSiLBl7jNPoe+e1rWAxkqNxZmsoR4pxQu87Fzs8sg1UDkUArJ
ozGG7FOFJ8vaChPsFUmtbFsnQa/LixwhNjeDC/ly1wh9xrrLrJehiz+3Ndc8yMOG2r9KJ+2LFELL
epOCfYyL11E8NOXLpOJDiQdkbq0ztziESXRJG/fE2XvCvuk0Wjednr9EZrzDrQlwl1WCizC1ehW+
MNNZjxHs9Bye5WqW0rstPzkqZvsD7hwr1X7vG+1q+M0uiPnGKqPqld3Fafl6qdpDkwCuacZYTy7a
Qx8e2ah3MJzL2xvFSD7hKnQqfNwXaBSWLWJ20LI3aX4Z5QJH8jUnB7u2mkNtNLrXyAGuDDwCUgMP
WfDEbE2jNF9K0CRKXltGOzxX79RH6QX7OUpygiNWRmHhePutbJpPWl8clUIFA3I+F8F9lDdf5Nfh
VXQcHGM7uuRsUmyfAuB4HGoq6KC8KBjeX+HUkdBoaasCZ9it54y7GKvQkhEpOAHX5wboKEZVOcbW
8GSX8j8tf0zQDO1scHUn5VQTmq3hdLIqM99lyuNygCuvggFVNAsVlqrMbs/L5XuscuSAVEhGdh8n
BAR3EubAMhs5jdeVPF14OFdBhBKV/gwpKzGoqEOml0TozKlGp4XtcyPyK3PKL2VUHLu6OlrTHcko
RyyftimODo6XH5se2AkjVVmxsiyVGq1GlF6VkpcRdG/npJiONiW/iZ/BKk6w02SOc5bWr9VCQk9z
lRBTK9loGDcTYW8cQ1z8xxJ9RwJtfKP3ytUCWE7lo+oGh3/QN9/xxZRPhzq2xzLcgW7Hdle0+vb7
KDkHnY+NNvYlj/bMYy8UanYDRvKGuCh8iqf1rHKT3Fr9VjjGw9Co+jYiJEcJdj1mnB7E7vsWs1S7
lF6DR+rLJi2Lo7C3AH0o3XgwsndEWnIZwP5XfWnuPJ3b20XeSdbkxBkhK6aRuExrRu4+0OQlF/3d
Gsp4aX+Wh6yT4IPsNbj5fc1gyFDwQ8kAQ95xHVPoJdpHuFM1hoDeNtbX0kkte3mKrZtraj8bO2CW
74zH9jpHxwJ/9ubw4Pb2Y6CrT26n/zyKhiFLNnZ/XzYcreSmHZaPXHyOGISu5s65Qx+1g0RBd9sT
+zYmVzR0B2MYcc5SV7U8HLkPWTseCh9JFRkHu9EzL7JOf3+9H9i+P0skD7Y57uK6rcPA+7V9IS6y
9mcVbhrubNQsKmyJqu+RkGKHB3XTQ4UnpcpE46QOySXLINMgd7rFatDdLJsQQ6nbyu8+1UGSrT2r
jbblQC4HTTEBHTHwHF3enFDUVLcTutN/emCu4Ckfn5juqTDYPOy3PPUDAaQw+gx+lc2tk2Miib/3
oXNjyqlq8dI5si0s0EId+qee+97Ar8Xo6RJ30VVOYXkFpfhCkUmyI7zcV3S3nC0UAFjPHOVJY05/
B894X6fVkerhWAUBCZj2WtAWhEw3mPDozFgD7VaMq/LpTk6sBSyWA8naWlX34AWcSxgLnIyYowHu
2mqY+TUeFp1WqX4LrPQgVadhyZIJEcN51UtqZ8cQr/IkMDdIim/JjivhhPsn/PMM5AqWZ4HAFjT/
em8+xK31ZE8x/loQ75fisoA4sYrfMeKgWs37n+h7illXH+uX5S/hTRIfkVPx8Q5iEHWQuyGX5UiI
w1inuCHSwlVWz6s+sjnUBZEXQYF3IVuhGRHVWmMmj6MIrldNFGNT/TIGUkvUJaIhnA5yDhIsc+4i
dLny2i8Hd9Dx6xq4wZ4TgxVjJIxNywaxOwNdz95keKQvNV1GdY/fSAO5JyfSV4muDSAepovIGp3U
BaMkWLCanVuMxmnpOHuBqLwVoS89TByWALadr844PsBidledxqGuIE+ylPAuagO4/MBxdkPkDPTZ
e3nb5QyV8sIjSWsqH3R2ogB/sSJ7lzdA6nQL7wm8dDDrYgNaCp4s4NCRz4YLXLIRECoG1ljhKpc8
2x3huuDgRI7VKbrDarcoX/Cq5JvlURdOvo7sDGQ0N++r2brG9rPfRhNAJj/V01mrVD46INEC1NkS
44tA9mtmEq9mciRJQY1F/DMN6g7sftjMFZvu8mbKWaHOMx6e43rww2++QEZ2H9yiet4EoXJaqvml
UPVeSqu8J3QZkXpw46bK/RQVZ7/hYxY4LrHoH8nulXeh8e2drF4In2zA+nDO+t2/fo6WmQfbrr+S
f7cLiJRZnokxs554bQiN+xFka73D5L/sT9Z4QBt5Mngvf1bSPD6Hko9V8oUtZxawaoHI+qokVTQ9
yvOVKjZkw5xya51X9pNhkEPT2QOZ1xgjku8xrO3B2pe2ctcEbLByprR0fF2KWwam6OkcXkC/jqki
/Rj3T46nMC6Tm+XUch0OJdctzJvUMx7TFEBKNUby0Bxc9RxqLKzEQ3LnuimHsVVUt2rAezjJLV+q
KUXFZc5wv0vZKr9aibmDkdyqLqlCcJ5R2co4SYWQRug5Olj2edkpSpsvhEV7tOmfAnlpprr5kqsE
BsohmrFBLdXVUmmQNkjQvV6BVCC+7X8izct5Yo/1fMOJxe2b8PiukvA2k/5OmpCYs96s2kc/0jak
dL33zjs6HKoomBUU3znP2Ze26BmIiO8gh0jQwYTiVe7RMA07up6L1OptQYlXsIdGVfiE58FDSpUS
GNE1YcPKp/w9L7PXQkdW36gvdWRFvIx+tFtmaFJ7mSyI4h5XSrSoUmBpmf7V7ML9ckyis7mfEZII
jCllk+IWbw68jOVWdhhQb62WYf5yjTWFTiDvqTG86kP1w/QRE8i1qnPz6uUvVUTxszReucbQX0cI
X6MgzluLUsIhnHB5G5SyXld0J9LaLI8SQ096sli97yf/KBsd9pS70XTXJVvDPxzAi57m4/lFhrGn
sqU6iFY+0JRmSzdzr2acpOrzAZEm4qImv1F09WwSw16mzEqUFKP/pD5V4/OsgQlaM7OaYHDrVdHg
6RbKIFDQo8JWt/gobAQ58lGz+upb3KnjakYKvOpGLIKMeTwJAJTaMfYncYIdPUBjECj2igJ5s+A8
s4bYnqLyaIzurd89zur0EHuMiLRhgNJuA+AswGMOviMobGW1z1bF2LAkqBssg0qAmZgGqrRMqmTe
FelcFjR4fIWjamMa7EOjbpwTPFN8PBy9Iatv5hKELQI5s2LACJdY+6I3xQuhelXd8DUYwJr0pthb
o4Png1asEwC7yn10WhZOEoH1g2nOMSYyqXoNSg2zi1WrEJ5kGN01xaqss29ne5ho2+svUw/AZ9k4
UDvQhQCL+fhDy/nFsBplHtLaEvRYMc8yvpv8/lUxPslUdJmpahbpFFr3nUqaq7L5tQtE6LrkR1iO
t+KMnNYFSbHgz+5j4TegMuT0EDhy5+UpgxL8L7dFFZ+JmdDblzQZ7+UmOW27tTL7KAJYqw4p2rPv
C8IIrabvnb0PbXA9xuSfoddgFE9KFr0Ec53A2gks3DJznbQM8xBnwRKV0ThHgXaOuodgys9B4X+t
3KcGTAK/RIHytHKjhwrlkd2KT/vwkI7jqUBJuh1sBaH+qeJBWnrxhonybePkT4LoKTh0FAU2WVVx
I/8/jO6jmzOsgUXFFBZgWhC+Pnksrc9FhsWGxdoDySnwX7eOnlG/hioE/p4b3sTpISlqzCdZK4qg
i37Ef6UqzwYu8TkIcP4DdwedEiDcwIdB5p8LlDz2J6yf2CVt7jWGQKugSH8wAUE4m7NvALIWC6Ir
sHNkadupN2/HjE2HZSfMXiTAjNblvYhNa0/u7vr377X178pSl07Nk1eaSfqHsjRjLkAQw4QrRsZR
GKZHmGDgxBo9vaUpzNirb06nrHNzxmToanvZYTwJIaJ2zJ0tWKO9gIH+qcYrZJV2uNvhOaT3FICU
aQvcISXoUu/In2Dkuo+U6bFU2cVMtbu3025f5c7OrrKDHNxLidd6MQZLlO4REuFdmkSbNtee5ERS
EgxwnOop1RmnBK51klNy6XMd+TRZhQtVZuyXwn45iWLDuYN9QVY1EUEev/T3N9AUTP7DvujAfzEd
E+Y6HcqHwUpEmAXObJyGrW6eLWT2JSyPrmAPkekKjrlfvOyra9nsVTF9F9iyLcNqW8+xdOw3yxhF
hqRl0EKa40FP+itJs699QDRgzVyD/Af2I5KNl1dVEcaBgPYSV7FsZ4LUy8iFtTGnyXeB4KMOykMz
NgW0ln5XaRNzgEQ/M7zXVwX+iysznNa9LGe3YV3+/o4Y0ov9ckcQnGHHCFkaiiw0BFlyfyFLz0NX
R47Sa2vfn9K9Yd1GM5wyXtBDV1A9MA2Au6+c/GRi3Ew6VemMzz+hUUGZ8AHEkdM8SBXFtghrELcP
5LFbrKJ2uIuc1CliEuyWeIEww8X6Dl7AI/XaMqgbAotwTPO1bvtHImzCVSdNUphSx2Nn4yMbmIVf
oo9QLxjE/MNiWAY0Hy7dgTIsLBkXrszHAU5Xy58aHDYYvFAnUVnZzvTSjNmtoHXzYNCjmNpZDXeR
TdRw/Ux4wM6YYMITnbJglgsAJ82BFDM1vEc/mFejs82r+iEskquXpf/QWy8Cu799aB4TNxGvZrjN
vz6vSK0trZg8glqH+F1TqhOcB4CdYpN2SPBzmp3eYfRiecemG2/xKn9JAmo9KyRvebbDm4CsnN8v
Ic37G9HItBzd5c8ZQnkO0OGvnwmKJJgKtknrqM8uXlIclrZCEHXXGNd9w6kryKrQFnBhvi7t24JT
j3bw5AUvfdl+KSL4CwKzFpN9MqbqGKGU7wfzIAiBgJ2zjtW4e0BETD9nAAZVCjzeqPQhLksXnEZX
rYcKnc9rImr36rgMyn1ZpfLtkws93n5fmqulO1noEL2i34HEbvwSBxV6ohYwxBPAUXZM+QO3s+B4
+C1besMiWdoyGwZEWlB5R6Z/aluARc1tUPo6j9kAlDUm4J4Z4Ssd6U4156IANmmMF64JrdRjVckl
SR+1bKtR1O2xUADdmH9Crkt70uWyPxqNvl1+5TJPke6qKW4CDWciaQ1RM13mPmaaA/rVCyqtEHLs
uOrbQjhIlfY4FyQSsZiDGRRAxiy1FT/T+jzlAsBo3vA1Zgae0FkxrdPuAwT93mDvYj38ggXUvuz9
de6NOytpKJtdrJexfeEW2fKgFvAyp2WUATja9mMYqnsSFta2wGjTQKXejcbFtneMQHdaixkbEc2b
BVPVofx1PlZ6pUw0GCcKxOusBZvAdvRqBMXVspJDSG+PeflTp/TrFr7IsmhCGTykRvhpCpt7gfOT
hLqsIQROza65Przorkl8EW27tAGmiqdGWj2WYNQy7lk6l8lIfpiR+ROsHtJ8nflevrLbjBtlrrEs
vpoDm5Sixm+46hLBuPSscghWvv8QlkPESqjweKBaXpC1bMZ7VwXIx9uB5SAck2pKISTu+/BP8oxD
nx/KxKDCvQkOyz+Mo031bygjI0nV1DQEuiiXtI8aPJDS1DQBxdeyeccx+WxsSj6/XrpvAR2kvZfZ
i5UAVgx3FkMSXcG3ScF4Ksxh4ifHkHUy4nqT8P8yyeratyrwnvGSu4yC3ss+X2mM/1Bm1TI4kqGF
wMnyrshgSsAvgq6fyCFiHCozJlOzV8wg6/WI/HLTqs9Iw9XlB7XbNC5/yMoZmFN186sAt2R3XGVw
Kp/AbfQTjE45A5b3NudFlfhpGWn+xNPs8L2rAzRRNoqnhe0UYrmA1VNCMgaodUNEwxZpzFuCtwr2
rtmF8Hlr5Y3apmznHWsitxiOC9OppzBc/iOYnhQt+DpF9cUE21uXoyB++UVWcWZC6wkApzSEYQsk
JhgERmCMhxxlWejlgm1RRSUwGzy/IsyOjWN58mTBYlBSvnqMqFdVCtb06QeIKAWnzAkEx5NX3DXK
Y8PeOaVQKifi6IVhNBTxRTanIMR2DbbWsknJU+tyGqvI2RrVQ1V1J82OdumcPvfOpG8FBSHDKVtW
BKKoHYv6Vev6DXjASR3Kn3d1gYyWLRHLPXiVxFsVXnpxSqyQ9Pg1aWTHkiGc4nZ3fY7rNkUwVkS0
rWHyiIUf9lruI8LeZSq5bMYZE01Ut4dM6j4qcRCJZB+kwPKvjOuYtDCZEOxLz+I3VwlXgoF5DLWW
USLx4M3KCdNXXrycMnjtCKQiF68TPbjCL0wuxXfQFCxfjyDoyTTYxQSOg0x/gfXMX903SvOkeGyN
P4fRFagpLwbZiZBBiMHk3sWKDCTY1rhPcuwstGNt0p4iMsh/wkTLulvGCwIQxbHyQ+vJaiTN169k
Hsi6kHeiV/2X2sMAOj3Ih0N1cHRwwaWfiu9pMj+5jGfkFTEgMtmjitJU+1YOXJuQB1qGdOV0qM3g
dSEMJ82SroJ8J+25pFSuS+Vrh4K4aN6FXgcSJC5EeZEPPbTOua57IFvrK94vl4ljFt4QB6QVMW4r
zBdBD9VhFWbqt39Vbo5LBLOvfPuJbVoBStYH+fgp6qf1cl8tZEKwLG4WNAUG6GEMeAEm6wTVeqFZ
oxZ4aE3l9ufEkHmKzFsSN302634bDT4pVRmdBgUhYZEWpLjZVe6rkbAEQNRlRWkM02dqJRnMygSL
iN4/J5ct+WKaGu/LipJLxsACfgk7wu+MDlCg2gqlEU9PYliM9pls3NpBUUEJxxORMZF8vVpSE9CG
zJy3Q3yq/RDdDjSyGLRbR1W9DEOXA0EWs4wXXR4eEYkkrgGSk4sYMWEt7fIiaGMthICgjS9y1ObS
60/R7Rw/Js24mYnfEkNn3Nx5c5r8FUXXw9TPZ6qlbUwQq1YzKm0hGfJDpdKUHxzX/NKWJCz2ajm7
ZHJtY9ENK35EdcNbLzfOlyW8IEgLtNgR9GLofNfC/Rz18otdvbrmd9Dht7xIboLeu/9uWZVFUBc4
VT4bu97xNnpmFCtNmPRD3L+PIz+4xao65t3GgflU8gPFhqgsmbfYNgA4a4OILz5llBPbPqiEsPLJ
Ws/P1+3AFisYI15fvDvuc7bwSGVEW/bhd8RRZcmPlJO9oTiSe5nw9mWJedIUd7dUn/+RdPIh+lYX
TXFtfyv8+P9FYOlS8v9GGVK/5d9+/KIL4et/6kK8P6AOeCaGGJCXGGsZUNr+r7ryD81AD4ImREX5
gfoSycafshBL+0N1VWZhKu0QjgTCiPpTFmIiCxFZpWvaeBUgYLL/E1nI33obBx8GlO1i9MWm/Xe7
p0wp26ZoMOtaPF26Lt9YfnvE/Ugl5I8dGQYiwRCDEeM3Nzv0kr2yy2v4rB7yvU2vwhxqO+rGIEYb
9Ze7ePzZYf2Voi/35pdGmQ8H2ctE7O7JPw436K+NclFZEeaZ8Du8ch5XuLWwec99TQgJoaDT16FV
w8fY8DI44OOE2YViviaENuXWuS/74rGrgV1H80ZxMw2VxJ2Pfudc+FGxcbSq2htVbDDsaoI9zrKk
RA5hR2DFAKYyqc1tagZrR8HdzhixNVVAZfo5x1u5z7BN0UrvYIiN9/Ivgls8jMFV8gkTuAC/vwkf
7Ngs00H/Q5+nooCF82h8JL8ZRWf7bWBALl1+tRqoe6PYjMNcfA4dEtJrKmPyXU9Y3BpnN9buNXwm
9+qQzvvlarIGs9olrCiJ/fDGCrWX339Ci8X462Oy8R8yTM1EqItby0f/jKiznRjeKYyT3hKyUNR5
t2B+D0FpzvCua/OmdMCkVbfl1obFY5Zq6bYnSG6dWgmOBTBxKM304pEYIdJFG4OAsLGb7vNksl7D
KHv3avspJWDDrKN6X3uT82ApjJFgUL0QAXkbDHib432OcAIX+idyaKE+W+kmbnBrDOGyHpp4BsgU
1byqkdFbOiXj+1bfL/6P2hisA4OohiqcUUPk/VOLDApFdHTjE+C6wUgrfkGrHu4wwpSkBn3TGF1G
YAQesv9wK/+24m3uIXcS/xwd2dff9EOE0WeDDSwbhvX3xeqnsfCvbCLIlhgx3U2ldfRz+K51HRor
EwXJU5k0V4jmw1NnNyCBLQFImQeNzK8ZBqpFTTiwd+F7EfZMU41VdviONL950MaGuMae6LdgQJBR
uKbyUEAf/dfjGAxukRenOanwY/g66nj52nV3oOV5Sv0BsnFk4XW+TWeLHIrRpBJkpN0b1dfZwXC2
axB+zaOPp2OptziMVdFNku9VgygWx66f+55MAeqHV/y0YSKNUfkYNvl3Lx3PqTtqd4GFn+k/3F/8
kn5ZrEjIkeepOgZ3kEKAc+2PeC7ke28kaJgpSEy0+2ijzmy9x3HUn6vEMGHC00lTcum3hUh99dDb
4guKM19GIYJvpUnYKhLAw1Rq8KS8teX32UNpfQO9iB5o/UhpKhwYkcNMWC1hy9gLm0ysFYzgS+29
DjDotMbJ3Nihfg3lRZ4xQh2HdOs4SLxmTUNpbiW3CbpghFNTs8lLD9fhipjCENDSjzFH4qsOBaaq
913anUIFFKfG83surBdXmFEMFfREuVTqbGPeq7ubsY7PdaveBmV1Z6CYyUiAhUdiUOtnj125tYZp
W4exsYrC+sVRk4codMsNxi33ZoNEGgHrbDYvYTY8lwDE6wnjcN1u0g3dH4Iz9z2NYx5Z+pqEwWfF
HzcasyzCoFbg6vSsjC6apH51tFdGQ/na9hzk50CL4dx1tEnxc2b3bwUoYNaSs8K222CmjqPctR8i
85NGE+lkGhxBnCJItToSH4TwSsWirOxzYz9EdKd9YbUPdd6ON2FqEEz9f4g6k+44kTSK/iLOYQqG
bSaQs4aULMnecCRbZiaAYP71fXEteuMud1W5JCVEfMN790lVE5pzM3Uvv4viESBzvz7F4DyCyhB+
g2nJaUKj5ovgFMDRrmUu2AAvXneCHg61MXoRcp4bT/ucKh3kVLc5exfzMSf69b9fhKn/65Ue6Q/k
0R2r9cP0m7NLfEUw26Z9tuHGBz5CxLtK8ykc/LR5dJckP7DpFldDKv9Yt/hRmJQepgGorcBC8ATM
T8PZVSp0oevftPS8P5Of740yYqVkPqiNCfnvF5In2IRsuJYkTvaWMcbXEYgKvPSa9CX+gGpPTjye
rXQ7cmU67Zq5sL/t4r0Bz5wSUNqcinlJ/jRx+TNHd/wrE/BxSRW136AVzWilAL97YxyQbOdcB7tW
D7rOqK02KhbJGiK/xsfNiDW+tLHU6COr32Z+MDawaSXooVbrQmr7+NRr/fBK7EJoOq39XrRNlCU9
Vq7Mag+txlRGc/03tUzuwe7WLmzaNMV0MWM/6sVzJ/r1cex9HCazfEDsh7IfWE/gdCxBLdM7+ePq
odBEQAMHhRg59C7RsDQmE27wuCnPEEFWySeAEiYlrfmM4yF/siwBIUsb/bMkfCq0++7vv9+p3Gto
DLa/0Va7uJ7sM7sltjzkaWjn/34xtYfWSqqUswO4T7q9423WZOfSrZ8HmT2ZRUVMijm019bWEQcS
XPPuxw/lDMJKb3rUWf56lsLvH3vlOHsZS2RWc71ETB5HHuw5AXczTt3eZYF5/e8XTL371Nq3OQYZ
CcuwHfrb/39RoGOOo0xpXlo+nBHiHric6SNWOnNFvpR9VqfmWRvbmDSg1GKwbo8XcJpMfFL9Odf5
BnHrDiezHOKT69tvmfGsZf23W7F2nbPimaS57tGtWuciChuHYGpcjdYwP50xknM6fmWtF2PzWvH9
2Vt+S2fpxbVpbHG2cxQV2+9gyMb/RW0Mloi0fFTwwDPjmo/i9i9OsyeVUmV9f8oKfcNsLRsSY20R
4kjzaPgoVircihQ4OKhA/oOZeGkWMuPqDRfVrDh3MC7S+vzj2un6oA5Vt5HljaI/G964HEE/BxhI
8oq9+3T/F++T9DYxNUOglX7zU++nb6NTsJEm9ZhaVCuGqKkeTb08k/Bnk9hZmc94u87N3PX3InPa
g9Md/NlU90ILdNX7d4jL99qyAVb7sn8ijLV/6hZ2VqR4xcfcr330SnlCsjboVzs3zgakl/26VL8l
l/B1zomlwQsb6vKsswLeVNL4Iccs+xAir5EIT/vZdoH5uVOSfpRbcFnUWX39KkaAUKslGadvvy0q
cCBy9dy7v2Tf48CnV63EWlRzcvLY/uhjs1z+/TKAVf0Ps2T1/hrU1SCvyMV6THidChLXbw+2v9TB
+C9ZcbLHnhgishwJaPvUAbrfWF1R6QFT5hQlesmZan1L8kr20PzHu+ku8tzZfbNDKzLetTypmPiV
76NwhjsspeHuVpTumY3dRhtJrBxtch3+BcUCz092bU6IkU7xecGrMCM85Lr2hzq/ZJrN9k7b/vLf
7//9lVfXbOyMIpzlkDyVEwirfwSpWBUsZO33zmrHTyMHDe4Rxq34SKekM6+isQkBzQpALxQvQewZ
5tFqqTd5O8D/F0a974xZixpr3fhalRH9EyLG5TJdQW12h8RZiMbdas918xmV5sIYYQ5H5M43Kh0S
lAbU6nHtPmtk7T1vs8jtpvvzXyBu0iD797aBJxt9V+GiI9Gge15HNrl2mx4Ms6/DdmqsH6mETFjW
Q2jFpXr0yVgwRAuLvZzwV3j1FeIph/46nrW2kldTrzlgl6naTW1av8Yt4eBGNsL+79M4SpiLA5hJ
JLIBq31J5mAxLeOuiRpPR1hxtrN+6TJe7fR17eSVK22855jhDoj5Oty43nMzxymJ11N9SsGQM2S3
hsPkrw9dozfPmN0uyhmGa1Y54ZonzU+I4GcxhpY5/lhqYoHs2eui3hNVJGXLTexZ5YO7umSzgXqM
0n4hlhLKKm+jvCf1d98YznthrzUs2Ll8InYQP2ylqxdNsOIAw/9HF1MX/fvHK4Dz58TZqg81fQ24
Sq9gztoXJDMb+nm8+n3WvQxVElkoEwPaGxkNnnzWKUmDYcq/vZX10GA/5vk6P7Y98QAOLTK3SrNU
ikAR8481yfTVEtMYpoBfk3YQZ7WMD93YsQ8yGu/mlmzlOuKcQQBcS4j/UTK5Pwkd7HeNCWewr8en
monBBdwkGkNZH0qru9tcpGdKlOkBjUyKZ6+46n5j4PNl6QRkDi2OtTezl9ze56n9i7F8Apvf47+Z
USI2a59FxL1aE1kZ0qXVmsnMzKsqu+k+pWnZ3aY0L34s/XhTo3yGC8jLMqmVw8KK5hjHH5kBb7mR
iKuiu8ZLQ1inUOaLk1vkssXqws+O2XDkzCxd8rK/tPaSnRsCa/PIHRv9EC/LzcqJO2XTW+1Ii/ny
+XOSZGR+jnQTBQWfGs7gedCivh332KSmJtZurPRDYHfz3h2q8ep0bh5m/byEa7NAlqFgtlctqPXc
OdqDHQ1uXx+VIOBhauNoVuKMfD3laPDnhyG5Z4MRR6avUcTWhKzVpnZpLG8+SKJBQBR5jUqeS7ea
9gztNoJOF2KRmJORZLz5L2YqKxrLc6ynV8Mi1ktS3AVLoQf+SmxDXODY05fll17o+d0Cr6YQasg7
QwCX0BPL3JuSL2VIp+d2Re/VYFztC/AxhBGdnWyr2fSDv21K0olMNeFwG3bmHHSXNtMZ4oKhpJ0P
cFyiKJ3jF6fWfOJLjShpZB84/vBL1L67F1X5PSzJg+3I7GGmMOvmoY5MO2l3fh1kTQd9ECbpcS7/
rH4TaGjCr7W1vhJpK4+t9MZgHhF+YkUiVK28DiCNVMVj6S487V46O7gspldjUDIU/k+XuwVOTgNl
2LU9sA7yPS/TCbW5hqOYJBJZdACYul+d5U98D3HOffiTznoXl5PG5l5V0Vou3/6CTGyadPTxxpuo
4FPlUNIvqdbcBt17hoeBBNuKm2OZV7ek8EmnM364RPsGkxTxoVX5Y264IsxM5+/AIRKm5giSoKNa
W4yfIC5IyVb5R7ZoaDikGKKlWc+Wp8WRjTknQKVzbh14p/SmI9u3CT/f78npHkjlrR7x/rB+9A7U
dcQP1Pov/cfAc3/0J2IPWNOxl1VWpKcJT2y7Xm/xaAZzjI16cFW2syHxD2KWV2+BVGvnK+jE5aic
Ng6NVjEzzxJxno06XNACMrGhhSr6fdmIIhrTdg7T3robCw1agZiT8K6tfq8Fx2V/mljKbul47t4t
a/0BBOlNGc2r8Mc2clrrQTSg7ktILcPI42x1s6I3WsKyNpwwrpdLkuBAcDnqdZbVOLhwQS3LN/TQ
g0mw38nubWzgDfhm1yd1zWqtXUsxmVuaPDHl+5FV9tMyN5jeh80QK30WiBPS2RY/q6qIknh1TZKA
0t78lUim1m2bOmwNOU6ThTmLQuixGN65wc9UIIA76uuEzswhzzahxSzXBvMf321cJvvGUt7Vr4qR
HjfvglHkilL/XFXjcKgalHZa7L/4hEGheyTQtUAmjAHRD73qa1oRCqpki5FJGdvh5NohRh9OW0+U
ay06fd3lw895SQptz+BViyYv3agkPMI+xxFW4pj9HJe3k8T3HLXJxWnbeCea+diNnP/poMuD62uf
MF3KfY1t3kdgdCmVhZbJn9Y909O/5J0Tz6kLeelnbe8WQMi0cuU2sC4wreLnunGeKap0U5Ofnu09
b2tdU5bvq3Sfc+Wgfp9FEuDFrAnmoBrxrDpYc7u+qZJBLEbmDSJJM7WK9bC2HsNAxHvp2P6W/sTV
SEPFM7nsjGGQ+zruIIASRMC2cihujk/CBGWQJX3IXNXQUCyX8zHt598tUGcOhPZUuAkEr6ayA+U9
iLxCkDfWfxD03JNFil29UmI7Fj4G4PfMhfjK9xi7yO80gtlqcaRbumJlwY81jc29IeVVqpUjAr5b
4OUV6YvMI2In7YICTFgmU/4kx52wq7c3I4/141oUl2IsbKKW+cxER1CgpQvESIJU4C6pz1YvfjIU
kDtz/aWMuTiUWjlEfUL+mOni6hX+KVFxBYpghdm8VsdGxMW9xrrUDO8FudP7apIq8lbx7IHcpH0u
kWOatQBqFtPfCsKVmhb5eGyw0JkSsDYplGKGdpg8Z6PZ1zo/g0pVDL6NLA9ZqO5KYq5RWtgjiMEs
rLVp2U/ejAEqKw8YpnC/oR/pvKUjQqTjM1iyDxby6Tg2X/i+eW81YphHA55eKv2ooUKf57U6aZY6
eQhGRi0oEvG9ZFW7F5D1chToXnmSHXvo2Hlx15QWZoLJapBZZ1vVEjSOF7XpZJ4GlJtmQbAaGs49
W95DrlO/Dum6n9ps3HmLv8Xn2AeTwcLdbZbnBNMD+fSsOyuHIwGvKGjpmLNsysJ0IGfObud9WhAJ
5U2M2EXLVeTpMsSpsO57aVn7RHF3O1p/KhQ9SyMJvKC+x2E7D7jcGifU687DbRenRxxjJ4MpoOOQ
5LqtG6BSxOd8JCAc9NGPCSZfp9YOOZzVHPS0LYCeSBgmGPrYpd86dUCUoaKp4qdO7E9AU6AujIac
G2PhbuQgBTPB9r5gGmzrzbn30izEDvy++FzwRPm+uAM7X4ugJZ7FLFgaNws8feVKMZ3rimIu0C0k
m51BZVQM5hLCW7lMBm+F13hAFjvBeSohnmbjGJTbU7lh40PPHlm0jxfbLH/VmeojWWt8BULyqLT2
jTzWoBrZOXjOC7FsdsQSeeCFg8cCH91Ua5iK7UBjaG6bKpgsYOdd1at9/u6I9EvX3CHIsp5Ichfj
ZvuW1kO8q8e6CWmSArHwCYvVNY4JmkqNVOBSi28290OEofzo9ZNL9ubIjSlqGeZC/zIZfQVtZySh
crayjojpHQ7zl36MI4pTZ5eTVYtJmN6BCHBsraVnoTAswm7q1z0773E3Z0tgczpw+Cf0WvPM6JRc
IeUaSdDPdber6vbq5eYPTNlb9jFgkGJy61uFr3sZajMwtEFyAbkaWXCccZ6NTXFahgvhWcV+C9Lk
G3S1fUzog6qyJPRyhUi9MPSo0Pl3tPGH5ef9OcWxk4rVCCdDFYGqaHVJpKaehdDDv39UhN1mxYRK
3MzHM5putOaU1SyI5YPSMaoSQzGyzNlMklJbQxJRw0pPHqj0GQey3UVCEDM1lHCqOfimlZuwF0eM
aEvUNOQlOqnivwB9Ah89gY8LWu3pSW+YrqBhmZjEiGe1zI+pV5wzATOr0QiRoN5cYu1QmoRPNIV9
I7HiwpJAcKQV6uBlDcoCO5tJ1tQB8Tjrlo+YhrSzr77hrczTuEt4lNpWO7BM64IWtDB8A4iHmiVp
LvCbcfwkzrku0dn2+ND2CEjqCwjuGr4wbtwh4QDsJv+IGqs7TgOcEDsfAgNHSZSa8Rzm0gPbqHd+
VCYzWoS8PNt9+xM+RXrDYAy6Oz1BlpCHTCODYy7W/bhU+bkjMC0x2p/9TMKX0WsFfNWKl16HvKoZ
Z9rI5c3qbBEgRMTMTXtJMvC0U2OiPdFeZseCvOTIVgAFRjd0tcR4MGsw8P6Cdc3ZVOZG+TRDVFtn
sRtU/zdxAGb0TvogzCQYxPSlie6B5iDQwSAg44eM1weoxj+VjkC+86wHCg0oLDLy+xtp6h+qbT5d
AG27OXKmWOxWFeap+3te+L+ssjp6znLyBoIiFk5qR74OrfhNNXYv6D252MfS+cbXnbIZ+NnwgCvL
Dr1kfFMiRmdBxn1bkdSLk4yefa5fSXMwALaQYDgtLXotKFJl7P7Ml8LddQb9sci/hyq/L615NXKg
9PUDLuZwXErGyn7OJhOEQ8Ns0kHcYn+p0WBtmeQID2LJvLa+L7/dmfepKud3VCXOnpLhtVe0LWI5
mQsCUrr4JTBh5ubUZTun4tssfONPas/ME41XRmA8d5zjY9WGhHXW+0kjrx3mwM88X8gZVFxCfeuQ
JTAY+9Ft4oChSVvoP3pJfqPQtxcje7SfEOo35ziWiGnKeATPWr72bk8+0DNBqFS2Uweaxs9FlHuj
OMWt/lIW9VvpYqQu5+ahKwCPd15GgldOWzFonYVDSNlBEve/4dq8uRn2OIZM2+Vnc66ML3FddDdh
asfUGJzIQt3PRTKyQzEsFQ1aiVlWyDN+FHKuR+OvnznGNnBZUf4E7qSigoWaQszK+qtgP2y7A9Pv
hKNjTMLedwQcQvuLWmeOuvSLdVJoTZ796P5WYpu0OL19ShnLB0tWhJL1CwFI1KWau92v+cNAFXvK
J3ZwNbcLNsTNtlNSmpf+HD9klfzu1/gEBv2m6XNE5OVbz/ycr6fpUGJODtbe2OOohpuaih7GsYSp
mJoy1DnAnps2FkH6tOhyuJV47w8t/26/mBHfLWm7kFj1rP1F1GawTJ561NUGWbLLb6T0pKwXnyTm
cAO480dDf7qJ4JlisKcPY2VXSNq0MfBBFuR9Rqwss3AihWnKpUUg5mIu4HZi7T22isi1gAQBCcvO
wpne7Wm8+C5hBZpMsygtGAG35HEuKIqjTba/zwV0r54V7FWNP7jLE0L0vAh7TOH2X4AVfzizXdz1
mv4qSYq3Vk3TYTXfai/XH/UUzU4ydlySip9Jmc4pXc6cRS5KC06J4S1taV+hPTwyzUZFlH7aHfPU
oStIn0hBH7KFcOuWniiesoCFMQ8ZorOr5VjkyxPeMYZO1k9fOqZya5PHlQkW17pLX2KTF0c1+bjj
5+29uG75R3loCdqSUKkyvjjFikpuunjybDJW3Om9e53N/GNeLMbB3QtZ43qAwCySWas92aD3dmqg
DLeX+K7MYbx0sr5LkwWAr7x6XyCA5S3dL2M1ndN5PthGT/uviBNMpKwirZELhfpEJ1gQ7bkuedAK
HizLtdHXyvTsO5CyK2N6GF2deIUfrpRTZBSr2NmOx+GZ+EwWPIqlERh0h0yNEyuPwAcTnonqgpVx
0HL82nHzue0ZY/vDSprsaNoi3i2Q4lYioVt3jndYX7cyEVCf7//tU1+iZSOUuXYfwJolF5bu02bz
ucq6tB477WYNw7kddARVHsYhNHuqc8Mm9iLw9ruGnd/OcWk9KjfB0h9/lG66Vczx34SxzGRyz48E
23QaJ4ugUtWN52oUH9JeuYsKiNsK9Lc2iIYCIKdSZ3wWEwa9GB0BP8+x9M0wNziE+HDvi2T4TB37
03Gp/fmK/f0Y1/wg7rIArtKK+MNWzC2dm5FhbiO4mVmZxRRrrY9ei4wTmyVAYWOKzN57L/T+d9l2
b4XXICdQ6qAYHe1nz1SHKcMTW+YgyfsqyGJkadVIdTKTMTiO+asTqzs1KanSOERaXcRRz74uwj1U
b/2TVWAvMM2RKs5i0zdNZljndU054sGP6ZA/mJY7BmZOEkRlD5JoGPx/orfJCG4wvQ2FNT0mTc10
LF/5uBbcXR4zmZpDdyYd5Gqp/EHWbbbXF3c/E4O5m+emDVj27gpGq7t4bjDA7uwpHvcJ8tCo1EmV
8d/T1H12Y984SkYSjCWGnMGspMjMcZr7U3zBuPOCACI5VxqbShJEX4E6VgH4WjQDSxf6Nks+o08J
25H4DksLkhJCHN5fGyCQcgO+zTLQOeZvBoM9EkQIclJMGidPzk9NrQ4EIt1Xd7Mut1WEMRiVDONq
38jWdy2qFEoTZn6GSjH6d95dae4vx+z/cjS4ew5JSDmMtHZ+ZXyUzJX3oq+LMM/BNrNXno2dlZmM
knTygo1DqjEKcBa7wHA9/CzXkbyiNn7Eoljli39lEIpNzF7jQHJd2eB84ng9Z19mUxqHRkDwG02c
yJoeh+2cPA8ciapkv4pAGedjv7Uujn5KPapXNqLYzVkYOxD5FrM6E0B9LEX2N7G4hXWCkKfYmPZT
zumU0YrNae8c10YBFph5+dtqRKcK9Yyug11K/DSZ8RcmcAjokjFa7SAJKJN1OSRq+pXrdThMbPs8
0fbnci0uaimr0OFxIJ9jPsvVNs9bZt4hjwuUjM7BdROKlAWfamp+EvnHi6aTcO/Exp6J35RIWBoK
LxtfydL/xvo5MpfwBWPf4UfKmyEMqjzXXEx8wBCFA1mIXyWb6be0gl6uqmGHwcE+5AwuwzafoY5b
I+oV3TkUM65k3+WgKVzzIZGw71GhCEurT+NT3Bf5YWHGBVame6Xit7mowSlK5XR7x0ZP1diuxYJp
5g+rtYdE9x8LMasDYYwkoTlhUvlIrnAPs1mCW8DIwNKwH/U21tT24rroxbf/nVfCJXl0gq7r3jUS
00BcNj12LhZ3Y9WfcaY4B4yjLyLNn4uicimZ2I6yZQknwnxCw++h9V1WRvJe5bEUkzlai5xVOvzK
AAaoog+Szr5H+35W1TsVVH0ZpvGMQp7seJaovLw5vD/tJNv1U8iRDOyNtb7uWOIQ+2FXH4ViD0xS
Lx19O/q3kubRcJLfaaO4A7UZhDnyg4x7Lxg6I4vYYsc7P/VQQjU2TyRUk9n+puUOlMEEn1GI1J5b
5wM2rINuEJVHP6zicU7Kg2PzQ9ezGAa+YGjmvKQVAyHHbWS46fj8nhRZfeAmX5CDKE977bEChp4v
R8gYJDjSodZBU3bfTdkySgN0lyVsFX0m0vzjH0bvSRz42kqYPSJvMqopHzKgN+x7T91rU6S4yRv/
VJRdh09rMzkVgsPkcyyxSM32tK9HSFYI/2xsqbxtjDBDNLXkx6gUtUY9OweRtjd0Ydp18j5a1SZX
s+iYfcCe3xft8FhO6Dh850+lavfsduoz8V9SiYga6aZ3LjtHvwm9els7nstMeBP6jHR8sP3kOe2Y
cCh90D9ys3rThHksm0Ye/J6Nb/ME0YYZuZxWIpnln4KQ6tZ5VxqSFPAulu0RFdOsF70QIDfo09Ph
KxEJhVyMAC5L+SsVZ38qALN+l8N4cRoa8/HC/bOFYPaBXnBWZ6rbi8X+26VeekrLNSEJV9+3frPX
RDY+QMM/zoQ2hMkwPXV6nO9cktEid9aMo9/Fl2aYuhM0e1aZKAAs8Vj3i/a5FIzIvIR6qqhE8gyv
LvM47lkQ6+eiy8Zz2iVxaM0zUYvuxXT9czUYOzmaCCNs9e7UzI7B0+418sIRwUVNJa2oHjKLFNoW
PkhaO5gymQhDQlgj3R6h5nt6/Wwg0dmRWeaACp96Jk5aRE74EhU4lkI79W+QwbjWtWQNMtLDlHLb
3VBr2an2frasGC/94mLDpL1qiGENCJYKnVX7W+bZk7Gkh4kHO9JbdcyJogat3PJukOfB+Mza9bNB
4ocp2hP7esTt68wPkRCPVW7gmEtTzL84rrz9WJrPtd9yDxRFEZVSWPB5PPOmFHaOsudL7SNsb8dJ
ZBjhHMoAS2fcixOWS4eaVvVlul9mdPSVOUdMEuA6/1hy53Xxy6/FgD/qDOJmMcnDiOOhlmJGvB+3
qaxWkEPCD3Z2vf6UiuWHDku1YzVXJBlzcQ+cmheqGslhmWtftZETbJY6bGJp6dLWpypYPMU86ow3
H0VE6Ta86PNzitONvbF5gF7xma3eIwibihFNwrQWy4c5yLu0ByIysSZbeov4pGRy6uhf85w/LVLT
g4mOD2Ex7aBuNVtSaxbE+nBbberQxO8edE2/6PlwdlNCzTTfBMIh4geUUncrTQ6ycCi7nPVj4IOW
KXwP/8PdetkOf7U27GzNcm+1M2YBoo0uMLZWtVfFW9+vD9A+AymZSZlT90Nbz2pI3zgmAIZ0Ztiz
QjzXCuSN6Ac7nHUOKzT8+6m72bZ/LmfWtoQ7c40tt95ofmaadc1KqHMs/F6xBtZnu+0uw5L7J6dw
/7Q2saSGQaFbMSsngMvV9whEFMqw4d0xFzrVlvs3zzzokN2MJA8uvplY46nWGYtnhYaLxPEPSCuR
F2v2XYhr6cYJYRUxw99mOEpVHaFlcyYh2zrS/+5jtGbYYCxwO87mUF/IJGVL0u5sOEhCL49e539S
nK27yWl8tiQVYiOKLtBO3AMgnpuosklTS7VIszH5d5DodoNtfpdOph2zDn1h5/+c2k17tk1OUX7X
oU33hBmFK0GxpaRIQLU3cE+52lPnGAdnRgaZrj51I/cYEoKzxRiJcaN2UXb3niSgSHU/oUx1vdOy
kkwg0MFkQMaQAsWnDPY0+dQZ/QX1WeX3KVpLcbTSo1ciVYRo+1umLqFwZnOYc3FhuEN2iMaN1g4k
UU+TfDQYe8ZZDXxAiibKGQ4Qi5698eHD1Eh0oBQjqYjCwQYy68Tv4MIWSB9oP4I45uTNZYk/Zi7T
A8tRUnVzWOpz67M+z3hJ7epSTTcxIAdw1u8qM26cx0vQIs7kHfhVKPe9F+s+9hLrlA70lr2Rh4na
APcTaMYxxVCSNAGAyd9eJZ6yxraDUbF0aheESIX10Gq4SDH9YhbNWDvaTCFLbS0OjHgqXfuLx855
YiJr4O+vWJeWGoV0z0QYCBvbqf2qYvHg6ZXYVQW75oqbo09xXGl53B2WenN8g34y45EX3jWvkPjy
oAfLRgf3alTe5zqU36xgiDjU6gEFCTkz8Cvpo+y9nCxi0pL6T9s5rwQ9sEO2eABZeh7S9NO3kSJk
gMXR1ns9x1AyHHPHCj2DsdxaNY+MwcdFtIeurND2WDFC14Lw9u/BMiO3VjaJhAbbCm+w94MH6QQf
K2/IyjDC1zuuGuKTifwpdnbb8rExUnNigicStIATVtre5Wu2M/XDSSbYAymnd8t2XZvi59wk2Nbc
ilPb++qs+Qp4r9/BDJehO6xHqXeEs5R/s9ZyIzX10dpfVBo/pA2SaSQuf+pBHthn/qQwQ6I0TcFo
kxiT1IppWvs85wC7tlkB1xFmophQ1Lhr2bz4D2ZG36rTMtN/rVXoz/BKurV5Lxgz6rFdR6JjPJ4k
QzhYILzrnvQgw5TE2YzvMWE1IXptSQ7BxB3k18fSkpeZ+Ela+pbvVx8Jz2n7XQXFDuDGXeruEDZ9
txCS1P5cfNZRxFnNO8vvyRqvQqUx99QsCp/ReWtZkrMi+yhwhPZzcpwmrvQx/VoU/N/CxVxhuTF8
80wc4gw7MxZ9mMooXXbaUvxtG1cLUukcKnvEOK4FyG4vWqlX0SyGO1cGB12xfVy2ETiN9ZtMHFQt
hOwhDXKoLGfUHifckxTFhFaSijPs0haWKODrj8W2m33T9VRlRsiW/rk30+8h1S6rXmkoUdy/tbsT
HQ/C0BNzUNoSrYJJOz9zOQSsff2dvQ2R9fq3XT93b5X9jZgJWLp+JWHXZQEpEBp7yScrvclP0dHm
w6+lh1vmzyVS+7bIEL/7CmMWASIo9XbphsfPLQdNbXFhBEX2nsdL04lPP6XUxPIDG9BJAbtnt2ob
iPc1GadTP3R8SvPfYsS/ZsfFh1cmzjFyV75ggeOXRglelt9+QSn/CehWO9TWTHnR+GE+I1mTjvNV
sDyKRmd9X1t0AjNTLq1CAduBMKVCMj6HuYeL0NyNzu1OokF1xRio2ciWb/HQRQbKp0Dj/VQx65dh
md+GkTUa1hIV3pE4f9RG7O9K4QIZntHuuTNj10W3z8zis4cs1+7mnEF15OdJ0lf8/m8frrTlxejn
X+VAGqWRQ87Xh+6b7f8bPzUyzNDf7B0KaP5enu+ELvG1Z5Ag9vNbY/mPfm48pG7hRrXP+K5uxEla
wD0kSzUopDjKV4eGlhUvftmZeiJhyUXdalLMSNYBOgfbOqYns8jf6oIngkjRMcg8e9jpVCYHxddD
cZjuy8X58Eut2M+b33TUN8z+n5ELPEgSjzwo2vTBn962o3a33Dyr2JYR+MtXdjtE47ybdkMqmNc/
6flOefJu9szXBuIXNQmCBFzHn7Wj6doYVYeWo+YmW3lZV5dIeM2eg8YauFiB2cRymHfj8JB7BAEk
3RfTQiC1hAgnm7a4s1YSUSpLO7Y3nSQzDq0Yf7VwZha+eejOyJKKHu5JL+0vYbxOkshfw1XPbLSG
fTVM98w7CNtJrh4pbjE9OVJs2ruCWJZ4qn+4LpHXSqQHr4/3XZddiI+dCWFLeVX0MijdNSy096qu
XzxpuEyd/8fVeS1HqkTb9ouIwCQJvKoM5Z1aUqtfiFYbvEk8fP0dVMe5+8R5IVRq7S1TkLlyrTnH
nDn3TDz9gTom84RGhohuh99A5SyrSuHxDRexJTnNadPuYEgevZqiuLLMnVkR41AqzpSNpzxYeMUK
KcFNn5DWMH4+6Pzt51wedDmSZFbEdNkNer6WUm9NbX2hAmNpjTz2/rpg/pozNZLMIgKPdS1O8jWj
IFqnmjm+AHTRVnmsTj1qubaH8qB5wzIiYgRTG/cxTaOVl0eJD0NnQ3pu54eU/4RXyEdUjPQtAs4Q
xJzeCrT3QpjJGtwXpwpPvdGAp2c681j38ku1ivPEWCPLU8Y3nAJUGaDF4aI/sGQ9Yu4i6veaLuL8
LTCtTV/ZIRss3RNcSmcgubBMAuqLuaTVoNLwu5ojuR3G+RJXhLylG+aj2R4/jz8zdTvWrnnQDVpu
Ep8CtQqbq3TVMW+T9aTNOQFCBibbzIxXTTfDgnKy+kg2JtnkWn+tkPUvaRUsf6D0FNWTrU/fTN4X
3RkR847KgOpWhJeE/b90UL7WyrtiG6aIYR/sOUFNEYJ+tu1G4AM2UsZBJgdKr+i+jCUvaHDTYjVO
yOJ7qlC29kxHdz2FOnwN94cK4dclWkHbOy1t8N/IARKj27v0mQ6kT55FuKZhzexeeTlO2ehLWshb
quVgVZvtrTU4dLmMJ4lNJRI4b5hatdXJscZPE8zvrsPn1ofttC9s9V0F+UWCkNzMXUHdvKXYcybj
XIl+IcgkGAnx8UM/SFdIRUZMKvWPalH2o/FddVEooD0TZV8m3Spyu3XmTRtzzqfDXLwLqxi2fcIf
GqvBTday91Onb9ZW8bvB3YN9KX+z3fm1GYjTxTS/6ma9xtRt0hPqnH0PdY8T9LdWmK/zXIerOaXQ
Kdv2o508f4zra6zwc7AlbILBeI/sHiiwYmynky8EImSvJPOlvg/XTuS8O2b+NxLzJz3yiCDE9pKV
w9UNgImiI95iIQoWQDnM1pE3QaF8t8EvBRRtYFAoZFV9COruA59/f0YV4a3mlr6H65A0Ispdmc/W
xvTEgDKqiVdREz96tMP8+7RxM506FY+ouyRiToLAVlb6l4rqgJJs/KCSwjDGRlbBQWWvRbydYJzz
i3FCJmn8ZfDGMhUDWGrEx2hAJZAWbIF0eBgxzU7aRdBCLG83eBetZsYlO9x3+hc8srtMRUifmS5j
r4jsm+pppTEy3AQlAUl1pn1I3E1b4ZTAECmvLTc5R67aq9ISJ49mys4eGf3PInoZ2YxpIXn5ylFk
s9jiTNZ7T8RYh0gwlyvpSSoNyQ1UUcU6gN77hqNqZ/OA9aWI6ZNCqZUO1sAWKRHlKnl/BUKCUBuY
PqExIXfD+mW1EBo6bmlJ/otg2lGgCkViiRAN6enaURTKZRNKiHbs2rgK0xWiUHoQ7kD1PiCBsFJ6
7nPjLeLjG9ObGDppCsTY87aeBqmqN3J6r92vEQ/rttCqLyvv2eT/Sgd+n96QN4D9XmCejWGuO1FH
X5/SaSmfc42zElw5EBpJfHArjzlYNtH3Fb+wsWjnvBnPE+f3HXr9NwY3DJacTdumiBNhzgzNJWpt
qkB9VeXjBXNKdk/n+D6BzThYVfLaa5fRGx9ON5WcgEhnJChqPRWBz5nB2VfEzAyIW6D91Zu8Ts9T
OnOb1hHBcBvbOeplEviTaLSXcpH0aNZHakaFT7npV0W7wWB4mpgpZw1H3sq+ZAgbN3YavfUy9VhX
6cnY7zauMD/LWK+9OFy54RDinBuvMdJOFqPqq0eh2YY8jnJe1wHCSlsmuxhIwlpgUwSkonjQ4/yR
Rzaz4AQrW+T8SDJrJ9J8ohGE3Gty5/O4AKu6cfxyKj+Qbn8Ms/Aw0Exf7v2HiMP4TieI58/dk4YQ
y87PnKTeBh4Nmy55H+eYXNDhJTFhUoade4J9iCnWLfc9AbbL0HITRX13cvMGInGe+A5ONoSmzspt
yH4URha+hujJJzmtdShgLq1+mu9RfpjKNxB8GqM+uXaLSJ0mRIBGF1lrDagvhu1rFRiFL0jvE61+
RN9TbKRMyC+T5MI20C/KmXbsWOX7SMAbW0qNPOkBVToWfZpFXaxGBV3VYLNPXPesqNYXWYw4VMtY
oOq7OziZVcEwdZmWKgLuRsJNNIwSVrOKJ7w4iCtMale4gF1HACf6n5XQ5CemFw/R+Oj9dezcem8Z
r1lEhKlhsv0MbhwJedNZ6+Jbrgu6O3UMlzofrmNnv4wEPJBw0Opbzwlf8yyVe6uivimtn2ns0m4w
dG1rCKGQHMX7HK/oJlEbc2zLtV9jM9gMhfJ47jr1onHGSPVtHiYHrY1v2QygsXSSZV7JG+ZK/tDY
wYxLWf3UB/t3ZmFaTmiRaoHIjvxMaCttCHaSDj6HfAwpLo2AUd81ZtUfUZ74RD79UrjV92NtkZNo
PDuYv3BOPFoqvG3D1rrSKbBtrftZOeu5X2brtQNqvByNTU+K1iobKZANeiQvU/6NORo+/WWWSd7i
F0GniEE9tCWWojqx8gwkT1KtjOnLNTl0xXijyMiowUsE06dd1WSZZrWigZcegg5AOzvzzmbTLuEK
UoQb2qaxvRrMF3PGpKQ8s7M4OOZUmljykQBH2ro0Wk5gHh1YxISWXwzGFuBACMmpQjpoCH2rlfN2
btgZqlZhV2oIe5PkMa5Kh29mUVKZ6E0h3fzkuwkQQyUMdw6z4073Ghw6E8DeiO/2YljxGW9LVqFp
NFPztxaqctUEB7hZD+612detW0m3j/5SB/1qbIZt1UVvXS3B56gbAgx9TBDJa319mSPoAawK2oDA
1CN/d+AMEdcYkcQmahhryCjVmeu0Z70xP6uem0fnywCUnoyALGXNrK+Zpgsa0JRiaVt/N0rX2tRe
fKal7KCb6ib2dJSN4zeDWm+FnB8IrqseJuMGPxAOygswHbjz/iSWiPYC3xRnYdMn+qHf0kzFfTgM
7jVJraNH+3+H4+FTQzqGnMg1YaHQBlm5k6E2egocKDQY2Y5pdDO00BY7rcDaUi+uUaDckrQxuipp
U0fQyNhqAIz7dl/yvpLndx96vCJtr3/1HDRpHkUH1CYVsT9w7FKh7gPMMqqn9F6K9hyMkzpWQdvA
GKymb51QGtN9+iOMag9ssWqnBRqeEnRCk9EesyxaqKkaE6TQnAtwzK0XcmDNbRItkj95SoiV7c3j
cqJMd5aNvKBo+wennhpZwFCscM3HP1Q6AN4fxHiVmNMvaWv9EIzFi+zEvZzt3bT+hS4w3BMsdrID
T7sxw/iq5IilZnnV2wD5bdM7lmmln5vYC7c9ne2AwcquxdCuyMnahXaFNKumjRMhuN3QAUGhmCbT
pp+14tCWoHpRcobZDkm8t2WKQVhlqsqLtVyeH/WGHh7qPjj/9/laE7mPET/bJWdOWc2rklh8ZhT8
qw7hi4EI5yFGlESpPvpNv6Sutmbo00+GYxV5wT5r68hXHtUDKnQsqiAh1rlhdjcEhS7WV74O5xET
lzT52Xi2uaHkN0jIihCw5ZqLSzEOdnpLzT264x5CwprnOf9C9c9ahwAu1UDSTPmMXt5azt+NY38z
C+9HHcdL/WPO71bGwEA30vgiimp+L1jdhjhvH/HgyDfT9Z9SPsab8d0Cy/H8T2DQuqdh8giYNOvp
AdPANyu7ODgL7dOoC+vtf71k27toynmvO7O/5/XeCo3iYS8XBB3lHrHPl45QAhikuAS6Wx6tafDJ
KUWmZnjHTiNTtstb59JbFlCMMdgWqDCPQeGJfWrq3/J0tuRLlLsHArTQ4s9OdvZaQc6mYR9hugLT
F4I/7Mi6G2eOc/zvMvapC2rfRdTlxPMGzwQ9Sle0e0x54lGknbwYjtx5KjfJjaqHXSyL7K3C3Z4G
o/UYBz17A6hyEelgXT03iy7S7N/VxBsv9c7Y1a02PmxILPci+EineXw0E4g0kY/NdjIT56yZJZZe
zBxN7z4qOw8qKv3gt8HT64osPwiY6ft0TskkIdVxO0un3UjbDXb2ImUiEt7etFQnuyRL1WeVsBG6
df6BwexQ9p7tpxg91nkUG58xZvGXkuwrXLUOAmGiU9HXNcyu4uaeWe6vJ0MDgd5i8yWBrMSoCqSA
HCV80KvJQ3JJJEaxU5GR7LpW6KfnpeUm+vfR86XBCOAljqudQTNspw2ehxQKJbKX92/eFIVnlzRV
FBetve5EQ9aUoadbrBE6Yho5vJuqjtFEd2ovRbuJuqo75patzv9dnICbulDL71vsDdcy0Ij8zyVc
5KmDp59rdMP74mmRRxnbcDSCZiDFEpewzJRI0WoY8bbtCc3SpkNacknjbvl1q6MMGTm+6CVGIttD
MY40KotOMm92WNLDnbCUfdCayIDwvHzYx9AO8dOuGg9ghEG+2sQiyAZhg2NpquY+Zcjv4JHlhyHw
6rsmgy/HdSufJGnj6A6zcUy072YFOWHj9UPwxsZOaNw8tXcObOhYkoH1AklVdbKn4xQUxVrXaM7q
o6mvSrtIr45F72xm5mCw2zwnCSpuDzlu5a2eVSeE9d0f+MdnJxfyXurz99KcqhUtHf3hsr4hT3c3
+ThrvmlfHPxD7/xy4MvtcSC8AAp9Ij6MtNPxrGbYJUjyPXCaJyWr8H6OQxQfAUsKhgsTo8LA3PZF
PO17LASUDRHHGOJtFxfLHtQPcrvRENeqKtyduWSU5Nj6Vs6CFHz+HZ6XUEeC05G/2Aid8oPW+rE3
5RlFvbkXiwc8DOjRxjH2PMOYm1WGX2Wbtp//FosM98A8pmzwSfbOBIY+gZjrk0JRsCb8q1/y01BE
zk330iex5C20EPhjJVJHZld1szNraIw4kxh+WfmNQaPYFDySVERSrdPRwiOeFueE/KSNO0bjUcd3
syL3aY0zDf0Pw5EjWt/gaJi4XuekGNeJqWMRTrsHAvIIkZkdPlDM7ceF/qZ5c34uI81YQTuNjxqq
iqFzCG+p/UpeZG3U93+XoayuMZmPGdgCJADqNtADuSX1rNPPjj2/medPWUlr19pB4ZuUfnTKnFsO
EBx5TrfQf+fqNA9JyUo27hOCKN55o6JDaGrRFk9AvsuUcRgsS39fi7y1j2GsZjiCQXKCFQ4OfhKf
aTXQIJTWwNxJfqtl2L9VDmlhcqaubIX1YcQ1XkG2VFHYvQ9SoHw1bMZGTBbiVuveHbCO1tDnaF6y
/Ls1EjvdNFW2t9vkPbZmEBCT+VobQ3zJuIlCeC9fcyZuCe3aPcEv+KXSIf0Q1FgbbYK/j0xuFc5z
drRmN+MgSnJmB2EHpTkv3SU4ah7anRgBMAJb2Q8zZyDk7qzaJR6ZrugxUU3mOiXz4lYqQU94aGqa
t6r2O5TglwyR5wUTCT9Lp/8GYTVvsCEgdOGIsOSmwrCLKnRJDtFyTxxTmrkhjFgXRymNLn+2J/tb
HY+SWFhsW/mUpyel5Z5fxw6lUj4eBQCuDY8jQ62knS6p+455cTgXuq2tsgGZaJ6SWc1T2HjRO1Rb
7Uwh2n+zCOxZqereT665oWFEbSIjG1PPRDDgCJB79bztjWzuGK61P22ttV9F8nvoKH5tGtMVogvo
PnjlTISQrBMRNjkC9PygTM5qQTrgQzWP/xafFPxCh5b9QePwG01XWonB0KDGicorNFKCJy39BQXY
9EMi+TAtL9vUy1Fi7OBEzZR2B27NLOBLOsIyh2Ef5al+K7T2t5Ehy6pCyzjVMaBVRFr2q6nSc4Tz
GmEW2AaBddVZErQab0wPYAOK25xE2UZDYYPSH6OBbbR/ncpCi8VveZ70Ij93ECN2dW49ehPbUVMX
+IXKPjhGg7WPJYk22JBp5PXATKSrQ4cpbcr4wsNEK+PNEGP9L9GYvGAhM9fPNzZw+4elD/jgVT4f
AzlZPubJnCqNdDQW7AADkccROOq0U2RNxbI40AbVm+k0CiqwRAZIJprqV2OyyYccAp4rVMdauKUC
/msasbeOEhdcyezgNWjdYG9E5CPiOAKCOwwYIAj8DF+i+DOEcPFahjSwKf6cvcP5ZKX3lgHzgYuW
E3+CGnDhWvWIkq5u43HgYukDlZzhFDfstUFmymHM6JBXUNXGCHCFQUvwufhP0QzOtuE5AFNOprHX
gTFeLqM5cf728oImjEeZnBoxc/pas/1IDN/RcGAOqyPWEM+GjhS1aJkJ7DnAyfY2kxzn07BcxtZt
Di2tTjuAzsA52pkOydLSS63kIundSbjFZ3IC0NoHiqw7XdYH8h2+ZzDKzrhLikOB1uelIWaKhxQW
q3RUzyaLgsLG7ednTTNfpnIpo4fwBuzH8wkZEv/OPg0EuLcC+MVianwHbmCfe0M292Le1ZLq77nk
jFFzsLtWEbqZXYMpaPe2NdAYjOrxog8JemKWIr9tXdfX0L0u7N1hSzuMUUxApFhHdu+uC6uTQg/w
QAKurSq+yg+J732pi0L6ROK8ZBHFR9Mn7ckb5cBZLHvNWXjWGJqGdwoatc3INKE7JWHp9BNJzYPm
V0FjbzGAOI/eZYGY0+VMb8ccNmW0ltKMfTOT6xbqvagBlRcB9UODu7gEBT2ruD41tYi21kK/+PeT
j/HwY1xWQOS7N0JOqDEnDjigIyJAO0uJpyEPVgkmt6KuxrW+PDIGRo5dtry0wKH7kxaDqK684MgH
Cs068UqqSMBeoGo27Kaj4ithlzUB2s2WpmCsm8g0wtmXS1gAzuf0xNgz2Yeq+CgFjUoiI6xDkktS
EGLG8UiuxYVMu2DtZC2Z0nP+7uKU2+EWzDj6g8FxJ5TzVTCHREgB2JCkdA2fAxluV7ukf6HTqQwx
6l2fz5xjVsY6cVrnHAyiOES6+VYn5mHQRv1jQFC1bTvxiom2vgo61aaUYL6oSl/40cabzPJsrVS5
qHjxiuQokI08/JHPwKltL5t3rq54UnlgaQgm4+n5UROdRvm1eIFmGcZXXF/yZlCW3mSKqk8VxzEL
DGQ+//Np5HGAmcCuZWPOMX60N0la54cu69OXwbLL9aRrvh5L6yJbBmOcFKxd0nvWzWjUduJwdqaL
5jcqqU7Jwi3BghAcnbrbCaem5IFtsS76OgWvF6ZnDY0gyxnp8wuwt+zdI6Yf8u7oY39OvbNmr9vk
XiHvLl1pv2sxC9QSrCnOl+A02Z06mnPd39ykzPcutfyL0Yf97XlRhrUwxP/o2XwXucPMm+LSM8Zb
FszBsZ8aOFQ2Shtvqo6xbI9lYhfHOum8uy2H7XMzGGbyNP7dq10pSFGNrqbG7WC0KcknhD/A7TXd
NVpg4cPYJEzes+31CAAKXfMEnagmQqEa7KPZgYNGI6w2M94nuL8GI3OvofiDnodc0iweSTlrn3Q/
mVnYMvRlMSerIMdMpepkcVLV4eV5kZYRXgjpnUh4rfcMXfV1WcGlp4FoAJ+1CGvLzUS78+RRS5DI
7hlI9IwOrW/pzIqBIZ7pRBnzWgs9baP1cfqwBMhwKAxDINkPoQW1TEl9s3RpplQqpYROhXEkG01n
vsZeXdN0mpKoDEhA0+TWYdF+iZZ7Gg8s4AYQGBtJ2VGHdXOY45Fww+Uiu+yTRWFky4nTY+WUautV
M+ZudBjfJqqGzu4YkY5us62Gztthu7nLxgiOnckJUCC9PjR4T1/i5TtZiwhPOepHAWjuaFtd9Brj
Nl8pM492fd8DskE85SMZQpmrO/jYaTVtHRBASF8tGOVSXPowI3gv8qZtHTTZzTPk5QmCSntg/wTi
Tse4Q7RVxsLx25SZgMwaGGt18a46NYR7265cdBV9ucrbrDwiEgvXvTcPUPxE+VJ1bb+t6JwWpZlf
8tzu79ieKn9BwyAdMs9BbN9p8TSv1kwvI04Ip8nb4TPFmzRoWQYQz2NnhaakGRNnLzNTB2Pw/iaT
VZ/aSDk4LphbMd+d90WA0iyvjWhtTK66iUZ3fB1/5qGWEbCLKbTovGukoBT5tQhsd00eCsCu2nVf
nj96R0ObNmUWrZ8vMdiwohURfd4WaQUCpHRtFxwMO4mtiZ/pjOeYdrvprcvBFsfUcEr80xZSWKmh
nQ4suKlOYAFTDkA/KGCLfY7NNhm15ta3EMWsEKdH1XrvFmh+aifm8Mbsok5YFPUry6zliXJNnmyL
GO0xyl+lKndp4MW3uTDCb9YQsQE1ieYbGZLB0pjrox61ahtFNvN4V6473Yy/oyIFTIFA8zKN2s9E
Ntomt+3iNjiR/1xQNbCTqSEHGhD3Kgz1o3Tm9KRF8ozUfemnLr9ljOnEZk9ZawbCkLmzmm9PupLK
9oM3igukJAEnnMjo3BHhWZgxs32PaTGq1FZNNyFT65q6n4GtUb3UA8BzTe6yuLsYRk7HquV7YCBk
6MLphZaKZR2m5ljliQQdqXeYLO561zMFXbpanFoIWG+0i9G1r14VpCyY9neSZOa9HeE65v/YMyjf
c64N1v8OWmZRr2YaBbhfvNCv3WzRbHr5sDOYW1JYuWxqrNM0k8E1WvOPaQar8cRAdaZ3qyw9POaB
HR1kRqkeNnJvhtkfBXc+tBN00iBkm42dpQuHvvSuZhAnZy/WAXBw9K3NHjCDmHeNhyoHYXy5Hji6
HJ7cNmk5n2qumRTixt40ym1PEEffIwyQl2S5yEZeidkoDgqeiBUOvuVk9pUHYAAxtDQy8fHlB9VI
Wo5K/m7MEtxCOkSv01eHnWObFXylpnfz0ZDdxunZYyo4nFNraO/KokcG8ylkDkrEWJuHNyBJ8cfK
ot98VLWZbU1EB9s8AZ31tCKTWhedO9a1rPjpQPdoDbSVq8aI3et/L3MleqIEWu8f+SzVe8+vGOPi
5MkCP5KromurN8NEe2tr2rTpgLTwhopmJfTW9U2PzbdJkSUTIxaee0jboAgSXK9x9aaH80GLElRh
2euiWL1g8I9vz0s6URDItLKOeJK1N8RBL7l+01on+gLYygg2bP6YKd7EXktJzy1H2mzCj4aQ/hGM
KygC2P7WQYE3U2qe2pRaH/C+VDTcSQnsD8EfNZT9oVZt+50JNc+q+91pMJ5WWZC/em5F8HrEObwu
5m2QwvUPXFXvbL2v71mxHh1jOadM+mepW7xfXvxwc4b8TtN/S9N+V8waMDuFJMCN7ObQueSiVcqe
zhy7wm0oShZt2QUHROGYcRyohhYBbXXY9fsAfdU15nC8yjIPetoo5mMaB3/pVKEZ9zxIayyaLMbo
zwiUcdEOdcVFGw/2oCuwLICWNS1jNkQ1rL1owjwJDaZHbsifhaPmhx1bFzCr4mqg7Deg4v57lWGQ
tQyyAnXoBN/n4kEL1fksbJ1m6pgNW2tsnM+O3hDsSfuNfho2VfEBBq/flJNjveZA6wktruIjFAMw
sMw8uzj7tLRJ7WtMPOuC9Z3IgelVwwe1fn4UJwwKnx+RhcfEXR82okWmnNixeX9eRFyjGHRQMS2f
6kY3uyxz2Vq6DClVe6RYzB9tPuu3Jfq9SxqApuzgVMv1BHCg19GJLZfZAzBAL7pdUVPcB5nrpOUy
/4djVyLRwZLvohk4ITFyyEYD0SCHyNvn0WzgpOFE0A4W819tOJfueDJmBJ3CpBwauz2H0+QolmpC
ESSB4SP9JiEefcIg+cBnrFEMgKiIjaw9pxPV98B8fpeBnSZvCwW7BSUFK4TzR2GxufWU0lX4m9Zj
fH9eGNvC5F9+IKewvJv+d3SwfMZa2N9tC09iRMf+jmqZ0+VSlaUjfJXSGInsTPJfKVpYeuxNelWY
Cdaca38Npay+9Vq3QS0HfDoLPOhhUm7xNt5slGdO1neImsv1rHt/xoaUIMsJq481Ians/9jLH7Ll
j1iNIB3K5SEpU3XneBV+9T31WA0HCn1C4zt2lb8R1UlAuANWNU9jRIXgKvS53YyjhmmhcVyDPqOA
ADPb3Kch+IJ2Qv6R9eAGe5SDJDNH9mms0J+njvqe4m5bWdGfGjXzsaZCsJv6Xuj4f591cF82F2jI
HAC0zhOItyrJRsmBS3d/YltGtuugOqX3Fmz6UU+OavQS1PQOQuOBVbqv8iM1x5GR0BZGrLePlm6Z
MUcEhSwtziZG4hJQeW8yrTz02TB9F/oShZB7jDsoLlINUnMz6xN7Pzq9WXgIzzGWH7BgmXz/P7oC
FDKMXv3NRi0J2SQ/mkauweLekKY4vBAnKg7TVBrfHMxJm6RtjO3zZW8WMNRq4xUMFzxEl2m6HY3u
l6r6a2z15fvQVLXfaGTblSTIf4vc6afVGPalSe38Bf+ZuOQT7qYCTc2unJHsrbtyzDbppJ+ZBeMM
Wfqiqmya+wKS4dzI5zQ7bO6jKbMDbKIlo9DhS8JW2/U5b2eudYRdjBNgQXqhedbaP/Vk+qI+VQ9y
oSNigq8sd9UOgGeOlLjiD+iwwGhzXPm5SW+cRhSO5QUyLhoOZMCQcSFOdJ6H2X1PNOtMhnD+q4Ga
FQpzCxJIf1C3Gw/EFMj8dZTXwmOi4MAYuNflIoNUXvrTKDu/VxSNusX0wa3T+dQLB9PR8mfNnfHY
kzfvW0jokMN25ray1Be2EJyBZbhn6XEPEWPedTg7/atO36bGxPvBEBcBi4FFPmwS80iLJd/MuHFv
Y/XHZQS2ghMyfFAEwKZ2HCV8d+QNjsuy23ZmGZ8BHMVnNyiZlP732uqS15qmxe75qf8+//yojFpm
KhpYJS8Phi0wGxt3kz5f/rs4DaBtRwa/Ey1sd8/PR7IfGRIYf3SzTbXdRBP6OKJePk6yMfdBJ4wH
DNL+rftZmygEcRDg1Kzb6cZfmmmdS2oVq1p9DQqQSV7rxd978EhkJot0byy8/Lptdpi+dvpIaQER
xX4EpE2xOUzfewah1BkG8LHSey0TpDym9bu08FWEeifezIQNPh6anTRAfz3Pq0jyxb4bnW3J3JbH
DdVc49EyfDYllA73Y8IT81CW1t7TwDfe4VN3v6qJbBYzoZtgyDI7IqXgdpBwIXt6dc/LoI9wNhDY
8gd/oy2w98rOOzvLRev1Sl+PjfmX+1KA3TdLff3vX3BI+82gYwT//18N7msGFzBThvRNdRud+TcN
D3P/fPW8KJDRO7bDip2mNCrsUGi5ajkepVGXa2Hhuuxx/iIfqK0DbfN7kwbi+vzU85KVkcHDD27n
//yDE7RvhlTXugK97bZRdNZmK4S4kn24syLlSO/Fhr/uTKFl/h2SSX3iXqL7P4dyr+w8/5zW2TK/
LIU09k5d3ShW6Qw7png0Vs/pm7zbdxQz3GGaXr3FTvGYa3dbdtX0YyB6bYNVm8E2vL49bLrthKP3
dR5K9uhgsrbP6jopjqikV2UcWoc2U+gd20x7yaY6MHCKsqTTq/ot3IgTmFm0u3BCJgFH7i8cq8V4
V5fQbaz6Q9f1vRYCz2qM8hUiS7OyKl6BHGXoDaiJEfqMZewlqcUtJftZ6dbfUX7Q+udoajqJn7W4
AKkvkSaLxEIw3ycHy0Q6ren1wVncx4y0PHSE2bKmolF1aCPU0SfHCh1Lvk07WHREu1EWjWmwzuGh
YQSd662WfFlMgncWMUUGGs89opV15EBSlQnuc49y00Uzx3AbQ0cFTBE0S3nUreYWDC2SpiaqViX5
WG3LA1IOwUIMRBJMnBlxOcTXM0S2CB/kJKp1iz2NLh2y9/YuA8UwfPkPC5CftCjSjae5v4ql+yk6
RPmM+FedUcPt4GC4UUTu6VHEGXkIf4/0v23qTNIygQyWQIrrvlAXHFcwjWnvBd51sjQS63PX3euE
XsUCZAkD0OqQ2ZbvwlRZubUCUTKe6GH21xzzWpkI9aKqucWY6pjoCPNoM9scrTvkaJ7RAMTE8CIT
Cih2sp9hQNsmpB+LFGKxforpM0D+9lLoRnWeKqTKoWj7XYsdORuwhdKAPIyNyO9zy3IRM8+tBK2w
xQLviWTfB/mp6YqTCpthRQwuohfLgoIRs0fSf1tP3Z86IHGEmhrAbhneOs3yTjoBI5XbAVTpOeXH
FU5tqhk6liRDx6Ruw1xAdt6V+8TQ/XIk+ES4jbYtbYKoZDwqFnxMXTY0+lWbqx+6DkAi6wnMDk0S
HQNR8RW0NjXjEjtptYpCNKwSlfQoLfGDQHRikZpk1cwJ8GCj2ecoOXZljEOzJ4aX2e2bG0l8F1NH
rw3pOnmRvma3wQ2tMM3vhSg6B6R46iM7GoegrZ4O3l715pUeTOYzjHzRQPLvgzKO973S1jVnmrVL
zgBGL/BrcwYEZArcz6jOCVKy2s0wC2dHfloU/QnwjT8CCJdDV8X7uYMVIFx+5RZ74KFo8SiEifGS
LbJvvDI20Ut4RPJ1XzjpaYDIWIct7VJMR2rqwL2Ezgi4lfHz9FKXY416In1AN2Bylfe/wdj9AMIx
gVC02m2lxutYYZLDIJotHEsDZdZ6csZPV0SQEVPS5lE5H1w7fUOwJzYQz1iL/h9157VcuXZl2V9R
6LmgAjZ8RUsPx+J4HnryBUEL7z2+vgdOqvre5M1mRkX0S1eoKGXSJAizsfZac47ZUrh2+gebqKUQ
+ruBJmJhGyMlTb/SxkhZqW1VT0NScs/ZBM9Ek2tYyZKVrLbu1i0QTRKxOfGOwC2CIGTUN1LEqcld
JDE6TlXvCYcqrcbsgzwWbWV2ojmp6EhNDVrimNcfOM71+5yFMrPV9Ti6D2GCWbQcGFTqGDG3fSCe
JBMbXWboV16gJJjmMGBLvvYRmCZn2peebRqlq7RvHNNvzzlUYcrieBWV+Cy2imlHJ5sdUj7ae4Vt
/7Pq1+uwDs2lwtoLKor7TSs+Kqv9cCOmkGSGNPPWIxMjH4o1aIEX30xfez2eQCATGAnq+txHzXXI
pkfBklVlqcOTRfTSlhtgwA8jr+WWkIllY97m9A9OagiB3xOgFqDYr4SfafsgcBFOlz0AFRJreAGw
VIkcso0K76tAp20MOCLkNo5nVUZmRKeRZEDWt5G/Eg1zDFQjv4KsTs84BHBEVwNQZBm9VxPYx2CO
SBdXKRZKaSLB1kkZlZpt0xmnIdX2uYIMnhnRlSXglGv2GGxqYQSTvHvyK1NyAAVFadAeGvKfZlGI
9Ftuk2sSdPC8u/lzW6DDGApMoO7YFgtfiOVYptoW+iGi53CXgh6f1DzH3kyv7KYOlrnh7aJC+ZRo
/SzTLneiLpa25WC5W4NHj6bOOC4w8Hd0dkrKjqxD+N2gRga8/ikBfwT9Ze+K2grQpMsP3EkPRQC3
EO3cyjLgoGiVYvKodSl4Vs5YpZSLTKDi0zIUaZIOT6RJ3mGuwSoM5mnhYaZWBLjd+yoHKBsnzU1U
SPa2dk9FidMan0g+R1WKCklngmFHIAf7zjzFBUSawevQwLHurNQrqeLdQY/JIwMQraRgIE+9JzZq
JcUbTIa4+P1yL8epfSTwKVi6FmEN2nXjkQABWf0wCp41pRzCg9RLn31cn3LcZ+tcJj5i6JTPPE0f
6Lygi3JJ12zau7QcH8tRHFUfLzsWnVxD/kxFOJFOVbg3NpvsCJJxWTz1NWiaRu4ei8Ewt0qFN63j
7zHWwrWNqRhHhWfHz4bt2R4zBvG1nDqJyfNh1g4T9qXZBcqOR+sGoA+7jJgsyn7AUAAhDvH8OhyI
Eg2RhFlhamzATxOi3B0N1P9bdApwwd1gm9g9CRUeTpNaKtJtQ+TtKkm5lyLcqP3APsMtkmPUGSuM
DO+jJ1/VbX4iHFAcrCraFqXnGMTQPViTPASZToxcOni27YCDCqRFyOduOtdLaVqxrKOZE7RwZ5kU
hKtedeWjGO4GZUBc6u91U0acmLEGCxWLktDQi8BPl+RrfHh413FDO32QvtpwfEKpMZd6ncxlWdBt
Flm9tgSVRyF18twdPPRltb5scDcftJz9ewoOyigFchEkI22WfNAibI9tjbZVI0OBBtbcnuz4iCwX
8FnPxDGrq9EMzy0mMLffj/VrmhMikRjaqkrkdR57z66cv6d6j5oJLAKtd7gQSnhMifZzGCjMImkt
SQ0NXsmLlwL/xZpJy5lU43sodaGVvYowfw769i3vdZQ1WHJWNGs7xMzDoStBxJpx/okj7zNU0zNu
KJwIzAQcq6cibGub8b4d5FulL/MtNRMj5EOB/2WW2xB+1JJ8AYSI+spiVnGb9+JBgS6MlTstF3SX
YxfwdhplLpbn8RpxLQ7qKHWiADCp31rnMEYUbWc2SCZgFEthdYjAdBRkutbM67zfJC3dWVMhH8al
ELwuNWYHigzPsl9EIbZyRlfnQAGH0NA+neu6t6vLStt0Urs2KnNulNa4L5MIdVVpGyc9p3s7nnxE
su9tJ50xgC874mjualaucgJQCuOW27o6FsjsxxjKr9Faq+6z9pR6KTSgDjUqkgylcN0SepoLzCpa
7+/DKuND4a1N7LEjfq2DTXE1q6OWfIvcWJV6AqBRkl8sL1dOeeLKJ/DdNSHijg1Dcquk0Qo1FaXP
MN77I4TRUouesfxIN5pS1eSm+sGsd42HmrHdInKVaxoIBmI0PXZQmujOUFngFIjEMXlKHAa10I1z
yCSu2nenBFdrktTqlu3yf/gdgyEtmhAqdboCa9ltCryooUeqzyDTBYMxR7yrItEQ0TuE6sTEJF5+
xOqn3hpZvmtNaFi9ukDdI1TkvL1y6lM/dNLA3LCXXmWxzXCFUabjRaQoZOO1Ebls5DV6jsPq+/ws
ZYqmz+LBy9LN+z//Tn/IUoUBSclWTKFDvvsSXY/wygS/h0G7HEmasRrAOX5E9rxFog7TL3QlJm9E
RINeuqw41aibUQikjXUjBv3Vq+aWCFSGZihPoqA//ubo9J+OTtdMTbNMWTWEocn8yZrS1d5ergP6
7P/8u/IfhO+5KGGZh8ZJNzC/6sGfg5mala3w911Q+/tYL1W2hPRCMgtyA0myF+2kVevpzMQjfeyH
HGXPSB/y+2MTf8kds1Rd5pdXVKyaBuPhn48NjA37sqHmzHm806KQLFRAQu650VcYH7nMlRms9ERe
ktk5XCtqjeoieNAV/8ArUVpVOcQ/OoN7bA0K2BhWuVTQ9U4kh2gS+WHEY4RPOv9NYJqmkFz58xW3
LdmwhGkaqiybtPh+Pu6yMsASxQ1YwMswB0ZudMSLjjbOHow9GrLkmoXzBZtr6oxUfz/0OrB8YJdJ
GqlGOPsYqusdPcJyWElDaWw7y662Zd8uUUpFt5qIbj17SFYemmYGas2KN0yDFjORr7FfytcNpjOp
go83YiQnYQNqg1xYACTj+1bWW/KYww6fcyXgUuj+Qq/BlWKkAlSpEbWQZaAPXCvYI0ZPdl429osC
hwdFnLps3CK7qhuluuEEaEDFSKeQciBkVZgzp1fonsZyGuwCmIxztH06ts4u4HXSw8upw4AVG5Kc
U4EMg2+HL6vILYurq0OMK7DIsw+sd20KNSkKlGn4DBM0s5sleDjWLRHZWw+zIjRccLv8DIEHS0jr
MFOrw2hk/lrzB2/ux1q9QutfbPVcIh9g+nD5I4j3+xCN5eqPvyJi2V/R17uHI8HMro5o8fECi5aX
L7l8/+VbTd8gY4FMG80d/ZMxfShS7MlCNPuxzLGHkAk/V0CIL6whZfTKCIz1SbwVXWVdYUaYFVOj
s/Q664bOFcEjCiB2wc4sausBgDsf4gomRqPjGsBcd7y05XJFHTZKi8zFo8my7KU0ZnvQEJMSCDoe
Gb7hywdDMe7QSmtrfFzhEqdRBgWmMB27kt6qsE3wSEMhIZAz217+qEXBaWBUZFVyvx2T5Lqp9cKh
j0yPVzqONZldoyoOrY1MFbrZo0Kduhl8FZq8koekLRAB0FeDcRZljqzEIoUCJIa7v3xIixiAhlmB
XNV8aZ/IGfW6XJNqQw14LrtcvQuAPdpSON6MaSoQO45i4VHnKb5nPnu26PCUgWdRPfKDRM8YrC66
uRGQqhPTjWf+ivtg4FrYo3Yl8kNk2dapFpl2VQ1HM9Kkld7U9tbqETt0JUHarMw9231d3ZKUA4E+
L4f9Vc9ducc/XaLA1j3YBhX5x4xn3GY2moG2r9kzStMgFxtavL1oRCkE6A6Nu17y0iNhZwWjzfID
ICo5q2ZS4xfJ56LolG2v2vhcxSBd08lhZEundk77NKSJTtRDWig90cc8J/X0dKRL2zNih5TB7KHN
02jmMXpTyyS/1kAewvAYiXmYIAdMu+y9jjlj2fGqIe2rgNpP/hnQX/nRUoByaK3AOgZj+yr2cDJk
aWYufGPaXwUxJMHKRGQ3JtXcNPtyK7ACz0iFqJIK8m1pYfIO0X4wKg62g+W9V7y9UM4M+3HUpvD4
eSZEQYiHkW1qKyw3ws7ZNtCZc6QhqI6BW+FzzVC5uYXNNGf6u5D1hmw1bDFlZbGNorxHnWoVBddV
UnemZB8JwYs42tzfo+94c/WoZ9B+oKDR9q6mI62N0yc0AvrOdDsPElOJWTGqkmWpYdcc2Be7U1qt
mmtsneS0WgYkhK37JEUcIikfKD2GR39CudtZosE97BguwS+u9B4bNEr1BJkXGlTL9j9xFAuHmWq+
SSBcLjqWm3k1SPBGOzm/CtXRc7Dz7szYrk5qUOoU0nl01/g8IlK9zbQk3iN8DFdtZclHyaQFY5V2
vFVNFMZa1h1UHOoLDR0iFWUIdWfYRlYYPjUTXHqIGpOIBYWOC1oMrPLoTITbvF48SoTRjrNQeiAK
oYeftbUGBEuwbfXmHiXyjmag7dhJb64Duf5s/TY5B3FfHFNFNme1qjZH1JXacqjVYK93ES960T5l
LV2ZtsPI3Jv9IsE0OrhG9VClj4GGnNhT2f+UXZxRO0HnjNtjrTfT5EfK1lhJ2pNl2FvXVw4B8S4n
19WkzZBaJWEn/kx2VeoaiF5H6jymhSM7IqVLJbx5ZbtKsmY6odMYlWR7XnnpgtmE8Z7DPdqHHUSr
2vO6bTl90OjuzZtW6EtPhsrWmIXiMAhMbkfI4Y7JZojcIspY1QUbFQv4R2A7NwHZHQuJVsar1Drg
f9IdfaRinejuOPcGlFTMH1CBJ8lB4yw8JJ0LbNV1+y1DZPEjjfg/3/r/8j6yqx+lXvWv/8Wf37J8
KAOaml/++C9neb38NvX7IYiC/OM9ePn2qw43q9uvXzAdx5//3X8f1+KlfvnX5Ws5yOkPeAKDejjT
Bh2uP6omri9H/D/85N8+Lj/ldsg//vn3t6xJYSBdf3g8T3+O8rYJiP2/R3+vg9fyJa5fyq/f8iP9
W9L/oaqmodmWEELVuUEpr/5P/LdqGDLTd0UIBemz9Uf8t2r8QwGmxSdxcOqKrfMppIm1/8+/T5+S
LQvKo6mYpqlq2v8k/tu6lG9/FPS6wU8AyEdZqgik1qb1JQ6X5jGHkWefxTAzb8SLWMK+TJb4HtO3
fN8UM3kO+8uB9nVIzsrKdOKb8FE+dEdgVMD7aULO4k25Sa4JKEa1vKrmbIvWYj7um/vsaJ3BWB2R
02Cvddx1iap/3q/ctbri7x3TyW+sLb6Fc7c2V+2m3mhLEuJe4ew+iaW2be5p3Z640UkKOHm7+Ipp
3gRWIeYMhLg9Ywg6fMKRxKvLwPLWbGbq3tqqDtk4q2FpK/NgEx3CGxgec2mercedtx3ujJd4MzwP
HW20mfSqfdS3WOD7x+5eO7tnda/dw1MyNtCDncyY5TRF5tEz20hgFnv1UX3sN3ziut6IpbWOrpv7
4ug5wz04H30VOP1iXMGQvjXW5ISsusO4kZdkX52M+2KtOPrO2JZPbXLit02uCrqFc3nrXRPit62W
8hwgpJPflpt6Tx7jAp7rPDkU85HfBsoNhx6v6s346hNe9kQSxVXphKv0FBz8m3ajPDALvfJ24LJQ
Ben1kvkeJw0iWHZWMbgo+5F2Ix7Pg3kGIEwtT5MtPhFPJEERosf+kYBarZdt5QTjvODbMJhLs/QO
kms9g1nsShuTthgMhX6BDuEI+M/4JFSGNkF905+Ho/TG+u10OwjkZ/lqvG1X0ird26tujUZ8Lbb9
I0XGIjmXS2Xnr4xFtm6O1RntfvyOlXy4T860uPWH7jp8R1+RXRMqU596zgWoYcejuDgjItqGq2hT
3QZ3HSFWFfzKVT/s6BPk7Sx6EWd7Ly1Y6BcZtu1FCFzv1UUhd2veDJ+gyBXuFnzvsbogb1Bpt8I/
1wCK1UW+8rauoy6xgS9IDfLMJWqReFHehG/YQe16hTCX3tJI9EhEF5nhEyGGtGwXXTCPb40lZegT
J0ssOdA7E+D21XBXn8r3cPq2uV4eGAIUz8Uz16Q7wrJiOzp2a5R089pRjxjYNW2WMz4jb62Yl1c+
je07Yxts1evmjOnvs970m/JdeqCQ5/dqqhMdA9N/4l09J5dkZuh7t74trqybggw5lckX1uZZ9YBl
Je3Zfc+KG/Xeu8XAMbfdufchPw5kCCY7ODgpvQR/rtbjjCA84wnOF1e/vzXrGRi8Ud4D2PM3FGvj
vfeGIS5emTmDo/fWnKufCaRt8928GePwKKGSdhRlESPlEeEc9ojpnzpyFgnhmZGauExoVScYhc7W
R5kdtFm7btQlRgZF32ZrvgxfDgHHa5dmFTEiM8yqc2+BMlrYT8PwWtcQjW6xyzxU5BoveSJ2bBUc
64OmOQ5ciEIrFJmoZdcISjsmjARazZ7A0mWo4FFqHMO1/bQlfBY6F7rtNbzKrVfP27sttF3u7/7z
3NBzW0Wrp37i0837z89xlZyym/Qcn81179R7xovJJpmrjwZ8xyOEzvBWIhLuxE+YNL3R0ttaM1gc
1iwEdPPkgZZZ87eR2BXMbxv8aaQ21GAEWUhgMuJLq/xmm/GkFsiMV7hVnEK+t+xlLt/nYbBWjY0+
njOiMLMz5u8iO9fZGTPSHHRAJxFjAUTq7Lv41q48AoNQVhFb+qG0z3i3qPIG7otkhlT5obqd/BPk
3g6LKp3THqe756N2XuqENijKSsJ79gZIlx7ufeLtgViZCgbOeVYt+/AdrhGddjppj+zmCdfQZiqV
3VqbwZ3UwRCShGcemHDM209tN9Dc1t1gIcZ40edncCBp89JZiEMp7hLNntNSs5ZAPetDuK9eFL5t
2FK/Q9ZB3qm9YU5f9MrC1ZweCKXOusd/CaVf0vZehhJwWJxnAgPbrLhDjik+yh0AiivmNBKQP6CT
1pI4Yp8OYb0L7m2YfWwR0+FWv6kA0unWS10/V+N+wEW/b82NRfwIDcZQORcuMwugFCrLmbDPBNp5
zAYsZTH2wUwZHb87sJefgX5GMim3DkjXBT1si+q6v+v21LJKwtQZJoTUEp1oZbfunm5DMzMeIzd6
FQNZEbJ2StwnV8XkAiF5hnlUejfDRY6UP5rFSxZeKIfo9R/aO32OHUObBaf0fGfshhkr/qy81nZE
rM/DZblWlxVD/HlDNNX8VSzlM3dA3Z1h7AImpvbc9IMTZS9wROJXdo5X7bpzql3nhHedAxx13iyE
4y7Hj25THtwle4gZDtgZQqaNv84XjYNrdd4/qlfpgYDJnf8MGoGD2ClvbHiRjO6U+3bbvrZb3NlR
d1W8ikOJ/X/mOmLGncX8ZRaf44N+BQ+5eqWahZXafjQn5R6Rl33IyHDgPhALaaIWzPV7qAv79o7m
qu8gLgBLpMz7D+ZsmO9QaOIhTmb+te8xFl4oyk70b24JxkL8aB3+v61r1x/Z8SX5qP4/qFpN+7uq
dfUSR/FL+v63TTX9V/W3/7z8r+pvhxfCpNOX6s/V7PSj/ruaNf9hIpHlP4ah6qY2NTn/Xc0ayj+o
RTVKWk2nz2kpf1Szkq78Q6a81KGT0KAVl2/7dzkL2/wf9JJ1ClG6thS6fN9/1/I/7Ub+2J38LW2S
qyxIa3q6Yurw/lHOYrQSFLK6YtnUyKYMh+vnbqWmTyKRMgLOMSKw9vBkDcRszglkXYyBbU1iRbHI
QILLwb1iR+a6kxVlOTAOCH2fgIZU2bmQ9heJuWxrLVsZ9H1w4TKFN5njzdHJvY0jUBrkYDZ4Pelx
iBKoDVjHM50KIwJZ+Zumtmr+9VdSTbruhmqTYMBp//lXEkVuByX6ACezmJiGNhlkmMbnAxCxWYuX
HZiQWPrTIVZVgYwd+pqND0PKmZg28oCpE1cLAhH72tMba6EUUkn/MXBwCu8B6FOqtQzXU+atM22C
Q6mpdUue6GfM2V7IuCEXbtS9hCJX5+Z0NlyOhSAwDqOA7zL2MqDikn+m0dWlnJFK+ac789+X+KdL
+nNT/3JJVXrQNPQVcr6taS/056Y+ZnDQZcgjnL5k+6C7GSoYpjaks8XER4i3yeKIJJvlQerPGNlv
IoV6qpehCcuWSwKgOvkUyL0QmrQ0yB9wYl++NwfaYQx8hTAPFQ2XMMAE1Ft8Z2ipzm9+hemu+3JX
auyxsDVDqbFV+0vvv7JbnGk680MZRa+id6QD5IZYlIaNM6OdQCJK+9iAk5nLIZ1jDdo7TD6avIvL
+GToV3ZLHpg2Qa09cJOECyPIrySJutSt5VMS6bffH7Lyi7tOY0fI4VoKj9TXQU/lm0EaZ0XkeFa5
MUGUk1Q03F8ugdyVKoIl3anS8DPsQ/YdKInSAca5x8DPnezvfSd9qDpxmmlus7S7+W+OT/t5EHW5
K3RVRnkkywC7CIb++a6AyavYGLFCZ3ILzwD2uuxf0ypcKqUGzxvp7uxyuw8ivRMFETPo/prF5ekR
9DZnMQoOwjxheJOuQzPZWpiWNuIxFle09YgfUlRz8VGV9q22q1OyjeMhX6WF2JXusGPysg9aA/CM
EX6OFeziLsYDGdjqku46BGWNqAHZILyOKCumjwwUsvCzEvFdjN5/VvqMjydGREC0gdAle/n9xTOn
R+LL/WYJFTI9An/bYHzz88nxmpKhcNVljoiQlmYJNVJhyc8NC9/MSPIG2nRBsY2xrJueXHTj4Ogk
vrRuwB/QbEQ167HbUrQrErkeLYNumJkOjHgFj35P/ewhxCCLd2EhvCL9VJqhsmcmYCbx6bJIRKZO
gyrqt10xfrC+MKIgFtdQvFWsFoRVmeUVokWSC5OrvGbTcFmcMXnNBUareZxwbsOG4zPDdB8N7PYY
IOmL+MYTzFykUQJHPH17XJJ4NHGAkh6O7bRy2d2UAdSSywnHkpyLuoYujZ3f04xyUQ/Dgqgu0zfp
zXPpMtu+zYg5mnlq9xJnKVkpkn5jgGHKVHpuTeTfWQ0L6/eXx/rFimYZlqmqFq88bt0vKxrRRmGe
2GrmuLn2CmsigD+AjKhxq3GlYU0jtCBsXUTvSPO9O3Qdw1rU3l3v+5+J5D+hBWGCkJkHJSNWWrcC
ECrWOgeDC7WUNOoAzAOaRJ5Gezo7Jms2EBYCM2RElvq49xWghYkef3bA1Bwubgb3rHnwc/kZn8hJ
YJ6CywOkrQzGFbJTJzeocYkj2EoAlGdoBdg/MQJJaA8R7E0QzOT/oGUF2RPysZEZYkkO2cxsETsk
wzEY46d4CPAC5vFzEpt0Zx/CBqCkFQCGmq5SFAefSS/tkR3C1pCCT6XmZkSl1c47uKiACxeXp4ih
0TPU4hgyKe9gmEPVqiQJCaGWY8dxuZRKH49O5G88Ix/WwNCw8dCmLYHfVJZ6n3q/Wdi/DEcvqxCN
YZnZoNB4SVtfViFm0I3NdIJA9SbctkZXYqhLcKLQC1cFwU8IwJBO0S22bgX3G9UB7HDiFo99jorq
+9tKTK26r0+9icbJEDKFliqm2+5P0+9UoI3NJ4Jr307CsJbQckYY6EX00kGv2FwpXbEKYC3gHhOv
iFw3HVkLl2VAIqzHDyCJYvGZQe1hP+ASIFLVDJuslDIIm8zs+8P9IiX4ce4o14DfyPL0IHx5CgqR
idHnoB3NVblDAU8uPDZDPbqHZaOwuzAhY/CksmluT2lMawKp9eXBcHPptmsUnpJU33pWOF7/5tBo
yn49k3RemdGrmqIrvAd/PpOd1BSp60mxw2t2kgOnfHCnciO80mL70W8Q9uM7uycT45ULgQWneopq
EtSQ/hHawme+PyD1Fws6p8lEuGxqMmfsy31mNmkW1TXglssjDVZta1uZUxf+Una5pchcNE6eMSPg
cnp6PMOdUmRf+4g+nYXgOs3zJ78+hpnMk2n5n1TJZLLn1gdpeJNLn5UjnQraYSqRg6nCnN5XFJKg
r17jNN5JNZtWTMyfVNyrXEK5+f0vqPyiQrLZB4CCsbl5/6KOMMoGwCCFt9Ppbb7CKoiPe6Sqhodr
5j3vZTWzcDlEn1Wgxcic6NL0vLN/cxTTdf35CRIyoQ+Y7Q2dR0ie7os/PUERgyhTTXt2DxGZBVUH
bD2jU1fXxbVm87tXyrqqOKpCUdqZpD7nQczcfCr7aRZXsqpuNE3yTkU9iiVSuftUhufx/TGKv94K
PN4IXSh7BGu3/LVhT5RRUKWEuAyK2W1oepPFLJgSGnu7hMoXsUdvZS5jneIbrFyFbq5Hwe5FEN97
XaNmiUkdBtn4XjWyDUKHeO9R3/WAFcNQtjCsDOmedMXNWOPK//7glb8uUUIGFoZJ31CEySDj5xMM
ejjN+gRv+fT68X1KeTep/v1wTXduHVIyWh5MwmwI1Cszv/vNAfzq7LHoaNxjFltSg73tn68wc/oM
kb6EJC4bHkIJE3gff5rZJH3H5ki7zfEC9kBoqclqmXpobBU0IMQNVpjvD+WvBTZ1prCoYflIkfbl
XjPd1K60FtGMJRlHj9ctPqYQedREgEG7rUK++f4f/OXJNxlCmciP2E1qXxaRXBFya0iI9keVhGld
3iAQwOthFNCNs/oERYcdEOr9TLgJWyHz6jf//l9Ldn5jU9gmLiHL4v9/PveFFvmJifOPUsE0Z+7g
HyfgIoZOJjEdH6jSE4LJpA+/Uo+a6n82OZciS9iTsbbedxm3y2WBDaa92vcHJ7Tpyn959ukcyCyw
pi4UXfvyXDUopQGEJ5kDwRIC57DzCN6auTX4GkuS6f5yx16K2CKfgnJ0nzRiXbtPEA4uctMm5ixW
RwLFWR50tOLwpdDPxN4u7QHaeFb/oy4mAR0ynUy6kiC5TskRcCgPlx87/fwfNXjE6hEGmoI8OSMD
jpcdOwcc25rOjlXu4c0IWEQQFdTGGkge0tTN5ccqFwKNQnPSB4QtTyVUR/waemsdURMv8MtflaSN
+/GrrbLyX94ml3o9II1D6o12brHwD+okOYniH9slfXr3X35krRN4wu7VIpoycLANpCtX0GXv9Oqm
UbH2EUhEK8KUhpWukPMiRLry0uaqaXNr4fW8fCzcJew0+lPNxsrthTfXCiLYsBG6gthxQiSZZvcB
aSX+j25FS+wX/HwwyCb4TbCf0rwAPQZMPKKRywupyxfd0KPVkoxz0IaPbl8LZF09cfGK/vijoRFj
tVFLApNSo9qB0R5X+QjjVI7oe5dD/KQISuhOnTodMbF+0DgcGBGMWHBTG/lbqhGy6UUUKdgtubol
Dgk1XGsWw8HSZ/EFgzZvuwrmQOLeXu6AuB3drc2CRqeMNqe96F2cUIToRCAEc1xK/uqCGiRZb1hP
C9/lsC9V+uWQJTDi1Qg7wejiJ1oem2zaRKLqp/yunhPCtTz7Mxv9mz6rj5V08rk+M33anUmy9MFj
lcxpKJ3MAoevRlYlgRXLS18n9Jn+ADHFVZSXWzxEc+HhYMps0tFIyWPSIjadCOCaQYglGXReGEM9
v9SIRRTeKam1vBxKnoKLUDTivNptw6Nw+Qp2Up/4lakxpp0D+iYon5rs30gVJuCHQCoDgvHYoBSW
hNmlFkctUxhLDTlkKhhZXKEDTLBThKUlUSuxjDwGrj6bGgjX+CitWa63NLyj8V1FsQW4h00Tdikb
Kwguqx8VDCVCPrKtQTVVL2DEv/C5esVxxmszVAhwkm7y7iUlViHp2gUpeZIDsDRdBgUufOVc5pjU
bMm4llOSAi71EMJKa2YNPAQ/9iCxsWzJp7tOlWYX0mtXW/Bjsui7VWpAKUu9eVLh9ENTZc90jS3Q
5aekLG6LgTHC9+vWLyoWRZMtA1a0Zhna1/dZOoiShJ30R0/LM2AwkDnzqQeR+qP9cbmbCEP+/P6f
VX+1Wk6kStSsOovl1z6rFSRx2pus5a6hf/hKM9WOVJG2zrwG78pKQhqEPrNeUAwQkhSxmei1jrxR
RnWDYGXKLKYuYxjS9F8MGlzwy201PQqX63h5ivKxADNjX011n5JSulzuCj/q3K0+bYpLs9l7w3Br
mYlYTq0adg0HH4MA3T+XuY0r6YRubKSUDFKO4vtT8EXQO+1f+D8FqTGbP5reX2vyVg0k5L4DRGeW
B5lW1awxI0pr3lKoQ6lsTOZJCSaohZyzEOjNs5+iM494yyrTqxamQ79UVUoPc6oAoAlByw8/aTp8
VirfL+cjObz+9vvD/kVjjwY8PT1k0rTclcu27E817gDJwbMa+r/SQDtVScUN3FQLqjQ7F0HQIaU/
h9SYuEtGoEkECNdMR1EN0uxrMqoSQMWEFtjZklcclJKa1/NvDlH89VWsE7KBc5fCyKZP8nOhIPwc
SW6LPG3wrFvm6JfDGqZ6f7TLTdszo/Uk2g1J0OxtfHhYihW2/ZzT3xzIVIN9qQlsTbc5SRwKW9Tp
QP90roJChMKzo9BRC1JdBq+/v/SWSzl6S+V+CbQbaYlP6zlWzpGAzjD4OrkdWKaOQe/t/VL77RH9
ooAls0EX7AVpSFJO/XxIo1KP4UgIicMbtnXURKxgABK8xovJV4yrvFVPpsErcChM3NGhxmvjsmwN
03LUGCkzO2OYcf8N66k5eSk9PNXFYkdkUqDRjGlCoGbI6mBpZCgYyBQDicCrQZKrFZihD514Ty7M
Kxrwhx89xEAoSGPlU0b0u4EUbxItZwNHlNrTCj31Gc0B/6is+yNNbOi+7hRl7EoLI0HVrhTGoQv0
TYBbaeNVBV5k3orG2BRvfeKiRBoYNVTmsFLS/G0MGZmW+utlgTCh6DM5gbrbwoktcIPQE2zIiIeO
kL8XU0eshDyLvRcBJscjczV5LpXbifk4Y8TFawiQDtcwWyclIvqslo96bdxGcTcSFIHYUTZ4YQY9
7dxpEjKqrXk96Ie6xPs8+BAwK6+uN6U9uMtSIgeKqAjE2/pKr3F2qGrQo4UtYwLFkZhcOqBkuLLn
6hZVzAvOLEki9XsKcGwDlE+XbuZUrRhaSF6TyTnLBSVVRotSYMe1KwQOl8qNTMBkJfk1YOhdGoHJ
iN0unxVlvMZVOzowVphRwfyVSu8gw+zYms9pDdSvDrgivXHjyUowH0ZvWF8aPV0gf+Zm+3G5VpeW
nDkVqklaU3kZmrVOeBCnNmxiA80G+/3G3qbF3QUr6/tnTvy1EyBsnn0cHAjnFOXruEtVDGvAxhE5
02rqN2qzSA37BmvLiKK54e3fAdeVqYCwQN4nQfDZ1cOhcENUJjQNmmnsU6DXxIbrcRfTNM5B18z0
qZmQKNGr54vz90es/OIdTPVJm53eAXo6+evOQYsJkAFT4FxuEVruzOGN6jroWLAuc7lL3dyMzaK2
aQaOtj7gjIzObnSG1H9F3wD0X8UQL3Dzci5JwOxMc3R+c5R/3XpzZHRrERqa9Jy1L7uvQMZ4ZVMY
OEElHxXKnmEadk0v3GDahyNAheHqNCqvoXZa177/538xr5nmETo5fIyUDBo9P69btUvQqJmWvhPE
9V3VqOGioF05J7zgWiWF4scqcZnYxK27NlPkUi6eguuyYVNyqS18GFHcf+W284C7qtFJm74PtKKL
SqTZ2R597v/N2Xnsyo0lW/SLCNCbafq83stMCLlL7z2//q042ehXJQkS0JMGCi0pmcljInZso7Z8
PRBB4j9UZ+LgvtU9RAzBvGYiXPZ22F6lPe3EBd5csuUVNU5+irwJkmLXffCzLOJcx7LBC999LeZ8
4a9M8ndDsa81xI287QlPsv8OP/163fAbMRkAgPJtEzXFv3+jyFgZMqEGOxGUQGMOQMpq0O6KGl5F
t2CaJDVCkTj+TRZxcBBx+e4YUQ0zpUxwaAk+YZ739c/v7TfAHBWe5TO/B77STfsnULnx0tQUz7+T
jP8EqjAoZgwjeu9jtpVPqHBWFAnOqvAZKbA3lu38ZQD8G6CYR0CYBHDEKMv9ZVyCbVomTsInNaN1
b9lYOqbHMud2YnQhziuO9pKl90bOa7NF132TtKNzwpuKaiU04ItunAWo43/5aRxqb8/3wG9+HkzP
RTc1teVHJwVh6OF4YBRNknf2joRr3hv58iaVd1BjeOlmnxDO/bVA+RVEYkfbFjNlgH/qgZ9ApDJG
AZHjNXoaczogVmgBYr4+NWHg36gjLyXL3l2rb2kXnrGOPs46k/AomTGkN4abeiHlPoiKs9k37hXm
wOZfTnP3V8xHHhDVEoUcuIQaoPyzggoo89XZGCcmsachjEC8KCER1Nxt4I4ADjWwtr+uW9fW5uOY
TIwATEyeHKt8x7WcsZXfAjak7qkntPjKjq7WqSSnyiSjQU0NPfzg9pU3Pmg+cXOWDBMiusN6YjLp
rxmGlmt+UqgFdnn034H5OQBT0UbWymK3R4V/DAG8NIE3rHygaJhNYgDshjJKYePgPUOB4Ev+AIMH
zhlBeIFaIZ5FMAzs2MejFUJ0NCIuMTzQVp4CO5UvTUIxpfghPZYY00IGe40Tw3GIg1dzRopd2u4n
n1H2PjHrs11G93kdfPnzQv0NKYaX4EGyYfN5hmP+tEpmBFPI8/LopDX2fmyIx9JmIkzAQQR0YrTI
MfrfSk39pnItVEb62cjtkyoZei/Nb8jWfNJXUKbGwaMwRxGmztK2rxB62+VrGFu7vq4+1BKlMKbN
84xl2PnPX+Y3/QtfhgkIAyNG/xBj/n1IprHugSE3/7lt3RCnB/k45u7jjyJlrtE3OEHp47B1O8z4
47p29sC+74urz6eFWDDTJVgDGlq8AItrEevwL0/4az3ASWkFMBMCDgdAkH8/IcCDOOmSA4I95Xrw
cf52MnfdaJVmw5gGRwiIR97KhDciQPbLpbOtjY2H1Rj8UdAztbxKjDCx3z+GVva9hmr/vzxlICi4
Olv1nw52r++GsB0Lmiy662TjWUO3y4tHeSxVJrOOrDN6QGcL1YN4QsLog6jBAdmm20hxp5ASkznr
qzMuP2wBBf/ygOpq+Xf3ZXGyMehg9CVsrp8rlq4PhqJrtSMX/auCFs2oCKHw5FemLzUdYJDL56ox
OGMupvfmOD+UTfJVm1zyC+YTCl+khgUpexUqfJluqVaGaESNGXdz7GYA1KANd6rzcfuazhIl2NrX
sHBgTfhNj9mKvi7Adgv5JIwIsHU8R3AW9nkJuLYCE46cE5YJ83aGdKKKkgx3OwPHwSrUzYPRxnjy
Gj8qm3TDpLrFOPOH5q7PzrQcupQ5euJ/LrR7URnhBFW+9AUOJeqoSWSaz3z+uSS4fddGX6miql1q
YHzoo5XbGIsH6YnfJrFfGiyvN7E2HFX1rp6ikILdB90r7HIv9gWECGtgxfVwCoIKNxyxplHWZHmD
RWpDnK5CINvE/dS184McArO2vMRGcqh1+obVC45FbH9RU0PsL+aHkdnoRi/6j5kgPOqfV4y5bgSA
1fQE7u/yJRlxUAD70E+K8mHrXowMz4Rtz4FvfRoJYvDS4GMi08lGIXyCuAUL7Nwy152tapzaEZTF
S7KXrrdec+HrhF1TbQzyghlTr6CBfnad1WxpVD54LNQRiYF44SJAHLa2n2HkiSfxntQqKhbSKA6B
vjw7ZZGffDjkc8ZOjabmqfXDBmiSucNa3OuFoR1HH2b0SImuNuVf1vhvrkfbp5M3LVMIBOqw+8f1
WDY4pAcNHoZSWRVWcj+OA64nRUp0CF7kVooDbEbWCSYL/TH0ziQQBseZeOSdPyxQACVpYPVvBED6
85NZsv1/2nwAijrPZiD3N34e1hhj40TZ7MWwzDghF+ywFZa5mrHHf6ESkRfVh/GnWo/8bdnmy1EP
9OO8Nl9VPW/rUb+zieMqGuNYsigPZAvHu7S1UPOkRBJ7bfShX7IPASbpQRqt5H7LEht6UlHD8EFd
wWFHpd0mL2qL1WBUE1erMB2nlq3852/8uzLTxiqGa8Wm/qaX+/exHU+B0XdTGZ9INrj2i/rHNFg3
XpwQlAGkimX3Z8s9Bf0dMbDDRvOWN7wpUBjYOSfMC66j53ayXv7yTL95C8i/LObh4IsMzX46pNMh
0rw1ThO1PnQEVVnp4L8nEKM47ui+GK2vx6Dv3Q02KVjFOREOW2F1qhcmqXK02w3shb881q8gFGNE
VkVgOo4jRhD//qlyk0SeFi/ck975H+rMv8WC8r2UQZ2anibRQD5TtkfeBuGIEtgf+7s4/dZ72t+6
2t89CVNFR2dk9htybOaHubPOfXKqa17UKN1rFC3iBo8mFsTSrKAphtkREssmxWdDZzIWBRJBIFDn
n3+W3+0ZR4gsqlExf2FptFMZrRH+v6fGHIs9LtnoxvIXb8YrUog/ChBI7fo2qsPPwN45toVbS4fY
oBBxNWYKxu+ei6WeKXhA7Zif7Hb5TIo93pkySliF61trwZnIb7kWKdxg1bdr/UNmL6v22TdX96Sl
VJ9DErz4X/s0vqvT9S8V5W8qHBBIapsAxjbrQI61fxxbGskhVsf1cMIqPzkuBdCx7UIrKaL3GMy9
sTk/g3J++/Pva5i/nklwPnWIA/Ae6JLl///Hxy5rH/lrOCegFHpyIFJEgdYVfQGOZdA5pbcRrN2O
IajWPyw7fS9K72/t6O+fwoNDwLHo6D+Tg2BjT6WeOSy5FcRhCSJyWgMPUVDyntZYIJrNRuZ7sgFm
e7wVNpBC+f/yY8hx9O8DGoRMOBQUmHCCvJ/egdmCAJazUZ2mVmIfUcCz3zhuF7Z7wmzPKdftGFRv
MPEaihYYk27U7v/yEL+CSrYe0AA7QNLgSj+DdQVpUqvm+6WiVLcYVzOdBefFeHpbRjhoMLy+l8sp
95e7TidB6S+fD5Xl15+BShSmMshJACr+06k9GUFjMK8mi9KAHCQNmim1aD2F791U/1A7S91cLtYN
A2miMKZBl3XCKlDF77wSKoGTGSV83nrXwz7HZtE9Np3xOHgvtkvmNkYY73PBBLs2PPRFL4quVuJr
NRU97tqCp47hvV9DmzTaxdt2Rn2aMApDeF9vdV0rHkcToZWPtZcUZOEQfTMmWJPmDG6iqrXJ1kf8
XY3PmgXvlQ60vBlNWM105U/lEupbyN+MvDnMs2H4MOXLUzdmxznuJ6wxdDiHTIkWbX3B0ymAtAp0
3eQGpV29eBurIWJHtbilHrzS7VwLcFuQrsLuobgiKuWhEg5DmWQ4IjjuTTr7jKzS9jtpqm9VzSOD
5UP4tnMKrQIBQZ+h0kL/uHTJ9QoZXUH9I4Sao+I3Tjp+UOWM16fQjYfSYE5nomoUfI7JKBHd2CGe
mzJ/V+xohPmbccDSHkakeYyt70M0QkeTmbtGOmTRaQTcNEzZpVftYoJ+8wEzJaNfzEPqeN/V6+hz
UMIw9IjzTG/lh8obClAKfzn83xO9aY6kLB1rILYbc53DrQINCrMmWzdjHjL3gOaEkjyUdor0FjZH
kwzo/dxh4WjRpj02FzH1NhxFhVwYK8bbUE8Z9zohTmLFOdNT+7z4g9g+m0fV3BnYSo2md2NTMkVL
coCTzusPKboXjyqnSQiBF4pski0ymriKMC7ZwpAjecoM96ZzNWXlZ5QLNwJfukNypZWcL6qGtmJ7
wRq+2snU8wI718FDilJWYBNVmyl+el1+j3RekR5wy8ifHfxPc2nFe7MpPmnNXTIk76q0V72AHY8t
Yg/YFHmPfxJl8UhQsGHeaGYTn9aA8ZIFGyCb6T0AlrrHAixe/R54fUAo5N8f7fg+yx7VPMpXMx+t
ug6qrtqAYqEhZYaiZhsKBDK4Q1k9FemwhX02cRrOmqxHfD43+260PmGPdIthrnGVtGWwm1IWqViL
YX9unac5PfJ4pInLLag4cJZRhoe2ThHnIME1OwICWDIRBPAmrJdrzYUpECI+06PsbUzSbUqarBsP
y6tf5tiASNwbCUU40U+PTR6YhJEVZPZ19lPI+bONq8k/WFocbv/LoDds0DWSSuVtW8aOT4perOVO
sWow7GaO1t1aXW4wmcOGEt/P9H7JW9SF8ZPfTsNzEjjRhTlBhuSh9e13fOPrTT1qUKPD67lp3tX8
fgjdb3WHT00/0gYMMW4PDVaHWWX1X+q1fKmtJrw39eK+b5LXZcntM9yLaKfHLqFy83PW4kQuLyeZ
M/e6sI07VW/rWLgOK3koUnfnBVRyovMO1krs9WpCc9EsXMwGgoxl+Kd4Lq1/NNrggDd6tiGvk1NK
fHNG8m3E3ELtjraqbksoRhfEPqu4meEtSeOJKJkpLW7j84Nq6LKajb/W075JOH3yGjpv1MJWnjye
f7KrNzuKPhgut1mRQGNfy1FsRkQNPrNosvpmEsFCV/ZCHfBOZTvC8fALYtSj1tzj3Y3pYmZae0K7
MG9p3WmXFVdGMZYnc8CkeEWccNaC/JM9EhoGNosLD99zMD/17W6MXLZ3y7Htxk2+W83eOcJKPOYl
OI7XTO7ZdRIYStG5SvQHYgdqzB9jgmMLLIOIFcUDvCvxiq2w1cyx9dJnNP1xcTTqXIaiFu1C/q5l
gKFR9xTqtHKKsqkXLWwgITCpXqhDolYwRFxDAtijfHch968RzJoVrZaHO2kMFQKggYlXuBwCfqK8
1cGBicuF5025mLAjvLa6T7IOLpGHYU9Mn7G1vBrDxjreD9IrC+ULd+f3sB/2kRHcqHdnBCQaMEm5
naXV0jouwzl916eGfv1WwZuKCZvUzXE0w69+srxYI4iy3Ie21v0gh/VGzWiZ1jOgscsfHQ61ByEh
WUjftfp6bo1nNR5TJbDHnnfS/DZPincFsRpj9J7X/pXUUFqkvayfJma6E1XtTAh5FXxZcmGcxTSm
TXLXJCU8AUEy5e9JOFNNDRKZoBKKfSZ/z+ILaDbRa37zISpuhVVioXwjdheV/DD6m5uk58+rr49n
JYuLPTMXefutbWAUhQYoQ28QY1V/VDfmKtPkMv3WmMObuutKG7KaTLt7G8eBpvG+J2SAMLC1v2cy
iLcE1+iD+T5P67MUywSTcSMI2oCZqU7rYiHwSmD7oVO8ikfinhIzfVRjYTuvvozacL/YK49Crak0
Mqp8ML36R2o3h1mqBA013yYB9dxEwvQflgSPHj7Andv10K/xwbMdZPyYKsrNrm4jUSfkgd3urORF
PYx6iW1R3KAx4MQyctJfyQtoo/o1yllf2EW/t3h+nnp3JnIWwyQORyijuoOncwcyjAVwhItaOQxv
hlki2M6nt3VIv+NOdoNOhCQlC59TmEBW8WjPdbEfze7RM7QAmRCeL+Qbok3XiLbYytskOA8APp++
QRWGUYNWRFbs3JFrVwUjigDuHvVDWKJ2KlxyjJrqM9b8kIKErV1r7bSbJ3srldzIQnCIRUdZBwxO
uNYuIMSqhT5GKCWzBhxGVaelZcV3A5e2DZOtj23jfVG3mZQWhqwydVhc6AS8CylkzECMe8yQ0ol1
JU+CY6eN9TOnlfzUi1kdEEwyPgQXFznOklvPLOx5e+Fo6RZGCNgSawP7XU0hBqEsLGax3qZF+1q0
7rClCOYA0fx91EwvUA+cvWliUCR1CcRef2e7+Xr2lxm6pB7iqInfMN5jExPQbFjPZLkLLc892R0M
BM7kdBeV3Y0ek19VfExJSJsm+JWT5W/2+DbowTFojYHgSe71Dbv7LR+cb+UcPyDTeVDrzxQFUoYi
fIanpwYmav7CkXMEZNOQAfJFPfKPkrb53GvUtIXT91t90F6zvKH4ivutK1tthBpyUEUBcBLZHATG
SC0/uguHz5q9y4oPDXbnGHOKYIxDELYGl71BBwTxBiS6gBDWpbvAdQgYK80a7QvgURFZy65yo/cK
vZ8MeczB+NY6aNZZ3rKUVOGTkonJy8MNIOmJBsJzfWXk6je6EB4EldLgrW3saWUdLl2+S1IXA0/z
1posUrvkGBiC6Ivj1acWpWDd6dVtJ7PldWLUlVXmcx7PGy+sP+TZdKVWg5pWa6KktTDQVVlK6g+r
76ju6tX/Qc3KN1bzgVgv3qWUNXtsOhaKdi4lPnaUWVorF2jq1RuvgMh1mVgNISZW62cRHUmlPRjm
bVlh1KEG5DHU4Vj/lteMGtBGpqSTwhdcRIEDEP+x0PGkvZxjZvOyDhEZtgXiSTfF/zXp3JvCsghf
8N9L04yOQVo8dKCVd6WDIMfBubS2zKvaeK3w4ryysuGIN5v5SN2GXJFQU4m8ITWD1bk8VSNB0X4d
FNu08550N3yjIkfshsjNMuv63DtMlHUPlhzLtPastzxb+hOGxzWGehVuKH2+6wDFd5M5f1ALprYn
wgbmjzZfXOkGx5TVH7DRN0OPkV0PmJoExosd8Tk47I9Jk+JSz9bBOXI9OJi8I6Shqk3wMSc16zs8
qjO5K6Vor2GPx0iOX9UPriaK8UjKeua3F9g/CLQfzTLi6w8lqzewX9aI5tDzm0QoTIox0BoJDXv5
6DC3UnfC6Jr9tqTtgjX1WBMNSlYBRFE5T93Wuc9DmxNhr2XRkyLVqqtRIeWygHvRanRW/jgOOMiR
4/QI1o9VuJwHhkNd6q1XpbE8V5XNb4QGDwfR4NEfIRet8rZhtxFcED3GWvOg+qhx7L8QuLxsgiA+
qK18GfPIqKxSsNo3ojYaaDaMKHJ42LWN903jTpBq83emgXisJL12kLvVnmZiTWSC6wXXdeTUV2U6
HB3giBOulDCvvXE4jN5i7k3C/6B8cDl2KdGwddB/1z/iLAqfFNNiNECAZzHmPUzL9CPRuR5E2vn9
wpHqu/A4lxgwlSt20yHLcsPZm+9hZt5HGOXABONN1yF/nQBHHQPjuNzywrF+0VI2McUW5Kevng6x
QxHr3TipD6Pm36krXUFpySLNeBrsmcDj8II13QbX5auu5lUrI4AAkHZfYo89cAgxQMLdQ5uB4bS3
yzZi46reP5jHj/1sndUuVxtYcfOkMGGSBqEVA2Lkt/k1Y/BiZ+PPRty4/6K4z5GRv+p6Tru4PmUO
5Ad1HCVWj5wDsaXpeh6e4DfIo1BedtF3sgjVP95XeP4X0Td1uKqnnQrqwMg0zoG1CSeZbLBc5YCV
t/ZO+YoNSp09ywKLPO0ZVoqB63qAqSDSRtIMTzZRojSsWJkU0VKfL5dsgQwBYiTlMdfxmmFrWNdM
0Ubd+HHZ1IXxinXAbTdUT5OUnavhHvOhibb1bH3KUN2f7bl9SqpV35I5hyf1SoyoYvx2rm+cNV2/
6UVi9d+fVJVTUWhvV69JjsVqXY/2HG3H5lvP+PXB1qbrKeFmHoydj6fuwY+SK5LPXjiXAIikUM3b
7LVZw4HQChZ4Vk4PS25u/dBwnsOKcZhL0I54J8jsysz9x7qYidrou+5IWMVarG95EV07ogOQq0Xh
sYZ02qoQ7bv8zcnavaIayc8bCOdBrWglsVsHA99LZFf0zlhp9csuDg0iPbKtIYcgdVxCFE595aRg
vloaPYZO/UnNMHu/2eHis5DewR6JzYnpXsulucSYgFdvMM1vBA3LBF9Wh3wj5HmdlaRI1qLtUy2Y
Okf0Wvvs1CZJicL/l3umInhgw/6Qwt8rSvhOHeY9tUE4C1STLcQJfD9L59GM54+BRmCqLN0h0K6r
pjg3nMlbeQIcKNk01XijauVhCb5FJrb+UsorfWprfo+aWtv42Ye+NUm6yQFjalJUN67oGNQhVXvF
bWCa+OLYvbnpYGZUum9s1Co2hagxuExZ7R4ucsLrdIzmi1ZfTpK6JVx18sqN+ofUtZda3qMXOHdq
Bu+wxhhEGVdYaMJAl17AjJ4nImr3CrxYSufBi3DtAdvWp5XROGe/+vU1Rp1AWg7JrFSYNUabrqu9
YFRLnnyd3pnmeKUAmDEBmu8K7gdcgdQjr5hjVElBlnL1xss8xJh9QN4CJVPAWePDF+7d7RwOz6ve
YQfFW+kCbVtWwbnTbLIndquP4MBNjwCrvNE2v+lBMiCC3ir9DU61L7k/v7L/14MGkfcAZQqPiH7F
crRj2CACeWOBWjo1yLBFcSQ7sfZi66pwSKNUFE+m1gBiTL8F11CFdTBj/jk6wVVBjBy8ikNbvPuo
ZNlAi3lWBc1lCk7xuslL7q6snoyd3QXNZVRHFjkfA66hTqHBgCUtnFtZkgqbxJ7zva3Db3jlosiR
krmpQqx9u2XHWJogOo94hdq+FuKO6ucUKWVyyQBdxojlYf9YJ4oBJXAMUPoXUUiLI9pyfXBe+EVh
V3YVVgLUtqu4V1tz+B8y7Ig8pOk/9NEzfHz4M4TMKEsJBWjygyURQL4Po1QVSKqIxYz6GIQj5hH6
7O2X6EuKUn1xkvLQx311Gqpqaxrts1MMt4uUgH4oCJ+AX2mZnjTnPiLjm9hnn8Mqfq+leZezF8dO
GJoXoxp+sfBqzqubKRsXMrDza0cnttPuR87hdjzRVkG/SVBaSPHC/thbxXRHfsmzWkuMUF7ypRl3
WR5uJ+q1MSND9E5WDOF3nNTSvqlmfGbzIO/eubl973b2Z1Vh+AFShTW4QztDkeBDljELWCz+AVE0
dq+CYarrS9U02cjRL2/GwwxnT2X1GGTFeEQ+QrT8CjZiL5C6VdsULgNOzmVwXGsve6gKa0J02n4M
yGqkCPU5GfB6IqsCg4r4XZOP8WssnuV8UF1SaMTrbWUHb0EwtQD4zPCW0n3RQnZ/KUxpLo5rt4J+
MXIAlou3UA8PZ3XYJyAnsGA/+VMCbFNfrWF9p0qwMBifcCiBAiHKO3kRPR2P8k1QuhF1jSq1l4+9
P0/0rE5PbaFYI0dD7slYuL5Fynlr5vYzYV/mUSETMrPjM03Sh4anzuCxIPbCqk+PZcQja1m4V/96
vRjYlvef89x+8nl1svP6qKAXNbIPCmGFCPqVGIc7hc25kgOgZdgrS/3fryuUojXedQ1ndBjDEZky
0s2z2bpeFoNV2mRvRWke1iE2z4szYH9G1TWt3jFOjepgGzSMRRi259ZaYGzUHPlSjJWeeZsDi15B
m2sxzdBuMK35Dz6ioB3pn/q0gYWdX88R30xNW9SPLZC1bczGPuH91yOlaszR0KTl2UyJTKEdGbvv
8QB0KM1Oxy3j2oSkR7Kql2a+1eGnuFr3vOJQMIdLtldoj65JoB80qkA6J7W951r/Ghbj3az2rPGY
sm0vakXp9hW+4TZEaxEMroY4BjLBGXs3tcwRKiPUlmWm6rxqbdPzjD3JesF0S5mLjNhZ7Wv/KYxH
k17EVA4EecWMJMjCl8kpbubYJj87zpID0FCMhY/XbEUkoRqSDjUSM9R5Exo6XAleut0Ux9G1n1w/
xbrOpMOJwj46DHWzU9XOlGVAqKNzUVqmyx5jqi9SX1wwpDC/KeLgRVWn3jy9gsANWzEzkRJDOGPY
bzA/kaOvrfPbdDJAgQmr3QA4PZl+WFyF8/2ljJDu4dJBdy5v2n+aHP+lHWcyPc+KYaFKF/VQs84J
N+JdqdpL18G6bTSoWODGAu4R9UvPuFVfWB3fjb0U0FOogeVFKUphqmtfVgy35sR6z9L+RUEc6gfB
HxBQ34urrSIpmcnNWHP79FTN6mopmukMtyDltp94H4711hdEkUwdUdhBeqWKSfU/uRbth2AEU/f7
O8xDnnw3tjcmBkZtH5BkgjaSCCKqYX3bGOYWSQixeUt6COMkOizBl6gYLDBklEXEJX1z0vqYdls9
LE1qUXonyGocHNTMfXEYkxk+igOZpXY5msHyyJOIo3hfucNzwBWFfY17K12eAhBqe5kfUBdDBwzr
T1EVPsiydyy0knOA8V3Qf1F/jhCrBY4u4rXRASbj8d9igVzo3ElHbAWhVqueuofspqg8eS72A7mW
NZvCADfyjLreY3S8VWfR69r5+KUDdiU9OgqzwSimyYm/9NydrhUsnQoIxdTOujfNG2XipW7jUMaQ
jlY/ZRNGuMK3USpndyAsKE2WPaGV9qHsc+bbdHfqAMuq9XUI4S2FIMVN0jy4kYlvDKWN2lkE5uzX
wXstjNoEnSteVD3EqAkZnGEe1GKTA9MOpw9J3D3lendnT+lTWfUftHR+CjoYDX1Hu7pq83ezAq/r
1rDYVUkc7ZzG/4HXiVKVXkyFGgNvXX1KD1LOiihXLQ9vTO5cf3qSi8BLxE9C0KkZDGoT59nNKjPe
lMpmgTW8I9uRtO8C7Wz4rg47hSZM6Ba8asBQTnTelhEnmC1MV1OHn/xsBohpOVhDt77m9zg44qbW
DrW3q6PqgPrhRl2X6veySJmLUlChSwvPYqg89+MsMwnT/JrWJI/bYR3CVjau+0JDAST2HCKcVDrq
MljPDSkzDY4hIEEtHUBffbhkmaiTbbGjd7lQ7YbYDL3Ur8OAy4ncZLKMzPGxE+BZFeZ+Di45zBgz
IZnnGpeGW06Tpisx6wXuN/KS0D8EbnVTn8MpSQ7r1PUbP6a8n2zoNEVhv3idfdVnK+pkweJ84bcq
ix65ISyZJJRMEsoIvEkeyuGIbaLiq2KzFC2DU83njnSd7EYWQV7V5e1gbCNRai/MzafUmne0J8/W
Mh7Uax4XYnk0c/76Fz7Br3wr23BQp/i+kMB+YUqTtN4aeFiVJ8ciMalE8saguWZ4DYdhzsablISB
IdTPzZLBdkQqrOSceZMn+3SZtz3OGmFCHtOfH8v8lWbh6IEN8QcivUX2xU8E7noeCX5qA7KyRP1E
euY7Tu8wQdv2oWlsXMam29E3b9e0P4HyAetzFSSzCzWTwWtZ9LfUCjiThv5TZJW4l6XvQspQbnd/
ftJfiUGOaCUd30KKDO3/ZykUtpCwQa30P3wQ481om9c+Dj8QvUCC4/ySGeH9nz/yVyUyjhYQ2/lE
RaL8iQfTQHEmOh17QGeKnossfrowwUQHNtjGuJmw0Q9XN99mWHn8+aPdX9lnfCy8Fw+hr4PE4af3
MteOTnvpZjC9B+ZrrABHTz9mDtp4pW1otVs07HhnTaAOvBOlb9JGhpTAKZyqJlz6ccI6YvHLbd0f
E4sxXyqzdEVoaOpx3UxNsjOkTlFazqHicldkW8T5m6E1vhll4t/mxdFN9XKrxjeqryvK49gxfxgz
KBvBhNigtKihx/0wu4fZo7nizCGY4waohmlTREGPw88Yf/dFsN3QqnWj8S2o05iVzb41qulIDssM
cNRslYpfSpJIcBPlxDYbNyWBklsviT7D1fsLz+83EgYcOYRqiJrECdBGQQP6B/Vr0lzIru6QniLC
98DM0R1BtntMk3rbAaHMfXS7+DrQeJCcQ7j/Vp7RH9DgBh4LQbMw0jAjaBwaYEJOUpKiicn5rGTD
StesZ9CwqY1jjI3FaVIIbAVGm2tbdds/LxxDubv8m73loMVwdd+GQmf+IuOFs+DMc4HKkdHRIau7
W8So6GNkQoK9ElaeFECjnr/GNMYuB+i2gogf2yGzKx4aNRTeAiTP0XZcGWbf4k8AthTKLamQEFVx
dS66wsr/Id2ML9OSvmsRaI3rpwuEJh/W1PHGmyyD2Ff+q7fXa4SSOAGZSEplxSpwiw6zBkcND8oc
RBQxA8sro1K68NTHoLlZJ+8HXlSHpTS406VmUM5UqsBjqgLwFeqH1u6/eysxSV5+Uopg5bk3GPSi
shw1LabrCBlgR5hZhU2LoTSp325iPHZDsle1SVzO96vD4Mpml2D12EEUZyKpZUfLFu8ymdl4GkNI
MNF+ZSiMQSbcWKN4a8mmQaxmgSgwi8hK/WAT4Dfr5I0KebIzcKJPc0IiWzaKPv/oCLPVqGZCPf42
FsUdNtHb3qW1b6QMU1d5QrVQix2J1QPcZmZ6/Zd1IofXz8sEcpRvoe7STScQ/dc/ln20OLPdF2NK
zi4Vj9EkPAFLc0wPVZM8K2ucyl2Pvds9eBM6dFfcB0hNoSv27+SMdx371GGe8+fngpv+K+/OcWwR
dTkBwWaQQP/9ZC6vMx/SJD1NXRJf2f4Hr9cpcSmt5IZHCgrE2u3iqHpSTO6ROVCT0uUqeoMLlQVT
11OJXs6C1bdhkvra1bp13qmjhfaWAqI9gxp2VzJcvWhk2M5IjIh0c99x9biuQaZ3+iIcIC3hHCTw
PV+tc+6G9R4vYo81cCGcKdaZ7CRVRZXD+l55/rVSjKj1qdgWUsMTHvc6N2T5uS1nyRQmRzPFk9Eh
ajPUZgTx4hFjdNCnBlwmBTQsbJu8p7TfjQnRzowcL0Wl6st90eHXnkk4T/EtCbyd338cNVxSZ51Z
gg55atfpQXOY0LL6pDYoqFbOrDhacAmsYQFZDgHEdgljQ1hO0FWWbWtjePAeC6jQ5ClTIjb81jM5
Fbp2sfbBkskoWxg5zaadCogYHAr2NLyVZfdqjQGhqZBSI2zUTaJNIUDS6ZOSCDcy+KGaO/m923VG
SpfkDwo4XUacTHOnOGXQRiLjtja/hhpWNN6gV9txLHCLkRGN/B4KCFEfqXrrPMAe32/be0VgUfMV
DPSMXWm0RxntK2BMfUaCZdXOSImZczqmjFF+dcGqxXFY18kjaCfCNNrxpq0H4sbQeSk6jGqDme0z
X8fILF6m8AECzqnimNxTRaP7iQ+JGIb0+fKRKWJ5VFMtVW/WffwQ5R6dpoyaodZvWoj+6mMDIeGo
Yr6vvfsqgfAmPwsuMC/6AO5sdfMx06dwq76qqqYHkDyEXd5mMtqDWmhKCVNb1le6mKPqQGRIJqfx
/3812LlfTOKH5LdTUwH1fym+p2aPPD2MqMJzX9SQPO9wNghX/Vn1iuqLXEcOE3I1GmzyZ4JCyTEQ
pY9iW7q+/m2mjVQHbBNacjBzD5bSC5LjtVf/Qh49hR1suHKFY6mPWQzHhQvPlQtlZGleCI/qB1FA
VLxcVdVU4y/pf44KEyPWcCY/dWqv2zJ+Tbii1CoaneKMFyuN/Ujwt7cAFodiDeQsJu6qdk7Pxz2S
1dZLGuAe04lRNYGe+qmAREO6YXhla87RbPVHR8bunrVQyyT1xa5AjSZGfywZLx3DlaGcwsMne/oe
YSuxsfPuRf2ZVO9pbokpF+BFzRFxjO5AltKJhBd1LiwNIgrj0oKqc4c2heT6zj3203RKzGK+0PPH
JHryvTa5EB7JiWM1sLPU8EOtDZmqOi1tZTRGxzawUEszR+9JXN0tbXyY/PVRalHbDi9TQTUOUjOj
C29lAM7Ife9TWjb9FgfoW/lXmwKbuqbcNmN/nznuM+DXfEHnOlARtwzzfSQkgZgSmLTBALY1ehQ1
3K0rDZs9PSMOPrtfLP2cFMRhdj6iNfuDukvVplSzigbRje/Pe+ELyLWv6ofZg3ejYFeXAaX6CcWo
VRfv1YHs1BSui+N+mhP9uSxmYq96UrdcC3BtwYQs93GnLhssKQPxTlLTJaut3OccXSxYHOo4zNbV
WlHlwri0R6dtrpQST1lZCS9JnXuyOdTiUfWzwoQEWZFeUR5WiVAty2o32lAfCi9jeUM3l1GyAjrR
TkGaiacntD8NQVoUDpmOMVpuvanvORr+Q72QwHwpF2HfLf1TuMCjGmQGoLCbeQ3LbdZVVA7S4VZk
JOUjeG7maS/KFaxKow/lYnyLythlIRs5CYfZjfIysmSARx3tZQj31KGg6rfKyEB41vJDJMVWwVbJ
wznf/R9j57UcyZWk6VcZ6/uYDS3WpuciBWQCBaAkcRNWBRZDR4ZWT7+fe3J6uoo0cq27Z0ikOnGk
H/dfqGSzmyKTy6V+olIpT69FIn3Os9d+tZriZire8I6edl2OMErQBm/uWnxKzfay9UipReFg+nPl
fKyoW5+R0Eg7QjHdEEVeaGqBnVXLHaqDnEqOve6b+nxUXRQ8ABlg4C1amJD6iURoWjrTUPESjAmb
tTNJlsvxpChtw4Blk7f9nUG+46LXJRXR2p/cHYdchvIkG0tpnHFf2bKdY6cm9pkAnZzsa7uZlHHg
tOlz64zBihwDNY4yvJ4hVYyh12tDdNZeUmEjVL3pbbbWYzCtiAL5V2V458/npwWy1N7AB3S/LcCU
jHpAayZwINJJE1pyicIcL0ij6H4jlUnMtz9F/vyrbGOFABC0xicj0IioWBzM+CiTbdZiBukWNNzH
y4bQbIJuhHXvP1ld9T6K7Ye+Bcwr1QGtvSFG8dwa9bvVzxvMIc0vRnsr4dKE1M61BbVgPwzRMZ03
YrwExsa8PY/j1x6okiR1vYhbmU49Td3W6/oREsx9pgMgOmjdkJ+iufripM03yjkfZFQ0GabnsDXe
9Km9HEBEcNoLVTbyOjxg6ofcK2OgyQ3+fcEHq3EXEM/BbRD1ZKwjpqvo0uQWuSOBta0T2tyJz20k
7d1jnOU727snZYLpq9Xeko2m/E9xWWO4SmrTfRsuh/EMxk3wNnlufA9xBImM5pOkgCH0eFAvjZva
YhLrmamIPD2KqGAsknpFDoQmAzSsLHhcemqIIEwNBOocLTcawKm4UerPT7lnKhpby4z6hap5buFP
GOfBR19WovaZFFhmfl05K1rq0SBQI4Fy3D4XE2UnqcyiFHiEw/+b/k7W5Q9dcL5vpDBQgVQm8HJv
9MacI6y1H+rqgylqO7onF07CyUImTxutfOouaourqYIpArPgWneyFszG981awut0Q3bEWKNxRykz
vMryYX3slvaUcks3jXb9iJ/4uiMGfZYJ6ZXfwiYe3kc9zhBIrqGkKgcQMitXfdPdZhGphQSACkW5
XVulyX1TYpoAeAETi3k+BgBFLwVeyWRKd5RN9RT3BRffCV6u9gT261fVxBNANz6kgrOUM0lxFy3z
q9kWDrjYltrC+LC1zvNaZNRJQTxJ8UUDf2PlTB/P2fnjZgoI3usfB1cQ8T0+qwuwQk4c1Vj3Rgxj
0t48CBrFMd68zPJRSkKhnyzrXhm/0YpvzmAtn2viBorxrQm8OksAAZfjbbV111r60PyqEh785XuR
NmxqIp6oKWwti2jMlkvtUF9Qacyt4PprOy0EH3IcqrykJ7snOnMrZRGFdEnBROB0ZCLzNLt8PO2j
a7vvSKkSs6AaSF41TgBcVvbLspIml0KMBhq665wFlSoHDRv/oa3iL1oVLnPs44we0RlWj/7ujPEk
SpOxf9SjELbXeqwXGNTWHO1lbedEKTt7AZTApaKbfzVHhoF6+01DHvd2HigutiWe70177wwfZ5AX
W1gAZSNpE1cbFn3Nq5bUNPDiugLw3sCDDPoihS1wbKNoCLcOkzGAWK38fmIN1Noasmno8pQmmBAk
/qZ3mOI+WE2XHWaJFrndfiyCBTZeMz62yGTtx4KRAXatZY3eNfdBUlccA05x7a/s/XRbk23NIav9
F00Gyxyz6wmQCS7Q0vcaF+rmp2eCdJ/ML8WNd1nxVlWcOUDKfpvw1K7HF71nnIPkvPcbtOImxwgO
XxTVoczuKcauqRnASWV1Fh97kApDwyVmse3tIoZtlPFwbdv9ujfmbtmlAUgpBdVpIwzA/UcjekgD
6BLNjduikC+156RoJ6rw1mcvQbmzmopY1bjlcXQ1SRSlk61bwl8bUtnryHVSMBBytF6qPqCT+zz+
YpyhL+mPTfnjaJwTXOfhW1vkAg6Yx96U0Xry1tS+gWi6nmwjP0NCo06pCN/SeqJsMBw0CtQzwOrP
H0oOAKaPcdUFgXFnczZenFwkymKcgZyfbfdkRO6pcf3wJkyIJ4EXrFX/3jewxXa2+kEL5Ono3KO1
dX5sGy8gq8q1iOvavtWv9d0L5M9tk+t5qObbEGfhfGteVDLBqIpfIziDl/KorKaksr6bhARX7Vh+
9e3aPbl+8tHzs+KU+P7JD9EHxgxLOX26gIhstpsa9ZIsC507yt6Y8pAOAQHArZJKj53n9W6jSLhX
mlkdRR80msDb9WoaPJA41ojXe+bH98li/FIXD7qd6eY2t4ydS5FTfCEkstSEmu78ugo3xXJ03sM4
4JDoZhugYQrS7hzs8fDE1UISQwrY9qSUQUoUu/kPZmGAWnesj1a/HXTvaTLEccfc+W3eor3Ggvpn
jbDDZPglDPDY072pmLZjHxTWlew6CjtFh8LctQVueslVvT3goP2L4h2S5HyvuQMpmlTh7NzUQeVf
Z3X/q92NhHHY5XK/rpqDlxrWfmrcQYbTOaRO3CCxEAdXWugV15crrIW/6JTd7OJbv7nZfo5yh/wv
fKji/YWP4I3u7jyZ7cGMYOLiorSLcAr/Pf0xUUpDkhZgU0+pDmWfdI9cei0ACXKtDy7E3cupmKde
AtqQnmxFxUUgo4ubUGiXS4ZbYzfhIXXu4GdU1NuvcNrXve4RPf2hWXF0y2BzltuvIwO702PS7uzX
oJjqlzK/iPt4cY+TTpWgvWa5jwmPTk2dyLWHPAUbCHW7j2ZRZLjWlTyTueKyRtTWo2FKSH7GwoQL
sy7GcmIvAKGgUhCctN85iEh7Jx+zzfsAP+1U9+Hzym8MW+ecGjjeLF331qqij1nQYPEuSDnFnG7p
9BjMG25TVr3u9e9xaWOn1M7JzooduFjdezSpTYp+83OeFM01IjLUGCKwPwC0rhT9Kotv7M2rs90f
gFN6VyN08et+C07hTL/rlhKEzbcUftBNaSIFTchCugUJ6RygZ7XeB0392o3gj2S6Oy24LDOAJSdX
aqbrFeKJGeLnwG96bJ4SljmWF6cowwHZE1loDZo0hWQJtyXcki9nN3nRG8KElP4xrPPb0mnuZxAQ
M9zNqgXpk1IA2ZAVJAsPKSxIDlWaAhzKnhoBkTYuCsd4pOtWuaD8vT8jpizhZ7pFzfXaweVsSIaL
GJr6+cTW+h290NNUleTb5KZvIOPdxiZgZJ6KKO49UN0rVCO/+OE7fTZ9l15ozOl94JxJjm3c5YuQ
1E5Sfl/y7WOLMXvshUe5aerb07b/rb/uivh9WP2PMpQJeHupMFrVkkxSLffsm3KUch3S6G6KreeO
SvSF5eP4KEal1oD8H6AtzVnoBVj1vV+GmGp9VrUmJY3PGoT963ATOI08C4jBL3XaPF+AehIZL5yP
+m0SoKjso0ozq57kMp7fkpJEbGBAJUiNd5rw0V1Mvkwhg5oJQ3nlWhMnfPbGLA2YKJISc6YYj81l
bUgODA8JBX80DY7dakBQkVuwrJJSil0+Rx38lvzKlfxHGxYmV2eq4QLRXARo3q4AnSIyLwt499sN
CJImLHRHl11LtrfLcSekPsUf9MFwDD2yHVVk31jMzLutOS02YppeEjwDug+5DBCjrImHp/00pEcy
S0A/JGHYp5hOdSaSdDHi6efwNuk6YLHW+ZBGxF+h8FGH+WBJKo+8Y3Ttt8+Fn97Cx8yvooUlq7es
zcB5yz6PH/UDgq/TqS6PTfjLVMRfemc0XX2fl/2bsQCRHsDgIhnTHlTzS3MQxWg/psvQwCA9R1dt
WpsH18NcCplE/GTNz2OMKE8DUlVu2pro1qqIYoiddb2tjDa+kitdPsaop3Vpt2ftgPiu6hvZBo3C
LvZ+HL3qlpBayWM/opM6b1RD1h2wJdhlXvXMM7+Trg5VOdnELyQxn/RYA30HsYNtLcokwu9hA8r8
lShQlog2aXEd9tKwpuqUIObj9s2VmdlnDg4L63G+VukQDiJ7K8rg90nNXURFL+Q1mWxqydQHxpWu
pbVPOKTIGesVvozgJfXmgr+Q1xx4VKhyJTyAJIF0IuO55kOG6Gd6p3e3Iky4svqwLoLiQ1Wci2Pr
eva+CL0vvQGkgusqYboo4mq41z7YcQsRXlIUWnQaXYM7gf3t932LI0cjyThGxt2pV/MuWMthL+rt
0nDdy/TpdLODdYPSetJVFwQ5wj5c3lvzUBhru5+b0DiYS/Sx6aO7NSFb7grEx+gIYdZxul+7bt+u
FXkC67uu+YlFJc4TT4Mfvy+oQN1Xs2ntfY/LwTBfKZNY0+MS3XZ994GK7ta1v+pFVvGofj49MAH8
HfnOj6GxvITj8El7lcJA8TFC7KxFExFe5/0AYmqfJc0RcZG73kGNPexyeC/URpPSuxwBmjeWUdd4
U6AzJrF1k1vtSVeWukzp64NvQTw73+hwzR56Ap3l3k8zOpmc8mWJcWptSBnVwqk0oWBIAbuDeiGU
O9zI0aTPxqu1QNOzaD/rBUmqcLojBOPJGyOsqZ3chj2ZfK/GsNI7qibHtEA6GXcJ9Px9mFpP7QwJ
2HeiiiT+crFCVP2UyfDettF8UIGCfiCX13cwm8ztWBd9TCjDnU+XhDAwdXSZ0x9asu8Uf29jLqQ3
oYcTOYxXBPLdw2ITulomGrLMUI96EZeuDwkEijNEpb0IfqkyVlLydZcNVMRdNMU7Sn67qc13cWC8
arqiDLf3BrcOgT5rbiCPymxHjbLBSg9cUZQRoNW12jGq8+O5jzk61/DzirEJsHGAAFpMoyBML03T
l9Lyf+srWBAJhTQ8MB9yN0RrXDjH4DIoLLvdngrX84Du2x5aFDs1Z0ZrrztEyikHuctpy9NDEhrJ
TeY9+WGzgn4JP8d9ejI361uTtOFxbFkfRc1tJ9qeJEM+c9svO3woi7X+cLYwv4Xfvhuxt5XKEhUR
DCjzs70bKnhOcvvVv3NfhBfkuJ+LlBQPQCAcbBDykkytrjX9nKCHEv8Jx47yqJl1K0L2JR5WDJPJ
PFBz+j7ZN/rKeQjfwTFC0FziEM094RJ6NffIfZ3NnFHw6/EQtal9oWrZ8xxhBUdwYF34zmE43I3j
au41tbd687URLt8UZh5ArSuFfVkgvQ3oOB+vlHgRL8W3BfXoc+zdUxR0b2UoDad4MBsDkbGB4lg9
NvvMJaixN7wy/G3cR8Q/STc5d+duRn8yaL4lQL4V37b2Fbpe9vBbaTzqxqwFC80nFWF5l+QEsBou
eI71rh6oSXEKUvDXqSVhj0IqlQip+ScoCZ9G3FSsZjrEkUVukSGXw0uuNzL0GgDIHofzJpbW8CA8
D3rLrjuvCRY443y0kVboJGPh4iduNpViAjTo0suCpI30nEKxK0XJIYYkKdusQtCW6q6zutckvrNH
7G2kc+SuiyUSSdfa/spOtC/N7L61N6qaksOUE0faFizXsVd+taQ+6VsLBKPqneZRGjEqVJE3HWG9
CcBLgWY4FS/TRqvn1JkO5Wj8hvnk9NBu2cNs9uM1oIRyf74/5xsZAhLTFwKuVbZXGCZdr4u7XOcI
6Y0u+E3/nvj0WZqrJHBvNIpd1J+2FcsnEm6aENfxB9Uw36Bccku0WU7F9qBHW7uWMEOgyqe1wR2U
Z+2WxwLqkZfOj6EQyFaD5aMbHYlMlqUMnWypMzabgkeN786R+bhUxFWth/Y89XRYVFdYCYboJwSE
z1zxNObTyoNdtF8WBGRkIGVAlPCiJ8DkVVwA6zfZ4/rCehd7Nu4rMxZfJlLtriRDxe+y8LwHw82U
HKBUraBa58NktOYukcyvtK0M/A+J/xKGNth8IWjMdvKrl8wPWh9qJw9Pg8p5RLjpExxQEbq+cFN1
sbtkBHeldefXnLVeGi67wsdiCLjaLvPK810TpjA3zvnTFgfZbpDCoNUs0JuMFFED4Psi5F6Jt4pA
mwXqDpYtgRMllW0sw9mxAA7au0AS9qZ3vvUGF4m2pbsAVJ0i+z4aQ3pvT+GnzJoaZKDR9dHOV+uJ
NcvNXZNAb/GzO1jsyxWK6qSXxt/Gebxqyhw8rWR8nRlmfkPWuEJhtINpeYnqh6wf9vOaGQc7BH0i
M0f+p48+xfbJDjaqpcxlzTNL7tZtg4dREMQ4CGUs+fCjln3Ps4HzSd9+UkQVHqa7OVzn/Vr4/We5
hmhk7uJLIrGxNUzxrYy5UomF2KGsQvllBV2Dzm63AdUzpoRigqwgfzTQphUQJZHrygBNT677y7CF
DxpjaBkOJZL9EGWv33QHRiD4e78OH1XfRe/MeqvvBYWmaGxzBN9uOx6JEGT2z0g+rZH7OrXVYVre
jMEbd6lPEhYER/85CwklVMuGRFhXg40b1jstdTcs+spYY9LC873ThSyDEDDz8N4K6y+pERPIO97t
1MH+E48FuEvhAOqrhmipt5kVc/DYnlflkGg0upB4zJhV1OnOXUXeuUyjQz16R41mZUaTEr+SztJe
g8cIljN8XMG+K7xHD6Fzn4K3nY/JnLx0QX4djviW69aqPCONDGV1che63RLb1dKDRGqO2T8bVV9C
yUWJOCZjVdbXWr5TRL0E+jESDJ3tw5v7nQKitB1dIbqFKhRQxDBk/ORHLvVXw0G4YzDvXMmUrBkS
CSvoe/2E1hrBjF2KjppWUjQvOZrHOvS/6W4fIgdhonlzwTzo5W1pNqHvlRftjn+BIgyMhCq2kat/
lWGH6jpux/Ug75XIcJntW89BhU0KA94Ily+wynudydqpmxCeFBuhfWazl1lIOOyLqLimFi2XQbIV
khXVLTBrVvIbNqoQgjCbRcxCKh/LwmLrE4PPMY0u0qMGvRoV5ns9JaXW6djhcr0Od+lWvqThHN9r
7cav1ncFYPHjFuMPkAMO2nlhjRBakaMsMFLfNN9H2Tjs3HH5nnTNAAY+T3cInlk79F0+pKv90aso
PtauiDuQqibCZ0cPWIuuGP39i9oZuDkcEvQxBlN2Bu6Hkq7VVdOsRGONW74OsFJ3s8gXhGl9gwTL
rV7YNFCUR1PAgm6npmwjZmYKpId8MBqMuwgdHNS8MmjytgSVWv+W+39k/Bohf3rQCFpDdL3kr5n/
ec1LtLLZpTTvxrZGJLZixbRR2b4kbs7I3reOeZSf17SBFthltq3cnPcZRX4dDD1S9NjvBhLdx6gD
1KBrQL9HS7r6/fDMKfUzGzBk2mvhXAE6keSTqjX6tphcjdUZSUOEfnNMrlwIRShX1agQI/dLCP7B
B9WSnWbjbgynC16i9YlBugShfgG4KJnncrrIqaK1vsDn5q7z71IelqT8WHfvJhe2hBZaNqu1kRLZ
e9EhJVV28NuI5cIZp1vm7Zz70d105po7VcGjlCsVUCubqyxDjbl1zIdqe5zLhDvP5AzHjtyoZi9g
bI5w2LujZvZ19RGTUb0LqAwZROkwO9sSLaHKuzVy+8E4WwztjE6cE6E8LNnBAav3fZF9WIL1JjMB
J0VJd1XN1QdFcYopq0yvHPuIZEL1XnhGVZgJF/1xCprT0HKbq83koMWdJIcyKGdEMiNOHjkPQxOz
9I3q4OHhPPuFCoB7pbGhGXDMW8xWo21GEt0ld5J1CAs1ZXJcg/SzRsUa9Vh1/xR1M7ZcKGwu6yvt
eneGpoFaLF4JnMia94LM+dUX6QKAoHKT1l7TOqhAi6OxfAhTyk226Hdwfn7OLWrp3Ks+qFklovHx
TeMkdxrNawpDnmI1DYKV+Z2GuLKJeqX5aay691qe0g1U5NJ0N9G8wWZeY3JRXKsGwLjl72Ib/IBS
nuQY1vVpi1zgKNxnjSeARt8PXUEt1xyp9btwH3VuIXD7PXLWk0afa7s9YZahzOyh3mNgBje6QexB
hGYENYMldUlHtE8aomoc+b/7YgX6tenG2zgjdT1tuC9ugXVUEARR8HWYgXVobRy204xCmSUGr5uV
3Jm96AW2MLmSADF6Ze7KJp2M6VXojrAxOHlgIeA+1aCqsiKVZXawsHhQrCW5aOLXxN4qkZk78r0O
SZC0yW5W/17LD0a9s8B0IhDjPKsqiIZdumxkyq1hFO9657IitnR5ibfsUWd9YVjm0b+gyfLHeplR
8mr9ZVf6nHoXnK5cUXTHDBr//dTmD/rBIZvfyja7TC6td2jmT2dRcI7eZYmB6hJTXrXsfMN5I+y7
VpicFnf0jDNmRLLq+eaM5flFsmJwqYTV5/AJZpXkFP4a+/onns9suGRogG/7EbK8goz9N0xuZiBl
YVjof47igKHip4WdHMIMpZ26jvdeheAVycaX0YMr6zi86bKrAxsYzH0YUlb46yY5f7SBQIY3ivAN
QQkBf8+fRDAXeLsmOqTFxWNID/Rg+BJG/XyZvArP1C6/hFuyMQJ7nvDL3rvTrext4NRA0wXbu2U2
rk2o46hKYm3hm0/WmdqxmEmqWaHGOw5qi630d9C2y36qp3uFsGmEU08o74fxk17YtFBSWp/yzUr3
Hif93zz4n+CjKTmjI4z2KDj6n43uz5NvIVGP/K9KvlI5LUmywA1A8iUeYKaLCVWHHM8hIDe/Bw4x
7rLRrq+jDXJMXYYp4B00LRinpTPfNP0gh17rkOIO+ng5FhkYaurZR3WmDcjt++V8a6/mhzTOsYdY
IJqhOFvaSwQ4qSQzmF2NUB3R3cR8ZE7RUtza4PNfP/YfKS++DQvI9rkwYCIf/TQD49TrQ3TvihsC
kVDgR+/1oQMBf/sZJR71j8OZ/EyS+e/63P4j6QXDOxMeEoYSlhn8rAzuOl5ZTGVmXKsdSxDOd0Vo
n0y0ZwEARWjLle+XjsSfKAHHORlhRM2+5TPi93aJjCjrFKp8Cnw3fawwjEgG5PDTotjD2wHp+y2f
yus0WX756y77Ex+bAJ1cl8R6yD0ZxsWPq3YB11Bz4oHVKFEJhiEAOvpMWuosFs1NkDsEgUO+O/vl
+20bfzNwiSB3DqT+b9rxRypX4JlkS1yIUtBZwp8YUqDQuyo2aUeUvFiB3yP0Xq5H7aekt2lFXX3a
WvRM5q737v+es6Qy5j9SCgKGDXIW/3EipIN/7IjG8CrwAh5K/ua7JQ+elMFGPZYlkLs3VLZ32dIN
QoGBZIHbEm4bINglMac7l/PLVi7Iv68lUEv3wV6x11jNwdylfZ3uUdh5+ZsOk8n8c3uZ4qHv+8Gf
WNxEKK2mQzNTyjai+h554Sut/AHchmw/Gr9wtp0vLB7Xo02tCQZ0TFJum+H8N3LDf1x3AbrTGMJj
12zievnTNhsYE+Y6ZI2vkdcLnys7eFQ7QN9G42oN/T2odu9+bMQCM3376274s2EDS+arLRoW2o7s
hP926gQDiGRkKYNrPScF/mLnGwL842l2LdBEmOWZW5deW8tJB4tCCNgs13j0hRqQeriyjOudfhgD
SPOUBRd4oDWW7/oVo9e/bq+egj8NG1bP0P1CEzMU3/5pmi3GVCxrNwfXnFuYmg3tFbQmtEEw2Dbm
mPB0wCfVbJ8b2/8FHZHCu5qH9O/0oZ0/imQHkDnR6PY92oJ31I+9xj6yUEtZmewMli4yaCI3TVlg
7Pu0pngsJ49cJMEiw4mUDUs043sreIch1YPs/Ys0Ci0ysOweJodQCKuYXWxBZb8K2u9L4z8CgTgX
wa9zvVwnwKHixqoO6q3J7vZidU78d137x4diOcAFog3Qx0xbpum/TQXvPI9O4bjJjeIsxcDcrq5D
pC53yMPejl0rexlYARdWHOJ/DH+OJ9XfjO+fNMKxHMvC/ZRFbZk/ja8XtfNsVwvmLAsKFdYEkQ2N
E91MJFQXYz6rWzh4ISHVAbuHkdOuv26EbpY/TrIIZlTkeWEUOGSZfloUnm0SZwd5ehNzCcmHtAJd
z7U8MkihleiwdxJ3Kos3R8fpUhtGVeprnHS5BsZTgehfttnUIe0XRTcN5vA62bgRJ8PZvGnb6Fs/
d/RlDNW/OP+mFtqtYH0vFLu+f6a8HS+BdbXmI/YdMZCoMHxCU/SXRSQpVOFZczdsSKtIUB6DuVkO
ZnCjuoV6WZmz6To2e66TkgY3PO6BKT7o5ehiW8JU08tyjZk4CFvkHkXAvPBgnI7hRYtOV/wk2I94
pTZUUo3qyP+dK3hEtgWT2rFvzHA8mQPSf5gJAF4lJTz1843t9OiuYmWwH+f3MwoXQRFfYal2Rgp8
MID3vl0uksK2++vB0x3g58ELQofD2AVPaf68Q6xxlHFdzIEmwLgjaWJ9stPR3qPj66jfu+Ntn9RT
IooJGWIgBkljJbvAG88Hs3FPSZg+51bjIPxCxVo8MXzIbkaVr3tUev+6sRpB/9zYkHnORLOo1/zB
Qqs6x+V6buNrxdMpPtSwf/Vb39kF3XizNuTm3Wr7ojlBzeQ0dgf2cb7AoDRNoimEIvllO1fP+j5/
pDh8Hro9YUuFsw5goqWM70Gy3o5tfaMwaBXQw0DHvHWnidqvfyIljyzcGF1NlXcHIQ2YJvqLQAmM
byvEx2bsCa4q9BXPb3aWQFOTdFq21Z+GxHqvg4+0AUsVrRQL3k8lWSRNpCB8DwW4Lu61sCwFIn23
5kMlEXXx2RK6/v8AYidR3ULb/94tx+qg92r0uW7QD3tVcQFuowVyXo9yB8UwF7tHH0aBpDwV9qma
QVIl9MVCKXaQdQTB8qirVsfv/7wt/zf5fn66jFT/3//Fv7+dkcXjuYaf/vW/H7I3mLrn34b/ko/9
620/fui/b44vx798w8P7qw8/v+GHL+R3f2/X4evw9Yd/QYUBm8Tn8Xu3vnzvx3LQH+cJ5J3/vy/+
x3f9lg9r8/2f/3g7jzUFkZfvSXau//H7S7e//vMfcin4P//+9b+/9vi14mPXNKHuv68/f+L71374
5z8M+z9JrEQsTSfk4uhCQP3Hf8zff39J5BFYr5ZrRSaS0bxUn7sh/ec/3Og/uY4Q6JuB71q+KbYg
/Xn8/SVizQgTOsuy8G4jdPqftv0weP87mP9Rj9XTOauH/p//sH+UaQBi5nKsW1hSWraDC4f30wk4
gcGPqqgAmXtO9jls0sB+azJ0WaOnTfKdKFTG/qdiPo3OUxJi6B4/2d63aYKqCSzeyZ5FotFdn4D/
dXUOSojkv/kpW9+GoPu7neOH8PUPTfV/OieTnsJT0ZRUMKbXvjv12+vkwa92UAYeT2JD92/D+HtX
/dg1P0ow/P6DGGfDzf0zpny5xlWzit6s9MswdzduQG2Xf0arEK3aE9nI6mbqbkjvcdl465rnZSCy
mU5ReurLz8P5eW3fqqbAWAgqCDiN7lTlFoKWhzVud5/m7PMM1xl5/DjrJUfI9vsJBvqevjfa9Lgs
n1aDwnb6OchO1fxW8A7Le5u7Nz+B/4JATLYdIhLs/BwihUB12718y9iw/e83Mufl5wzn6nAsdjS0
XN4WTOkMiGK8dzuk79vhCqz55r9NSwv94g3x7dBLjr79VvtP8/LpvOp3b2gKsZftlni+GmLot0/F
8pbETzSkq/p9GuB2fb42jAf6ACJYNZ4cJGDYzpweCck0PTbTm7XkO5PvKV2q+Ja1oxkNGuDl+ZMf
frKzZ4o7x2rJwUm/Gclp5G/OjkkXmI/xbx4oHP/J2E68WLb5LpyXA+SidETJxL+PV1g12VuImDZ/
DHyDegOM4FNZt3vmpWvAoZs/JQvVxASAKayzgIPbZ1onpHhPHdinCU9oy/hk9FdjddXOVCxKUoDh
N2ugUMU7ic2OJbCM+p4jJV/f5uYka0P6cfLuk/SGXwxMiu7dp678LJ+AmBinNwY94wDs2RE5nNzi
GFjr/eKiN8CKWi1M4Q5TcwKddUbrtSfA4WlqrAms6obnlR5zaEdzpnYJvsHCHMPBy3aploOHhHjA
/1oTZcN814T33fDmpc+yAqX9pv+tju4zVrQRPZk0kx9srU8D8v2r1+2sHGTtkwciVuaf57x17pMs
/4a3nJ8Z+258k59O/WZfuJ8yZry0i3fhFwwNjDGLyY6gLXXiGZiZotrenEz/jU0igzRZYhhAAMSf
i/i+np8pfzfsFnx53n+wdcawFhg1/mKD6Ozva8SgXP/vfGU1lvjfWOOyggHk2JZpBVAVfk4wQmYP
y0DEqympgwcFUvfRjk6x/Wpk484daAIpZxD5WX4aACAi0EMKLoPk89oyfwk7bhBhOTASucOsqE9x
+FqUr+70d3vNj9fhSzsjKjko5di+GTmcOP9+D0ESMJ+Gia1t4rJx5sjvX5fhRbY2LDfY7lxE6v56
d/OtP9v5I1ASmAE7OED9nD4ZcLiYZ2bTLjTvLPJtMeryJlpjwwyrb9h5eXUT2fQJVekKHbvYr0As
gzoLXwaPfAu0jFV7osceAjEj4ig4iBaR9PAaAO5Fk/68vsin+Lesv8czNRiqvb47o1ST1LCjXoy5
RI6oPEBwOGyoRzkr0Hq+u0UXaUXsKBi9HQLO4qwBFRLxo/4Vnd7dNNcIKb3f/GFX2qfz2eJC8jrH
fP32ulA3MJCh9QCOviAEaPXVno/xhjJ+tYNSmmWYPGcoGWQeEPS0hzNQZZNoi0AXivbFBAgrrPZL
8lUeSfojcV6GhAZC9kjy9/xOYL105VcPkM8UGjfSaM87eUyNHESE1QI95KXVfJ0aa89U287pbYyN
iGVyZi0vjLD0bgdxk3+kK3MeK6SDzLE8sPPNAwTgSV5I8/pgjq/yB2kW/W/x2FV78oIXXu4MHtw+
WOZL1r0ydgyOdFjYvJ5bLENoDykllCR4qMC8iruE4j8jiTqNdRwrNkezPDQrD0a7LGhNG8OYLQNe
Di9827TpUNfuC6OI7a70hh/hOXmQRSDMVukUmkenAhEi03sd+Q/5mbwxZNHLijvDm/eYwGXZITzC
t0/VPinohXO9T2NsF3mqdIZbjzq69ChHgbHVe55N+t3BO6VDfNK+dqCsSdtpjE5Qk68E4Vl0gw5Q
RX4UaVdtkPxd/n1pjeNQAlpaXwGxfgCD4BlfESKGLPwWN3ckeepfZ7M9Ms4yah0XPPoeaJv8v9Ew
r6T/5EkYb/kdmYKzme0O8g/y7o3JkkY8F/NUpgC4s12aj3J2MawdGyH/RCcyallBTpSORp/I2oqd
vIB0g31+lb6R8KXgTDFZbXlt7Week1nCICz+K3qinNIvLCyZHFXO3KVJheUcYoh+BbV+Rw7zm468
zCtH39ReN821c2aWTLzHRcLiYWGOyBfrFsegfoYaIA2eehkcsCVIHjGhgpDZV75urqBNYXAAR1lY
mmxG0kIaO9DDIoDKm2zBq5xfpdlJ9FLbNrxGRgfClgyPGe5NHhN6g2xeMtNK1rB8yzK2x7MH3DuJ
j1ZKDc55qcVTpb/2pvIgG6+8q6mAcMrFPGNY6dWwKQ+yomTmdGha09gSeRk6tnNYNdXJmPkAw7GW
zH5OU6dNrubKvGJZGOgr2AwYm4o8VY0s/Dl0Dqx1k52CcTHIDpThO1pSUNWFC+6ML9IA+c4G1ox8
n5u9xsDuM0beg67bhfHNSPyZktKgZAPxGc1cug3JXiwYQO9lr3QOK0MegqQcASRpfjrOinUVyLOM
rB15GRsg0GpsE9krsqO+4e9mkgTyTbIpyaSmSsbkeTm7CDRh2S37VZx8K4erghq3dKa0lubLC535
ENq/mdz05QU515hGWHXKtrNV72lVCqiIazE5kpMcd7JDMbl640UUz2QAmEfSlYb9GpXWnjOIVCxL
xznI2hm3l4VNI5y6ozRTTqk6MIGLWTpn4qg5hkF1kL6XoWEnstmCk+a9PKqMF6si4lyQX5CTttIp
JGPeYV8gGyrtEvZsYLdH6DmIEEjHF6eZtKeMo8MxbXGGeO01s4CHa1x3F9rUe6OvufGUOd0xASMm
jZIPjshtsUbk13N0n7kPUYxG/ek425acDBEPIn0tB5iLWtIGSMQsHbEbOGwciMDMD3RtCWJJelvO
C5ljcn7YRIa8JLvi5qP7j6EIszQAQp1UewN3n/5L29IFZ/NK5rHMXZmADIG0ZuWHZBOM2ACl5zOk
WLr+RfbIkH5Gu2/fViVpD/q8cA70zLUcn/ygDgcdJVsnp0TnXvZhObouh8ZIuCqHsrcwKJwzur/y
Nzkql4UzlrUrp1HavbLu5LxmM+OjBqLts0enW3J0xk0Fqe2lYCmz+a09aEwWNr0vX80LyfLK/2Ve
BiwIWRTy98bjte51ZZUnDk1MnMPsoy5EbLrNxf4T08fjh84nmUucXvLLEiZk7E4yzeWIlgeRfa0Y
EZFiH5MznB+T0WHAbLpbNo6/joj+5LYXmijPwTpDpMmJfsqAFnMJSWfktkdvsGz5r0weGQx6Qk65
v/65P4tNSeiTSAvdgOv3zzGf26ZJOGWX35PDPeFqQ2+yTciAETHI9jz8P+rOLEluJMm2K0IJRjPg
1+fZPUYPxg+EySAxzzBMu3lreRt7B54tUpV81VnSny0liYogI+juBoOZmqrec3OP6R6uoEBY464A
0DQvt25xZY1itZijKKYDd2vkyfrF2Pz9m3T+3aAIYmfaLam1WY/0wb8kyAeEF71nBwMsMXq7aAqf
t8k5OOOd6kQMDd3ujNT8jufQdX7OCEDmLxlFZgFNGwRULxNyWLb0eY17rHdjOgcsrDl/hhhIbBcN
c3j+daBqn/NiNq+nVfDdc46Zhr0GagxIOQ4TgKV+fjLnLbDK6vUcg+D5u5ijj5R1tGav6PNPh+B+
eJ5nyvyHdArNT1bQ8vgycWpoV38/UL+VRx4RPHW1OYMuDd0yfndYN0MEt3qAs/vcDDl/fjZ9nqc5
EGnjaNvV31S5YC93phMbErHBHFnMa7MgjJnXhPlrynOP/y8ZYHYgD5FoRjfcvK3Oi9S8EcxhF+Mq
SbTzIP39h6DF4f9PsfApXDk/BNJz7d/YgHi+W6oTdr+YHzbuNm81Mr7l7lbKRyzLXQ/Vdh5RgrD5
U2rzMiw/aYJdzKEc4e4cCfFjRG/llyafVUDQxg8SLc8xgKwJzNjT5iCP8xQvY47gjMzPedVwGqj8
LLhT8JI34cbqGgSYn/OP9+Jzvs99xn1mbOb/5l1kfmx4IXOwV3LkaMLqQ1Q1Rx/z38xRA/Nr3mZ6
3sUce7FdgHl9hAnz3vvYl9hQ0uSVtqFBx+yeZmYig0Jq6zlamgPjWRWa+6z59GwTnz8+NT82B9hE
eMw6viLk49BUr+dJOG/Bc7wwxxWPkfpzwZpDNxMBlqaxbfwZ9FniQolh3vDmIGKeuHPg0GbZao6y
5r113hTnvZQ03aJNvmojZHv+5HGfj1JsnFjTLeYzTMvnm59BjT7w+T9P4usG0IzcQUeKmIPW/C+z
5s6rh68jrv2cV995K6NBbX4/yFmpvVGJu83PifU8xwXznjQ7CvHXBIBFjKuBdZp3Nn6dasNa15/Z
qefP6DD6/KEWvczRyXwvezfZzZ9qjiZ4eZbQ+fbP+we/8vfT9t9NWqkLR5DAnMsK5m+HZ19ZduLD
v2dOznE6BPA5+JkjCD4qr/x4uf9RAvw/prbvURKVP7+i77/nt/+SL//fkgBnxP/7BPg6Tf/v/2n+
kv7m5/9Mf5veP4Q9t4kIPK5dMIf0ivyZ/Ta8f1hse5ZO4wZtViSz/5n8Nv4hHaada9Ac47IKwYL9
r+S3Zf8DWxGa/CwJKdEBMPw/Sn7/tfIqTcPlTUlAwPCYyRCJ35Y72+qMjJhCY+8dF2kkptXkWPUz
PZCofMDF5e2QrEMfUrExYjTgdjZxPtqs2hmY1T578zCkLWFOeK0MMaxqitXwVYZyF5YmlbW7nEZ5
+ZfB/Tdp6d/aAf580wwmuSKWqnkg/jrdc4DeVCRLav40xK0BQ1ytHO/RYMyIXpGZatYa+Za1stye
jD3+u8UgCrq61O4/vJF/N3qu63r0cTB+pvPbc2fpVeDh2UtKPJmiVQLmewnFt95MrR6RKrJ3shK/
vB5UlOYF7ToHurJyvOk/lM/nsOyfKb4/h4PK/Ry02fbcB/TX4fBDv2/wZwzoGh0pU1fluve1c+3A
g7CzwP5PHQNyBhH/6+uZJvk5/kfTIjNHd34b/o7qtZ+YeC01hqUuJfyDzre/a119rbU2WeNObwMA
DMQrRo+0lgbjH6Ye+6cJw+cjWdciFfoBc8B7KFcqLOKjH5pn+k5Q4KYEOIKaz9pMR32X9GgGq7j5
KtBslI1h7A3NMXeA7zk/TiOqxei506t0XydtexxK711Xg3bIqyqgakjI3sZx9KJXHITNTByjkrK6
1lwwAt70XaU2anZZMKDanwB31BhpHIsae+iXLJvG176V8AYsd924oX9yUu+9Vb29So3shjXLwspS
b1Yg6iC6s2gVCpqvaiNw1o3f/VJVMRzM5jlm7s160m0fmsHZj2Nja+Y9CrEhxzsNPlMjw5c21nLe
1+QQl/nJAarJkogTuaXpnBEv7SE5tPveGXZg79NlL7N+l6YW8uCadJQ/TpfMRlOfVIm3TXXr0vZD
v3GMWaqW6Gsb7eQQHhuqxwM2EBRP8mCD/blcDSJ4hUv1mtrb3rXDrWNXn1NN70cinbsP3ctLm/Sz
xL9hKXoRrIiz89mDDuBWgNQLrmEHXwJJaKKqZK+blX225XhsLS8/yCCYVrKJ86szlDfNzaJtW9jN
wSvVbnDH8Qi6bNpbsn0bhOYfvdq/+IUWbowRMQoqpp4Q2MkuwsOMItFd89DcjXJU76WiuTo04b7T
TfzSSqihYYGFTejV7tpt69eCg9tl6ErzWGjmUdZjvA0so98mjQf5SfnRxtLRozrSCbd2zDZu4s+8
6fLS3dIZ8ZGZ3cjrO798L+sOVO8RobhFt5uBRxS2jVXnezWKVy52r33YhqKI4VYHnZ6epaEBotAl
gjBtLLz/cFQy/rrDz81aNku0ya5g8YhTLv3rM25ZaWwnY4PZahIOh8EMTyoKyQnHxqsvy+99PHUn
VcVyrUzXwjws2tdm4F89+J4iF2pd9CSWlEFSw4n6da8yj851yCB/vyD+tXX4z3fpmrST6sBkdajt
f32XfpbKAS1SQYcAzmNIEZHQsX7R/VsUJ+RYFFgyLFz+/kXdeZX963pEgZgtVBiwvIVhz2P3Lye0
VCBFr7TMx5nEeQ0xF2+qHBedxCt3RVDhvhDaM75PXxilUy41PYiQojbeefLMn/jLl2vK4t2mjZ1T
XE/lUYQlMz2L2L6EU1qLTiX1ocYLafK76W656rlA2vvEQUx7yqLmZsYDpDxd5Du9B3Xa+9Mhitp0
I5OeCktHfah2IrEes2F8flywHd/gy9hcZVohAC1bXN8694S2o9x1mRssWRlI205f1jg4cErT/Lmj
SxciEXFdM35rlFkv0rYLtwMLyKYPivGzKehIIiB7H2MdzHuJ9zvY7X014Ftn1GZ/9GL3XcaFRsux
1+xz18jOCeCHjd1n7pOPhmRZjKmzSsfeWcdDn+5BeNjralTqEzcAAt3Mevet3Npz74ny5z93VLOL
GkO8wf8tD2FLr/bf31nj953NNKnMzLEJrsZM+t/j2qRTGUUtA/pDY236qFB3gREKUmkaRaYsXGNZ
nT9nAbiLRgbmrR7RDRa9b++pvNu0P23tPE+X5gjWDWCI+fL3b4/g7ffHkvdGwkSXtOEKgJ+/V5As
mnNCHzMjFKzRuu1s94QyJz1g8bepWeNYcGGsLXsr87cIzFFc2cG9jfPopLVAYWSzC/LCOjwudThY
h1zSZl3pKM38Cc/2saLa6iaYCBbPTlOQpc/98E2aXYRwochOU4r1tMAhGavPlGMQm5pXVskbCIdh
m2Woe4vrqLLyGJmOhr+iOatBc3sZFMU2Hq365LfI50ovcjZ2PsVLExzYWxXv8RCqj75Z0M1M0d8+
mlm9iqE07h/fPS61E2DipVh9/dy2lkVAq05cpvqrH7K/2tgLQVRM5IbzIDV5uJnIjEQGGFq2K2Vm
2XMuZ4LkoA6GXZgrBzhjo0R+x33ms5074QOUTAdlyO4U6uD9BqdDScLOt6SL0bvng/sDs+jhKxLh
UqSadYdmMxxLemiX9M9bdzG1AIMw9IQl0zzVjo5QqK/GZQ9i4C2Xf2ids5N5s25xL3+uYuZ64nn+
XihfHAVGSoeoKr4c4KhbrfCNnR35+Qo0oAktml/AIdXYGhF7oMjKah1Wgb3SK2MZjyAqaQ11rmNp
byMBVZPyv3F8fKUXd9SS9bEsRbQp3Mre0iyjMRrK3dH5AqrBAiTR1oFJ+pwmWoF/4Isv1Lkg8gny
CB+mNt5nQdPtPbfpVmRoTZzvouhc9SHVENkau3DIfnUkVJE8Y+IIOJTOLXNaDkiSjvpoYYucTuZO
JnF1bsoe16FeSgwfjPBo5O3RrvQBHSKl0GSIvzfz6Zdp392T0v6h+eoJ09/30Mswecvqeu+3vlj2
sYupTJ2ax8dXaBOnxZTp7V27eP6AqrFt+rUWuNyGtrmH8eCcRpOOjSytzGc6c7DMGbzrWEQ0Drcz
+8bDdTIpj41WY482ekN7tjLsIrS8/jm5sj33jcJvIi9hFdvulJPY+BHmiwRg5FcUVJ8BhMKg244K
8S2cKPuCyMmk3RvWnSindJlj2+YOt8FNCM2WdmDBnnAc4BleflUGaK58fLKasfgDAQQ6v2aqbyVN
46dQAlx7/IVJmlsWmyEU1pNRG95Ka4tkidGrvcZkjRrU3oWZvhoKxIIQuzycf1uklR0VEt+IokOa
RwNazGncVE4qd0GN0LzSfOPFwDoKv7LJWtOV568rF8VZj2p2o9HkzACkbrIY69zYpoETb7o692H/
9M6SVs3gqhGZtWM3/ZxmfB408Ve/0/XjZKbBUigA5qKYxSm9219b68JZ0Lg8vkk706aki/VFiDXK
pYsSZ9+HMU4eeX7rHWVfkgFzELP25LKxbaRJZqbv9K4cj7omx4PCEAFNjNhlZUDGxx+6Q1eHWCu1
IzarpoBzr7vFrgyJBbQhSC84GwUr32dm2rEU68xsn/LAIlWCKpYlW+30skKaySmBIDuvNmVBVr0X
RvoLvmOj3PXgePYexOJHOCTyHHcQIvRg60QZ7YpJXX3b8HGTE1CItw5rryPFu/+6pD1HQWqhzQrr
22vEye3ZivP2alv5O4no7LtgfVloqZrlOl24qmOrOjYuj5znamdmSfFiGyUcDnI6alOVzriufJop
nLT1TkkhP/XIMR2K6+OmTdpiH0nnOiUGJQy0QudUoLgzLcgOgshsgby0X04usowyZJfHkEPTpToM
sjqGlRXt4Gv+etyD0uFo4XGPVyV82Sd8sXZJsUkG6X6ABgH3VlfBeuhNfOyT8dhgOa815ntH0oEw
kUub0m6TYK+w0HtkhrhHO9tqCAsqe9K+pDjTj6mQwCSSeM9zaqxL7sLeLqkZcYNIOo/NMrewL+kh
pq6kkVUAQcvmA8rIBi/j57iWs9qjtO5uXrykDVLE1rawj+I2U1HX9gkUmKCblp3Z6+95JbHN8sZr
48joWnvDrW00B+5NAEoPzX6HL8Vb6E0Hzw2LddHoGA1iAA8LggsmhAiiy7vud+bdn+qzBESiacZ0
zOiq2ha6mDb4R/6gXpJ/1wt1lezI1/4Rr8dI1DTq9kbrdacojSvkpIVYt3ncnywPk2K3TJ7YCxDZ
GWLZmP6A2CDTVsxbSBHYBaDVbPcyEhwEm25tFEb9YmNfEGO7+EQjKq2xHHk3Es+0I9tGeRzSxtlM
Hjr3sA9pcnW82yjCc2LAp5iqaTplE3nQTgY4NZfpT9K9pxQHtHUQkrnw06o9qj65m1pVswgPaXwK
xjHat0P7IaLphxV11keU4cztqWLj1NSuwaOHT35QwmQNS38VM3a0pcfUaGuw1xjSwqh3CuPcjliv
WQpJUsThe8bPIc2JwoWRy/QcJe6BqKvfyxyKclVC1vDc6LvvoIdHGJE/53F71etYXky9y9bdAIvN
SHE9bZ2Kbal8LyOn/Iy06gndDwZS4NoPkv7kZVcMa6vR1NEberDQrSe2hYE4NBXaPm3wmijrEB9X
aixI7qqXcd6mhaMd4+EeBtL9ngCeNaOqfKrThiMpz0vqyOY4qro5I9aFXlOMmyZq3Y1X1/qJJEG/
CBu652zf5WgKwLAbB5o07cxfO1WwytPc3VRVmh/aDHfzh7K8CEN1awvpHTSrNLgT5lbVdv1uld8j
N7Zemk4BBy088YTzebUQmDqrVuPoZ5Nzj+rJvYSOB9OF5/KPuiuXImhYKvupX9coHddjHodvwjdu
rcRW0EqxlKPcEzMi5axvnTQyA5V9cv32NYpGlhTOIN2C9vkRm5BkQqUeHWiZNX6UNvJaSVoZrWZ/
0MM+Popm3KikqU7U0IJbV9vatbGfmIPmx2iDjkwl8YTvaTdkx9rVLp/hKR7K3NO3AtcF2al8XdJ1
bU40LRR5SEG6UnsQYt3KHH2xCdRUHmDZfaXWFB6tZsh2teLEpU9jfC1i2hps1oEzvLjhBRHfuXIF
Z4aChgVOLvFRrx3kCFGRbrqKdnrhtu7FHrlDiG3i3ZCHwzmjDWVE5txCqENxosdL3ZiRqAYG8OT+
o0M3FcO11RKLAlzjUSlJR04CeUHvRpZeciLeu/hWTbK8u00yXKZEYJatDr2B0GqtNVa3bQaE6FQ9
f4rSKC5p4TEd6ufAU8bxnxfZRP4OH71rjKZ8XRmTDhVcvQWhwJ7drrVlkfUeQuL8KzEGn9Aph9Dj
Vp8whBogIVp3sdrum3BI5VQ2Ofi2wE6rp9X59ri4mnuwo9TlPJaY12r4BIAI0Q/C3TVW4Y/BNNDB
9olP7Gjs2tCxDxbzCjmjAreCP1HGY/yU6BiZRr76Q8vqZuc02i+f5MANEvGXYef0I2pRja9GXe9U
bkKJqgMIYGMJTryuK3/h6R1EOwof6aDENqtc/LWjwD5rBqXYcPCmS+to9ICQ7D0j71dLExWE5zSb
vCjECcul+CnT6aWpf7oGTWa8Jz9jswuCG+k5fJg7oW3Zfq1j3Ok2KeP8MzQ4hmsWfipBKauVO3eO
BCOKYGkn5Sruk9uo1bwfM1FnObXtc4c24zGYfR+KgyO1G+yw4Mp+RktoHwOVwQUnpLsrjqZiPUCD
4O1iYKfqwTmGtTiPFqGUZRsf7mC0a5qSu0PStdYmNgMHizSLNlc5qUfPcXsbCvAJyDCWRvw1Yc65
yb0GdqmCi5i0WXHA3SD8po51EE+XsMK7YRqK7lhFDIP8ZY6Vd7WRx0KsmQZa0tzhZBXI38XMs7Na
8UwLkYCt/IUhlnOhjr+BwEoZ2fRoDbBM9hIZiu9xR7DbLH0yvN+iwtBXVglKukmpdxWBqG+Py5w5
9Y2sPdlN4R2FY52aQTVXmj+Ka4fvYeFvOKW9qKqc3p1pP8uW1j0+bLQUBebB0Czj0MxfNYjWMPxG
iUyxcavitLqVtLr+eQmr+Ij8qb1WHWovvYzVujaEtpm6DFuh7lYOAt1QU6q9NYjvQESSD69/n4Lc
ChHNFJtAkEJQKWhAOI/Q62na3lUeL6gEeTFYyfmXZV+tqAre6qobV2ZeqacozpHPNnhM593k0SdM
piFuXbGqBjAwBsf4TVPpGc7Wxksy52Am3f4WFrQOt1AVNrINwzN0J+Yqu0MVD9apwkhpreypeycQ
/9RsDoOresrFPSONtmkHPdk+vu2h3LOY+s6l7Sr3WBTBayBrdoTAKJaqgsERiZpetjSlbQ6DOJHV
b2XSxZQbSkqiZYtBj5byGEDBbg4Rvrix2TdXT4r0igFyl7jHKJXyOIbZTxnDBwYF/GOG0TWhzzkl
ScJj52FLPgf+q8p0aU4p+nNBZmGmjhIf2oV94Kk2CWR06+rZVUWbN+dVzm8e3eJUmntyIaupzJ1X
w9S+64KtRtBjp/Q03foyC9Ym5HqaSgmh3Db8Mumn3MksbvAltfONM2XeS0Xqqp/K+r3y4+HGjb1K
w6wxeq4Bnw0cCB9/SWbWQ928CgZHv9tjhf2KiO5ZHOy0JHYPIHDcQ5N42bp/aHWE012ckTZoVEQ/
uibRZ8wJh+Q4I2NB0389acaV9Hd4oPcXb3AVYas026BOUe8cWjCmVFbgCWUJwLrBqU8lac7XGtYW
3jietbX9tLmm4dTscPOj1Jlm3TGyxmAdYYDy0TbjwrPD5xae6ik2pnDnyUF+VXTprJMCRGWk4le7
H8tzN+XRpsldbRlnjrx1VufenCKPD6Lk57Wxw2o7r6urTe6yc8Fpd2Hg7yXz6qxVv+LYP4YiNjfS
a50nH1+hGRLIAS1MrMPj0rR+t5NuuO8L13+aKlwz59+hInfgDn+ElAJ200ACwOn0eKTbclr2ZBUX
8dhV1NEqoifIZteedOEjA02aBR/sGkS0qXxWe428RarRPhyTt8P/L1p6MuxeglB1LzWogjRR+9xO
43ezVhYtb4EF2dAUoO1k9lppYvbvaO5ljP63QoK74BDQ9bXzM07WbqKin8YQdosqSMWLNoXjJsfD
Xgvajo2kPVZFZuywan8aSv+n9F0NQI6TPY8Bicts2BhJydlXUQMUdvvEko9FoM18fWrzPoShxT88
djo4IohbR0z++qNr9RxqOk/sRTDgCWL6zQfEUYIC99PypxCdOSjuBtnkugFIvuyUrA+9Ng0bt0JG
oafGc6+i6Z61GfF3XU2nAMbRshB6uq0dyLnCr8W1CbXZ6DELd7E2vhlTbW87cvrQo62IHUQ59tFz
uhCVRjAS5Xjeys/daJ3OMXbYtS+a6Z+tMS8B53MZkhIGe5vab0Ylxw+XB48Ex5TfhpwDRQEV8zOK
4y+HdjaLfwIMaaROdajV5zSCZqaDpK5Gl4uOKNSoi63lsSvWuKnjTQk+eVqT4AP52YTGVvqOcxRd
GK/LaPzC0qLc+oXePyGU5VSSlnii1+pCXVddhNTUhcTEtHJ6Oz0PXszhNWiH19ErnrXOfq3H3r4J
oKqvdDGtzEyb7lXP+bCoy+XUWhHC7iA+xa3OGSRXzOjhEjWdfsxCdmTisc9e6+TJ0WS2jlz9GyNg
vMCvDpXXn9OWB9k2+vAaljK8KniTVa5n0OGyHdSM/t2eXb5IJP+CZ7g2Q9cN6bZ8G4YvMp1/SG0Q
W0ObAkQHqBYvcr6Qs2esPI5bJMb6nGAs1s16i0V6solReG11R2tXCSvAoQqt8aOM6NRtPR/21qUL
huIS12l3DqzvTV9lP/zRnhatPkU33XhK2tR5oYgPWlIX+8o1sHbDecuay041RW2UHJPc9Vkur03g
yWtrdvHB5Xg8T+iaxx/EPXizxm84JjnppRZ9eXCr5LtuxM1TFQi1gdSQ8Dx8tqpw3oYg2YSV4RwR
ssM8C4c1/UDWndrPa5n28hZTrIcjxZhIssBHapaYz8Zuu04G4Bdw9cU6jVNnX47Ijb3AJSNZsb0V
yBvn71AG/2jypoHBacv16EzuPeRHFwKOIfGljXlbUtAo02jG2dPkcOefSiI6aZD945XpN5swIvtk
16QNElNFkNcCY8voOrS3mDnubHW5UAqokTHSPRNq2rT3RR+fGj9n6hgDepO5J6bOfohO05aA8pyz
naUfoUlVxpuAStNGTK/wWJNQqXKpzmbWdWfkmMUhUtCqOuUSjE7tsgAosO5bN1tAZ7bWqeUE+3n0
Si8HrjkPYTu63zVtSF61Pm/vvrSf2iImi/t4UOYLMkq2AoAdB2KYZTIUxU/TbYMFDmLZG7C3dBPa
4Q/6fI1dbk7FbujdH5mBF3ofKvfDrWa7Y01LDrKBSOWK6OKkuXHJjRjBlT1bXyQJq/9gU9KuGp1U
XxiclZYOdwv4Ejvuug4+fdVjI0YxHUeXwT7qvKAb9/3FocSxpjOdOoIKoXa5wSHzIohWdr9J5Ui8
GHE27u7SoMZNMak9Pr6Khzw+wiM0WM2ZQJa5GPAIQYOoaU996SfnagwvmkW3FQAOjQhRGCsO+NV5
iHJai01/k+WG9d5m9asLHO5ZDJE4Z1PhU6+PsrUg1QrmgAjW1Ln7hhGKV4uyywrjuZvujM6rRFOQ
5DOYiv6RF27gu9HZ+jtkynCB3CqgueorrxMbVV9oXaYUhHXigWoI3OLdGijItEGq5g0Wl6IKjRTu
D0vlu1+EdNqrQwvBJnCb/FAAHaPRPSdjYVrZxuSsyIyQVGkHBY7P1V4NxPd4YtR6T7CfZe6mFvio
eL3T3HUk1B4HZHRFZ2tofVRYQXuLwG3nMtGevCD4w8Qt4CDC0b/myn7P7J5oPyYftihHeOdN7J31
3AgIE0INrJr0tzDZw1cPILkd8HFCr+v346T4o767a6Z678B/ngCzdK9RkqwDqITLkhX4o5a5d/H9
SH9NU9raPFUNx8e3BvTCVV1nYAxl/hSakX52MEnY1EGIlRdotGjOyz4uqe3jX2uJNTcG0QCIX5sm
0Shcp8yGnTvZIwFr/ZmSMdva+PG9BT6ZH2UVbOMVneKF03BSmXPOXiPR+2MILYKiu/VZk58owBEg
6667M+Ieh3nXw+vVGZ97M9xR8rbX7ZQl36auowY3W6/CwTskUddvwzjFUqmy3Vug64A1MQrYxDAO
z7wPurWzZNFMRfbcSw8tnaZ7u7QlCUVhZx10GAq1xCh+EQDSi4tTA39jAZbA3FKAHW8NOdGFaYyv
SZCYL0Q3a4dQFAwhPXf1WG7hC9Bci8DxuUrd9tSw8Fv9tBcy1i5ZpJLT4JgfWSPbU9KPJIv6z8c3
4Cbu09Dtps4yjo+LZtNNWFZ6daA0dS7cKP1mh/a7n+Q3heKx1Ar1ZAwkQYdxXcau++ZnIfJHAMFM
tzoEAGKb3S726C9ny6CCq2neIR2baOcTwxS5yN6D3rKWZqkAMBAjnHuhfeS+fo0KK/oKwumKjv7T
sUI6L2PnV0FS4sRJyV56U+C/W+4v3EKZNtqgoj1e7GTr0giLQ8MWz/QqGJSOzOEgBvoQWlVN+8qW
/qIaaueFs5BYNd3Yb7zizXOL9Fmf9Pplqh0o5WqqNknjVi96Yut4fRaSslu+yfu+O1lzcB2ZHGWC
+RLx50HgRlvfz4x9I2ZLngHVqFNG9dktSKoK+ZyIuLmOQVdQv+bnwSh4CxUjlRzbMti1re8c4LhM
x9DKPRIpnr5oGXgCmdh6k3VLUbJowG6SiDYlG0/sFncQOd46spgoKooMehlt/VTr0tnlZXUW9Lm2
xBOEwfXBF5y4mixNL1b12cWof4WSn5UtwhdnDhhq4RKyKjM5OH3irbKSHGLlBuLwuDhtQkc1tsyr
x290PpOxgMQ7IHkY2PqTrAiwEs28FRvPR2WM1RYEJ0c8ND0HFczRdnInp5heJEgjBruEfj2GxUUV
0jxr8s80Nna1O02k1tm3Wu3J1HWca6pY7DNqbdATnBGwHZJTwozyKUqsPWWh6Q8tTzgHSVtcc8uJ
TsFE53NFoX7BIX0gNWfrz/TCFKRVPGsj1U+y9uMBAHcXYok6bp083ytVY25sx2cDRe4x1Mab1RjT
WildALlw1Teln/2mj4hwLOwbai/d6VgvLOJg0m9U/Se8Q/WzFUbBFmRNS5eToW6hm+0eFehuiOKD
AWhbVpiZZZ2+rbOR6jTn4pMWGCxjJt1dNo4VF781dHQNhEEYEK28xHzNwAh/R5NwxE2UeV2qFdFZ
9S1T2qnNeSprJsahNdsM557OaFF1y+kg5Oit9R6Bc+P2AXn+mjhXG06CBOSm4ORxKLuyobZQJcvB
KNutyqcJA8G6ubYJ57yHcUCjjBstXNFG01sfD0znTT4KyV5FOhkn1wNj9LPFLssaDPsa6OVOOc6H
Hc+kk4L+M54Elk19LJe+n3ds4kVxEX531uNCLbJRvjy2DpezN3hLZ2VwljpYiMTIIY0Ubmme3MWD
H64yUrCX0TZejaBV+8d3fm3eY5b6E6xNMnFVkHz8+RXujcZQmzfPpdFobFtwlIH0UQZU2y70Yhb7
MvxSic2rtcOBqky+omKT31iz1bIbqXtb2BaruUYFprU3ZHZq53ulIr/bS6guirr5u2FY4Qm4vL7Q
JKXHKrOo5stGreyWSp8X80wkmLc0qL7WPRl8UlHlH7Ua+4Pj28WtMg6P9KYlHdp+WpuKd+G8Y+Xw
jmIPLJKJKWTFuALklb0nLt1Q6DDZWQ3LRIpj6kQHGfMkqjbXj2mKJXWd6Ol76qCinuLI/2b20WfE
8YdoeELzxPlnO/AxN56YpmtuK3D+nfGc97Z5S6vaf4vLZ2IiZ12WIY0YVhxdCOmREvVDiniLb4tg
cnet7tpbY5yMF5anX0Oe2WvPCKeVcm3cs1XcfQNMD7ggnf6oJjGBj03yC8gbG7E76pzJNLQ97icc
KTEFu/nsDquoMsNLE7TXWnXdpUczuZKivUk5DltIg+UqKcxgXQ+mv+oD3zo9Lg5CilOkBzWizep7
Mih/N5QWB1dOTNtuMGI84Ro6+yISgY9vqyHZeXgTxFr30kZJBgrAuPee3i+TQI5Ldw7HI/jdn32Z
E2jVyb6L3ewm/eEbxXf/8P9IOq/duJEsDD8RAeZwy85JOVk3hCRbxVjMVSSffj/OAjNae+y11d1k
8Zw/Vm0tiVC1Lv7Sz49D4c6PLkBs4zO4R1F/N5VIMcoyqA4UXLdbDskhDoKluEbrl6yqzF3SGQNa
jyUhFfbm59C8WoynteHv9v8vDbE8dZdzww5B+xABz5RmQQRpqvRdUgY71wr0gRLkcW/PXrsbWst+
mglZXhP2NRBeRF6NNK1PU9Sv7RKN95ad/PhUBd9y9B5bi5AlGoKaF7cIrok5tPf//WxsJGIKI3c3
2g3n82LTHj3YI5S465RxFgxy7y6zf/7vSymGDyKB07PSWf5k2PNyEBTLbwavR80WVvT7jMM0rcWQ
2ZNbjflTMiwXTSFVoKvXQSrwWjD0e5XBvBmlTPaEoqRnbbIi1KapO7YdjBvN/CyjJXxeIEdjl537
hIwhfIbZc47ZQNlhJ5pjnobO1Vps9ewsqAtc6f9bBmUdVWYYsMu08smCBqKmG8o3oyT5AXHL+A3L
dKrxfcxyKmETmcHo0Uhv//3ovy91sogbm8orZohoLz21NzUd3UWJe6IwnyjrAPOQoj4MeSr+jUXx
7IyMGKGF5ymhQRHaolHkGTQA737FXc7P/vvvZRKYuCdUuMnQNz2l7JhHo6MpR3nyJujRi7UhTUos
12jc0WvoACDiNMldnMmSYgjCXjQhsOEzhmnrKlKtnxS3H5VhN9lK4wQTxhOGNoZANf8C/CBmbkxb
hrrwCj6HSM8ULq1LS3JcCFk9LAPk96jvUsLCD8ppMZk2laB7HWlf3y8KwWp41XyEN9snpr8fFgF/
OxtXGcl+3/jluBFJQ9hqBWmxhxT7m7RrZUMSpseSpocLkD6cykC5t/LyaT8Gg47Rl4xXd/1CTrm5
cyaFE6ZzKT2ts5NP6xXvAdiWhc2FVm2n7jgZqMgFmfP2YZ+0d6W1Fi5Uzb2jOencDhRFp9NHN4Tq
/N+VBT9/qlK+4TnlNiP/iLyE/37IukbwpBlEcp/3Dpd3k334XKzHmfzYWxUY9kHWfMb//SmA5ePB
e24vNa2DMGyASRunnpzjfz9fIhhx7cK0a9Pg3HOb+a0Y3JcQPfhZqBlKax6Km0ehZdyriRQcpoNK
+uQYhvhpegWpR7FeYMW+DM/ai44t5H8xip1CWxM3nnqKeCIGaKCN4QAJAYRQnAqZPhVTdS9QS4cC
ZhbrOr6duEKp1s7WASP1rljISESKXM/BTnXv/QSQsEYoP0ym8V2hrsgrWtqk8ugH+CggZOZZwmcN
JyQcKnLOvgoJ1DbJpMzqTVPPuypQH2hzziRUqjK9txRirDXRIdjIxjuVrrEJ1SUM8fh+ZARxE1zw
S2IufrtzM0bU8o1HbZV87sM/XuI2c927kCLI5ZQOH7X1SX/VAxQgB066s8AvZykuUf3HlQXuBDAT
4kCStN0G+lxl+jzSLVpM38lt6Y4FiXAWGblj2bOmo88CFO6SNy+7rEzkzDuRWrtWPNeHgBltYf1o
iVhBWsXmrbFnhTu1BM99+907kkiWBFhgbdcbD7368br5HJwyi5A/i+O3EnvidONkMmMzSreGHT2E
f7UXUk8DSva6ZK+m9ceusmNfnq3olJgJRnPjgExuk+lHdvZgXM6h+yO/qpm+k+Y2VpLwBmzb8zkc
PgtnuEY+DfR8/DymCTfvf8zuaqIF8J9me9wG7rAlNH8b4Y22521qsKsiUnWgqwevuQljtdMvh0Eb
TKwYvpgaJn88B5ZPZn++mdCILea8SQeY7RIIeET1Zjb1bm4D+kkpMGfRyDj+h6K4ePiPCws/a7cv
U7kZEqIGbZgg1Js9S/wlzTn3eOkOQTBLmp3KaDmgelwz0iHqgDWTguB/0t7z5iWzJMiHJMYvT04w
uaHV3xZwZkzQmLzyOt/kKcinj9ZuKk8omIwI52NaXZ2OFiZlE/2roGpUiGHOZQ1JCDYHnsv9jc+e
spoKrwTC/BNJJWJcNda0l9ylhnP0RwZCT4Wv9lSf5qZ4qOgQCPMMkw53mOaRX/wruFmQQt2BvO3t
zGYtM+LOs/XGOY3z95whXYzE/SLFzWr7L23mB5qWX2cTpkXcxDIcyhMSY058rzhWZW5tWvZKofpT
MQbHNqPqgne0nvM/Ps+0afmHSuzFDNNLOTpPHZlE6Hu+pOLBUk8vZSTsOz6N3WJ/0wsPjcILCmzy
S8Y7tDrbbHIfwmGtz+2LHWUpPvfsWBh3PB/qfc+DXRr1qemMXT0jUkUWoJ18SxbTHimLxs9QPoZ0
/qYB1ooEOC5aIV0U/nN6bmprGyXZLg9Z0GiqptfjefKbU0bteoVeJ0+KuACgK8StTdNNi7bNTym/
K/NzP+UbpbATRXV0Rl1YTZxYiMTP2RQeTAgIEM/lTcClQ69cKpkuRDK1v8QNYWePnE/ZGHwe0y3L
xDU3ljMVgsfABJr2lkcXNXnga656jkgZiQNM5rGpUvKlMTTrI6zeWUTz3uokAqz5DdIYZ8/gHf2G
7E3jzD+G/9WULyrSB9naDxbVpj7O+TWrJSGEoSPzMf2l4AvZlfcwVQESOozEcuSk9m5oDLsYoeMz
eIUwSkp+me2tCbxp6PfCC86lU9HFjeQjRTbKrYVemO4cLF4tbRaCP5V57D3DhTySXuVjQ51tgzAt
Lq7ShYIB4OwxPy1m+ZyU1ocSZKxDZZlGA41CtPcc/C1NYxtOfybvq+7kt17KU1RxW9q0vqEd+BUU
iKpKb0fDuHAL3kNxbnAaAhahSrMOUUuWcvY+L4ZL7Jfaj139UzifBa5gm8pmNTb3tPkaDFrRBQXq
3rUF6QomJnGfk8kbsCSk/V7lbb0dxgSyC7yu5STmss3k3oqAvlW0Dexu18juOwKkPaqlu2qkEsEo
N2Vtg/JCvvRocNrZWFMXKICVN6dGnWOE9Hl0VArLne7trWNX35oTCO33oRfpRjmY41xjn4LicBYX
VvtBDtqBW2XrNvnVCLpjBE1tNDQC1O3VyuVrJ9UDPSfr7X/NLO/BSSkGsOu9QVXRIicwreCuCsx/
pRscivxZKGbnJAWuoV03KTZeEl0KNR9Hx34riu7gBwiip3tUiGEb/mozOgQT9GkfHsi2PViq6jaY
1OKxhlUqpgZdokWoQ4YQpjkttfzt+I6R+8fSE8+i0r/N5O44hTDejfk3VsN62w2rwkfaZ0dET4uF
cDXNKvjabeIQekLtyOImpw4IEM/LtnYcRH4DbLTxZwxKTkXogdFjEM5FHHbqPP+jnwEE5rt9JI/9
zc8yxinOLys7WM5wTpqKSRQAoKIeuKLaHaQtppJ4J4L61DbZj5s616Uloo18cOFT8KdRXpcvEZWZ
3licZNEeCFi/1nYCLY1TX5BYWnecT07hnzl8HwMCvgtWPGEXO5Ctf+yC59ky940Rvimz+0IrWNTw
FsneTIzfwuqvDS5oLxB7b/YfB51vvWU6ls60N13CrdPmrg8NUAwip6KBLsX5r2cPNDn/zk5LmEVJ
mU1EWPBAx6q310F779M42+TUKKOXHDxw/oREYBKQGvuYoO6NS1WhXOgIBbDjtg1ezRkHZn1X+YAe
FZ66BQ+2kV9tDCQ6QZc7B090piDtm3ZjxE0TjZWCEJifKRD+o4nKimvt3reZk/LrKZNEsssreSrr
kR2osaejDcdzsPqLGBt/pzIG2gqmbUtVaApC2RsL32618aOZTlp9IM2YQPKAKrcMGQ7S2+Z7QA8J
krbz8Bro7GR7y77xBjtOunbvafPkecm61BUbPJ43kQdUv377bO9jkWybJjo39muG1znBMdYJuWur
4D1l/iSg7drxRGnGN0mxWC3MU2dke9HS+0WeR993+Bgod83UvS/F04SCZgyogjaCRwTDiKQzlLz9
3mv1pgMXtk0RG4X8HLwI+bNByZSb8KCNjroheYJePmLk6gJEK63PgyIbJXvqg/EiCrQ/ggcexlgk
VqkL7DJkN3MUz66LroXn+dgPLjac8F+ZM4ZYoGQx+ZOgmGg23Nz8nYLmVeDT2o1dM5965CrbpdNf
WvEpL/Bf8GsBurIRl8VTFsrzjOdrS+GCSJmQkqEpD4No1uywrQm5gIDQYQhNoaTxXsSQi+ktCOj3
Xtq7Kmn/FtgANv5U3xdG9thMeOIDIgwFaoRRtsQekk5HN9QhkVZCnesaAm2yL2t+gLLnb+3WzxWq
bVKFGyITjFOYTs3OaRvWkT4GkuIbmUt2iTU0yA361Y7561OOFYzmL77NmmwXC+fxVHJ6zbjV7Ys1
IGKozY8xEq9JJz/MKXwua3I4aRoineA0GRxQA17a7TQj06q9+7wMxnip8wlDJQXyyBY31KVkqOPB
6cmgF13xFy252Lz1wF9rzuRfix6GzZSdIyahbWbh1Jl7mMdqBv/tnAzvWtWi8mbxTEmS5K71CBmn
isKA0Oux7pTBQWI0guUn7nKejR0SaTe2LI1XiUgOH72pXTsazxZBYG3Hf+2676BC4049wdZ2qMQw
aRIzSuGTmBydhD/8NqgbwEgYgNxJ5GeouMnW+8Yi8MaxFIOu7j788jVQBiopulfiiueRTulnCbRJ
DpQaYVzD90gUBoLBbo6t7jo3Vr7NHKffDExfSDgKjp4EHs6EzyJRd+dXUCi71rQPkawY5+fI36RQ
HdsimbYU576tVLKzmNYWRvjPBApOVo76KPnLqNjidYnlwdNsyp7O/2Up9VrFosZDdoVQN2IS0D8l
8AshWKcpYNKdF+/LnLuTY3b3/xFxGSK7ZiEOnXGPCOHP3nHlFikzG4S23uZuvlUdScLZf1FyPo2i
k952KuOWlJ6zWYzhu0abn7h/feqyh+y1SMT9f/8PGOMynoyLK6pz7Vdfo9BP7TxfCXFgMwSqywQR
2paxSh0sNDtZF34YSben8JzDVHAEmt5vMxaklvjHsZxOCDcYsRLvguMlAJNVh87RH5MtZjBb6yXA
7MMvzyGElfs6TgESMpv06dRyGd0M/1jX04ZYYtBCQLuNWVg/0hYvK14X+5bl7jPI2nHo/rbaIycF
AfipRDGVec4ltOZHW76Y07DQ5NXuKKH+MddG8jJ6sA3zHddlFXfYLihHRSI0VOdgxLqD1ZVmHmhR
H42BNglKyprgflb4VNX41KoGO3HkUaAxjnCst3zECpl13NgNeEkLzjvk1cmtE0aD+d2QOtiUkz3B
tKY3L6nXSaTcJlYCVILyrzLlPzUnPUv49Fv7341tNbH2vHHbOcPfwN3TQIIJzzr2Rf5aZvC7kDqf
BWJnlAKIek3HQESW8hQInO+5DMBlh7u8RpMQGZU4l/eBD6k5ljl3Wt7sCnEm2NUgKAV3YOnSISEQ
Z5mquKsd+Qj51MaZ436KnGug6f2NmiAWPcOlbrHYqoJBOeEAqMDxyUxh1nP0+JXX/8yy0TFP4CSu
7QCbB9476JNq187nuvLaywxhETqG3hhWP20MUW9nMopjjMAB/MFWc4spzoGicco9qAuLOJ12kHNO
nNvtexMxvDkJ/RaYiw5JOX9VnvcKb457SP0wh0yb5buDC2brabtNKqNv0/xnpgq23Fwcyrc8alrb
8KjLdOYbw3rTuqzqbf0VSv9tMCf6zBZ1dGYmC2SfxBIvzv3ootaqXoKu35WPmYf9rnU5Yqy04mB8
qfP0j8rGt8h9VD1PTL/6KAqBPkSpOo6IwIxTWWHP7xEkkc8DPf0QGDTZ6749VEv+3g7W2cjA2cGV
iZSDnu8CIkdaOwBHdKjR5V/lFOSEkVwjW+M6pjDCpvzyKM7b5E7a76KcM3leA5h9gBkiAR7GxFv9
U/cWgG6Rs9E0bvFoEtGX6jtNr307lJdlQuCKCMDwps8Jb6WOxtuQhufEbE9eiKogcB+8QewsUR4z
Q75HJoWofqBP1oTjY4Fr1F/2gBdG1XsTpTNhuphLfI/b1hm2CykrK7JAPBtmW68dP7Mqu0kbMqRT
n5ySeleNxZNMfDLJaX7wIlZYlfxJo8AGIMPEOwRkwEQ22bRpePRb96GQ5PSOhvvRcfYNZOiGxh9v
nE9aPTaVcZsa3B25/5xWxneBpszwXpUNAOFYPwkmAe2rfZBAxyeor6cJxLPtYGY7/A3MEM70mlnm
Sx4uVztZSK8prinGxHgyuUbCnI+6WYZjHznbxkRRbOQsqrJxjzqY+Bm3e89DfWLt1oQEEHELDtYQ
HWeCqvsZyZdW812UHjFoKGy9qNI0x5cnWbr2NkOxuGmzH5+c2VhQ87ttpuHNr/t7M1qje/z6w6qX
d5Xehsp/qpgS8V0YDtdKQPDq+opa6VTbPhN/XUti300tbGQ0tJDmgWXJMp6tEgKZdAcg0/6DtQdV
mUMoox7F1kzK01BnIwqqBFqpuzMr6zXrx4/1f5lw34x2BFMCPfP8Zz+q9+NovWHX2iVe+j056lPK
HFmdU+wDAw2J1rSu5vT11foaVeWvwXO/q2qOvGTcTpIV47/XICqsmvXwKBBTkhFsu9NNK55Ryfo+
syQ9i844uYO6D7V5G5z8NIuJzaP67hgYzMl5SGy0r8Ow61ImlQJbPDBnuMRo5rdOy7MTkKzO9ItR
1T8On6wnwJGTBQwLQzkPrWc3G+4dpyCFYr2mQzIjWbjGM3WR8AO1S48fC45jHsP2MRuMZONU5j8I
iHPUyaOB9CYU+ZOftT/MG8BIy+96k/cMXqX54XQMSLPCNS0ztqvyWytx06H1o/KMmOaBKL9iZE9E
KND2h4mVi8GJQIHQBbCuhvuG6y1r5bc1MnIl5SMhD/txAMyylmudRCAZFCd3H9lijRsMUOhs8vSl
pYXW6N2f9Xs0pf2XLocvmeQn4kB+AmKw/YllZLI7spsrC6sMEVOVM26tNNyMFclsqkkRvzK7chAX
f8Ngl3nq6vFxucn00bs+LYz6DtftyVGkxWVjwmilp71yzC23+AFF95kij10tVljO7a24kQ6VHAK8
ieTFKS1ZiIX72bvDxmmwyyh7JBQ0iG7eeknTd86kTgZvWdymMIRmVrGoBnmQBiYEan6pzvE8djfv
fiq6Xws3Ga5a+8Oe4M4IADp0gbPvjQbqxHWmjcsvoV4ACJTjB/1Xv5OH6cHCH7wZOrX2Js175FTT
hlnvohDPwtFdbX+62nmCn9fxHp0U7FiZ2kfPwOdT2kRkKX+4L8HYKWKGYkf7ZkhiR9qEd74JzatZ
+DULCxOM24TXRJF1UZjAa43G5kBKWF0j8aE6LY5aPgWpybnpRnSIdsPuMs3EuStWDnpyvzt3qnZg
AZnly10t3WkzeZW3WyKYD7ddyIXF57Jx2bE3luh6rOiBONF42+loFzWR3jv1RXr9o3RtsiOLBy/t
vmyhkk2Jim8rPnGRu3FCUl5neAgINLoHTW1GX5lxlzGihEH5LSrjsR45iiQoM5K2qhlcYOv7IKO8
fOiJcO6WDbicT1JRdleF+YMeiV3JvRaoy30pytA8jJkO9725VDEVlOF2ntTrGLh2rGur3QVQzLTU
4YLwDP9U08Z4HiszPIhK3aVL4x3SlodJYJE90LrJvgHvo2n6hLWBBamk44dKBEJOuiE7eAiJTdoh
L337ORerM0ExH0QNf5NRGaepzy5iGnMmO6GBTj6X2vxWkat4kvB7rJkyYCrV24Ghzk2Dx9Aie81c
bFJWc+vSuBOhDbQ4wkWhLgfsnGw/21S++JdDsMZhjeNagOuZ0XTnRZDZDixHxO+lJformVjcWoS2
jFhVEvyzwg8ofr65tyj3jI1pqmxjVO6hcmSPt5LEwsCtCNNM3tDhru2qyyFjQT/MpV6hhBCVW9Oh
3kvvnQj9wTiwWTUhmgnYu+YJ5IqC1X7+N0jSflK4ZxO0l7e13Kgm1FR+k/fcGmvdd/6L1u3cSnnM
CnqASjwbFHDz3O0nSvRobh4JColtqvTMCp9GK1+d2TszbbOLu229S5a7PLGNw2DM5742EW4V85tY
ojmeirMaGXxkytJl9M0TulJkbbjMWi7E2PT0a4cTiieEYmxZAxaYq/E2+ofCLk7CZvEyPPIqJ1ZR
iSeHZoBNCpWKOJyRSkpzN9a4jpRMjjRloMIv3zWCfbwj1rsPf+ySbxAJyr+deSZ7mOwA6ME1xn9i
S3FHHdsJS1Gvt7RBQqH5J9kkV1Chm4VOu1kCsXnwFVUKQ1V8Dcl8ts304jvpvjLh853+scbTljjh
tV2tP/zlllpRBHA3b1zlrv5AGboHqETY6d7niejQPolS8VwCJ6j7VPW08RZUbaBAgyY5Tzro0IJh
60kLa5tb/ge2+u8wG34ZD/9EWf6Nn2DjYVLMMmiLDHpMzVQGSPNvwGsjwLc8jyNiP7k0mOuB2kwb
j1GFajEYW1BDTJ8a+QfJAA8tqtPNsGxWwdn2v1/NLOsHUK2NMV6KAQasExDsFfUiqCL9ra8U2Lo+
+yLDjYUgc1kfTjIQHEvWK9rRb5Oirq3InJPf5V+hoCI9VH/I6D5aLUH3xrIzje4FQdnBZU5UU39r
HeIZi+U9L8Z3t2u3GdsjXlZ2c9ZtdMzTc0cN5FZOOWlO+bkCROQ20J8B/asJrgGbgEwePdhu65S8
Xlj6jaqIns7wGcWsDZHArOs/VzLzCWrc4gk1477FnVxzq1h992yTHwvwPl+z0JOgJvqh70kFtxZ+
e3mqVfFcyOrVtREnGusbqB0U7Tx/ySiQHL3ZV7lYsMBoOnFa5o+LLB+HwX5L3OUYeu3DYtG7PdrX
pjC5gO0eY1SNDwL23tf8kQS3v83+j63GKO6G4KVvUgQ5JXyLGxmkVDiXhHsuIRksAVMd+3HNVr5v
6onHqphvA0VVRNYTu5Xy0sqnXo/ndkgugEUoF96ighLgEq+NlwVvnv5sluze8euL4bYvjZRXW2Dh
bsa9oRfeDN2JTRCoL9cZP8n2YffLgWI6I9rNIWiREWYLbOPw0JsTRDlDLbkewcqmGW34wBTBPT6k
+HhLIrvb+8W1h43IzbcOHW3kWVssbgNJI0zHWcIQO91o6htj49MtGfRqvCVA5DHFKEj7ubP9xmMO
m5I/eUjamPXo6HKNP40kc2s1x+Ef6YLFk30dsB9yt2UzODgX90qxteRloo+F2wOd65OnvOaYlhMR
7Pl0bqPgEavOr9U2tyGcf4ijwecdvOT9GizpeKhjR+cYpOis3TnPMKnQRxa0r7minmZYP03Pomus
a4s33RdwKhwAccgJB8itcfEEzQvu7M+RKNBTk6HESYjYErO57PJkR6xhuMPgmcRkBB37Jr95jOB7
KwwP9ZxebAdEaRnYkchmXdprye2fd1gLKOmatsRRgIHsQ5HcTYZx1mvb6RJYH12NB9qGmkw/i76/
ZwwuYgRlXMxZeLY1FB5Pbh6N/sH2qlc/Rxeo8wdCZbYIIx7epTQsdtcGb1wToZ0I2MMEDsVoUB+F
6XY7e3CKOO/aai/m5RPF80slqWgJlf1ThVCI5BnyqVu8MbpmqAj9g2oIa9JuuquT7o0gGHRtuPYu
EksI6l3jxH13WCTRxL4gV1Tx6MIEBj68UMPj+D/YVHcusJcVyWOE5ah2TKQB81cbAtL6RD6r1UI7
OM2DQ1lNW9AVm6b2KynCjC2F+ACs+uKGPRiT2+7w+ipAq1PtBO3JtdT76Of5caIRWvh+u0VlcxE6
pB96QKQ/KEgWK68RTAMnYlmP58LBxy3tP0sSvrfu1U9hpCllBPVojedwLDHa5YwPzbmf5wfy5Omn
jyiuUekjhr0VQU5elo7abuvXazSOC49PrVqaQ2d0l2AM3215L3ouIV2DPnUm9wZKl3OtwlsZUMqu
pLNhEszpZuCIMDzFGZdB+jrlzSiz/VzL3UJSErtr/xjM2K49HkPBdkbwHptOcNDhaynW9tYQWcXQ
mF82gqasIIA6EPq3HYNtuMYoCVO/hvZ407rfBIq/xYtEGVuBWcS2f+VUBfbqHBX7IR6Xzmo/cJ4w
99vqUVX+hva1etck4n0ayyciYy+IsS5LztSVUhNk2RK/K6lcm4BrBskoIKO4zY3NEpkDoVR2+aOU
gw0aDwDUti/QYhIGYA/zc7D4wSZq77omfdRhhSuwf2vxem0wTXFdEy67IIbA5zt8kl3zacy7Fvlz
jJfK1x3vQMfBOAQmvr8AvfdbbpXbyI+uTOFXkRfHZUjrDaG/+EkJlrINkHL8RcmZvEue2AlzxX9/
jFW+z4X1giuBmd2vb4uwf0c4CwpBqk+wDYKY9N3cOSPjPR6bTLdvSehcUOX5EpeuPVGkZNE4HQgL
0SuAhy4uxippJVVt9fsM1xRAMM5cEQs4z8Cj0oeGyI0qMBWUloE8LyfVR7yndU89eHXWpcbv1L5D
CN7PnfGN5o2tBFVS9K5wpqdR9ITM6kv3wU+DnmiJ3L/iT2azTBszuFtr4j517Ef4yIOvig8L7emG
DEKaFWwyQKf+O+MBj2A8u/ilDnfoxJMNeU32sTLqnEkK2YrY5vl70XJlZnb0IvyGkWo4eD3P18aG
erLc8a+S4VvrOww8mW0yS/r7UqEHLbBnjH3/HUHTG4Sx9277OKrpH4TIzSQghiCfo2E1UBxOAznd
Hj17esqLTvKkYQlw5+BitgyQI1mheNmmJwg1gy0MlxianRaBS+kV5cav/0im/ylqebbOuMGNg0xx
qoR+z/uQtzxkjOZQTmzMKTiSO4S3vjQPmG0J847ccldbY3buILM1G9XRpGzAb4nwR22+JjaTT6Uz
ntbhnG9tZa/FScCDCAy3fO9PUtYoBbvmySnru0Qk0MgE7eQqqOOkNLbAsP3WKmS3Sb6jAGVW3pBm
Oq4JbFgKb00REU4hvFXY4t/VBacKV3HDECbxmM5dul/qqxc1n1OjsRSaTOuLVZ/AR+FrQ6IsI5jh
qu/s3VxwqBaD+OuPWM8TsvniqHoYW599U6AtxHsPLe1RMTj1jPFl8WQaIYEbrbNa5Y14euIa47Cw
2WC47zIacoZPpXjE1gUPJpuQZOYehz7KJvhuA/eW+d5d1/IyheG3B1uZPxin11NGFUyTJJCQlCmn
bDsoEEWCzRgQLfdsZtmbV5FrzkHOyyy53gz02HHi+Bt22GNl6n+c/CRqiEfLono+otZFsS6KpSzO
woDTFiBeuGjyheVLL9z8BBChAR6tG6zMkUOixvgROwL2Gp1NwyictPeT7I29L4IqXjMH92bv97eB
4M94REq1t0jgrrNQUFUy0sk5kWAm2jtdRR9DZqVbNOF95hH76NUDmYHhsu0IjyuxDJ56Z0NKPTIQ
K33JImq6cmlupce7nhgmKpyiRWkdWhFQ+ZSgPlj6XQ2IFkmyFxi2DBI8AvBEUC9UP91LycZ/4eGy
T73ymTqF4WCZq21nGY3H3kvIrrMy0CasWm7z4gBoXbKWRplF2uWuaHtccLmvj2PAtZAFdcfW534X
Sqtd6LgNy2CR7twUaprq0ivEXx3qRwb4aOcI728nF7mTSuAPSa0nO3Xn49BzG2BMIZJ0HJHDuw0K
O+rmfSMUJMp199JqYIc16ELCcAc1d27Ciq5jByfGHM1kpq27XTLfuxJ6OYfUOTMPEMU/kA1qI0IL
quxFuQAYyOC9LUE2JF4OIogrS0GtWkSV2caJ0SqeSOGJg36Q70gVR6BVUqJU6iL8G1K0L/Oy0+mf
Can5ubDGU868vcmDRuySaFku6K9BMYqSjSNyvlKHHgvPnf9kJTHn4E7TLjVnrC1zffGN7WCtzT7l
yCUsvGRHRF9OLlZavuKQg+FwCnFAET9ep5CICqSJSb4bGjKUCPRgjxgw9kDQdg9+5S1xQ3HiocXi
fDL6Ktm2kIWvYbvsVWDfGUtZ/XIy7cnVcb/yqSs3Qrb6lsjiJ+tGoKOU323bNYC2PcH1RML5/0+R
+1T4gkgYJJzqVllG8VS2D67o5g/Rhh+R86efflvKZK//2YOsov3Ar2/g831xLROtOE9jen7S6uQM
JpByUYe7JhiyiwvciuQgI8o2qds3O6geRaqoUFqLaa2mNe7/+4KOvjylBelj2G9j5OH+K9RRsyMf
q7tBfwPStR6XQr2cpahcKoxc78HGh0zYVPFh5sun0S/+NchL5ISlNW1w/JINv35Z8iBHKluvofnP
c09DPOkr6Mza5b1f2BO1DOSLAdzgt+H4FT0g1O5++nVg9P5H2JktR4ps2/Zf7jtmODgOPNwXRd9H
qFe+YKom6fuer7+D2Ofus0valmlFYZIqrTIUAY6vteYc0yNpRnOmETBUDKar9/7ubXHx8E3c2t7d
FU42nisP7FVWv7MhQ6DfKeNFq2xve/82No1ykztI3+p2kjtd8JAxTOjK7NQbex1ZdbkdVSJoj1on
fYzLXa6K4dR5SbTImrY4ZmMPnk26O1RD6Faxt3w08cGF6WjPZQGzanJOpO4ccwf8p83jgJYhu/Be
mNk2gqnzYJVmd0B7bLG6ZR91CboGIEl7FpO8kTKpnfwME1w+DPFJ1P0MY/QFMwdHP7m5Bx7B9N4D
DwpKHCf6soi6YpmG1Mh14PjPhTc8lVOdfY46QvnOwZRkVPl01msGgnRNCWieAueAWwLBK8RcEg8n
59PU7KuM0vKWFNOzUApqQcvTGg+D4MFVDdHKgsy5zg1kN4MWILUbYIfkBm2I1kzY70U2sY9Bfonc
qNu4WgT5zKFF7pape2lnfiEjE+yrOcomt7FdMsLoO8qGVCjsSZiwhnIZVyY6M+TrK5wDOQPxIQbP
7cs/Wy1Pz6bhJef+31/5ae3u2HT86+emmUy7TLFE2vmQHJIUS7epJ/VbT08zJqLxL5fpcNcskBU4
hxgkDFmN7Hwds2q3k0JeAgY3ecwRP6z6srGXjIhC4BuBJKms3YyqolkIlmaMgmFH6cPdSGOAJz8i
tpk32gPTeREBj7WBMXkaGG8OyPMqZHpN9RkuKmImrphWih13vY4Y5rn0mvwq64KGUz9WNz96Hnzb
5m8iInjK+WUKN7/pFbBRaQ1oTfOCP1OjiwBJu9Kook5pQ5fWHei1StNjnt17+2S2SQ3hOYpr/nse
QHpuQ7Kch2Fc2zU1ZQ9CxteifcSD5mC5n2Uw5MepscJnjy6hRILCtKrPll47ITAe3iyRs6arwVu7
0JboF4nsklXBKqj0dj3oiX3CAxwuTDHhc4tT2K4wIEoaQHwZK/V34CcHHIjj1jbT/tUZoFIVoxwP
uj31r5alfYCGhXE3duEOSlm1dKgHXsZ8nAlzzZvbC21VImreOLGXviGgVLFEzqgPcmFaxNyUEWyW
WLo4TAx3W7jmzZrtLkaSZxu/o/qo3W4k4dposSSMMDJ6fxXxo0NXgziMRviNUaeNR9tjiiO8cclM
yN8bJeP1Pml2jVlG6/vHQ5Zpag7B1QjTa5179dlINNjkvtKfTBaNpVbF+TXoT76NJA0EWonvA57T
yKZ0y+Ten46jLLJNrxlIxYdXF+PTU9YyRvHxJm8HSSfF1uJhSQMf02DvXUiY7tZeprno7xzQDX1S
r1rfQnfVaunNqPrDgOKZciRjJujZJ8njaAhffPhxj+RxD2CVjU/2RdqLCHl9tqh2ka5rm0EmDh8P
5Yw3/iiLJZhMwYT8/xtAdcVlZjnOoQ5mb2ZhPOk2cpaprrcAnvCOtkptBpr0O9NFeYh2TIxej+8X
vZELRHo7+tOLi+d8o6vBPtA36NZVzP67wJaROKa7sIDGT7IOT0pm714Xm0/WGGMx03C6eq5BHq1T
ZMdhWE9FsLI6ALzNxXihLKyT46TMYeNrnbvPHOniQidGxCv74Wp5BZ4KpWD1USIjilxWXs3aMpex
FYKsW495A/nHmDGhypaGXyIgRQoUDDzXLNdYWTqtBo8pNZKaMT/HpfGEvj7e3E1PRYZah1DO293v
2zV2fQlAceWGQTMNM1NgjtWmg2qP0VbMrlJGmc1ko8SXXAJ5ApHd9YuNhZ+Zqaq6zmTPtRIdb25D
D8B16UFpZhDx6Cn2hpqsI1wVm+K6ZBY9u5FUG1+yPLK3w0hHfGrZfsqk2kHhq4CQVjQwUCLrW1vN
3bQUtVBXdiQ5RnG+6mfGgkExtlC2cPf3b1Ex7Sp4kzfLKoajnZbdKdPz4EgDcoHI0/P15m3srPHk
F+X8rpGPgj0nWZdGjvrB6cOl0SCB0TKGN3IMehzFfMI4fbtNErTdAZfECqhP8JrnEGRSH2ZOG5r+
qzFoP7kQeaGzTML3k/4Ilktfj/T2bh6SR/BGo3gl5WNXjvrGG1BwV4kdPw3hpddzkN+JjTyTLmZ5
TFWXbSCBUjXUYOAEOQIMh5vyUXiJf2J2/VT7XFZGPIxHeir9LmGjg1jRpI8x86YoeNaOZbIS9WBe
J2n6a7dN4kWDkhdcc5u+6q2FDLpv1mZl0VYS1bDHGq6tmVhfvNnURavOXDMu/XlnLLVlva1oROlW
EL85PcXpMI0nO4cor/n4QoZgzeJ2DIsZO10OvD6qpLz1XkqttR/hFVuF7z71Oo+w1CiMx06NlwIY
HY8outltDpXMcdc6kQHLTsd2WdZcE1EOOK9qPg0Cui+a2WyngLerm/7wdZCCysGX342m2oWtv6nm
mzwYnZAGW21vJcTga+rsAL4eRuZU5xJuLqWoJvfgxB6Tgv2Q1lNaWh3t8CRu+ufMNUEnhZ9Trddv
CCrRebYA2FIbp0+uUIqFwyHHdozgJWk2XUNLQQ5rfi/zdGfT4CP2eOyixM9sie9OhMHp/lVI+CSE
G7wdRfjSyDA76DRDlkhKCC9q8jcaSseRSV8zSjh8VongraNTy1Lrx5ANHhxtivcDFI+nNqttrvSE
pix66yaD3krj5lwmVcXjYXRh3UB+9gfZnNvCMc6DBOntubNRbdCKp4BFfWorJhAWOKqGJu2D6tzw
UdUjjpWsBSFUk1w9JQIjROSln00aHVPvs6fTnbsN9BLbz4jgmNUxYYAStz9EmsVfQJXrzCekvwmU
iE5hAOFbsCJkIUyT3KB+gQKa5J//Wk/nRbXx82GXsSI/lCG8Nwt35Kq1HfWEewNKhBm+ppZmMZww
t5Ih3lKN0t+PbhQBP3TOrRnnZN42iE0QotClLQHrzFIWN//bi11rY06dQzxjDURVkAERpuVzRrce
0r/J1heqAfLgPj7eT0J6mLdHh0Gyyrpj4Y20yhh6fkwFM6uqFeZZFMijcNV8jK2lf4zI6BY2Gt6k
KuD6RvcHYmRteoR91ySwCQZx+vodvOBrOEbRp3SCjarizax4enTgGRB7gSwc6uvT/btpdkcOYf58
/w4GNdD4+qWoqv6hquqSUjpLmVMWTBuDrHxuo4zF2MYvFtCTudmNYkg4I6Y0d94z+Yk4pTII1+yg
iL22UwdtVnHoZGe8VHSXJZ1T4tnVdOqjWD+ViXIWqCmaJW0l0q8GksCsQL+2oSP/Jp1jSSGL+fPm
Km38jFraq7R11ohu8OOW5KHzJlS8CfMpQxJxGBDuY6mqkIcb1eH+FbhLNgnhALyWnytrm5sfCqrd
T5R7mjR+Yt75kwGod+Wx5e29wPFOmWjeAOjpMynKOw190DDYzS3yKqPoAsyAkN6+fh7n7xyEAA+u
rLuNPqOW9Hj6izZg/moZ4+yUCNQ2ssP4LSlAGQE6Kc+yCV6AXFJ8ahDbB03a784Yv7Ctxs6FLCWU
unYbhc7QIEKzmLqSl8E8wIOwlmq1d3CCpH0M+u4PaxY1h7Ky0DLG+uF+iuevNDlLhJBOr0y3gbk8
MaqwjdraWpluvlSJFi7HSbe2d96+FhXRMkXgvk0iMlXGodx5EDeZHLrcQGlqbfGJCIInKSBEw3wp
Lsoc/v9UKR7TdvLQjHp0NDtreBzBh+gNjsY6BUulh80tTpp4GzlRtNE9geRwyD8zC5EoESXdzQmt
t55h4IMYLPkxEEkYNyHUEy8X+9Iwu6VrCOtjEBmCtL69iVFY547rgJGG080Nt3aNmcO/uPXonyLV
LXRmgZf7KXWo/1Xk0vLstL9jkvZWRibaG9S6ctk44sIVeGSjOp71Mqa7F4Im0Bl06wl9ujiG/njf
mmaNDfxBPkzaBMtK0409OpJ0pv/T6U/HD7utdr8OdZBf00QkIWpSCCV0obuWNL5kmBSkLbdoAoF8
pvoz+EhxfyavatArPAMwVbV9tTVhFeLdIFAmhjr40PAUXUVt6S1a07fPuWadQrBC4Zi++xNaPWf6
xO08znEOoZ1uBxyGx7HRlmANaBXB7s8a3bsMwONTXbZHLXwzhedeMUGabenuJW1I3IzATgIZGgTP
4Sm294AL3jUL4GrnuOyPgfnS4feD1a/fj/+aPGMqQ7g6w0U8vnPmy3+kq8TM+nXZ+8VC6mF3HDqb
aJkYy1ATu4esDFGQyyClfQtdCxbdIfdHcqMb+zPJI3CmoV3dRFKFCy+PabmhGARe2astAprfJcjf
X0mejH6e7f76v/+H9BnTtJUuyOKwLM72l1wq1Wdd0sYV1YYnmu1YpN3VnW/gdmgeOz1pHrXWazda
6Oz8xPgBWX9r10m3C7MsPiCEuBGmrB9DPxCMMrnh/vfbXM87Wi/FX1mxt0tXfhZ96S4tNaqDrGL3
kjpMrSFOW7shQ5fRuEWMhcePT/ev9NalbAotFlez7PbaFFEYZtHRpWp/pDT4s2I7tAnz1l3CJgE/
KdpnD2cE2LLMuXo2NLgAPuYi1V5ilLApz10tq3tv4cgDkZnmS4d6cGUwhxWs7acsKsxlMkTOb7J9
vmaxSFOawhaSOkHCa9G/JBD11eQFkQWGAk6ks7Vku3dd8ZNWjoZhBy/qry87Y/6w/vlhSptEZhZX
RRyno88hZP9x2bWYvin9SJ/KcAL9WUv5YDlx82deYj4LySx4HHs32ASy+VE0SMctE1rp2K2qsvDf
mCf5znViIL8vSmHuQpn8WcQJ6hI/cXeRFbgrwy2tWzEN8bxH3P/6tauvsXDStG3HshX8HsO0daX/
87X3UdrbDHW6hduIY8+bs6fnEZCAdaWcAZmUuCZ9GT4vU1vz3pnweIu3Mc/b08j0dYrYnqSDrBYp
zAm8IJW2lsoSK/opHvKk65jo1oenynJZTHq7KpMA/6Ls4p0EpugHQ7ixg/KnXjPFspB3L/pGMxap
p9H7rtk15EpOtIDCqxeV9UGbCpdUsdpFS2cepWF7r4r06CRX6zCla2/SWlux/1+7vdfTKsch25Zz
hVPA3y4wK1Pd6dY6rXWPgVd0ksJaG0Ggn0JjLNZ9BKG3ynHa6m5CzEXZgVQQQA9+/Y4L8f0tp/mP
lsGxpKnr4muOYSyAVAkTi46pxNnkRNPQd2lyteF6wF+Jp5jiooVieDHA+231ZmRniakszZwaDWe2
pGdYPtp2gTC/KJkSJwx1u5JuQl3yyCqGsbs2QOnR8SCV9ZPprbKjiVBgw122GaMxgMdqT1HSnOiR
Os++iJgNoANWoKKxveeXtmmynVVV4QZNqPtS18UToLH2zwTlq0FbMz7XUyTe0a8TgzuVyR8G8kcD
KE5nzf0fr9ZO40iDyAmMQ92lqAzmXDIXj+BKQIy+Yt68GI1vPtAwoyFSe/pjJCxxGVDLFNUycGoo
kbl+AJkNg9fwtb0zFdq+M0cfnhGN4L53GFpqjrtXWqvv0j7s8YGk82hTkJMS1ua0hNVRPeKarJYT
1hbT0wUQ+rQ5J42BfikU6FGwIyf51dDrY+CExYtoPfHYVGpBo9bZdSZKL+wyF6at4YtZauXOMIKE
3itPOdgqpB2xcw3MfgvjRa56n8GSq+kFOzbsmz5rxlNoDohg9ECSGsFXCMvaC3so54Hyb6s5TnYA
hNccfn2FWfM9+4/1SJlzFqdtKR1EvKN/CVnUSRaCk4yu0i3BlfrSHfda3+Gmkra26P3+3RUIaryg
7THXAuIzUT2eEfUeFJTpo82OY1uKtqfD370FiT+iBtTlGbFxtNSJ2gKYaPzd4HSAmQnCY1haAb+W
VY/Fc6f2uqlesZ5omPtZaUNdvERLmq5iDbBMA0p79SYAUFFS3CKdi1sT+OrKwE4+sVPCv4oJgihj
+9EPP7D0qZ3nuiHmYRGdYxnsB11mPyPROkuN4dxvsjrva93X9800De5N3bV52748lCmpI+F5cY5Z
BvUA9yPpu4Gf/yjrOatrLlasPvV2idAPBuvaiZJwn3/2oOhjdD6Rs1DwVeiYOtkLF+jfefQRsd02
AusV4QdJ7d06azN4D41wHuju4t61PXdR2ETVO+Qa7VWP56fWx4k3zPKQuWDAdtsPq6pRjOckTI0d
qWuCF8iW/0eo5tAMLG5JSNFTNdzWwJlWo+gADnQgtDx6HMwRzXTjhq6x8YQzj8vUH3lktkdhJEvi
+/qtrqvsleLoqsWiuHqmgAKXHbE41Y9tF54LmgyLX1+f4msoJ89lqVuGw5OZf4Xx5fosskZWI0wI
YqDKjTflAbUXBT60j1YSEAMnVa6NLingjQA7y6bR2MnB+oDYBNK01gzqc4yJv3lR328aCbfJdS1e
kdRt+eVB2EV5VRkj8IhINbvWLttTDBh+59MAWY1EZ2wD0Q67IokaJJ5y14/ty29ewbdthGI/7yph
WYbpOEL/8gqaRocDSQ9ukUTY+lzozli3PKgV/FUS2dAmlxbtvbjb0SRggQmGN2qqbaeINCFBy/zN
x2TNH8M/bwfiyRxTd5Rtu8Kxv+ymnRbVh5GEZIYE7SlQXbnJ4jbCi5TYH0kF/B25x07PwvREq+8Z
Pp94A3UKoTuS1inWJnsPrPRNpV2yY7cnKLfjYK1ITlEMhA/wBwJmVi6UW6sW7aoRoXcduldhBX1M
PWmaOx6N8NwY9lneY2Nl2k+nPDW1DF6JKHufjAFEw5zSwlZVgxscJcehb9+LuY13P7k2aJNUWcSw
wux7rJzaXUVTcE2ojs8mUVEPmT6E75OJrE+r2/5wbyvfT1rY/C2d1Nv2Zu3/JgBbfE+eVILFnxWa
fSr7xS+XvxWbIe4dhvF+1mdznuLKHMz61UH4sgNaPi1xGXcPRlm4x5w4Xm8c0idjHp06QUYj4J3d
ViC9EliZI05OG//x6+vQ/H57KqEcw4ErZTo2C+I/t4RaVkBrmtg8lSjoT46d3ya9blfBUMJIHVqa
7k3mL6vQ+YvOTLt25uTZvq6QQczhOkNhdSvVUtw5aeddcn82lrPRuZ8gLqNqHfV8e/+2yV9DsICm
gUSdbFn/0Xc+qtRkJRsgrMEXc3dhQTcqlVN4tnX7wGPNOdMh+82lLr4VDEqZhiBf2hRsiJ2vhbRi
Y6lTsYUMbNI9C0R0UV7pnnpoxdF1xHu09fyc6N3aO0N82hEVVB/M+Y8NYvrEpPqObYPd/5DcfvNZ
fK/weZbrtlIoAiVu9S95oWAGcObjsF60dMxPmla7gMHR2pokuHB3GistkMORW3LauUCbliVtvSb7
0FN4OAR0FMdgGqdj2+vmGcVIBvgxlItKOfIErsc6zaNpuj22t87YE6VZB7hnGn5EbTetFDZHCs7Q
ehxqG3sm4N0lyAv4KDbhDA1TpV//rv+leleWZfLsNS2TXLSvCZplJWXNJCFc2IZaEPNGM7Yx0F4Z
tnZByrwe2sp9DEqIlmj5DkOgBUBT3uPUXLZhUR+JEjPP/dCg/08RcyDSIIFUhM7l1y/T+P6R2KRK
6zzGbV4t+4R/3h5pgCiHq3LON8YsQXOAhkY1Nq+TxywmJTPCH3PjxhBB3JIopUTK46XNovRQxd4T
j1Wq6TyHVO/EFtU/HBc5TrsW2ir4Xk4WW1calRKFgkvEyK9f/P3e/eeajsyBbpF0lQkFzZjv/f8o
VSOXwTpNWCxzkN7Rf7y0eYMU0KAbfv82y4utFfrttXR7gnI0x1pp8Np2qkjVSlFBbLMOPkgC2PUH
vhhZ6ZiBctymyS6xe3X2rbi/+NOBjS5WOFq+dKbyax+OPuLFapVHkDlQlA07fwIUHuk2MyXz4de/
pPj+IOVOMRyKWsuWjvy6wHaeUlkRmwwUCjltgjjpdypU76OVf3h4eEM2GAdbjo9h3g1LiTv94Ctv
2BOOipRMuNNvLmzr+4LqCCUpr3kpivv4y4KvSB9B6D5ijGoBLTJOc9bQPB/HsodmFiTBeSTu7pwR
s/evk+VXPawqhJ8DXn7kZORRBfjg7IthmtVbZFbdvmSShxGdb0PTQiE+udB9Do0vIaaSrbhWUWY/
TzC9CogmT3oCmnzwtPKsNPFReY312EABfyjdKrm4Nwv9yBuXZr5WhiGQHU7Nsm7i9gklChFbfooA
0X0GHNufwzwbN4n2ViZdvvNBcy5is1aUiUW7KDKngQOlqVtMFJofNiSK0iPd/PrjVd8Xa+pne343
XUGXx/myJg6WqkD5eAliDjhx+CZnHpW254GuXQmhKFZ6YMtFlElImhWy1sBu68MdMF2Dd9p4I0aK
1pbI93UCmMcIPuf8dNWmJrya0zXRYABqogvX/xtmFCbkwaZWdyDIoP5XvhFaD8aaGvEwee3DJ/z3
aTSznuymW0tV9GCmaf/RRBTppY2QsOlD56WJWFzRXX7YIdZ6gkE+ab7yQDW75LHsYQMCTcaNxKQn
gqNyAARZLhJmRxvNdKEYdL5L59I5DYitothuVnrVmqvYcPDJFEG2Zl00TuAZubOa2axMQ2EsnyaY
YeSU4cD7zd1m/pe7jR6SoZh4mWxdv1abjpZ5NOBZUpxZCT+aEbLi1iBbLBy6VWePxo2BEfaxVauQ
OuPfLdq+PGgFZF6Njwt/vZi23ohEcEIuu2h68i5ssTLkAD+JUDCMIq5+5O9Nl0FV1Ot8NIKbjbXT
qqboUhssJ8hR/CfovKB/kLLUuY3RbwJlBdvqd5u375vieVNk8Y9jscjILwto3JBgkyJGQybiJjfl
1H9EqWN/EIFdL4nxtvdpEc4S/XjHZQaOCH3OvnLaem+bD0PdIowx2wCkeWuvfn1biP+y7Lk2z06W
PZt9+7f6gREaYY6+Wy7aIBxPjjmKnRfQzkYoECwG18l2VSarm40cCWsPUAGUrruOJsY5HcW+JQH5
ZnZldB4okBYwPyc21XHgcA2TojIb/yr3s42bxyDopjMD3ulZJV65cBTZTvyfL3oUmAdAquYhxtD5
QJiuhx6Hb5VX/I1HKTuotFSrQAvbzRTkP2301NdKP1c6+ISyyFA6Df7RG430Gk2Vt1T0yZhrMeF3
hPEHMLj1pGnqwxpe+zYbtlZZO2tTUxE2j26T6REJ30YMlr8nKVniaqN8Sy9kO5go2GzQIEjrMJX2
gjxVIga2ONbaleHUjHXpZe/qwEBQSHmeM9sB9xx212xyTEB1vsaKItKlWbriyV7qbTc+ifnrsssa
miT5sUinhDhLOiWkbcR7OKbZ01Ci9IddTYuRwF5olHIFa7R7y2Z1EjutQ8xQeOVWWPpyTQKxzf8i
fbk/Q8wejwkC/EUaZjNtzK1WE4z9JaWjcQjm4AwE5Rs6SwOqBgHi2JyGT9BvD11vMeYYAw2gZc/W
TQtaPP929CKBif9mx6y+74Icak5uBfYRgNWseZH+j40EEw1QB0RTLMo+2gQdYvC60YZHi5TFg9aB
4QEO9Hj/kW8XgMdCRQRCUmMeC/2TVijB+5WYF903LgOOSUjs4VU48mfB9BU8YqLWMQOkB0ET9aFi
u7EvCxtYXeSdyrgRD+akuZdOF/lpwMu3CKZ0+qQm3RNqk7wavaZvGzJ/HgiL/yTPb7iZ88mO1Q+A
YAEU7v411oM/ka1kFwtgMKlI9GQSrrnCJjihqJFbZM5LBeh5DyK5WgVK5Nus7ypkJ45/ysPGe0hq
fZMUuYDT1bY/mMSFZ0AkuyJSTLn9iyb837zptIh5V/+5fXOFsi3JO8H0SH1da1nye3ZVePsJmum2
iKS9iUSfUTtVICf80Dg5sZsdU7SCDpzylZy0cWcPOeRVGfbWg76qHENe266H+ViW5naYlujIAddk
nVoL0n7+MkvxyfZg2NQ6+tGp8JFxOJUBRqEtnvp46U6QCAa9NV8yhSg6aF39L7Mn3hMO8MJt9fbY
K+agggYKoeBoDVOoKxunkekqMRAQFl0pNnWZ4k4bhuKx5u2jnEIA7WM1BtG9FZPHuDKeSHHKJBCJ
BgDtkf7ujJbvbzVKGCSSNuJO3auXZuv+Wbq5WEdFJW+9x0yyNI+6D+nnoe3m9TcEOhAH+KanUB+X
ls18zety75QTR4C25g+VxgoqpmU9urgYmFxO4EDHbW61OoUrKYX0T7G0twwyTsks+YQtZD8Q/0ll
3EbuJqdBii7EmnW1xiJ0IonTRgf5AX4CI0IVrupRRdc0L/p1ShLFPgazlzJQB2rGSQU6dECdeaio
GwwPuOBenTZ7HxtPnPD0hHQN63ZDmPq0UNzLFyLhkHHkBv+zythb4HZ5VDYRPNMomZXMzFFskYB6
muJlmIhs304xQK1aL9ddMVqbAZXkRqYiPBssc1xs7tGcT/cU10FyKZhJNu7DyuqeM22rdKSHAxSt
ZxpMf9gtCQyy3batZZ76f59qXbz/+mH2faSmXIN/rHmPpyP8+/KY1ePKiOpO8SxLTQhOMXbiJrEh
tQ+Eq9XkZVhRO7wyj38mbg6u4siwSCvLn7k05E3Col9ONSAOy8peQt/c0/0v/sDjTVofLhvLe20M
EK9zHSAL+Zv96b19+eUmVbYkisyiwWPY9pfXHnnDrCQs6kXKjHrtaFw0RTVPY9iXLtuIjYJg4zpn
GXaPUTeMrNQ1oc6A/Bm8KcSmbHdaIpKWGcx2mu12gicCZV44f6X5vcbKI5KtURjJqcwGcKedzTxt
GOkdp4+//iC+D6pRI+rUUbZuUDY6ztdfJizzpDSw9Euj6nZ9hqlwMN9KQJbLJM78knyGod+Mbpls
hR2P9CO65F3MfILGQPGeD2DOY3xtD7kF1a/P+vQzZuypo2f406+sQ8LM8afmYLeOCngFSFy5TA91
4Y8ktw1MxLnyl7jB2m2dhy8WrqMP5jrDA70m60wIo3Gz4uJqp2dModNepxdKU3z+MiibaS8TT2HG
1Qc0ahFxC3VskgQ4+Rv8+8UmSxVpiaocuBcS/VKX9QRZ3XN/mNYsp58suKQAnCc2N3un98x9jvY2
e9BB7P9m8+Z+mwnyNlOY04ai3z53Bv/5OA1gVkStzRKat/mLmfrpWrO7emXRGHoY6ROipiG2Js+7
d6wuHa3XYTreT0EeoKMNbp1xHYxrXc3ntrp2/lUXFw6XdAFx6c+l3NewR8XZFWcfpfy1Vhj9uKwC
bGQW8Ity9nzt3Y0KPrVAw3SPc3llNVX1E1X4wUtdtJdBrLYoguSVP/3ZlS16l6zol1FJW2Y+lHg0
gyfZzIdxP2zrKU6fObrxOUyffe1/jql68bznWr4M1UspX7LklSOXL+n4yhElr5WGIA18xFumvXJg
g3zQqnTGKnqAZ1zseTc3yDfkD7g/0pTBJmrkdyWTYI2esnlu6+o3dY6hf6s7bYoMZuUMyg2DQcGX
friwDC0vYwRJQjEb3RPliAAaDFCfHgZ3j5HEkwfODTzB8OihCCYcoD7W2pFIBetARkxVnOppPgb3
pLKzcz+kc/ayc5cxZbw4DurPC8eEut+9FO6lzK8VG53pOtyPabo63nwU5c3z+BiAqNwavhY3H2HM
KuE9eVaYb0FxpM91k8qdEftHDUEsuDxV7sg0Di5+HiNcssQmN3YaEXB7fSaU7LVubxMV6gG44Zqf
jwCitLv3kgOHkxxiRByQfeVBlSRCHn3vWOjzYUIUzk4iO8EvGMEPoIJPzhwQ0Izk3KpzvenNgxtf
SnUeu4sdXwp16btLRkqQusTJlSNMrlF/ze35CPpral9j+9qkNw413Kr0Jof5IJSkMVbGcEvcmz7c
VP4YubcGCffBhbEct2aJKJLpM6sNiSYOrNRYizpY9hYLkq37G2y48c3QGDH4bdVvkMURMvVoZY/m
/RDZI4dng5t4dOwbVxlDTxwA0r7J+Jb086HH/3Nk1vVfR2Jd3RA0+NW+n8kjNsOrVl+kSYzDBZl6
Gl7i5hyHl7A5c/gN1fG5JbK6PXEu2lMdzwcqysheqf4o70cCSMI90GLjiKtDWB2C8EDXM+v3fbZP
+r0Lzz36jSLk+9jHNgRtcEEDjc29+1WalPoAH6pAIvQygvwpyGNn1TV6vxpQ3j2NY1udvdrl10ms
J1rCZEfM48+qb1towZI0T3oqghHC4f6j+wlqu3mS5iEcLZfoThulCFZFYke66Ra4Tn3W2nZdCvQZ
wQjQJsHui+szH38EBCQrETtvURXbW+5M4q5n9ej8czuFHzoSu7ylDAn/9ed1tjqBqvc+Q+h1DG0O
jGvRXe6nDG31Jeykv2mMWj2M+fvEs/9cmWVyRbWLcDH+U8kyeWuHutrV6W86+d93NHPXmKGnMhEy
mDS5v6zwNUFt6DzyhTVZz1EcuUzAJkJT8QyEPcWEPuLlnaoS0WpGyHpXU1UBpx6JThjS4clQ1otj
WfENjXJoUXKYcbuSRWsBqAPGQOqtdwmA38B2+c2z6fu8ileODkQwFnGF+a3ocOim5m06YM1uCeNo
poqnZGW8JCjXVlKi4Ir/H2HntRy5kUXbL0IEvHllFYCyNE3fLwip1QPvbeLr70pI9141qWjGnEHQ
aEasKpjMc/Zeu2zse8DaEO+8+MVCiIJ3kt6mM5UDjZ6JlDaZhejoiG8HkPKtxL/+fp2if36A6rwF
DnMDC4GRu+mc/rUfzZxVsMbDoT4IuG+1jbbNikltH1XMzpiJnVuBN1v2QvxZrTL8prXY5RIIiKFU
IV7mzWrLLpy10cQiPAHJnctL5iFM0UX0jtv4bqjX8YulouF8+rPpDFuMwDXAC1xvrvz9v/7sxcg7
sr9lgvu0/7uEvaeq2Ic/1ryBnmb/Hy2+0hFk5sfCHyNZTh54W5FxPKPCEIFrBpEZVPjLlMDbKmJT
hf2qCom/TEG8jWGzldDCbkSBHOpbsYlZxrDgya+FlUfUBkoBWZ0XWmMY6+EEeJ0ATZ2QzdAGkYVD
2HcrTs+QHSJFBE+SIAokgIK8IfIqwtYO1jWASqCtQTrIWstA26olxMP2Y9UnFTYZ/VT1a1ouW0XY
6N39ZMgqsYD1sixVFlwDS0HF62vbESUnhXWWqj2/9HyC96YsGKg5sHH4NkGTBU/suXD4GF7g6tDy
A5GH1JyHYx4uOIW2GrqQ6vjohaxRhP12bEWoWWEGT8UKSxEuVpiTOYH48f9WLEIL+cISGq0srQ1F
Fq5tSD+EYlA+uQE1uBhaAqEFsxZYY1DXAblRYK4oLQkIm6AyzSclJWn8aPRJFaGyV1y4g7e3sYMb
+w6/97AHWsCWl+xcbQIDLWu1ZSFppaIO9rmvYK0mLMaUNUX+shWx73ER0LsgUNczA3R7ionhXRan
PqkHVFKFaRxmnCxbgXasqpCd57gV+Q4sF+YxdLRQjKGn4T0LFQ3WTEj+pTmGeDPdrQjuVSC5VyHl
baXAQeBfwRmyFfGoMxB1G7dRoPTBbRYHM37OMsgG0rqDhsQO209tP+csGWWlW3HdOi5cCMZR+9HA
MigLWSG1TAxxZBUgHMgnJShiKzwUaecTSavMPpqwwoP1F1B9hhdGVjsHio6vMPD0QPcCRw9UL1g4
Sbxg4jzhlOjCkXODswUfCzElIfIeFN6TCGsAv1bYiX+qESHFZGS2woLThxNHyEq2UpaQKYhHjBrc
hjZU23DJQkIZJ86RjM5fOLpI5QLamS7PQRfzO8+FoKoDSAl6IktNAPP5lDL6lePHje+NPp46lnUU
gkjLkKXAtuvJHNr//uZqSB35Lzta7lI8t4AoeehB7I8i0UyUuCEED11GkqctTa0hrYrIjQWZF/Sy
oc0v24/T1vvnK80wF7DOZfNt1etx5/bWjW7N8Uvbt9F10vHoFTh330y5Zxxs4Nx4aGALK451plPd
HRc+amHAoOoK8Q1UEwzdOCEqHOeAlYzxiRTWitEJm5rEAcU3uDeWrby7BEDfj15WPRqFVBOtT79/
J/6jA+dqjhRveOyJkcboH6a/JBTFRQaLamfrRDjkjtZcWiOaQ9uyn1P53fYjHcoeQyEqN09Jcp6m
U80espSFRTjVj5O0Xx+d4WgXshzvUI2HmHHdeMjFwbNkkRxqJ0enwZJ2hAgaGASmpxA9ZLkES66n
1SUO7jQXZ2osztN4Vg1ZXnxp24sTX0jmoEbvUraX3pNVVNd0uWbVtWeS3wTxco3mq2LLyovbdKuY
UPDpNspv3bxLAEg4CqPCRVcIYSTtnfGu0pyj+BwnsgrzNE6nmc0DIWvlKdGPI1uI/gZ7olEc3eFo
8Qo9hH6yappHrSzIIa4ly+blJUdlkVXbRy09lfYRyinrBAoPOWCDiRdIPtd4Bts2jufVkNWw1G/x
Sl7M9UIYbka3k2wvOqEXKlmuVFpdFekFvv7+LLA+tWGlbA2ZNgs6i62g+cF3MYC1hzZBgoEV04BI
B7QvEYl/KF6s6I3kvx8rqrmwUTIZUKCojxnPzyLHBYq+TLky5g9TN4lpej9QWvkAQotRmaWa5/9/
GOS3LOug8bBWJ+I9fSxqzfkOXMLe1QpmaTS13oOrdD/nxr3G1rNXvETixSleMnhGW7XDq2G/alv1
Mw7tsKzf8hoixDukFkN7m5b3YatueeeCLjhP5p4E+6nuHnvLu//9+4YA//ONxEXwZLLSQULxSc6i
CYIImgIySlkq8T6elBztQWneJRE446lujMelJ6cusWkiGZ73AluHDIB0BUM8QwVANGrEQDcKvelD
o7KHoB5ltB4KOZ/8H+dujPVTZTn9E1v54amHsDca/XBrrxV3+tQIFlbMh9pZ61e3LYJsNH8OXfpS
21781Gp1h9p0KHZaNPh2n/6sy2n6s7I1X9gMohbDq2UPirSeuNVATPdHy+RhMMx6e9+opHisU6cc
3AiUYarIUALL7J64vdnXgjZ47QzPkdP0+1GH/IA3D6Ja0trMoGHHrxZJ9GlF3gDBY7eJ8cIkCFLO
Oo6ntogfdHd2QkfvwROTqnuPA5NcAS19hXLkXHsustjr2Mg0ChMKIIiCJtVl0mcIgYl+QrJj410j
99IUAKslrvS7rkTWMRbGnVAn7Twm6nK/HbIWE12zstx0zUh9BCyY3o1ddU6EUB/7Vnvl/ZlPYioB
IabWEYuadiEE+BHGFmS1prfuS6RFEtVUH8l8jvdrMZYnY6ZfF49p99j9bxJ9v3fpP99vB0XE0cnY
ZXO7kqhurmd1MM3Xxj4j/zPf6iFqTsJaQCercfpd1Oqr2pTF7ZAsJDeT8+k4s+rra+dCKKFZpk4d
PjEHiAMZ4Psob5mvbVH1rC50VO36XFfkiMAZcyJFuWnM2n5DFPoTn2j1Y6kBrGZmnMA5vBKl9KXq
dXOd/PoUZZmP5I8tCvoFzPu/rvXJSbQSS5QVvGPlrrPJg4JSYoeTpc3vLo4tuAMlyKhJQ1azFPRT
nAKLwkTc3n3XuIxJOzANmln7aW0z1hk0xrgCEVGSJn8abh/fNxkjiFhtaWWODk65qmkOnYrkwbKc
i60by7s1G6SK8rum5WaQOISzYNAbvsWO8t2j08uKIxoOmV4OGFitnxET4t1qI+dRkH0TGHRr2gOP
KaNhXVl3xsGKgK91ZfS4DpnxOuoCjlml/tDcP10Vg2Xvgv9s5WGoW3EpCauHX6GX4IJQ1os8fWYG
nDx78QOMQOKBBlgJOqh9e+mqO29k51ZhYt1N9khXybLnq5ou5UXAgDL18if2yeWpL1PS4nMejabG
BWoSC3qvcT5hhgUkQBeMDPM8ORtjs/4gAOb7NCAQSWkRsspLwKqNQEm7YhLfYWuSm6aMiAuzosKI
QQbs2IjvNhlswazE6mHxyQ7pdtsaZDvYGsj8fEYz/Pv75CY3/PeZwoOF/aBsw8CfZNonh6//2hXW
FTbtlE8TvYQGYSADOzJMZ9MkDwtQLLp/Go1u3AadQ7QwEYQqnMDbqUBpwcwR1tn8NKcwmXBM30dP
Taq7viDHAVYmkS0qFg86EX77RB+bqbKrGAT+QS1AkXUF2ZOeWYr+/vV8UiYgGuJm7xjYo7B1aR8l
c6oqzASmZ7wjCKAiRafyrso3R2CrG1tCh4Z+AvTCDQWXwk3lTpeZO3SoeFHk103+RX/LlI2WX99c
Ht6qo2G9c/mP/aHVzgy6SLWl5V2zCiLjHBNRwOCWRzHGzZ0oJVc818wLLl/zkpDEC8RZ1fxBITkQ
iCDJ87tmltiIsjmxUE2uCFkSvzNAlM/uJclG7UeDkof2YurdE463U+AERjMcnHqqYbxwww9S1rOz
Morr1NrNYzcTNYGBHUqlDJfvCYoOFPI7HaPXb0ZCXV/RuMCaqRKbeXMUvVZN/16udXdvgqz8opHC
gu3z+6NrCL4dE3w7E/4PK1xF1Iu7Jgkx7traB5mqHyMG9xdlULjfMNe9GSIzDjAfqXi0rR/EDOY/
gWwTqFHPfyjTALpjsJy7qG3FEakC6/wpDZu2Ku5MGyQXPgn9CQvtq8Jq4LaTogFIUWVgROtjvOKW
yW3r0AzgZ1Vnqb5J5Rz8wcENC00Tj7S+RzYM4mdjWPadMs/OQ4em6dZIPGC7fJdHwx+kPogr2W6M
ThJb8KjiXbXTiOwTEj4qDIoXa9RGJm6D6qvxpO9nF6EALhT7sZgXNFMZPQ7CKzgXO4hMSQPh3Vh/
xmB8M0ijK3ErD8tc3nWeaR8IMqnCRnfEhbtKCtwlnndt55qH1h4bLjXY2Djf2r06W/ZOA25whcbH
we1TjJCOKgM9/ocu8kZ1FQcwuq5XQZr3+s6b5wra8kr2s1e4ICVpZ3qz1/yp4UVYxuG+KeronoY+
nCJPHAkD7q5k6XZXZaDrxo356EG4veq1ou97reOeaa/OoVXUgNE0UjHHZZYXjcHfyLIFo+Gasu3s
S11/HkbzQal4snsrhjID/ht0DMJbaDfObqs9PQLZlDs4xfpW5539jXBqElhcDbzpgGum6smkHnjg
RzNZ5ZNbgTKUcCX01wIQROGnCUERqt50JOu57oNu6ufaiLVn+tsqC52zYwz9WZdfpaA2v/BrGp9W
oYxnGc662CxMFTPJhzO8zM3c00xWekl35SnEjb7wxMscA5fyLGt+MmfyI5S6OPUuYqEpdp1zElsv
auRhYM9S/ZK3rvXgjVL54cR/kUaoHO2qk+dRsvo64/doaBFCRF73wLAx29W6/T5Uw6WcsGInzpS+
FaMa0ecioi1vreVSlvZ7JONzx6bTMcN7EBMTj1ZIgazwq938f718LB2IrV3Jh1Y/7F6A+udF25Xo
J3X357paznWOmNLiadOIzjPZ5ZVeE3Skaz14tW7uFOg8bCJAVkSjlYaIDMEldY28woFVTon7qFgC
2pH13rlRcc3zPtv1SkoPRn47p7VzSnNjZDoIO3JVS+dSulbHIBHUZNzrdDXKhO4K2C5T+8Op0ZIK
9WIC6q0hoZpffPjbs/Pft3+T5xAic3b2hqrjRJICv389W5WUjQBeNRDXsCmQMwB+HsflafAc80KM
wV+9QaZRDra06HRrjztUu1Zpy1MgI7vl989F59M+Ei0PMxakwTZLQwRcv/4tgrcmmS3i8CK5jVmb
u7x14jd4+cWFGTAZhlg8wsgiEpXTaNnpTf1G3uZwVdcamFhfoNBOWE8PS5a+eVMP+M0qrkjEjmYh
PGDRFfkqCnkUbD0dmN/pgTd+OZsDqiGtT8fnuYYK2DcCIesOp4FvR112HiODjtMa90FVat5DBXIa
3Uzj3PZK3JxMImDCPh7VR7M02OQ31RLEs4XzYGCeGZsDlkgyoVSHXmQfGy9rM7xzO3uajMjdTQQS
3LR13wPB1LqH1GGB6oJVnMdexhz0T4aaO8ecCFsWorl1EkRjIVc03hsjskM7HxcwVyWLZC2BOgMC
xs+SnH1YmU3vgCObfqWbGifkuXkTy/jZfvFSd9plpbY+akpj7gltsr/o4X8e7NiuBnRK89jRQhn/
6BpcGAqnvBrsFkoRcv+oH7WMfZO52kfyI+A2odc+mItQz0nZvjcoZyZ2i2/KuFyidXwbR3Hp7MXk
s2fTYk2teUXDAj8Fdx+PKnEUVg/AYv45cz1///0J+F9eBilVkQMIA77ARzXrKHInRY5Q7tbOossU
2Q/V1P2lVqROIIlSwpwd3ao3YZ8t+X4G6VWai/5A3K/x7GZWOFYdvawm+rbEXDCl8O6LWcAecmFK
zq1OgCPf4a1ev1ik/IdFiXWZzsSEOZrufLKmkQVfNu1IdLfhHNsOWLaxIBUSfeznKkMO/JrOoSJd
/ajV1jFJiCLre5AjfTzDLlVsdiZ868hzMJ+in5E7y0WL0E9apzeHepABK2KEukfX4WZSUUxFBmEG
UBswbXGlDiSunLXYze8BFaF5btmIiFX/bqTFCpCht06dCV799x+W9WlWJH14qqlij9EZdn0cceka
m0czJYsewQ5TLALGzmlEXsEk6JL3iRYfYbxkVzfCNevOycMymeTIdM438COMUBLY3U1HTCxxkumB
bZB1s7rcqt25+scTUTH+C+qB7J1dNmmpb6t1zr6LnJGBMA3H1/MuO86L9qeZ6D3W4bi/myFLAugf
q+TQLyW0B2S6J67D9thOEw06ggJDISLnNu1UHUsRMY9egiXMVhNmMe704Fm7ZkinN2M6wHJTXxVs
xPBG0IlCHv1q3vbZ4cui1rYtNiOeo+neRzBEUThFNbU6RMgB64Ba5tCKs3J41Ji5VuDvDvR23Efb
yejyDGv6yAINZPWclgeLVewpa9HM5TqM/G4Sw3dQROfexoecDMSrCGfV7pL43SO8AP6UuG3ENFwa
g+jyZE2tm6b2kjd1nhlnJKRfIYscdpEGT2dS+2kHXsu+c7ELnNp+MILcm/Ln2C1+yP9O3tLvmHw6
dwjkyZWoNOR+qgeTbjJPutWwt8Ne1JRqf1btPzRJ1izY0dy4MUFqayLg04vYeI8t5S9uQ8OfTPfv
51L5ASNjZf3G/9YcSWeH8KZ8YZb6/LSFdUfHQzUNFY+nve0M//W0TXhTGhw2iNBNBxaOiM3dUjLp
Voy2PcH1weK8ZMcstadvyLW9UKuf18U1H4htUr6wd29P9g9Pfld3NDpQNG1dGP2/Pm2tqSdT062q
nZ3hncEVQpieVs47PEHJfVrRgZkdjZy5ku6BpeB+sRKy1Z18qr6t46qjw2rozCtT+jDrAiKGNQuc
pTm7gi5zMH9PTRuIXgyBWc/1WddzYGbTlD27XZcFqouvaJqITfToNGqBajL9q2PwWJsJlagZz5+j
Smcc5Ll7LSKCahOydK1ZH+C5/rF9N2e6F3YNqvuSD+vB61TtQHuDhAlpGI/7L1VPn52RDP9turWa
il/MZj/y65vG3SBe+84od5naRSCu6Ke4FnGrtB2ba0WMz47H/Hy0hnPV09K0GZtarQlbp2RHVLnK
oYMwsStJeAnyGeXW7++Jnz2D/HlI59iqqrLt8dHqtUJZ9NyEOIhkjJrnzAVEvsxdhsw4mn2zN2AH
IBe9RnYfQD9Vb/WJZ0HW6zwQXPFdTUcyZCJcJzV7Uz+DwMvcxcWPs+hfLBM+22T4Sz2530BYtvne
f30jk9LMu6UjNigRUgTUggvweszQTm51AK/MrrhxHcbknTbo+0Qjlx7gD2jQiYijVZcKIxbo8ozR
9kMzgdNKTMXvPOFcNVOXZjsXMvE4sTZPSk31S5yQt3FpGIgcLLaz9Dtp5rkvyL5ZEGmR9mibGaN2
wbmpK6lHwq5VBU6CWeKLj+jTY4vYO7q1OLxZYpj4U3594YwA8fZgXd7htJrOY525N54zMO9Qb8rU
+JGNsJ6hHQKfmXwr4tW6BVT+3/8RtvyX/HLt80cgu0Gjh3Hzs7e0wDnrFhq9V8l/VHWysAm+PAyW
3JHUTXwiMgjTFGYXvAZKSBqBHbCHzJ67If6RaEv3FwDbU0+q8aVXibOZ8drgWSJMSR/MP2uinB/w
Ubd3Umx9w4WknhcGlzvRlfMjaX3gGIY9Cp/Gb0yk8klPs2DpmlsvHvNTU4LMFFJiPTQjUbWEr+UF
tK6kBSpCDNzRdQf13igM70lpm+zGgFIBfDGLnhwHa2DPXOK4/dZUhwxtyE02VPhknWjajekYH1Dv
ZIeYmOJ9tBjO3Zool1ht2hcHlotWJqoMrkbXn2rf2BVeZ5UAF6GW7YFti/fNbm0BEaGNv/hAgJR9
/kQs3ISgZjHf81j+0IYj5Io0rTVvSFRg67PG3tU1sVxvXzXm+GAbCCtlFROO7GMWyVoGWWNxXIfj
5B0W78C5MwQ6s8VB1myEXhQKQxbqPqKYiIFFWAvrpZnBerNn2CHCeRCYVPogfl+a89+lxmfDOFlb
5dMpnU4Ywak0OhqaLEs7kvUtBhhMBwk00A4UvfJ4ZOSDoSSMyB42wtUg2z20+9DsQ2UNayf01nBl
44WlKD2A0bOWQ/qjmsiRIZz9SA3JkWHMuhw7hroWyUYnuz2Z7WlaTwiYS1dWTo3npDinhLaP5zm+
FMaZgk3wd7XrxWhk1cxA14sD9HmVJcorBfWYtlTzxUe4KdY+XFMupngdeb4Hr+JjI5UmT9MIwq0w
yffLHWsU77bVTgn9FrhF4H4yzH4PuGsgK9Xu//qJVc1IimISpfkFKFp9yuwigasypI9Z9JeZtOUV
D0Z53b5SikKcY51lVRflJ7tO3xlhmY92k9X7xBnUb6tA8NAS9Xxo0bw9NBfQWtWNPeivgJza+7p2
2nvRe+0hSXGROMXc3sex+aAKJmumt8KecEfbF03/I8ua9W5IFfWeJWty43iN+Q5lqWChVbA3LVH8
rimrkj0uLOZ9vNhAQfEocvPgVMOzThrWFbyjc82cwWHabNpB2Xms61hYEeNh/ZHZEND0yqbbznLw
ZvMfa9ACbxCVDw8TCTpRsXr3WdlhEp8xuNTwoOCiVRaKHTLo+kmvDuZDoY5pCResUsI+avudPeQO
USeIpEoHjGuf6kYAoYs4hAmwXG5M9b1WKi/Dapc/Urf5AWCBUAI94i15+P3tFYH6p6sZ4TpNdVO3
XMPiIffrTR4uv2KWpUaitxPmahhnhzQ7aNxE2gOrpD49DgSTwxZPj66QFYlj4xxhY7rZqdZOS39a
+1MVnXrtRM5jW52n+dxX6KoBde2L7LLOZzB0VJNduozp5sXtZbXxddUvVNNex1hWByNkq6nlZiZL
bGXI7EoGf1d9O3oRSezXsrmF5a94NxpU5eY2U65U39ymGp2427m5ZVxPdVsNypWaEBfb5JX7Pf/M
VrN2pYR21ZMr3SIzudrJ1aAZm1wL8xJtR3xRlKeBq+4a+8EpxuZdOAwZW6+vH8o8o8GkiuyxFpgO
yPfQ71ereW1QORjnCldlcxnji9dcHL5YLxZcB+/CRa+4F28rvbyqWy2zvOKnWdYwoyiW1dvXJb/l
+pKZ4/a1tK9DfpvNpOHc5va1ym9T+xrb0JplPdC0c62rvZWS3fbR3pl32nTVres6XZethHU1HB7Z
iBn+qcW5UG1xJd51cC5QKXTAFLWspL6I6EzN0blg76Kdo+7sdmcnPVsEIVknA1kzauatyvq0kiWq
HHNgeMbRGo/kqKev0AiobQl6WLnnlodlPDQED/G0NkLTCNlo/v6k/g9DLQofdEo6gyu6xPZHKsii
rpOV6UgQHNtR9jAFj9NsqZeMtPutEnCpBQ/rYy2BWbLYb8WlrCUK14i00bA2wmSWBQFQAQKYhjkB
DfTg1QD5QlcFog2Mvacg8wtMBArRP9UXIRJgdSX2IBRr6Nhhmx4s4AzNoUwPFZkxFjvuQ5rQApSV
NP8UTQ8KdMdgHe3kBDSrMjMPzZ1CNpXegryttCPVaMd4OObDMR3QDxyS4pjycuhHQ5MeDo12EDxR
i8MchZSIwoInmxHGvJBaVpSEJE1QvRpYQ0B0MuEaqZ/nAWXxQnhZRgDj6u8a+5BaeRbyilYNH5M7
e09E2yXu16pa7eMIC4GWyloTnYmFJVr/SE1pNXsyFbvrSJfGC7sTIJD13UTaULwHHEsZ7T6mg4iI
csYAuSfNNOZWGvtG7I+lP5NX1/ui9HHgUJrpL71vmLKsrRwWZqafK365Va34FBAiyiiCkXuD4jsE
9Slg332xVWf5gyWVs5Mla+HbwV/5evBnjNaMDcibQ09d+QmNF9Is3H2W+jByKdbp1NL/U1O6pwiH
8Myd7u1aFd8X2XI7DST9VjFBkbEsPGRKs3fz/aDK6rZqlL3JWjD3K4Vf+cRWUGvrz0j8EZITbDv7
xGRjs6CE65N11fBDwspcv99Kw4mdgjjwpUOfKZKL0VFWulXs+gAgKWMrTcNBeTMAsvfnyV8aWXrm
T2AaMl9kvuftHW9f0/oU+9LcA3c2BPCJfVHv00xWFrFkQGu4KwF4y7DoHfmXTG4rsYMBGB1csmkd
SBl7IfUme7Pdkz5IfzgjQlLbw0Unu0onbsLZm7FP4DO1boVPXPR+9ZIzcelRsvt67+PVM4TPhqng
ExS8RX5sEdEtK9+KfGjE4eCdqXaravV7izREf7T8fpA1rD78HMKdtK0EDj0wfKk/uPs09aF9x4Ys
bdmz9J17zPP7odpPFRybPdgCwqtck3bCrlPlUfaBhTxWDt7pPYH3Hsv1fB81+2yS1av7Vt0blqxa
4VeclnsnRyPuCz7QWR5nSve72R+3I3rWXucvITiGv0pWtxUGi5QPHZuF68NupzL+SQj9mg+nHymU
qfme42uT75AeMfkMxtnUYEGdG1njVmvmu96epBoa7pW5L8y9Kfa62A/Dvhv2Oes3Plc+3Qiw1047
ovKA/DeqO2/6ojuw7f5/XaHSewJOQcfP8OQt4ddVSSOaonTqDo5KpIPcM9XkEZ5x8hh1hj/Nc3lA
4ZSARHFVH9YPy5NeM94U5yFGRhFFrL4KY31AolKHrlocZ+AuYT7FLFMJKGAQktz9/0PBJBAxwZvn
vOXjWznyf/O2xm/t+KbFb8ZW9fpKqtIWrPSqFK+2+TKur0b34pqyIvPF4evomUrEs3cqkodMPPfF
cyGex+LZMZ+ovn8a+6ckfsriJ3d9hLtmVY/OVq7zLZllZfM3w3zo82+WibKQ0G3y05q6VIIktd3H
XCgk8NbRz8xOq+dxXA8dhJl7bO00ssch2xVAB7/9/lH6H54i0CCMLTwb/RPujA9dJHXqyeuJpCej
cu7MBnrWdhAFMdZ1AR6A0flhWIT+oja2x6ba0s5tm713HjdosqON/cwKiRYj1lDC4AmszrM3AZV4
7yo8+QraqyohiZ1uILKPiE7MapQ6SV2qD2OxshTz8nNpLerD9qOeb28comx2Ik087G4ucckKzBHH
Td1HsSzWzcAuuIiyl1qbESR31b8PCO/RYK/62mo3yOxYh6JhYSwXn1AzuE8uEqKbYuq4hxDGsCet
6mD1Tfnc0Y//4gR3Prc15OQQ/oJGewHwx4f3dbH1KFe7lRO8dXnOSYxQ7fTiGJcnavGOqABWj/WJ
LNYtf1dMmJgHXkoWSxeKdUtUyCPrFspEY3/L4kWZ/lm5wKlJnYCVC2USt72tXFi8ZLlcv7BuSZZ/
1i1TFLBuGbb6e93C0qVmA5wexuVgNHLRQhXWIaOaY7wtXaL4n0WLRI4R7JTiYyHCBAi8k1y2Q60w
CIv8dgQA4wrlbkyS6gtZr/O5JYFBx8OhZSEN8BjK/nq7yO0UGl2LnKuo4OOiN0kuPSO8i3DvJ5g1
WAYa8ZZ2KwM8B9sLGc8EwrnreTuMXYFRL8tRfxD7cOjcdGZCDpuiL3Tzj0HXdg1ZQntzrXFRYELE
lgs/juvhr6SQtP3/96Pt513XRbuaPDZ/+0XVmP9bdEFGcZYGvVcR5TkSG+zOq3au+NjAQQpmK28e
OW+7MltevDj7UfdW5q+ZiB7HWSeYN13xw1kIqWMQxJik7ftJxzafZ2r1rFeKeR6nkriUrqqeVWBF
V/eH3dMfq9H0f1fb/o9oFOWPZYguE06x5w7GyUaJbyo4ECjInAPSPkBUg/6s9Xr74PVV9z8LNeJN
bsIqyS0iEIFy9H4zlM1XuvzPymLHAH7DQeUTZAv64bNTaTIqAz3g3azpKMoBwNzQuqjvGGONtb9i
UvP2Ldaqwmcp33V+s1W5+JWBf0JWh3H8mrYA24J1DhZwDYasCXsIBqKc8XPoeEG8hmYOQyo0utAV
sgo7zLaak8O4lWKxQj5QWCGd+jDPB6s+GFv18wGQCAy7tT7U82GpD1N9yGd5TOfDUB/i+WDGhwbY
SA3n7lDUXCoh1ON5q8QK9SXUGoG0EdQ48YvQzPriDjGn3YUGOUld6IlQ78LSDi0R5naYbjUlh2Gr
Ljm4tawmOUzzgbndMNMPQI2i1wd07M18ELUsGisFSMdaVsY/wouID8p0MOKDNx20+ACTfgGYER+m
WH4RWyEVmbJW8CGYXBCekkW5rwGHZmGRhaRoUrkbNJosQT46orkxmJNgTNhLfGFc/A9PICRVjBpy
ug3DYGvJ/2v45BACXLijyiwvt6fDaInkNAAgIvAifUS5v1Mxz7Wdt77WcdrQdADt2qnJBEsrzUnp
hrnTGrZxMJkbvdRJT9KUBU18siIWlsl0tXJFYXhpRF91U+Sy5Ndli8u+xXJ0hkDc2T8CwjUEgGY+
58pN3gCNK5KmlsKuH5iW3cAqDPRhuAqC1BuwURQp4eVpUeJLAxqHeWszzmZGCiFlzDEPOOsNWUA6
zPbePma2heosW733oTAf3M5rvmDd8UT//MfL2Ro8fEeDqfmxKzjEVdFXixHv5jVS211Mcgu8EUXs
XbXVEIaMxLrU0q89I/pS5AGJ4wxgJ4bsIX9RW2Ck0hKIa1Y6gTY59mmdjBbcd+3ts6qsyASK2WPK
GbQhD33b9Xdjuv5FQq4VtL0znJnWj+ftq1Gb3+q5H0J7IE28trNXyCriONY5IDLMAAqpIOe2nqLz
YE5gd6MMA2HVdnR7C4/QIFo2N9uXlVr2J9UJIO2U7mNde0sdxo2i+rSxLdK1G+uSY3tmOpazHe4J
D9t+JkTW7FGOJPtVBlwttQ0KjnGI7yaddpu5EZE/wiZHOzGS+5Ywt13cTWS8AuW533426rV3hx5I
6f/vDzK2jfikHaJW3eFcY+vHN8nFpvE69yMdWzKHONhN/n8YO7PkuLEs206lLP6RhR4XZZX5AcDp
PXuKIn9g7IS+ueiB2byxvIm9BY/IrJKiLOqZwWikJFJOOHBx7jl7r41qb80LXiZcYk59pxYi8lW1
x2VetSxufXvdIGc7xoYmb0nEk6ClQphR2Ee7Tut3Zlh1j5oxvMD6EyAAra+kZDudL1GOsDGbdqOr
Oh6yCyMo54EuhqUNJMvg5jOMNdyp20ZGV5EqSjKhkzvRnqn1AaHhwYoW86EIDbZkKZOO3Ib9lClO
cImxMGxCl+1eR7WYuzye7Db9biPtDCadPmKP9ZhAGlbKzFEfW9FEt6Wh6N9M98207OKpIOksSkJj
l5ltfBhBlB8un9GM/eOzupAu4/ZB/g7ucwpQqrKrxb6ul3FTtox2u1VuDfW0P/bglo8FcXekDi8u
TtrcazFvv+YA764Gt0PimvGAhVD/DFbzXMQpQphwMBgmtSHGNHPODuTPquR4kasl66l5V11mX+0s
ruckhSRQlN214Jl0+UrOxRIICQbczpWOOQ0yRXTKnYZU0xy8uIH/o0AD7qL50VGxeyM1uu1c5Ce2
vRA1bbcVg00q6IodyGBU44EYgfHApuePz/R+Gg+ly0XM9oU1l9/2bujq5U6gW1bM1jxA5Jnvfv/z
vEUZWLmny1eXP59pOYikIyAX25kTsuXp3Hy+TWD2HTSdpXy24WchZbhzHYcwPY25a2TI8JBFg1Ui
/lvIxszJfvKS9U+Ty5/GREDnGliJi4TMIW9zi9WjpBEP3/j3D+2wXJVKBHK+slroEcxhYGqCeDOU
EEA4PUOVpY3R2CQrrx6cCU+vfSOHoj27KpVwNao7rCv8PvrzEpqcOFvv1gA65yDl/vJFr/4AGWvt
1Rm/1S4y1wpw1BZI9fOLnOPiScGdinJDfMeccS/rZNwXCmNLNhVpJN2jZFAweJc/WlBNni4f+uRV
joLsL2kOcXDJpxs7eBAtY6ByzYgfiUB2+/qPD2L9UrhkJ8vMHLf9tMhjJ6vPfk2E4cosN22dqRt7
RQiOjSDouJA3lzw5WvsYtRNp4n830n2kkIdmwwL0OrvWAAYQ1ydiI9p3zJg9RhH1rRoRWZ1j86OY
+nIIN7iXRs2Fk8btKSNt/oC884E+dUtejoOIoSQJJ20Vop4M9kZFjBPc5T/cLbqRkxzvdme3TBN6
M9p6navG7MGPiJhdaDSqjAj1m+yXY0aE/WGxWcMNawaSktLMXj+7fIj0kcJmNhaaJc6zUJJyl4vY
Ogulsc5mqRuHshqehNZhQLQcBBLU8T54uuXoyKhDJr5UXlHZ+re6KJ6lDQkx7vSMDlpIFV6bMG8m
nCBV2xzUbqh8E6x0gPo5pj0V0vboBM4sckepFyoVAHuiloDLDAk/QspN3+V9EPdwJ2srggWGzLmb
8hz4IORwNqxOUE3zwSjm+RAS8Hw91EN1rZhZdO0wc9T8LsGZodSbmMbDVei28HDGod6nDiMxQ2rO
LibswhtwsZxCBQfj5UNPgrzHxJ7oRGvxJxE165Mi7nZVUXyY672QInb3uqoudxm54TeRVcS+SWVB
Ez1mxB+l785kfoH/Ml8G0wYpEM3xN5nsw5p3YxbOzFwlX37/oBRho/hWIXyHe2AfRXUqvaUmfqzK
yC/AcYDv0gsXC3uojoUtMPHg7VLf8tJsenOTOL69aGkieqhuoliH2hrDe2byJ60l9kdTBusKvvl0
Pa0Rh/O8TIHo3elaLCoeA0mCn5hGbFBmeQXcXQazg5U5Bbx0ztJirxX9TH9r+HIV6nGzTon3WYfs
6AfuNSNi9JSaIb5gGHagrjdTisom610YgmaUPJAmyDxhhWSVcRs+oLx4V7PUebeiklCjyKax41ae
tublmmIQJ51kkkBOA5j7WH2tO7f6bBvzVAEJ/p6HA+5rG5xrbhm+zpCfN5hIVUyNsOT+9aEeK+eY
1uAL0A3aGysyPhbbrB/MyTT2mkG+e0Vc7Rbsrjj2ieJwUev3kwazp0ocMEAA4XYIoyIPQfW8++uO
zP8gnMFapOLDhO7NU+TX8Tv55rZAqo8cBbXOddzoO06pGqhkhQiMDEgcjwZWOp/vjTzaMKUHCrv0
QOOiqpvPMk1f49nqfTm4D1Wrv6oWqre/fo2XUvHnOtilENZtzTYMtuW/Ch4XVOOhgwLJp0qmx6vk
17ZVcrGF0KMQ6z1NZhpjDO6znc1VPyC5Cg8NOgrXmtobvNubmR0jfi22c3gaCUumnRdkuUUrkFxq
HxRSEdTafYQ9PxdwJhrUaUVREaydTCZ3SvpJ8gCCSGP0CP9INpgTP4WLj2Qa1lauTOlk6zqKrhGh
cW6f4kyD4+Yi45VOTK+2nv2odpfdAo6TfSaEDET96VbYoAHnVt9CQ5s3Wr3VE2YgTlx+j10cf7HF
FUgoGLR6bKjySQunj7ye1R3TYuNghqTljXPpslNDnAbf8OGvz7r+5wKeV2iz4Bo2uipq+J+7IJW2
dIKnRsFeiOwFvD+vpO4kACVx3NMltoxGv50M+dwPZc3CsLTX3HPuNjZKBgV5Hn0vJlfzrjaNnQJx
IldnH9uxs1XJWLst3PlJM60isCKtUEHEqvF1n8v4us6l4/31L2Ibv+5EBL0ACNH2ylXTkR/+/Ito
ZU5yYOaUfj1p5uP4NC3Gj8S1iofUIBDdKZPsXCfKbV99EKaWnS4fMK8VXlmH2s4exXArux/ZVILE
ba3zNGkkc0+ED9OtbWZc7e6oB86axI3HAWIiUDWnSsBQGB0h3AuRUkTwXHC2ka69SGtRH2k1sp2A
h/w+97exYBnRctK2F3ILH9KCrGCaPwzH8+4HuLrxqh1qbVPPsX5dtAQ7Y027qAANKSioR57uhZMk
j1WUb6tqfmiL7NQpQ4UFP5m+2cOwAc3nPBVj9qJYym3SRsPjBeU4hD/KkkbMX59vHPB/PuEokx3H
xJoOjOlP7XYRmZEi8srXmg25XI6xHu7lSMgKYzTYrEfRXM3m1aCggbyaFNAf20W5MvBidtuEWkXb
Omwcsl0BhYah9mYR2yzbYRgpsh0IWA4dlV6zo+FkLru4hTu4M5ydWABE7ex07zg7zJquswvTveLs
OGKxS7J9KnY80KcgF1QVu1LsarFrVRp1u17dUR9yh3E4LYk4O7fdATRU2p3jbvt857q4EddD17dx
uMWDyQGEt78cQ7zlcJcr3b4C6cSBUxsHzxxddczyiFvYDHLW/XRSXQIGu6c4yorT0tZBNWzl5Sir
LQd5XpKfZV+1l482IYSQUnA9eHFiJf4gzPZz3jlT9r80PtFo/Omdo0MCwJtHAs1P7Aw/3yp4r2Yl
ml2iXuTZVM8G4SLqejjyjD7CledQXZUR+KUi7Yw4Irsc9YCs/qrAINOcK+2Mm0uig8gP6Jric9ec
h+Y8I4mIzxM+r/iskNkWn2Pz1PenFL0fDqn+NPN5vh458S0UI4SLz0cMV3P9x6HWKO2PqME40mFV
g3HMxeF3QRhlik2L+6IJGxnR5Hu0YNpJj1ZNWFusR1/s0IQp4SoI60bsS9va2VrttnRYeHdqssvl
Tkw7e9ot1nqM8X6qmUrt9WmvXo4VemLtHT7KgyUPtQCqihjwkCHIuhxpf+Sgd50zYsYpeRyiUxed
7Ho9GggV9aleTuXlEOKEScBey4z1mIqzLk4D0ozi3BXnpjhLdBnFuRrPZXHOxk1CxvB4TkYoAuSW
nmPkXOM5HM5iOCv52aU6JtyJmyExTy3lyKnKx0dhnDSMqf2p6U+RuX7s+tPA5/l6aA4v+2Q4x3E+
Wpzp+QhCEt3g8E8xHEo4DiRx6OFQwg3FAUlcFO4Rw/2uhxvZfnX/pYdb/imG++96uH+J4dpxa+R/
6OEQwxWYSC5iuAwpvfyXGO53PRxiOG3a9/Ufejj7f9LDNcsB1C1iOA6FrFtjlcQhhkMgk14kcahj
ZPSTHm5BOCNO1uVIFvxtZ02cOHpO+7xV31vOOqccW0RxYQ7rMSyev14dL+ryn4oZ9K8OEngXQTya
x19dd6SzFh2GuNqXRZwRUu3oD2Xhxl481c6RcOD0GgGu3LRZXLP2TANgDFi3vQa9AceKeYMa2PDI
NiUi26CXd5qmCYPGlN+ULrNk4hiiK7qSFlccNv7Wst2bOSZpvauiBiYfK3IE2+do5YV5dJSJmXo5
j2eXpmudhWihlmi4UhXSP1RcyoFdKPG3xXFxwQEm/1/qOm2dSv10KlwHVY2FroYClBjUXyx4eOf7
enSb3jftSe7mUPlmDuOPeDFR25V6f6b1VZH1uM1ce/Trng7cX78Xf7ZsUfuCMuIlwGIQ2q/UtYjA
01YDOugbSYgOIbIOnSMRCXZtiG8beUFpUbWlNdQlCWBCOGOQ9JwMOOwyGPUoGOTk0UwUG9G/FB2a
xpy2oglFaow+FBS8pDTM9T1O/P+lbP/TOs2LRr2MpsWinU3h/vM6HTN9GbRq6X1I2ZhQbJC2SRF6
vVAtCHLGJ22p+az0iKgvZ+zfP6b/iL6q29/fnPYf/8nXH1U9NyTHdr98+Y/zw9Xjf67f8a9/8fO/
/8duc7/5y39wTj6aqq1+dL/+q59+Kv/vH68reOvefvpiU3ZJN9/1X818/9X2eXd5BfwG67/8//3L
f/u6/JTHuf76+28fWJO69adFBJf89sdfrRG9F1vsv//3n//HX16/FXzf+S2a35qqaZf/+3+iP33f
11vb/f03Xf8blgkKITBBxHyZ6/R2/Fr/RrP/xpYFEs7KwnEJjOVvyqrp4r//Zoq/rVACCw8XFRSO
Cx7FbdVf/sr6m2MiRcOJgQBzNRv+9s/X99M7+F/v6L+VfXFbERPQ/v037rVfKn3sr8RF2KxFfMZ4
5NcCOUpb/LWlQ7rIkE3eTKroUc2t7yjhEEbKm3I0CTuMgZ+LuWMmz7CM9tpVjghZqbLpKqlh+KSo
c00CDzzVLmokr6sTVIhbtQqp9dRe+Oq1LDXAaaD6Sify2DOqfi6JAVvsVPfMCEkP3YmNqAYypmaL
Hafd5Zuq66xA8g80FiLNzDDlOwSfQjr36JqkgInL1nPzqtukuZMSeyWxZhdzTA9Ih3ILLMyvLI35
Whyj1F2HgZixAgsEAGP/PcEk0uqVbzX9TpA5V0oSy03smq9Jy4QrBMroDSS1BIWmT4EbWnFQZjMe
LWV4SKan0OwDcjCjzWC4TyrYpBTtlpaFVrDI2psmjI8xuzn6lwkA6pI8qlrDSgmOJlBxQLExTF6T
0WFcgIOPzpg/t+88Nch/DCGUdwpjwWZ2DhUPCkSOsGGWuwYX72kUxqYyXUJldDXehE5heXNWvuTL
uMMC85V34yPWafZkc//mkCcJRmlGFNR7mJy/iHGrgJ7GsZ91bwWkTLr17o9QA/akurTMKwgCJlGb
ma5uCfJwwYVEhFFOfRrQwXhZ7I/cSMNNWMSgqKwS71ZN0jnv9lwe1VDgQNKSnChgdx1YHbSaMa+s
ABbMTglAoyYmtu3v6jyBxmhPpMHElo9Eg3Zj5+wn4eyTMSFzt2pqPxN9oPUlnAXMCX5kRD2OCaJJ
+jxj4zs8G8RQeYt0TxGyH+hQsNOjSCTML5cQBgH+uMzKaYOO72Vj/CDEQrAfiZ+6XP+uhS+kNHBN
5R+p0YE+VtVuUwvwKCGLvuUJVYFh1m3x1E1Xdq90wUDDW2qwadJOJWN33egr41OiuLddnT2mks3O
PIFTKNgKOJPxSs785Mf4yLB1NRsdq6WX6cYlnhMNHUJmqDaGh9+dsGR9Pk7NkGPffk6gnuzLwSX9
I/5Ca58Fyw3Pl+QqHArdCw2B+VtbTWsoYdiLPtVmlp8aIn89cIYk7/bv6dR8xi1awDXJHaWbzt5Q
Ck/lSbyd7eGcmS+6yuhEA61Wq5UFlmQVK5ZY+S3Gb1mHLyWz2aVF2nOOy2hTgsH1Z4E5R2ucgsxL
arUBncs0vguR3+pitGF5IFvrsHAWehl5sYy2WAzdUC7HtK0WTMVqQ46x/FZaU8E+AdfS5LDXgysc
NHJS2f8kepBMCJI0fS53Tuz4WjGYXtvV5NAVqN3rRXzlmYJbMkTg50rcNW6mB5G1jEHuaDWbLNeF
f2G/W272EBKte2WrKtNmaQ2+mIkDbkXtD6Mb+/YcQ7p2A9xK30xy1Pddu0IDLX0ztk3plWiFuono
vDjdlMuId49sRD/PZi6MVqBOE/E3cALsx8vyLVfylzES6eoiTCjhHKD2BWz/+Lm+RMjASfAax7zB
g56SkVFcuRk69pj418BKNCaPMWd5vbynBXHignGwzVFHaRPNYiXyjVlRdkYaLFYDJTSlNyTyYBhg
bJQjrsJSlpXfw43ytNrTpAY0ZSldrk54YsM87s2keTVCQnwMFHAbjWTsRme6xmCj9Jsxh5Od0XQY
FfuJMLhj1uv+NCipDyGFHrqog7GKdkJNvgPowSOcVIxdCjgEerTwboLNDbFl4BmsiW0dmH/kaESY
pGyG+bZzwvmUDU9ZAsNSKh36PvFOrFPqJa1rofWSn0mvbZrSubXU/MWJlb0L0O7EyGsfD7PhJ23O
eRoQPVu0BH1TIDcwk/ipN2XqFW642n2yfHPXM8T2rYmazMg0xa8G0kOG6THqWQP6MS29miaMN+t3
MleupxQMDxgk12sUgpwLCRR3ndQmzeQvpfKsMTanPechCV6E/h1zgaERVpU7isMF+xFiZ2cgSvgB
3YTOpqa2GA84xUgvvhJf7jJ6o2599kp7XseKXuu010t/UHSr8ZDFSRx4OVTU4boGq+IVYdX4CrYx
b04mj+L0uFqVtySnmsFiJ3eZIRPwgD63y3dh9wuJD9zVc5TfVjrrgmFFheda+veMAIRAoDNF3ld5
yuhkDIDF3dRVezkP9qY3yioosFnnk/0w13RxpYgOmpyOPCe/m6top+0/J8KswJa85ApqTqG5kGzq
Gu4AovcujA9gjZwgI9DC06YYIriTkKYC3iTWHkTaUwePjFvbsuVytJN1OckD2dT3+gwmBz+tsd7C
4EZI9uKMsRxwxU4FSafdZ2SJ1ncdBEex84F0iU5jCDe6p08SIb30+jYC6CPRhwNRHPuJxZpnej5F
lAutiZtasXYSsQqyP+lDVyC6s2/PmssPnLvkEwfmpiPyfdON6rBewzj6cxZH+IwEDKHtjg5JDQie
txIW2nAqq/JpSFKAu9xcYMgbtHwMkZWcTG8lh8SqkW0mxYAVq483UWWHPvFUXr9q8QuespbdFzTv
GLNVLliCqASASb/2SsTdSRjJg7IYX66T3tYhtJmQNkrTfDdFjSlT50rM3O5eKpw3tQ4sq7mBUD1z
F+RXbkwgS6cw5HLLYFy6kERonBkAv2dSqhgM1BpTodfGzgkKyQcSePL4PTHcG4cWE23FyUBxPOwH
IKvsdLw4ZbPQmHkXjDWjnalsXlgOiJhJNoWt7tsetOQUAuTQm+4e8szsmQod7QiXfDjsQ3irnjCc
b8QmoYVR0fXF+irXXuCkNMno2XXj9+39MLKXjEct9Ao280QIA9rupcQAT5oPjUj4RKz/jXZIezrI
7HfgmYZowW0umjK5ByOx+CmKzJISw2UCwMRmk4eTDBwcomXFguzY2YIqI3yQS8/PNdg4hj1MNNrs
WajsS1EhROM8WmP77DIKXfEWzMXHu7lKvXpJA+phNai75qSEy/2MeSHuYtJ7euuDIR7vc+9lIRFm
bijO9FpBGxWvep7eaG1Ovre0TkpUDT42yzRoBky5VsuCCC6jZE33O5uRv1lCy8mqoxnemzyW2a8N
9VapOlwIeusrGLyoyhS23TqBC1ylyww3tGbWP+vI89czMTLvM6fw5Nic2QJrN0iKfAxwuPv46fCf
7SvVtamWIDsR16v5bbFmdjxKOxHnMkRtNsfjzaK8mqxUvogicoWKfS3thYKjLwIXrKK7VKdpwL/X
K54+zJ82IUyV29672gr/p4ywwq/MaCPPYg1xpYAmAxgvfJlVXvNcK4dKIR7aHMi7miZHD1ytBvmU
BHX6VhJC5RFlSooNZU1qp9dlnINSdoK0NlJvpixeNLJaI4shcTx2P1ziQe3I4HaDsKbU09Hq7HdK
MKrWGKI/ZLuNXmmcTQGHT3dPU0j8HMy03szeFiO9mlR9B3XhWVUtFObEmLNIGl7SNK0ncwdtiVU+
Vm9ubnzNcU0DOXG6IO544sCToXa/SkP7wanhM4UdYriyWnvG8eKLYuk8Z053qQ2krW3sXaxW3w2C
BlqD5Neh5r6PqvTD1dHB5/FrVkMnpJCigM5Lz0DSzEII2KYqXvIaybvi0p1RpY5QB1/wAlN6IT4r
KOzv6tDr3hBmnloP6FB05yMr12cmbeIxav2h1d7MbHmI6eiQa7Z8pi9qTmIxuuotpLTIxxuMHtVK
OgzgfYwYuD0bUwjppGU+3xaHISTLS+qZ8MIuCdrQ+pqKYjoZXED7duSxCBAYdgZ6Vav16pylQak+
RKR+wh+aN3G6Blhhn53RDdgzoHItsQiqBxgsspKszLHcVSoTirGIwbTb77ZgnFiy6XBMBXq82QP6
KPARy4qm5kAtq8+xDLolJ0Azhy2mEjw6R20auHkX+waujUTzbaVINhoaYPpliBEXxnJi4jT1prJN
+rY4xtMxdAZjq7fjMbJml9NKdpmZ1odRf0wry4KtHgqeJuQd5sTVBaZY3qy5orqW1It1OQI20AJE
Gs/wx56Jvr0dFWuDZ50EbvuOyIsfRdE8KErh5bp7gARbsB/gHrUKuIlNmt+0vAuevn4Y4bx6aOmv
ajF+hopZb+Dd0TnP0mCEvlv00tmHqZIHRON5JsTT0E4AtWMl9+WERCHrUBqH/pjgWhpQ4aw6xMk3
2FzGSXqXVvnDkLMWGFVaBDhNH4Q53WKafcpGYqa0ZdwLu/I466dpcU1vijp6VFm7y4vhlGAdBN1w
TE3rnNbKI4b1m2pJXnX+Hy9kquSwK4qxCBQ1GWooCYK2596wkuRkDbbtWZ9EV0AOteFjUUv4qEge
8AZv0hYPGFvExh4/2PiyTmfVI6mJ2pWdhe/N6LxPYrI9PXOeRlbErKsQNdl5MNrsuieXfkCPlm+X
64QWEmJGpCOeQi3eIWyr8GuUTHPQf/mKWtFjA4eLx6cL2J3S8LZCr1yQ67r8fkgy7AFDUgRCUc+v
yMc1NvqsCx8sBk894yTqHuF6SyReSxbpVA+3HW3RpqktH/aIhT1GsM4ULgQQChGFGWBiqZgLcFBg
sOVB0BJ6MRbbcuDBg+MAaz/hkF5fajemjmy0SqPXXpcRqREjmwoi3uK2jwNnHl700n2Png1jNKjb
4ySoQvndhDnhtfZ4B0lp8J3GDSAWDvtJZzNRjkAQgQDBZJoIJtbojwzwgVGaW2TalVwRZTrc6YuZ
b5b4Psl5Zhi0JnhWL8RmN+l3Lng4qdE305h2Iulv2nnY5QP2dpyIWX5uKpQS3B7xPSmLFeg7zD4F
73cXTI2J3qXyWf/ujfnGFZ408FOxxWinDYl/Gzt3d81k7c57MxP4CG0ViH+4p5V6K5WBwIrhDrtV
2NoP+rScZbxSqfsfdr8RSXSfZ2nqMXiOPFtL9gua36Y6CJAFnl2BNxfZENh2e24i97FAgwmnIWgN
nqtFBTVnqt5DHY5elaleYtAkUNgLZalO6KzivsteGFsNQIA+3UBmuNWx0Kr5RtWJ1YgItl66ozvp
r2APW4+twF1vTMc8co5Vav9wqW1N/GBy6o+TKO5KiAxKnR+GcdhnPA5B9OHJ6m7B4flzeF87ynfZ
Gzd93n5RBV5bTnmMHHFrh/Semqz4Zi/ROqxxjWGPhIQdLrZPVbmTNdFQ7jXh3GRCpTPSUzJcInW5
sZyRibAMP/CkE8dIYVc3xyyN9pIHPx5w9HOmZ6r9cSiKe6nKoxVJyItT9FZUzrNmxnfVrD021L8L
Km3ACfBVq2H2ZgGukzwEYnK8GPd0XUYYb/2WHKGYCavuLl5YCRyqPU13k/JIVwCIrM+/RrcNL1ZU
steiAlKSigTCLEkXSYgABycYkKJWej2fUVKnR1A16a6asvvizJLfINqZiS+6N5Z1Os0GHAHHAQLE
UxoxPg8BO3kTjy2vShKIwjWXUVMo72qifI46z1OmF4vfrV5I+7NvjVNUTad4hO05GEPQ9MWJAQFu
t8jwhR691CYRiKH+OnHygeay39V7nsLzVZw7V7rsvpxB7JccN3lnoi9HmBaH74Nb/FhUGjiOjrlO
4SVbyC490/Cs+1KDPiz08IFS7Vh3pAroivbNzo7qTJrgpImz3SqcKyoofKMYfGtyR5TkLs+cj2Ju
rrVSwXIzXIW2GBgQmC+qVmJhdvc5tgzUqZPZb4o8Y9SgGBujBEIcL7fMJ3ajiXeijpUgbZ8jK2JX
pI47RcDoGod0p5hIoJSvJf8u4vvMYJ6sO88oI5kOgpJQIJiwj7Dh6yUJS5AqHvSazuRg3MWuRWCq
LrHx9d8mWPmzfVsM9SmKKfkTO88OuAumpWD1FQUJ9krtG1XZ8KZjuCqLoADaF2tN5RvssuCXbIUh
vcgt7/RM+TaQzsL0eq5vRQEeuq0MfdfRUMJn98PtbdZiaT1DeYTvKOno0olnj0IjqAnpwogJ8h2o
cNGyK4cB5akN4YJg5Ao/dtlGWWW96zWX5JKF+pN94hUeedNncvOt1bBvkXYdVtLeEvd7T4AdE5l+
8O1qWVEa2l6nOPDcxvGR9PEoMOS1UmucYPZzfp4829LaTZQEQdWO93VBKotGu6it5uE1C98qu4sw
1jp34INUT0iLdFT2J6iRLY+2DhMxjH53GA6rjZ7rJRbMt2yyJi90M8kC6idG3l8lJnyblEDDtaiB
UzfpT23hXpc9m8/Q+kEL5agWBe3etvtoiCFsItBFkUk1WVd2D6am6NFQwEXum34KQsXqyPUoY9Lj
Z/6nPnq3l5a2Oj7KxeLth3XGS6uq0i/L+lPLmteU1u2OJ8emb2ZWMJZ4ks3bKEjK9C012lvbZg+Q
GY81imKPojkOEOc0e5k6z9E6GoSu7YEmnb0ksm7aqimP7PXMGhkg9Qpg+Gs7MdYHOroEpnlnwGQi
UDNeSlToBSy3llTuarkuAA8wdBSkfdV0luMQ6Q/SzbEbGg/EYIb3WptvNGm5iDGmz4SeXLTI9KpB
dOo3VveOlN/xhsSildTWH3nbG1vk3UG6yENLsX1bD9y8fa6+6k3yDrI/9IeJJrCeup+FxA6ABVgV
ML/IL/UJi9Y8QZ9ozMMGcSbVc7Gq4XXq2jZFXKFqOCxZuULbhkOBcZpAycjLs45EqwRtbcINshRs
MPKUZ4jVTgR32ZxUOEL2Jk9YwMoQTXSFvzwrDdeTYaht0hKxYHqmQvuRDusWOiO0Jypp5IXwcYMU
Hpqf1E1KXEZYbOhX8x6xrc1oUGxlwby3xlSmqEmDi5OmyUhy8Zp2QPMR6e3GnRbbDwEYe8bwVBGa
fKdwgdcoh805ulYcJs787pPnZKri01j1S4BAgUJXZjsaPCNkPWxhO+do4EvysQoyfTuNFKfIfous
ZDu4IVa8un7THfqJ8Op9grYGL0nMr96uc3bTEQaTBJzKVOlIYvUFx1ryWC1lTthHjZZ+GOAO6OQ8
zbQaWjsOjJYrss+JL8uiD5nGRMhhKHQlG1k086R9pgab9endzjK+MyLnrOzV3k9MA4swlhYpaH3Y
KUupNKMbUSRbFQY34GKXi3OmR2Y1rSD3b0Z+12LN1uz50y0jh+rN3uc60VYKgz0vc7I9reXrmAEA
DY8mY+eJshkRcx5EaVDG/SepOOdMxjejpNAkdHxv8/Q9LX19aGuykJW8A06CC9Cplua6NQfuKFp8
mx51hzTiEyECN1lI4dc22XWBFc5PQe0JbfTHlpua1s+WE6Rri+np2KmyEL0Ppg2l4wRMEPcBNee3
hhyvq3q1hSAFFqzw7GRJaRhi9URXJWim+jmR/UHHVD2rkbrW2mgDide+URPR3zI1672cN3Dl2jza
hTCCvLaYliyIWa3sI+qFwMexLRO8uLZ7h51sQGgGbiejekl6LwkLxGa4accFZI+VIAzvpPSTwe6D
LieeQNpqtssUI7rRFvteT9F/95TaoN1R5rSgsjvXHH0uGK+NSlqW8WtC4GWljPOp0o6ZKMV1lNKi
drn11/A2xmVK42uzCCwXb7irI6O2rc5zqyHf6GupKgQG8jCx17ar4TsdNYTWkETbE6PsJGyPGwR3
vtUzORrsIOzyBw3gNI2q+TDRK63pqqKoOmsdrH/sypsq0bKz4OmVqYRBz9x7cmQbnUi63g7Nf/A/
/Y2loL2md3bbxmvIfD7ybVcC5IAWZlu1xHzF1C5mpyenbaosMcpY7tM+Vu4sg3t1QL5OgatgGgEV
aw0MU2PQQH0LV6xYhp5f6C0y6MLTLZqIsW52g64OfqjOTPkmXpJR4O6cPcWYzWBYngkQyPwiIpkb
9vjOVNY4MS5i7/8xdx7bcSPbmn4inBWwgZimN2SSTHpOsGSogPf+6fsD63Z3lep21bqznvDoqCQx
mQkE9v5thSIkKynBldKiGsv6NrPJLavBZ9J6NP4YZKtF8BXCq9l4VHefOn1OUCsdTXMFQjrOyU8/
HJ/LaDnJGQITSSQB2kSiiNxyPSK8q2NGcbct3zlRDCADrbZeROCuSeaTbEp43qQy1zhhd60ju9se
NbjpQpKk0UaPp7ZE1uIkzltS2yVxIMQxzTJdFRntBGNc36kC9iFqwp+JHRn7lg2szuLPyiIcKKiP
lLkb3OSEa9gO5AciS/IStHGJM2IYIVfLPRncz1qWAIC9Ta1WKbbT5Fwnr+15HGeKNdzaBeGynBHa
CGnofyQmvb9DwKVUTKFYBTK5CUVQ7qAkwXzr286oyDZxMjZSNvZVlofnCMt1CZSAn71dxTpIVyF9
ABTaUFlvmbyVg4+uRvIb5RvqZigNwhELmyWya0Vziuv2R96CmmSAnAA3zXMUCDAZUxer2RlrustH
kwAPQF+Rw1P2KIbPGoYiwxA85a25cv0Ou0vIKsA1u0jmuRZKthsNMO/WD7ZpgXRU72pI25fa6J6o
G2KlD7IdOpaEi98xNna+sNXcvYegI3ipGlsgyRy3aJCs84DToCuhJETaoEhk8lKZka6UZ5g7OGm4
A8KoVuTU+TurDx9rwzh5henditL5LCPC/iqsuqt00qc4yh993XiHyvI/+hRk1nf7fFsGeutVNTlV
k5cAKsn3hgF28IsnatvvXGLFVoP/bMWQlA5pCE53N+XJVYaKsW6XWUSJ8BZsRR8oqCgOfqMgkytV
8yWoNjTe0GjyffLdDAKGDdmIomvCwJlVwCdQKZwXw71S1MMx6YUGmR7klO5kYfFwlh3GaXk0ouI5
8f0XIwcohwF+LrGEEe93RsB57bPiNitijMHhoWryW8tKsaxkP0qv/4W95OdkVhgsA8w386MFar/S
BpgW+fv01QG59tpMb7UNNFi6zqYti2AdD53eVpbJ4saWwUzQYvvgNDeh0MKU4g+jjgQ6uvglDvKH
ROiXcS4RtibnoZ5qiIDBWzXmNa6qBCCYAAMCwD8ln6uFZ6IndCx0AnazrBL7vroAqz52FmrXzGMG
H0fD4ulMcFhR4b3pW1RXKcw0SrWSxdFLDpHsiJqq/ONaJXkBJjNglYg9ecS0GK6t1La2oSAMsYnC
6KmpcCJBu5zsrFdbW0KeZyBTd2YO2VsYpb+Oxqk9N4QteiJsaZNl0vQmdLhOSR6sLRPCUsL2DZud
dyNT54kU4ozk8p7V1CmxJk6RumjhrfmtjYFe5uLRm521NBPlsJL7tpue0tlxLxwQe9uL82OnF9Mo
dSK7aElwy/xu3GbY/o5xUu7sXGBHsxnFJeadmxh//94N8fnqQXi3Ujz3Kz8zp703ja9yYk5qZOBs
wHOvsETzTswuftTZIWaxXDGUNih/GS7msN6PxF2mUVmtCimuyZJ6PMjhimK72+RuHXBV1tjzPbFu
G+ImO2KrA4hA4Ht4qgG4ZVJ9i3iFpZzdYeRyirC7rcra+BZLD5bWDt8thiPZqRqknbunhScMmS39
0lvash3iPUcmVDvLkSJwZ9KOGMMXIXTZWk7zWgdGz+4PvBclGkFJnSY77XdvKmEIXLgps43y+6nY
gSDlj52IjhXh+GtTBOl+NEV+VuE4r7IxyohP4w0LeZLgHHLV3gvaDdxpX6c7L7L0k9btqzIt+iUH
h+Aav38oolkDFo1PkDLAMBAIfp7ssrBDqZMWtMKl0c1QEZPs5zR4WNXog2qXRGLp7KXQn4Y3zids
zwwZNG6aA8JJ/mlkBOVAJE6DatpX4bYHH1hXWIzZZ9OZ4wZTofApn/On9DjW2bbmiX30tbWTQSc3
riHXod+6u9ogl2IkJ4/CB2ddd/a1TMtdirH4ZiBfeoVxBNkCAi7gdFRFxFvSzJrA7NVjdReQNr+q
mmm+2F0xrlQV4BOaeZrSDJMdNSWrdjyCECAU9vXwMx7g04xZ7Ckz7xJLLhIhi6olA9SlBpwtCHI9
j0X5JBrQKBf47UQuyVp5GgXVlIKcpQ3sL3UtY0htcjqTm2YbxzJ/IaX3mQqKZ7vDQ6o41E1tq6su
TR7eFt7JwWtBtNpu7XoOpXTMDmncsJjIONxopmQMZdEFGLvfj2Ger82Z3TnWcEllHVKfOQfraglq
zaz4bJmZptaEvkIHlvUm7uV8o3sUWo5NUB4PFCr8Cp7+kTPelJqMJY8siVXYwJjLXIQrMZAhlYqB
3BzwxzhuZyRp9+MyzppNg5nAnp6HemlzrdpHy/706iTh/QwLInSJGmwCbLm5nIgaMl7wEUMj1+CK
YzC9J1kaUJxrdruY8klPMyUbcyRu0oqdLOOxD157UFxtB/PVkP5Lo70Y9T8uP70g1J0VHXud+gih
yCwrQH0muGeDCptdze3P4O/ty9DlyVPhFCMr5h4/2S5ylbFPdeIAomyCgIKZyUJs6mV3HBAxf4wX
TgObXIsKeLpyGWD7IF9nEUZRli/cjHkHmppehBesqr4lbEZ4x7bjCQdFzWThTwDKBmI9UdzLStwE
Q/5tNMkom7zjCMswOcYBb19zKPwbm4kQ8VXzbS4XvUFof9MmT+aKFCuz8k8jUcjTMhnGRvwq3VeC
00Gp3JtRJ+PJLqk86gkaiTUTqFpkJ5ZL3JQrw+9WyAKZp3ovsu7ZYaMswcHtQt/7xjhvzYH71Wwe
BI4hjxDPqByQ0aRU+kZ7kq+79TRY1S51+/iE0/0a5qUNH0iiDBPCM8Giq3a2IlzgdgfqR5pUCosv
ChwYsFOHvkNpL99iToYq0jxGeAu5ajbFjM0+jMPsqNigMEDCXUcu0dU9xeqeP8Egh28q4+FlObAS
bkumJx5AYKzWo6p1IOV/CRuLjG7jFdN2qMG5nGKNXBg/nGG+M/WTLxLYvwSZSnstExq3AXjyadbH
2KjIDQN3AYrLzZguZi/ZkEa6R7Ez7YKcK1REwHpziTSs14pAMwrryRDfRjMGyy6eoE+TuCOc5WaY
JvcxSKZLPQ0HVi+GmPgO4Y3e1IW4swUSHNN2T4mdgVO3ybYOmntoIobF0nUhpdq9QbpB7qppM43G
9xQCA+kPL6CbbiaK/Zjb/GrjmPmv1navfa4RcjkI4RBObJpJ34SpomqwTfaWqHKyhVGvOBwPofdq
umnzEgow0qTgphCjwzhBx2Dt7qVDloyRp/4m9C9NnUa3KUzvphczkZFwvFnTBoeK/l4VrCM/OdpO
SrBZp5C3F9LY1458VZKrwLXNWy8ngN8NQ/eQtOEpiSCMvdxHklKW2Z7jB/Ny4a9mZr/ZR4CSMk5k
ZA2fVI3ZuABGZTxt8I92dbTDWYkMBmrE7/NzVhYn/lZSsJ2bdsJmPhkPIRPF2uvHk0/jZLbMrV3s
sEkm/TelmJq6BG4OFd/KysJXv4XIF7WC7iORATkEPtWIWpLGvDNo9iHRd9zZnHrnCryEwaO8dGPM
0rEOxiQ9jUn8zU/jJWaCRdcu7ACOLX7JVBIdZDtymXEEiMwRu9D3LoFC62BmwC2WU/NE9/QTczHl
mTbNumWLEICSgpXjhefKCn+KUkZoCElqsl5Sck7pSMEpWPk26ofqOvXiLuVE3cFNn2xgqXVCWNBW
ilPQeRbpgCRPzMJnqoJ223Bp/WwTiFw2/G9FkLzVke1uGRY7iAVGpaiR5saxGfQMZW3jGQmZgoVV
tUXWjuIhrhCZ79MAa/jAXo1e41KCFCJoAMstcSxHGQhBLvSDl0nK2Gur2URt9GxWgX6N/PwqLJhi
K1x3/TDuREsCm6JOC4CRj51NfOuOHE1+mAfn2YP1bOwQY5c3vCc1Cb5hihyeDz9lQ3KHzcREuO4L
7rIioXA0JH8hU7hqMsKSA4tzxUYFx055ZlRpV1lvdRs19Gs3LfszhoAMb+KmnKbb1kn6nYKxcKdA
MJUDcJsYh8eB+KBJILeBJkjIL7QC7rXShKYugtDdOoUHYZME3MZ0adCY414y2aWb3J7jtbBTqIwx
o8AsLDdpS8VaGr/hlH6MGiRTntsd5j64xd5Pv0qk71RWjuvJY2gsA1R1STy6Gyohv+VGQE73HnbB
NIttVvtQTRx/g2dcHdn3SGfsx4Q4040z4lEtk96j+qg4m2EN+8dJG9C56UXh+xRU5WYMho90jjCs
44rsRypTqMBYcxg8OPoiNNRGPqqH3mO0TQcLtZpAul3bmP2lineGbvdl8JKHVA7LCISENry7pCvE
OjIh10BMosS5L1v/e5E4t7DvCANwrG28Gg3ulCCHijNjDzVPETflZ01eYZ3LbJIpi6cajB0VUw5E
yrW0Ik8EycOkn7qJUrHJxL9LNgIsklnvC2XeO90I56DpNHSyLr5qr3wggJl1LEr2qRG3q741yksh
Wgt2AVgi0vmHKxkkIoUZXEmwAzKlTX3bt/FxIvzLNbtv9POhyvDDExDat6aanFNRR0/87zErqvE9
D3+pChkDXSPvduHPK7vxuVRVMzDidk8zqkfChgsnoepBjCUTu0WNuoc+mTcedSYulNJY6wooOLHF
BsCLq49PqEdwtxpNd5974c4f53UY5od6XgRNtfHLshP4NgYeC08YnbHkcNU8/fyPyaVJICg20hx/
tl7D1UoFjmP7vxhf3wM/RUAH3o3ZhPeV+APhn8JGHSbbuKZoVzgIgmJdEaWZ9wNcFFGKeJShkaj8
zHPO75hyOfQXP40+2zn4kDxBa2WyrPVm6RzrrNrao0I93AfVCkwlYycgc87CLlAglC4c2zhNEcZn
JyR5DIkP3d7PRjojVzPjFG1EGG7SrPYeqJpbGePCc8j2bpZbGTrxExy8QlSt2YPnEq0DCgPPJGUy
m0hSaCamjKztuKNC3pvGt/r9YHnInPP0HCTefdQBSmudpbsAH5iTtwqprfHspdWu88i5gJEnswcd
KOiHhawlXxfKSjfeyEnIW2TWyGRsioixRyAZ9CuOcO1Sty31L58SIhZO8WbQtufjUt+MRfPTyNpd
Iin2aEz5MRffjNL9KQVzWJbD6QxiPtiDBvkN6/vM6z+K2r1rJRpk2pivjbN8vsrfkRi0HiYkAtQe
kqLqbdoidQ5d9tz2gsd4uFKtRq/AO7tyY5S1zdT90DVtezTKzPvK+UzHhHcZ7Ta/sQoXefMSSUcr
ycCE6TLPZ6xBSRGvl+MJo9avyAsugVdO2G5H5oOku3eiwj76nUR6oMuXBfFphpSCIcJ6qhn/JLrX
oE8em5m4C9TWHwH/4qDs58G3kt0YL70ohJmscpOnZJIjM1AkBzty5C3D8ZewR/CjMuT4o/8UxPVW
zOGtZqsfiHjbmHQKrSYMvykbkHCOXLkl0rg5XZde/W0q4HxmOgJsE70+dGN/yEz9YVDwFKIBgOiy
vwfJ+NGjEYiLUqzdxD7HVf0zoJVs1fHWQf+Y5zg1nxEbyL1fps+hMRZb1xhPaABI37Nhv43Ag7qk
Yt5x59fWTPSuN7ES18K9+ONEobvBcqejq+92L2qJrE8IyNuJPsLU1nQ4UVEq1pOxhCXDoiZG5K07
Nd21cHO24dmoGIGok9FAB8HdTjHlg5UWYi8T8uxrC6t8EFro6x2Ui2WYjZuCG7poEBWiMaXJdYLS
U0WzEU38Li3zUoLVrJzM++60JqtHGX3SHLrq7cjdNxnDlz9U7BDzU0Qw1S0aUbDG0rnt5WEwjaes
gKoOxNUY6nBrd/FOxwwwpcZU07C2joBsUITnuikrSF4woZ78dzL4WlSgU4/kfKK0gnatQ5ARf5U/
Ubb6o7Q8dfK4WAp+3820e4BuXNZtcW4bQGXL/hjwM226Tr0agkQ+/EA8zOCd3Mi48AkgSbfnPdN5
BUkyfZNOf5+N44cCKkLDgx7Udemocb0bbSCnDjP5zZr6k2NI6yRGP15VhhpJ3BPfKYFmipzoWiTO
Yu8YipDC4MMK3ZmQlvk1miKguqRaF6aejtjmNrNxO4OEDQE3LuXFbHvDfArLWOxyQ6brBBpoF9TV
feHK6//chPfvHrv/xqX3/6O9bgkk+X/b647ttzT69hdf3fIXPr98dSYWOeHh3/QxwQn6QQl++MNX
5/3HI+YB15zNluAox6RU5H/76uR/BIpPweXuILp3vP/rq7Pd/+AjwJHricWbS5HW/8RX93uyigDP
BzEhAsGBNYcV/c2jWbgZgiN8nLhFYYAT932yCqQueoB90TMOjTy7qaX9xJAvc1msS0B9WGRvT+jO
qy+GtdUNj7VDVPqgPxv40X8Jjf39BeIdJBvdp4iZhAYPy8pvzSsAIYtagIAm34NfixGw0WPhlwdG
sfTELyz6Sg1mFoPw7z5oTiHy1iZPu0cIsYlsmqQCL4NPYNxwTmQo4ZnlHznS//7rT5/5f1kW/2xR
dH9P8BDkxynL8mjukXx2v+e4p2JxRrq4nGY1lu8FJAFtZiP9C5R2h3XXHWNdP0AXzpui9T2SvYR7
bgC5187gp5BzhXUwQxGBpTiURFb5g5umB2eYgXKgpj9qwjat8j1oRuuBDOnm2trlky5t92x2fh8z
dTbRvlXT9wrqJUw7pG5VaHlk30f5hkC+7s5v3gQA6tNYxYT+ieRWOpN/ZqMydpWtMzQVdb22JIrS
KMdKKEA3Ts0ofxkt1Kyb9hkiiEW1SZzaQKduBxqUztR4qvqh7eLu3xI6lk/2D2/vYmkl9YmL3Lc9
bhlfWDZX6F/tw7NhlWYLYbAqS+Nu6GhiSoiY3KjCGInlpOouCtQxroJjO+XmTVS7T1OYI302TepG
gVseJPDwP3/G1u+WZsFtavrEXQrh8VD+am37U0hnnUdN12esN2Mryq1sw5B+CgSAg8mGLNrivR2d
+R43DwhQxD6zKp2MoJAxd45AtOW75ffm2U5i85SR3la44t0fBvXmEHG46sl2CUrHw6gkTDTwGVPK
vJhKrSQ8dr1TbE3EF6xkTUqOQBL9i+f/b73ngsJEm/XR9xBsLsfCX9/vKqlNBB8TO0CFVneojZEQ
iPmlHOf2MrTCuM3HjU5hzfuk/DVXiWSq66ePrBCvRWeKf7G9/zcvhwwCn8sAmSEHkPzt5ZBqaSXY
7rpVU5Uvjo8bsDQnOPJQfwc6W48201JOyhYR5N+cgWyFgQrmXW6DNGSFW2/++ZP/PbuaS9F0MDFb
2JktjqPfLkY1BV5RNCbfX2XsZGFvwu5XEA6JyO4dM77H8OMc//l7/u3sM3FVSxrjrOUOUFx3f/1E
pn6OYw6bRbKRPxtuwmFiVzDHVGUiw5y6mYvKaY/YbsjDCPL+sZtrOGMsnLsopZlXZ/R7Ig2rHPPN
MsPgGJoz041HYP8/v9KvcpE/36u8UsJYPAtbtk2fhVrevj/dFzn695yoJEh6134FgoRUIIDo1jT7
9yZHzwACZDT7aiht0NeE3BEVXL2hDXDVdO+GwB6Xo42DsrRe/SDhz7tpMtPSwFXXZPapW+LpRFZf
fdBUjvjmVLcquRvL8UWNorkwlCUAw2bxOjmEHfzzD+ctBve/nERUsQni8i3H5TG5PLT/+tNFwAZj
YrclLcuJOhqW3A+tXd+nTH/nNgrg3Sf5FGArfWyMAqbECDTMSPkppgxPH/9tLKPiUeeWcS5oCKZO
IaJsgzFs29RtdS8CFEZIcB6TwvvEUxbfyH6W1OoFM/FD/cmIev+hcwGnlVG8BarID2jDPoZgaJ56
X+7nBF9BKsZnhYBzR+XQ6JODKCd1QGALLm3NFAQo4Z4q9DVLkuklmFIJEWEVO9uC/O9dMotCUb1/
PbkST4+bLLklYK+4KUjkXFVOQvNBl9tPmYtrTdvP6YDHQ9jhLdGdCE2Wc6AO2IlIt2SZNYfkwJbV
n3wPQeh6sVIpKyyPFaqMR8JEn3wjV7tUIK9WlbJxwVTbPkHxigsbbxkijrs4KI+j6VmES6Np5iQo
LiX4yUVaCHYTWKSx78Vunhq51biJyWdnX2qGUN/qvAOZqQcFUdPHR8uxobaju44n99EYfH1bWliG
Wvu2E5zPyNZKuKsU47gdOJgSPGQwlA1e+h7C049EsfvKRkSFX1zw8eKspR+6tSQ+vcATN5POSA01
HaM8tbVhoW1xpjUkOlT0ZL2xHQVngFjjrBb9eUWm5spya3X39YUiXrU1AgaascrDTazGzVjm4pOh
7JS7P3WiPwqrpXBJCR/IGEyuSqqhXSHHXPfoyl6sGsF8p8XRtzgBCBCxb8MAxBy4dZO0zidcevXe
+XS6E7uubwrBAAUvcdZlShbV8itC29dJ3hUPbfzeLGVeDbmo2z8OGJe+vTXOo/ohn2RFKngDpuLC
JfqV+aaR3QBz1/ND6+AObcwqWoOGWac2UvZR9tawk+ij1saU/qxzp37w6c6jomw/LBc6xe3ZnTLq
QxDYR2uu+nfHYWqxFfIRDRhOQBG63yqavpeF7f3MYEwRv91+3Qi+62vsfoeQlfeMcn4GJcI+aZYo
Or8GIUdG8s7Q0qUqcnAPRW8i5ybFzRo1qIjno1pk/wl1cD/zESarhTE5JUXgnhMMFStMBdyXuPna
SkR7kHzrRuLb3OUOLmyLSDT8HsG8ZljlVFtmuK+/uihIHgwfF6apQ28RpnpnwytfkBrFN13perui
CvAgivlNh4QC1UYLVQlLu42wP5xmEh62ttIuf0y+l+iozh5Dqh6Sm2z5MoU2YESNxkAH+b5pHffx
63uL1vNuMmuJB67baG+kAHe0hqPJwei4Azv4NElKfMcAgRTSlu268fP6mWdKuxZu422//lYOOnSO
7cI7Dar9jDDLbwJtFNsI696mKJBd+gV0yNcAY1vITppZOo89EHVmDiTMu15yO0vCKmvM4TuH+jt4
gIgThWT9dV+TY2532VPS29njGN0Ru6bwQfcuSQy8e7rrHlXTUS7lD7eZ0UeryBPyvktIl8A2E77k
NPCBfpjj1ra6H/EsQ2Ja62af8Fi5LXHvd+gTKFWD9cVdp9YaBvQYOJTllCYAvBE+2LKM9kWefdeF
67wC9r9XOjo6CDvvO/KRb0B+eiSKcEYNPHxVzMPJD+eLCkR6mYtc4LZr0fABHF91y+zZqeLQGAMI
WIZlbYlePwQ/QG88+hBLeTd72SkgiuecxsZH3Pdo7UzSQPohHu+SSUa7Qdi0W47+TtLwTUUnXPww
YppJtDm8f/0Kd+Tw4k79G+aTVEjsKUtfvTNRLfTH49HP0Si1ujG3IdGAKDGz/klqItEAmJ5LuLsr
d9+7dCcy463W3duRqfEUwGISMVQcEFAjDFhyxOvlizSJLkWyU64D18t2PRk0K0vyYLLH75HrjEt0
uPOId2/r9I46ctu4569ewK+GQFT0PLATTQNkZpA9ZuX7KXerrZF2ybqMR3VrRyHQ+JhHe7MlQDIp
h6OIkl9VNpcnHRPXgnsuupDCArqk22ti9C8EylhHHQ8WFCP+XRS2+upUIINoTeoXVG/fg4ajvK1n
olNKmFg7L49hN9CxBOX2aBpyK8YR0XXRP3lj4+1oOZ9dilGywNyFjj19RMYd2rBLUHT3dZNxk1sE
2UlH4EOzZ2rhrXDvfO08oWE2GFvZuNAxIDElAyWJ5HDfpM7WjM3mYgkoV90n/qFv4efrLoHJNy6D
xwOY9MY7wVy9Lw374oq+fgh5ouK1ksWuQ/Z047hnhNzBtpxVSXpL7+9UObjnYBiztWdSuaRQuu/i
EzdEdx+5+XQ/MzjtfEHRgZ+jXjFJE6ncPDyVxBHsWj84adkiAmFP2qSa8qMpLkhn9pfsWURYcgRF
7Om0XL4M+A/XOWFQFPSm4X62svFgq3KhG8uEvM7iPPtjfJsK0kzcJFLbzK2H21O+xC6XyxdXyAR/
3QinOPjN1dVKgn5Rp7jLjBpPVNDbzxk5F4fMDu6QSnChqMrEYJmNKPGVfgYBmxVFMHE+rbgM1d0Q
N/0dr42uNpK+H80wuiNPhsoJvTILS30HdKafe3mLmhHs0SNb6iasFNwPSK22w/lc6Yw2IZTNXxVK
7gApQgBLcUS5A8ZOBgB6m+x2cEG9E57oT34VlKusxtoZmyTNRJNd34iQbEZcnseRTPYbUfk1yXju
jzCvs0tLEdyMTuWxIXpiUw5T/TAb+rnKZbOGLTSvkJ1klGQmqZAeZbXQ6U6zm2RtImQYmfKQB8c2
dmtr+Wc96SI/7dp2P4yNcWpc/kaZBRU/XmStG05ZNFABeX2xXyB5mHZe0WXXIBJPqmqzuzqAoi/s
ZjltYv1ARzHXQWw/+8lgbtPyOo5e8jAL+dhpLNJf20Cf4m61NOrNaSiH+6HhWzDFEJdRdlTyjtX8
QpQQbg0W1zscffPP3meaKuSJ2YaBV0/Yg4ikwOnLj05j/HVaAI/eSXkM+DB7c+Vd/Fjld8HcP9E9
QTNcHOqDq1Rzb9loA9KdAcx0wUHH886luq5cTL5Qh2sTxOQGXnXYsXwTjkHC1nVuAoP7b4j2sTO/
+XH1kwR6QpfJ+Q2xLbUxks/aYSWe8dWkzbZOuHXN3rOeZxxp2zaLnsexe4PaufpDnj81y9Oogasp
6DRt1HSlRkOfo4hKKZyx2cp1AgsVHh/XP+8RX/1Gf1mSPDYk4dD84kuXgGDrr2uEwiJQ2mbORh9F
J0F4xz7rRvSZM5RLaowfdjNW59DwT1WF8qf3m2T7FcL+9UWnctu6jn5ouvr71xseRpZ9qkpICGuo
9+Ri/wvYsWyXf3250gF3kUCEFqf273iWhaINxexgscoRikDPlr615iggpVI2t0UUXLDS95fEL/W2
cKbx/p/frb/VIppEOnmgf66yTZSQ8reV0ke3piwZtPjuWrS26HQRRBKoAS9br0uB5pzqXQjIwtfn
OFLNRRLi4qNMI8lW0QPQS3M+dD4cGtsJJeUEDF6ErItLEEf+/p9frP17SKCJKXCBhuhblyZk5G8v
VgeZA+tK9gx5OQznySJRYn4ZC6ys0uvPc5hcKwsnUATR8DwmapUSRf+6TDkka2k8C31GlMMyRHJk
LvUbToOCg5BO1Tpq7xu0vjvNMJ2Gsv85RE32mDUN+0y/VG83wn2vpeIhiRIshMgiyAPV5D//iH/L
QTQJWhaeo4QDMm2Z/m9I8WCM8ZhRIAWVxESJuV3A7RvgXL4aCmqLcgRVQdrcGbKpaIY01NoVQfwv
jS0LJv7Xi5JX4XJh+C7fRppyAWH/BDSEnWaZcKgFoJAEoZARozoVkMdRH/sPtQ/9ihiUhwOtMaTY
gGxvArsmCHXEkk2U9c95Im4QeV/+L1fA3+Cq5e0huFl6DnmZvvX13//0wmZFFkbOKYqdI0tv2sy8
Kawuv2gsFoyk0WNhpj8602LhI8qZ7pDYOXZtQgeDpA1ZSLv4l3cKEP+3t8oSluOZ0vXRLfKpfWV8
/ukV6bDIPcSEnGoxZpUCxeYXxqDIMmhJbkE3capMek6104j3lsploWT/2HRZd8xVStdrgp1ZA8Bh
WDq1VpqeDHziM3k+yDxGYzO4af6Qx7QJq6qniM/FnEt92Ap0Tr2EeUoLeEHQCyVfGI6Lz6ghagRp
7ONXA06LXffuCwL3Pno9Fpe4ULQKf00IruEcKr+l1y4yvUscJvHh6874WrT83mhYQ7k9Zh1+/wNc
+mMmjnwTdUdk1A+yVe+8t9e0Bbos8Pyya579vOVHwdnzlBA3+oU01HObPlj+m9j+gW7PedhiuyzN
J+TUNOK1A4PqsqSgZPhej6Qs2G5rP+Ocuy9KFNlBrpAz+ljGcFwJs3Eu1vKlsNiq/2sX7UP7yNDm
riSbxrYcWwDseiQMHcsg/TfQ1Th85PjDyX81bGWfQ0+yoMgRHRHMGZ0LnbR3vc9x4imBL7crjlPs
Zq+86fjAkUKL9vr1owhDHXo/QN1mcV6YLjsFLiJ3gxKqPPutKq82QdppQNhz6AbFMTcK1E5KVNdF
l3lqepeqKeoCdqljBrtsjN8r1qLP1jbXIpFjSN6As3ZiFFOjP2S3taqvaA+mb85EfBWjqXoNRrLv
dZ3hV1R1szHHvH0g3I1UDxupAJOFrevpTU8xArHRTNCieyimlmtoGjWj2zKTm37+NGVAH/ZM73ci
QIu4vy0GfyaGrt6myxDUyUGuCznc2BM9Hk7jn+00rM5SX7vMGO9lm9LmHIoWjkfVNy0etw23HFp9
2GS1DABJIrMniKA/LhuJ6gEtp/28wPI3lZeiifToeiC44SMpIiYy84cqzZLb1SGtosBOMmf2cKq/
Yvf58I4Ogpc8wEovvCXPrCY9xm3qhwiwp1Y9Ru8J40QlCy6V0N4pSke4SQC0105V/6iI/n/u81lf
/s//azPyr+a4IThAKXWPoJ0FsR/li9903BhLOehkxnQq802EYYlVPBQtF+r0kDRi2A5p8ekZdAkk
QUQq8mhfvzb3gaX3FDozIycw8aacO2OH0tzZOSiylDXnG1QsSJnsnlyiUAzHsCI0Yv5ffJ3HctzI
unWfCBFwCTMtlHesIikaTRAUJcH7hEk8/V0odfw34g7+SYXYfaIPRQKZn9l77V7MTy2qhPW/w3Wu
vAQdnvWeWXZJJMeSMq1F54LKZ9XGY84LaIADErYR5AI/71CGw7uox+uU2e0tTMsUIJD5u2Dv94Jy
k1RsSdAtfcMuJ5/iBUcst5dv/G5S8Urjb+O240OvcIlGYjoTGLJShtKfcQN0h8Ho2VoZbbTB6pqc
Z4ARw/IItGPmb130lfPecOJXz5LdyS2lAg5Bl3fCGBUgE5yPGNz1M7qEz/+ehMbtr7Mg0baKqSTI
VyQVJvNO9fK7DSEmWMRmQczqD7qmX2TqFTdunYIdwGgFBgpvfKgztgGTjKZ+CcGJo27AxqujIrPH
+wSO7vL46NqmukS0y6wKc/OgO0Xy4iCpRkjzMiliqtELgZ1cihVMTszFuholVR/9LXp3urBCNA8G
4Wo0n0Q20Jl7M9ugx7XsSI6JcfJ2zqAtiOS02z6++wKcf9pUxf7xFSbGLMQnt9yZoLJSSM872yQL
CZjAsZ5tlFTLOGwew27DVig6zMzpjoM75tvZYfaK2jMHFkStqhvbVrTd8dEeFy6T1h7T77/TOsYa
YJdWc4tl4QC1wfy3/CAxRGo7sDk5wA5rPls6RP0qPSVLfQaF466L1D46tjny8sh0X5MHTOZtf9Mz
e+bYgkVSElfv4TAOJJ7I3cQCau0rR+0obsEj29nV7hZrTiS+xJLvmEq0HGp2v2bXjU8tIkZQe6l7
MXlHLpahOVtTx9L5iIfMwzk84Y/GBz31mE/DujrEdlvupQCiZDEjWZtdRKB9JjpikHu1z3NEja2u
xVsUtmrNc50+l5VLG/IoRh6V+jLNSXJLu6Vy0YEs9VPtLtKftncgxU3lCcfbLhMTb0IjFcZkamr2
A9aLbljHkDp3R55ZebQNC8NnpX6WNrMajJZ7LZ30jVZhaNaG7Etnvr2ZyJzd5XX2RpyNufEyn7wz
l1i7ZkHZlGxVT4zcnx5FUjymxj4xG1hUI/YHc56BYRAYaXPHbqO69uCYIoeJmvHbolu/V5EhN61D
o23nKEHxcet3kxEgOnjkk36e5sGjw7QKfQl9hl6gvPxbU+TeiIrUxcdkA/UrktXl5vTr/sN0xnnl
CrgW+IiH90H/iBoid7oYjsJQ/PKyWCECe1XD8FoWk/zS0vnal7/LmhUgeu92oz0OCQunQmonZfcp
Fezb3OjKW+t2O1Hi1xO1ziJsnhzwRJb/gU7/We1TKEbPZl0suTwJGQ2qcZ4e31XP3/tkpCgMIyxG
baS1Z4rb6pSaNX/lUf92yV85dtbon8gJBspgMo3ph/40JEDo3QEgIf6cTYeP/UVJBP3cAfNnSQRy
FMO/LIu7jSd9x84B5ifMtrXrxe6GlEownMmvAhG9zrtyx3++XBN1h/FgucfMfJCw6Md+lQ6fBC0l
77rVHZTOIrIcDeOk2REKKDqqIINJtCpSezgalU2EXjN+zRyFDFaNeGeWQs+Dma3MIzquwfXwWOiA
gDvkXnLEUD3s9bHKFNYm0v9kS1qKAUi8yEb7L+jlC6Z57nnWjVvwS0jQoOcEI5bcM7Sp6to5hB8l
ph71B16HAvE2LUEb28wPqIS3aAicdRIhWHy0YpEOkTbuWW5SrOJKneInlXvtUyntE7/h3TjO1Tse
6fg88mJiyTbjleWo7LkP/fcpz4ZPVWQoRBkKv5ouxjqrmn4InfmY3fjxS1WHzR3shqb9jQw955am
IGVZSpJfbfXHWSfUFNtYveRqWT/S/M11Svyryq3Bn3VAaUujPMoOtCoOvIopm4pvZQjfwG8Bv2ic
d4cBetm+NE5jTrTOvKzGimqCX9DnYpsth0m/fGu9T6Sjkb9rk50fezFOlziJLq2rVa+m6I4aMNTP
ggH0Y/9mWHgnnNmpLi6elyDyh/FQkrel1pkbWbusYfhh69nnTNGwpUqDudjC00yXqqbuebL0vjn/
/5s/Oqv/2+HSTdBJ2GzJaL5c7/8OL0yw2a1tIPkeCFxaTFn2tHSpFFiIyA7aY8Y1tP280wwyGhx0
0nhYrAMnmTpdukn0vzSG4m8zWLTFWQjbtSjs6xhP+nl0P/TU1iBLF9GX1CGI2cBljRnaH9TgdVmT
FRg5zjZShTx5BdY+RuPeqvUcuX58mZvDf/+CHtmgEpdvWO0iGhBMbE4cmme7b/BiklX35KKt3iQk
rbF1IPq66vLXenKhCjRx+To2frrXY/gV+Cqs5X4wlg/GumozuUTU+w4bKnqe5qoqf7iZWDQwJYb1
C5lOPzGe/glFtsghqFDt3GruFh7tRd+znWEDXv73IylSVFZKbzCfMuKywLJuZe9r8uAjKykPdq/c
b3/E/TYRPGuB9DiEtOdB53r2jwbRuJvlaodrzQ0eXZ3QPH+vK5ik2ZwYE+BSArFakBHL1AbTGhhv
zu/ZnwGGOzACarc3XivD84gaUTcjriwuEB5Cf9TNAMxztymd4qvIuvD6+MCxDy9WGxH+ttCxc2ZX
//vjYYv15TVju3+cAKKJzw3l+aFQSP4HX/0UXuoAGkKI4EQqsGL0qbLuXv04m252GmjfosU94Jph
da8GMZ3MMvVXWg91vUI+s3+M8thKMemfLvDtklMt4SISCXdTcfqdQQfFMWTmTy4Yrn9rIebhVzZ9
S+M9vVVAuQLEzv9mBPOkO9c47e8V+W2b0YeEzFvWnkO3bY9uO+2FdR6w5v3sBtfeuFgh1rZC6I6Z
7xUTvg8eOvkQk1cf9IrlMCvNhUwwwFNNwylw0ua9byf3Eo8uzw1WmZXOaOsAGXAmwLxjR/XYf/6O
fKf8N90rsl5tCffVcdSnKNaZyV4gi0yrqieTJ650+8VPIQRg48muXq/vHpsyOuo1Tsg4wJvIFj/W
zR+lqECKpGF/YJXwa5pkRrbS2D0tOZZomOddZeOhSYc+uzN9nxXzXW0w1Xvd9jufCPqN0QwTfXgT
lEYhvgeOSDTO/9XGytf7fw1VPGLVRbOoczvBxnpKl/+PJB+0IwfiBWD6HxyK47vu4O+pMjw+i1gl
G+fxpfacjxmA9tMYG3/z1tIJfWzRU+jFXtN9TEql7uo7OfnjKYt0bd8uf2LJpe3nDhglc90oiIiF
PQ3Asbec2dnVXwKRwCxsTG3uTroY1FYAcn6hmgX/kCkOTZTpd+DF1ruQ7Q+cv4rrDWMCWJKXTAu1
d30KP9xMe/HjYv7ZCus0JVnyIxwz45gA8lm3mb5vWLW8Vjat7kyV8RR2ennTAOnivfwxo+T6o7Pe
HkqFM5hQvkCTiffHcLTArMOLWREYO02d/6q1axjCa30mqGEzyogsaS1lb8PIjqVtGj/3qe7tRVra
ZMb6B0SgzKlR7G0g14uN2SpwAtZC3idKYJ95cEpGLzR46BRcWwaIaytE8o1IG7pPTXZ1lzbAfDps
z8YSWJb3g4WAaP9QYRSDRc1ISunetjvwQdIFYm3j+XOXWzxvt3n5Kwc1wO9BfWRFh/TPGd/SbFGH
tuOkrygpb72XOJvHOL13G2M/FyySQmDokcjUzZ/FdGMsIXf40k5akn6RJyufHb3sznMpntss73cI
9DGw6RpQm3k2++2/y7ZrOsmlRpMEBLEinIk/JaZ5aWzb+FdRWOQWXNH1R9wfMJ6AekhVxLd+dqNb
Ps2sFcyChdfyZWIhsK6rcjgYWdWji1AMiUf5ai/Pia4tnpvCDtfoR2G2YcTeU7Q2N1UzIMh0dYhb
V75WlvilGuBLjteFd72TGzhUzQarV0kXULeHtkQqW3VIL3RGESH7ZoFkmzlOek36HtVmm30spK4L
K33wo6K3grorjDc5QoxI6nczbrZm1nubNg29a1wkBAizeH0N2YfXdfrjcbk/PjzQflHjXvgmYkTv
3fAaRwWpCUnBysj032lo8oN6FHCOZcsgbFE+kCm5IwJT/8yQ8vcNW3WMVc1Gugnp4HTspA0N2tq1
xyUPzoCaFmqchuaQU7z6ZZAIA7GCNnX3Pp8XNzAL14caJ6pezE6rL5SqAQ5/9QzUJD3GWH8lxN4j
aH7adTueGGRE0bOhcPGbNtqHMVqbHqIcJyV6KgnVBgxcvvGmDCRpMoV7oFP5kwFgzugG60jHYa+F
A+S29+qO0kiwHOxySKBtlT27muFuqqjJ1hWLPxC9SrvigoblZyMrS2vy6JibybNNADWcJda7npy/
qN9X7eB3n63jcDs73t8JwNAmEiR4pUhdQiQHzm/DtATXngu7g2zoV0Ru2FEvelwncBWzcm3Qmx27
Mks/bGFu7ZSxvN6Gp8eAaYoeUmAVBrqOr6y34+LWjEMfpDSg2tQz6XeK5tNk7LGJyLOtpmKNWdXj
nZDiiD8oeOx9+kJZmyR1+KtgslKa4f3I6hzqf6bNgVN0vzpARu3KdLRmazEqgg3jt3c70/+aedIc
sWke/SXtkltJPuEH3TV+5Fw0s39LS340MgGHPo+G+VQIgm71ibMl0KdCrcec9HXIXSzfES5v//Xn
OWs7mupubY++uR7ECGXWjF+Gxxs8Us+AAOjxzkcJnrYimy+PP6Gw4RVspTjFscS5l9nvU9Ftm55I
e7cLMWmEhX8BBhGS0yVEs51cy7qh49nVZjRcTLYvV3/GZi8i86r87MNcCm2KsvnglvE7Jrk7TC3Q
q23WQvq103uyFMOuJjPKZ/FjGKW2bnyRPj8+Ooh9lq0bt8dXsnFszvzuo9FjYnFJ39iMKpU05iyK
cH4LY/vv6zKt5qfO7H9WYyupHLp3LoNwwelKnxUxAnn65if0StrT409NE2rridgUFqttvAMYPwY2
SZYvo0dZMBb+fGoXQZzK525djtpHhbkZE1iikRhiZ+riYCHLMDbqy9/WjMrqOfLjf3c97xFLhgkv
Pjl567oePZ5vOq3Hx+NGdshuMSpuKBacj/KgWaiA06SeCXEsbqbKERVVt5G4YdBcZnh3w9C9Gc1L
Dzd/H00+IrrldGmxXjG8jotjzrW11yOM88RoV0cTIxpmKH6o5egUO6K/YAATTmJU4R+Z05WkvM2T
0tQzwLHsamgR8ReLWE4KZzXnKn3pFpMsJam+trvZ2xulEQZW5+rbqE3E3fWluE8m41h38m06IMM/
ZEMdgU6jM8OsupuSZslmE/bVLgihz1N/M+oNEFjYAxdLCnPlz+kHK6LuLidXBMKhItXdUrwAuziS
A8MpBumc3lz9TJet/+MjJqMtlSRJZzMUTaJzwDaaVjD4bnMfbR36SySwG71jXa3fDC9cg6IbCVbO
d84j6XppCAX56Nw+s//U2L731PgaJgqPzUsXJqDr0PKI5ZrNGL1S5slkG/m9cXp8mHXV7i1THaHk
q2M/XSvQ9tRDM1C0JpTwJx9zpd5kZJL8QMsqj8LD0oq/lWMgk6W9afl3xGbDlHE1tf83tl4mnbAZ
5Dn+O3Xuf1HxTqN5SB/Erx7l6ak1hH0qem9Vm6SLDEa+j7RnM1E+KZc+q6JRnB4fXWp+idGrOS3N
Qh2rJmfkSQ34ePasAlmFqbSUHFWPk2SJqUPeHW+MTtj7tOcOrTXRPBdegtN6aMTGypwgSaW6zkai
ro8/gYXeJtRNTMPwuT4Og8eH4TCYY29SrQ13+Eq9uLmM/TBeh67/9IFzvzRcVpQ38tnNOF4amAd5
62xdQuOOpML+/qezJCNVW3Khpxt6F3yrEyn2ncRY1UFk32ZmzVCjJXy6Lc10Mw3+CDg6Gl7Z3ccn
4tYwxpRfGA3sj6W0CnqE8oHFpgp8BvMf00vTnWpDTvBy+rCk7uH0rucnVytGUmeLEcki/zIBqxlA
xaN+b10a3rke3kMNSC0eXPP4+BLJ0ynqiFTJayaROFqmZ36VLDbZG89RpjFlmUnYaJC6R4Pdn5pc
vkOtV69DHE77MYZX5orCesOocZZ6Pm7TvKT+CBoDaSv0X05dQDp/nDH9UQMs/+kPrMol9IKTnwBv
We7RkxTptGqW4ch/X6KReHyZ9TE5pg1TRYt610569xNSnME2MzGuU14O93kcfoWSnI2CXg/adVbe
6raItzCNLDKo+NKzrJfEFvWl0RF+qZ5m2KAefh3SiKdqMAhNyEr0hJjNN8UinDHT5MR4d76KZbhT
N3a5y9hiDWnfBWECN20iL/CZBfyHpqby/PhH3RyBW0W7CY+ICKrHN9+KsTnlJajUx5eVJxp02RoI
Izy5diJog22JPmnWUGKDZP0R69MmKnymtm1Bb4ZOrGJYAm15Kl5DKZ07l2vw+Cop5uyVAbgPirR3
bYl/f+bNYJr0FJUJ3H2c2o8HtKvD/jjO5nVW88ntTOd3CrDYkckfzSiHZ8djYV00XXiqiEBSVhW/
NDrsGLDLxaT+qAwA5/wo8hJjdMCd6S3nojR2ps658Di4IwC565LDZqUYa+FF5hJJGiHOFDUgpJZF
Zj4PsFNSNDrLcd0n6qMh7GxTjbG9Z6SnPiZ73ClRt9cxil6JRYouDg04Wcut9lk4MNhUr4YnCPEt
jTz8yy6lZa1YCO2TJi42ueLGkLqZfETR9JRjId0b4yiJAsx8Mj/BXPh+1n05Yjg32Ip/9B3UXRF7
bHZMEI5LIcOgr71TeZdPxcDPtYOkXXtKkq/axy8YGehaRS43gAwKt2BY8f8+LJYaQW18iV5qXOCM
9Hh/d7OhFz/avB/P8NzbYBKJdndc/qMwRbYPrXFEOcbNhlGyND4Bf0/r2HHHoy4759UeYSO4JALx
aEEP9MsVbp/6rxW3r3rqdC9m1t2cPkZGOdQxcEp72JMiYOFVS6xbk0zPLRvmTZfO5Lssb0C+fHRR
T4wtC5zeinaysYYLkAjr5sSFfUO1SQRaiYNWwYmxuWM/qomna24O/+7SBP9bFqrq0o+0QtjIwyYw
re4bWEyEqizWi6AyGE5oRjwdFlrFopRzZJOdp5gksaoi6UQ5uXEu4BEcGiv8mGiTV21S5jeRjNV2
DOWTXPbzTpJfctmhRq8dYiW9/B4Xtdy5WtNCwoef9Rg15WqI1opDOQ0a5pkydcJTaSBooYSyDo/l
gItoY22ZGFHmslYHF6sxHrBy1RCQ9OciO4iR3tA2Wyd13bOuP7mjmT5rAN6K3hheqb3157it9qSo
mZfHwazcUAuA+xR7C4Efdir9/ChW644IpHAkZUhw6ygzwTe/9Fr8vNi8LigCQ/o3HkUAOoUim/Ux
qdA7L7uPy+kzcR8dKrWUkYJHbWFJjsyfVQrdsHDPtq2aC617eDcjo7xZ4wjVSYNyMGlJ8NjJWy4+
xbCW9wLKy4ofZ/uVp8mh6tl5J30K3NYeiIav+7s1o9gmCTMYnMIKmAbatzyb9oQwZJd08C2AOd1W
DPN0Rcz7UfbeeIJbhLEnLN17CX0kFGEH1A1/EoRdd6FdhBcWSIfH/+rxj1IFuC6L2LlzbfVIkie6
38mwn6X/FIU+m3abiXWUN9eWvfoOZXIUPIT7j/opcfBfEKCGxp+sLHNZl4869RYgPmjcjwn5Mn5/
LGNsoruuy7FIEAGZM7M71+sZYOa7a4rPmTSYQIB8voqI3I9ybhc4odVtZsTmm8e0FRK0qEKm37xm
gQGbextiJeoWk9/UNOyAS564QYdLz3KRaDhGH+txyNZFTlX6kMzHg4z36Zj+DEHAHZRykkDGVnho
mHcFYc7gRcicOtFJvoFPpc9hqZFqnJQ3iUjzOLXNeGlH5JJMgbf8ZL/KHK1R2uUzaGqUjrKunx7a
R01vwbpCNEHbSDGMg0xddaTP3EZENlH2YIRw+jvd0d84Y48SIuLcmWb9PWeG8RTF+a9WYzDj1kb8
yy4V+zXuRnbvbyW1J1hLFx9IhusOThFgD9FynSSMeJncAcRvYqVdmGqHDoOXr6ofhmuJYC4ohuhY
CMXMXPyChUlWTGY822PCZC9mvyMddn8qPjMh2oYqHIgLjxn/GABuPH3a9QMa8TIidcgjygAxZObb
TzoJQYGPvnK2dNztdFlbJvg33+JXyQze4dSuAZ+Z1ejuC7r7YBC12Mywyza+j8fG5qYIR1+9kPcG
z0XDKiBIktrNRQ3YPZT8t4vdJEgJLKKEiVScjyTCmDMm9ZwmLfmKaxbgqM7vrdPOuIFcZ6UGdh6m
zv6fXKdPSlKEM4QQibg9LXG2hFA9ewdZAJySUvtgn4HOwTP3CdbMQwRfTqNPRYruy7VO6+74Grge
tmWWRr5fQ005jQM7XEseQ7OsNmOSHrscmhE8jt9GTX01Zz9aneGwxQB4g/CG2HPjOx4b5K+muReT
WB7KJtxA/c5YhfSbfvTWjV5PN8ZNAZzNH6xaP9qp/ElIRqGBDs2tssP2aTA+HL678E/pT/cwAYhh
jcXSZADILYm8NIziGHVPjh5W2zDXKibAfnmQ8+IzCDWf9kr8ibVx4/A7bFQM56E5Micpr0XiwVb+
kOMEqzlhQBIlEJ67KRMMWXEZz5r6mxEEcyK4zlwztGekTcBA3+rTCTLPDHtsNRh4eggdyzhnvWbV
LnFVnU/amITKuLKj/tkz3f7ixnSC6IaqAHAhFbyCyuwjvT91wq927CrGldskP5Y5+9kpsnrdsyWI
GAN5lnMqQVOtLA+lR+0z5x18nbSQpGXIP87FjuAlBhvhxml8ZoTgP7F5meTeo+2wMvOALolgDH9t
WfF9SGy4lvp3ZXvfpQbGG9mOQ9VdJZuMOmyeAdYnrP9dvSUyzMVJbIEDLjSH9S+0FO+5BbO+1haE
pV5s0MXRnYcuxP3CXjNvMwOPDBm9p+AaO6DdHdEsuK7IqFw4N9PAvCruUhJgFookEWe7CAojOlTP
PTpLfLt/aqWPqmQG7R250488L+V+cqhiK64GtBS1j4mkNEGAzczvgBmetdkwdnmu/oRk2KqceSMe
iiAyBcNNbcZDENq4wbmMHWETyX6INHB6vgaJn8emWtli6G+h6A9evKjGC/x8A3Y1N46WeNTEX+sp
q+NIQz3D9OsFR0t+9tNyJ7W+oXRiM2NiMupnAr0Sv9Rh3Kfkc6GBd8gwdbL6kpkLwIooBiq/7NCU
gqMTaYXRaIT61efRTw5J0x27iOOpXnCCuNufJX9hBL2cDGbTkrGTJERI9E965fdQWQ/oURiiY1tN
8dF3kjxWIeqt9xvGRcFsbuIM0iH3zA0/sdGx1dZgMjXr4rfw4m6Le6pbEdrdclLBnwciYAW6k6Ub
TSPRPXRfqADJ7dPr78qBgZePiFlMp70Z/VuoG3EQk7a1Ajh/RTT409PHxUqT3PrCgJVYhvw6F8Cz
kd9mdIbkGBESlLNPAk4+F7/JIJu3tvdc1mSo23Nc7PtRrKeem5VFCfl1p55In9xxyeeJm0MxWVjT
CjrywdbR9BMlyMT4BbQ6Crs0fVMdksghsvND6zTJtmXFQVyC+44y3n0S/M7nJjyNvcjO/MbLnVOn
f+sJCjnRLIiHm2lLVeYffA+rbEoE8QZVCRbSlPwpSKP1hALV6t2zk1kvcVgxqjKYUqCcWLPRh7gj
ujSQfWKtkW8QajD9YuhzmfOq2rqxg8Y06iOAYmg5RrIwNA/1vAipQcu425WK13X2n+OYgZ0+wlDS
2wsG32bF8POJM0vf2fyCTHM2Vvo8/jYxXdCzdeRfTeafnKX0Os1QZlYa8GKBsI+hNDDo2JDbqILn
6oSTs5HNr9Ctq6X3YYrXY0Ot2LuubE81K0P5eTCCTFnTmhbsRcjrBaew00EHBhXboHWBURNSKtBo
c2DxH0bDsPINl5wyu+03JB8ku9AjD8wkWmVDXqK1dmt5zSUvQUg8K6FqW2/dz2wPCAEbuEpo6tXY
GdscIGIN9bP1Snc9hIJ9dLZRSTWswwLxEgoawjOTxLlgcmuiv1qHNiCEz0aupAt/eTTbrVWzD49h
VxdgYe0GBmGUfugJt3FrGjtuQDB36NRe4EN/Ys97ci3nQ4joDRl1TS5SAWSCB4d6eW3EkC+cCdFg
/Kmz+F2xC/xlaSIJuojy1RbZIY4ccScjZOCwAuDYfhUGfK4CJGKMR3FTJ8N3OZqIj6yJO7Zf1h4G
KJ6IcUbqJxvhlc+F6jVaPKB0aZisRriDNukzqylpzb3Tdm+ui33GguAxhU9zbqu1k7NThjdtkmeJ
vpgRfLJOpSw3qf3bGigwqJHDdUwwkmElbLkyLlkuEoB5PYqWPtL+iNbD0RkaV9SJ5RbCeksbvMes
BGk1euOvfbJNfdpCFmrWM0NRpnb9TAs3lkA88yYx12PRw2Y3Ph1eUfRgBjc0EgCzYWVCzYHRcxKA
QyDf6xlrBEzDgqBjQkabhvtNdUxCIjhORMcQCJSmv5BkofbVEoL/fLD5Jqo9h/A232+PTdadi4ED
tcsjlCtfIqGI8xy3pVn/9tz2nSf/he0+uXRoShCWxrhRRt2+keWyNol3LAvseSgEcZMq+XOkwtp5
dJLMJblGkUVZwxiib0xuxPrA5K/rJpAwpTes4kn1UpDv4rAwrijkkQQ1r2RiMBTSyg2osJuREfKN
RP61JCZ1S5mKWNz7QuK0iTtvbenyN9mTPNV0MVpbcBL7L9hiXeJXsf5NtUNab5mcDSc3qcTB3nbo
t9AzwSWLu1wGXgeOUSPQhQelZp5fLYEiU3bWSpaUMmWJ3bosK+v64Cn399BWn/pI/Dkotr3W9uPG
1NFMjl5v7kcmiytZyjMW71Ax5At95132XOS2Kgie9EH5p/DT80Z7F8Mb7CVorpZ+R7RurGxeezTV
29qlKIgragjcjm8AFRxckCD9hga/J2wS+tSYhLwpiz9ITAdnWx2VotYizKOket+YWfpcDyDbcwGr
MsaYVocaT6QG/7LQ8/qqQWHqDKR1VY61PORcpPaLkwa/hFlxZUoP+any9gkr0+VFsLnNQVryjHf+
3Y4Wp29u7tgS/1xmQnk4ftcuiYj4R6fBjJgazyxcRYrlfqQW1zWsbg2ZjPi1mktbwG0N8zzbTHn6
netoMCtDM/AnetsRWviafRdYMSe+k70WnXvzykoi2c4lIz/SZBnkF92Rjsmn7gIKnNTuV1h2gmEG
h6lQDZWRzjdbtvfWjN7y0mkOpvYd1xttWDdDbmz0juSTeJJrPBN7OQzvddOSDu0tpRfAftVhqkZy
UMMbaV8UtLotWfNB0nJ9234MtsxaHhbPOTrjUlHnfneiBtZsg+VJya0O5pdppExVUOgNJvqwXtup
hLMH0stwjT22CG2LxJhYZB4HFBAACKdph3SBN6C1tizbsoMjd2JOfkuh3H1juDu7GcgyMAdMRDPv
kpHpZAFIecBxCk455SioZgccikGghk+FlJ6G8piGbshrD2WIO/jaIWdneiG2vjSt7VSqai1t88Qm
gcFnlqwLwSCqJSOmL7N8P+FmmkP5W4/9Z71yiK8hmWadtePBInsPkACDMAurgGu6RuCrnTVjAHfT
7uhpLjRNcu9ShhEZOisk+q18kYLD1CotYs4t+TP3S+2ZGOJLAjfDcX+VRed/6i4iJpkURJ8ISe8C
VTssgOLaxMyBTG7hHjggdFxmagnrFxKOSVcThKiOCUkNIbZmsITTCOySWJ5MOzkyDeH7Jn5QkhtO
fDpnIIR1x5lBsTlEk0xGRFp9SOAiGjyy05kwI1Gyi2E38ismLtjflK0Xb50+jAmT7I59BS3da8lR
hKFzq1xkJs3oHBPfninRqoJcwj0a3/cotjPibuOFkdoeY3AjhGFOX35nEoOQ+u0u8f9QaMW7YnJv
jPyJ4R1Ym1SKGKWkgJXhGbeOQ3nnsUlnGqxtajEc+XFfYtiHAAXDuzehQMyJGIO0QnKw3MyoT1Ze
OMbQp2YEQs0a3wnYgN76XXvMLpSH9p2VVzAhYWK4ljJPjCnUoTStRNR224Hk5c3cCoeqg4xmDARZ
pr/BIN5jKYAnWkLwlQ78gaFG57jKO0QoiACzNcEvQWKjNR9x/64l+GYrxuDEQpRcR8PbIS5t0Aij
3mB8b3q8jyhoo6Z7JyGr3tKooLAhcwF/cwEDFhA7COW9HfbBQKTfpicXLcB6ucH3N32RQCMNJjgt
QtacRDCCuu0Qutc0Gld+g/N+UA06Bf+HoPI7tFaxHt3wl9v1hxoWz4aNMcx2tNCLZpOVT14h3MwJ
o8PtAFqUecJJshVEl/F7sCx7zQQ82pr9ziQxb9eC+DUB8AfVPNHsY57Bx68Y/V66Ljo1hZIbcNTl
rVHnRsNn1hGzixYjizjSABBEemmdZVeWG7IX/1SyvFeYgTgfWJ645SfavnRXJ/NnxdnCz8whnclZ
xMz82syOOwP+P0m8z5owSXeineMq5Ay0dcXoM97BhqLfdy1SCYpsa7ngLJEHXyTk2e2C4AqSwjip
GQRtRFi94e2dXlPYVbx53RoxgQxTyxz7KzMNoq4ko1kOCMnUxLkmsxwDScjrKZrJB9XHl9D0/HOc
qDdYvGrTandDi38q17q75TAzhIyzbdilbeDM/IwSqzDwGZhIrTnUTA/NV2N/Z6YY77Xm/EDeZ53I
TX/R248EMi5SNnfFwhOJRzuwQgfh71GHrZsk5ort/RUirYEsR4JkEGcKjgSbhb26Tr1WXEWpMxFV
zbE3UpcoOrKDfNtiRpa+t4h9N1S+S5Q7XVuDLGTb2hSCth7vgbBd8ykeMeXS/bqRCfjggRdIxM4w
/4e7M1mOm9mu9bucsXECCSDRRNgeFArVF3tSEicIUaLQ90CieXp/KB6H7f/eGyfu1BOGKIpiEQVk
7tx7rW/xVg45Y1CQ51qhdw9o4hB8FaTySiM7hbFyAq/oFmba03tbVs8er3wzJiidFFLoVoITj7/n
STEH0aEieD0xmAv0Lzp0gTt8xQemlQnyvvg1qZFgSKs3d6UAwo6FDTSLGQy1uWtg9Mx1M/norp4q
utFBM34sSGKDuMChWZTluWuGwzgMy72R8kR7wJtRGD0x/sH95pJ6gOgYcKwLyNYdX5O2tgNHm3ry
GPHUgZvZ6qJgY3HMta5F9YAtdEvXHK14YZ7z/mdaZ85FtBtRhu1uCadjh6LfR5reELMc3i0xCcC1
jE72AHE6KuFm2jX58GT55NS0mzFtftRD92YRZzGTAkzASjrs3K69d6JKozyYj6yp9b5Lhu+hisWB
KJoPBrnRiR6zuTEjZJZqtJDNGVqwyCF5Hhz7hMwW5JlH+sHigH74QXpVfxos9Uvm6eeQmzwx3sCB
YRo2YY5vPelevLKSQY7gOQCU+ZmPxhNtXvI+LWPiLOWg8U4/bOTTxApFvb/PSQCiz9FMMGI7Tmfx
4jcjnYzFStVJDtkrQcLkZuZVAwyWPn/akiuWLAOPALIqPcn3tZ30pBHMh1kMESu9IQl49B7SePSH
tW1lO6SfG5EkZXnqJZFT6JJkinLBGp19LM1sa1ATWtawXEkJOJiuNDdwTmnbKlpNHEAZ9+hrfHDt
VHuSDVsmjzR6mhpEqlqqo9Eb35HVDWskoB4I81eiEu1gJs+zkzEtSqc35H2/ayvmeySaJYs+SdJj
OLeNJ0BJ19pB8N8shfDnfkH+OXvz3dxi27kzO97YASULHG/eI5kYdKlNjOTm+DEt3V3PZA2JJW6E
XqP8KxHVYjeD0IStfmPn86FnuLtpRf8YIo+gfCatLF3TAZK7Gj/AWXfKn0abX5waOq9tiOug5J8u
zjNUD9m9PTQeTc0NeGO1I2sJHPIsadcxiYPO8D4Vl6ZDhciZUrWcb+OOxpfDoQOQcUk3KNzReuv3
0cJEUyblRTr5dVQvdQnqfhy1+qBC5muykOjYq+WH3abxVRYIPsSQU1DwfMISwKsY1G5qsnAgIBta
7XM2jTcVa8RjWSUuLxyKbs2AV2BH2Jj8dOQ1V86QBNcM3CPc1u9x2B6inCcfwnNXHckF67ZNow2n
tF4bsxvmQvSG3D6/6GL+Oei1fhrc8ifNGB1wA93iUszgO8o7JHWv8JLNQ9Wm7wYJ11uqqw8lS2iu
DTrethvehlKzidTbmzyGKfyYoJwGl+7xcvY6AN71En+j02gAagSNEiawDlra83uAd3/iuXlYGMM2
YsrOoY4aYcicmvdROzt6o75peXvQa1KWRo1oKttKeFzw37FIPqGz0nxtiH6O+mgdjDKyNjX7q1+C
0GC6p9PQJgKM5LTHTKpw12UmU8w5f0+gbBhQIdTMyUURYBCF8AxTh3uxKcVDOpR50K05H7PZXbU+
vh9IW7cQ5XOOo4p0JRrBYv49hjrGQnLFo5mR1rfY6dP7ZlMyjImM1tiHEltrPaWjn2GJ3Q5S7Vpi
3M1WqWNhoh3DYPm8ZgDvtNH8BrlzBlkCUb+hVIb/v+egQ5NkGL+1WvdDy8mvNBfiBuaZFiBx5s8R
6QqZEtO1FKe6g7OzSIwgCn43G/zvbgGDht/00Q1RDbVmAsDcAxlhGmQw4s+H7Ed1itgC2nRLnmlb
llBX9OQb5OHznOXqII2Egi/VBGvc2u3OVPLgkhQYOyiSeqbj57CVd70z6Fy1QXGeb0kMDZvVzk/g
mws+0F+q8GecEpMNjAp7XKglpPzZT2OVEmduOcB3akw0qViejCp5aAt9yw2fPmbu+NxjXfCH+W1W
Q/2M73RXzcMPnAzVBU3pm42DaiJMeyrDa9FOz1GFtshuwmfGGxz8jJ/JRP89A8Nvqp9NF9OfCkV5
Gb4roXOYx0WaxwmngT7Sg86dp42TdNmlUg1aTkUoPAgYtldOu6zX82cTChIhU/MyoM6WU/suvJne
ecc/LNboYiXC32WbdOcx5Up5CzSWrGVqkOhlfhF5mH194BJvekY+ROmGy34ool+Vm641X/zbxIO+
t5IYzrVBorLlOviXqJHLhhlkux7nGGWOsj0sdcc7nxX7zOTMjxQQKOxHa6Ldawm7oou5cUL9wTZ0
0mYr4z0dPieaAJsx0sW1G2Y2Uycmh6SpPiZT/UkKDjzmjOi0/D1HxD6IkcZnbtnfU6jLUSaazWhy
fFC5+V7GpgufLjyKhjGTLCO6ivRh65kqMEv3lUbmLT5Fg6cJbh6SjSAZrfhgILbAsZQGyFoHMn/t
l5aEZJ4ijuNRqW9VRAs4UunOHKaOPvCoH+qcUmrBhKujCtgsIy1EHtLRYp9DT6NtscQbLudiRNnu
IUMuVC+9FXSt+dkzbYD7+TFxtNwsehdQwOf3Az1SxhWKGp80GFXrtLoQA3HkMmMCG0a69ETOtK1J
iOckEaGXb6YZvVkai1rafANXiv3JUPjpVfEaagsbvkYYmzmsAW7umgtXDydHTz/7OMxPRVX+5GT3
5i5kfiCZBXqguqfOc5t9SyM70YVF5LBLf9KiMaR+zpbCNsGKLnNCoWY0SsZnLPvfXHNBECLt8DSJ
mvcaLbMxhSGHra7d4pTbe1MqH3MSQbR4ITsQWMiyhkCj5VKdGwW80HfpMLwwpffNY7lqk/W4jUTL
0P6kExqcnqh5HDWsA+tIwe7aI923H25Nk1mSV4l0eg7UxI2ncwjT6QbGcrB2jk2NxFKZQ/nKGutq
SsoCK8duudAc2nHGfQ8Jfcmq/j0poylAHUgLRAIdCyfO15R3gPWi1N0x/2WnAQIE6SOAb1ptO1mx
daiQYaJmXbJ05NI2RrIlcnJrkSiyUTMnKy+2nhdP5SdXTN8GNyaSLqtO9NPybUOA0K5RdM8de9eF
s31tGW6dafVsFWKtQAiBUq7b6/pYXyFxMR0btkuMmtrJUZA13dL6SrDWyDh/TYgXjsElnRBbEIeX
M3ubShBBEkNWGB8WDvG+Tr1rTAOn1RRGg6dIM84W2GzYMo5ay11P8jbZxglNAs+0aYQxyPWdsboT
Jq0CaqLJ7434muHzCUz1YZjemgRHFoOTEZYbVTThwftzEhLxU2Mbeya74U41OBd6SsZELwSn+m5v
VQXBz0bG5F9+q+MRmB46b5PQPLjG4sjcA9/EsjpR7eeyJTdJuvkRrhXUPx+yH+G3kfwc0MR744+Q
04WnO8VRFPazEVceUgxBU5XiowuxZzMsqD8ajvhz8r3X2zFo3LllisuNSKQOzwjFqXKRc5Ai64O5
DArC53zCSbtNSP5sHWKpDyX9ecelLh0qOuvjIoBKjNXM4YviE0gIP47VgEkaIZrM5XywRrQF+pj/
0eXE1s3mI50RlHZkrfnV8K1APlnJMHtqq/wwyn4ItDak8qnd40QDgIO8R6kGDIslLdsP+Xu9cFem
ofEjkmZx8tbe4NpGsdsZZ8fYEFuTuiYTUuxXtaHT0KuuQHGwRMCD3bprjJkgp8mBA7bluh/dUkuw
WZKDGC/FRXXS8JmEb4YWcmjPUcon/VowJ6RDmOW+C9clmCv+J8fhGmAgkax38knD6+u17LHudFfa
EdIgnUZ5j7IlSckOTPrpVxHm08ErhtoHjt9vO+sbwgs0m86QXWneQNowKx6yoqn8nsFc0dMnH+22
3Hqy/JXiQNcbV4diMIOXQtM6JLz57jo1QiFQXtGRbxuTMC5E9CVdO7z8HKQjvigfBy/5Nq76ZMt9
XAytwgS3Rx316EVW+GjnJpPsfLnamXvpJs2vdFmdbamtQLDmT+6Nax4rBNTYWYpzAdGmiEpawp72
MwJ0um+AK208bMG4Imk9q2Q5yygkagg0nwBYNs2NRv3vJHSDwhWVKCgg6hDyqUcRoTsn5pqkwhDR
sXjZcByhuciYHlobkbGkltIipv5jghcQhNDeOQjpHXRdQlu1kL4mlpMCqft+pgaW1MnwJlq8lvBq
emW4lyGsmV043EWyfUGAcxZ2ZG+XBUwYwEPnUIEI475xT/NAUMUSzRsvrR5roiG2WkmpHfXGu00S
p58+uYOm7Shx5I5VbtMqCLgDSTLTVC+7VQLnzu4r+3F1xCYFgaExGdN57XlhRTB7imARyemYEJGj
5vmTo1y+WWzuWk4nmtZNF6+cz9h47aBRc2C1nEGUkl1QsAf3uKJOsxJ3Xlc3u0yVL2ZjX03TXe7a
EYpT5I2ZTw/yWKQEIyXaXPgUJuCG6HtEvfk0xA2kjFqSBDlwgpXOubHieYPCMLBL0zrhXeRRmLIw
cMfpYKnxQx+I9kTgXaFhsu9pOVJv0jPYFuTnBsyzl8vCoG3JCnNHGYx2AqJKb6fmYXnNS/19xBH0
HK4WkSn7INmmuAd8dtdmv6Z8fKBVoS61TQsJyD0mqSnHYkNTB/HNqQKcvWukY9Ezj7+nYG+YGP4Y
QWIisSXbBAsT/Q3D/sNATdLwiO8tOYV7uzcjaDXiVUu9a5YWV2GGNQpOXduia36MMP4kJJCerYJe
aa6LNzXqvjuDWil79TkkXbFDGqKxSfBLdT/gzqBIMdFTq/a9zJj0dKzRi80tnOQc0j3wzRHP0qFZ
VY32QlS5RbN66KrAaOaXziXfueypS7KSc0BY536MicEoJGoc1dFKxMAVRbKCNbi8hFEMnBekIvzZ
uCetJq7pSLpYdqyI9gyKvd2IEZ4dKOH4HOEgyD+t0nN8lFzvWlX123AROwnGigNx9IJzFmV5nlvs
+LjFdRXg8mqB5I/SlrsIeaobM2gQDiEj5NB3RuieGLzt8lW8PzPo6OPxUVQa/kDdRDgSec7JrJ5a
EDFOv88cRGhoL969TGkbd2ksvIs6KUYo03VTrErg9JJSUbm2uTOnP3lG/9cYnvWoZSDM7Tw1JHpn
uhk9ZrZO/+GevKh5TyvuoiN82QhPq7cJgthd0T3VbjnT/UuSjQjtE1bmcIdpYhMOojxUgjzRqbUP
1hIFDGiIji10GgAmaYHr3m0Phbq4Oqf9ydaCKgXP7cDnR084QpOZC60IDBItt/HkECdGz4vGx7io
DxiHq0G2rwJvxtdCwbnHBTdG4PHn5JTkPZgaJsiuWvKdc4LI050bqb8J2oyQLUnOGakGFd6xC062
N8+mMmIJIdEYP38r6De3qnqcenUdWwM5O+VDTRMKCXB8LcLY20ac2uE30MaYiK0BmKqtJhIa+oR7
T4520JR4V4svkueR5nvEN9P5pqdfFUTswMkUHVVWPmnqLqLneJr0+smMir3CScqC13pknvYPQvQc
T82aBGfl/KCcblCfXJoMz4adZ/ARQBRfG6Stm3ZWd1o9yFNkWTiz7f5a433bOemDoT0IUqXOmU6f
zezcg0nttFlqLeLA6OpY3IABy6me+T9cb3fjXFT6iFSrjaMHTL5kKVcVKj8PAsVq7IMUxNuBKg5p
EnydiRvOnBZQvTEoskpG/f0Nx1Vmir0rZ/ZJB89r8OxDQbbPjmZqNGI0DkD4yM3GsQ+uWRAiKR21
5/CEytJBylkw7Kfp8nLThYqSpQuSkLUHf44uJfbOMUp6nwiejAE+Lb3bP6M6zM6ogN3Nzd+99q5W
3nKfjtyGS4ejLkH6jFbtFXkSAFrwrh3mKZqCMOS5ilRmSRpgqkpZn73ohfzZtXJRHxOIIUtz9zp1
7iP7VveIBtugyRazXxai9W8XwpQjLdcFKSDSVziRCNYzZM32MF2zxA0WBFLHFsXra1dis1vI75sk
1IoqxGYZxdANYqS8rwBUOA8s+pNS5ZNHgOK9oRFLtv5QIStcFm2nLmGVuuwcGbZMFZcvyvuJmpnC
c6q6/Y06QN2ckLmOxzfmWwT+H6pmxjONZ35rq6hF62hguU5JObm9Y3ZSTSeI/A9yGufLTZIKq4RQ
9RUlNyKBIMTDJDtRm0hLFT2Nb3S+98AkrPs12W8bQmXBKrTmjjUCPaUyUsM3GvnrC79WWL31YlMy
r61cKh2qeZzFmMtolg6gVTwHr1iDpAxU7eqiuX0oF5o8cW/uxdA+LMxSnidv300Mnce01A5Qt486
ISRPFUNgn9wMZphka57t0rnevn/IkQh4pvMmJzyLETokU8v3DjWOosUe3MgxzgzTaKwmWO0Ai26/
rSLZF6ZJxY8xJsyHs0pfMXNCCoszRKY3fq+uMGKC4sCPy0ZNTZrLbUr760A99VlW1BAwPdjKKjXv
I42YjciV6WVU+cvY1SMmVq/DYYcRJ3Mw+fHwmGxgHaa5tnlhjfxhdbp+lBMiKmQg3ktXHtvVZjcA
z75loxREuwTZEIUUSKDYadLUm7pwZsTT2VXo3bS1MD+crcoBTztPBI72rI8jejhNVfL3lJs43ejv
DqCs5oJdKccovBWi/FwJIOd6teBhwIEbscwpGtF4ugIW38ddndyhUkR9GsPjt5c8exotdzenIjzn
i/MsVkdI3xXNfclnXYsqtwpLiD6EdTm6bD+GkB4xaoX4sRSTicyKty61GbdMSb98n1IqvmJ8KGNV
v87QqbhIU3TNyu+0hcfruALzc6MMkcEOD9Po/NBNixPMMNWFP3wxRDpRXOpwnh/ShjK7XSJMN8V8
xu7ePbYWxeKNniRie0CqV6GszYtoZ5WIrVh67HOx/Nb4+2DGLYlBl7sLCccz+dTdNo696s2oqjXQ
uHowjKyCK1+wIfXKgSyTrhZ3fKpo7BhjW7V70LQIyew66TZWZ4wax/kBFj/jDHz1NzxMopBT2XF6
FXmqhF/ciCzsvskZuVp7MZgs+An4sW3b6z/pNhWnOTYnsmDq1xtg3ZkTkI+5ad21YbOwdzkPmixZ
B0yRn+eu9cOS5s08x8gfu9TCGDYKWqZKpxv+ox0mzo/pAJcGFtCIMnGTgB3b5TkgZnxwp8wh1qHy
vHxnCYDQkRW3vhV56UmWlMQ9C/CDybx49UDfLirShKCuyUJF+IrkE1/DzZbYEleJrApFT8UDeHDn
UR1Q4hYck1eloFXMl45eVbzCuiJIWcJ07sfVrAuaPN6FJm7n0dGMQM9jDtrrWxLGHYb1jK48/w5v
CIPbO02LvV254jGxgojJrq8lTvHd0IZMkufxVFlSbG6sXgo7b1OOY/mkpa2zKzt0ef/13ZGuf4A7
cO7bgbEHh+f8kJvxT6TmxwzbezJV7d6iCxlMFXnTHD+rO/5iRy7d+Yarbta4iTKhYVOUx0SXb1Xc
7254rtZCYX8j0k1FgTKiX9Z1I36eSqMltFDf3BZEDJWgL0py47sc6UDN8YdYCg7JlUvPCoPnOEVf
KLWqCJpC6ZfbZlsl1i85xAqSRzpeiNEbL4OOBwoatzik3T2jkQub9Lq+/+eHwiUajzjleqyeRnoJ
1Et8ybLDX/UIUuj22WKmJcX7OOyGAyeC+bsZui1u6x45Qs1NIGfLfNLKLmj6Vr2XPTUuYkLzGlVF
ckHDwBcUDQ2JaI26560XSBDIB/wujbOtYu9YOkPoL1GRfs8Hh1GtTchg1dqCpsQa0ZKrXyp0zR+J
01yU/n1qwuQTog06DkGL+osa1FUSnlr4GekxZgsbBwDpNm+aBkMcKcoPerzKaXDVNFO0ExkqAAup
4Y0h0yMQ2Ag666bdDCve0XiVs3jLisK8tsnbbaENieSDpNZ9d9pU91lTvPupDnkRZfQATVE+GWAs
xswKIOyy6Y9NeUVU9giTXiMeOOKXW+mdmgjfRywgJwyQ4YHM8CW4oRNUND4QB5kz5J7r46w58Ws5
e08zEPa7uRHJ65AIumxOCtB9/aK5+uEkO3o/NZTqCwt3L7X07KI2v1ZTVtN7w9W/dMCbNQVutA4F
ilqH2JQ+b6f9mI7ZY1ezGHcWHd2Zne6YzvLpi42WjhAAomjFq+R7JCLQuENaBEmj7pMWq7wm0Bus
uRtLqZ+/NvzGVR7KdoZVGP20npcymUQP42//enPwS5FPK3iv/QzIRF46uLZBQ3bl8JrSdETlNmnn
Kcaxgva3u0QWLMkku97WEy0qJ2h0joVjBQShRhWyKXhQDjdAO5GFy5E+BQeHgRGjkzXJBziDR4cV
69JgGtzofesedT1rgnF0oKNgOw+iqp2uTf7nVuGQrgpTOYL7ZIy9s8tykZ2/9neSL+eHyq3flCU9
+resRrGFMRDBB4GuqXiqSd+5c43UekqZvS52TRSJbs2UpZFBs2Y42l7LtKYn3xq3vEPvcQ6P3JQt
MZdh7icYTLYMj086iqr7PqyYi682IGZJ7uPXS0BUqKH3UfXBdKL624w4cBXbgXXp6vqkpWumCirX
kx1bb6EW5ntBbPsJbQBMPLhCNUr7g9e16YEtlsYTMCOu5fpNRK08kBxTckSvHm0NI1qRhQhLWP7x
EaOlaotfFjSCvhuql6jVr0gAbXpANp9RwPsazviXcuRspaUWNre6u6R22dzjeuPMwOPAWjJ/x+MN
h239nRxcVYPSOKxhd9/RLRCXurK3o6G3lxs3ZpD1P5A+X0gy00j1jTVGhZ+PqJiZ8DO+kQ2dvZpo
mtj61TES4LEKbpDfjImQ2ZvWo4pqsAWFPCLzuUvzuPZvGBmhUushUjGqV5R+aN3/ABTh6eAPo4z3
uKbBVLTy/vZSBE32eq/wrbGshloQDxhzaSehPuv0+ccQM7stuu4eF4589sZXSAf7JU/jn1FeKT+z
BP3JxPZ2mc48BX7N/oZJHVRS7IbMfKgGQvecNXZA4I9sMGADQ01Xu/w/jizYZxQG0Iq5uTM5xxvA
+Lbqy5hauYmco0CJhJcyAcXTtN09uEAAjx3l5O3cVhPr6iOWQDi+ntQQU0VBlyfVfg2OwPyQ/NFB
+lXo/3dTQUmLxs884EJG2b6C91U4Wsd0VPihHBv5YdNPgbIZRqsbd4BE4uOYQVFEc5YEneUR3y0o
ke3VawxpgIFGM310OqKWMjN8QpOIwilDKCdff9RwhtB/abeCkNo30yUUxksTeUDhIN+USwLybJTv
ZedklxKEFavRUG2G0ja3YkVgSgxL5zBpfk0W3qcbbXJu0bHocw//t3Kd57nrvW3b/iGXEUuqkfOh
NhgTgqj1aT2ODHEUWlqMfju3sNKjFoYvEuLQfcva06xpMchR+aeKvks16t5XChXXhxIdMUiCaT11
pLWbqRCRa1HpjCFKotuRoHYd/UjkiLb0SEzHSTyVoUUnNWs+6mbWGMPD5ZDgNDctW85trbytmqye
dTkYjITPYNQqn4Mg6W8jlCm3onFwe1W5iM+IeqNtXwPKlg6spFEzPVhXxkEX0R9F23iXzwXD1Vuy
z3hBiFIcPOQ8+9mzL0ndJy9Ff6Gir7/3VkH909rJC0AQ52vdsbgB1u8kADm7JEvU7dzKs3weW2fX
ul15qrWSx8k2ny1wKE1PLpYTt79wZV6Ezqw8wch9P4buH0xnBo04+08JqfChs9W3JbGGHRRGWgOh
Fb5UxHyq2N4vCFl8lNHDfdVrByKyLQDgTEKZHeH0zBO41xEHsiIOkWoPoOTWAl7riSO5LSqR7rJb
yH7Lo7vcRcbCIJGVbHS4u1U878lM54xrY3qWMR3fsrSPCoHMxfKm94jAu7MjF/fMGplBgGHmlbPG
PtesZ2GxjC+dwSHVza03lq30d5IPj1ZRuGhDohOTtXlb09U/zLVo71xu203WMjqbqsHZ3nb7dchN
m22+3F7z3D+X7lQ/iLahNy2oC24pJybs++PS68fbZiZX+3Rr6TzGpJYZxLSsGSS3v52b6AdpMQq8
ozdyQRw3SKL2qRKjwbvseieZj49WbhyaNdaqqY3HbtQwAdjqlBh4wd3lArJkCFCfFi9zOC+AIqig
co5/cjW8QzgymSwqiGoQF58EdNYTDwy6qGWgRjfJXZG6ah//6wtZHsoDiWq0JZv4IVxbCnMe/kEu
JncYrn/RXjV37VjJnFwTmJQSp67vFK574kj5UyG3YTTO2qWZGVFVdYjab60q4tI92QnYhVE4j2aZ
PuOH6+HNRO5qFmM56ex4Ww6wAqj3ZxrIqvVLPT/GU0em3JCH18FDXtS4Wf3QR4xkDTaN3p/qztzi
/vyOthLENJZtX5rNnwUBwjFHG8i+Fbmc5OLtLQ6l8DSmv2RVHZcUayT7Y7SXxANc61JR5jDNwJIA
Kb0OY+Ry006vpvmgNUS8ray2+7gt7r+QxNLydkOcEbIGCHY9QGctrUE4PyiZ1uAfaDvx6lbgYA3q
iqlKSoZS07za2ZzShKMjoon0xIWBRjHgZb391RwOrxI6jS8LQT6Xwwm585L3RpX7vMi/DYw477RO
vmc2fUFit/cQB57RBo6vUgGIq4aVKHpbSGhZ3xU9XWG9kvZLlurXJIbr35cSCngxFsd/qfnvE3qX
YhN7TUO9XxCDjcF69y+6EZcO/R/Jdm/dVxLruZafBEkPNF+jtymSNCOWbUMZNGEuTEhjQFHd/AH9
kyzJEbXLgQ70u+6tKtYWMH83Q8Bs3E1s0nsYST5qzO6NAEiGkzGOPhTjD11vPSOmDLBMsR2kxvM4
eR+1YQdlBexnqWrNzyL50NX9xYDuQWOdV2GlhxwDZ1QpeHUOOd2ME38hG3olMJBLvoYUuaU8mk6K
V96wENFm41M89BtPZx9Ow/aZkx5AIka5WJZ7r2JigCW9RoPTJj2dkDnQ8E+jQR7DDKt5THgQ+FLh
Mm5sTMZKC2EFViGCSKA0R06pmTrRXy7XlGjPQ9n+k7xV4695wYYuTaELJpaWsIX4a95q2Ta1109p
Q6u52o70oO7m9UPmPmQdNXhjzTUTJT44ouaD7fzj09vfRT1xlLqHNqVFnH6lpXoyowbygFbmxCyY
On4gKc3Hrw81JWc1chb52xpzvSZwR5/Vw1cYTPfv/8rnv6p6bhM6eH/59N//12R8r+/P/zvj+/TZ
dp/z/8j4Xr/hK+NbM/6uI9g1iQBZs7ktxyGLY/zs+n/7G18yWD2IBHFs3TCYHhKz858p397fDZsg
FcczkbO7nk7E7ZoRHf/b3yzv78JmzQMZ4IpbzPf/T8r3/0wtlpYDZEp3XSTYBFTz8v4SpTsMcS89
zpObqvxE/ZMwdXPJ1a2IBc29jcU6+d8uzT9ui/8ehf1/+3kEl3u8cscyTfsvYbnZtJJMJ8a5cUow
3+9Rv1/U22z8noozyLh/8sPEmq3zdWuuOdFfv51wXMPxBE3v/yMn2rHbBnKSQ0GKtjFf3qKDVt+n
6NbDFn2M/bnCJAfj2FnPUP2KsjrlpdjZ+pOpRzSh/9nvLv8SXMTrIRxarhnB0hCO7si/pPYaUVvC
v0LlFNnLc6tfImrMufT8mBZybYz0+X5JtjnYHZgaLsJb3SzZIdTHh7Yv34BKX7PlI4HQt6lt98gM
bOOgR0tSydE6eWykfWdq0Kk8e4VbfcxRyQiAOq8C7D55j7Eifqh9y9R8AJfSDX8E2vtmaYKGuWNV
DjjLa2wLTGVxxpDxRulVqQ+TnI94oFex0UFd5EkcRN3byn4H/4Lmc1OgBBMWXvZQoyvNnFUUTOu4
3O7RGAafME2/H/ddmmwkd1XDUjri5CwRXkAW9dffIeY7Z33Y5hiWbPrICF/yCkUVMXdwEP0k42dh
LLLM3/iN/Vpydm4JwJ5xXQ3DNhU9Rj3WZLhKrtACg1/Kk8RrT7+jadNWpW+wE1BQWuNWrYYBJKow
EnDGQR3irFwQZHrvckJxWuF3zAPoHUkwSLxV5KSgd5WkF+n4t9GC4ufksxbqQMwUJvN+Y8zwETyi
It9ICNYkNa7XL6ruewRdLrI6UicLfpS55AfUJZAe8u3AXDTFLe3OIpBccTd7SxYTF9TOSAdfc99r
t9uUPHl99cbvHGYP4wooLvzeQSIQfVrTcZrfcmQMjBW32oiOe4KTgZpCdkQ3rvNu1FoJgrGWq0f6
JbOmSzIy/utyKAWg5rQ6iPYCN7UCOVW/z/J37eao80x4xjpc14EpCs5EjpNjggyRwJgaFL9u9H7B
dGrVr4oFahZ4Yw80UoTxu4sC19IOIM4e11934X5ZwihAxYjYy8AL2G9ihQNB+50vl6p7H5OLp56y
5nE9nBGOR+QGrm0ysJImCJv7GmyIzZGwLH8rFAliNraORrSeW2688d7U7ozqnR4clBcelDDbLt0b
Aj40oBtVcicK0E/Rp+BttyESQhMcuU14X0AV+rbJ20lMn5bIDQp+P6e2TE1IlnxtxLe6/rv1fUgw
RqMdo+P91JX3Gk+kHT5xS4Swwej9bCYDyYQpAi2KA2CdgUkTb71NHDp9+sQNJ6MAxmxQkhUcutm5
mvZLs5BzwHAJBdO0gjsKJvpcaN17Wn9DkX7GvMsdZFaOS4CiNHyS0b7W84NF9WpIH3bizqrwGPPM
4sHAQJVvMT/6HaC1uY9I1ORRSD9bbuKi22sjLDt+y0R9iooa/zcWBVSikZ9w82FbXy9lw5mpwGys
4N6VOsZljSuxhEHl1Hd9xuiEmWBq5ZdGum+saAG8ulcgLb8EMluc9PB3p1ezsogAsK59ZO0bppGh
YSB0KLY0WoVHKEYN0AKxCK93/aou6qDmwW+dH2ONbJjbs5bIjozPjAjlDMF5BGa8nramidO/eRM0
BusB6HD1m9Ae6usAe4krRLDuTdP06FjPgrerCtfcXl7U+Gn0PapBwhUKEuFy7inepbhjQNrs05Rh
z9zicLFhOAlMB9SINKh4fYOdkb9Jo7ER/rouqkJnaVt3iWRDp5cuiMWzwr2IhBmEE/rpz6zlbbY4
Abyn2c8YQGddIeso3Q9Ugyep7DtydG61Y1i7HHveEXxOuJAqMh5hEKz37vqg8hzopufres+Al7xH
difUIBuL0yO83a0ULGB2BmBq2GqQHnRYhIKnGgEzz2LeQC4k2HR6a6a3locoYS01is+ZB9Ch8cSL
tcbB70C3r+s4GmHswf/B3Zn0tpJl2/mvPHgeieibgT1gNOwbkaK6SUCipOj7Pn69v7hVLjufgQc/
wyMnUIlKXF1JJOOcs8/ea32LHQypTDVy5fLdVCCjjy6PSQJyrLMD5oAaVI5F0qTlaV4JdWsL1bnq
As+qZG8YMfpkIQJ7gNyemSteEwVenY6PuqEnYsiyh7p1NxDlzs27ebN0wemQHS6CppHp/6JbIvwB
AwKGP37XKPvhVgptgieYD0XhjcmMawHntJOvdczbM5wXfTJWPwfrBnmg7rIHJXzGQwtBLtC38pBu
FtBV2oDBITFzOYDyEGEvn1zCHqbjGWVPxERiMesrLFBqUb3FXLYRBcUdBdyxtfVektoituqhy5jB
qsnyaAf/CIL7f1sTY16Iyp/v6PNPrf2v2vrvlfZ/O96853//Bcvv8a+vpxb/5+/lfLaff/sPFkjU
Tk/dTz1df5oubf98b6r65Sv/T//w337+fJfnqfz5r//lUXQ5wb/XnyAq8r8XwlS7/0Hl/Jn/2/Fz
+vnf/84/i2fjL4pSSbI0U6d+1kyRZMF/Fs/WX6JBhUz5TBkMdWGp/f5ZPBsSFbJIWW1qqsjaEf9n
8WyIf5kU1kuhq0imwnXvP1M8K0vx/rcCk2+vmia1u0TsoI5enD//X4L08pGBWdpj4FTYXwUBD/Ic
4cJFIXRs5gK8ryUjwCUOsa64li4KLPqo9Aum4VVJCwad6rFe/NL16D9DQPjwy3qddpVXKdK5Smbs
/8yYzBpTFmmvgFtBUYbsOAH66QbdAVlS036eTvDNTvUc/iZWevGD/EOv1qkfP3GbPVW68SwH4zUW
4FVpyS8qqFOGIoiZ303SsTbH6PF7P/z1cfvgplVVKD+t1zUollRlFumBYssFMPZWVA91DRfvOVDG
qyk0u3kh8NZRQYRGsZ4tFWmYD70LhoxwxAbqBpydXHNTiBQaW3GXMqmV0Rm1x0zVFGJJGwq7cU5I
SukBWVN0w1jWUxzZHTd8gWt+amhHzOGDW/Sw4/NgKo9mVJTHtAxSzizkW0WAJrhNQPgG5BVkhkW2
s565hjm+GSXiuiXtblBH3eOlHtum91d5yW9NlNFXGPzIqeToOo3XenhNFne8VuTXATYNXMC1MBa8
epmsiJkxN3lB2UsuQbq1EuhgoTlu54EmQWZOKNaU8Y5MbTrIEKkOen0lslna4FJf61VNlTfzFhrY
OdEjJCKjU0OwJ5OBAUai/YDXZqO1GZG0SUnawvwGUv4baLdml4p8QR9mANyeFlF/solbgU3Pahky
W3bVq98gaVHyj9mHXHeVk3Y3pns4SyloCoYpgHbQ5Y77puXcCCHOa8xbQ1r1MMie50RAdiKKtiyC
Z4nH17RFzByS0WH1OIcrEz1yRysxiqJHORWHFkm8VB77QH+FZl3ZqRk86rKgLUl62mytaCrB+LBe
THT6WfANgnSjDP2rnMiiHYQa8pZixCOqVjDgkoL0P7eXUaBJkwqQAKIu0Jqe83ZM9xFea2eKgisY
a8UhPxWCERpEJzV8jyOtZEqgbUxiiROyJqnGnXCYHkpPhdSL4kWRfBFg/Y7YeZVjlCtDn2ioApHz
6laPPFPhxlnw7GWFHDHAVY+5monesBCX5YXPEZkV6twJqEGII9RHh7M6tDE3nqHSb2ODOUMgyWcV
qwOwuyLbzo2YMCCO6VmPsacH4pVjySBgZdzSWa03k2i9qJr/inkW2wk1HVER5YsoLy166xnxIR2d
2MKa7FdPzQLHKfNHJ/Zngw1BtnC8CyF+gAzm+Domdq1MpTcAGB/xTHkKQhe1phrsyoX+gcBB4u8n
SPSxLhfujKceHS84ByHqrgEBwisNHefyvzFSBK+b/YsSUVWnXRt7MluL2peWWyJ9LzNALUPx1Kuz
tAOGMuzV2NzAAVTQNhINKmrBXkmwhaHf/Oja4Nfwc9dANKip6QX30cOaeV2ZzzLWBvMmGKBBqkwF
X1bDrdAqPpEZck0OWp17i8LS0ysLBsC2FmPBDvN5hDxUZq6v4/jBjYwxTVO86ACA2HJj0Dm9jMlE
UaB/Wmr5PNCPptWNFlQwxEuLP2klhuIdTwTuZI2dbVK7A+v4WhJ2Zmul8JMP6iYMprvkS/tysvHH
4AqZ4Eriyfy0ghEvRsP7lY81KGLjM8BpgBeb+zoafYxhGYRUfIlqptBiL2WqePgJTpJyLUCBl6Rk
sPi+CZ0LtwYnxC7LSoAKSJ7kuzrhDJlVXgeey58x/0xqSVzh7GWnXNaamH5YBQtWzrPnIszfhIzc
Mr9UkBGU71Flmv8Xvbr/v8oO9T9s2N0Y4v5gOCz+Vqosf+cfZYcs/4U0W7dMXVZ0jZKV0uIfVYek
/0W0sKH+aekpFofhv4oO2nI6gmvVUiWykGUKhf/RrzP+MnDY0crVcCTJmmH+p0oO9d81tQxRVnVF
XGoYTTMpfWT57zUHUCZj7uuyRziKKLemlYVUlbDDONYBsRLmWMTWuoO3RwI4gkrW8aLCZf8z8F23
1kmRBuA3GDpwnCbZRk/VZ1os+mHo+rd6qiK30Fl8uLAI1RC4DVRB054ahbb+iFUtF7jMiDlcrNTU
i7PM91/NvWS5c6aJO3NW1iKEl2cpwaeeVZbspioDknKMzK1SzcXiEy22nkGA6LYah0MKmxcf0bDX
6B3h6QWFlVf4BYFRwfIZ0YulOsdKK0/ihpy5myGe5qzixFW5mWJgpuHChLXzd9lk/bTZCBCkqhK7
la5pM3DJgz/Nfp6A3Sg3qRi8JH7OlC1+CZqIb5Ki8JQpIOoqIL0ja1fMLk0HdtqEi1NkIp+0dK9U
zSlamWmX6afHqKwOWAkQBAcT+xuizNUoSDcNxOCUtO9B3H2n4vQbKMWDcY9bIR/1Yb/lRYzbrzjK
ZH92WbZPw3HPQOJu9EDCUtN8YW50LxtjaxndQ2lpJE0LTCttNXeqR66WCc6d6SJPAeYv9H+reHzz
o+hap9xJqwD3dMBAvTWvEK5KQC+4J/lCNnlbJEUFPT+oLEnu3XHy9BAtWp5cTUiKsjrduzzwhvKF
yoLpSeqTKVw811Q9SG3f42kJSay4Axa0cwwNV3kHhWil58IHk2F902fMWyOE+grstiIKc3yV6o9G
HQeAVthJfXhLwtTymmnk/jVSxJq6IDG2Z3bZ6ZNqJx3ZhZpMC8FfHF/gV/0s19d1RQ/F4nPlzBW5
LVY4gyLsrGFnJSs0fRlswcDBov+szVP7gtDlfYZ9ZWiE6wbSLQ1KzEUCYzECJo0eYUEqA0KZTFT5
fpMBWEDts7irYOjSrwsswnp6rDaTOoK4luitRZYWIVtt7mlFgzbWSGJA5vXwiZPfBRWDqDTE3h0Q
fwjL5w2hEWxr05XNlkw3GphcQktHibDf6bSerYqst6lGyIkmFHV+hAWCeLis4S5eSaAqwaRyZlQe
Pc8DAZroAkRfwZNC2w3F4IcZG6SVCxSBnQiZJG8tTy/GfhXJ+tWnwJRqGIBQ5rBzJ8k9m4JyHWX4
ykF9A9MAX4dlEZhWgH5FyxixAbrViXDdgWz4CQ39KVYiBmBN+G0WRbAZYmIWoTJDh+fcnCWcWzWG
TyVR35oSnYgw8LlWmOTp3fFAhEydj0o5erHaSbbOl0A+5VCPrJ5DnfwlvCD0M9ryvQKswN2n2qQR
iBvqRY/0BMsWUuw7BWUdaoc79Nxv5LQio7qmw3o5sRLM4cIX8pkk/qdp4LcgonZEZKL/TA1NvkH+
zPGeoitqcRKO6VmU63pFCF3oFbKxSYMaL6iqQlbPEM23BAbVOOWyt3HsqlXX0UqpUy4ostBspAQY
TIBXmtfx1Rk0zLo4G3aWbHxKQzO6Bnpp+mfQ4mUMia3B6+ni8DqlDI4jYQZR1VQjgSdgzRNge3ZO
NjoIPmTCXqumwG3C5KDI+UUi2mTVC/1ZmUdkt0prrnUDWlwEGd20Wn3fJFynLD85GoYOfo/BrVUf
K+KZ+UAwP03TTo7wG2VTfosDtzXijl1A5u0nEnPVdjyyFUqFNZRQMIs8SpDj9FVjhlgMyZg3C+Cf
dc49gs/zZCUzsvPJgiIVN4jQqaQqi1x4gS2EdDPzRIhljkH1EPr5KRk+xKHRGO0yJW6tgbROQuOk
SN5m6KkpQRmPlop5xUMQniuI6ZvStHpyCoTO8ZUOb6wo7oo8KXc9P6xCgWQPsMmDlDA9MXqPq4ag
MfIIZwyuAfbUJrE2GOkeyqweMpo4TkSZ6uRJ8xw2Dc90QSdSzPL+4qPXu8oUb5tZZDdXQhxlKPPg
jb429dLFhBFOA9UhSAARdFIw7I0GdOPTiUvfBYy27wVdDPViLlE7FYnvKYy3ZxXYJ0yvak3wOE1J
UxowIyxUv8qu6+QU+4MCAEY+T018wHJ+wPJBzIqKNFwv5vpUliWrh3uVWXLX4dq0q/jnMJjFtjBo
FyZZfA5F88hl4htXbBZHqeMnKLQlvvsqKCn2wiA8YzfaznNHGyvI5LXhG1tNzI21NkrfxTRprgh5
wJZSnqV8hlUrGiEbPxdOr+niNeaZc0T4H5gUsHtmTxcshCaedWKHRxKBloYDhdNt/Ap5/bVvzM4Y
0MVAUumBQhPdQYsebdq5qAInp17kGxOeEroyiOYbOJrI4Vb5nNOnLiNEN7ML8oERRhRCXk5pSrZ6
uZS26k8eMouLW1W3WXUkTdaf85zOIByiNfz5zwCJqWdkkEBapIo+bF27LPt1rwgihhOIcpmeF07d
EqhX9IKt1Qx44OuxlWDT0xuz2nOPVxEzPM3mna3WolPLz0rBd1CGsFZVXSNuRsSSOes5+jUeX+SO
0apBILEOc7YDxqWOnBKnhSkQPWw2GbblDzM3PqKNE0ozB7QHVqh2/iUn6UhqIgftkqVsWCutZRMC
k2yPOIZW0GF1N9Eb1F61BEF2STtFb4hxn0Ryu0SWRfYWTVIJiWtQhAy0WnNniviqR1F6ruPmO5L9
BsgVKMNFgdanfn2CU/Ts6zHTphpkYIF9xNZ1usCaJ8XWdzeahZMTlM7TE321qfiBcQXyBKDxSzRX
u9BXnKSB0Ss25aMjwdA2aliZeTt8ETJF3OZUxR40z1Utjt9ipVmbTpImdJUaj27b11C8DawWoQ/p
r4TMm2amnY4JCwjtVt0E7ORytpkTZnuqWSBe7AisxNoX0WhXYAIGWNtUW8HCyeAKgmy+DwPtXGpM
7mYeE+45oI5i4zW1pnoLpznklQGJDxvteSJOT5C6C+k6n4nAm/oyWVnMWzs5M+qRPpLJA5faDwzA
333P6Mg3uFP2AVtEFBVQXABuZFH8JUeAUwerDT05F3BySizq2RINRxuazm1JriI1oGMDJK59VenC
4ox+iJieV5wBe5yIvyg93SQSTrOu3seA8aGQgceIGlplVdVwpE3wzJNqnUScUYr1KRewH2RLKVyd
VIa0jW3A3qmlLTS/xG0CYBpKJGLENJ5UnUrPJLeN5ffBDoRfLHzxEZIzipaUj9F8BXfAW3umzI2Z
NcnhR9U9t+oxnB5ldtS0c5FevmL1K04/zfBtwG4FT0xh24jiNVr/nBOpLSnoYjQ1FSBf2uH1vIrl
Rxm8wDqxMUMP6XclbwfpDPsis2wl8yR8Qn1CW9CkvY7+lvDdbtiL6YIM5M5N10zkSj3WxmUOCY1V
EDQFxC2DF8B8jr+WbFDlmKb1CXbMxhi0bZhAd7TehBJTN7BZ3V2CY5OBSKiwZWUzAqvAbTNjacGq
B/sGGk4/YRzpTQ9lqtdWHaiPT5pVcABgVRDFFIH+FjHv6tIH+dn4k43gK+7YuKQPgRGI1TxZYMhl
jK1F8WWKxwrzfEWH9TooJbX9eKH9wbTvLE6gYfTCUf3Ja0t6dtk977GzI6pLuZ5gn5/F1x6wZI09
WRfCK5+U1w6xkwfJsUvRLiWt7c3WpgaZSs8m7rZxwsm8HA/MP7K7AelJklQogW9YVwDpkeCQeVX5
iwmAcl2+RhZEKr12yRvaGBz0lDcpTiC+2T4T+k2hxbu0kbd5O2/RYHkMKeyQRpjZ8sGAJo4hN4PF
jBBCKdOtumIRaC/qL17YCqQIU9BHSdtRJvlgWOPxC7pDj28vdH2AJIGT57ZOTr3hlYbbAmfXnBlo
o4+/dmBnuvuWKzFiodMnHYDE1rRrdIej66CSHPKBRji6MhKmVPmT3rljnFPir2ncoizs+GA+5W8y
HH+4fIJr+edAgn+wIX4VBcS6mF2yVHvhU6pJOjxBvjblHU6nCmrFdtCBE/WrIt7i7cStY+IzE4xt
j0G0eIE61ARH8G2cnNDY14sf06d+E8drEZ6H6ajMwyoynot4ByW/4n1S8x3R0bXkBDlvPvSRIwUB
k/N23Ef6HnRo9snDUntmf9fKZ7ZWOF1h6vnZuqKjWW/K0EFCyPn+5Ce7lEktpWLQcpOFIWLnCdwj
bnpOPnvmfBbT3RysoSQEsCs5pgGqVN+gbA31h76kAkijdfnIyoUWfyZ8XOgwRG2jK/Vjm9kgf+XK
ZgIwh26tXwGtkZ0xmiAZUJkeqk95Z6L2vKWX/owEvX5nY2XeS2Qs0zH8IzTD2CSCCdrgXg8gMm9w
6QWGBwvLAieHerlYIXdj5yVoh+061F2fvDbeLUd9ApoxVIwBCcQZ3dE6GtWmCW3DWOsxaTJ70pty
alzNm2KCcNwp2Wn+jjwazmlnMadJOxEwmcr9haF3Vj2G4jt+JxtloTQ59M36y9KcBRFqK/kzawQE
yYZUDU11gVSlkPpRxQ77zLoBYrf5YQHDgUTeNQjYmq9EwgPpTMV3yYnN3mE+RelN8UF85ZgBvHpa
fqu5eUuRv2byjqcuaQ8qUxh/3iTpDTR6CrMOYMUFqSNpF90H4omk4m7k8fyxRMP2jecMhGQWb0fP
H1HKO2q29/NLRutuUj2B34bWPSGTJmwqYIN2BBdmvGUnjBPIJKfkhqq88S8NwGlt3wFZl9bJ5KI0
zHLIb4511h7kNyb6ytwBh9IocKqVxgjbaQWGGgi7XYPZBLmzCuwN/s0G/x74rgh2SUN/aBefPpJc
CfKGW4hbs70KjwSdbwaUHP0lUgGaGo5C4u0peCEpqn5Y1o7IeEblgeHg64PmSvZ144Osh1dMM38z
CrvJtGnT6t0n6xydBCnYYbNT4PigZag3BjT5aKsDJ4XnRRrNfIwmQibPfeJFS0i3nT/a7GpqO3BW
cniupcME7zm/1Pg/LZQzzM/t8o3WSfTL3lG84C8gPVSkcJW4yLhBvK0Gh18QNZIAQlphJg+t226i
bdAc9JxAUmf6nOS1TEcVZLcZ/xnGj82TZq0TaDWBF1nias48igxLc7vILk68ND5boiUFzYVQXOlM
sKlLDnp3GIp1Ue71cUFzr2PhrlhrmmoUrn29ayNXtNxJe4oMD5QqOYatcsl42YGT5TvIyqPoZZ98
cEm5L+UVECQohMk1GFHRkBfs5f16bjY+5dHsgUNg9QfCDUoh3ePTxGSth45AQAiZApljNBuYVCax
DDKo5N1sERL4QkAQy11HBSsdzX6TrAsS5gvMqysz3g/CVWKvDqMrz08V6wREXVLcmeN4s5QXWX42
yQiOJnfRMzQvRLIKMmj8gyqvRc6DcN3kbkpcDMkm+OVmiEIr+hCJyHAeDv2OTJL6XdRPyUcFbGR6
SVIEAk5PrsuaXjfDEBgsgnjLKs8vMGHgGXdnsDeYtCrB5bQ1XovCxjve6OxlTNocjL7aRmn2/Fd6
M8IzCWB67tFZazhjIrBwkpcV9qJWGXbEb5DoGxbOwmTj7FM3LI0J/doS1cfKo2nEuM9mXxs+5F+d
4glNVOsU/TFrz+HZkuyaphYlr43tiiVFJVGKDvcEjZut4WXWdzs5aXyrY9sqMGvbtJMSFG/Kqn1N
DCpchFg5JeAGk9ySj3eEb46PRZxdQF+8dkE4A2ylKmqkLSf31HiS/r1wQ4EeNB5vbzY6krnyOHXD
pzi81CLS8nWmrIcOT1KxZuOd0m17Qc5sjja8ef2EssFKbKVyM5cUrdxCnkCexWtFaIt/BqdkjPtZ
2IXBPlZ/+2bbKbss3RDeZElOIz2RGldIT1ToFLtOGTwiRDilvWSfCPmZD9rPnMa/cfY0nMutSyOY
Ozi9m9CxQoeEUFHciAVQiY3A8WcQ8AOBk1kLb/0W8AIxh81rjB9l5s+9viYj5Jy8+uKT03YsQreb
t/nWUpiFnJZrpT4fNexq7Zo6oB/3vGxBOIrSFkdbPbF9rpX4PrF5o+fglvRgKZY90lNUWBlY9JNA
hG3pjq+6uWdKKD3zXoz1FiePEd+lyQNhBXiWFyS1btB/FWB+WF0AyLGOI5CBM2EB6HsmWd6nv1V7
bLmy73Jic3oP/R0KEi4GNaPc9HrB4yUhKxoh5rAX8SNqp1ZZAW6IUcJnI8WIadNAWWjv6xaMWQkR
DwnLEX5ZQyNHvQNf+aLlx6wMNX764MwVLdIOqOsxsdspuxP9L1A9h/SZLgy7E+uGg5YVQoUgSQ9F
h4o+nILpWMpXqtgVCDEhOGj8P3oRXbrOtY0Ue2P3qgfbr9rksmn35xC0XUXrD6cJ7fxzWmCIOevm
oUR//yEGN6iZjDb16q6WntTcQn54cp6Vu6ydAtoNbF50TmEE7kx9TzuGcu0hVcfR2OjWifKK2oTx
OAe0PmxYOFF/LjkHfkA4mdWPzI4qbbsjyZsflCd4c6XeZq7Gx+tDj9rX2iGecfFtAuWYc3mUt6pw
gopR09Qs94W6C1XV5VYJB24MDsg9cbUWqRtLNyA0NDYJP+AZ0aZXZHDEa02Cm+keDfYu5T7Grc2e
NZd31LA2I9dIopD/lFD1ZK3Y8CBwryRHpQO3yWaQzB8A2XO+jPNk4aI5nJzRJypUghDAdEqIPC2w
JUA+bZ5j4BGLeZuDf9fl6yzZ4HCLXlQM9iqXC3Zp12jeqGz5Kn6Z7MoJzeBRWjLRsQ0z1CBKiWbW
8nmX0krmbwCDPMkvxIaNh95JBofHrX5QdI7S9FtFpBtHmfqVs2YGaUfpaNE2S+mJM0s+i0rdwfb0
JPUs4mSi4TR4GrkbfyoSs7lGn9PE+8Nnd/W33RWWXJQ7w0v4xjeDHAbKoF/pn0bpUAmKhN8RC3cX
X2g878xiT4+OMzH2z9XJeMwMkK9+ZI90PzXUtE7qTHcwkvCMpxMlI5eMYg0LYDlAxnKjF3sBjt9o
jNwEr5jBMEqR+UUmVNCnBNoFaAIHJysqxKDFFvMKaXfNFiqxscRwMkBNa3k7CqbLOxZqdtNZTwr9
rlwiV3Jq0mOelmz3FzlutkHmk47TI7Vc+sLNvC013UVgc1+geuB4IL6sYug5R+yK5Zsy3Px5mxC5
m68t1b2Ooyd9p2+5tcrADh3FgA9zknZz4lE85QTtUdUChQP3yFcILgU+13Dkzv1bHF3jdx9yPjU6
lTDFbL48mQIm1g50mB06GrRziIdbEJyrjrWIlr2Qt0rjmETuWuw1dq44DUHlNfbSo3WbzeVXMlHa
yc5UXoZAJeETRwyUzri/Gf1rQb8RhcjGkH9h2a5ldcFGjE7V3fG8etA1Hxb6Xklk0ztF4PUHfDfY
eFchMPnSHdSzOV3naB0K/tPcvBNSFYjHmCcKL5t/Fmik9DT9QlvNf01wcSXdq6oVdgUZqDl3Nig9
q05jlhGk2dYRkd504I0aoT9UZn3CHYXpMl0F5B2JZMGYqLLfYxHL+aqwjUn66qwTruznau732BfI
H6GMPMOLrig0dHeiUEV++ST24RPufHsQI+cWnXAC2q2Z7Lpqfh7BxRpgRzTwxxF20KLfdlN8CKr4
LNUmiJcOqFF9BUZfdTEsFWZXgBN7P1vR2iAUi1qAXNlTgBmXz2e8Avs3tqPlWIbRbluI5g1GW+DK
sVtRUWpgUSgOcNgr4yQhae5+falBXTpeQZi3Xlr51yjLcCTQCdM04c0K39vUzylyCOoWA4ptyu5a
Z77AtAMhpy+ymPK8Ayrea7uxRY5IZsApELJjOePErFQqGjzSgq0j9FgTFvgrl2RHWqXwqX9b7LXE
07eQpCKuTdiWjWhEjI0Zou6wGTd4vcN7O+m5vWD27Hz6QPqVuwnO/VjB9MnGU3QBO06FupTRDHsh
Vaxcbiv6l7T5l/JHzxAfr8jPvMfQ0zYzyCWe+x4MqpC6NPi0/azTqlQmEv2KqWTGE/2g0GHT1OJ7
ohN6q8QhZwlsUUSpN5hnl0D4rePqbsR2GSr7vOyObfemKdml60Z7KmbFlulMQteR1x0wE6lopBMx
SzAdWGcQt1CeJKi+1TkmayVg2gqNfVdmOs1FX2K8rEOvVX2un5HBNl8VFFEJBAI0tam7eBV72IRG
jzYdPUwMz5ta2OK0Nsd8IyePgfAMR+edYEjW/YbFd7iExjchrm4lX/zQJu2RJrmnQEdw1BYYpIcl
RDPZzJXxk4SlYk9TQKRZGjAvhV83oPnuwYraCRoNu0jDJabGvMclHVSMvYAaKZFUgwpWsmrgVmDe
4FGKtXU14I0wREChpGfbHlUiVVf4aoUN4Q4Mj7gnThM3LYgkSdbvOjl+lRYK7SSIMLazEmO1zthA
zpSYCY74rDUI/5ROU5ku1acZ1aqiPbJWHHF+ciNzie4+YPW0UO1SLVslLVAQIrbqKx9Sov2kObpd
GPU1Q5vyA0cvR4gV9Mx2SRyq5G5Tlf2TomK763yVZi5DV0FTXNRVq0SRv0CCAZpRSVucqO8SiXgM
5BPkI9PPxvKPpLkj7aWnV42U0QOz9CIpxT0iIGEwVXlFL30E1km6b4CfxJl8GqyFRbevaF5MHI92
UXBi0Cwt2yzcVXrDeS7wOA/my2ByW7BqllnVae+DGW59RfwSI6oJXABVWQjbpB24BuENmRnweHkq
zE5oxhhkdOkeXHSBbKd8JH1E6pkZyHRsw1jmeIzFvamhUQKiWRIXMD5rCbQa4iC+0zqNOUyTXWwa
MihUY3ICI/uGLpF7xggDXW5CrydP1AOjSk3Q0SPITVR7DO3vPv5Q6kWiyQrpDZ2qSX6ij3/acKd2
PGRdKztNS+jDMBBau7x2A1D2nPkufBLOYhKpWpNjLumzF6ODzQb2MbA47As0zfIQR07XVo4cGvLJ
N6ffruL2bsFKHYm5o3LLVbY/yIoBbxa0BA4MxAlsKDoJXTY23o9GuMvI89jkfnW00BKiv5VYVGSW
WezsUs8NDBw+04Z43UzB81hTJtfxWc1krEtIriVG567aFDxjI8onutJeOvQXM53OY0+TKTFo9HJw
R6kBp+5JitIX4BPnNLXCtT/RovEnfqW+Hl3FircQObN9K01fEwq3QSO3FYjLSevBm8HBOhnN+Ksa
nBytCgWha67aHO9rg+CjSYpIpBWyNz2iUcBIH4jxSyu7aoRKIhkp9UvgWiQ6ETKUDLSaWIUrvU8z
YpzoFhsG2F9SL1NgIGG49IGMaK8uU8xsml59VbgIVfbmx2MDgCqMOACprK0jVgOfegywdD/yCOk1
KsIhjQ65mdDfgWbYJmDp+xoIQEbkjB7WK9+pEo+Zpwdgg9pHC980Y9m1paZaiWV9n6diDTcT40hy
E5QJekBEYxfYEqtdM9lVyY6LK85AWR/Os6/Tjh3yl7nVyl0w5S9NUdAWpE3TqYUXk7OlqHiNhonG
kSGJJxM2Iz1bXB9qQeddi12xwr8jk73gRKF8Eyzho6V4lbl1+5QERDnukgpjipaoL0XdngdFeg/b
7lMjdTgWG6ju1EPZAsvRbMVU48PiUYHLX2t0gGvcs0IFRt0cCTnI8nfFwGdbkmbbJTQll1SFIW4u
NUTbOqlw65TlPUy0709TzD+kemJKJb3nYRRwNbc4ZsvkdUy48ufkoyxIGySddOMD2lNiwmVbx9Yh
Tj2S1idCGixHqsBZoIL6g5MfovaNI2R2BaX4ynrrHsgwtLv6GLbQW8SCmBT46ywZkWmzqmEgN61w
K5m6idHZ4MPu80OhRITLTB+dbBQumEFacKDluyEDWmBm524WHKWQku2oW195m2obhrcFfCkXj/hj
8oeWnbvnDh3fmEM+DVPwMJKASGHS4p1KprE7EDo2twYEU2V+EFhlLkNtJwvTbouw8wXcjbSVIFyC
U84F4i7HE3CuGivWOeHAcJKQkzSYOQMmUztYWvkYB2BZBcInuaKPlQX9yciabp2zfFTgX1tAqnRN
6+oi5e1llmEpyfxQTZGFNaGZdJM6vPxM+wLSISGoS5uIe1JWmz38UQ1FhDESzBFiFspCE8c0ahfW
16ReiKsRucnrH4RmP/WKsm7r8jUI5h8kFTIDFgYW6KpwhQAqTyq7Umpc7IuVRkL5k7ZMPar0hnqG
FkmCoKm3jM9sBDQKf4223uTVGoJss+W6wdD9kIrG96Bh/S55JWiKDcaBRF8mji5hJG2NoVySvWOi
Hsli1c3x2QoYS7Wl/DWEMNKMLv+sEBcBHadR3UyDa84NV6aGXi5YZUbo7G6jH+lumU8945P8JTVE
ZSODNVarPvBGoTjBxeacrB4ikEyXYx5Sram+qrW6D2PyJEeJqIFWart9lgEz4kjbaORtrICWDage
QOsvd9dcJF43hu5k+8jyK8G/d+YeXMKvH6TXmVRzozYRnRihbI9tiRi42UuGCqVxBrol1e1MbrGx
Vuk0pwxeFC34SPPvTLezdMy2QXUPIZRuhQoiMXp9lIHCi5HQsxTlfOao5dgmHqm1UdOY6yTj/Iqb
ddzR+gtGUDNpTjoqGWbFAJIV0hA2nQnoZvqldjrBXlG+CSIIIKLUOLKofJrce2VBitwR4+lKSRad
VGAOjFCGBYULXSl8syTQjcUYfJeKxIcfKCIDxCU3kWafIHCpOeB9Dpw5oVpSWuvim93FsAIiuKo3
dSI9kMEoN0vVfzVL/VS1Iv2KGPKUdTdz2q11235pT1bXcZOJmpc51ABFTmcTElQay2iiRwjCOuiY
eN4omsYTObbv/52782iuHFmP6C/CC/gCttcA15K89OwNgqYJU/CmYH69DkYKhaSFIrTVpiPezCOH
fQmU+TLzpLRLfopIHKwM+a9rDErBnGY/18ybrPZFTd2FJOmHpE53dDHId8NPo/X7MWLYT19ZyTS2
sZmUxBRK9lTU0Q2P3hc375bHaXKRZk+Z73vtKPw8iKYN41v8ZzVjuEjsHcXWrWVxMKcmt1vKU9aw
gAuqgVQnr14GcxoXonUlo1uuWVTM0irjfddM0Ncf4/JuZKredxFmr1q+JuW5MotbPOsIfCstAeog
YHUI7Y2zbvGVngealNsCP+W2T119qzi5yhLOoBn7jDiX5Xlpp4ucYKYbNZfnLLX/TC6NLqk5INLW
Z9K7iOsWruVKzqE+WE+w+sMCYPOmK5j1D2nzNE/dCyzLEzRZ7BI2YlFhdoG9zy1qP7yy0ve2Vr95
hHxNrFU8EES/DNpholh3j7U37BwdcaVtvHPT5BFCC5CGimEQJEl7O45cJvz0QC2TFVpEA1SWZXeq
89mrANoWGjKMY80npQ3txRtzOHeCUqjFdg+FgUGmZ2fYde303dMNHWIDLtGdfFQaMFjA1BXXspWT
q4nlLzyz8hQJeFSlCQ64zT8XPPI7a2z2UouOuqucQDfgZVOU2OLN47Nu2kgL7cRpz/OkdcHSRpdB
JaC1XIKEPbQWxhDJcAbxH1fcz2iK1KfmKHUhzrIvH+1qOTpaV+9tqqkgDZUHd8zXe/i1MxYmrLH6
xHhYb/GwTodkgLdujVq/7dyK+DYGz3KkJiwmz6rhMMCLn5XXkSmd5xd3MtW7k1+mGLKo8qidygl7
XLhaAxKnGZDaPPeb4Fd8ysd2PGSzdzYMbiGJ42cHihw4EizLk1+MfjDFHLgTlnRSKvQyFFN3UBZt
UPFk96dqYNBm2jJ/JHTCHp6k+glL2pC/xPUAgXIi2Jc6ZKJdT+1VlQGIZZRRjbX96NrzeMB2LGkC
sXalKLWrFc9+4JGpIn3O/ccB3hF4unPQLXydlYltivafHDuxua98cR9ZKPwI4aGQ43xfr893w7LU
VkBpWK+bfac4KuoRjXSGaYX//CdKKhcCiCzmlsujFUBg0uBCMX6FwZFJQwYd9DJgesafsTblXd01
v31ECqrkLEspnb7JnEIFBv1saywaOimonq3R5OC11sXKdOn3sflKFB3cZHq7V3o3H+diOknSIfAT
2yNrZXN2B38XD7OzLT28h7WoOerkAkSr8j5hlRFqnDLA7TVewDHuthXYLZInomdnHtVFmOoQuyX3
E61gIjg2V5zZsHp1KhotJT+9gvGtNIp4D70UVnuy1fRxPlZVdBc7C1KkbEmBVBkujBwrFESeiyiS
I3iInI4M7mNqteDOvYWRtfmjTRgfZhi++BMptSjMyDgUY7KDJqLvZQeHPO38KXBq6ha12cPAm9PD
Wk7IaC6JimeH8QGBrRPw+f6zG2i4GgHLD5r76VqMI8jGfVrYEYoWz1jnpuO9V2fFuY7bno+oDJUh
7bNaS89aa0C/ZryUFzMqss+hVDDiVXyHQ94VEFQWj3+WWs/zpKunFBwhPn1OrTmWF97jXzGjnnfi
18SRTtYaGPCYba2s/3I1/w2kFbqV6a24KOtZNdY3vYKBHMuwtnVxdiayN+xf2KrTEx8i/oKm8jaN
Nz63JW2LGLDuB0wCegxkQ/Tje9vM5d4UKdUdtui30cDHzlkFrxE9Gi3IqUjOG2NCziN+9+vCkNwn
/SSZN3JwqobqN4m4Is4sekHcHe1Ue7M7Wt1anIT7eIJP3fPzNsIGnmDi/1f+cOjbMT6m9cni7L+F
a3+C7bkwLGAglk5MGkoaCWrEvHyMm0PK0T1xhYJbgPGM4ob7zMafJET73SX8O+VbzDmyiQN+UsKD
zGAfmODsdtCfAkGritQZgcSdefI1Js3xqPmhFokzF+R2s1hnYVOt4xfFRI4NhSSbKDSMjARtpwNj
JBZUXpPuu82MVbiX2DdQrV2/UvdePCGhIKy2No+WT0a7LCMeRyd/66L8ADIgWzv48mKsdrmGQkDt
zcOi4TxLW+fNZVbBUQtK+UzmLGHndtHFor6LDqn76ejrh1bVBMjj6AIM+q+b6vmx249NIfnxZy4r
UXfvj9F8T0Cx6IJIL0JbMDedc7phXYaHGFdM4Lic0xj2e5hfIjlc8oYw52A9gt/lpDjSL9Zo9TEG
SBvYmuDpw3omSVGvVKxjz2hPIA+CYGkOTgPbsdEpdoerbIJT8IB0cD3ZYzULIPfhQRnhvelj2ex7
KB7IhqD63Wk5lfHfoYuLVzaz0GgmbyNKd/Ue6uQMuaeaOem5PEGPFCW30szlmRXjTRnTcwkz7uZ7
6sa3xiUMgREBr3tj34+fB6bkkeCSAQHCh+lGXgBmX45YmU9oo16ycnx5Ds66DlKo7lgkej09ArQv
n6YqIIZQPoga4gFgVkJaw7vf5hJxHX6CslHx4DQqkmzd25gwL5eYHLnG1fZuyfp2n43MC6LWxuFf
Y4EjOMDZ0MTko3lgxGLG6VhIYLeCmHVxdLXaZzLwmOqqpiXXsl9YDuZ6gQdBx8K+MTlMAsbDSWCE
TtG52EXYJSJIDSAkeTDSdNgpMcIEje1NKXRCY1zU+3Q6a3UXYhvH3JpPXZDyo+TEhQ6gcaF1zAuL
Z/HYQhdl/Ih51ZmnN9qf5hDpQKdmVXevdsIHlsJhDV0Khy6AeTdLWhD30FZ2QLF0x9xDVUjo7sKL
GkXB/x3LdE2/26qrfvt/EuL/mRj/Hwnz/zfwJlv/3yLol89epdnnf0+C8RV/P1dEk+n9y7RNqD0k
oT0eQmhG/x4EM/V/0WCkm74jDMeyuNr8ZxDM8f5FqtLSfYJjvk78nMz6f0TBHOdffA/PEWxptgvW
yfg/RcGs9a/yX+LnAqCR6dAqjOucFZsf5X/Ez3Wo/LPh+u6OlObqX67PrYbw3Jn5xMijj8+6I+Oz
RsRyLmqcJTdKfRmLLth9QkYtWKyP7XCM5vqxj9b3C3m1xAdVdh56BTxtr+qwqHWlh3kXi6YPfjVe
0AqMQTM5zTHmoj/EPenJc1EXD3meG6+Fa97beM4WQ74vWDd3tloLBwaKKNLhgqTLHoK3e9C78zxY
b3m6MDOIk0NXx8BsGPDOuHkYVD8kDBdm6mPPTWZdhdSejMl9y83lnwZd8hvSMa6zPl6UXKtj18IA
GsYHPbkCgSdkRBfsVNmB31rvwuUQ7symvXV1PL4omB1u4qJiXpNWn0vxiQzxExMWZ6K5tQgA2xbO
Sk29uG19tEekQDNh0kV5daDH+S21rTvXZUxNeKYwPoDwI4P4CxEjNM25Unz+efQZc01y668Em9mg
RXejmd8qYjBWsrDM57uufqNlNjBXS0ls7iSjyMbmMNpOLLszuY1pay3alabGfbwGdMfCunQGrQ0t
XRBlBZWaoI5RRKHvvmiNQIec2XKY/+9Yz8KM3A2h2a8uphEArg1mCD1l0tKoPvT14rUp+1ccmZn+
NxXVw/oht4QqXH/+6n3avZP5RI1TANqfCntzL8GAGFjGNMv9UlQ1NyI/ZONZKPvK8YN27xi6z4Rt
W/OPjqWzETEgwgvZ2+axFdZNZWJD7R7EI+J2VSFCjaeOrsLIO0QpHirLXcxTzv/JGyhL9EqYPQby
44w5TyzOo3zzy5cGGWRBcEuyBxif2xiJLKblTJl8o9zVjqnEh8LGknBMr+z3OLORvMaFTr7Zhekj
CbOUn7nAfpGgrWaz/+wiRp9rQtCFSbgq7bnzVa1xVrb9olR6WiK8XXeFNHFr9N86sQABt2luPyWV
DnJSP+1LXMXnvpueaz3bVY2XQfWvdloNSkdZOD3dJbt3dARGrdrbMmHmAWTWJLe17zskP1rd8VN5
t6jnUGXH6IhJzPQKqAGzAl2+JxMentaw/3TEtfcadbu8e/pFTU0SwsrQsXqm9bbwIEj1FYZMRjrl
GKq6pEoW5HdxotUdv4LaUWoFuPnTcv5gxFLRV9qNYVXkuGkTkd7pTnEpdMM6jpyxUDHUfCsbvz3q
Zc9IYaAUmFpfn8tvEegTUnonqQMlQoj3aCCPkKcvul3Yz0W8gh2rteK0P/uJulE3vNFJvNFwx1UD
V8SjT+UzhTMNXy//LMaF++o50eR5Qkh3Evk8gIeF6/utqsdEv/YZzgJ6tRxfniXXdltQwAuHnUCq
NKYXMqnrFxFRw4/Z/zaC8Q12OpexSDLMe1e9OH65oRaWM0l+6VCo2tG86/nduwa9ZyW4iPeR1Ops
nhBl+ngOC6E/KTXtclxjjvNJXy0eHMpP5HdZVkcPplI9rFMzPCp2tPM8DjE6i+Maf3WjB9Vd3Xrc
c8kMvWbYSBraJgp3h+LJaJZwKrtQ4TDK15JD8zaV7+4I/SH/Y1UHs+dwvTS7SD33y7mW0Tbngcn0
OwYhD0t5624d6SNaE07kSzY2lVuOoo4a6+QdpQAA2jnoG1ooEj0sDO2ckq6vrHuftk7NYgRHudZk
8K7NN35NUK3kruHnS5mfhyXtYUzg0vpGAumhYo62gHrjLIdERBQzLlChkvKtbCZwvwTyxBRMUjJg
sxjJtkGNw85hYGVpdIv0vv064zrQob9O2PpKwjM5zN94fi2Mg6K7e3F/O5s8lk/Yo2NGktXHqU/g
TmBYKt+rluLS9g1OOJ0SuKKT/YSykwVtTVFNmt95FCFOHvLQjJ11TB8YTh1X/xn0O/mNLaEHtbVk
DlFSYBIrGWyBVTdicE39VYrZsi9u4TpsBLxxfPa0qdKfVh3z/iQjua9XMl3xNnrpUz/jnjKxw5vx
RzF8FvRfJYV5dF26jTyD87Yi12lfYv+9iatQpSqA5bvXjT9x8tuQFlrm367PvhugdfPkIvjfUkNw
FWQ5xI+tfPPWKnxkUJ6gX3Dd4WHDBMR60o24SQUGR1YTu/hdrIUdwAm1kiEQuK07s+uuSTZQc4hP
tqtu2aitLr54Jv9DEqyfEaVN/zdz8o9//pm/bHUq3YMhax5cZQQ2hBgCEIQx1546QlNNZKJ02R6N
4BZJMYkGbI6QarTkVS3WqfUhV3BE52bpHXqUAD2WT04ehUSh8Hzkm4lBv/ERGfdTMcIq+OqRJGkW
hCnSbnqrorfhq0tfyx5+CrNjhwD1wGCetWNjDgTXcw0Pek96kztT9qTWuhPpXFrzcQ2rF/mrm73z
Bu3d1Zrd07teB+lERWxyjJGjB6P6QqgHytLj6Rxg8GMVSV+jvrigvezH1NxM3NBnL7oo50OsRBIs
o0PabvRB7TxSCFgF2/I+RWFbUAMi0skaiN81r3aYkbnayTrVQKVijCUgGBerC4e+Dgq3JyRi7wSV
xhjoOu3HZ3VNYMj1zt+SJa8CnuzBTZ7w0lrt/F5gpWoRrOyyolngDjxHwBiDOeO0t2OqaXUu3Fh/
aQQKZxxWOZeRqpIc2ag8q+ojgusVGhkRm1Z+AalXjfpwgKNTy9NsK2ZusfIfqwkIvcseVLAxLork
p7pk5Bv7wv+N7fkQRU8ZZv3K0cH8m49XbSyY2tku0Ev/M5nHZ7fMvkYqlrEUNWjb8zaxTP9aYEYa
BaAXu3zKPR7UosJHu4B0Z3Ss/+Ecw0EyoghgO3Vcaiy6fKwkVXhBWaIZOG6Fhh2uiuOTaGB4lD9L
Nv3kvh0HjnJemth+iEhPE/MePX3Gs8dFXYucU66mC7B4TJCGeoxRY4wuTJBJ7BjLoABYn9ce2SEG
jJ7nHlrYSzFVKikj7MFIn4Y14hgnyPeKPJo/rKc5PF++/2JmzT2nx0Nczo9CT4hZ+08rA05N47b1
x0Cm2RlvJ06mu0Y/95ZJht/76UuF9W/cDgiTLfjCNmaVJELFjZD1A/VWDeeq5o6deu82oQSPc413
6pc7B5Ojm6AhKQYrXfbtZNbOpw9GzOaKL35z5c+grIPFnJ9J4tbsYGB6DqdlvgEXQNwEGE3O9ozr
eMD3ieVkgOucFPfT/KUhrc/JLZ/rMCrr8wCgryYBMwA3hXyVMINnKwd8xGRFGbpORgAfgP9b+RUz
r/YwynTfI7Dr/bGYu12W8GwIgyWxPWvLK4rweeQfLS5LVl0fWKR5C+DPMMEjKUxltnUdLbok+Qug
S024mprM2zXVEyE3OgmmV8H5kFhmgCtxRtRGQaRSNrsmFrHP1ybxmEkBY6/CjAQUwhuuGx3P2h+M
7HubsbbQnk1iw1OTH6PV9dvPh5xfY+GhPVEH7zX5s8u6Ma8XaeezKu2npDouNqsrrYU7zt5czvMd
/AmqU0GBHIQH6mhNkePwNHEKKZKXM+L1uILrq+fUzk58IYBB94YSCWzGboORnGM92NuasQ7Czvvo
aLso/uY1PWmlRiCF3Dfl2wzp3xKrR23i/BDZ9OHVzrEpamzbQ4bNT/6Vo7XLvOlxpaTGI5tJisKw
0TnFMBygZIr2Pk1TaK60JdxoXyFx65I0rZBlmSnb9snNtXdV2xTgJMWeDf6hma2njCFHtI6DtZWO
2OQvHs6EiCju8k3MfFMs9zGJXhrZN6NrBnafEkkkR9mLXRq9WgNHUc7WVfLDtAgs4rAecvyJbttB
366fHUsnA8abQ/dxjG0i0X5K+dIL4IcgfRaccYtMjqB6bB5eye5lOgRt9Piz7wUnDZs9yUA/x17y
KKlsg+2le5RWESqT9oyjlr5KRobl2a+8OxftVpdHbZ45dNXbdKHEiCJCTUSYrTi6oKtTnST1gVAQ
CkHJmwLrq2OWV2XmzkdxjZaz2aPeWwpvYvSCN5oA3ggFXmw9rrimgWlzKYEpwfRUerCk/bW4ev09
myUbC/tQlB50Nz5P+lvvroffw7j0n3Kmoicajuk8PcaOcXHq35jkXIS/idNGxabWs1io8hc5iHcz
5S+4ZJgZ44NFG0mCxldX9JYRnu/q6Br7O6lx5WQ+nxv9wcBbUVAG1GGSM1xtW3JIKZaTGK1zbr6m
bnqQ4s3gspRHX4WPYU2qg1E5L7rOo0oY2ax+M2ZnaZXfgZ3ci/LR8D67lmwITca19d2WNCn6n8T2
58gLi9XGqqJgCaT1jG7ykBXGBi+lTjNu2T4M6rXmDOY4F4k3JcUBHznviqnc4rJjZxJvAp8qfMYB
28AaukFa9rQJTe9ZcWzWsw6asbXttCcwSwhz3INrvMu0SSis1nlHSjB/WxrJpkw1Xc6WOn1oOJ0j
dT/z+8lETKgS/TryiVxSo4i53sYs31KCVTNjxfde6P6Xwqqc5UA2SpKC5QE7BXTKay3jrWs8OzNe
Qus6lF+uZMZs/FiOGyB+ba3ukC5tSKPpcS7HYBH53vHxb4Ja9npy+9VjOg7nHGWzGk6Lg4+cLMm8
9CEvBgm6T8ERHkbclrbC0OWAJcrikKTAcTzMBT23no5gks/BkGVnvnjlo5NqBwmUxq0xMPoPbSvw
eFh3Biqso+V3fuJ/DAzcp0iyJXvr5BQVl3nmZN6ZcxtIfodDNRyXYQis/NW0f1tqomcc2ZZsQ7yW
u9SuOGylxDZH+tQGKuBp4zyafnufgYoK2ibaWUr7crL0lms1UVhWyVFzdpFjE+bTtIgci/c04xsx
Ey2cGvUmMDQzdem2ObQPnCW4dOvx1op43JmZb+7GXrufBxXoevNdiJcUBuGh96gBMYqbpOjN03Cf
9aRD83kHUj40uL1MQ3GKrF/KIwjFz0Enhhtd5Q8tB06fMvslY6bezodxwtfUVfeTS9WZy8bZBzWL
n01Je4w+4ow+W4t2AHuxjg1uM7sPbpmwl5y/5xKnItGg764/LsxdyNTlXQ9AgXZn5JChMr49h9ZE
mZ+smcMhJaGk7FfD2sfI2mrGHlN6linnbOBIXJZvK0c7cYqTjbU4sj4nng2dz61G3udaH0dkVcoJ
rcm607XijTUB88YRDuDfai3rtJsd9cCEsVYVsNgtxGrrriDf3vKikCmnPrw3s2FjLqc5T+6i+Z2m
WjLHi0Pq9l1H78ig9tfduFF2FiDbQ0+cn5fCOyYWTb6kKj3nmdFwCMYd/8iHb/+d859Zz/DTyUPn
4G8dJKk0XMtDtyvNrcLXid1hK8bmQTANiktkj8qDNTN8Ct/dmwy58EXgYXjESXM/EEUDs0gHYDp+
jtxeW+PRM0Rzoo7lIOtsTXIX2BWJB9bUMGxJDUba+FtWIt7lfePukFYUhWHDabYN/XwlWJD9Kizr
mn58Jo2SiR/KsZF4OXa2cNA3mosjniKsMDGX4piAS3Rjbd5U5NRgufy17L9WZmwsCoAEV+2pn4KK
quE0ptlq4N7vkpf2pXhwUR4bzuiIVX/SSnulCpWdAbsfr/fq3W2BArlGOIzHKu9OEwhG2WDDQ/tW
d5ww9vpUcyieQ23QTzQhblJX/eJ95LxNI6NJiR3hMYszGMPQsXhIG/upsSQf3tNSVgeiX5l0wtY5
OL4bah4IE9vZe+rDxVmrYaf2/VvepY8u78Fks8mDNY5jGxy9W90N6LTo+iBy9GeUuiCPOdLmvveH
ppidH510ZdKjXp1w6PxwXd9MC0mE0X9uI1LROumEHRlGrXmr2fYj7dctu0sRvZtkqLhi/7NT6k32
Rl8krCwunDj0nNJiB+YE4YBBQP4hZivGv+mUcWIUnBIx+K/a0mD/TurqatiijNFY8ckhZ/u7qV0H
slzRxPIecXtWHPMN4otlVx25Dm2q7tHMCeiZaNt4v131AGqAmVoyfYJDeIk1jLdmyn/L08RLC4fe
yrrPVo5/mxacZcvNDG81E2yr9LYO4EOa3rSQ8eDOjGLMhjUmCxtp5tDwrkQdowwapeVSnEZnPoMk
35gcPBjDwodv38rav9rUY/DlZz2TryNXRt08mBOV3f5lzvqLIEKz9NeJBsfZMDnQprumrbbTkt7s
6Klw0rPDGTghFLjHocVxuhGr4S2/tuOrjaO6+2najsDUc7Gmg7nTFhBVeoFld7KfivFqctmykuhs
UruHt4ZInmui2kYOicM6OZg0mR08Q750KPFx4TxQOHM2wTDD1EDXdL5Ak5+1nBhDUz2DxPypmfho
ZvW0Mnuwt+67a5N9DyMYd6ZnfiICAxMCpy+zPCadvldKhH7RYZr0d4NJg6yz9gzjekfpNkwOsKvJ
Abd1lt1s+YpWD98A221DzaU4ADh8nqqRd+O7cP50ZnVX5x98HOfeDXGbOvaLxDZV0bKU49Aj7TNT
OjdkJGiSBtitTvhXXWM0rdGfjtySo3GgPJt1orK93UgmVjYuirqPA8u/80i9O/6fzL0VC+6+9jtj
6JFRxgYMLhRG89cpSHXlp5mS3hFUk9v5Qdd6F8dItwa/ItN/7NoB+NL4AvpBg9Kv54SoOZxI6mti
d58LblYpbe/Zn1i+Ltw5EucPcC+ciMYNzZEU6t/SA8mPdyx3ymCIUUS85AkG1U86knfuh/Y4+HiV
S8NpdxIyGg1dq18g7IySmTWOq3w6zbV55Yz+0Jlwe/IYN5+IeO2t2j0hjK+QqgXqXq4hdlt8VEaX
GziCoRwQNeGWZl0zT7trYu85WVAhuIjz9hU2URrOalp5rVQ3MMzzxGXQ4vqYuf6bAVnlji6zzZSW
74VIX/thAfMXlw+2DCbwSwwy5s+12mVpyxOb5nzrJhZ4L0vfRA+EYhH06hi+dSxygYtinkIq+wTw
+d7Y9/wHPEpQOU42jIWAtVXGg1axIuNeSonVEAzP24qcehqWKfYJBiJ6W9FlyF4zxSpEtwpjbz7R
XUxSJz6B1caPRGRVWFxAxRvT1q7Fc1L0IxHHCLrbgxTZ+2xqR7s3CR6UOeOKdnmrC/oTEy2hXpI/
mKai6Gb6BQToDWQwpwXz4rStJHOoSEukocZhNBZ5YETLFZzLQaokWE0b7PjINDgs2zockszBS2De
+279TIwhbeGnNtgrgLe7LZpvja2de8gKFvrNFG++PNdF+d6mpOz7eQ+F6YZpY2MyEo01JAwAwWuS
Z3qZgLR4yVBtTcURkB48GE6YXnyGTn13GDy8YiRxExJJsGEHTqRsrMAeuunUDmxzbXZOXJageiKa
P1744C8zxZdp+l6iuPkZ5eIVbJXE3KcDja4Mn02elkYfQsk6pBTR7SGY8kTfOZrD5ScnxJrOvBCM
eK6tSOnKo04VY/CO5iskdCnjwzwlZ8ct14YBdcOb+RNp2LPqgf1LS6LoImjJa/Tev0S2np8HMd73
WrscIqOHVC+vWN4NCsl4iye3PDDuB9TuXHPba5/l2DFKkkyFDYXwJkEkaTFtn0pjRj3h0/FcoA1j
ProHrbAes7iriF64h2pmYLgIfoA00ZMgvkxONBH1GqYQD0kBlPBxAR5Hd9k3lG9suihMd/LYN5F9
8qLyMuM6MpL5MgFVaprovlqij6lrgW8QcKWqnrs7Ft1//tArXnfMsYcRK8Ojnur+2V2KF1viVBP5
ky6OTbXUOyd2blZiZyHAGY/eMMDG6pB46rfHNrvpneFYGFQNdINwrl6DJ3kcxkOv8fshYMP53iFz
wEPQnpbON4Meb8lmRthQjTyNao72nVfCpVqiE+wkhVexwEra41+UPU4Eb2S1N3HdlhG7gOCz2No2
H6HkaSfx8eIkojn6qrlImmqpzTJ5e4UNv7rB3ecMr0M/QM/JHLi+nkXgz7hQjpbR7VXyWufcagd3
43gcwEd38faxBBzRzoT+KC9EYGlUAeBTZueqGI65mEgWWr9ehdkOrH66iWpSkfFUfa4FHVlR1pRM
jiLwrPHeKXrvFOVaeuyjDP4ED+TQ8UFUauL78tifvdp+L3y7vPjrECrnwNdjPNlzPVsYYl5jl7MS
vrhtpYblYak0GoIZnkfeJPZi1F/zCsN/C4dsN1FGiI2J51ol5gEPDr850w/9GlVPjHl9dNe3tN2P
rj2c6ozygZx6YSbO5Iv6Ib3SOk1ue1nOD9YSJXf0M4TZKnelcfrlTr4VRI31o8xPfhX+q6RkGVH6
n86E8mLHP3ms+U8OCeUeviLNdgFcxXdlmVdBtsCS9aunNDv0k+wjVRgBu8HFLW3zA8lM9Xyc/KBN
aj2kLeusndnyID2Uy2EqwaJdQY+7BUMMPxOvaaFoLunPSqBzuZahQr/LX4eKr4swim4B/OE4lO15
ysgb20QrZZn8VF3xxEnfh+jJGSwW0UPsJ5+agSTpTxQkeBqDuYansIF7xEU6uc9LhDM/MR98ahS3
kM2BnFbJi7IGBR3EuaK0RA+9b7LuZ0N+IKhCnmpBcItjXLydKKHQdzVF5s1nKjzwKlAaagcwZEM/
46E3tXdLrJwThyOla8rLlA1vdAoH5kCGWHYJb93iPknPeaD/NduOwHSm2ASmVOIUFlgcdy0VKZua
PM/eGeCSaLqP4X2eSXMuGKtw0+b1stNnVhaMQL82Ejkn0fEhtrQqqLuatbPquc4wjvjnDyuh3GSY
MJiP9sNoTPa5X2edQ1p+a3H3CzIssaglRZpKE6LubcOx9MjdITlYycTVPToN7NtMJyBQuqonhSYm
wAuVdRs1ZlUReTm+e39V7m4YMm/veTa9tkX5kFEAs00zUV0K1FeD4AXLIddYuDsFnYXbrKLCkL7h
bt/bAhh2SSnM2O5z/j5yytKzVRDlpVD7oLnV326ZBEO5snn0BnBuGVkXWIg8azQsBbpLzhgA8KtF
yTwzI3lq9Zz3bGjOGlqr9ASXMofOApeyxRGb7jJjQS0Bl2O7LeLQy4hMqSHfYh8mUuZmYaUtL5Wj
7q0q8tlPGiJ+mk5y9ZxrsgxY28ggTfOeiVdxUjjasrb6iHRn3EVe/IWyxJkDmL1JRDuebRHgE/ks
6iYK6AZ8iBIDUMOQIKgtLVZnp+K4xEXatJih59LDUYVGZWHS2dEg4BM/w2sZdR0+1BrKTQE6Zqi9
at92I0jg3Cl20E+ptq6Jw5OJblvvbWLUtJGmVx0GdrIiGqJ7A5eKyRiCfhHxFI/dY2zDQCOHeYwL
qpSEhRWbEpF9PLpu4FcWCeTCJD3cZtwWJ5gWLVL6gbggn3N658n+qCdzc07Tztm7rbe+u5bx7FrR
vo1G82jHqgk0WzxRzfxXU3J4rIQzIy5JPpIqNvlchB8UnlY+mWlkPDpcYLZNjzwwmoNLU6gZ+qXj
nOvGP/IJauEMpCpnn7lLvI5mTa+nmxCoHhcK65BTRXGYWG2x6xTOSSxwabqSuHpRCv+WqXjfOMzQ
GTlAH8QVxT1Q3jcmNEutW5z30gmyKpo+TL+j6XetGVN19R2pKP5YsuKPVv0IVSXXeWnm5xzMHWBf
foMydV4BB4pna2bNBuOOsWb9n9BGJ+6fQ7/X7PQpLSxWmCLjaEQr9kEZjsZIDHmu7pJ33qY2bOfa
CzLdLZ/TJgo5FCOhGV19cqXkr75yFA29aR7qCdSYdHxM2ZZBvok+pFSwz1aE6q/JlGZXp4hmSLoJ
4McZElVZMtDwtcTArMofYv0jdQvt6CV3jlOJk96WzIgNxVgwSqzAKPSvwqwSqA8lmkuHBIAh8s5e
pmwr7ejEppI+iMw8TMydATuxErQoW/u0IWaNnVCdcehIzh+ivC5e3FyN9Y+iA/BuZXp6wNpbcJWa
NXCW/0beuTRHbmRZ+q/Ieg8NAHfAgTHrWZDxjmCQQQaZZG5gZCaF9/uNXz+fp7p6lCqNymo704uS
tVJMIgKA+/V7z/lO3F3HKNhE0p+vo0Re47jvAj/4NcDFRXlo6NRVsIJ50QCotlLa825pHVAkQJqZ
HWLinWbBqlE/4F1WZwgS7tRtgsy2D1VDW2BuODrGpE5crMjeEsr83fDr5i5Nk0MVctRUNj4JFwJM
3EGCSeZs1/TDgI+bzqyo0ze8YLfBbOcPudUi1zKj4mGppt/gcFSrMLPZp+MCk2JYlqs0HHGEMibY
hxGZz7AtxLDQ6VOhXNvV1FyLWr6NouTgVjjFvmMbeXHcJMI031l7bKuIO/LysTGS5Oh3dIc8t3j0
0qF4ZCiLPxvLXyPNZpc4k7p67EsbTNLDGmk/zcdAq9djMsUbG6t2EgEKFkm/yUjJ2Ll0YTclmOe1
cF3rgMXyt0Um0THpd7EpAejY9bLKB0hX0ww525f1gXLtko+jvZladp/KrBi1kVV8hlwQnd1BfMVg
BHqJsVTbGMH9UtXGvaX/J51KEgYs+YxZR6OZy+mhjcwJ3IVL74lJkhT++PDj32NW4vA6OMummHtj
XbX4ChpH0fMyCScnEc/3OOI7+R2qtSP3Yrq47jBdHC8cj7YhX5Y28dfCZBNJK7+7k8UEtMWy0UTl
OSESLoZBQltxzyi6IVXpn8y0x1hB7bK2PdIYwIQJlN4U2ptmccTZd2dBjziwMbCazO272X5piCCh
P5bvCpCdD2I2PhUDU3atzL4H0+Bi78U2Joby60wLuu4bzoYJDGFcRSerLjgP0PVkyJaTl5su2do1
2/5sxfzBkIVfmDCA0bNn4w05O42C9lxJStlxbFGxNSSyxegD6iAEaovZ4TC1SYhC2UFEhHnCoXq9
gxjg36A8oKk2OxBMBKocD3SiVVFmu30VIL4Trx1i3vvSo88V5ikUy7AYT2TnAtoVIUZkBJDqlkdm
Odei3/VS4u9ok/EeRoJ9i+4tvhd9sEorzMjRki/v0YLvM7SDL0tooscBGHvL+/tBeCpl2ljep3h3
X9TCNsIOtEsEJjkWY/Uw+5168AMa1WFCcHGdgOuWKPWuZO04TzbQgdRqkcnL5egQKHotErkj4wPV
G4iatqMqQyAGiBCaTQig/ZSXcqahN4UcukkzQYsGpA1Pok1PuKsf5mGsSU3HnVdFFsMhGkCYA5rq
tdGHMp9x94SQcsnj+QETDbVLVo7byZvFXR5PgK7a8BCbjbVtRPMVqKy4M5jQreFn0eD2k/w5iFVz
oSS/hrBujx26tU0VACyyiibbTmjIII/Rtp6D4D4eKUkzeiZTXcRrVyT5biymp9QOLqHXJFud634T
y1S+xrG9BbWB781pAGdVGa0eO2gYiA7fVZ2p19Af79rAvffciWA5iEooA+J010H6gETmEK1eJxwc
1669zEDVgChgB9lEnffZZPIxd4hAqRcdKgJ2L2dLx5PmPIz+8iWvOLq6oYK2MsCGEUYOLGpiboN7
wL/p2Bc3MBJezWmMn/lBrEbmPVB8eU+4wxc7KN+LwHyL+/mFLwhcSBiYtOPFifBiTLYwOtZlNp4L
s/KfXVzFkT/Kr/MAIpeel1pPBd1yKMD+xTUhfghDrXpikm8kblXTtqq9TTQ49QgwAi9mtD0Mb3bZ
L4cmgLnQZM41UkMLpHYEDm65dwnXaCQAv9OocLakvzF4tU5eCsB+qk20ZMQmcC6ieZGzGpg9eJtu
5PhRFRKkS2Oia7PN/Og4gM0LrfxKo4izQi/HTStKQE8D+K+KelYyQiN/m/kKHF/O7g0ZBoL4ubQa
tzYWvzkfIcJCpK1SL92nwRff7xwi+N6R0r60ag52Ve+dZrMcnnw4VXPEztmEJuoWU1CgHpskaQ9J
ikann6boYbKJQC/znRwRHqhO3SFBGjUsvcNMmKPQxdWOUYlsHJqIgnocLR7BmDp2x6dLCCDSy1kr
vOALjGWgMioVm9m2wc8yj18T6cDaOQziROYGMBCMX1RoDZwTaNkEJNRHUSbYaQH1mkWw95CY3SEa
fozq1qKbyWG9L8C/J5Eq1qGHjcEv8EckESMDL7o2TVDeTcgFmB/lzto2RxRlUW+ieUHDWSmiMJyM
xxnewT1w/+S+985dzQ2QtIZvph5e2Whguyz9pdjHzCudjHaNI+dztXgeXlx1ZE6xcbjgU2y9z6WA
4w6ApjcBI3azCkH6qwaS2eyB7Yg/pqwzDznwnMyftlVGA7grwHHC8wf+QOfCJF+gNIt8DzzkIIbL
MOUzA248GVa9L6fqHaBMd/Smr6WWzaS19WkntoPuiB5mkqCB7OLO5j+8N9OsOhoBUwRPZBhBmYmd
VE26ZpZ0ydrIpubgT83JHPz7vDQ/O5Pk0mDW4Zw0LKfZP5OxZKMDZWNEHueQ5s2IKaL3gXuHF1P2
dIsiQC0e62DgIrcaaImkXVcw/p3E2ovJNiit2YChD6zXn9WNU8gMjUCpNQdpe6R/BlW0ops7EqzF
s0f5TWdEKqgxaiFGNId5smsL6lHO7Oe2XWqmPe4qMH1rs3CMBpsn3A3O7+dmAvzV99PJj+R0MvT/
+LaxqSo32EGb5ihCeb+pkjkkUUGkt57l7uIsxnnvYjsT5YlyudnijgRcn1dsn31tnxfLxhWavko/
XxOJAi3OTB+ZGUDhGeb5vhk7+gRJK7dl63drkEGAQ2nSJYV9F1rVMQiDFpYajIw6gWdRyfk3mRnq
sji1dzFKzI3WCFN+MKZzT87jflQx/jYJFM3KTG9LI2OPidjaK/IaJpqbB3ENzcU8OcDiS9m/2QON
p8KzoDh8spAXG6gSKHmc6T3xGK0nlfjuuM+wexhGef1yTyhM0r1GI5BHO/XgqhLVYTextc5m+AHu
EAOnMP2E6q5AlsjxeDKRVajCpyPOFl5X7Znl/Abp77SfmaGnLvXJEnzzsrLcV8QXu5ZFVFdumbeA
1lva+py3ARy/CPnFBGUDCIFJWu9u7A67gaSFF7vIx/uaBB0UEEs6cWZtEEQZtDkaR3Kygpu+T4Q1
39KDpL+BSwwpB/FaJXrDOGEJhCFyHGVboyOyUh08EtDf5IBjYQ3Dy4VFtLZLiVQgObN2jXDhGHcH
xsn3autgwQS0C+grXUV4qJl5G3+M8GaIKj/VefvE+DNYzzKBUx5y/BOE8XVecMX0WiOF54N4aLBc
6kgjIoHEip3kofvWyw2tdPsuQ+5C0/bWU2rC57VM+9otXzxaStvRRqEpasE8Cl2G3elNmsK9WFBS
lgGAIUAX06mw8+ehk6QuxN29HIejmMI71v6vdktMtbnE+4C6bsqASGp3gtXSzIVFz6NeGhYvzC3f
6iYJvXgji+8ss8a6DnFbZINLZmzqn0qaCoeBggXZM0M3Wyy0kwiwCMEY21DN2LK1Fic5ItbOdzP9
pbaxUB+Y6QDAzSVNrPjeIO+DRbASOVIWGbO9W8OoQItv+8od9k4WPmqvMzxPMJIl+Ie1T6UYcNS5
sWa4NBEEvBDk+RJNv6nhregtTsZJ3t354WdIisuNaggAzCMTiLKdbsYME0JMAwR6CY5nDpmYHck0
WSlGCLPv1KvWu0R5FlNJR88E2XC2rXhd9Y+xRJrAkIjfA+uaieAztnNn5Y4bdncLZU6yqUbXX5uL
mFZd0H4fwwjFhg1xRkkDeutCiEub7+Ok33qE/hwGa4GXHRvgybvSWo+KWWPE3Ol2lhCpSCq5a6ip
jomD/qGTa7yQNJaTax3Xxa2vQjjfnJ3BuHLzp1mRPGIkajO2w9WqucBQzdHWWaqvTYfjASWKszJ9
LNHMzFZjBfIlVX2JMzv8HHA6ZDREDtK01rYL7gT3enPXNk+jxwNPUzva4A69N/HHr7ElI+PnPAjX
HP2FB0spQJVK8TXcmEO5TWtw8PnItuF9H4QiplqC5pmHb1VKGENSI7xg0sHZO/ahlC/hSNBvrEWl
X+q8934sAl6RmJwA9HmWZnGUkIsRYVA8wLgIUKDN17hcwA57tJQRX4wgpBE9pejiWwgPNUvxzSRo
9uX1vIbt9SUYXO4xXQLOb29GRFJOF362bticoFkgfM68kWiTYW/Hw0dnuZWe8pi7+dEu7WXVuyV8
x452r5cxXXQ4gIfMntQ4lId+HBiWtiUlYWR+Ne28A48nCMsOLnVXkyFthz2NCG63PwQGc70+BwfV
ncYobXeeU7+bdoutqDKI/O4X3vy5vEqDtYK2AV/QAJRNIdaTzjd0CC+xnzVvwG4gpCrnUwUGXNcn
Pynbh6kN1JXG3cfIQnUKcQ1MY3ZRRoi9OswPdoqHeSJB4ymqxwfgfdlK9ZG7nVqoonTFQlw6xUeW
2td+iudL51ADFc9ek85XN2Dq4DO7vW0S51HFTXkqiHSnnVJ+SJgaKnmYEmvZOSF3v9UTdK8bkT5y
FLxdJPRrikzCEwfadn6OGUK4JIW4k2vt7CYj66vyjhZBmlvp4/S2mwXlpcVX8u97Kv9fcUvaEovj
/z2w96n75YWW92fR/fJefP+liz5/2Tafxfv3uPhs/+ih/PH3/O6hNFzieC3H9HxpuY75exzv7y5K
/UeS1DwHm6Tr2pZJHO8/Qnwt8avwbI98SxY3oVz//yTqWeTzeZK/CS+lRbXv2P+OjRIV8k8uSsfx
0TpZnH1oFgvLEi4X8ccQ39gfayO1kHOWQ0593K3syt2maNfN2d06UFHJltsPfkDXFTcV/+w4JENE
9RnqNHpNGYx1PGJy1FSsiH9GxUn/qGqcrWgF9Et3a0MYnDsFl0kruh71j9mqJ+++uC0b56J/ZFls
ICTtjZ2lH6nrXIaImme0gZw0D85YnmJwXSZwS0LuLnR9zyyZl5yUcGcpT+RClcG801eRcMjC5per
/ORMSCna4ErHDtCysR4ZAdEEVl15qtscrpCz9ZbkAyvrmXjzF6eGZODtfZMj7AQ7DJ/iB+O9PfiE
m6HFDaLcbekJpmrxjBYhuCoshYsUF8QqiDEsFMP8QlxRF4ORHoC5jwizk/Qpucf7Ma0ek15uIxqn
Exi4kL9D/4XTqPaR6lb6ojRGp2OKtKAdmWiS66vRX+gQE5PKzxayeZ2UPOuLZy65kq6zdclCIEAe
dHsOUZifg1g0ed41oXEJ6WLH6jkH4lKHzj5Wzt5tMYuEAu08Xj51r4dPbqJvEQJqox3PXraZpwyi
sTjzUO6rOT+ZZXayuFecjPcaktN7aq9ccSY1FhWKu9d/XmQStcOuFDT7XeIOPWNrD+KSe87ZREnd
VM1r01gXl+hyiWLMyddCuvuy5YJ6JJOSv92T25HPpv/pIzKMQV67OeSD+5o75yXDzg4+cTycl5n/
SDNaregVqeG2RHKuP7wa3H2t+T7etA0tYCYBvKfsNKbD/STPI3K7ZA5WrfOpf6AwBBnG24jIAMH9
mS15tnhCScv78VEKKz8NhnmRXvrjo+uflm2Odazjswnw3iRB85VYTOr6KvuoyZ42bbEiZWedz84+
FHKruFYCCH/L9FczlOyQSNT1h0vL08BXOHPj9Xei/w79tMUTI+vFPevLW4qBnZG0g4iMFHk32mqP
BO3Hu6ffT8SvaKlRJPMuFtJY6zvSmD5DBi6J77LCZtyNYovDB9kVaE5G87VnrZs8PxlcglrSk377
3FKd554CuvKg8iv6znghB0g//Jm+hBJUsctLMvEAubO772JvD4N4u7wNcn4KTRSij/r36b9Trw0R
D9jIx6K5+j5bvPT6K0J8ywy1gL1fTkf9xcQByih0xn9YiB/KbA7L4peizx/KuOharOna6/37v95/
/8//+LGKYQdnrXRYEk1koD+vYn0jYFzSxFwZqjgBHcCz1Kz1lxwbZEFx5ZHltpxevL3XuojE7Asj
0FOvVjjLt0kjt+2iCCijodo2rw5Pp5ztbcCnhS2TnvxJnL2cBYu79PcX/qcIdb36/nTdenX+Q4R6
VQ2DvaRct53Vr/r1BO5yG08Gnv3/3qj+4vvxCG395+9HCmGx2du2K/70/YwYlbAhooL1BQ7MhJNE
jV3T26e1Bm/twbStpxiCNo+dvv/6G8t5w+nOb0tWATcwrlXn0Anxz30nL2kizvc1x7CmpUHPjA0c
BpE6IerLVepFm1FkJ3Tsz0NJSxbqTJs3r6PLetlnpyXrX7M8uOr/XC+wS6H2+jntHPINQTLp12tw
a8ScPKdu+FGPzpk5F+bNY5c0r/bo7MJFbvxBXROUI9zU318jfd3emHy4mTrrZ7Lzl31SMk+V24Cw
afSHo/2k16LULl/1epHpnWoMP00mSC53WS93Vs30nSWHhgqUpCn9aFT0MUXygt/zoQbtUskz2XP7
uGAQYUX/4mmg3Pjbu/Snp6EU6r+eYv3V6u9nwkSgV9mad7oEYh9JZ//3T8ZfvTiOxidIk9hfCpWf
H0DpEZmHjjn5sZ/r7SaMuNWsclTO67//VfIvf5dvma7lSWWTCPzz72qSqhHUsXj1WGH1Rv6PGiFM
2WzY7vSjprc2vX3rpSYdA83kp2TQ1YbeJPWGaQt1TlgI+1Fe9DY00fbiAdHfj77wNuEkzfeV8LJG
0Hj0NlTzmOrv8ceesKi9x1vgV2d9JiTD+qI3tJF//WM5Lf0ryrnVwCMcs50G7OZ//z1Yf1FySceX
vIoeZZ9na7DFH156yzTCgr5QsiI0Qyn1rk/sZIWv9U6OS+e2Dz85/W31xRqhi+UTURcPwt9fxV+s
CC73Qkhpecr0/nwzDBa52p8wTs78dh8kiz1e9aavDPJRin+x/jj//JF5xlyM+b7QT5r0f/7IpODK
SAV85JK9F7roJaycQxtVZ7+870LeN4pOvBXr1pGXmGKnZbPKKhYJaro+JiGHRHHuHyo6EpCxFdnZ
vWGIdW9FH/o+V5lzyRhTL5BdkYCgZmpfFQJiO7zVxaWVeGe9qGekIAlsWnqJ0Yu+rosgoL/SWzoF
VnHKeP6Ze599U5z146LNWD5EiUgIekkSXT1pHg64ZVGzOoTe+e9vif2X3xIPBbRRpqmmDTzljw9G
ObqF7XR8Sz/qVyLeMqxUKZ6fUZ111eDHPBW6YuBZjQNnn4/xRzU0r4Ygji41Toq9raa4/r1AM9b6
87Qg/n/c1656/fvL/avX2ZNcK5QXy3K9P50cLAEns+uZLna8cXq10rWjLmgElenf/ypLf/I/7+8e
Rx6eIh5XdBc/fzOpMBkX4ACDs6nO+twQNDCfdtLqVyV8yB/1IzWz3gMIpf4XC5f6mTTze3XhO57i
vCUV9+fPTy9RBLhZWbgWgk7perPPsatkuY+glFMQ1k5A+9iEycbBl95TSJVW86rXK33wSGo4uqxs
ujTRhZauQPShqpcCf6l7q1e8sHfPis3PsctTlKWnsZAXXYKISZ31Bgebfb+YwVovaLpM0L9jGTkE
sElGLnYG/RhMkWBGWG6nux+bnkNJmRhXXVfrWtHHiV/ZLOyUySEPT+yVr42FWCS+0TteRFu0vmqt
mv5d+sCBsoluIqsgb4qRPMz92RjkIWOh0qvSxM3+FzdZ38Q/3WTXExbHUeV5nvD+tBdhEjQ6TR7+
cRS1rWS7JICplhSeHlKNcKMvU1cKTcgCofNN2K8pQPV68fdX8hcvouRKPMvzFA+rZeuy7Q8rtKyD
2AQ4RIhu4dOaJDKtu2980HHRvE6ItrLds64h9aKtL0hfXBpwCuE4o7eehiOak8AcYBXTZbXgKnU5
nJT1qSnCf/G9/XPVABKQBj3WItdE6venix1Qn2deyDByIBewD5vXuPHXYRBcGaTvf5wEjHDz4wv6
H9+m/xl+lg+/35T2ZyjWn/7f//X/G0mLJem/S+7Ve/f+C42guJvP7/nnf/7HKf7swMj8sQtkSX7i
v0ha7q8eNF0F84oFE1Ayf/J7E8g2f/Wlp1jYLEcX5g6LbAFVPOJQ4/4qeQp9OkfSdPUj+A+QlvjV
85VkuaNnxIpoe/9OB0jwfz+9dxqkRd/HYVd2JGdo1oGfn3baTJ3dRS1gldQlk/4lidp3NwdCSp71
k63MU0CERojo0izTd22qnVIElvaEApaZC3MDpznkcody5SoldmBBbJSxnIwSUGqsLbruJ8HlSP01
0aRCtzU9lALvUqdePJQacCuY4uDaaMjkKagC9Q7cM7scz3kM46Wv7+SkyJRSl0FgRyWb1RpB6dYS
GP5DXxx7Ou+L3ZwKUVyjkUYEudmrVlaHoZpPoRoO8EhwGijCNMQbVtgtB0kdzixe66kDjXDRtWYZ
ByCxW1ZbCNBZgOWmZUTXrkp4KqGK6xvh3Q8WKnpUiJCiadV8V/d2H29CvMwlH98MHghDH0r/sav6
AwnyZAAR16STO+rw7NP47woCbofyZdlUgLGCTOGyxbfGtKAG5Bk2yb6fIZcO8bocgpUhIUSRuu66
mJEQjYRZ/lAj6y7Cw2x1l4JkqwExT1u4pH+OH2IwCQV3GP+l+/rFQvrP6I689oB0uY70BXJoT95A
ONFcXWYfgnYMtKxJZlKxkMzZWXeOYDuGyarPXfIe02yVIfkr0/axsoMNj++bHXWbEsPWMtD+z2L6
Lpa4rZiJptmCVJaxWCCvKntLeWoqCAAlkzIGaDjN4KaXCdlgHrMCU3p89Q6xHPbG8bNLOvAEZEBq
8GreOdmIIo2gHjGq76UDgziPnwWfYmHrD8E+Ma3uE9IJlpPrQYIZPHRmMfGTmPea/tqRtsFw71b1
7UfJjPkGxcE5xcDa+oa59hefRlOm5eEHgMQPjc4xIq1xNhkCLl9iJzg7LeAcne7h36umQg7WXAZU
ek7QrVsKVooQTpG0XwCuJeK9cUhFzUbEnu+I1L4mE2E79gA+xQKVLNAtxDo1CNE6ls9tXDqHKHl0
RtgKBrmMmXE0RXhWlnkqoUwzV4ZPJTfL4KzzFjfsogyUJUl313XOE7oVWL/BdYBoVTQ1ysAJ4EnM
TLbeyilmcjI/zTUR9QBWegyhFeOAAhNhR+CPX4VHt/xA1HRbtMsqWBTwJoPgdfFMzv2zzOZDrSBf
F0P+GNn9c8tJd4yPdbhr8hpnY+5SdxbQsPBbpVhgEFQlWfMeOagdVPugmB61MynRJAHG6hZJPSNA
mG91G7zmLkEsUku2EmVsxrrZRzEels7GljU74ChE2DxPrIZEroi9369Nb34uwfYLNZxES5xcy501
nWwl5/Zgdeq+dUg6SMkAgnhkN8ho28Z5LfN65wF5NVS4sy3XvOnir3b10gL3adxknefdS+2S61Ih
6Egqpr3mi7sYiNzvU5ilxoL3wPiMAFLWiLlKDBV9YkEQxBKS7LwsevQtGw0mKSSGCD/MfnnrNFbB
DT8jVzepdWjzhJS4iYc7J3CfO7cegREc0KtFWK9JKmxSYsrm/ntcMbxqwh0ij2+FSyhjGzZIBUwQ
aTBGfdG8xxopatTuWZbVtzrZV8o9moaBwhfLGsDD3Zwxmx56523p223cIdIQJgxR4WB4nvudnUdX
0AsYwbOjPxYkv3vhUxcUB5J3RZDu7bS9M6VO6zugI/vSpunFr9tHBXYU3PTwKAmFBMm0kUQ4LBmA
WtKHlrR6SpPqee6zR00gEEm2HUYf0Gj0mIK/ViO0CxveaOfvGrGW+fAuMRpgtYF3JvDqxhdBp00M
861pIgMLopMos5XL+NiDHjihBZo49q7w8ImmWLkuWD2rEd8Lj9cghY/COJuYeLPGy2YglQ4n4A4w
h6jH+vqjCL/7nJlD3DEtL8J8LUZC/+JtMExrQ3s7SsCkggxNqziYkAhcViXbji4jnLebvPZJADeP
6RICpkFKDKGpIA1uxt73yqH5tki+DqxsDiK6CF/eLJBARMxEaibo6DaaEJT0grUa26brVKduMt/s
hBRVWTmvShlELpNq0zZkY9F7GpZ+mzBJjRf/o3Ln31JHnNtSB2AgE4FDb29VkMwryaOsIm2ciNzb
atpgTmhJZu3v7Dw4FFH5JYeNa832bmRl85HbAivocVTUs7WNYHlZow1sWT6KCEtKHp/DjCV6Ie0l
gFtP1M6b8MrfjCr7DFX+mozFZwCzYUwB8ZHd8mTOBOcZUfbVaqoDgsVgEITkQcTO8CbJBshXiaet
i7p3gs4/fNsjwSwcdjJGURbzHVdevF+I9uaY9CZQwdng+cwu0ofE7cgx3vej51FZ24mzOQfhxwZe
eVC1v/V01z0zh/d2TXEuk5GXk5kbIGsw0VWbRkLeLrVBHX3r2xnybIPsYP7Ix7eqgzjuDBsZAnth
iD8G0Rrur2TtSK6pqzVOxQuwbpup+kA2FsvQoUzuFyA3btxM5Joa7yhbfRyKUbbslyDYjkX6FFpw
E5f2W6H9zaFDrrtnnIYy5PeMWOBxuMbkFZdVA8KbsKKwIap0gcQxRO+5ma2ren6sgbaAZQBqY7/j
OT3ZcviCTIJjVMEdMcoXun1Hk0jbGSyMzLHMENIFznDDYupslBDYUa0P4UL/LWsHqRgcDQczR1ej
FW87pW6L0N25cjqEIoxWlYvmcfbRr9TOU4wDlpyBQ+GUV1DQ9w3pHYOdE7PdgIfJQeTny2pokHot
WKpkgHGz60nqu6xcsP+h4R2KgTbvfrIJvZ6Ry9TN0c0bnl+d2B1nE7ooBG2pmV31Qq7GJ7uXsCMc
e1UlpCgl0acHoRuLxUrRs5PjYxkELygDSdkZzsDhwTbzGCeyxGBX2ncWwmqfnJDEzt+MvoK5Iq4i
7b9GforbvcBFoJfJyIifmXLfQpEAKLSinqWOgPmF0pgkFuJjn/EKoBAn7jYjssiHivnpetU29uJb
2X1aEBCkvCvmdwUhaF4adq4MLxG4/Nxc7lGH3MuqOeEY2qEQ59MUycvkhJtIe7GqZW+E68x/ruf0
2UEY5sKKalBn9EPAU25sfR6mnMy5ji9jSa+1a5/7PHmWwI8Wxz4adnep2EhaA5NP5t+BEjvEhzl8
MrptX8c76fqPNX5eg3jnPpxDFBnObVw+IJ9+I+CM+iUINy6llGpyUjKjtzZEjuZF36Oubfd+Uq29
Xvm30tPjn41v5CYLTflRoUlGUq2QlSCUZhuG+bwZg3aLB3BdOtVXXg0yip6VcD7ydsL1i2LDQAJi
yOWKXLzGd1Uz7s0ha3BZ7KKZiTLWOCDzfPar+tnt3OlxWLpDlJKxJAr4tlA81gKFbmFRuy4MptZS
dxmwct8O8abIYzI+qnpnmjW2ooVFTgcHuOecG763JwBjOBDVgr6n0AauSMCVaUXwRQbLre74zKUF
BckLrxnS1gZXuBmUj31m8RCUYhtkUHDFtM4WmEgFETThavqdC+xWaxyQN42NzqlHQF1PybegCD7S
0Dmk1kzoaWscxmxYjtNMTqU3ALi4xc9MZpqqn/rMgTyA6fo2p//UWhYRtfZ+AqImKjJseiNiQVP9
2rIRMaLGLtD2Bg/WLlLecwl8ZpV3auOl/Se4zltEyfU036Ho5LXH0GL7xzEILzNUKw9heiJ+q9lu
goyyb/TX7YJwpqIt47Dm3Lij/c2ZR1gGHiO+0sbPVk9bIPIoldpXP2JO8krAzyOqwUOWO48xNa/d
RFflJScHrFG0wLBS33RksQqejb4k7wLZ/dTS2LTxbLOhCVQmBEZMYYBsyZteOwYui5feVLM45DZm
s3SEhqC5LB36TjG8BjrNhmOWcRT8J1R063iIj8A6IYhVFKUYgMyu3nU5KMhm6A5G1cEVATWF45Oi
fD4UMdgbjASaBq5QrVWBt9GQngCZYTehwvNfrc7YDP43RC+ks6yX2mU/8rqXFECgMcFkip5ICVwv
aUNyCZtZlBqrNg+fI3PZLXDx5uAR8iMq437JLra74LbuY6ghw2sfgZYowTZ56Vt6CaNyXpVBemE2
h2PGSq7SRwOgSmIR+AqvqlGQbaS7Ia8GWPTK7/pDTVeHUA0Afo71sRBdDEVAwUp39sn8Yi/lPkm6
fo3c47GedJmPt4dDri3q36RpoP7cRaxHTqcOIJsUqSJu95yF9r4jj0umTx0eOKi6+DsGUnAngDt4
RzqR3nvocwc491mCKdKE4pByOu42EUpoOH0wrdzwAlZ93wL5QBi0N9Hs8g4qtWYv6xAz40rdLso6
y+alRcTgf84OLwAKxd/GITngrTnqVKbFjjAQ5riMTvVwV7YdKUeU34EGikZr0/nSEB+nKGd7dHw+
xhFHqHdddQzwr2YkfM5MkNJwxXuu3A+CpA4KaVjUh08zmBeDsHPZz7vKojjIho0aHAL4SE+18GdE
T4AbodiC0k3ncyi6x8BrngI+QY/STqZw+u2j4qFaKC2c7oVDNASuBuvdd+H420BVp5pBUzRFJ9eB
CBdmFpntoXOkMMiY6FOAWeQVZcOq4fhZGP2WP02/x2rqwGyFqyj9QNolioGI9MG4hGYEvE3n8Zop
tX6w6gs81mPxXTkdW8N4zGv3fhLia1759+OUH1RXXHMHMvliYzUo6zerVScnKm6XENoyOtn7WSDi
cvORbRD2DbdwgojWcBOXgR6iuRqGYOs54gGhmQTeIe5N8G1mXwYrtXyvAG+5tbrSJwLzaMZf8efs
23i8633shPb02E8yO+ZD94GdhNtNKtZNF4VsBpmHE9Jamaj/XSIj3U5g1O/Es2FR2XbyG/mQqz6q
9plsro27rKSzmFT8UPjm+stQmW8u2fV1JxnxMyNJUkhYYhe3MQdYUP7+srXcZVdm8sm1JhLf59xf
1mbQ3eOtOloZRe1Ebs7QveZ0OxzoPjdjxS8VzspuxBuE8p29DNNNTfAhrtjHOu8oJZq7LGIRiqfu
UhYLkNOyOwY+sBqNUuyIvAjmh65LCYMfjQemTawLFIOIg9PXMbKvpOxQ8hgu0RWoYTGA3zkFOGRc
4wf6A3LltcGzPzBMmsZdGJnJDZWXzsReJqgetIvDY5OTlFd75sPguWoXY/4/9cByo//N3XntSI5k
W/aLWKDRKIzAYB5cu4d7aJXxQoSk1ppfP8uyum93FTB35gIzL7cfCl0iqzIi3Olm5+y1Nl4ZjBE3
Eh3ulLGALNAbQ9oVSXYy/Qy5k33VlsmHNXoPM2cNK023bebjH+biH2f5xe6JRHuIbejUuzX3iAx0
X5y89pYepwSR58L/1j08lBFXO9ICZGXkU1h+uVl2LX3EbXCjURTwy6s30dLVAniKYGjvjnxiwRxy
fKTreP4Cy9pUpQJfODfdu9FirHONe7/ptEb8OVkUr2OmYRH6Umivbl1I8ZGk+MVhntZ89q8Ic22a
iNnd5Hy2U9cAtKBGtfL+0W8hn6V17CVPCNMWl9Q03kErKw4jXQOJe2dFwAr0qXb2hb4b0jPPVTNv
ICK2yn7tSJeucu45cRycSXfGebQvx3PiRzuO/1sXQ4HKXqvgrTJfyhQnSRpTrJFaOyxrm5L6297K
M2gzes6FSR6dp7WzG4KTkhHgQ4gXLc4pA7L7p2Yo0q0zQDc7XABrB5bAgUTNEKm0NTAHUa/Eck8k
h+NNynXCFCV7wPRVtv5NE7wYnHC4jBtPaUQPVFy15ywIfgiPM7EwdHUgvQnM79LlXlrRJz1G36pC
alQn9A+6SUp+m+dW1RZrw8PjUmLunas5WNFL/JM2IYM+ee6rW57LWIdvcxVujNrAt420suU6zXR1
UXKTjhjUvfq2j12exfM789ut4MubeEVymvWe4Cg+srJdS2sl8/iUqpCi8h3xgpuujzbUcV1SRz3a
SXadA1eiwv9KqInhdSQEpAUulQRsoTeHq8mJGc8lDuPJujvQdElqJDrFNXelDkhyccAsmhd+xBeD
6UM2kGRS/m5OyyvOdAqNEqqIPVLVXVDiYCLh3CEm7N156zgXOFdiZ3CzywWalWNEvZkpTzLjz5Tn
fxI1N4SBeKzBN3PDBFztodJM8cC0BtcTzw07xPU04qmnaKmu7idS2l0QMufjozBFqJsx1IB9RXZU
EQpKiFDnN7kxnazM/oYrgK7h7AtEjYcnTS8BM2Vrnk6yZdhbhTzX65weIEW70iS/a7VCFryZ1KtK
AxZTWtNpHT3+kylq0hEhMTePh647jnj4fOVxcGm3bdgd0ut44fWwjdxLzT2sSysQ6VE78aDNE1Jw
8mByVqwNsmUOAn3khk/DKBE659uekvcaJLTczu12Tpuj7+2IGw8L8Gq3pmqKI3+1LdIDG1EUacGm
m8aN31rraggQmNBV3LdrwRjNALNrI5LuuA76JTpMaIIKi4If28At0dMqtBahsxnh71t9EmFwJasH
Ufb7wd7WI9oycz+YxRb/V81Egk+0vYwBRslHzKhT0W+QVnvCassL8uAExlVoumsxzQix2l2Tj/vZ
vJ3Mu57/LJq2FGx5YpjLsX1jOCY/uwnT/UeQAGgW4H6juqmGq0DdZllLOqnliEGGKz9mLvIXCmMu
NVr9qbWeIkqh2qK+cDpfsFpUA0bOAfUDXBvfga0JKkAJ3D6D/LRc3kb+RHkHogP50xbt1ogf20Sh
RPa2XDGoLwYMjp5M4dHxtqoopIKguh8lXQYeXmoeJnnkH7L0te6PiGe48nU7cFs7Rjf9YS/XRvdU
9+mFURfk0i1sy76m3aNzl0dYXzBCwnzQlSZ+N5snM/3DQ7yWZvarUOXJmt7yhtCsCFOaJZh7F5nE
3G5TeshMZykoISYh7slbajiug1SeA5IxQWNQISxSQAtTWqcQDRCVbkhE6/aXcONruzatzdTzOKrm
9NP2+MgPKYtGkMuLvQgf4S7XNaOuhsMYqqfrMW2DbdiH1amdGVAYLIAqeGsvCp7noH8fIuwY7K3B
Q9zslDfQQIO+7AX55+hSWGu5HL4Rm8E9zochJwhPn7J75pqOlTdY2W6360hnNqw9QMw47Qjab03s
DMt9UQaQCoG9nT5zLCP+NKCzf4MpxCuc7yoeH2HXYbVvd9Pwy+guakTAr1LiyZz0WJVIqiu7lzJy
d0t1wr1L5n+g7FjETAoUBt81yAQP8ovb3au32HnlGHGMuAkNLWLFuNIYS8JMgQWXEe6XpdxYTJaS
7I7K+z2FnRvtG8PWmlZiG1Y037IlG4S30/VxkNhMNfObIoQPtDI0qNuR/ZQDIpIqDGFJQGoArHxd
eNG8yiWMXmPUF6QY3TkZDHoNDPms3PZ+GEcuGY1A16yNhB72El1fw5F93A4h+yuhccGGl7jQKX7Z
kOdHM8bVUWf8KZdTV5LYvzeR/7eZkeDrYwnQaDqA8xV9CLUpNkGNgcfXFEGneQJXkwWzZgxUcuuQ
P3Y0e1ACIShNI7RgCYHmE7zfpIJmFsqnXhMMg2YZALwfR+AGiNFwM7fwDkqTD4NmIGJgiFlTEVLz
ETmghNLEBJBwdhcRe9AshcHbev5NVyRwFoF8UGAXTu4531S3XxJNZHigGRGIhqKTWxMbMHMh3zEo
jh6cg+a75LbRhIfQrAd80fuk6Q8DDMT/zYNoMgS9zp7XJUrMRnMjRnCHu4THoiZKMGy95ZoxGTRt
ojR3Qu/fygVE8TWREms2ZdCUitS8ynI/a3ql1xyLBGhxAFs4SWvvHCRu50K9kN0KWYDuHXCYACyG
aYSuXbFe+nbZctanTVszNBBtbOYy2ufAa2LN2XSauKm7HsdJOz7ic8ABffSxCe1iajM0q+MB7dDz
bZ5qWL5G8zw5YA9Y7Elo0ifSzA9senpJNQdUayJoGT5ty8fM0lIduXRfgaIrxUxo8iiKfdhh3Qk6
zutp9EQTqgNLyIwUqjBDpsFntTXKm74BWxtnvDVd8xBpcgmEAK4HmAn1THxKgpByD//LlBUHsYok
a5o28cZ0h/vcLhzGlPBRLqBUpIkpS7NTExAVtlFvN2uuqtOEla1Zq0BTV0CsvAyTR6Pj7AWDR90P
oljXFleNWV74/sw8TmgwK/uJY60muyzNeI2a9vI195Xw4+7yY6t5MKXJsFozYpOmxXqwMaH5sVqT
ZAlIGb2uAtxox9TR2eBh+Q40fSY0hyadS851ttV8WqtJNQ9kLWbvyVPsbtEsmwJqC37TbZpzYyvl
rxPNvk0aZ6sYXO4KwDg03CZjeZYdATCYZudKTdHhSZ01VRct5xjIztK0Xe5Ow6pqeJAkM5J6zeTl
ms5zwfSsaB6OFbWLZuvx2oPkszTTNwP30du4XoD9Yn1Yaox+0/I63i4cmw1NBtJyfFVoVtDu6HHr
bY4qPHq5Cb6HuQnaqwnDSrOGJtDh5M4Vlh+c6bHnwXzYn8bCBTlf8E5KkBBM+QpNEl8eJkTChTTX
pYopCofbuYmPzMU//Dp/a9yAkpDuKm9le5PUFsiHnplSblBGhgKDRiNdut029xlaSU1ZNqjWCUkV
9GyBds9jjmKjmY70DU17oPV15Ix3gvDQBUzYeXMwuN42AxUMcbosO7/YoM7QpDHkZw8CumgWFKXu
Hp8JNyvNiTYAo54mRwPNkM6aJu3BSqXmSys21vikBLOtc8yEcW3nvOCHKbqOKXy8nYVBI0uFinDk
/66QOvqHOByRejNXQkUf5Vd1NWNiGRHAtvYOor1dj5qITTUbW2pKlmDjiPcAPxjDMUQmfHr2C/kA
uSDD1ZytpYlb2T14fB1Sk7gERtgKv0ya0KUNnAcWzK6p6V1yaik0Nv5mTfaawWf2m/QF+XU1+xsD
AbtQu8NkbowYR0KHm3BjJHhXPLiBQTPEnqaJcyaEK6kJ47rJtigCcuLhlctk/6UwjxXf2hvhky3z
u6cUWDnV1LLVmO91MrKACeJyh6g49RnU9LPcVnb/ywV9Zt5mnu3HWRPRCjTa4pZ9VPQDRHaroEkX
ezsaBuKC1jUAXcdrh4f3Gi0MUkqNX4fz4t11wfAz+5gmOr8JV1ZtceEA2aZv1bpUxSHVLHelqW5P
892tJr0XzXwHv+lvMPBE8+AOYHiXvpqaE+81MT5pdpzZqcPX3jd7pDvnwpWPNUgmHhPn0C0L7GrX
hjAn47Rzx2Fkf46NwUEh32h+vdJ/cN10Og9y+Knc9inQjPtgGvEh9y1BCBIUlNfFfRrN16qgUCcQ
eXIozAlMWZPzdJZnq4ZWCM3UZ5quzzVnT+tVe2Vq9t7VFH6qefwUML8SZB58zepjIJHb1pwYLA+Q
/AZIPxe7al0A+fea9vc0919pAwBXGLgQnml+zzQ5inuWKxa4h2B/GdB3PtkO6YZh+kYmeBOp6pxM
JYuspsA70OA8C+q8PKuJFmWPjupNS1bwaqTKVZsL6BbQXassf6T2GmQIDkornglHvA3ESK5KI3+f
4qPqFnfDCIx95kCt9XCqtDMBI1u1j7RHQWmjQl+ca21Y4Aa3L1AuzL/dC0gYbG1jCCe8DP2MoWEw
cTVkSBsWbW9IxLurbQ4pWgdeLFd+bYGqIHxwtfkhgfFF/lSgPcrJpLhci+wOw7dDJek+gOVnMHQz
O+GNq60S9W+/hDZNCO2cyLva29ZMg7Yi5vxb9Hzo+NFjql0VgbZWRAp/RUquZDtop0Wq7RZch7FE
65S6Nl8IFBg1KozE9/mskqV+CC7rcc6ZfKuIXzKyH8udTCL+Y8SlEh4usU1dYZoQiTG7gSHu9GJi
a6XZ/TySGdsOFfbviswx8hz+4sJzfl6LSlnbzInxhHYhng+O8yhXE+9iV/5uJHZ4mK2HQdtBUu0J
4fnYnLriajbQ5Aw5Ogc94ZjoNZkH1T9k0j2nCpWeU3XPYnqLmti5M8cXP6KgQrUNyjBqmPIMPsiP
xn0WzzlXZ7wmFoITQ5tOOGWua9Qnjnag8HXzpO3xoqjep/PK6OimdfgBdKIBK/cpSvDNBXnIMJGJ
MlxeCl22jWpqeADRWOhqG0u7YGnN2nNEwGtFLAUEQHEtZwn7NCv7kiy8i7KB6BBq0Ef0uhqNzpaT
CLtfTR5AngycXXJyHczJq6M9lMwSM/rpMrx51FNtSc74dwLhnj6B4RMrcQ+Kibr3mtwXviz1hLnp
mgd9yqcbvU7lKM6yIV8yVDUz+gSZUT//EihupPBeSu28KZr5pmfikOIZfuri8dVB1YjilzW0rPhe
kyNmaKY9Op426hTarTMh2amQ7RTauoMwclM7ER/vbZEgLrAQ1Ds8ZLthp2hTIbjG1sjdRGV0L2KP
Xnkd2uPFDcS9shw3w4CEyamHqFhnjHS7xKtYL9frNo/Bt7k0bUob4e+QiNeBkf3RCQS/JvicClpV
Msziaf+SReKHfhgx997aKTPs0W5+v8xpzDSFodI0D9wX+Mhno06vGFRF75lXWYaTlQ/3C9OCMPVe
GXITFBqQRQeyLC8jBqccRRdIWYQHvlzoGsp2PfcZxm3inqoNYgAxv+uKlBi9KnymRoa/bGa20mSQ
CveKw350lZoPblRV167dzpeovppr7lcqtLqtMZXWXTTzBx4L3PnSd79o66sa/uIJsdK1LwKewsgi
CTpZwc0oGOU2lEG947TmjR4ZdP0NujOzToMDv0dvXxa416UjsQrOVUA8Jreo7rSCTRayOPLpzz7T
WfiP//evv8YFabqaCKDwDaNB3D/zg2wPckbdw0OR61jq1fPVJPisMOlrYxjHCz+0xt0gx3nrxpMA
wRvujZZ8lTmYF7e1qRqOG/rFsbFNk73tbdGcEcq+F80SbCndSo4kZEy2CJfOTJJ7k0V0S7GCgfeK
gzCVVrJ2piM14us0LMmfOaJCHElRV6eeYNv4UXC+zlv0Rf1Iq4PcOIuFxjdFEBoM9HWKUjwtyVwz
ufbe9B1/b8dEIN2QUq6wDfmNLevZD4dLrhrO2v0wX7CTdQjQllNVT+LUYfyzo246maJGAaPuGjlB
ko1FTYkeFwfbp6BbuNPWt5L+rnKHcxtT/c1VBetUFGMAsbDmBsEynamjvQlZNRlKXIZUGpehM1el
w9GCjdi+gZK9a4b6OORsx5eyMDaVUO4+pPGGmYZaCMTZtgp3VT4cF8rUXaskrMHodVWRXFmFbdyz
m8N1XCvUnLl0MOVTAHJK7IY2ImFtlMMXi0Z2WEl6XWjWDNTWsGZc6EHa7YwUMZamraheKQ61yt5S
gxN1NDfuwZoPqhnPSxzYV1Oe+OxZvHPVmYepDBJkVEfpYDZgZPZu9V+WnxnMbU2N1tUctaPgLl1K
Z8fRPlpVo/YhR5BwrayeDdMMCUoSyS1VIPYph4jVMNT1XcBsguPmMyKt8dhEzfMkPX7JQI+R2041
o5f+TbWcBsIIAVd7MOvWe84zs7j0Ju9iv2c4XYTxfTHd1UVItVsSGmcL22/F+ol9gnMP3sxDgaLA
2eaVzNgrZ6LGMJt+nnAWnDCT5eLg+XFzkpN95t45YulpiCWGYAwZhZZB9bqM8Te2Q6Aw7sUWSk/M
cNwrG/kpPZ619Ri/CEkftDQ+jNZ9Hpn5IZpJL3NqfPqGvF38Kj1ETogzrnQebM47phq3DqJQtlts
05jKrP16FKwzjZ+667S2T+E0b5sV5/8sDXiRd9inhppwqzXTQ+G6cmvwyF0bGzPO+hObznrt2Tm2
tIhP1/Dgl1O88xeir1EYvod2vbN9iY+hyemoST2qkUz30c+qs+lT4JcQR0YRwgOzNTgJVx2BYoIo
MfzGen6t8ma9ELkaWnnk1J2EstnYU2FvbYb3uJXYcsaVgbiofXcGaxP0rb/JCwKIBanMVRKM0G+N
Xu9wWymCKts4/Bga21sQHrGBr+1pN1BDIguBiEN6d0k03ZPSHtcQuauKaMPc3ExkcqX+wbjL2mtt
AF2PNRefvXURaGfec5CZNw1z7jbpb2ebuvpmKSMScfkrd+TPVlJtak3jS9iCv1RL+RUlIzjtwNUj
Km5E3Js37gNy+E3ikipIJPFst1CoTGVL3GjF9WrG9NkQFhNyw+hy3HGQm0CdhlXkCjSjdUVTpTJ2
lI/y+W8NYoUUW+0i131WAX3ldo9EK5qZsAyLvcYktC2ZLNGnWBM0XZqbMR/Vg9+h40L2tzcEUrpE
3ECIMbjKqbQdWfsNXH/cIsXxEU63duiz1xLJyXPTY5E2v/gxVUQQiTrhXd7OsaN4+4yHOiseCqmL
4WK/3RIDJ1vTTP26aUbsVhGJiklv2YqBAotYT8kYVqnGo4hNV8GVfkGpb3RoCsrJ6LGo6cGhl320
8F9aFW5Ph8dwZJQnpyegWzfsNYwwIgU2JbusjzCKc/neyPi2iJ2Riah4bnkFWj39Dq2NozEoC6o/
yBH3afbdpPVMd4iz7Glt2DB/x7qP/mDGfRtG6dvA75/lRLIlnUBboxHfhGQsSwOj6EZ5LfPtITsq
lYm9sqgQCuuUmo6mOlRBydxPVRcqZnRGnV76wpo20SmK2fxn9UgEmkYR3mPuTTHy9RQs+1dWwSWI
cM+4ibLO21djeO/b1zPR1HtP9pjQl+zMFzeuRN9EW68ayktK+SlOfSxhksOvStIdYxdeCHNQXxON
IlCXnIfE9G7HhbVOa9UOdqSc/S7eMlFVE9i/yS3Rqx0Ex8MW7Np94E2B7MHwV9Hg8RIsyOYZPvUK
LJlTw98bPLW9pVF7u5eEPfliblqDAPb8gn66op0U/TDC3GjXd4x/sbcPRL7ro7St+TZp1nYDydWw
EU75sPpyGDW1sF/rpU8PLBS7wrvBwsqjvX7q0LsmC47QX5XBcZr1WjAba0mXTvMgEo5HPEsNShGZ
BdcenT1+ih35vQneqQiMFgsvkdoo7v+G/xNkBKumrecP6LUXjrenNHc3HVW1Iz8P6f0Ezb2SlCOX
3/g+V2mOQCegxokfGN8M5ZfHyad8uG1PbZjsoty+crGAqiE95aJH3R2v66g93vUln/+Zt2v5woeA
DUpJUnRHvMAlmZ3Nj11pr033knty65PwHy2K0cl9xL8su9463C5JGVGQa715Fg4bnfJOuSTZ1VMb
kulIjGvlmLc0gz2HFKISTKBSqXA+xcw0sUs/DNmcQjW8uqQIFqbxyRB9FUlP/8Ht0JU3Yc8majKP
oM10YJUPrs981Wm+h+aQN89p9mkiFGET4tvPzXA1VPSU+fK58twauxz7oiK8FRgQ/Yg9OO68gvQJ
5YVZQuyZRLJkSaZeyj48pH2wIwOBfiHFeZKC0lL/Uas1v0lDbqLeWLWDrht+9QjCtCl5mTHboCrY
+ep7jOvbMOu5dMWryhQHGbcn5gAnmJtLF7HyNPb5WF40RGGzy4ixevJ+QfXngzaQOnKNLbmE65bj
6JTcwbsW3sdidluLChfU4lQVxlawihgZCjd4SBsGwJ1JnE2FR6aRt21WnWwbAehDNnHorx29tHaY
GFJWanbxoZ+7/SIcZn6J+9ap7opnj3Uac+O6iOBDAsUhojdyHf46TD5pq3bBaKYolbHYX9SmQXTC
VV8ys/jG2RsufHSFnE0W0R2rzIVCPilvOkt8uDWPjNmn3ZUVryuHq6oxKRPJ3wOC30b36nCEqji5
WdHFtRFFVvR6xnpnku9wAtKuQi2Zu3N6/tS136aCoLPVokdjyjGzTt70ZvEaGtn7WMy3cjTXoz6W
cFW28LsYfXJSc3ZOWv+QC95YA5nX2L0bOKGGVLRZbTSt/ZgAUmwfRsNTLEp54rALvCI+1HNYx1xI
aAjsg0gANXN8RIT+XVdXKMwWUtgdVaGNMx4psd6WKjzh290jorphSruDiF47+XzbBtGb6c9PCkCQ
gQdAgWOtp6a5RNSqtYrjnsUcDLHlAdCPTWF4rMZ6XdnGi+G3P5D0RiZxkqdMPwlL6nRLUx/82t66
JLCsuEXnnGxdxyC3yo4jtQ9tyzOmH7o1HQdXZWMci6FAqcb9FjTBKJ9y98T89qrDF5334bFwYg7D
rGz7tLuNOQHng/csC865fkDjCtWJXWO/pvNnQsM6Xs6jY7FeRPIZiMegGa9Mm2DubPxKp5yhoIcI
M7znDvpKVSSFAqju92aUnIk7rvOs3FACup0MA3M3YVd8NAJty+gU6zRxT7bkFDl0w7XJp+NaUYRY
le/dxNagq2b9SS7Wqo3/D5Sz+CuVquk4m/SUgKtUUoKP/A09LrPEmrX/dcNWajpkyVOIS31TB4S1
SuM+TWMkzfzwGf36gYJa6y+y8iiO9nnFm3O8+Y0V/pfIy/8uvi1hAzX+p0zlZ9R9F233HRd/JSv5
dX+Slf4f8I8CHNIxXU9gPodd/JOs9P/QqLZAs2B5yKItyc/tH2Sl7f1hEWe2TRui3HKFh4jiH2wl
f4tLt3KUS3EKKy/b+6+wlT5c578RzZ6pxVqmqXgB8d8B4dLk5b9xxFyjfNdsKPyq9Hu4d+eWCiG5
sy06acviblA2b/eg63dzJVsS7uEmd3ISug4u6c6uUTpOJWtyylaWLRW4Pg9KRuUjcUuz8vyjrDaY
etH8J6LmsTTD6pSMw1NqsK0u/EBfcWAAvMXty5yOoAICHh5+rkPzUwoFwFk66dLzQNoDjh2tir/I
zRS7pyLPXyaHO1Gie8SaZTphgQVJc8aLURfmFXsj70BepMgwWDCa1hMfK72jzoNgIdiP0dlqVwyD
ug/z8ofZ/06IhQnY0N7aBSjJlHP3axcDpzL53mNPZ2edmY+O18X3IFnHKmEz6nos0VOn4J1ethuZ
jntOn/bNXIPgR6lbMpWYbv2TYdBPxz2ZuYpgqihlEu9Lg651vyddF2C/XBkJzunKODgGH/vFNNEp
aqyzcBLr/w/vzZc4javvr/j9f+j3/GdZsRcjwv9X1vp/Xh52j3//B/7yz0Nj/+OZoVnkv/zJ9jeX
fNd/N/P9d9tnf/674br1P/l/+zf/QTc/zhV082fZF53+t4Vx+bd3Iu+3/+Qd3E/f+Qee4/Cvb19+
0Z9vX/cPx1JI8EzL8RRvSckb+8+3r/OHJ+GRff6Hz0W/Ff/j7euYf4BR++yEeQlYvuXzr/vn25d3
Pd4zQGvPt9m2oBD4/Y39O9T+rz//d6sUhPbf37+8Z3nXasYaR4ow/2ZqmSsnCmUf6rUeAZQpxY1u
dc26yzk5T3ivYystDwkxN9bGtKgIjAmlz8puzA8JS8BtXlHhbkcD4NRi6HboYpdK/9MImhcqXhJC
zQuX6qCJ2YZl9Rqu9Dog2zLhm9yUJXt4Y+HN71vZR++1d2OK4cQg87+IEfhFEn6ik6TRHeSV+RVW
dbNuogCZ11UzEiCuJbyBE/8UJuhOT8Yj7cqtiKoODJr1la0+RIDFyBLWkTjRXcUxzY1GqlxDOnY4
jj61HuEE8seUdFM97QTVlqvbpsmCW0/LNocMWLi0bti8/PK9+DrO/CPcwZ4U7yEvhgsj5RMgSXHT
Be4WgoqWygJST1Ca0rf4zHGgc7ZG8S4psGZDsIKrKLcxU9s1H6x+z9vfp5GH61kK6ERx8JBbCLoK
ImIBGNpUYVOuSu9LTDizVShMEtHciYPO/ggDRcYBD/UBzOqjB/kCNaRyx29GQl5OeY8Rn4jbTxYD
RpvNoz+bH5G0x33TjUAQ6Z2cICJYBI+1yHe9rwM/Hn55IyolUBiJRHaEX1k/tds+oiLAHDEJN03I
4nh+stvxnCXXNACN1AXZr5nrr8mz0pdZUzcVtgnAx4/nmR8hJ5fIMG7AsM5pXD9CLdB5IcbHdnKf
zZyLEG0NBOQ9fUUPMyYxfKEjQ5rd2HfnVCxfTUAXhN0eGu7eMdUbkMZbV7LhL3MHF6ir3huxDb78
nnlPq6tJPO/RneSXUUID8+lU74SpXmK7eZ8Zpa18r7ol/0UUumKz4xi85nNrGS/06BAfqZV9r7ih
rxoC4mQA5xXeyv7M8KxdZR2X/7jKCe95T4UJOaoAGMHwAFj4kNtRdUqso5F8EJrJeqmaelXXtL0s
nti6QNfUrdyZxptIX/mgLHZLtzyz7TcOkcVcjQ37jkbaEBKGac8pnglitk5FuF3QhD6xJu1K+om5
JfXLsLf8oSVnN+6XksN6OHRch+ynemqRRVYUr84Mt4aBDUvyWVTznWeNh9ivnyQdLyvaACntDqO1
2TvPbl8+mqxq1gRDTvXos0ZK77NoeLbonVEjp3OjeRyrMwHyrZ1+OmMr1sNg0+g9IdK0uRQEJEmx
1l2Gon1RIAReXj/7yO+yiMFFTAdJHABr07kMDSGGFz6fGMuxe7St+qEVrCrmdrh0ds+QKO3PLC/A
lNqPotIcZ68tAnLn6N92orJ30Qy3gdmTKPDrXy2D+Ume6zq6zsyG/raB0EWWfsp8cbc9unPYoe4t
ZL7Ft2ezOPF7CsCLZiUibrBmoDabh1Dlp76TpFHCmfCdLz6aAXBLcV2bUhsHTPHk0FnIVJ7801Dv
5z55L1P0dRnh8CIjb8NW16TqNMbE5+nWlcW/sVNckFZh0dMGQFEO1pUY22O3xAJykvtfN7+Go8NG
akrPpR2sWH6QSJqy94R9LPHV6AXMifIklbRbv+l/paV5gsMBB9V3xuE2tJedY9TDYSCV4A6euYO8
4jkyL+fZtk7RwuJO+iTtY0OXjIz2xbDD6EYYdGiyKqPpltcfYAFwOCVaPvQD3xKH93GGM9ONKL5A
CMogJ5ryV+MS83ZYKRCwVU2hGwHJn25knUaFBdkMt37o2L1sbDCRTMbHpkI7HBgXMDAyRNNEegvB
b9MbrIWncMXW00IY0x3EUu5l056KpiQwK462wc+jHEu16aqfuZu42xUMZBbg0oATVDyot9Z0fqVh
+MHnzjnw4jvmCPguxuWxhZPjmznzUdPi2mPPae/ShS41aeacMIPqYJipsWY6gGLBlnhUW+/KqCg3
dmqX0W9aJOe10XA8ZW83EJqkcWhFyoYmXtffDMTfmTGahCPlnkjHdcchUebUATA9X0O6tEcFdDj4
THISZmqsl3Fwm8F9F/FAFsv7nEyPQhBO6GJUElM/RpqZeGWYyTIuIiGdzsuOJ1CwU8FAZhbntH5y
sQuodqVD+ieARmWcm+ZrFZf9NQ9lTnl1jHsQWtEQzTGIEoSY1Bh1C9dZQ6acjnuQkBhxR11xyqwI
y1heSJXoVJyiZhyvZe6pk5Qcw3NTHVSuoPtV2VDXaQEIMrBN2DLfgO6ituR0shFivnIEefDBZPYp
8W+b/UjutD71ejBsVVFBPpDczV2g4lt8u8kpiqpfiHxeksjlJlm0ISay7GhV/g8fBddmqfMw5WOQ
s6yKdUnZRIvcWtjAUpb/HhbtjRtH4CZ4UJ/LLLjqjf4WGOlrSdRdl1oE4Pt9HPtEGvrkNdTxbSuk
ajTulycv454/V8fRBpDUWbdQ8UnqEQ13KvkZtzaV1+gVQoOl2uj094vp5rugo0lLATCK6cZnMcpu
L8RxVPyUGQyhyhomaYy/VwaZAbSfwSe2B2dTpwM1EfM7cTfyhFzTD0n044Tha0UzaTK4z6EhiT/A
iwTEdCy/Q5IFxTf5Ob3ZfvvLpyUHABSiMnGpae+tP7VJ/29v0v+9Tuta8ve/P60zof8q/+Yw0r/i
z6O65NTN0cE2haP0Udj5j6O65f7hCsWZ2/UIMhNt5pb7z5u2+oO7N3Jpx3KE7draEffPo7qD/Zpb
sS9tJfTVWPxXjur45qS2sP1LH+aZDotcZIoWMiXkSFL9zdK2jBQ+ubXNQmQcdZpGGhzWOXBiFcs3
JkjNppBJvWsFfZKOTyIIL7e3ocYy3XX1yBWz86113kPFeU3NXG8a5I5cKMfWGLrZnQVtalhs+Iry
nfDGex9B0zYaTZ55Rn9xozAgLdVu4A1Z080dQQnLu2Xae+CBD5hQNOTd6SNrXn3Pc0/hTIe9AuML
7NxbY/0gb1KwXR710Hiin6olkel4mJRI2FL9k62AhV6MB0ghOtdTz1lL28y3MCX1mm3yRlq0FvGp
G635OR39zpgOU1pjdtXVIUuv3fjftlOweA3GE7LDrzITvP2m6kAL4CVlz8XvHJtCvRzor0OI2j26
nX/niu45BpwUIoLnSwJCCwHFOvMr389h3RkNxFMdPyFcdHd9Bss+zFiofRbS6ItCq9qRoiSsaOEn
yBpgvN+ctWlwFrcb+zbrwxtLgRtLl8O8kVCyUQ77Mile26j8pZKKmgtKyiNPFBtraQkpmsPrUIFH
FsxAm5C0D6L0XRSYy9aZavZC8Cplb50K79umzXeJIighJDT9dICWfs4T5f0vjs5ryVWkzaJPRATe
3Aok5KVSSSpzQ5Q5hUm8h6fvRUdMzPwz0+ZIgszP7L32KkINNTtU87k61J7Uy/eurNItQztCjrC6
WxnjgjGvf5UgeIXA+qeBJVnGK9+MQb+mZvqdIoa/XbSzAhmJfcBofpKpdOuGCOqosvRV3e+LHNKP
MdMo1gXqAIeFscMGIJBH8jta9EAJnRwMU0+2S7fXMN73hU2VPSKhJmIqqgxWQzVyJ6Gwz0+zcEbV
h35uASvl5gmvHcPGBi9uKveZL9Rx1yWztoumtnATBQP+KJAdFiHGezpRg9VtLlaDBT0G2Ji6nTQJ
2DoBFWerxP/h2Nu2zVRvKEhSgop3hWEDD2QWH702z/vUsonqLGr4hEtTysdy2xllumS/TdP8nRuQ
wVslp8jMkZMg3FFdXS0nBlPoDMm5Feva4MZtDX10E4stTCq3j/oY6vGSLD5DyupRgCXt2zCPP4k8
SJcsYyqV6bilx1lNDvKc1jc96D51GivyJr9g4SD/BouUMQUnOHFiaqbm1iYeTb92uvo9a7P3Walc
bA8aRUqausaYvaELe5vr2vHkiTjsXI72GXT0Xt7rUaAgy63nWzkV1L4Ix/VhyinS5OSs9epLIQ9r
K8hutN5PlT1P0hOpNasLGKW1CvB/GEajsQ/hamtHpeyPdVX8qUP3ahit8ObYDNeayWpEmMPRirBF
DSZlhoEXP46NvUQE9U7uWHOB9pQGPT4zcd9Qet6jBNNtGiAhF2yjcLevzMViluccUbaVoqtMHVKd
l//WMgZH7GzTA+u1veqQKat58WjziJRk3LHQqJRJ++uy8qGE8b80EJmf9Eb1/0qrTIhVtAeWjEJG
AZrVDt9tkH62Rbgf6v8FafiShIP7gQmmJQS18uAHPPOreqxJlxnpa0yNyEfz1bEHUkm6MPeSPFub
0C/Y3i2qtcz8bNCvGrZyKZzwSzIaD0HrcVYQ+Uep/NVVvTtLermufpOGLfNAeeMRCkjKlTqcY1yo
YLieAOC/LXN6drEKPbMTe8tuw70FG1lHWx1wemit8q3OmDaYGkCbGvdllF7KKdqUoVG6gMWw6EjB
NuNqYiOWYZZJhEL6W+Sm8JRWZYofKWr4aHMpjogOdzxyMWdCB92z0PeO012Gxvjq44Al78pQOnS6
MUHyI61na2T3SI0/tVJjf97+DUi8OcEEvHdPGRhq5DE4yEibD2nZntQwfIlT+8mFhCTaRFed8i4p
/Pk7jBZIbH/mxAE4lEct8nFHpwyU/9QqJ+W07SHKCH0leWMq4wiKsd1NbeCTlvdha6i+LIGxN8FV
u54Gxit6H17Zek9uoyFlLxMVnXtIORjG/bzPkYSsoWW9N2hugpmOVMt06q+CZNUx/mmdNrqzG3Kc
sdgFYc3faicXuBEgomZoBH3PikpDmBpIMNjUNvsbY/UeaHgJxvBm64ofaMG3LiP4qHsVvwBnZpul
B71yELiUFVspK91OWfciqSHuDzjhWOJJyFzA+4MVzKx7cXj1kbQWMHI3TWk94f5D0GrJTNKr4kUp
OKThm7AulWxy64tr9y8cSibqKYFy7OgIhustltaxymZQbT+knik8Oc33ajZ+LCYSTNyaTwwQrGnx
ippx3HqI1+5lCfsHHwZbQwvtsqa9T4rx0jWIh+OhfGm7+mGCWCmWagGDezVmeykmEdfWEez2nBJI
suUdjTRz/4FX0MZX1EbOGws9BizXgQ/Mu9kf9Un+qUS9NfnwWxKqY7yRBbOn+jvsED5GB6Zx8IW0
L9Z8NXt7+a0hNxb9GK2FczMzNA0ZKYLr3wSlzC7ujW8bcKu2JGrakTm4KOLLNZATvY6uBnqAS4aQ
C2b+ZQQIq8sQhAfm7Bk0cK8qc2dbInVd5WnHThz7MWv612nE+xxF1kukzhcDIAsKS2s7lvepRnur
LP8mRmXJaokk9p0WvI820q3JFpvV3NYCjAW6W9VgW7UibnnAhnuWDMa+auMN23Cta6KdSVatCLV+
Hc2YeGGzSX15TvT+NZ7PBlaFFTFFS0WDSTlSQlIeOHu1AURQJFQgYAN5RnqAgq8pdg2OZDuqX9p2
uWHD6K2oyAJw2GiQbobm1cHexfZT5+pZnJ1DqA0wLCP0X+r8EprgY4SiKWtE7gilNLTkPLkr3ajP
ygT0xckjqL84aiBg3SV8e3rTZ7jbLT5quRlb+RsL+W89V2z4+6tqFr84LfahnsteNfGLx/VFmssb
baxGQtVMpI+8xDshTknNdheK8przcyQBA4EWv28aVa7ad+rWsKRDApSQqQiSvRxHbJ/b6wovN2I0
uXOh61Le1nrLa8MprJkEwRImpzbJcbYeEvO5VW9Hf04NF202i26jmOFHGUAgl5N/0HioCW0p4Wzv
bjBlqXticChzMduYgRSdPTSRynYs6cRZDMFWT+JNEWqbySZEWK7V3UD8tBlUPK0GlaA0JPeL0Yxo
DBX9GGc188vwwqUHrwQnPL7uSfe7nPZbqMmvSCPUEuxMcSJ0LM9bcxUh0d2auaVgt0W+VA0feezw
pyuLhwauZcU1QG3FBFzqC3TKifRbLBmpjfXoMBCQuc5TBqUMMIhKH68lArRkYwHY1r2uQhAKf+oh
Rkda1YP1R7wvMuco2oxWE8MLZXoOsXOORMGcmqeEHR2YxEv36OKS0Urx0Yi3MaXgMcbydchj3Cfq
B2bxHB/Y8G9mnmAusPFOLrEkx7/ogiOQGE5LocsLUiWQKnB6vZMMWpNU8IO0Nz3UClwSmecXYzVs
gUxZ5SVFTNPl+6GYDghwncVVxPI+jDZ6z5S3kXNlhW8mUOvSS2SQQaMyt6syeOtUcFNlDB+7n6t7
Kmkgd/Kh9x03tZc7yUQL3NMfzKSVe5jhmZPlEOpCk8kFAgk8La42dV9IilGO32W952awO+J7xxrN
jwEWT58Cd7CJAww742DP8WYUXeKzlU0xxeJMqK2BtFfcLWY4EPXXBT84lLPDhH2Hf2tRYxCJ3vU4
eZ063UsqDoWpQx5Tqwk/oii43cMKGXMj8GAnj6Axj4wcWb3I8s+kX4c6L8AWYdhESPaW0KVx3urE
mZLvm5n1WxhCMRCSuFiOtjNIR1tF5vjEp63gRHDDpD/VDfdna9M+JQlqe5MRF7qeWztStjCgpbyM
Y+DcS+Zf0JZepk4/sY6JixEYOEsSDQON73sIFpZMBhMud6yd3JCROgzTPdJS7F7xcBw0R1zQkq0R
y+SwHaJnK3XjfjYY7pWo5C34TVTO5l6VSkaLOX+bHY0o5XpKpS7Gh9SLv8656s70PfG8F3N6Z/ZT
rBqLkWSYFk9ZZUxt4Yv1qg4SDYUwls+kYxtb3hN2z55TLjGqdv2IGpAAlFm16+gXTQPM0+Yjkkft
NW+4HAAhki2alLsR7O0Qdicp7Nr1zIw2rAUwiS5igwVMAwAcchGqnX52vnr5PRETO5GaCeKUxWIT
l7ii2ZK5kkGnpxr9s6+i62Ay0bHT5XHIqNkHmDfZrB0MsJZz1sgc6NS/+I6Wv0Kph3+yY6zLwTf0
6jbb0zNgiCY76vu0/GNmrUQVz2bI0LTZQzMYenYVKpDUxnoD8j7QHYhMicWiXRaBZ0z/Ooef0ylJ
tmI0sMpKGHoSia5uE4mDNoE6yELlFAJyA+8r47TgaWPBLS6OlJeebfZMmCfTcGWTU1AzLphBiNIF
VgrW1/npbeVW1VrkDfygsGyo16WaPXaIaku0kIysxcIyG9u0sIWbtjl/W9E/AP9ROdv1qbU0Kua8
I7oZN8cQTRAj271uj91qodSJSfdUKraVE837pId/AoACWX8WfpGwRMSjlOIiKxRUvA4gCUwleqDj
Zhr1R8cMcGINxbRD2kcta6Q44qMoYUX2018Ij8w2qtepHRrW8ihyRHRvTeuFofcWxtgOXODWSYPf
Ub1bU3MWdf6VD1ivWMty5iJEEMgpVom9n6yiJAWqJRlccEInEGYz4IoVKc+BId5SnTl3FxubSmEp
YlpTuKva5B8DCQ6X4hkw3MGlQLejJJuEebZn1B80o4EnD+mt6MWX0CUSAokVmmteuwhUbpNmPquT
x2gr/6aIBVw0JIVL5vFadoofYalep5zsIIu9RmfOakPIN5sQdFuS3SVZyrzUghAFY56faIm3mR+k
sUlI5j6W1WwWy4QwC3nY2SSYFbaMkrDqPAG/YI0uObMlOMBde62SfNgTQ/hLuLxEyll0j3gCHFND
7In62NH5MQbySZa9J1owTPj5INPUcEZVKCxRM3LWjRGSdLOFNErkxH5c0O1yCtpQRLvQZvotgh/d
1jDuziF5iItkwyLr7I5AMNtwORK/AGDWTOp3dKhHXWH5KVTlRdL0j8IKK7oYv5VDiDoJdLVgiesk
UyP2EgtxGcoa1xyDp9a2GsJiynFrrK6ZxGh/6JEDp9FBysDkamAHPUkVnqGuE0vG+6Jpr5JGy6SW
abTWDjTs7Aam5C+Yo9ek6NexwLCkyoWFk2SLZDlZSJw3i14R3PKu4/2Ugu4iTWStE1c6h6dIegsQ
kPcyyw/DOWWkKfLinhiFHZ1hTBEvI0kx5PYe9UqJvvEU1RFx1E510ReGBca/ddyxwbNtBHYkKkMW
Y9LTWJwmKFrW9hKFyfJRtUiBq4IXrQknH4olRsN42ozNgbG8iWyFV5qa/1/HWilXqDMKJcQmICtu
YmvU//c2p3QckC3wl2kPMex1gVezGSD51c0rkxqCg1O+xyFAnTowyFqxm0CMjUQuFPmeBLPOUDj5
6vQqMv09cVggT0OtkywQucTi/EZNrO2xD7AFS15JJoKJE7FtVUKC5A166WkqVc/Is42MO3pdyKxd
TZEiqMmfbaLJvq6Daspo4p3JiNzGIrmqKp11n+qgxFK0kTZxWyx7jSuFvolNDht+onWu6E111zao
dqf8b+ynCsTydMKG/Releb3uq/EoJphYY+385cpPgPrO0eSv0px/lDKBstGKOxJe4plqjLlymrNb
543pBK/BFGJ10RmP4a2wChaElZW4Ujw9yDhfjIR7gtWvbSZ5CQViWLIaHjIHIk2ALlk0pU+0/U+M
/wdutMmaN88YyA0qZGWgN4Ljxgpv3aAjIQJpa8uJr3A2xMEhTBAyVtYzMmKk0xUIP9bRfhCwwjNs
et/MsF5yQaWfoXu12/pFD8dtMdEh1hNRhxOqjVrFp0uT9pepoDBmehQB4ddNWc+sQxG+kKvk7Ez4
n1Lt7Fuh/CITvCspM9MwHd7jsboYBbbbXihPk5seazYQwkz0fyJOfLTZj0HuXuucGNiJySbxuvM7
g6d81Uxzv7MyZNTLVMHJnBLAiHXJC+3OomwxArMlGqvRDUYeRfp3PlKav8e6I5aBtAD6FWysjhJY
rjU0V5CCWcOgNlAoszrO32yc8N1PCKxEHPmN1CubPl1Ah4UglrGi8q1ZxehKe5wnTfUbjYlgphZf
+mjG61GnZWmcQePKYWwozJG7FT+VYZeU2HmxNQP51pUw61peVrbA3Y4IR9oeosGNpSIeoUTgJuhu
lcXtPyYH0SYnm+XBnijwFzmCDxmyf1wbDHGgHxcHc8zggmnhtQ8Ydsoq0zMG6dhYuMhncKI7fLGX
PmSsklRA+jLaTZtODJOCttTjwcEQwcXspI+sZEo0FQW5vMp8G9BUt2Mnv9R8+DVukN6VrfC9CmR7
nTCFXO+0jFw65uI75D3bEPKqayHLoyfCCUygGV+mqeUHZeQwDdiLAlTU0h3DNxhz0MKY78Y+qdLU
TdLwYZqZuJiRebQTyz6CU57dkthnN9UnauoxZioykrbScCdkVbTQaukEOpnpcQ6D2QtKDhlDsji2
w7Im6bAPthjHV8t7GvZpd5CiS2Yl1vLL2O4Ac7iWpmQnJdGVBduwRyNC7zRJp6BqdwmADhwdesJY
MVdBT701Lc0ByQFnjCnnwk4ZvThcLIojXUhaupcTnMTGqA9Rlt4k0gIkbi2lrxnihfMfum95Uxt8
H2lZAc7IBFkBTmr7NVTASpqGHS5nwh+iyldGFV5Wt1wPSvYSa4biT85A+UsiDRQHObljjKm8vlOA
IUowWQsxsOjGgpvwbxYVF8Q0VIcluAxrRvPD2esGTuSQ+cikeajLW6wUtx7ortzP7xxHOeZt+Xm0
K4hxtjCA7SoUU1GUseaRSWZXl9HDXLAKL2ZuR1n/6XU533W1/ocrbdqCUzjMSpIiTWbZ2SyKMGGN
E3E+3aEP8tc+SujxbBuqRYYacgzI1GOBtVey6KYwHV+z+nYpoiqd/VAhTRTfmN2mCAlnKKvrMkRM
LSSYUjXPeZ6P24YgRLQrlJqS1H91EYY1OfyoJkY4pcwJrpNb0Jg6Wd2a5XdmcTFLJzxkMTDKEraC
o4UEGegaST+mea2LgGiaXKeCcQYXgeZhJP4sh5o3akrocWUyK2QcLuI23oP7K1UcrGaCbaiV1U01
O/+0Jcy966TET1Sr2QTMbSWQNJu6hTFQxFuoahNnirEUIcADh9ihlcDyYNjTedA6ijbY3TnwDZpv
iKOjfi07DmnNmfZajPyVrnGtFgw+HQWqnN1Sh8oZ+Gvwf2ldRchAAPmoSh2xlePq00gM7aorfChh
TZbXaJz0RlvsMJJnvpwYkhfrSePNOv1hqwNwkS1W/Uo3wloL7U0gVxptU5puQlxc6gWWOotpfqXC
ymkKCFlFhZafeP5Z3uTdP1mp2ZYnsb6hNmCvHVkrKHqQYNSQHqBVApZTaql5fBsnQSqDETuYy9HY
umoGIy9MexLFba+DwQmIht8bOxranq55TiZDsi6Wr3JhJts2AWWC+F8JlurRoQcvF5l8lXqjWf5r
Z+1n5PkORMWKJPjKVP1RNtZtStaBMiBGz7jUGTzjXZrN/awY71WrotxghGbRTNrK9I4d6tnkwKhg
wpieVmAzmebyNYpqxbMZ8bgp6Ibop6hfUUwY7cWWv2cbTNVFiIuO17sqmcPYH476igMafd01VO+m
2GuhL/rjkJ0Fk1Lr0GHYM2+4ssR27vfD4rK6pXSsBViGV0254Zu2WA3Aph0IuAp93oJ+QQ4ZN9t+
nbIJ5e5bVDxIEqPAeigptw6mvjKGSRNDtChzrxzZfVVMSoHN3ArzNHdrrXjJLXhzIxen/GFHSOHQ
xImnPJinIGhcpkprLXjMwW6IFq0Rk4bgnMe3hiHo8Drl57T6BLMFF+Qn1xVgeu/acM/1V3s6dvoj
mP8C/WlY73F9L0S0deZPc2CZZ94ki/CAQ9e7YtzMztFciKQIzuLWj+zjGO6r4DDjBc8OTv1e6zcZ
S7VZtVTkDiDP9QS8PIHq0tKLvaG93Djav1I8EhvUgzi2zHvKq2we1ArH0tNS/uUMj2B5rs3sPDV/
Xfso5JdZv4XlX6I/IdVzgOB6Vsjp/IzC7zbA/UcBIU2VKxbEKuunyeR/8kiHH0b2LZOOrH4Ty7cK
9Ieq3LQAKDLDyqTy+NA9YGXBVksRKg2vG3NIxdm8FWRuRobtjjljeIUvli2BgyuOBlfCrlwNExfA
p4LjqY0fWbl8Et4yyvHR/M2lR4FBpNiptgOoEwbwQSCV7X29vVXtcXKuQcEDfsKzH/O46Uei1mzw
p3sxbPgye+2tHU7AclciR+Ad7WxINvF2jLcaPhWSgWFfGXvLusxk9TAhYhDQu3gMnbnexlW1DfvS
KxEiAuB3h+GzoxNVML01CRR8kILBAiiWPg1Od5nhv+MoSKfQ7zK+pvdDRGNiiok2KiwQhQHSDEui
Yea0wIzVZAuKA3wIUxDzC7UEFSmPdPUx9s4qVouVQikVWfAvQX4vw3YHhuXIxpnl92IccXGNpbwE
9tSCDQyZIfvJfI2wBzD8X5Znm1l5b9X3iGLjIotLKq5p/QmO2B+tY1Xs2nFdgYyiQoPEk3SXJDn0
8bmadoNyhx6VGbyksZvgmO7RU+I2JmZuJLH6zu8MNm1qXrcG1v1EfZdrOF5MJaIE2ZB6CyFQQtio
A/4f+0Bc8pfQYEChc65l37wiSgLz+FUpP+3kdZT/svRPUX8F6zwr+awnpmwMG1LtT2Yz2WYuadDT
8DVW+KRAmcLsWvRNuMTZHsQPLk7F2VfTt41jKGKbI6AbpMgrTPNzGq7IlZEfZmXkcfCp099ILS2n
kafTr6g37rfVIP/k7LDhYoIenT1YSG6sRUBDHPofeJkJ00DlYXmZfY/Vr6EC2Syu7Ik9vgoZiIC1
x62LyPCpIaPMpWjVEjQRD//Qk6zj8dcGqpmMENHL2A0mgvOwNfCUl/xIy3vZcOa0/O+VQziMAsAj
OBIgu8KIwebtN0hPVv2wqj8DgigM2wZwzrOcLqVyT/JzOAK3/6r5LiIm1KPzVg5Ys5jbdei2Gi/G
0hcWCHrzFx53hnVup3xLH01dY0I2qLLmVfmw2DlZyTIClVekJG5V+vXcichy5jxC7TfQ15o94eY9
T/HX0H6xg18z21pREui3yUJMzbQbFBa7nhEyz4+dsSqofVlCu1mT4VNphwYpRTS/2diKsaDjiHVR
CK4otlYW8jot+4rbv5SdSKrw8FTf+C1bpsAAnv4/e2zo9rJFFPzo+BG6OyIy2mQt6F6CBsIef9ac
w31KBnablLmQ4ZXIxs/O9xuglI7/VehBWC8X2ro/94zoMwRkRUkyQsFyg6sZot3WaLR1wduEnHQl
mXioR5rbPFhRXvDg4+NnGdR1AJrpGqMpo+AjFiylWuLrqxq3oBYy8+0UIVIgcn4Mxg2PHSoRgrZJ
NBBJtoOL5bZW76Gp57urjMZ1DDDo8mNSp709gEKndCrY9+sQjXpJw/dTblrtTRQthGLec6YNLIsg
FtWuya0aFPU6ChjFw4tsMrwGVuaJ4gNdyUPv8zWhXW4BGlqq1gn/wJqeRyI0hJF/+ZK12CszkBUA
DjDEaay2BbjdAaXTR2jwElsTpu5pVTCESMUTV0w3Qxb5FDbSa6THS7RIaCB9eR2ou0h5Xi1/OLXh
6R2P00KEZQeYdb9Ati1iFpLLYHxqvMdF/zuxQaBTIyYiWc9UTJMODnX+mHQgVjO20J0EZ5ZpHvin
31Dg6Ia85cyLtO8D48eqoOnpuWjJAFiVqIhHmB5D840Z2MTVKTNozZCuOyEyJwWtKLrVpUZIQUs6
acNfY3px6bgtqJ0SEt1A1JPGhKZfZPj4NU3r3PCNjM5t+fdAjgYAo/GmLF9vSzyDQ15b21nofRjN
UhgX/3O+sEGpp8X8X78KqteEUsr5rbsPG72/rfOpWY2rvcU+FH2Q4NFCd+rwSBmsA3vttyz11WTd
A/lb1r9IgMRpQeEW8kgEfxnyJpIR1gFj5I7bgfEcZajwNB7wmC4mnYkzzVWXXTT7eGy1WAIgjnNe
6Zsi6F6Ag7lhPL9IXBWsSBjqpEv411oPtKWcPSKoeh3C8SzSZdtHSDZaVW4cmhGGxE8j3ssNuHPu
1AZZRNpj/0aBC8/Ey0PdA3YAPbb0C6T+nWlcOyfhk2T2IykEd9Dyzqmb1jL8tmQApqJ+M0wyNXiB
lW5fIICQQ9zvWO0F8Di9QCfWx6cl7bToonNdyns5C7ZBz3ZVeW/U7xmqWcvUTdVL3xnjQ6DIRP4U
5J3wFE0jRmAUUoxrzHDEcFHtsQyg3L+FA7J8GUCFsjHj0h8zEp+AGfS68CcmtGFKoaPqJztzXmyk
w3k9/A7ddJBA0A3c2B1JFTN6Orm18e+80qmf7Xi42Gi8ChtcM/vJcCR2pBc30ZcnNZKORRhfqwA1
fs9yuJd3ehPciE/04SadMT2c12qpnAbmdBkOh7aZSILBEcP6z5gJoQkQWYFM1nE36Pm0ZBBvRqKq
1RroGNeMmaEziItHGQy3Vk6p2vOWFAOFvIruvVIttqXZCRv+MazCgwWVTNNb346Y99raW6XIH+Aa
z3Wjv6KLPEPa9Iv0E5b8tzFvHas5V+WucUBrRNJBSYqDGjF4pzBN5Qy1fjY/Vd25EirzNwq2IjQB
J11SrhJr0VRptum+ravPWkr+KsM+5wNJK6ZnlvWtMq1/xKodshCbTJKcwmDaASPEUWRWX6nDFJnj
I2UMiErNRLK4nO2D/VFlhGopXwoj3wx5paLxO+8qrFNF9S2zRxe9TrzjeYTiUPT/6uQQNIcA2JGz
ydBYOQwsiSNKUU2QXLhrIj+eX+OO7QixrLdEvReUEs2xFuR//MRLymNRrvLm2BvvNa9LBq40Chkd
GIe5SEkl9KHk66uMdcFnqJ+b+JnP3GEshVOAaAMDNdBXyNQFe9QHZ61bY3GyT8p+pfiK+sF8xss0
6K1kPeb/yhWCNhbuWTC4KmzkB9XKeJX7fS5fEu2F3aprRn6WXWBoIo9yl7FE9FeOL+XALYWrEUj1
I2k+eas5iE9YcDw8C+op4dJW8FzP2tmJr+aayRSkpTOvEnziGuMCi3IEpWg+1zkIwAKuRk+pYKNb
0tBiaOGjUbe6dU+XMGkc7532UOu9woBU7JTcHzofaRz/FWvkYiyE4M8SPJW8oR0p/jTxRqhiS+Q8
wSRE9CS7qHpyV65yODPmxa5O9QpwR+2Wbk3K1n5YgTk1TpwutuNzphGIs6lR1ik/KaMTxLC9X6VE
oQGhWSfrwhsHMDco1bzYm8U3l5cnReeWAV6AkaM8aUg7lf61dPYmG2sVzUc8kZlhuYnLuMZakykj
/arMvImsa0rugm+tf8mcnPyAT8FxEb8sI4OOpwL9/jg+hvlgBjtHuURrVIrmlYrfNu/1CM/7Y1Qh
Bj2rmT7wnkkfsfmkP6oJTpS3k/MoKedz5VRDElrZtDNbNvuYQ278yTeRcc3ESUWSmuzHTQcH7WAX
51a/lSU8aWwozXQB/+3JlkcjMo2XqvR7+TD0T/42oe0m45LbV1v2jGYDRR+ar+whBuVFoE7P9sna
cAF7pD4PTr6Lo+PIlrJMGa3+ZPM/yXitgKu4jwkR1j8A3Y1yi+I/ivXBgUT4IggKNG7YeHCr67/D
tCmcB3U4nqsPUzmbpi+Ndw5j2X6xPInn/rf0wKVb52QHwiq/WNUJbDfnphunr/wzydrzw+IfjOCV
UnyYDMbHTeuxKI5ttsBMmrmyu/Jn0N+n9l8t+RYcPf1sjHspOczVJndDjBGPLgPCeZCDl9x9wD90
tW5Yt81nCfUetG28b7ufnkLNam8xbgp4dEQhvSb6Sa22wvni+18TG1eHLwDSlp/CF5sB4XJyjyY/
BVrPmWGvU6AsG1L8XMFePhCC6+it3xieTcwABSvoXOpgvgfLU5dPB8aqNv/lvY/cJqRY7AB9d5UL
BqKhy1VH5JhIkiR6SN+UyRGojobDQnnLHmdllU/C/TLqRFOg2uOu9cu/JXSkYnEUMR+J+7eg8TOm
EiiXV9aLgCAER0lJt8ZivIh8E/5yyn8cCV0qmf7N9TNoTmP0ButpedLycVjbMaYjBvbmkkXk8n+l
KCmrT7U+xNqO2djKWP2iKqcxec/167z8YqdBvywWnnx6cQDWhFdSPVeWtCax5yusT7RE9E2gycGY
VLuyOUftGVKJMZBDepicW1uOSxAgLj82wsU2G3aT9Gehxaglpu3x7yD9i30gKdbHRIXZade2+Fk+
4MdVVp91hc4WieXY3Mr8WlU7i227rxi+7bC0PNT1vamuNWXTO2rs3uF42TXSM/I4cD21P9Ev8onP
Paeu6F4aT/dm5aMITiqh1uUdvd9qIXlSuXAUkVe77Tp/sB/A5fGRPMPmlDA94PtyiYyk04fWvWPO
tklpi6tgF0lnvoVo+vp/P81OT8XJ8mWrR41tfJK+htpfMG36G2BYFKHpe8GslZlVe4idjQynOFjH
GzLdKZGvBD3Fy1KGnpoqGbYme6UJVvpd6V8WjI7JvdchYKPgptgrTBIz1jOEaTTXiX5gPq3RC6Io
Lcxd232rmVt1eyd86ebDtPqSqzXSBpqTvd0cMhZvU/begy5dc7QiN980LKi8IlsLOkvR/DXrkkyW
0tVRbBC4tUYlu5rV84xsdzpKxtk0dnCGO0Kq6CIH/ZdeSY5uAadB293s0C9ldLAsDw9WelCCY2E8
NcGAazvmPow+A8edspfRfPTrAbzAISl8NP9Kf8GPyhzoTQAbHKN9Pp4cvviCVNvmAPIOxvNPOP/k
OHok/W1RjtOguKGn0ou/cTpjsQ22neMtclQ+wOjpPuWdaxyxjqJl3gCZXs+2vs4bbnA8ddgJ3OXb
JPdmvIbxeigvGtvdfnxM4FMd/8tkJk7V5ju70jcnb+I8N/3fB79dGe5wIjnlzSnwtK6t4aFymocD
kmq/L69N7VnKPgz985VPHbpc6C0JjJscFWbJ7nsPiCvnogsMP659YH9egWJZ2vbhthFuPD8rY+fU
hNd5HL/UOavohQFfRdtL4NMnCxq2xRhvPSW/DyQ91IeWVZCxJyoCSKSmuv0PQqoVFogNKWPj6tv2
dJauF8roBoCLYV3GbttrjNF3kvMUziZNrwlXTgg/ftMcca+t5A2qDgjlocewjt6KLAPGRlfFOjoc
xCiw+CYARYuUYe1ltJiCFBWQwrc2vXb9WaPgsd5M7T+SzmO3dS1Lw09EgDlMRVI5y5IsTwj72GLO
mU9fH28BPegudPnYErn3Wn9kQsLS1yzV8tVQ1VCDta8QnPwfDamZEs3uQbIYOCCRiETlkfEAZEXA
Et3GmNFMl2Mx+TCYqNb+UsHNUbM9rwvNViFLEVEtCc/l8uU0iHd6c0uwejtwjDFy7mMyXIzi3iDt
QlDFKvHj8ZHTjJLL3xKOdhMUrqV+OfwwxysHfD86Ii+5sqnMBwrGgRMj2zfhmTcTdX2q9OzsD/mq
BTuPbmc6j11ej5TqE0aN1ngJ0y4nq20zUcUVHQt+tTHidN6RLE4Ivc0jGSeHkNeXQJhZ8GnH9K+F
2mkaPoxgKySbIHk2D+YYt7JcHulFZu6zYCPADItLtblBTIMCUnUyMs+AXogI6nSsu+Dn9LeuY04n
TArpUeCF0XhBIOIVRl9B3AXyLWXekbN1r6zxkTD0WvKKhzFOl+hNunxnDsfe2k52DAhA/wUIuR3y
yRodL6hZOv7wa1BsY+x9ojV9onOwI8OpkLPB/6nPOj1MQiWjEkJkUgQWJc2n3KL5Ewm6pe/rkvCQ
K/+2wg/x1nqxEge8vKIjw++I3i4lhRa5hGNEFAw0O6U5tbQW6KgwalYsqiLxsv4p3r9BfjYyi3do
btECQkdd0+HULDXU2BW+K5RVcrpDPlLxNySvlK4VPd+WkFxugLH4l6tc11Z1v8xIVgxden31LLKD
7tvsnyLjqjIDZTAnqnrllbF7f2VWmymEXYnXhngY3gOnefBdDzdhOhjRc3RaR0tv8xA3ffn1xQyg
YJY0Dixo/y63cnqQpXER9Cc9++S41NTt/MLr3ktsgT/0r/mFahv8BzQT4LauTfzGEPk0mqgeYFdH
SvKe/E5xvKraVxfPM2QpkmZ3zuSt5h9084R5ShnXSbabbPhl78CaQLUAZH6DhOHp24S0AGdRPuK5
JrdZNp2oJ4DNOSA2ZEyni8EZqxXToJMAc3OMKJtIeeasjBokThsS1M50A/zOkhCRvIqrvx8PZnEb
+LKH7mAOe7M9K9GuJcgKygn9SbpseLMaQqObEhILZRt/m8UC7b3H7kJULCvsWi432qUSzrF4LJL1
/AGq3hKjBfF/TEkvq7toG95GOdsaVFombbKp278ZOhXwZk//WtICkuEFwWTr7ZG1R5XvhXBFroBH
iafSSWwmaOxI8+WgKNdBveoa3XyfqvwhM6d12aupPsv+KxI2U8uB2dDJfar7IwcuM67CiiI7Acw8
UYjj2fOvgXUjKr8ZbQoT2YjOHVu8tGcZrL3tgDrRCJ4ihKkDggvQnp2mrWmuOqyn9QYM2s4V3BSp
w6UxH0BjeKKuZJ6QZaL1862foPbnE2jfEfPeGi5VhsvWmCoekr9pkp2ou5NwLOxi0Qof1Ma6HC86
M2krfLLwsiuPNiwregraU61jgq+vvBCsr8IBJPAEowTEh/BZtm5qfpTzcRH1O6/4KdRzPDFRP5E4
Z70rJa6WAettQvOnEnl0H0O0Lf/pC9Iaqo1osODtao1RCVeCqPwBJfbiwLjX0uZNqmv+l2p/uX+0
KGovbJY1nEBc5Zb/ZwS/uroe8J1126QAyL+E1aWM9/eZJT34zbpSLhqOmjg5UfcC37sPu6MV/KIE
EH9UbohJoooBRgYwg0tCrdkknNZ8TTTgDvkeKrFOkFmc9Ho1MJJOyVP1d7LwU9dcXRyZ+ZXxobQK
cBQEDvlerm6K+MkVlemMo8Oa3qRkNk3zdAnX+ZZBM1CnlKKuTMiDe6fiwkETLgJlC8NREPd9+TN7
7yKQwQFSp1Cv6qBs1OSvtM5x/69Kr7rJmIABmY7mFeAyR/k3MaARTUZ2z+LjdDZML0ak5HsiWE3h
l4y3Xu0ki9DGz8ShIc/tLgcMXm4+JwDciGeT52z+s8cIJ4POkgZoi6CoeLtgJO6FgWVhqUdo3nag
VU17SIunbqFTR8+ri4gCbHA0giRj+TU5iEmUGNr0ErpoO60PL/mJy3vbfJnNkp6IyN8pyrvP3miV
OshF5lhN+Z0XtjTZEnTuZN4qqQ99ulW9YzXe4vpHKz/r9tFLd74QunSmeBVUe0nZhuShGARfsNzD
HagiRvWNUj6yFtPSeA+bCyuQnwOb9CLxjY+02EzFvje2nvytLEJMPahG95XDkKb8a12e4+hOTgS3
BWeGQvcfIY9UZ0Aa2z1Zy339J3d7vJ4Q/u8+3bEYtzrTKRmKRLTQOPYbVqartPki7n/Zruyp4RNZ
/Ar6g/xPArEeAyiIv9ZXlrWhX15FdZL7N4ymts96YgeOyH9hsByCFQL11PHGcp9Ai8XfA0js/Gvw
dUiBm0ygdQQn5i9fOPfSRZP25ciZxZiPHXfRgRlLtFDhkPFm0U1yDpSlRIa/8qObpNc5FcKsn1jn
fXhO2NqbmI7q/Bqj4ZmXNUXmZCVEMm/UVbp4Sz0ptoTV84od2+5h8nTkhJZ4/cP0UHtkdwHaItmz
FCCD41q+jPqJNZ8h2RnptZufpBI2sAw/UvVgkX53MAAXGYMRXOiITCFlImCtkqhUO/d28fDLe5kN
HwIAHfu1ZpxHxRHeNNrFrzRckUtda5ukTonPcghyoR+jMZ3pnZJ6kC8q5cCbIMnbithy78QZwKkw
YtCQ2FjZvgqNZ7b8J/c7w7y1wZUE2F5fV5TRciUa6mcF1EpJzrzKCfT8ZdqnCZPV5ydv2PHDOn/p
6+uRXa5kBPXfLbg0URaubiErMw4ANiUlxbuRpb84tkCS0qbwLwiekcmS7JG+ivpMrDvXqGH75cG6
CAZB1CthBNuH8nKrav/fD8fwNTz89CMiLj79V/bHeUjW/BBNdY8uk7ae/K71qxgKOMiuFheMFoX2
POXDkrcM68aqH9e0GLsVh8wC1MOIFjVvaeBxzvIxCVs1pV/8SIJJ0q2b6otWYDL0Vdktu1Vt3b8n
Oy1PnCiBS8G9eWGLdIiQ7uPPCVIu46w0kp9+TSgbLGauu+iSlXgTf+jJcv7MISxC84qZxQ5E0s0w
a47rzL/p3V/D78q9QdIbW8LiN9C5RAu870+C1ojn5aPp73Q3tNAyRJd8keVvNkhmPmXxh5G9Uxd5
u+YOLeINdCme7c38NAtUmm+7h/DFaa4l60Y6KTVDprJCPc2RvGpydID7GdY0ZMSLS7PeTMktkF7M
CtK4lsPdSKVKe0a3BHV772xWxeqnpcFLASiBK5kJDNSLg+A2ymX+h0X4g2h68c0I+c2w9vDF9GEO
ymUQT2jM+USAXOZTtlmiWEZ29WUg6GmaL67Bwdil1safKGiP7G8yPLBvoDNgVHXo/sY9NdohF0sq
XlX1FBV3AOXcQFk6nDEbhsJpHMHjVmO6L1bIqTwnNy8zhFTS8ccSqRwK65BLLyl7eYcc5KC6JIGx
lFBG1tNXBB8rVR9m/BSsk9HQ4HSoup2Ik4MJuUfjQ8VRqvnzq0IheVT8jiqpPflDASpJ6p8SK6cF
WmtVe31BExs31he3FErFJ1+77u/mHS85kk20HMvnvDnTGDQwGxA2bKMlm0MEN+jKOFa3FZdeOnzV
0ToFSiDrNMq+PVKOCow5LXuwsW0XI2/cuhsuXNf8sPnmrJa62xl3lh38v+qi7dh8cn/hi6f5eNSa
dZBfCnIHY39pWHe6gND7NJITy2sdm3VHMeOyQCIZ/40x0VztfkZdtIDIIMgA75CGLxpiIM1EZh3h
u+I/jsuXmX4hToaO3OXlKQ1+dBRWQ3TIAGgM/6NG4a4a/0grz4WTDrUXwKMwqYj1QZSvofM9QFni
r7Pr8lkTe2IblDWfung53wn6tEnBhqaWijcOdOXP0z5D76m3d0vflPK6SX4an+loOxQ/U/slCIh/
uciD/7DsgWFN/NK8W4DhfEYHYuk5r/KKevPLbeXfgJrtLNqxH9IMhEz1GwnYwiQwyYAvL8jVLblt
U6pdh+EGLp+nO5LSKEzw/JwoHeh5nhtiUL1jKWUbfKh2ykmdVASk4KzumHSpoCYeapZcvGdOoR0Y
B627OD7Jj6QjZl8htuGYK3/6gCSX4r6x2nNTbOUAtU3yIfC6ItqldMpthVVToc78i82Z0aVzN+O9
IVWC9gQ78nk8+fGCf+g1cKWlnCz10gkxOj86NPjlEnMUK8f8vI3ql1zc0vqYZ7+Wl9stm1sa30Tx
peHn87QLD9qA6Ef2+YWzaxOf41s0XYyBKxyccz2MOe4dJ5h3HiQMaNx80Hz++UKGDQEmQbbOuTf8
Q80MrQq8iXCxiFaqdG9noEhEM909UXYxFpyM4BqKOAk3eCDcJLsEzk/iYRARIGaxAHDE00wrHg0U
T6RFkZ3v4+a1bE2l5FF1Y7pnibkJzgBDbLm6tUvYtyudcbzHUEgwx3iQFM4a/q5h5+ev+U3MxSOx
vHx8waIGMo3HZ8WxV/tH1dvMK/e8JHBN8CBy5wPkkMCGEhKzEYVPL6vcTMIy8ix7/gNkUFEdurmf
ReHjPbLW3XhDqkwnzGkaOTSQ+G7YC9J0RQOTZLiFSTE9IwHahKI9Eda5yOUfJf4HbG/IuzI7pNo6
wOgoyp0z3w2dPAHCbUbpOoA3mO4cwvfMJCKR9+IXGXW2XF+R7roWQ22BIyflRWdCM/S1Pm4K/U7V
6KLj44/Ti9I8FHpK57qloym/50/CUD6U/p75n9V3qJP11nNFCxQ8HzmpaDSA95GfsbADnHy8hxCb
12X08oVAvYFksHj4v75CdjHBAsnnlO353CKYo1aGAVj0CCz3Rv9Zqks6AJgsyMoT6EHtj2Z1xPeI
is9Y4HuD3UerGB8rTL7NchC243YUUDMU5DJhRo8xCqnhha9XQsNXsz7AxU+ILzPxk0Bmr7pBMjg6
ymWSwUgtOJgH4u7rdt8Yv2n4OXyU5RkjvjmutQUGRf7bc1b7hZ6OO1H980/pmKHYU5iULJmJTMSW
9ZU2t2H88BjhogHNAcNrxu68Ktc9B/v8vSMunLG93BBRe/4YBtbM5mJoD9HcqeE7t3+ynsV3BF4Y
cCkfSnGjzX69Q8AiX5mZTTECkS7zYH7y9JW568ac5+dRTd+C8mr1N6p8r6Oe4kcpcIUsQP+0pzxd
9e4x8zkeTbv1W9Fh3pCkuPktpMZkcJqS2njww8+SG7RSEQmYh8ZCWs9Rpc5k3r01K4e72UsZNZct
A7y386ILiruZ8zHipeZtKapZoXcTiVRRP4b0XoZvBWoY7b/FEzKnYU2wIHHFa87yXQUyER3aFYmZ
XUn7Ftu2dCG3rgjdZEl6e/KRE1phKJNL9YYtThWj1VdWvObDVW++yfda9BeZHmOi2DH1UQpWy8yN
6Jyzq6mBRIsUHaGbbRmWkEDHAscC5R2G99ssuSPit4GFdWosx/TZkvW1OZwC+bc0FnIL7XOwOoiD
7ylgmuLoGtPcodtr4XsvifwErSDdigwuuvZcZcTpffe9CyPDZMJj4JjCjttsJJhpYmiF4l0FH1ZP
dDd36gZgGTzxNiypfKIqc3a8dJhEU16OlqQWqjqbXYyaLjYPnIkivva5mc40/snIe3Kdo6s41kYN
8LYa4o0AJak4DQJPLNcwn9SQ42M0lGcLExHOehVQd0QX/A+kGO3ijgxsKiqITaYr+RgebFanzQl2
yUhaIoFBW0m6qKydqvcllD/VxDW57x3aMNs96V8O93e45ELR/ttlwL80wmOy6Bh351mg7TWNLRab
Un900gRuG9jq8Ey859ixw78t4VNIPjOy/kNkF+tBJHduxci8xvhaI14aN9qKvgLk54gxsG/wCjy/
OXS1P1SAcOYJwYkAW7ONasT91XFVIElSq6cqkncsf2vj57wX4ky0qtO8d5bVT/2eu7w1IK0JrVCV
nxRyTAnqgZDIr1K5S6o/zTuCReWkAmUndb6657vW7Lncaqc0rtBvUnkl7R6yZRkCPwBUGWYCJvmP
KhFb8rulRN81DUYY9bDzIVpqFCR/3T9P/DatXaBImNx+Mp2I8g07TMhZiwPYmeU/oH5UPMjWfUCR
FnAbzIkG8paQEwrqHfmZhktVORXtwfP5iUhTvfwZ4qHP6C2bmXFN5BYLmACJU4tyrLPjXtW3irwz
KyD1FaI4Fb0sTneQRCW96eFd6Vnt9H8wVMRG/N3RoxqfVvcdar99iexP+22ZsUiDsUeP+wvmXrMF
duQVPUVY/oWVmkC3uiCUDFfEBnVI2DVxcXg0bekUYGwGnI7XUcNa3rAzNcZ+pE+AgR+rHvqzdjrq
wZXv1Jyg5BiNImo66+aQjMqifGWcWEPk89F1y3L801HEJKCsZXuu2PppH3AkEyI2+a7Sk5eeATM7
hryANIoGKVQ/oF8jWrCazjMXFn00wlspvyd/E3EhEr7IcQ9CEzNujIkbgbJGErd0HFBsgaS25FXV
BtuXAEl3tXjMP5iDYkQl4q3uIFYKwv5fUgCDzP6QkeAxX1QR3cfmi9zptsA4kFGM3Y1uxEmdlEwg
SYv6ySW5JvDX4OpkcQXSmnlq/jYKhUaBmrPdZ/1gd5q1sJSNVxDOUbPnB61Cb5WZTp98JRwkCw9v
mkKMlz1q6/pjYKVVlwDclrZrGL7D89w6P2kHi4GvxCuu98TsLhjObKPcAa7o/C64Ymz0pwx26pxl
wobhjUcpP8/Pe0JOR1p+lHz5eU/ODS9B4fEsrfjy/dt8L896E7gredzMX37rPWtS0MKcTTboQSgI
QQDZsXayyMoe8DUagDpMO1zVuvUSp71SXEvhIydupt162YtDQVFWcvgg5pPIYkaP3BEtIEw6JHLs
tE3BiEsXfNq+yEZg2UMACpg5u15w0CrFGTueoyW7eeoKWoqm+J0NbmjEGTRIMZ5NwMLVbE3iD88J
uukh6dFd4vbTsnit+rorhhbwuLAu1GmVxfVKrVMI2ZnUQ9AKB5SR5aNgrKfHqJEXFVfBvGXprWVn
e4xJAGOFoO88MFSLmYmeMtHhgAf+hgWBM4OGFCSU0Vd5aaxkf1doH2KE7uG7rFYew04DAoofi5o5
lIQxvToB6XDzYwOiKBibLxM3kJz/6tKlnA5ENqkaM0WXOLMoNZH5jlBBl2ZrJytguy5aIQ1TCa4p
IY03/BM4oquU0qftBKZridx++j9WB9RKc2FkZ96a+O1zLUAdaJSOnBsVzBWNKl6mwPgqsegrGFKs
8WeWRfWty+nM/rzMha3HyMszWdCflq7D8TZYtxFZYtBBpbEPnGOOAOyqCPPek21xIuxG6VFVBFFX
//KXUt61AmkISJo+MOQjD9SmZENjpZMBi4kmmRAxb3mUOcO5CmCHvF0HZtaBEGeGgTClBSs7J96X
BuzYa+D3oKbGNqFAs93St2xhLM7+aKfCPrWWvNt8mM6/qPMt1hWEjmiL0gRLZwEZooxCXZXCcXOW
8marOalG3zKIvJCffjBBU19py3ZGepNT2xSij/FDlU40oJHGwBxjvhuyEYTgzIVDc/PaV74kaj6t
6qv2lsocdXWrUXhQCE8c9C2c/QTQ/SYaCZAtehSZywHAqrBaNLa8LJIVQ7o7aocAZr+Sn7zE69I6
tvpnhThjJG428lGP84qMJr9kNPLGhS5aAxQJb0Fnhv8Jsm8IiFpdMz0IHpQSh0sibuphV/NLSDa9
WOF3OUN2xk7xWboqu2eV6JkXgJ9U/VL2/3iTxcTBVi0Tif8ftXZvjYvmZSuRaBYCZe1KZRidKAEk
dRk3ISE+GLvg6owU3uFQG8S5oFZBo0tQgBO4Xeei0aocgM5m1VvPikI4oaaxlNuuXhsan2T8xRAZ
TuspOOfawU8ho3g6FCYakksdo6j/+QiyKR1dxFFBROGv5/rLMNt439qspdw1YMt8nBEyP2QvokHB
uP8S0BcbPn+h56yxJ9itkG6KubsKP4qSw2wTl57AEPQua1CaLwApkSZ+cgYSsv4gikUGMD+TTTc5
NKaRiMRLDqU/OdmMue3ikf2eFVkivjpiOhwYDYX2YLaPhj+VmFROo0SSWKEtVxsFVwIArEvBtniL
o2KfTWhN/smBi55cqI4RjhCBmzMZrhpmhyKvFv/+qvoMMcvPeiU4QLr8MVqHGGdafAsQXpmoN/R2
O5/WcrTkOlqoki1gKsGhbr0VooaIumRY98dsaXm/uXif0SGpGpmsqqWVy9RGchPw24mBLXEpRFiU
8r3RAQJe+kyE1lyOMkg04ZB/mfFKO7de+islO89HQUDxnbmubKQ21rIbtzIhFsFFDh0xOM4QGx6L
WR+DMnItKQvmMTdMV+COAf/R6HTjrjQ+ayBgGgktP9nOnTpm9rAyFAl8+UiavGuAEnl2fWQH2bzo
+SZPrnKV2a10jQ0D4hr9CaL5Xil2BHraLELBSV0RTUw4UrPnT2JTcVv5kHIE1syTcvJWkm+PWI3f
kitt/h4Ywm3MbGPxKUl8mCnBK47EiJ6f5nOjyW9WuZ8/2CJeGS+et/kKSNpLKl4a+VhUvWOY0yYo
8o0xiTT/WkSHVLx7+bLn7lq8p9hwvYwQALp3GgdF4Cw6VX9Hd1hGaEBxkE5/FSoyQ9vU/qevfFQI
nuOmRY78EpUvRGf/fXTgSiheLZHM0nHD3qbk3yXmFBIsBJDpkAjlCGxpMJ5jcwkxGeXph6Hb2YpX
r7i33Z+AQGhUGJeaZV48erd1Y8A3vCRkZ0GXnopCXAz6VQXXKKxTP9cXPyP/nbWc++hIOKPT4ZHx
sidkYQ4VJtEJqTvtQ5lbmve83krRJejeCq743G/IlCC5R2qchtpG/CI2WiYlXIHQ0qWok75IWDc8
pNLsSVBfJhOejgy2LF9l7b4jqJo9gvtRMEnRc6BrgMRrl/APKsXfZb3UxTWJZibLXGsH0b3MfvXg
w08+R5wKE/hR139EA7E+44XxwfqTxC9xPFboFIo7+UCoBdcm4a5v1V+Fn615+cXSo9x840JSD2aP
Yz1e8/hCMKVKWWQLGxqiL+9qkSolMIXFr8Z0R3X6mD24ACRhC9zHYbGEjMOWuzOdkqAxXmLWzZja
YZowxS/LPHnRLalPCsQ7tmXMLmxnIkKsm+fhjJdXtLXK1YYOZheVPELVWN0Y/OktNlhr+NRkHAlQ
YPPjNZraViXbTKc2t8Pk8d/G2zCTZrMUUkMzQYPUKCKmJs/qBAbXex8VLHTxUoXDjFlZFCkjv4jy
My62RTGdqKRAijnLhQR56QdkwpAaeplPMMP7EueaODyTs90DkQZrhsFwpeNJrzgCk+i3Gi7zQDyk
AIhVB/QQ4wJ+wcVaf4V9n3SycdyCiWlCyXC0kD7oOx9+rVR/y+lsZI8M82NJKUvNS99xAmZMPVi8
AUiZyW2TEFVStA4ybiYT3QVfCynSyGTYTuQUKGmHcrKStwbuKJiF9tesX5D+Fsb3BVMe8H9ddPa3
yZlzIKhq0ZT78QfM1lAZfqtnhTVBVRYjcjU9gB8sU2eETJuXSL1+B/zFUw0HJFjk1G/IoMIChzaG
y7UdzthCk6vS4uhA3Yk2kLRbBk7yGAwIYe1VQd/Oh2BXYi5DjK1vuWf8aGPJj8mZlnJ5pi6N9Bse
hvJfWfyT03Wg3Ex+kwL4Fn+jVx065YA1kNuNdwUpKMIfudiwCEbpuqn/TdgoO8hbsgCVfxZuZL36
6mmxCNca7YsOzaIqW9AiQ7S7pK9yQFhE9/j/T7MBVGTIa1fArBduoeLiAbVlyzAkfZQm9RFn36Ww
kU5csfqWCHhJ6v+IVC3f6o5gtzAFruoUJBFV4NT8WJccMvCDGPUWiXmYdRaEmiG9YcjBnQyuOjCT
bDRkVWm+FbEEx4e6PsfStu/3hAGTl3QnGYe258vAsVoWtsHCYjKgW7gIGeVzCblriyEMEl0C795P
9XLo79j4FwlsftDgxYWGWIaI81XboPhtmfLv/llusAz817wIsQVF2VpZaa5KaWi0r4UlNc6xyTZN
XMkyAMADMoIQFVuYR44t2LLcdPPg9ZCBn9lP2Paa8FEWzzT5BDfMyJVn2ZVcLj4dvy+ojFTxp5Rw
TTqzC0l7HYTorF/uGS6S6t+dtH05c8FOe/aw767/TpW3RaTb6Mon2srKdi20fzUkXqR98Ze4hEs5
e2jxm+lfAV+cwPiUzTUh7mSSuuITFEMTKKZ+k3Vj93K8KG8B30cZUp9GjvI76n5FxPRgQKlyK/Vz
y+DNJ0L1wGa4pqrLoQZotBzEdd6sxepCbBzpmh8j4Mc8K1rygXxeO65viEa4G3V8V+TmindNOQP+
RcxAaHLJ5SU8WQxQEAXf3xk7uKvq/9heQaaCwU2Ay8Kj/26gaCdh4EvBSIamIRk/03bZWY8gegTB
u9FvQn/NvP0oMhqeSPBfltqukPdtiv2S8YsMpAroXWfjbOF0BPgd1S0kOhudnHutXwvjqojPunqS
xWtfkxp0LoK3YlG2ucnL7Rx0/FOWK2K7MNatGWMdOFo52pgpJ3exMcxrM1FHPmm2lxzH7kq6iGk+
C2OvkPIH4QmthMVyehT6hzXQLbzQtA+ai8ECd1r/PQLcl/LZSLfzH8481meXWcpHgm+hHisFUOEq
cTwPwa8MlUr1RmK5XkFOAryEjTPcROXaPszsQ2i+O7dyUyDTuBtRUs7d0azsPKchga3xRCycepgG
Qscd4mEanm1/0fYrKz7AUTt4EdEhDaRrO/PEGLOYAbf0BSDFaUjWaKR4yrXwPKPxVGHPw58SHOV2
xHZVuSE2eXUnyycrxBGwVYiIAeFsrsTHAvLeItCJSf7gc3AE+Ggm/L+pOSXhr0zMUye8rW6NUHrW
RGcANmb/66UgzNrXANyPFlAdSJvhovC0L6t7SQdNXVioZiziBQ8iaa1IWoSvOJvfEnvirWbadIDl
kDLQbe/O1H2LpwsJVSS8E6YDsFnbsH5zt6aKoVVJZz4UojDPLihKZQ6MORZvOQbfVAtySNVUkpDC
F98V8xOIJJSe4Wscl5Ty+vk9Ig09+tcT/2Mpa9yJLiY5Ekj/UGnUy2KdIxXTPsGu0IXVFrNpcMjg
xhh3yDWrqwNCVF6YgfANFUkUN7guHvnfyNToSyayTWS9vOI7mn6j6Y/3z7HqnQ/0KbdroF5b4k5e
FtjAGAHwkc6h7cl6xjx5hZIvUTt0WMvZiuHrYkJ6V6WS2AHTtT+LSSVq00AtUn0jJx9lxZGZo3tO
TmG7ybV9SQALDVKTcuHXkw4GEnk0B6F1EWHUpZ4CG5jfAoIGJEIvdzLMBBcaHRQgeA8VpkqLvi3z
p+8YmzHP5C6ZuKlJJsFi6g5IMTvtlTVc1eKDtKhFNHeWBvPdJcmrvjoQIoBUcZetkM+rm3IdraDZ
m4OhVOdauvO4wOxHynYW8WvW8SwV50I8ickXJBLic4Ej24h3PfB9JbxHkelHwBrJxSKhMy7ND0PY
kO2JIxqz8a5XTJTRHQLjf6q27ePLkNtVTL81wmeMVkP+nRwS5mbPboh1SK7zETBGz8471PqnVW00
CzOko0ouATZg4vxtWXUuP0z1F4Aj5uhpeYpQt6AotbVky6owO9BWUNzWi//3VUhKYIeON08OpayQ
gbOJ8RvkPEYAAuR0CwlY5URar5aujA2Lfr5EdJy+1fwsvz2OWmuHVHKkqQWKS5HYkyyKR//qZKeE
rp+vYFj8/JEi8J8GDvSS6RjEF2kq/QI+iLbxz4NuyCpszTh7Ve1Ekk+wilYTHvoG6RvidEQmDhRD
JENyy1RRVoCW4jVj6FMGlGb9kkBICQyOT9Rnt78K3QNhBTfhB9pIR1G+rJZ7QeaaXNTaTx/yBaeg
xcJynjDGeA/h5LS/ItLAGcYY/xl8Ta2HXRv2knE25iMH23fwpMdLZqBVo/41wAAz5sn1gQO9hhAn
TBQWEwV6IK9N715131b2G4PLa+Cj1AhPnANonZsNLbwLv9iM/btVyUdHBUDGS3whnitgomCw6FAz
TKiDcfWohOKLDVikX616eRMSb2leYvlHMs96iq+YOH2zAgH2KKkKQa+loy8+rerdmot2Pa77YU+4
Tiyu+unQOR3sxVWcv1pmuo5AAzFbixiQMzoY8JM7APs0mFJ7orzDX0i1mbpRvdPEsJjcRmwZPrCC
uTQ7N2mes8/FT1H4++ADh4HfGmRoEhDCHSlnx8yx6YxdUu7K6Br5n10PR6C7ChFjfNaev296xCmB
C/6NzcVl8Gf6iIhh5KTqd5X+ny3E42CCAAO+v2WwzcimuAb4zNGOHKxNv0aol0SuwKfnnWOedfEQ
9U+WQDN3BZ0ADlBBMJd8hFtLNoa+RE2FqBrUQpGIJecqFNoHyLqtl+vGLbE07uD5OozJMesQUcMN
Yge/4gSjtzK4IIxvm10CO0pBETdCIO6G8TxLHCPuuKARnDh9Q8MHzZbcexIvwFXzbCMjcG5JcGHX
DS0sNkRiZkjRUdNUxk401pSAD1E265MJVWumTW2udJ82odQOhQNXSpI+5fAKAI8snu0St2LKvLMI
y5vZICAkY7mmFxyyftwkw2cangrh2gavLjlGvBv1tAfhqNf9eu7S5N7JEwelV1ceKCrmll9lyp/J
KpM3300PH1ntEvKImOLrtd7Jrl4fjJY/rlx6wo6zG4qcZzNZWeLyk9BjeuDB0oc9OPsioIuZ0H3J
7ftHD9zVd8g1/NOcZaHoR0snFm4bk5dHkObopY4hvxI4RI0TcCB7IOeiLhbPZvyS6091aa0QSs2i
FbL5ATrRWAGRR9Ju1LZdhX5RT12Nfx47Lbwy2OilYsueSh/z5drvt8AfhnDEawzIxSNHUkVUEyWO
nKrZVw88WAQdVg1qYhoMj3VLJBYH12p6cBfNw48OOp0jUhSrAFLgj8ELl3L+jDb8tyon+C0yjQZB
GFcEZFhqLKQ/jZNqs8nxdzYxEfmfHsbuHLbPpPtHZiDmAR8IkfcMXWUteguh+Yqa+zApfOIHr9ky
x1cX8rJ7Ljta/SrGhgLyP168AwU1HsfiSl75oLcDO5ifPn3OGwY3JO6kVNwjB+4BaWR3znR8q8I6
rBc5CBg7UXRjaCTnNMK/aD4a9vT+Y96A++6sGGcMgXPJS7BStb8m2SZgKxIbxbxXp1igINOIGvFG
CFxkLZn3CCROiGlLkXSAt6j5KrHhKqsBgzx3L39GADyZrufWY/l/7J3HcitZtp5fpeKMlX3TG8Xt
HhBAwnsSNJMMECTTe59Pr2+f6u4b3Yq4kuYa1OAUSdht1vrXb3hzNFw5FvWnoFhMw8IXU+4nduCC
zLNQTD/0K/EeguPRJY+ypCgPDizzXqGa7YanoSaumlw3+DEyBrJfsrGidxorOrV+3joryoShfkE5
yfHMBoBEhn/dPJRmQcGcnK8RGWXRlsvE3vGIcIcUDCkBsuy73ewdXdCYvPmonehwZCaIaK6oNQQo
6Ac7h0UgSkNcHedVxSWB/Qih1TjNXPARxIHkkLbX4aNJlrx9PbpQNKj1mv1c5u8SzWVXfZbRTsyn
yKxkkwxPFAZpsGV9id5abQ+xaQEW8XF53+En2SaCgiWNXB/FedAjUk6CmQQhvD3Z/Q8SBQmSRjQu
g3j54ltLoaec6g8VHyGMSFvqexu+N0VTbf50WvaUWFge0AsJFQDFLmllVXZRbQ4gLITr8F0QuO5m
mM7w1U6dYxBv7PR9oOquiwhuA1rA5FWgDhnDYj4JI0KM6s+1Eku8vmWG+JBZDlxc5RXwGCV/Er4S
r/PUOzH3GFIF7poQtZXyXnF71RltiH/WDcyccKryEZeLklOMwKBA6sUmQhasdsAql6h8UdUXqdwp
9naCc6mpc8qqNPnIqLgnVn9qXAqGQHn2zrzZNFeyQ+EszxNuJwpRSAbFBxN+Y92ulHaVO1tgsQyK
FFhq96WVQAcGQULMxiYFJEWU2UFxCAtaAEVHDFwhjaUtb2/mvCVg0WbNlHG7IATkaTLfU/teDB8Z
g7MnZhE1+PE4tzILTghTYo3vhNMz3ZsmWqR+L055jjwhFs65hsaR+MINNQw2SeT6qG40cKZsOHNq
/RvRptDMDKo+r87h8N1Ck2S7YnkUFlfO6JlWW2jZHOqqCzINhH/p9CN2CSzS2P427J7rn8uKxW3j
+gNfuqJi71GZz+J+G1Rb6oSxgabUAd6BZwmz11H46i28uUTtBjCeKGfRpcekuGO7MAtB431IBMUY
L3xhiwybA/3HjP8tEBLxpXY3XiIVo/fJrcycZmw29xrt4XKAdAKs4rUAKKvI3MosiJErDUqFhspJ
cxj+VWd2cngyIIEra+rlHuEg7Cjs5c1dHjLzuYg6JwLReRZET/11wDuvzla2vtHpX2HxQ+rEYC+a
Q2cxloBHJSRPipXBX7b5CTP5RnGn8BE6KPs4aMoDPBQZ6RFE7SxfTvaWsWbfEV0nSl1BfAuklWjK
qL1AEBAj0hpviQuMxyPQP1OubMmooJXnSjt/r99yDEk06OTqLHDepArhBLYMMixHY4AMOQSsC+IC
ZJb/KbKeWxzmwq9A+fRs3NPdyK0xqmfaPxeIhhoe2uFN8kFpqUGgNffMxd85SgUtmZWKNFIccZK1
uJlkDDT8L2FaF94iIiJMULfAuJrmUX+VUQco2jbFRCrCDagoLgFrM9qj5C4lZCzrpto6pYmZVLtI
x6Wtz8voZIZb8ES8k59615oBL/G6mL5eh+wa8a7VQJ6RyNVb6VyPhHHpOvQPJoDZ7E7xaEDfsNzW
eo4w0QEmMEEg8Xeg/MAVp3FV8yKlP5NB550ucHnBlOJJ4+ge8iUjT2FfEP7WJk9oV3f9uHYmDdIT
NiPnlokbzQUo9qJrN5GIXzA5o0+2dJLNN4/Bv3NkKEBgijNseo6zUZ4xom/Sgykzk5+2nG++AdlN
FmLGiM779yzCIjD27pCr5ffg3NjQFEuvPujcrDRtwtVwrhQHKQKmUNJFqmNUBJSHhBlmCEvjpXKk
VdITFDTtIkjcIRcc1m7BE32yH1yaGmk0SQaqutPzI60WtnZcpCoc3qMMOyhbY0wglpjObJ9RZdFx
wBrtrLIWETgNobBShI6QIcBGX5IwHK2Nx2h4boE7RwQWEmGvljCYSC+yAHo5f/vqKgPxEVc+XbD5
8iVqmPiL5S4XR985xt5LHXzmXU0wm3vQO7QCAFTGKQNliQvCEHgt7cR/w6NG7KZuDdioNRkANT1r
CQOc7h55X6ntDL401LTFEi3RuIS23Q6f4mBtiHUIymMmofogsyKjRMyhrpHuskNza+IqUJRfsXYr
kR/fzP61tOBtY7qhTe8eIzMj+9IsZtPqND+ojfJkjR+iUS0sw63UsyNvwDesZbxm3tHMdLcgLJ66
1BjWw/AubNuSmB4RSrnt0gNAemLD3frs5qGxTE1aN4Wn1RI3wClBotZVV0G/yDDzNv1ZSe2WNR+q
ZWEsxlv0OHzdXp6jChyogujtBzOFVoKxd7PJaEyI/OBBubtfWG7Ml4Sdl9a/G8ob5jzsOlJR6fsE
Fa29gFw/0eRxQBi4ePFWaiqMBnzVYivYmNQMH78R0fQaSYRxfaZYgI9709po4zss09Jeo/Q3rKuf
pk+jD+wnesL07ocPTSC7/i2AAtnWDpp8xt/pMW3PbfFUkyeQ42AhHhqdC5IDvX6OR9hj1IJjg1lL
CHvlzdGvFo2TaT0Lnq+THnX5vcf/iBzMEudSbIYVV+v2xNBJypK5UWg+Es60MdSZL79gpAuXJV1r
HaV3+Wp+IajXceuvQxKC6K17n0Rs+NEEmM0ElgSCIlGuKfIb+1DUZAAY8D64nzAGI3asQIRKxOaM
VA+c6j4K9Qd3Ea/a1TX5m95qyu4pAydD6/gbYAygQyjthNVcwMgoFluhI1135AbmZO98qFANQuNh
Rh9eeR5HWLyUVy11srzsHOAUMtnQ37yG9Itlj9PwE4PPdo51KNObiSNBDw6lyVdfvI75vSD1LYKH
qDbFUeluvZiPrMTpqDDfCXrosNYPMApqStgg4VP9GaPr97CL9ZJmMaoEE6BG6jhZt10Pn59a6/Bq
eclcg+jBb3GjQIY9K8W2kmcFWIzlr6Qvr6SCIZfMmwPHDMu8WmcSwdP+I4scamJIUhD621U9dwBG
92IM5uCT0BSnXP9WBhLVyBTTu2VAj+5NTB3L59heqie9Ozf6Mc+kp0eOGVW7FjomFW9v5xXQ7qnO
j+xySz2bVYdlHhjK1Sw2gwTva97Um7S9l9i1pWnO94R5OLxJQuVyISZfyIISuzXaFwQfQsO8eWW2
LjT8Oprm4QkKIKNkX/9gMoHdriPEVxuGrjrffzE8ShjBnvRQspUAgAH/g/g6utrSp8J6JsZLjK+j
4DvsT4mz7ZZ9hL7TLBHY0Ak9ddYCfKiOVwOnbGRS6i9D5aw6Jz070PJo0FsgMGOxAOtDZ/mGtsel
DdIF1RHCPKMgPKptPAI5dL1J2IFRcYdHFWMv0jNjeB7ooqDRxB/dE/Yjn0B6XjkvRxc9D55AJ82k
ca2+M+0tb8B35dYdpXARovCD0IZFBMUZBQffe4vyrBLW4cVVouuQ5a2mKij2SdN1bnKDu/9W+gSF
x0QmrC9+/iCdkqfiI5xZqNLw/ARVaw5MiXjMW5F+QYCDYkDqkoSX1NGHycBiovatr7TgYgDtNScx
P/UBToZw5ySPYnr+O94XILsWKcLRErNCKf40tbVPflTBpaC8UypH63FpjQcQU5HOPi0Dc1knp0x3
Zpqxw1uuncC4KK2WAd2pUjeu0/VzM8HLQj0hbwP0TgHEBDdITI66lM/8BNc+lzzqRvhX4cYW0C83
c9vXfHvPkr2TkgNuF0w9hdgZ7bW+LZWrCvl0AiqsimYRQQhSWSH+IsI9iLVLC9ayB35PCHtXxEfZ
8wLjKgkyaoE6sylFgzSjiaYGYmwQCeq59MAsF0I8HRDT4BSanmVT7ceH5IwBf4JHSMygs78KHh94
jhrjWkLLwXksBFg1MywqYNgUGhdgdE6fzpQQGuk34QOXGK7wLragc8JOxwmKz1fUlWAtxK7NpXJO
ubrI863ApUmpBF5KvE+1ZMN/D9Mr7rhMhXDSSHghZfqmlC8KfV1NgMAkJGFc3AlWW0xcM9SDO5UH
tg8NjtVa/pEjzix2THSH/NuoEXIumZrU3uR66Ucso2Wk6WNKZ7GjtUl4ZxIWZiItxgyqGzA8hE2q
YIbV5Ny8Jg0r9BWVi+c3ARM0M3ilCecs55TAkWuw5JmqU4uRtBMz0/Gde5E/QorIetuY+3SJgVe2
Jh7P7SyM+JZiFgcUQ3IzI2XmzjQFI+Y9GSsUqqDiCmWOIS1TbT01e1Tv6ISZrxV77LPQgJj5IhNW
z1gi7CQTqo3blpgYbBL0HrJxCVAA4XYKodSZdYNDo3spcc1gYAqUVltrfKgQ5S/qcdte0Y3atGGJ
dcK2/clrt6BLBiIkm7NmFUHbkr7rvl4FRTwjZwxcB0Y5Gg2kDvmFg6VVn0PzLUvstcoXGDEoZ3EC
Fy7bYqfLwATGUmcFWLCfVPsWIlVxGDxfOLvjMH3SLM6T1cs0G7pLEGDF/Gnjpp3V6pxIr0WpctoR
dyCbHDBvY70Cdwpt8rBVxPUoxfOHbB/lnmBwaN7z2H6rKIbbljWm7XCfc0uwO8pDNyOsdcG+dJ32
FhVXIilwwmtmBY6eU8QcBq+bVZHte0eCPwrKiTlXydGInfPakV+m3ywucaPozpFR0ehBI+JQFZNx
iKWWcE5Vtz6KWKLaiaY7h1ik2hVqXKTTKEHkfRWtNNligX3FtIASrjPV0Rze6gxnuTfm2lIEIVv/
yTSibQAggadC/60vDuo9KFbYbWDfzjVAL5JjjefWUgAQtkPI8+R123doAp/hdGJkODI4rzkanZBp
XX0ei6Mdv/T2V9Q9enlaEQ5AsVYk0Lysi+FzDijYMh3kdkmXnXoU5sSH6CgCoKz8ecF0fH8et6M0
Z0HgMBDVmnDVnDeRsvDsAGXRuXWp9rwTTPBEA7KmpmfwoHbfKfYuQfaZh+8SJnDVHYgU5ziD+OIC
NOFsPX2N9gFHtUD5Mchwda6RPM3D4cPA+7zZS86P0e5Vc6OiCfBujnbVpB8W6pRdohjSz9pGdXtU
1QVCQg19uDq3en+tJRQBsBAJ051jOBJmR8169xV2OCwiedxIi8gtoyWNpLhQRVfHK4cPtpC86wRx
o+7QZMHXN8S4vXmTJVeIJFRpw2xfBalRYsx7j9IZsW+hDIzQ31J1J1sQfbDU2BZDz/HLWAiCEkkT
THnX0OnCWf6uMpJsA6JBn2wmJhWGDB8y0fX9UsMaMg2/FA0hunIxq5aBGSqo8XlgSjQth1W5hJxR
rFiI5rpnrh9GLwI4GylGQ8aeFu21PEGj1XEpa9wCajBWvk0C2BFSXJoNyPsLHs+zUDn0MiAUIKMz
4HBwtbgJcpZKgnaOWxIyDWU55RZYj7MeV5zRogfSMhdltDDWrEFKqF6LDXdCF64A6ePpta4xk9xn
2jlJry1eAuEO9Y1UugbLnXHOwlnSlYvWCDN7Kom6uKZ0zIT7IJy761kMV29V0G4rLEpmQHNMKKCr
D/hv0tTV0QvmLkP+M4CKWPQZQqnSqKB96dwmP0dh/xlw/bR1vU3HVUUeG7Y/jc3ZzdzEaz7T+tGZ
l2Dmr4bpKwjIUEF9EC8c457Coq2ef/vcbeEHtuICouy0l15C7bGFxEDwA0Dkd0CvZpN12R5qmipb
X8XFWzBclCln521KFl/U7RT/bQr29pvurOUp2JlqtXBGIrFeazxuxYCaSTIHrbBLlGvYlOZBciDW
Cic3PuReGD8JAiczLRKkKCNx5vTvKellVUp905pU53w7ROhFDCgCl2mtQZwmWHZMaYHVHq4CqP/R
wnTjqYPFnzMRK6oViJGhujrznbStyMzOCVYE+axXL/iCtgu+sqI8GQi0cEu3di38c5VPNKWJl7tn
GVuEEIbf2Ozhu8462lHvJLoX3JEFvdnulmLaUhEKWRmsQ+7/SimAifqnGBJ+DVPXYSYbS2xM7J6A
AyeXjwovAr1e60QU5l+Vjm2GBPGK62tiSWgW+zLQSUmXVg8QbmDmBRaQf9rk6Nan4NE1BHDAJwGH
jptrTLHkG9oTXT4Wq7NaQyDsIyLCF6QdIGDQhhCW0HTvGoyh4axhGO4T7NEPtwr7/gJF8Fq75RiP
RVdDBYcbT2pxVujBC0qF+GPCMhCOL3UnHO7qNpGzQ50DTq1xpjvRSq8WQ3PSxSBCFIj2+4kn03BU
3HYMcdV3h02GYk5ZicFBzAWG/aNt3AiEZN68ZZ5HX7UvbeLm5yV+oQK58HS6Wpo6bXxO9C3DB5lk
i2e/eP99+MgjbM+dz0pyhMMD7TPfFPaCie6qESAoBov92rtUKPLdTN7Cum3lc9auR8v1GrwlV6XH
w83xAwBl0pKNZ8VLozgU9CKDJsN+doFfJ/yysl3H5xmgBUQeQtOtzOVHgqsgHl44fO8FZUMRBvWB
AZfPe3aSgzXsN3LvYrwr7F4gZ8LQCApyIl99KhjvXI3ErK5SqCjlanoBnyE/aZiDvnMe0chFwbFl
69Xxp9U/wmjeIdyqgR2eq2Avm5e6eM9K+FJLYXLYu1RrLbOnsu6x4sOSrFzmtotfVVlAOnc9bw8Y
0scfmtBah0yaEd9qMofcjzFcph67DYmh3qfG8ENBGLqOrbWYabtYoCbDvFYrSgbA62A/1s82Yg28
1Ek89VgmGDMkuEhsfBaivq+5Bhf4dAZ3wKGEQQARHEiGoOlz6OmMc4XFTbFBJBM2z7VyGPWbhVsF
2j7YobG39NmwHVDeOi8207DJwps+JitT/8jVF1anqiCvgskpOtgJqlDJ3W6hSsGlZphW2N5iV3Jk
9sRtKlquCS1MPyM15GlUPysFXZfbFmeH1OZQvQ7KXYVrUrO3w3Y+meHMsd9HCsGY0KSV522aYK/p
74p/xv5V9jaFvk/MTZTszfDmWM8Q2Fo8Kt4nZQ0ZOQiuMTi+Yp18doC2YVkXzjUAVvEBRY0Hs6Kx
2kvNzqB0xk9C9taImcuJDK1RcTMf6pE+AonCupTebKJTB9SJLkCXjudRRdjtXKchSqDL6NptkE7T
tJb0NxUyTAJyJUugtMn7kN8Kuq18i2la3Ir6ogv8BePnWfUyQBeW+y8+UKklRWKbQUeSMa+vyIKw
Q5zA8udA/iGvGwvH2tx0wcorF7k+w6l6gy1kArsvh8FpyicPk9tmLYhfnnkM+8ME0cRYZvl9VBaj
/ZzrVOJzLlkmXHazsZWdfMUIU63ftfBZzV8mrLgYsEjLUF8keA/Dl13wBBS7rY9J+Ts41JQQ4Nd6
y5zvOgVJHqHnO92nF7ATFlNCQMe7jS2BOZdTtzcRJfA6yw5tH1YOIFxRfwmq04B2CqZmB5OGNhKz
YXPcDYRWV1iOAKxKLUJ6BFfRCXsDvx3Q0i4c601JKLn2QYxiC41EjoeGjXTRv+vqT8Rr7RHgydYn
UAsROa7Y84WFh98pgaEE2LiwtXUqvxAUOTYnjJ9rYw+MNZknMhRBYNFS4XX/m7gd/CQ9m3nCDPae
j18JDZ+ZEpUhX6DPwqVp95nXzOa19IZREiqRLL/I+Jykt9b6mlgFEhV8KiiM/Qv8hDCk0lE2BCXH
6k1Q6mysVV94SnI48VhmKMdMgCE9JixFt8Bife71RzG2SLV0FqnfIickUm5j8AyXWvOh5+ICsO+U
Y5UAi+z1ZiM1VNoCq8u/UsQtFPqmteJwECOtNsSw88XBE5WPWpne0ubJqXuCghjQcH4HAZeBA7Rr
77xmSw4N35beLkVTrz4fghSPANz+ecRY27FzsETx8Go8Cp8rLLEaMWlIyqcagCypjVnDtRIZBxCe
AdMjpX9PI+MpEcYY/g/XHz4/Q0Q2SXrD+tOfQjIaDmZyTuQ3fcLka3iONhJvrt/kJNgyxK4Iad9R
XgXlaQTLamhyc/PLobjq/cPvhQP012wVHyCfLU/c5XMCFX3wvjPeVo+FvRhwN9KNwX0JZ9ouobbQ
kYOzdurToHQADZhXXFO3GvZlRpqUSxfHcdVSWv2G+dp5C+6RYoaHES5mO9uY6Qazeq9YM/QgG3Uq
TlUPn5+bEO51nHyg/UoTyNhLMnc8XXxZpb/T8YAI0X6L885nlMSnp5pHRVmpdGzopBGdVHgacHDs
VflbAMEYw1XRm2YfONtqTETx+HU+VKSUdf4WSMDvmLQPj0RHaIjxW7CqgKudrd692bwy5U2MJi1x
dhrHwJoZ9NXmNqVaQ/5cb3qV804oLg8skyleM13iYMNEhIqGtFzAnBErTfJsICniMXxD0IbZp4Kj
k82R44BWZxtF3vKB58ON/DSoQAGf+lsEF57qfq/392nYKhVxjQsKQFsGiCPugVFf1fPY/U/Z42a6
BOTxStiLDMg2MQXDsDUw1d5NAzwFymegTYASB5LhyloHbLnumiffhnIdugW+J843yKuVf5f5MQ4v
g7kd22XT7GDa93AGazhg0n7Qnx1gUALi6medbYEmN/pRZADAHNipvk3Z1XsY/dwOmbTv7OAEYtJl
q4SapgU0CUkKyh/E2DKmTuijmAPpOpREfKUZbHT4WMFsxHYgXUeEDiaBq6ZwMjcR6SXKuRmBi9wp
WyI6aCUoODgHQpnSXjLI4fW1i09h9D5CHaljAIepe6qMQyNBCnrOoD1g6JczoLyKrBdgHqm5lONW
mLVT9AwEFG2Y+lnW3K6Yih9D/+LJt6b8rLVLqH5JIV7pEO2LbUz35fKUQXSS0OtV3WLqVr6+Ki22
bYxb/N7LsG15SUoYk8g0way7NRsSzzAm4FgWY1871m8DBX2FKUu7RJ2BPN6fNeKFmF2wqbCxsOVL
h00Oh9EIOnPwChyR1yZZ3Xw/w1ODZsIVyb6NN6wygh2BiBhBAsIg3lV3HikP8j4M4Y4SU2KtLPU5
kl4djn+sZgXdcK2A6tUDm6ZfjoRp1D96VLgV8xJzXDHnSFEd9pgDrVTvecgXrUzmzjLuJcx69lb4
PcGH6wp3GFkGs6KYUf+hJSqSNaev6Xx6TCajFztxCWoxyw2x9W7DXRziIoAPI3RbyGAFpgbhvcTt
BuF+X+7DdqmbdIs7xKhmehnqFJWWoOq5WeAWdOcWdfL40qSPXuUitgy6JmENxayfaisighz0Nd9b
3dVEwV5Xn5K2sAfB04TsUuF5YXYnU4VJEx1KnaVlo/dEGLVTMAeIcVxG+4i0GuspNp0HF76DUq+v
8dGkfdDJdeggSCIFwdZFTB3ToyRFZDDuBiYkLVrhsHtpePmTgY5zjm9V9xLFBKECBdZY9E3WssNB
u1x2wwYzLj9yY+vSOlQ+1BcKyhJUgB0eYgFkTEQtxh773tRaajg/dN1O0p6L9jM1MAx96euNNCZ0
528MDCPUMdxPyQEibKPtDfg11oUYAgYkPWcnzuNpyFKjJtkS5KKPj6rY2SDMFR/Wsh+22rQvhuMo
PSSR6v2Z2C74PRn0k7zSoztcHUvG2AQZNx6uR2dc5pyPGSIDDQG3cyvr67gNs7ce0AKMWgZ9Z0GZ
zQ+ekCbGmtWCCxT+BohRgpP8+MqTgnxghBvKtI79j52/ISdtQcCCT89hoW8SDDJ0mF5uYfJI+GhQ
WEYH8jMtph1Rf7SG81C+5P0tY8fUBc5G46dk4cKI/j4JH2mxwLHW4jsLNl6zklSgGethmxcDWBEe
OS0D9BniZQsa2bkaXKb2bmDcoijPJB401jafto620bN6Bk9WruczyENEyciQ7wXki8G8YR8xrmE1
ZFAuCHppIEkcCox6feC6ggbP1G+9fJ2yB3F7osrptZXE5SRsBSNkOcyvK8aivCXG75n/PMYvpvUp
tixYbPQqdNTEP85K+hWGRWDtRnWpjK2ingn+msQZgUbGyt0wfG+hWqXc8C3dfxKAi4bvogpFdUDz
i8eZ38K4+PFos3G5UA6d/5qO34kZzfsQkGWwCd07GmzifDFgqJWkmICfCgOLYru6juOFZNeUAI/4
k28AP22CHHrmNAONFao4WCF4hsLcNJcJRtv8FRsbuj7jWnwaCpsw3XVPrDEFaex/OlDxqEahu7Nc
aYj4UioVfxjLA/a88qET6kb1zJQj5T21BnNnQ0RK3GvvjDNvWnParWPnpcRpCxcZ9avKbgVjCgs6
rfxM31hgAslkPV+zwAv9lVefhFtS0Nmn5XDER7pBeOi/p0SAebgoM8V+dnyU76gEzhpqc8xvxRQl
etT9Nx9j258sexumL7KzBBSl2rTDS6qe+KhsaQ9AGvgYe+wzB1frPXJMyc3LcwnW6/XbVjqC6o2g
T3a1yDrPleoLFr8tvVV+4CgmGBscGLJwVYtxC2JnsXB8ZIGcAdoXxyAdtk9MajivDUxTy6dWLbZd
ep+AJJEk+aupx15hFxo3BTilZcDQY86DJs7iBsM17RDEWAq8SeYm9XPAEBoYTH01Jg0Mhha8Izxa
peal77bTcoo2PHUyvIjqizeIB4XwOmGkV2K0v1b1U0VYcvetjDtPuhXWcXR2dbEzuzNDBExR4/EU
qt9G3LADz1V9ieqLKt+K7JT08xicKoPSOGeP+AMZET+KdzPT557rLlhK0wqT+ap4zeOOtouxlo95
LyKShhmg9mLnl9E+FSD+UXpWwSDh8eqfAd5PExpqYHl89j+6aR1PkJZWdD/odnL5GpUHkclrkDQ3
gatRVcFmxmVZgb3c4Te6aq0XAx4vnzLHaZJu5OGkKgcCfvzoRfempVMUrhpHhOkee6jrGghaRKXA
c/A7AY5ifQn6qHIVhZvcuCepNfN6+6DWA53hRsEcW1sb5YeGhb2jS2urBZm3ziWz7wKxHLcfnRdc
F6J6OUmY8vY/nXTBuEsPjiM0E2S+i7K6Fn0ylxqbwXe7BmY1uy/M+yBfxZ3bgo03mH8tYwyXpKqB
wvQ1FF+Fhi+E22jbBAXdOCLF+tEhAmT+N6x8yUN6/9EV720DDsxbB5I9UrgbTLVgysVLJ3iT8edT
QYcpJhdT5lbRrsFxy2ZrYzNqmTTWZ5+udJwxoBjwSdbXskJzEYPGemc8NbX4gAygrnaJ9akbRKXA
Y0x2U7HuzUMJFC2rbzH2IXjv4dipLRLjM6uZYoEuQoZy8LilnI/fh+SmWLioo3XTqfJHsu8YmygR
kCw0euUS9O+9unIGeqGX+J7bkLQaTp0As6j6YbQULdJ9QnSswymxhCFQvyWXGDKTXUHecUNeslFx
z1cQfx41vqsR4qEdB1BRwPqDc8khU08HvzznmCRJBi2R9JHGHzDNaFQKEAsoe6AwDskDzOYQ2MFK
KKOFzPxILhOOrk1Pqle/ajR3bDdFfy8FdtPAxWsvmBxqTgfIvOPu8wCuE+q3Vrt7wGATuM2s6RnA
00YF8W1Ek+Ft7XRVtSvSVbgUuVS5v4IMgoYGw0NlGSqvxkihGF9aHGe4txgt+/JBiBQzqCLMatlk
KhA7keiuMOjm3hTnqw9nX/DsU2MdkExBAaFt6JEvvXkTqgh5hVcYPjfMQ3ln/nA2h01RvuYUJlIH
yWf4FNSaqHYJUwT952rw4LX3gPgmBPEuEELfV0nYZEiPyPuxgLNy+Ef7vHubEElJoKktx5E3XHX1
ZlnXXAbN4LNTQGQ4AEkeLSHKMVLSD2QVC5sAj6e1nAZyDiRk4ZJEKEDyVkvkwq2j9DWdXhlWH6Z0
5RsFreh7o5+pqWBN19y90+TqnPYB7hXAP4FDUOh9qo6huWExCbK54qPiNrl2ST2zJTLHoZ9W5Iuz
aLVGGGmUQG4/vf9RhUC3EPRTcGXHdQgAINPpBc5aNL4Nw4bGzdaPUn/ux6+qvDvht0cPUppkF1ib
rEDecc35OfkhnYPBs8w3B3FV3GImARXLJtz6zUFW7sBgAhMjevpJWefi5542d3SfmLMYkturVCnQ
fug1A0w6JMAiZiJMrKK3X3/8x9/+8z8ew//0v/NTnox+ntV/+0/+/ciLkRcfNP/2z7+tFpfF77/4
52/86+//7TWMw+L7K7z/t7+1v7rP//4L4nX881F53r+/rvm9uf/LPxZZEzbjuf2uxst33SbN71fA
OxC/+X/7wz++fz/K81h8//XXI2+zRjyaH+bZr7//aP3111+KYf/+iP78hMTj//2Hh3vK3+3z7P7I
/7c/+L7XzV9/WX/RDUWzHUwvDFtRHZuH6r///hNZN3THcGzT0Wzdsn79keVVE/z1l679xTI1zXBk
07FVXVWcX3/UefuPH0HeUB3Vgiog84e//vHG/+Wr+6+v8o+sJZMeH4D6r79UQ/31R/HnVyzemaXK
tmpoOv9fUx1ZVxxeRPG4X8LM59eV/0Fy3xhFxUjQiorWCA6SFMGCa7x5ZQ7z7ppcYdXPsoIp6jLt
F3XCZBJNEXm8eGtZKG1eVflH9WdqCa2a32rPXXH3Rb7pG+MmvQYIPivmGlayjEECWUAl3bcNgLM0
HhmCeSgB0Tp5OMM2MvCPZbuu4hG93LWPCAhAvxUGKxnfAE56VSHI58WyNhHCPvjh2sTd4zb2IS8d
V7YXLZzlaZcSxCEESzXpBhs92eAvWGLrz1UdT3tK4Ji/LBdbKI1l9B2iGiSQ24SBTo0a2rP0Q6Jm
jp597T3pXeMtkzbhGQb3hEHR+GS8skcp1dGT4PubC7cS9qpGnE9Ezw9stUzebWMrKfP+ni/DXbYk
Kvrac/aR+YI4DsZgtZZW5APrH63I43kKXFz5EMcHQsUzo7PNl5duReoY7kl4vu3MHw9aLUBAdsAw
HOQPCiRuJ+h6kMjqEN2da6XNkCkJ76K1X7t0rlt5harIxkGIIIFlsdPgVTM1jph/4xuHgjB0dfpi
aT04+47XA9+MAKJPMzmow7vRbIj58uiqG7CNZ93Y5vC7PddMCSeaw7vQP0WvQzYoltZPaE8Y5Sto
hFsUzvOR4iObM1AAxrQUsFOolE/tnQuGY8uIdwrw03SAf4NdPVjrMLo0dsBWIzDgxrYY3dK2QJQk
DWxmXIsv/Wc0npQHWqBDcsqDYtfplNCklai6/23XdYajYorbR5e7Ua0b8wK2LJdrQMDHFP04Rd1z
/6bb/3/8/R+OP1P7b4+/e9Lc/+X0E7//5+mn6H8xLNPWHF23ZBV1rv6P04+fKLamG45qK47KCflf
p59m/oVTSZMdS+VMkjVH+efppxl/sWVTNRzFMFRLY6z9/3L6caL+2+mnyg65PaYOkmoZMsyJfz39
5N5PQerolIKcDrrsZljjFBx8tdkvjKk86KgkBvsR2eq6iGE0Bq9J8FBF8gWeD4WzkBEhyy1stRBP
LJSIPV13yUlXybckj7eTHazzDmXAZvAgWWCzDh/rPKmYv7f3ot/Cl8rau5X+yM3GO2XSyRjRp2yS
Zx/BjkcKC68MwhHuOin5TfIlSo+Tdxxzph4COXUjTcVPAN3MFiWcOZJgLk5XE+7Ey4AAETKn4CYj
m3YG14TyOHYSbZNGLC6yK4xkzBAbBOiVKjMUcHctQp4yS1LONg43zB4KUMwBuptdojaI4nnPlhUf
TyDRvKHiGMHuxg5JaFxvspS0YYm3ICSM/qoyNFyBUzeUoASnb3b8OStlVAx8ziZU0tyD5ERtFcOq
ZUI/q0YMJgqMfH5DeIx0o//F3pktx61c2/ZX7g/AgUSTiXwlqy8WO1GkxBeESIno20T/9XdAtsPa
so8V5/04bMV2aFNCFYDMlWvNOeYmdASpfekmIMUzAbhhj5+CPN34XPcUjrvRAWRWxccix/3CEWdI
sr2AqlgAFI+aeOvScjIhul5crx79nXA5llB5B9xeNQ6XPkb9Di8yi9B3D811lrz3zU1ENdh3e3Qz
Es2zAB814o92iYWw6KbAIJ3Ru6OudjUXEZHDxsh1vU7Lf4ZHjqvhYUxf/Oy6bqDx0GCDXBZ87udn
ByvPbZS8Vjb63W8KQZ8H0TKBEeYqB4XNc1tPG8di44UP6jz7YBUr8cw1lS6WuspFMvO8XmXik2Fn
NbAX14yLd8sjq49WUFhNu0aAYOHnFsRbMHaxuoh9MWGKSF95qlra7nDSNgm+DM6k+DYBhun7lgmY
N0HB6SDdcKMaGoED+heqR6j8vrQhzUQYw96HxjC7oh+5bpzWW4E8GpUEEJ9rK6XPkHjcPdoxCyBg
WsdcVs5tMT3OygxrtAQVRojvpNH9aWZIKRM4NW7q4uBVaLHa18o8m+5dQEJcmY0tJ72Wx2uMXFzs
NuMQDJX2tMEEdVXaYPkqxHzxI2BAq7LZb75OHcKe1NrVJrhy7K+orsVaCy88PDy5SPixdzLmMzy1
EWMkZNgdR4lIPtepc21rsvK4Ez2ezJJMabt+h2/bIO9ZgYlZgGn6OYOhp8hXbXkG8sK6UqQxwsyk
G7If3GnTcO4Pavea0emmG/iQnHVmNLcO56EsQQLo4zsV06Zqps36nY08K+v/T5A4lO57zcXKZQZz
bt809AEn4hhzkjwcNC8z7tFm4vdHpt7rs6LuJa3A3qIBAlSACLIo4fh1idP3Xxbxf5SKv5aGiqX5
L5Xhz7XRtx3HcZXt2WpdO3+pDF0VODruMMVDTzNVu1nudE0/MXexxfHIhcRr+s/FmqQGY4iU9XOX
O7xqFrBWGouYI5dpN3PHB1scx3mfbsqAxaTeDbDBe3psdUcAIjND36AkQRgcgH3kiEkp2rXr40/Y
LBpSXRLHPr+vL9k0/XwHTPVgM3in66/RB82c/z0EM0X8nvMCBfazx5DCAZnKnW+wDTv9czgbwKww
Kex3L/1a7EL+NignDXDnsX1vmwczcWZP38MAtQTfdTLDIKW9gTHMxI8FOj1/2v/3b1f8x53nl29X
/vXb7dVcZIy11uSjzxnihwznm4v9gHdUpWCeOSZ3zYfr4ai6nS22Hg+dWHvjEx7536+ELfPf77Pn
OjLwled4bLh/vZJysKxgNBn3GQcndB1x4/K0zyCcsSWufI5d0zBNOiGaJkIwRItk7g0URmYJ1OxV
hTh6L5HX93tjn61yk6PxqB+yCn3bVdu81/65sY4MyawEHcE+Y1poy0NtM2Xr7/77R1l361/PMjyx
2nZsntf10wTO+kl/fWJTN7DtANdZ4e1a/dZ3+aa3kY4pcr/a6//+d3EC+w9/lyuVy/mMc9Nv968V
uY7jFVE3ekAzOYpvcnpw/d5n9PBmoqs//G3u+uf95bMJCiFbUivZkhOls76tv3y2MbAnywmRo6/r
zZI6RxXyWmFozmo0NzC7KgEzf3p3rOYLDh3NnjFaGkn/8zjibImibYVenW7ZrRiwimerhzU+O6K/
rKs8ampmUdkzye/Xk1W/RRgii4NO4s+pm+5LXvIx6b77AP7D+IkI2uOCv0cYB/gy+ewFChWuIs/T
exOMaKSbg1e+q8nfuPOuDVgsOMuh3Le/NUu0bXqcBBxwaBSyua5lhKXoiaeMHUkcNGf+y/Z6YVa7
HWd0ZlgsECJNVAQezRtFiPXaaGn7aMfAwx0eQ2hexvpaeILURevQ8c6DVksXsvzyA0sozlae1HDa
FAoGMYUMlot150247HV7cBR72cBHCVdWtHW1ftpofHIyLPnPds9Gi0kt8+gDsZ+w5K1Vg83PWOvL
0eKG8Zn3sdC3YXsC7J+uR0y4JhLS5cvAIVjSVu5G9A/x3mHz8xgPdkhsPOs7keUvprnvQBIwM005
eJdq2NZsEhF1D+zOFsfajH+lhx84ZCs39YeX3Vs1vWNmh05HCYPFQmSv6+daN5Siellgk6iGSLGr
JqCChETYw5CbxNdAkrjDNTfseTMCgbVgGxrIN3f9zNk8VlsPz0YXnLKIArjiD0uxJ/nWtbqySoSp
bJM9rqaG5BQ3KV78pgXvOV4qtNtMvWw3OcYmQMNmYY/DKgyYu4xQdry6A0rcalX4CoqSeFtFFIso
OclDJlLY4ww5EUpuCIuvxhw6zgDlBMeHgvHR7xfg+irCo8Ioj03Tc/jTEWEEMtlX2NoKUqU3ibz8
3Je3wYrhzL6ZmHYvBWwonwVugLr60fMpQqpNiS3aVId1u3ZHDuyUR3WW4b1sgXxbm3VH8ot3mun2
kj8vaCkEYNQZKHpIL7h+aEjp7SmEHA7TXho9ZaVLqXgegnSTRoT+1REZ6851tj4QFidRshvN4yCm
mzqLN4M/XLqI2gA+wGDex+DNoboWTPeNf6OCmzkA6ElZG7y5dAxKgS4BEhh/A7Zdnwe/4uKm4aSL
XWVgPCp0MFSzzEuriEiwiK1M8cPmtK4DwwjtAgab5Tn7Pu0OkuQwF0cfpQjVjUa8uL6ViQFHDOK8
ZstjjMITcFVXB8tla4ajgDGW7bB2qDVihwOBc4z1Pcje63W9UE20pSyqCHhZd6veFzC58XvoQzs2
h6Jor90u+lnftjwu81pVT09F97YeIlTj/jxjtM24Vc57hr5tvYoypaU7wM63tlkabd3ioTfvaxE1
ekc0HAF/jUcVHut4A5r7KlbxNrYwFi2vGXyItSiWEoQMJJyuYHr+JCeCEYgIi+v30rzUWX1wRqAB
qJ4R+qUag3EnjhIClkmpBvg8A3YhaBNGbweBSxw4RSyyjSHuoTXhofE/BbRekv65aG53KfOQ9XfX
k4WJsSjl8AtQiyHXzCXQNu7XxODg58GCp2E9Omh2Uc2D5kkK2IBizljIB6ArU1lK66pKvgMh2oov
Gt1AB811gtfLIq3e1u/crRsOWe9tybpPnUkGAiASiuysPawnql7kd0pxnsNfZ4M48xofeRJ+3Gzf
M7ZrImQtPScW0TMGN3dZG5EBvD4Er2H/WiUA5dYePW99+wqV5npoK4yDxYHbCirouU/JAfpISuRJ
9Nl9mROHNm9qrsHGtZOHG5/RRMfjG7cL+ItDTUlPw0tcp5ho1v9NdAYtgGqTe0HVkFfxKaeh5k7J
dcNEsEYMgMFtGzojZY9/7dAGFB32fpyJkX0w4qEhZzFm+PCk+3Mev3kLJMV9GL7iVk2wJkZPHRXx
eq/HMtnLTzlahd77+OfFVjipdfcoCC5letZAckiUtQuqVWbFXuLsmzyFXACSZpr3XoNdAKsYI8zW
BbSEpLfxQRKum66NBvPDzm4iAYlYtkg+LgNdQqoM9PyRT1qMeinxiImUMROjACMvZfw28NUmn4P+
iZU1QqjYO9mOxsceon/yI/ZJZcjOdvQ0etCozNli3QxrFC6YMtynKf1msTyzA4S8PhxWu5tMQMGp
yJrzF0Iqbsr8qYEN05ELRHLTIYTIIE7gtbvqjp4bn2ItgtZbtvTPaDMqZiUq33j47oeEhOAA68z1
bPNVEKo2ftN+DpkQ3K2z88G3ZNBSswj5VY9EwRInDINatUdBjobDPMyKGmKQaY4uDkwkqj5h41Ht
d10jrxO0k5r5ddvH27Xf0dDszHw+QUOzk/DKjJmh0AMaWZ6oxMKbxYvE8ieg5WrYTSJ/rSn8O0yl
Jj6N8aFiXJeS49CjIGRDUCDMxIpx5Y7Q1BUvUcj0kKDadn2ALBQdYKEVBmwWybI4T5ZhgUHPQXMy
wtYFwjhcXnznqXQwPPD5eQ+84atyPs/4c3NczyBFJKq+BLCIN1w55PJkA9k8kIskNjztlMg54Skz
DHTQpvo+3O/ZoTwAd52Z7aK9B7dEdT/Rl2GRLJiaFi8tBKoJcawjo21osTsQFd+gaxwBWSr4bjF1
owcEQTEMlJSTCiwzGtz1L245ijaxfx0X5lgQk+viOQHi2k8fPT0Qm6EXsriY4oURdRKxHprsY1Wf
VgfXfbKQ4PU9EArraWxppDsfLm6GkqmVu2JiZlCfDrZO/2N9UBzWJhF+TOMT8p3rokC3hOFamb1N
jHklPxaXME2+kpp1rp2Y+fLPEuHagbge5KIf0iahwVB5J68l4wRPe+CYxmsx48IUr+UMZzPimWhh
IVIcFbg3UloNnuBfI8IXzNvGRhXRJsz5GNBPS0I3eLjyAbSVIS56KMQtg37Hqbege3/++zntGovv
KEVqj5FJKijRdPGjudh06AGymscuRu6U97wA5FqleOgzoo8HLjSDyE7ySMJqZ7E6xKPPset1ZpiO
xpboS/5kOvE5SaAr5Q2cWrsu72TSexwJJ1RHBWf39V/TyHGTAHcRMgW7HHbYxUnL4TWzKcI8FDpt
9OgZEtZk+TovLPTIvFtSsBt63CNOAVpjNA/SArS/57AErGIL54Z4gTxHHclp3w2mHTXKBIXLMtk2
p6+2uNahpMk9Iru3CDgvMgidWCgEVvc4fR6ieZekuyXDwtlGZGLbr8kYsqqP23RO0d3S8vQRelKP
GYKicOsHbGdDRMeJ/l7iPZsiBVVIJUrb0KDlsqnzuuohQmwRemI/1vjEFSMMCs/MsBVPE4H07G5Z
sivYzV30V7m1gGmnzsBVMIpvrc8r31OO2zWZZe66ZdPvh2Y+PkHS5XFAB+OPgDLXHuTUndDfMRKi
A0KVloD7KUmJDuNNAzo+S8E6M2lpzi7P9Dy+p+t+eiR8hUSN7waLmAKPrUfw2fR9jLQRpzwvC9a6
IkbBD4UgW66+L+rdME6x6RKuRRZxKIeOHFxtcga27e3okmnZNatd+9mFh93HeMvK5PHn6e7/Jqr/
40SVUcAvB+B/m6h++lb+v8u3Nin/MlX9+UP/mCs4f/NFIALtuRz3ZSA4Lv99qiqcv3mMVW3+o6Sj
XU3j5V9TVa09LQKGC+tQdR3F/muqGmj+KIahDFYZLHj/m7mC+v2wzqBDo38RnNQ95arfxwpd6peO
ZEfH6FmeczHH5zTzISi+IRA5jcqsrFHamvhZEdkMN7gOLXzVqoQLMknArcA+d9bgYwBauZzs12lX
757aCP9aUhyqKb0p2h+qgb+h65dG6/dGTe0hg0rrQbouoLQrP003dgtFv/wpqR5l8x5rAH9t9mk2
AfwQR6/Rpe1Nl9GdDVdxQ8DbNAlr2/hsuyWYSzI0kZsVzlZZCs0DniLJgGGy1YfC4JYMujiIGkdG
szb26D74yADDFotYWwyviSUO+klGxWWKug/ZtGvUqb1vdLLDEqLH/uy0cudLZ1sU7rCRfv1AQuVG
Jfbm/96uPwzs1gcSScf/oFe4/fH9R5t/K7//ZWi3/sw/JQuOo3hzpO0r4QR0nf75crl/cxm+8XLR
ZBOrouFfL5fv/s1ff4cf9Hxlu4IZ4D9eLt/+m/Jd7WimfMz8fP2/ern837p8ts0wUQYKYQQ4qoAx
4V87YSJYkKdn8I57WmE7YdNWFrn9aPVZum10fikFdMNy9gIaWlRNskoBa0hQjaONRC0qfgxFj9lh
METQB0AniFdjI7IHqChG76O8j3dVVMNUVURwN+0uZW+7y+twT1AK2tW2QSjpdT6HpfxeNM5RCHiY
Q1+dy3iiVeNDj0nh7zNSsPZWav2QlknuPVtMlyivkKLSHMnCZCZ+MYCm6TYo61v7vORhtVcRJ/Sl
c9onycDLkhpKsp8TU5tSeYzEsh8qGue6tnEoITVbcgqJX56E+783FH/t+ov/8O0SKOYzCg1QoDjO
b91g25uDxg3aYGUn3efoI7dlRd0+VY14rHGdeNqFndpsu8ACd9Cl2O76fjMbAhntvGoPJnW/aZFf
HDRlkyqnP1yf5An7tQ+63n2foHhHMgB2GYj81gedvaYq2nFGo6LXFhSSbSCpYSu8cz9Fpy4CbUM2
EnLYdNWLctq7yrLa2y+SNLOgvtG0ujcmGsITfYvq7H+xcJTXXuTc5EE+kSxj32S6+TInEWJ9td7v
pNf7us5eZU2JE2LV+PkEFMNyszToIftuGvaLU3+1YxvvI8FDM7Ol09KTIZrsonoFo4zxsrPwp2P7
FQgAkUaawhlundSlYkbeHw0y/+TLWDAHQQ/qE+ayeIt9ZdfJhzd01m3lt0Rrpe4lVMq5K0YbpyOt
qghzvAhJaSAbmRumsmXnI905/XxAymIZ/tDzVr+JhdYvXzKwp8Hue4iGvPXm/NKELiNlDyprmMfS
x6mJSK4JFj7KSJC8V0znQeBad43UB2FzngxjCOvN/FSk6tn16cnrmkaASYuCs1Wa7H2PSB+48Oro
puWLVouk7Qj9YyZYp1qm2zHQgIncgKBF+oXu1jVYx1sLwt6Q0XuwhEsWYfc9UmLZV/2CsSAYacsm
ZEEsGJcLyr+YeIJ72w+OkpnOUVNw3HYkyB7DkPHe3FMBznllcF8W9NDGnti4tqkubUSUlm4x90NX
vVSOl1yyJfrq9Q25eFX3HunS7OtwifAl8ouMDPNcpLz7vKQh2kYC8gfxg7p3nENrRLQzRSG2ea4+
x3LRzOWRjIb+WteLCJxKaSd/uFHckH97TSSqMiERnTms4v5aofxyp0bXG3LRoQk1VQziJyYbw1Tp
zsfi2dMEu2q1C9dqeNER2vNZsLuPDLtVGsDk04o06HgBktaanT2Cyve6N0eToVDJ+jacJvg3ztBu
q4UDuIVfZxtZbnfmNq/daiyJS27I22J1ugb61x4H1xG7TFT4nrVtfcnt5oy6y8VQQRNF+Xj7giQd
98SW9ucwsyCvm5J/MCc5tgjNGrTMls7pdAlYRv2Cl3kpyfm2CVbPgKWgRHhKbOfgIRA+xuHW1Bjg
Fw45NLjp9s2szJDLmKyU+6LKbiuVITie+k1g9wR8kW3eecEHiWFwKCIhjiJhHo7Ph2DVUrzPdosx
Sg1vlc9Erg0XelRBhQ0hvDUFtNe69t5dHzyE3QKf81NDX3SO0CQ5kBPt+VwgXhhzxr+9DgwnEZ9O
UQXEWA+92Io1njQeZ71NIpQeABumgzEdMCbLWNfGWVuRPc0QlXfT/ZJdeMinHSOHQ2AN3uPSuY9V
5b5FsfWUxfxOJK0X5UngjWuU0jwX+SEz0Kqol5utTsv0ONjI7+Ip+5qQCHT2oSZr42XbzEqQrFSC
tk3E31k6rTn5ofM1c8KQGer0o2mNXmXTvLjhVvopp+P1MnWDMSMrvi5OiFmsC37YNZr9vlWAfULG
Lw1SQTUw/hjEF6HofbcOuogi3oyuT3anP9o43lrIfT3oZwvgxDR+ksa6i93k0A9B+SmS0Q5Ydln2
X1vCfLGarMKCFPxMkZ/HGli9qTT0kBQ4QleXq1lSX8deF6FkJHOy88nxHmW+ywdJfFsy2AR8qOw6
Cu3jiEW4Ef689VZrbpoTToZICF93En7P+/xm6GJ7HzQViWjujexAYtVx9kXbAhYkCbeJ5mRfGeAe
R4oe51PvN+j3tEL2EUCLhosc5AxCDb6ybrZgqEqnP5fYLTxC8urhSfRxR+c4/LLI4d0LnQSJPsnp
g9xPkw+vfzjmnZBbCEZDo7ALuwG+/pFkwWDJzqGuYhgB3X2vCaOIiC7ordk+1nVTnpOPohL1cdCa
Qbi/8/IAW0mZv/eefslmxrYaPLLvnsr5W5pg+gx18GSZ9jZ35/gPQ8uf28EvM0tbrKNY6aL68hB5
oVb96yJUyyiZKB4iCLK4bvyWbHLtLqcaWT6sPa2PZaef+qUpzl1W2VftjAs8U/pilSo79rVkX23w
v4SJOHmejQ6zNucY04aOh5uZrjGr7576aDhnfQ8rK6ydHYal4Jy70auvzXSbUnshR3DFxU0xZDgR
U0sZebh+6BmhXY+OSVs4j6rY6k7lu8qz8Tgsfbcd1iqvm5qDZtUm7vFm6jumSGO/+0O59dsYef2K
JPozX0ippGf/XMd/WafLYABqUjEhC2NWXM39djEF4DtjrYu7iM5iy67Up8500IiRYm/Awww6I+J1
pmF6k079W+f435akunUsmoKJ5xN2XTiXP1womru/1F3rhXq+G/js4Rxsf6+7JteqqDLA1dgkqKtm
mzml9SQcdpi8wn3W01298VaioFWu8LoRSMjwh+dpPV38dg1UpUpxrwWLueOs1/jLl2ULGTlWz9wj
bptjN2XDuQ69faVn8D7Cj29V9RBm2edyaMv9+e/VQ8MCs/HRsd2VAWa7KrH8rQx9RLqoq6Gtwowf
Wo8p/nrDZ1kuzDSjuzJEFRYVWMKyrNL7qoTmBxjPOpXrLz//iSfeEM2RXezCt0/z+gvDXvtUTwtH
isFONvawxr6lE2f2xTo5Mb1eT5EFR0UJgxiPBJSszGPSLbFP5XyBcDKSrYVanHYU4ThjNNxJZsG+
28eflq6+7klB2f/htgb2v32pgmqfcl/6P+UTP3sZv3yp7aiCEpEeX8Yi34oOcvzSFrtlnAjWqMpH
twSqN3Aa6chB6/qBBpwEetAAumr6dOK5xcnaFBc1EjhLj7QpKB+sCbFvVgdoeuKHKQQLmw7PCu3J
tarjb81EX3sJnhA4KpHoz17srwmiM8OmPIA+qB6XQEPIm8cBPk+OEnMT59kImL9WxzYb77KFEbDs
/W+ydSi6BkYUXeK810qQi6c4GFVDeppHnVy5edRCUiOtyzDL6qQ+VRYeR7knKdC9itCmSdPQhBlx
KzMOPdAvBviLZ9r0A73PNH4mMPhuKpITOoQvbg0FnOa7Y1W7Bh9snZXemYAGAFAJIgc5EU1pte8E
4iKvzHCuWK0gbRtDtXSAupF5jfzNVlup2D4qzbrtGueT57hYMv1TBBMDJw7bZODZfOe1O5wKa98q
Gy6aJhZB0gdPexqp0pibQjc+fmDSy5g3ZWBTwf12PkE2xjMzwrMh3vd2/GUaNUcIgjTrCfJ3QCao
YzMyR3uL6R0YRsWozzguTnVtgHWS4L1ty/I6pj9aFHVxW4GgjGWIKt9f2m2ffemW4HsuzLvnYyuf
GuWdKgAqEwa+1MLQ5A0glMJ7x7PxamHobXM97Hvisoqq+spFAkdghn+n341fHmTp2/eKcivOIp8r
4PaFyZQwxmT/Vyo7wUQ0sHHprftbxqDMzdWDJRlSxQlEMd0DwMlTfXJj6+hkRt7Dc5nd1x7e0cHy
pkvswgr2DcqUrrtlF3nkNryxK0GR1nq7hF56r9plJlOtLLZTKZlMrGqEoREMeTwI/AVDfw8SUGWX
oKQnvselCEfGI/pbqMo9O8k+kvqK6sgcy4UbUnlFfdEgsXLLBg9WoGhtZxvDqFgOQ0Fwck8b0OSG
43OV30yL/GQH9VOVe+1L3y4vWQjt20d5FsxBRPiEIfi07IlPRfppW3TQMmchBLoILlaviRVpzepV
vIbNCL+gfyzSXOIVzzvA3hjVXUKgpvBS5LeNtR21/2PQCu0G6XpbbwheO/oP2MtQrgDLXNxizT9R
nIryjlyh+nlVbsOJS1+6bnK3vs+bWfJ6XC+tpTY8vIh0FpLHZwP9kay9hmon7OlipiNA53Ic2o0j
7+vFDh69EOOHo5ztWFrBYxQ4pFKBRHGS724T5ufSlA3pFqg7KBDbdM0K5ewbz3K1Uud7N4JyFQzN
tLMToPwlRmZhjVeuEPdwa9sRq2FOB2ggXaEfFQTeRN2NI/7Q3EufytolaLtELWvTPMl4C68lZpir
WmxMKkBEpgyeC8BSY1F/oLZGU8g0k0exoxtJGnme+fWxMQ1YSGd4qimRMHZ+meYR9oGtzyZw0OI6
nEsb57SA+d35FoNNL0hOywhPNqUSzuuzNS71ztXjW1kH8J88lsl2eRuWAOQg9etVD1MkLl7jeYLS
gKKoXdBopxEBKVMuN3XpVZA32Eoi863J82hfc9YuovGLsObmJmjrDMtDtZkacWVnLnPWkQOexxZE
SETXbIGAIGM1uDH6qgGu0tTT2SkSLJ6lA+Nd+cyVMpByUVvdzo6BRDPBWxs5IMZoJ2mabwvAXcuc
h5e+8y/hHHXU3gxl6PRF11mRwWKRCdRqj8xXpWhNtOQt4tHbsXE11x6jGofcMstp0sPcwsWTPa+8
gWpQGLCjLdhf3QV3lhoY6HBgx0CHA8gaInTrPPf0KR9YklBiTMs33FSQ/AQ/VpHbObawkLjn8HBF
FiLdaZOtHSG5z6PlNGhJOArHqtLSYNIquuNWy8lBEs+WGX0O7Pri6/51CkY+rdGf5IJBPY70M/16
jLRRe/PEqWy+ZadSJr4b2IOY+Tr+NqlQYSdT9LB0RD36EwcahftaT9ZFLrW/yxz7xqcrFPH9bYnF
oK2RQlkfAus0Gf+pSFIyrdHcBP7swlWwtoHCu5h28JICjOSdiXDX5ih6itqOT8mSfchRLZfGQvYW
DVWxH09I7KLHQHjzwW0sTgZMSjlSO8ilBhLhukLsSeCALdBWx2Ao9tgVz5Gxv7DZI7dNvWtLTJ9E
Iz8NQijmrTXnJyva+z4jSIOCZyV3ciKIydpa6k+ZM3icG9hXU9r5B9BezzYCL6D1iyNe/CVkYo4Y
zCGxqxtOoGt0S+MHJBCJfCi1aXrd2hFpoKlVYKEeDslIHxRRGkPwjsmiW9vvVgm1pOjlk3BtemJO
EMAN2LlhSchj7mOOJpYDdQdT+CVpvoqCxVePzoM76c/jViLoIahwPsbxfINKmySBlvnvGOFQGtuK
xL8VdWX2Cpp4WM4J0A8CppYhP6nYupOWMhwFFnMaWhmg8wHLH6gZSg7IH2XVDyqevgvU64iowmM8
DRMyHg94Lujc3kDRLeP6tUC0eS1dcz9aebrvA+drSyslynLwLKDM5Ex/Lovw5MYLgjy3DS4DcrxD
V6G5Quj4Rb9PQ/CDBQCj1jD/UMGHsxD42WsavZ1GoxhkGmy0nOAql7S1FhzTYfGu8hUsl+ymOHU2
4zy2+2loW4JfAHF2rXwLBzQ2PADBppPMfMLFLQ9Ac9cTcPatSPr3IWy6S7DK/Jf2XsuKcNEGbHFd
lEh/OfgqSga8A3uaAz+qcLC3luyYlMfdsNE+KMc0iXgIZo/QKkBrBZ7sWgTjaQhBIYq2vYsr/6yg
7M2USxyyhfUQtGS5TN52sJBcchZbAKymz8i2J4ZNF7tlrXNbGPASgi0aTnGu6EifZYrTLp5u0C3u
2rLrDq6ZKvgKhliRBWPItEq24zlZdnWV0JVngS47WqYBlrhK2QDI6aLbwgf17JUJ70CZXw8BnNlZ
2eNni4ydQzMDvpTDHF6p+VODmHM9jR0XivNdL+m2BrQOrmNnughTXFKaAA+x27z0VqrvoIIEvYEm
VbxhYTg4izHAdbG9DaKAg1Ld924TwJepgSquEDhinLWEjtE29nM876hMdYStwcAJQjQZX5sCyGWM
KxTahcSb3uINiZgtBKqjYM0JVw6ceVNh2aYzFz27tIcYHsoFSWr1kTppe/LcPes6uepqeVkqUPRy
ATZVgyhRMWfsCkVsMQEGjCH97fIA7IBLkG3DmyOYcFfGEI7eRvfxONYE6chDms/+xmkgeFmBfvbb
+CCSJbxhucnOUwMief1/tgrCm8nCc59NpJwuUzWcjTclm9KqneudHbak6k4F3ykikMifxke2kjch
UVBU0UJKWV4nh6pesUZ1+zrB9TlXPSiH0Zj55DIaoXivb1Jj+E6syD75EMDmRsD0Z/T0pF1jHVA/
MAQN4P9HcH5lGtGJUh6Mlm2tlEXYqv5CUK5/yZrd5MMGT+d81wHfH5x4YFYZPWTTQ6TcT8JYRxpO
BAlZ8Drixvj3HtmFLuVGBoXkerCKae90ARNez/sqM8LZPbeGvWLQjArvyc7K75BeFxa//Jsr4+4Q
rSMVWiFJypZSrT5S5U6PWCeS3ZBV/kM5g9ROqMjGMSz3DBs42EyNdW37fncct/yA80lw8EpieiNT
edvUAUlIzEiOOqtJQ0L9N5Q6ve59mn0JmOJjuBJaU2c0d9VEl5N99IeX3raBJS+RTQXV5ZO5FGhE
ls5/sXXqnBI7eKgjWd4Hqg+vnRyU73oJ/uw/d2Usjx5tKmYy0NfrrSfG+C5bMdmTm1TnbvYOnaYP
3nsQ7UT/HAGsmMGin0cyKSYhPixdEYDhg0heo75ll0Y3WJdIsUDO9FaoOLvJTNHCWvCYCqO4nkRr
LuzLwEl8F4FtN8k7K6aJPCfrZMc8erV0bssxfJTeUBycGNbW3/9AvZDlMxnVMxKiR1BCz+77Rh9o
s7VnOdgo/tzmoQvAZlWyfcqWgVl81KhzVLJuKj7y/ufcYO4vgP3JAUSPZ+J4OEb5XKMWtNzjnFYv
YY60Bx/De2LH3/z8R2Pm1zIkDU/r7JC1YURgiLahZbDwRuzts4juDA8aSceZRFALp60sLHn++Uvm
YO6dYRjsZsaIF7+zPue1BJq7CvziGYSyKgHMcLrG/29nuyYo59s4X1uRhl7qNNURrC1RPsZ9/RLO
RXkWE7NNPrYFNmZ+86uxPBk/Ffd2bG3Zj+As1OAvHC37+7BDYdiFIeT50mtve3vw9mOM8ahMWWsU
pdaefiXTMaDuB5MjZvam7kgZ1zw5mGMoxe88zZHbzrm7benC16x3lYXGyMPOtU1ijm7CKsQ5BpOf
R0gBg4KJmSMfyyx+ynwbwm7CJtX69PtnBmA94cQj0Rz5Ypk9K+WHvcw3HWaFTe90092oqEDXuA6H
Xd6gtrcWgH0mq1YxQ49OYoBgapKz1dT9eUUsR1WbbEQSJ4cw9dpzGwGRcrva3ZaRle3/P3Vnslwp
sm3bH7pcAxxwpyvtulKtUEQHiyKTGpy6+Po7QJn3ncx3LE/ndV5nm6SIkBRscPe11pxjVlgHCDWk
+pxFOZ7SBJl3Gjfdzc5quOJD9pg1VfMOU3XuRf5l+U8UtjE+9pa5aftavs79HB8nPT5Xy3wgczWa
NXdmW5YuWAwPdHodtZeqp3mSUOcgmETMmCdRt21CFq3QzH8zxfsQSeTp97wFUCTnyiczgR673bSM
B8oBcRbii80Q8elMUOs4t7fESUqMixFt/BZHhTBkAF++oH7JOnjReKmFhU1L9rPEfhYcdOqQNOHA
wugIxJJKE6rbke4GhLEeumeeM9wKZQQeJZwwt6Ytxf9QWNeGjuAmnSsefHGtEaKdypkbRpvepS4H
ZKF9caWc1bHDsurbRBW3gNinJvqthmBwcbKGTPNc8QAJ4ih14Q/HDouCdHEgFg7EOF+BiE04obT+
RAipQgLthwolqay6a+Tb1NMdoj8oNZwSBwO4pJ8ckyBjOEfXdGrxxSLpyR7IGMcoQewTdZBzyksa
Q73ToywtpwanfR4RBxJ28S1M4HZEKLu9tlMbNIW/R3bkHfrAvlmZzxIeBiS4yRYbelFRpNU9LITc
0eSPDYhCpwQxnRZvAgCimKoKkCXfn+B788OnPkhcizScPi6f/SVFVwqbNpptwfCPIKA7BIXrOg9f
poTFb0HJmo4zfW/hV0V5yF3tmflNRPSC0jYq3mlCwypNyC1gVHXUUdUdMSP5+yypTFD8Tg0eIdnp
dh6/ZDX60RYc48bAmAuAPUsf/b6hROpxJofl9K3R6hqn0/gqemoRt3O2VZWoow7s5tIgqWQrOsGv
MV7NSlC2TeZX4HdiG9fpySyYwPXapPIOByBP1TsTLJy+XF4Wc/nDiIdT5ZVg6DV9vVxy+NB1G+/9
vv0aLqGFWvCEazPnu0gEQ5M/NLueRX4J62SWPRVvEpnTEV0XjceQaZxp12BrGv+yGPzPs/mmu4Xm
PeC+Ka0veWg+p/wH/MgSNAVDcjpceYwTwpjHkUgLKbMSw5CzM8pCH/OxRo2Ql9s5ZXJYM3+I6Yxt
S47Sy35c++O+GCMP5WB1MtvutN7xrR8Q2eoR2FDY7tLx7mH7F/0lrYitRudBy9RQ+Z0lmbDWuUyg
mtLniqfuLphwLap+cLcQW/etC+JvQA8CXazUu7bUDk3zqr+1WfUwVAoUkVP9VESvRakPL5hd0JR1
fVgfwnHy4GjU9gLG4tcagdYwN8XAJT+G5f/hmYV5nGFI18+Nx+csbf2jJcsf3eS/hZqh5xBB4eE7
XCIrw8zDWCUZq+GAYQdfD4MqKsbZJFsvGjDdmA4NJGFCoyh/9pIqqivi6GyB8UkHLDdL30Yl7sbJ
DUwtMyd91zLvWWmyO7drn+xyYPmeuGyGWygemRbbGeMzr5+ZlwPGUVmabl0RdrewxWiwjhtHxZg2
RIdP96s8iwXTFRUYzYMc5PVC1st1ow9OQ1eWFnW2z/PligFUswVygqCv+auBqjb0fJydMsKDRaOI
xiM+7sn7vSgj5+gWFilFdlRfHMm7o4sP3ZnWQ+NHTz0RB7vJa45GWc+E+RgKzxK9kmrEiJq7V8PS
8moJ6yuduICtHUEHrgUzvS/Rz16HAfc1g0jMJ/Afk+Xum+VH4Yn6oZVhtRUF/NGYKKUyIPiPJ6iF
Wl7QdDoPB2Gh6B9cKqVpmZ8OwzdjudFro7jFeVHvZuGN95X0H0OBvW8UbAax64/PnC3TXYF++JKH
V3Zk6tvZZshR2CO85Rn+HMTWpMv6g1n1QMs91Ca182SI9MK0vz4oQr2wheAFcdU07x2ToWVH56P2
nxOTXyAWMEm80jqlFY6tucab09txclJdfG0HHEUyEr9oMchj0LanqaYOnmPgsCmIesa+ikYQzQVh
XGk8lTyrbsmh1fhWLTPt0Sne4ygAnlQh1NdjkO46nbmbNnUhzzdFsSuXmWhr+qduqH1uL6TjgU+F
FOXTr65EiJXj7kgdeIYU8HhIAxYPMsPQA2n/p9N2M/D9a6s0wIbe+NkWHiqC9m0qQ+/ZM4M3JErV
zU9MAxljG99NCVZ1XSOcsSvYZBRZ91MGBzJ2k+KprZCWJWQZNTULLmSlXR8RdFfI6K2JsQk0PdKI
brI+HII4fFWlxyAV6qwxWmJTqt44bnghBJOSVszWHb+KZoIjzc9psPJ1qVnuS1M95poz1jDg9XEn
5NfCSNPr+hKaZs72P1jM0BNunASksLfQrUpYaUdabuckSB8sf+52tY1uaJiCD2sgcN5TBKY7iftz
pn1xV0L8ajubQwQjO2jAmXvwDQN01RK4hNaBw4xaAGj2N6cbTlPXzFcjEi9x4ME2jVmHwWk3YKgK
6lXg/kI0W98ocdXyGw+Se4UHA+mNXWI9GuWVHfIlZZ3gnunU0RrEdHPN6rvTJBMeFEvRq7DOeUAQ
SlIS1mNSjrrabu/aKcrPQS/HvdvaNxl6/IQZrEAWkbRVzCZ+8gacbFDPH0FqP9WBvOoir89m67WP
Mqh/c+om+lqbCCyEqP0DyqCfbiimxeT3wzZLAsVbsY3m1r+lyCQyAeWyrr6mRvZOTaogTWBU6OS9
b+XFSSv/HKdevfEHOMajh1CkSvxmN+QRuTDssx9CsLY7wviSu/PrhJ3gznLH6WL1NEQKfhoqOuv1
ZdAhOVZjcxR1iD9hxB1dzMuBOO5PNd3Taw4foOuyQ1726r7uIRqMwe9BneRvsz3/ysrYodtNm0Ip
Zqyh2s0NeRUQow5WCvqMpaRFQoNaU2ynIepPRVH1p74jB7lA7ozB5tfkK4QenIQ2rQapGjq2JiG6
ArYPLFo5HveOO3zBnil3uTMesznBqRjnzcYg8IYAJPsqLJrq5Vi7L45rwJlDlbipKpar1HuZo/ij
DQX+TEWSccx135y5ZMWGeqTbQRWZA3VMpwhMZsoeWAMlqYU5nsaoeauLgKi9Us2wS16ATZl3ngIB
WE2abNmyvGeF41mzGdou47JtFcM60YgnH6tWTdSa45fOtR+yfnoPm3FrKY6+Ufve2fGtnV3ag3IE
npY+xzEQ79rBnzfTjrtTh0QuZHI/mu774XuhOSpUFvuINyDLbItnTSdr0w8Q4drYJ/puJG2Hntu3
NraYsjUUbY6gHSPHJUWs+knjDyKs+xBoTjNSnqcAfiE3x/3yyyQc7vzMYfcVOb8lvjgh/JdcBC91
62FVrO/EiIFIdQIceld8yTP5MM7OuEdeOmK79PEsdnMOViSY4O+bYLPi+sUW3a1Dc0jcUiqaa1d2
+j71NInxsQTFYqTh1mF1RFqFcCrpqt+zqs92eTQauzrojt0YXajhgltYtwZkGGgUQ5hCqJx/6nzg
zmlpMDZRSIYP7Z7ItMgEaL6VA41CvcQRy+9t7H4U0bEaUrWPRpQXbdVP18ozb2ndMbiw5Xxspp+h
x7Qhycs3p6egqor+yYd7ccxUT/Yp0yHOHLu4EMiICBqaMem09lKe9O8116RzOfINiHLqUb7kdfDh
Nbbi1/KZqw/xT6MNXyTNIYwhqti18cwxe34sTYfhbEeslChxsWa0jcYGF69rsi/TQSYXqynLDede
RVId62IZFFBMgf7WSjwaFXsBp0nwEbTOmyXtSYclMKrFG8+UA7wVnRj+gwFWx85Qr8BGqsViVobn
CNXbf/FBOVDF4JjKi6+IBB+dBnZr6DHCLLHLkL3a8+j6za3J42vzvFdiQOs0PRbFeIrCiEiL03jJ
DAjGNiX13E/fbZxtcem8O8QSa9VhIrNJEPrdiZp9aiSvYk5fq9Ac7v/LdOiQVrlHaQ3uNRvpGWvt
vfiiPA1Z8powKLQz99YFsNRWCcH/W/PK/y+gv4XB9w/C+bIOf/uraJ6//ymaF9Z/m57CiuIzMnEE
1o8/RfPOf0sbzB/iWWED7jMtVLV/OFKkBQTLt4BQgVlZaH78oz9F8/K/fTTuqF0kzAexwCz+FPT/
IeP+ZDL+e84fsv2/aGfQgZrIQU3T9eTym8i/8ypkJ0QelNre5H7/zZuzGmfHnjE9XWHk7TV9n6eR
6evDTM0sqfyZ5IX5TkVxc4loNh1Hb34wl96ON+HzU1XVna3esz8/nWklgvyccsCmU/3UYNfaUWbi
OnXcR1E5I7OF4sahjVRRYECcBwlVnsvyw04b57RMO7s4tihQ+pZKpZ0fVQPVZigodtd/rcyYuErs
uu8CQj9RZrj6AjC+Dg3Xc9qaCVMuRN5xjnBemT4H6sY8tL2DZDPPI4YaVtI8qcA6JXEJPDDGNxA7
ZvRisuHbvqZrWYnoJVY5pJeU+FjLCQTh33P+sza6fdDr7ksmvmuEMVeF3OJSmmTQeMmPeIrKG8Z1
/LALXcFFmnXr/PkZTCiooty5DNo1X5ZiSVmMJhax8PpidOFJJAO/HtrawuveBl9tW5wN2KmLkvBn
p5RXeiHyihrAOTOXnPxRf+Wxv2f3K251SJRNSPDfWCQwy5b3wZHoqJVVENvhjw+0ZTC6BQhqzXL+
vZiNxfdbEhO4vM9Jh6G8r5nI6Tp6CaviqjI007rvCswT5bzPumdAlmRV6GTY1o2BqzvxOYvatvFY
lfiTkqGyyQOT9rELF8QZy/F/UDBbi1/kX8Reyw0ruV9Nz7OA00jxdyyNOZv+2E8RVD+jcK9dFaFV
bKPmnORe+YWImVOEQsNSjv76+UZHXmbuAnumeRpTDTqpY53Xl7mJ7LOVkgRYm9N08Kf6HYlqcskY
xF6YxTtvmHSn9rcxXhzCPWoEzFELSpGG4TVQwdIVyLDAIkqSZ7836CmNWAVatO/Bmf6a2jfoYx/6
nzprrEtveOIoo/rJYkj3SIeywvoeApOt++q4floyrjmGEfCFMCw7xjh1cJzngV5bHCJmWW+QwJzo
7Hp59VXmM6V2hhAVBXF90EENHLEHx4Qinc5+2RNiKWaM2YhkIHIOart2YGNKEAWWWKV6ybqgZGQH
5r0v/dY+uKgMaLuXEZgDLZLdqi+mXYdZ3DEvzfJizHjFdJ+Z+9ESN2TW4fuI8GOPmULuy7iO3kvP
uoW9v0Mucp9yc6WbkkDnnnLfMmZETLoj79aZEA6HEzJxn5yaiN8qFJ04+FGYYr32H8IUyRsT0vGx
WZ9WGochSSZTgDiM/K48eeZ5w6Gj420UWNWtq0viAOJ820+jewwc8+Vf1vM/1s1/tb8wGfr7bWex
jNsSiAXuQRPJAn/+L3K4olSFgdjC2HSpA2+BS+apNsFoEBW4OUyX0zOMGG/qksfESh/sZUmcFlKD
aHNs1mWLempdzISs1IGfQpg713P9UspWvs99ziduYYq3mcmhsszXdR0lvhjksPQpLyv3qW/j9rlV
nJlLOdmwEgQQOj+W9ZPIYjqMvsuZHUeR8EkTq5L8XGRopmKHEklXZfvstVQO+aiiS1lzDM8noPTU
VISP07cmd4JoDAUroovAnE/G/NwEnIPNyX/qEYO9UWOjyLOXZ0tqm3iPRctm+qF4azFSEz1yneRI
GwTT4mWmVfoczN6N7jEwUJX9jIzhZR410Wvrr756VxgCQfZ2ZhCuy0I2NoCJw/H3MIn89xnXDLma
y2JthANlTt/VqPdc0GYIixiE3feJyh+bRXYo/VAvfen3P1bPrHEOdUk6q15eZNLKXUM5eXC0bW6T
OCHzJzafwq54tDFHf6kzfZMslM4R0kcII55HaMoQEItkfkZ5Nj4TrHGQLSnc6wvRRYfPR3P5Xuu3
MGKjIMu+rhjxFLde6V+gqPxtIGZ5M3phLt210dqbzqz3YS/Nq1nQEGw96zVNZbZVCkaGco0Cu5Qk
5Mg1GdqmklBFEsLWhRyLsbehX3VqU3A2hZsh3Cv98FzZAzy1ugc0SSfrwZho1Vjxe7VUZqw/glas
XMR604x6ZBk8BciocDW50BGkfVpXs6xLbTQsEO7bxefiOYj7yU5Bdl2OQ0z2YU6GeOD9subhB/YK
Npu++4iAHwCOnexHnRBsn8YIP1IfDztAh/A1H+KBNHlj7ll8FfLlyG4eZHwJUjXf6thdJI3IVOa0
4DgMVHGb+dW7uyheF+lrUSfjMTaGp8/naHCg0iRDfQmHJNoGo5Q7MdcBAI2BCFWNdvxzrV9vonDE
Q9TlAWcKsxp+4b1RZIgD1KglWUoiBOsyL6FAbImxXgI4pMf+aRjegFUEX59dzDThkqJAaB2329W7
Y5lMbMpUuvdCZvt2coto00z1l15L4JrLEyAm6x14m7rZLmkELp+lFqavYKQ1sS2w3NxL7Pjn9cVE
JEzo71T+B9WusyxC/0dYz95oMUsXpvIcnzpe+YtP618WKcfukDWD8UeqarWbTpTlTk5msltXEqOI
//h0vajSZtnMUpyDXUxONpQghrrfAyU1TKHlayNXB1xNK+JLNKdEM1H+nDrGBtrXC2Y07KpzW89E
XRqZ3rTLpx4hifdoy5YA2R9VkcVXK+jZlSSRQuH0rRtnWAS1eJiqCEF03T6rPnvrNfgSgV16UzeD
f2/XmUkyx4Qo1kCvvpvoHZIyH2V7mt/lLaBZtP3nxZ1D9/993XxXsq5DiHM8vGx/vW4q8sbC9QnX
TmJ6BsIQ8hpXhrmVI47nyHOrK3LhTg2cA5BLf/WK1D3kaUPvFhdQE8f9Rdt2wFNPZFQ+MJWuasWN
FZQtWQjNoDbG2LrHXoOv6uOivrP94DfZO+zYiVGYL5aDmAAbgPUSlrHc64mtEJzxg2mX/mPu5JfU
K+zHIRo3xkDhWNXy28jhGXp2qx+mKKzAQhEw2gcpLb2xax6cVqIbFmjO1nfeCqOzaczIb5ddafnM
wWXxaM/HMSIAyzXwT3jae06wYTyuLzS3fyXFwk+WDp0lIB1f12eL+RPmEqWuaDi8fbecaUbWyM36
31+vyPoSqZ4gIc6iqqtQjNCL/tYR9O32+mx5FXFAyxW2lhc6huFpqNV5ENVHxbH/ydNZvUfDQjsy
bNqXOf2Gpu+Ri81cZ3mhsYa6PMndfb94TwP2AQxb8UPmT0+47+3zqMB6LXg0rDiJcvc6KwP2NudH
p3Wy65OW9PES+LWTmxMgCZcjhVu++CrTL2KRRNdo7M7r16wmiwm4XAwYy592YU4EVQEVyCiT96Kr
6ttcsPSdTJ3AQFMZVUpcIUI0LIPZVr0scVQ9Ztq2m0rwjzdWZHW7LtecEsl6sdMaUM6yACIPPHFz
3daiBvZa9yBK/2b6c/8qsU0QDNjQYQgAiSImfUT5ND5+HivMhPKrknm8WKfiR5zPxQHR78OgFz4X
WqR6uR2iIe0fCt8fH+McgLGeGL4raeAPjUT0CM3vj5eUSqiq5njJ3ySINknHQzrmzVNFJ5QWFVvE
cv9EATlVrqvKw3pzzSr6XhvGdUhy/5mCCmxVW15qSM5vDZ24HWZUdLWd6M7GiICRdhC+x5KN27De
1/qrxWhwj75dQ2Ghl726MPr//Wj9Go5bgzxs68vnHzbiNNZ0E02bVIPQRskyJW13hEjP+zNbznPm
/hyIx3lFWpSdEP3/zCI/OMw+wJCcp1Z7P1SwyLDIOHiIvLIRm6FJ+pMbLg6HZgAm7IscHAEREobV
9TumGuUmHDBh6yAt97XjRS+T+KIJ9h6q93Lu5XV96xIVviQJ2r11t8T8twQDWoH7S+qWkGnh/UDG
NV5ZzdTOxW5+yl1O+p9ndz+LvmsdQjOirfjYFWSSoUEjhBCrmE1Jh8C/eG0yc6siLZ7irHxE8z99
yKDqdzl6rg2GoP5WF+lwC8Lp5MOZOHmey5eWrzMFd3dF1ybn1htcWCYFRy4Mm8jg7cd2RH0lsSjg
3QVizIGE0J1KT0ezJp+8NIYCJ+5SlTaa9mjhNvXT1MNZRMY2bsmbdF+1nwFg4QzZtfR6DTdsniLb
7zZS9k994HM8lT1gpwDIQ5KaySm1YMiZwmie148KRQisXfAoI6nmYEnvvr83VQKVcJ4Ne1/XVKWz
OY9bVsSVI5GFbyo0nnT5UywFXYjm//PF1vZ86vBLzUttv/6ulHOWPQ3LGlA/BSRMoUhrdqmXPoyO
zn8tH5SUvIcIAzVOCpIYqIeDbjuWi56i7chCc8sniqngiRFWvLeKAYhmqQgn9gvjqdWwufg3NWbT
SxAPhFNlzP5Do4emn476fmL2y6rJpDU1yMWZpXkJoVfdxZ6THJiaPhvLiWyWfXSXKhQ3uDxmlLyD
d1x+tSBHEZg2Naqq/32JXKogz9D1bv1anxI1lJcXMQqkil4wbinhpo8s9HLM4E3yUC+aXtujz1hJ
fZu8kWByZDrX4usgYI30GRo6rCakOdaVtae5GDy66kcSf+XcDYStmtFtrR95CwQ3zV8d1L3bqUpI
S6rb5tgWMyaR5dS8vnSSsa4NAStrCkQEixWa8RBzm6WY1YtOaq0s3TkTlE3Ce3RdrpIooxc/muv9
jOXwvugZz2MqQQfr865knkwfJfPiOzvKnZtTZidnjsPdYGf2Q8qCSzWdRBBk9VMyYIJFho59OefR
MSh4an2fBXPAJucH5/Wjcgogmq+VxzAAeMol49U8pgRlfUK/D0azQaVzY5oLT23EJl326UuZGHIn
XYnQKbbYxyFHW6ykeGVmDeHNnXz5VokuvODiBBU2eMCPOu3vyrrWx7rB2BVBLN8VY8VJYLn7c6Zi
rRwc7GJGKE6IPfbtzFB2FHw7FdYxyoW6Pznl8Iq2RT3YBUXJ53X0O5yxiI2BH2l02HmnrEdtldhi
B4UL1NRPiGjri1u5VxmEr85y+64vOffsFDb9xV6+1Pd0zmyBl7724SAmw/D82XByGQgcJjuRV3vZ
qOnzw6aOSaOQ3khUudNF97gh3F1uWbeiK3841TCARze1x3h8oi/N3DfFBLF0E2opPdB1inCz3GGG
2y5dPStUmrBVTBL6s5gJ3YuB2pyVVJ1dRkwIO6rfo+8cyo2DMy3BNl1ogTcrHUZl2noZUqc8ea0o
aeT3LDGkkcYqLggRK8or+d4uURx+fYCW1iOZ92tOsEGy6N8QES0i+OGHMRPcu75ALnnFn+CgpEko
t5eGnWMxK6GV4F669Fvsx+HXuB0k2yLDOVpUiF/9tHgScf1hWC2ldb5ku84gFcvhT1bNJ4jl3/Qf
xGrM/8vRnigWV3gcUS3bw+L4t6N92UZlObLgbv/oJ8jwW7/WOJyn0bXbiI2E7u+EM1jAFRPfPJv9
cKlcZGVdCgnUGYzu1HlF/GAzCjbRXnOPZluUUQSG4nn4Mo40d4d57E5YrndY8cbr+rL2EwzLrfdZ
i9gs9qnlQKj9bDG/eVp5X5IhTrYMOPacbhC2mln7nIylePosyUKCnfACzGLn+WV8kFinwbI/52YQ
fhWzD+NwPRG3llGdQoRV63nI7GHtV8pHUpO+IbIOKPJ4csepCs6xI0jVqrKjMPEEqvAs0FpAfEhO
XV+4hLPSmUZDV54D8Msoq7gpxWJ0B+rg3dPtlrf1ZRY8uoMuu3ubVZkT+pyI/dgqssw6eiLm90KS
oNREPWl3MnwzuuABn3tzLocOaWLSPAbGTFD80tuZ6fy/hWO+LaU+ZK1xH6Fa+E0ojtp40m9KS5IX
TLyNxtz2b/ii471MwXsWQzukWLIm3oau/ek0Bh0dCkZo29boogPT86WHh9AolWNHAY6vYDrtrKC1
Ls7EEM7JURq6uhgoKChBx+R1qoPh5g7OL+FOxmGuK3vnGxSAoxmQOtqMxo9y9DZ5bOQ31Lvjhl3g
u3Bq9YRUYX7wpEQaqD3r0FmkykLnddCO5wOlV2DsxlK+DYPw/uixWJk9vXB+uSYyZDIVdbDmbAQZ
TdHZx3awoE+6iOgorR7WPs20HHRd/HWVsoK73raLw/qQ17bZUR+hfQqz+MFy2nILYQR1IumCMUvY
1XChijN+JRNmXa8rvwk2Rj2TzKz9X3Yy5q+YYsotjjts+nk7Q2fzPrLKys6eO2Tn9QcEcV8cZA5V
0hvH9KwzOvaVWdKtbcbXzAkvrYcDNU0Z68eqEWfIE+9VHgrcLv6X9equn/EmfGi6dWefOfydNEht
7vpA3rOfa5DDOYfQJK7vCsdf9s74G7NIOh9qCYomLGeyx2hXuZ3xzgjDuZ/C6h0JyLzVMkO0PTcO
JIBwPzrAZtYVMi74Mi0lBRA5Do6V6Sq0Eq75leXjo1GxfEoLkqhdu71Y3dBcnce85shazq61g1hN
L4kq8ddnu63r5q9F3vc/SPvpvDj+0ag+RKpQsZ/gosBys6zOul4C4KUQj5DRARVqtqz1UxAIyX0/
xcW+jvMT9ZP3Kx2jLyBWsIKhHdtOZjsi41laTWqUl4lN8WamStxhomh20TIQmZA39xgsIgrhc9mE
1dno/vxo/ZpMUCv3VkelJHKqBi+GIWJ7AclxFE7Pn3/iots+rArqfI7sw+de47QWLeG0B3tQ2hsL
A0PsyyupjhKRKuOSpp3jP1bOJCYCGvdKM1T5T7sOnpjg7+vAVSdjCTepWg6dBdKfy6o9Xz+qK3Zj
IzUZNJvoOJm9N3shQwTVXN87aD2Um7zeFwZ2CBwXKYnXy4XAd/uMvxYsLfXMHRam+6HzOHSLb2GQ
Becuqk+ClldAZjYqg3l5htMYoRnHTXNvR6b9RisZVNuwICdso320u4xvW8eiuvMtRsZI4fZrm9PR
FYIPEBM/4UAQNtznIJTZw9apUC/SYv95gJ8nZurtIJBSdMVzglr5WuXdtQls5+TbQOBlihfBTqf7
vMIYR/fRPNoTGo7PqYY7cUMSnkAGQRzS1F/WejG03+aleestumGsr2TGLOf/chg/1kr1n5s1zgKH
+NtGKBy6XCwVLtk8EPn+0uNKR8AtcT8V2yzwgEP0fvWEnge7Z+WLL6BijmMyWduxQiOw1oAxevHJ
HpJzMdfNxbmivfky9C4PwBx8gMPDm4mW6Lh8hgMHi3O4WN3NDCpF1WbIfbNleM66UNb4JOmSksSg
4ZiAJ+3yE9YHPKREE0adjH5ghnwWERuy4XQfRq/a01DOCA5qL7iEflifpCqf/vl6uH8FMNDzs10l
HVfS+UPhydj4r9eDNmdjF1XYb40GL5XZ4Tte9+dQg//AQPjVsCJz65imcXK8jAN7AiQpaTnNYcIH
rCur7IHUt+yBwUT2wArIbrQQDtY/WL9Ges4S1c2xvTJmZ7NujEqPyIyL+pyL31MW4zuFSPVKiOe0
ScbY2owLITe0MBHXhRoIaHbt7Wcvf4h7SJyznW1gkaCNhXqz+3yIc8g594PgvJw3SP/x8pAgPGDx
zhFvdrVV3kfo9e7jpT6udJlv15bUP19OewEg/eX2EpbDvF7A/eEJsv+eFSE54UcpsIDP6RP+Spdh
KmehiREjs13K7d/mGGtJ6fzuOvn7SC0eJXrvNprWVSKGi0teiRBHiw342XEF+zihkl4FniCB+Htq
vfnHlCnzApqeISr1FnghUfwHJIb8+10BtkECEZFymVnBBfj7U+KOui0Hg9jwtSMvs9R8YKdcuBOe
uWv6sCSS+c+XoLUJAQq+a2sILm7vyFeLI1eNFifZ5FYiPxxO+ndWR+SDLNpJE7bzBiehP5mG0ZwH
h2baooDa9glHB8P2F9Q3NhTbU8mhkBg/PT1NN3IUYmShNWVY5APOssYDTufbeuVWeUBlIS8rTOto
Rw6+OG2PchPkOJLCOCWqmIzoyEgPjhmWD4C+BjrD5AoNRaZ/QsaDpAYi82zGnX1aGMLLJ0lHxLsV
a2cz5jWUvdS/rFXXEBCeSlCNt5GYyRDPyMvnYbXEOktINeJzKCM/7WksaAKh6qntwGGS1+Tp7Z9v
N/X3jj1dXfiiQimgifTs1d9QOAC3i9rSdrSzna7cw8FCel47kYfygOAfWHQboHfpOQbaRKRp7vZX
eddUQBx87YmdT+bnqW4WO0jH6dbksPLqC+N+qFL9bI2V/5oE8sPTZnBd/6yIpluQTvuMi+zHc/sN
9aVFKkYJCVsiONatTWLo0lbqJP4ThlcrzIs45KZ4HEayEFFiIk0IoHEnRgOSfHnbx7RS3qmsHO+l
s/MLhsiIUPa0O35u2GAiohvhjQyVm84gTJouzGQi7UzD5EkVJlacdcj3uWcCH2MoNXc4JTCvXqE9
OEcfk9C9S2AMd1B/LBKgYENg0oTwTjjof+Gb9M9ClZdwobq58U0Ej22IytYuzTOdChOaKPk+aB5c
ZmYg9uy3/GWtIhkk9o+TS382YUtdR2aWFRV77ZR0Xc3w939+t61/83b7vs/s1luWa4w5f6vilOjb
vJgIO/r8zyYMTXaR+VNoRL9+xTDU6rwnP8NksY6Y0R3bO2mNPUR21hc9aeUcBeSPnRbYkqwa8cK6
OqkK1cvqxDFjVODrVLlSAJQ+f05lDAzKZae4HPWSsxtQICf+k7sM5dbJHDnNZGZByip9fTMbe7rq
1oCFztQMDbiJ8JzLgwttFQGscoD1mLp+pIPm0Ejp80IbDBsqFGzbGTd6HYJglcONRe7J520DJa2+
FfZ3NQUYXwYsipNs+te0m8MzmvuRpqw/77Cw2pvPOYxs5bVE8XvOdbyJm+fPmis0QOwUSnaP6KjK
u8ll0/UXuwFvYvs8Sp5cM0OMQzIJ279HrBxh9Ko8rNM8u9pU1MTX1VLXzeSVKEbapZeOj5+9WHe2
Masu/ayISGjElfep0YwXHk+1lybQjzu7IJCu+x/CzmypcWzbol+0I9Q3r+57GzCQ8KIAMlPtVt9/
/R0SdW/VzRNx6kVpy04DtizttdacY3ZKiDGKgLV5uT6/GaEpzyqdM1k29oMnOL+FsfGKlHRrwSI4
1+rGMyJqqwKrJLIrAuArse3TCXLTdRyeeaX++l6rWW+kl1tnp5McI+jr/1o8llFcbr+XjXUZTr7g
/lw6bXoYYFTPfx5X3H7fA3pPhrJAWPTbCVpGdYOm7GaukO0Ec3Jd/hYMFcDCZFR3xE0MSz/Vv1UJ
QuSYxVAu04PCF49o3VkBbqdpM29m5UKvl+qps4mFU0dnQh0wfDnk9G8UB2hZQ6znhA/LmJvMlZ/q
Ek5QdC4rdkmSmR/Zl7k5m8NoXdKWQPO5L3b04ngPRpM+Me3TD4aANQlDvVyWUSf3/tzqL8RHUPQ0
6udFZ0tePDSf6dPPxLqnlbT0WfWucYRvfWRdJ1PFmqCOFXClYfXfv8//MTeEaauoNlok07Es5btp
8495q9OqvZukxBp0Xf0lm957Mpis7T3Tpm3JBPHJr/X6Sdos4RViZrpWQ0cbesDgeLWDMXgOcYtU
oSXO6ge7VBGVBHDaew2eUSblYzlhLy0zs1ZmOKJFJ5Zo501qDyOHl9F7Rf6WJAoFA7OmXDWrV7Wy
tnMj1Skg17tMf5Zx39NAFqlzoFOQ7jI6mksnMcYDtaxFAJuxzmHkoxBh/dKjzHVFigzJnI9RlyAm
GXkUMDU529Qdt//+Bv652JreP+QiiomMS7OgBP//tatWEMwkLRtJv6rL1ejRcCNJYYJF4QSX7td/
/2n/oXWcf5yruBo4EAXR5R9LZabTWpppgT01WTghNEn2FeKIo71OAL2nG+O1G67pIKy77YYPY0zQ
gxeVyRZJk9hwJS48qq+KmPWojfJTnMlfgMij3bzCtSvnDttl+L6n+c0eMg4eRFhDt3EaAKC3qdbJ
JAz+73/VHzltFuhyvlm6QQmAmNTS7T+Weg36fCbGBkmNkW6cCDPlTQx+K6HRbPLcdvB3RP4xo9OM
TwMaiou+/qr3A8anIRZoUVCDN04//KBzJsGMZeAlpruaYW8COltrYJTekcH5OTDCjRoX2WVulpeA
fRxfMY9O3plHPwuyO8lI4cbUk9OYus6SiX57DOJho5VFfQsiC0WXVdWPiU+4H+FPxb+seZ3pD/3n
0h35g8qF1dDQxxJOaPxxcY1Ty6gNNa+X35cIip2EMlbEJy+IiOqYZpeFUYJHMmuCI/gF0GGDdUj9
bl2PSXqQvfEQAm19wLbDMMI19vM3zDTsbpdBEl6DAnaWg4dlIywcGqmjTkoa5trFZLwNiJd5oUGO
1S42UMVNt3D1WpjWqngjiz54MlJz3SskB3QhQcqOzTw3V9ytxuy+hnGwNVuGJvBZ3R0TWk76jRdu
qihf+9gGt3GtKVdLPrShrTxWQbMj+tC6dNIkS0FjDOo9hjEWp8oJiJlzCyiFGs4lEpPqzpV34ktM
OE0TqJNpnKmpwzK3SDYqJn0Uh/RpTJApOBnRNaIpT54nPtNJj4inMVjMo2PRyeZILi6zCfgBcYTr
bW6Yl/Sy0Fta2bUCMKiSvlP4ziXHBPAvZ1vnz5qGz9dh7QQ301JRuvxZ+Vu5xM6MJmXpYNF6yqUH
/wQh/bUZI3GMbPWT9ovYaB4pUF3jkFCRjUcjHMJd39o/SnzdR3uws6OW10Sp6L22K6rUvdgR3Q3C
t24uA87WGQjFmC50pl+X0LiuVuHIa17oaBIIgSD1OggPPWvsXd0LeY7h1nBxDlEmFfEtGEiXCQFI
UJAAbMg88Z7pwZdR+v5OcWOaXg72EIJ2fvu2R5yvjZRWV8NL3HfaXUs8ctgcuvE1dDHLi5+SXjYQ
ueoAVZrVnTWUjWnWGh9dl76n3VBfbZnTeZWy4+MPLT5f1IfHFhovYeB1wbgVCqNBi+oIk+pzwPqM
Yi4Wa9eFOtMVnn/JMVVe5lsarb21Zir4jPMWZGTh3QajLQ9j67arqB0AcXUsFWXxL8JK80/9OR8q
ckouA7R0LGS9f2YzwkZFhEj+UKhNgMR5yTgYSbiKOugxdq6ACyuMVyxHeGdU0gKLoGqPpqhN7GQD
EkQ1vHV6YD5xuI4rO2kZHNe4DqOkDPEw0WsNWlpztY4I3Zg6sch43hxnQAs9PVj5B4R10UtkYKQS
wejtAsFCJQ5gVrkizi56j9VM+ZHIX3MvrSEqaZ1VjbJWNUL4YGJO9VpInm3aTJi3YNg6kchxKunN
IrIZPhpub/8wgRw48HVKhKVXpowhkK9LpktziXJBf0/bYhv2UfMrs8d7Plb/Kgz7U+BElwiJ/xQ8
oU2toj+FYWJgRaKznFx+C1YQG2Kzb9BEeCPo1PjDrFPjMm9CVOBoqYsN2sKSuHjXPoxhGR4CiXoi
SUR/pUtG/081AW+rbbLrRpd2fMW7jeJFWcEZgZleA5cTDuTAeqBe9fozQbnVta4zeSblaT+tpglr
tpRnt2RqG6nI+FpEIevQERM6MkInNo4vNifYi5cNF+BBwWeKNoBT2PBWB+O40iu4UwyRojUOmenr
+lqNmX9rnCj6lw6bpv/HdYVxm2VDOmV9b6gzev4fqzxFwy4oGsYycREg8Z0GTGVVpiiB8XlmroMC
vvPtzdDbwx5YZPvkyZJDWWnUrTmgW5PWuFfUFolwnwIAcvRjD3H3EMKQBngRT4F2zJhbLsvu9NbK
TNf+pc3AZVn7s2/q2ixUFccx0Tbb9An/+KJpEsN43AAS+O4ItbQVkP2BxG488q+qJkHdPoavgRXt
JM4LTgFTDpDfZ5c2cYn7XDomZ10Z41NlhU8zsaANHADI3M2KzchN+uV3lxhF+5vq+Lt2+s+ydj9z
M40eDIMgtmqs8nvf1O3Wy+J4D3jkl9J7gNfo6W46vOUpnpmrl8ZfOsShCwL5nSOC6MEs2ws5RcGn
LY2AQig+MMW822XcrlTDD5/qVQWjFkJ8G2A2bzAUB1r+OsYqJAWrTvdmOcn1RYRCqxMS1nTl28fM
TI6VJd2bUVhTqmFDudJ+xLZiPqMZ626trdwb239Q2yx/zo0p1zZI60Pi2R444hxfnTS/HTKm42WQ
8WS61rX2eV5pDNjXl06JMDxnDd309SPaCwNGf4i6unaWVhaDjQCO/WgkPgRmmT9ZlnPzi4Z2aJhB
RJvWKxkhSOspjDQpPXXNNSy9S1MVxyLnIueh1Vo2mSePdPKGd2GArHRt5EqWB6BdLQIHn7xGoKfb
TIwh1vyQ/tyr0jP0NCRJFTHIo6feFsFaaZEOpi00euB0+c2BVb/ORVBsnThJMIXY2qpxffOu6Z65
CEM3e/cs52nUrOq3nl3HaqcOpf05wauJUEOn7LVhscM/XFFviCmsmdBXuvDODSwDTYkkvc3t+tSg
uwsOgsGzRl8iy4Oc0SCivV0R2zuQSOq6EFLHEmQr195RcNPinykmHW8eyv5kjkw9euOrACfpLAID
sUABI4S1f3vKBibbI8wGEVWMdjoEM7l9UZkeLRNdIQl8csfMd3mTj4lImHJOb/m8i7SElV2L8ODa
RfGUhtV9FjHatLVXeZUiKa+I64hUe1gY/aDuVI1V4Nx6gO8Guz1xfrmj4R3pl/+1kY77garp2Glt
tZtl/nHCFyizW7DWany2w5q/2p66M1mFdGb6VawcFGxaB/YqYZx0+XsTi+A+ZDQHPQdlnsw9fBUo
ukntgy76l/YUJv3+u/uTRk62CYwOpnlSWWvXQNGUEogHjqWLHu3BJYWoy19DQeYOKi/nGowGSCWG
n9GkBHOgPAxe23kbvwqhfU2XY0HYZJja+tXIMjwmneODJirbrWHkmImZPX7SBmNdNTf2Iq18GWnF
PsxtFtfpkyUGS+8UJ4S48R1CgJpZ19lh0Ev95tbekcYwLq7CDZ4C0UckvWUaeWXhk4e3+lXtOwQh
1vm7bWgpJfwklO5XYgc4e9rZsFOLSIDmDgr866a8GWkV7cLUsgl3A+RVEYJ39fsQtdloPAnH7l4Q
pV5nX1chdTo/w6gvZokScx/rYtqUxfVYIPaIfCJ2mzx7kVO6YBIXb1HREDwKxABZJmK5IAjzv7wZ
CcbSLRPMCBj3uE5sT79QxP8UcaQ/keipo7kBd6wM+9Exmy9TFz9Zv9o/8BEQvZrb4qj1uTwRGQOp
qYfIiTkvfoyBkx8Ht77PC/f58NIooo8JRT6yVizjYdvED+ob6nRsxLM+IRDEb5TCXVoqX/96xF8y
34pHfW/arBHbEFaGrXFYyDbqvY0ZF/XR9TuiSDKi6hw4rCDEh/dSj0ATGzTpGp9sHApD8eLxYFfZ
7iEFYUwgXqGe8BCSV+8VT9/KgKgCcgXf4zhMijwwCvkybK16a1UiPNaOfMuiuDkUTQw3ACDlc6fV
XzjGKZZDj1DIeXKMBBlR3ZmRZkcgbsO6K/CPIo8oejFYp37a3YXBMYlRBHAkusmVAfvlJ7MuYIrS
GRkVJah1pxqniXx1WRkm8tGxCjZz14VDoFnHitKTI0h5FPPVQUeTr/VSvneG8JbK2ETnEirQta8p
GXNbHuyxsu9TEks/ON7G7RuyTCc5UWpFhOVRRpKNXuivXgsGcxL8n0j2WMREKzmLKtrUvnhWv6e5
plC+WkZ4R6hpnFxzEy9mrzlbGfuXiJQQAggR8zOSKgHu4LdyIv2XEYOKsFJOXH6mKMvZKUX3xt/N
w7GQ2Ggu3eIZ4gPYQkq4c6In0UFgx9F0M3qQzDRy+q5HYx53gzj88vuOFuikLO74iI6IGmj9urUP
onMMVy5+fZzW1k+nb197gqLnxdaYttFDSFeZUwJdpYYD8SCSzj/4nXz9HtMhfCMYo8ENPX2OSQaB
0D9rBjyiMJZfI2nviueC9jXcp28bhchOEq1NWo3dmUVyfSk197GlpzD/+FCRd1Fo6l9Htq47JIZx
8on1wWfoDmFu6uR2gfob4trIDEHBhq5MH3ueMOmwZf/iKY1xj9zfphhzvG8MJ0WoJlTJ4LEdSL4n
n3ACCnZ0C9OpNQ3WkWdADkbRiUsGpBMjYkePl0l2T63aOTqOv5RjflIyDZpSH37JKKdbpI0XNW7S
ncecFLh5u1fJVlWjkjTtGmHoxEBPWVK2vgE3FKBHb1a/m5jW6CjKtw7oW+xGBrmZCm1mpx4WZjz+
GhV+49FAgmF2C1Er2mIoY7I9q2aNYWtcQmDD4NinJ+Ku0CqotroepEdea8fqfNAFxgOPdBnHJ1e7
K9RgBZTRXoGOxX5HymNontEobvOmiyhXNVa6VZCtHMz520K1iOr0s2NET7eGkbQyDQFrxF7qhvcy
tkUHW52XED9LIkMXcesGmz4E005tkcjsmnbyl2gQGpQfZHfc0pCWbEN0Afp6kRtXZXwsRPFhSXFW
8u5XbqdgjuMb2SBH196iyt43OJJd2D6NFdwNZzDJtqw/x9jHTTuy0NLq5C7TEUiaCimuQwiXFj2M
HrmSlY5mtUQ8BL9rKHDA8X5bW5n4J+FTVHiMM2FAwzbVFmmDoynrbS4H3aVXcWrZJeaKMjFgffwk
mVXBROshSZkUuc7IQE7LEhrVsOiUZNgMdkg3CU2CUZkHuhP+ChoEzVYDolJrBMAEU+UpkMTnGf5a
Q7GyRcr2s680UjkkyILRbB+TZHxQKc5yKziF/fAmUhINUn8bWeCUiZRaBRw0Y1xDXKmbW4ALWfTK
S99m1x4BMKL4vdu6q6SG+zJkxYnG4Amw112v472vqAcrtt8GnfAAFh80ecwl2RodycR8e9vI/YUR
a8m5CkJ5w7Up0vGnlikvVSfvBmgcPk3y0vMqhl3CO+aR7zuCgQ06ZVEUxq7t0teeP3MQ7slWip8j
hgBXEmuPIE2hyxy8FGpWbAwj3o3IlZb6UPkk59p8LIjxlaQhTMDOsYQMD1gxXyO9vhSR79zNQH6U
aUISU40uzKW8XQSVZAjQPuiIlGijU+1ru6rO9kqWrjrfmsK2rUWpjz62GmoJh15lPgVfSyM+5Tfd
yJ9sD4lvw+VkDNy7kbXlYk/jZkDpcYlgCUNggQqik9WCigRpedCnWzgUhMUNuc+MS/1wMMLWRlcA
ZIVbRIXqw4hRON1C1m8bC3EsyboIaB7aVPuJ2/o1aQ6u+agBHlloJsvoHFMA4cEg/wTgrjYViIyR
GVWTAyk/d62Ea6+XIEwUHDOaksdrNSzzXeXXp0CIYZsJBT7pNGx36ZujIONsFp3C/FLoMV+l/AUz
/0OTRl+aSlJ4q1b5IhqOscAcw0khWNKx7RcFa5a+aZ/zCvq9qVmfUaRgSFCOloppL7L0Q4ZqSfZM
w7yLHpGORdNJ4uLIr7bR8PkPHZP6WrtVXv1IjMobDl5SXSN44MDyOBSwzxNLb3vNpUqQnTvxEMIn
sZepRX+08/qjZ2twad1e2bhBOKzVbgSs13bPeA2VZVOHv4BEbYl0Xqi5t/f9fl/bVooqJ64X0x9p
RQNSbRPfjh9bNZ+DtbaRn+TDqesVMoHNQlsrVXQKUJpNx0IJFt8OLpCXUj0GuIdIVCviT7uIXttc
blQHx5faQn5PsugWJ0Owa6z8rschMmXwVfy5BNVOMrNQoH3HNimUKcY2AEFgil1ZRL/JXviBGpQw
AfqTQQwsCA3FKgH3LK32l58h9kAf+LtmyLj0kTHikiZjxI3yJ/4dt/EI6AxtyH3E5pKY4VYZOfeO
QdeeEPGcpJnA2B42Bb3oVcKKhVUE42tPjvuRPG0PBRIG9OzgZMAGPRjKNDFdMqCSJ6XLtoFGMl7N
cxUzARPr286SaOFTG3BjiHAJgy28mKazzvUWsbrOrKQI8udsJLZFph0TQtRUrvmlGbG2NkPs7kzz
xEH9Ksp8Sm6ywcuqcHAbyviF7qEWMwqFELHSvAvFZTlOAbXLvAT070HBmE+KRSi30ImoCDrJARzq
51EPX62BGT8r0HTXWmGzbQqihNHzBgewrGZyTwstfbbEcI8CziwTXnDZsyDSIeptufDvTTX+qtxu
OCdD9wsnTLHCxUHXXuWJLR1zg1YYh0pqrTvTWg2DS6NTjZB11y2MM9PCWB2ZW8B0/cRu46QQUCzY
lkaHPEFC6mjkdKBFQG0CE4cua7HUXEDktJgZbfLHSFq+qxpLwcICvVtmQDvJDLkaRvFb9QhDRc2B
k7RhpMRHNbWzASx7rXEY+FQWSpTtANTbCNTVpRtFDLEzsEOpUleLqk0YDzY5SXaesfPphy4Zi2cA
BJStFcTJEW3eylXjagcSDJkkujinivOzh5RCjMpnoNBZS6Ao0Sr6bZr+1+iK5WA02H1g0wuJVRpO
Qh08D4m9dNL+UVbanW4sJz+yqhHFot7U5KNFlMbe8nzSXQx9T3U2LKMu0T40KhFHi8RzZ3ESzmJ5
0BwvPVQaLhJgf5tgTM33cKjlmrycCOi7/1D1hv+K6IpeCJ1914rGjZUV75JfZuOZ+idzq3XJr78a
eyMHToDnUhvI1wpOTjN8BjUG3bh/ajzD27R5n69Ssqhd2f+gbMxORRrwzqOJweV8YVVhryYCT8eo
FAiHKuA3kpqix/kEJv3Rjanz2LbwakvViGiJBP3S4K+5aNMmDvJuNSp8Kzg7umc3d4JDWwSn+d44
WIifQvClRDvsFA5bn/IbnTWrEStVtZ3XtQhReU9dmxMQ9c665uDek0lIXhmtQxmkR8euyA20MGxz
qsdhqqxQR2DAzdXPdiJXNDiP1Q4fc90M5GQF1nttJp+12x1dJZfrJLA3jHu1IvsaJ4IovcR4YbiT
/1JMCk3NXfSxshv8btcRVb1Cv7EzXII4M5NaSJVmuCmUqjqXQXU383z4AZYw3Kap0Db6dHcc8zU+
xGXg5eYzpZ96NuqAukyPrOemHgpECBIZ+PRoaVb0A3yEIxaxsc8xRBCqPV0/+A7oQnBeJPRo3sH3
2uJFROpE/vTDrQ9R4kdZiiVEZ/OjHCZVTizDkzsqwUPPumdRTg+kpv87TeTwaJDvcQiNNF7P+8fm
Rj+wR9KUyI2Fz3dByskvB2vGsfNETY8MFL+ZQDxJLK0+6oA/uCB6LuHqFmRwo2KRV1r5M/L/6mYV
1Qvq7/a1Bui3j13ZkaWZt68GqRpoSrDGZdOjsiqeyk7Yt7qojXtVMbSedo8YlU6azTVr/k/YikDW
aqztB6sMsKl14CWheV7ADa5arDIPnsOuef8YfQhtpAX6f3sQ+16dugHSqHkxnQGHOPIqlzgTmc4u
At2fgPNsrDr53epBf7Conb53aVpxtaGNn76fMO0PFY+ouMS+/L1LoCQI6+woSEBkFdy84ffSl0BQ
Moj1CTxnfNf8+gNsCFh8VPfqkhFD+qnheIE6X4VkFjgpFkwTqxgnr8/U9k+JIZsXpa7tLa5YYwuO
e3xRmYvMTxB9Ey9r4GqaHk/wakVhmMlUpG2V6ha0BMgKzbffM9fcYvVvtkMmFaoAhNlNN5rnsRqV
V0aZCavAV0SD7SWugKl5bqK82lXfbGnyuNgBFDKycpXxn+nhdx2JyqaKqakfmfWaKWw/p4zru1tZ
+s1Xkm3jKd2ZIxxOhz4cA9dV3jkb6vT7SuvAHES9ay5D8Gk/wjJOBpC1CLRR5d2txZWXrijSGQdK
r5LLPg/HtzEq7xVMd5rQ7iZi8OFjTx34kvvxhz+0xsLInfquhFm8RsGI18DpWnzlrc9CEbVIADlD
F/RtSPn1aWPI+iyFFBs4JO7FMRN/EzVRd7OzMF4jVy73MQ3Xk5Fizo/kWPysSEkdNV381mr7Uiga
qGwFXYXX0WmpE6+kd9N19Gtr98ksrWalFiCxc8NQt7YLByEsBW1JpSHohiyUfZeZ9ikJ+n6TqU74
YIpew0hQatc+cMG26k2xYFKe/ugTNAdZO5jbrM6zH41aPJla9V42zS63G/U+KioA72KAKFxN72md
4rMvYbHPj4L73hgq3NR8iAEfuy15nG3gPnGJ75e+E5I/pNQGyAH8mtUwAvNHWrm1YCVumiLfDAxd
X6nuCrv+LKvCnk6h+jFkLXnT44hwg+kB7A0AclTzmXrNXKX+eCMv3ti2aus8t3F543H1MxakjIki
LB9KmtQHGjr9Oi3N+j1VJ3Qzz6AZZi9jU9XPnbAMrHPjuIlfPL+WDwPgWJxhCTJIGl3BRFpJoUnF
QL4fMnRBN2Hmw1mOKDErVdyquPYYLGUvRm/p13ozRLIMqCmjfDca5V3rpDtcGtNPNjn+LCLSHLGV
JqeqCdOAU0KwVCCkfb4LORNjajdRG8QQRts0Hn/MD6S6uR8GHVs9iJOTmDbgBMVx3tQcdNgeHGda
W8oWUHQd7KAbP3dKL04TY/57I1jUnEQYue2iVeP4oOM3nJ8y/P/nzfuaWh5Fm8qXEpER/sQxWNje
B0GwHSnY0ELJB6HbHSrLKs2YDblKsQdvpP2s9fSxTZXi0xmzn8Ixy8tgR8Uq9oZVaeSClQRtDo7a
9tRtKfgwv0y3w8xquY5NN/Mo8Zm++oDmixTXxbxT13X6yn2yayMbSUWnWMjVc5Tr882Sie8pMN7N
IrdJTULwMSElAR0XN6cGtUD26e9i2jW6JmCBPNYfB0cLjvMz5ufGUBa3KBID6MUk0q0zYobhYQUX
iAMAAcNSW2WqgK2DHu2Qc0W99FmVrnK1DN6RE+00Fiu/9Aw/ne13L7RVmH0w3z8lCsJ6o9UQV2Cf
/iHc8To/1RIgxvKk/jE2HOdWaJZnACX2Std7qkmTbqFEi/oj5aVjLkhfPZSORUWKI5brAmN/DbWp
6iP/Trot5NzpKfgWT4kd6q8gmJw1c0GGlLJVrkNeVsvphbDEeS8EKB2VyjaeW4Qt+xhj1QaadfqR
nxxTrz8SMwg3XpuW+6qjm9sG6dma9vdpqpPQ6wAJEnp5MysFr/WUhlb0vCtY8YelbdT9Oi77Yj1U
GW/wtGloBMeJq1/RyOqPYWH3O//DU8IWjg0HTVqJ7E5vOrvXOl5f13ya7/QVglVYKO9Orhb7IUEM
PsZRiNI4Y7o/35w3TKXDY44G3+wtZjM+AeXzpna8v27NdxH1bY3UjQ9kL5AtgDyN65rOHCNiiL4A
bNo+U0S4y8wv0J2kcbpM3ExnjSGwhrGEfuNrkwHPd/SrmGqdSBgPTBUIuFN6mCo0Tw6KSpKX39XJ
zS7WFKp8QWrGqYi0kmrvV5V6mzdd5BF5p/YEX7jE8JJwHwantKBv1tbp0TDdj3GKnJw3TE7p+Ewb
3exR8s47a9vpNyaYzL+fMt+anzf/D2Sf//vk+f4fD8935w1uXJD+GobfthizG+UznJSafOTKy25e
10cudSxS5sIf/S3chew2P1K4SI5UsznN9+b98/9v1AGmqxYGu/luBK7jZjU0rZKwfJ53/f0fkgiv
S1FH8X7eJ/T+CYdvu+IqyBuulLcxo/EsA31NDGe3R1KMK8lvn2VI87/t259NbBc/jMZA5AHdXnfd
55x04Cpn5SOwP138QtFX2N8GSDb6z7KtgJ05w0eFPRXbolmgADM+u5HoPZl62jGJE++p7yp9k3UT
tWmSgiZGyyW9AulMKePWEFqLQitg/1KYFwU+2/kuATmPLjpVrHeTohiO/JOFwCXwGIIiuCdfwRBb
rWzECRDOz87XCHjKoi+XISgpQIKidlQzwjfQqCFNKncIOaNH2G4MU6ifn7FfvIU5ncoeVqpha+OW
PI9mG2ajfANsh2o2Tj5qs1bWSjQQyJwo1G1SC569rLsoTKU/bK0ylmAQKfbK0rwJ8gz5NccPANvq
U1xpj3U5sF4l8gxa97saFdZ76KkZfAXMfHmWE9I9iPZu9oHcKHoxrIsIrAmhiB7OhW8RtbIqEy6e
s51MScafMjfy43wvViC7mLTdLcusHuddfluNmyorrkVLx4BuWfbQDVb6AMdD3ThdqS+DSRufunIP
HTLYhHqsHAnUmoaB0036bIBYMJgcMdT/bIbU/2rs/EfJjPueUDPtSD23t0i4k2cE5c/zE5zJvRtC
H34a+J7sEej72yEHYOJI99z3mv8VlVa1oG3kPPia8IkMG8DCBZAsG50O0vRDrLjg8DY3TkW7oExM
6zZUmk6JjvxBdF72gAUyWVZJFD/bBe6nKG+O8ybQ9GGj1slb2vdmjuqXYqakx5du4PbjdERgtbbB
Iy9SDf9xFQ7PXNfiJzepPvzEzcEQDwAJtHtERO70/Uz5+g8ANIPptB9zWar6QjwPQcfREPnhzwb1
1KCNCN4cpAUB/DGZt/K5y5D1u7TIYt1V6UdRN+ruF6kEXKYqqJiVYR3h7XosGSTGs7F+C6wAZqQO
FzIkhOktVsVhtDR5h8KenDOLxMp5PxXpk4saYRjV/CpT/69Nj6RtESaDS9xqDuSgJs/OCuvhOm/Q
GBJQipdzzTV2XyGRJaakcx+LDCBcm0KRSd7bwnQfQJFrB0Xav2Otdh/mDQPybgNFM1r9vQ9uwYHE
lHvixUyAMrIycqtv9h6wMvgmFHgaSgU7Tu2Ny6RfaL28BYSOhHou7jQmtqViYHjWDWDRdGJ3Ztn8
KCslIIoHZMuiSVgH6DI+tzVVfxt8ccmoaKcO1WW+pU634KX5C9xj6oq0gUdSRvqLW0f9xWNkcZnv
hhDwaFeAucQbs0A63V1NZgLXigyVq4UFfzW0bcLnwd15X1+K36SCyENIS8tMVf3q0H5+sPvKPKMQ
PBAR5D1IvbT2TFZJ/+tAL2fCac4ZCA7MAiVRlraW7/0ROg64bvXg4ivYC7uLTkrTMMPCakyrOjCQ
GlOnCi3SWemN0UOeZuaqM+ovN/blpRz6X0kUhc80x6iBUjImvbH4VEv87/i18rJRL8SDQBI3HV49
Gz16/aax1AsfTFJAcsQK3jahlJ5hrJK+OWttInYQP9Nzk3f/3JTF+N4G9ARVFeG2MAobu66jLarB
L/tFopvF+fvmAIL8BGOHwAceyMP8SfaCEEmCAiop+LRas39U4k4eG8X5jZY0lcvY9hDctOW4TQMj
o40HHKemwVcDP11rNIFgkrARWOgPuODJ52DYvpofmPfVFKK8y9PD8xNrXyEuYL7v6Qmh0LQeHhDh
9LvcT7WzBoCCOaTec9z32nneZ+Eu+uvWtK9LKhdHE1ks4yAMzi/Tzr+fk1HLKaWqHP5+ge9XmZ6G
L7s/qJJhzN//dX503sQDnDW31b1//PC/H51fj8Ftt/D6sAHtwG/1x8+Yn6wBdAMurhzne/PTFJ1w
WLByiOLSbPj+W9BkdYtqKvHMonI3RlUY5xqZ35bVzdX0RXeQjEtGeRGdfrQ9xFY+pe9O1T1rnfZN
B17LqPelRjOfMVaw0EYrPvQkWz4kgL23YYJEe5wcrxnnGk/YzdmOiXAaLnaQ0d+cWSPFg0Ql27ji
tTVCpAxRYrY03yJvMwOU7NCBCNKHh9FTPXVBdio0blOGW74MJAVj91xL71eLse2qCC94mDcGTN66
aIqTVZBpjVBk0Pz2kQFcegKP9FI6SkMWUN3B66xxDXVfZh+9C1h5u9y01NvEB8sNHC2q1C0CpY1u
2+OO3+jRiXNd+KNpcuegSSNaOUNcrA2XuCl0qCuJGKrTe/MA1rxcc7bTl6pWJVdBtHmZBya1SWvz
89qHsiyKJcZmjVV48z9sndlyo1jXbZ+ICDY9txIS6i25z7wh0llZ9Gz67un/Aa6K+uLEuSEtyWnL
ktisvdacY1q3vOheA/BqXSeM92wmSgA3lfiwk7fEdG4qf7cr0/ZU6ul8ZGOPcp3kCkXQIjXUiRSW
UMJXQ/k/Ip/Ckt5s7Ibz19A6miIE4upT/0wMzbirMvokqeYorzZadbjCpGu7VRm+hSAnTuhqLPbK
PFrWMrkVVfEZL7dqwtMeGcFv62Nd7CDPG82lj7BkPjb6/EfTdWxV601tPRJ6XJ3Ww//cxjDLYr88
0sdddfrvpkUSKByj5ZHAGHNP7zp32yM6fwapED2XUChptjT3fLmVAbe+sL39fmz9LiLlZwfiVoDe
7fsQBhopTR0Amv/uW7+a52S4FPXwP/e73WTf7PWgBKAzpVYzgvj3J5Erm1OZmQCkQBoxhQ2rR9ij
PIlJ4gIRospz8aGDStmtn7y+quIHYKOnNB+f0CgFv6LmY9aNnjqE9vms26Znjgy3QTlI4s7QSpT6
hI5cL59juqLHaUz+6Hb3YKhgPQJc2I9kDPEdWtk+oMjahM00PRjtTfQtu8jH45Vu8mHyG6csLkrK
OWm7wYKl6517PsXOtSyjvdHV+bmSxdMcB/Jix7W8iGRsEORp0rOlbDNvvVOd1H8etrIEg70SReax
aYPd+uh/h/XHgH1O0iJ+VVFmg0yZfjhc8XzouLHvlNH8A8EB+1GbXoaVq2S8RQ46D+5PEoa+SpAj
azdiFIhYui+JgUYrFG85WUU+eEOuYUjTW42I37Bi+qsNpP+oZTaAb2Mw4RbVfLIZ8m1ld+80EtYI
84PNG4rpY6QZhzFk0BlCFdNHn/gLfvJds6UNgcuOgGzyXaaJGAHW+7jLl5tx6MotGR4DvMbgS6Ra
s3cDpXlXRpqPrbNnkzdem69RV8fPkfH22RzSYJvbwvpsLT3cIq5SLhiOjTeMnl6BQOVAx6T0Eee6
h8BNxo0kTjhiluU0h0HaKEzSHtd1MulUWIIBxHLIq3DXpEAiglr55y5nEPBWiotr5iXBYTOW3moe
XlpUH8cOkinSL9cldXnSEwTz7K0RaPA9/x2yKq13acInpzQrcbIDlSx7dz2qY04M03r3uuFcD6ag
xARIyCBdB75pwh/z9bTTPkKtKpGgIjA3SDT9YMK13h2EVJAtWJeVZRBbirWHAYueakEbINEkEWfh
G5hMSxlDNPf/5/4iN6wb8I7/7k5RnNAurU9Fks1ndLnzef3KJQWaHVCG1mkimab89/4h0cczLvQy
Vr5oR25m3o8/RjF/RSEfripP360+Lb2odPRdkiQBF47koDld8tFkw2fSYCV1yrm9sg6217DhhV+/
InFppK880lLoO3nOR7LTgDoxmNOVU6vFKqoV6EZGVOXXcGDhN6iP6PFNPaAOh0ls6HJfJCN0y7xz
SaRmZ5GrGI3WL+fEusXslFkuDhOlB61NiYcfMBOqfFbyvuzPELE7AoemY6NArsQJmT1p9cBJxG4H
/tqvIAZ0n7nN6zhgK0JCz3Sftvgpt/I9BZ04QgIdL71ajpf1q/UwLje/75NDvnUDyBJmPdIUkm3i
Xtjb/3PQwU5diOU5MkrN9lVfAWjPCgAzm8YKbHxllXMHcxEcZTX+nSy31vuLvJqPAsdOkHBpnWDl
ANi+qvbs7roOGxyR58GByhdYVs5kQE3r4QTRBo/6uNFBAN+Lsvs7qoSJhZoXWa9nFxbb9FpNuXNO
kvoHpaAhdJ29/i9MDukxMbVPrKrZxTRbgkK1iY+T2x9z1PWVqqjHOov9VCI5poV+ksJyTqURfKjL
pmdwdEE2q8PsebAknomOAbzbYgnGbyCQspPjSXfWYFhZ1wU6jxh7sgJD5hiBaRXhS1Sr4zFX6PQl
2nSwtY0EZOslkSCGvNO+hj55IYAk80No1TMRtnojy61Rqhc+F3CytVvucG3Lby4zbiQ9fBR7tUaS
YztiP1vYMkRs32cd1KhQhJco403JyW6pA1fbTpYmkOx9SepAPFGPdkHUQX+QCYgGCFfBluuDp6UU
CIVznNK68Ub5OpSgZwjjlFQ64Z+0lu0RcCZ5f03XbNow2Bpk3G864HckbRW/4BJ6Eyr8ifMpCW1S
ySLrVQ1He9eFg9/h+PQybUjR27jHaOCqrRQZ8Z4UxFNK73lgiOKMzjupis1WzfM7jA+wLXFjbfU4
ib2G6ogA0mLaBQuJMQGi5DoJl8TAPU/VRItPkM1Mj+KJtJ3Zc+Pi2iS6udHke1bKYa+BUsoLmq9J
Dn/OKsVnm5aM3muoA7EVbmFRPUt0yh4H/kYTfunY472cQmsHb9d8L9I3R1164Ki4yd4tu8cYdlcX
rl+qV4K61elvUnw6TVt8lEwdqdQIfV9vtpP+3KKNv0Z/ubGjEdUEJ49sO4wNL6ML4XMYdnHldh9J
01KCpdo2zxFF5rY6Mi9WybovwmOJgVGH+G/NNAxG0pWwLoTtIYxAlyUNpSvwjQ4o+84ljA2YmaMx
WEDhmtGamQqgLK6N4y3vQGUIxHHZYEDKKZC62sJ5zuLuoiZ0//s699qKbb0D2btrmzc9lNW2SomC
hjtDsEdkomVlFHEWAXgswmJzgpNPVWT8ZYdQ6yjJifGs8HmjVfabCFBR94cW+HGEABCO6pU4vb9V
hjQbyfgfiui4awRdnYBrUloyKI4nAJJ1lpJLhs5PJTSCgC6GTVY50LMYUH2XEhm+akyv7ajX0OPL
jWE1W4tidsNLA1sQlgZF8PBeR67ijUFywOGr3BKdzpu5WQBXlT1hD8LR0zlckGOlWTI/lQR5cfio
HVchKRmp9npF6vQetx9pS5njNDtkDfKZ5xG7L3Jyycyr+onMLfZDtoMmLCFAPJzrp8mqyGdMaA6G
zlH0LiFhRvRCm4zZL6l+EVKY3pDnSWEKqZTwCxKj/dlR35EpdbNmyzwrLisVor1LUSx05AFdSoki
MDABsoC7BeqhBB6F4Cvb31tgkmo6DV136dRqOgUErjSyYAeeOBUJrgh5STo/OmP3a1TS7I5zeG8a
iByTmJ1+1rCFkEFX7DPV7n3TEF8Fw5WrO/AHzQD89qnRZ69UtrGKjMvdNwx6llht5WzP4jazGD/F
jAGDbON2dFNbJZOPLKmLJ6aAWwyRu4JBxBOhmUR+1LNyDZiyFWVLtsTYmZ7TUuHVrTaD4kx+MS5s
r2Y1NntDIWohjaa31qKro+cArMcXnY/FIticLnEu58uYRHVH2/Tf2+tX/ZwqHsho5fuBQUG/3OpJ
taWqEAsA9ggCsTkKPfabGqA/2g+yFRoYwAhvb8RYDhcHfqJFq+ukdBYWKdfwBS2cY45YAN0tqXRp
T8OYcagWitcJnXLZOfGGNT7PQMZ1vYF+NCNikZjAA5g88BlcjEDQV1ijGKyOeraXsbsMaCzEShgX
GntP4qgL/Kncr46ConZ+Vw3pHBYcYkIv062FvJHs7kBhDQiCbSsnRBjD0h9LK6ZWNTlVAVi+ukgK
mBt1fXe1jJzooDY8JaztrYyzu0TkhJyiaW6zmJ/quDY34VinMNEU46I5ao/cljZvHR2bmDVQtSDk
sbz7cPyx8QhOdQDgvcr5wZwKYXrHpAwdt29E7cEVU3nNepyTQNgwaiHLanLO5GpxfQS2qJ+CpLlO
fNchXbQdeRbruCp6r2Tdn+mDI01vMn/GmwXS22WJDFl8UUZmhnNRBXJtqzM/G7SDaGs6uXd7ZD4d
E4TvXs049/2urtgjVGpbXeBiVxdNDX5jmkInoYfs1SLjNQJi6jNKQgHK1ZS5nsViwhqSIt9WqINm
REBtflJGQWwK62ePHj1Xit/wb1XSDCy5m0J0oPTJEfp21xTT4Um6P0tGjXs6FLxkmYbOlu3SqVPK
v4Igt9mTuC3TLde9EW33pxPDdaKx/6Bbj4gTcdOmgxjmkaqY/Wxb85loj4SQF4e3Rq/1Zxa1elsE
IjtEYK4eOvu20LXusVk+jKgWGAM1BX4TMh4gHfTb1dg8TY2BG5NbVj1UT+0Y20hGOAvqMEViozTo
wiMb9VKFnda2jZ9FG7IdyiK/0qanTpITvR7qutevSl2W2064+Q7r0D8PWIzaGIMs3zgZ5T6wqXLX
b/7v/65f6RWN1ESf7//f/xrhTEe4Xkiv60z9ip8Jdex/v9jutVtltf1x/c//8ys52zUYspbXVOGf
uCiGHQXDLoSd+As2bLrREGh8tq6k5wZ2hW4F6YyjNhjPGBzjnYiM/K71WrvvZpX+SjgrPmFFiyyr
eUMSP55VUj3ILvfx+XyQyuew3uX0dCZ1ExTM+vBJ3NADUXyIqH6KOA1a0qhOlUG6u5pl+Y+8MBB+
o0E8a1VCA6u3GRjshRnNL5Oa0Z1pB/NUleoZF5z7VA6q9sqQlgTFvFZO680SnoSHAzLy15uVpeQH
xAZkfHTxeFAXwWeIefRi1fkf5vPDK1147dnMfRk9T6mTveLrz15LK/3baZT+st7V6Gq7S4Wa7W0z
fFTwenKryWnx9X/rUUKktym2WRVm4KX+gp/GSK1cfAVxAYC1HVRP6dp7Uw32icinrQ5p4aFg6M9k
hx2t4AJmVU1+T8iv7QrPcePR15TUeUQhgIqqUBamJBapqG4OQBy+wgEbQpqUvS97irO+9heyfFhp
PwdRS/bpnDZDa9yyst1nNqQqgMXNJsxLP+/3AoCn01i/HOyCG8sO3+2AmhKCKXLGgPE0WsmqzH1O
PfOHdAmJrp2DrkXdUxa2w5sZIli2GWKi74/8zCYXvkvJXZKD5lUl5oF6oPQPKHo/Kle9G8qCCtKQ
octrYeTPTIqe8q72x7li39wfkq7yEhxKMiXeREQfVhP8FIIKSEjlKKW7JVmCzNIdgDY0zBOBwzXe
kFyXe1y99wR2NJPgB1Sut8qV9zp8nmmeNgDntzMRBp0dyw2f7icnzB6aduo4nZvJ/ht6zJG376uj
QM5rvd5Il7WkAfxtN4eCDlA26Jgb7th292qpnDLSkaP5WRQzHIryaAckgYx7lWDtjT4xHE8DlFJR
/0A5Qj1Aq77lTZy1i/KM4hXFHt6TNJ/JIh4yMtPZGqjXOI+Ip3XKQ6JZvyrSj8JefZFDmW8YKyHG
7S2ijYo9nIjb2PT3io6km80/SY6+zL/zoWS3YP4w9WdCPQ5WrCFylxannGBjJbbGiI7IbkFPWWRd
9e5vdb4iVz9WmfaG1PijizGkY27ZyxzxXJf9CE3jLvrxxHj73WDBXDYniHwucbzM7ao9uZi7Cl+d
ozR3QOAWAP3SfSb7hnShS6nYD8t277amHOmlbMwaE2ZjPqm9e+zJYaCPPDKFs9onfB7OWD6Kyfnl
DuMLkU13aiK8eQGlfLWHbHEfWPoN1acvjTfSnnEuZKchLt+GJRS7DnaEPRl/oOCdOMlPvRLsBrd7
UhOmVBFh8jifGFTH+aekcEZc9dITDbXBLcK6I7jUDOrRSWkFNIr5szIYLRj9pkUr5o3ka83LuHKR
Pke0y+xKfbcLRsbt0gxcXi+6QM0m47TaELX5F4ZnzO+/ipyY5KpA9Gax+jBY3ikFG4SxRZFPmTu0
zbDJ4ubXpLrHXMQ7kwoQMIoHpgoG6Wih1qKySVgTU6s5lVhtc/btYSZ8llKirkhE0chPxnQPWbDY
tCnukzA4OT+H0ToyBFCs+Xl286/GGN/H0DyigtumQMfGybhiWNyVjMDDjtGXOS9vpueanY98dx9P
FpMJg7lP7RHgccgnHMyDCjBtfKg23fUhomWiY+PuXrmIAIANgHT9ZEI7w4dl1xprEMnS+eD0yRcW
wB2Y8pvd8KhdmghWaLxieWI5nz0ZWbu6y544zcFHsXBljNNi8FBFcs3U+GHzcbHJ1R0756kO3c9+
LDddzPa1kPdDp25MvSZ/pb90lXEUQjlILbnYDqE7RJsPrdzaKVqgqf1VWLl+FtpfpfLTRCl4KAVr
Y01EHMl9kCx+t5r4qpyUvRPeyjnboxB9Ns2m2tgTpsu+P7tW9oNpBSJLPUS4H11HS32lzt5DRvKr
htAPcqroninjj7nD26WhNaJp/ImqKOSELb6Qox9Li5O2qtFe2szGdQTRIJEXoSEm0I1tvtsaSo2Q
gJshnl87R36hDBN4VGYqgjxtf0zmdKqxhElXns3f2IgIXhtuggsTzq88i3BScF6OSovy6CKLkZGC
4hmtJDMgHT6nakYTKn0d5gs+mrtJGAyf1kVykvjaGJ+Rs+xJrD+F4T4f5psVGDFWspQ3IjoVrXlR
K9wIdshFAuxB3G0YZLyaLv+GTCsH53c0Rx+kS91ml87r+HdBpTSDhm7rD2QV3bkIwz9aEOzTMSVF
SITw/sab2e87SBLFaKGN4PPW0troqw6DQHU12L46isDIn+/mW0lM0s5CJYE8+EKyEskdNCjMlJwB
NoJnQWgxWxaEJqKFZhRIr42SuyGV06CDxIV8t1xt1JQocKX1nBxrjK2+TwaOI5vOnZXpcsO1xbeY
1oZaig1OqT/7JvMm+xW51kMdhQth/intzS+dBB2zB5bQ8oktoxTfR/1DZsEjsSghYALv9EZFTIDo
f9bQMRl58xOwx61EEYevnyhePNIKV7vSHTc0Do4FUNlZ/2UQlGINNXbKxn4mHWwrRpR3sH4+tWyc
oFcR1ly0NK4M8z4aww/EAHQLaZ1FWvM8GeLTLC5sgp0Nlu4Q90l+0Enn2/Q0RWKG3UQR3gzLvCOM
2MliOCNcw77ewl2m06tJGoOwO74SH7aCX1PZUleVPxUn/XwYLo4jU1mS7ZEf2r1qeI3Bhctxsl8p
/k56ZTfsqe91Ufw9B/HdiYn9ZZNBJaBbb0aNzbnoiCtsDMKX4TkU8S1WmRr27BNr6e5qkuEO8FYI
wUvIMyM5km1K4BHJeNOKhUJlpvQa0z9F1Lyp9h46R0SnhoIKJ81NjfUYJ8XsW5b6Sy3DXZFpO9SG
2xi7jEkxHjKtCNKNpWheSP3Z/jAhHpkoFPWBRkqKNBrCwtRXOyGyfT/0WwwJeqjugrTcK5O6a8bI
b+Jm3yUMWzFGpXZIhF66RzpsZPuUH5vwg2Zl3ul15EVNtus0Yl7r5AgG38sNWuLTtolQ8wuG4YRM
NIzdU9Nm4lH7TZOjAm+RshQ+3ep0BqticIFtSg/13y4ahIeF19cNGOBZe+hsfdcAt25SGKGaj9Z1
L2TgR/ZXwd4pRgNtIYse5XDUCiDq+ryP4jd+9yVteNJJv1eVaTeN4YOV8TRJ/m4JL3Cw/EDofkvT
xaah1QzTfnQQ28b2vkzkPmTvW7a+oXE5axxPl9MuleNRy+xDhnO3p42RJ+LR8duFbuwj9AE42cjD
wb1eK4fGRL7TvBb0cicuHwHadJrCxzDtGfPT3GmBlHIFl7q9G1I2vGN8YJawU6WBYDTeheWtZwoS
DMmxVd39OItjsDQa8A6EuDfY5u1JPUVGMaC3UNGA8wYybgz5CYRfiTw+Ftawj7X4WDrmebBKJGK9
L+zWM5Jpr8TWtoAlEhUpqQM2+fQNW12JafzJ5TwYK1ictrrD3rSf0F6Y7JUnWsBNY9MUtvc15Pex
Hg/gM/a1hqBCOr4ETK4Ezi7Jt6U5L/DWnWFZQBBedDu5xXmzmwGlSM1CZWwflA66YKLxL8Zka9oU
SKRoT2NonneGygYsg+MYxtTq8a5vBvQe6otDTNPyuLQV71mJpQe4FGvOMVMwPGeTVyrZNQ3sIxs4
2H3QF835Ney8xcot9LPa6ofFhLuopnpveT52lBwYKhIyMnlRZ/hpKY8GUJO0RZg/m4fQNTw26Kfe
zuABxyB8toWuHVrY4bKX7Biac7iktPXGWZbxIcS5Akrzt2RvJfjwRurkd6bpW9noUTMC/IchsLcb
Z5cqqheH0a2hVwvdgfAA9UCwn1cpx5w0OtX8TTq5l5YwyhXzRAwYXT/nyPnrDeqhUerTAntNeXWc
kbLO2aT6X+Oiack64kLduxxIk8eoq5nyo5HNBXdzWP0crY4embXTVbEjRJYAJ4FjSoEAbfKeurW/
GDbokc8m3DrAggquWsQP6wEX5UGRGYOuHt3sggRP2jw6luy6LkBAQ58Z10/mHga8iVLdQYqxr5YB
hb9lhnptkeStoU45eUsHhu3X2pyeh6b/wdAIh42sx+tKMP3GmArzO4G2VebokuEUgb9cfg7Doe7o
8meo/Veafsuk5jyb6Dy6MrN3TSDSc4SjCn9AQWuV9Bj2uhPMTCxqmzioxanWi/k2Fmct/4Vu75/E
234K0pOZzV+YC6efNOuVJydypSdUIAhKuPhN6AEc80hho9MOXxIoRhKOhPO6t8hm05sshzUwB68J
1tcFT+rKoGK9d9WLCmDgYvThRzWU+ptJWxuhsuMJLSSdwyDxYaXHrhzZ9aaBlHEpFH+3jSI2TJjG
z0xMryRg1IytlohEq70yCoW/vb4Ka1AB3dd5T8H415pdEI5WymfIjdE9saxhaMgvRhypJ2HMLpeL
jo5MHvkUm+NeYZXyViyNjhv+wAK10ytjJIK+CE8gHSjAZVxsWX30TSOgF6wMaBtOCa19a0KzBmpo
Gxv3YPljFScX/EHNtrEz75vq00RqilY1SH224E+lwv4GN0LnY0Y0WCoY4ge07L9/VqYlhDa51ZYt
PsaDdiSybTngOEaH3TOMZ6nOANkAvQQ+rMC4/fdQDN2EpTgb049sYBNPhNdqzk5fwhyGzNQd1qBK
Q++z5WLXMKx2NVoQQedsMyWiWFnY1kNrN0+FylX/+wlNPaV41J4CMf2J8tK8JRgv+zXwj55NdGyN
6TufeeXr/pfn3VYEQDLlGuFB2ILGQz+XZ6IFjppbd0/fL8xYO39M+80hV/g4GUpCJcPBeLCr769a
Fh6gkQTn9bDm3xR2/GuMZ3PfioV+FC+PajeVZt7NtBCfrIfWYJlg9nJab1Vd39/KwroZeE4PKy9G
WcBEJbpOP2jCX22mVbr3+CZfRJP4Ubk24WVL0LWYVYVhWGqwd+I31esv/e8pfd92OjXdKAhE9usj
63MaA/sxDgikRqgoqMMnqo6wbByYlO1E5HP8pyc56zAN+jIpVVHLg3RDIemqys5asitWfFhVZc81
KZXH9ZYVGr+jqhpw9LUjhkG98uqFidUbxltNONAhjif30lvVXzmpFf56az2Yoq1qb/0SSznhW5J4
RGfCGpCU+gekw8scjJrvmGH/MLTHUI/azTUZtQIj6i+o9NlQaGWF0zLcBCFt/PV+nvtRDbAKjrSt
xZRMT1FfI0FF376+vusrzWeTXayGEBF3AzZeS6v3U+BaBn53AwXRchiMkBlFm5govZDB4BoOWi+q
NB1cP66F9VANWBU01KVenkDUFsSJEJNa0QvP5yWIGsALzCtCr0K+8Vmm4WtaRK9KG+0dXdMOPb1w
H/kt/styYfosi0+dIr6ye/pwpENwoiqjcVh+Ngqd/hi4PYMfdzzQYojfasJWWDyaOzmhqOlSc66x
7tAe6nhx7kxFk70B+WuzppHEAVp6J/mKl3d6FjHQeXLAbhi2/VKK/LmYEQ2UfajgbgC0rgcCVliX
bbulDayNiXFleqNfDXX8a3Hg0zcbXqMWI6pFqX7oBjgCtWbTWC7XTyUJUQE5R11PCx+e3dTog18S
2NSCSmfBwEflnGT0HkSGg/A9eYbceOrEPJ1ieJZcbIsc/TwJ60GfPsVs2CH3YvjVl8NQhWyzk4qw
HzOSuQeWHMvpUtm4agGrQOL6Hmd+iZ5G2NQXcGhLz/Yy5IQ8pYiJGj06r/FBZFwiy4lGX7gdmzei
rZHU2edvQpalZfDZ6449R13QV1OH4LXpwBkw+RgRE8ew35YYm27qrUMb5x8uAmV14eHpGmPY3kiy
d2KGbnSYamuOr9ikq2vBh/zaYLs6py3SlEaq8krPRfcMGqqb3C0vVQQuj5wg1V90dJeyI8S51Wit
IDm1I05VQ69bekTaGO3wG7jYK4gAZ1NDR9KqFGfZ41e/G6/T0T/YKwPISRH8O7XxdzWBTwEvnjwl
bQh6qp6Jdu5G/vScl81XC6M4l03pvnVOebEEwQU2W6RQV3tfs3X10CKA9AYXWBQxMKlX95mO1tRy
fFWIdluMeFWTtle/8G7cebkSem8og5X0HkM4XMjtrtE8QtXsTki2eqREBnq55WbBJfqq0SKzqYDU
8j4No31cnjGg3WiqI8Ro8A+0yqAvqScvXG5Q2zWtIpk5NbbveFKT9rFLkbTFyxVfX9LxcmozFNEO
XvesDU8pVJ4B1MW5Lpirsz1aOlt8SjLnl2PLP1PjNv76fnRZJg89vCxam0l0BLHYHZKGt0BD3tIE
KJPXdzESNUOYpTk1JV9iaKnjlx8XJsAQ9TLqr3waSVoBKH/SVNweCB6yy/ebJey4OMF6LY9zMOzH
IT2FqRMczUZ0wZ5kiH43AYUgFWuZXc8VcmdMvuf1q8ZtGQsycNS0ftiojaKomzrNq5Ns9dNarqyH
chnThXn8YXTLJ9uNIRr37YtEYoZzv6ABSjzEI84DfWPmXXsoEH4FzGVg/BXT0VaZIq7lipG5uDEZ
aWQUg9s181z0wmCkOvl2Zidoy0iIFJWVYpgEUkms2p8ElyKWNnBaJhPEpUYYrMA5GUMIJmx6Dkrx
MY118qSWhJ44ExGCoe6a9HAnokXC/rACrxxpi58qfdAbGbfVz0KxiZdv6STVVXrqOg11lS2HHZZe
FIwOcaxpFMTPrUFdyYwC/TbWuTk9EB2yBp2th5V5v0gWls+oq8W/MyHQEuh952P9nG5V5uTHdRH+
XlDV1AWwlKEXWdfTEVifog3I6oZ6+v48D6abE57h4vnWBiKelzoFOOEfpcUxpTSqfnWXAwLE4mL3
Sn8fBCKzdWn45rCVFsIy1Cb6nUBS/hwJN6TSpPGd+Ey4t3ZMwVWXDlzsZe0DsNrDMlq+VEqzvwrr
oDZ1ehO1qZMEiWUpzzLr2TVsIAUEup/qZLSegwBxAGvcPWLCRnhJlR1Elmu3EOsUflpX/winjriT
8LPi5HjpAUnkblrvswypv8m8Z9clwDlSuqzejIzPF1P6YzRkd1yTDlLm0odxW0zuF5qw8EUthpjc
HYn8MMAN6gCo6XJgv5tQibQroEDrPJGtVS3MBnugRYl4AEZ5orjX9T4XyOB1TAgilZH5upZvEfBW
NuMU1oAKDgnLSOWgZ1rftjrO0KJbtAXZ1sv6lK8h4EuoIHa9BXcaOdpn7qgk/iwlTAiiRyWr+rgG
baiUlXsjqRFnG/0Q7Uyo01jAGVD0Ba3yf+6s6fBoftynAEDWlctc7qkVk0sQxo6HWHJD24QhpRkh
zWIkiHQlk6Dq18p7QsA0BuTL29brugSthy623O1YMQCLJwEwDmLCsbU0+1STDvUdLFvaNFLsvEY6
gmfztTZ/4+hpdz2Jll5MzPUTRD/12qfp1oypsSHGpht9BtJsLsao4/pr1keAGufIGU+dhi1rU0HH
40JbBScRM3obyzRZIglfVDDTZy1OjLvdij9RzAjhMBhLahpbjDsaYhz6hJMtfDZKG3CMTtD4Zqs9
D2IMfGNCUL8GucJp6o5sNYhwHPJEZX4ojSN9ocdafMQmVqre7OddVJGIji+ONHEFyLU9FI+chsd+
Jk7srM6BSW2nM5VYlq92GOp9iDYIz1/VIVuCzzNPCHkcN5w8K80qjxTymtZTlb13I85h4qjsu2ai
NdNGt+A62VnATuCxOIEHkzaC2WJ+xQsCr2W0cMQm+oQQOL6ty4NRRr/XNy+qaf22kRHuKUTdu5J+
1qlk8GlRDLdZe2Yq/w7Mhh1EWN1NTTHumvZ3PANSWVimEy15M+u5QK9PuNAyca4AhoAIpA9nDQVd
rv59pezZiThP2pDh4Yrrc6EGr/ryagP33RKHcLPiUCyZ5F/EL9YXS3WzvR6h3OXDATFnua6tBzJJ
603bJPGxTa3uNY31xxyVnb8gx+8wffaaFHc7wUn7/f6MNQLp3IKvSHjY3hQRrNcFNh/FAPG0Fu1o
YZO52XMVoSrP3mWHY2io5nmTKv07GWrJq1AHvl0dt9qAjaBIpYebRHmE0e9oeaoVg44TcVxnHBDq
zZgzxSOUlPCjmdJUh2RPJID5MtoSZ5UIr7JvEsYdpvMepsMDBcv8HCWml4du/ItFo5Pqy7oJjvTE
ocuTq1uzRKOI2mj6aakiozEXF2dg4NtRN1LPNobsPTQmdPrvVLfih46BCpMKkzKlPrhWatLLd+rL
aNVvqu7K2wx48YAj7EOv8g89dr1uIUYqCDBJcJ2JOwqZqTdLPbleaJ1KcPXUm0e8rG3rAocbA0o9
3YStQEN6DQvyVcZhpOmtELCWUwqD9Mz3NfveRnAW2CkJPWjIT1zyzAGjSP9zRodw0IRInsC7ovQL
JMYjbhVdHZ10rLcZDIKbk7S0ykz7Prqtfe8T4ksVGahfeWTg/hjyS0Pd+9K+9tkYApOpirtdJtu0
hVSjvYxdKEH/VfLa9yzB639schuuK537p9yKADpovBVVNKu3oLIREDo9Gj3ID16oKT8UtYdaEn5G
KjHsusCXk4PjOUTI/49WGYhj5FgFf20UwPXiIAqmcsWUhSVoARvVfpC+5IVpPqOesZ4bmYN1GsFG
FMv1C0XrKXAsZgRO9VtWcfzmuKlzLxPjgCg6fksIBfw/rs5ruW1l26JfhCqkRnhljgqULNl6QVmy
jQw0cvj6O9D0Ob51Xlik7O0tiURjhTnHpKqjROMmyG4vEm/gOZdlufihXhWetKCBeg0Ie/5QGE68
riSzNt8ucL8gOgrJX/p/J62OER6jMuEKM7k6fj1/dqC9Mut3FnW3skN1NMove+FfU3fA0GGZculn
6DW0rljDMHMf5ATYmDkdc3yq5mjCRqYvZ8DMOoistmMVDybSwo4k+77tdqGItJvP1arqnTasP/zJ
t24NYIytz45tq15mZtHAPWXLB9DJ38d+/k64zFOVV9OV60K8jrP/mUxpfe1SgjknyNN7p/Z483BS
nCfUwge7TQoywoiyFv30iqQkZ2tNZ4T3dcEIxSzAw+zSxGOzdcICu8zcl/u6/1aPmbyALzjDk6n3
6TIOmsQXRwL3ngzHUx5q2UOMvqIftf6hJiFDgNQ/cPdm6ScYvos4eg0SkT+nmfVdDMQzBrMbHnXN
nd69iL2Tx9Y5MKd6rUJBA7s1L4iAwa1q/cFOLHM1BxNqODHxHxHpYrZbdjLo9KP9MPTZypub33zD
3jMGynxfRWm5jQWSV3WAh66pf7KhdeFSO9ChmQojBdZBd2dmXh15YxgyTnl6mbEJkcTZolZu5MK9
N8udyfztkJtayXy6aVCLoJoFCByfOAwrQBHELFMKjYwMHhOR5HRn2FI7FDtOHVvv6I1xoy6FYu/F
zmPdoANe0odL2R+ypu2f5jQHaNyxT6Gtcte1llVHc0jY7GTWQxdFZ2umxlafC8MBSxwsozsgt9t6
FuJsMM5G6Bzdwuh34iTmvtSDYm/yy8O/B54GQnW8zk3xpymn8iznoj7MAZkwZjG92a2VPRdgYnYG
dB7wO/Z5DIlnKOD42KHJ7SEAJ9kFOeoWy362pJuih4JuF1v2TwqL+qISO9UzzUl6Fg26uXYJzNsk
GcZGf7GVI7rFD60/8t/OBl1fFIC+jeQ8P9jtxdbeoextvVmaV1UIO26PBY+5s7k0bdbSjnpjmkAC
Zh6ku8X8rTEpz+5Hhy34pYbQ59idhO8eUwSiYkx2abn+Ww0snaY6dPh7mSdX7Btb0kLIBx/bAaFL
sGSTNkLbDyNciHqYCQ2NAQGNiVaSZm813gkLT5f51TvQVusEn+vJaoGbK/D3sEDCc8OsUbWPHqEN
uDw9JEQPAyD1ba/nwVqFZ9VlN2yNNurWA31NsxvMQd+prsIq3XI3dyJBSUn2qdYVCe02m0Umo/fE
tzElB5Rr5Hc3+V+KBG81QMZynUJydh9sP3grPRsuvu4m+xobWgzqe6uTtgZkcIzOCE3+PpBcEbNV
CT+LIoVUCe3tqcCvghehT2FHUh/EOTPsgoXRRlSobFVtTBPDvEGCwodFf0gHXIw+MYPsQHrucG12
iyMHdDCIfXW/HfP6F1L9nugiQtDjxg723ZJdLuoObXUNuyDpiM/OAwq6zaCVEQdr6a3NwqofM9Ag
LDIestTzLwhQuc+ZMkmarVeiXCCQoaGC4cCum7I/hN14aTVxYYVA2W31t7ByX2tE4/DxvEuv0olp
jwVyTudgV1+p7QLJ9Es8oZyaBnL4EfVKTi+rOwIOQW+OID2eo2FkT1f3z9R+72pm4OC7PdhD/+Ih
Bhp4d58s6Q231NT2s+vrbxTxSy7QQM/qdyBIlweMssSAGSTsOZ61t7PEeCXB1jzZS/lWF+WBuMly
W82YNwwzfiHGpTpWLS5UbErt/Rrg08PZrlvOWv2LVmoTTTKZv+/jAnMsv2dxTx09FiNg37kAqIjM
xmyd4a2ooifJYvdkliksSMq8bZDobDJkjLdwLs+Zm/3s3QVwWeXLJrMLjrFogGaZ9S1p2/gprDE/
LS2ozBj6tUwYVtpQw6b1sANXmsYW1aERD7QwPjFvMJ6NVudrsr76DjZmWHNrVej1pdceHSj/9ViL
F7y9KDZjazV2xRI31Xz6BfkBNfaLpteHdQK4ggWqHK6N5TEeIk73AK2TdQNha+xGgg8glp8RlY9h
sCLxw/KdZvN3xq12Nc2zdZri0XoIE+vJbuPmlBqJt61sOgMYb4hzl3J3rroLo2LrWxVozkOSPaM4
7lZ5m2lPGdE151pDiGtIrDyFJInGJJfwwUnDjeeIb63hzT3Wj+LFyM10E7l9/D11abIBBnonr8Xp
O4EAjVxZru/DpChHCy48hlVmTepfUPoQm7MkPPo+++yo7xYXB66MeTC+WK7mr4amldcuFN4+rIrh
KApEIilpidGSmAkUB6lIjGu6NXBN29xXA1R7nlF+mEUe3+7/T4R4W7304aDC9z1HsCYeqb/Tbwsq
0SyLq6qUjTQDFzkW6abPNvGIeEHTsXKq7qYs6narWbrH9oZZphtrqPFoyzbqZdPZj2mX/nJyQJ2e
qznXdm7aZ6SUf/xjtdH6tqTCzto3UzHtIRRhb7DfAUuDQliegIImcGK+tKmlXY3S8mfkEayF2siB
PEfHGH66S0+uLocwrzL4C8tgzioLbBap734rcv0DO6zzC/0LlCjhvbpTI3bIJqeHeze5zLNrMNgw
JYlRv6cWd2Bw3+dCj9YzyIpbno3HLqQ6E8HwXX06jShly0Qm416d2Wnb1JS2k7y/hDvKnFKCxy5H
fiCJYYffzquVBFu7w6SeesM7/2ZySpiX7ALOy1MUJz/JpmjXhF0Yu2jpzfW08x8p/NuV8EW5h7c5
Nw+2HdNTk47gF9G1pid9rKyYCZoz/kqkKc5IQ6OX1JfDiVs5wxntFhNJ/gU77Kb1Q/018WQgzn7d
xABOCmKKV9B9WXs6pEg7M1OLcV5ZorW+sbhFL+fofE1rR8BNw8bo6MuQZKlxhWjp/GZ892tvmI2z
YTOfUM/4FZLaEhefFacAExAUIf92xkNaSCxYEID0SoybSeRY/mtyMaJQof0iolu1klULSPma5O9V
keKQTbz8SU3fkhFVzqqx5xHbS95jJicuxSsa56CBeT1PrV6AuRcMnycm56Vmv3RgdLc1dlRErlrF
wGu4qUhZKcix7hCVH5JJYrEko4wViGud7WDMDxN2AUjq7GYd2nd1aUpZF4tWxcdHJ/oLzCh4ZNyC
h4uEDG44zrmxTKxrunH+9+lSi5K5oYiTXgwqcsksRWHDxxzW+BofGPGnUnbtKk7G34PDyaO6Z2pF
b0VvVe271CD1FIvPJvJfAGpZX/ErgiXxy8MsFZNiIMzE2XupsF8c+B5ngtDgRi8dMRTicoeK3Mfj
hpkbuwZSVbWDA8d0NBL5G+tn/arrxppdkvesXnG7mYE2AMdTL0nYjHYArPQtIrge+DbDH2BEzTPW
EXEQDmPpe6ok5FUHIkxnAaRyCAv5z71NPWPHjh1AHYijDvmrqaNHNaOiomwv3SDvX1JfTxFRrduu
J4/B0dzzvwcnlSjkm+qdsjriB+aV+sNO/ynmH6pw0YsQPLqvJTiF7OCkOlT80fG5RgmqWlWQeHhk
qdM3JhTmSxGQiZX2afEiy55hPB8EonjJI16rlde/hzhtNlkE+F/o1GtQeFedbsbfZQXyoNExpRPk
Zz+OjSnwL8RfeP2MA7U2qCjL2get1wc7DYMhncnyXgNtjmB7ROY2cvTHFJzjuz54zRGA4ga59oRu
2oN21Y71UxKN7WMfP/37ivryPGCVKkdujEz2+40Vs0erDVoONiKImi1hH5yh03e29O2DjzZrk4oW
RISLIMDCx7OB8wPlsUwgynWDkT8az+xSG74Xyu16eVa7Vf7ovKSF7V4LJIEDUI1NgfEYxQvKY4Zk
9jXSgNskjjN/lA71cSia4GRpgQE9Gb2AUkiQN5NyS8jyivmN21YHg8774Mdu/YxDutiNeZhs+Kgh
YknCdj8vIepdF1I3RAFYpeVjXZeRvXEikrGZEoqXxuYzU9nhp/9NXSo2USTGjkM8RKfeRw9akZfP
npDrUkBEV3fM1mPDW7rg5YgZwZc5JFdt8NtnQyurt2wBeDAHGxsmAbawxIsUTPOA9AD5cnTBIr4c
JevD3ruYae5daIU8AuH/8zKW0GOJCzDWsJcI1VGXeEtWzVFN8yt+6hMMqQdQZvWlSUZ5QeQ/D8m+
JEgSRWaGQV0beNOjKDOYp3bNo2rcXH/sf7qlTinf+g+j1eEMXw6bbjl8Ogc1bN9I1meBA3K1cvCq
itJlhSmSGx4uCKIEOqpXThWA8wzP6qhq1D+xPGSMAPGywZlUf0ACJhAEto+/R4vjidlCu2nLIuGf
BWa7KTBFcmqTcdx7AYZ3UWAf89o3z+yWqFVsW3Vp3WACMwhKZvTgdZBuxwZIrDN3l1Qw9MlctnMz
UytKCxaWRk+b3zRd8lCyu8TdiTcYNhBlF6CJ6NEMclq+qIGCje7z3xg8i+cfZfujsvkNqoxWfZIf
qJTGc5aI9hp0AWO4FCkZwwGytWqdQmJq38KIUVLYPyRjmb/qpo4QIoZUTrcH918Yj3GsJ7cKpYif
T89dMmUHwp9Yf8cmqjbarmvpNsnJCJ1q64eN+Wib/Xs0JDhe8l5euzx9cVyC1fPgliyLHOaI1WPx
iDja50dmBoDC+3zXTC1lUgn3+jK7P1oTMZdoyXyKRMLvVljVTxfHex2ZDtNZ3fw2JsjjLbPBaS7L
b8s4sXTD8ZX1YL+eGuMThQh6EXVQjUiERkTrJKdw7UbXqnuhvoLVONvHpA9+E08X3zvMgDAdIHao
8kNuLkrxFZLyuhB27Ovc9oDfUtYJ2uRhImMbWjjIF7w2iff2XIV8K/bL34KLvVneLIiO5a9xu213
Rc32HATneL0f+IXhps9jMsujSQTeKsjK7GgvDAM1s5aYrNd5kcZr9TVz+ZGnmbXnYAhvpyb4Wo6h
LNImaujFuO9zxNato++TuruH0anGk1o/xzYlCcLUEccN6P1vRshQAhwLxA4XtHtl5p9ZqUHI7xh2
BehEVWzqPBP9WuVxu7WXrmluIvOsnmVZN7OtIv6wYrty6evmElvtoTUc3ilDxMahRxpdZPIxWPYz
asbC3/TYwieEUkEDDdiVm+lDXsoX9bkzAbOvwnDoVtkS/UVjeeBKGOiweBVEHdEeEgiqEoGEgVfu
03h+0926fNCtBndPKSVi8jQDR5ay0DBYWyRgYFeB0rO42DHVM2nhFw4sf09yiIO7VNoHr9CpGnvx
UFbufEOTsJXmdIVsHK/hpMj3Gn8/GeY5YvkgB5zgFhOBfMg11EPsGAZ0u9na/PtahBPZtaeN2lKk
R93liNVnePJGoCdnOMb5ppk1JhxBnRDEFifYv/kD9dIPGJJQEykFnw+5mHMAD0cvTjg6YQ8tDx6r
pPsz9dKx8h8gFPz9v68HkZOuk1nL9lOLiR3HcrCnujtRiwcnG6DUGe4zXQDpBFcyLeV6EumH3njt
g7qylleCwLyza3X3rdOE2OjsSJ8TXwNgq41RChd+Dq/YocIDNMjXdhJFtAkiBMsz7pS4R5fvsCi7
sKYhCHYJWmqImFkboAjxwixnYG8ODHB7eQhZoiK95P+4H7DZ75TwkPRLE7Kxa1TbqrDr59E4NUFs
r9U/FaRsn8MmRYDoho/uSMQI72c8Zd0bpgB59grvoLoP13uxk14Sv0d+ahtYZ+Fm4ZPTdtEFybO9
ktLuoQkFCf41AsukhfCgqTsYNWn6q09AKAO4ETBgYTwva5A4xKICvGM4dozVz9LA/xrBNl9NohoO
0DILJpA8FKVvnHrG6bk33tQxAojmlqB5juF1Xu/R2qGVQm6Iy3Dn6noRrGovJkLIRM0q6V5apmrt
a5z6MfmiFK3hBEYh8Y21SmnWfHwwks/FhCL1Kq1+H0bSA+N8Dc3af1W5UHaq/+mWgK+WpJRjUPeI
te2iPSSOne6FGXu31h3s9DrblLLjKOXVtDUJ5sJwP0YZvkN9flQfYq31H5EMpatxuAZROn33isI8
JjMm0CF09R98V2/od37VxNr/jyTw/ilJnAH/hU20WsQguYun71Oc/VZvpVOVzFUzuznoceA8akLP
YP5V3gn0t1gzOJjO7GBwI25AUJTPRVkvHCIDL+XQEYVGXUNkR/VJDHLxsx9emQ4an5jkaZ5TJ2VG
lMwPIo+A0NKOPZCtEhzUtaVbWAe8hiQs9VIslTtksecpMIHIkIiyso0hehxzEjhXPSky54xbdqXV
7j6CJb6CkMUdM5O/licNiIknTpN45XZpdWjIPV2TLbTEwRK9V8bxsdFD7bf35RGfnjSD9nv5mkB5
s3JsEb+gZT6k3COebUCaHPpyiTUgpSGouQDVW9lZxDQktv2HCq8A1/I7BBO0Kp6CiNn4OotHShLQ
BpvSib5GNxc/gqLgHgciAHJGv78H4zUif6wcA/dyy2/akx37Iy/dxVUKD8bCUWVEz/M8sJMGZ4wh
ShuuZrBIkMIBliCbmhM6vhiox8jAJo9Q0mulOCWD252kX+FeAizjm3yTlUhOUVFVb4HZIlLAS8ou
JL02XHePQgYBa3HrN+dCd4hLF4vXsgbMTMPFEh5xOdnJkU7Ke8BMp2+Elha3Hhdjt+gN1M1VzTUk
BKOtAX6It1+rj7M9PGtk/nT3bgaiU5Ul+kdgWtpjo1mPmpH6W9Or2cnRmWXl1P+U+VSYzEPa4ueQ
iyXzRxfljfPBvFfhLtCIi+EIMuSCX6FM3kKcKafIYkZICdY+I0Mslot//klGUrHKbVZvcRz8iTAx
vwTjsqNwuCUrGQ99hRJIz/jgrro2YsFryD6bUPsx8rbeS8+ftoMDq25edNTUy3hAuPvYolyTLOG8
Bky9n+7tkt0n05PHnjlEAjXZK/ikzn4OWc16kWVtyQTjECoDBEcljMWW/G2EqKyQNMP0CQ9fJz6t
VcUZthq8fnrv21DuIa3ijW9Hc61uQySq/r0h/btJucjI9Ki5ahUjWq2Lhp2hwQ5bmV7on+9HOIyh
+C4MhieMb24Co59W4XUiHX43hCTLqHEFADH36llYSZbhhdqaIQb98FMp9neVsZOXR18DAmxEYFnY
AKZ7J44jNAv2r37q2lNOwunKB4wnWceQN2LHYkdyMm08OM8nuENYTVmUPdw/ziAM4v2comwqEk+8
1QNaO1ePpoNqenJO/VXZYdMuSNEoSaN9w4GRrqM4tZ5TjZwcJLgkBJGLZSwVR9UCc3NQey+Zt3Sk
UJw2RZUY68RruiNtg7PyPR1iduFj6Qyf720C3xL5ekz8n9C3hE/RT3WyJnUqTwxUECCiMHka5ijY
ZJC0iO2Z3RPyNQ4+DaWA0+NHq5Wiq8qBO88FzjndZ2TvOqK54SP1HgMSNyw0U729JLu33Uy6rWRH
4AEYgaGUWN9IQXiK6HbhR7gkm+TDgp9yQcch8WLipN4OjM72viSk5C4F76t+q+llu6vnRr8ly4/L
Xjuv0SezB03di1ltKg/nKfaMs2ir9KJDwALYGhyEYX21c1RhyRvxdjMB6C96RI9286L0ScZGTdhE
hCmWpBxLlt4lmbrsGsStTg+eyo+YxIzMK8gijYYP9WMuRv5HEnR2aVtN6/t7yzrEljMy66hnFLzM
d9uJ3tuTpFUEsffdb+38e6IXB9cmL6oKOn1z/w3d1d+2n4Ef8zSMinaHzE9jFjUqXY5Z1Gu1TDKX
jZJ69j8v/ZbvnMDSDwCRoH48keBfNq1iq3Z4WUR+kmszrfqnkNYWGTpZk8ewH6rrSNtInp9ZAe/w
ND4GvKdaHIlH0yHWeSn4nZQ4st6fsLoUgdzmQDc2Ykk1dZcHmXTvTVVhD7cIt8avUJxY0qwZI+IT
wMdxL9H+54Y8SkAV267V651rZN2+L2JxvP9G7neJsaGWWH6P1ArPnaizM170q6aN6Ws4xTdg19P7
MMivnG2wH/Uv5bKSqIZgcecSNmNjwVPyILDq7lMw41+GVENa8CIZCu0gxEia/VACj3/uD7bY6b4i
jq1IuvpeLc6LQ2uwHIRD1pOSFOvIT+D3YMIZ/Kxby1nYaI1vqgFO/OrgCtgZsCceVfi63Qp/XZQu
XYOsns0gSS7k7xGLHMuSOBqADY2NRUWVfYZFYi3Ae4BRZhlZbJgxJEuv/jTTqgSD2rGZs/1mU87p
TDHWuXy8NA9lRX0c5izf9wIHl+uBIc5MZMbLAsp0EJg6FtVrUloarjcgOqCJCQcr7RuU5PZh6pgN
NNRuBRFxSZpjFNZTILvL+X8f1cvQ2wq9p34jtO8yiYbMCPlTk0F+C2xdXIaFTT6wz/07O4trlkCd
nEGgVDERuJxda6XRtvOAwHnNsY7jyNs2u4V4wdbhb/LMGnZrzRvJcB5F/pWQjV2DLm3LRn+wcJSD
lAuZmGl11W7UXBJ2wTbgrsSyGtH3Sg0m+/nqoQ5Ir0wZUU1VPjr9IaN9X5SfLOLWTMq3Rc/916jk
raws81o52Q9ibeQP9mgoehzUf02DfjTNKF5dr73R/uof/nxF677ItgDfqvuok3TNjUMuzYavMsC3
GxadfM/HhqvaKPxDWhjB+X5yIVj8Hqfzk6NRejHuACtlaue2gykN/ABl2pjvRwpN52QNZIfQpyob
T99jxhknM1/3KSf4rrHYsNulbhKZimeAxe0fV+uuvminZxJHCfWbom/RMBkn9O3ptdAW34dRg9pc
RuxV79j0F+MPuxjxn/slY7gc3fJqhmiOPk2AzHbSZjtgiVo7y0WtOeO0n5muYJrmZdrkF8DIuNDB
01xGDPNrm10li2W2kQ6ozSc9gCBAZDf/5tJ5dMs99btbz8Siuh6Mm4qgzG6Ov9hRAhD575dANZ0H
+Jqo3OqcfJBgYH5VEZlK7tbx3n9EkISSni1w5kJZVjuFZEaDwKatsBmty95HEMcCuIFAUoDZw/gn
tdq7NFH8x+eAf50DMtVqDBQlavfXMs3I5A3Dk7r6k2GhhvREChi1+9qgLT7dLxBEPSjtabvAAJ7m
MnNf1UAEJgXBbPHLEHFWGiS7EGnXMD0XOgz8MR72c2vHT5qrB4/3rfVoJ+KgLBIzNR8QQ9smiEdn
L1no4c7R6uQ+HvCWGcH/DApoQ57v88rIcr0jMoRHex6CZ/XA33f3FSFQYIYH7Glqr9bzuV8pSx/X
TrzKAd+c/PyPWiQ3PbfnGnt41fN5GYr2BASe7dI41NtqOT7T2HiJ9DI9eElSwB0llrZop6MqN2w8
CXB2UWIGCTE5hc85UNBmZ1RR4OWG+n5LViN99cAnrSI/mqJQlRuClDMuSjZt98n2qA1PfQi1C0uy
GBYjgo5KHYf+uFW2u3VP68f6pfskHPpNJ/F5ttP+ko15Q/7osIesuLpLf5yCO3GPR3+ShGBCMXhj
S4fXaVkb4lWzAJKVbHaWfWI4u+2q0fF84QL7XkROfx0qZLdaSeqw3WiUIIC1AQ6M04hsPI62+vKe
qYcmpdZklg4ZZ/m8B5oVPwGnjZiEsbUCEMXaKbCSVcYmm3GGJi9acOSIck8YQd2TeqYefGP8+9Lw
NZjky5+qr8mSQF9XNv6mqKMMyzsM69N9VuX2oH1tvSAla7mwkJFh7i7wNBPP6ZwSGZ1naeP3GNh3
Ji2CHWtyjX1jeAnkbBRW9x2QyDOk9a4BZSfRv/Ae3psELcuqhyJrL+psy9wNYjiSU0ySUYuW8q8P
oA/GKbrl+9M2oaloYc1s+kg7iA6Q0L8H6DQ06DrWFCvvK24vLv5EOpHR8j7g8XMchEb8gcCkOzZt
RrRvIIwNXJ2x3BfuUZivvtlPn5yOSZhwJ2AiR8tlkBLn6+mudNvk6pJMsqF4nT6tYeM048+QW+tB
KSr+rbVmF2lI7CP3D1rAzbrPdY1Wq39viNSY0a3dGsrOlzrKCZhN/MO9/nTIGcI035MnvmhirbJ5
KUPu6eniycsBMNwbDIKOcB0sIlo/dLVt1cHdGMzuuTYH/HE6HY1foogNGBau5t5K9hKYvVrJ9jbv
SJeS2jWXCaNZZtbb2TTDc2xj3lLPxuXlxDj1EPnWQX0d739AXCc3fzLKLWOPUmpgCAL9RZZmc1El
fJkzw3aKZnOvbZNyrgjVwRjPf+HiwfP/YwlexttGftTyfiu9PEXKyTxNiboLm4VDMmPv492hdofO
CoYEfWNSOh/3qyPzsZOSk6AuLnWZJbZFhnMWsyrhV36gSGe4zSRnXaSDdaFCvuaxU7MlHZnEkeMn
rk7y3UDCgXkb7XAID9YDEP2vBzNBQWaB6I/xVP/G3DDtlMkWqwNgh6V46K0yWav9u4yF/xiT58Ey
20zXuhQvEOZjHLVoTVVsSQtt50LO/AMzri4EeAN2G3GqdtBpm7dpjzzIJAcc0x49CJNEcuTANamZ
neNln9it5NFmD7In3ila31uoxiW40ArG1ZgN03fO5HffY6OZaTNZcBkpNnqfO5vZjfipjUUddb8P
oJ9+UaWmuu3gDaXopiBxLJJ31YZR7RuDSfSEa9QDa3VY6E5t1M8yNt8wkqfHZq7M4zBiWAvDpnhU
IxmEYhXV+3S1wMl9WDYqK63wopeeLeIuqUUPAmHRduQjRle36V9zHzC8b9MF9k31FAqiKnlvmmvg
RSTkpBUMpdQttyiCmrXQ+pIIc8CcBMIi0MNyAlWv88bpe0I+5/LOrDieWRV2HsGZTUS4p9Efm6yf
PkIz+vITP79YRXofG/+bDIu2Z6jmBBVRrHi2aLhn2N+vCMMO1dhHVxhWyP7Z4K7rsZDvQDwBV+L6
2Y8upF4cUai6dBsfCHwmr5lJU08T7veldwy1Sj6l9ggfu8CT79ftjNoHv9Xf9pdBwE7TjX4/CzRw
VB9sBr16VeRJ+1rk5sZIDHnC55E/lRnt+b2Gm/KZN5HVZmH51d6ZbLkJmvRnSeAtHEAtf7Idi3ct
bikUPY184YZq3AUtcBPwJChIGFWoC8lOymozWgUxaRggXtu8ISCdxQwYD0YYYTX8qixwEGoWKHXn
e5XQBaEQmIsdusG1Br3g0hjIeEOz63fCQemhXpatYSOGSlZtTGmvlrJzVrrPSx696sPR+WCWNI0H
dZ+fUzjOLE3RLdC5GwRFZItOto3yccOpC3EM6QjhEf2urTpIDpUgkboJk4u96Plyu+kOxsxKb2OE
GyWqGyrR4RcorUszjQgDljl7bEqigIoPzdfKQ7WcOjAG3asSAkfLcaR1MBDxd/5UX/cv8IZqGLfo
Bh0sA4vrn14gWxeeOFk5yiT1CyVJrMGjXB9s5Dh/K+wpfDFD0NhRhp+ziibtOsUtQqSWtNCr644u
XKaGzgHe/laSrHZR+3O1Tq/KqV279BpgNvG8NB7QaaSM/dGUNgZEkQkwXQZIruVbV+tBdZKmbvOu
F+6rE8XNRc+7iOVGidHcH9td6TjjrZx0Sa5YKH+Mwvr77P610Y52kWkKQLvzdC4oqtzEx2GGYISN
0gcXfbgBeumehxHxTKiH3++F3VgWzZL9Nm4ibhUXshD6bRyxf2iWtYRHRss+4bBbj5A/mbYt2rbS
z621mlh4fThT1EQhKrzgnZyo7FuPJt+1c+87NhsALAIM8lA31lWQ+rcyqjx8WeTQ0OTkT3g+0SNr
Ev0txDeMFtJE4jhWr16a4FGXQGEYMJ5bnzUdoOxVUBLu5S8Cgz6qgxPv315jSH/VGEIAxmhBtEhE
i/99kLH392WIPmeH5MHc6MyVCVEjEql3YeCpGwrWyXHLwLBY+9jPtlUKKQu/+ewe3BCtpDLMeIA4
OQRccLu1c8MvW+f6i9pbJCGme9Qjm86ADLtkK16bsnP1DTPuJYzcxuhlddHLbIb+6m6Kb0w0lOPE
cC2xANLm3gvC34Gpa0xBlfvYGofa7a5Qy0c3sfZaRupaVvTLKgCG377CI7SeFqHZUPn+ndtR1vUL
hnvC1mRFk70wB+g90ls+IjZC4uDPA1hORlvqoVnMw5PpYBdY3LjMayvcuG24vY+GqGFPYM0phMdE
4FixkNmql55opsObFaPUVHJ1JGmrygbVce8l3Gio9x5tK+/SUJ6rrvjwK+eqbsF9738iHhfHlrYI
a2e64/eKrnCMBtQGxBypwkjVQ+qZm3NfH0avX1lNu2rNHx6T/Q+fUdZ20jpx7PScPJcYtCCJK/WO
i4ZZjw+EbcbniGAX4sk0vKsbrvogu5Gbb8mQiVcpIZLsNE37p/RoSpP5ebDMM91G/iqn2b0IN/9y
6ja6shOPtpUnYEZabQ8AOluzOgoJiew5lMoFZRMQRlujkBIskpfrvJDNp6Z5jKyWV7VXoYjPkm7X
gfLEzh/QuPih9Y2zbFtKcVTKB/Yl8ZvFsGodanC7Gw9dJR3EeSYh5j4ZyniF3daE5Xe4w0KYADrK
uU/lQxLLMnZNHc97aLvfakaoHkoRXhMS19AUyvxY6rE8J/1cg8jof6qi0Xes5iwH8RVwEa7vJSjn
L0tqnClrApmdB8b/W5IRFx9pWIKt4AJTz/49mNjFSUbC2qQVk/XUQg9bkwno7eJFGNwYLOxx4I4M
u/5TVoq5Nb9ZM13w+GcIiulZgxtziD2d1KWmeNf7HnYo/fHFEgBg5twoz23sfhvq3jxlOdHtgUl3
g/T3B6Yjukzd+BVFTMTjhjWFRRDZ0SU6/oaj6qgtdE7s26RwVDEjOCAMqzCdeUOWbUuoM4JVrh3H
BbHGtkC/9VNZPnm+vVavciZNl8Aw5UGdO07BGNyuACrhS37gF76fK2ke1RBqtOq/tAD1sjvdPxsG
GjdlF60IWNi0ExOoceJS3vZ+l21CT2AcjaOKDGZN/iDcwd743BmPfU4kcehj3rnfZ1DDv/3r9Yn4
KatVbFe/eqRm+9rCkJab4e9qcbaqhygZ9ZNaQGK1R5oEQTOptW9j1ke7zgQG24pxOxiN96wjCmYq
IrO/wuVS11aa7/g/pB0z6oll8GNw9aNRNuDwmvhSQ4v/1o0/79s7HRFCOTvtnwb4uO4zttak1K5E
8iBXNibnsYnfVCEHaTw6uGQyrarB8XHsp4faRrBaMbqCYQHLLc/XanLH6cmAagnVpkf3B87mTs/a
W5GHoBQS7mJ5l231AQ3lQjARS5ehSCrzCDdwtsEetClaw9BOkSSoq63ytrbh/4jTQcLpHYztONbj
fkB7dg2D3L8SNc2mEtyTW5kVhps6PGcIQWjK0aOEZj4clVuDQ5OME4vBg0UJ4g/593qQ1je3kkct
NJ332HUvYWCJX9iZL0XTkctkups+TOrNmL//H1fvtdy20nVdXxGqkMMpcxIlUXKQT1C2td3IOV/9
N7rh9/Ff/8FmkbS9bZFA9+q15hwT6vTOxkf2pMt/U+SBWHFSn6GTfJnqg9Q87dRQMug6pHzYK2++
tnRwJ7L5TP/dqd3yS2Mx4WvH/sUkkQzfmOuvTZkuRXUUG3TVkK1C0UG7oB5Ud1wNqegJ76NIPxPL
VYESN8AIaEF1XM8QrsmVFpOufqpN00L9Jm3ZHHk2yuRKvIVJlAqfbB4hjP87mKBtgX8uLV4GO2j2
kUPW5nrJl+VyRDkKx0dK0mLHKu5uw1x6DohZlO1f9mB+3BLT0tg8QxAEpUMc3D3Tq+7kSUVxfhWW
B19ZCovdVGMHjTHKhFId4pAtT2rJTEc7G31zD4yUkrMx0d8ONfObxYLAGgVA7khYqgeOw9ANJgDF
ttm4N6PpLgbtp5OSK/9TL6e1Tl/Gt2M2SSsRfNahv1s/Gm0cEVl7CZny0dhfg6ozDmsZ5M5gUphK
ZafSkQFJ01zgogs67Y1Spt3+f2a5JGeTxkeTBV2xuJqTYT+rh9qZUXwbMNvVywFvV+661W1WJBKq
PPI0Eu9buFTYnTvEo6fCfql00z7+a0ioZxUWuY0xoylTnV41M9A5AdUTf5+SY06cbfZrxae5erL9
9/uyFNZF6OVnda1EKf/01iACpgGj04bIvm0rTd9rzd11MTVmyyYP7Y7muE4n7pt6lnZDg6eQAKNR
GsJn3UDp6FnWi3qwBlCtWRGGzvfYyMROy9yM6WH1DTUwqBvbSKLbEHfRbUztPxlILGPXZ3pz1fE1
bAPqrVcyLK13Nfbwa/Q5LCXX2s/KQ+kU5jXpZEQD/ThaJeY3J4q6L2kac2SZYvM9baf3XmoQaUMN
+1SMHGMIoY+2vgaMr2xFffXrKPC3eepDIPcR3hqVeEg/+J3xX/6eFI+iBb1emOHwfbRQis6Qt9Zn
6j06tcNmlO+tz/R0Nxrgi2G7JqTH3tYpKqJWojbpkHGITkKOIeZA8H0cPjWDY2/ILSPDXBP9rZ38
9xbSz7kzIwPS+P85bdUzh6BWykrUgibpSyLqh7eWcNQXJ67XV65V1FtOSvOMzIW9DvFHCp5UdQ6b
Ftv4bCLBUUeguuO+YYQS7tR1as8lZaf8PbfSmAotQ6au3YOkBofZoRBCOP6f3nnF1xZVNWekfmYa
Ov9nFDXcLWkh70OYHN1CZV8PGB/heSS0gpZqV6XLtyVAz45ArnroEfKIKCGm1KPbwdQVpTRTYXFo
JtRtniWYn8klwmutH526PNj1wcUtkIo3cSdanAhUbQ0pBFbLQFBJABOBYEnt461lF5cCdD9k3qXM
TxjvsNKyBdsAcs6WnbveikXB8gUbxTK/d6NTMTuXdG5IlPzGmXKGJelk+pN1WT8W0TMpoAKeD3kN
m9DoavOwCLv2N4ljO/em+o0fKGYS08YvlXzWBgRLuPnGEYZ5UCOcGUjMRurgbpYRWrsuQXDxp24G
5I9OTXyqPNiidySMRkmljAXWdeINxywnP7aNQfL/o8o12uTht8BpSN4mUw9xHmTOcDMn6bVAtkrj
uOdf1S6/mLvSUWqi6XtKNEI0Jed1BVjJDCYOcoraoSN2GtZX3APAZMr3hS1s3pVVp92HyXCOqefv
2SYlbwulrHrIE/wiLRz3s918b0tOfLZsdvnCJT9YHRGpcziZRBUh3OX8Q3L4GiIJt9ns5zvzf5OG
KI3K7ZJG3rGqTYyxtWND7q4nJjf9l8gyPrTEm17c0f1kDdvwy9Mbx0KGcxGhMC3RLUIT05suFvtC
OMWjom9xHbzhVQ1ja5knpZ6l9ZHZAM4o7OaDryPyi7SrmlXHsxNtE9KK1m4GOaynMhkdeCjAmMai
peAYF3jqaQ01jJmxVGeZVt89qVcB2YJoo6WKCdOntR2DooAN5lG+yhNf0fmEV4j5wFz2ZZy96iO2
hUt2EsFJjs06qTTPwhhgIhEzl+Yp6SVq2OJ7QXAzLf8GDKb84eo22TwC9HRtm+DW6W+ehYRjunrz
zXSxUa+UxUT7oTp3LT19sFbaVhXa5uwkL2VPv2Hs70UftZ+V2d51BmzfDR+Brp9s1aSy0tPqVDPV
Y5+lHzwlxrQLpVo/8WJ7YxTWU20JWjO2nVSAaM322cr90+Q7HPlE8rkqT8BwwRxI2ssqtw/q3z3p
m/epOceaFt3+sdbA4ow3bqHgGCzTG3VuSzQfoeqlUzJcag18dqYQFKeQambDI2+ct/69n5q3OQ7q
A82iae+YRNxqtM13PhLKz6rT0zMT3vFkJNm3UizuIyZpaG/2GdIv6oeQ243StjVD/4OeK9zdIfY/
8PEi/2ooT+fkrU3H5Wh0wHVNhttAZvxzuaA4MBL9yjAf1Hw/dQ/VCU7ggDF/2sbMd54WH5RA7FH8
ai5fQpVRG3qGhMd709cignwjkSi9UQ3Mc+GAYnAQuM+65W3gS36JDHdPaMPyFoW8VUkRkFgwnwMG
athum/gmWM9P/79n40SKwFhJ0lgX6Ywb8VT1mNGvSURYcebSaGv1wbvJEr2t3f4P094jrURS4LAa
HuzJw1MJyu+bbiK9qfFA/B4D/2AlsfbDK5L5rq7mYKaf3JccquYeMItruPZlxMq0QelUP/eO7mzr
sSR9XY2VF93GiCiVOp1BBygKU+ekWgbR5L1XqPe2g9n058VxxycPkNzY+b+sgr4e950tgnCXwsy+
Rg0c2krDgVeHKOz1/CtJC9/b0bv7w/RbnR/6knzrvJilnJCiF5GFZHA3DFe5/e7ZDI/8f8tW73Jx
kVZRb32DZIwuCau3thnabaKhX9eQq6vBH/6I/Dx6vxxstUSWmPZF1HSBPbNwgH+6FrgZUBRqeJmz
yzNwuWIgf/gUXKskBUqWg2a7G45aBHOqCip9J8ax/rCpWRhKfNH9rLmqJRONUkKsmj/so5+Bh45b
NfFTECr7KkIMi8+IWYmtPREGH6bbmebAYUi6emch4H8YttWhWy+NL8XcIxVHegw/rhIm6eHJZD/b
DU3rYnDSTTpmmA7oP2PQoInVZG9cEs4Zb3D7Mu9ImAmAN4CzznD7My8NjsDCV26jEHAVuFO/N3Nq
YdKOsSaxrSKzG76O1mK9+L0FTaNMse/wZ9aql5Q5Ugr50dTL3q+HC5Kzq2bHIUZ490Mtn6ptYcmU
pLo+LkC+MeBBwQprzgmWbVaHjsjBjW2753SuCKIwAnqA//MXOR6nw55mkpqX5YbxOQWlc+hD/64U
xHE5f8fo4b1GMd5cCVcY5o7zRzSv83l3ahHZ5N2XPhWyvx1LxClslqEx/hah8QDfWOTTt/KmrgtA
6s+V7xU7D1v2u6k1j0gM/6WJIyGS1GIUQx2Yh/w3reB++rHkI0jgP/kYHjq391jLy3sTkRBEh2cT
tCk4ht6oIcHLRbUP3LfRLF8dVYdBWCBGKZKrPuyXuAjvTGdjPAUWRpnYS4+ZrZ38t8VLNcDsU/s5
1SOWls5gZlumVgoySvviDP17nJnh2e96YGBOAjNb1Rl2ypmas0Z45US2RRVsPKkHo29DusAZ4aGp
WD4r/n9PduaN56gXn3M/OyTYcfy2xJz/Bn3uNDlxBzETFANHBjBSgQDZz4tTY5n/IWbq7//eVy8x
934ptBSYiJROqQc7Xb7Opa2tb4VuZ22rjnwqMRYZidZFdrBFR5d81Jz4CAwA1T8dz8grgbhTcKgR
W/ST2PtLHvv0slTlR1Xv3OzUoVEKmVGU3y0SwI6y3za6TgfK3JZcOZ6N4CDOFJ+YrTGfEYiBRqbp
BlytMWSKov9l5imXTWmIkznP39dzr9q0S9sqd0LM30rTq3+R8aiKHqOyiY9YZhjo8lDfRsA13Bag
F9kh5oHLr1tN+v8Ob0nihYe2LZ7qZaqubuFdMaifhx4IpKHRJIIXwBRt0IheHFnmsdzR42jqrNwF
VfRA3d886bLxbqPZMlIaJ4MvLJYZk3yAwv3s0umDvQO7TABbV910uhMvTwa5LlCY0cDJooao9muK
Jo+vXmrfA8BNafCnZfwmpzrdI4B8giI9Oll+osmQmeRdq+MXPWombG0t0gFdm28DqZ0bVXEMA9pb
UHF0qHqqXvxh+ZlxW7ml220cCtPQd25A+wlcTrLVZ805Jl4+35Bi7Vy4CXcUJF85aSKWFTIok8Mv
wilsHSdIbfVWdymL+9b5sOtxlMs8kRKeTvtcORj10ezupY6JvTNID2dhe0MgzlisyulSSqyCj/V5
w/H+O2pRjPjD80z2E3FkYGTB4fl7AnSmt3II1sEaRoVzQkDnGe95vINq50pFSwldBKXsYmsYrmcm
Ik4g7gOtwzOBGOyto2ec8JWL0yr3pWl16mdy9dQWFS+cAg2grKcMli7M1DR79MXyavUmRr8MU19S
mM8m3fEro2J8KQ6JYqnh/mpjM8ZBx86lBnFjqJvXzs6uY2PvV0XTWNHBGWJnuhdG4+5CF3VsRTyH
KvDixt/W7tR9DbPsYkaVdwzGat6pAp3z53a0sKBzfX36xvRUFNbySdu3/NUK60/H4O2qphhIOqxL
NbnlRiMabNPG4++gl4wbs3qtadc/KcFhCLYZOUU3vSQGSe5qADAVgIkMBJM724KtGnXlKeTiU+YX
H+PHBTYB9A7LHcFzJ9ZByGeFzj2sJOMZGtttH3jBaXKy+LVw6WTJQxPK7nfFSmoYXxROkV3Byzkb
PY1tgp2c7Bw3dnXKKo/Yn4Yo1bVBQ5mxLQ2bAJxSzw9q3Z8TFNt4eGwIAUJnQUrcnd7iPfVjhAMi
B5ZJePULB5EIf7Y+XJQfC5UjOrMYirzte0c4xtGvIdEXVO9je5zDgcXfM/v/WBOevapELBYVxT7X
IHH+WwSQniJ7WZZwV2Lm2fskY5xiC1I8loT5x0zvzXbwHKHNMPcpV+tTETTVxhloeXOdJmd9sLpN
iLjtZGIvYqYkMbgj4vKa4pnaPOJUAWBIyedKV7TXVQg7o5nvO8LHaB7Zj5YjCCfE7scysyZs9RDp
eQPh/8jVyplGi2h8oNy5ZTIAMCI37ubWGROMiawu+coKYVW5Hun2mIleSquNfs3d4G+wknWXoFye
Vme6yH8AusBPS6bRX2l2k5rPeUMW4eTNFzMlBM5SgiltnOo3LbFM1HhN/7KidVXvwkBU3uBlPlpD
3tPUN7I37NyvZWGQvdSYb73dUQxJ68QIZDmRPBvOKzp3bsnPol7KB/WsB1O1jzU0dlFhpK9aYfkb
foLkM+9+mW0dXdk8EFRUDZ2cLExvXtM32Dekoot4nK8OeuF9bOli/XitQmzXT7cOwukuwns9MJ5I
ymoEHI5QxRgm1Ipl8qWIdHAZEG8MMaApkeMIRZxEc0jxKcgikob9JmL8HFeTt2ohmQWXl6Hovqvv
0jBqGQaN8HHjcf+fBLszngdJN/QXd9wlCL653HBCsy9u1/ds9IgNUpRnF4iGAsRnZ9qs4WGoquh9
zKx8M4fJf2Tkxe9Dr9N91hHu72sR/ViPf0T4hnv+Xye7TA38R8yIBzHi6FGnK829YW0BsTkSy+MN
3OnbRK+PVUfaXuuY4ZU2TPEOdJVo9RALYhEnt6gnw8zEusswpZ6vxDA8o6damEKBw/7rqu6JaF2q
wLrQrsBjbNPe97v0r444NdJjK2ebAqfaziH+a6vaZWvPDDoXABDGyCYewl4T+aZrko6gQR60JA9v
iPhOrtSaqbeWZPkEimAgzUqf1XbGtDV5Ua8ySLLr2A2Vz7jONSshGDzLCAxl9KhLpqFFNpfcBlgH
nZ5uatKG+kONk3RX/GdFWnxqwtK9Z7kwMXzxg+bu8BZ4iM3N4aufWsFdaWNZEoLnbBi/VRVuW0y+
wWbVs9E9cm6tdgvDalkF1X9b8sHSX0vUEvQol+x3VxlHRl/ZkzaF/W0YnMdEusp/NpScsBveucOR
SdTDB+Si4riMELqitDhqzcSmwLe7MUczfZ0rdyZLyz2p7VU9jHGCoqbC9ZmWP+fOaDaqjEBwhOpS
6akTrjIlStUz7PDk7frjtunQ3im5A98h81NKv00UG1DEZJNTPagv0TDoAVa6UZMXh596iA2AM4qj
kPVo4hRQVz2YU4AdPSk/RjuFuSqlNR4iinuEAcpDNLvT9ByrUxLD/dfi+DAVdIeUYRdKHTkn6iju
6Um9o0cXp/NlnbTRIiYuBpl1CRFoFYJEXYZ3GNA8pyqJ3pZYcvXgEW8FxZx24FB1f4Qk/SRRopHQ
Ns+HQJJ+yqX7HVk7p3RanB2I9x2AxnuPvRDkmh/t/ZqOUN6B84CZyD+0Cbxb7JA911UFR3mRxr+W
dvlSH0XaZj/Lvv3NEKL6uYTVvQ/+U9qSsYuzq53HEjQYGLfEE5xntAAT8SrwqeZiZ+FRuQotd560
L0qioB6UpIXAU8StHtF3JXjdXTIL/5VmPVZjcr6xhLG3o4p+I6pyYaeYud3L4FpOWUzKtX4jW8X+
Wmfi9+iKZyv2u5tOG/scL9Onkpur81pEXNrGRMtwVqKR1ipdTDX9sGtg1Sv9EoKF8JgAVdrEnkh+
CYJmkfRKiA2csTpDGuH0u9QlydLSltuYpNaLGPQFI07+G6Wicy1F/qRcHUv+UA3klLGeHn5jcZ2P
rTzXGR67YmXlxdrHNEKSalKHnrjqDwRoZpAPSJfqVICiYu1tIf3sVLVvpZV+LI+08+c30/TAocXe
o8+HU18F4mHURngZ+yiHhlTGeyuYGy4uIkDykVOcmMefiP3BzGj1zykV12SsQSvIiX05OwZxkFT4
qmgq6NZuUNF3iKeIi1p1ZWblP9RcxrYx3kAIYjjrVBsDtfdN9EuGF1wqclqcFUVq27eKTsnRT2qc
KmqQIvTuanYDPV4wGWREZfGpGGt3S8vIIK5sci7TQh4ZZgdgAznLVj0jvEdBJ4OA5uR1YciG07v1
zq3o62sdYG7fqKdCBs3kg00nJyeeaKPnyS82Fno9xBY1IalCLA3aV9vuObqP9BbVy9jnE/aIUnRl
LU7FgHb8pn5AhE6fWTgn+wG112q9syVdbu2Ikl097EaHmCtPn5/D0JY/UZSEhCEDHVO1RWYAp55r
tH1QyCT2UGgtCEgzsg5oeNO9qkc7olJD0EWbgPb6SV2O5USzZf1bFq8x9j55ubJDnWhp+GosSKBd
1/2dkyHxGmlLK60bwY6kvWA/tOnC526h96ur5zkrscrYyylG/HVqA70E60fglTBRnAUDLkL14KOL
XZ/9e8+Tv5qOmDIqSFK7f78AvupETuO1m+YSr4D7GJV2IM6oA+RLtR4DxcTTk7ksjljn70D7Sh8/
OUt941s/B6vQHgbcqE1h6AwbnfwFshQI0JxaRXMdatUJ/3EpM3+KREeIEddfFnl+RaykS/woQn35
0uCw0PhJQze3nukoE7oDPXQretIUzKX6TTk+HkTepl9RyqVAEVOgA6WpMdgCKT4fxpM7N/VnKjUu
BjqaDfrNA6Q453thwk9UU0qvz5vDkiFSqWYbRS2VxSnquuVLhpv299B1tFLCAGsrRqckMtrHMsQM
lUGjX0yU8dvIZKwekIGAIctFEUlx9VRPF9UpBE5t3src/aramWHbfpah58k0KqZn1RC+lD5b2dBw
srCnxjvnc06IEf27yBdAHhZneoEMWV/aOM02mgWFnlbMa5rz8YK/ORuduWGoNnw4OsjscG4GlLMA
7tQKQsFo3UK0Qq89PMVN03c+B2nGoGpp6kpGVVkaPf7NeKqRLWfU0ukg3HR6ciIUP4OZroImmaDy
rEMhtbupR7YcTMel977UvtYfV9sfHvenAQHv82hX16xqwjf1AF7ngfQ4uqtXGiwBcJOAkLog0d5q
cCt/VZ1ukvQbo/O81wrru5YF1UeOx+bvvViCDW2J66rZpsSI9pFLRyMvSe47DQPIxAfFZQDM22V4
+35MNcjGjlDrvPcOSg/+D7fQdAgxV/EYWIUfCXivd5Mg4NbW57+rUk7K6z89g3pGJ6Aug5vjELOi
J5DrRR83b60BY6+ZEeU0tVm/JQFW5CrQ3nXf9h85LEmph6trMhxtTDRrWxjBZ3sYqE53BJBJomxn
HJc4OS2tGfwQGlhEjtvFpjKbEeCndHQ2cbwcmhpNAnGF2Kv12sPIrRunvCh6TkxhwUC7iI5BH0x3
nwYl6u+YOkt6xZZCRm2Rg5XZY7dsYu7FjdW02bGIENzm1MYIhKTdiNbdiNYimjegoatnpCzUlMCN
FfB48pgC9y2OL5SmZbGdf9tVMz+ycHoQXPO2Ctl60oCrenwAcCAibWRETSLzw6XR9ap19K7W3nxq
d6RMh0531UXx1dR8OiuOV2zzEb2blwt7H3FefIWNLCCRaYSw+l1OhhZ/3y3ymp/O3BRH9UoPdDo4
eUYHVr0eCE7c9dAyt/To5pv6ZRtbuSNl8fPNWzznGDPbTPL8VMX2aVjORESClzYC0z8sYZPuVNnc
t9ouKpwDaG+4WuYsdhF42XMaEPU0W8/ewNiDE29WX3s8b+p0rKbd/x7UeyN0BNDczUO9X8pJQVst
2sVsOXdlPSOW2h/SfWszCdhEvYutP4B2ur7Ok/H31KZ/woK0trUi4l/57nq9eYlKt7kUdR3dSPbg
PNNXNg5xK961Vv+V5c58c9z0R4P/bJNjm7spQb5loaxP/o846ER0sdwFgK20xJqO/1maCwndDDF2
UWhB2KVIfF+L06HiKl1C96i7OcBvXNkXK7Tae4Y5ZAeUKCKeSe/JWBTObkHWeo37jODdlCzUtfEh
tIYDu5m6G7by330wfMx1lu4dKwwA1nZ3QZTXm7fE/nHUyRggBPgiDMP9RpDHObFz62kEx/LPyKJr
cKWn/DHKLI+FkR7/VXdGjvhQVE0RJlhZfQxTjjR6BhooUtNAjqF0RYIwuim2tnZWEdLle9/YMrWV
KfhPn4P4mG2iX3JkDPKu8XrSVmwB39X16k9ocJQ/traYWwUsWn9PB9IQM1m1H2uQ2AwUrG+WF+Gz
EN6h8y3rOatvUB82MNwTimOS1brNYFX9bX2qw6TcGGfhc+JaFQCmm4d8r3LSq+MGV/PWcNC8C+0Y
ELE0ED1LCw6BTydHhaQE0PRObRq760tXZqbAssXxjVV37+XJR9ahjTxakHhOChqJoJWeuspxcWrr
zddm7TZBa3jAf/jVKOODTDXHznD2pmG7ilDJSViI90WEx5gB9ROBbtUh0TkPMVqlSummaKtMZqYl
8Aypp0ml7XrCve7zAHocvDkQUyUuDn+sDaumIUoE5s9zOA0AdGxRPpC2lXd6hmf1apFvJYKrTYTl
tXSG/yL24M6m5SdPdpVXZZvamEz+OS7TyooslHyIHChb+DUINVEPoY91nBgrZ//vPXrSKekUeEMG
3yl3PQKxU0uPYL+ew2rBVHF0kGrWBuipMv2hHH1jnbnb1gPfXSAUeiryBUcDkuIvBeKPxI1eJuN5
3UXRiRxTM53uy9Qzda/z7J4mAOf5mC7G3PmHYlnyi4Pa72yR+Kx8tMgiyGcEMA/tRK7Nc6LFRwKy
mZTagf8cWAgwo0BwYUo/a5HBHwmc0L7Yi8Myrbc0AaTeNRLasnNSAuC4Mj7tkCwSdRUh/blmfevu
y3Aih1Z6ho1SZnC7WY/bOUX2W5jBxTQ4oNlN0JLZmup7iUelNWagS5LPysW+JXll7LMKaga9afMF
8S9YQmCNm5nZ7Edc5C+5Nx3VfVXGs4kSWarr9JCTAjIPtku4MIk2vlturr/Ggt4Tl/JipD8IpPR2
0eyCobc+laAaEdehrzHhVZaw4KNJwsJkjy+Jh+VEAbmDAKNuot2yFufzeo/yZfQbVemHxFBf3Zks
7HrKSc6mFzs4cfwrmTpUoOmBXIpnAQTkuMrzmwxTWTHeJ78Jnhjkl3dAtXfAn+WLRsN7/++ZNnYI
6G0IVqusJTCZ0wZ9TQh4ZenHySVbVIm6ahMd77pAZZnMoHcj5+b3HpzLwHIvM6emFwddGhMZ55EE
ZfdCS7h7CaFZnTPWuo1HsacUHR7wrhN6G29flN20Fns0NMEIL0FMzItORK/jfIKPY8cZ+/Clt8p3
LakdDvT5fCr15Ttgg/pQI9QiQbcQez9kSdEMIBQKvxe2OcK4AHJKlRcHkeGIJ7PvHizJNzHG2ivG
5vwYVfp8twxow1gIfnnYXjcInLlYcWrgl2Q5G7Awz9GLXqefbFQIFZzZeQe5Pm5p/mYwtDXnfdxY
P92y+KKG8o7ud0fWyvDY1S0rJXzxU84U6bB2eJChM7vJghO8zenDiO231q2qlFxV9Cl1TGMQ/Xta
LOQpGZO2h3I4XYFWw/VZ2udc/KAZ0xzVRCEw3/CLQUczOXeo9q5HYkxnD0zVmsF6aqhXyHHl9rya
yAHqv0cb4Yk/hZ/nzyVGP3c0CDjE4IVn2h7j1STic4sGjTjkfeA8daARXisb2iQM4K/rchILEk6k
jUJd1GONaIChVX2qfQIKUaxa/PFovBJbkm9TmWEwcrwiS3l+VJbGrEROIA0m45eOz5AwGU7jDCGy
Y+C2KX6YoLvGY428YfBopS8wmrgAkuMI7REdKLHKkQy052AVaeRB982LiLUPXypuCgZjB28R1SlN
ck7W4zJc1RGs/lWBIdsGciVm3XHetBTZitHYAbknNVnOi8m80u2brZlhmGnLpcfsm+E59ruxfWLU
3EIpKmgdWGf1Qr3NadA41AOQP0/2PdTI3jA05LfYhNVbsVW/TgsGp4n0iHMXQolwnWtRwJ50K5Sz
o1QA/nswAZVtGL3lR9uWch6oFWfVssvDnHFnPVpbQajEBmkY+WVhFT5TlvW3qMsPjMUNsklNZ+eE
JIbqsgGWyvyJDpwqwlVQAsNCyCmJWIdVbWwbiKBm/4fuxuNp3a3J7cGcGz47kQ7pkHPyTv3txOSg
NVB3lWoRaQ6qN4UxKEyCfepuNmCBlu9lX4+Cz5fEZuUL/WuMaBKxNdzFptwXQFwDIkY5Y+DQGizd
/T8sjQ0GAgeMiZndeS9Klll1cdHakmRhhI3EJs1bVuns1Z78B90K7V3WlpSkm0oybIgTrein8rNr
w1Q9q2f1gvDIHo9dajSrt0cZfDrIHbC16+8r9pWiPKHor+bvZoqmjJbHAcSg8SIgXGz4k/PvCCPm
2qfnS6mn6K1aeu1AEuYGa/iiWdy/zHTehBgop6cb5ofptRNGiLV64ZovZWg2cUjqIwt8Mu8UjIOZ
NJmOcFHgfA7iOEkvqIen5cyqQLk0h/lG8iYuOsX7kLXafa02JtqLEz6LoSPoU4nx1IMBn/4ADws3
TKu7l14zQAHMbvRRNxVigDr4KzLP26h5zjN93oGW8/a0is9ohmH09cAPgANkHF00Ak/kW14Q98wb
5DBOm6zhpcy5OVDgxmeQQ9BHaLNXEcnJ9LGeVOc9coAfrJdXrLmzBBUXu2XSXVJYoRjQqgKzENDa
fiLVWQZ4UeQ3F9cd/qy9MEOzg0N2g1ajb0CewnkN++Q/p2jMTdf59h0XpH23worYtolYRGVy9Ozs
V2p0CbrPMeToP/4yIAM/CiJSxAYrzoxElv5xUZPFYMQLjJsSwb3R40dSLjZLG/4aghmhwb+ygr/8
qXBgewECtVXdW4JRqcaQ1h4VE2523YD2XFHSi2XFBh8cIzQbiqOalVNvAbVUd4xG3bT+H1IZ9zTU
DG18PMqcXUz/xdDALyr1juLfwnj8EsnuvU4OyspOyRukgZNPyFozzO+15UlCYuqTCqfOCVKjOy8W
qig11Z9p29+ThfJthABclv6zmp+4DZLT2E0QQsiZSuwNj4LD19XofPNYB7a54e14l1Cup4eEjN9t
HhjvVu2ET53V5++EKwIeD8bHAC8NtwkzfCXjWjhmkRq0vLRJR3HZ5tMp1OfkLlL7oZZD08dVQZcE
3I2scXpNJ7OUvN1dyAH9idTAnnvuldrPO0SVa1wzHDpXugSYVdSnh0fpZMoYpYBDAwuEAQW1Mq++
VlcbJIONjLZj0l+OP6eWQHhulxfVIm4BA+PKBEBTa/t0ckqsBk19iY2Bupp4BgKSBlCBfms9JpGN
SL+GJy/C6RvaJqbqMcfAsqpMg3J6JipAE4b3YoYIJ3pC3S9xUkILH7K77sHvaUxrYQY9lTtN+6Mh
/CIGzvm1rhgdlCT5raeHrq/EjfPmaRa2OI8OgzCVokGq+LAquFKpUuETttf45VD73TPb/9I03hOy
5/5V+Iv+pQ6+hvSRzuv3T9R3eFzbusOYndS6awDqvBKNHO0az3N3au1VAd9DNV5VI8jFt7oZxo/S
zKJDELvtZdEFHBJwfVuNpv8D8hEolLzwduplMJHOzsi85rNMAFjL71IdG+GSzMecougp21b4Zz/Q
C8fnCg3O3gmt/E1fFjA6gUmAh+Pv1KABI/AZBTV246qA2wQZfutKZ3az2NNZMc6MRQfkkzbv/eRC
1ZgY4sV+822pDetppgpCCnp30IEcISlPG/VSPWg28L0EMYSZzfPZA3d1jGp/PoDhBaFRz/mmrIzk
0+U4KOZu/NBJP2KK8VzMxEhPslAd5IPnJtPFrIZvsSxglyIKbwP+Ded/hinln7K9mFklosa4KrJX
hhc/VbvPWDoJbg9uNAndU6GP3ilmTHgoSnK/mxlnSewtD8+q2GfAkiiHkVt5z7HBGXcJOAar3rpu
T0R3qn2vS+lxujPcz65ml4DysREf9FkDd+NGeizzV2D9oaz8lk/gymrI2QczRpBPKKiwXfte0s84
tHSspZK52saNdivpj3/2ffk2RQGQsSqG/m8TcZObcKhiPAdxWFT3LhK0tCzfvQWmGT4gYD5Ijsp/
G0v5Ld6ts3xCY3Bklh8B0vlXlHvW3YzdeVPJ3LdFd4YtmJwfiZjrnZrS+xr2+c4Sj67lwsuM5Sem
wmo3RT5BrVNm7tYt2TTicK8mk+lAQkUfo+uSc8pgtqZn6LGbhiSebS0ddeSD5+dOvRTTNyuiSzzL
9SkDgIwFtteOwk5GzGPNWVl/U3y+mzoPlru2VHsykD/yEpcoaUE/FpTPcRc/9H54BlhjIvOj8HAZ
28oQKvGUt0wbSdxuDypYYbBSUslFDmwqAN7PrMS4Rn1SnTy7vA6uMM92jQ9WUr/qDMgTqSzmxZmX
jeva1p80aV6VRhZOCFzLwgvOheeC8spM/RljNjlz2EhT1tqTinopGoDnXVToB+TFxsYiEHVjKO0A
ye3VsfQEmYhVzXY/L/umHdzDGFs7VSfXNg1qkOUO6iU6ZeBwvwTQNjaultdMd3oqE4EE6/8RdibL
cSPblv2Va3dcsELjABzP6tUg+p69KOUEphZ93+Pra8FDVXlTWaYcCEZSMpGMANyPn7P32gCr4IoF
9kRWXkLr3+brNl1Mpzbqp6GBpNPYMQQd8Nkbsq7ao0WlHicJ2pCMZnBh02r3tOzJszRSuyzJ6FcP
SWl0ybozF2312PfEvi+fTr6fEABGsUProa6PdVwUGztyEMjL1zpK6SIaaPKW5Fatk+gmSj9kYOKG
XxwCPUofGHDX0jFXbmGbKKF1gfd/cYJawi+eyQFFOx8AuDQIYXtPKaYPuk//CCFY8O6EVJILozNo
4I7mE5lZowOmFG5sfEiEjZ8HYqS27ovOYJ/izFxG7XG5+4s4YeozWcYt1WrC6gKM8XEweDtIyu1u
0spvgyFufk/yETwNrEA+5MuV4ZINk7uYErJ+pPTqoLTVL3XTys191ngHLuKwSpFzj/kJhM20E275
rA0i4ieaY3rPYbtOJvI+HH7gjcAYsu2rceYpRDXiESq7uW83rpGXb7L2L7nNvMhJZ6gUC7AVs3m4
EnOifQqzYhfPwn0FLjQe/RERXCe4BwxpErMbL23I+KXuXOuIf2vfLPpeKXxQloUVbiqd8wENHPKh
EPVcQ7y7pyDIPirc0JjzL2o3Jwt1kYVUk003YGQhYxm66DUEkZ6i405DTt022eWeR0KmoyPfG958
Wyyztq56wHKS/ZGAv1Aj2lDE006RDHUGYsDMkOU7Xkkr3oxwlxhlt/Yc/v+Fi4PVbTWTheLl0MnU
fLqp6v6UpWI5wIz1qejLeJdXM739IkPCi07aQe4Fg7pIL5yyPiviErpRsXKimlo0twbiJIcvYZzt
5zmW1xpQzLkvuIUmfeieRQXzCBqgf2gi8ir7NPBX6imzw8Bat3ZUrvTCeccX6HyjlDtq2vyZST1q
CwLKj3VlyW2+AKS1JNnY9XwtbZ2wIDmaxxCR8rpys++96M03xCfYVWomon1AjJxTpxSPi0A9y1ni
MeT/cVcy9h0HKbIjHpp2vN6HnmhEu60/epsm88NTHk3dGjHFTq2eWWp+cefwVgyN/QpTLd+3AJs3
6tO4G8Dagh9atZL5ixdLXo8FS6JGnvg3A+DmgsOcHcV7c2SAWNSBAAYTtmcaiqQDkej6FFjZOR80
pCTLZ1HZFvzCpFSCrrNMfYkXXDAu0h9uTuEi/PLsl8kK9CdlS0s0TrtRPGdfNaTfPUAPkt+vKpIW
3O58ZXaOrZxHQ6Zd86Y+akYxP4Yza5dwp26l5a22jpyvsTUHe8eZSlKylpn9lJPwrgpZZuoquqoF
4XMA3kb4G2r7rZk0pCkLk0ZK4w7bIGndg2fE8wsC2WcrHMbbYKZ4VDJxchmOX0tdGhRGyyxvxHF/
uMc0M9+IihV3K4o3UvM25ghR3udW2Yf0cYY4JExquXGRT5a02AiA1WyMCMucJW8Ihgv6LjmjJcDp
bdoXV/ceAowtj0E8V0zYYOvHNnQRdZfGZF1sOcu/VeQJnNIUjTA5xM3V1a1XnknGJu3whYQ/47kM
0fojl3WISwYDAN8x4j0Ya11/A3HQbZV2AX5JsLPafNhERSmvPvUzBKQ+Prvka8UNg3C1L5Saf7Jn
oK/BgInaJXBsnafWowUP/WPnnvVwgDsBTOXkR9WXbKEkDqgt7f7EXK6HwneT7sA51zJN7u5Z27i0
aXd3yWJdN2yMfXxMGsjYyweBXjA2mYZH6jhBBS1IUOzcWzLC224r71bgKtxo4UixXTLiO+O0Y8DA
gWDVKGqRJitalvO4KVIye5QLCfpYC/hGXgCSLrHHeJWURrCqmTGo/p9mZNlJOHq4cjV9fjOalFBI
7ap3D9Lpi1NFl+NWTEjvgWSsYzMf3tRHKM6QyIwAiRLDiC5DPT7ddTJarGeXPAsx2OgyftC0fB+0
Vs/6micPy5xHnxeSz+Q61S7FBLTutQxVZbmp7Xz4KouQ4A9/YaE3Iw+cHJ/iGfOSbwXOmjZdso+q
yX8BDrC9jyp9FOd9f00qo/vEUqrtGeOksH/ljVUWVfeQlwfIG4wtg+CoSthGp1Hks9fvo8k7g/01
mRgyprJyGoMUjhplbY1DYCDsXflQR+Cm1C/mnRkGFfulN9tF/2w8mgkF/JIHp0PMRKfi9S3HdgB/
ZUeSaedGLzQOk60oMFV1bflCjLf1Q6P3xZ+cCLWUAbOWiEeNlPGVKUX5qQzddCthFx9Vk5/NB5KJ
DQHHbSlFhV09OUQMbzI1mWEJGDnyBo++E3wYFzoYlOR6XYOHHcDKHBuHDCKtMo1ViYRKIcymJULM
Ek6DdsDcNFPtb8o+R97euc/3iqUALKeRE5IgRb5K+amL+S/7eorgVNKVnDvADGyo0SrKOF25OAdf
JupISrr5M50hG08RiR5L0/Xie260arRsOlWL5X+pCU56M322Swf3HOkWqjUwtG7zkDYcePpGQJ1f
KmEZF/kNRvEGIhi9aDsyz5o7lwgyUWPHJDDyLM4vrSPqh5yR2IYg3Hlb9XTQivKTbaNdykxDbKK2
TR/t5hWjJliPqplwgzGU8Mz6TWPstq9JwklkjwS8zy/upPunkBS0lSlkzZ0BZFwZNnKZNvdP4/k5
JtPk8Y6uyANv2/kxwqLG2HYL/H5ZFsK+oIid5Kdokg2iWmPYaH0WoPeuz3QmtGuad+1z4aKkc/rg
gv9E3/fz9I2Wip5iGVimQnfTxFLwJW2encbE8h+Guj5Ja82sKUtWCDybrjU/V1H1oVsIWFU/nBvb
cF8qv0St7ByGqWQYv4zpUyPd+zgK143VV5dE1uWZiancEW+gb1toPMgTxubid0O77hc7qgEXGlzX
xpjy+N1wjA8e46ev3egh4QAfmKf2JVq6OMFykROJjVpubooQDW0pG/FQh3zXOQn+gErk7O+rHWb7
dl8NkAtoQ6QLhTF+pgDIukY/ZOgT8JTT3HWzyHoTPt0PFOOXfqHvuSWNRnXnudb77OZPvkwryOdL
HwOzJR31rIRgsDjEglq3T5Gr3RLjjTaG+6hAE4OORaXJqIdGrW72dBOR06kxuZ5Bve7zNRktyT5Z
NCnxdxen+G7ssQTfv4UTEak1zjktVFG41z4X3SHx648KMNbTEIbGmo/bcrAqRJo9UDKnRPq2MOqq
KNThKlkH9IH1kwabdquVzYQGCOjunVdVpMjUq/SMtb47BDVAEk/U78jRkdRhvAe52dFpqAY2LSGS
Q2N7H4Iu+65sZ4ZpkcwgC5sGlEeLP0BEGprPlU+0squhUGdS1QEVRQcnbdI0/DLJr6kh303N+aLU
lXUmdxXqvwox3LFiEkKr2fYe1DqBWrbdoFDLmKzktI/RjLCW5q+WIIk6rhhOL4fHGXHGnauYOkFJ
vw1eVKvhvkA/oqyww7BEzmUIiuq2/Qyrj+Q/0u7vuCNUJ4wcsLBm1sgUcjmCLhdDC9cOz+IHX7ir
9Bo0hvvZ1dhBu6RGBoinfWXiSLVWacDCpZvwYKvQmj7WrfE+89PlGkY0Y4eLZr7eW9GuLYNnbpHs
J+OceblcMDnii47clMPMYkg1G3cdEHF4NeuKSa7VXfTI2Fc4fVqkiWbEmKvx1iHV4jh9NOzRWv37
X//zf/+vr+N/Bd8L6H1TUOT/yjtAflHeNv/9b8MU//5Xef/68dt//xtvE4oJ29JdW3eFMBxH8vdf
Pz9HebD88/+hhRhm8h64W9bU00m9finmxWPomI9dV36vaL4+N36ZHTKL0jiserBWVM7nhhv4KN0e
NgZDWRJxnGtkoRoM7aYH8kUH7jYvl7NuRO79Q5HNGB+Uc9uO7Q9E4vh7016AZ25vvYf5eDBpe+hZ
MECMDqpHnwKHjDdK+cx8mieatklswNlbyMjmwJ1oZWQRdThC9paNg1JVGU5XcYLE5MK01USyO48V
lUvB6ucTvIHWB8eVU3wtaktADJDGw4jQ3PMXvufSPfI1lOjREi9qx6X9FNndj8QJaackC756skDQ
DRFUXjx7jynAz6dhOEtQFaA/0mc1wWtQzNySoji5kmwxZnLDjRMgzFx10pg6f8fcEbRSYaT3GWM5
hdewKjXspehqVaEa6RxDjdhBurZAE5ugR0/BEvXJkrehN2BF2y3HjWXory7SkM0WosMz2gJzh7+2
O0HbSg8j0birNK5R6y/+HXyT5aoIkEToxHy/UJyrg1LYO3t7wGeQeZB/MShwXk69YhfO1UNdeuPH
Pt+OEcK7wozyD5T/wbOfvNX9ttGas0+w9gM+NPulAYfwD/enbfzt9jTB4HmGzjbiuNKw/np7Co3G
ctXYCeDJ6DRqCeuZy77KisvhmtKlqb38jMjky6zL8TwFVni1m/Aj+mPvZi5u9bh6UK+oujCDWoue
9DyJWHovRx5cFT2jLrjQwoepsuIdQmJKWUXlmMKM7PESjxkRh9m58M1kj/ncxHy8zLQdy+xBgIFz
mVzztPB6/yjDwduErt8RMmAE27oQTHo4uq2h7efRoG/Vmq5wkMCv+kvIXI5kTXHzkPNxRJpciA+U
Ar9/0MXyHP/1OTcNyzFc06Nyc3XX+esL2TKusvWgSLdT6z9rPZbWClcfLlo+iprue2oE1V59Sf2l
7RECysCDCn2YjfOflwaK3pEYeGyxS7kGSeeo2i5d6N8UyE1d7KzdSj1KsWNKcUJfrV1BtVr7xmD0
Y9hkatnlrvH9FJ50XouVnXvTKcFZe5Sd4a+VPLvzA3tbNWmzpXQ8gnvVn5gey43Txt5TUuZiY1Cn
POcdYpbBbfvnAdT1xpjp5P3+tbOsv714pjANh1m/0CW+Men99cVrjIlv3NLKg/yyV4J821jsPXpB
yOeyfGui56cEQtVPUAJr0T+pNhqrZbDWCf9d08iL0Gj77VORZNE2cT+SoB6ti07k+1EU827oxXRt
uGmXrl7PckBqxxJtEDvwlWKysZZqksfve1XFnH8qOj9213/6eaxbGl/MNPEzVmAWZA372DWF2JXJ
1D8g3nuOBCHR939sxaO5U9AMgpxYaQ3izicPZb2ooEcuciGyDfraLQ88z+3GH8uvbQNg4X72cUrs
hYynmxVsiP6Q2PPFSrODgYoI2XGPFD6mV13Ai3rIiQN5Ek88qvc1f8iG4mNZcriYisb62ew2gsxZ
m4HFTRk4P5qhyr6SFkObj1EpJtEpKqy3MjbSnSXohGUpBhEV455EGGry0dw2WeBcRk9edDoeFwYg
17iOoxc3H5NtGiMWCovbZE/elqBEm5En9gsFxcv17MkFX0nFWRxgSZxVcVHmizpXSAwo1E960rab
+xGTARDO9D7Y9suRJzQRuGs8P0HjROugLUPSZvU1OgYDLTIlLoDUZF3Ac94ZRmMjssOjlfJ9wTtP
gLhln5/A/GKCZZK7YUZgPqoL9MZVBijn9ueXQvRBK0lj/NC2oXX/ZzIe+52oQF/EjmNv0qb/rkRl
shIwvMZ8yVfq55tADuHKMCSAlUk83d1zXVj+K0eVBk+21/FfTBstmqMXAxXWGn1mdxQkQy1VVkhX
/RiS5LRS08q2LdgM7z5a5XU1pWf8lDhQkicYnIIbZg6xapcyVLIubup6srZjKuuDN5L2YzazWFcA
ZLZ0U7wTZ5iOwRyoUS1hLhYjBJbWQNDahN+nHhLjNYncx7FMnQOgI5jJQ00JXkTfoXGOV32iCp5B
Vxo5TDV/ITGASCAGF6XwuRndH3lgcxxHzrBVMm88bs2hF/GFCUB0nsUfyiamhptTO31mVCE3qGG6
fV30Pi8TF2uqk4PJO2PYw5OO6u7YtT4/cty6+zxKAaUzHKpXoIQXd5MZfNHi8W22pghQoFzBTpo+
0Yi5ajnJs0ExO7irGaWq76suJoSNci6Cn7aZoSfWgbj0I1xouo9Rmd3oy9L6TksMzmTYfCLyFvJ5
AEgu6LUANQyqOkLIwlXyVrUcrp1eR3bpmnN+tiiJlB7RxfCrjrOm8Kwjp7bTPevVzuHOJl3O4bSp
ToE5lpfG84NjqC2liYMfMzLTt+U3IkKnf/G94LPSv9Rxf9VCcr15Zb8QD+HsysWsoXkTDnfb8+45
COjXu12V8ijZA7YiMcbXLLPmS55y/uehDU93nX1rpc59DgS/R1/9nF7YbQOOj/OKm5TuqSXEuBci
fGeSKwFmAnubyuz1fpoabSSvNsIXQ6d6bcg6PDBri1YE8HXHe6rAAr10lTigaWGfhHBCANYSOGQI
BueQIv6vFrW0v0Q8MElSEj0ZEGCl0jI5rwwXa/bBgOfDB0Aj41afn4G8VGulLjQ166fO0O09ZMki
Phm6/tFolhZMDDYJAcDzmNXTS5+TbaNldXNAjpT/0/7+tzredAzTs01dF5Zjsrb/dYtK0wXg6Mth
e3e61oturE3o0XedxxhMOl9cZspn2U1ITDtmrPWAHtgj8yilWD6GeV2sdFsMB2+KojM5Et/tUm4N
NyJNgyDutUOpv/USkqBXYyDRGZZAQqYRmacTt6/OMKAyw8lk21soHf3ZjbK7YAl9puDp/mtAKM4H
/SCMyD6hw+tWLGdyT3CNcFbtWOLAnrJ9zs1wSU3b/YfN3LD/P68UGCTQDLZBkLIhfznxOIQ6OZqA
lv5TMqTxbbPuc5CClkA7Ih7UhcmR/WB55kfsSsyb9U9hbxTAwBPXYe4VvYD8Qy/QTAA8JQF1sQdt
ztRRXeZh/imWYtrZS0hd47iQ/cqOvPoWbn+FgiwHYdWl4qC0ELEvSCzPS06WeQveTwxrz+6Ra6v0
6w4uiqMVTxRBJVmqbvNkpp7ch4knGPzPxhXRfXgzNbDBTuMSRYR0TIlIcKGuO86zz0xCaVnk9Yle
7/QIyMbe9NkgTurShLY4IRr5w7er6Zg15bjWmEat8rG19hYlq2qCezN9PCCoOalE3tdBr4ebOdTl
Y13G1Spwvt2f2miEC2313XPtikMB52MXsPSfioFuQ7zExtKeQzR7wdtvbOYS89rNjmSyVrwD5TUK
Ev1MkY22ZcoZLLcRN8EyzBqoLH2AV+s/y8uE6IOfjUNkExdl2L3fm1EzvLdtgm9Nd7pdLN3kTSLF
kX6brXwtAvaam9nZ0fPkLL0Ydj5QcPYduzzeJ2N1ytBIvYQBcuWoxURuINglSoGG8KiZOLYzq3rB
SZ/AkHKqQxnK5JBb9KJCOYD8NEGI+CbRW0PncmYufY5vXiK7TdQQ0KIN+zCyyjsgXp0B8sZfJ6Vh
3vhd7XWKge0eCKxnSBK7+NnzCDmqsaOcvCXhUQtAfuZDQsXpyo+hbe5kHTg0W5iPq8G0+rQS5bff
18DOUuL+5fxgOpZte7QJDE/w7Pxyfpiqaeqn3mN90RHNdG7XXhw3ByIGEAQ+LTKjOsi3fQgJW30a
uqW+JsQ7gN4nS8jZJQPFBiroZdSZ188M7LAUdyjwagv1pYuHTSZBBwkDZZ9dFgDW9HLteHQUiinX
D+PSLh84ilMahSsYwTSOsuiIh3ZtL+P5Fo0Gdqn5zUtq55osuMymZgO6e+RHTEdqP7Taajxo/jbX
+Y/V7d1DNttoErh64II988r5qtqhg+ucK3vqsOKa9VGvsw9+lACE8QAR97r1Zs6jg7cdG3AyavLd
OEW94b6ZgMpbH3RAUS9GAHqYnyoGEKtWK0M47/NjSy//n5Y0fTkF//XN8TzPdS3Pkh5j/F+XtHYq
qhQl3LQt3KTlkMqoSzUzlN9Ib6J5a9jagl9bJC+eRSQFR4oc4sGivVdnuyBLmANx414c3w/2odNg
iCRjFuRiJNyLQ65IEjLuq3M7Pjbg6XEcMbyKxGuakWyi5HyaZ88EYvfOinck2iQU5sgwfeuWAJXe
qvYF6Hp5NvUZvpDfvCeyOHmxfVFnnnRqXxj83CajxyRLEjQcw05AnQfd2g1IcmfQQK49IxajQ9sY
FPNd1QU7ofB/k5OiYh8XEqnN7cQevi+X+LoJf8qmSyILwEua7SAkzceS33qttMSNNz+rNoLuglTL
4ofSkClrafWkFEPqUo90cVL/vXKgQgzLZBV9aYF55CIzUja7OXTe2BnohLvQiulHA4kxKV5dzwdT
oo/aRWtdjYeF3Bn62pa5dX3EJZ1TPWt+DFC6TZPXCAHPynQn+dlJk2Omt7Tf24PuzuI1KuqKI088
PiOmGDfqo5xYkt8/39L+9RaydOoGx/IkvRaHKuKv9YPLulFnGseXuwapiSq8bIvQ3Dee8L/GH0jo
hHQ/m/EWiFn91ErcaZPH+UDIcNj/SRyfM2LtyUJAYYmS4YKtqV6r195OWbYYMvVUXgWC+7IJN2Vd
Jecitrwvpl7TV3WNfocWRtt4VtYdMi0mL3vIsgv256WxaGzEArMcyBR5cEZ9nw9OfzEKRKwLBPZP
0bf6SJsH8iy70j1qWCSPd519H360C6SrP0vNSHx1Mnrby26rsjKIVNtQUicPk2jvY2RiQ1f3o680
Z2ufJd3w0ncoXer2zK8fnQ3OpPsprrcywgMBHN1/cjGuH+k8trynTXd1PWKPlsA4vKFE8EKRP9R1
e0SzlRE6Z9WPzTztZvIGNli2afxCVlmTadY+kYUl922LhP/377b5t9Xc4k12dambtiWF5/zybnuB
4xPh5mAwn9A8pQQRiNLutsjxX/oJHmC3KFHuXVCD2Z1s4x+Z5luXe9YO6VUbv4TCUwUBcdxVfMvn
sDjrfReRLWiW7bXVIdPJ2tm6Edocq/ycGaH2EePE1TC1YYXSieAB2xNb8m7++P3vpn72/1wMXdcE
3ytNW1g250zrl51KZjWjh8rAEl8iIT5UHW3tRWDeizfGaKgvq9w5NdTKa5+7421Ii3CNx959z/X8
wQM7kJaVcY6XSxe3Bu7B58ycNQhuSOItbqN1nG3v8gCadWfuSlq6rjN564DQQHZCXfbY5/qwR0jp
x3AK9QUZ3+JcCWo3Ot4Vql1gNndytla6rMJpQDGENDdlgyWLokwn86BepmZ0HnCne5uy9Bi6y8m5
TSAt5Cb2wWS0+sKxiWvr/jd+Roci8HD7CyLi2p5Zj8xt4TFUtmhFaM13Ne2IVdTXMvdASI9jPnVB
icnuy+/fCUMVBb++FZblcZ8JgOWGvnR3/2O4YEWDhO8p/G0CHn2lEhn9nhxGuVwALD9g2zCP6ush
iM9bmjTkscEv3CVejZ0fTcFxwvd1tmw/OSifJv2iHyFV7SEIRizxOtoS/DvjtZ68eu06SbuJ8zQJ
8AwG+nZCCO3jE1k5Ga4MtSE04g+I0qjgS6Ye2zEz8IEXIUrwkngRPRt+9K2enaUFMtAKkIF4SbqB
LTPvw76WH8wQ7Sy08M6Ysk1gDx5bjXZWlfxc4mwhWOaGf2vb+Pj1E82Sx2qetL2asjNOog0vP/Z1
R0SN4fubMCqLk0BOGfbpwWu73jjkDqlaQBz0/ltvD9PFQ+lodWmParGSYCcXwEbWfsqRFW9A0LGd
l7bzXf0lfO3h7mlXHY94zLOj2nS7bEouvY1fxXPapZ4lZckva2h0SUa7XxtvwjCdcxZyjla6m8rJ
HFBjfoFRwddBXhnOzl/0cA0r1jZXNa07UDCwMpHO1/oNxlwxr8MGTqpMTWcnLJDCquUwZ6XcNKXT
oTJjJcnY7a5NP22jPGbqN6FvrOg1Qjouhq1RDLum0Yc7LBilYg34dRE0erI/eOiM0R4jxMh7hIZN
N+77ekgfpeMEJzpW5aeUIK+L6vNrXpCs8mHq2Igi4kEDzfh4b342M0nB8ziN2wxv2MPkusMprhoT
oyK9e3OkbaHmU83kPtOcSo9CG8WTEybIQ6NG+5oW4xpPKoLYeir4cQybtJZ62NmB9e1u9NN1b97+
/kEyLfeX3dmVjhQuC5qpS5fl65c1retTZPpFO+1Cv4ckQRGSMTNe+8UcHvPQ+kgXwjn6kMkZUDKE
0cBW5siIHlVlhehgZ9ikBNplH6/bORqvvcWDRo/A+Wz+8LNk49FQ+IGO6VrjHP9j5hZdzX1ytosF
6ebm+HAMrduGvSsuShaOFawgQW2w93eVeMP0vHCgFSlyBi6B4XS/V+UYjoepA3BKjJ/NfV/bHifj
LN4XUZpulAimQ5xzvAs2m1DCjwBjuCs6nAxZQy/ZDwLj2S5b5tGkiZ4NyxVnaBaoCNrw3KsxjEyc
G2OkTRhcNZDWx66JmkcD7Yrb6v3eaWJGgMu0Vgw4WdKkfUS6/J54M6rNJTRCH21Oc7b+qoJXKdli
rP+zRf/E6V6rjr4zodbdLSyiZDvDsF8SCClNur3CG2s9VDu0QGKnnrY+IZy0/X8IVz23b2p90MDB
nVShgfM5OCl9XFkvobClyJEjEPlpzpN8JP1lW5Jbe1D66D9DiFpi+nZt6E5sRPQX7w9G24ErW8Ru
dVrzCpvAgt2Rcsk1khdStuKVnMUPLzAq5ns605iqK7Dsu++gfDRGDbX56BbdNjbHdBN6uUMi+Odm
DsvXnF0bTDS4/mT4rpLu/DJu11NO+oAa9/QBnfGuLkBqEvvCy4gqQwlropJo5/t77/QUQNGQyl0/
ehAvF7mE7jF8vP/sthOXl87vMOzAoxCLg1HE+aObN5c4MjK6Fgg3BoUabRJLHphEP+h9g78rbi3A
dTEnZSsEWKHm9wNRwqgGqlWDBQF2cMFur8zAxNGVa2CIOfnRzkBnuoUgPnfxt5jFU9jOFuTCqqNz
iOd1kvGqdwNxiNGknO5aNcJYIT1ZDiA6UX4xyzJfIZdUyVhZUJoXNdYdnRrqIZwfJbFABURsaDVh
614a0xxpe6y60VHDVxIF3VXJE9nStSv8vsYBGaWa5mk0iQvG1WsMrXkULpJKO6qPdqvvxRTy1Mb4
xYyULkDcd8WZpfTnhYqZ7Clya5eGXu/v5gwmsspQrRrYTDEtR7IzgFM0VvikE3hydqfomAVjfLYR
E24qZ3y+L3tiNB/mQqQnItSsWxYW4vL7pUz8WnnioTCkrVvuMoN0rV8rT2Nw48I3Yn1X2oN7dHwb
xjNU4Rp/PgjMpgR6pL5Iu8rexCjP1/dlDQKBZ+DVVsY8c4HmU2Pp5Dzev4K9VD8HyVGnHnzRRRhs
QK3uOkE095Jqp1hviUYIYAC9KGZ1qepb2E7T6l6sSb2KjxTth2aUA43oYUhuRanDeI45q+ldbCOS
CfE70319H1AConKyO7xXHEVHnL5GRkqgAfr2i8/8LTe65I/RmqkD8mrY/8Mr+OtJjfO9Rdm+zMM5
LRq/voK2aeSIuOB6znWnI+4kvVZdSCj5+ZH6VOQDi0tb4HLFzf/o9/4A4UGMjwzbFt4LVDjdG/1X
X09f702SQmLdxcp+BBuX8kJF5XGmJG4MLE53y8Xiu0BQjfANK5famcEK6899lqZrIT35E11VmFZ5
6Kve240NAJ2afZgln0zVBeDWGOItD06Z5b0rUXeYGtZtrtx3pZX5/Wvl/O21Wup/i3aV5zoW1b7+
1wIU33Nls01J4FJHmoE9GcTf7rnDFcle6wokwpYJWvM81klPNSgWoYN2uNcKwq43PkynR8sZF63s
9NibdnkSsvG2nAOM9eR3L5mRE1lj58VDO0xHjxn2Gnw+lvoFXpIl7cPAWeoYKo1Pj6/QKQhpGzpO
kvXiXbuvUeWkI9VcJpPLxWwTImsmMgHbIv6kWg5BlRcXQ4j3PgboZNUVKO565L5eLk1dyD08CHIP
DMKPzBaYdwUUgNFYvPXdQawRoc+3dB7nW4R12QG6g8ageq4l8aD3kEsaj91VPfSwGvwdtu36H7pU
f5NyeJbFGN2jWJQGOgT7FylHUgEf8AUYr1GUtIOWor2l3mHBJsswLB9kKfNdk1vlwwChaBPH9dsQ
L6bpeCFsFYP3tUzhiVkLalGqZJLctBeYPY2IKOhPSh9Z2vW4SSxB7F8vGfwI6Mc6htCPkasfGHrN
2zhL6n2T2oDdCJO4zMvFKPHQowtHPmCVFSvrdN9V5zFNeZrFS72oYAqI5hN39dpeRJL3e0QRgGg+
9etAtwBZC3gY6fBiJCH/TO8XQR6b9e/vatf8pRqE+0CzZjlTGZaBueeX0/vM+XtuMstfE2EmTgqk
ovE8s5CS4y1DplyOTfimAqLKdGN60ntMe8hyVGP1hnwqf5mMEg8blpwflk8LoxoOWUomqfIcaw6k
wllAY1GfokxpV1VZafV2GlElquGcwtqNwvwBNaQ5ayk9e5f+wbqiO7P0Rb37xmzOIDADi9GmMmZa
xV4pGQbNOtdjzZmhct5shkSLTQY+vkZ7VQTApv5swCXB5/tT4rFi2EVKP7iN9666A4YqwgcyVofA
+YLFMdH3VZ5GV634GiY4Hmtbq3b4hg2UN0urU5KFuzYSZgkKG9gFAE8wCFZn9an6aGoef/9uGcav
Wx5vl8FLrNOiNT33fkr+j1MwzXhivbvYZwGchvO8wE0N06Vh2KbrLC4/9JoPHl1YJxcG7OYO8Y4H
nXSgACKUkpuwQEcAPTwN2eLwVCu8ReyBc6AfhiXhD0uh+iX84Avlzsrp/OeyH9NDRsRcu6IARnyO
oly9m3kqxjXYgIRivW8OIxjmlVSxPpNBJ2h2mM2ZU6ihDLYnSg3PelSXoZyBtQYmWpa42aiOr8VE
aJ2lldyn1vzqjG72oMBRzTC+Eg2Q7aRV/ySiVxYgIFX+KtWoHsAqzuc627kMKblzOk6X3QjE0xuK
vWdFPqkx/uvdWKIl/WuN35d7NUgOSrot+hQfpfIz5wPeMJS0FgpQuu9dT2aAynvE72n/XGBrp/1G
bhckWHTC97zvdPk0MawHF+XyMUyd5q029Y2aEjRG0FJ3pat7IYtcA4+YrpnA0OR0KhNOnQFkSdXT
UTdqD6Fho8p/w+3QTaC2XruFgYjHIGYj7O0r9pkPSlPS+YW1UyvIvcQznN469oJOuAJJNmyoe8MP
v0Ru+t7NE8yrhYsfW++/vy3dv22NQlq6KQ1b1zldMkj569ZIyq1EOgwMN0vRVJZlgxJ+7t9AqsAQ
JMeHogzkqDlGe33hksQ1uVa9iz4QRA4tn+yVeZf/pDn+yp2N9aAZ8cOMSffq12LTG0l7ylDfntRH
6iLgAO77Ls6w6uMrD/wZSupyKR3v50eRgwBcT2bj9f9Qdl7LkZtrln2VjnOPM8APH9GnLxImHdPQ
mxsEyWLBe4+nnwVK3T0qdUg9NwwxiqpiZgL4P7P32mFC0G+0TzKzutE74qXDwabEnfL6quR9vzfM
SNuNA8ZU0DYWpE1yuFoLzMD3xdXJ0Yn4UjT1oLL9TjA3C7XoSV+JIt9zf5CQPaP/cGgrVHoWV00x
UZIQ07OYS0BSY/wOWYAG32qa+ncxOWCiFSK1JPg5SSTlBpZ9GVOek7WJ7c2iJF6VzB8mPDOYyX6+
RdJgH+Igrf7m8f8nKR+aXao/Jpwyk1vEaL98clEXzOyPY9qsMikc9gMg8hcjQyG6nqm21OpbPQw/
Iz3pnXlZmTDWKqwTONEKchySpqyAX1jg2qCqHJjgNuTu9lTsjzrj+RNhC3Ars5GEToOtYppapLVk
lVsmIj7FCAhc1IrkVZClBSYat9mcsI8hSpfV6NqAVwoLIByF+5TG1ivnqf+N5yAKNsqC5oDOlrlN
nzU/JhXrhRhZb9TBgxyzUxSzBNBy/TbOEvE3pfOfn8SUzKbNxFFD78wu85fVv00Auq7HXet8a710
cxw31NDleajwjMyQhp+6Uc82Ab3XZSEVyqvlKAcr1M43ZCybvMAYZGyHI0KTRb0DmcBKpK2VE3Ew
wPLV3V/fo+JP9yi/r2UaFHayjcDi19+3SZBCL4QHOXlBpxl3jIK5w8ZJSOfvb6YxNy7N3FX7psi/
rK6ePbm19CObSt5FG/Nfn6tbXFPpHnRBcPj+YslqdogKlqjr4ECPc5RJw2x4UlwYmBFjEoTkQPm7
jcOvQl6bl2IzvaL0Y/Og/XrR2oFamSj8WidL1Vsz6nG8rhMZdRDvehpCWa8OQTAMH2YVVDyWZSxf
yprsQ1T7Z2/tUTTnHwvaJ7fvGQ8nqa3sk842zt8DcclQTiys/m5NYvw6duPUVliOyIoQSD1069f5
dZHr2ASW4XcBY1T1BP6y1GX6pw1331+kSZE2DeDZ3fe35I0t10I8jcs+1mTCOrUwvl+TD3GLdCf0
4sWmaFkRt3J0/v4y2o1GAoWcs9qS6ptygtJl5abtjTh8T7990e0BOTL+S3REwe1vpx6QWDaZ66bX
1LPcaVCE+krb2V4rtJGg0ojDLSaLoayTeAOapnlL5fpE4OqxKLX2DFm6elZ4HMpL/mQs13wuxmtf
rK9vTVlf6hETl8KUoajs5mZaLRfCqFieNKJxv+nybYiyxFgagtpWGTqgcD9C4X4zp20Lxz6drnrf
7pSu3P/1TfH9pv+/SwU+FJoHMpVZdpPs9atjISSDHdbamlq2MDzAiTHsgkERuy4OP9t+fpjGyD4p
67WdP2HRhG6CQfR2McUOj4J8jVKhgRmWD7zd0ZMmLyEzXgueiF22W7kxRq8nWsbpTBhU7NzHuzAa
x7varDZxMFjX7+9wWuX7QW68To2eQOSoZOaU2un7v7DO0+KkPCaRx9U3I47abpJAUCa/q25bhRlH
GiE4nEbAfMYmgbTjfvM/hrjJj7bV8+iMyrsCd0tZTeJKYfSuW/HojbRYJ5Uk3n2olO7QEK+AT5OZ
Vznuv/kJUwfBvRqU47c2jX2ywaOue7cX0d6Z3dsAAcmdFrhHYal9Qi8ojrY8AaYj4WzZWymxh4B9
L30lP33/dbqadez3YhZVWEJgzNZXGanB019/on8+0FTWkaass4gyDPlPE43EIo7RsHLVwfJks5sj
Ceq/5Qvf//X9pZj5kUTq543oCOxbz73vE+/7i0pS4MbEh+R9R2OMRkoukcRCb7TC00JMzkYnBhJs
Veh/6zhYm6iH32YY6tLdfVuLyYxzcyYWJ1uJL0oQa8cO3/SmsEkKi9gAfqtE08FIn+SAbDKrGsnN
stJbZYrrV0azcJTBEztkiJpOqQnttjdER96XjQSS72ZDyS9//dap6wDjDzeDqioKgkIqOZad9q8D
jnBQl1WJoTlcXqUb6b2+mwy8L0aYbzNRBtcBKNtAXMCW7OJ2GwwmGIR1EGtrox90dndL0du7TBzl
jxTF/QEuf3mS66y4UYKyPQW50M5pm5/VOD9wJKs3xjwwgRh49EqF/23Js+zuBi8Fu66JVKz/3xdI
nWMatqoZQqeLUn4pdph/q6o5AGlIjObr216sJ+I+L63lps6I4Wl0udtyaIxHvXlAvNwpaeYb6pT7
pYG9Y0jl5Uj9uWb30WyIaMpu87AevWQMfTKgRsTg0a6IoFbwoRsHEywedqHUfBri6VYLQG9U4VYA
pYpcFULz31Qk6p9O+HVRjciMgoQrX/vV35JJ9aywziTWAtPqytSiLyNeR2jz7vvFytnyQwypts87
/aAXgbazY2nZ9mSSIDSfho2pBcU51pOP31oVVGbZxqrg3GN5ityR0GRYAzZK9d80DFO+OGPOriJr
AUh/s+pzk9SywXqyQ+jqc7SsQWVobr6/YCdtrgGh6LP715/rn+95GmLdYhbMEFg2OWH/2H7ES0Rl
OuYdputFOoVRNt2iJnj8ZsZZuir5ix8l0bKtKiV9phAm30Adbo0iu/ut+xX5URugWnb9QjiliI/I
8jKnFs3r96yXypXbeKiso61yYK2a9AyxElwxPI8Yvr6D+iBsxQcVoa4qI/X+bcgwIgfbfL8vgjL/
VEvp/bfenWzWoeyS564P2SpVy7PdBKc6i+6/N6kTmzgAsqveYKxyxZc0pGff79j/+YNXr/327n2W
1UxYXdT98u1/nO79h39f/4//+ok//vx/7Lw779cf+MPP8zf+/i+67937H77xii7u5tv+q5nvvto+
6/7TR7j+5P/2D//t6/tveZirr3/94xPwfrf+bWFcFv/4/Y9W26FiU0n9l09x/ft//8Pze87/dy1h
sb7/6X/4em+7f/1DaP9Et2vSs64yJZ1l6D/+jR0Uf6LwJ2IdZhkwCVa1AVvSomy66F//0LV/Wipm
R5uigSvuWyHXlv36R5r9T56eMn2BqXFh6fxf//nC+T1WA+Vvn8L/bKhknLPOMf/7kWwyTtJoq2kw
dM2COvSrWcgEuBca4JqdOOgu0tQdU2iBcOiPjXI/QEpyNEl1BBzRYjT9QLQHhMfYe9i9q9FWCZHK
Nj+6pHdVFZ+PIB0dMvtcsoowJqzomj9krwkbqIkLek/ICV58xVHhecnQTOBaFanqzsubqbxr0jkg
gVTJmFQPnY9SE91x7CQ9DsjuvQLAmPQEQc/iPX9RkIEA6NmkFKej9llDTSKPyBtUTo/5KVrooNP2
Jh32Lf8CSHGpC52BnOokf0Ms7PTq7FvVXVU/F2hW3/LwgSt8Y00nYd/HxVbtcFOk2OczJwY3V1m3
RXvOWaTqgMWwR7ejo4hmY4jEtRs6yFvgcoimXAkDnw6wUHrDpWYLBokoe9ec9gJwU2m+VPylor8M
xp1NqJPqxtV7SUQY098AxDrU91JvDzUEUnC/Af4cS8bHF4FxxcN8UNcMOnCz8mtqwlxC293cVQuT
94QlINlTZK0Oyk+z3QFI3FTV9DVwkKuSeten+kHDstlQa8C2Z1/ZQyCANpvqGMCWwivYxCUa+QcB
mmHNQYfuD7riyB1ob43XiJV5m6vP4Kc2jXgVMC4gAwWhP4+Bq1p+F7dHge1bAMrVnuP80ybTtB0O
OvDnmN58AeedS+Ollsi2qR2dkHBMQhu2OcjnYY+RKtBGsSNmGYpW5BX0rJhenEUmVKDJTkLc5kwA
K2tyzdZtZJXfVd7H6qplyTZZVLullbjDblbvYf1ujMwiQiV0yAY4abMBVh78HBnDcnCyjPvZDJws
X9yBeDe7l6CYq5uRjj4I7uzecHrc4C36m4g8D83tQLUlBHjEm8R6AAk+oafS9OsQ9bcQvm0AbhE+
dhkPOiSQqbmxkuG6MJ9gTO2MMdEweDmpx3QtvcmXZVM3EtMWuqCm/DFAhTD92boxtackIGfVjclx
b/ZSt1WttxVVZMWklTGCLNC7cYuMtEXktdwpCRMMufBnYW3bZPGq7NFKuWiIW0im1esB5msKnGBs
nNKGQ1tQD5KsHXPMEh3vFartNDWUj3jXVNFVbXpHiYgyNyZcXQA3CSVhfm2ydOnd7xA+pHHsqZ+S
Wt1oFQv6fop2KCSX8olCzqtvisrYiFcLISwh7w7QOS5e7leSuSY7P2a4wzPx3iw/VfFYZ/yN83Uk
BzxoU7+ulW0+UJY2+VbXHIO+NG7Jy43U1l8acoYXr7B3sWod26redeP4MHY/1NbYhBivh/iZlExX
m7KtGaXb0myeOcM2OdLlQT5EoK2l6RIX75rNtqt+6FuCfcZNjCN8aYjZa8e3JD101We0fJgyY54g
2+iorGP7IwNsPGd3AxK1GXdDwCXFYtU3yscArGBDtEg9acQWzn4qm4c0vNfJccax4DM69RC4gyZv
Ey5RhgHSZVbIzEwZ1+FoyMp4G+fotULHlLmWmoOM5a/Iha8Sr5pWH61JkN6Q+ZZG54xBk/ryEA6P
ozYAbetcWdwmco0c+pIbEbgFxVuIYQIDdtB4XABGgJChnrA3+zJyfi0lNzyRN4t0bASK+zQeoRLF
bNab5SPJQa1g6YyM8qZpWfhMXUTYjWck0OCSAXhAl4XC62D5OKwguF26tPfFojE8ZfrDXh45+xho
OL2baKPa6NfyCoCkYp50e8zPyBQeRiRODIZVhmvlfG2adF9USoyd2RqcBYr7QriCmI1pS+RMc0Kg
LDkCRZp4Ibbyc4iziAbI8kN7Mg9Cj58Eu4ptEkqfdmQgqw4z3NXi2BrBY66zICvMpnAhYjGs0xFH
Dfl+lu7nNCEfqrXXURcLdoHEa5DaTYaYBDenOq+oJLpt1DYgDr4U+vNNSTSEU+nptE/X6FbDju9T
jq46Hrg/CPkM2sF4KTGPIfQnKLqLXs0akrwqWymvM/4ZJrK949GeW5AYiDIv9PpKrBERkIsTYl4m
mA+gM+mu9CaMhsBH1tgDpkoveRIzKJIqg/wBbDPsrth92XnJ6GtKXZMVnw4nhVCd+Ge7pnlqlUfF
mrlTVsr7GrlHi1Wad7Cu4l05Y7eVZkGK4wySoOu2rf7cBa8TC/oN4X+bnoGmBtduUxJojN2x+QFR
vpFAM0fJdWEEuslmG6biQIAxrk0GA/WniLvbcdY+iF3XbnF2lQxxCM3psYE7ozn1B9rwL4bO86au
eTAG8xmerI8a2PTMKNxqja8zHj/3tfmTh1vNqq6x9hZkTJ7h410W1+Zd32RnW+Fhj3kflSdNjoKb
b6u2p0zO5m0smNxnOYHf5Rz4KEZ7r5nsR4ZU9SEzIZMM44eYSbWv1j0BIxUMrnhRO6wVI6l665UB
RXgIuKO7/KkNxCMrOMXVa+sual66KeEOsFseYmqxm2SeyZ0ZzbuZJ4k+atwcmPpqOoBc0Fwx3+q2
ODitR/zn+PxC7g+7GaGBERwZyf0xibPWR0b6FJpmdEpiMniDIeEB2H3WedgfBIq0ljdnw0Y+OfQj
TskGHVfaPOkluYNI9Z5H3bJcyYYz0yv5ng6o3jHinUEwBWHEKlKsJCVD0yADZPB2szO8rugSEOJ4
TpQzc18FyiUFEikj73ptEM5slT/0upe9USN4Cgh3P6kSLalN/GtUohoaiBHO5sLrUnW8yLl2P4dr
+Dxewk2scrzAYXNarqm9nRn3Gsn0+CdkayvXGE0AtQt5bJGgsNBlVqhvRiuiCZxVDdcUEBqtGndT
0Ib7nr2Iw4/Bn27i4SZI4FayfdvQljcMJZqCCJJlGAHlJB2Tv7zmRLUYonaEtPPqqAEhKvDqEj8x
fzArutcIXHG0JO8cY+hudEnt/NYeb+ykHE5DWaOy6fw8nh/SxH5veussNOLlG/VKjoirdknpsypJ
xE5rDxZ6RZzUiP8gs3MYCUGehn7Us13S3BQqW4lwO5EEL5rJyaSeRHE3tFx4Mg7WjmwgQoHBlNK9
wxUdlaPRX9p6wWO3pqDyQBtN7Pf1Bb1SFr1FyqdRHlXlS7UvdrRtKBoyXgGoKCu/l2LTp6O4NK3g
RUL934fFjS1LWyn9aSTntKvO+YBEhXqpTTfQQNzeuA7KgaQ6hNfRPisPVVgQBXIf4CoASrODesJ6
UHufgbhN4XRgBbgTK7iwCHYzyqHcPmZd/FZ0+bukkqaSc/GmPs+ZTSiRXDAgPx8JfVeem/h1zlKf
GQACemIujq2EPYXPdyjDY1rfUUKbY/NcUrvC+fUl462qJy8wzrXSHtqNwD5QpQ9Gtzg1V7+c09Ea
HmiAdiAUPrlMC9HIxBLgfqHOwWu54NyXXCAKm4GSCmstJTGoF9k3tMltx+jGHFU8iwdluQOfxjBA
eJokHzX5yPr4QWNYucHoe6Vz8ojXY1Z/Xt31bf1qV7krA3hICDK09e0i2QcZdwFZ1GemdkiObtpc
2i3c2NQ+5RbiyizrL9D4nIlygkSJRqGcsJUj5vg9tfZk7bSqu8ZT6UCFonhZXHruqKucfLngodkN
Onlf5l5EH9FEkhavrMlx2I6baaoRdqHhSPaWjIu/8vqe+L1BuI2BMsBX+8mb+KxIm6ODOREzjib4
R9rqhBfScC0auUtfvQyoAHcqAaLexClmmKOLvx3Fc9Icw/B9aBB8XuVK38SUndlpYAxvaeXJtLap
8dxuQbxS2twu0V0/SthwHyUorYVClHjyFBiSE1Lxw4z1Mo46xmzcMMo+ixPXEgHqHKjpnVMOw5kg
8PMMVSw3oUZYu1YnIoSh7ypYvkBdZepAuLRmokFLlidIlRvOZYRzxKehREOy4kz4eM1yXxO5EY/a
hrxWfkSnTDW8bgK+jzVR2Q9G5FjqOdSvSnmtNE476SqHd5Z2HUaSt015H9mHekTgGL+KKXfkuPFl
dWszkZWN5DCSF4Ml0m1Ty23GHwbkJ9NwckAAOQ3AwL8avKXk6Qjez8oc/bhuqXpTx14KwA7MmCWA
InJ1N6TzvVGdB206qAQkEHi2K1pCyNViL5NQKmGAqmDnddapL/tnSyq3ZImq0tGMEr+OQuqul3XF
0s8LZIRrWtChdefI2msA1qTEOGSyepDFiZsxMRZEA40LvI60s2QX5y9zcVYUcjytfWnexv3ECC3Z
2OGbEVIQMOqtgvc+sR26zQFLRhPw+8H3x/RHIrHTQbaP6b5qEWmbmKvWKvkEXvRmeNQ0zgZT9cv5
IgCzzRCrVRFdiqrfV7QXqXpAqeP38imsaQhH6lwGfEbuBtYuHiAdmQ8TlQ98TM9mOUkKo9on8AXX
poHN9qjt++4wE2Xc5ombgRLPNLrRYnJaM/amprrvJO0hYPkeLx9TrZ8FHfwEKJqpwoKXdDqa/Kqq
8hTwlNCijqday0Vkdp5i7FJGEhMZTdN0zBkThyy9iLUZpM+lHT0y1bmrW3wMdLCjXe+mpnfxFOyC
eFcp1TZJ0P4ZpMRg0L+EKumUQPYmjdOWzVFUXor8dSQhD4gXdNYUMxHO7zH5KGMe7UoIhyI0b+oi
P057CCM++oJQ3NekPbM93JrtzRpSrkcG3cQju/q91IT7WcdMuG+MZmtrCxm6QD2MwLFzCaunRjOD
hLwu73ks+FLd3hcLYoaA4NA292lRnuSIVZDR3FYczCqrGxj5bpg+MaAFZ3Wc2bgALnP0O9180NvO
qUS6meOVjT2nL3iJjxkpEH3qM+90WqPaBmnv2SBhSBC5NWVwcghJ58CRlRSMoam95RZv/QquI7mB
ZyPpLX4hmR0943waSAcKcTMmmr2tbUK6ZCfW9ccJZEyed1STzITC0MTXov6YREYQGR9x+yQyDpqw
PkaB9GO2JG+yi01ZWCBYlluLFjLPIchar4l8G9qNp5c/JuOhXV6aRD0kVkr9+2gEPzM8asS38rS3
eW5ATgWrodZx4ZR9eTuwFFHmn/Wg++hI9wFdQqhPn1WiYSUr91XXKBwnjW+YFLKZJywk4HnTe2Ju
TtFK+1EaNwI13erT82xNG3lCSQCJMYbt2CDdM4cXi3z6Rd/aI5eejVO4SJyhuAg9xI+HYtg2XFW7
i/OdPMqOsV7uYMdpmDpqjkHNPPg1WSG7T4o236YC0xN2fFty8CPjEqyofb8m+3nOUALLqjNoP9c4
8KK6lOro49bC3rM3pkM40rJp4pClM29V5DcqygQad/kUzNs1KQL9hBfnH+R9eFkT3Uia/qpE9jkI
RzgIIW5/TrKpJY39Tq5xOrfaedF3usnROVG34D02MxrT0FxHU3u9OMk/G0rsWPTsfYlWyrMdM7O6
fATCe0gyMPeyr+jNDt6hJ6c4WshaRJXq24JUnGB0BnNC6WRzEmmO3Z4l6xaXmqE5jGlxqhHrtFMS
+5CW9raMqhuZNJmEbqwKjijCefXRbTBf1ajhAcvDVb1UOqirQtyXI73iVV1KRuyEoR/KvAUyQAal
fBcH2gbHMTLUDzvqHzQsteo4u12lUir+7PFnVWhhovkDiDlXROBiM0GmGWxiOfclIe5JWOIcbZLn
wP7ozY+oO5v2Qy5Gb5ln9A4KLLq9ncMAaG9IT1Wkl6WOnmOmNs3C6hM+moqTO1RLf14ymAatX6hE
sR3GItytIUn2PWwSDFyWAn1i00aJYwc32tVoL+WyNpodEjjGo7jLxXCAzpGljDtaIAfWaGxnXqNC
GF4Vj7wGlJH6WaG5M/txpxHXMgR0pENyinPdM0pxIGELrppQHCYTXcrDA6lhFcVPA8OqOLjmvdjc
LlheM2SUVfXQZdYJe6HbLKkzhveyQLMJLiF5sWPNmxaxb/vRr9R2b8b9ibtho84/QpuSTVO2cGGY
uKxi/2UnQKYoxb5EjZdDEUBS54/9Wnn5S3sLcYeBMjWhUbMEu03JKxCUKoVsf6Y9IeD4KEqsGLOe
+ov8zLLTg2v0WUc/s1TyhHqgrfS65ri6X/t2wCMHcXo4kg25EdNDG3/Jcu9wu22AndOtG65ul5tp
CLxcCOKzrhNxd2VUkN+C1hyvkWS8mjrRWTYzAB6rGC2Ir6hopy9p2Oxm3eKVFDxSbRq65PZuQfwV
F60HQ58xGT0QMOAC+jtYF8jjzDnTC8AgZ4p1gP3E73K7lVF5O3fNnQFjWqMlzUm0CPE7fRLZS+Cl
bB6lovVtrFoS9RCBciaPo9SqnfKr5NHHsUS0qCer7AgJYBzaPXkefq8g54YwSn5aSK9sMwHoM4al
enNos208klaJv6iixsFwFhQXcnRBGxzJ6wjz6FTgsbf6yzgHhzbF4cIP2y4I6MFmmlczVsFj3DD+
QTLNUPM0p6hs02GX8ILb8WhDVbLLZjfAwhznc1XHmyhiCmn9sHDhzCsZvRiZQNdbLYcqu1ZR1c9s
em6jZZdEWN8G4fdMeEm9RAsU72BQVDI2Fe7SXhIemzPKxdeFa5k4prSxic8CkSTeQ6Xl3iBD0Mh3
Zr0ThmtyVoMiz7dqhjCifgZxgSeREgrLEW/DVJ3GRWYIV5MxDciscJK4O03JJZ7fzXhwapDY69AX
/8ZmsHje8FQfgpzqO6VrP5Dm7lvZTtFPI1v6cD6M3c0iwVM2X/QpBSc2umW4s7NLZwBTRmpISEgx
1d5YIAZCfTE78cDV393klBh1eQREKTIWqiVHsHWR55on58Gikq66YFdpT0V7CfRuJxBldECT9bcK
SXfG7yZjQJUYMYUN+xGizPKTseA40r0Q5AOtU599avHTgszfVEmcIag6Qv43tP2rat+GqILUMPFo
ZShmtplhbpKhwf+NmWmfyue6JPEcGRah1hNqZ1btIBkLWFvSPj/NM/WdubizcT/AxGE8G+LIquVj
Lb0pTYnazFeqQ2dQiSefDX69NAl/qN1XZj+0tFF9foccd5sp71F9vzQf0BK2Y0ohRF6VxlgNethO
nl4Me3G6Lt7V8bGODnIIeKYt96kaOkpMupEk3cwBPDWCyoWwHL2C1MwMwWRSY913IxblJiJkeIi5
7jC/LrrDXDzST6qSbRLyPrLlC4OOo2pg/JV3s9mz0/dDaWI4thn12q3FsMUC8tiVg1+YlTco3RtZ
08U67pU0P2f6uSz3Os8tjJRseD4LHuMqDgVJMAaQEaTDkjXSbP3wN4qe3semfkiUej+wNiN0IKLu
Co14C+rFGUbfjt7hzZ0MEtoXb81gEgqyRyLGLfDr7IAs0Asw1isItPmSuPDA9WT28NseO+lU1Q8T
lQwoLncixEeJ3yQWwFl/VFEKMRiaKVGH+dqq4zaQm+3S2etIhTOjfiZAgM69RQM7HduhOs1VQ/IT
25v8Mlvzo9nVflBjY1jCDQyUHQPG3nY0m5gOlKK2ReSv8hpFE3Ua8cknC9bnksdYuRvULYGbFbeV
ci2qB236QBG9b62Kmcns1rjqFbYzTXgsNOgB3c8Ks8mKCmbIc8PucwNCNQALj13NM4iblTCxKPPL
MjyTfaGbO+Ul6D/NnESAyTN0FuThY1lq99nL0lxanlmTLDaLNjyCq+dylq8IsBylBsozLYdRezY6
02vSnqBf6y5c3secm6u0oKC0NwMTzFTK3EbpMN2yipR5x0HEVvkDBgRPWaD5gyF4neTlKYuYjhmc
6TqJ4wWkLIZBaI8YbIP97d2g4SHHUVsJaWeNuldOHwvtInSKebyQiDQrhjuL/EAkqxcgXbLrZxW/
fm9kryODORNThqwON1Y4b7qhvc905UiVfrBqwtbRhvnoilyRwc9PUF2bfpHG+06H34EmK3waqPlJ
+eZweW5oCfqp2aZ1x7mV8O7j40MYMJkFc27pQaf1TqTDnAxeQUgEXSV2tOSRDIRNCQm2NzUEx6PT
iXELFSJJH6yKgHmbUd3Y+mEA5zaO4b0GFDvWQ1To0OS0LRrBo8LYW7FBARov2hRRQEa70bROo5Le
6Mbtgpt6Khlf0vzJTeCT8+oW1oNhB15ivWb1c58Yj3Mzffb5srHPGFsctUc9ZhzVUkBYpY4aDlV3
XHKTMXXhZOLRJPUo7R7tI4jDSx9VvqivAszVbByHetxEMuvt4L4UhC3Bg8jUx2ApFGTyEXclBR3D
4OFnaraXFs1FBAM/GYbngH9db43bcVX/sweT+44cIdUdosWt6h9tm3iN1R5JktwuTXJE0hZZ8Y1Z
JMdIY528Pv4vCedJrU8OM37Hnm+g/+x1vcNEEjkC/5JWc3cNW4abez4H/M8D8H5hDQeNaX6ovHIQ
7oZPngRGexcCXV5wDFwm+4Hs0MhXOHCV4QcnsRRd0vjJRNHeEARePyfZrZVcZ/RV3TUvxbE2NuNd
1e1IJ+uA8T+SoJAOJxHsUmkLiq+1U4dc343F/MN4r7PlM0UbMklUdpHmt0J1lK4lNAyfWWTE7twz
Cy/yrVTpnO9fqHQORlzvlJJwpD55TmrCCaid2Nwx0jVvR+vaMeDIjfsl748S0ath7Y8837slORWr
jqCa72IEBJhA3+0Z80Jd+h07GS0Xrqko3iAJ5o/nRRjeuvgoF0J7xgI3MOffUMH7YcLQ1AeZhQMJ
WA6k5k0+ZXw29wUXRliyIQ9xabDU5YAvmmkLqdc1phYTZbZXg1dp+UkcI/3ZxMlYOa2IXkhB8hZI
ZWXNUhRcN7VVGhg3MSk1ETO5sWTlOPUM9a6TJb2H5r1kF3eauNW6G2208MZMaB2ZfBpwr4xnq2Vy
kJHZsKD4EndmL7npPG9180Mou55pfVcobht8ybCzTey9CSbDsnZC5Q2XOwSBdzEOJ54FGsvkaqFz
S89dciloBATPKJMLbwnI1y0Ux2yRf5q0sdX4VqXvRqy5UYb/u+JZb3dumKFB++hERBMM6ip8HTST
aceqxxB8Krex9VgqlgMBZPCGRWKzlRFGyb0rjvEbhu9LXFKwQPPMunOZf5T6awFaAjn9l1RzWObB
1Q4HJx4/dOlg90Sxi6fIhPNekojLtS2Jr9E+R4vyTPWNvKR1Win+YfaZZw01cSYrMpWR5sT2G5J1
q3WuElFOSFuZA519qpNExlNhPoLWKDT81cElZxyWqvMlUZTNzCmp4Y4cM2MD/5be/K5EDxbIMALa
fUOqN2keTpNJHmI1Z9E+rao9W6O9NYLoodTng6XZe1s1d3J/Yw2PcxIyOmCWQm032s9G/lMveA8O
Vmz5CTPgNvMDIvt0TteasZpGhi0XHpAwN6bWRq3iaZH0gBKDJwCPSD4W2rmx2uhGfyp7mlpTcXug
oWN2NisATZWR7CBbuKKf9qY2QrYeiPSL7tuShJvxOnTSp0A2XYPMXjDVygZRw1V2WKBuKjLTPhat
XQ5XyvK0zvSlInsYGpD9EcheGntQhb6+fGUDLIjXxESmaA0XuQXHUn0JLPlI8TbWKvjWposUN5RS
T7rFlhu4SUaCAqIL4ptOqh08zwJcv+bHSkm2cHvEZMRKhleBCehhbRhYyb92Bu9dOu9MYfdcXwND
L7gLyFrLn5RRu1xUj7kNtxki/l3fM8oLtGqv2z+UpYOGHhMJ3KJEOrSTikytfUxhfJmID5L+OcM6
l5bSlymprWPZ92XFkklOHEvRLnEgX8pxV1JuaEHSUTqsZAZ8MdPgyf+Xq/Nabh3ZkugXIQIo+FcQ
9KRIyksvCFl4oODN18+C+t7omXlR66iPkWjK5M5cOeUnhPcjfLH7REx7sqh7zHyrcCHloQnQKkPQ
das2w11pd/shuujfJaIvNIIPSpR8HharvFNrTuBCe9BDmiqz6VR19e9YbCh+WgWztZWOsY+aeSPN
YRs60ZES3ZYhcRjJc9QfBctZSC+p1GyEf+aS5mDtdQIGIWgp6jS0WmyC0oERovnUkeMfcXs/7mxP
a5jG5rOyKlmltLp9wMT6hU3fP4Jq2A8pz09yP9dsMFmBklfdbLa1SUeSHz4JsjLb1I4DAiGzhXs3
xTo/EbF3KFXC+NHl3T1+kXUt8i0BrI2ut75iQjpGpFaE9trOcEfYtOC7P9pYNEuKyDxFxanNHhDY
PqfPvcQ7xHQS+BiQ+cyDHXVttfpk2/iyVG3f9ZCx0zdnaBDxrdB3oNbyd4/rDKCxnDhNW8E6hClu
ZeWaQM6t7zoKQcargnMjuIKl8yYOzFiU+gfiqm81RmkqF7xqeNIyA90Nf1Y3rOPwO4Ia0fDiLzV1
HXN1rIxjzlyxUEjOivZ9zBUMKE81h82YKBBEF5aAbqeYTJmDtcV0bp5+xvm7UxTA1a2PQXszF5h9
hFF7aV/8GNGie7eHQjT7hiOZEh05lgx181ws77yIQ13Tge7/dbAvFeW4BfjnlziPCryyVj3TrwiR
yQac3otnTH6+HmCuLzLenq591XqKgEj6Q2/jahKU7Xub0giSaL7VMmpNtpLcF/R+pnpvDnwoCoBS
xFVl1xdEusrNiGaRcxJgUAJGAtcePqZqOzU3eMzndBr9gMfdMJj7crluUFuwWgQUqsWwcqRDoEKr
6BRmCBcqzyyafpleLW2ZOw+btL4zjflo4jrDeXHkAbnTAl7ck5+mCliu7hJSggYTLRjso4jDtSnC
nebi72qAACPRo4d4YYzjraWQGGZGDlO5Lq2DFMUlyEO//nR4QXY4A5dREUo7tqDytSiflUFcsnbZ
3JEV4uEm44xUuuK5tnNfcDcPUpRmboYFxYTlrapD5qGYjZe2NVPhcZcPSUcNUVkgILwZxls8cxC1
uYpAJACgMM7xqhBHhgzPNoffGhI/KanUNj1oG4+yLQ61GXwJg3dxOcpdTJpGSfU30XBU0gsarNFg
clVdk20Cw5FuK0CR48SpqMhRs+adGque4KzkDVCemkRQlsADL7iFo19UYmPLGVmD5oXYobFy1Oma
Rcxxok3KLZK2utbhJJ6iIQTfcdBtci5lQKOe6GpaVfaM+0X618ottlBjVnQMHZL5O8XARmia0J3+
GiRLFJL66xdD+YFM8zziYHSLV0ebtmHCpLv6JoSqQ0nQogslnehXJGaJNdTikcDQbqIBOTbjmwQ1
YneJZ6/a2FqB7dpXIDATxt4CH12bE2PRV9bSZZnmfo03zggfdPN9LkAEAsrr+G/e48z7lO6DSJSd
BNQbFBGT/btZvQ/lvRg/hgJRyFgnLvcOI/EnHlmQAjsIQDfAOz82DV10xtYcZduRN0nxUQIR0nvz
ASLPMVJMj+MjuSGF8IncTs6MHtaudDM5TX0DMHl4g33haQNNCgoREdPaKQxKNE6CtrtVlDPRIa4D
GEVYzCRIu7Hj7GKx6tuGidKjnYa499whJKnkuD+DHb3VSOslmTAcEt25ZvHrpp57wvg+BywLzWeZ
hxylivTMgDrV6zsWVNN8UBUc140mVlD3Fl568AqKbRXx1szvMIfyagh7D6ratZurB3puzuaorxqo
51GjHhc7oyO9YaG9q189em0tD/OcfTTjnHgyMCiKlIveXbPTbEDVgCnNT30q8rUym8YL4u7VMrv4
mEZquJ17Lq/WqD4PrvEN1fZEl91b34TlixOO63K2nwu3onhdMaudGsH0zlvarcDmb4N6QhulR3gx
UoX3puLahFg5+PIm5ozglbUiH9SByaiM1ro9rArsoL3emu/dYFAyYOT9WePJzuem9jOrIwPGrBhV
IXujT2pjlwmlz128wX3OmJ5lbpbENosZ9W5kLLXFqJFlrAYBGLUR3jBXrPbbodaIQ6Pj3gcx1iSX
bh84Pbz8cuOzTNXokHTEDehtaKjXtn/Zhq2dqYU4NyJuPvDwbHXRVumQQt+pQ2qI5UvE+zeFvumZ
k7oWWBHcRCdMBlE5SteqNh/a4Fk5aRHyn/Htijs8/QysX8PsNpYk2HAsLfYLkUoIMtN6oSNXzE7z
5YSOh4e/ECeksVJhyrJfuuFO2D2Db3WlUBtaCoH3DIpp8NKO44Zyl73KeVbSMaHyikH5Y5LPNF4/
auH0ENDUfiSGmT0aDqYUMajPecxlMX+eDDabOknuqrGVPkmzaNvaXz2d6p41GsMLifJizWALUgq9
5tQ1YmuJroOQ3A27fT8uK0LZHqDu71IX4HIP1oyBJggyJUpSjMMMe8uBIVeZQhNK6LcJUsY7o05h
QkgvAq4J5Ec8qDrHS2bqVlZvQv0BxJNHMR32RrTxEecjHUajBnc+qQ9aNX4mCFK7oazR08Z+JKeU
Ko8aicZSK7w5ljZzjFTlslfoa9MC/oJ3QVIuN+J8mcK7mNGtHkZUSXzNaG55ojLvx+1MRlVj/4MA
y4ltWjsVfuTxvBysEAtXhnZwoSHRHeHVPVPBIfYDDkI264JOfVUJNcM22cmgYCPGMh33tf434x5a
ExnujSc9bIn9szMTF57vG7QuN/ys8Dk4PFuJ+aHksK0Y82Ql/gjVdww/jRxOBd9ghTHMcDYMzRVY
fa8PHW8xs5cpbARl3DWUypjvedFuyrLbB+YXLDqWE3w57pOW4LC3vNGEaQlHiIZOplvo7DvBCk8t
RzJskD5XY7WFrrLRdC7fsfSzAZ2MOZ+CYO4Yr4X5kRjMnto7NthaPubyxUE06ikbX3ysc3koA4Px
3a2MxqXp19MdABdAMEzcLnHPRRLKR7XTBT+O2pxi+8S6LRna5Xrip+r7oE4ojS8loq2eqoiQ2FeC
R0utmdhQ24O0y+bYWKgG5HrojQXml3k5j1rD9DwujkL+coWgLc+LJ1b3AdOBRrnRxWa70O10X0dM
9GdvkZ6L5iCx4UxxujLBvWcPKE4Td+CWzirCV74ZXCy0ejWFUtcGAKy2Azd923zvtXtpN96YmF40
bSxG2+W8jqA+V0HP9XPvwmPmEL9yHTqyqLtS2B0NpOfoG1l0lbcn/A4s+DXggGMaf0dJiUhH8S1R
gPQdwrZvlpegulsGSAoDDuzHVfVR5gQPmF7kjNzUbK13zUpTeuZe2BHiajPy0IjuFKCcWnQ62K8u
Em4Xv0oemtHk9/CslJify2rT9bHvYLJdnJik5zrnZUaUNrU72STHUoe20cfYtlEQ5WvS7Ks8pWkO
qCDDiOVScgz7HxFc5TVgbtuz2Q3iPFKJiYO5mQCuE6kwjwNJgZY7upzvKYdny89I2h7t4JE8vGez
3hcpPrnsMU/6Q8oVPZIP07A26q+5wkYvrlX0XcWHBpMTPqN0OE/uTwBtSAulB9OIadLaYYfVB9Nj
TkH5y5s97SzMkwVG4x+3geS8eNx4E9fczBWz3Vjur5WxusyInKO5gjGpRlwMh3U781Nwha+KQ0JX
qGY8qeMW4PWKTkY6PdZRcIyTp6IdPZNrKGVUsfzFCeoVDtemXUkdDLsSQpRmSS/IxlXO0q0dSiS3
KNjOJg5lQ9mPLCWdelOo0qaKNdYWXC+A0y19ImX9qoXWcci+Qk6zXet4Qfk8DkcVYuW0VWP6Knnp
zEzZE65AagULR36MJEFgSY6LHAdxuliBFPTw91Ein4vXOv1lowVK229CVks9Lrme8GpIGi+vONpp
K5nv9fRxtn6apaT53cTwWX1DA/RLl64iEMKGrwRPusRIYla1urNBaazsmRY/5IImHuXVKe+peiQP
3XArqav+axokaHShWXuaZSi9dWLNL5nVVjYtvw03oY0ZZBHRmESBu4/PRmnLW8qgD5HlB3DDmzUr
WJinGABFZwYPrnkZuCTZWmw8w7n35YDWLqpwXA3V9B2ZufPc9NykgrB6rTvGlHFZMhDoVKQapual
g4Js59txpDWlT8ynrn0XRWJDMxK5P4xIU45yq6wivDeyL9DWGQM0lirFaEkqWcLm5Nj/5nJ6sTJ2
T+xhPIM3+K08nNZDE9S0FnTWhmrIN43B6mdeRaWXc1MwGGdxsZRobh0LvhKp2joShDMpTeoGXDMX
6IWXqXtSedsbfCM6qAY7uGkxbwbsEy7/DuMKhFtyrCuHSJT6OabqrqBMIT117oTdkwGT8+sszKDr
VKaPEyEiq5gPNezLFk0T4Mw8/NJFXA+PlXJysm9DSW4xDy+eaPqRq+d0wOpqEXzq1p2OEIeVBvK0
b3ewdYz7BiNJSEwpyir8xudifHZ748513xVyO0r/N1hcNkc9G9CRDbLfw6k2+Gmi/JCO2E/wcdO/
q/aFL7jItrH6ltXibs6Zn7c1d+Y5ACZlVhJrbMky3+B/a6yVZWlepjjaN3Lr1jA7GK/9Kgmi+VrF
DUUuHHlyO2F/tPJoE5ameczGhFb7enppFb/JquFidjTQOzNPDj1GuyRV3C0n5ZDc0gn6y128pIXx
EbH5aQMTq9R6yKg6U+3K9EuFrhQh5biHtbzC/819RVQm/oUhIVyj2tdMSU6w5D0Kfao73guaJ9Aa
4atOq2xoRlAT4bMj+/Isujpa96kzgMbOTo5ObHdmNE6l+x0DrHuqdmxycc3g64tja6ZLhXMRhUJK
a13qHK08J7i9imMLX+FBK8ToD0MkIKjVRGonec5m7OfYo3dRlX66AoMCB2Jty5lu79rNzDPl0//0
SOU1XQ6XOsxLCF9dsk6UlglT/q5NQJWb5HMy1RH5NfUhrMzbJq0YZ6fZDxLO4sfBlsnbloEK3xCP
BiEf7ZkCqIHX0JUfLua054wI/mRWA/b3usY8Y3UY+GKlPOSMPb2Kh5NL92RyYtS2QWQzmoHpx7Ry
J90ClGYVOSuXMvgVCX5o05SFj0VP+UONnLwkv5RWLrcTToqhOtKhky4EVLD9XhxlDwQxdvglOEdg
/JwrrAllztZfa+UbnLg9ycBDaLDzhVF/nUZLP8H64YGUayVMSN8WOT76FLApykZh45Gml5BxvdVr
MXaHcYEz9UF8/Pu1UakGckRKR2/KdHD5kGZKw219+fTvi38fMtOeDqBDAYb9ffr3xbZSGKXo/cWt
XPfA5WMwV3+fTthtwK5rRBitMqkBiYScZEpmmo1aqIdu+TDawfzPh7+v/fvLv//7/77293/bdvjf
f0xCMj84lNrrvARX1oJUnPoAM4vWJIlP03xMVq+9ugCitn3Mgc+TNFMcqU1J/vOpmtt4u10VwLtT
BatuhuKA8xA8+t//0FheVdIKTjYdFDmQjTNVCOX/fOgToPtDjzdYENOpJ8teqplszl3//eyfX8am
3Os48mhCy+EP//cDrIB0JZxQ4W5pQO/FcoUwax6ZqM1brNFBMbVHoVDa+PeBgktymcuH//e1oFKy
vZL3aOmJzVbb2se/z7jHI0OlE5oEeobBvcab2kIXG44I5bZOujdQGBr9MVHbnrrMyfA+BsWmFDLZ
IYBeo840js6Yxkv7agymJgUroiT6//l1NIbzMXr59zf8/am/39oVvEsCzSrWwHmUExrufz50s6yP
PwBrPZ0SzOPfh8HVuQn9+2udx4D5aIdwYJBf2I6B+tGKWhxNsyBW49gVhtbMfJh750W2LX4G7iXC
oNc41+6CCP1DSeq7XrfBECfNzdDJjjO2fRfkgnCJ4VDH2OJsh5YLiFmPdMgOhFY74R7AYuFQJqOz
HoCCchlKopOViA8MOuamMdTGI2CB0IqCefz7QMAT8k2vYH3owBGOMZVwK4VeQ9EVbrtWVoFd68dw
bj7TNGxxR2OWwSvRBKWyloTow8CoGMKlcF4ZcCFYcY4n+Q6aq1bWEQqjl8Rk/FTZH+sOY0ylqPdz
b1GKbM/7vBiwFTRjubdszmguRlNpTSSRU+Q4LWo2ZaFvTWvGMKZW9XoMM5vRcXehyajcx8OjFTnK
c4jfu+i5VQiQQ1uxMP/xmgd7240x+tKY3jNfXuuzu9EUquN1HNZGQa0qFHjMXYq4hCnpPlVVB2+O
lOgguPUCEGe44Eztpq3UZZYR30PmWEpW2uxUhhWnsby5lufZbhUO7UO0jk1U+ljD0+gAaPyDz4HF
+funTQjtkJCheBSSLMIQz4/FRGxwCphMmW3/aCnEWbCm/P1GECjxWuOyuS8Ebheg+RSmZmitvYui
MxFKcrjPrPsqrhjyle1mNALMLrWbrKiejW40yy2n+fytVpNuDQix2kQ5R9BEV6xdDlruWigcTikn
ybfkf+ara7chKdseib6d3yCKDzeLJCRI4LtUNNNO4E2L5uS3zEJs1ZqWXqHVnvtZ6i88F2Jd5tJe
RaBfEEbhV3Ck7XxhUVnXUzaSlmODlXPxmgbhb6FOUHSwCgf5HnEI/T+F+5Hok4IBe3w2cxBqfwTo
mHyMLYv6GrbpPQAc5x4UN+3Nis0sobPvW6H3W4FwJJfullFYN8OtLFhPtuRuqOebf79WJYsqLUyc
VN3YXTqgoAi57bWfmd+Tey+3CdLI9e9Dk1Mek/JPCl2dyZzZ0cWaxSkQS2q05MbaUEsPVTZUt/kf
qyjW043W1sjacMiPOUC7IxJ5vi31ZmQYj2JjsxG20SmTVnjihK3q5z61DAbTsbvcUpHUxBRuwXbI
M84Zea5CThGllDSvZzWqCgftTdOOgq49iHLVQsUVwGK31iKpNXVVnoOgws1rdxhiTOIrIWK5L7tu
PHHgp7Qoyc5tReXIH61u7jF/aJ2zsNmpJ1pZXfipL41KodtpR2KTBFFHwXy2UM59qzUnhWD4aHT/
ocUCblUZE3ZIM87ZYks5ZhQuXyONqWmA2W/XYFF3CRTe0iyiorLWyOUuf1eVg8I3DePaVj2SUWHU
N6G09rUwSScpqj90hrr/p0SQuxOTVJu3y5PZOJhSm4AIDwdAK+ns6x8BMbWDF2CpNpMpxj38G6rT
xiuYO8oxrhKiQp0jUFLhVSVdrGErZsxLccgI+urYN/dNnaET5a5zF5J8Paqt3RzTkaIoIrXBelLV
/i4rq/5u1MKbFZLn5qk2/HyiG0xPqTAXnAh9R+s1X8G5s3MoaiCiaN1C3X2W7eSy93Gt+yOeNcPQ
rw1nr/aszXjRhz0zknu9I2jqqta5dFuxG4fhr9gkw180PfZY8U/AMPFGdPo6mvP5g06rx0EQAg8S
FSh1nCePbk3ABsmEpz194qyUrwNOEXuhpgtWFidKpQA7ZIB6LRih2uGj48aCaNZYE0nNzW1X4Z77
W6QCE9E8lwlWhkjcW1Vj7FoHPirVzGFHlpCsoV2DEq1ynu1uBCVqGnG6z1R7HWg4h0xg5lvjDwkK
4RDsKzBU5GBmYGDbjUOKIUFL4n9eXzYpHkUM3QHlEQfmMEbnVlla2kr+SIwP8I9qOcyJetFNbJtF
/6AGzIDVlqG/VdmXKpqU898Lyk2Rw6jEHX0zDuMdx/P90Lvpke2rWVfStl5jvPSLcUruGhauS61p
yrZwSpzDg5Zd0igKL9ZDWGrKJWSx2mjxUKw0WfHL5WuUcmDbFEQfXGpVPM1i++x13b5rlw+RCbw0
imf1n3f01BtnpxTzvu0w0cNR/XvDzcBDN/CE8eX2LUEQWpwkjUoEW9wIC4GL1GMsfVIajJxdzYvT
YxBGHkjtn4MkFRcuMOICoIDTQJEjWVTW1sqM+K4N2hh/aZz881nTmii50Il0ZP91+Me9NoFfQ6RK
X/SpoTSQsijfMWk/SUEFhFEtVmOrkgLsCamPY//612k3xJjZHFS0VAcJQnomXiYs6d3Y9pUfSmer
01+A4GqO13ZyfpvITraWkwVHUBaUgQabSU4/brSwyRt9Q5eHvbIAOfnxTC9bDnl1rSrxpsKLvGME
dtUZc+IiVEm3Bzku6jBgADoQsR9LwlLwvZdCNCRKq3tNAKbZRfSrigqHj4z1J2q12VBQdCdycGYb
JDvy2skhMzErN6lJWIut320wJATYc7e20W+mfLiMgr7Rotlj3uWgM5lXIlH3VUcDYhSsBk1oG+rC
OEi27v0ch48ZTIdxO2CVBq35bpi5+2BqtHOLOktWZbV2Y3yanV7jacwBHloUtkYTGbTCiFVWlfky
1/WmT/UUsUymXtabt7yUu9kpuPnh3RqMXWHSIlBEU7kBw7elZ4MLxqi85GMLZjOD3r+YSSqHoA4d
EJ41BJeCR9rWF7NIf6IoWvhxAss+cZyLIbmTq07cHoZ+IkB3mfSUHa5S9/mYsg7XV8RgwCYtOXTg
AhY+v5WkT73rC44Z6Rf4mZD+8TJe0dXKqCx/BnqBCJetJTdjyylUvMG0K6Z1+CGSTF8VFT4CqwiO
bi/ETnGWbWf+7ENqPFQUSVWZq1OnDy9aiPtMavNZq4Z3x+a21TYti5GBf93p8N2qUnpJa1T7SmU0
aGC5TUfCb4lp3hex5TJignSe2/ZZ5V2z1kC3HqbSsJeJEmJDenJd50ERoe+O84+Ikd7RGjB7RXTf
JEoZb5TsZbIglWBWqFeq2hjHcNKPKuGDhjXyppfDXWNAEgwN7S4s3Pp5yHqsG5QerCd5c53Z9ljv
zEvYIufNRYkKj3PskGE0ZbemeItZmBfEwAGsWGwaqADojNE+Mupuw5hjcdNakd+Z7lskwLZMaX1y
zai6o+eCozc+aCD+CC6BgsmyvtVJprxRpLcVTvtAie1F1nXlZ3lzUAj9kcQWsw9wlG93SOi4mOsd
6XJl36nDodBUyCc5WInBnB/HbCgebLKMJ05tzx19DH/Hv79DX6C16YEmwk9Hl9hPBosDbEk9uMm9
pqjokVqCBqodZNtJm2LcAnjSKT7DkVqy7TkJA6y8PI/YBhlTtauEPkBh9d2GcSvE0+xTbatnKwI8
ENgBQZC6XY/9LUia/uq4+joW1G102Tjx/LiEariF9qoF72WaPtQogK+ijp9YBMj9W1R89DKoIRxW
i1hNOk0CGBr4vvHVdpzgidg4lK/umulLm+oWpFF+zwPeoeszrTLcwVk3PLG1keALJ0a4NRr70y4N
yiDG75nWwVZOh1ane4Hg9ptGHa+fltI8q51JHH06dsnw1hZK6NPbgMFsEttpLHm8hUEwdqh/FFgM
/pQo8cppMD1Gt5lKSS/GiUpeBIhohmgFhqd/GO103iod0nLSXQkKCy/T8tdoEr+aYVOmk0jdzwXi
Vq5ivE+whAcFzvyZ2VyHu9hhxfXdVsNHzsvvCAVEZ8Tc6slLwyVi3SZV5Rco79/udC2a7KsU2a6z
yXMVGk8qrL1klZtA++tkaVvNa2WFhXyjilr1Z0fqnoKYGMEjssaqWNqt3oU9ZRsjeXMZqm6HrsES
0FVnl96+RSDGg9Bx+W+UR5kODOmS7LUzu+eoDOlBR601TPHQzBrz5WaNWqqWWfuq1uJHy4fs1BL2
dgXboMrBE65I5nimzLZmpXfHCXBCp4EGocsrSjPAl5W5MfskXuu4U1q7uM1dQWc4Q/TexFA4hAyu
HTR5cpQsgNA3VjF0ScDt94JjaV3+hrYSbIukMjxVAzPghj96mr/GEyAKCPaQaKZ8F3VGuJYuVJ7J
CX+NQYwreH5sTIr2Q/E1MvMwfmi28lQMBWbwgnnNxEnGEtFJr4E4uYMB6J6Mc1SW30bzaljDiLW8
+qwoJMeTwQ6uaPX7FHDU0RprbXUlrjB8RVLnRNz3Ku4MRLAga1aWcE4tI+Jyioo1Fm+yyHRCj1p/
V+QglyqvfFQsbuidyvylaF658BDVmdg/bf0exEbg38wi+aiziqRvmKHws8AH1vAaRkvosLN/wnLU
t2GG0pSQPlO5RcID0e61+CsNrcfWtrZGP4PlZKhUNbmOssCQUKsYphiUttNa21q9cqCg+Umho5gk
dMIJpvwwuwhnfontbXTMyxIt0gJApMZITUlQ3xJhItUl1TaOGxYXB5XVXdARTTExQdFUsIkE6emw
4PuKjb0tids4Ge6DMdKfjRlhzDIpXLC+6jS3D+4y9p0lc1mu+w4wgwxGqtFUzwmn0TU0jG1ZhMdg
HP06DfwhZmWIdZyEAGdiXXK7YwBsSj3bcKZizmwh59oTMTxBRn+poo+bofIxjz4ko30MMQ72zgwV
IWjR3nr3hOpMsHdSN6kyPUkqUfG7Zuw3A/+gY83wHqYEWwr3liyov4zFzSk+Wq3PCTXa7ykYdtsu
1uZY2ei0iBmSby0P4texbx8ntk7AL9bOidRqTQHutmTZspYKUBL5wGtizyjya2rZ5xJLbMGlX02u
nQPxxyl5rpOCW1suw++s5k3S2ZLohnqqSAGA58gOMVg95qH2LtDu4dKAXw/Y0RpcVAaCgSwehnph
nxarTqPIQou+w2j8ylGdPCPG2s7tc1UUWM5Z5vCwatWHS4+Tp8nsNufToVDVbVIU8WOMZ3TgEsYj
Wa3iYshWepCzu7Argerpn1swefsIdYm3McNZNcfDAVssWk8TuBPwKUe0L32VVok/ptmTUdQ7jKrv
qno/tPJBFgWYBB0aqdMBcxXW8sDgTKyn6dCXrD8B/Eq1ivoNEPySKUF9M5LozUld1TPZpLymKegR
HvJ1Hn9MtNysdR04izmNNzUmsSCCHnczoDXOo/XWTjIQ8AwTFuxa3ajVph15kCrb2Koj5Z0qnCUY
2D904j5QVEtsKW+p8ulTbq5uts9dgyigdS8l7hEnaX7igDbXJU1IZAyPokQrTIib0sRjYZO7DbwF
gqImm5FWX1kyWZva6KBDBA9MWciGjecUXdzvOiYp1VCdkZxuACyjXb08fr29lIePXEQjNzmoLnFW
zQKhb57SVsHnMHa/FXBn39J6mCnFF0BOjCOGXdEJyTte1Y0XIVpKwqciguggvqmNvWKdaxEWYdtN
UXiX6gh75ZxcdKnmqyg0N/C2X/gmZyaEyWs2RTnIJDw3kzGfAfuhlzkaqiFvgO0sNd+uCbCS+j3a
LnNQ2FxDHeP+TCIcoablc4teyeWEB8SnwsECeyrWJg3ovX43WZC9dIOzQ2njwykpffRsLAlSgRtv
DHg9U7KnUEReeleOa0YHvJDrCkR8KfeZ1OsjFQ+8vOftXGQnycvJ0a1hl47dyWWREhjijMJ+1YLu
yNJ87EL3d7IYyIFExOUGPQpg6gNKG6DDSGfnTt/nuau3Yd7eZbX9ktol6JZim5SfoSLPvFffqz9E
D9pkQcqGQBNlAaZUj04ozlnSnaZwuBaBqNYR5z0mmybHRcI8/ORkj22GKCYOKtIyHcifChpYkwJa
pmfIo6WwWQAK78TgkEd6rbhQzfc1NPKjnxzI3nKi3BgDdWlc7CQcDnm+L02HEEz9MjFe5Qm0PhKb
p1zMRuOPnbqaFM7XK4UdgzNBpt8N0GTmQdumSBNcAptwxU+OIGKNJJ2M/nFu5BMen9wHNE7iVqtU
z52dFqxyR/mffMd7BrQjNIAeIBsdnXacPR6AR1zqbp6415y+u3IgxTbAy/ZTQREisFxM/gS6lXh6
cYk6myz0Gd1GQn+2Qn5+jaNxoDCYmzuAgynvcO4pEy5mBbsVFgzGafdTo5OaUBTQLFL9tk/mXLMC
Z13hJ6nNGwiOjj9nRnXkkPRSjwzj4cGsS1s+FdwVZRLJXZrRrTcAXrGzGCFXJ3SWNsdZEZ8zgbHW
CBsmzymJmqWGfDZCFurl1HufKzVrgU1liCIqzNiFpa2SEV6s5STZGhBLhOsu5XYEDHEyYIeBDdvN
g3uvRSQKLMUGmtuYtPw1KLpl28Awq3CKNhjjalTrFO10JSz+cNO7u0qnxNpQuNJ1iQAF4rzk2m2w
A86IIEg82l3x7tYvzkLxEX3w3DTde1dhMbBa1FfqQlK93WmZ/tCAnr919DlyWuRPT22OOd4Yt2PT
UvriJZkl7uo4PQbBiMu4nSKfOcxFhlqwGgcVM0mdfWmDzmrqhOvByV7YM3ghh66GMXPkxVhbRyTK
ag2W+yKq7qw3z2aqa5D1egrCB3zxTr4J+/idqNfSg1TeBwgO6yCxz93i9oUmX4O6DR/aEkySm+lY
PQNU8alRTw0AxQATzNYNBd60XHtPZkbyui32ec9i3kltz5uQZSUR9ENb3xDP6buDtcIphMW6bcJt
GIOslChWmUN4ObBqEmaBwiNs9iQczFpyUGOvdubsnrkdMSCXaJSSlY9dGXAj0NEjZwntSg+/cmRB
zpSQTph/PFajuJQ6crVKUNmgeXkzo6Oj8smtI9CI1aSdSDT19ZYVduMqrrtRcCCqHSF+xWA+HYx0
WTdFfm5cJp9Wk8tLMnK2ogw49+gyMHcJClUWsrNHdUe4AGiUFpP8mfRoo6f02QcVsnzHRHU2uo+k
TIFV3SrScSvOLoSsdRKMoUiOeTxuuPul/hB+FCqlzFoZeaVAfi1nMHblANrBDQQ96wwkCzDuxJYZ
f9BZGPnBvKnz8DnDrUCJB57/orvlbNJh5sscDxy8MQbsx5y+j3XT40HVogxCMrc2DKnYlP6HuTNZ
jhxJk/SrtPS5rQSbGYDDXHx3Ohd37uQFQgaD2PfNgKefD+yZ7syqkizpW19cIsjMIH2BwUx/1U+J
dQNqdOfhFJkEUAIXDqOhinOXii8jrwS5EVevQ6+6zKK87kbzvUdGW5dBPK0S3zz//A1SYLkpMnik
ITOFjcsoZdVSCgmFWa0D2+hWnotxq50IO4ZZyJKueKGDcWcpyDxVxkicrrVv2pNB0MK1a3HU13H0
DXoSq5vlzQv58fBTXdNbtLkYujgoH8NPIom3WRWepih2+p2hcM4axZnuAsl4HL/alCS7mTgmVS5Q
AQfTO4bL7So2eOf6kIxUASK9HLpbMx6u8EQeB0GpQTzp75qTKfsCe+1aLvdMepxQ2nFnV64+TSmR
MdmN/saGTospEktQzI1p+XjAbqnA2iycnZLtHnD997jv9E5AB2gcba67dPiO5+JlCJx8a4ttxwmB
y3ScNz1xuMpiX09lgLl1MsweCWYeP7hhVMT4wYsXjzYJCJbFofttGOFzDvHpup2L96xKJ/ZN3cXT
Kj2pprgOvBqrHcTBOG3yG6ZkL7VRUrsbRRCExCqwkVLZv+DQaex57yhejSQXL2w1p+vCSxlqzJxC
vYjmi4RLrrSnUzaq5MymUmeow5MOTHZjhd5XQ35gG30SHcQHMRvGelZwyfnHbMx9pEPloTOjQ4kc
1MKI4doHyURD7T6J+YelPW8S2yV3W/QbComIAOVOSv0QH7OIgp8tGgsfkfxqMFykmUhuVA+nQ048
FwUgoemBDgaksXJ3dPDyTVjja7vFZ2L8qrguI0NELLs8D6NoHoKOzntRlByRMPhF1RydjYxkykxE
PMToxF0+ZlUlOpCPlNUXqd7NIqR5IYYzNOvviYnnCoa7t1PMH06GKc5ZIpf2gQFITvIy+rG9o5Qj
BvxAfrwOoQWR76hbqiIahz12DS2Q4RrOsSHe98Q9WpIxm9jBg+5Hkb6uTD78fO8+GnEeweJIYd3y
q4/YJgu2VZS6cV5bFgzcOmmV8/8nhA3r8MyRMD44qn5UpWkzE4v2jmZp7qmrzvLwnGcYWhzGfWA8
OKrWYLb6MMlQSMpjU79XybtRdxKOp974s+9hL7A+p1J+OrTAc1SE6DJGCzFRglJ3zHfqdO/bQpLv
LPqnRpEonwsosRUQC/xDrNwoImmGfc73PzwvwGVo3ao0/YX//pkutN1QJu8TZ4u1try7MSghimiS
oVNRcMkZuBfaeryi4YIs9IAhq+gfs75aJ2XHoBCz+m5q5/5JOy0453I6kpm5wbKPob8vu21KVdK6
K7D3ojyvqOHmTgJucGcFsEv43NM4o9YS0/zoorHHIbH6tkxADnK4GggtbCkWx7HeD/uM0eDabhPa
xWWzmJOW/8IjY5mG9+ZgcGvFCeoukq3XnBhX6RXBQVb1FNuk1UF76szvqonxuWbBex5H13NNxgAA
5y/iChhL4bca/RsziA02BWjHRm9ux1R9Tpl+wNBDNrLe1S2WVmt6yJjjb1xx8cVVayORZgFib5EV
eK7Lqlyr2AR9l8HKa4fhmAeBPIXs0wsqLq4iFhScWR2pAazYc855mVrj9RTCfZAtbEgmM35cvOUG
oukwdYIlaLiaR4/NvpDj1trHYxWtgzqlohdDvpEUyd43knf04goSBBzbTg5fbgVWQxHqM8Y230MB
D1YDBA2dw2HLC8z2NZEi7OQ8JZR8/O91XH67WeDD8A7mvTumzzUm5DFvuFEXgJPw42zjIcJaDVRo
9HyE3u6clkQGZ8lkUJWILALpWlUkGy3eeOGbh9H0YLhhieMNswzeklRRKTmnHDBwH37ExEU4g56z
yEVzapw7o7BehgYzZ11bvBSu36ywWocoyPO2aU1FXqoosbgSOphwVrLvMkt2kOk6RpdeUWTLVq8i
SDhI9KGAtHBEg/nKCjHJCG+JxUfmV5aVTzUsscISyam3QAuQ9OFdyFscIvqkcDOuHEe/ZUVKDsZJ
X5VTN0enDT9ozNobgpNw325LAxZO01XDwZLGbTBRqd40j6aFJM3oEIBCeNNz3CVkVHxVTagBYnlv
du5/lKkEbVvdGV7y2Ee4oFNRFyCUsjV7yH1rg94aoXUwVmIqTyUvK8SaS8MgRUS4koHnuBtUQ3rI
S0nFVAkGBtQgAztMlQqCuwB7PRckIijko9ORXx5oHK46jtg+U2KCagPrXWPDTdB3syrlwv++iJQk
VopT2HSc56arPd5UN1tH2acIfmepwm3kmgQIUCmBBJL+bQwXhONAYiXCkxUO5VLd8h2r4Vc3YDiM
Kt1TyFftmCjiivYpAE13SjjvTAA/QoPO5BpRFI8adwpssSHxmCJgK9rWnyLur4Rd+kf8PHcqbKrT
RLvRqrCHixiI8XUCmTb8jQnklGgoc34YfxJhep6tWJBDEtjZ3TfcZJw0p/qYs3KgrTpYc5myNKRC
1vQ0QsYanv23YXR+K2VxXxo8dlcIIplWHwFb+PWAvyedQfGSrrDxLwZ7ik2idVUwGhqxTRP70jun
5cKtmgGNynVWXaR/1q2nPF8I7EeKo7fBQNB8tsMbPD073gi5x3xA5M6YWMBIPHxDzYBb2GtmjLn9
kAQMknKkfddDWDelR5a0edcZeflRGubGhMyieAqtWZJ9TIC5+Q6YM/ld+JO96QJzLdv+lHF83M9T
8Nh7NHF2/UHDO7xqrWoHCio6yk7/ChuVMFTzXYSXYu3TK/eAqx6X2JheZ6zMk580+3o079LeJ4JX
4c5s8OauVTpeCdBlXffQN/S6aTKPjiN9xiRrKOCrBAMRTpYzWtKRUghAejXk795ol3wozLo4G5/8
huxgJ8bnDPUHHpt/5yjjkjpwd5rA+2RVRgu2Z4wxEzevVvQYlkItNkG16Vo+NnMAZaBCRmLrSIDu
DkDq9GHD1d8kfc1K0MK1L0QfrJnbdwe2HegClkOdjF98FhX/QJQ918xLGWhi0YrjZt2LDmROUB+g
J6agy9OreCDkmaKF2XGNcWKof3eIxONo/h4FXLWCVZSnwNy65X7STjhurKXkVs/QJoiYqJlDmYzV
tm6Q5BuikiNT9EXcM2tgfBrFqtTTzsvAZLYDWwrY6lumdNeVxwrbqxvBc1zZjU9kLtR7mZfldsy1
3FjstOIB43wRUzg8jMZ7rjSwfhAYDqaxAmVnRE8BAFd7m0R7+2YGp1NywNgWiXgeJxatWcHBIH4D
+QHNzcNqUXYgvsY5f5nnfZKWv7vRvbJCfhqtvfsJlBU/CPk1pPWIkzE55JlJWRccC+GfzJjwV4Y5
2w8NdTTC6VLQecNdjPODC7i0NIoX9h7GVnskkHB05Fjtu2GOmM17jBQl0/f2icKkhwY7EfAKQE7d
hELW2w+cr/a9bQKBr/OFH/HTnoWoYsut4PSDrEESSmO6grFyHczzIytNu0onugMSVvQ2VgZDnuVg
nJJEsFS2mwSrgGzkcWATvnaokF8JODgrxyov2UhNO1htFd8ZCWGOYX4tozctrKMz4JKzDE7JRdFz
9Tn2TYxqygYLhH9BnEVSvSBsRjA6ZvrOnH7nM+vhukm97fLhqMjKMMnKcVJofROVbwZ3yLXDxIn7
fv1qoe5UipxgmUzPcUaXqe5ZWUbaIEdUvwiUfqK/+C2us9i9W0LAo26vgXA/1V0I26nZprE/HOZC
kARF084cgM1zOL65lLGvsLxNhUsuC7G2CtwSrK1xbvy7IfKBBsXtc+TBFfUfimj8TKHr76rXOWG3
UnUAed1K3VpZ9Mqms1qXFk1qvfPKCmriiRzPcyfOAnQoZhdk5/qWi/DkannAwt5jBFSEbHwm82OR
fFUmaWd8FuEiI4ha7yKTo/ZsYzkyfXQky4Ke6gLyMw37g5HZRkQxE9G4ONgLmzX91Giu+7Yo2WeN
JOCGCMW08BeJaTxQiWwD19pzaIKSZSlvX0sJzrcDUTxbxbxRy6SxE89mVvmkZ1CCwraMjqJ6yjIN
mhxqr8WWiU0UlBGboQxTHMrpYDwnMyuJ4TpogCZF38wXp4HslD2G2Xqq9bUfZvdhLr/z+VSRSfH5
kMcok+sm8j1gQJDV1YhCGyHvsMMm21er9pDl/nVrdv2JaOlyUAe4iIp/8jznxZi5xNOiHraJ+iUc
UH6+rG9H0yShEfaPETV9h2qg27aAfDIGrDEzauuqyYONodBMXORIBgAjMyiXKc0Imxo+2oeTMl/C
f/DphWybpKcfM6SjTTQOCewCFHlpouqzzaKZ1IVry5vd1GeGEhgJPOcrVyaVY763Q+MhY9GQeG6B
LtAptZlr+aFCsolEcC0CrByWGEJNKaKETRQqLoAj6ToF+e9lrL0zXxcs2avxIMT0O7KblySSew42
95rmkMoKlsLyM1f2gLcKhTTygLdFEhmc+KAX9BsGOgPGVa480zqEkgvJRSwpgJqHS7cmraJiT12J
B/vUpsFxONupVZ9FT87RiZpjzoxT5W2/z8Lh1qy7eFuXHITHMTh6svqlGRGIiZFVErmYgntCj9lw
VxLM4vCuwQcUYsP+hWdqpubRcNB7INMc2T3S+43i7LbWL9x0iheJ9YAKg207M00Hpig2ZZH8irS4
FGX2kDjDyxxgG0AT/lX6Vrnt2JhVnTzgu/iVNH56xMq+zcjaWXbTbQgTtQdfqa2lgXhV0QetQC68
meJaglElQxd4WCFJrpvEHKHmT6u8I73S1oCmfaz8DLJuQmMWV70jnjDlfEbQKrfhOLxOsWYGED0Z
gG/XfU46w3yYJ4QCicljTnMQ0B2SwIjcNmsXiS/LgP1hn02r9CVI2aI3mGtpXzLfrGZCESreub+7
7lehmye7YasuAipLkvZcif6qSzmAlLp4Tzx4i7n55ukk5ZJkwJ82kb2tZXw/2C+lkR3mOk6vMeWv
+2BrEoFepwS6uhZ0vhg/Btt8K5ruzkmd59ZkIznE9hVWa0ihNEMTQeXc/kFk+sFscPu0gwVGVCZb
u8QzS8fdxlU9B0nTuGVMMGwsNJdtzAtr9E6JsaK4a7jlCl08T52srtyRP6ANXZlqvItr/N99CBd/
lsGZTkeEMoBKRPkgZJo6fegNj1kq0qbungIf6VS5eI/9LH2tS7orkqpmI7bzyf1F5L+rXd/AxiHe
QrJsWpgSkIGHLL5WMQ52MkAskI2GCgGHZCfv6BBn0r6EMqzaAjbplK++g/AxTS+hBMVpldEJIEzB
z3PqrdWflUvDUc8QQRKz3iQBoBjPNDnJTyGx3H65gyJ+0eGJldba+pN6pjUFbm6MaJS/Ynmsd4PB
T0IVwb2Oc5Trx1F8W7X6u5jSWz/365WVT7cDFrBN3CSIuOYnhsb8ZPkEXRpkdz6esDpsuYtSYu9B
oe6MOHt2H9AE/QNYUwjICeZFqqO8cryrdHeeM1XtPLbkNvc7tpcz0X9ale2csW6d3I3NsrmZwsfB
TimMHuxbCadJWYSwvZ57vBHhk5NxczTr5Nss00PbPmdpRYNyF0HZ6s9lwK+UjxvHd98qm+Wmxqq5
yaJuEY4r3mDbPwSW+R2MjICsutmYY4K2lUNBCvGKY6zbqV4+AKB/rno4TGCiN4XicFXUYjvE/btK
cwSVUV93XVbsKCi3NnOHIdndmgkIDM+T3sY37dfKFJuerdoGk+FTYqDSWtQ/bQQdaCu61SHAjbi3
sH8Su3EL0tX5V8KUfhN7rrVzcDClixXPzKcvqlDYeHT6sY9nXjtEhBUWzlNmyXkBupJYXtBgLkix
yajMFbR5ZT7FHj44pG1jY7uoz9bEwBJswtIdJI4dHHRsCFuCdZ8hVVJx4L5JB5ri4KElDN6zgVS/
rxSjxxJ61hW556JU1RpHQwMXpX2uSj/H0QoyIuzjjbvQHbIJJ044406efAiton6SNdQSopy9AwOl
T4KrPOK+bSSCu5KS7spjMxLYuFaDmMlv1/aHxLY+w3FC2bLhDtaEbgFx0MuL56zWlzgeD2PSIYAt
FK8pdmoS4tV7Xbm8IUVNKUYqf4ejep89unJKFTPe4/gcmTm3CJle35QM5NdZx02gtOWvyX9LwF5Y
hGk2YLWWAJn1CK43WWscQhsbD/9GCwN3jLsEtizIcTmNRx0TQQ0ebUOhA6G/iDiWF0UvveOqDbfL
I3e9aWOH4jg3/r2w0XgJYPiNs4czIVZhkl5XS68Zsw2i9Jn3hKaPx7Gb+WiaAhV8rCkoYa9AsyAg
RICmDOzYTtbubw0Snr4eunpMonWMxJlTPemsYAuTwP1vgXaiBHby0tlfsuy/JW/EbsiVtzHTX5WH
oE9r0TrDSREHeB05GPZrf4DZReGWM6iMRakgflYaO+4hAftaPJWeqTksOcoj5cZAoS2ofgpxS+DD
tncdPrC1CAuxm2yGl7Zl7I2yNaFMuOd5qK29GUJXKGd73fV67dj5WYav7tjegEY5KYB6Sf0kgm+E
xbNt5Q8cYGOYE2jLKpPbRCZPvWTG11TxbzIlrxa1SfASe+oWTFOCVAGA4A/zjqpNGrriyjoYwn6i
mqxU+cktybFUUcX6alV0NvBxTruFd1q/Fz2r9oQ/a1C451wTuBWO9Dn8qEMslO2kCgZu0VNB63K/
LChefhJN/xVaE/xrXnT623ldWNrkl1eJD7Oy3d0QJ98ysar9YBkYx5wUPMbMmZtbx03e9OoWkfMo
yQVeYRwlhBwY7P8dxOdaEWhFIrlhcMYi7WMZzwLg2dGbI8Wr5gSxU0P5jN3zofWNjoTYvW+2zW62
+m9LkwWtU1o5nAIrSsWHLVvAHPhBsP+oo+e63ZEBysz7xA/X9xrnT27SJwCvkcFVaOsjGswX1qZt
EX6yfIERXzA4S3ryY166/kZ3uTHfL2mXKJleZjPDyPPWOSNDUUhZRnWMISc5udpHIaauyj9hjMC8
GFZX7PP5dcqrnrAluRYwpECJnTUdAnOfnn0Wkh4fYw5T2l4WeGKfc3Bo+vQw+Plbza4g1uFpmtM3
c2ZJEnpXem+NxbF8DKBg2NFnKrgP/aoLdariS/0mq/Bsmi+h/c4VdzVyF8xgAMFnZDLoX2GpuWVj
tEmq5lMBk2hpdhxfCMxS4NcPT/6gbxjTbypvMVTwK8JN7sfita55FXqOA7JtTqAcUidb57gOuMmw
OzX2usM9bG7twt/5d8xGtlKClMjMCxuP92Zwtl5wDpAy/dC5SEglhc2GYXElKM0Iog9OQQbOOM4f
SHBrt/8Obcagg29Pq5EGn5FydpUkh96KXmQFxoGNas8rw4n0rcR1zTZ+ZffWPnL1Y9imV0WKj7M+
99bwZZlPJnVHrCarIk63ScrlCXXUUfeTEXJGmVaR8G774naaOAL9zxtW/1mB6p/6Vv9ZBev/yoZV
akn/qmG1oaj2I/tzxyr/y++PpUlVqL+ZHsdS9u+MNDzDUf9Vsips829MNW14P9K2HNdw/6tk1bGW
Zla1fEdZvudZ3r//W/ufJau28TcDA7zFd6Rj+crz/iclqyY/4w8Vq1LRee1ZhmdZvm/TAW8srdi/
Pu7jImz/z7+b/zFiqJsdg/h/6EPX7qsvZsCrsZydu9bq1DZz/EducGKLMM52sKwuQdnLI/OYPXmY
xwIXFDtnAo4eMfRKsXn5w2t5/s+u138r+vxcYsvjJzp/bnXm93MQEw3DV9Jw+S3NpSL2j79fFcZF
hG9sLZi47sI+aXatoYNVjfrJ1KnAW7vjPH4YGtwJjIeTSxOaXIQCJFjVWVfuzFgyj5e5gF7jgunX
qub+AfXxMfVIbhteXt/J4jiHOjrNbX5Xe8V0q/zmoy5txsIJQNocIvx2CIlLGiV8CqOo+6uwjj+M
ydS3hZ2Fz3WWkI9a/HkRZemlbX6ECjOpD5r6PFA1fwtldjsE470dj/m/eon+3JK7vESgI22Tj5jp
Ssdcunr/+BLVaipdaZW4zXmzdxMJ+dPPQ6Y6YiYjNB45ok+qdnGl0Vj+YnCoh3830mSOvAZYMvZO
aZLsua3rUzSxa6XlOzxpBmF+HItLpcVrK7PplPZWcHFFfzfT0vdYKvIExKP3rQ5hO1QVjVJFwaHG
S8pV40fTtRl3dDBFezdvvJeR34IF36YhNhvdlxmLMRYnnMy2x7bJtg3yZnZ1Py2jlb/+ELnLK/Df
PcI/r5DlG76tHN+Sli2Xi+APH6J6mto8jGx2VCx6miBDmqFx4IEY70l6BLdDxyatl8kJqyinBMbV
SNQG0FrRg0p2+jGh+7q76QZ5W6Eh78we9HeQ6vAmA/CDYy69UV2b3US59Z4lGsPM8qUuxkrMbSWC
waaNi9X76SZzRLWDNGNc9PLA5habNKrKYfYx7UpnSC8+mwyL0en3lLVnWQzVpZmN63EJv/8E5H8e
pFn9v7+qoNpSX+mcgjh1bptZ2rfwPeLD2DWHNKpKUIFeiercgdANbX/XgSJMvDJ9l4ACdk6eQu+x
pUmrYKWvpzg6Dh7Mi2H528+X4ihkXN7HyVXkAv8ZUwDJS/i9q+rixMRZBgmU+jR0bis3aK5puv9X
a4DFCvnntw/oiW1xmjUtkqKu+rsPuEh9EBuW1uvaI0xpYWq7jSL3zMsyrXwSSvvQKEFaMXZ7Gu2O
5jGvhu/TMgCNjHYbSB3uOGbLh2wEjNl13n09Q1Nx4umWRpfkurKr9LZNkSu922wY6udqKZ1LS1VS
O4FGZYdkiesl9V05Y/Ivaus95x+enG353BhshinLU/y7BY6cbqoQzUYOlOOn41NNpYtI3wQOVYbg
Q24iziqDqYEIjuAhpwJJxIwvQgW/otiDOimC6PLzpXlwgU6q3maQydd+HnK1NK3RfrcJJmOfCTum
m4pGmSFJnY0XpMmzaEuFIyvepk7vME6T+v7nwR2mYyVItDOcmO77clBXtcUZ7+ebUZNN97YbIdhz
B9jTzaJopzznEJHOqgnoV/FHtfn568+D29BfVbpeCOl8okobzuo6ULb6oGf8nE5e9ETaZNgXNiXK
WPG2wvfiN29i4xeM9cUw+/Js2hXkkRqmkRJUQzQ+9YgWMLg8rAhQFeVTVmbJtg1t60hMiBFVli3s
kzk/zTZnwYa71c5w+3sF+OAOx2n4HJKz6tEyLn1Sh8945rZo+fJ+dKqvv15+5D95i1mklcXHl/fX
Vcv3/7D8cFxXsREwOBo8ycitcS8h3pvHcqLJcW5fw8KVb+GMLzVKMAiXLu1wywOjOEw8uJFJ+F5p
h3HpUCTzTlBDiBYcXaQ3eNc/D1aae9d25pSHnBMnPsmw3gyZ9U5Qrtv7ietc50NTXE1ud4obupRQ
yeqjam3zNZrvqt63rntFOoMCdlJDDt0eods/hxmaPlmXz7yUzldaHrvGPnRVWdzgwGGWVVfbKGlp
NBZHgc8BLomPKDwZc3CFhPv/H9xabf765eQk9w+XjGuhDqBOG0sFPTugP72eWsAPa0o8V6PeRsrp
r4ihol6CqhnAvwQqYwo/dMeIgt+kkPI+Wx488xFMvHFJBje87b360PMvn/77oR67TaUD7LYdRWeK
Tc0TzdX7MlHmi6yRzbycupICUEts0B064ezcs3heDShjuLa2oQQJ6fnlfI8nyN0IOwBZrGf3xnSq
6x/8BaUO1Log0K8zPOi+ySUifEIgeDuJL9hfkEnUgS0UPRZLgrxdHqQ1jOu+xd9VMzKul3y8aU7h
0ZubC/bX+tT3FEcaZmBAcYfOVIkKm4fOn61InwRJnDMwxQ5EaH8V1xyZfx6oe4NgJKJ3qReNJ2jF
TZ/a4qadbTRWso5dFoDmd+ILdGAScp1xIxFxvXYyD76orbO7PGBtwiTe2cy3y7nb6aGQd3kEyDrx
q/5CzNzY+JWgcbkBzBYwCUECaDJCItmdXCY8lVxgE4MznmaXIFibFeX7GOvXvtLNvQ6r4ibyjXo9
B07xjtnpEZPdeN1GU3L5eShnAF5xbV3lzcyJP3DlaZxscteJ+OUZZfHrrz919j9cxK7puj73H8v2
LJeR4J8/dC6l0MVE4GwdNRsth+oej091aCpwcwlv+I3sLRIXfqLpogBYGOX9wKYyPQ6MYE62zlpy
wcV3I3PiQhHJ+EMauy9B4XNrb6IvpnxiHwnnUkyXMg19uk/pIW9REO+daRw5gmMOiif/+ucB5Ne4
C2ILEF+khqcK/2QDd+Plr58yn/6/Px24bLzZebF6SWn5bDT//KRrvxt7z5lSnHHc66fy8echA5oI
5966H8EO34Tae2sziZjQRWrdKC8/mjH7TTlQ+CDxvV6LwMfZOOj42SPwSn4Xge3nuypQwzFzXLlu
Rzt61gHgOowDkh6T3URp+ZOXRFhT2m2Px/d+MLIOOc2gQqgraYld/koalZq1KPK5SRryWzu2AyeX
+93UeeeGNm08dS1n8GLCNNLpdYGv0hz0SF0kUaqheayTMEQWrr+SALExjOr3Mr09tlH85aWYYUQ6
oYn574EkyVXPK7KIb5Ptv7bsaNf970543wVB7bnCWq4FLU5ROr1rmxsaquY6I0NCJc64xLGmj3qM
ScTY5d5VQOu1TRZuVs7eL0NrzWiYanoCO9wAvDsPFuv87ndww6ciZpSFfzWn3aQZ3pJGHlI3/fBI
sfo1BkoT8Z+4Nq5nJlms4Ta9GMPo3TYeGR0ZCFSc+hKPMzm2IopvRI6GkTC/igRw36pMH0zJnGLw
2UXJ4DmJk9dGPCpVPwyT6xwTBwZXUwD6XrqSBjW+iIKzg+izdVJ3JNm0uEs8bPK9AS7eyfVT4ixK
z1KINO6tYX4A7b5KxFPkg8eNCp/Wv+qSul211SGmcROfHrsBZFPGZCWWolWNP3GXNzWGWDPYN1bx
gs3UxmIW01acWcQSZD0xB5+zg+G3KVQo21vbTA7sJt7Xpr0zsaeBusHXImp5oE2SoQoB051dhb8M
sHjC9b5qZRxjmkB2Vkx9iNnlwTG8D3yn3TmZYBQ44LDLZG9szfKOMw+rU77x3ASpFih87huMysmb
en0hjxlUe42zaW82C5ROehIapiEOFr08A+ZTOYhrh1jEVSGJUvclbGQAspyn12ZGrwrQlhUpYozO
lQ6vRZWeeGbulrIGRHELJ3cNQhmXmthnk3GHuP8dCdI1gxXGuyhKGxpOi/umNx4hAQEgalaeVx2U
hWsFgn6tB6gZlbyKfMTKRKuzV00ot629TKsJIiSM+ORkmbdWOj/PzVBsW/B32MX4OjdEd6dY9Q7S
YvqkiXc4HHYPg5Z6i7texMWz33kfeelTA3WA0HGjbIYdXWd0ew138pGmuO+sCU6jdKI7jWwwNWww
Roe3EwPiDbMsILVWJM7m/FDL4hP5ep9E2LlnlpAW81kQ+s5hmpMd0QqMHOZNpX20LayfLZpXFxES
nYmeMGZ8FobxIZyRe1H4kmHsnyLjMKhhlT7GkYn7qyPuQib1DoH5TpsekegXJmdchpX/NjeK+t1J
LO7FTbXcqOz3hAKDiLy0aCn1HadqHcLWHPRvnHTlW84vPmrMkqIc3Et+FeJRussn8isjwYKVVXMx
T7K8t1L/Q6Uz6dERuCg6BkbGEJNYKLxwk3lkcdxYmDeDwbit1OUKx/30JOPkAOGaqaPPjRDaKiap
0bCujIZuXNNOv6o0cihnbMDs5DXunkC523GqL35J56KCqxk7yWdLyA6Zl0pfnNrE4OhrnQZOeWE2
r9D/32m6os+kyp7nSp3zq+Bq9LgCm1Ef8porjeyCtTVRLFYD7DjKo4DNpr/pQWVmxtRw7optUOTG
XqImekGz6yRGC5KN04E6AZpNAXOOFpIrhUaXPGWyETozqPE8eGcKCyEvYFI8Uj3D5u+ZrYe48UdT
3GiXzqrB9YCN0h8OQqg16CDFYv8auI13jQRzyxv+nWT8Xi24pFVtCare6MboRH8ZNaYXJWuyls0e
vu5w46qJNd2qeBP8/gBVHFwwbaq1bK5UtgfJWK/6lH8md4NXPE7dMZnqHeEs5kuRUW0KozRABXZP
bUBCLrUqkH50+Bl29buPb3zzPp7UN8OecBfHMJ7DBoCAWWOmNIP8pqnmeecE00tXLbU61oizLRhT
2glGWKwNV64p6EAc4o6aT+D5pp3/9rw4e82hWQB0ZMYTz/m5sM+yLZ7Iet03lqr3IfmGtr/E3a4e
7ceitJhcVvGD2znXI+axKknm42DN7V7CU+zaJt7lWo8boXR4F7h6qaB0fgcAzRfGIq3R3kPvjdOB
pmyPTG0GCAxvSYbFZt9b+oSHwl35CbbbbMITWMBco03cyrD54d66Fx7bvZIJtiavaNSmd1c7j6ZD
s1IyiHwz+9klmejXoIrbEWl6Q3yBSXhqFlu3OEBYcLcIQMbeEgyX4y8SKPUxylgQxznOj05dX5c9
rdu5Lo2tj+F7x6VQAXz1S/6QDZm7r7TxSVtcc9cF4TbhU/7Izfa5HsDv+4Nr3zSxuJEY6leVEVwG
yx1vYaPl2z5Jf1cR0Tof98SYNe3adRjZJTEHMGPSTx5Hrl1ul7/sPiR/nRRP9kjn2+LipGVaMf2U
ds2UxXM3lWznm94S/5e6M9mNXFm386sYnvOADAbJIHBxB8q+VSollaSaEKou2Pf94/hV/GL+qGvA
Z2/Dx7gDDzwRjs4uVaUyyeDfrPWtDR81hn4DzVjHem2oYDpUoGFsB9uMIzHxhj4odK9APkJZTDJ9
+T4MAC/yxv9hVt2+jmG8BUnO86FofrKYO/dMOoBbEruQIcclf4QBVhmhNFNhsC1zPpQZa9R66BOY
6PjR9gW2O0EOfTZdOrrnlUjlsHdbjfBHDqhDRwvESHCfx/wlMSdWc9hw3Rop44AIh/DQx2IElDdF
8Y94dm91bHh7n4QRcrGgHTu5PPlNNaNi/UyXcCQdk79WjOLUJmr+jy/W1PFo4uFXZl56dsm4uIUs
8f24y86I0plC5ied9NkpTyUJbK3pLFuQPx4ihAffJhIeaLFHDBKCW8/E+oH6Jzdc8qEZ4K1LjIW1
RFzudrvgE7sfPtOeoU3eg9Hv7P49Tqd3L7XrrYLHs4+CEfLu8D2Q8TK1yA59sbS4jYEaxHDyVR0n
xIyT8hxhUEvxrTQ+9AS0B+9NuUhsiBL3UhfBBZLvnmgL1ii20877nuXhgy/xI/ZdaR7rYiZTrnpy
UQBtejIP6e958Lk8672IVJHW2GS8ZBDbaMWAR/5g2ucirOXMrCcPg0hCXmyWk/SZJIQS4snCQhCA
NnrHTOftZWOla+GZu8qVA/ZJ1BqAyaA2lcOtjMF59vWxbNC7dI4JTBxVo56aKxtBJtEzcvIyA7JD
Hlqtv4cIuWIQO7FHIJegHhr4A9NAHTM53sk3Ibp4mEma7lek3b3RSKbDxcswJy+sTYmT9u1Xn6U0
fj2NC1ptBtf4I9oZHgYkC08IEKeWh1m57NEsVssE/pzPLX5losOIKz6iGJn31tj+DEZ1Dqm7Vhgc
30dT1YeJlIKO4YGmo0kb1MrhNB+ctH+dibHzoWfEwNxKabfbtOpw5vco13peEiuSzTyjaiqNjRHE
zK8wUe0sbFOxRLhRRUiDYBrKbVLS6nuCW7Kd8437R+EV5oTCDIDSHH4X+m4gXtDhh87xDhOYQ1DG
xRajCNiqEhQo5VMZwyxmAg6YC+xA+CLGGl913hubeUSBVtsGwbq52PoW8RL9HERAQVxCHlKQFoiI
UJXxo01AYvqkHKKTMbDP0IWGCUXMyDXYazmicsfIm8TWJp6rtyjoz0Pq4yAg+TiLyBXs8P05jR/t
DB+HKPS0x8QQb3O1KZqu3pMV+FjkfG5qaHYKxiZZn4wKurg/ujylNo3p7rg1HNDdpBpIo/o+KJdE
dkJkuLYRelVSdmzrD7EBqclKuNqNgN3gZIY/USDc06JEKd26yGvL4pPelAMnqsa1yChocWJg7k9y
hJ9Gs51j2oR0qn/ZYZGsLV7dQ0L8YD+c4Y1dZ8gLGFOiYC0AZl3mRTeWExfg8migC0Jo25sV7ds6
50VSxhcA17mPH6RFvAgESGudzOMT+qz5aM/N46iwjuHawE5LLCWyMupCh2TWaf7MrIHYKt1dKsfb
NH6zIH7DduM2yBY8BGmoFueja8L/gi30MRFSmkG/8LMl4omlcxArl/3Iwsfr0Kz6Tg+NVaaHqW9e
yzDdGFM0b3EwI7+tibaTUbduiBKwjCE9GnVmY2Ctvje5iBhRo/fNBCJmaAmPwfSBouQxrrBwE2jk
rQz6AteaP1PshptaCFy08zkSY4Tkn0eRKLnf2vBaa/Dw7jwjS1EIMjSU0U2mL2Bff0UTjrnM9bem
TbJ5OXrs3EFAsnSJvmXmnrr+MXFsDXJyfJUcKuWYZ5s656eUxxQteBoR4pNBcs9gDcaTfe+jEguw
G8pd5ibTw1TTAXuJP9yd3Dj0PqP2pDlblvgUuj9YTuby9MNe3+bx3pT52uN82dcYPulliQjvqgho
QwWMwzO4gZyn2gg/qMDZt8vvAUuflWM7r4mQ+6RvnLVRycd+fCOymxga8lRRB3FbGKwYcbKwzWee
MGFfCMWZeCdrVwTua5eVNzSj86+UeIncBfQO/fQWtryMPNSXEjfHEaXffjIvpuhC3lQDaOaDcvjl
RkBrYo5qCJiud8BNBY6E9ATEVhsec9+aUn5yh0XrzqebhcQyrRwTWSgCnM9UF5Tmw2q2ETHhGW3K
xNumXXB00oBSE80VeCqiaDWu4C58T8p0Xw78BUZH/90aaNaKgfsAByvk8/lXrMt3JCMEGQ3dGWoG
DKGARsi1iF+c5XOGYKQ2zOGggvQlYWcWxuFJJuBBlGiSdegAogz0/DYV9sv4wsyqWAseyEfDhabI
vgtZw1BtYS/zAfUDT1fzw6qcK9vdYKUCjqu5y35rStI63To6yHbt0P8s5Eg2elPj2zG3UZK3V3FT
HRJyJsjNlsUGQJGu45BkZXowDLYQOIV2RhEKuB8FM4+exlI7t2o2NwqVMi94xD3FmVfHCHA6IiCr
nhar0LBMExtBvchIdeprd9/23pmi5jko2MFMot80mAk3HaMeFMJxxMLGqZItCt/nYL6CT2Q8MEXV
qRwwrCdwxdiIxo9JPfzqB0DAkGHJrlPhKul5puBWOVFbYxfv/jRqeK3GCoqvivAw1H9CvA67HNdV
H5gfTRGdjAwIJy7OlumTSfCABWlC4wV4KB1AwqO7AZN74nplImAgCBbRJQ6o+dPI/rSn/NMocxYN
cF99j/sM90c/s4tm2QGkaZScSvLmjiSfySUQBHrSil9h22I3WWdqFmg/9R3XYrzu6/QVbDaGXIxY
mwS/JcVL71I9ZMNC5SIQK4JSPnM5GmbDU+tGHcwOS3oOoTnstVqRb6UgHJg/yD/XJ/faSDZtZ20H
AVVXHj0vw1kdOPM6IE0kUij4QfN6G9d9/WKQdhMTarOA3hyRoeN25LrBVH/OAuyEbgcBKOLvmQvG
3+5gUZFSv9YDqH/62uU6gTMNd/rAPYQxEe3BmQQ43yglDXYCMkyT18jCbVX1CBpzioHNwJbZM9CX
RuNN59ERVMxItpS5dhJGBJAZplUdZX9GaunefTfc9JTA9wE2iSC5eiQE5n0gnZF6RN/awIm3Tm39
ToV/Q/fN1TZ1z2YTVtTU2IeCLP3eoDPyM+BINqM6Puvkexg+tkPZE8eCXh2/7M6f5Jpb4Vsi9UJg
6dGRpfZ5bCXim4hilBxm4AOWT4sH4t6Zgx9sb2rijcPwXIUB2lDnGWFpdLuXvZkfy668l1FzMUSe
nEbdXtIfkGnSYPS52fCzwPVbhS5MQbeOMURDNMr1S1FbLwDkok5sFwFVxkyDb/LPyK8OKFL3pUTe
Hg0JT7+CtJkKzHyfZY9zIjE1W5K+hG7267tkZIPceJBHO3cn7EbvEaR7ACP9EuIetFzUz+tldSSy
hBmdjr6Vta3p3OIX7RFxiZVa0Jws4QwhIDxC0eyiYuRNnKrbi99jGxlHQEnEqAfEvAXVznCQmPQK
bRJFsj0ioK+TfaEIn0oIS4SRJB7cdrQfxpofKj6jgbEQr6tapSPZCRgs6Egr3JPupx2yAS7JCXgQ
wKmySosnPZDpUDPbYCfWI1ZkOxhT2YyDeJVu/YY3iwGwD5MYKOzi7qCSy83fTYabZpREUotZgKzq
idWczWrN+Ps1J8odybn7mNjOzu+LLXTUea/1tm2eatOcTnVS+Zs2BPNpxIwuevdjFzXFe2LqHy6a
7gfbSG/gHTwu93BaZYF4MsOWTCYyQUlwfQ+QX8ZpdrNarNj+kKC4Hvpgn2n33DXNr8T6U3k6o4Lm
ELHBY3v4tFQagjrvOSJilBdJPm2kSStUVtGm7trsqY3CHWGLWMce4k4fzXFSB6dButLDmU5GgZxu
rr9DKAzXZ9OUzPAXL4/IamT7Oe98Q3ZQKF/zDCXq2HmkJliuusoRa5lvuXRCkxk8JMeK7aIqbpJF
CPjtnXCMZ6w/lJBReikHei/EhJuiA3/tz0x0lAsYoDgDcCxWgfK/8SDllAqTb94QQ8m3SwaBJjV2
wIjfG6tHY+IUy0emSQwPHKa/qOlMQssyLAMPJuZvzmNKHGuYV27ZfMaDaZ6GpRmMW2fnklGqmbg8
eKwXvC68jHObbmdJakgdNM42r0FAjoONSoDphG3Tyg8IVMj/vhpxUMABhdzgs3fYe1H1s0gbRsQN
BD5qYm0924tpxCVZFIU2SMzUX7dpWlPOJnuLh9dDIcBpYST4bSrkg+hS9gwCyP8eZH2ILcd9yIyy
53cbP/GAHWIG5SvwayhZ9GMKbbTDHH6OZPKWQl/u+lQ/m3I8DIisD5FE8hea1cdgBOOhfcZdVF3C
9ci8bOVKo9+pAREqaS3X0LJIV8ADy5X4u1q7Ph9GYuJn46nrLYqt3ywxUExn547bi8dF2nMfqWbn
+zz3MwztZv3JWcY/zGJ+9sCSZupxsqJjHETPERXJqLiAnICTc2i5AdMa6VBtdaxb/ALPWj8+ZKh3
rT4ih1fZh2p0PoiVshGlz97emY2dauofPA4MrOUGKVGWsWoada6Lzt+xLPzTGvPvkhkg5Iru07Ko
kbMoJnquuU3oZY4NaujUp1bKFwwC3SskB6nQP0TqkoII3YJIePfa+UEX8QWiDTLJ+TDHNF6xvqC7
+8bomhFHAbQ9ZkY31N4nLphoHWE8XltpAUiY9cfRZ3zZojxGlambnSb0RKiw2EIijzdVaMXbBLRp
ARH4UbRYhSyiNUhwLllYPAd+B4WXniYYszuaUDBV6c2LDrVHKQTQAEdhrXNUVCCJmt9J4/DepYyy
eCN3vWqecLktTCQw2ixaXjPji3KNf9juqj9sIPRDQLyVdkZxG9RMnqf0/mQJZmhlPTqJQrdal9hQ
XcplVpvofqoQmDcjrYXPw7MseKPgD9DZ41MInPTildFPlUxy1yUB85ulWTGaactvQdJljQavta2X
QVXWixUXO0HFDPx0ZL2k6NHhehRoV8zp5pHCgWFC33l8tAe29VwDMvRJth2NFWrE4OpQuFyVOWNT
yudhFUPWzvTkE8RgtlciZ+nNdHEGbVBfDUUaYDLQYRnfCKf+Q1ZL9M0qnPbMwU2Wcx2Qtkblhp/f
/+2E8QmgcH2OQfHVYImhnCNtB2CYM6csKdsZqm+03f8whuKUu1N+ECHpH0Ni1eAnLWdlEVjxM8Yj
VlSQxOzc3CHZdraYHa1L7TATiFDbr2tlDpcB3/kdasG6oiq8l8UO8HNzZ1GIv5SQ5zLLXdbScbHY
sRvei0eXoIVDq93+EeTO8Khat963ipq1iz+7rHVucVzH98iendPshO+K6PH715e4J3IylDTt8FoO
BNyn14CC+U5/gOyBgASYgAEb6chpmAHleFKikCgxq5yIti/tW5fSSlgfPaqGI2yo6CmBLPlkUMg+
jG3Q7Zf/OKSZPBpGwzamJw+ur/B0qxL/EbOuYeN0CazAxfFtDE2z9fykufvLl7qR3IPhcDUTp777
xRSc+OXfs5YoU52Y9jGCjf8ceD91Sc/MkhxpOI+zMynXcl3bsjojnjbcoWP3EOQX4Y0Xcxb9c5a+
Tqqs7vTUw3No2kCGyjmCdc235gxXTMgo206+96vouPFXJnGBKsf6KOsXmRR/Ej83z6pq6heVCw8d
Y+Zvv/6jbitObT2/THZ8h6Dovw3CahlIV9nen3v7xQHlyArD3AaKEhSE0Qi6wQUxG8n8WWg+QnoR
TmXdgB8WnbHCFS+vmeRySQgFfi9GVfwREZE6CBuzS+gA/8Gd567dWI9XPwRGEzbhbdZxwwLd+7T7
RSjOhmtV1WpfJ1I95ZIlx9i7vwI66uWhI7lpPsc0/K5js3+t7chCG+A9xcqAHACsBf0UVhXcZvlu
mZ+eQ6hyR7lo9bJKnMs4KxHI4heoSc31DNe8K5TzxCgaPVbikuB1my3xWdpMyqUxHOdYvYTahulq
OGiHOm7rsb56MWvllqXrilc87YZ2wwSofq1bXT0vfArLunTR1L8VVlCgpLzClE55HGTDcdIE9lqV
0KeWusnN0Z9HKMfWqfOiYpvMwIIGGf7LHj7cHbB7cXWMAKl8SPJIYiTiYqT9Qae89bwpuNSHrP2W
Odaq8maHa0tHm95lLSUJbbGCMnhzKLeOplOoVeT8KWMJ1y8ujHsS1y/TYIijTS41QzdAP61dhmfG
K09YwMQ6MEcCTqJRXJDbWmtieCRnnkUiX5UWSLDyXe3AnSucutoNleE8TW6aPzKA3o5Vi826W5LS
Su/UYzdw4I5vFUOkB38ReYhOQwvPqk02tfd6+lqkCNYeqqjO9pw5x6rj2Ie8j4AULIsp1Snz2XvA
Ou23dmSEqDRljlJ5/s75G+y9xAPSHBFK5pKgog0/u1s4Ofb1ssMs3Heczu7BKZFIl+0ouROA6lvy
PaZcuBY1REw/z9RupuffNU11S1oEKroO/wyNpa5fX3JYBl6VGfsJieAmUL8JR+dhipF0rrwf2Aoo
hCGbO7liFQsB6AxJB+d/V18J2thMwtfHyY2cTe27e58HHsi/odsplwu1NDwPOzvZ8loPZMs+IH9x
bwmI5gPPOuwqdIlliApm0ka2J1muP88gcNaGjEqoTeV08gwPIpgb0QtUi5Q3gNdEoEx7iDJvp8vK
/pnl9rrESJ1ZjfmWWtN0Zj+ICCLGxukQe2/ZMQjW5UsRoZM29FvdZ/mTl2l5z4U2iOF91whZQEin
8hgBk9mLovluFh4stCz+JfHTYaeb3CeFovKh8JfBzsygtvHac07S3zg3SB1hg7qJMElGYxRTlWAO
sVjlN9dE1+U58LvMlAU/zVb9Kfz2l/9ozUN5T3gqyyFdQPAwrqSFTWaavBQNS63gT2ckL+gOCR+o
rSz7net8PyXz9CgSt3wNBuOXUaFVN+LpSpzYcFRJcigjUM4pKEotnPhiGmRs9raDBzZ3zpVq1BVk
KLfoVF7mMHq1WzZ8Q6Ktp6TF0AbXKHkwbAXlYdTWLgfncMGsii8u6ZhFdzYDEKS7KCMA2JXJ/KTR
It97NZ7qAsiCWBqUxIpCwi2kvngoE1XabVzRO5vE1gF2OJEzwyP8yQnNYZ1wQu1wwExP8ygP4Vx6
Vz02EOSatD3HkHOISxy28fL/j3Zeo4N4kE0ib2nBItFv7JnZPHyRMiLW3cLnvWkmLKMWTeWrLpfZ
eiyH85RL7zTWwmI107OgaKSxV/Crv6WS3ItQRJ+r1rGGixVMxMfqSqws04NLlRrclN2UHIYizYnN
4UsaxAwbcsFKdUAA63co/1X8QwWvnZWRMZd5rMs5zyFeQbQE+k8I4UCO3dbyk22faf+lcRv/pag+
BFu2Rzmr+2xxxOdzl277sZRontEyTgqkRmzrK908vWFVRU/Nfmafr1PbAovZGxfLHLZdZ9lHowhs
Vvr1t5kt9y5UfOa2pxYacMfUqcqzszKxEiLvWU1z9kKCUn7KGZFB6O4QIUpJDmzSlcQaxiWxkdle
NC9hNtanJgnQz5r6bWgdIGShfuoxg/xRNKJVo9d53kAWnx1n/b/qHAioB7boX88EgmnFd7Prjjkr
9bUbZBi/Fk9cqTQCY7Pb8bcBX3INujjozq/eYPabGeYEbMJMQvog85PdwvggQYTceA61nG/5+OKP
FCm1R5aGa7hHIp+cG/cVJG9co9vI7IJdlnrTppBTs+UH9In0ZW8Vt6334vbBDlEDmW7cGd/0DN+w
cY924f5O/WmXjWEBuxQkC51cuR5GD85vA40j7cgLrj03Y8mW9pdg3Li9evZZNuKTdZ5tn3lUraNP
GAJMAXVenyuAjJfOJMnC0vupNp8zi9SkgQJpVb/XXuRsS6+zXuDDcCAGBjPYOfKPLD1XLa4JuEZ4
hKXJLHuVBP5Ga0ZHqCpI5U4zZnVBHK9m3CdkFLB6yiwUcX4VsxdRAWDPdC7Foz8Sgzm3ob2Xme73
QYkbsgLFeEP2xq6/bq9f34mgsmArmwomRx4fiyj4lE7fIT8bXWYTYbcfwrnYIQ60V8xXy3vll+Vd
9r/QhuaPPnXDhXikDXmQzlmLki+smVYz6VkoSnR/EwiNbipR7UnZzk3L7m56tXX1g3R4GeIXEZri
9eub3H4ufRLMUi1eHOrjS+ksWcPx7H+AXjnQxEDAy6J01zhV8NQQqPL0rxWQX+L7fzaOeMpE7umg
3WbaZ9mm9Vf9o8z9ZogiDMDBJD9TI/o+uvLQg/aFrIjrOrGMI+z4GYo/G4wBc+P4KVNFpEOLdfT/
8lq+FKZ/eTGO7UlhM69QjsA2ttgk/klGXsEChiiEmAnmp42SpzGfIDf7Dx6hkRsZA7D2F2NGZOVQ
rjsNtXjCbxiE08H1M7Umv6/b8ngrHpIKxj9H3cBID/1MaH/LYp0yILG81VQTidQQEMEUqAgYddb2
ieH4Ih7Z4gHwCFu8e0l7oVcqbuVILHxW9ZevL8bIYi4fkfZ8fWvGP8oI0UAmvP4UaLVu+qbZF71y
TwiEwkMdhdHJ96R9mAgvOGbNd6fn0dmBbh54/ZB2ZNy+Z/jKvvJ6+iW0JyTjCTijNWINVdTkXPDp
1raZstrEQaCfzl/TvnVO8CtR7hQ9ItvA/TZ2NQDFYoa/MCf7mfIHUhJaWhp44r9yegv+Hvlhe/7e
8MplHWiekBNaD4WK1Q54Z/uWjwApiTrPr+UwE2DdF+RNwye9d0yr16Qieduvu8COQLS1JILp8V0E
Y/yN9RBekjHVZHC8jYh87l9flKQwxOUjtsWpCNP0WgRtdSa2ad16RvFcthjj//X1878JmD0XBbj0
PFco4bjC/du1XOWRR/jSMqshrXMV1MTeV5FdbH70yWx8dC5Uyh5JEEgv/kwctwC1fQ5aIZiYlVh+
+MDirZeMMGjYSV5CBcSQAy66TR5EIzvEBQzpKwDSLX8UQNxpkxBxhAFivNJ697E3rvOWZ2mTNYub
uNziimVMXrGttyz7FuJhOPzrX1kuv9Jf7hjckT7IC3Qjls9d/Ldf2awULP2qhTTYFT0TXbdYJz7W
/L4AvWwR15CPCC4bQatPlIN59nJnbTZB9Ih7OX6MTER4BaigY4Q2r/Td5m2MCuNYVGay1tQ6H51e
1i/9NeugQVUThmVV8HM6dK9h/dmbwfc5L6HeipqdaNUgaS3GR5si9i2UnXmELPmmEvNoZUS74Ych
bCpDTcoGLT4xn3ijO8ue//Vb8ncr1XKgCU/50uNdwTL4N7eRLoUI455r2YBa/8BQ67ebGX/IMCNi
3ViWBRZKhd7R7AZsGD3/+X+cAYUwXctXXInirwcYR48RF5qNcyDyX2NTU9kDjO9hBAF1O7khqA5P
zt2+qMT/Cz/yG7kp5e9f0ee//cWF/O//9v+ja1ksTt7/s2v5XmT//b/l0ec/u5a/fuQ/XMvC/wd2
ZGGzicISbGK6+6//Zfi9+JmF+Q9sVRjWsELYjukozHh5Ubch3l3Ff3Ic11t8EtIyFyPq/zQtS/sf
LqYJBZWQZzooDec/ZVpma/1XD5AnpMAvZ+Klch3Ja/y7bS5s2OgE0GtWCQ3euulUvMfZ+Mg95xyq
KjtnibXxNXpLEqJJngiGk6rcSzAn5HRMfbUjngC7MHasRiUVvVqIk4Ze12F3KWJGx4MxocV3qoaM
aZK8soSkuYrFepUF3rdIMYbLxzfkjGyTFBFMWbKXUiKBEN9szyK0JHdMVoM/J4ExYh5TmCkiPfrp
YmihVWSX32xc04XnlDQQ+63wgr44ZTncF8hm/BcxEIWTOYTCBohEB8QbmUjvmVfJi2EVayZk5nqk
4jOoydd9NhCQ5PZMQTyPsUHA7pyGMQF2WddNu82JIeXoiY6BGUI47MUz2Q4IB0Fbbhhjobdu9uXY
uGjvWqTdjXnXdowSW6MUcoEhdQwbWB4/+6P1RpAK+PORRyi+D39jJ721smtMMHohunZwONzZZo9l
sqS1YwfrL39gTgoEmSqF7DK2T6VR7HOIVGsSn+5Wjuu8GGbkZGTrkbi1sW28HKFbbwSBBpd5G+U+
RLomwU1cof6JSNIxUFfQtK27Rr2VuJm3mUuGLpGXuAoRjIbBdDYVC+DhGDIYO09FerMiRarsxGbJ
za9jWP+wIi4eLLB6GzTyuaulyZDfY0889R+t+OMUfoGDrHtKCqqXSE77iDVBi5yjbi3W3gNbtXmE
b+1NMwugH2PSahC96bzx/d9JzerYGUp0Wd7HWNqQIkRqs3PtzrKu0LihP3uYSvO9AnG4j3LG6JMs
MSlCT26FIuB6tA/Q5eRqMAlUEBm6mtGwD6YLXbe1fb0toMxIGe6jZL7EaOh2qi4/tVR0iax69y1P
rqRJPietmz1DAcpkQlNUwNDE7H6JLoE+K9t8VXXMdBDbnW0L74HlX5SkNsryAJvwKNdYjBDQMQlG
tdmSSB3Qb/bqPmREMgeY8EXae+umNd+7yAshoBArZ2DlXfuOGUAVX+tRkONleqhT5LAOXcdagxjj
fSrbhxSG9grg3lH3cKts8MikxuTrvgSt0oXWjlwfyJiAqimmUYSG0NDXVphgnu5qWNFBtqW1gzyP
XcAE1kiqyBJCSMBxPAixmbr+XXQd5rpOkl9f/SC7Fj28qeDLO+lnnwPGMIi2Wep7/BoSopflbv1k
flddY61qD4NDU9tvZmNzjnivyRwKOv72teSdDQ146WOJJjdIo9s4VN+D8t2wxo/BRM2ii0f4tEyn
JlIX05zcqogtqptG1hqAJkwP4yVlGrlK3ysWpqcBTVqXlBLPZRrtdfZUERlX5/a3gKhNFIINblgu
7In5F+kSw7XOiPNkafTQF4Z1rtVnE7vtLosQ8oGTgUqNNwHx/2tT+qeOsFJcavMhQd5hWHawLZi9
lMhQz5T3blscZwGHHH7rKSLWMI7Vl0WV+dsETqkoVyzrXgYDJnVK9B/4c/lO1fQ4D/pGTo27jw2y
RUoU96zYOfOYcKzqapH2eNaWVpIJeI/eii2RZ6NrbjznJ3QoPmgyBleOHp4GoC6gb8JtGS0OC9wP
q6CH2uy38AhHu79bydxDzUN92abmt4g9ysrCI72C3UpoYTJdzLb6LGU0gqOeXrLEHNdDS6Efhkg0
Bis6OTEJiPQwCAIRzSWqYYFBlHAJXnFLOgS0dYXtU4eQgpgIMNgm6M/nkpIeAuzK/IkcTB4zG11X
FvlrSVLGGt98ss+yl5llwS3v0vfUTi5jNzOJV+Evty5h6fpYowPtPHR+yqSRRexG5LjnAwUev8+g
3ZLj+NSUlrgS8b2uGzh2asj8jURO+VSQbLmFgRWtJSZ2zsSs2MQ98i1w+KFGHBlOGEyVnWWbKeMN
jP0s2hWenlBpmM8htsI4KIkNKbV5bg3viTk8vk0xGjujan44deFeExVAvem795k1xErDvyNAAoZj
NVvvdpvInRcWb4Gl63PfvTB4j9nWzmvVmnqddBIVX8Rrah38LNYQTkfZ0+66LhFG4EGbC7kbXHc5
0XOOlXc3DHaEeA8nDCyvYWVnL1VueCDfyh0iAMFEti63pK931NSCyRlXdZvx6LF1os5TNr+YCoSS
NTOoqwNwxNS2V7uq3xIbEDd5rQP35fzsOWG/9+UA3LV5M/NYH1MLMLA3hldXERZQp08WSWkYgaZ5
T6AQW143/nAcxLloqIyb0EjjlH2JeleSBy4/hkgz7J3KI64Af6c3IKVsgI9J82qzXzSTMbqiuV6n
5pWGtfyUNn7ulGx23FRbxvj2uinB44/VTAIoDs89zm1RVWor7T57lXN2NjHsgbh7gMvQpfKQo345
ju7PIBwBFFOi7Kc2IROmHiE41SacNHJ77i33+d6oGWm23XRgGu9sa6/K76YICyCu7vjdw4TYjUTl
VnP/qb1RrhxgixfRBcSgWot6qVH1Oq7D7r2onSfmkM6pMKW1oS659rmO33LyE6BxbnJcLWcp7fgS
2uR4WeObnyJRVcmR9Vn13kxQrNhv7MuQcVhr2+GtMsNLCYn6EUkxULvWYSS+fNtkyLVSA+VnU5jF
pV1yvZG/oGYr4nA9lBmKn8AuN8rl0PJ77Z8G6E07nvof/jL8h4EwnL/+lyzsjenYfHwm9kB8obxX
KhByl+c6uYTej3FBJSQtSFv0DJtkWQdGAshJboTmljkaXu246vGU8qSAiLMlaodvibRh+1IptKzh
kfxrFG4zmK6HoBjklsQVeWHsZ0bCwQmFbMfIsg/qyuAJ+3HTRNHKLpvHuWnlAfHLlBj62sui2BP4
TvAbA80tMvm9y3Saxb1fgNhE4tgb6JzSrlqWIagWKfMO1ezvhA+s2LX9t6pegjm8XSwRnsjJYqQL
6isontsxJ61bbHMjfc04tR4im/jVSghzJRByS2uRqrPxF57zroT/GGhJvKHsPyr33VLuTVQY51no
24wJg8VzIBt6vsRxXzo9sg1KW/QUymVK/ug730ejYnlUbXIrByIwrVmSQ34DOycf5ppilqAUi9Pc
ozQrIe/HgDIDTdYUQh8EShYLZqtFC4yTZSG/b/0WJ0yuqjeW99yMjvXbRDC9jat572ei3WZ2AKkm
ArHivQz5Z4iGYVD60uEbwADYn/sqOU4qPVLInQOiC0pwMxlr/rQb9lkFHLhq9g5nO7rRPe7Y3f9g
6TyWW7eWKPpFqEIOUwIgmKMkUpqgROkKOWd8/VtwvYHL9rUskuAJ3bt3qIVnF+qbBhu8fIYTlQgM
TjUsyCrchFEJ9WF7NAT8WSec8DmK+GR6f2ErQvRJEddN84ybdpFbXkcxPIc/egWeg3BKYyJSLylp
bepIjKEGxviYG9ohkZiLZSq22aV1gdyPnqZHf5Lb+lg4Ioak0YDZzI4UpY0kdI6MrH85ONVcdnFT
5uHgVYmrkt1GhaPq40ZYXEIBeBN8wziPHHjBqxJGYEMwc4cnqt6ZIh5qwPoxWFhkqeFKbhVwtuZH
G39i4hE00o16qvaZSkO0ghXKdHKDLjo6nrhaNdRjdcwKHJDRjYyF0F9lKBkXCawl90cMwFeFROJW
OduEq3+N8jWz6Dd8XH7cAcRe0lv4kQiZm+LdwP2BwjbZiMX7lKPWJ69sbrF4lN1ew0xOIH9kYkTG
vOUQaDgFJwXJ3zxJJGiqDGyJuixmrFNBm6tqwEvD+tBHvJtj5RqnkeBiygOhBWGg3s1emmUFeZPE
djFesBvN2vElon4m+0alBhR/Kl6iFsOTyqysk39bRWQjPHN5chLSGTS5g1IlcUYrKx0xiFBj2MxE
syuY+LMxp5lo46B3RmqbmRymSvLCrvB0DR+hUQ7dXtbsusXtkrjaUI39jSKToLlU3BAreMzJuJNo
GgSrJYu2I0stQ9OrERKMVjbEajmEjW1NkHhNaqsqmQ5Gi/t5+Kg76y6r89WASoX5JpRBPG26yjxG
qNXDs2Yw8Kx07Pk5X7dwOt5nmNorlZzhVdXI95BGERqhsYq16Qbu/7J8cFk/MTGJHH0+ppmBUSG9
LLGxDOcROim0JGYM5VUcpq8BbdaqVNOr0GY36CDQxcLqQ58ouDqqY4jTWY/xPPMBxJQN6hCBpPnA
JNEv6c6pyLgS1dTUyd+xVh+xBX3GhR1wn0DfU0K3q+QnWSHmE8OR5USYoRLCW5cmuGKCnH6VlfiU
hYxhLqRjQolbXHVHBvisaRP9cYFfJa98ztAy5aU82PAXIltFWBRBPcDuGQuMPPuj2WOxsQ3jsZW9
1Fd+/LrSPRJTf+tG9/RlmcGTwNLC4vpCR0zwcBISJee/B5GFxE0vX23WtNsxzP7CCg09Tl9ogCqJ
zkx0Y2DcrSpouk2CNIeJXhzkNqNCm/KPsRGUHcmMTiKVm7DVhOuUWIyOBSb4MXNNQGreoy6H9Wqc
NHmDtpityAkv9xcCj1AilLkDjJq4VZbkuK8b6PNybT0yTmGH21lKLk4yYqVPCQn6oSc3kjQcox1B
7X31mkTJNTM4ZiqjWOc5DsF+LtNw4CQaMkyhRDxhIWaSaNOikiCD0dfVszQAymVaJqwxhmxtaNCI
s8JxchAe0hVruMlU1W4s8nPIpmzjJ6FXdo6eDck0VlkBc/WavZUoD4ugHp8Zr+kzfQ+Rsm3JUueT
EsvBbpC+w/bURXtzgAfgzvx3q7yP9OSDxWCaYLNSPSfBvShvo7GrdSxxE1rX6F9TfY/TbzBekc7U
3WUad8n07PNt9V6MV988SNa6IbtB1+8NsQtj8FXPf7KBZLwliDcz0K4EONTSVwj7gG6l1Gsb/bxT
cF1Gw2eMbqk+C+13Op37Jl0xGSR38y3uJrrgDVR8PmKY3LTsq9C5CDs88E9rOXj28yPsti1s/vQp
RG/AE/T8GPMS6S3Ahq7828SZjSkXrwzrmFgVOfsXLuxNutD/QoOKtyB5ZP69g5Bdw6BRBiJUrGds
HrViY0Yfif/nCz8BDgaD/BjAbgx0uyO3D1sFV+NtPXjV7CrTOoX12owvSGGrnOddVA9t3AnDtYzd
Epm46lrtTjOZ2z3V/JEatyPGmhAuI3WPg4HiE5OSW7DtMYQYPpYyJYQmjycQ3NlNaGwMxoaamaA0
P02zqwX7DJN3cbilKIKC+BnJ4qrHLRYN9Kod1qJE5vCxEThDudM3WIrO8VtEvhYChW5QV2sRpzOB
ILBe+c6w2sf2yLaGv1481CPps9Z21G9S1UCWADPyvytl1ylrrvex8npt12gJrAukHCVU59ILJPj8
zGY1ayV0l0V4A/4CM3HXTV9B9103FZcX1GbpalqnpPqYFPaxyQzE3AfRkXGd2R2a9jeSz+TKE9eE
XQcKvtpGdFpzxOT7Hr2ROtJJlCYhn9+thl+F9YJ5vZKRBQ466bjPKn4fAZWWzfwZSrfGxFxWwh4i
ilbRdNXUTU5lBC6C2S+pkJ9pcPDTlx9dMmqkAmuFsnoZo5vnnq8ckNLO8hP9LN60p6nc5pBUmKAw
li6bl5ghqnXV5IRxgeRf/WQCsGcgrjJCs2FIczoCFynCJWi0bYnhJ3kgo7wTtD3+z83AwYXfAkLt
Pc5OfuJxfur4psUr5ehz3mZeR+8wG0/C0WPKXtUrgn8aMI8o/AnYRmT6pVP2Zb7GG9BSfyX1N2ZM
Tz8LudSLGXqS/d2vI2HjDzuj/82Sk1x226Azr1hNOHV9TzrMVCDTaiFc+scg3MrhTzf9nT9Am+/O
TXCnNa+SCBVutKJxNSlUfFUgoAlDpuqrV7Zye2a8r0DWFeCiZRkFoPYtRrsRH+ZAEAn5Me3S8syY
IS2xpdDxg4hI2eICD9PWOuzDCslT+3d+JgvO0njRuh30dG52C9l+V3x00ZYr2x+AIrnJtAjuFZ/R
qpDcUlj14mkI3qzsHZoaryFaJ8NA7vNlkI8jUOZJQAhm/iNXdyn2ouxaULKP5sUobo0Cp0Yl7sB3
YNFYVbLJk35TlQ/8M9lkQUEDz3D2TSbEVPgLx39WuxdkR2gQPIEAOO108cOHoNxy9fZfG9g5evrX
WJeJOjO6aP21Lg+jdcDhwhI+xIla/V9lXCX10nbbadqMim2RUo9nTXhNcX4O/fe0OubNTgC33hv6
ezKdkxTVr0tkNOEKGka8CmIL3Jt9fVfOzyC5zvLJz05DvANBHfK9TP9XZg1iUo6wgzh86gHX3AYp
6JB99zLhTkR+QMSXc2fAAj1d85Q5AAllXPHSJhTOEf6BYoarXD1IpC/W/L9bSCWEwQgJdN5bLQuI
o1ydUMgy+u6qS4bRL49Pla5F5iFJb49WeMBTxlqSiC9JdWo7dClXsbvBZjPJ9WUmPKFiOPTDRYg+
W0Yc8U9c1ZQwV1W5TOX1oYENBZzD0nr0bTLMy+Cz668cNFN2Ts1THz+zaD9Pt0p9NOVBKLZDi/2j
Pcy4fL/rw6HgEuuBprJ/RnCbrDtnTJbtMvkohfvWv6rld6Eh9sLmcTleA4siD/kKsBM5h/dSCO45
T7upfnHYWA5kywkLWkLxYXYv6G1Env3T523KpsbyXSCdLrepSH3thP13qSNadZYgRDwySOkKPDAK
e26ZU2ynGEuXVy7hUevw7q36Hrjo/NQEIfEH7qBrnhQu/H53zkaTbJvUzYiNyqd/Q/DogjNM10za
IjoDzcfcWfaALQm7ofHjMWZ4MvVAHTnmRj0fKsarr1irnA6eGCB69soIn9ODpNwsdP2K8BVBWaVo
FmKQ7/HRJTskq3r1U43vc/OWRoStnpuYridZwKXVoGn4MHHcDMShTL/wjsX8Rw3eouzRht0KnzWi
Z0bHr07sEWD4gqTTxplQbY1nrNewuUnQLh+5lJVhzfrBfd8dAkwYgj1PHRN4pYYN9y7R4+fWd9fe
YD1BK0xCvGJv3F88mZbY9ezOt4J7vC1LGzXcmT1MsP0iJ4p+BomaB9zOml5tidk49zP35lS9m+N1
4XVTjfOR+Armwp36e4qxg4B0XT1mwU6ddj764eGVceWwfsl4GP5iKJAzHjQ+3dhmEh6a8k8KUMXt
SFkqa9dARietjfZPo2OV2lObvI0KGvf8Oe/r5t5ZH6rhFshZygEN2wTx+8ymC7KNYm58cVtM3725
SeUDxtSJue7mF1PrUfhJzbNhHVV9z4sSfUdyPCtcm35QTPJksRDxcyS956DkGsNJT+CX3tG0gqhR
sePByXpVgP1qInI//QnStLSDnMxxmlqvOXmPtUO8bG7Dy3UP8g4aH/AO/qBfj1jyE8sVwS7gek3y
O/WGIr6GcZdCrGVBiJ5JHloSinZP+EIVvZcuscjqjBpp2vCvMukFRHLRqB6CANjfRCLIVk8Ih4pI
oyDIcQMfe+qPtYp45S5kuq0Dydap7hK1Z0Phd6nAsTA8WMhDUVLzc3xfBp6CRn9pUFjEZEb22wTh
xOiK5rdeC4yz7oZ/oDVPYm+mcB7s1CCacVUZvC3cy7vspxfeB5R2UnnNQmR2awvB1IB3lJbdhtGt
pYMKyiN5g3isRjJKhMdE3AlfC/65cbnh9ov7S1cyGxrFtVHtMGCGbD8M7yS16M2PmG7adosrlR7Y
DEGA06BIDvhailw70T/NQPWCjlr3GA6yihX/LS02hNHS36aiF9XUIVyIQr4em785JJke3i4RijSG
Ieda4RLLHWqu0jz7+J2jOMnRbfkktx07w2HLykRqSNBhkB8S27bt/HHTUb8BonVw9ulnUX56/rz1
56NpnpgtGs2mZomLt4YgaKPHAkt0Om8BnBGde/yuvDpaLaNF/VkhEJaPIS5X+tlIUfFt0SEmiZth
le8TEZAfu/E4Jp+1YaxCdSP2iBRdYPtVFF9i5T3GGMKpp724M70YP4mUg/5eaq8seuj1rSguIsYd
+PCKrmLuinHLGyH4cDL2hnabqRRkIG24ZmuDhLcudcz+rRM2jXZi/LBq6UFmwKo4/hySS9zcC3nN
S9KZQY/f9wISX0fpPJV9gO90cFOM7wZzkww2zxrjT1fOtjkBIgQJKcALpGQMZFHQ0Q/zeRwfWXqX
u29NwWDhq2UqmOC80GG5RT5XeKn1Q9McUtmR/5T5HusfYsG0SgS+if8q0SZUw1ff9OoyRrc0fffL
k9keipqEl1UFnx5lBdYrB7O9RfO5V/8RcoLtfFjtpt7Vpbsq/cbxPeqO5hYmRuzB+XMI9bZWFe2F
M4XH9uDraGk/SwFBwMEXjykOC7NXEw42/MF0Zd7ESU2+qCXaIF9j5o7UXfCZom8XXSdOkl76IZVk
aazaaF2OH7RuMv4wKF6JlcgjkGmBX4tLP8rRj5G/DcoD536bpslWxSfKeH7CAexhPIgLPkzgU2Sd
CtqzSNoFjGOtRxsfrNohvjDWzubQrxiOIGF8WiWpB88xO8BGxe42Ta+ZKrGVfwxOyEj4aIunIszU
rV+V4rHOsTes83MVPwPh0JJP2CV/inWEYUqUX9/twCp8EkkR8ennYEHnA3jA6LRDBMganws5g0I/
tUnHdTp4cnfwwYXnr87gGXF6EpGriBdTOmKmJJTbpf5qFA/6Ma0KuP58xhOL39k7PVmePmqDxWyO
+cRab9fNeKR01+4TsxAJp7keSyAaKXj9VuXWKohr9+iEj0gqVyO0JNLIVpP/D5ovoN4bDzwb3uSA
bUiEmYOVwkqtYLDRGZf/RpzKCH20U+kiy7Auj4X6NhRegCm0CrF0n+z88U1bDAxFbHWuDabLTPIC
/SRmH5ZO6l60S9u7GfxlDHjyGA3u8DkBHsfDJdFOHQL8rNEww8SfLcUuKgY/KiC2h6s0PSf5jnF7
sAfaxQkBT5/PNvTtLy16n2iNZS+w7IqQpnZfmQfcylaLMZPC3YHUluMd4ALl8Pzk/AfB9l6FzTRq
chu7SJZlwpVNcgO2NL8+KYExETqDvJuro8BxFFzC4siXpQabmfjO8E3IGbT2XDP/OgIfWHeABefQ
ob3uXYIbUa86CBNTauLU5fyd7FcDINqvGfrHj9LYKP5OXypakt+s94y0J2KqMVNBmVdBrfqgHimK
W6kdxWjfCs8VuDhD9+MCXO9i8WYgZgaLRqjwS6MKFfuaDZTg4Z/IJTAWtZsO+cHqwW11UkgO3KKY
bc4YxjSnXHy3cFtwLTtjpComF1i+wDEICdfSWnTF6icAY2KwYUP2XSX9d98RV5UCxgNxtuMj94/a
eNfKTw3Ndgd6RPcVX7LuM+gnNxN+mwh+GBpyYzowyFuWTh05g7FPDRA++bJ0QGjsQhRDkfVcrIgK
DI4S4kksx6p2SvwpphdzcOXhpfmvyBQBgXOnoKeHaO/1OrOP+GbkX3J16p0Xdlu15tIhj8/KR6rv
GfphGg9S8S4DrDQYs2zNd1E4YIOHRSglNJVoqW5n840I96L4rjViZxAAnwT9jK3OqpHwmNtEAUIE
kGu0jryA5hNcg6lHxfPdtPpO7q9l+xc3f4qBBYAFHJEhTmRWXdNu5Ps5fBQIDYffia+i4QYWcZ4J
3KT+buRtyWRh5FFsJOnDnD9nADCqCEfSQIyzT8HY4ggVpI+SdVDI+GEQEIUBwn8FNONBoDAr3y3h
LuBiqkr6c1C4+O5D+EYQOb2xO7C+bBPI2gq7ni2yTKJ+U/Boy99J5Vs7r9k8IUWMcUl1sufD+2Q8
BGtbrF4YS2X4uRlvWvSBDDvRd4V65HxLlY+wQd7yVdZ0+3tN35gVPc/GND+R6dhh59Scn5IPqAFM
J99NgeZbvIoopa3NTEg50bqLN4UKekOUAucoRaR/xh4OQd+GIyvnHo3IlMnbgaPowmRX5g7AFQeP
F/ndUL+0Kd3wSMVxV5Y7jYqjd3BGZVNFCIBzc4OKRE8fgGuT9ibNh7rc4ZO2RK22DC96AusKB8dA
EEn2q/QDdjKuG5w5YUR17lDsApFgFvKu07XOEJ+ykpNee1Pq4+CD95e8W9nhgFCEdfUnxruaFADG
8pVnpK9e+Ddh86WOtwDZnsFMQCE6Sya0C4sFdfrSuFTKkxJ4dbmhfAUKiiscBmuvboCgGdTBGqZz
qOSzL3uG9q9RPsXsntfHNH4vJjxxuB8dffipk1frp24UnukfdbZCbWuyg9F+uBLf42pDWSpYm4ag
Vf86ZJsmfBK6EOjrMP62kIuXoScN67OJO3wKXf4tQtIbQdB9LvveYujIUXWk0W7+dN1JJtvS3cDf
d3gm5flhrN0eX4zAS2X0CAx0mFzLcebV3U7qPXA5EQzSR8CB/fN6xq692/rF1dTfC3FPOqfqCLeK
UXvzpcSGE6bqWuJYElZ8LtagtSuMfRUetUDcZAZJ3cpnnr6LbgKErO7V6W2hSv1nKrUc4lhFEhRS
mztxOAI4MSLa55wjSf5gYTdIdUr6vNba9Ol7ON+t5AsfOL3aN8r570M0P2OuFmXBRNuLOrpjvalp
lLMKaB7oi5gu9aOalLWQ+rbgg0rOX6nx0owEJdhVty5tBcjY3wffjelkt6zOxjqM40e4+JtmaADH
qxr86yCBDRjMKTCDO16EjYociin32eBxRqtLqFFUTxyF7V2mTqnN2zjf5/XsqNUPkjZy0tZYwqwH
yxlWVEiIi4wQHY8Bw57woJqxiiyZK4FJ2Kj8YtYTSNus9BT1UOlrWIlIX1KqML/y7RZb/5TAjnEF
xstQIXKh0tMjNzEUFoq1BMG7TSIv37s7OnF1NeRfnCXsESMRuwMPgEXUv6XL5ma00JJkLaAewkIX
fxnpUk73QHQH91WJGwxwAeRB9rsaGhy9v7xWiKeIN4OCgZ2N92N+6ej7xZcwfPTZMV1AAD2FDPcm
4Z4fsk5tZsWOGppcOBq3NGaIIam841c0wjcsGTvED8vG5V8+Lx8noQPBTwdWR6afJMx8QRAd0dg3
0rFZLnQcd2TUnBa2ko0LtfpQZLvmu6+PZffkUek9OL66k3FOsMxbWhKXuGEmhjEfu8OO2natYNGM
XV82PdVwD2lLoA3i5XuRtnqlD3jR/s7CvavPpvatJW40/QvIqhrmX3WN50d3y6xXJnwbdc3P02vY
fGPTFrPGdq9u9R5nPp6oBX5Nt+1q/nZwpZXgA1v3IF/qnzTek+E9AL61zC011iRfeQxV6lpIV2nT
+422YPnSt8CSyNPKbsu7wiAmcdGUe4ufx1ZZx3QgxIOgYortokHHveUrM6JbUJ0a+SgGT4YAQ7QB
bW0XvxbMT/YBvUFf79V8ndnki9GtbvwtFSMNOxejyG2CL/kY+4vM2SY5FUbsfQxegc+gumJ+K5xU
PKWj9j1EXmVFmAOknd0ASVfZpYd8RkAVKYB0P7iCATJHgWC3lOl6/165eAeQFOIVG7XYld4A7cUb
rKsyvZHGuNJqNALSTQS8SPH7JLFHGTxcxED3SvkELRYEhEwY6F2fyG2w5PK47xXbJJmjcHDiY0DN
zJRElpgefOMLB1N7Wh2ZdHh5v6nlJZwey+nTJ+9ysVe9wRUzLzKeGDKtxsTEXC9hBVSQYt/GNWh4
dS0dFbTKw/sD318vWvu45O50X8AMgzvE+NSh6xskHVGWazhGUaPCVtsOBn36Ku5txtr12ZLdvNwm
CRj7rRjfVOEPo1Df/1Cmg6Lv9A6q5N/UHqXiR4++FGkCOABGeaTpHwJYMkj+5WgLLkAOAHCWdqSn
pMYIRjCqz4hYc4XDrv8HDXQV2hF0YI9xBu+8cDGEj68WCAupM27ZhcilVdzO/0COqPUF9TyIcO5W
S/z3bnaYuEfHzsXrtryIzOckrxXxVtjgn2V34Do57pJ2wBB0pFXO/Z+g+SeO75V4npTrmAkurowg
vQ2tZcFk66Lpr4R/yrQ9AIc9DIea+WZDwwu7xQEeBbqzLfxXNtlnIRxJMFXTdYq5X409dlz+1fg9
9cG6y591ftPG51yf/XZtQkNQpF8ZspNQbYCEcw72uN026ltFDmVYXEVogiFjH6xz94JRe5yMDp4b
kx3CKQUIOKjFhRuZqEraobNJibwNvRJbl04k4Zx5TG9R0ufHqNiQvDYWR2xtOZDhTgTYJ5V3k9iL
degFyLSdaD38Wv9GF08IVEkYnShIv5vuSVaBD1tq8MT80is/IhZ+M/lBUX6RM5dTtPs2ucJ6oP9a
xiSnxjOpkZ0GgGwWXlL3bI0bFW9NMxK65JPQhIJo3ATBCaW1ZH7odPVKTymleQpfYFseEt1TbJG5
NnZqDhsE96yqefrlGw7PxUWnUCFvQCrwfh4WwDix66HBuPFfpB2DaAsxnhUhQTvt9nB+V5lxsWAx
s1L7O0ctQd2OZJ1NNq2/YTQD0n6J81uHetG07FR1cbuQePn0XjKFbxjGqZ+MgKDeYFfOOYabNbnj
CmdVtC0F3PgIr1vRr7THXNnqZBo4FpLjtYCA0hRyuojc5yyhbBgFoo3F++g0K3T1MZwzL9xm+RY8
xWvQSTZ75GGt8qPWr4VpJsJa6jpuIwJuxZGYUiaeJsdO8NARKS1vXAI9GRbsl5lfiLNjudTPWecY
JH629LoBV40ArzBeLJnqelflsyvjINIEb5n01STSGqQRHsZGMl4pHsnDLSkPpeqpxVeJkEkdT53q
+tGhso7DACfotgAmYmZt24zWGt2nXL3X2TPLFwBnXdfrnmYpe3TGb2f8lP1LlJ1ePsJytNEQNQ55
0qnDUwTFcYhXw6zRix3T6RKsViBv6CwBlm30o4YfWXe9Pfr4qqJISDzJiVxKHXSqrp7sUsJ3MsRu
A6U0uaiFeW8VUgiMDU1PhvX2yQTey7ntyN1YKUpkI9Kj5fxJmPLCzuLAxb2u50vQ0AVzFdQZf4hu
GqxHNW140R7EVsZG0BE4fzs7Wr4hA7kpmQXnqmzdiXGKxJy7lO55BLa+05i11xvsUoLsxLwDsLqn
WeBFl7DqFcM6lNSMcATMBJ7RzSDCYAD+aFzRhv+9CgAdsQqIrgbFhd8PjoyAIaLaEyPPatcyVyE8
iOGQqchr0wvWYP3shQYaTLbcyV8rDEEO8mdFjRjCfTTg0aevxaiH4z12uA48yfoEKWBw/uanP+IY
HUbE/lN+E9oLyJcdBZgqTYy+KW65Js3rOJEFgKSjW022JP3q7Ufscfq2p7rCnRlay0rFWj5Zlyk4
rvaqAuTCNtWW/6qE/dyeJesjz+iZZA4Nce9jltiU98pXwVUW6xg7BH0Q12XtpRBD4oGCBDsLpJpl
i25NeabGP6MBDRQvLV04ImGSjUGMsxeA8yr+whwE8sXKYGvUuSMNG9RrDYRta9a8AmJ9TVhQxrka
8qZq/tLB0aeJj6aqXPY2pr6F/6cGCuz7zWAdu2mZinGwZB22xrCMTQ9PCAxCETHOnqpXsHEUe/CA
1hacJ/z3/wtG/oATFG91Lx3u/12oDBtzwmJ+StZZMf4oJa730s7M96W1DVjE3V+ofgUrRh1nWvQl
XsfjTVfHbHW2oEnVwbdkvEOFhLOGZUjAF1xsgirnARHI3GHfTB8vC19avDMsm89DB9bfMa5yopQL
ILphNpDMZyIYGDw/s/QfOLYjQNdgTs5YH7dn9az0V+kiUkeAfsFPxLd3HShetpim8lSD4o8udmTQ
sFwoA5i2TXASlAZ2A3rvLLZWBEoYos79usWHCoIrbs7wmhGvBf9MXPRsrO7AOKf9SN/NaipYuBRd
vZE52epr+m9WB7MmYVaLm912BikT0tYV8OBN0QK1L4MxeGgHrmXuFopmCjFrNJi5rUcnAGnFGrT/
kNryHCUW/hO4VRXfQ/mA3ULQJyZmsFy5BjWnIxQa4y+mQ5uQa0YvQU1R2UBOdwSD9hc0csYyMnh2
8jWavqriV0a+0o1fuvhWI1MC0TccvT5Rtfn5LWJO2kMKWMA3HVvHnM5OzL8DgYwamMfRQUewm/31
0ucE4zgLfBuiGaD1X8MSyGwiT6uvgBYGOEsWn9g+utq8h8EKPVHhCUPgB7TDS8cWcaYewGTS/qH9
TtVDxhe6ybYDbuCnofzQFWhqDSa35S8SpdrytJDJ/nGAfcJ3XXVrRh6B5KjZZ2meIk91DONt3Jhb
X70L+VOOdnOrQ+lt8NJjhKdBkbqNnMu0QgUaGGB4O2Lfd1cUmwsiLEfQVblztOBDJqZdCH/67Ntg
AEFSkSOk2Sot3nhSnMgL4oa9r7GLpqOsveH+qJTndLovv9oSvkwQhhw60GiSys7BJ4Q3q4ydiaZO
wo4WPal+o0tQ0RcvtrB72JG69FQZrzMiTYK/Mfp8Makl4WwNNY9mIyMCSRO3LRQQDYQo7UgwJ83P
gSJcK76rcETBMCjar9oHoGN0VIT3aHBneYMLrbXgHRPj4DFZ5yBYOKygxHo38g96gVUWuzhOjpuE
pCsPUjtzKUpiLF7tCkkKlGZoq564y7cD43iLvN+bFRoEKOCBEH53sBq/GibUeHrZqfLbwRAzwq+Z
TnzqZ4rIx/xkeNgkD4nvF6ERBO00pMHZCwLGm8UagcAMjTxKi3NB+EDdnPrxNdFOk+VDf6TwTl0u
w/BI/gA0UCZROTNLRgsTVpI9Zst7/q9+/OmhnCyNUFoKILngy/plubq1/vQFPU5lQp4Mr6T+CIpL
I55pvtXkN8Q+WIw/wvlGry+Fn2NNeiA3JvAFpl/MJElqWSEDWrV+wxQObym49htyOJjW7ejhmGUL
4TrhEm84Erhbqx7L1uFHq3tneS8ArPDXJGDL7rzU9fi1oNBZZkJdcCwg85LJianJLZDJAYtWEidz
/86ErZ4PiP1gwAqbF3ClRkXAThxUQmQGsmCWZAUmL6EI58w1CcwxIbx6QnOSSk70q2pil0GOYt5+
m06Po9CK9+ixEyXA51B7ZxYvEh5aUmhmJ2KAqknEy/HTH3c5WUXKsZ3OPrVi8xTFiyicc5q/HMPY
dNc5MJitc28TllJe5W7jz4pdVNsWiIdp7iquvYZPyfxjwZpcDFWYkmaojVA3YQptyH9ydq+x3Pqs
hBvMKPwamfTekjbjuHwjXVuHvszIAbiDrNKqOpHfozJ2KjCahnIvYyeuiNQhM6lF9+V8VDNv6e1C
/IEcJDvRvowvhuqkk2cUeOxVVPL1Xqi2VebJyQbNCoVQhe8OLn+ksS/7ThqBfx6Gjlfb3YCymiSy
7UcfivnZRcrKAJK8BKabOowRA5sB0VJDwTsbk68Eloozrqtomy4b6ylFJywC3Gp2OpRldrTulbVl
HgLpJYS/rXyPDNobvN++BIRyuAyDKJjQiHwwX9gMAdBe9RlC4OGICPAv/8L7rAPCcDRrXXhdyTxr
3eRn8s/wcAHjXmYYyCWWVQYXC8zDTUt2ybYAKSn3Qnqoe8/I1gkT5KT+pQtkxccWyz36QSUWhuvO
OksaJDjCaihNipupeaQkkEgG/CFSZjtIZy0Vw5vNZIXrQX0MDJgwDIvf4vHQjrdC32T6AeSIORN+
Wqyo2doixiFbZF7r8jXmz2fcUvWOBPRkk6h07PGhbTbdbI/ryeW9wLdvXL5tnqe5Ha2t8CqBssdd
239QxcO4WeH+tRTCCSp2lbPDmlIwYAr4SbZ1M8PgGZyH84F5rLBmKo2shK9gRJJmLqs+pwHqKV3a
GAmoHWBro+0tDhAN1dQ3ujKEuLsug00nAGuYA/bM8BPXowS6Pf9hDsrsP7JuNdurJiXWogSLibeI
TrzFeN1v4vFfcyXahiJdtem28aOLrYXPkYwu3u6TMQEhspmr3cx0hW6MERM8q/tMdCGYqAGkL2VH
Kgakhl6UG6wGSKwMuAbaS5dZTHyQhC+/ek3651TqtDqda/jyqm0A2yDRfCRUfGX4n8U99AS6yBl0
CBHmSpT2E8t30saNWqmrvv81RKRNBw5XpDds3H6jb3vNq6hPVro3YSR/tyY6gPykR9uJ6av0mVKf
MbZW6DwIzYUV/pUK51BWuAbXYXZANKbI7wnN0HxT+l/sMT0Nr84FKU73I0DEAAdTiaC2V3T3DRAz
3z8kuzD5qhVQN+s4EecVENYRodca+weOU6QuwmAaF7XZqoh+MBIDZ8VcwrFc/X8kncdu5EgWRb+I
AL3ZpvfeSNoQKaVE7z2/vk9UA7OY6WlUSZlkxHvXhtuKIQKKTuwV+cj8w0ASE/3TwmcTb15tkuzk
lB9i4MrfHHF18BlaLNk2u1/KKy9g+H7GKQyt0XekD+WsIzDlXoiwrMAIwavHeoeaSK6+KvGlWMvv
IFpyD6HomhvGGglPjc+t31QucbQMs6V7CiVIiwlR5lh4vnX3F4EELkoLGvOAElxc4AKynn5bsCRy
EU7+IWjVrjS/S3JYC/VTiyDH19BdXXvhMWji5fCVNtcqOchIU7uM6mKy6NHwVxycEFNEcID3TN2Z
7+/UKWU94UUQR/SBEaUEynzKqBshd4S9C/XVt0oYZjxVTaHEoT20aIplFXE5MpoF+QL5i4wQwnE1
dEsg3eKYq+jQhlYD5RT+5xkvs2KsHPsdyBs/Pbv11wDbLkJfxXtCJTcjY1kQIxb/UCkD+Yvc+Epk
72Lge1yAVgwT9AMavUn53AhO6RS77Dgjp5lOITWBWRPH6QgCVFdCGMLGPtRfAYwH4S/jRhDemfvI
eSCkAfVUDq/K785rg4pu3oP6wCH4zYbE0CLjq5rRb6Jbpx51j8HP1N0a9CPOgxe2IjTbXRXaJchv
oFTYgCyJAyzGinpK+5vK0efXd1t/vQagan+q6w/s2FNP+2sWHagshaDawZv8FCypFS2yQ1dNYZAy
Y1adY19okWUF9E+HHL17zVeNlMTs+UARnzv8OjHB+bn7A40/tqcy2dOMF1d/afpuXPKucuT2zbft
EFO61JnflEqf1q+UM3it8VY8AyT3mEN/FUionOBYywZd4XXg8ZI+OHMKwtebFZUbtCcV9W/Ybbrs
wFKp7ZgVuFvfGg1W5FiL249y3mMvXwX7H6zkwoNlADXszhCYslNMiZWiDiKZdyUiQ2MTcZLo/P9z
HireISHWAGQilWnVmB+G90ogBon85ncEUMD9C4VCYs5XQV6qSNOMtbnUbjjzdPNAjx4Y91FoG0gF
4fJ6OArh8nNW8RYij1tlbDEl8ffzRiySJV1I6iJgmQArDWgzCIShApBRA89ZMZwC+ijl1nCQObhf
tvI3puxjSzQck9Hbo0IDcUmmP7W+7Ff1qqMKbtxFeK27+ND6YgBJA1SRH1WxjqRlxJFkzjCKs/YX
VxGYmpwF6yKlAJw2ki14nyeqgCI/FHgEi/YF4EaHTBU8AdS6kH1TXyCm4m22c7ivbikO+ZCwZiG7
18j+0wDK03U6zKT0lI7rmlhtvkP1N65d/tEATWJO6vQUyFvyuifmpygQbestUxv9rJky80tKEKmm
LJHwe7HNqnrmQ+vDXTHnNh1WArVxmweltUjWBWGyQKzgU5/sY2eCTPCwC6Jw4hbyrJ1DhC8LQ/CM
kOh2V3OA25uxBlQty5OLbhHCTjj9DlzKIzIuqbwRHjywirnsZbN2WJVIadSzpizNBtkU0wdTl5j9
UJd3c8nbQYeKUx+9a5nQSwAG1F7ycWtFu0pmuWM4HA5tvke/MgNWlmF3gZuk+JuECVxbT9H+YC9w
ZJlGjgTwinYY4F/FJhQ3H+afSvZVvK7tpQzfOBK9OOPeU3CNp6sQCbiFx5mSvalGBud8nHb5nrjr
ij5pHjGuPsxNhvUnXBISrcv8/GwbFTx4GqDP8aHs7FOsfvv2mUeyV9dkNixtqDGdjA8qHEAxntac
yI6OKEx8vZCj0Vmcp1xcLWKF7s/P1yrHFIteO5N4kuTJXoEcruBmcu0tOS+7fNC2x+5HM3Sbrmol
mBr1S+T1AB/7bLxG9tssCPpwOe/7KdAHKn0XGBFbQOvaHO82VrUf/JdL2EXWk2HOvdbshC6uSZYa
8oY2KPcVzWbIIpQJ3UBE8H8JyL4JbyZ/q9uiHr9w9ItWt3qegU93YJ8YFQQDIV98ikEStV1ENFFR
6sRPMFpTELj0IDsoNsHXjHRtGEd6f/AGIe2xhbruDcfIGWwZa5M/MQUylPscpQCXrHV3EHP5SzLV
yngbBr+ec1aVYfIinYLkYmdljlu32rs/7BfNjydvibjLlsTZG4B5I2cddnqiCoFR6cqkcjWn8GRd
MuQxMXaRPBNRC5j2ALn/wX5gKexadbNhhZsQSCCW1QolqZPfqux3eJTqKSsWHeQlz4IyNwkCH/cG
Wv/qo0S1qT6sKTtefAHFKF10R69kP2SvdOYvDA1CP5phzeyjs4GA3P1xyC3sIEPhxHB5cGr/2tKa
UVnlawpjhCqSzXYMISqx1jOfRdsQeTsDM3OB/W+sMuQTYrVjyRMmkTWHvLflqbjbWnmy6/1wipao
OvV1tcyWwChc+1hd9swMroI13p9C8LRFy/f2IAeBMIkvfjeZsEJi9e2FAV6YEWHBsu2//Oa7Vr7+
odPOvUa0RrrIxEUzh1mEh7sITv7CmaqdsyPXgvPrbPJOp8pBtDbOGDX6/FggeGVmYkgw4mPvAkuW
KB3jG3dRBDSU0BLrgwATnjMptVgA3hI2NyHp6lCdKMY++QocVnl8FwAYSGfaGbmGnIgLc0l2IAYO
9u8Vy8DCrrYkcM2CETfB28kpvfgcwg27Mv2FnbIqpIMAlPhvTknAGyNnvYNSzhqgP51qEKamPdMN
ZuUdYbx1+pml22wlI3JY+r9qAPXLmfOytVXrorgJf4LmIKV3MI7CWAyvIfgwGFOLz6y/d2zAgqkW
us6geyHV4LjREKcB5hdPRXenpP6KQLy2mOoz23n/2/1B5CNCt+ZEpphQWDx8KNQZqsC+q/m4aOFQ
sJFDVNwHXn7pHMlnKd8P0YoBz0SgRqrsp2R8qUkPtT5MfNslKPcdGl9Skl2djkRsKMKFNG9LwTF3
0p+YDJPgLdfH6pdhF0qNOlC+tXsLECV1V+LeJ6NxQTOsE6RibtzgoKlHud0GySfxJqhp+qXuH1ST
+gVIFZfdLTjBHnAPxDUBH8dO+xTkSZVyRjB2m9aMVA0Go2SNSXlqR3taHv9QSdef3sJAq48sQ9+T
CjspoHY8Xr8S0RBtUPC8wLuseEJgN9qvSr6xzVhE1MrLDsQJTWA+IyfDwzGktY/Bf6uK0ITjr3kW
+sFJ12L46dOzEIEhN2rbzeCfTdTJtfRyhm1cyJM6uQcGEUaY0+7t+JAY7/VqmOlgNYW1q9pnJW3M
8OLEh3g0gEZ587oL8CIOASjhlS4txBHAyOjA2pTFsv/OIixcm6oHkqDf5U/qTn311FD36cciOnkj
N98qbxdhxliyi4c53FDiICdoh2mKIK6BQppr9E8BYFS7oENu4y68+jjKTLg7y7405jXw/4Lw0UEl
NMi7gC95REoDFowVV+ffg1smghyT5ZxXiF/cK95tPYex58B4VQgUm4TTuTiNEol79JScTe0kyRSB
aVMLcbxQ3MbV1WQ69/2D4OTEMuRE9wpFY6SdPYWg+pU1LIo5Fwks+TWCWGGjrnNcB+Yp1q71wBAR
fQftO2pQl59gAdA6sbb1mN+MUoEd/jOlVVttFUTP4LzFVI3WTvYp1nS5urjW9f3Rm8bMnQNXGF9l
ANzc/KJlG9BZnLEx9uou4XoPpVfUv7IDLL+IL2T2ys0fQSFZYDgjtJeVIg8oA9Rpw0TYFhvCDgJn
qwmpBZ1E0G8rq6SC8qPMnw0my+ze8tVoyv2U+9Sy0bQGxq4yazd/jWGJ51whXcpfWuydYntaVswy
9Q6IqVzQx4FYG00rh5Pn8XTbc8f7JXhiAb1dootGmYyhEHNL/Uc460RnAKmdO7sTKe2S8o1rxmqA
tBWEFsIon3+J2lvSkScFFttBPUjB2Slg7jkLBNjcIQjf1NUpj/YVMf/Zxl8wnXIB9EuwDTOaD9jn
cq4WgZHQ/onXQRDk6DYFsqLxhSgRfn6USeQ7uoAFQqYx5fOqrjJxuWP5ks15U81go/VTkaIsv8ch
s02Myz0BBN94/W3IOPIw6gjqpykY6MAG1ZkYMaAKUSTTlidmNj1bSf4K/Mgov+yyZ5R4Kyy31ndr
wvxaP1oNST3R8jUYXggV5dGfaOAIG/0Dt5cDxuyjpAF5CzRUMavC/B6sbw2wQI3yqSodW94ZI38A
u3I5Iqctpsy+xV0s1y3cSJ9+eZ0GN0eJO/+CafI1ii5zfQezW03a/lTrDOoTUbWmL/RirYQUSGGQ
CALMCtUfGwJSlIlSJDOLWM6RH8RgE65owSiftt6S3rIdv/n9BezgcKGwa8tBx3PAEVqyVkyMo+qc
iDBpmncm39vyI5U2eb3ySa4AxkTeBz9qksywcBpzojF/9+ne9G7QB1MFmqfhaChzXipIHLkEe0ec
UeJSlOTH4J7M9NcrGXeinSFtmgLrCpIavIWkF7OMTAV84V097gkCyL2qXQ5cFuGMAJb+THi52IEJ
HCY6hd8QYtjld46bdw9sFCmztvuSmC5hnBVtjWDb0xZ+PLWXmMJB1t3jP4XFeAoYSwmascGnESPJ
2mcFvuPeoFIJsUZdbUI7WZk/tTmiw7Sek+M+LYkI6xCnWzbACflmo21s4hG1d4n+RFU4lj/aulmw
U87IxCn5jSsi4P6NAQ7NOTTqQRx75jWUSYTna486WMwUpfnR1S7+cPSSL8OZhuMmkiSGZQ6nKWQ1
MtKpPy9JwptgjlA3NM8NguSYmXI3+f0piVfvKlJIZHrHpmCLDQVjOBaicz1cQMYyEFXfOjfaNZj8
tkz/uKiRDYEbLYqVv+5JHs/vhbuNnANKTT568nAw/kZ9K4AGIeUeXQoO4g/LvwX6T63eRmR7+hSw
IKhXZrxQf2I2uxlClgS7y8wkAIT+dcjoHGVod7G0ndYuibpFJ06LGzFepbZD7Y9GHvtObUGXcd1q
wTJmaQoAXisktVhOIIxSr16qyohpEM0rx/imyB98Fb7Drc35Uva0ZiGLHYBz+keBAogvGvphDtHE
AMMqCOTfAfQpzcXhFu3KYzdDcOLPIguyb9ZB4+HNYpeCHFh5y7b97fJ7wPphm9M8uYUW8nDjjDgZ
7+8sZOP1xPnEVF3KEz1jV56zZpM2AYgF0obIkMG9g5fVvnr9I4I4amtt3hU3e3iaBDvKAYksv4lP
dcsC6cFMy95DXSDM42mlgVtixJYj4IHJk7CVQs0WtV+uxPNls4oGeba27XHNszZr1INKM3lzhvBn
0FrbnygrxIHmFnyy1461SR2POSEfvuBm/Bw3cf4RtUdxvroo/4hznP5K6Cn0+OUqv1HImeSj/Kj2
fHqgvKj4dtS7GDBC9MchgqqnvZZDBbeo7dt5bFmTVrloJOd6/cXK1pp9xphQYnXwdLIWL2kP7wcJ
Yl2R4JIuxtEfbohMIpLtY6i5uvBwz2KHpEeB/zvzf59cqq14x+lYRFLE226XB3yAsM9cfcAc8AUC
F9S5dYu9uhwX1nCSFjKOrnlifarxH+y8GT6JE/CQ68v62aZKPttJMQoqer+o8GAAdLk+8kSZD1Wx
8AdmBOSUuXx33bc/pIsWDyHiSl16685fkN09IhG4+flctXBB8Ntk0DZUUPE4cWZ214gNFTPxqDzE
1KgFX/GUkaU6vdGWZSUrSDCN+gslYmSq00reHwAvGgQi9Tsbl6hzxBdRFzj1dJUQHdJhKGJLAA5/
JBdDNg+Fg56r3Q84r6MUxz7RTSmq5RjT9LjNOAN9Tha41nJO9IuYwdJo1R05YTA10QTwSa8Aeq/J
y0e5xiU6y7m9SQAD7LdnDid8YTuzVko4AeLpuhfW7pLSL7B471NBtRv1pAJmGB/YaNSb7m54y6UX
T5vPcO707xjcxQHw8gFy7bz6cUdg7Yp4Id56n5wlYRshVKtkD0Ey+kkRChqAVZ8fRpCAtrYmXvdE
wS1NuYygHoVhBcq4WwnioA6+a0s4TO3kUXkin8gBysAaw6tejUI2D3WIMA475NJ002VrnfWUdEP8
aaRD/xD0htpGEJbmuY8+ekGWcNYK+LbEHxPvBr7FrH/xrPPqAnaYW5gaE1av5AqPfXG5agXcxSv9
9iwwvfqPy4qHKJhX4cBor05pXplGmDeHHqyDCVWtPszhMC69daU+pXmwHI29ADKKeOkuuXXh94RI
SCHTp0GRQT8beR4IW7i6bPsaiB+Cuz4lCg7M1F245ZcqwbJoaC5J3Ckxbp0aD52L/RfVBDRofxSe
99HDCk98aTMC/VwuC4Qf9uReuod26nIPvHTjG9ieRm5cXFt3hmSZkgrSpGaKMs6Djh+H74/8Q/x9
K3Fo+EhLIbIYNmrtl/+G5w4vGLynZm3sYNsbQJUdqJj6NWinRCLrmCaUzqyWnVogjdtWPvKcE7Dh
jL14qtgcpT7qxFlE62+81nKU8zwcrZ3SmIYxu7jrr9b8Ec5qM3immP34ZGQ4/VicFLyeD+qzkSYg
EmI1A+MgxZWf1AHorc4teqIs24qToLRIQprHSF3s4Vvt+CQibPHWV1qSWV2hWNK/qQlwjFOoH6Rk
l8t/VnbTRJwRdKf3ERXvvvTIlOHZ9bdVcqrY61k+SSgpNkZ0SxPcv8uB6r9lCUAdyKyjfI4JWvSI
Vxgoh/f9XuT7ojg3xo/NH3wYqWpDQRArAvQq2UVqhAtMwBNn2mgMWdyO/BXCNUUDmxNjCd6ma3fp
xdfRvxDkEyJUrrdue441Aa6SJ+uP5BPAHhYEPCDr8dbjxmowBHEDVL7G2q5CH0WzDn6sgBMID9TE
kyxCi3YVzy2r4KAclrYsrUTel4Ei3+S44FegqmFmdA57BbM9KVc9HH/NMC8zXGXTH1ug5NxtAQli
4v2BBRvQ2iLoKuJJA4XIjTel9QV5HURL82m5GdmBiPZiGqt5R0YnnSOrLem7HwKFXeRBKpxRfrjK
Z6NtsvIEUa/nFxwzlvMZxRZ/v7QYQhaP1p9o8tSB+6wXHtulm7aYz4apDcHkdk/chADHIHJfbLKk
WYEwMjEe8Q8X2Jz5mT3MzQE0sKreDFP6p/E2RiC5A2Vc0wySLlLbibPTGlrH2FhYg8xiKzYhd8Qq
tMmpJoEzpl5+byJtg+Op1FUe7iJ5bUgLkn7lx2isyOs1bbZfpKE8k/r4ZSEFjVfpGjeHuiN4UCxH
mIwHolIQd9b+wmrrtRNc9ArRWA2TvqIThKcp8HDNwnXPO/GzyBz5DHd2CwKKKp6ODsy9s9b+ZN0T
1oOMb1nMw9S/TXrpU8pXUeIzNt8q6Ur8VPew3QMOzS4gInOYdg56byecOCZafzWfa3EzQ7s7t0CC
gPhdg/ELy8OMunW9eDUSpVM34PA0O7VoOTyAcgOpoAITC2RAk/fetRCWH7r4pdpMnMR/VmA22DWF
qspisC2HX2ZTvkb2XYhd85WnLFzaXjL4JSqu9jYAYilw+11cvo/4yw9RyoDEtovG2sXtX15cVdQe
5GPxbJH1SWz/icubkCbU6wQ7MmrBwpqzDMmHRM3DbETlw7ePN4g5jfCSlerm04RvnwgK3aagMMMx
+urxC06+u5ROUgCR4l3yJw3t3Rqu4usozUcX7HN4mGjplEtdxWa2SYddBOirCf0pXKMp2/SXsIgR
9hu2XIjZsyQ5SeKOwhiJHDANFtqTvAlxnNKvAefskONCdDY48oPiCjs7NC5Mp4cnnlzrArNcvibT
NFe+A42xwtlK8qtsfxoN9JHyFJ3OEBHplEMY5BYSUhSRnv9jkyfGNYk05RqL65h+2+LiqvsipWy6
RuLd/3vgPa7ajr0inRMSiNbOMH8BWr38ApChc9PHc805kAKLbEtkPRoT+WewX2ySNCwcExfA78cc
PkL1Zcj1zCifGswBATnAksOudQKSCgCCEK8K2NPL/8R3GkhPsienPTYPgocwUa85nvkiajrNgD9x
VCQs88ZKDxb0ibnxhy195M6fqW85FTLp6aKrsHJ5MqRPPhlJlK+zxMXtKQsPZs43X7PRRGSSLKN5
uAgJYoCS0dDOo8wJPHqC1pbxndUvndkl9y+jBOBAHM4MgAtcXEKUSKVsPF4UNg1tANwM0T6G9Ozt
+E8EDBSiR2yZGGztqYZ0oTLSaDMSpSwfHGZm2SulWlPdWYHLWOMhazWWmAil/DtIUI6j6GB+iKnw
RHAW02fibUj+SQEdQ6lFMBJOa5l/xLymtlchY+KApyLW7fZafbOMvwDGwa/PkCyuRywYUkL7FHQ7
3z171R0rGoD3nNpMKmMl/l42O/eTzDuhSAFZhJjgKoiyl9vufXOvNacSICh5R2SaDquqZKys7ZlW
iYadX3tGZKn7RqA5jVk3wyBHmUPITyggAeTOxhG9pNh420rFRoW5L0WaWSN4PqlEZxXSl1Zpk9L6
oBd1HMs19a9IKsd5aqMPiW9EeGMImAGZJwX+dZR8bBRowlPjUvkqhoNqF5dg1eTb50Tk+LwM0Ui3
afWbB3+OcVPLm+zenb9hMVA5vWGIpB8Vm66A/xx3y6xe4iDj2JhcWiJhvwE4ik1IP0zjGPADexGD
QZf3HGJNxIcZ71admdoGl0TILj3RzR1EteR+CPW61T608aIaT+HnGzmx1PoHa5ZY2NmHw+RL8r/9
4dENWLW2VAW3vBw8lCrq4MqmN4OjOsV671yDCmfSvu/P1hBOk66b3mHrgr8KjWj1iINzWgbkZrz0
hLCnSc6IfSUuHDEIpr4V8dbuH2pG0kmJVzQhzYZbWl/l8gtggTlsMWqAYcsOiX0mfwRczsPd2Nb2
ueCK1lDtic74lc7FLB3riyo//eptR/SMztHo7rpuGbQCOfTm5kwqr75z5k+RibYo9Alik4mKAABf
o0EtV47aCGeJ20Gbl1xNa0XddCSWo9ElFQu7BvfZVOGufpGx7R/k7kAPH4s8z0ldIpBY2N1HhWeT
i0rcy6AFSLQWcrqLY3J3Oc8I+PTeqtUDnmPM493ozTNBgt7kpCOAlbbak6Sg0sXs9U3dqpwf8px3
B2Bd+rHqj9G5g57WcC02G1g/HkowFhfk/xEn5w4gsSuxdYz3oVhLw6pVbwlmtrCcGBQW0ARMwuuF
mWlWfaLzInCTMK9s6cyFymNULgOmSmB2tXamitrOHMj+1IAW3tvqFnOzHv3k6rfFMlEgfeRvTcke
w+avEmETzokglMNdUq1RMrX5NpQOhGNPSsy0yiqL0apzWhrUMSAGFN+7FjhTTV8YwdpNP6vGmQyO
t7JAsYTgt3b5qqQ5H5wYuzIiB4TXHDGD9BSYFW6HiQ31oLsH8Ul46mdibbORgElY/2GfBeWs6j4r
k/xNRi/LoaFlx9c7+Ce8D2iVS5RqIVrvGl7Cloiwi+YacgspP0jRvOkfFuoWMtqp8vq8Q12n52GW
T5VoXeTHVGXZOopfIAyeNE+hBYPoVe5QYoQHw2xwZCBssfqffhUAH7HMI409ASdPI5IaC+lU4dlA
HU8HszLmc9+GX5hQeEj1XgybcwKD0zzubIcHJHlRVOno1VROPhP9kpAZa5Ae5ek/aXXQ8uuof/lI
2FQ0cc2dgQotiPRB3FvQzRiEgnqh84IX+3pG8TKFqC5FCRrRmjSdkRKm4vQB3lJ+c+1S4+sP5ylo
sosRKYpvCgBulW/s5gRzdSdqd2IY35W8T/ET1xTwcV55H0PxUNE6CvmTysOYaihsDaTrQNUt3Dra
BJRxHKYFUu8wX1vZ0UATHiwppmBogGQmFhD2xt+GCR3c10QGq52+HDsknIiTfKBqHhVW5X454V7i
zQW2RWs3I+7ALza6fhXCFTn4EJ+t02E+Km918HIS/IFAdiWxMzMSXbnZv4b8W7E2DcE38Xeprvph
HQT3oXsm1YeU/ob1d2pwC8E3DOXa4nYKXeQOR9RUuI+2dfHMwKfpY/i3LSoqid0UCJNbzHzM3Z4V
J5IPvfJt42lN69sIlsTyPugpBM63pxyzYmvoA+jsF01VLdomufmWsy2AAxd4GnyWprtvkYr4Gxk8
PqSNE/NHFP0W9nwMMJEuLMIR1ZUvtv9TlR2l7m4b88wmcCA7x8nKnrCs5MdI/2tkc2pjJfwxkffd
rbkxJ89PkL+u/+76M2LPUXyk1qZ1bgXGFhofQFdePGdFgSTZWroBeyMfQ7UR4JCBToLGDpYszV+g
pxjE045qoHiGKMuH+FClGzMXjHc7PMWLiPVjAMfEwKyQRsUGQkehb32HPBCS8ihgWlv9zTczyocG
RY1no9pT8UgslELcYFs122vJMhyPsvbIJZraR57FLx85BuzSQiEc0ZgnO8P4yNLPeNxb2h5DYRl9
JBxhuX1GdUP26pKJQVeXpoXA6NTWq74/5RbKBWcR5XcqEFKUEKzlFZnb/1uxIEg47JN4I/D/muNJ
Nxai8SWifWTe1F82hWHERQkZJErSxlwgluooLiHSSTriPRiwOjMxUUqmXMuO4KHPquSxEzpRwUVy
fM1Hg3WFNaIKa6pI3735TRXXLAJ8m1Of3Zz6jIqUbW+uhJMv/NJwH+P2JUrXXQpxcuTv+3YptUun
hWgkRQNlce6daiRQTD8/1ke09bStcPRToyr+4rpa2/LKU1edPknLpSZ/U4/h1KeAJGxUOwTsLmSb
BpJ7Bq+CsHxSon8BKg/V1S+zfo1JSRzS8HhW+5t5V3L3gdwCGQaHuyHIrraFIBW2olpUD6tah0Bs
Hi2uF8s44tSIvzMiSGQQcQCowvuHbDr2/7oDcEj5SMYtOs3HoC4NlSGFnWHRlF8J8ltiufsDRG2r
bmgggOFYI9BFygDvNM0ZTe80/kz1YqVpDCLbvvllhENICrLLDxuklzhE9tsBWNzDjIuGu8r0ggVY
ExkZhyD54Xrwk5tF8o/0L3Ml6nawrWiqQvBeZTmSo3Xz5H3OQ2xCDls9Ls3PATTDIuNaKc+IpxJ5
lcoiTlWKds6CJaa29hYRjWFrs4qPU937K9uDEAeQCIFcm8/p3/V0FBhYmH5adC8IT9NIOK+B7S35
NDqQKCzXWD7HfVJf0vzmGgRc/dSlCLA65IjUTVC7Sid759vOTxrSamlj0R/kHwA1k2iNw8YPSBc7
1vqOWSmpOIQwJuHizZfyS6YgCPmGIxIfCP+hFgIE8EYaQNy/c3drM4lTyFCCIslcOzWkT0+uB+w0
k12KSmVfBiQSCUyE1x+tIj5aPs/FaB574oVQnubmOmt3lk/QGwWQ5B12j5wpzlG5CiD7NUryVph7
1G4DwJ+j32vAxnSAM7HOxL2+DOjjizLckfFsrJ5EibnJt3igCxo9Yg1ga05aoh2fmoqUOD8F4l+K
tEEHOE1ksZYDJpFq5xXAECfNpLPum5d+6mNWguvmgKwRh2rKV9lgClg2zZ+HyZphicLiGsUySgdc
t4JNTb2rxqfjO6deWQ8LfeF42OUztEP13LMevz8y/z6bYdy9daHVKG3az98uHBgqyVmLcq6Tt52z
IX06pMkpQVTtvDvrT/wMJpkWbuFNq+pcZcCMc5cR8VbM0DxmP2LvbAgNa28hWKWkvshRlvMd/nSy
iNSBrByHV05bDvq5l+4jYc6W9hjijeed0Sja8l7ThJMaSMTbBqLlYqnT4pzteuVeN4/YeVYO4tNr
Jh88d50HewvwcFoSIbdGwTaps3fE9T1Wl0Kf69qvlf6lGvEMdPYs6vorLO5O/K06N3niz73mTGPD
dFho0yj7lGEVhM7RRNdg9SnTVoZp9dk0e43wmmBrifraBe46N723YANKSQs3jxGtjzDd0tSzTpqB
EWPd+YRqzhAtzwh+4ZTFyjJ68wZMCszfrzc6M4FWL40fKFcya9AYkgYkDOPmnBfB+gECAs1FlUNf
gLm37FuVXOLuJxhOmfruAnVdV5e61KCUiQOihEe3XnG3G9NDBVMbc+uNUAS5cpOvJvqHZP3v6oQZ
864i+SoxnwZ6w35FkDSP9IGQM6282tmuZX0onXxB4A0hWcDIYk9Rmx8dw8bwFNkvdbes2mMdn2WC
wLKdDAQKmGXPDKwfoQemx1nppiJ82WD44qVMltzXYXtoh91YobeNSTjmlQI3k4nBOnAEmMxgCCuC
i2/8cSiQmWLpKypsXO+X0wBB3e+ISKMH1GVQcbFD6r8tM/MIethBPEbqJ2kDBjRkVTHZddso2jTj
GnPBNPiLK0REz9aF0vrpq7UCWYcPvpvnyPP0Z8wfrJ+G4FtKtiqHRUfEYH9tQVAKmWmWqAUd2a2T
viX3lBuLakSOBPm1E15XFdNOsW4l7muLM/vwT0Yl3UCPpmlB9uaiibeqt7alh2rQE7PEqrGOcH0Z
qDkaXqD4TMif1qCYF6G05zE4ZkDALAkiwwOfqXACdDJhfTt6tNJdMBAqukQeOSdxIm2fHVb3Kt1a
yo6ouDLfW/m5mZBJiBaBeJj8plYXWP8cy7mF3nwWJgvuUHRSdXegLHXgfpEbCnKYHSGqSbv7aJgY
s+JWVR8D83x1scqLwyWqqSuyAxNAugiNjgCqCuliqHf6gazmEPjlNOk/W50Da/yB5heh3TVqGeT5
dlvhhNuQ3m6ugb+79pOGhSkuhRSoD2ACdyAroVacnas74C9Y0ehOrtzZcv9sfT+ij847xH2cWLLf
T/z8qFKZrCFOYO5a6eHWaU5OvyNbc4B4J78dNDNqn5HHeVcdbBZ5lY6JNjiaoPV5WiMfemraWso2
iX4QDuyxXKrzZI7tWWgWvIOE1iEUogL2i2iRpEvS0YVvRuufFjBrRATFFElMBupM1nG3Hc0VjfJm
elKKfYhUSzqZbHA5YvOHYXwpwyWR1qmzNcjvqgBIlWoh+QVpUDYBG2j+sATWB0bCaWp+KZwClvsp
+DLielGnWulH0B0J6ZhoyX4sNhGmkhjtDqv3vNPO9uvfBzhcsdTO6f8L3b3sXLv2RdILV4zk7pFW
pwryPqTM6VKsTHp0FX7mkBdHxspZuU/FeQVIXSpikXklOBm7hWXg0dt6/lskzpUkA2SbFA+ko314
lbxEz+1sqhplFNnnjjXN501y9KtLXgm3kLlpsHIM6lN3fyr7F9nMrEYQaCH3FqeKXh+hQeyQtXbG
jEx6FTG2Wg+ajmNZIRCRFiYXxfGm1yDKLzUvjLlL7Ef+7GPSUy0cQ+wXMhF7fNs+WTo+fSQNAhaX
x7LXScvAcJLyP62d3W/8/t3ZBeg0Dhp2VixmkColmZzCQp1QJHwY6YRHLFQtIp4qd4n2B1cSf7fG
hAC7EahXT9nqLNy2cTIptxJ6PoQypOPy82Y+sQYUO01pIlbMTQLgkAKPNeBmeUc/GXGE5sJL1hlu
N3snjtHKmSsL6JmPeniGzdpmPepvZEXGEpH2BrSSBg0wDhyPe+aXBPwNrX9cEll/hmiYcr7I1i6n
7WGG8ri1Pl2xqJMABf00d0hDlsmV3WoXNXik+IMsbHewjMGJ1L4hOOTNorIfaGiQ3fM6Yml1hosS
3EiXdsBNVd895OpLlLVwAjWMKmQJNIClhD8l/VlqDnL0QK8688GZiZmKtshKA/NUTf0FlnHjP5LO
a7lxJAuiX4QIFDxeRe89ZV4QlFoCCt67r9+D2Yjt3ZnZ6GmKJKquyTyJwZz0dm/t13MmdcGyXjvG
MaDtXhvOIoxO1OwJyI0GsbGKEma6JVromi4eOq4IowGeiMMVcbTpBEiEwT5+sjTTJUgHqjHnHRk6
d1QTnw3zPc54lGzkwNEpju8IKWD6aiBAPaAE9j6YFhcRa3ioVBTJwIT/0wsFPNLRsamXTKzo8pIY
M8HS9569DpT3ODRrMFARiqauXNsHIzvY8wf9ofM2LohXp56wMcsQn7NqI2bBW6AaOsV6tm2Du4Pk
XXHnnUeq0hciw3DGQFJepl4eTZnGYFY7liaj8meN9MFfs7TL+/1U5eNEVXjaeOL5co7tVhl2YGr5
Muow9eCnmfb6+UVUIFxHtUOcfY7bVTYRtqASuY84WU7uv/zaEZ7sb7g1vn95J0b3zmSIRwdkNlzb
/4B9yHWB2rKItJHPZKS+A1Puz/AWsLL6pjNLsfhngO1V4pUtbkZTr4kyeKOOfqOVXMLNo3nmO9m6
xM6t2+jCyuRdhw9O84yIEV6Eb75nPCHB+BOFBOtNPgcon7jhvHnWH4ZgG5d0z9NIFpJSeyLvPm1X
eg8YCXYIUTWg5/HW464WzYofGyJNl7wP4cGJd0jQPTAHztpB6GRdcY7MqpqN295HIw8RPNG3EgCx
SUjlkUUG83hVO4YVk152IiTOU7xBUuYHYEIco/LvKO6HeY0cZhpPIlHpotWYfKQA79xqJ4ftZEAW
xWIyM2vOLq8uUiceGZY/4k4QNnxdy0eFP5c4cYp0lfjKgnZh69r0aagHBjorVvscVVp7IYsjH65Z
E85Gn13kBKZgGaGYnBeI5v8vjRaURHx6PYRRQOr5QnniUm7L1XiHFOmjMk37W2mAK/EPsv7u3VU7
OWbZP/rfabIU+clKtoTDYJHEb4pE/T7m82nw4iVzhRpfO0Txe8dSE1CBJlaC3EyaPXpFExTVJOYf
xL0xPyYvVviVofp2xsvUzdnyqMzDmWgPPjIrn1CQp19sRrF2vEf/TBm6KifFu5XFznb3qrkKQ2zO
wDHrAcHFNZ7U3AEzmPD9CViAzX+v/0j3bLFojuzPcBWsIB2O8l+hcLRl1qxX/mKYftm6aMA5Igyu
ctx77jVVd0ZHdiBdHLjdozpsXHWuAoUYJq2fODT194G3oaYurcoz2MNsuBRk+fTGKYwPKhJb44z4
JS7qNyYB0/Ub6hse3qL4Ip+GjzpiYeATQjXhxQK+rd1i8lVm1SshdlCj6OfUBIeWITBg2ltQGPrZ
qqaBnfSTyqlC6KHcph+wgSSQqKvBefeJMpVYL7UECQtUxGiNAL0p0TYOazNaKtrTYBRACMo0eCn2
NlIyGiEbn2OwIU/uraYJRHnWSu6y9t0IIMJ7pzBb6XBcexcLBLY9gdwNwCDzxDbmhnJO1hxSHkHd
UTRzOEQZTE7ggmmSxH2eYKeUw4rVGFcpE5xVI9fkBuvlBXtzT0fvlN9w+CYlvHMbp1qlZU1qXicd
c+/+TC12tyngd1RfRtMtUuya3zwl3qVtdm1yEPpjsg0zsfWjndVvNQP885zclbH+NYqPxvr2UTtk
iG1FBYGZ0YdZLAdjYVofA8tU0HeBtpraNmleJ/eSUcwV/1C6R9bbqwrlMWsdMAVTnSycSyc+GN7b
aAN8aHwsgTlCi2dmLrv0t+geFETxjUo3rOGeTrpeKf9qcZXeM/kdw9M3ScTdEt1mOv5mLW3NJGfd
hYQ3pJuQ90sljoqxm95s82RWubjAVJbVW8BUECGZRGTOeeTSZg1I1Gb7pDtmZmclJ1gjEQBNNDtq
eiKjZBnzJe2rq+odoPtNmi4Ya9TR/DaJeGXJBJYsDr5qfBRTKadrPGKHiQ7FGDrHLGOiaGel/J4q
n7V7x8FsMnjQbmnwWQFtte7oDJrpBpY4y9FHbw2HlIeHGm2aaTRgoaatL3GxTZHOgC02qKqH76xC
hOrO2S/5vx15KzYoR/Q8kzQcRBxFj83/RcxoH3LksKOGosV+HJ6WL49TvaFG3yz8YX+gWu02DPkX
ZDwMzLSafaKvCibMGkXnTxVsjRypLNqueM32xzUPwCXf6mI7+RXZXk8TbVp861KC4BAh0GL9qZeb
upm4yWa8bBNeEBkjf+XcgT6rbWL/ZU34Ef9Asc5/ILabDfmRmxwwZ8dW9pGKCavJIsC+1xpQ3bvt
a+zQWMZxH/sMkcMsm2l05BYM4c6dAFyouJbRhlbBQ7VIQy/Pqn7Uah63FMrn3gECwegiMA+TYTqq
vqavebTgtxfdguYHNrKWscQAucj8uDyBcZ+Gm7q8ElBAF1vrZxcIbkYVoCNwgGQ1bRZC/Verr0lH
o8MKG9FSsJnne5keTfuEcZGo2IfPVo56ZtYWtFwKnl+bZgX6dSmfin6sPbSJHWv1LyNepT7LKYkR
isBrEA2KgRSJiZzYDxY7F4ZeRfqvhYOk7RnJ6fIRmNcsWlvatlBuVYa2YmuidIEc6WydBKGPvmCu
jFuRM6MKd3n7O1D/JuExblGCp7Sj9quMOKSLTU9MEGllU4eli1eZpGBkPmOuPpsQrZaFKbQtQw7Y
S7xnaRUvTbDrJA57gx6MtUuHMzLclRZIqbzkTZxnnX8vTedYKeFfUxZfJJdwV/mpMTcVcR7HyXVE
rZik6p9uuOcgGZ+JCoCqFEAamOdrIfqxQNnVXMRlviHu+Sjs9WBk39341ZEm6fDh6j25XL5ytGDJ
j5n1XiXg0YJ25TDPCQp/l8G4D5PkUFJJSrVhpSoe6MVnDS5+MDHd1UFJCnYVaSH+tzQidwOTZQH9
whv3XaBxmWIDKYy1yzKlafnClRGH5rCktV6i/59pUj8cgr45tmpztF2x8nPn2mmJysKl4fxd5GgD
9UBBN4MhtI2uQT+uFGGAG3VXakS5qfQnjV0kkgwncyET2cu2tpY9fdbE2uw4a0q1/ucYIasG+2K7
026HXiIm/xzhm4tubEiyjS3xiwL5Q2YeMHWy8muhQYodYNFZPfDFfhFm0GTsYZWN6FzInvUcpFeg
JT2/XOUjG2BWUbX2zWGstN1aJGQO6sO2U5VDHKT7vJUEh43rGJlgg/BB+NybbBGGpCN7zeWhQvqj
Jcsm11cNPWcB4FUa9MZZdB4T59G6WD1ayzznY3cIwnxl+oB90SPbsZj3xRSbk9PQjWgNY4SPysGS
WyPhG0GFleB7owVzk48Y90nv90cfUxC0zb0JQ0CNikVtwxSF+zitMbJQXCoXDBsZZcQTLyMeIxkU
+46vBoUJAD2NTMtiFWY2xjOwRKDt4RYvWweQFuuLUZBcP4mASrJoBDelwPPttHthvBT1ewSokk9n
zz9hA7CxiSCo4GlVLD2ZmHpUFAYXYESlxNIWpOOn928qS2JkKyZ7/f4cBkzLWS2FqA0DkzYJZWDk
sCg3WftBbWRvYTA3NsKjG3/k9FWDS+dM0EZ/VGr0DwRDjhZ0GtBaNUZnk4GqxZp4GNGJ1TCfk2ge
NnQ4PXhX1up5Ysw0sikccGEDd7ZGueG+XLRLBelgAilhh0Bh+nMMOqzc/fQo9pu8WQSReDMxXHEC
+yq9MZ2mHJfeuBviz2KslrzQBTGbi9hEXjdS6Lb/jJqZEmOS8OTYe0/uUlwfDFOplOdIk/SK3Trn
h41foZ+60eAemGtbkAHG5pLYeirCr3a8UnQn0TPH49uQQSZtRHbMJpChSaWb+0Gyqkh3cHhHYrwe
MRkAbx6DMk91Qjx2NkKEYWMAcPOTRYW202AQoiTqg4liw7E4vb3jxLUhCkGBgW+jrrYN3ja089OL
kzS0ccb5oL+3ZBh1k/ySf2FuUaqE9KGTpCUmbZDFGIkmg4/kHbvHQE3VwNsbsF9zXbfZ3O+UhSbR
23r9MkWCN+IVsNN1HrB+rBiv0VQizM6RKMiBqgQ0kIaePRUAUzFRJkCg2qlS46tUItdCLwBBAM1D
y3tupGsdqFfuRXujFIukHOg2aOAYDC4K61bm7MHkbwb42GKGofENn+heZp3MR9a52RQB6dJHV7yB
HO7gC8vhKms6YzoRYTN2Q2aakZzhInXI0a7bUOxsCMYB9TL6q/rPSF4OVuKJTlFpzINZVk4VK/t7
Eb+XLchZfQfD6w65vqITBghEiZj+KJJJMSNy0XGJMdHOK0pDGx1YP1QLH9xe/aqTnQ0ArWfeVbGb
U7m1M16rDohEV+1116pvTlijrAhnmLFwNWU8KXWJivarFd+BD0s04W2+dA4pprSS1ULrsYWMhAN0
2i4uP2oLVxhrhK7+7rz3tj+6wSN2T7n+zLRDJT9E8Qm0wikfSnzgy6/TXoqeKsWkYWHMjzQh16gH
KzAD9B81LUHP32f9sqkMrgwkFL23dVuP9dQ/owMD3P02iNamCeo0E1HDZ8w9k9t8gfBTXlI+lCQ6
9wUbfe2VOsweYvHIQ/CuMEewWsxDSApeitkgI5QA2UYGRbxXfyaqBctM0zoIiFKDDex44BZ9pDmi
Psln9z12Z9v6SlBDx6O3mMwfriHRlXybEFX+Au3eNAKyBTO3gGEsxKQal6OUL1kxtScSimiD9K9r
EE9aqB3EZ4XRIAccIn5F9Ocwlcq/UmSgIc3cXU2+cSlwBZAOeVGikyhhen1KVNWTCU+7yhDsOuY9
UWbzSAPMlrxtRhyhxas1HlZ/553o8IKwMgYtFykEcslZam579eLn94QgXeBH4Y4IWGGRI8QTyNab
xKNsMzAeUoNVwmY2Oovo1ELUemu0D1XQ/ivLgIVgzGcE/MKmj9NxqBXVykTPNuizRHozh01ATRUa
FPCjVUJElByOGAZSlfcCR2XNtsB0PvhHCP2wPlmvhFOmz6hanJXOl/4/KXaM1g+Tuc6N3TjBUvet
XUq/a9r5PGAU50GyjeKKvRLEyP7Layc0YPxWswfWGCrQFCIYJhSRhTa//IEkAi9b91mxjsr5lB9C
I2KzcUdWcWJUpUSEqRwNYthoM5I1eW9Qo0Esv9kJ/UN3IOdmQELZLbMtPscxWcJmnip27cHvVLJF
MZytcO/LqwJeD017s1NxL+LqMbJN5sLte8TlvxHcqwL2s2FMYYr79CVP8q8SW4rPS87cnl8KyboQ
RNiHEyErmTrFdLlhMq5D1EHoKjS6p1gFpS9RqBsPPSzmens2vGypi6tiPBTSJXXtW3h3K/kW/ier
8tFK/zt6qgAnuEXZjhQqR/dU96/c/EzLY2P78I9MgjZoD391TpDsIlOi3v604GiQSDo9lmnyq9oP
zf6u+p3mnXLgM/YuRQgjdKaLv3GZLwftGUV7JdwUvL+Vv9Cls7R0NBHir2X47b3DOgMKW3o73kvp
7JkmsLZjGVPvVHdPFA+++8rZldgtk1sxXbPyZdD3Dfpd5J9Jgsj2j5/ZHfaZceMJGcaPjGs2HX46
hHxJ8QXoN45uKAxHuJjq0XAqArpJS9Y2dv+oqAMS0g8r3Tg4LFKY+deCE/FT5foJcbaX7lltmFEd
vOJqNT9psS56B4MvfYvExEdofDpy7bOZKvKHFtg8MY80ex8GcFDdzayvU4UgVLS4ywz7pjinUTK3
gr0mrq15q5mhxHCLr61FutnWWWr+MWyvGsX7sAsLerkjCen83sLZdKAtxnPAfMTTbrrzWeZiZnKn
xtEJQxv7RFdlF3gqOb3K2xD8JMlLJGt2mo1xTdB306yb40mrNzjwdG2nkhYiwp2nDphqV0XzLlXE
jvs4OjvZ1vauAYM3qHadtytZVbbHvFgaFfCFbWNe9QaRpfoYrXuHfkGkRyjoJS2jIxjeVKcMww5v
vCfe63Rb5YdYfMrxqPY3g4OgkQ++MoJjAP9z4f5qrrkXI2I2bszpx9HpRav0u2Wta0d3hiZg2KX/
p7RPxvJiOMiQxelbDhaBkszX9xbLOsyLLFF8DIfMLrvsnos78UIIYE9WiAUJ3+F4VsBCTkuLu+Vs
aoZBxj7G6xsuc5d1hblntz00Hwkb+Q7HD53tpHelboxWnnniL8rorLp3i1GsYzKiTDnRkSbEZ7N8
2NYxKGEOXYJilwSo+Df9iCRyDVzPCc4B8kUiI1z9FJrO3FOpwldccqzFbVS/PbT8rrtY8Tdgh5hP
NGvQ5ZHl0ufUWpye7Y0g7Dz9jeFrFv8irr/kEPhy0aBYcAJ7LrynZ6zbEg3KssCy5L6U8nvwX2P4
bjl4U5W9m5zpDuYrKpAAtnHJWZrp/3LuGgcPVo+apsrQ8nThQrLdyvyX2ZMPTalHGg7aziw+DgE5
9XSgEeuHQLyi4Jm175b1yAcWMIsyXWAG8oZd3e61+MtgO5+e/OBq8u8gZZuBgtYcjPaucq+EPxyO
lTnXfDwJM8laCoxefcqNAwOWikkxBkJkpggSXgkKSse7uizQKu8aCuonuBvaTfP+qXwA2YNvRJFc
jYYP9C9nVoaIkY9eR6QL5rbZGgjLfb61Z6ff+d7LqLa5YD6WfQ3+T62uzI7xd37o+mNIXEy7CcMT
PGMaeKdbk1GHuZoDPvqdnqbmXDUHX9tr5Qc9tgrRMwzfFfiblFGG/tM2z1BdFagmWWu4uzhjQ7yR
2pPvapz/VOUGWV7vkDmavGVIkAiWwElCqjHDk6fEbCPA2olLgXMy4SxuYUOCs4XUPrPgPCfQwxiF
zikLc8efhY7DrOp3esCm4UFeMys8hOYuFSuOtsZ45mQAoF80k7+SNb4kY5IOcIYSBbQOrywXW8KQ
fWWjWky7UKRymjjdtmo/8UHUIzOurSf2DA9dXNWh/6Ex46YCfqs6rML8Gntj3oTJjI6aTNWN0xA4
qv8aU6ACNU2Hti+CX6s6k8qeE9W2L056NRks5NsgvE9tGi+2Lb/pUn147g5j2KkwalGM2iV5GR7q
q30a/+o4klrGvxJjoSnv3fBBe5dR/oTnMLkQ1JZ6y6KYTA+Jz1Z770Q3I/5tBOt99bM3fnLzp8j+
CgT96Ux0pApug+6fFfUzDK5Tf9go/6bMw4Q+rC1vhvYOF6yiClEY5gdXDKuM0b90FeEmXlKypOKN
52yTeuNVoMxWgkAfG3jVqh/Jhr/W0c1xGHZ/BO4xfpbkLkBVVGHcIbGjkk//YvfWoPTNf7hF+eE7
/5rBwQFUMzFmIRmfc6YikmXinpdrWUugBoRQWjxxFHZvPDRB8c4zEOsnBWNW9hyY68VrzVwPKeGo
d+nvbZjQ1CjltuQvCrJ0Fw8Da2x14Dqm/ijBjSPCJRsdMhmfToEjgQ0N+6g3NnjQNzRSguSKvwjt
e8iAiHNisFGubEzyJVGn1TmwD2WjD7goOBhjP2eNUnEh8MgMSOGl/bE28mFhDCF6EPerTcZ319Ke
uVoyZGJZqY0vx2sn1uHF4RLQUDg3SXoc+BUf62fE1E3axqHVsY12DtigcFvpOo9shpjjxytNKohh
Y0Yw4tw+2SROsbN6aoM823uo6BOHLbEDTE9B9I0UoAdVmcXl2bK98z5vkn1j2pMbaxGoqYl+xzqH
toFyjnwrfgn6vRBSQC01bR1Haz2pdn2n7zslwkP3NjrechzypcKQ0rVDEIaoKAMIIcFH79Gi2JgB
0RbgaF2ZZr1KWkIoypz4alPM8/YKgWw92sFReP6lcppL3UPgcAda7n2d3Hyg0u2rdsdjS3FUB4AE
InXRUJo2eb8t5JeKYiAZqGvhOzXaKpXxISGSvUjRppgIhwl1s9qTx1kvaNbV9oZBILdPg9+vE0Z7
dQBEBKnVwFJHhwEU1i81u0zyXYkLJiI1Lo20t4IloqLdo3KAAza8R2GKc2fcN2g4RI9pst6740PG
/nxMiUbKSOQhzysyhpma16iSh00Vfbe4whjZRGRKYPVb81EusxijijdZ47IfHxgy7WiOfSX6MxmG
kAkK1UpDXuevIv6gJCOklkZ3AKKOkXhuaAi7ANcr7bB0yS+ziPwyaQ1NirEcoaOt4VpGVlGRN9MW
QPntBdnMnEd80MxiNepGrwc94RUjO1wCiOquvakK9r8m5typrO6Kya1Nrko5rjJJUlnj73UxbJ2q
ueFPHLN+jzxzr8YDD5Q4pWl9oQFeGaTU4azBNQopoienHn5CFl5Vsv0KR3mPh+6m1L+9I9edbT7A
65rOcNX8eNfm/togR6vG2FvH+r4wyrtShL9KTNyVNcl7q27vPuw+fxUdMb1W9x1W6S0XfHeoS7H5
d05z7pT+2AlxTK3xGERIjDkl64CYPTZhrjXZhPXhp4Lv1JBsNGnw1QXCh5QUpLiIX1WZc4iwtuiJ
ZKCgcW4uZLCeFh3JXOteBTSxwmRJDmvZTuVHXbA6OgA6ezEhWAgl+SLpFXP/vJPRfQjUv1jXAX9F
7bFy/3rR3VrHuGSGCYm2nVvGuO5I/k7Nbu6q/QmHGaoIFdqYbiDEo7xoedFJa7JTQAWdIQE1ZTT3
+E53lgJ+1v5E8YCTJ3np3h64DNstc5LAGJAxK5foJgGvRHnXZHEj1AYmtL5P/OLWuJjPEkP7yIao
3WknqPvcpkX24XdjiY36p1eGf31HMAoCxU0Bdm7PlekylXcZH8ZN81YWU7mBSCfOCGcrIkfuPW98
2DIhu2GQFwIQETYpxltGqm9Q44jrOEHTgoBdnX2rwJZDJM0KDs3NKNch1ctszFnVGGa5zcMPnZAq
F2E94AHyWuTa0YK1MXpb3Sk35QC5F9oKks86D3caLW0To/pCf5I4rNudZDsGJulGHbQ+Y21Bp3DV
Q0valKfjvoNBkrMeQV3FO7RyKrnJunA+5jjt6/KiDhjHwwDwiT/DWbKx9W5v+bDyVWXuBdanBMoV
e8lMdjxnZN+qXbUqrYbITBzCVUsXFu4lDdsgsy1YnasgwJ0v/2K0sSQbAhnqvTCa9dBgfWrUrQjf
+5YvtyjFdWz6TzWoyPmg1Q6DkyrET4FIN905noeyEIhw0S+KuNlMUgDG8g1vGnNHstcAyPfRy/JZ
rhvsO8Ly7OfltpXjz0hCAs/42TWsTd9wV04INosb2sjnadtiV8IbjxpGJOOhUvi8zXFvBOrO9LVd
Y0P3kND1KRBstvtG+NVBu4phLCXIVIKBGtuC9NPtmzw8FqHcdiAne4HkFjQC1kEvHw49w8bArNf6
0CwVH1qTma1CCAFJ7R7pavBnbXylOE5/2wJKbfOQFOGOFYc8mo13qtnJl/24iB2FIV+/qcIKjVC9
HVkBOkw9C1D4RMYvgSoRRSqsWQ1qP/bFWSsB65yCbBsHS08/Ep/MfwfGBv5D25y1jDaaOUt9JAu0
BHsk5U/eo88Ddz64/yr9vZzayOSVKSvb+8jVh21e8NaI4N5LwRAYoIW3L5l/l8W3ZBzlRy1DdgZb
1mddWvOY4cFwDjjHAliThVBmNqQONxBwVllgQsrCBqwKHBTuGf9s4247DnZffjX6eYLXmx4zFHVr
4PJq0+c02fTdq0u/oIPW6KtzW08vyGAyWpC8WpXgz+yXz2FbMztnw06DHTTkHMIy0eWlxj1GVVQP
6NsPpGfhyacO2gcET/gF4/0CBHG0rJQv/hCyF4Knk95zLp4cv61NzG49c7kkjcpFTL5PhotdLBp1
PdLOUvnWJGwb5TMSaz6OKt4q3kn4r9L403Tk5XfbeBXGzdLpXaH3qih39Zsm//F9T3yI118JWEvf
fofphu9orNCM7ZdyIskdMqCERSDnIPqbnmkZs3lriWwcE4zKijiKjj0qLzOAPs6gIMXAoNiksTQ5
uX884K7yZjVwCfGj1FA4ahvaOtbsjlTdMf4ILSZIf/wgjIBchXHsVnu0oCM1rjHnoMT3jNmx02II
kfjiOpDN1eSP/qgIG9UokLisi2nWxlTYHL91QJg5EzUiewxifBTny44Qo7EvSnwkTl45+w6DnmM5
mgeZtYgJ4ilZz1lKTEa1u/DOvc5CLnLXcmgw46EJ581FV0riAk8R+5y+TlemFy/DenLOlkuL+bXT
0i8MG6QfJKKxICabI8LBq3sfoJZJfQAJmwIp9rdgk3sm7F6oo0WqZ75FgAa2d/faOb9BwqWosg2D
vGMwSjb9nqXTg7c/XErEbQ3xWdlaxBdFe3hhwo7ilYS/qvYhGhqKs9dvyNZ1lyFHhWMdQ+crN4ED
+T/GcHaSE74TVogU8mMOlVh+T2g3DUtbc+ibc8oOZmB99V+/TSfnJJ++fOvEMwX2N9IttXAQ4uKZ
+ri+PyijEuefr75bGjyRR8RRLW5NyxamxtNvJbRISM27p2XvbT6GwKt2lvIvrokTfgbRZaRtJihj
1B88HY6zC5SLHO8+bGoGKLH2ilg6+OOHn2F/hVPNVp+TZhZa5owLlZk5m2flgzAoxOi3IMHdpEAJ
+ehZyjoI+3gc3VeTqcsxEni47iU6mTL+7UlnaQWHrvwzE5PFH6vvQcHIOVMMgqqYkebxHR18jeLF
tL7CmJc2+kA0ybNiKNv8RjaEe6QdrDOxuyCmn8s6nrPDW2aWex3qeDV9lZqgWEwMslosfGqNafRW
Ofna9NEw9hC+REseLCTUCPUpwlhtMWrBgqkSZpkAGw/2Py1duLm2cRVSB9Hz9hZXqmjmg+ltA6ZN
Xmfs+ihfWOxTcwWgGTmolstI0uiWIVdwBxHXCHuSQPhn1WTD34pCPXR+d+nZxsUmDwvm54QEzz6I
NvTMpBeR5dQ6rKxvfsh5ORpHaeRrgXxD8VDNU2LYIlg6arLkVZM5ni6zklq5K1ZpaC1GJ0b4Ij5z
Ceuk6AkOh3znrIbOPPolXq0sYAMyCSBYyfgPH6qFEyHUY+zbof6gPJjnfrioi5sZRKQykmoXoLmR
y2Bky4dd2TNR2CHwjWmgVVWBNhgtNX6EsOcJ171dkZ6kk+6xQIMcKZSlNbpPfmsH3ZNQUTyn1mxU
UQVocEE0iFhFBPuamCtIIaYBFQ4QQgKQadTQA/ccwMgjYxZGWceqDQtOHi/gFs0quGDmNHqui3lG
iUNtFtT7ngSYMO2OtRwXCSqPNIR857P9b8W8q4dF13lbhQkQ2lwBXKrkz+s7ey1BeJpxs3IGG6gn
K3ZdPTXM0kYvWbizkvwSwzMWijMsBpd8dbpsC0glDc7CzLv10GF7QZFRu3LZgo5UkbpKW0O8NOLC
OVgWynV23xmoN792VgWTIEYWg/MIRbhNCmdNX9Ko2dxuiH5T7I+qcucqg0nqdH4RVMHXJFz3Y7UN
HPI/Z6Oyt2joLMqqiOXjwAzEBfyjUkv6BKf/dkyCDBQn3WRR/lOidzVn6hT18w5fbGSzH8Ko6Ers
cO13AZMmP0GmddjB6dYsm1bUUYOwmP0uEW1B9GEXBBR/SZb7A05RuzkZzbvFlijzNpV1jcwfQ/lq
6fkjlWpGXMroFuLdxZy/M0W01C+Bf/CziC3h2PKaqmNuKncZlhvmM9kiIok6reRhag3zfJy7+HV6
QlKyqw5Qpl3G4akFqRDLT62/l+Lbjg96+2um616+q8oy1O8OCZ7pKlLPZfmTOJtp7D5k3Ualk9OV
fdjNQZh74ulBDC4uZhMtEpJVRPETsTOTNYI759WI/WQ68sGlowBVne+0QxF+ddlomKgMPWOSnPiz
uskWrk3o+megm7OOUV7Ebq4zf9TJm4mBaWkkzVYq+OYkBeXTVR+VImb8D8B7WBHmynDRLGFLMC9F
igcx2VmC7AXUcbSBFvRJShJL4BBUK8KLSAoviTBmCzb9MUmCecIeWE+6NBjTxHstJfpzvSVn/aa7
5yGEsU9xWQP7xoHIBgIplmol/xp240KvNjVHqBKZrOblMmYb2eI1Uo6VQOPX1Vu/JIUlhG3g+wxw
4e7DiswgY5RaPS/x7xk96zDrkXIfVm7D/r1aiXRc9a6+6HoVbWq/zPPqpuhfHse0zeAVTLl0u5nu
hqi/qpVb6MvW8ua6J5eiNuZt5CzbvECT/aUPtCVwcVz3WMmHpwVvo3uOMxupvg3ls1+WeA9Ux+NQ
1fE9xD91g+Et4uWzyusr6kDQ6kZHmA+x1PEpi4wzo2F1iHnDp1IDuwcZe51LcAoq4gIZKZtccJOw
6skmobFO0bkkwbBKPIb2/meK3ClEVuEb7xpaYVRWBelnY5Gth9oFj2Iu+gg+E2oLOZLvOPQEtiO+
x+yaF2SbkahBTm+iIdpKMayzucpYw7scj63KZLpGhfLXU4F2pB5N50kIt7pn94v/bVqzl+3ALfys
2RClDmsWc1xUgzfr84rYP4yUvLgas0VDxmTM1lmiaNF2WsyjTHmtzAKNf8BVRyu6iuQzD1G/YeSg
vKuVXduCE/qXsyHLNIw3yZ9WU3qLz7FpCE/y5yjNpoFqvmxL+82gAx97ousUuc7tccGdRS7Qvobb
bZE0mvvNvuycnVNhsdCalSQ4Y0hAhxq5YLnBHibet1FAElTTcgmMJ5Bzn0hBEqbO5qBtM5EeNLs6
SV44HXEZ0uvZZnWODeM1JMUhBwo2ipMhYMPYPBpvWoEvYrrozVhZjg3XTMWopOyPcdes8oZcpVgc
fTe4Fa14Ts4jXSJy1EK5c2IeCjXHFkJEvXacngARaut2UP+R333wMh+cmbMu1YEHrYbxZYFZk0dL
QL3Lim03WufROHhu8D1G2c1jMJUo1TvzOibPGST+GqSE1/wD2RjU1S3ODBQUAOf4UxUx/EyDwaZu
jpELXymceAHl0Se+On64DZAtF91y/EjccGFji4rC/tlkFZgTqpXuIwbaUinGJh7YkaOIQlaFuTAa
lplfnbQgR6QeVzseoH0rLHQmBmcakmRTfAqEGJPNQCk/VZvdldlBuh13Io82DFJRYCFad8uztOg1
TW6woSwPJY2oDMmys+KP1igRZ/j6v8oplqbvvxu++fREd/0fZ2eyHDmSZdlfCYl1IwtQhUKBkspc
uI0kjfPgJDcQkk5inhXj1/dBZHZVhmdIZElvQoJCOs0IA1T1vXfvuSGzuMB+IADgLucizRaorYB+
2rfkIDzWFZ/ikYDXjxFNg3HpkuXehZrxgaXZwW5511V7pZz1PuDYWToPVYAYxpkfA4s4l0lQNtVJ
/l0v6cF3ORl77tcYVWd23uydMdm3Y3g3VfqJl73P3OhKooiKGsSCI9pNK4dVV3DY97zxOgiw6fUc
5Zl43bZJx6qD6jfCcNjWkBeRcsfyI+5IDmvJDdLWqc79vV/fwvDf+uRBZDxsKXPOrulOGioWlfo6
NavvItTjM1M02Td4ie/kMt0sKVYx7HxWi4p8xZvGhMkjIKIZn+bAThhRDuxwjkguq2F5RgrH+Xy+
5M5Hm/hsY3fOaW8yttzNpMj3imJu0fcZAgpbpOBcs0t81HsfoKJX3hdRccBZbkXzs0GkkMbuHo0r
g15y5cP2YaGN30dEXwpxmrPgUhk6cT1d4uoiXAgMH2GYQlf0wIp6E8IfybLYyPeFYs7BnBWO9ldr
5ztnVMd0kBdzJh/zyN6rXp3VNVNPMloB/aM82BdJ9OAYc4UO4iuq3K2MzZmBG6/H/cDtNhChDqM9
N/FZg1IkRpuVki6WiXy/KPMeG38/6jskftuhya9azjZJdZqDkgERAw+6sjDLzzRWrllFtEOLm2og
m6AJH+eptLYcSK5H7+QEDpHxCeAfh6KN7pXt9RyZyZJGFy2n4spPu9upOhIjC0dyCq2rogQSKhGk
vPv+dJQ8v0uB0xD4RsLU2CcaN2OzLxckLotzakZscb2NkFdd4MP+rnr9NX1pgk2FTz/KvWQy6kC/
oMO3cf3rdvTu5tW+adTn2l0TWXghmC80cXPTLPpkh/ZVZc9YMeeDmQBxeSRjV8PNKh5oqKpGa4EJ
Xd74JXS9EiSV61t76XVHp+5uohEoA+ZsJ8jNnmLkWwcwwIlCIIUaKqPcG9AEzjxcgBPu9bIdXP97
1WIFDZnfVFm3oSeB8m3Z+Vdlieza57waYU7At5K56KJMfR+gVEsK1AZoC+WzGtr9ROYBuxXjvtTb
ZH5/PjCDhmHvzBnYmoDQc1wcWcBEvA/v+oYqIu3HbVPMp4mREInvb40hJ6678MviqILuJKfhLJfQ
melZDio9tTHSzJ4wd/+ymfDonZwYfVLJ/GpUBOTUZ8aC6sumYyWofjz6+EZsyFMv8PVVbIJkHtSM
C0xvrsKnHMFiOn/0dbGv52ADSk5O5lgs1T5DOzUnLlFXPmwBCWZCbIbW29v2sK/Br1eKD75g1hV2
B9tF/FJN2wICfzEdKCbPOlJ3DT1+j5jvjoocH+apIZjKpiprMCxU2YsGndhhAAJj6r82PhT3Zyut
qKTQRjgokqN4y0e8T3KP7l+xDVfjJIq/pjPgFl4mshnCLdHzAX49A6V2BjO+nrprGpskR40Uooqu
glqJC7jqEvokcpWsIcJu3kyLKgv5VkJRK0lnLRMcGzVsx4U2GJP5BIOtQ3FUkF+9xDioh3T/XUu4
OjYbtglg3jRYB5GvIpLkzEBkysfQnkoG3X78Oqfv3fI8rC2iAoyhh9EHnh9/5ltp9duKQy5bFy69
inljtfcltk7vwmYMlbQ+/Rka7rZCnf0gkvhoObfCI6mvTQw0bQ6IsXRI2ekFuc/FGjZIREPVL/gQ
Aiowx4X1VVv1cFZ2OPqCBBmQ6oFYe7D2p+pZt368dSXn9fh7sXjvMjUvOUiYrWMnW71g+DWi4fXT
6FWKlKNX6VwnLRk/2s9QlPrwT0aLdwv4SGSIOTpX3HoNkLPCp1lTAZpr+BOqTHEM1AiySzuDRFPU
V05jbjpIkFGTINrtS7035mSFbGHCnfyNLlB5WgSqDss6Vcm5yWIXXsqS+PW+JH5E5o44JuBOgqZm
VXMQffsZOszULVPmxRw7J+XER4/NhzRUDpMQfsMoI24RadXkjZrWdrbtdNidKsyFQrskd2JltrT7
3owaVOtEkGOYPziazAor6z+A9m2H3Ntnjtj5ArMyDaaNT4FQJsgGvB/esMJBkuTEk7RSkD2AtnV4
FDE8Ls6/WJvJpPcDxLDJq9HldVZbD5mrAO1E1PzVKR7NKVXNMR9rTtEeQoJumU8+/q04H864sM4+
LTjzuNONb/R9WoYQOkQ4gKJL74M4vtVOscsKvPqLJynVjc24BHEAnn9AkwgBRws5g+MTFjet6FGC
BxIPfkiU6LMIT7NwcGw0xr8sMnBYBpS9TeDGKGhbCxWjClz/U5YpI1MNoCCa2ENsRL0q9c/bnrFq
XN+LSX1J75ZEDuCMliL6J7pZbLjjqfd9IMZWeND9eefpvREFPKbpbSqITGCSXB1KFzKajLlJouZB
pjU2FDUd3JyHS3bjhaUHeQjKi8SkxUXRhwdf00YuNDVWlNvjcSqiU1ODXkmSENn41mff3EwRnM/U
Bopf5gSCLXm+d+YY0EciAb+Hw860+BR9OtUbObv9oeUpatbEI9W+R73OdlG8rBr04piplV4D/XES
y7KdFzya3qpyIpfL6ZNxb0pr2vn19GNsig8jiOTwnI4SnS6+oE1vp48tqd9n+eITyJXLzxAsZeMx
rO5DZrayK87tBpGYpn/Y+M2lkzUM1XtouEkGoCvTBloYTgqfgcBGPnGE/hGZCgdLtiBvcN7KEYn2
WG/Tkt5bG6mPrq7HXQsS0lZcph6+1gipxFnIXCyIp+iKXMC9ydCOBszfvfQFd/LDonuBUb2gfiII
zV4Yc89O+KIQAlRL9NEWKFozSVJding7KIrneki9o0zCU1kxSPOAZzUz4MVWe8eQEct2KCnopOve
2xDmmPUdHLJFaw1YnzbacqyN/YlyY8kfmgXh0ByBX5ySRXIeXq78kZ5ON4y4ax3OQkQKFcmbymG0
juHDIGDmxow3nQqR5eBEuykm1MPiuXeN956K4SJtSSIoF0WUIsYJ0XyNYfg1O/QDJs4FSY14rsko
S1EOlFECK1lfdZRaW20jxw/s15BuzzQh6UmF2LrzqqYWGJcTGZw3Ety5Y+mXAG7eAJGmc+8zn2JC
qvCTtaZgw6JR0d0pvCbOMP9wZGOBNiFeEGqW0KAi2MDy0F6YiOScSYLHsePJKKfX1MNmnC7kwjqu
vqzqh4z2lJcODpJvPg5X0/6zDhWn4m++9jayigDx20QLWy0ha45VhqcIm5qEKOevLLalKhj55OPz
EDQ7BcwqLCwKNrTTfSQ42VQG7+1Qo6noGk4Ld0FWXWgX0HVHDHeaJaBsBtSzYaXRIo37qXQZaM4p
4IlFniYfuoWo42vlviQSHEAYghwNV123T2wEhIQUFLXjcjUaCBhaT3dG1ifpCnvbLISZMt3qNBQb
wQjYp+jP8+Y7Y9rrwq+AAofWmQCpHfTuRcUVZ+Wk59Tl4f3AzQPzEyqrJXFwqK7ZLno7hZzgPYv5
WZlcCstdiFS5bX67Eo2b7kQrz7OevlHXEpbWG0QeyrppkNXlHLvon+JZ6AvsXRO1jfZVjx70rqHH
kCOewcLWE/Si8B6ODd739SSUGfUUdIg7g+HMiWp8p8jf24iul9Oau9zB7NMJDitFu8BkAteD6Mpx
qxc3jpiiTRGmuiyhjGqhfhE6NC/mTCad3JYWK3uDq07NIYnYtF6sEunN6L+mHSLFyS4Z1Su3QQNy
OSwEggg/oC1vQZxDghwNuBBtaN3rdSSEfuuhAuu89q5D7wNnicmSG1TPZdgyBZM06OKbVtufDAfu
/bYlYDHYE+2LeD8YC/SguOg8j9VdOygHQx0dEyY5VUcOWVYQ7ZC0/TnPJWbFGENatxJ1JgEFAy7g
nJaom4fA36IAeMxtc3KMAltEJAhr9bmL+Jdi7bnkMWU6lm3ihKyPurPbnW0TM2ySH2ogtWAWDTUf
OF6mb82mpV/cWOrIE8ekbOJWDycw5ANz/zyNGDtgaBKVtasyzfddBw0furdmJs4oaD+Q1dJZ7eA4
ZpBy4yp7GgRdWsvDY6ion3QUIumlNzTw+NCjuXPzMt8OmF85gFebccRYFKR9xDTCuQcjWunE3qg2
yAkopq9Ykk2LYhEldUqjvhE18ZZOAEBiGXZ4DOewsLem/6HKkEOgOzwrVqmmg2PTM+dRrXtfIvIf
ZAmofB683WwqWAj+bTTpNWB8gTYwMK3OkWzEnf2cSk5GrjNmCKFR5vUoajl3LztRmmeMc5mbQn3w
oltZdy4LGfKlLNYXXs/0N2Q01i9Zu+EmxZQ9XKU2LW2hFL5tocBs5efEMGA2ZKA1WN3lJNSPcGH+
MKhPa+5s5q0T3f+cNpnrqWOdnxUjBHnTfdQWApUlWBn7VCq9/Yz4dWEOqIL8YHn+dw4MUOMS7kS3
ICzXSh6dbA5o7iFnmuvgKmlvc7tZM0AAQ8U9vqFxmB5q2ANuxqQbFzmxQyJdNneLyXI8nyE2QhcZ
rUriR+XL6OhJepbJEHiHtMsZag14IILGPQvZUk8W1Li8SF9kqW7m1ibuuvkRd2yZVib4HeY9qWrF
nbZAHUke69KZT215E1Uhn4ZNn6afYKtpH6IUJesQVZirREREJjYJO2EgspQJ/UBQmFMVEesLV8CZ
G5YDYjP9hQZb1l2Mwn3swgIQj4u3Nyntcj0rct8wgU/7rsa/OOFJn6tXna4hjAVzBoGHAuIu7XQ7
upOi/s7cZfY4zlkpHJ6hVTQUw9vclyGuAedBhPQ7m2y6igefWJlQurthzC6z1tC28pNrkU14sTh3
RQlzh7ztgGf0PUEw9Kdr+5UsimRTeaLmuZxwVY3tD8yLqGMXrEZ2KHeZjs15mHu3tTFv1ZDRaUO9
d+iQNQy9R1U2eTdaIyEeqwpbFGVIkPvOIew5wdl022oWdbciw9ek0drbsAhfNf66jQK+m4LkSfXx
Dy3NvLfb05JhEeo5KH/zGDBT4QCaMoonkmZA0VNMtubSWurrydK4W2Xmb0VKIFsIXaSjQkzDgh7R
iKlJdnQYsgAN7nzuSUNijxPQb/Ht68zmAC8jeKslBXSbo47EHBgmJaO9qD+ShrPNpAXJxaHu7QWx
ymO6qZFpb5xJvk+yZ0yK0SBYKDOtVO7qbjgH1/4m4gCjdcsIKivhrNlsKFiHXEn5aVYpXEv2gBvV
NvBA7yF00Xcnsf/N73wsgfVSbIW1K/X8PMTvVlO8lFbzYlKaBWGAk6VKumc/jjC3GT7+qHMfHfWQ
ltC9ob0SF6hZj0azczLxtXB05TFmR0itdhOTdmomGIaZkQFSmuKQJ9Wx6DpIh7gMsH5WFh44O3D2
M1nSWB6/dTH0jfCyHlu4rbA51++PFcdEZIaEdpzGNRjPuHTKM4R5W9DSYQDNt6uts3RVWsSrNjkO
ceuo9Xy90FWuV4N733WvRK5/aDRM9uJfOEO+HXvVolfjMEJ7ZdsPRFj6FSfkeXTup4gBOSnu9A4+
XOU7wLV4d0Xw7hUTsYQzoZRxggSIhiRcDKJtk/XISx+RIRO5A9q57nz5ipLyvV6ae8/u9yn9pU0+
3lpyWNWRHWjA6ns5gTCImWt10YJsIF/rwAmDtHTI6zYwUxJz6AE3oC7pRnCTRYqTxBv3QQTLY04s
YsN7BrAa1FIvTiS5jSAqm5TSLx4ooUXMuLhLDbQ1B6mJeybSWuNEKYtdaXF5dYqvOfPdo2Oxi4yj
mEifjY5+7yO4tiU+Kd/fLzXOOERfz1NRvscV/aalZUiCZPK7X3VYztyDNaWEffoBIw96jkkZHn/7
OZNEO2Ke76rCfpCReGCC8YFB/aJXnKyFpCwsyt+qpGMcl1xmZpHDmu8uYFTa6VfUe9ddc5/SKABQ
w002L8NzYy2fpUQVY2NRDLPHaaT2cVvzWEkc3SXHsm5hFpTdisYlHTB/rUh29JtqGywwAUo6BH2h
0JQE6mAgyhb89m/e+srSgg5ls5vMTEMIx1hoFq2klSzb1o5FfSvGg28RMyAlFrw0QHNg26xW/Cv6
Ve9d7H4UqFmTJH6OiwBy7b0a8XG6Xu5tA4XsrkpwT9bIDNm4GP4y7GQpaHs/2jZx9+phLytj/MON
RJYZe8PHWFuPXZDGh+p7H6YT2WsnvABvXrxQYnZAWhrGBnFFCyqKR5iKQfZJiodYVTMiofahh/5E
zXrMEEAiccpcjn+bvsfaCUDjwh2GaAfgFSyQdgmItyuSe0/YCT8HE98mrn1ush5zNweYSkErEH3n
4kRGNJRNQbQrPLaWeGc8Ui81ZoQ6DI5NQOFSj36xU4qNW6+3lFEP+HavRTh222LgMwt88ygHBGSL
/rAtJZhuQRxnrVLzq4nwkirsepvI8JLsPjkoqOJKZhSXc+8UF81onovgsYjc86wsNzk6tdlL2e2m
nDYgpvCKGWheVvNuaajE86n+6lv97ETHNpQ3vKOLLMKgOHkI2yAU079O9tU8cfToadGMmfMpSSMN
DfO9JajOk2Beu5Dg0KxBH6VGHJWNUNMXDoO9jKatDjkky4HDdhyFzKOmbQPX1NXeczu60FSlW23Z
kSbG+4I5JlsXcz3W3G6YN5K3RH84inZE0T8omyYms87HCJoPUSgzc45VyafyZ+PTHGmnamQ+3Qab
Yki4481sbRtq9qV2QuQL4w9hsda1EcXQtMxHrwb52Grutr6m8nc9Rpx9fKFyzh5T4jffIjuv+evX
E5izr2PryQ44B5ZxTSnjyKNR40rpQNUREk/DaCbd0FnGuexUX0uLmKMoHIp51T14GXIiBAPHapKX
AYs6jkmuTBNy5TyZY/UrdgvxLSBERwidtU/jPAfjU9ARbZrEP9QwMKca51Su9hM0BxnbN6WLULwO
LXhJE2GVvYGTUsOSrW1mL0bNu6klLZazoJOUOx3XIcLC17x7XBTH/iyTOOYE0AOJZRU3KM+aYoZa
FkD1OygaZVshWOCZrt3q3JkIeTYR2iOr02eU1tuo4HbMXXohYwqvKI7oGI2GaRGtODwRK/It8hEw
lvP45Autz2uKfZ3Sn6ZFni4oXT2s9F1fppfdYN0Z1rFDNjVvsmHc5mh+r/L66mJinN+lks/Lrjix
OvN9pKvqLJj0RdNXq8D6uqxsfZ4wwNyoyrmYY9aqOo7aI+fDo9WSCR2VNHnt0KJUIAUqj6DTqtnV
+6Vj+ZL59BLYaFs93cTfgsr3aeBjQ0P4u1Mpj0cioB1XPeyOkTuTkZd9De8g3U4lhrM2IMKiGn8s
NUc9EzY3vYWpKWOsWflkPVbEzZQZerykN92526tbfx6q+xIxGkP8nhHWFbUOZH0bHHIY4/IwB1b8
eWeXhIot9Qu9LY5Z0qdnwxF9XrB52jl+RjZ8ogvbbyhu+ETre9pQPvWs/6JC50rN/KtYORTKrd5U
iBQ22GeOtCRxtO6HmNCMyW56ZCU0i5Z6QselSLXMKNCnOD4K5QHoc+yXLpYWyoL+fAnbz3LVLqRn
OqXSLHNQvzpZQZ0jpyT5LawEp5k5hEpQD7uQp1JmZ5nH176AJQ6To92h52f9Iku0ydzvDkrN3uIx
sxM1M6/tv+jnLGi4wD6y1JaIooPiZMjW9UdnX9TV0RTyx1ItxAIWrPCBtYsyfWcXpLi404pqjO2P
0QBKqkZ5OTrIfZ3yM4zqcTNN8JElpkMB6FE5CYOfGTFsTEXcOFVO1m19qJWPNDbrGHqWyUUOBgSM
Mo6aWusHparmkLnTFk5JdOw4ISMYCb4ynrTdEr3ItC2P0ZCtb5kymVLrto4ko9HRTQ+VkeSDE/CA
tMsS2y4uyKmVVnGUHmK3xkz5pgbA5tM2JtmXo/Lsf2CsKgcHao6ff3BXgQhbBtb+ctnMkQt8XmGC
i6j2nHFEcd8VPPQdi0vboeDnySYKaMDvMVEwW2pCaUuxAsMajVtYgO7I6KZ881vOMLKcCQSIsw7b
d70PM/Nq99RGyRA/LfHQHhNiuRS9k07TpE3C+rLARxc3yGSjBVnBPM/jZmxIzMmsh3yie+N3jTyy
9zAPdMpdRHR4W6TLZeI6uOaj5Rzeyw43BbmoZfCR+k9TA4Has9Fu1FF2EyXDQzH7UKwqwfgFNW+p
WZeWcpVn5sVb7bSXQ8JExim4bRqRgkMpb+McTbsIVit9LB+Nlx4mOT/1pfdRONRLYYYi052Y2cNi
6gmrGVNuTGYgxQK2TjHMjZEMoH76skNI6YUkgUUj6QiCabXa9ck2ZVB3iIIXlkyzcSi9sNLQnOrL
bBP47Yua2L+lYqnvHO85NrZz0Wj0eKJDMZ+IN/aq/eQC8FQuDIEsrtFSIZnLrfiliTh5ZcNe+l21
rYLtqJBPepSxVctBm3Bcn50sGIm/iaFvRcAVrZZ5QewDb1/3Fhwxe5cxPkmoF0nez8eFKmzDT5+p
EhFmwXoC20N9IUPMB0AsY4kSfDLol+fHxgv7Q8qz+s3vm7NMhfQCA6pf3JI3pfYendwzO7VkzBxj
dxdHcGN6i/BVjXDdREu6C+BzTHEI/tFzme5F/V2Wo0LFgjFVM1RM/WOStGC7oNq3CtPGHIUPU6xI
WsrZaNw+/qxFp+hXWudjFBJDn2KQIdYwbkN265nmRzYRvSk4WUOrp5Rre9qOwZ0oKEtDk3P1Y5Q+
gzc3h2Y6hYEe2dFtEPiuTxBb4e/6Zp3itXl4mBcaZ3OJp8LPiuYY2ruhmi/nAE9fVbpnnujHM0An
14P9ZJaSFPShRIhfsYFgxqIFoKs9qCBV80S1BHV2hFOBPPiYANg2efPFgDHdycg6qlHAAA7orVIP
uUdqB5zZNIuTRN3qDvJCjQkAfz16yvk6dhvvHBXlcLbM7WeK6gOWaW5t55HaLnYe6cC2KCwNKwJn
4cEosgztbTgnJF548a4eDfp1coilpUN+Jr9ZKjPsE5TdGnCTCbieiMeItBjLnYyd70Vclzumjpb2
AoL8uruJiLUOwgypGCRja1SoS24+E049544ebi1SOrZtHjxnYfgedW16koasiEjH4Vli1RBQEMrl
LoFo+OlQ8VWs8LGg9+k50X7JK1pDAwV6l3+gXQBPKgT4Bndqjp4f/MhG7yzlcWRd6q5Hsmp6Owfn
aaGjZ8Sht31wUbi8hvDVRexDNVFzIpkwaqBHlg3+bWmtXVxkD/4sgNXPIKmr+KMdkPWV2QB2jKc9
t1UARHw689qL2B2jm2nBnb1wmkWIl7NPkRMUZcybI5wwRVVeu6NdbKeYxmWIH+C8nQz+QXYwQScL
K98MNAH12ggj4aAHoN6mdo/aH4qtQsGVu/AfhAiBDpU0qelNeBpKq1e3mEoZiOKIyl48h0OE24tx
6+lu2suiem4/kiU4RBIPS4dLdxjqXTHfLUGS7HyE5VvB1fQzmApRQl5cVCbbpUa+xIb8xnP/RnBY
xql6+pxdl/wmC3/Qwnw5cKz6FFscUi2IEBkDoEwsV2Wrt+ajzZXcK697cNPytODvXHpG69iZmA+S
LOa+O9hEd36XQeW2prt5ufQ76sWqWYDf5YiZJvTWDgDGKnLkfUBV78aEOqhUnbKeAjNxx0tjQcSV
qyR7VsioKSsNGc+cFXskbbQwtdis3BBL/CjWzjZGPTA7+XuKGxyxAzg6Nv5VeYxSNEabGRi6MGWK
/KrzpHek0ogD3F1B1yznrPLHVDNSpT9KR0yVt52Ql80iOX6OKDHWGiZHgYlFjlK+asSyjWGpus50
g/fqxVW6Yg2M8ZarGvJdi2ZwhO0ecGGqbjgrQmfmmb7JeyTvi4WBxoQu3NQQmboBZrrKxOy0DYEF
Tvsm8wwC0vgcjSs457Cioe74uAbGFtw7Cu4gIqzHRfLeh1y3wslKnPItzNDUAb0ISTBTLA8o5gij
Sapun7YsH+PS0ZnwC5aLkPknPru9bNFPNQ0dTxNzEIVNi/CTMrqeRvIDUYlpp40Oc20eswZCE3bP
YVu0/N/YiceWuUncdeVu0OWVBTBu26a7BonaFll1gtiC7SgJiu5kx3vyh6PTAF2alatF0dhDSWtp
7VjJoY5YfQKvGI9pbK7dQbNMlR7KSc9/CKMCEbuhNdI3YFvmdjplQi9Hz2a4ixPZ+vbrL//xt//6
j4/pP6PP6qbKGTSW3d/+i68/MBO2SYTs8Pdf/u24u9v99i/++yd++oHDZ3X1Vnx2f/pDl/f7h59/
YH0b//1Ledl/vK3tm3n73Rc7thAz3/afcKs+uz43v70B/oD1J/+33/zl87ff8jDXn3/99WMtK9bf
FiVV+es/vnX246+/ChH8doX+foHW3/+Pb65/4V9/fehpXP/yVv74ZfOWfFTdL2ddzlfdv/yKz7fO
/PVXSzt/sX3Hd23lKEd6iE9//WX8/Pu3xF9cX3h06n1PSNv1+BZ7n4l5E85fAs/h4ZRaeY4tlfj1
l67q//EtbmwtA6G07wj16/+7FL/7LP/ns/2l7FG7JaXp/vqro379pf77R77+qUqpQCs3UErbtASE
1LxM/fF2l5TR+tP/Z7LbNB+6OdprRa4kOlnycCmyhURziI7h2wz6Ui/Tk+dOZ0vwrYuiC6kibG4w
eKZQ3ma1Pvunq/mPt/jPb8n7g3ekbOG6whUycGz/9+9I+/ZsBLDffUBkimcGf+uvRJYZiFkjx8s/
fzF3/ft+/vuVrXzty4DaR6/v5p/+/iYADmhGNgIdETnBJAuIX0Q3AeBu2nXbsqPhYiYqsthf4BJB
+Yzc22QAjOWP05M7MrAwyn1s4vhhtoKzpEOVhWXPzhBIYLsij30uvpbO2XbNvKdpi9tzV1vye4ck
v/EspEWoXDkbo1DSYb/zy/bDQl49Klls69mfDjl8AjEQqz2weiTQTlqxSWV18+fX4Y8veiAdV2pH
+a77+8sghnxIhmbBR19g8kgjbX2T9D9bc73OzP/8tfQfXXJUjgoZhELI89Mt18ShaYaJW44TLkOQ
YpMB8fpWxBGoyK6BMzx9/PkL8kj8y4fs2bZWEs4mKM2fb6k2y3upMNrs7aS+DDrrGEMdoAGW7anu
HmxifNHcb9MaXlPMuBUp+3yBZ+8azGKC6IRgT9FdFnZzk+JV77Pxrmkh41R7oJWkTu26IzaOBuJU
dPHnb9xZL/tPd+fv3jjrwz/fnWMXzAMgCoCQvbqK/fGpsJIf6dIzCA5RLbDaAfoU+K7lMW00BReu
329+MRmQRfR/x+rb/88bWhcl37G9wBc/PZxhU1T2gM8QKWj1wEIBhwFPUEPga4k0jNTGHE0P9Ivp
SVDhF/18svrgkJNE0vbWw5+/Ge+PPlZEoz54D81K5v/0ZuiaJhFtH7b9pn7UAtD5Ep+CEpp+k9Ny
cYfvU4L7sQk7HLhxEhwIFsgySmKTmufKGy974FOhOUGYNz1b8FDk77bt0u1kATQ8+GGOliYfQSgH
RBhpJIraw1q/9kzTr7SZn2REyoEf0v/vSx7jJUdCqNofU+ddIfl5d0b/wbbMsyMYWYRF9urLnCak
D/Es+8rD9jCWBuy8eLVK70kwUbDsq9w4xEMHwGZUgFyVcAPk2eFOpnR9mex/rz2QdlEaf/V6ePIA
RJhYPfs9DD3Buu2EaOr//DKvV/Hne1A6Ukoh3EAG6ucVknDgBQ0XcKu5eEWjRUwmKQlCqInZ9Hpk
jd1bY1vzv1klHPuPXhcXmWs72g5sz/n9va/7XnYpK8MO2WO6tI9976Msc+QtRo0jFIfzgSl6XJRU
dem/uc3lHyyHmnUQLIXS6HXsn14bv3/dlG4SE6yq8guAVKCIfMyLDSEaoDsphAiezonOobl21N2D
9ohkCqe3uQdRG7o42URVE02QVqeaMS/ETVRW0q2vilRs01GwlOMo3U4L6q82ZQ/JUzB7VkdOiE98
TZJwjo8dJpr9cpFGXYY6AsoiVOAn5ZAbx8Hm3/3JjvzXp8m3baE5dASeF+jfnrZ/2gnjrh0F0L9o
7zrIopuueLDdy94d3H2B1LWW+swz7TNqNgZVdQfaxA7fBwuaOHuFWNQZsPxX/OLk9LXtPRKwe6nf
67AN9v1EK8TNipvWhSBs569ztka1Jd5+4SuMyUhHdQuXOHpHonZV0Og+k6RCGjMdYcqkB1FWNBDH
hFGTdxUYvIm6AubVWueWaz9ZHepvRXaR7i/tRWBfTbJby6YBOeKO18EuywlAa6HoOrrfhh8BUqpd
ZhAISzQa37waslmQvKiY0e2qVlel/spdhRYjmzDJKQYxI5Et9cgHOqQMzCZbgw7I5d1g5FUe8bck
A6OGvHah5s270FXTGcc2PGNY6ZHCLOepbb3JCbdtI/YolkPIN2SqxjP/tEA/JKyFnB28vjbwFYSn
rODDje7y174gUyQKbwSM0ChTl2kvzpmWICDdS2O2ZgiWTXkXdxIvf01SCgI+clmCLY5afH8Tzwvk
7ocWIkc+M+p0YjY4Kyl26cCW1mg8/xZltjsxph9QyigJwJw1HN8bc+0kPkjP+zDApLFUsMtl9jtd
521W41CI7OIOdPg76wZZCe5FVqAuHXz8tJ68/fP1x5P/shAEjuCIrG2a46xD6/f/L3vnlV05kmXZ
ESGXwWBQv3xaP2rxg0U6ndBaY1Y9hp5Yb9Czq0JVxMr/+kgGyXT3R+IBZtfuPWef39yYmWcAgNYr
F0sZ3rnCQZYn7pJYPCG03rZT8t7Q9/6RSLIhwsDeWGDjAPTuUtt+pjJLZfLFLYoG2EEYMPnZUreg
PEQOhtgkADZj2k9BCdlZsyxG5wNreY+dGqMCn9TBR5Lau5bEh45AgS6714h2yTX/E+HQSyvql6m0
fiY6HCIci3TM2INFJvEkF1h5Fd8yDcaTGBiOKutewyBwb+wG2RUw/fvMtfiXcfV1GjEeDazwCiXD
8EaHEXkcOS2QljZ5n98Hzow79e5sTu9/f23n+uH3azsHCGlR+Do0xTlu/P7SKqG8JNENb5VZEadL
P0bTXRJkYeTxB8vvS+J9MfedvmvB//SVWdIN2xW2TiGoqz9UNo5r80CMtbcya4wCVXZrtBgES56x
2h6WphK71lYbvWcX/vsXln/eV1xdZx8zXcM0dceey9Pf3E58t280iR1E603MF5pAkdJ6X3FUnO0q
R+KKX6Pv0cXVoj0xnr5t8f22KaIPKxiINJjo+Gj1o8yhwDcT/ofy2sfcEHJ6+vuf9M9vDj+oNR/M
dPQdjvxDTV6EPuh4HAGrapAfrFoHOzeRr2T3FXHRlaluMQBMA0O3v3/ZP+8Dv3/Z+f//zfURdPG6
KhrdVeAy1UvqkTF4kFwdnW7bP7yS+PNRgNfiJKvTbOfd+GNtoevNUFdEA6A8H1Z91bxq5p05MlvO
xnXVOjRDSa+P5hoDxUHYRa/u7Dbvh/UknXgV6KxnJFvShJmDWjUvXPiZ/hqSudRVcFsCMLVjdT8l
GjrHbubEmGy1VtXP0/5jJ1l+R6sGRufrT347MwoN83XS6NZ1xVAgZ7Cxz0cCV38FzbQMp4Vvd6fI
QgjXVfo9NOyB8tBExe2rLaLFHpJ7KYMvv1C3ftCeJt9Z262xGwImYW2DtA7rPE31WxQSJIRqsJfc
0EYy9hVbGMamOdfcVRtG2sR8T+6rKAnRySw83k6yZielPozxfiGjiJjq4i5nAzRpv+eBTrdepZ9N
9BFWPugeaTMV1QcsTToDlJUIFC0ld81AF4ZOhqi+bKkTUYdcxEhMthMACBEmfmBvYjqdheUOkwHm
g4Qg+3aEas0RZHZD1d3DMDN3qyp7SxVF7Yim2fOz5yQen7IZ8Fn6uMYSn06OKu5jT9CA7COAbfGn
slZaYzGumrvr0IvxMm4CyblpQt8Xa2x1LkfbnBYlaKaRDp5fUoZUKl0h7b7rAu86euyPXYFmdzLn
UyrSVmRoxaHCctD22dXq0cM6abQ2CO9iwrhMTf+j9kfGPOi4gxJH85jM4+LwKwa8ECYveGAQsWSk
/FlRfm1cbW9O1ARer05Bw6+GRxhxFYRJLxHJcnDE3q2NaxJnKIeBMsv0LcWM74T1fTnHuQCbAUy8
cvM7zXsKa5QNvuldo14BonAfgpQrV1ioq8pakC80ozX1bt2WlBmY6uMV2JJr5ha409MP2DXjxg3w
KRvOm9R0+NgDb0QtCxCrKb2RYeM2A/lkpryPc+3OL4qrwz8L36z9QJbIxDneNAPNbVLUaxxGuxFx
An/gLR3yeazLlTHOceNa4NSAsmiDSRkHzvzGdsutRuN0leltiwwyvTQBy7Lb2+fSkbg8u1ODcGVR
mdgnUHReag2fNEHnSkegV/BQ3LR2+2jV/BdRzA3IOLAFtLFvnJIJbYqluCBZugBvVSfgOwI9fYs0
9ZSY7t6Lqa86q3yhU/NAEXySI/yPRNt3GnRqvXEefJMSZ8hAKtRZ/Olb4VdhR+6mSEeyj4ikctQt
cChEXw27uYqoU63uZ0ZsIV1PICQQTXRUJ4NJx6EKmp8lI0G7xiJo12yAqjR3ctRodQcW5l5nNfYw
55mbL7NUBYtq0uhT+GzvSV++W80p6MuXaK7V24kiWOsHxjCjdiebifxYxYUIPFSoZvtqxj1VhcQz
OOFbH0mB9KL+hLjkszYeat3BUO1HHzkN3C4Y63XbJzTGE3Gw4/IyoEpF7P3Z1B4yA9M6d3SICVml
qNZ6XrtvUS95/ScmCeq4QtC3G4kh75eJ0T0VqnipffvAiYaw+95b8lzc1HXS3ygYUKIkOaniMCyn
5tS6V7rb92mLk1k34cx38CU0i1jXS5RR1yiCW+E7zom1Eth2YPvXAG3SDFBKqgdhmi96wnszq2VD
L9tpJsVSbT/4ufnU2CSsS+aOwj5N+bGpQVZ8l1t+CUFRIx8yco3bLJ9CRFkmjJq5I1MiCVMCuUzV
n/DXYdAPekAXGdMnOB0oAqEXleOGAY6xCX0kLc6lifovjja4UIDiNtJ79+zsyGSLGJF32iP80AJ7
Ie3Yq5GMe67jFt7ea65j1Rb6owWSbt0jHllqTXhvlvnKQliyMKfojOyKK1a65b4tke71WUk/330q
Uh/saf+cAla35rLOaej4pSlbJkoCiEhJ8KEm3NGEVy99D0tnjeycPMVVl6nbcdLp4SPOw/CEaDyo
LhjngdMWyExNvMWKXD+HhcIaw/vBJbgQUSnzEyDJOT/CmJBsaL9bLfWlHgYHR2Ny3uTkYgOLTTRU
+w0nJtonJtMXHOIG4udUS99r6l4dhTaqEQAyFY+l0nkKNSLaHc41leGTrtkuRXxvJ0G8dtUPSzOm
LaNJCCaNvqkLNAbFtM3z/F6QX6DM+UgUUmDzsL8Fgw3mOt0XmB5FQbCRqSGl64147Zvly6Bn5Pow
NEI99CpH977t1ZdbaD/DpOZ5ipi4knYs43zfmiSI6EP4kVU93jTEaxMIz2H6dJPw02ByjWJScuzT
ql3cz78ZeGBXWpyvvQcz4B4pXJYey2WA0jyWOGhu5ia2G8FpCeR7G3PRnCb5MAtwEbXIYqo+EDCZ
Q8tz1FF4E1vw97WO/HNLwaWdbTCBdQQdffcPZafKmUi2We4ygqQIqb/ygcIzM/glZs+f6Fnf5MDp
l/0NylGyQNBxtSM4ZwpYAbuet1TCfol8Vj5h9E8Dxs+wBiTS6+pcTcYVF9Wt5wDQCKcZQobOS4Nk
9fe/hPEXtbPkZZRh2ELMbYLf14bRFDlNlwbuqhTWLujyY5Xy4KUaeJoputZR9VJU5TVp7JEBXH2Q
1VX65LD61GlWRrkQEYk8ZP27J3g6gAJc5z5B3E87GfibuattlzxFYI12UuT3aIPuaxUgP8P0b2j7
FKn5P7wt8/DlDycgAlsN3aadaRn87w+dnpJhZ+jRX1xNaBZWVibuS6M+5yZa6phj+7ZFJ1oHLxMY
13ICmDefIpdCBk8jTsNFpXPzo701FpX/EEGB2WDy+jLCSvxDE079xZU3DMQcrqNMw7bEHw4DnjHo
aMtsm/gbGkD41o51MZ8j57MspxLfMzOaYZaxIp/CD1g2bZ99zGu1c2KaD3TFMTk4jFA8YW1tiCVJ
nd3PvUxb5zkRKd0l3qCbxtF+yr68nZVVMhjIKkYFmHcner4oIlp/EVt4m/VpwQjbYyRORUExbY8c
dPsUrm9k3KQTP5GbJv9wUv2Lk4JhWNIymAvZDK3k7++8mtNgKbC8rUzqyomgxhrc/ijZ+PqdppLj
39/of3lXkBPCHMqm8+jM78ZvzkB2z3vq5twVoV9AYmC1mOjoYeAWMn1nJUOhX7njYm4C/OcvzANm
CIYU1DjmH1eJRlZh6E425wpEK24Wq6VKo6eoi/cYxVHmgjojW20pez/9h4brX11hk0mjo/Pqpv3H
BWoyIy1CsW+vusFlqbfM26q1dlNLzxHwR24jO/v731Wfn63fdx9YD3EuSEe3mXJ+n9R/c5XzICpV
YtT2ClwwwwyXz5CEb0MELrT7gtcJ/TLefTxQc1+lTQhFiNLr9w/xv9Pt/3G6rfPGM///H6bbq7p4
/7//5/13w+z5b/waZqt/GXjm4WAxI2cf+x5Y/3uWrTv/mvv0fNM0FA27+d3+9yxbGf+ybZtGmqXm
/wibEcP/n2Xb/2ItE5bz7ym3bv0n02zFevD7e8qyDcVqruiZSMmoWP6hWViMog7jpPsKyzm4nMDs
DWAQRjsiae4y0JJgqe6Bc4xNlj0ih60yVd2SA2MucyNsmMwO0zk21aQvpzD9UVveuB+hx++oR6CO
kk5xDoS4ZH3OUjjCgUan2gBBJ+a1zopl2pg9AJemQQlmZhSrprVwKW/JVscR3oYk3nMksk9mF5aP
OnMe2FTGc6txwqcdFi9ji1o/DhPxLunEUfhmr0mnoRwinNJvSmNVCUc+Kt0sVl1kxsRAzOb5uf7v
ShI8/EFBytaQhE7qx1CRCeTVpn7x83ObakhymvQpdhyM49PkXkofgEifFMC5IxnukzK7SzIfwVDK
sIJQzb2TUyvXvU3SXwVGobEjFFwKJTUm/sbYN+0rJN74touN6eQNpoeizvc+sc25F0vP3UsQ9j9E
a/e7uqa2ycKuOaS05LcC7t2K+EfwxJx6l10tQEjlALAClp8NpwzArPPfd7L80wuKdvf948KDOtRB
NWy1xnG2wkiLXVs0MYHnElCiFl6KSRvPQeTLLQ32OYCtdXd+OOQxYE1k1BUWvX3qjtr++zO0x//+
7Pt7Rt2QQA1UCBmSBqO+1kCZQ9U5W8U4nhvDGc+isczDwKqrak2C4WyvMeRoegnjSz+FyYaMJDIS
e1rTyj8ZTSo6LAmjcfU917wfkajjXiibrWm0wX3KURHFL8qnaK6osb+BVdFR1WuT8g7fH5qIM8Do
KTKfbkU24SkNUXY7Ud9s8nokhs55iLTUOhY5kimgsS99+Kq8pRwrgAwYCjD+zj+m4bbH0kFFqgkr
Pwo14neOK7JowZPh2S8tcoJAHskQGbsZShpxaSzxIYTO4vudNNzMufz6bRw3JZJKr7NrU9kDM9cJ
kX0Y6vCf+WB73tYtW20be5N3+P5QRKa+/vVjcAjKwdloah8x+F8yR2vvekUkfA7K2seej+pxnSlN
ZwKU7gzG7ZdgUKc4UtreU5YASAGdGdHniExCEbHVJtyHDrzlxRBG455bKloCYvVAAfX61SxPCdra
z6pGpNkMB68vo0ccEQFXasByTnpvEE3pD0VWeQ4wWVR2cJiw81yxzWXMVRStGaQLAdSjVGek7Iqj
/mmKMjz6BolvVW21+19XRYNV33ludTvlpb2uLHqOoxG/9mbiPGkdjhytc35g+3DOv75SEdHc/eTB
ess1ctqJys3y1l7Yof4o+yzniDi608pnJ17ZFANLYU7ivu97GxrCry/c+dudgCumpS1hFjWNFVd/
0HPzocVfjAGpDq6s4sUrY+E3gMc5QRgMQQZC+Lr5KzOmeapFcb/99Zs6if+ERGzAzFvYV7saGd8h
Z86izLr1IKO4EenfaUFEIe1KLMsFDXEAvLFmkF9RZte8juAEdaRNaRXjOki1ILznP6lpoGM5m49L
GZf5ucNYbCUkVtp289PJvgLfJEQpVsEZ5Xv/hgET4JSle6iTeGytZCAXQy+eeXeSjesB2BB4ij5Y
Wcys+0iCnENymVUQVskMlFVmPGqN/RlEEtBagYNL7yz52Cbep5WC4CjUOFwpIg+wEnBe404g8xLQ
EEa5/rltelBmwdUK9fw06IN5H/v91xjRWu5l1x1yklxWGGKhFHC+Y4SPWVP6xYp5G0Vygav+15Vk
Ihcea7aNhQ0rftdXFi6ngKA6IH5ctenAOvkEYD2613xrp+WDvq9qwB9eMgVwhSvrPkcAPcQxDf5g
BPaVOdrp+7PvD6Jw0qVvWtvIxZ2S0TftElDa7YRZOgwjF3A4T85UIF+Z8HAVjV/tk7j5EvMzXpno
wX8t4D3qr62irYl+Kb22ZZDBWPVBqcSXdJThZmzHcK1UWDy7XV4uKBhrjCtqqZcOKK/5g7Q8Z+OK
Z0rRVlnnsfaxccIDifY5tmfWj51KCuTHwqsvlmWzv3GkWrcWeUdxQVZ1GdPQ6WAynfsW8vcwehL1
r2/dp1XxaKZNty8GojTthoD675+etkyALJiUnAr67bmYPyRGX5KsNt1mTLYXTm7US/RTwalx5Y3R
qfzyfRM6GeYvVmXdrz/itn32QRXAg6fhkfZhj+7WCEiNUTA3E625M0gKd+LKYGFkZSSHKqc7mWQM
83L11Ta4dXE/2BiPB4myt6jtcV1UNIljxVTZcJD5lsysHgtcIAuah0wvwuraQJZYmE4xkhdHJLqQ
402ZxCTm9uGwjXWSRQ0eXmVLe1+XQA9NbAQ7bU7PK27xe7Tn7xVxoGEFz96qNpln4yzMh+E2Uvj0
K2eEQ2dOWnIcDUhxU2M8DUH4rmP8fRGqOxT4D3CXDtEeuZ5+iAejunGGmAzYqRzv+0BAm8TZemNE
Y/Up5F4EELgDmeJyj03zTKj1voaxZBvBs+nkAKY8GOzgVB1Wt7o7OgndCbt3jW0+ZdnWs9LydWg7
efR750ceFhyZfvuJ74NGtznpkG0CweWGIFVZed3aDXJmGd9rPMeA4ahLfx2Po8S74ME3MAIGhFCF
ls0g+/c+f89wY/p9br24aKnRotTkV0b8yTDpo52BYB1ZQUdPTsqAmm5AaRFX5avp8ioQTW6EAXEF
mISBIQMoyWCNu1Gr5IaTWXT3/WH+FgKccqcV1a1bZROWEAutTX4tkP0EBqaaNu26h8qxLoaL5N/z
YnoCKOn3GRFkdqM1oN2n5jKk2ObADoZ7O8CXJ7A4XscSHTKa1zuZqXeeKQQt/pTXu1xm+paS1aXc
UWKr2qYgaWoa17XXw6AjpWsZ9LZ9Am6mDr1ZPPg4FZbfa11Q+fmSqITN96qsz0tzQyRne4qQyTyT
iNwuplFOt64cww0yDuXEpM+50n4Mm/qgNHTvXpsRaM4B8TiBwDh6sl4NcIogutoVchVjuoZCe4MB
jx1e86zPquxoR9G/NvohPcVmZp3yRqIlb4vi2dGjV8CgcmH2hr5m3Fu+RoM4ADUzD1YazzbH4mcJ
6eo5xBHNsNfTVxIz93NtMIwQbob0xjRXuQVhWPgB6COn1u+KJlr2hhNfjdDvNmE7Ai4awbLVJTUG
ruHgfupb/RRoZPbOM904Mp+cHMFm2YK1w/La3FlZHUNHkPG7p4xdEYhtX9v1+zCUa9qfQG17Wa2V
hWofrflnx7fztgtue4+GiTcRd9ZlIwjrIa1vQ6/0No0/dNA1DkboCmaO+UGEwXhSHloFvjC/v9th
xpm3EruVCDCGyVql9DRIawcyTMaICbYMWBY3fsDKXk83Q5p1J6ajOXCFGtx7ziUsneH1v7cEYcXh
PgO0/703aADZjnYRW0x9uIOwC3QXtoQSqJTMCAsu5S5x3Q4PSEF6hXInEujc4Tq4ZKpzV/lgcy1i
lbp5KB6Dn4Yd57QnDjT88vUU3drsBMtkaPPHtmGrKP2qPTQB1LWG6fU+mPB4zrXy94exiRmrjBX2
LLNbJQ3cgrYH8WbnLmjQJlNn1zSKdaM7LDq538Da7evjxC7wOX8ytFH9YpnafaWAf0GS3CFTqC9G
FAGkqkRNrmHWUHBExFrpYI70Jvqc6uYLB1jzYLGnQSKvMTukg3VyZAHz4b8+m9/YfnJol8/f/+8/
oQ8HVTnOrjL09i5QA+mE2VCcqfNwq4oZCFaODAlGDAR6MC0MQ0DK+K6cZcfQNuKi2ZkRLPNidgKT
DpxTLnQgkvsSXEVYH00CVH7VCCXSyTdqjJuY8cUP7PWLX5WkObnmknDvRxmlbKbRkH3pk5MGy8CY
ce+1uy6jqXvgCNM9SDFuhJXIq4oUQS1SO2ocD870rx2saJjYWO97Bm/H2mxisWsaq9iGcfoSFDrh
2dxz+57OuU1Q0Yl23chI0Tp2pFwfkxGquDnwzgltQubtoDRcCbiOQVISAz52kJ3C1DfwP7ExgU5t
FiOzxD3eX+Pk1WJ2h+Tq9P1lwMOzKoGcCenKDXNNag5MXw8w839kARw+ixdah1XwluscXKuimQub
mFwcUaXPrjL2pV/qH8KpbTIjvXemhuGlc2HP10Fir1ov6+7HJJoupqy2lJdtE+oPbB8ok3zcbd8F
4fyVHUOZrFEG5UVjMo1rmyuWyZDe9XiEB9tev7/1/SHJ5WoMil0FUP1QuZlGhLHj3WLYzLshv429
Ltx6DnSEVtIljgcQj2T/cJKqml9ffncRcAfm8H9i69D4mNsMfPp3vp++dUPzxjvUH5kvVfee4TZb
SiMwNXZO1orTtIuoxckWQPK9E6Lg6tckIgxu7C4Y3Oe3jZ1wnrL1h8JudWp9sUyHrj1CbGLUMZCf
RJBKehdEBFpjLWFw6g7Fq81o/lLWk8VoC8dxa5PR0pFpKIawfE0NY+dp0rrv3JSd2Ixzn/TSJCGc
z/fxD0PbocqCxtZI84eX0D92Y7t5zDKaHb72Fbnu+IJsfIM731jDcxl2jpc95ZPwD8RecO/WDWRt
t4OdFYBBelFaflaCcSoDhiUiDxshGeWxkeBAcwvSkb4L6gBUIAl0ABwyrys3k2aJ/Si1n6PvJxth
dtl61GsOw21FSHYfXaKuAco4wJliAD8uaxjLa3+gaYloloNcHbgNYsAy2bQGOSKA10PLr2+x1nYX
DQxInFq0bjQgG+NdZnXvloyINEGEn+pUoK4NVLLA2ebo946WM7/SHyngvmnVxY35ZUMaiKX7lDrJ
fRpFjyp2PkywQWB4IVZO5bF0J+aPKcd4Vd8xXDNhES2ksg9RgNOfAR/bc3VXB/TOLZgLmNRgm5/J
pDAIpiFXBPYi8/d93RB2XUWP4HgcGM+VBacWRhp0ADdyHkVu3jmV0BYh7QsPrnPeAXogAORItCuk
oL7F+l2CuihcqGdirJfCrcFwDBG2f8Z0GVfmQJYZIr7ceyV0iXHA9JWEoPcN4I0MOsYPL7UgndbQ
6+LQZZDbc0xtDPsG04ok4qtD01H+wAKengSMk1GNb7ZGtKElgEr20bENYOhMxdmVzI8yp0aTaMqN
p9NyKmIDZO0gbw0mYCE2FZYbb2TGu85SWk1ZqoO+G4B0FzMC1Yc16lhhts2b8mxFZklgCQAZWY7J
NmwL68axprs2L7g7POuZgEnO8nrd7Oys15gnxW/hRCAQId5P/kwfl0z/PPhN+9bR/C2AqjL1xMX1
C/3SaeK9NqHkgfhat3Hn77yRMFyRR+3J8cl/LMkTrHNE5+wYx5I22lDqxa6fE+XRg5MCDwGOxtdK
/Ui0HLdtDafdYjtrxvpsWA915WSHFmNrDiL6cbDq1dS6t9jD3M86vyTYqO12tC5ZykNUGuN0tMhV
UNDzBy2C8p7RHKn8BpxA6+AJGW4TrK7LCAQIJ1K0ImqpYX6/c/SA3gm23AU5jzssGS1xAF66NIhj
hZOYkdzkwlRJ0ACFnXOb0H+/cbIYKCOAYzOc7vKY/mPqedGyrHamHVSwmjA+lwNhpmlqPsTOZK7V
nD5UuipfVPjGGWoSVIrAFA/j3i8tMtwKQwekDm7drEDV0pOizjAyvLDDFweIrygagDK4Fd7rYsTE
oHp0OKxBeo9HUSuLQ4C9oowUvHfU8HNmAWYW/QYgLseMMT/bZMt3hY6IxuOwWngb6t3wNon3deZm
OyFQtkAvzAkVqkakvYbDabJXG8SxlDC5yE+jfhQd70eZFtPeQVEVT60+wxcSTA39tmJyT7bGAOJ9
TvcZozHfdUj4meN8QRZqFyG4iA1zRgUfIHgpnOaLoKcpBxQu8jtnRBVlpptyZjNlBPAtIxp4tvHU
9ihtiorMLZby/WBWK8ua8EHbtPCkMLa1rg5J3xzcRiN3vYTZQoYg7WyyWcIMSBRgZ89Ff5TJ8C0P
wGsyRcnoJmX6c1VBZavjvfRzeWq74iJ8cQ0n8zPprTWMrfM4opw1Yi0BdJve4f9v161WZvvJrwhN
1khqoJlGa9imPWWk3d62+7PfJMfY8Myd5jrog2W/d/1gM0UtdY7T/WCLQg7Xywszo3unD/UDaRkr
FQAByuy3sIGEzjXRF3dhPiJ3DrS3tK+5voisybcrsfYL2hCjZe870b/QpU+WBNC/asIuD4UJAstI
1jT9eRxUqagaEVgzIK4nec6r6QXS+aNHRtR8DZauHT+PcvwqBdmkZQBVcEyaiz9qX7Iao5OQE2os
ulanzpe3JmcLGhxamIcrZCzuGTx2dYwBT9DATHbSkTsjxyJSu0puJqNnQ28c/05dxxn1HYZFsCka
hlTuaF74RaJFZgqNupMcBqDLBdTR0SQq8eLUGNuHoL6vimJaB+5ToEvG9xwEUhuArw4Rw4g+PRND
dh4hSJDcBlWtE8EHLpcHNttw6rfRA3JrYnunJszFwgrkM3lLzxXGlaVNZIxvIBjGV/A1tcpZVDnd
5qaclR5y6ldt3DKQKDt5U4+OR38ZeVXeF9spxX8W9+OXPq8rFFMrLHdXjB/nCOHdZhj66OCEK8HI
ZE9IxQrOI7TDcirWfQmbQ3rFm1Fhd9fJOU0ibLXSk8wRE46fPbyhPC/HlxEBWKAQ1vVOFe7iMobl
HRYIBhDyTJk6dr11aYXW7nWEWJXNPtnqJbUv7uOmRLuoVfEnfXhkfxGSkmIiDTwyLCRxWXemxv1I
Yc5Qmc2pM5d4rqVCDbNwWXf+QXzLRr2uWBswstjWc1K7EvrYlYuyKFfHkTAweh5gZ/SeCEoQB5fO
fugnzPtGIh/5554z6F07xDbU7sOgrwohyLYtLHr5VMxYhmCwjER6LUM7+2BJeS8BKFB1Qe8YjXah
saCQoNf9nFT5s4ffB68U9lkT2dzDzUbWMn8rJ/focSKTthtfLkkVU1vGyTqBZXCj+c0tGIGtmVY1
t77zxmRtjjpUP/0hsyCK6lgGLfOKbHgAry5fLTYxGje4nzR/tpekznMEWWBTFo9lgSxLkGVu0PRa
V165MVRFAnuRqTXX7CdaB05r3ovodXfHQ/Jo6WW+B+bNaQXK+ILq2ll4zK1iC+FmmRMu1hbEIRpI
qdCvo1rpiC8DcqFjMF97Fs+arWO5N2BrOiWNb0P+tEz9RysHOgz0albxGD5Ghdz7OUsz6gLiRMgK
D3KAgakfAzDoqxOm64eyHC5uahAW5iXjcmwJz067Twf75k1rxXd1PgCBJA6vDG8yH984KSUkGsFu
eKx9DOSFdQurg4MOWqilb0FQ9jpY1+kiiPSbvAFBQlCXszcdiFzsGbQm2yLcaahcNDfv7sLgJ4kn
yCrtbauMBiIsIWie89rhKAQBTCePZTmhiMNzMZXe0sO1TdqYJshEwz7SdMmm6uRFj3t355AI6lRB
S+wmKIwuayxq4LFf81N5V2XXG6VZ9WYOMnQDi8rOE/Fjb1wLeKv7rCDVKtBrhmORt9bcmgBK1GQj
+ok3BSAQFrfxI7JjhFCxOJPR4PWk+qk68lYps8IbXUCGbtPyzaLwBLdFcKsd8isXpsAH4tRQ7odB
QX8XG9XmO3wVE4cTOtpqJkSk2WVkCLWwu0LDPd8S18uT0GmGC+jfv6LbAePjAbWa5uQ9UjxJM8MS
35rHYOTdtbq+Jx8rO0YiPw5psrPm8RDHZbTV3ocR0Z1M/Ca9RaG7D8zKAPQx8hyl3dYCEHHDWKQ4
eSZzm7DoXydkRKtcL2jkqjG/sUv/3Y5slhKALxjz0HnrBtpm5M5JkQarpIKPUBVTQziuwshVua8D
aPRLYA1HtyohpfVECOI8dqa03FtQlm/qPN25InZ3ow0Qwsuv3i/qcH4xzKE8KxvBoEfoXOMgCUna
HCRW9EmQSHkNh2JdxKNDL6Cq2FGjZDGa47fb9M7TnB/SF+CpMnpoCSWP7ZUEzGnNrRY4NCtTK19E
0EkJKXYlf89EIGai1K3sGeqD7J+hxfgy10ppjWVD6+FyMBG7Zo4P1NodG3SaBEQJJODkl6tN6btI
5Oi6Fc4I5k1XO5uDNflRztaPPwJrqtaMBWjHouxJQ+MsFGMpZMET1UEHUg1qujHDLLFOrQaOiKmB
ot7hTIlaTlR7NacNjSlm5YBekiOJM0JQPotFRbSZ0pipn/VcCeMLcvEirtS1S3L8jV50DkINOD99
iaIghqzTa1pK+b0f8JVIpp1eFc8aBdKN4ZF/sbN07SsYB5wbdcda6BA5K836E/JsTWfCC/eighrm
ivHIjJiuzODJA3y84dhLwi80NkZEXhySstHvDz6xsJOK810Oy6OaTOM8RLHaxVP3GHYuMtFqbNam
B3VGy5jlfn8vdzZWYSUeEDCKBU0QjR661rAgDmoxysg+Mb+nVpkCzqx8VYiA0K4YIV+Ym3MmaNwS
Na1A6PqyAHQM2sRvlbgDZ1jvrTnp7ftLWw7T1WBulYf9dUocIngmO1vRvKA1JSCz+47drWIHbXUi
c4bkWcg0mTzNIo/bvedwvsaDRANOY6VREXKCJO/TwzT1DE4D4fgHAlWDRVcM8RHjQbsr9IRjl5qq
Y2FGOl8665Z4iaVuBrD2m6SAOZgbKxxMFmzywl/9+qfcBpVAPIQVlqWhe0ZB2vgRw2MdtFEXOelV
xaSuoDCXC6d3fAJoIMgDAGdrBh4/T5ODuQOA5fpNpqNNqhtoPQZ6gPi8snilh61x0MH3T2jAKvPV
d97aXZy6HSRGJPela0Z39CxvraoyCCxN4jtnalij7F7Fp/9H2Jktt61k2/aLEIEmkQBe2bciJap/
Qci2hL5N9F9/B+iKuFX7nDj1wrJc3pJNJjJXrjXnmKKLx2tatx/lUNs3bwqrJ9MHsIi9rXGiS4k9
5BG4EKADCIQ87BsHl99HPY57u3Da7d1s37vttOwZLu0GwhOvFNLrnovfuSS67ozn/ygxiXcl97T7
S9i6xwB5iJqVJYEpg4NuOQ2I4+Y90IPsV4+QHP60ePGbdl0Orj9rMhD3A0v62w/N2/mYUgGAohTi
EPCD9IirYlcNpXM0J2LM3cQWN23WXvSRvyuhzwPqDsTMt46XcR/NxJzZi2LOSUxGx30nYAE+IFpp
+dTcYYkU3VzbWIoWoGPykHhSl1RbShN/A+4LXrzB9XmhgSA/4iivjmJo05WqQlNukX44q3ASubeB
sIKBARECfRXG3sSf5LsMfchD3gz+w1iZkvsivMN0VgSMY4WyQbZ/rEjryXKtVxGXyFPG8IIaathm
9sgWHdrk77RNE61ouHur+3e7v2h0M1e4SSmjKiP1mfMxkve0LGFxxMdhXMWZaZ9FY7YEumaQHks3
XYV4lm5x1EwooOfv3nggJPCbbYrEN24BFvpkozuTWFFXDBhBPf94/7t6uk9e1713lArYSfX9HUaW
P1rk4YryWOiKqntWckyz4dDRh0PuIPug8udQSv1NP+bVpVRkIAknn7vKgOAYi0Tr0CaZeOxvVW4c
YM5XF98zZllsIDbNmA8YGIhXX2V9/9uL5xQcXfI8BsrjI6Cla6dRd2DI8ztoa4BgZlY8DCS1Q/we
5Sa3Vf1IvsbOb3L7THAAWsz7PzuNSjh53OiPpS7f72semD9MaYbgy8BrjaOVCIO9kF+V4TBuWg+Y
H9p9UsHE7/tPAcDUnwNnr3UN2vOiq5/+boGNrp8o58AgB5gb4sKIj9o46acsSSg5gqamfAqKs6pp
NP/9FQLmQ+uk6/u7fV8U97e8QNRAdoscDZTn3McqGmx5Mq83TIQ0EN1pKUkp2tyfqsa2J85VozEv
dZj9/F1DXUUhJF1AvaVvP5qh2e8ymbRHRli0qU3rze1BKg5WK86ZEt+mTtwKbfxo18Y4PAsz0c7U
3CHAappDUyS1Lc3YEWA/Xh+L+LhOuXJVxgVprjSfVToDk1C0IPhlGdCRY/R+iLmCkJEiL2lDM69h
5BLM8Sphg+jWKEnXzeMMpImTf2GoUNwHa4oh+rWLMYVFgSStOLiaBnJpbr5SUp6ankHKfRstZEBC
xf3/cOvhO9HCbEswLJ4WHGi3ESdU6BXiqjg0bIb9XTeVO8RsxJX7RBcFRdaeSkMi061ifWdkOak+
LD0w0Zmk8mKhlkjR9h2ZS3vKKMbJUY6VW9nasmlUudVE5L6giXhCu5CRUEdQ1X140/nVOwp0rlGW
PuzVXTjz92BQogoORuXBKYP0gkcLt5BnowSrkY/9if1bOPtZeiMhak83iOwruCE3XRhQLM2d43Fu
Xg92SbyekOFjsa8kfkxtHOuTV0XjX43ZXaNUdgMBoTUa8R4VF/50gllKRydpPGGLZVT4HViD9vb3
gXYHsHpx/IeUwPFTlzkDMZ8rxt8RjGdC1UVrgxKms6xrEnYnnQ8RZ432Zt4lXTLM/8Bz28DTSZ9g
IaM54augp6SOOxs9DBOxF6T7m1B6CKX1aaAFPpxtjDSbNM/dI0LCVSc686WXzuV+4qEtgaDJf1Zm
8bDVScoAzmjYcyoajdNEwyGQD32EZcsyPz2JUt0lfvx+jvcWhZlTQfxbkowwclYAHk1x+1EZlxwK
UzBmmFvZ8ZtZozWIVj9VermdZgjeYGZPMNq634FdPAUDTTNzIog5FCRWN8kmazx+8LynTF6mcT1k
TRiqT7a+KAjAmGulUdGvbhLsRoHZ/xKKAYSOsslIY5swdVG/9g6JowmDu7kNb9bxlV2IbiyANQIl
ovR8P9gBIPY7sx2//u5Mhg02j0EyiaAcoAQzcSAQSRYLUMW+W6YfRdQ9TmPb/+Z6u7FEO7zcpT1Y
MV1SlJhy/a4jxvtuQnOHT6Ab9zguvH2vsBn1hf9jBGnzajsaxUXG9NeuIannHdW66xF+F/dMuBCH
wAxD0HeSiDlOnspGtpZuPBgWF9mhgnEWWf224ZK7NtxDzvT4hL9zAhhS3+6aOBQWxmnU5+cI1M2m
IWNm20/kMmI01MKN01j1QTPgo9sDV6yqTsmHs3tURwHBlfOyigY0PbHj7Y0ZUNuG5PA0oi+2foI0
pQrA7eEEQdFou2RrkQO4LDJ/2riVrm+VvqczXvy6j3/aHjyZDRptiIr0VIJtesgSxYsblzu3S5xb
bZHXptX4MNIy3wykCPezAIqUz68kktbJMrqbmUYMbnEBPCYjWfbI8uoN2bTvFXSUXU6/mWnS+wxu
wJPbJLt8/jIN+9tIx+R8/3skUr4no0yOuSs/7pNnge2NeOaRoXcRfRWD99ibTvikt/kApc3/uo9X
JfX1qitxX1j0f6593TsocGgORJVTMe/06xUzBuYEgWE/dGgAUM+49LqxOCFRsAtbXdTQqguYKeI8
C3OnZeMvbtAWwrCWBBqrZ2+sh7PbTUQjN/psLQUMEw/tL6kFE2HbpDPXFfzf0hIpLwFbkx+MBVkF
HPiRmw4bDDpQQyGoo9goIe95D383yRDJbZ8+00mYwblUmgU8Psbq7Gtun4WbvuyKBxgaG2UcRhV2
l7sCMY4FsiMmNNuYTtPZizPUc8If1poTBhdZiN8GHYs3eh1iX/cED5ile2g1aSF5GV974T4ZUxv/
0bLgpfRl+prlebtxXCJ24aykJ8v0dnqcl/+qb4TZ1Fd9fPP7OHpHor8iN6QgSNzUsE6be6cTc+Oq
Fxu6fnNYCXAJh7S6dd8bGiqH9OE+sLu/kAgy4PLzDrUf+Svgv1fZtNFBND57fTS+hFM2femIYhat
poPORXmwoWmYP8m2B5yhlx9GmT6omOKcMCyxNuYB7kAEd58nNrmCUXSD7je7W5pgSw8RMoqLAx6D
f3mt+4/7dQFBcnuF7qlfyerLFhm1SIs9CXrxXbjsZQVXUZOq2sQifa4cSkPZklA1EoV1GBxMZO1w
yWvurpbPIJySFxNrNosUg7hbKNe4+E62dEb/JwgsZAaaa15b8ot6nYz2umiYZKCF8fXMXIRO+KoE
sX1ch+nheu2jNY+XHObpqtbIU0u7b2bjgEryhy4ouUL4cKK1am8FTnq1gydpeDRSmcX4bn818Pnd
hnRja7h6LLjMhaM5F5Wyv6Jq2fQ02IgqL+g90C6Jo0Jt1ZgwRWH02AubSzGTbXSXabRKZRWtet/7
QqE8LAZPHrMsdTEXBm/+dNYx/nN32o9eb9J/Ss55hAFWDu/UGvomcb0zK8zaBk7TUF2iZ0foxo4o
i53I6ZcQr5RGsb4cXBRV3C2/Gnj6q1CY36qtf0if8rZ6TGbXgD0Rydsy9A3o6Hr/S07atsPetMPZ
zn0gdD9aitL9ECVH0wK0inhzgWq13OVWBzLXoYPYlMGyKVuIthLhBYOuVeRHN5wkB2riy+iYhw5B
oD5FgOvqL5VF4oCEeWukrtr6Oi7Ihk7xwkiyU0oZhgrvW/iVi1p9ksvKg7RdQQmNv10DCmVgGLjD
R7JqubPbQuu2fYSjKkC4JqqzugnTHPZ8Vh/V7FsUXR3vMYjv287WnkoNH62K3jIMNie7NHZe3gSX
PoJ93oGdHhlM+u1XNtAa76SB7L8ieaRG+U5r2p23aLoW5fQdpPW4xH5EgOyQ7FSa1qu6otdcpTHF
Rm3sTUI1/cC4jXDZ6SiR9OzvNUv9roHW7OI6xagf0zfojOSh6HvSruYZfImWqierBdllO4OyuHY7
mlgj7GHOUkU8z3IZ2DwFI9CittNJpUcM0tFfOXbt8AXAZxlV+Da52wM+YnUvdBd22uCIdZASfhmD
UCOB3qI7yC4c876Dz6Ff6FvljAhN+WgwJejzop14i8KK5NO4Oo2hd5M5bIC81dbcdRARhdNnI7Pz
0BMGbaANMjW5tShyB6e6jvqWvtNIxk7ZMBgMSDNnQtC7D9wtwl2WQRYNxEuPEWGZKX5WQfYXhg9G
AG4jz+T6sYDipP1EaeLjNybUyavtlQ4eaJ8Dju+Xhlv5O7sEFSFF9sg1ey1yE/1eko9gMmgh9+km
6ROkLhIN+hTZr9FYfkX+rC5gLNoo9ScNiB/uOx/1d0Jruan6A6CKq0dG/BAH7wltsiVy9R/kyY8k
tpNTHbQMpzX2Ag40qqH4V2VX78epkx9gk+ERguu28L6vzTwaj616FPa6UXKkIZBvYsvejp1Ezgu9
XPXtSzfzm3WkE8bEfgfTe6LD6I2LVtjfPZUTxpT0ySatYds7ZrXss/atgZ7TxhVP2XxcQPghYFLC
BqBKApltPpIbQtmJIt8MdfTHtvxy42pFa4bpiNEvMNRWy5CEkW1XfPX1tB1cQfdypismSSow245r
UgsTspjHFZ9/2ekrOrf1AuByvQ0CbSlyY9vUYJ7Gwv6eptmCxxyYTWcKa2bq04hDzibWoUBNwEg7
ffbo561Fmby2LKQ1wN+jY6dk00AXECXbEzFFDn9Q53kQzlZr44d08Mu1ZvvDBt86OgkdiPb8Fbro
S1UxETcLhbgJ5EYlyNZ27HZHibHPR/Wl68zmcjK7GDDiMcH5bz1P6lkGDJzyyt3QSW5mmWuxHCe5
H6TwNlAtpg8c5mcf0cHRgCDg9fVTQYDdgUp3ioCs2LcyxKWvV+GJMqZeMCr+pZOnEhsembl93S2R
IUA8bmgo1q44AZqHeSEy8CnSfAW+v2phwiAOc+nlk+8YhBdNJZ+MklnsWV+tam2A8p9+okRl61Qh
KKSxvUUToSzIWK6iNr7LOsD47UVX1neCobR4D0Pkd4wED+gLOJ64zX300EWqKPth7Yww0+kPxrhY
CpsbT2HFB57Xa2FkM+PrUqSqw0kJgYop5sRUqDlqZQKTz2zFEsMAvwm5vSb1nfNA7t1WO4koRmDA
/WbpQrdfRIhIx8KHS21mH/yz5jhJJi+Fl99GXy820oQH0XvOGr4anAjWzFHmr2gmnXVFubsw42Aj
ye1Z5bPBMQ+PHd9HES9OutPa6pKnoYwIrDVpzygz35S+Tn8ZeybpKpO7aB5i5KwLiVIVGQYY5coi
Bi7TOgjKc6Q6++YCatJ8CQZbzIP0gnIgpgQKnlLOJc5Ioi8LtghpEvdSkVhRGRPTE5rgzoCgwaPv
hmirXZJ8UuZKW2UeYjsGj49OkH4Nnf5l9bVBBPTJJj5spaMB3juwSthHLX7kWnN1GqFk3dK0QX8a
VUWzqEuUCgCuiSEfP5jkLQwEfFvVcQoT5F0OVXes3Z6p5k9jM7scDEb1cUceFymXpAwmB26ZBAdG
0x+HAIGLKmqOUkh2xhhVENAjnGz+Q2EGz2VGbvGQyQfd3DW6/aN6MA2j6KGgTBnaLfOmOuc0C9B2
GXfLmEAUBnMuPeSOx6GJiLSOpbt2C+47VjIsHRedRzlRConrBHh53YAfZ+oSQsFp8Bb4MDioUS2W
STvrqMS00EtXbUz0mgvjSvhYg9VG3+Sq3uekV+xV36G+MbOt5q9FZm5Idv5OXDPC4ITWmb3/weEt
yl3ydgYPVUxbVWD/6n5ZN/Ge8l+jeDKLVfOEyP7Z1/u3JsOlp/MErwT6gkXT8ycE5OspfK40vQc8
phCKmDfmM2BfFfUgurGF7NuTZhaAvMbsHWPanwz+yNJBzNVqZPfSOkLSz+1kqfwYjcRbahQ1gzm0
WZnFDMZw3C05wIemTJyNFkFsYOJm8LccuuzQoKNo2lCtmELyMHo0doJ6ilamaXwVdvZa54jIiZ+E
9eFtXXtw9lmLMtgDW6EX5JagalbWuEdsDPGwOsvB3vE5I/go/RPi3Yka1rhOak45jbpVr/Lpj49Z
CtnmSyItNmlipWObuBegmosGJdBCVgZjyVlwnb8qH31YnLwFtbi4fmav6H7vpGW/aCPtJdxpn51H
uBipDYYLzJ9clGVpkyjRhqsuTcHoGRGB3j5/DdfBguhq0S71EMVNARpqyqcw1r/Y2AnP618AWKLW
H/onWXD/Y9WMCzkDQnpGhYRbZNYT449k1B6NwWf86z/iqK/I6iAlnUQyy0hXmhpelFTB1ZXWpVW7
ZrAx+6tgmYKdWOqRiw6HKf1mDJheqeJPa5762JjopvJ/RxVp9nmXjmDCtDOmNJcdySZ4bYiOejCd
lGluMl0PYI+1Xz499tpxyW2vNGRhRXLxxo/UE5fUJPexN3UyM5DxbZ2o+mS3Y4qp9emhTvRPJg4E
qdfGMg7IviS3YNowLFgPnXppRLp37a45pS07Wl4SyIY+UPJu0plxM/mYdt5pYKZcJ85HRUt1G0wT
cycbkRwaeDalsFnXnpKUp3JdFursu+gppNZ/mVl4pNEM+7l03Vm4uWag0+9jq7qQ0DAekrF77HWm
oQieq2VMewM4F1tRJrRqXZUE91bXEkwfMlPyFfuoc0jamkgVrMxzRDYs8ZEO8dOaeCjzrD/VTGg5
lKYwhm7oFH80l887B7e1SQKay4mSh6xr4zWKvmFlKFhdVll8AW4Ep4yOAVG99TTo4W/fF2w2vj5R
KoJR6ot9KZDATXbEZ4rtddFrhIYVXfHpGVWLZ4SyVSf1li0L/6vA6ScyknLMoF5EomQqP4uZJ+0h
50qzGyvUmubbmE0XfEkwYpQXcSWzxlWaReaadG7mnN4u9LtTNFVvdYFCLZvFhIGgpp57PEzcrtbo
HoXReshVrIs7lPFGQqpaRs7P4HUAZnnTllMvoyWAMoLfQoOgeBAuOYAwJEyRtjbYr3beo6pKxIn8
lwWhTmsegDYdyEmwgFqbUNDhT9PwB9GyF1zYvAGqpTa/9NRJ5G9gydpHf6KpYczIN1wpXR6Rd4gN
ZAz27AzdOzIX5Htxv5UoDdCYeEz9vBW1JaXnWA2rhp2varEgoo3YRE3FCZ26JCutRNq9pPG4575G
NDwjXtWKnFCRQ6+79d4zW7ZEToeMDSfM+9+ZVU873drHTW5AlGCyjSOTFALuRNwFOgNDWQe4YmU5
2tqvRIDJ0PsZBhCRA09qqfBqG8h0LeKRxiZ6tsfi2VdiS6txlyoMjRBDXZiOg+0cBxR5iEumfqMx
rbdQLkS9fwlkthjq4HPixtyW2bkK+QNRMTtPKpRG/jsHQbJMSyLCQ608GAXJdNLvrmNTUgkPCiEO
RyDreUvLKl0Vpit39WvLHcfNNZ2Bj+8TEtchNm1EtM59g92IDgvj2lbi2Oh/EY5K9T+NRHWWRD7N
qnc/txp+2g1cYL4chzBeD9pV4465mIxAP8jGxYaoSDww7YY4AIN61vkyuJ4tMIfLY9seXItItjyW
77Vn0HqssEmjKmAKs7BGr4QRhCWdm0OwjnN2QsIg95lkEoGj/TNvmhcnc+beHoELndW9+2Xz7kSS
0SMDUvx2ZCdrX50pW5RcjMGcZTUiM45HBO7kGnF00JvciJG1KHRYdGRGurqpGNC7PyaFA9EFIjuG
SZcdhyzMj3V5C+fLeYMpvCJ29mpYQ3rqQbKYY6tD4Xanvy/lYB4RCCGDyExz6WdfPtEVlH/imMve
XvgjUVJdmLu7ZJJXzBe/AiA9IOrqS92HxCbrqVyHHcu/HragrZ9h+T95YjrTbg33dhMkK4Nx6q5x
xwRUZzaeqWnWOVg1TsmuS7zVGGNKK/KEHO3Q3xRRRjhUSGMxHToOF8x58/1vzpBSdDrVby9hxl/R
1lsos9sx0fndzbV0rZXvPiykY+QUuEZhP7NLWUvTJtakTINVV9HrZIK5NJTC103oLTHvRD/bajp3
Lmp6i1upXajXiLn00rNu8SgeVZy/OKPrLDJoBk5i2ptpHF66GAdm1+ikitmZWpLFS1KjbDdmHX5b
OXxYWmI9QVOE7I4wxezCoz/qWGcGLSONgIkfkbfPyg/WaZCrS+4Nv5IudbZuoSj+q+43087BdfNN
20b6WhhQEAKjQJETZfsACxE5nVO1D6M/hsZQNoz0bZYVDvCdXcLJsC4UOhhLS5Iz+RvRqBt0o1KY
+wi2dFGhTK+fVVO5F88aOIW40Xg18FnLeDIYgCMI2GSMaZMRdJfLc0ZLAJF3Yw5H2w9YmzwV2O8j
VAIREkVDcF8un5OhZoqaStDgzAY9Z0gWvhwCGM1DTwlX44ZN0u/WnBRh9PG07+xuIxtx8sroNlfa
q6o0nkn8qlT7qMUPjL4rCtWKfPn0JVbXEmfjtWz5TFkla83Ik3dbo7UkHKrrDOeEN0bLnFg9RHwg
xwtSvOej22AeDtpQjP0bOdTTxs5SPgN8SIx5yKCLcmsdhQCbw1H+2OGtic5EVX4L014lSLvwPbg2
fb36ZQpSQMYuVqY2lumSYnBDtd3sfeW+44/mREHKuZD+pjX6GljxtomJdRwbo0UZlH9ZU0dlPXrt
uTSLrZII7gMHIIU/tY/cU6IKwIWq+Da5QfkHiOhnSrFTxxFpoV3xDoICwWhA1IHiD080Q71W7Oyq
1s4uXeRzHxivJZfXjT/a07IRxb7O/E+YYzykCf3LnL65f+v63Dz0FkNta1nZ47gbwlAuZcWe6bVP
vu9P29rO87VBdMuGUwFb0Xck11Nt4IomBnABYMNctwKJVofxvQ+HYt3u08NYymtUpq+OZVe7xMs/
0zZkTuRphAayytdOG2yw+Bz11scvJuJflup2ftHnq2JizOozjxuzCvspex457KFA7pH8meoA4WaP
lZbQUiL6vKF+Ym4fEAYe76YhH1+yYsAUpw8/MtKMMwG43UbzCSGwA2KVp5Br3BD3HiE/k7EzEu9r
YEhHeUJXVYdekI4R3luz1i/pgUAl57EbQA2kKHhIRi8+2uFbK41D2HPD0jVoooHzEQ3tb2V9kkq4
bLGs+Nk4N+LdrWXLj8YrMUS89IY7EmKGCTzzLkM11yNKIEl4jYFDy8bYDQziDM4wZxofyJL6SiGK
NBOwMsWgy7WsbTZgfGOUcwUjc2YMupDIdMk15bo80SEYM5SERIXBKCUVMP815DdDmf4VveDc9EXA
UQI4iiLdJgXH2jO0Di+l6R59W/ywJqvnsGiabQVlf+V3xpmRauH1q9Cxv2o7eSXyqu6nYW3lVkqO
Ubome5V78djmu8rIHND/KJdURf9Qr7lX8ta+coEz8D7XAGTR7gqFmC0R1C9MlK+NGZVIdK2DzPNp
3w4eyDl8eG4JNaHjGznbqtWfpyF9Yh+ucNfIcONZgX5k5PgzIPI0HeQBNWNvzWS/DSf6db3S5Dq2
Im7QeXBqBfrdzJ8P9anbwoYNKurZu/Ymsxv0bkF4EJ124gK8NSW+npboCsIW7SVs4J5IX6fZhiP/
HOIn9o2gjkk9fZ2ZAzFqpvOCft9H+LgK/QceXH3t0VZYzALOBwTwKIivoeZ5e7OU1mZMi3hT1dM+
HpSL94ToS++XUng/XWZZNAXM3Rjyd7Mzh0XRmZtK4NOriT2wR3epbOwLdqqIyg3icedICL7MgMi4
L/g4tSp9Q2a55QqjLaIYLarw5vxSrS8YI4Ur3aMZ6JHNqWv0GbWxfIxy75wCO6R8fdFhfBnddKvi
biumjYb1bWllA+yeIp0BAvjqAc70IV0FuKFg83Ie+rZ9K2tkd5ZZfUaMPzBkOmJvy+pWac+AEt41
4b/CasC9YbMXFsktrSqDbZW48YyoclKTI8z5E/E3efUofO0rtzQF3cV9MK3MQMYxpau8Sggxs2eH
eeVy9lfWVpXRV+dbO81RKJfTa5j7a6MKH9yGRC7bnz6dfdm7lzIlDhxxF427IqCxJcW2t1K11Ew3
JhaN3CqKqaXTdF9tgIzLLnpsMFZRLHsrfAmS8bNHGMwa5XcA6i6U5v4033XG/X6wvHdmoB9YlzOL
+j+f5Ce63rXr0YaoOXF3efKgBbwriOsWelT9kR70Fbson3G4vjIRon1B25ZFOSxdv9/6ahTc3Vw+
uRKZxN3X6dCIymNP7P+/1fP++1U7hLskdl71IWmOohzVEXlnsgvJfzUaRx2D2s8Of1FBGudxVoQJ
lFPqG2JOmMbdX2omEx6WtF2Baoyo41EeK7vVXmmln9nt40ckbtwSUHtnqHdosmaIveF2g0jw7MOI
hwCurrjZdsyxMSQPlm3ZHB49uYQSV15PVBytOEqNIBTJvumgH9O+Nl/uXwqGQ/RIEu0WxPaiNTXs
DtBtz0ahD0fi25I5JSlg72ZJ1Wi1yfeLeARRhBMlLD6LyWqRtRnA9csenqGPpW4y1dPUsKfLvKSd
5PrmysaqTRfGQTfpi3geOG3yuh0fBxX9QjAXXduYsAIvz5zT4OtM792lRpDVwYW1cPk7PhZl/OBT
Tx0ji+MlnvrxszWbB2Xlm8TxDBzMOEXm/au6D6wbm5+YlBE6nnrElTiPoIkEfQWXhER7Ci9WiCCP
fQn08gzW6AKiSnN7o8z0VKXd+FkI0pGtKGYWH8VwOKaML63khz5f9nyvU4tSmYClQpdrhd3t9DGP
VzKbxMYdaSHJ7LdJckCmB4z8vPxcta69n98kVnm9v0OLwoMRZ3PGNt7v3K9WnINY4edfacV0cgZF
4zeLPnCb9gfGT4h9k+niu/74Ca25Wcn+x5aZfbJRk+7Ddsj21RA4Z8cRuBQVXSuzQps6uTDnF4Wh
2v1fEgq1rU6oG4MhI/SiSzWbp7qYW+6k+cXTSHAzCml3+kp1akMRu+N1Cg7dPG2ncW53cXs2XI2J
3ywbbecEQqdExPr3e8OXj+krniLD/Gy7UV49vZMHP2wMurz8A/4N03b9i83799isfwJGpQP5zBYz
RB0HreHIf6ADq0IAiLC8bwOEOLMReUDFxQg3t499LOS+m9IPCJXH0gyt5xgNz9pGSgX1g/B3tttZ
Ynt/yTCqYxscTrHLKM1RVryvqiJ85Ikn01ggx8IPnTf92pW5s4paO9v/l3/IP7CA/EOApJqQAT1D
6gQN/SOUwJUdh3QxoZGriHZtan1rZtVT2GjrEsTcmnZWtZ+l9noRPLtVG8xorp+BFEsaEpBYKAy5
cCJ6yG1KZb+j4AcfwPEmzYsWacchDP4VkfcXkfe/vPfOTN/8N5Kh5N3mzddd3RPoDRz9H9Q5JMIU
fFWUo9DsMoY2mci2SZXlW2i7/ibBvvNRN+beHTULJ3gS7PPJSM5Fr+iZTqWJP5bWzbaQ5YBMMvUP
gYOlPreNm3LiQybE+I7UDwWkax69WUV9fynLkHThoFplru8fOAK7BxT/dEgNlxGcQ38grkx0ttMk
V66T3ELSUdaeIHnkrrQSMXMY3YP/0wj9pOaX+69kY31aECgA4ggaUKC8zrSl26VqimE7+hCncgpo
oNzZlekqjgZAltvAntAyCMd9z1sw3JoWXipHq9/mPShUZXFrlHb000g8dDLGEKSnHl0LJR6SsB92
A/HMi7JEIIaohifRfKXDrR0R7cRPnTSba0E5lFhW/V+eGe8fUF7puOS+sdiExf8I8IR8rv9GoKRy
DOmAaQA/OOqjoto35RTcYIfX56jENm8IhpswsLemVkZLq+a6U+oM3O5QNxgO9i1wfXrbAkw0mUHb
fkYpNTb5xShjh/39y1aWOPvKGcCgN0+A95O9FmqYWuiNPlWRkSzBt7lb4dYcDcLo151HD5ib5IJ7
RXhT9XSTo5Oc68hG0Tpxl52xSdmA0djyGOhFXm6fSOJkkIdA6L5dj85A4u9kpEcBn2bB1DI62kJA
Rfc9ur+uyo4INHZJqjuvLpi4Xe2mLNusw9MTphod3hQwEQAS0Ab3r+3KOsVVy3QAy9qtllG1mzr3
bci8x7v+9P6CgPgRHBrKHeE7az9r9bVP1fhSaGjWiR8ZXprauPqVxRV+yFBwCJP+zOgnpEHnDD4S
HBGnIJ5I0MxtckqZqZS5Z/92Z+Ve1wIHkx0Wsk5qHAm4yjE+pN55ivJflNbJ7l+/VwTyv2QEyv+x
IZGGxLDPc11KahvwxH+uEi2EEDsaEGTwlXobhYr6NKZSbQhfAJgiQn3XTAh4AofYeZfMtjMBqu3N
GtmMRlaYtUDqBjqxK3HOuoj/nMhYGZr10rVR89hqY3iZ7HdH2uqpimnQBX5EFVZz/YmNR101GVQb
Lf0p+/THK6czUk3taLdcaYea6Ug59dq+jC21LkN01XdSyqSQdvaGtY2jLl33QTpeXGxAUe0Wt/tL
0cLytSF0PZslNcsIYx5JqW4vLXhi62beC+4KxmSKs31vGwC6I/WhFSGq7KJ5C4DuwU/I7Dk4Nn0F
1zguIW+K7f99EogZ6vsf26rH9u/ptuV5HGm89//5xlvW2Nq4otKFQ17MspZlidA8K7KdY631rP+M
9WQCcBfqyzgv5MkvffAXufqqRVI/1DrqrhiRHWKughEOugv6nU5wJnH3GpAD+xTHRsJezf1W1Bg1
Z4ofm6tzcPzh4y66vr/4bUE7wQh+kYeM60d2nvkCpmfDMF5f6qodltDCucG0GSHNUIpOveink8Ft
l1qY3gzM0MAi/fj/fm8Ma96b/v3NQXjEUrQ5KMEUC1P/B6MYuuKUeiHh7PjHxPYOjayKzj+ivJtA
kiqX+YDTHwu7/X+UndmSnFi6pV+lre45BmzYgFlXX/g84e4xh3SDhSbmeebp+4PIcyqVZpXVfeOm
UEghhQds/mGtbzGkNvIm+4g74zvBsl8706weAgz9+OAbAFIpM3zRoHzj1h/2VaW256HprNMEzvBQ
NEjFtcZ46GUTE59e+pegFCnzdDSyU2vn7Ei+LL9jcZ+eUc3mq+XDMYyqm5J76rc5tKUnX2dXG0V/
CQdNO9lmqO3FaNbz04epuoal1ZaS0M2+OZIYnH2ve/loFNaVM3cCJI4WsFMtTqbIAW5X9tPB8TqA
qAqAuxi8O1OOEyuF4ltoMLIImIe84kPNV6E63VDIexejc54/TQsKCrQWuwAYAA1BlIMlHL5ZFo+b
noHlSc3K7Ako9LegtYJvE8yUcBz2rH/GdwbvBH4TRn9gY7NJaos9WqD2+jbhE+ugbVQWqiPcugEU
Oo5l7IIJ0CiWPIp9/TxjwxxtXmlp5c1B9zcbpHr0PeuxBHaBZ6G+LTdwX7f1mZJ3hmYMd6bOc7Zg
C0J2/rCbYa6xWT4IO70sek0xizbVTQ5+zRVZ4fAOGhiGQqe5pXU9bjAU5q+OqbGXAYKIjxOxhqxJ
1psbh7qU6zFRRshCyaaLBt5RHZp/w0H9FjGiRGHmeHtAhFz8baTWe7YphF/X/fQlSYabFDD8QRqt
NU6p/0RnV/96AgCjNlmo2TMl2iBw8i/YcwJC4CmVMRAXKwj2yuirB3BI9JRBcViYZzaGVsl8idm2
tTYzVbxwgNUxhdVnEV5o5dpj2fSUirCnXTSr89QO3kUQ22BKn20iEDLtvPAp20b+ZFqggcutT3qq
1S9KpjanATcdyRX+Maq9cavF0N6F36e7HM0u65LwHYteAGtMbzfM1FNX720WRkaeumHrMdifWAA5
oxMc6yDz2frY6VahCH+lyXZAl3mbQY17t0tEwwDIkQ8s2pGPcWxQKujYa/rV59U6dYRbm4ilN8uF
kpggUfHA4E/IAGPFhcaov9PU9VwJCwByt3DKi3WclP1Omz9cfs9m0XlQyhC4KO4hv4yAEJty2raN
w+0wGN/UOaenz3N/NWjmllWrv/bKQRvPpSQUIbOD/jRGzEDMRhrPlaiuHDWgW1vrK+KrX5kXFQ+g
owCxxmjfFzquAqEB+QbGXTndsfrGj8Vs2kPk+wM0aHhePvKLNvwPjw/N+As0X9qaYfFsNlTHolaV
5l/Ku8kfmPuVGl1AFMeAAMtkE/GvvQ4QNleeNfo/AM5gTm4tcjfgN7JXr/FZ6+WDLrXboGvRSzve
Ggh7t0KNDtkUABBhYcsI2pdiH7PNXTVwEwA0AxDx4gihpAk2le3FFGytRNXPTRSty0nF4mdZHQSY
MKTSZHER6bV570yrfSlyYPYzLi/RHNNteg4tgVIoyp4L1rSP1qB9nqdNMDT3z26BKCgy63vczqow
iCQRwZPUQlQrWXXS+gb/iwyj9JJ9sZogcJeXBYxpNlRJHMgq07PthNp9FWRt8TYyW9+lFieQYfnF
W9zIZ+lg+AoMYHodIo05rDGY0XCI3Ro7u/L/KjZE6OBFmdXyy0vvm+SSWrH4/D0flSpyeWR4pjG2
JzY4RKCXwnFr3NGrStjxiSkElrbZVODMualN1cHQIf0Q6RfLqgaP+Jh11lUJR3ZH8L/YzT58jie0
sXNT5WMwzPFgqrGNqp846iqV1jqxS7IaUbGtc01L9jb8SBgFUX2rZhuAlT2Fba+CThL5vqfappZl
uVHP62+u1epEsW48CshaiNT0F11Y/rWSiOHi6tO9iYzu3R6G5Ox5wM3UUf0Swnm7drP2Mxw1MKRZ
77QHO43pzSQ3M9pq9nxmuW89fdL2OkP8DpU7ersr4nDl8PdVwZK/+6+iwNJVCUzflsZcGKgGsJnf
K6ag18bRiL05LnDaJbp5sGIUCPn0GHA7FvBTD+REqkw5sboO9lEz8ujQ+Hch2IR6wWuAijqS5XbU
srPVt+LZS7Kr49tkaM6niIb2SqshKwwqcil27tG6oOZsmeUSDprt/v6bcX5nufPNcNcS42KqwpEm
b9acTPun7mxiw8oYiQgnJ1SmfYwO5c0oWJItVhC94GHrzyCvUJQTlIl2b/TkUCxNk1qUCBzr/qSx
/sVlQIftpw76hMW0htc2PE4QZ5Ebjm+dBfeA/IEiF/IHjgU20VH59fNPyq5RWPYpCNW0dpdoXgU9
pNTBDnbTdnEcjKQcWy2FSDhLn0JcVqJMkIctVkYL5eO5MrW9qToRnGywuIWHoksPATz6bD6fmaiQ
9TDExsUenhLCfpUIP65UGvMJS0vvagvoukx+4cvE4NWTIUM6DC4MbnVO1XE6oajJr0q/7wJSrPoc
7oTmb2rdid2xRidAv9lss97Ut4HBeLzxfgSxx5K46LuD4pjHCRT3eogK8eaAkVuj7M5OfZqtl6M7
evFNrz+Qe1Zyu+NzJFf5O8g059zVXgiCNL4LDzJjpTM5jyrfPCwfFrDP/sOFbf/eqVs6AAmh2bbG
sligiRJ/yf8wAwmvXjY/8hlaOU6zi11f3ptCzAhojpdVofrKPaLFQnCnuxZ26UeDcMt11HXUD/Pt
r4xMcWdiWmYNSMJbTBuDULw1bs/YFQGU675lv8Q8cBdlFKIYFjzSpqoOfbwxklRWd/exLRGssp3S
KM2PPAlB43itOOWxYXxeEg1G9dk3V8+WmSpL/H034mHQbaP4Mov2TM44vVf7LTfYdNKdlIk2vwlh
H9qqaklEE7pezkakyyTGjFYfZHkx1PtkSOuHaIJuHE8l8OHFDi2Lm2TNDFy0hNQcEsdCfVtD9n/w
RkJPPUF2yTyrQbc/XkI9fe5xwZyULmf3Of/K76WxkW2bP042j5zsosvaBs1EPLv0p3PjEfYSFuUl
0X4FtdnSFEQM41F8Od5HSPDX39/z4vfkleXnbKu0NBa0Y4Lo7b90NWDSrMTMkx+D/toLq/ss8mi+
C9J6p45sEGKy0omaq42DV0sPDqAax69aBxuhie6fl0Qf4jOJmo7OY2QsZUjeh06UX0qPMUGaVPhl
Rqv4gkwS3vtDlVrJB1qc75O04yclIWqlIB9uC9+CvEdd/eb7/bCOBUUjnV2x7rKNMgnfXV7s+QEL
Dfzv3wVq09+au/ltsMHVawKRsQbvzvrLDJSRX0hrzPyyr1IUdBp9R9Tp04dJenLv+V+zTJ12aZS8
jRU/Gwxhxs7Scb8CcC4OKCdz+AOULqpAIRayE/8osz0YPVfYdUXUMU+nJDGghgbFexHwQB7TcLwv
Lzaq0JMRTEC1vHctzTEH8gu1pntrpP8+fzD99+/SK9RYpd/6rIrR2ICowlFZrpeCJJzrE2kozyzp
8iuYkZRN3YSAi3nhbvL9PXeUzSoPSHGGtBLlDyCsIGpRL4L8zT/GFLEJfsjK9aWzMuY1TtOF7+1g
xphAiu99mbU3SyiPLO3jSzZ4791EjEfCz9c1QqXdJw1Pdoyk9WqZToWpk5PkLX4IfQJQIjFso6xk
Fh/lByy4xlvpCSh3EvdSVVXg573WfOkCA2hfBKoc1+lBl28MHH5U831diKbgGZLhqA5JftdRGp46
guHnm9wp1sucrGuEsV9ue2Ns9EMyj+wQAHz+IRMf+MlvZ4NYlN0bsuUXdjGRD4iYYG4etAEhCfGu
P4cmxe+DS7Wa4xRxRNdnMb/QuNRn3Dhmr8ZnRq/64bO/1b3c2qeZHF9CmW68qNt9GnD9Ku4fF2/n
NJg3ZxBXL4wzt6t8zyXdgzlkwrL682vEg3VT06gCVv9WoHt/QzvjIh1UdohNiy00jOAb1IrCqRky
jyXqKD+jAGufdea1L2kQYKlv7UNBavfGEVl3L3I5AmBLjFMhZXvUjZ49C91vTt7snuxrf61U1nOW
j/mDEEmzy9nTH9Jcf0rHXHkwGwvhUdm4844KNG9M1pQgP00OornmFvLEaWqbLRhRY2OOcFUh9CSb
pmotdOBhftL0gIJQWj58TOg5iqmobpGV6usEFuNgdlbyXWbIyZfNmKd+bwFjwjeMm0NaTgddmKPr
TaN39XvYnSTeiX1WG9PJUBU81l3+veHYwqQwvhrUx9caLtkB6cs+80eMSKUj3hJA49uyLtlrSlgY
I12FNryNo1dBR6T+EJ0SgRNkAlWK6lem83YomUFKgDBgMeY7tKbffIII4dg2QH3VZh/j3d15rd8f
ajNqDt2oogEq66Mv48Ht0fWqjZY8Cuh8oLWsx8ogEXKBrUYmWZmfKGLDVjkY7N7NPPXRj0LnDxSx
bs4hbDJ/zj1YkQTsbf3emV5rJvuMo2ESajRMuFu8ZID3BTzwSe2M5mE5BP+/kpnc8HuV1/mv5n/P
f+17XoxViL9zSS/610eH7eP2b/+A+7R7/usf+O0L1v9n+bT/M998NB+/fbDNgLCPD+3PanzEpZh8
/uN//Mn/10/+r5/LV3kei5///Mf3fxvNpPO0+/fRTE/dR/Lto/rxWzbT/Fc+s5mE+l8mpZFYxtS6
FPMCsP9ZN//8h6b+l0FHYBHOBFON85M5apZXTfDPf9jzp1Sb6loIArHnCesfyUwWWU+WKaTkWbR8
4r8jo+6f/QZv2b/dj9m/T9D54vNekv8ZSxaHSm5p1P9UyRPcpuUeysDdjKWZUlM9LS+aOUxAnvw0
24520J5CTj1EYmCeRjhA1zTt81ucxtpRchPN20djn4i2vrZ+8qan8aEwc81tPfudcVB+SIWnut04
YkZLWgmCYFSZpdBrd9mwoknwTvAY2K11gdjZlsw3g+yfyW3oNxGxHXezV5xtMrGSSG0b/bgMK/IB
lK/LoESDVXxW8Marmuk8eBiFcY8FWy31rV0Xy+wZj/Kpye9wPZpDbjSu32bFPkw7VFh+TDygUpeQ
dCMKZhV7YeDguUmDwTmiAIABGIoNQi/9GORldp69DOtKRwxHbDLyI3awny+5r21YsARHzXOis+6R
MdDq8DariHlLKAoiH63G32Frrs4kR1Znq4vpuiPhbRix+Y9/uvj++CH/eeEs5kvtTxNo6Rgk70DF
ZHtmCpLKl8//6adqV6k5dWajbkN78KiwoXjYlrq1Wlt7GehvjFPuSft9Aj+2N52sXA+OCsFgyM8e
aIZy6IKXmvWFW9vogB+jPFUfcnNQyadBeDE2aLTsQDvP+u4nCFszAWaYH7Ia80o0TUZnDo9g1qDM
ZeDAZO3A2IHfEar2cFeHNfqQ7puH1rFCEs84CvtvEfTG2hTEzaaEi/uRjaurantr16jiNR5GjDse
4S3Hgv2CkmEI62jbtFldklodwzDFY1ObteLBw8vatsYdfcpWx5Zz7waIKg6aui3uGER6Iszupta+
2BLTizOk+6CwWPMwRzhkY+IX61w3vpZ1cmuzqJ+B9zh2OqE/YXfXNK9g3Jq3W9UY2TzWpkPAriCB
aEQyL5eZZW8l7blU02En+5cmsCB+NSI7FELDKtEa8J8aC5sqScd01tkTEenfisSI9moKe1WOOY8P
wwLEAwkf9UPvMWBHRtSE10bLi13Ym+hP0h41Rj+oJ5EFJRId09xohSCUd36jF2hXXVopJV4c/QGD
EZ4n3W4YgjupBbjf2ktr9z3/QPEuUhvJ0xB/EXaPWt8jrqlXIeFFZh9cXQrcCA0tj/pdWSG06J26
30/z+05oBIzwCF9WZZVfEDUOAG59ooxNmpQgCCEDVHpKO1xbLdC1GaRTX602UlbSD/TtYD0nlieu
JRSVC2atterE2NcorneJ2X1UbdddB0pWvnml2FRDB7zNsohdZhdqQ3HTu19TikgSoWYDoJqQEk9L
WFc6IVv9+aejNvbPKU7EFUEGiJ/gcRkKTOwmeD4StaRm9pbDL9oubTqjOdhcylRvYwZTtyCugKTm
3XNSeThgAux8qTNdCmVrN4StgX4BM4uq6qD3Qnx25BYTfAZk3kMZO7i3595fV7FTdLqDwkdr2qMa
jvqa/+mDX1jFpYcQdveE9k4R8goOaTgsdBFLz/2N5yE9K3GeqIlH6BFCKnRnW2Rl6m15gcuAxVKj
gxomDztta0boxjAPE7tmTewOiyDBiKME7SFmLrz2SUvfd4UTXsHyKLvAs0iZCaptxlXwpW4gWBbO
GRBb82imcMelHYbXQKp7yinvovf9TwRactVbFXxryHMXM4O17XdleIoH/G6AQ8w3BlVPUYRcbgoe
KkXROOA9df+JqQgjyIJCCZKzXchsHeftiwl4Pi9S+hwDvOP8EucUuhq6yI0zI8RkZ0HCa1GJM+cx
zPZBRej3WHW8m7qpr1OCmzkSkty1gHW40CBZxAxWtF3Weup8hVJPAhwgmNkQ8laVRvoIHvpxSrpD
H+stlH+pHfTQVCjvQ4wgRaLtliFJVhCi5tCB4IE8k2NsIgJGAYtownTLQ+d3PdYU3C9I8uQT4xxz
JcI4d9Xm2FTKLyWweFDlNSN5g6CkPe81JhuJyAq6RTRP/PSTnTbXZrZJVPOLV6njzqiTj6DUzLPd
YgtJ2piEnRq0YktpulvekAFAd5uK/tyIvvsPAz3DXkRI/5pP8sgw5RwPyWSPMmQW+fw+0hMpdMpx
wtGCWAl2nLDcLsCBTYBfsTatimXzoLxEeho9oMmKHuCBvvGoTJmt+mC8GBW6AL9Hl12KDu0qTiYS
GABcAcSPf5VZRMcxE25Q//W4kojzW8gkHhR7SwqHVo9k6PF/MrVkgYdftFLFO920u4K10aklxxy9
lLKz26g76YrNQhT38dYMWI16RnGxhK67XpFwVXYo0Athm+BDqncbJFwT5+bDMaAFPZB5HKwrEQZP
3E/xXgFvsFINoD+xZ+NDhxo0JKQcE75wi1hgX9BIEOSURu2OIoG0oznYTHzHJp0RAuY5Zy7+tWS4
uzNsoF+CXmDTpCkIisby8ZzL+jEk9yQxv7cFdJ9SEeGdx85LJUzt2Efii4Nn931QaVMYRZrripX0
SiV+FasuFDydoKRnfbzVcRDdPDD1sKFpfUl1ie4+AzLP7H8tawStHprNvHHBgIyIt810mEts1tdc
u5Frpv2rwtrzTC+t79SSoXiWJu2h9uSLbtfN1SiN+kjoJZoZORtxVG87xVF4Vvz2GutBdM6UbLjk
BhR4cnpWSh7qZynt+7L/DVtGd0reQ0Qb42CHkRGHuhQpc25wAxKu3sZ02lc9IhrSKs2LxzR2pevj
wCOV7JHBy5OdQk2HQik6hSm392TkiWtW2LrrzGZoa4XxXj2paiOefbwJ+8DAzpnG0iOXp//ReV1w
TQiNSDM24T2SyLuRpkjRxwjXTjqqJ6Aw0I4QbPh1nr0wVHwobYWnSRl+80jaGGJ1JfXBdDNG6o+a
Bcg+HglmsFVra8WALpmUeMhJ4+fF/eI0ESkFY3MmxWcX6/14LEHRXPhr+hGSEuWBrTGln7QzZOc9
1xuiHHY6p9GfPfCg0xGoaOHNB682p0sSjgZQbF86UboSxhS75vyCESdqJmfvRyq+D8Qqz/MgnV3f
qp2s4USeAosfs6+30Aym24gC48RZk+BJfKpyb3iqi7RfeYYybNKqAZpVM2tNFBpt/PHmdRyEtY7h
x9x1u5+9nONAyhVTdGXU3lBIO0cLfvHWSDOEGAmzgnim2alT8QhDHfBC4lwdYU/PVV7hTAsrfy+9
gRUdMTK3lPU2ta6zsowiPyaw9J7ZR6RtNVwtOISpZeSkQ8w27+5Njnr/tXUm6GhEKq8MKq97CR01
LM2dhexsIInmR4Jbubr0VmO5QLocd6QZWBWSObBUwYZ7HXx0RaNhybI4PTPbF/vczOzrSEwPbnWQ
/BILuiCE5xrqGY93dOwHb07P6I0SbZdW6tsGnffGjwdsPSDzv5CeoOwL1vtuXCcxabQ5jEH22xfq
vfiScoKoYDNFxj9QSxgTmd+GF3+Kw8sEY2JVGANq914PLlB+STxKvQJ4qmbDeVUnfHROQ8QrAzeu
Opa9uteROqkUF0iGL8ys9VOq+z6G4PKI9FqBNIvjXJ1DjToVCwcBqVOTshcRlfUtlvYbMw5xxrtL
vHxV8P/Mp8nNIagvOVh6FLrl6E2r2m+Z+aVUuPDZnmUz+uwgynDNRpQBfFq9Yk8f12ZvkxykVsOO
+QOkbvbvmIXV+sULp2vdFb90UIuHCl3Qmjng7ItEU+c5LDRaL/7VpgkLnT5NzuT7PDCkCB6Kxtub
GgMxfzpWVQNyB4udPhMznX2cJj3do45fi+sA9fL4PWrQ12UFTmppnVjO51RkBLCoysjCvvcgtssJ
89Q0Xe3ScXgjuK/67FXPWfAQjG66+oipWmt6CaEv5NxK6m8Y2azdIptaEHAdxKguxqXA7LTdlLiX
T4SY9bs4qr/6evGACVs5LNOXqBm40OywZUJkNeflpaYr4EFy9zzypRoa9L0G5XY7acx/YK6+agDg
4abqAptNLBHEsdblDEExbwS3xvkGvnYuf9Rt2bB+WlSppTk4u+XCanYFLhIg+719GvtEYtef36wi
SQ/e7GBxqK/OYyrdyDO8U9q23bnsCDYoWuuSO90Trlzi6eoB4Rnfo5OMp8L09VM1v+B/aFalKfKt
MWbFRfphcxB2dvFaxzg5k2qc0gpUc04yQUdXkeMGnND7rNLEI8htwXRFAfcc8w3nkikRdu+O5p/4
Av3Wphoy/uon1obmQJIsG7GF3oYrHRSLBgoGj0O/VuYFWae2xZn2c4OqRHOn2kBGMUpzwyNtG+fo
m8P5pcIxSDxTcc1Kw2CgbunY5fuvzK6x2tFYuF3qvDsbbXJw8gZKcEautO5ovGgUACzqMPN2w4y2
rVXtDuYdz1ofaG5uW48KCJRtkjb1HQEkKPWhaNYJXA7JEU4AHwu/jJQqx0gwCPX1eAwSYZ+XFwA4
9HlBf8vABnR9SUJQZp9Qy8sMuzj7p0H6dK5wUo8JmRYkksQpUDf4oatG1tQJNqK0IrL1y/LSZ469
M2R5V+ZMylZCmdXSAnoLemNMqqPOCCasMs71PYwpp9sMcN0Y+mr7bM5Lxj75OjJ3OvgVARxd0rlq
p6W3bBz3XmfSN+KkXzlBoWwETsx9Nsra1dtX2fS1S2rz8wgA88BuYK/YtnEUCuvnsiBru8tyAp4C
A/c6iIwOG6tp5Jar2MpbUQf5oUXvDi67VNE4ImKaaZ6kifUDxlx8xZrWgQueVTJLFY7QdJ+hf1qr
U446SxHpU1bUl0opd1HTZMyII1AOeBQgXfKIDcoIF0d/Y9CvnMuqB+k/dxyjyXmJzvg4QUWHdVBc
EbgFMLi+q3HaXgMcrqH8UgZfSCfClN37w7bzI/9FjlczS65WYWUP6LBLF7POl0RRd8vmQWD8fGrG
LRAxxrppmzFmhvAYxCwXo3H8iHW7WNPdYCsaAy7ZmMsA9gJ0DfuVYehdkh5xV/dLKavl2uDqc4xN
WJknWUwtoc4wDDRKh0OlaeEDExNQTf2xF7iG2PJmT7milQeV+doaS8VORXNzJKehPtu2MA4Glm6D
vQLkt4TgprH5FheEccQDjlBTn4wt9nb1LNh5YGWG3grEXDFWCTP/dRMF4c7Rqzc7brzdcsCxjAoZ
Y+cbRJ32xcwVeTADHlY+Xv2aKpA9Tm6d8AIB9AyZL1S0hSstqtprEqGtbkFnbGUEvZ9wMoKlhnz8
PDiXL55nCRCOgOdcATkNGkxADkhPlf4pvEgqcMZoWMU1YA/lo4VWdMliKDPSdUO1G4d+7M5OR5ey
/Ieo237X6E1H7Tnjr3QO+MFnbu+U3+r/wRVnVHRYkGddRy1TevBUandVhZ49NoK0jSYRB6KBfZDs
4CAYK2FVgYJWn6E/rGQVdEcl4s6dSeFZafUXM2LZQFm4vBiEFJm+PbkYuVJWsFm1o9IDY6vEzSUt
enNTZQRAGEX42MleORsN6VfhEJufR5quS1IUmrjaepJvUXAIoDZVg2sNvblFLPWUKAOSNBz3e5TE
H90w1ZyqZnelR+uuipfRPXC8FtpEq4Eait0PFDLgOWGOURi+FKNOdBARztqAbAY8gznKBE9bV7ng
aJlfll91ThdtQ4CE/HQ9Y5cgW8M/CLsys3wstzWfMG0Z3whkso521geMe0I2kdyjdjeENxAs8YA5
vsoj61rG43DNZHhT35MoKd+bSVXPfuewLtKf/ZK3v+l89YG+SV0pzYj7nv3jsm3zCj28xZ0J0B/t
a6GW3bFNpwL4NJIr4eTXiKrsppIlc6MsPdfVcKoMXC/Lrh58QY8VHb/JaKl3x46IZR/Tby2mip86
HerJluX3sEwPup04e6KRnoGca3df8+5KynJa0cmPKz3VcY2CepEO9rS4aSpysPZVwkrMp94qVUU/
ZeRmHX3z29h5dFA4G1DrJdylKfma1bxqS2KgUCZPpVWHaXcNfc90QWNKwANWvyOKbqQtqPrLGFn7
Pp+qh67S4jtsL7Qgg4agPBwPXImkM9qpchsERKq4cVkYMOHKHZ5QTq/u7JyvT5YKyAQ1JmlCWiZI
87ZMicWJ4+BcBmOHEr2A+jfnQyOuCBHx4xPf6ero732j+2WwoL+IHr0C4ztobWNrXGEzGFdpkXUW
82RCY+dsQ8JTThQ8NGR6MZ4LqDdDFElGe7wkrCfhsgSwIfHQZiXjonRRzPJolzl3TICK5bLUbghg
CTJJtcOkE+BwgvGHfw6yfKK/AWbnOYXgeK/2+WviFTkgd14UE9k4uVYJwUHENvXGzAjihZzeuxVU
FT/INpdrobaXOMnqPxkauScOJEQhrGnUXUhMgQvzfh5h6tOuV6zp0uIW2Ueab63KXCjQ42gibbVT
xo3Mia7z2VEikSOQbwib96EBPOk5enqZC/6V1qpYhb0wupOUmO5ithgrq1OwDwU1O3wynEvopwQb
qr39i1Bc9dTWerVNxDRuW3AOjyAKj2SYFOdsioaTN+nnFrFLM4z+A0OzjslPAscuD8IvtviYf9rg
2O1XR22/Su6pjeWDkrDruMNECYopA7oylZpwM2H+1Of97ZhVwtWnu10SCr/WqnANg765SjVorkkJ
i51hvr0rZgIRD25KUGQHmzBKuv3ykwqk/j4XfwfNHvIdoazwVgs9cb2OMbfuMLrwEnNYm8qkHweE
x6MKVyCYxYZmRYYDkpNj2xOsEjr6XOUFxySFYQYK9mvbnHwTDLyKGHpPBxSf8+LNg2yG3tbNvVpx
4eQ7e/x/b4VONGw2v0Rtpe10Q39eNPLKaNtbMHCwoSmYTjREbhgo3VVlguxqIIMAcVxopspLaOfl
JdOr+AySftXgnD9Ps4XcEl23lZ6JSZ0SPwCW5+L+DK9edo1JZbh78Rz9h2uIhQEfNnVDqKHzRjPW
XTw/7y9JoxmI89FTd3m2L5o2fkHX4j8MO3OK3KCp+h8K/GfquqHZK1S0OBbj8rkJ7f5Rnwk8HF8W
8o1jGI7OBZvpDDiBjOCrjbyG84tCIUDuJJ7KCphZzlu4dEtD5/DNDDP8MizyHQPdYKvnEWyiynnA
V9ef+8nvz7aSH2tFC26I7dc9l/YpG2TCo5QX3GvppRwElWwf5Mju+KZ6/Mg7ryTrx3E+tFjEe10L
xovpFSnfQlHuqjYXD6z8AZpN6JOSNEV7FFR3OwVBwyk4vZh+fwN299Qw4AUeABQeuSQL6yByDp1e
fjdIFcFRllvHKVJfCFj072blT1jmGsgqior6UnAsMXZp3TzjJ2lmQ+tO2qX0MEAGgbLFFl3f4iBg
+1D1ZMG2hr5j6GbvEM6JV6XtV7Xpn8pYDj+II/0AfCQfR2hNgW+kdINSvAqchKmuHqlZhkczLBjy
aVzLPLFuOKmjR4vSfyUGtujqXN9FxOweayE+ptTWX7B1Q0aPDS7tUTehKTjfrDAt3brAwNEzZVgp
aHXwzZJMPRQ3W6shtY3wXXXT+GmVQ3ZRnWBnZrS5APmCd3aXT4QArGOpFZiJnRgdBkEfAmXGMTKJ
9JqtIFMeTtvS5kJDI6Ddy/klscYTuXRvOQEoRy7i/GkyNG/LHdyt8ywS+9Es7yXN5nl5yVpaKwkL
DIov2TBhYYByZbK4Ralegt5lTVVDADsvi5XPF7SIKUbv5WG3PPYyqdMXqqcmK9ozXJP4MmQdO8CW
3G1P+abUOczxtPPXejrgYphnHIMR9xzvRN3lUqa3oUuyW19G/sVwhr2vZS88zK2Po2SVdrEZthDV
IjdG3irvhjVR8wsHGLqkvy7IOdPi4cpeL34YZeWdHSf5Bci2uxgtYlhCWgWXOIHJTnJmqquDyezU
cJ9X1lNu2+2lF0V7MY0Av5pOx6r0Sn0NwwoKOUpR2cbtgSO3oQL3fEyafXDCjBY8Gl7DdmWSFTr5
yL+ZtlVvTD1RNh3TFDhs+Ljwgh5sA+/t8pJ0BK+FVnBOjahy8f83jwZOw7Vwgn5TFZwTim/217Tl
HQqI12AXF1vnUnG4Jmz7IYLSRgByt+eusUkQBbIRNC0ylZlSjk/Bdy0v+RVBQF/5Jkm/yxsaJH16
Y9jZnlnYnMAw1vsql1T3VqJhYmaZv66ZF210pKM2lAOiK+taxU+NaPys0fqea87IM8HX22S+7ubA
ISBpPieTHnXz6pFIuMpu3swxxaqPju4M7qg/e3mDwVwDWdryzKyMc2CpHI3zUbL8ypkPyThsh01f
gFNW5+FL11fOCdAUQ0QTwGSntJiX5cA6jeCn9fKhLqsPcu7y/dL1qtKx0EZ1jGm8ku0iNEfnAiXe
vhhJ88evglCW5ErE5zDaYH4BOfB/uTqv5biRZYt+ESLgzWt7z242SUnzghgNJZiCB6pgvv4ugHNG
Efelosk5R6Ka6KrKzL3Xjq6ZHURX3rq/Olhr5wLXzlESKr0ebHITRK0dmO8SR9jbtFFT2kgXlPo9
Eklsf3Fi/YIXMGzo/wRPzShfIk2Jv6xyOIctR8UwuPqLxLV36EKMRpgbs2uhdedmtF4Rn15irRnO
HT1gLmKUDUsMJqZRZJ1O9TSaMCPsJnhLs1kYGnHz4AB3twKB6as7fvfayqHFh8FbZN2zsROXtqN0
Aek67RMyHVxPRH9T6fzsiZ1rR/r8tt9tTAHhKOWjtV1GuoUL3KrMCjTKUUlfvgy8IyD/VTbPpqYi
sLeZT8uVnmxydUyiQkBx8Q/Sz8ur2LV4ZZS/WxMSgTGFDoFTLMk8coJD/WIAQton1WCdhtS18MJP
AGdeS7/TiE9zAf1NOGCAHo9MfUHI1Ht78CCqGpBS05j2/hTQUjE8Mmhsg6vFEHsa6RDcCYPedVaU
msGDO/J4qAOQrHQBvGupnF9Z3Dn75SuPniuBd/Cdq647Jhkht4E54koppkvg1ekREE8+03jya+BV
8cFO4u+c1u21mJeuhZIE8mmtIR/d6s7ovHWAPnep3ZKHkvjptWoc/UK7++nEDruG4p2Cp/PDBMeG
gv57KUBAoVD8iBxXEKzNzT/WuY7iyb4t3+JC/oaOAmBWaYYhwbx6eMm9QrsUQbLz3LY5xUmIlw3+
A6wVnAq0rhheVxHC5nnB65fQWDZgYElKqn2RJneXHKdDdYjSoboQBFZjseVVh462gklzYP4XX/zM
iy/LKwxX2X50zZ+D5jZHaRtvzKIHmCFsPvShsdbFxGQRihtctYZosSm1L8tXBr2Itdc5M2Ge7b7T
TRB6ccPpUUbEiDXMps96atoEZ88vbRGTwDvv939CgJYkIHeOYcoNebVhtPQj2a1Aosjk6Juek9t4
N3Gmnw3Y1U9zUABcqBs2eFfEWibEPniyg+dODDFKDid3j+bI5MLtfFhwLM4E7k4k6c80B6Mvi8Q+
W6FtnftAremzAXXQsCiuPKRT66yDnpx2EZ3L+eKuZYGzCSsGG8uYdFnCcdIvYvw5Ymc5L/vGslRB
L49CNs84kNz1CsgeQ5t9GPRSRlXjnupgVnnC7WeVE1kL9aorRLn/ip7yXVjbTLfXk4vPY1UVhtyO
caPRuY868OKut09nm6BTVd4Feexg7BJyfbe+ioKv7uHSQmTH9FplQk5yKnoLA/r8xOeSEA5ArI2q
Oi8Ltz328ApAXqzE77KN6vOfpVWQ2kJXvdY6U7AyRzy6LJavvUny5UDS9sbD0bZqtNUjayHad4yR
10EfVD+LcDgkmNs3bVZZO4fP5JvnkI5IH/DVt5O1r+FJjV0wWjBi1TbUuhZCCopYqxEYcAPN2sGS
+q7zN958GyXssjRDvpeG9pfexH/ZWtj83TWMQUlgfy+crN+aZsrs38xgMcJbRD8xwYWrwODVHgWP
GyvtoTjOIhcxxyQdHaAIWgmvjeILgv7tl2cjAoC3QhLinChNCbJuvHxbyco5jkuHcF5QhpUXjRFZ
azlHdkidqTWiiS5r5gsNeV78c/NtoiMXaWVYvaHpbU92Yj+Sztsx9DZOGdCH0/JqWfp6Blza4TkM
Tthj22tktOmtMZkNBooEwlZj5j2N8S2O+/4VDAW8aJ8pbuV15r7smXYEtZc8MsNO9kPZoEnuxn+b
vwWonHWc+zl6B704jhVpm/8dLjUKu0PWT+fkfbkoRVkBIlGUxE80FcBIBwjAPCKy81+FX7t7DcH6
Phr7mCFTF534c5qzHcvjEvgGzvXLf9j7jX5L4IW8iAZVa5iaaESryNx5uVvslwFT6cwm7pRRrq7I
2TW4WSzqZ0IaGIfGBUOxogkPtYYteEqxpRL79JnIn50DHCPIGPgX9OPWOZqpswVs9FzW4lsC9WM7
qjG5L6PhqgqPEfS6KCyecBPorztPclD0hr+T7q4p/U+nnvybyEl5nSilHmaAsknqwUNibj2lTjSr
yrg1DdZVgZI4N6DIm1UzFvjNuZZvvqZ8bvo0XNWe6BlTCISNSTMQ99+YyPpEmk56Qrvc+sCjV344
VxB8UPEC0rNdPJ6LygkyGRP0rqq+UmWWS5tFclbFbYkO+ORv/NgcOzbRkG7tGD6TnHDzTdjHOeHP
sb4tR8LZlNn9XDTVtprH1oGWnDQmno5Ww/KQRg3Zqc0eTR7+dNvOuho9sygSOTj9qSerem46Mcn+
O1U1Xa7CfZEd/29z7kMICVTBN779eXJ448cT4PWGdJA+zb/TdeBGOpxhjHCzy0b1TeYBDXoyFW/Q
36s9yplX8JjVyrHCnIPQhaH5uUwObVBhK3o+vNkRYIoidxhtxGV7HBC+bzpzVEd86Oba7tr26tV0
jTNPC/cJDZ4tlXb/plclFkuX1IqKt2KYqRztWP4cwaIdfEZu+1jA317Of9MYw4PB0GWT6+WPph/U
FnMXo+XYay9WlhOfGZUDCd4DyHcpHoYt/yGDBP9ikopHIGvaU4VhbIUErJdo/iv68+I9wDXD5d6g
5wWVAjlE9BKYnnbLCcg5D+jZWkIeBBdSzCMD6Fk7138bBiEuVU2iJcN4EyBMoH710vxmJURzyrmR
7xCycM5dJuB9aJ2W2O3lFdKdDNO6FqwD8xjOIqZlITU0P6cJIr0IWmYLE31lM+/6RquD0EfRn22u
9ZtGAzEWOR1cAOmps/Ko32yV9pCHzeo6+VEN0IjFk8WOsK7iWItoOBuh2Z/Rzn4EqnfdtWKv34bz
SbssbtMQk65xK9uiAA7JNG2au6500pHtCqidab92djieoLpKjNuzZq9G/nsKaTZeUkEaJIComzv7
y1pZxMhkRE3ug149Kg19pZGV7aEWaoY8hLM4CRbFpnepIEj7oZwRmr6uaTq/E9ujzhNb32oiHVch
YjguV+jlqa1AZQANwulcCJ6LSSLmJUMVGBgtBgIvxdFxwvBI+m91Jptj/aUG5R7fbloxu35pIrKX
T2d3rh6a0AyIoeMzQgdmP3a5xQQ4w01XIFScRRquoTOdgJbQE0JUggrUAvYXDemXIeCHgzCPOqv9
KD4Uu0ORGOOjNaAGU9QlX/KwKWzFPh0rurc4SNZJ1/nbLFTjHcmTsYtqlHJmUx4wgkhukzF9Mc8a
trCqqnXsGeC5c2bhemMCqwlStHel0Pp1VevWpTOVth7DiopOiOZkVhRKWx+8+qnLe/CVjHpO6cTk
uA0B46QmW6w5X5LqPjEZ/MSvEp7MBjCHfKKFrF7ldNdKcFPgLpJzCp4OCYDvXy226RcLURRJ26uF
WpaWvnapjekkw6Z6FmY+bYYszNcZiaevoeGBgQYO3jV2fCXcSt83IySDCakKWaLEBxvpP4G0gzvY
GCJFuCIc9YnLdzdxvABgh90jU2efSV++NqSC8Ae5B10rO/axpHvFk79CYpPhUAyBselF96xUi4rI
MrNtCyb0arS0e02QmkXppDt0RnJWVSp0KTPSCVtp8uKE2lNGjv+SlTHbnMnpuYwgvQ7rJGcT8bjz
RDKQb/3YG99Dm/aFye7od5aCEhJ8Y1bX3fNUE8S+k3HcZyGoxWGdqSb6DDkTYZzo+h26Wr+tUPl8
kema6EDGtPHoayVfmUfuHcKSYU30b/FEFrHZGAepOp9uVujeG5nnGwDUNYwx0GfTXKQIxgY2xfDX
v4QSvL4tbk5UkQ8nVt010DyYBrAAwACYNY+wLH45ZvdJe+QrArDFjXZvEV9IR5BH2qNNGfN/X7Wt
BqyU2c6+z3BXybLgJAqNl2UR0L7WgISIbdXjz2ksjbcEe+hrZXTzb5q856l1nq5pd7wPlY9jiZua
3hinpqvNAwLz9psBXVWiQn3vSjYhb3JumlWdtbpskblJ7zXr6EzXw7CBPO5vKKjM9wR9KQHj7V+j
q+cH6C/Vu24Er32YTT9Bu2I68j+HnKj15WdsLMkfAqBYD02E0RPPbMQv5pXG6AH/TPqCEtQkBkXU
W7dPMUyJ5ovSIXU0oSThrCvSoddTTkTSIlRDugRFbraTk5r0rgoz3gnStG8e/vthRA24JIuGhnwi
EwWkN6BoL+kxUMEWGffpg4Uvm4hRjI0aMx4vthN00Zz/VZOj19HQrhM4fXcHxD5j3n2zKqc4GkGs
NrWVurTUy5INkps5aOxg02XC3daZ45GU13sPUwfprNJ6pxMH81H7xTXrzf61Y4Z28jVw8aTpTXxs
7sX8l5VqS4GF0ajyAWF0KdrUKI7RqQz1ozKrT0VzurHd+AmJnaixsGa6ASLzDGGdSwuStGNNJ/Yo
3fyHgbJ37eRauEMi5T/g9OXnrNP+rhIbKl5O+RD0RfGm5flvs7V69im4EQU3nrWr4ZZIlGuf3L4N
PugRfGSY3F/SBr29Q5rDNm2Jng6ZG2NcL58hJQhQLaS7iU4wtxrj+G0w6uSh+YQMSK98KQLjMGS8
8VA5G3tf9T6Zex65DB4O0nWQJEy/S/+/SFqeSgTtMqMrERv997jA6YDgWt4dwlygMxBDNcruqVud
tl/2Ssgi0N40slQFagDdIASojvFuWmECWVGk2s6JPA5oxNLEikwPWiXVs9Xk7s/oOeAWvSowH9PD
Qk2+TClL03H3OlTCFSK6fp37zrcR6Rre4jL2L8Uo6BKaySd5UPmmCF0kSwLwHZ/UI9SDdvP1Z1Ta
Swr4/hjPQrc4lt/mD8/BGcOEy/74u+j08AU4c/jCWApDuMys3fK9igEhwg3zala++1LZUOxRFzBO
yII3j9kTl9oyf2cARFo2Ebk/0vrDrx+jvHMoTX/Hliw2OhDRSzWIV2PU/gpk4KK1ys0PtMgbUpqz
U6ZwMkap9gI8XBzMtB8v+ryouM0PY2I9+ctGfTUKXwKTpPaDFkaoTarY0efrgys8by85e9fD4Dl3
hwjWfrbQLIsz+2hAR0NHbJpLQVeFATULk04N3Kz4CDjmy2Gs9un8zgx5pc3SI8ggGRrxYF70YDgF
6J5OFn32XWRCradLpN/IsBZveVTmO4uRAKnNPBD9NLVrG7vQXenZDwZH+gkPkHNfFtjs1yLT5YF4
56/AWsJHEdZnyTdp4UofBcQ2V1bmXiZmfA5wOEL5jEFssw1wPZ7NPTIf9q1Imjndvb6khYdRGJLJ
gWQ4F8PUAGHd7y5k+KF6YARfh2N79OarZL0MxURdHIiN2mdZYJ4RWprn5ZXWE7jZZnTTiCp2Gr2R
zM718bIsnJrResiQyyxlKwOTf6tYa6A/HvmQ6d5bn4au4tJyHVQxQXVd6VOEjiq0HxYtFhi59Kkm
otLnNvATr6Z5bHFSXOSYHHHAuy8x2DSr5trFjfo6S8FXvW/9kwXdcF4WkVr/vsrnVwXhBseMVEBP
Q+FHLsLWliimQOfsZJUH944P2r0zLCRsk/8MBB+WjumRQsnx8IiH3zcTPWbEI4CKI+fCf0xflmkT
zS6b+5X+A/84g5xSOyl3mC5i1ngsy/KlXkKqwoxbYTvqVlnZqItljw99oDynbf7pNmN/VoPXnw0Z
DwdPVYc6iyaeBQqosTXbfLV8XRlPJAbtqSKXggF5pFLmutkqLot2RrFbycUloWYeeHCEeNAjkqEU
xJ4S9dNlnXdW84LKyTunFiVoPpHSAH5FO2F3fglSYb6EKD5fIprHgEkQJE6RYe6zgMDgZTIGtdy6
We6hs/yRMXtrItB4catxvBHYO9SF/TGl4Ip4j7uD46gPjIbOARu/89BsujwgtB032XRVJ77nZC/v
CaP8O2uMlAB0kDJFwOS3q8grK2w8KkkfIW2GI7W3W4bDyxximfO0OKupP629K2tGDrAheRNFf2rR
3ADEnkJib5Kc0nnOaJon+fq8LN1/Mgm8/TgkmPNIhI/U/5ZGhYjoRuIP7UGnqJlHDT3QGNQI3JT5
wnyiCdHO4yKMc4vyuyhieFeLCqEziRyBOYIdthhOYM+YLXNDOy1LiSjwJM1ij1KaqSKxKVnUM4QB
nrcsgy31y4IEMQeaOVZz/YLnGEa8Nl2igZYvM9JoyJBCGAoD2zZXduTg+eJxDRRplCQYzCGG4Xlp
iy6vsIxgjIeatv1/H12JanPNjBYV9TzDWFRHy5KO4ndURYSGzfAlSEmzpZkP2NQH1Oq+/LvPUArQ
VH6iv/qIyEG5JEW+qkTjvmqtpg4VqOyVU3ewc2OdKskMrM1yAfxzH4zT6UDVTgzlfBRlFnbHMKmm
bdPYP8PYSW6LsIDQxp++bl9VH4iTLLxp0wSFuelni4QvmWot91JFFbYitKY6On1TbRIjz7ddjl9/
0NMYYEVgHUToWcijCLCy3M7eRX2Bgs0PKZQGR9/YjTkdaYk80BR0NyJV0h0iBEBWcMBvLuTllebj
xAPsZsjPjN5xhaniVUsJ3sj9BvMXb+AdYkhwIem1hJi+QnoTv5uRM/AZocPPCbwcOEmFGQm9R7SJ
PeudsFnz5/JCJDqgr7DgkrUAhztMpgOQhrVJBBhVXgT0a4kZz4YLLWd3YEZnQzmYYSo2I0mIOGKl
CTeaw6kivDtecxjc8cS0WJC0A4d+8NmnMzJJvhQhftTEm7ENs/3k5/5rl3tb2rDlYfTGZOOKKtp/
le6gjSCpzi3/IpyKE9Z5E4WR7C/pLBtYFryQdLMJrbaYphiFq455CCBq03G9xbc663KAiAbkS5Hi
x2dIoKHDRkVNOf812VDrTItS7WoUWv9mxc1uhBI0u74Wa5XdYZSsaAV3+I7XvqMxjGxzyzs/yNUQ
x+WDs3xmiobZtdskJMSUVXQGUR6huWfpawLioqzOdu2EBj7om2it515ymOpAx7+VVlcj9XDjWfF4
Kst/FgHjwOacGrxjKhj/EjQK1gtfIrDLHjeBG6ABYRki8g3Jjww2xIG1u9JXJeXr6N8ABfpv/iDe
r8d6ZpctC1Z1tMaeoC5v4EuXzJzpaU/1yZrsQzMruZeFoPnuLEiF/uK1CKg8517X1W38b8kgtfaR
3BAE9w/6ipyykZ/nJQQNvvb9QWMLapwXiHLaKVB0LwSd1IugjXTEnHOIO0EkN0oMtEZ0qZbFBJu3
lgbq5CzraKnoKS3AGHigrI3gWpfik/61e2jJAHrgw9MeeKsPj7quUGfih7n20rGuIrLzY44G7bj0
o5NLaATh1awJ2ax9geg9gQA6JLZYuVPr06itMb7Br9hb/TDMMnr630vzYh5YiNofDxFpxzsHowiz
rbgITq21yrgyoQWg+Z0YbH+ybnn39cDYehiAv9oPGA2oYvh327NgfVl0epTDJxc1/dlMdUUKfWPf
xkplcOOLld/73oXv69emoz+mFe8w5PtjKOsLc4T4Qm7bv0s4f5lQCWEvTBQSYkcnIUzrD30xZVvu
dfM24PxjRc69sgNKlDar3yqtvNVWX716xK+ueuQLyHdJabdi19g2dOU0gL2nkmpolS5dPwh4HMux
dah06+++1pyHj/D8KoL0snwl+MnOIHd+F0bjbmRGzKHpdNZ7LXK+9AJr71nYZRg95PM8fxFXdnOC
ayx3hCyVvInj8HOobiN/RdXMtaD/ZNxjHD3JXgHzc2eP4MBXSc9xpjf7geHQW6GHp4Ig1JflK9JO
Z69Mg3mOTJPld9mhTLt3E5BD+qZ7q8ClQIp8C4k1jZITfmIkVArYXD+145Et9BAjHyfngeh50RLO
OuB33fkVqmGrj0djNboZWzP6oXD+HmQ2f7fcMJY7R5mQwlyiNwe9P5x9zplD5gXsNiPb8NRopB7a
yiWj0Qfy5gW01XuHoAI/8bb4epif0MlYycwOH1QBGFvH7mUweogsJUCotlDJJ9zsIZw/B7lKDk4G
1k2zK2utRfhPqBnIJePVKGP0+EbkPDUSVzwZhj+IlWMMFHcrA1fmfVloywZYkaJ36SfAk+fmvha8
1ppvYxS1m1s6Nz3q30QR5IdFXdZpf+Vmp72iKIlXLTkITyswvxceEqpBYQywGyzXeOT77eRPTAYr
zUrJpIP8pPt1tKDyrhPipm1c/ppS6Z7Lzope+1JFK1so4q1LMmAy8eHEmX0Q4zS8FpSzFEnzMTlL
gUzLbEic55ab8cw61P0PamlyHrXkBWB1AYUmJG6mssbvOtSY0vqNf8L9ofA+7ogqNw6plZ/s1pge
2Jr/saOuOFLJTGdN6uKuzy68PF84S5q4L9/zfHEeuHQcyiJg7BE7VnYaWrT/WqRvpIB3Q3pa+MzK
sLmUifdLnzrmoQQTSIbeTJUyRUeNitxsavdqMm+5dmAbUX2bZPXWbUUWKss0wX6JAzXsrJhpQUl4
KBV+015z/ylqvBdyVgsnFr2sarS4XUfF1gkTwL3/medq005WUFkrseX5rSGiAXuxxUh6h8k1RPFY
InkVpxpKN2rqSTuYgtTyP0N3P/ZtyHKqXwdGi+89Gb+wrYYbigv2vAuic3Ih2q7ZLluwkGtsNfpV
Cku7NnGukeDI/YDrcbgGw6Th38jCM7LsDFs7WczL78/I8R86DtO0eShZCIOTQY6/0PNevwQRWTtP
EQrgBXRfu43m0sgQwLTInvtmCRc5N14oY0tyFnvdvIuIL4k2r3QbIEHgZWjZ5tJwKRJzvX9lhm3s
tD64M34s964qA3Kg+rFZfyEMfFhTu2U0kMwDhRg0FGMEgnbA7Yo9iPMUj1jb7QfaiwfgHShdKYR2
ALszQOYcvPVsv9ct2MjEwpGSNH8p1YxilgQ/xmk34q1LRpyhGSNcGBlFStu1Y9oWI7Hj5zBrJktx
neX7PCZyDkeRf6H8cS9ybXom/e95WbwOZceUZzLTR5TzP6QPTLPNSpC+ZHMqCP3zN0Or1RW4kbHz
YHZuoIHUHrQgAZ2o6j5ySeclAH23aiYcBqrXHS6sbE+g9UTJG1LGGy017SPOmmNe0iNbtcE7wRNE
XnVEL7uem71DjuV+n5eoVulybRE6pBvli/FsJ3I8e3HXry0LXsk4a2PIE7ZOWUhqfdNmPwIR6rul
xgM8iciqtAmp8vc9OodhMKBaqqp4ohnX1maecVcDC/schaU2fqon21bWvwgKtF+VnuqHIaE7OmJ4
eR11Zlym9RcJFckxVuGptLpkD8f9E3OUm+wNjpa6wvVUk1d+SUfCJQweCWduOCxL7j4yeConXzdR
L2MLMja9Ry5yN9/RMim1k5kXL87SQS/A7e3TrNgNzah/kER7R9mSHUseqIdnB78adMw7fSa0+HzI
5uB1HE4a06acM3Hpq3sGNT06OW1M2pu5HCkIBRBk9RxRVYZrYcILDjnp0ijD3FiYC3a1lmUfeRsi
VIHyk7Pn3aNBHYes/ZA+U1ur9xGczoud2epU45qrTG7VoWFihEJRe08CmqGuWf/NxpWeijZ812xc
xOMsSaRyZfHMY0fm67kPQW4FptoHaYW+MdQkEQZdsS5SXB2LV0fNYsI8TP9xY/ksqT7OqvAuDtfr
tWlVt4WEi7CJjbvS7B0K239yYgkuaVc3ZwPXNG43+zsDb3SNathYBX6zvjXCMxhwDyFDW+6NCflj
GbsIz7E8HU14GtcGj05XS9cju0OtTVMFW5AayPlzoDwAPGRxln1pbYkj/R2WY+hs7SQP1xz4lN/T
ksRtG3sXYt8pmXVgmUjRpNltvsldpD6NjquhmpeirqigaEJD+Ggt9HGz6QEbccZgioKmix375NQl
o15DVwiOA6JxayaBtLqdE3UW0L1KADVeiiYvdZD9+b+Q85qnDEHDaXllUCAfx4V6M7ivqrWaHcNO
HdiXUBtmvjrdFhT3U+DCXrR+GQ0W1loLx2PpgjKMAZW9VqgCnNa6myBCViFMmt0i8VkWZqP12kkJ
t6XVBhFtJLQ3qZSJ4E/z1x4sjw02QPPa7fLJ6y6W83OxUXNjFVeFN+9kavadSgcdK0o/nuc2uoVu
Sr1jyexApXdI7c57hP3oHOkiN9wydqqqLWIF3PdA4hCz6qR2UU7p+blGXdmQbN46P4nyJl4iymsF
inp814lG28/wXrzfLF+vwl1nEdSgzwPccV6CIMVihiR0DfmjcrdWNuyryODn4CflmoyCBzwZZoQE
fQaqkZLtRFP+B32Cg9ExcgKLYjxo7omt6zq/mbLWKzUP7wK7Fy+17xz9KrrXWi9v+XyY6zEOPLvR
+YTmwZYpHNuf9Nu919A5/5LXWFUzHGmQ5mCOhr2XlfZ74MFeXeWVk140WX73PK9/DealTZ1TMsF1
idxzbXrJi+onG+8Lc8ic8uryZ4ldiRu2UUi0vNw+/1nI7XFXdYQcRwum/LosCtP+JU7qgVAE9y3q
tQhnYGo9bJ9HQsOH1w7I0pq5F6lohp/QQN2HGIF4YOraK8pBuiAhszpcKNclKmGx+7bQBqjls08N
UfsR/VHx2riKObTnDtsIFxbQvqph4m6PR4lGfPnhq1BIhsks6TROOz03fsVTgDmJQe25HGKgvLMl
jqgF/1IjZqBpgSP/tVMCYX6bFzz1dXkNMFVt+7olsld47UN21kV0jlgNEIgPX1dvnYSVS1fra84s
oJ4zECSOGUeNWXxi7MXpPR/hBJfE59J0+bAkgG/L3HI3JG3gUpq/xHHcnSZDemwcrXMozWR6WagA
hq1eMeBofdoC6LM/3HEyTn+WrvWNU57Oo0SvuGrI/9E8GP07uDKSZpX6wF0/ouDRvyPF7RG8+xlh
yWl4awww7pmqfjEK8s+oqBpmeX64Uwz/fowUi3ogvRN+y2zD40d/lhBp5H1u/W4QCoWFeVlcOfpH
LN3rIU6mAvklEgVk+SsdaP8tU6r+qOviEgf84rOkZMpuy2TrImp/9tSoXFLS8Ts9SMJ44Q5lHUp4
pw3ETOqtkltPtgud0H2ceIQlQ9sBuZkhmJlfMTskVLMhC8VODG0vZjNtplXaySBAHvlhJPO1kTKX
WVSDRhkwSxNjEV9td5MnfotSkHsAYQivFgrDHeRj5I6Gf3eIfeHCWWJA5PFuuTxN44bASjAdyiFs
bl6WV0b51rYRZoIguLJ/UjSMDlk6/BwHLouwdQp4FdJUiNbosS5fFcI0r8yQcDXF2sldfMrzghsf
FRMX+3Utws+vXJs56wbikRuhHNLi2DpZWle8qY7cP186H1nS3Ek14JNdlLfRTSKsX860SXSjejH3
S9M5SmRzK4v7kltBJ+rIBEQcXKumq1X0WB9LZpqL1NJbYD2C9oTNWKZhFkRAmZIPzN3JhpYP5DYX
gadQaXWgDiJxD/fxsgyifgoF1cYsQe56tS3RVvZo5PgljDjvJgvwQGB9C1qUtH4yadd/B2Ukp8bs
VCQX0/2G5huThhgQPYj1M3gnY6581e28utWJh70Mu2eg6/SyojA6qJbnsInQ+DttUZ+6GSITmjYt
ESKpDnla/O2m5BTbzXHsK7HvTcLmKPgSDiQvODSujZeZlj3iK37Th8Yeb9moOWBdrVspWo/QRbyr
eCxmjGleZ4fBLHNKXEJSVkwqf6oRtzR3ByRlc2cnlSa4KOZkfOBRfEWIwZAbIGEfNa87ZgZ33QXt
DJh8N7rd3a+rf75KWiYx6jgZ5n0RRCs7KcATyfzaNYO5GmlUrVLNmXCNwv7056XUdeva5p9Th/60
KHO0ehXWd5BL+aPxjPIMimAeKeSxA6mgwL9DHTqilwiG29C0EdcSfMWIFziH4HDFm9rDye63A92H
UXwrhsgcNyKJxzVXMHtT5ZOF6iMh0YGKL2WX0YQ/HHtR/9v9diLDPo/BpzHXAda8+LPxeQjqmQFS
RdtO6ytwY+wEl/+pG/ofFfEFnDn/Ezks+oavRmnrorvuyrEdMAKF9VWD+oILdXqD+sVnoHPsszaf
P8vCsKqj5UF9u/WTjjYxrfkLMMD8As38PZdK7q0KjkXpMLB5MTtHzQKl9iknMzmzTRecNwZJP0P1
BtjoXznnYm2YFAZEwIJIuWwjSt6mhO5kqv6GUjAAR+UXnHl5eMs7xHfdxGVWpS5y3Xya8yJi46fs
ir9+T+50yWeg0rIQRx1cvOBMqG9+/bM0rTltXGojgXRtkYbEPYWUH+PNyJHRXhp7DiX3A+NJYwDV
DU907kI0Glw0MthFyJE/Jap4lfMUbll4TrNL26Q3rinu3ZkHpAQsiftg76yM/AQ3tANyXWt1K8Ym
NGhWe5xyWX1chsODrX1Y3BNhihkvktv6TSFk9xeVs5cWNK2j8vPLP4DB3DhGVO/2jARrNFucXa0g
nSaIsw834vYRz6bUUtPsi5u6yFk9d0d3Ggwa2uqNzvgZw3fZQzdO9a86l9+P3PPQ3RNTkvgzlgNG
9+GdSEJzZ/cqO6czkwSdSoJ3qWiYnIaEvqrM30aD6x8Axf3rm+npKBwBUUF+xD1I0pW4Rk3SY0Dl
2o9JTBLb0URPqunj6Nvo6qwBo7lS4zWvtU/Ci4qT4UK1qLh5uRHhomy/1YkwE2UrvMagpII4v5Wa
YnaIGp27kdFHd7HvPAK4rIzeMxI0hJMDdlUVtLAaob9JJqhPxxk6aIcRDOV6i1EuvQot7+es7f5l
wqC96zT8H8v3BnQwX3I+GkFo/f/jVyxadBQ05ETPPkue/ma11GyQ5zFPzUszXeEzY7+0Mi6iolQ/
jNaRsHiYltZ438ksxLqsjBdhwB6KsUfewkZUez1P6quc3JfSDsQbpz49zSlhpJFyzZ+CKr9JqwnX
3ESinUY8FOQwmRPsIcdu3dRm/VT59GnrMlvRTUJqNw8n/SEhA5jZgaQ620LJzraTh+vddCBYi2DQ
CHPCILrIGq0q5WLrk35YWfzOEiXORkTCQIIm0/E85gvot7mX5JB/+uBbbw5Eq1CWrv6Uf2CLsO6k
GNRUgHGu4oBfZ2jJqDqADgWzIwxCyq4ua3cz6Z264Vi34Lnb/npKBoiLSy1UK0xrOem8WzEDDu08
2zUx7jaLvuBamnm9jf6PsPNYkhtZs/S7zB5m0GIxmwiEVqnIZHIDK5JFaK396ftzz5rL23fMujdu
ySyyyIwIAO7/Oec7Mq+nlqIJuqurRz9hT1mHdkizu1PIwCo1MELEgC0dIEUBwf9ntRSZc8qmcbnA
vgImxq1qunl+vMHhjAka1fHCWdK/1GzNdplJ9jJbsP61c4//T36lFl9SqIQ1i9CQZnpLLgGfEzre
cw9jWlUciJfzzHUwoZ8+vzlZy+dmSG2D0rhYLpMcV0lVfTUSMmKQmD6/QvBJdhpvv+sR9cmk4Pkn
gSGCHmxy5hXiq18hZasfQ+/H7TrRBKUQcSSw4o2P8+ConlyFX7RA+SOCofmS8aZYl6GK5rta7GbS
TzgIXtKg6rarEdvIb3N8VYu+MPyecj44UqnDLxJfaEeJL7ZcOr8bz7l5jKVoHMS9fvY9kEUbD+tI
yPyI/NsEZH8Z6E5JsXiFtJAzLDWnFdcEXk238TOwDB03Nu58pI8AMxGgYRB3ylovDNYluXhyAU1G
cr/XehrHovTNGqBXUj0ueHnllzh5DCkom1sXf9u2kOdyLNgmxDKE57rzX1NXN0OQWXgY/vUf1Vfe
4JbA0OU2NqEGmj81YNEhyLkQ2rgEff7Ih244MPFgzDUvdnFhoult7DkqQ4uEwNmRy1znsLlaRtJ2
g1tiaJYbH0hxUnB4KhsYG3QJOJy4BfNqJbAdWoKwLvOzL8gO3tbFUvSqdbEZig7tX3jBuPuU/cuI
okhOl9IIkFj2X9iRur1JtJmfn8UYU+J9UwzQvUp+ZuDPI0LI2KGpJu4JELQ1yh2KtQslmVBUiZlK
LPn7PKWckmWGuGJD7GTAAQaVLc7i5PL5UF/S5GmVYXG1FARqrtRstdcW3tmhXtNnccDeR2RMa0Zx
qbNCQKuKnz2aJA8qzehJspT6SiUctdnNj4SWjghF7tkHYfy52ESWiUxFeAH4US1L/2fBmwBMVxhv
MmT4+XxTDzn1uNNEtyVa754NL4WmknX9ueZqVb9KJVJBxCYF42wAczlZUU6eSoZSXJxFTtPOR+XO
1h1XXl0a/aoAN46TZjp7g3IKiIfV/AQKYGJKPqyPOHhgFGu3JvSanW1kyXVyRmY0DrysM0SPzX8Y
ItrV4iOCsBX+0UnbGmhokLjfJ6CHp8BZ3xM1leiYO+5JG9sHEx7yrnXBQ8+eZT3RR2w/QQJOkFBq
Jpoe9GgUwNOANYGZuyH2DW+5LdNO9WLVn8skI094AZoLH1juoOxlQ/jG61UtXSfEcRm6O/etjJnW
wCOw9i5lnaKZMJ0J1S/ndtR2OifvjW+Tg7ROucFDoqYAELd3W9CugRNMgj8bKoOb4YI7lCsF0NLZ
zEBqxQCXsJezwrX9wX5esxycMPOcM9RkMWToqTYSOa3s45c+7SUkbb7FfrrAwVqbvVgxOLZBm+8z
pOC3ye5c9klJeZ4cBv6Y6C1qNbk6C44p9K/Kq5V79Rj6gm3Lnxm/+krvMJSJlUzRR1m4SGFWvlx4
uC2XWbqWXKcyToSjiV/oBc/9/pEBO8BmURLzJ4z43BMQOVB3sqCktZIdBV6ogyNIWob4Ga/XUf0q
9qznJW4sZNvMvo1SY04aq79AKAxVDK22139SaVlVPbjbDnikre9x/BKnDWDmgHngMW8xLnhwy8Iu
983D1E+kj/0z3nv3pc2YBxZF/ZNHdhu2TfY9r3nhw7pFA7N8bq5s5MaXtsaUsb7CDJhu9AUsr/VE
5UPFyOioj8xONQN7G1H+9skwvAGlRfTQq6LyRrtUqIQOJXlQHzRfgoygBKkXM41qcJP4ZlbvK83D
BTNBI4yGLRbWmdIeY64P4ArtE/CnUy1n+kIe7eUhhg6fWN8G1M5kZQR6XJKtC/nUjbyY3sA1bffK
wzPYyXr1u13sceISZktvXW8O936ABwV7UNtX42pc8cEkx/Wd+oJh53HofQRyMZjUEdp2sl3vRU88
L7P3qpNVBD5UnSZN9lSni8cc9R34RMQ3yMHJgwkNSwOKrDFL+rCC/lHLM1EHD5uHG4gIj0fUPUDY
DUXZf2kczeD/PdIRJoplW0MBLdyGED0E413T2OKa2oNzMcz3OUcLpt3C/nQZKL/B0o+/kzRtT5ru
Gjh2BWDAAZ4zTEj3ls8YczxjP6nWlnx461evegmSFNBnopPN6Idznxnw49kLAuzzU9QszfnUVpTA
MtWUdFcuuWFUALiH8k6naHVqW1Vy6uc0TC4vUcB2uQyWNVJ8xCxduPBAGsSrqLLZoPOr1ui9U6UF
RGEMmrTuHLCNh6OhaOrZl3rq7A+89N5m5rR4x9c6HIcJe2xaFBM6IyVTY/oBHP1NGDKHjg/6iQ4Y
ivpq7D6rjEvzcdMI2WB6TlqC09lq/sT7qR+aNq7h0wn9EXR2DQmx77dq0oTtL/2cORVO3GxSz/H3
8dIdssQuzkIEKY4Yl5uTTZ4V7LNExCkzl6c7FU498abLH169II30dFYAhc7reuqFDy/IzqG11aZB
6F1x58CVtpcxb/a5Nzw+N24ALLI9XBSm016MRQlNDmusRJOqxR5XDtzxUiFote2Ryi93j/TwDH5j
oQwZLDN7veaEnfB7gm7+YJDb7ti56UfDZqzV5YJ9IoQTY7ugvG+VzhfXLU6b1j8Yg/Y7TXGvq/oM
Z028cCr1JXSg6sauMb5HbEcUya6QEzj1VSnHcK0H4rJBE+W0Oh0VpMJMAm0zRzOQJLk74uLYt+lc
XNTBRR1hkD6dU2fmz8XsMYlMKEsWlk+dc6IxIM51jpxMm6oN8ABq3gdklDUdMAYtE40niePhijcY
SPfxcwlb4clz2fgzZ/XYUSbOORHCOTPI9aQ1DeiYiMg0w1qxSmd949528UGgbDkv+69rYmfPWj+H
QAz815jxAdlHjw5MmZ9WYCS1pN5HGqcoe/n0DgfYP0K5nlFA+TDe3fJU13KQn9sfrU+qQAn3MSd8
6hj6YhO7GeDbLtmNmkh3KWC6r43rfjhFL3aZZ/Bz0AT+SRNDufKvUk2yOqxivS8wszE9Pi7s1117
0h5qsZs+2ARdm+1Jb3rhbNl8xG1ofnAXsdbPJlQMNLeb+qrOW5h/s7PVNYOnifDEiegT9LdRr2aG
6T2ZaHh8h9GBRtsjc+lD2Tx0PXgaspqQJ8Ly53OzayoCsrEQe9f2zZ3uEcEKmKw9fZ3nCI9OPTfn
RYEnG6v7kJLHXcyGcZ+GKQibeeNAJ9t6cgBJDrvnvop5VeGZ1OIvIw0yC4KvNia/6CBz95/P+8Qt
z/9z44IqvKvZFBKZ+fV//88nPdsxbeIfjmlwZPiPdr/Mwu87r0awWysOxGkVFw9S+m8l3TQjsWas
fQqGqMRSWjXwn+Av4dDin9lOO7vAbH9RzYOJTC8GnnbJi4kZ5L4YMDNn2+Uz7OKYD7iF3/revK+j
7+AGq5rzOBLAK0CqB7OxVQGxtSMlhjqCaORBhMaIWV/UogFhD726S7aq/EL0pQFrmRuqcZ+riNpG
WdKBOkRDGU8yAHQ8NHu2LYhRqxZWNegCq9a/9VJOFGCDzh7sycMicP0Xnfek26fB1fQzVGeSlkuq
If9zizTn9i+TUy8TNde9tuRvz7xVw1bUdJvZfrGr9Kk8qQvCMF7/53fF+e9dXbwreLs8i9O9bTi2
x/vz35nmwp9szQQSvbMazOqFN+1w/A9o7SxVOzv7OEIRBcjwz/cMyKBcOnN0Vr8l6JPxIf9UUQCq
K/M43Q695rwVQw/PdFqK/SR/OXCbOWaTZnz+V8ub/WtcFvFGlxEve9X0G2z7l9RCfw2VsziOMpw2
+JWgo8tvqiIT9U0s8//6JtG0jemAZrSijguOszam7KZ/Vrr8n++pm+sgC4rU96xu6kieI92r3/zn
96nvqd+svpfobvO/lALbsvX7368CempM17YsNDQdp7HxHwz5OBpweHdtcWgYk8xs6I8ecIbtSAp1
XJv+qbD1X1XcvQ1uN0HAjKGmCiwkYeIXsDzb9kIWaj33Nam+cXK5w09YwQpdUtDZZya5vZ0XHAUD
k4W9w318M9gVEJmEjfw0bVwqKKyZBD60T5gF3N0Z0xPSShd64XzSKWjETO7jqTjn2bGWG+k80MeN
nrgwTyEPnhdvIfbGCQSBr98FOsCAAOro/3KzMLlv/X8vlBMYlsEQNzDok1Nlof/Wz2Kb6cg22ooP
GlzjQy5/arX4LWePxNHindrvZMuCrwiuWOITnbZINKkUmx69p/08v8hvJFYMhsI3qUSJzA5KWIov
Me3zEFOVeDJwVoFehvU56njZvaK9uSu566pMfgp5o+gwc5xmf/lngMUL97cQ7K3+YNZmxjmbzmWO
2nP6Xjo4VK4jylNlFz8Z2a8vpk41r08o88plkQB9mF4CPgmwPG3tJSFEA3RTjRZijV6E1qzPaitV
Sf3XSksYN4kO4KnL8Z2D3DJxOSybplGuHutbXdqcVvsRRupIsSokIFByoECCUF+Zu83RsNzpSmRS
BdNnRQfET+RTfbG+p3FSPLrRA6wKlXTHZory9bpuIZOhB+cwyBUSUY8rUvpEyja6vKmx869OqWtu
1Y4VBpC38+d04l9qirMhlxhYABA5hxspLSvV0Z/r8dAFYDPcUrjnzAUpE+fuGJLebUDf7Sahe6SU
CSkamms/DN/I7xN7Pj5j04PZTIq1vTCP/KXTQ5DKPPm68VsQZD1wOWg4u9P1YbIFUTGRFNAOcC99
OZQtYzymrvOhIbeGHp3SeVxiyWsc7iFBCQ64lbw1r0q1PdivfGO5gJtHUQAVHPXgBCX6gGMxvgxD
EtJM2d8tacpPc+PgQ7o5LG207EU1dTcj6HamYaz31mvLQ5X8qDTa7Z3a6R9QWrJNxMTl0Sc3yoi2
VtaPfwN7/GlVTbrh2oMs7KTjA4ITyji22N42APZaRvsUuRGxLut9pcL54MvxKqwxJrWN0QbbKTf/
qut6AH6DoaBpAQA3OW0eY4dCa9m1fq6bwXmJa6Hk9Aj4pHZLeL+wzrf1A4LbwwGefXKtXruOsmc+
C+aCOQingmTB75+VM80oM/127Yx3fh16htXkEJCLIk5ys16Jw2x0MNxypIo+TlEBnfE0xMP8OibS
uBF5X7FJ7Fuviq/MqwQcfC6AgPuSarLQAnsN2UoaoS7R7V0fjYexqX+JklGr//9oRvnvzx0O5Eeo
28lKv0a1dPj9UpQ7VCOffMkFq8ByXJf+3Emsl1qUu4Sw/kcgbHfvLkV2bS1A3p3pbiKZFLQeBu/N
08zTj/6nr10b/UZVfnI7VyDLNAxtXF6GZEnf3IBQslb55tYZKNDz+dE3PB5LQOLFRy5tQCW+qYMw
gvYnE7B5q5hTg0vPSUoUdYd3s6aqBWg2LvBsg0xp313mG3uqtjQsjSjqvdVe1QZDLZ47Laca2Qdi
WHT+s7RQWJK6Xo9qQFh4+XQw8E6b0p5BkwvJuoy5vOZ+SODfyHRjKMz2AZdiCeO0Ww8Gc+VtRDJh
S3Ah2U9yFh6N4Ki9ROaAnZ4+HrNMwfXbBILOyfxrzmvzxZ7e6glfNvw182YkxqtNt9EGa1fLp4fw
IsRMeuJnSmIGW797dTS9TAaQHxyLNx72LDUxvrm0BvosMpueEO330FGD9GdpE+NLrVvr3p0M8oP/
WnDHW1AS/YrUV9TQ0O37H5lO/v0Y2FoQ+iZcFGJoNNnk3WwddcRogRaMV3/xCwzeYG6/Zkk/7k1M
d2e1CIeHwZxxXFoa4tiptCKlvpdwENfRvnsy2R23FY76IODkLydBR5hNKjUEXlDVpLEWgrr1iu8w
9R9rax2JlLTXuq+DTc8o4ji6kf8i6AVYZeFwVWYX7kqM5aU1Bm3eukj8YQX099SDSeGsZk3nUX7V
+viriPkfdTwl3IJBhxPrvydZ8l7awXiYJPfJlkiDEbGWY6v5MY/BV7uESNUkTLExbJbXjOnsAZqJ
/jamzbOVrTtn1X4kq97uovWNrvvxENP0hc8gvTjOap1M7t+U0TpnTZLu6Uuf+ZxfAoM2hixpbIY2
IgoNQn1QlZYh5UFX1BsKNVLGxiLdd7KHx/AMajKw3LikGAuo1E23Xj3uEaBU+9sfllqh21h3jOog
kkMTzW9dahPm6XmsT7rWnfzONK5UqeC3zIk9VbPxje7qnyuCHwkCapm0yspw8TMw0wr/5ufluo2G
GShFZw+XugZbSC1ntKs02csOXlQIWbjMjZe+tA6ia+U9hi4bntxxxDDgHouUxtkEVPM+RdR6AhxN
hABjWgjxcUa9pBFba1PnebSJ2rq2cbFbCP6DQRo6rj7wzq35lvaVr0pQ7+w52yt93Rnb9ybBLiTy
qrsOvFghM9l/lCpzSLkJo6829YNyY+Mjro3vbUVpALrFdSiZQwa5OBCKDik2SE7qgL00A7jwmAtW
j4OnSDAuBbQF/I4WYJzFJWmlmZsIrVxbdb9Ry5QPXyMraKKwrt9U7FDzXG9f18ZPDGveyS37A8no
9dFWpXVNC5ttvJGD0JtJYPgpIIM1WgAjzlSEtDDqtuSLl9BDldiiG7pn9lRp6GhucZh7c4Vc4hQX
G9B9QPXhY05tqPYIjPtYQqFmQ07OdfIYQw+NLTOt7BPy2MimrTgrTo70cwqsD9tZPqIVhpqx4IJa
7L+nFQ53FTMrPJNNKfdy9liDfxDcTrZT3HZAp+viFKFxOXFfPq0rGT3dhOU2i+JHOxBbVIiugIE6
xaVsrtbEefJn71c/oNS15vo90K17Rn4bus90praEC2HKn8CPR8dqoo7ULMSeSVZzrBEKthmA8ee6
pHA4H6pHuYjlJEwzvixySTiem7qoriqSrbf+CzXxxsGgN/JELDD8gxftp/Yn4GxSzB4piy6HPr7I
UsKRjhGOSNHG06jrNmVxYg3YYV/P/nfXzZdrJMdPrVlhSjBCj9RtMBg3Rn3dXRAuCOuCWIHyfJfw
+o7IHpJvf7ADeCnNmGcwILFyjxX7ys+W3QW8iDo5+wVgsDyrN0r6sfT0V8eweB8PmAvGllBl52SU
ITrO8zSyNXJgce8xASdbTSO96Is6vvr6eihpLXjXLA+reVrnX/qk+gXKk+4kulC6yovIFPXVjpge
0oj0EDUuwVJcZe8lY+SNP8ZnzVnnk4kTgpwFYAC27V7oLpb+vEaGFjJtP6R9ImFm1H5tfPIbpTeU
z1oBS6mMFwxXtGYrnBdeDRCSpkl/upniwJ/1u61/kM9ALzFrByPhPYM8IT3OdCbLRMgCEFegQmmT
BbUeTXnbRAZSJ2rBMWfcs3fAo9JFmE5M75CJeocGJlAYkh2B5F408U8Nd9O2Y2fODgmLUe4CWrdb
nSQR7ShF5jtfUyN6Scro1EtlOq2E6BCkrVtQxfkxiKtvWI8t+twxzDaWeAWcQj1AljjbBZWraBnf
95JxVLnWfg04rCiaoV77uqQZCQARZQ4Ah8+NDVUarICzb6S8gbYJ677S/rLAAOEJXY+6mzvX0u2e
nNIxj7ocu85Y0M8e2UTbNKZls2jfLK7YfdA5P1Txoz5guExBg2qydiWXVQsYf2NOHX224WBYAP7q
ngVDuOuQlRm2SArflnZxDtOqHwJn8W9ZbUHKZTyzw9auyv16cC/0FEOMowMqLGjhGafqN5S4HITu
c+JN6be+Hc/oiulOy+3pOPbasq1KAZJlcXUeaVW6d1YzrL3RYLKA7dLpx13UGMahHMsLdzDvZtft
3+gwHFnwZWzLjoBMOdm/s8qyr+2UM80wp1fi3MzrGMrv2rmxvvjY1lZOh1e7DPRdZo0/00WLtwZ0
Op5W4ETNmuEqcbp9X+v1LXZ4YJoaVJo0DujoHgs2NzF5gAWGawCzCp9gui0ZAFyqdc5CqxirqwVe
H88oHAm1kFMMx8SwuQjQgYucjqWVxh8QRqShprHfkFcUEILqh+XixYocOhuRHg8Dss4LyPz9ZHXj
vsXbs9P8vt2NDX9RIIx1W4IzQsIvp2sjMcGZhaFdj+ITLVMpxI8vBJshmjFY5y8D2S5AlhnZJI6d
XulnZsfiTK1YMf1l4bg8zi7EtrZeslccb9PfSJx0d1DfdCTlQq2TpBc4wfJlwg38Ws4MJ4j3lZXz
LbHfiE8+QSoJlQ2ENkSSTVaGPQWxcqqavxyMIpi2U3HTmBiH9uRDZI8mcTG9ETt8bL2lEGluVDSt
MIXy6TiU7ohWHhU75rx4cchxlO70Sqt2Dysr0WFhjz86yDdbv4NpMadJ8Zq1BMj0tZq2W8TH7DbK
Je/pFMyyvic0oMcbHl7asQgmaE1L6/zIhM2/Cy3jOvXmeFDTd2+CTO5qUFNtmTAZZLFJQuP3PvIF
hle9Frtc2M59ks0B3sLoJqASbM/5Iewat6cXmzuu/Jgo+Y5CuozYvP+wvI92MhM+T2BWHZm3IqdC
riQmdDnIJSaad7B05wfKPzLGQkJZTHm/jdc0p3ecnkaMNia6Sh7nPKXQOHIcAaFP5AC4aYk2lTnV
We8p9XLKtn21vfSnSUXgsZwm6+qM05dco2SJf+PAHwoCxHr3x1wH5nMaV/uuwPSsQ+Z9jghoUO37
5DhBtp8tNG3doXODO3T9ZonYD9PGfNEk3SsbKIrrB/tGVse4DEnmyXq7w5gwRiqlwsXe/SsvcLDv
pX6N/pKFYhDL9jM57Mn4cILhcCnaIRz5A1fmHN2VTi6bIGRYGy23R/NIBTjkU7/srxO+SxmaVQsN
Leu+TWIcV9J4qZbYooUstrZ8hLVpQGgT5vwUD+Sw1d6Dp1WMQooZTrQluGmWBoWEpycVHn5wBoaP
jz2tm1vr43OZvDTYMVaiXijNzehUyiIFec4AGcC22LW7vxZ3kGBIzaBpGE7EWZdHE/VVETzxAzZP
WlWSBydxEWv5vK3YGKBrk1Es2dBviO9Y+9HEykCfHlNbP8UKWBXPOmUCRw53IBo6qu+gM/xq5Sxa
7TQ0iSluhbjYdtKex1K/OMAYHsUY0F8QmG/CI7smVXOlnxs25WhZY4GrkOb6KSWKr1n+m+7juW1x
HIWTSzWSl2f6CY44hlwi3MKVuXMv/8i95ntSL/m1trr03fbT89/41Id747ccFjqo4L7NRsvS0r0o
I+AUTv+unimVBoSZnZX/YqOfCr+/AP3Mz7ZhNC84vzyyqvReVpepy4eb730lheOckk50JZfj8kQR
N3UWBWEwHnDR2TCnajsbZOH+kGHNOh+wQbpPie1wOHTE/On5yDOsd5qsUFObTqCbqI/qOG9n0WaU
mn+U2csJ+OVDHdCGuvnIRQJTs1vGA91St4GNRSntaro8ffqUJK/QORVzzxlBbq49kYrcmCY2rPEX
hazucjyTE3hsWswow5l7TgiMpapdR6Hx3hhz/6muKbp0qTsNcXIUIQYwRmUB/IOUB0IkGzkdwx3h
XnPEOADp7HdCzhOBvAX8eP1yCvwvNIQiWxWoIGozAMUS003X3EZ8UIQs/JqBcaeHZhBjXibtQL6v
r5x01+CYpjyRj39qudIhAw1wsuzuFmmM04Zm5sUelicfsuUu4R/Gu/U9nZcfrTGsHAqhCDBQ/mvo
KSLiI5xRPsif7V1Tvy8+OcjYz7VdMvREEAFGN9ryzU3LU5Ms3in9zdAmujhgTYGIghMFNvYzC+ga
8n0GW+Os8wPBdMGJIm5eMP1srfGUSHNQZbgbCAjNOcutYh/bv4FDdNelript15Za8jzo+Y9u5iY6
80TaCM+I7w75pxbGVu676cUWGfc2a6IhYX1UFnI5kSgDrlG1cq11EEp0J3nuKxlVRC/f50V+ciON
ehXIum1DtfFQTnU4uLxsLfWVXSW6Ayf/KRRadh5Xh57OdPnBP8XcczbdBfZCVcyc9De9q316rcsD
Ras1VLOBLLg+UN+RDvYmObnyerX1oD9Q98EWSw1jmQ6ec5hoOLR6KjIvWcuUIs1X8Nw6XJGsf/hQ
49gdjcV1Yc9z1TvGEmlUphyF+bNzAmBxthFfOW1Pl6q2OdIdVdrF5jh8YvMstq0D6I8EyrTzPy2b
qHk3ENRfnD5eb5Y5f4uChClNK8ydL0uA63F81cyhOJpiTE9tHF3UIYjy6l9BPWsno9P1EGmIcnf6
zYs11z4SnHKQ93mlbAykOv87keC7S3vmZf1AiK3yG4GDt/cPFJg9tVRaHtocWy0Ity+9yWyE0Ovv
1df6d6ce35moMgxxHLEXcrQYWeJR4605mTl7AUsyjsmjiXNQG8S6EywOKMfBIcVicVdLxTsogKBQ
rlFuk6y1Hkuvm1CFIHcVOsL7bKx/gwLKzlrRWnfO5VsCVPUN2o+xqxcutRKPxSZu5onRN1sKvdX3
67SmT7NGdChAPN92ibTgu+AqkWrWa27GN1/TlyMc8/paJLa1m1cbG68kZnWYJQ6+HnzNrWG+aaI6
piY7K3pyhiMW0xIMhZG/lKXNQTFOaPbRiYIXBI32TFpdTtIvXg/TTbNWqjKWznk9UoT4EkdkSnn5
aa0qmXCvUKaJBtES6gIFiNMMSxVfVeZl8cb5ruqZMQScQCQYeAon/cBBAe3B5I3Op/KNZCSGB9Kk
WYbq5CWNDG5jFGmN5kQD9BswvHjX7RmnJTgcpbmxukdBiU2vKpunwq1vPrU90nlFS6vpgcHSDSuM
cpMTXp3Nz7FffvHhBuwrwRu7SAdsN4x/KYMedrFDpCPMyG4i2PIULmlgnRl5DGcTg+k2yIBHyPzD
zjeDN31K7EMKzIMsDdkG3MkEtyIyhjVUePrW8beeFWsZKY2JCy1iB33lBOJge1qh0eLUq7deYNv2
NtY8TLUuHA5M2zyxZkxGasE41B1zyDB/xjHqK93taKqKiAJ0Hu2SMyLWsegEhZDZSxHozreVT07G
8TKc5n9se3DHaQMv0Ttx3sI49X2EBzqRdDpFzoHtnEbCKNu5ZhsbDKDL1NJmtLY2Ex5tZf8wg4Ja
nthDWtYz9uidlhOX6uZ9sZzVJMMRxnIkzz9siJEvUI8mDrluRRgDlUbhV/GM05TRZ4e1QoLixnpb
0rJ/MJV0DrZtPBGYBKPs+/fGWoK756ca7+iH7kOBdhghkVqw7ZujmT+0nDxPVZYRVC7NfqWFbVvB
wQ5xpxDJaCXHUx5sc3nEnZbozZr01dnahd/sV32O7wFtDPuqAsQ9xq94stlYOdpz7uBAKmPxVQIX
D1ac84NIP2WWfSGZAdQj0PJrz/5/H6xRdfWjGWaFPT3nGTTPqeTSEEEOzSRn91+U9fdGxoBsuZ9Q
Xy3TRVcuDimRAElbuLeTrgLReerZkTzomC2giYr2QtHP9MpQnle5QqbDMTVTh0ux9xKlWPJHIpB9
ATLBGsz5OnPtnZvM2zn4hCc70A+jZ0Yd9aCRhzKnf+vWpLwM/1oEUViu4aIhrJYTIftM1loVThFt
1QIGdtZXyrisJzpq3ZcuKzY9FlBh1d3d76P2rr4aDGcz1oTIAzCVLV41O9ngGXH2kWs3AE6W3Nt1
AQNwG/oXJ/moP9DIE3FRIaD8K/kpSNnTdFs+BdCSjyY9b4tpA7EBMj+eaouKTt9w8VutzObSZM4P
Szq/zaQkz2rpZ4pRcnv5WsFz2ccyhKGWxGVu2xYFNh75vUD2A2RsTZMsY64tbxzq7mFIk3TglHe/
YqaM9cTBJmbH2d6OKCYgzM9BgA3eVjnIlZd8BWPFiZbsMrF6B2PM5GOSsl814Iu8wvrICHEs8zDn
OE4LUJSlRxVnbeXgHucedchWXoegjf/JLQ9D4R/Yot7ZcNr87Ulb3pJi+Ksr5p5sVutAIq6C+xpg
Gxyd+TzolsMHmsQVpp5kywdh3ioaZ2zXxt6dwamoX458ArteTOeq8empVUefaQuMwDnnxtWe8vKc
NpFlYyNCax1SDDCm3Pb9WYwlB920FlB20KgW+ZpPKkRqEMqcHdM7aLa3jrzpTN7tgF2kUxznYEhe
bJIziHjC53g3/GVTRXFYeopR4TJ6IfIKoELJD2BEVd678YO3emfQkP3IqqF9QTz/XfW5feh4jpwR
DHZ1PJDWWvhpC4p+wiwoKig4g0+nDIeckEDLeg56iIJjO1N8kGqICKrLqDNSAvgF8bY8WcKFieaO
p9d0NpK+OKi0TULwn812flrYETFlQDGuU50mjCk4L0o4KzKNS9Doabry02stF3dsdi7Ay5Mj/c2x
JFyNBm3AbO+JNTFr1jMb+5sFuCmRSdMoxr5Y0xLZYAHqKUW4MaXe6tk4Xz6DdKVlMAHPea7KthMO
+fzd/XhadIzVY+UHJC/tjuK8RTx5c2pdUlN/9H7qh1BeadvTYU130somQIeEeIr9rUJKKZIKdeQo
KQXWrcQsHZ9eIq+5wOnUTos5T+VRyjjqRDrK2wOHW57bCf8b5n3zWS1Z6c5nV8wvLTSsfxPB2DgG
W5JzmJ3k/kKTxsjMYjJn1Mm3uewGKkBMZ4tZRpB41uz7FJTLPsIVv2sceG8gIVFT+OTt44bMVi+p
4lgtEJHlUpjeFNqkZ7jsm4Mn94SiAsTvWszqNo01fyWbHO0BjZ5do4iffLmA84NREgv9WAlGeAUx
4ZCyIf+R5W6/RdsmxLpY3mMEemx5jAugzCe7dMD5oFLhPiReVE+VEo+9+ZC764trVvY1K4WDQ2ZK
Nt5CxrXUzJeYE9klyGcWb/HQhN9VI4oK7DpwuylEbYOdg9/3yNlhk3hxdqWjyzoUifW6guGfNqt8
g2e5RAseJJAV5Y4CCybGKGYqvGTIKUs3mzNyEVR8TALnXGTaKSqgQUt08ITw8OjbKEBR96p9ZXEt
on5UL3gik2NVzhXeHfd9MrtnoP8dVQ5XE73sogL4FN2DGRkp//Tr6Fuq+cZetPhFvZjwPonOyIeD
ClHQkVqqWgybf2tV+8grAputKVOlijOTWlhIPh8pnUnVStMSjuQO6g+7NW7pWJ5SIoGziIxDZMxP
Ckv3p23b9tdfhVRXGJiNcPGgjzsxl4FaMMxw/1pmAswjT4od0gIBo4LG+NzDmk/0hMJozbLId1jB
ZUbNvFiUcaFh71Q59R9PaOxnjNgikW4jlU9gj+WGUc0cN+EC4QHuCmgQdvEN1hKKjINliDOQtKMO
QMYj3Gd51H2PeDbsGxnTg7c0M5Spj0tv0YzHXYPpmE8wlD4VbSzcnWniNvXaZrjFpJMoMaFI2J1s
Gjx8bjUAfJgCev5/MXZeS45jWZb9lbJ8Rw20aOvqB2o6pWv3eIGF8ILWF/LrZ10wOkN0T+a8wAjS
nRFOQpx7zt5rk2BJV/mZYE1nk5XASZZmi19BgHXKCaBMw68pMhYIJZF97otIv6n+wgrpX9Lg7a56
I9hp0g+iKNvIiB5SZ+ouvWnRkOr1Z50l5bGzOTAKXw8uHLbPwq/e6sDUHmxLzwELqTaEZpACAm3E
0g0iY2tN+bdx5GjtCCRGsF4huR4raXmrg62mcG2Y/eVpqxJWqHKWzoVIFAbDMQhd/OW9bq4mr8UB
z2h6PZWYtiaobiiZnRIffTcAjFJz2kNmUU8734k2pYkHYt7Y8hpl1fmL1qJwyJpQ/pEZPzZFzZop
nHds4Pzs/Sjcz3t8SfexCZXN8EFIRroE7tEpERPOEJFy0qdKW141pfUvLslYiDlRntMuL0moXFJA
DbR1ce7oMX0B2byFGpvtCBy9n4E8Qh8R0anF2oHwca5a9MRBGcNgB8Zed+QAAJ0MYdYwuZhkPWGi
mjg4lXEI6P/vZlKQITu6gzYc/lp8aXq/adxsiAe0Zi0PgJmreb+LL2Ohgqq2WHOoJBAtYIGuOqk/
mzeZ1X1/NO9SP43k8t1xvSCLULbh541d6IJzrbuPhWzENmF5sTrT3NGx4LKlRnidaHZz5SvlGCtP
4XGbJZ8zagoG0uQzxKhFqgzKeQPmJ8hRRGVKX0OW4i7EhK49jSrqK49EjvW89GmkAeQYa0r8LigG
OuWuaeIDQxjrCc4z7lv6t3wvHp0p7rxi7ukqjr/8609OV3+XB9qqoamW/PB0m8vU72pik4WTbsVZ
tzXRo6KdG8+23JSsgs6TzbmArUDdzC8UjvPuNdRBtuI0d/NGaIm4PZp3zT9fSN2JhTvN15WG1fuW
K46qFEsF6SzzU+afeeM/dudHqKis1VBkzXLenTeTfJMm3qnMfO8s8lLsZRQM0WHepCaDASCv3Cuk
J36QgOYfmx/PaZdGxz46v6TFKcYADU2FoTYPaD+VCyQLZ6VJ6su8G8GgdBBDp3eZAaJxfm7eeCJz
94NWfoK+s7BjGsFpo6DtZPykHdsGmQcNGZwPpBVUa8WLAvrlR78BimDVmIcMnI8VkuTT/FQMi/s0
b+oaEriTaK+/PR/++RO6RsghJE+ECn8+N//q/BtTXFMg0Rpdz0jiEOX4nemlqMtatPWDlGDPz82v
/tjFjoVte96/Pfzt9Xl33mQTpOP50e19qr7Yp2q6ZIETn1wyQOWyvZ5WKn6AJZMzJkByM+p0Vlbz
w0CXspeUoXAnf+fHz+iST/5jF1fmvrPoFwa1TKuRfISW2c0RsBfDSl8FECp3HUS9DTVdiqzOx0qb
FtNwpMkwHDVk8Et4dqSsyOd+vPBjN5YvhJbewYzU07tYccOzntZnvci5m9ThJUftwk0rpWrTBAsu
y+xk+1utbtmkgaxjlGjaEZ8Z7SfJ5r5llspH8y5VcQ640CV1z/6GlLm6jnSCEOixLMo9qAGoYhtk
lGMM/kRuRpFSY/si3ACqPICUN3cBAIzDPL2xPKpRSSg0w5W/s88VMrm1H8TGKiX/8JrJnAZSIiHM
SBn3/BxNnu7y19cL+3fZta15ZLJbjqU51KaWo/8qc9fgN2lWxqpES+trBrjp38plAiz4SOUW3Ibf
WJt9lrKc9HIUPm9gcwKOzLCbk32k+ytC5b6/UnYVhigyEuMNQ16aNYmd71ipMXIfVe3aN6V2Bck/
XVT9cd7R8eef+iJca7JrO28aOZoJZA/2/7nb4xxeRAYneJU8Da6dfoQGajec+VJZxvgwFJ59JqDr
+6YMkbAKWIDzUzDPvz9voNeincmwIivtiy2JfbO1jL6HjvmDblJAsWwdUqgsWWEhZpjkgs+rUh5y
Ux7+Rt9t/C/fh2mivHEd03ARwv/2fYymiBk7WNY2ooo6Z66r3wc9xsEEjkqKmOR+fioEDnTIrfr1
x1Nx4Wu7aEASmMhfalQH8AQlLRp25m+dHL3P4zifI24/TM2dnmfJQFY1L1SZObSrGO71ojGpg356
iTt0syGKYdhaWR+vK3BNDKWBUy5CmQXn1d76r49IUxorfjYCcETaoFt0zfBsw3O13z4BL+HGpbq1
uc2BddbpN7WDIzVvKjNNZGTi+H1/ftJJQsIiEB0tXMrmDc3tELWXmj6j3nO2CK7hx827UaHswaET
C0ahqPpMkWUyYRFEzOiyeevOT9hDj1k72MilDmrhmuTC+YWffmZ+8qfX/czzgd/l7loYebStkGJt
zUz072mWYHwJjefU1K2Dc/2bj0p+FL99VPDKNFNDmKbq5uws+skK4FtjonmdbW25Q8Z7ljTpIygJ
EqLV9FsQ1loBQpsPprWwsMZ5zew/Z+4GX4ViFgAAtzhHoZJz4Lzip/mM2wHrQs7s0UsNjL92SYzy
EKyGgXAEzg3r7MqNMcYWRUV81gcWUs2AQl1YhVT3yFe1+zByp59+Ur6DR6K2RS16ydP4OQxjex9m
fUqAMk/NG415/OKvPx1XOkZ+/nQcXVNZSOuOp5IqS7zqr5e2UiDA7QIfgbPI4/WPG/N8sx3ZX4YK
nWS+t2Air5z7+fwzYRhmtNG7dzW20FM7GH6D8RPhccg44ql7IpQWsmwUN8d510LxtDLDMtvOu6VW
u8AwkKfOu1o5Tmf5RpgUu6f5KRF8nt8MI8T//mZp3P/8ZiDkvr8ZsWDTmXHh/fw+AxnBcg7pi73O
cDJyo+YpApa/7T08M0PVNU+q2qJ6q7TXpLJ7VADjubDs+nH+0bZxk0VSV6Ryyx8NYozEox6g9ZRv
lGHZQq0mhcDyVbMDMl71+vb2Rrnu7Wzdy6/zz7olstMwHbT9vDsNI7nxauuv5l1N6UA44H+6vZOh
OPojo935NZVh6vavv3Xv98sHVw7H0QxTdQysdKrx27cu/zlnGIKKOKYcLrKLkmLexFIV3CjRu2Bp
QPMFMS0qxATVKunwDyX6znPR4AfgYIKvZIviuQt91ox1/OYSLnaH+dVe5sq08+AC2zpgd1S55I3P
0/n5UWc3jCtJqNBjZGaJnz4iBOgu8wbmT39hTmcucy2FgC9foOzsLrXciKb8GjnVKsKVuq9k/FXN
YXXuK/POo68FgpqnSr2IKL7NeOvI54hJyk+R4kE0cfpjojIqNaXy8cduhR5u1cZluayk/ffm11Ow
BM+7mnykNu9iqrZ8YjFOq6p8GTsL3a/WlCtRTo8EthTHrqjMM4IaVhPCr1+xPdWogmh2pQORX5XZ
vaKW3UoU+ztdDHfTMvfYNjVpZl2OHs+Racee3Lh5SPfFrYAcRz05iRHilEWkkzo/eblgJQxW5450
n++bPEK5PR8c/+fr8B/BR3G9nfzNf/0n+1+LcgTVz4z8193/2q0f1v8pf+PPn/jtB16jJCo/vkWf
//KnTo+bp99/4Jd35d/9/v9afRaff9lZ58ylx/v2ox4fPpo2FfP/gL9A/uT/74v/+Jjf5WksP/71
x9eizYV8tyAq8j++vyTdpdxGfzp/5Pt/f/H8OeP3HrsPPqSP//EbH58bwS+b/8SPCuGOiycjWcfD
I9l/yFc07Z+q62DTVl0DK5rnun/8g9WeCKWf9Z+qrVPWNAUC13/9YVn/NAzL1FzC7BC6u471x3//
ub98YT++wH/ADL4WUS6af/1h/npRd1TVci3VcIgTsS3DQcX/60WdqzBm6ZSoQtTsejl963TNfx06
u95mBma/rIiVV0ug5so8zzyFtR2/tvFe0avwJQ2f59rBnOO15+KhSTppXDHEyj8Onqqf27bSz/Oj
Tu4ahVBWVZDD5QgUd1eUTUkakFssAgZdoC6EeA2ms0Yr+oUkUNJ4DOOTCpPxJSAl1QuMkzoZl5EK
4LHV0/dwaL5MGTPj0uZu5wVCPCeOFZza6m8ugvOn8OPWx6dk25rtGI5taSoDc1VWmT8VBk2TDJ2p
Kc2KOde47SOVJaaG2H5qGgPQn1etmLw7GyMEbyCISSWSxWf0IHW3gVNWm0ghKQQHenaduPjtizBt
6U13SbCzSuecJNGdNQk6cHWd3hPVufdHKBNkGvtnS4d3MbCOe+zNgrT4xKuQOOsIjuNcuUNYNuHj
H7y/a3v8j8PCdnTWMTaqJsvjr1d//YPjUnWQZDWCkMQeHAShjUdGjkx43Ji+cexX+z4on6NwdD81
zrBPOtd9rjRD3XkJbcU+gVY26eKYh0JgXI5B4HGDgBMi9+cNmXMRojfbfa087SOHj/EQRY2O54+c
Cr3Mkr/5i+b/8a9fIf1HrMe6DcLQ1Qzj178or91hMC2qbeJmd4YjGJWJSN/HRelsR4PJo9+GwJfy
1F+aZiZ78c6lQ12jSHXQj03ZuZ/iUlEOUIeJxDNJhrLI9HObiA5HEILuiMfwxJHZPSBBW3FfC671
BLCYwrJdhAgJToVAZ2rV0bl2mNqnU/sAtWS6JZsrPkJzuyvffnDnvfxOaO4EFUP0xrksxwVwH/cT
7A6fClFYu74o7owx8E+ZBdyZ+V8OdqMuXprUW+Qi71ZtUWmnMbKio9u3zToZKuW1jPTTpBjNNxKU
XzVyyH+67H2/zvx8XdHtX1uO8pRhyaXqhuFonsd1iivaz6eMUg6pk4e4D7jZjssC1uKae6ool1OH
MreJ3H6v5sXwEA3uoXI64zUtWFBUmY4UuTW8p9aEMCeKtNgmyHugJhBASWCdOuyDrH0dp049ArmO
HkuP9RexeCDuaHE9uor+BLvhuWT1crAjGK211KD08NtYiQHSxXjjeJI3g4+WZjjw9IUVRsw6sRya
dYnfrc6NZy+h3x1SfC5ZH6K0lHHJWhj3+0YdsApFCxXilQ2Ys47p74TR2osc5vNIGYEkevvIShFz
eQ1hgaNbXfu4XdoY3Q+JIF4bZuuwbopv8dQk+8AzdRIlY2M/WOlXErim/Q10a5Hc7aINw7pC1oFW
eJd50wEqucjwT+QJZt5+KjSf8ILWAwfTB18UK/Meq96rlq1K3JKblBw30A6k4cl1FzQY3owmO1VR
bDwD+9VxG5QexmfgM01kI3qaOkKFNdJ64BcYz5mhV4DuNdKU0K8sS8+slgYpRf9WmuaRFYfKZNWv
yvfI8sNtXFvPLeKrfe8N5plrH16XUNmbSp2dPaipmR2++WXjr/VYJgKFOUMTkfEWpWwGU03Vx9Jv
Nm722LRl+apjHjnrePcXbduNF3XE1bmYLPsdISK2owELUFwQgp2FIHAN0wD6I0r76uhr2yX1W29T
vFgtWeV3aTLdpy2Tr4KIxdUYefVDYZdvxeBmn4jwzVcBHr8DNmHzqWZYU8nncyYL684m/HQIwPVs
QyzRy0gFocYNoL1zybV5QQDAWEa1apKaA1S6vTuMb7b1OthlD23HbncKBd9DEgLZ7xH4y9BbPMHe
8vvprLURHBJESDTnPk2RUywj1EQPdXFQxWSt6q6aXq0wvCc/GMhbaac+LsIIobOkkMe9AZwuLkwU
+kl3pblhPk9dSNqNn8VPUdjAUwaeaCVGuY88N6AfZqUrEAb9Z6oBqnICrzMSVu9Q2CITTUwyRJj9
PM+7+nT1g2RYafIgyP/8AYhZ7cVSRxS8jrIOmlRsS3nmtrm+r6nC3XHMP5kk3HHxz6IlAyxO2bQO
kwNhcekdc7vHGE3g3kZPtuVmgfVVVuUzVMQJovQtNYknKCMjvghTgTGIXxYlCJcttRGbhuHJaDrJ
oQR2sYDEj8qzp9E2U780A1hVW8KTQp2C1AS15pWwbnXVgJ1gqaTGXwtbBMjZjOAEwtrZi9AhBVIS
EQcvqJauWumM9LiCDGG5BLOF2JR6uTI999LKc27Cc7isuWJuQCK4q/knwjLVIe+SAPKhjK2P7AeR
/Q+q7PyIqXKxQlApU2+1/V9fZVFGyBvxz7c1zabbSAqOZWu6bDn+dqNmtQqQNNS1pTN/2mFiG0cd
sctWrbgwzAvbdLKrE/y0sXue6mq8uuqMYOYihq8K7q4Qb2qF/yxok3974LKLsVrruGlO+Anza5mW
j7cYRbUXxmqmg8zjUujFxgHj1hRZ5lmJEvOsWT4+Dx+klCRgaL2anaCg3Y2JZewKMwIZKxSLyV3+
XIsG1THtbjodtUCP8Hr7ryQVRoWsVZYywOgR2xGK0S6xljX66M00cP1liiU2et7Zb1OfrvtJ776E
UXetPPEt9wXRthZh22QIfXLRDBPuACgu7vMn00eHFiRtAnKPaIwJwhMaZONZN5j8V5p+bmzDXAd1
P741U4nGwCM928tAVfsiXeXYglaz/TiLGZ2wGt7Enif2BcLX3e06KGLV5bAD+CUiBE40GaCrKZ7H
gLsQD1mV2Zs6JsHVTNFnRVn0kLijzgI/a9dq2tIp7drj/Hn7qgOIacLl1YHJH7lXnW6XSaZeyzIj
KwDt3/TJ6qCoeIjvGZkW5kaFs7cusFffBx1Y7Uwr7WVDMtKisAJxMR3dwXgXv+jBkF1cxf86I11Z
BDG8y937ciR0co/e+b5qIJ7Nt+M4y1+TERl0X/Idxly4V53Q9XNtmPYut+t6bztEP3hqtKt0M34c
3eFryBrj2tjTN6PSXDBuhHL2XD2gZSpADG9HkRYYb/N51qUU/16DUcUIH7F+QlmTh81MTxG64dNf
lneHnJBXnJ0kQSCDSF5DXVS7TCbzBI3mLUkjRPg82Ul3uJ3LPbiRKnDxRcyhW3U9fkpr9DZ5j2gK
P+W4nPusZWR5l9hm+p/DMMrzDpG4nU7xGuwq2msj/FwwLrWw2MAbGCNMvwkXClkF1FMw7QhRQIYh
vfWW3NTITtc3dMBYYjxIdQoKmUc5b7AJOYBJaSSC3OiKfR5LRS6lyYbUw2bt66R+5lEb7gK1e1Vi
dwDlKvI3vNxodjvCS+KurnYV0SxryswAw6tQtzjXLtroGutAF+G7Tb4H2ZLZ14wKsIZ5MzNzbht9
JF6iKOkjtJJ2bVTLqRyY5egm+U4lIFGTIUVAXI+Iualh5V4YDhpgAgy3jkMct927h/kgHih5j2JP
FgeC56LVH5gOOc84ZLQ1i9pVKEKxV5HiXxsxENNlfqiayD9X1bdmciBhaE6HrfNLarnNpyCEp+dn
Il07pKaGlMk1CYYQ9Zex3TVfDHwbSm9GO5yY2U0HjnqbyoHw4GXcBx78GV3bhJwlhj+ap5Lv9ez6
KZl4WAxl2p6x9IG+v7teLa/+82ffB81etzjf6mwcdglp9gTZaeOGSu8Fn1xHuHP5dLNkOHaxVpD5
F8AhYLPDidaYTOaWa6xg2Ec0A4Wzm816MPaf47H+1mX4K0mmnGBhpYxpyMNrLlkoiMiLcphSRJQ5
ymA8UJaBxm8s4m5cr9hZla6skfVX72nn3E8OCPCs24VOMb4QXgGoMoq+KEr7ldsZZOEWZJzt9l+Q
j9TYDpsvNQrQVZl/Gkii3SeVh3wmjOpLblnKPhMC8ViuuXwAZqMQYJn35XhfaDUItFLca65Zwm6Q
p5gVN+PVklUOwLPPeZUQa9y8zfeOqZGs/QYq/+1W0vOxx04QxAv+QyBf1PZxvo5mCeuMzAH0QErC
cr5Uat3LpA7Dfoh9976JWDcWfWigi+AIHJLGvus5y9dTCF5HFpKt6gRHgnPDrWKD0QHSulSHqHof
rfCklIr6CNYg2sWlCcO9I/dQd8yXwM+p1J0tlBL93MurRws+Yiw+m3rmfBsHdWFiL9qgPcOzEPjJ
ouWQucC/gNfjWlfHLLw3cousTciicIufwX0bA/1k99j+M8zcZeFGe2Mg2V2znOrSFQb/C+4afmCp
hzF0aIh4E0KSIs8of834aYD2yLmc6kf6d8qLoiIwA72+nWyrWwV1sQwmu373cCZsCLqwoSWizDZ1
7ABoSqnOSDPMqs7bjlOkr+raeuBjxaWvf7TQG66jCe/HH74mIujXijCNVyKMYmxEBYC4UoH/2+Y2
Jl/5cfZOEm0E0r0HNNUXzZyeKLoeG+wqr0oCxT/xWI44IUEOrdZSWYlMqbbuRBGK9rvYl43lrzMu
AK7/1U1hhCWZbnBAp9OOecY6cLlb1manfFKLow3E+p6aneLLie0Xf4LViCMTRB/UfU+yEVy8/l2A
lnWZ1LjKChNUXGQo8Wowovzg1Xb2YijJGlWM+j5MhQ7lubP9Q6YRmyOXKkZA16do34iAIkEswtK/
9sgowtePgsf0fG8HQv2jrp1PjVZFSxe89jWYOO9+POpRR6/p835Q+g8n3Qy0TU1wA/ku0b/noA4F
s/dDYGkL1YyVJ10YLfgRhau8PEh0V+DGMTr7Ttci7S15doLGeiya5Do1hEXifiIkMkW0bI1jsUD+
Vx2sFkt8ZQR8tgrq+MXMG4KbIcvkxl0iXQF+yfUtX5OY8pVKy4WRntnLTGV5k7ctK0+ZTFDIzVxI
ahl5UlDQws3tbhi8FAg6iLleFG6YvM6PpqklOKywdm5XUrtEE0JzIwkOQAby9e2OJi+aVTkm0X2Z
Ksa+l+3jYDJzjwRauIND6tprNwnrZ9cKvw2F0RI0xZWi9J17IeIyXNVMstdlr9gr02rQb1ikK5Lm
uG4kizpxO/McT5y8MR7Ppe2DifWiFyNyxBPOVAyAODt3JBiaZ9VXPlxTETuSP47Q48iPoZ1tVfZr
oQfmAjVieqdG46GdLGXZRtoqy10X1gFuCXS+Z2KymkeVExWI86pULdKUpQi0J+ACLD6bIrqvrQ7p
WxBqR8sJjfXtatfk5ADhWUuQQkzJMRlLGM/D8OAiu7DBFi4yR8m5TKnFOWwT+w509kMWdMopMehm
RKXXfi6CYNmLxH/IRq3HjORGi06PlBc3zmN0g515tWMt2WJQ6ZeZETvnrkI0NdBhvzOrun4g8/BK
PGwzMlYtGhtqfyV2ZpIJymE32IdEaD8JRQS7ssu+YDVJlpVJpnM/Vc4bvEcdjOtxnHha1GZ9sFUX
2Qv2iZeyAa4BAznBynmobGszFFZ2P6W4a+aisdPVnFUsTQ5hdu8uqKqToJm3alKHpVzKQoU7hbMr
LVyOdWYqd0mXXBpKSwLqIU50/XgY2qA4zZvSPYMyXZSiF6ugy2xOHrBLGguk2rKq3VzjOb4O4sZU
kIeXuFiCNuObKKaFUuTlvvaiBGObXJ+NFgnittRVxZb9pR56/ocyYh01TXae1IYuBA2zU0Fsxyr1
hxjtPHp6dRy/Tj2O3KmOi3Uasyy+VX2Zg3Te7qtuLbCBs7E8KmTWslXpg+btTxS9z7Yfe5eqLKyX
qnzuOYyf3bxMH1oPi0uIqRBbyDmwAxxdaDPNCYsd2v1tJbtJLLSDQ9uhH589JUgbqtPtVC8TrX3w
Uzt/qqE4zGSAxtGe+qi8qkK5c4tauUZJWWwoVPSDqQASIAaR2tite5KrVEQymtKu/NpyLpHqiRWV
Faur1A2WTRXScXIdHDuhJ8zTSETjfM9zbeuZnNuOZD3ugObgDcckKFDtly0dVxehdV0zbYp591Np
a29zQywgOu/Rkn8VfL1LEDkwShjrL27Np8IjZcniTW4NKa/CJp3Gj4mM7MFt1jw0Pege0TDCs8NK
2cxHV9jsWpfJuI68QjXC6bEMKHnzYer3iiemx550YlTJmQ6kll0yTZEFTqh5NHoB+SZOEZkrR9Cp
AdTSTU+A3CGmsoOXLx9CueDhYBMq3mOyAnwEFFdGEmGtzxHiCyIecefPX7NJbbX10nqtEdMlOzjh
uChTtMREEOU28z7sFRjfqfkZ+GPoLZ3PwnGyvR9m+74YPdItgYLJk4GyqW6tfM3yMbjT7YA8TL9h
JSC7Xl1DiJclMBQZwnqFma8eoJptPIwbi0hAoFUrVihJgY5Kgyy6a+JB6pP5DkPfe3ALN1v4SlKc
fWyDeMOyYYU8Y3wIpwQPDUfozuys4UF1BoRLEWA1Vi/ZMimzdmmGgslxWDFhjaM1PI72WTgGxqTe
iL6hll/mTU+EL3l3x6oys2tVdZ9cLyF0JSLAoTdC65ECaYluikj2+XMgFzLDKqGRjUo5ZLOafy0G
/1ltGKCWvfcIoQGxWCJWVdQQbciFczs4SQ0OSy/OpKh9mF08Xm9FgFGZwzXJSOlo7M9N2o2f9ILE
O62hS6GZRKyCPnEfUXqeoj7X3gVqj3Wb6MOOW2RC8lhmnNwgSRe1xQEL35b1Vah8CTywdoFSPtHf
xoMYDJdbwECaEbXWzmmnOONHZN7eI4VmiTUV6Lvd0T6vcLrRMEPF5LoJmhuPbHITgMmixv/Fq3NU
OdJGmzgAoWC8WlhAurjw57hwUloCzsClscbNdDdFVb5sdB+6StDpuCk5vgQljWP05r9HpXngHdVL
EhvOMg4zaiufdgwK/XU5+OPKnQjLMGivOHPAls/dZtWOg8mSrVhn8yJ0/hG5m6RYcfU8IgNcTiBm
j4ZBhboPg3wvGqXbR7g6Nn2tFJ8xrnaumD4TKPjEmO1zQIfPLVOyQeUjivT8xUlyDHUjf/7kAMRG
X2acfkDmI3DxWw0QRqX11gFvm3WYH7Wjl66xSVTLUlJM5w8YEZ6Pgkm4eBZguPkS+TtvCsfd+ZG0
ulbhndYDYl7afTGwEtzmdpjT/+IKXLtKthvJCllZuWo827pWfF9Q5ObA8MxZDDVQFrIuBLpCUG6G
YURr6Bf0akYOsiUaMa4Y4qoynroOfjMsdcx2ezN2maj57XD2oql4yJrmeXCq+H0uXsbJGd5I7oZM
b4QvCV3eY9aMxbLxVOWNNRi5jRUWHAfTfO7WuzxPKav9PDqCkM9Og1I4Gzevw5Mjwu+bBE29nxbB
JUq6T1jU/Q9uuYum8afrbTLgDxBqe1x/PdHKXwcc8Qj4jfqFwVC9qi15knmjQCg1FQc6XBxC80O9
Fw+EXxqYuIzQj784Do4Cik1wIEO3El4CMkL108PQxC2iGvwG5QSs4dZRDoIg2QbDfeGOKM94EOu0
nCjp7mMEgXcqyNgl3w2wcocOnsxaqA7jrQzEqa2DTlwqU5BedT1OD41V92sRt+7dxBdHOGgC9amx
QBnLy4dVb+lKJ+QpWkwyDchLp+Alf/Una7i2k7Iu3WY6hRb50BAnvt2WJIFmvMyuF9/NqMj0Fkxs
T39ejLTgCK180nVuEIWmvTh5P23mK4ejf/aKQHkjkCXfzU/jrLDJbeh6f2OMlrRwYBUc4vbD1IDu
aA4iMWyOq9ouhj1oCWdZYc5TudOdDbM1sdax0sfjOu2zAFJP0kfVA8hke2GpVfBNUx4i1wWHALji
RwNnCNGfZJWWAN92nBNhmxwtjRqv5l1tLI5oY8TCsxRq7i4NCQNTkBTrGudflAKCBayVyE5zUdqP
t64ibFgFymmc7gogIqFcx4wcMENP9ZbrvrvKOrfewLTzT6T3OLJQZUYaE1UOmTKSxasbOGgZtInV
haIu5gYNIx98+K14ZPrcLjUH46qQret5cJR1cbK8TdEMcrCgRVQKkT+WuZj7D41LO6hmsds390Hd
hWtXiv3nRziecGcxujtmyY6633zO0sx4cKNwqw/58CLqXD0L3/5KeqZ5pgeo7ebo7HljT0CHbSSx
KyXyjG0OFWMxtweMKu+OhqW9efqoPCDGVOvs1OksLscuLF/LrHomIan9iPk+ot4WoFu455ZC09fz
XXOsjiWmp0e7c9+poChRh7p9wOyyDEpdeypwOf78aBiQ1kEkWPlSmHbTqCWZERw6PqX5OcW7iwa5
qMzb/moQBrOnyXmBtJhe9O6s1G573xpKu7+1Ma3ROTCyL86Y4xeokyvoYn7erFPQTavJ8MudE6Ab
nxcfyGokaFD96ngN1iB5X6pytJBT3ePoUYkLMx2yUnB4i30dMNOazb6ZamOomMdYbq+AmsrMpUGx
BuTAbCiec+W+D9DFBaFdbo2p9+8ZrJOcMndnSj05kj6Sg4exgtUcIzlvVGf0d+loU7nWsreH5kyT
Yx8z6892qPmXrJ+a5zjSIVT46mXu7ci9sU2m4+3Qdc1H224PSRzSawhLnJz8M/PFfBhY8jL+uZ+f
cgwNr2dCQOPc1/ZS88Ef6/TOESeUlWClB2QNXNlBVA2jH+0zS8H0bGwFlPjr3GpNPH9aBWbiwQb3
rEdvZDiBZuYQmT7+mtr/70naXHuMBHvRT6i1o94MpDZDMNvA1oBLD6l1qO0PE2FzE3Il5Zu4uKlh
AQPW6DbJyUWj2+EmHnIYXW38oSlBd7Zt6BFkKbp4TwLtvSiLdzwfxoGOy1sT5P4x91rIHjjtPgtT
O3ZJPjwHqUECH+NkwHmQ+u1sO0V1uYcZmrxS9K10PcmWyMjUnZMh2t/63rCp9Xo3N2rVJCxORBlc
dNaT664X+d61J2sNFr05WlkDZWseSEQNIS3THP6MoDD9fve8XRFzD4T1mJJiW6PeQZQKTZq1J60V
OcpxQjNfE4CCR3XCOr/Ao3e7WcWKyYFb8tRUu5fMVppHt6c/yjmf7TqfpsLoTvEyTqwQOh7oaN/p
rRfLtkNg1hqsQmJuvtubIu+MtvsNOaIChhaYe6F2Mix+6Oq1ISHFzCz9e9xbw9Uegs+RGNytJcGu
tKnDCw0dLHrD0pCU14CeS2cpdF9jyvCRaNALLGlScWUcXYM/X8+K6ZFkNkaL8yrydujr7pjv5gOX
yp3Q0V7c5WYGJUrSObIRoJGF+2wTheqe+ef4pgZNs3Ox86zDgTsr2iOSbdom2tN7CzeF5w1XxYzE
Ji/a9MR6T92iw7eOE3LfxKqAM2kRtGVf6/ZONE740BObv0FQYivjsNXLmDpmFB+KldvflIEIVnN4
anBuE4DmXcgfNZmHZkyGTfw5SQITu80UKQ6NP9SgdPZ1W9ubqQ69fY9gZ9nRGz5a6gDj0+MmySXn
nSkqTBVbEIEmZQKzQiAjVRtDt3eMS/2z3+tcw3IOyVqregB6rn8P7HVjTnCrcjP4kA+GRmivQVA8
+hIuMm+csvu/dJ3XcttatGW/CFXYyHglAUaRonJ4QUm2jJw34tf3AHxu+1ZX9QuKBCnZIhH2WmvO
Mf97NH6I+hQnSXxqyrZ9mJz0MbLaIt0xmeW4wC94tLr+mDeWecxFf1iPvrxOfiBUzLv1mQsm/G+N
zPgfezBySRb3p/XQJyh6oBYiiZJumrnD01x49kBOX9BXv5A9vZtTiFBFDk8BQg6G1yVTPyg7SAJg
Xi7d6CmKtL/CiUBvCbcPrWqHIgfukjJilqyD2l+/p66Pux3NiMBLoRFcDMKO9v8eGUlLizLVoeNW
r2v1vm7iHNESA/f7XBiWnzpR5UdtokF6BaOgD5yZMuhfzHK2sBQ0xmMyS5zpwfyMtQ7Fu81KWaL3
Xa9prtxPrpvh3IzJVlnasYQoXWgmiXsiNi+hjKytMYo53xqK82ZWjFwswHBHZWDX35GD6mgvaELj
PbktoWc26mtZRJhPl+H1lGnJAkPF1xwV9BFJb/vb9Zr7nCugUHdQ3ydwEx92Y0UfoYaBmBymP4nm
dNz0cubIudM8dUlI9MwcXnpmz1tNmLFnlQoohbI5JWtMgpj6fB8iF6GxO5YkVZrQI4NB8TpBwrZa
M4msIsQJMQENF3tqbVYOXX6KDB1KQxx2XtNp+3V1sh6vEeAGT9YIT1w7QJYbxOqlch+sEl1YrQ4W
xiL7qXCU7uAsB+UKwHGy2dgbYhC7URMZmWy17rdDED7hmXkxlzOQ/nZ9X47iNKiub5EHdgkWYUAu
2uK2oOc2SaAFh8lsyj0phTPg5Xy8VIpo/NppzQ27BMmyKW3F2m1/4FcsQ1X82E3ej49FC1aJ7OsJ
NGVIPbg2C8pB/uC8zc6Y7yrywXk0i3p5JOPDGOnv8JNTpnqx3W6nZhOVWcvYNiAPZ1AbiAUadstm
gGaNLgTsTZ3vOmRlyMw+ysn4kT3nhoZZCl5FpihwFjSdW/w66fzbFmsHWj5BPt7NdaP5Y1LrD5nG
4tatK+Kk0Sgy0+yrKToH+aTClwrtAwVoQRPd6bzKqZO9O7q0nkXSEEJCYuHQmT/VLIFp1SWBvvUc
USguDeEsABi0KrCQYcOHGwo8wEsDij4TmQHLBX6IFlnSEvBhzORRK8OkQGo339eWZ5dxWzOskfg7
VgxrL1pNtemiJCpD1sG9kmzAKnWVvawdBQwWoNgp+rdm0eo7J2Cm7SZOfZzEmF0VOxxwZ6fTOylS
EWvIHqxJRxCnSoSnkdIsXC7/IjIx5TJEJQWVOU4JdBwSwPMKBOWJ28f5s7ZMYXhiMJw/DLCxSPih
C4g9QBBzhTaEQ+BUDEwp1psMCepgUZen0B8GjHfzf8kQKX82LP2wGMzfjgxAbI/lnenkEIFDJNqD
nF/mWUBCHudsm016+IF5F+GQDhGA26e+a0iSPMNSKnbkvDdHSf6yBx0oBPBEI/LvaY2ZwDkZKsQI
/MnacCz70o9XgRCjlfb0VxSyro/A/rwnwR8iiJJHkHPpYzMDmZNF1G+CjgyxMCaIWQ0q5QJUzIV5
me+M0E1fzIFDyjYM208imeHPD00YA0z2xyVd0Fjc5EYzFPch8LU7rdIyquQ2u6yPCHv4n0cu1Lco
i/odxquRQU4EmC9Rv7pOnb0ALoJPuCImn7TpvYRmMlp38ZFDTDutxWJuxX5hTzUMmaXbMAHEtFEq
8S2O1cdgdZtGg1S+MZakV9nQ1VonJmWPE66GqZAo4Z8I399POT4AYR2R3tXjRpkn8YSMY9ylIyoV
fcJ6uBwjiD22Tj03fjTZyf3aLdXMaSvKpf1W2+MpQhAAdkGfPosWjJEVdW+ZNRvbvg8OEUS0k6jd
aesOAsVJkrFA17WnsiMSw0yAKtAEMdXiz3/r9N6JHmiGf1M4V5TxjAc3uto8VG6u7/k5P83nHATc
bDyhzNisB2qfsA4oc0bKqf46BVnx3ukquIRqXKAmdX5XAT3HxK0kj2PH2k+g7PHXpxXGPmirbnOh
Mu+8qQi6owFifp8KMn1LhiQbBt0tHY/ZgbTCWQ4qeJ2UyJolZVYUj2YVZZtoLqwTC5HxUigUbFB3
6Hhib/KAuj+CcANCnyryFjNbRfxatDstGaft36d0rREXJy+dGTPIkM1LpilwJ5dl1hhPyl4sR9Sw
HFtRTGheUAFQmyTdJmCXqLtM3UShNR4rbRpOSp5eltiBZbgOaaLksBls5x1hNUudYpxucdyhN5/S
Zm9lU3Er4paYl4pP5782N9/0eodjdZxvyTvmn2KOs0knNfYxZ8xnbJ62j1nW3RCGxnwzitqNABfC
RYdDxYkkblei9LalWsfIf/v6MxwG7EwTfML10brv76sD68yyMgDTLFnznWR8EKZiYZ/HykNr1sGD
5TjemPiFtqlHyHKDCRZeKZPySmwhrb65FvcM6YCSdULco86GUG0r1cffCa5GYItc7sV5hTUNzcno
KWGnPIwaAd1t2D/HjMOelTm7mxYc1DL4z7TfneliSlvvIEOSNBvEKdYVINhTBITsmYt3t8lQPErw
hbnwSstwD6nxsqrf/nZ7myrgnAOvDDuvyQ5WI+azsJI/6Rjf4rFz7xEnFKcWxPMmzF2wmlbsVJcw
fVrXDVarTT5p42TqxESsMI4u4Lp7gGAPMWm8Oxf1j1+iwnmGfq3vQ4Vg6QKh12PV8f/HA2aj26YJ
Ug/fQrdGL+5crlGlfqz4Q3HA9HInLPdNDpO2bS0Lp4zGFwoUe6Ny4Gy0pkcJEghPogRhnDwyX0Hb
ouLxIZbxoWJ05SnSQpxdHqYkR4ESGMyz8/LJgN/F2VbU9JTrJ1jHOJ3cNtxawLE2uog8eI644HIx
b1C6f0ep7klATYoNZbFF0nsxmWLR0g98JU4OrRvR1qjFo9K62om/JyrqeVM2lBLc/KNd2PBdC9gg
NJqjCStE7mzHWB7NCv6nqlW0eEbr4Oj1AmXbVK3LgL8tlQ2C+F9ahomoj0yvknDAtAUriOVoRjQF
gpn3VIswPQxdnYRjDL2FcdETGKApWZOCoMQNla/56pir/GbaRQrVZ7YcSSOJyruQykX2IQ5PO95i
oRA+GJ07UzHas0CktWNUTxN4xrXVxR/cJL2mWmLpopo8KLQz/hCbX85cfRkRjajQJqgszX4DXr7O
RQxZHdEkFy54SyS3qkm4N0w+kUa1j5OuBH4CbfSihj+tCa0Zy/RuUoZhGxZv1Lj5zs5LQDAARDad
0S9CbPogMZp5FOYqIEEdOn017nIDtaGhqz/63Lz2AVK1ybHAKmk/TJnyG91/fPPLRpGMj/RRWUiT
7nEe9ehuVNN7HQobNvP5m3lhfHUm876Zdm1P4YYdcfZsLUfC1vUwycvh1BkKi0f8xztDjyAlN19C
jtcaMBRu7vanD+j9YJ75MxS2zhqgH7ajQSdPFe7o9+nwOM6Gn04uFfOgJVv4Js12NrkexL35OZYg
YtLU8iHucZy1b2NINCqCmi+94aYSqmStu1buw0quvVZ560Zx6Is29iOjohQU6i2SKnh2kj24gLfP
k4XsUi0RwQfOzpSjOI+pusWnBqeVHuq1ij6GAnHaGIjsEaCPhyvCZiLXs5hRndemHpRtLTuH9KPZ
oCB2fof5bBOjB5enbfdDGxrnXVopz9HIV5qFLsbR/pc77IIpR35uF3vXplsWZEL405A+uyga9keb
lvoR9egTAgb7AZSED2m8qwptN5Ij4nG9qraAfBu/S2JzW0qJdzlVdzTKpK8prF+b9Cbl/MoRMh1i
xE1bTUfEXeBrvu9chXd2oLdNlVM+7YU8BiWIHu5onV+r9lNI4U+NHOsHOSpfAX1ULtTJ6BM90nqA
3gaGtC10UumY+8omaqJNJsaVmlYeB4vrztB5cd9XHIv2sC9ACx1byKxRp3kkFJd+H6T7KVe/aAT+
GoxyT48xo2/YPIcqQ9yxxgsl0odhlGCqA1KPtBqUTDnX7r4tosepgHRapo3uVYq7jc26PZbh+KnZ
ZHDVTfYnH5QWav146vMy3Q6EdHGvAdHI+fBHkH7pS7vbj64WbRyYjL6oWG8wiMj9okoZLU666tl0
nznl499Ox7FAIpbwMhhHCSAFck2E7QFyTBhcsHQjkMBvw/pN7VQDInrt6wpQrC6ICNcKAS27kX3J
Au50g8FU0eTsIUCD7zvOwRfY/a9wNLQzo3H+VFMIkEK0GLQC6q1xovsRXDWiHqTTpNewDvZZj1bR
sYg4zouT0qA0TjJqNb3RNrmlzdcyYpYBZ7Pb9gh7VmEsiJCK7LIW+RkgRkLVAn0vUA0IZIMHwPpX
9IGC2E1OMUtf6GRWicsn4T+shDlKPO0MScq6kchIBPnZ0J65FwQebqreF0Gqb6uYXFJmVdw9D6K3
EQ4FwaeQnTiwVNV2vYbsYjC6n0kh3cWO4F44GpeBZHrLki7xqzhByNMleM0APBPhA1y6OAfDR8lw
ndbLuPD66+tk38X5t0oO21Hv2hwwS5vu4kkDnDSHNyZFhh+XEG2bUrsjpIhsa43k5xIWfosAg1Cl
bqF8xocqJcQJBdi464KxOkGqgJn22Gm942FljDBZvJddM15b3LJwjMtbVhVvSgZK06iiFxALP2Ud
/A4pZ7wRJqezZLZzJnll1eT3ZaRCiZ1ceXCU8UM1cbZbrAc2UgLFjQofgZo85gPpgobCzbGazIPa
dhsDou9eM6t0ayYZgql2OppJGF/sZWPE7cusxp/SnPqPbGqRD4b7xmzVx1TN7tCJ5cduCbooG2a4
ZpvA4UeJvNFaLLaLnkZfKhOzTSn8Y+09ssMvJ4rzCzcnc5sW8i1LXecSs5Am0vnZDkjdhae6KYQ6
PNQvlQSmbNbux1S2v4omeNBIB/CwYm25ZISET6EpCGfSpEe6PslQI5JpGwJ0F2OxtNxLJrrmXIqB
D6vNCw8K+S1Ern8QMzG3OOGeCMAKbq0myz35f9zKm0K5NbScfJ018SZAIuQMWXCARqrsJFa5sAUm
bAOI3NIorPZhiifSCLh1d6HphZk77MPanO9mZeBTR8l4ctL+ryszTWvTsy0ylWPdZbTFFB6TUH7O
xizy4dyWRqsSsswiv80G4N1T+l1YhXqzC5vgjBt+IX0/atQ+KldUTzb1S2mm6F0jFrNagaG6jRGl
2pGDrB92/Ro8UJ8aueRKEMftBh2tsCG7s3SnPvR2j3GpoxJhhQe0LeawMcgVEIx+ljvCVRmKE2vn
dKfGiDmt0DnqU4feLDMJhaLvsGsqjZuVjoxARYN8g6Bm+Bg98KRaJbSFhJW6EE7k9zZpRkxtQM2r
rX1v0T7czEoc7FIY4RmAY2pq7YZRl8WQQxEvfUKpiszwRT2VHonzIWrOoaIPDrWPSflLk5GjaydQ
Woqhf++6rAHwMBMaokOPyML8lCr7PlbtdDOgPgvNcdoXg37RR0Au0QhdbrDdndCXfnWCRYrgy93M
fw9FJ0x/fSaEKFAc00vDDteP/mgPksxt+vybTmdRa2rpL9dQZqisqQF5BSF0iLmO1lz9TcFxDLXO
fIkA5kMpNYHv549lQ4AYKHC5n3HvoCs3nT36mZNDbAJVf8rgBnZ6b6rOxmyE4hlDn52LsF+UDoIA
R0s6Z5Yt21QnC6bAtwWACORJR/NmmzguHxQrTFRtbzozFi9TxhaDWfPHptQLCG2xEmDvwnzNsXcU
CJ96I8cWlqOuBa1WVQtqtm3p4ILgdtU82/ZJuxs7SH455rQjzFoSLYlWiqonhWr21IARrSZk4850
KEN7SUNMzzTdNeiQTEhSgtA2LqRfaqf+mXnIbyL8IqRVgXh0FnU2miSSGPTQE9PMFUibvuzezQ4x
TbNosNTD0L85dVvdqWlhejEhjtuGOoEMRESyWdoTAkWwuE0AUFjLnyHI7tEeGduSTFEjmks/MIcP
qVnxyQ2QzDDbDvFIa82+peFFDVaHZ8WA/a0R24ddikq5skim7xRhMjFqaOBBXm4ShdWSyA41DDuq
dwzZYeacmGcdrDZLL+7IlQdWEM3QFjx1kTp8l9H9LKdqZ0Na2gQWwpfCApukLShQsrjxT+Q7Rtuf
0Si/u+X+VoDc20/Kz5Dc2ri2L3qWjARypfIuJHWjdBA3YOIeium1yopki56x2COD4QyfCa0JIBBv
euRY26a1iPFRc4pjzDc+OQxHm8NzE/fwu0O+cr8CgO8x4p48YgI9KJeS2k5iEXUJB+rSeOMkxCCh
Q9JQLJTJxTDNF1nm8p5uflea27AmxKSNxnHbcuNDAtJUp3UjdAnrvqqPaZYzPJSoloKOUs0WyG4M
RXc3KKjLXd53T2Yaclbn/RvDnmwbaNw/HdOpTrFScU6tD/VMBe/fZZwYyyvr0/URAcQlgdrLzv/1
vFz3UnlXPsTnn79PaW+kJ0m6yzNNduU5RfhJAkPwEC3P8rp451xMrutrSUZ5o6iQ8Z26Cl/SjmaB
1Ybufn0V+C/936kf/Qw67SMh8cipNGhzLaO1qiZmd5QBp6Czbeew3HWSOJIEapdA6nKRgrBVPSUy
i1iKE3hN4jaca6E/YxBQ3+DUEKBDAMRrR6SkFrbPS2zqlYQTbdNHeb0lwePBwMR76cE8+g0OhyiO
s3s9Z2ACsrPxS4doqzynOK6kRw5jfHTosPtBDqkGLQzeKJqr7411Rq2ew6sch73pSIuzVGTcPMp7
d+rFDegchMoo+qw6+avJ2otpJwgi4qpbRBqvNcuFu9pRu0eFas5EOUFEU32nO8WV5KDoYd10E/T8
LPhBojP5DCrp3Jl5vO/VgjFRIPjLdTHGJ9oQ17rr++tQgYeNMxMLghG7BDu5ypumWN9ucAuNUHth
biaeaasQ8/LahRMVZwJyu5griv3O3dAQK/eUwOpDEBHvhG8g2hTqmMGDH+RxLiqEvwNjI2PMk0Oh
0b6eESdzWubXN1lpw6nKlWtEj2U/VKFxEV1GHI0BrHkEcYJjqdCQvU6XiS7EUeizOW1sIE+X9QVS
TNWzPiw0Bd72b2PHo0ZWBW9TRuZdqC+Hzbrv31vWR+u+oMdrlU2d8P+9ur6gTooxbTREH5I+5+n/
+QXrU9EIrteG2P/9dcu/+L9+VJIR4I8ZqvJ/P/vvP7/uI4YFD4+Ym936G1g6jQdtqh+6UK2KTeOE
1imqYh6GRmWd1uewASRpmctLgc5OI+poZgQTQuxl3/rG9YVRhWRfSTfZMrsuI4P2LVMBejnESm1D
FdMGwwnnj0iH/LxKLfFARLTa5nMx4lN03fxJTiHBeLrlcblx7lRt6cFWCy/z78PcMDSkmgDMLVcS
tZ0ok9+bw2fAso4R6v9s+mooLvngBgfTaC9OB41xcO1iK6JqQhRQh40/StPYBkijA1qcpnMsA+wF
TSeumjxVUK7JIMrqb3K7EUwjYeD2AXzD7H4qcMbXMml+EbtnekQHJQ/N5GrIPtr6ftBIa1PHXlzS
qHD2DWidO7NP02Nd2uppcCyk9FpXHVMZu+cQgdvBwMZ6SYQOdWZIYOvQOjjKpTNZSS6BI9JPd2lW
WoXQcc91Wwji+WlqiFj9v+yduScFzC4py9d9K5lnpfUw4E42Rlq+cWVvvAhJAKcUm4Bq87o+jUbl
0XJG4SW04Dca7rjraBTtlQjY/x4N0a+B4LWjQeO3z+roGmdtRjenVaOr1XTvWcYKINKxqaONGxF+
l3v83sHz0gJLNPo5IyZqpQqJtoVLTJp0Z984ba/ZXCHsqQTWrhEbUusET3FanqgJXJq8bEyXonvS
xLD7t69tjT9D1GunRJMuCpnkkyDh4ly79+Bi3UdyB9xHBWK/atqBH2Ozw3exxF8um1mxGVqguNlb
JVhKkUP5yIkGvl839TKuMzu4SLZ8ijHNfxga0kczRN+lyDp/Zv17WvejbZ539P5IQHQy+WHMJPio
afCSkUtwxmyob4IJm+xUur8UG1yESZu8T/JdmchdN8X5C2fwPrSRztUgR/Y5zpTIQbEXu22xcSY3
eCETnq4d3bONyGsscYGd75QgZZRaPVc28YuDbVRbkx4eALrkyUFHP0dqddATFovZ0Lt+FEAWLwyI
abvM0iSeYfKINxHoqAzTym4KFHleN+St+i2V8YtbZdnWTgj7yiNdHqyh0w+FK62bGs/1Nl5s7TXl
/1SEv6QeHRSU4e8d/KadgnTn1AWZ8xA3FubTUQt/2SiRR4a6r2h+wv0IyvoYDWX5hLgu+vs7nHx+
UZM4exnp9jMLGdIDxGXtWdrV+/qPgNX7rRq1Q0Qt4aTxYM/nqnUUFqjLw5RQr13u5sesGrtta+f6
VsSx2BHnUDy0SlY+xC04Jqcp7w2DVE8oM+1jHXXtowjUnYoX8n7dRauwOqvd8Ht9pnTtzNykX2ir
E408JtvA1UGcpVg/fZHYGYbiuef+nZFjQYbplrtZSfFjm5+V9gFOIUa5VJj3Tqk+BlEonoJm/JoV
JvZFGpo3y9WVuz4sKd1io/zKu+4ajhTzUFYtD+swilONNPbIEOmXOxCoXmf5R4Wjf5n6z3uFvKT3
WCz8xuSDSV4POQBW4qC58aPWWvUhpUg+xIoktUHYrBVhWWyCwIx/la16jif7dzelCllqAbwJRQXS
KcwDCWDnzrS7J8p6zPSUfLu6dx5pydRPsVp2p9IZyblanla1Vj8FVrYzNYP1fqZf8zQLnoyAUCJX
R+RD7959CmChnpm7MvUS4tuYzXrbIIU6JM70xehUvyqm/lviO/EIlQQBw0d7baqZ8RqhxJ3uui/L
t6x3xkamdv3ejf3vLCYzNgj7FywxjJFzczgCavenssFdgIjxBhNkm9FU9/h2ngZItrd6qU/GZCEH
Lk/XfTZ56rfIKl9qzsATapHytu6ycjs88LVzm1/e8e8HRiA61giMcP3xdT9afA7okLtbJ5mObdZX
wira2UBVCcLm5xmSErNbEnvaS3jO60bNTfU0LZt/T9dHFeA+1vL/v5fdakkQ1cbd+uZmffP6a9af
WHeuGyO3v+ZeFucchalK6PFdDE6F4DExJl6fBKavNK24rRt3ytpjyyp9Y4EYbn0LInAvs9ssGNvS
nzJOoTpOJ0L6cEUjU3uwOcUGbdTvIwE2qkwD8dE0lr01VUXj9AyLrZEmzm7SDZe4HKt70V3iycxR
ZtvarG2K3ByNWaipZL3FzjJwzi7rZgzFf4/Wp6IlgwVuzmKOjc/o5v/bND0f62Z9PmZWdLYrUR/j
sfyUZQL8e8zL51zHJs7AeH1iBxN7DNwYXWx2d8N7Pc7jYW5L/REfln4f2A1iBUd7XDcO0Dicx8Xo
zxZRZLVtTDtCtQnmCoDPW07b3Gx9yohbwuE8lZX8mqsMY1rYvXS1Uh9HCbJTXfYLiFJt8ZXOQKPI
TkyP6dAZL3ZpnlESua+JURwsF4S01aTqfUAADLpMHaFSI7S3sCUiSrbWLzfln3ZyXQGrA/xTdWKM
08jtH10Dwfr6luUXdfHgvjcOE/OGizTDTzrBU9o3FwUIz+KbaN+nrLiyGgl/7HC6V5ohfic2QcF8
oieX2AKnZKuG8Ht97l8bR39b30owwEEObvhJjkfhoQsar53N7Zbbx7Qj21aj1pEO9SnrgIJQwCjk
ZPVzB3NPEtsp7m67vlnIq26jo0Xnkr7J5NK2w9bLC7lGO0IigVjfsb437IYD+CmbNeRnnUb6He57
i0DMqsGxtjwEb1P508gIiN7BWZUuuItCV0FtI80mwBiG4bozKq2+8NaHfP7yjkSn5b0mXimvcGCu
0giFeRhUSxBWc23d7HdDkfkdMUqhmNd+m3l1dKCh4OHBoV9FsYGDryDAVqW/XgxfXdTO0aaH9Q+I
IHvtZX6m16jcrbkg62Zenq77KNv2g6ClQ4SY2yOKsf/3+/7+mGa+hDixDqSV9dT5Dm24tA+R5khE
uesmtOB0c/kO72YCJw+lbjJdYNRXpvN7OMfJfly4zopK5/JhfWEYHOEZea9gcON9hVm9FFzp9/h1
aGY1Fmy5sbGna4Hrnqjxkot/UEX7yi+1Xr+37JeBa/mN+C/lVsU1AOd63CemMl7+7c/LhYHBh6RO
s9w3U0JSYd8+aGqUPzhPaFTmnWGqjMy0Rr/MNfpH3S7FN7oaCpJGftqmxXzdGcwTwqv6wRnA3K3v
sLOK8yx2XnJCvfZJNN6KyTC9AWftS28JRNKt/E5I1aTIKwnwjEqSji2O9fUFSG8KM2ctKxGZltjP
e+HsVb1zt0UdN2TUo7kbkGq+codiYpSLxQxVd56Lq/zBaLDN1oq1c6tYPKN2yXdBDRJ+TRkejSo9
kdumYFnjVT3GNaq1n9T2T4Wsyvein8z9kCE4RK9TvONew+0Vud1VWo12L6pO25T1GD9E1DE7WnpM
Dyp1gI3B4Ub5zZq6TZudZDS4pzSJmDCKzhvRnj51aHwIpxub19zCZokB0aTolNNdPgGw1QrljyNN
pttJDSg3rzZqLdu7tHEQ0Zdx6sddMtxsFik7ahwUwkqu0BDO5SUeDW53CgMrJtQ66xjunRx5p9TB
ptHyvV1n8rxpbzjyWRl7mpuAib6iebrEke6GG7ThyH1iMhORCAxVPKNLa3Ocl7RKIrVpsWiA7kmq
/FkhsP0cBCQII11UP7VUXNq2F89iiC0+U8Zm6/4uGc8YH4utDNQl/S7bO62l3yBiyGfkgc4mqDNS
bMG/PtuzrHZ4O6RvUDnQJOxHjxuV6ysslPddb8xvDh27TVzF/cLxy4CubRU3U9+0tiK5MOxbFAzB
vMdUQrava+6J3bA/sRrPdFPV9uZqTBqzGoiA0FPl0ub0U1D0bAs1Kb9VpTrnQzC/pr009rOUrFyN
vHtl/XC3voHYsHjbIWy+J6I4vjDYivjvqcV3ymALjVx+R6Nz4MZpNzsxZ/KYxUl5QHfA6kfrPoKS
ZrUI0/JsL2TwcH6QuZgIMLNhq6sunP7/2YX7h+PAKgGw8oZ1fxKSQIWIhrqQXevGbkexcVDMbOXI
vCbia0VmBdf+Dknf/TBl0UO3bGBvmPeF+Py3Jymt8IHYLs9GanNd91t2HJ1bLSchMda7XThX/ZtA
0UoMsdXfIUDv35p26Q5J45lBtH3LWk6RZbfEhX3Unaby1h9K3HxAFlAVx/WHGJq+5t3c3obGql70
1tjEFgHWaHAmnAfEjME7o1oBFIMvVA9I5EsqrBBLVYNc8QccvLFpMLLuuK2On1N3q0fL/EJ2zyGc
0q7FODM95mb4Z90/RCT3OrMaPcRpHt/VyJy8dvmBugHLPQj9HetXvA8S0RwUt69fOYhOptOYX4pt
4atrdRI5IxY1lILmC4ikHCdWHF5k5BovEOOTjQZs9mKCF32hs/BHNLn4+2LVL3jJ0m/ARL/b3ZLd
mKfxXi5P0XE9WyImJDQ34x0sEQBpbjT6bisPYQn9xCKHQRKIuGTYYsRuPgcb2lclJMLWMqJwF9mv
DMbH4j+3k9wfoexEefKdDzpZvR0jLknLWMNCulx2PSmmbwJH2k2jzyosNtDSEEvRAZODk0cFgZC7
kOLs3IUU/thJ6Ok1iLXSyN52hrxMrdQOGvOwrUFIuafiIg44Rg+zbfbHvqe7b9QuJirlTEJbRIIh
z3q9Jj1eJyUvQL9+DUndvqrcCLa6OyX+QlA79XPhPC4YHi1lTaHFnZcZQtn2FWl2+Go+uMlST6Mp
J1byuSoil1MzKe+cfHwn3Q9JAgp9GRhMlNLxCTKpb3fTN0thU5uYMGnBFdtntSH3jfQpouldU4eM
o+Q7s6w/HUIzdj3Nnm2s2HcNl8g3kYYPYaQku2iiS76wLT5Nq8c8gmlMOEFxKshp663Q8mwtUV4g
V5zjIdO+tA5LrDWQ1WkG4cXswoxhUP5ox+gSSUrY61lc7LNWe7aL8RFi49aQ0YuVjBdDyc/IDu7i
qX1WIoVYjeB7ttQ/uDrx8avzOZjVb4wZF7tNq4uL/Cuz+OgdkbaHZZptIuQ5N5oKmyUuj4oKi2YK
jMPQVUjzegQaucpXLkvkWk6SMM4e6Ezw54LfyA91yZhzSBgtqfBRN62jl1t0mN6E+BQ7aZBtSwUF
ZakQ7IwgbMLdweAP7Lydh8QhLZ7tFFlIi+1bcyeoGdhoiaKPzo4JYV1VaMWAngSwrhBKpo8pvW9W
grCH9L3a4DVBEjJzsw7lZkIqdSot08MSaDF+rZpNl5teJEoCLjtJCBKYAS+dhp/GHaYLxfIvQkaP
mjT7/QBHp+L2t40jQ/Vjc3hOoA2+kMv1XDwGzAFOgcItw1aBL4yyJGe1dfo97b03pnjaJbRpGiT8
MbAIsz2ah3nfaHQ7M28KMd7YiQ4SLdWfSzSPm4QTkgCv2dxoDvz4UYdfX4Pg2ERfXWkRUD2x6NHU
QPhm/WsoOmUT6jF5hVOBuiUn58mxULxxVkiNNEajvBJlVKGh1Jyt3g93FE3OVi2jid88Ht0MGAX9
U6AMj1GhI6IKgZ1jVIcVMszlSRuSR93FeaAG03EsQulVIXMksFwe95quj5gnqOqdGhESjOIVRgbi
P9Qwp9GVz45Gzo4ZafP/Ye68liNHtiz7K/0DuA04HOplHgKhBUWQSfUCI5MktAYc4ut7gVljt291
W7fN21iZhVEUmYwIwN3POXuvvaMB/pAWibcLzZ4da0ELQ+r+5rBVEBarvvLlKaNUX5tRSpxd40cj
o0I78l7aOvmWlrbXo+QJ12nKeZNJWxVrW6adNrK72t1k2YNjBIzR9OLR1etoH9XYzgQR2JVTobeo
8q1bJ89mnX7Q10FqrBLaY5s0Dm+Y/1Gt/g6r+tQiAyuMVGykPpKDPg9nNayzCdioCe4Wd0yB0RJk
QezlT+x13ap17IL07+GgV8EBmvAqirRd18Vf+jygGFHDL32YtRVdRjIIvVHfeo5ojioYTznVvz+n
js/MOd66VRv4RdrdMLlZj1r04Bkh5tPavHgaaaRDp7+ysbOCibtpGlwoX8gxKhulYF4xakz6cJXM
wY2kbS4ViajwzGn0siDpOPt0ch7lR0ep4md59yuOEz8cCbcI3CzyW5psLPSnua8IDAwN4Ysp/K2l
1f3yJKcsfreDC7DLc0TgsjEPDYdtUezLfnozhJx2+BDPFRh1Fu0kxThYYBAUgFOlFROmpJ2TNkft
1qzmwabNH6P8a4t8xVyk8wPN5gJPgmAV9axWR90dnpth/gz6mTNtla97LHn24H27hg5szYCaAVia
yEDJTepwdaez8c7CihJQyOighWOxU7VxIiKHJKoO5kCMwf/iyJvBIjB5b5b8HVPkPXblcLYxhKM9
LB66m0wCEiyZsgs3a5bOxe/apBmU2lDhFGswRd9yXDgAgtqbqG0xSG0ymFthm7+7DmLisZPwpooM
20iUv1cIqB5js7uxXMIBy+m+daoLgZbMgGqC90ZSLNk1Qh9FPzeVTPeVUTL+V9GTHFhZ6O0nKy12
rrZef46adx4iHQFU9mx7Yq+6Vl8VNY4OtNRRgDehKlKAL1qAGThYVearCVQQ4CDwsHxqkUFIhC6m
TUBtbX9pc02kb8z4CKewnw7Bqe6ycY3h7FVDJCG69BClE8it/mxjgx4Vv6oa3DXGlQNNw3M257cz
4+KO+a7s+ruJrqAPysWnu7KO7TRaVaGGiQ0maIRxOwvPo1NeonS8t2WnrtxzinmcDjA7/4R0mey4
gIi0jvw8nh4ShBqIa/WY4tzmS1ERrqVtHp15Zt2G91prAdnFBZw34gi2bQ2E1QBK0HoBlsVWR8HW
fKLCoB/qobuc2moXD/3NkFtPTk+djSKYm5TQJnORPXTBO8ftk2vvEEPyxlwhaPlRMx0DMRuwKnD9
jgrKMnrPnohnWnKTL4rkse8lcqOSWkVq9ccgWnyndvQYNeoUJNBfPDJFiSuugO2E6V29jIWq4cvJ
tUuj1e/GfA1reWthhLDiYZ/HYqdZ4V3TvM+ivYAc+7Kq/FZX0XuGijdTXrRtU6DH4RcieA+3Rr0E
1QZPGi0yxMwH/rQBaW8DWbc8NQZrL3CIcIc0Py7X+gRARzORI7cTtTbvAxoRhbNl0iIH6B1KDi9E
6Ex6Xr6aTfTr2dDE2zkPePlg1dP+QYJkjQVGcTodsT7OuGX6zdyk7Dc9sVQtu+Cqwbal69UKT/8X
2ArQLLZONLuXSFAFAHW15lWlHO09rfquZLZ2SPH2dVdvfI941LpGeEFfaVPldEDoqR3As64rzmT7
1mGalLHKS1f7aGeFms0rzmkeopWm7ZMlal3QCz5BfOMgr/LJl5CWbm29aNZe0XvPgczJM27a73So
V1Zf9m9/jKW9Q3QONTGe4syfxibweQv3vBbakjCeH2YXsY2WQzUjdJSzU55XaxuLL45XykwFzSh0
XeZHi1ulGCjKY4kiTZOu8ytcPiqEph9/vCy5Zr7FhtjZtjS/56LbCwRQ75yxVlFbMmzUA/S1k3bS
ktF+HQR6ITqwE+9m9iUW35JZY+Uscq49bXA/iths4PnRMiexkw1xuEyV0A9tC7dCpMSNLA9DqHxh
XP9CSFRWf9vZwXQkG0VbN6PT7g0UK0+hC7AJfvJ7qRREyl9eG2braLKcj/E7CZP8d6CR2ZOB5Xur
ZPAyGa65TkwbK9lC01Jhfv1j/hRxhdIwhSud5qrkWcFL+3ET/ElHhN1QnD2teErmYXpLLOvyB+Db
qKk5W0ahdnKkWSztebyAlyy3bVO6XDZafqeBCr7kC+sz18cNCpfpxWWNXmU4EsCQDom3LkD87ezG
AVvd0j02jN7+rCRFnqee3NrhMAMS6p8PjbqfCQZkB3fKU2HDjVPTa8S0aZntY6SrRp23ckrJNf+x
SLhIOTWtOPWaYHb4Q4OoOrA+Ey3rLrC2cd9OrwWHT5dc3fewA96qmEyuq34O78mWRSCj9doF0Nu7
txSzY1KZz9ie2DwAlGELjW/zqknPFFJi21be7x9jrcw/R7yLWku9B3h0OjMSth/HfrZZwiHyl0Nr
PSJIareEUFvsigjrEyeWK3dBllsC5ZWl5+vJJSDEBy9n35kWSBrg4u2Wcx2QpLZ0Lk03PtqFyH81
1vwyhGRJjfWMS4T44ZjEviecEFAyXRqzQzwf9aCpTqY1aKsMz0oX2kAtFwhCpnsXq1jSqV3wq13G
5ANV2qFPimvKkzn//E8NetIVvqh1uTBnZO4S9Kirre5UN81CE+I4oSOMt9vdNCVIULlOa8tx7too
0e97CaTaVyayQxIIzGfidvhUekwjAA3MKGO2I/SHvd6kE24RPIOklbN16wj2ANm/tQXG3j+2OdBD
K5ck69XP36Hi0SL7K4KqNzTDBWzxU6uX+rGw2uY+cjFe/3Bmg0G8YbHt7wyvaqDDgp2wL6A49TP4
TaZPSc8/a1FlktZyhdNsYWBodH8g1e5jbo2dw2DTCq4/XLE2is0HjH0c5rnxaSwxCaAfZ4p2HSYq
xvHLX0gxU7CoRMul913O9Hca/mRZavNnqF+nRD4VfTd8MM5/0pR8wZvXXMEt2D7UgoxxqwS/VqTV
COnI1fddXQ33gvZV0qp+k5Y5UqufayANJfJKDclNkY3dbcDw/8eM5gVfhVllj3/8lOqL/gUZPNTu
9QJK62tWt7CIDllna5fQXtSJee9Cbq18Q3eT688DY+Do0BvOVwYTXh+04WFqbQFYuepoi8XlTYlk
jtNJd1STU73OkWejtcxqjKga0NUf422eetpFhtY7YrlgBTTEWNvdtygnFwmFVSGi0NNNP2hnp3as
c+8EBe6ovOZd2ZM/JR7/vBDhQKQhGFbrIc84TTDzjHdaPvtTh2/0h4+OEv/VybrxThLAQVLpcn80
yKvhFeYMRyYH4GIy8JpiQw2PFTwjBhvTw2wwHDWpjk+JC9/DUeYzuQX5vpu9jT6ME0AdyBdBzehD
2O95JZnDmeCk6mam3VbOEEQJqi2CpLqfuiHiXe9fCtser8ghohVHl+nJjLA4VQuc0y6mLYaC/BFI
kHnEuncDfcp9HKt4gMDrpgcbFdQmiEOPxqoO72ihYvyQb1WJJYZoW1BDMaae3lbaPppK4/xnd5gw
JAZlIVdtanYE7I7wtlu6mytHkH2t/3w42s5AF52Q15+bFYIlXa43o9bUTniOX4RjuC/CnlxcbQ/g
xburiMHw8doQEpb9ntPapchM7HEX9lwDM5BMONH2e0Ucuu9ZjSCEEL3OAHFzU5Na+KT11lWVsFoj
rrCeoKCry7KJW/bGU95irkMH8PNSQs7r8d6zBetGnDEkLpuHYZG2uejMtUi6x75sjf3EqdTvMZnf
1DVJOHLBNod5nl7x2CYoUmFYTlkq1zxx3XfqPLp0c2zvhVFA2hrmCojqAClJL7ttbu51nEilr9wp
3ZQwdf/Y7lx4YOZYR/daO9lgIlxa7r2DwTSHHKFDdKQdxiwNrpnQpfMyGyj32uhjoB/pu67CYpVN
B4bq4RMxYki+M7+aA+0Z5JrEjYrJmq4S1FgoLI+VwWEwyhUK6yhl02d7CWm8wAKW9Nd/bn6b2ddu
8e/foK5A4v+Ck+JX4ho7Fz7m0RrtcVsx19jLln0zmPr+Ee6isdGSpNqGTD5TfP/gpcMYAVJjlFwX
WdySoWKWmz4c8Xe7ba6TOm49KcHNAv0BO8DPJuuG8tE8uFxH+x+i9z8fwNlYO6I036MEZXthmpFP
2RJvwQdA63Tp0P0v4XbC+HviDaHfklralO7yn/H3fBiPKy+dhKP5VuBVx0mj5TLhtfixr+vYPk8M
vD/ZItDkj5OGJ6OesSIYNOoi0YIWSpq9p9OJyT2CYxCwGFDj0dfA2oErMATNu5s2O10+9rVJetHy
YFr0pxpha4ekSeKHCS7vuZ2m13/+H3oZkChpNOFxIKaD7VedU+WJs+Nwk7SBrN7GQA9XtqiuE/qC
G08GmzlP9RuNvL1Vl83Q9q2vH75TkAq5b4Jq3gDqq18NJ39qjAkbqmkWt6IlVWhcvu4GTrGewRUf
a609mskiQb7mcZbR9NDrG5aLrasMtbX1UTDGwbrlBHSfKgF/fXlI5ajhBey3cdqpZSa2Di2iWksF
gp9be4sipzoO6SIdZfrl120evnua2pRoBT7dcf6E8Nv8srwKuovVxyc70YsbA6PPWoeU8pqK8ABy
L/jMh/7ZGqPhKYyhPqSzQ/D9mG2DzBJ3FaOvHjvCEfNOfBPqIRafsb7p3fgW6dUml2H5hXn9rQdK
2Enb2wOnReu8MMwiwlr6kIOYaomwniY7/8L/YUmrxJKiz3vHQYNOmCUaiJJR7bKtl9IZTvr4jN6q
01X+HrBQbwh8bw+ejdUblhVPIsjfezeIoX48FHGeAZ3S05PEefTn4edrthdhtMeUecNM+fpHqm42
CSokg3+ZeA1hZ/FTPiC2DaUdX5QX5CeHJjy3HukXKso4OfRh9zmaj+RHrgo0sp/DSPXgWe5TP+r2
umpFRr+6jSgmE2NHIEF/P8P08Kn+6dsXmFB7wNNKTdTTJK/DRpytZyIwUVkH00fqJUQQZH1+r8kQ
Zs7s2nvPiMtTXI6ntNc0pgWZtR+lrh5n4TyRVdt/jA7Vc63l9v0U1/px7DV0eQWXAgfYZo2xn8s5
tYxzHNBDnqPuJp0hH42laeytUcVYnNirIEZYV7M0O98mGRqOc63R4QiJcugd+mdkbj9IQScKZMWa
8lzd4hsS+6r9GuDmnrDiRqdqedAgZ/DKLB/q0uTDn+/Dko9Opjd8/8/pHHLJTvvP2Ry6sC3pYjex
3CVKy1uWnP+UGmaMdSltpAebDjfG+Qfr441Zf+bZX/DQ9FFU/M4rS/ijoPnDVwwv9tY/t3+YhcWV
TNp5cV+hdBG7mePZ2U2aYDUZLKM0wdtb1U7BQeNKLBZWS9Ra85bpIROaUDP2Ycd2wOwx8KHtDmss
QbhjzYPg/diRbOgxMqW3kXTxQomEJzGhI2KJr55KBV4/IcUjzK19FNXq4X9+Xey/L7UIHgmds3Vq
QE/XDftvaWqsYx6osHpctwXsJDKbtWqP5BHnVNhPNzJytad5oic/ZpIbVBQ7YzkKVU5bbzW8C3nD
VCVpuaCavPFHVVtADzFJlyWdK9K6x7ckxUg2trogpc0Vvrvs0sEA05HdnFQbWTY7mp/dzgrYmVD4
TWfpdFwXLTgOcymj52j869PEyjl2OfgYcfnRHL+I5SE19HoT9SmnWEMDPAnU6lp6df1o6ZY4jehL
yA0R82NTBxQHZBL9fBYopT9qubMRaVbfezBuHlVbEpXcNcYJ7I3+GE2BuY5mGgneiDrxp4IZRMMb
Mpvz5efT9jmTdfe/xHX97G7/cqna6OSENIRpSUP35N/SusZQJE7qcfc0LjkGxoKE68SkDp3NqfKH
qWt7eOD/1PCRpNMK5o5vxu2G3Rj7PCLcoTJ/9Z4jafU7TYFrb5C3RL8Y+I0IaxKqx88FT75n4uey
PUVew/bnZKdqRPVj9Vm4D3Q5sEd+cjgxLjpBMPt5yiRO6m68oD3S1j8X4l8xkX+llP0tr/Jvn/6f
/y538l/CLP+7fMv/L4MpCbT79/+bBPlfgyl/R8NXPP/bv//bQ0+X+Gv5QMXz/NW8/2tYJb/lT1il
of9DevCsPKhiAu+f5C7+E1Zp/YNcc2l5nrBJQhRi+c5fYZXS+YcLo2+JmeaHuKJYEtvyJ7dSWv9w
hWUTbWkJi/veNv9fciu5NP9r8pFp6zBL+dMMl9/3t+QjmuFhbcQCAb7CIgpoE98y6QDWzEcZatZZ
++g6HMBQDwxSrhSB4xK41hxwMSr9JpaP0M7mG4zFXLAFmgjSXcTKs4eLI670Jsg5LOANWoazqRfp
eqq7n24yPs0kZK8k5zUiCvZj+TsiMmVTKLMnsEa8tGouD03V74akpCs/AnlqkUnvMh0jjJ4Nxap3
kYmJxvZ2y96BqrrfW7KfL32Iktty07WVSWdH9NaO5DTwfeVkEUuoWRtMHQs3TdR0HwfOw4swKrD2
s8Esx62nfU3K1Kmt812fxZhBjHSrtFRbQ27o/bKGVDIwnl8Z9HAK1apj3SbuqiBwDrUMwABACeso
CpvVSYi08+Ok67ckE3yQ/Hc7hAH1mD0SgzzL6xiIr4p0KRbA3gIs89jbuSBmAIFihQVdjHZHyyz5
UlKRRwN+L5avWno27A4gauvoK9FBrrLt+GGggN9UaqDbFM6+09GLj0RO2aylH31dGRgDhxcU29Wu
YZLohtAqvLZBZwL8dsYW51tNtq379gnQ1WsUmtPK5kVvaypvTGvklHOM6ar4qEeEBJUM3cc0aTYs
MoWvuvkwwoYEHLFCPunApX+PUZ6diN54CGsRrMfUu+gOUabwWXTfbpP1YGTF1tbw5kVNRZqEO/zq
G5dTXRXQtl7s9TNuFntIUXZL2xcWFWFpzbepwAhqlyfKyInJhO1upuhDNvm0SQ0JLydD6RkRd5GI
rZebmxiiWW4gNOcMYG6jysxW4CJ+BURb7LN84A2PjZuu6x6bNhYbBK9bjAHTJnypLcta9WZ7AGPl
bt2GfaMuyge3Hd/cnKBQL1KwTwQSMob4q3DSQ+an6Iw0GrH04k66QIdFG9XaqVGOu9oJ6djnHgs0
ntUsmG5MPdoTxr7MeEh6SUeRwChxUREMhYRY+Vz1jkGnyuLEg0CdynohNrXiwTArEhUqTPWRvTUS
aW1I4eAvYJ3HEUJHLUvpd8DiXaMkC6AVqOd4MjM/djxKRRnetNYL+8rDLC0TLJr3K82z8d4Knd85
s9KujyjspfAjE0RN3QlmhGbRkGoBoBDt9oyExLzXteit1u4FDqoNM7EnofLgHOvDA7lonEWhkkRz
NzASsheDY7e3OoVmv4XKZL/oWdH6avCQXjlECBLtMvmu6tz9cBjnIaZ7YZwWIp+PrT2imC+Li3Dk
3iCt3qHs3BDiiws0CvFlVtN9XuCIQle/CiwB6aW5alw5SFAYso0A02wrwFNX2xzgGTaVSNoCpCpg
i+pXNXMISVu1l1117yTt15h3xSasR/Nc4cDYIsFhgs8Bivgc3spmAjwvizuutI7nHJ5QBJeXzF2Z
KSFJHJTWPUh7v7BQvtvg+AJjZ5puuG0KT64N87OCIsvbGZWntrU5nGsMY+uMNaQL0VCP9O/g2zYI
AQfCW1w6waMTfMBEXHsKkq23tBFQEsB1Jc3BmG+sIOHcylgUtw4iIFAkkERpGoy1Pr5XAHCFW4e+
I0j9I4yItw9kHlO5FTrgTdMAKHCXdtocm9VWGv1znlQfET9yiIIWjelthLWB2x46im0xddQ5SkdG
91aGNlkQnYFeGjBk5CkWWJeMOlLFoqm5Wi0t/AJgQx2PBYPEZK/34qlOj5w+AUy52AmYzgYbbxrb
rT1O7qoX+mq0E2tj5BNEmGVtGHjbjE4ke6c3Px0IVqx/9Tp3540TDNGRKwxtQLEBg28RYZgB0hjL
Z9kHZP062C3plhr1SKB4uE0dnkzjec0udg3wVXmxZYw+rIBhM6NC3gHRmukf3NrI+6oAwOxGg7G9
cOZ3T3fUJsMN7eaR2mhwc1eNGp8LmGRohtZEX2C0jWFkOE58q2ztzoHl6UNBRNvQ9Ud7iGNe/Dje
UuMGG2nQN9I6tbPYHoOsOll8weNi2EytRDvQgMqhWN2YfLm0lkGfVqNkij2W8SQ4Zho56jo4E4ye
2CISVMC6EpDeCIqJ8GgsIUn4JZxu7dmZb1pNs0Ed6vha3tD4aZmY5E6/icKKLEkHvWtS296rXf+e
tOk4heqSgz++BsXw1miO5Vdmj8SiMbuHtFwAv557tmZv5fE9NFrtUc5BsQumnSscVEYBgpSxIto1
absX1xoPLIskOwPxgTmuXZUxfC73u2BzYXyu/MAk3ZSM5rUW02wZDfmYu222hdd9caC+r+XkSYD4
zM5D4v+QagOmag1nFZTmU4kTG3kyXvbQGBIYlHBtW9MldngN9vyi8iUwskbF3qNmQQ41GdiyuZvL
SfdF6q5FggqMal+9mDgXnQZdtvMsmpkBSILerqkav25M92YyMAWOyxNrdc+XU18ctBkqQlZY73Mz
bAtZzLto0GkG5QhIbLRp7gAtJgMUZkB3cV2x0+NwDfpArWIxPEELEMdJjOnKFc0Xzgn65Kitg9j6
Tpru3nKmvVrU1xXS/OUbpdXNVFa0crvRzLHcUm15bFKo8vtqzf/6kSQ0oMpZ26PqpSvshiednL2V
sWjxEGLcjzAn17iXPEJcSKPRiv5xkoQA6LNWb50JfZ/D9dqPx67Kg4vgROYaYAPSIbR3vZejIh6w
RwNex2gChbak4cwo6mEKx1fFy0U60cacJPotuzzzL5MkMAjevICRxjjAzxMRZ6IUFXPivA+sPWuT
0wETLCfTjrk7NJvZ1X+1yun9bogx3oueHmiZse/Zpm8nQ7TLM+NuZqCjESNoyJoMMEP5biUubu6S
iBVZ8PtOZuu60I88cGNOGbBE4ZFlrLHv54hR0bJB5p23iVmZkpwQHy9+N7QZEHiURGj79lauf2Ru
MOJjYh/OmpITgvNuFQxIhirNl/0fHL4+HsEgn20xjnvCABBCTfXBHHLu5thXjrkVooLQNYDMzsPR
8Odc85NiHC+2Vp5rbT8rgmmCygbSPY/8ZsV670h2ejfvFMvAQLxAWDFGPfMv33EvssRWSCY4WkmY
A+OuzTvoaC0wJiyiqwylPrNJh8jILr42GXWv0j76QA4kN6N2nnJSt62C4b9U7R3+K48Fz+bFr7+T
3nGvTkWPHDSDWBdITiWtrnvOeKhxmDyCyeRWiiAgpGeq/egQlyVHcXP4jOL5LnMMMjSBkE2j+4wx
sNjpBQDganhA9NseREnAZ5g9y2ounmNNPchiZ0YkYXCXkhdz1NVE4ppNRp/R/TYsoiWd/AhC87V2
ocmoxFwTkXwDagrPvauxgdum2qSFuQohwpEvVeMWMVHxCRQGNl3ynWMfS7BkQJcBaxblerD5KdQ2
8FcKc19lMVIStkoZvNkScJIhIP1Q+mwmHUhoOgIZrCORACPrTX/A7ekr2CupPaUnF/E35zbroNN7
hG/DO8qUsaJ3ueMwmu/Kgr5OGLjvbUnArWHoBK8ZoD9KQ8ptZXkl+rgwOsuYrmiYD/bentEAORAa
LA9iyszKeq0r69rSAITszStkK2IRmPKFF3OYaX7iutTIgskPVQ1+Q05LJHUJUsoa7iODvk3mOKex
6thkcx2q+TztyUn5Df6eK7J4cW3ty0PoCBm+Yikq3w1VQ4ppi9tWzyZGItO5jooPp2aKk+jeXYOY
aj+P9bvLlGprSAsRZT/R+dRS8rBJapj1DWOV+VjH2h7h/nHOidCra9I+OJXcGx6ZyykUorKa2JeG
mp0wuaFt/6DIIJZOZGHyM6i8Bms6zhzB3cSgpcs0ZFX1YbhnR4sd+bmUi30D0lWuwY4P9zSYdIqk
norGCBAgGgBtK4SutNk/60LLbmxj6d3Blulm55RksbMeYmTf8QAAJBKAsxYCCckN+sZVJPox/F6R
IsQqTC8E4xEZRs451Nu1E4IrmcAa8vNguHEJrPohvWtKBv4eYZoR5CM/MEakMdn8q+EyCpWOOk3X
n3AZZesATGE8sDn1FM1MJsngmZGZeY46gvPzwTETOZoFbw0jN6bEUIUt9TEhx9tqaGDtoVCUfyRd
YH7lRJDxe1TAZU9Pn6E6KC01R7T+oc21ysd3/k1v23STk6lI4HXqknOM2606VSgEqxYkP7BzUUhZ
Fztka0xTS2YVvDxOcsfpBXkJKriYUVLmjM+9PiDxuhcZy14j1/roecBNtIq6eR0bobMyS2NJEcZL
jQbnEJjdyXJ0/gpedavvg20vYoJXCrs5A3iFnc2PDaDbFPuMXy3Kn8TiuhBz8FpLAONdb9MwYKHo
66anfcAqTqIi3L/oMCLqYBxxdfXoOYbWAKLX2VYN0Lty7FAnAv+mmMTaCutiXDTUydF2mREpzf09
apB9uiGbV3PBlVBln6QOKBwwNWS/pjtMDRd6k7mElRgndu5fIWbAlWJHVU2LfImOPPNGTDopLw7E
HEaDCDgxnWIoLMmwoucesnk26e+2iRIM34fJItkAWrvobkl6SbViRStk3FkLjNfUNFSy4YwzKktO
fSNvyxoioxvrL03ePzYxCAIjcjhT9fa35rKUeMiFNzggX5jsIRQu9a1tjcchC+/IKV6mDRe78CK6
2QhXFKJ5HBdeNiX7atBNLulTZmbtiVnZW5pfW+8LWW7UtMPBbntWvJhKA8oWKNRy/kwA0h8yEifR
+HYw5KQF0K5Xh17/5SnzE3X4N9P6nYB9hT4z/ZbpZO4Sk+05wmzQcjRiNRj9qhnOLvMrAE3z1kNe
o2sjsEHbQ5zjPfJyzyg5kbYabt2ulYMZVMTjpgwSANCjCX5zTm5dZ9yXVXgd8KJ5VncRGFQLpX1O
0ng1Nfext2Y0ho2xhC4h2qA9f2zikPlp93vS83dPoKnmVko6gzu7eoO8flcaSbxzw3XN5KqstHUV
aVvRNqepp69sa7C0Y++bSjqGlxbafhHEpINB5ZN99cB9+Y1PM1rpsVJrzSWkgEgE2vl27gdx/tXq
9m8Acmhk0ues4R1Wk3mDRn5bhIJeerOcTdmsTWvuoMtiEAmm322evNWACt3SfkTbElCBigMEpQPn
xGqrhqVpy+wIfj/cMWLvN/NNW/FcUzD1G8BXt9GU7bOYJZjJ+4JojbBLDhH4a19lWIBQ0f7y3Jg4
pBgeo5njXoy8aDMO6tMOZ1SUEC85B72ZrYmSWtRoz6GRTqG1bdoe5Zeha5tEO9e9bZ/ph5W0HPmu
8Utp9Vsj3buwK5BAJ5WfmNjORecAVwRP1RbcNOAHrG0qf2cgy5nO92ep23eq1MvLVLAmhN4SirBK
VSZva/FJIsbjqIl0SzDHxu4mxA4VyRtlS6MF6YTNklDkBoGKUf/YbvR8PjYZVZEZaht4k4iT6L9I
0oD8sEkOA+F6vnCRNbv145zlLVkPqtjC6rrLbOeNbfcL9BNIGZiE/mCFtxXzg1VJoJEP2CIgFzNb
5YcIzf5IPq9fa9qZYxfUOWBIfWhmW0e1hzGE6aj7mh0YfqJnT71cTOn9/G4hY1W5aZzpR+001IRm
5Xi70sJNm3kKp1ZQHVNLQ/seJifHqrtjN0gNVXCO8bB7A+Q/oX2akcqavP+OCUF1FBhCouCun3Zy
rvqHBpEBXgqZ008owcylgA/T2CSxIuGkFBiDP9P/14QsKQnC75Htn0nokZjaa9T20MfQ4WUu5YFs
5kPEnr+O0kWkpmgpCb251mNwFxh9sHEgRKxqq/xGdmTskg8i6OYjbb+SdHo97Ul2MKZiJerSO4cs
U4Xm3eazOntZ/+pMEjyi5rDmkndGSGNSd8SVsdg7sOrS5GR3OLWiNFhsceYLIXzNaoC84rOZOv40
DN+d5rwBv75GOoYJwTSXfuuavo4Rz885eWtpBbtKgu1HrZbxJ7lXL6h3kuHi3dIbWjWjyUTdHXcG
/OUL2OlsPeits0aahX2B5L5JMBph/HqoLBfTQzahWhzrDQtds6o8DVZzFj5mGh5HWvAhHHr9IXJd
upac0AM3Dn4YMBSbDW7MRBj7Ds98PDxHZkU2dpVtaYEr/5WqHyIilJaf68poU2xYKeRS3bT9MMPN
5Uxwo0hBY1ZJghzhF+wuPdnAJmkmoJ5OPY6w2zCl2JadtDCZgujJZ70ETFFU1HQO+W4BApnM0ZAK
ix4nty7ERi0NQiGHTTOE8RaQT7bqq01bBdm20q1g643kOJaghK2gvc5VBJk/Pom6K+jRkClrkIAI
ZzZeQzi8M0zVsnCS1ewlsNSGlKNOWD25Qf07j+znGVbLOA3Wqo2o0SeivBklXBx83SsRS252JS+Q
qOLGfaH9w8igvvZBsTIKmLA1Abn0/shVp6HG5Gq+xkZD5bgcdtxbzioxBzq5jQbjDSkVh4JCYIdf
PAYzUuUQ8C9qdJOo1nsq3Esxm+kjbjSawRx3BmWyXTrf4+hVkLbcFzIC0bs55kLJi1ezTk42xN2m
QeGMwHSt9S4nTn07k5RWGKTe2+IWzfEZKx7vnsrDU95aN//B2ZnsWI6kV/pVBK3FgtE4GAm0enHn
0ed5Q7hHuHOeaZyevj9GtaRKoSA0enMzPTLCI/1e0mh2/nO+EyCKVp1ZHrpE/aSgGOGRo8KD1+BM
ZrzOYbsLHCZ7HFNBITdv+ex92PABqqknRl5jrzD691r7O+nnkEdhA63gi3acDtVpLNxvLNN6VTX4
R3tiO7s4flbVzP5MA/RNSqSO6ITiSfDWGUAYzguhdm5Ps1m325nn8cp2IqhfAmV7GCoIweWAYsvK
QzR6XLNPqig3AJTvy7WRYawYaWYOIX+kpWo2g2ar8if1rUf+32xSgqAPHs0QUnYVvZmduiwFESu/
PFngd8qeC3bwzsZkTW/C7fDYJr9rgH2PQlEmpIsBCzrqURr67obPFvkrARBJyOELAU0TAFI8M4Is
qS+9TZwxACi7sYok3atBvcTwU3DM8+zzWNKK+YNMNBHNabgN60quU1O/uHjVedKOMQ8ObnkrxAUN
HKJdC0NTORIzEWDKXmfVsB9k9NImOZc3Fu8HgHTPbdHgqBaRgmXJRFTEz5VvYelWDdeGCXNsyr1y
N7EgmguBvvEprnIEFovQ784Qbl8bcvgng8PgVs7JLncH43WKR/pIOkJJ4F52hREReiMSc61wjhHk
7zcACvODGiEiEbJCfzGQ0O1QE2V0XEZd8WdZGIfBzr7nFjoyVwfWg8DYkJX5yEtzg/RF6UBr7mLY
xhWx0X1tBt01uzE5fW7Suu3vA3DD2ywMjGsWdsQheEuSNPDWqTVAf0bGwr83QwDNrJemH3aTU1/b
OThGefmdYujkYMZ1BUGLYrzGFJxcWmsLUiE+quQmUNCijHpwT0XTofSQN8+iGhivZnZMdogo36cS
o31bDTES0OdYBsMOR/yXk1gsXb0BgZX0S1tjHMYEZuLnHLFIu+3BhdSdcsKyUWsqc5khmdMP2o2x
GpzyRC6f7FOCLiwEzbMqQ2OOTe3uXGkcEE/qq+67R+Aw116xcbCI4K3Ry1+wH/xKq8Le6LK04Isg
sNQezOI6ZZ+SjtUNXdt42t30JcimRwuGD+BbJEZ3YA0i6quY2txXdn+rKmqGuR1XflByxCwLCIV3
ZXxrCwyglTTZgnXyOc0OTd8HmymfzbVTKT4unsFFZJHmqIL33kCJN/qgWJd9XpPHWts0cXLcevZj
czG22b/xGU8rK8Gfoy1AHF4ybzR1iCzux0gH+b5OrCeZT3SXj/OrpbA51z+pVT1ETn1T5HnJ0uiE
azNVX0P1O1mEPzDomJuhMoriQfUuen9xQ5f3WMuLxM5CmuO7d9td0ZXMf3TwbpY2aGjF6BMqA5mf
AfKCVT1pPxuIbOluzRQblhDqiR/2L5iFtgRpru47BxApsL1539pEVeCgPBUPGEZ+1W7JZj3YCZ84
ozsdlQvlLsJtVzT2LyuHhkvSrNtahDJIj+WfsbbfuKRpd+eNpaLDcm46Yept3JefgUdPc1N6N2a1
tX1jw/1+o7v5i8zlphLJTVmYGtvz8JPNhAYm926ci7vWpealAnq4sihm9YzQvBkUx2WmM21K71jW
V/EhdRrjLlh+yM7TewtYEdw732E1quYXFZzGvlqwXL2DhM3Ue6zEdArT7r2v6s2c9Mmpg3Q3IVVe
Nf+je5EnRwaIxylX0dX22nfYqdkp4ojRDpO/M4hObjpmQ5zs43IH2ozyPeJ7donZC7cZ2/jWQRrh
XRLoZeem8YpzizEcyT8gzrLA+CwcxBvVttQ8GKo9uQm8Q9uxGyoIawP16zEKqavF/7GrrfopUdEW
1Lp940wCJr4dL2COiq2xTFt8IC4XfqABt9hXtqsuZiXL2M9bP2ZDFDmC1gIP4OJEE3Bm3VOCQ5iJ
vfix9vXd4PbvMyyzzk0Ik7ZAaZZANsnRadc6h54qKGqvTI5UxHPp6iMs6FFMLJ2BQX14Y48zQCdj
3kaWyaTPsUhaC46eDW0HBX7uS5ngVgpDpTGKLqC0lt0W+sGhKoW7FhGP+dZ9KE2Sdp3ZmdswZOjt
J90psbpnEQUnNlOQvwz6BtvRM6j7xgHbL97TkFKKZoxS0vn6jPFhYjHifpp4NJzZDFKADa53kwlr
nQxc4WnF/JNYH8aaRD5rCoaqEsQsG9hw40sOkPVIJ4Yn00soQUp16cifZeha0z60Lr10m3Ou5hSD
fYfYabKGBxbe+JpVf5TGrvRysFskHKGjM2RpzHBrul5AfkF8jU5Rbq2CGSlje3XgojhYmcEjzwiu
gSHDk8FCwi77YE+5CcVrZG8ErZ/gYrBqdf1CT+ZjFHdPMyA8sOnRV/xa5xiTe8vrEWtHIg6CM3eW
ftmS4ZCqCHT4kXwnbYEfqN4GAhPGYnintJNGLNP4SUtB8LCJJ27y39LxX5kXUMphzB+69cKtsly9
mipCXOSdSErvyHATZOyde3vs9pYmXi67xOBqGLdxHNYfuDYxa2SWyThz+D3lP2WdfrvZ+GzyUJ/t
nraV4LNifzGnjBrdmrRqr5Md2026cfv2Afg6l4GZJEdmQGBTqk9nzvOT1ebfrtufSg3KU2pJm4dh
USEh+GkoX3gOMEqx2KLCxvUrsgynXCt8IXf6kjrqiQp6lpDUdFfBOB5VgzFahgnl7ihPK6wq4VEk
Bg/0xtt0YKdvC9nxmfH4CkzrS3vqREPEt28vPRKdvTGi1jsAuUb6waZNO8XGXuT+ifetGLMt4Xt7
xall46dOwkHIFofZEQxbZzzfmPaIvJEU9ohW173kEpzdJycl6G/NKtmaZCAmuhKWpM3WjkbmIjXV
74VByCVJ9uXEuJzYDp1r8PTBxWCQL4Mj22bvwJv+0VvcokZiMp31GYvaDOEHqgbrJTRmSXytyjol
ObnDcfox/PqrRLFdNQuEvA+FeR0GonGx/s5L+VEH7C2LRXP1bZLjKGMWZG30ly9dBPcIRVd4hvke
3gJaHYP/KkBUk1CKZr1OzCw+KBEyoPMDwhNpC5eN3xy4yW+oOeMmV/GvUNHlOZpFiLKcrCJRZJc/
L+y7skvbN9A7FwxRGWCyVbppz0kXfcuI+c3cVAkHJRtLbKw/pBMeTZlQCeZTfBKb3z4ojZ0IwCo7
mt9o9wtiA5YTdC6msmJAR2dO1m0HyAy0rMpj8BGzWb7UecHIPPhkN7OavD44h6XzKbS1UnXwGFGN
y2NuZGcS3lT0qADh2QxO+pJQZ0t3lH6vXbWbe/SlfnrRKtd0Wg6PhbSTe5z8G04/d4CB5oehors+
p5/Azmpjl1neg92XPHMk0GAAZdA0VPjluQ7kB7rX0V/raDPXQ0pZz9xvCKgJlGF14/R9ePYH/lCK
BFCmbnwnQ9TpfsmD+3Y5b2MPy0NTp2dppK+4ipLTWBMrhdLMcF5xGMO8n64SW6ETNT4MkMaKN5y7
D72T3dMxiNjpWr8H7aKY5qHedUNCZuGEwD5eiS6vmO2z0NVwq2MiDk3Ou9ZrjkPuBHcDC0Qwp1C2
ifPGsA5qU7Mo+84rARseJrZ4BP3OBJ491rGm7wHywy5xCkpymCetc+nmKwoFJfJJePiEmk2jWP5q
jPclenEfUPoX5dPvQKAjQekhncfeRdf5r2QybiC6XUUT6W1vRhlFDvNdX8S0Givy8DMzVz0h75ia
/mgQktzk2UeTgvX2ymBHu+x9bVFKXVlUVze0xZc9WgzXKHe0GMiJ6PAzieHM2PKhzi0qAqlUQJiG
zT0T4KR3pTmQJ+9fnWWUn0Lw9EVosgse0/NUV9twqu84nv6AZI73Po28K3RuJKqcWutyjl69tpO7
oZjP+ag93GRQkiRmLQVLv2BN4/N76WtaEzQmO1KH41ducWgcVPaBB846BHP5DBsWelBzn9Y63mtb
YNX1ik9y1WRlzelz9rrskgQTXRuEiWMKUWtDn2KZtAzBEYzXxnKsB/t9UP3wwUgl3emOgu7Cn2mn
q9dCjvNKVYxMo0BH+HXzQ1JBwok78aIn73tsOvsE01Ruhw1kf3426GabHBDB2s7to9Mk0bUt53cb
esVKA5o+9QNG5rKIjU3fP9mLghwXF0pgcVk008L4YAVJ64JRaU1lQ8lC1zAtC5AZFPr00lZhRvEH
hzQEXueDmosAZ4YLv3la1SLDzxMlt63P2bPrnR9Hmlcj63AZNdmFyBpnNEecMczbCR04cNi8jV9n
m9rs7lu/5/PNpoMOOrxbyxj930onJ7/pM17qamw5hu3/hh7Gc3B4ZLyLz8l9jVKP3qse9W4wSmAe
u1pZTwmJ6jmcUc97LvZxGaCmzTthGH/1bxpkazK76EGhi4tjhMzbc57lMgdExfYvGdDSDRG+ayQc
Z2Co5BrxF9GZR+C1d9Kj0sX3+CwJb55URqcmtJa1ZqpOnk9x6ono9ZMjfLesO6XFu0iJ2f9/OILj
Xxhfyp/uf/3F5vvHWvuLaSCCfdT9739mC/6Lb/ifGYv/8g1xIi9fh9/l4tb9yxfbgpzadK+/m+nh
u4Vs8Y++3v/X//gv33++y9NUff/7v/4qddEt3y2My+Ivjl/b/J98w89p8znFxV9Nwssf+btJ2BZ/
I4LmSnRBDL+eKbHy/90kLOXfUPnYDnqeTaWaZdv/aRJ25N+wcViKrgDHtWy15AP+wyRs/83CHywV
35HEhMnf9B8/+l/s3Lxp//frfyl0zpm26Np//9f/njNw+C628CHRkiWyLFP9NX9R91SE5+0Evyoo
92xKf9Vlc5dY07ax5K9/eFf+yV/FfW/xLlT/4KEnJe3BB3Yc0/Rd0xWCn/gf4x62adZZ5sT9xqVn
8J7lfys76d2rCH60F3GGKjgCrDyxhHjbbFZ7IuIvPvOOMxlvvRtxFP69+b2xfjvZwKNe+cXBi9oI
RjUvmYUZzbX0caiCHvsepaxsuW9lPIjbovLIT1a9POjCzF8ECcS+S3Zi8FGwS8no4j9ffAavkhXn
QJhLvgAXR8oSCRBANW8SmCknqmFLetjIy7dO8Mme+L2J3OTObLofRWfoGqRLumdUFh7wYJhri9kk
Y+/yMLCrXptaVFdMSqCAnTSiOyGBNOhmZ6eGtRc1lnsmXke96DTMh1phQewNszuMk4OVAdzqA218
4gEgUg/jAecfQ40/pZxplgFEKumwYVyzatJkwIhapvfCtu/MNCZzwcezaUNFXdU8SI7XVOn4lFZt
JPrRafay6WQuL/TEkT7fpJlR3Vu0Ji0xGvSS7CgH10dLWHoJsG+f2DgtNepqFjy6pfFIm40N6Uf7
h8Ypnkd6pI9kZPJ1ZpfUXk/Z3hzkU0FF2mPeIHoZ8Hik8Uy6w3zU7IW78mzmz5R3s88eB2gpAYbm
xGnVYSJLMUyUu2M/p1UA2UHhfNwbQjyZTVAfxRZZNryYoxIXmCXWGnN9hIWLTk+Zx4e+jOY7JAn8
M7akSWU02yc4ZF3l9o9GEJwrDWMuGZp65dZCv7Rt8Z74FkE97ekzszSyWb57GPpheEBCrx6GpHcP
ho2/CTVJ1wGMDCUwlSjxVrK5v7SxKPYTkGb8vIQExVwdptG1VuXCoq7qyL0z7XQvi/MAju6W7gp1
2yWTuq0gt61cRs27Af/POXQtwfQXi0TaINJlNvOR5UW39UnHBHL+65fofTQ3Tk/qeEgzqCyymJ4h
5hgrh0PhG38DZB+rPARZ+mss44sFKufGC5uD19Eq5aTmxkgWT1nkYfkpf1EFzHkGxuT2T1m6g1H5
ADqFWy9Nug02DXWjHUfD9fA+HEVNY1VNb0FtfCd1nB0S0E5gCDMASHVeXvqlD4ZbLF43pe1cenpY
yBX5B2zDpAH1U8jR8DIsYFRb8/yEf/wMH/XRyMLhJYYzEJDkwT4oOibeJWAvOU3WjvuDkpjSMY+D
NDnseP50H5MLhYU+M41D+qrHTl6belP/QTCT7odCsCCejRB9O/J6Kt764A4w2Xhi2jqDEW52HjMD
NLPk6IzZY7HMw53MfZ8WsGzAsBLyEIPrmU175BjrEXrvQdjpT9Ppg50BrmYG292FPgpalIuHvK0h
9ZEXGKHBtB0+d8LPBAG7dQucaZNreW6i9ovUH+Wd6fBIBoxHuwzpQEL5KdPpuXTj8R1YO3d9z3Z7
pJ7qzqrbp1xBNZOklBZLGobv2jgwRk7esEIyRENyBsp2ik2r/YeXP7+WNJgfeHCH+9SwxbEQ3bQV
Ii8fRn+8NywoM2msadNTQXIpdfzNz3uf9aQwQQTGm6RGEa6ZINUpwNbep8epWuATSPDkfq34OKbm
Y4Jw/tRF6J122e5xB3KIUZZ115AClW6xbyuEgYjFEZxW2ZFqNNvLIANarudSnWnWaQf+WeSG+/cX
Zmk0tbSwnoMi2f6hC+QseqO2X/s+Sg6j77yFJaaZlD+yFb2nPguPVgNsOQ11ZszcDZq3j9VQP3j2
mNwoTedd2QXhLmqy6cGB+Leqanw6QU+9gxrqR9NmA6mDmGyMCrdZA496YtyVtOOnDcl8X/Scdsra
F1tVg+UCfttcAIC9aA/PGpQXQNpUjJ6BjTsbDomkRFqnWEUJZRRl3x2tqPXf07DiwTfbOxg95aFs
i1fPMTXTAys/0fzTXIKqX0MrHS5lP85XQ6T3gcm80++K+RrGztMUaYzXoDTvfOVwEgd0tC+XNT1y
+TWUO7iRlrMDhYRlx/mVCWdJj8EE6Cn8WJtqHl7Ii5UHOWGgyzJm936amcdIGJ+ZlNlTHDZgc7lp
9lYo9LN0yieoIvEvWgAouhtoBigd6gLnwqdJIBgvtcSPGdhJ/tRMHjSl2LZ/jR2tcigwP0iRi/y9
SlIx/moGmJ/D7DxldKvuQf2bB/wB8aMIK4Z6jKV8mglevMQO1yWF54/TNKeMs33jJpnB4E6Fsk8V
2um5aAUusRyKv4o58ZYjVbHcczc9w7bXmmgiTbkNOr2jz4EXYfXtsmTXIQ9+YtxIdW5+9B111mZQ
XyLJfyqdUj/nY2FQWBDX2z9fitLFh5pg000mb6uNLL3/8zLALNoOQrlr5UHTS2U1rlKt6yvc5vrK
MG9eI783m9gKzX3V5feTvEpnXMvKCq+j3ZQbCi2qq8vyxlkphfm2ILcSrCuuOf1STqJA0R4cel2v
NKw41z//FvcjReHxUbDApBaChVx63Wqr4nRRyor2THRkTBPmKa+59mbf1ZxsWuPOdxh1LrwOK8fq
M5qkZ2wRPc6DNq9JgsxeUjmKifbBzUR6dPzmVeVR+hsv/CkwU/clZ8CXtsbbgNFjG2A0uoL16OCH
p+IQjqQbeU6ivrbWcbS7bBukfbzLxsLZeRAIT5VqJSz5aRWPOYpeuWAlTCvbK6eCJze21S3HLMBO
lr8JW6hnE+82llws/Tj+jJTDWN4ekTlqiIdJe0RDjA72GM14bvCFGX1rPuJAbXfM1sTZauruIgeK
2Btjbvaw+OSmNpCEpzZ1vsujBSlcNGh+GkWfcDEvKklfektyn5rYDsUc+tdeS+/ajU17TcczLXrm
pjGr5oQiWb9moC4KO7feGRJ8ADh9w5Oach066Y4LsjwbQZzcEVtN7mJNxbRNjopHVurudKLpolJ1
dm91pT5Frvvrz1e5nd7PyRhcxhl5B+FcfeCpAtQTrTFLOi8aO8mmnPL6JvFT/+TUSLJ925yoT9CP
th7tld0X8isTBUVSlfmj7eEScLDeR512QIExJsuBuDwZi/ZW+lFxG3mpv689Rd+Ux9RYd268KYcQ
v7BEMeMtsr7aarhJksRj21bH69mw3Zs5LGjJpdVC9P1AdWZp094jrKuiWBTh2LxBHF8Crlb00vnx
dCL2XZCuSYcH8w9NRQBNd5R1a1uFwc4tp2ArdcXFEoxqDdgsN26Uv+nWvU7saB8KQnEPVNoU2xK7
w6ap0GW4Rp/c1lKnucJGmbhR+dg2X3ERZrdZLWmpzLjKoKpkt8sbezvW0Dk9q0rZHOrxAr1kvMzN
9MFdXFHQ6ZVHtHc4yNTSxiQwtsPynBoSAdpw8kByRuP1z8tkLXIvFYLbqE4POVk9I/KHW9Nw5/sm
TLfdhOOYRu70xZ64SPt8OIWlqXf+7Brc3sii/uQ014rn1TYoiv4q/Cg6+5nECKLCRcqhYDdqkltq
Jm88P5+Y3Pvg7Cy6dwpN0ait4iO+ZUxwbOi9xt1OodUcbbP76j1ruh1DIGVk4B9l91AUbMublmzk
2KTUhFTTD79l50dN/GUS5sIqJNVDBlqBTF88nSOHyGdk5kQ73KLh9iDzyEgTYB+l1cdM+6AgQkoW
WofhZJTV+WtFPeguzINmB8I5vlpR94N1sbjlQIR+zuPJS8PilsFucVssL7kz3srRm07/9UsRoC3W
XNy2eFNPmPXs09w0+bGgn94i9Mn2lJdKAqUwLEbocWMPZxCk3bqEfvhWuNRtYlcIcS7StWHepYUR
vxG1ddZdxKejqa+PpHVtknDkiEZnblfidcV+ssMSwZQL28G2ayLnIcflN4GF2xS2bdKWgsxZTfXw
/QbBBkJUl90DQ4tOuZXUGy+Nm7eqLCuEuDm85NiL9m4FHg91k18TWBNCPrId6DYQowGJURsB9qXB
kaNLK3svp5k4GOnXQwFMaKk3Im073vKsoZMk95PDUMLThYcE6ny5AaKx7R+a6okNrbcyGp8FkVjo
TaorZCYbW4RuK7r75JMbL8YwMbjXaoiQ6EQD8TGta4I0vbbY/7IVEGP6NHl4YNspd9exrMxjYUOn
6qeA5GKqv3o1PVFx5m4CFjJydifXlOI7z7D529nwRT2CwEcDGCXl6oBgEVHFG3QGMDgYLlUt5/sh
cypq2m2N4ylgCKI9Ee/6QNLbIxlQl1M/QzYv5gMJFn2TTPhs8JhhcmrJaWXBuGXbds89Zd/m+NTs
BAu3FSTzwYrtt2pgfBJP3MlOb8bnNlkqEnw41Zimz1qaZzoSHrN2oEJixubgErI/KTqanUTYd4xE
ygdkAXuP1skQyLPXcg6jPdjOYaX6aZu1XXETa53el43DI0Ih/ce5o+4oIznpDuNY4lKNUYng3Vkg
JbObb1jcfvOw4nt6+jSHNGRg39pJyn3ZVxWkEMqYKZoXMSMyYa+IMD6ascVWp4rpBhqb7KYJcfao
0K2fbQghnG6T+0EvvdRVNm11NJHi7aLpmVGAsyZSS6+dyrOt3cUwIe16OJT0vrvz5+A2WDeE89Iq
+7Fo3HHDGd1YReQPktlc4JaNtw7KEk8pzYS4II233gFjn0H2VJMnOfgxHusMOJ7lz2g1dHi6ARxh
TpIlVo+EymDOWeFvQ+t7jjA23gwWA4r+nEvett7JvnYpCOa4jco1fW1EsXP8dcMAewR+7o6qFBqC
mZ1BJDS3lbRfCSFQEZk5tH5ysGlcqTeKlZqYA+asYFRnfKXSFdh6sxe5TKYN8EzrOsBXGfIvbqee
XUYMq6JqQQV15j0ZLQDJASgMAq8rSrf2Je0TAWsVg4Kn2XRZNgawiD5ErgTPehpBD7qxguGprLNr
rhzaUPxbP52+JQTsHVUZ9G7R5hqKzjtOANU3TU3orrE/Y3tK17Wwo/UIEodxojgBXQq2NCLdjG4F
NXyZK0+M7CbyLFUuiLVnjMKwHUcNY7icjyoZxpDqNnzUSPk86NONFRvzYWq+WgfCnT/j5UCO30DV
STjEiLdqzh7jmex4G0br2sLf76lKbtr2plu6mxmO3rpjOWIl0xcrJOpAuTFJWUnO2y4AqmYDE9qM
3R10Wz7ACs0DZwKfBXmJqqXVvksl5lMDCPfpz4vtx9WphLqHer9Vs4PxMyWHbFRAEFtVXcbWf55E
xhLckwGrMPb78t0Amr6usGTktn9J5xClXjSnvCJyDRXujvEzWWL/aKZGesyJRaSB0KeA8y3z6brf
VaTX4sIrN1O1TJcxmHW/my7+FBPjYbBwz0k83HqjevJTTSDeESvbrx9JB6C7bzj2fLrOhKKIJ5L9
PQv+7BzH0SB0niTtOq+tYxKK5GB1BACH8TAtzobGQZpXqfemkFOYy/x0tVewt3ZQIB7pw9khkR2r
cXgY6vpjjr1bplL30VQ9+mzuLow9LkOYsDwY57SjJ8HrLhAN03UVGI+O7vdjS/KiGn7LWb4sFTV9
E32PXQgHkDWIoo8bydRmTZE884ZwO3BAwUKRM6CzCHgFDDWUyfwZaN4T3QrYXj0nXctAJGdRtuNO
VNZz1LvzyR9IMpiCD9DNCNlLmwCfQQQsyzT9ImNyDi16PitMxUSHyFg2DNpypgfUGvZY+svHdPpS
hYl7IdNUwcU86vspqjEa89bm1vw4OMPWTaoAtDzup6ClsZjcZ4F99yvxRLBuG/VTGtGVMcpJef4T
GgU2CUMvI176H4YKKzTPInszF5yhrE/fzHIcC9GvedL9CZPgzzBiCijypfOCWW+CKQMbDK3yKQpN
k71ndFKuebC9eiIjzt2bKy0gJAZjZ1K5cI8v/jMNfL1rW4KflrFYytMfMae49uYqwUnovc2z+zjH
+hpRUUE4zv4YNGYLnDu6wl2fJuZnVQBQJJ//BIMfd9Wo5DojOmfUCudB64CNxL9JAJFwjeXir7Kb
uxTpnksztrb0Zz8qGVDHHM8pvlm46WgsLfPPLt7KzH7vbflGLQrMMCoaVq6KdwkJ/lXtGkvioz0A
BdNXVoRypoeZNknivD2t3hqSQcGsTIt2jYkBhb7RD4HZXuuCoEMP0mjtuM/OMDcr4PvfmMm+G+uO
UvZLim/2YIVnZ5K/KwWZqusMb6XojNdTfrHyDn+xrvU9GWISsRPROVsRCTXx4qcj2c2kn0k3wbKk
ok+vDTB3AjVwVWRGt8+tdtgZozoWOXgfivymg5uH99lIGV4W6WKTZLS1e1l5W+OCmcYgOEpRy3Pe
Y3OVdN6vYSqAVe+fYNzL08x4YlXSWrZPkz07XU5AlFf5/bVs1fwYF5rZ2wAL3KirDywZG6zEDv4I
HfFI541SAvtdSXwSZXfwjgTNrEgBBTFoJak6XMf4oxASxuZDW1cUKQ5xjsU7XWNBCuyOqGYtsa5g
sSAYG20GhDZiSWT2c5hxwJkzjk3dknaI5tU4yXiT5i8Uhvs7zCP3RgRKoteTvZsjTJCU9IqDAQrJ
CftfIpvlBbSDc9fErxZznCM30SH2oXe0lj+f/Rh0RUu2dXQIesNtDk6lPbwHluCIzk8NURTKJN1N
3rrjWGBpbG0UEPe3jei7DTN7c5uhmO0NHyBK6BTbjIE3DK30RkzervIUKWBR3vbNLk+yU9wO7Br6
ne5xiJpW89NJOhI74yZUPFnY5X9H2fDtpQSneLi4a2YWjzoixdlAVBeKOE7YIgKwGd6ZGTNg0xlo
aOSubsY83QMXnfCvfxJ3Dy71QIGY+PY7+8f17PsK64mMK2CcLqac2uouDW1wF7i/6EUzza7JiIXM
GxsaCSd5dnGPsSHTVELGR6AfekUxTXCTI3ytPTGaPE3szzGLip1iszrInPHqvKS2ybYXBYLy6Brm
jmlPRjAf03RTVfvWTbyNBWBxJYpBrhcbC0bHCzo7XTsMPnDMh4q6kGCDPcBauTHQmRkPS5/icZxJ
pZI7p7auJGaOZaDY2on9CZUcU0IZfQbsh1ewHCE/av/U+TkmXcThKNHsqmrE3C4hdBD2w32vIFMO
Dfw11K+D2yFla457ZHBSyWo+UshX0HXIIUo9cSm6Jh99GeZqs2S7IcfA3SkaYKiBDg5mRDwtSDtu
al0md9ZQcQShYHL3918M81DeSPLHzZKco2UxkkWG0QAmbjvnI60EVruXwKhva5t4TJFGZ47yzHPo
VtqGqr10MAsDr8lPmH6ZKQ+Ur7hyeCX0aN7VVv8uvHQvyL69Vjlw4UkiW4ambl4NDjK38wxNgYga
N/8AX3Dupqs/ieOow/LKHjY8y4hsYwKjJvPIeuWy/WJSQ8dv0e2E40LJCKIvuPX3LrTFVSLiF+hj
5ykcKNcVzfuQW7/KLFdHf/nQkb9WGK79XZE+RsTHjxNmQRSjKrp3AwDCwnxxklpdbHZFW2f4McVr
KuNtgzC7ccleej0l2f0ITjad9jOswmPXQe0pI6E3zYJNqeUNDpAZXn3/EDuVv5nNlgBR69Ct3aNw
okKJvVj+rnbyfdxil9QKulPZdN0Jm7znxDSFKoEElkkKNVIevkviMmTXcs6b/BzV2MYCGmO3pZZ4
jjB4cG6VKy0lnslY3lo51Dop4+86Je8XTgsnJEsPWL8w3TixOGekmtaNxZx/mIf2qR2wWA/Fncq7
4Rpj2j47xXhwJqhhRiEy+ovMYO1qNWzZEl+7gIogR0UYFhJEFcNu2JLZ40sScWjLgqo823/6boXX
79hewiLJGRQNKW06VNKsFmgcAYaRMZtfb3W5PBOtYusqteP36Q2BWHXbonLf2jmHy3TkI2mb4Dia
z7qaezTwgXU0ANXURxZjHVOR1wOgrkxk6mSCzAsX4qWh7mQX5P6n7G1jP1Cgtoq6GjajpX7bLbm8
3l5itHg7bk2p9tLJ20flT+2jNTEqxGFmHv98WZIG+j8cnceS48YWRL8IEfBV2BIEvWtvNog2anjv
Cvh6Hc5mQk96mlGTQNU1mScRyE4fgqoJTgos1iaiflPygR4OfoL2lbDMfOh0+z1jGKRACOB6ys+I
drLaNS/SZTV0J8CM1lnmg3swdAJJGCO1a9o/1LZIi+FpoHXNrXUH5NbXEGLsHYz+dYULMDPLp8qc
lzMaHvJL7t9Y2l6KEAls1eDrbD1QFXFN9kRlmaefJRbDpUlM9INMXnUHnrANBvq1HO2tOUrtlCfF
Geh8cXD5Hlf/YsMdBrVxjuGd/S9CK6BCD1bp+pbLgqZqCVMYcZnQ9UGisMt5m3kNGlML3a9pGelB
2jqHH7GkE7o+kdFEFCVJQkmCZMYe6a/HxuYAhOTPzFUedag0fKA1UzqW61vHm97RxQ6PSwsrQr+L
VyISsyCgwlg1Eywd2VRfJFU4S72Hsi7zYzoQm5t4ibaVepVi+gEwU0C3XnGdxzelVHwzou7dGyuI
gDVBTqzDAsNS44eI51tCY8wx3IqDoeGK4UXAU3aLITny+772Qy19TTOveOg+/xmqSelGS9dkGvh7
eAET10faX3qNhTRuEt/9SSHhBAP+zed7xMFqIPYAp2C6XCeRsf3WX7vKtWgm4whm1tghh2esqQ6O
ApszI+acuqvHd38WC6JymN/aBi7gcZkaD4shpnsr5rKqa+fJi2J0kW6DILQKd3qWs6iRiBvXmieM
A/hmzrAKmTREVZ/4D8R2RrtsEhU+N/ZcHwfDBAsxG5yqM8NYOzEPuK+vbeKMQWugZ1BRtu+dvluX
5H1uwuols1rWkAm7GohexqPuOfuyaVexW1TnRL8z+lU5B6ofr5E3wIRcHDD1bpZeuhDjpF3iOWsA
pnhLdVm8eZMZ4nuMNIsdGxx8WL8wnuKNnIa/qClJlozHcFeBOUJ76hUXS858t5adkCuPQ2Ru2RDn
zBmmZe6PPK1rvDosF+ngfVXFjGn/Ma267rOaudmYvAmfOL/5Us3tHcIVOMwtEUnVtu/eV3BJmj00
WhtdxrRnHoTwypE7HDE0lfjxQ3Fw5/FTQyFaEGB2sYVXXZHKBZY7w9pGOdXP2rQBT9+s+lXolfJa
1/BHhEW7XGRfXs0jCqPdCIbOvJTMgDCg0wwBF1lwq87ZmszQY1FiQDVCYnk6gdo0Xk2sOy9RW8EM
QHfsszywDkmfY1wUEsdM4r5x86WIv7iUJNbRUNEZjpn266RYHEEYO2s3yY5idrGR1UBfRvNacoi7
0ou28Wz3fmOqXTOhU4CUrq7j3W3YM+pmE0X8dzRuehM+Q2eTt1plb0t+rRh8A9NgsZCl2qHTS31d
xN5+5Lr5w9a7KSZ2i6ONnlefN6MJS0nZ1s1OZ0yIgb7we66cukBKglpCL2h0K6ASgrwhf2oosVqk
1Wj8pmxjlIVYUUdiJsii21Tw7IQK/v2cG92DtbDXESGzE1ZJkKqAz0Pz0v20bot1rDNG1pCK/FYM
mpaco2pmcXdC1FCtpTPLczpY+amewiIYy9QI0ph1/lKb24Jx5J5D8Seso/fY1OkZ8J+uMxOyVW3M
Nhs3lnRu43wZErn3ZNp+kinKWGfuArRTd9WioBgby4PnNXzp9IckRfzKyUa5E8Z7xBEvTJWWfcbK
eFa40m2B/ck2y3t/6mLau/9SFSa2m7Idj4h7tdWcp2AmhtHcsOE7W6VtbEQT/+fy6jD4icud8PpA
6YWkElUf+TAfTVnPOOHu8HDPmG9pNW0c2oFwUsN5GuBjTVzC6cCjJ4EtU60uzQYDyLcYsx53ikJF
2LUuZSdiIzJXR7/BeLZSerpNaq9/wHqIq4Nid9fzJXocvCsXedWNsNHPJrL6g1Ujf3BLdeh+YmWK
Y0RxF8QwW0i0SSTcjPJUzmHLHpDIMIJ8DJBc/FJGYblBJ/zZCIjFOPmwf9ntcEjvYwdmGRhOKDFs
Ytgh0hXB7PXixhXyr9zN9gnGY432AvqVPbDzaRURyXGuTVs2KRr5z7TZcgBixV4UyQpymwHbi6oh
A1jlH86xZ+JknHfCBjCztg9uD5QHpbzOTNBoAmXmQ6CnKHMZV2UnGitqMHchwoLPwKqmkV2K+qj7
OrA6kqAtbbiBM9PQCUGccXVomQuzkakDmBJlxckB9775Qaka/ZGgfGw6ez6Co9sMDGyfvT5r+P7t
5tjyVD4Znwm0pV1V6S8QJudXqzS23ErTo7n0n3or8pPXEDo3CHeTVTiL0gXzfWxF+apZ6k+MqP7i
utbNuP/C0qb1HQM222ymZNdQcgXtTPRB1jELK/Jqqw3YxIqFKKemYCCtf7YMkNYk3WBaSXMO2H8g
jexukBmFj/n8tbDv36I2xoe4KvQHPDP9mszSl4hvgEwtFz5P1UL2EZgCKMAiP200Y02VIE8VuwS/
MjCgdHIsELYZT87IGnXkTV9PCuA3i1F1/PdXA/vTTeFp37bA/zQMO3TamF5DXBxy5GANc5goXU8Q
1UCljNDVN2ft27HazRz38X3Ktu4LAbocXcarnMM6GMmvh2UaASwlffPR6wsyjFowcnL5zxIusmoR
brPCjE56w9bY1pKXoW3I/U4NXIwykC5T0tB0rB/o0/4AOtnik0ZISLYN79Q27d88RRpcks60KBH9
JGr+4TSgHaB1SxEQQNpvYDxdNS6ApECJ3ut3n/ARno/1PjvJPoeQBF6oBvRixO5zCX8SIY93dGk5
gEugXkgFoWOl0uyN3ZbILdrUFyODN+bwHPzQQKtxg9uiXw0OcojJINmpuvuVctU+QxuFZtN4O13w
lOg9LADkWCdhDupo6xXlQ4pLupFzv2IHztZy2OQD4Xh6p1UbOVR7FziYU1TEpg8lSQlj/DFXbrFr
s1o/e5FBEIFTbGqRPhHEh/xb3J9JlFIkHBbZxTbfCsM0n9pylRUhSJgk/qqsjL9oim6nJmJKitqi
bIOmA5YqI8d8V1bT6+z2+WFM+KOnomr2bZFbfi+6fXrNCTN6cEYiZoh5ZXqYlCTDEavbcY/ZNaC4
OizWLDW1PQYEsvvc6sdF48MzTS3Gh+msHb0nRUJZ+l5gWx9/PBprllHwypYysGoGM73kxx3mmRhp
BmFIxEr2NhgwsIV49RYdLgdAWh9cdn4ODKaxOpQyynaLG65rPN+0DC4SroOTDYo80FXWN+WFweyK
8/CaJsOMuRB4i6nSdTKXD+Uwhb6OwSqQaUxMRawYNVgwpIaUjGbi74ZL0mS3aCbxWRArgciQr86s
wTvVQAxFFJL929YbdtNfXFeHomQJHnskirkD//5M1qIq4j+n5m5yKPjjTm8vli3+E9OSXfUXl2N+
NTdcsmXM+KRnv477CTkkCcZzuo3GxKLJZ1qk3G46LZJhR6J6gJy7MEnkyW6bc2nrKzFFB2nxIgMq
i7K2PQLfWKsFfeK/+HROaLoRQhY/4Lvoz3xE2xIy+CqKo+U04sG3S2RfrlF8VW4vj4y/IXtpxAnq
nNGtPkUs1aY/1YVwtJOlvaQayv6xVWedMC8GbzZDgXDAVexQ4efs1QPsGRkTSEvb5djQULx5G9gH
6ZjnwYBmGksD3lvwROvyzl4yovixXipn0yzurezt9NSw9zMrDpzWsEmqn0a+FSPzPQOCVxNiLAiL
kPAG9vb5OFqnIX4ZWKaOBJltU8V+xo1VDjBKPMqwou+T02veMWdiOdM9EuKAURdgy0p68oz54iNZ
cDWZUgb1DGCG7BV56oY0qGAA6eZbhpVrn2gtFT/iucKbHglZJca+EoCrLChZKhbgUzMLkwFBZ0Q5
MYfuu6s0qjbIR60OUCCOb8pQXyDd4KeiOw4kXxA4yQUGDX8g2rmWyDh2S2pbNDYDWsxGoNvlLkr1
W4jpmwgLkuRs6BmwlrqnIU2x5xe8bRZoyxqQpUfYN4AYdjCjN75G4fjuUMiuaX7v3MUMoXOWaT7h
cJtxvhioUKkKSaAjo/vK3o4RnfgjDB4PkQH+oXShr4SNW1zk6L5WafamTZN4uC/Raq6HdVh7gUMw
CqrcblUkizwi5npLrZeoibxdmjV0tQrhVupu8wLsbVaI+0yOIKKoCabaZifmTPStdovC0UOfmGsW
7K8hCabGbvdzT3EdEQhBjVWx+IzgITPFYpCKzurfL7yozhm043+W6otN7kztoRV7eLldm116XLuV
SJ0LJZGBzsd+FR1xLmXuXMwhA3ISNVcEY9YBNUm/B2q80ln/g17pX7DDAU/r2wO5npc6BloF7TNw
y/icp8hi6Anr0uFQ6z680g3qrom3i4nOxwNM62Z1v/VSr/KpYTk5uIQwfmE5OSSa85c0hdx3lvIu
ZtX9DrK9OY05MlBjixulGcfd3WLcmTqOL5IpEMUpuvMHZ1azPzdzBraQEiFvsqvq0o0bsmPODBhJ
HnYlfzKZJceELZt4Jc9pMb6NIWsklcQM0+LkiL4Q7xJlR1c9uJ62z0TbcTCZn4tnj4GYp3PTg+ln
jcZZIpPxjJFYJIOxGhePnWhD0aZxMmzGKHpyoqHZtOmC46qYtq1S2FtG8rzhvAIafzdy076Sc/xY
pbjq2BxH6fCrLAOLXI/kPCf2oa0obHSoO/eQHVSpnzOX7IqS4T+na3eYda0r3cbG9rIiSD18RnQc
W1EmN93qcF/mJftncZeBpKQxIjAJ4rkjoA1OHC1+txMQovVe83YaeEQ/K3lWBXc6Vngi8Ix4WhmF
aR3jJ61TbypJSe3UtPU+D4t4x9uQgCen7EgLOd+6WRyGbgIgK0jMZaNECO6caPS5DYCDnsSD4R63
YBTVk3Iik8KFNXutPzAXTrZd79aEqN71MgtoTIJ5S4vx/1IkpHXHHQCxzMSrST/GJg44lqbB2RJ5
vB4JsWVUT+CWcKIDbjfQnD3jgohzpYVHfoJiE/p5JsmRMiZCuGaXGSZqai/CUoH/9j65qQ5s4B4h
fT6Yg82lsChWcX3McY6gIBhIDEmYU76gWbk6KTp/3CnQKKziw6Sg9EfDht4LYsoEjpBDCAazudYL
pplO7OK60OaCKUF3zPRRD7hAjiqKvL2Z6hQFofZo39EdtOddMDlwZAYrucY2ixnYcV3QxmG+NWtk
MPp9vRhV6ZthAHW3BcuA/v5f1xd76fGPcnK9pSpIZTCthZOKhJ0FclZr6OxgwzFE5VP94qwjFxvq
yFEAgtUbGpAk0yY/LD1iRtBz+YsxGHz8kK4mKOJ+S4zMBUgta/6Oc1umIFaZIJXKuHYmayzPbdi9
4gpjOTgam7zCsMHUJRbaZ4cwi71Zzzkax+8izG7QN55GbJFrM/zUyc9lOjoa66mJLbLUF5/KaNos
9x6/SIjzRCL0g/fO2PYT+18T06Npnfjo6ltCVY4+LTXOWUL/jNoEoEN7iPLKehJLqe8snkNO2mG9
wB1Brt0xQJ+Xd9eaqJaYUKUdx2BJ/dQxd/GRtK4pccWaW3oL6fsNGgS51/ky+0t9M9VxRDDPnLJX
QWqaHy4Ml5UNpT/QCPfDxV4x653yr96FGtx65Y9GlQwyGS5ngmM7M827H67xBW/TGgvLLYnRvnlZ
965mipyoj9oX1+Oj70EAcM8YaPBxUseqpsczILnDnNPQHfZrs8lANSwiugnigBbDKbZdZwcGr7ZP
CHodKMaMypC1H5rpQxJie1Rl+ZmxzCP2RTLqJr5uF5nlSyum7rx4LAowExwQzSOI7PeLVoeBqaeP
rvyuO9NY26Q/BfhL5xlhNYT7HYsJbgsGB3TtXDu9UPt0gqao4wSABhRumwbtwYCcaqd5ULO9Cner
Ssw/8oYifwwZqpjUt5uqcQ3yiZEhGlG90RGBb0C1vpdQB8wk37ozzCJi4oI0J+9RTPDzVHahj74Z
Pui3JzwH1qYbYmBSDcIt7R7ZkNrvi6v4ihCYr5T9rMiy893ZOZmcJBg02PAv5d5sUgTeSh92Dc4O
mEXE+XI7JDsodLcUdoWX6BQ+LWr1jiyIBrH4dhiLVwiTL5Sj0c5D5QMn0/6LgPMwT4EerC/rxZoj
wmVgauqp+bWwCIfctLDVqbMt3NrzbJbO2VpqZ4P9rYTW1b4wodZWw4gpVMnM2gmZPikc9+skBIpB
aURCTr6klzhuj5ZuPTgOTNRBm27LUn1WMH/B5zOOKYAv9hGg1ryCZhQKtI8MULf90eicpxjn0gGz
D4z3CpMCakz4EHHvMN9nhVc5BHEboJbJ04xOcQnmz8W8w5yoOjD/ezAokw04/utmYFWec6BzR6Pl
XFLUw9Reh47h5Amx0n6wBoAC8aQdsQWmvuNYHdzE0IFjXLrH3JzebVtz1p6TBemyOAencr6XHoSa
KOXLgnbluZZcTtESUZMPR9cTRGss9luoyBpebOeyiIUa0/Cug/NfOdD8ELWeQOM7FmIG0zha1zt6
0X1KgbMy12unbdMazwZj1M3dPD+VrDxlaz0oTSofDVHle4lW+JNVQvAzyge7V8apLgHljFO67toZ
wY6bVDcn3pS6YLAfW2sbfYtfpxg6jOpA2UeBQwJxQbzcJhlIow6L3Ly0fREIk1lTkzvWqXl3DIQC
SQ4CF/vVz5Tp5sYdcFyjpI43tqZ9g/1doMgwI8jMcAl6t8DXztwDxzfUvJrIZGdC7jW/GnLiNGZE
AgGu3eEsGx5q7EO0Q5CgopCxdMjloY0O9zfMYT6hpVi10j11dPIYg3tsbmXybI0xgdFwiOcWIEYj
o9+i33fpj6mzAZFp+VUCq5oHaKXmTNVjh/I9i50Pw3CwSsmY2PHhVWkZ072ZFiWzc9/zYrnqi8rz
a8E2Y6pYRfTdto95/QpkH6e+hZAA438dNxyXQyMU2mw2I25880xmHrGRfps2/8ewGCmCY+0SDtO3
mlXO7SICvY9+3MQhGwXBK85o4D4VHP7VchFKSGiG2rmIqA/RWcPoZF7hhc4hv0skyEchJpzvo6lg
dns3dkvTihqc4GPosOkMCcZpm0Neev1OCvPLS1UgLNw71EYkMj9P80RvwhAMfzshcJ16tnToyLjJ
PR5veRzs8hEV4RsubXhfrm7gVVb9+ouoaObVuveM2B+dd0vuIh1OcOubWh1Z9IIxRBKl1VazraDd
N83JaYowGOOeSOH2NrL5vIsBb6gnr7rCbWgO/R++6kDwFBcV0OmChgTZwfQXjq+maeqgII5VM3xq
ALAgpSaHSeETcjCYQvoTf0Ya7sa6eoMKtnPuKFtw7RQ3hOzZ/owlhX25+19GOMiwcHkZ7ObT+cDC
qw7wGxGuQCaHFrHmZYu4hQwYUOicap75Dda3VzHPm3toQtkwxuPDRd1igZ5SeB4mtDZd5R0iywjU
cg+KVnWwIFwI0oRPNeJndu9lc/mNM+FWO+mLm7a/XQzHSMHk7AF3KQSbdbglBHnLvs3ctXj8Z5t1
Qv2QifHXhEUXFOyizOgTaey1mWcUXA0EhLHoGxS4yG/IFniNOQUsL2WfY3RvYmTCkbN0cYkJXSF8
YG2DTRGvDchUE8BuhCSEF0uSA0Q5EixKPDldBTqRzcsaxHy/vaMsKJQOWvHdW23P26Z9090yKCel
ZlWghkd4wJDrvkG5o22E95ixuV13YX8TUnu6fyNLDAt6scan/m8o2n5Do874YkaT69Y+bbV5zFPK
R6dLjG0GWluxWAN1RNFFMvePFpYP4o4HxxsS7bKFxVuo0PBnkvfAeWQlqYIPdxmRtjfVsY+IxK7H
HwbszBxmgg2LeRvFRKrhObhMsjZZGybHEIhv72Rm0OL94SrD1OGNIxpfmFDGnK+shf6FbdSf5Xb7
flgS0gfqEwNtlCiC1Qm7w7O3lLzkznmcotdqoeD3GGKo6a1wFrnJIzsQdgyWcETPYLAzaBTbcMu+
SDY5kdNv+07bA21NdlYaqwCI3J3OHP/R+DERQUOzklYv2LelX3pZPA29Yb+wT6lX4R5qjvOMb/KW
sZnY5F7Tctskl9jq6485PYLgQqjXKsJXSgacVZ+Iq2yQlsUsjS2HhD3Pc34t0VKbERiEoGuy+Vsk
1QnE3DDZAXMSXPdUEfSJC1xxIfCM0mJ+1xYTqcHTABybTxhGN8Ud/DFwVNu1tIlXWjDbpbbBgxrP
u9ZFAmwNU3q0qxGo+Rif0QCWO0TMcPtUf0oExqfoiXA/uXNZzG5irWYywwNM9tSaOQPcCX2s/GJW
v7R/085LmcFm5bRfXEquxqLxAL3PGWZNr5ZmgqdrDXKiNF55yRuZAI69VkXyUQ4SFpEe53ueE4Pm
kPScqqiY4hZni6QIllpQKCO9p6+DsNPYnrzqlnrqHf5zUd1+4oPdi4oCYJRDwFKMfAYdNFkScQyb
BcO+lHhEkC8hiwkm/CuUQw3GzmTL9pQwn/DDsjTvcE8W1gvEcBGiCbMTII/NDgA3z1vDwBlTYmyv
hWW+dmHI2F+z0XGWw9/ouMmh7QFZLVhVdtRCMjlWuuZsu3L6TQj4Qr7g7eOiR9yj94HIbB7V9nnm
UB5tZ0AMjLI+y4DuOIVDbSPknnmv7VueHR3C+UGxkjuVSfQhF3hXy1QnNyyV99S7fYpF5zbBG0Y2
A8xUd6MpyKKNN2Ryjw7zk2Gc7+U204fMOlq5qa/IoeAj0lBDNZG+x0bGz63FXFBh8tTq3AAl/j7U
2I8MeVC2ZT2Zjq72Qh26imOGo5qCPGXq2ofroJGWMjymKjnHYZOCznOfTRcVg8uIlrejO7p6hDmv
sO7yH39BfXLOl+XXKtaOMO7Oo9I95zl5IupLg6H2GUdSMLYQrIJLgwDtAe6HBrBohSkQ62x3ngzG
Wq4Azkb3f/fVdJtmFpspw0ceMoUIWnbGJMlmL7PUBlQ14uKxIiNFNzoQ6GRftdp+qkhfir3e3GpT
0Rz0gaNX3H1adEYYVNWHzD8bPon3JnRofkSLgxuyN0xW+0XPr1nkQm3N6fopLhPwN4AdCZVJAAj5
QoXedirc+J7Z1azyfuh8jP5JUApj7/SlWFsG1QvE+23hGKdyQeGg3eFFuAOnQFONtpYDo0I7iapt
klJUUS0dzJBvjGyVPdiV/hE5A94dmfA0DzJIHaYMrjOskh5pkkXe8WZkItDAaiQfa95FIz2B4WEw
NLtvq7YverYwH6jpOOKljbimQHpPbr5JZfqKguP+4d3Dp3Qz2jZaH/oZ9NoTKtTHAmPYEe7Szl7Q
aFqx99DfrXwUN2JF76fvC9v4tuux+odw9fXRNV/sxDhXrPw0xOaQ26FIk1KFVX/b15lzTjLzeRoY
viXZdOsKo7nA8PeXTGwTao2fkF3BqvVEHfARwjbDj70yVeTs8hxxnhlHkC2aX64h7Ki5YC0bJw3M
77tCywHWNxXI12VdruuS5YGy550l+UBN7BGtB20QE7cIhMHf90KNxxq1vcqX6dg677N0GTRlvPah
7qUQHEy5DUPmdfd9GoaFN8Ny/7OlG1Fu1KjMcJmDnrGCDg0sE0tKjeUS1Y5JP8xmxyy7nbHAUa4H
cgH6pfmzovbTIpqCec3ylejpfM9/MH1PMEo3x+iDIYt2cDVXW1c2mlWJs31tS8bLreTs0kR9CVvm
f05VBkMt7PPwSfJ2d2DejAc6qhseylFssZTFfmfTDydtWO0V5qnAZSVeRoImnH9hy4DjIS8rGTjK
PojKe/OwfpL5hIwybo5QGgH1yYlN0Xz1WKww/deys9dHHpM0GuFCfoyJDE+23BK1NG/ug5xWs+hM
H1GJheuI5edddUhCGNLDS4ILIs34oyVAIjvLcCRg917XabyLc49dauR6m0IJvyeqaRU1+nhQwsGF
64GvBG8QACQnNivtOh8JNC2T0weEkpE401QXz8BQC0YDrZgDlIzMDCprnomhoLhQ2vFO5NK8NiSu
x5nWALMwdCLEjJVVrsaJvY8eufaNhJdd2HzC9bEfhDY/5kig12jQR1w74MCdpzyMP/WeoW/n1ns7
mqjQauMgdfunMZZfD0joojy5cr5RBkimiNaylT2sXkSTUPjmp9kmSdoV+3ku2H401jEv0KYpJmhT
OiIOZwiwI30GT5c3WMHikIykmBzihFqbKmPftojbUDcu8+qKJK3875/y01ZmeWai/ssTIHyryXt+
uxiCdIsm0RuGL0H4HwmazD1QL4NxIjMstCsMdDx1Nj0uNn265TQ8A5fflh46ReoOdQazvkX++mJX
vRsAH0Ngr6tfzZtYQWlGAqlbf1Et79JIzBvktHQdRWyFswOzOIUqGQaLrNt9YS4icHPtnbgB+0Cl
i4G64SbSLSfxa3Mik8xsNJxY2m8oSw3PD9kJdKrVyvGWBNkHsRQGQiY7Iw2cjReL1mGXjXBV8xGx
pj38wr1xA5WI1wWJizPG5Blq1iPCXGaqbOzWOUrkBsrKi2k4uy4iyq1iKRR0I1P7Fqv/Gm+KWk05
tb0dowa9R42HwzP+Pp2TLnXBRmrTmyviq/dP+huzTndotTAbpRsry167LH1GmIc8pwJmJdmn+0WK
5QQEVeSTvwG+JZLHsJI/VNMIapeaBq/oeJFa3AqtzG+plqRHmXwDweImQpW5bqLSPKPgZ0MLwtFs
flJ0M1eGHwMDT5p2gWRgMDK1EiZYUB5iaq1kQL8yMn5Lmpa8DFghBfxAzQ7bN6KvNk4yOf5sGCE6
EzRyZgONLbe7aqMj2xAQ2dj/6f5il9hRFrjCQJ1CYlFQuSmpf7HFEuvmricqBn3e1ZF9bisMHnUf
1Dmy41jm41YAs+xlke3d8oX5g32KaiDik5bDNi7qK1b0eMPi9AXDurV1tSYKnKV55nixVwMN6LoU
H9JkpRrTLOwM+4peKrwg7VkqaGm1ScUFBy6wF1n6pDiD3OBRAvt/J6Yk+6FfO9RMNH7Ic60ScX6b
72tZqSAvtYX0N5xUsEe2mR2HiHeso4GtcIWlqdlMlX0EXRiwEA13HaCQYfYCir58xVh1XiOnQaxt
ha8lW+Qd6FM/GZF2JzosfySEoN2ymnAD+gCM+Ck26C2+d8YebOoZIEEFyHIyHDQNs1BIwUVq+fEO
KI9aHAcRSRlqSjHpzt5uhtl2Xpz8E+hxsfXiejqYLJBmvVan3Ah/APsifLzV4SxIBxWIMU25s8NI
rHsHy1eyaDdofWSLVvUHK6OZ8e6filEjF06OBATfuKI78cl93s5J0u6JoVugaBz14cFoAOCQDmqD
gU1aX8AfXVcxJulk7BA6oxhcsmKzuMyAq4jJdtPsu3Bh6G4kxKxBKA4o40kItBVooMFJjzQJjMRr
OvRXd1qIqEwuhW7GDNBYa7NjggVXov5vskge2soar81kbnm0h/2s8f3mlEK3oZ32c6ic4wwuBFbx
ayYN90hBsY7z0t0V/QyFXXZzkAyIMNM4UqcSMAobu4orfnyAGqEdys7SDnBtWDBXYbUmrS9DQ5RC
mybTaAUczyeEPt0vFeeEqTneRo0wcWJGokcmobcZF8tOzTGgfXPpdl0tGVnEntp1MxO0e3sGIRGk
J1DdAlke0aRhNfxRgpP82bLMx2XynRlptmkXpESrHBOfLxlEAYpsgRu6NRtsUNgg8txPt6/FEWHn
TxLODo2ZQ4RZv8it5QI6p3Mt0fLAVddTPIaGHTrXLhGHL8zs2X7EVN3ndN2WUTfb0cBnoTMNDuqC
7HD8oeqKCRP/bBxGP+TpsVFh3ybzZ1UU1mNit7vUTKK3mWyWU1bhmfr3P8PWkFvPqys2DvxTh1aT
iirL9wSbkE+aa9U5rkdnhWNlPEKtPsQo4w5DLM+aFqN4qOgLiiqMDhXJ4iOm4vNSal9abP3Bv0g2
vbO3jHDZ1GH1rhCOAe7svhLNJmLhZebyHd15vpKgc+kZoBzMlrbFXIZ+A0276Xv9RbDp9IvFOoQd
BylCOXz9wLjt6phHTgf9GEXWPM+jX1NAYXyD3Z6LxAsKGwEalOkZBaG7HmG2PpQj5np9IItIGdpR
NflzVrEC6W0cUIPgrFYD7VqmnTF5gY2dj8uY969SsMxn1eayAqkmhEeFFxbnxhvNe7v0j5FpHjp6
7FlBfhU4WGV995s5ZXQhVgShwGfftN1Vr7QQZaH7kjVvifyY42hTSBKiQQ4xGxElFUKFAY9G0XYf
orYgxUqeuzbZ2UayqasPRcCETu5DpBdH6pFthCS3kc9TCOU1TfDbebPf4KTqqAcF32aSgZO5sTnb
FmryiwK6FeKIiWRYjFEvNSKARcm1C/yzNA89Z69ueM8GK75ugBqgmr0ilSCzsPKoFvc3OwL1ZnTz
auh6X8roNST1akQyFZEDKVBqJwcDHn8/rcluRaeJLbJgY6F669iNOAqQCjCAOpV42KolWhf8RGbq
+rJ585iANQA47mEtDSJupdZMl6wUvVN9mZJv2dtBA/C+IfcjZP2pgbQy5g9NMmaKADJTfStnxs5X
EYdAd64vDArbj9jhTZwhQlfFc+GaLIjZSwy0UIjndDgqA7yLsu1OtecdaT2wZXxpjfvId792ehGM
9puulgPcYGIcB/xT842FPRC7/sXQUD3bET/zVXuNUvNpiF4cp9zCxQqAsYbadw11b4f1oEzeTNLF
wPuIiCyNhjZCo19o2PXTU1lEDzWsCas6CPu/AqsmKmcwCP7c/s/ReSy3bm1B9ItQhRymBAECzEES
JU1QShc5Z3y9FzzwK78qX1sigXN26F5NFi4k7TStUAeXiDW/DfOR1cAaMOYEW4i/QEaFV4PgqTA9
ATrIEqz4yafJbkNNiWro0DYspk17H6KpQnts1f1GKCt3YRySmbQXgEynGs5nRcs9HZKm2YKksdlA
PAEHbgbk24LY7DoFJUFxZZuDY/uMvNZN8cZTAU3iBz63NQcUDLjI8OpRSaDM8oPEKA2+BPskRu8k
obAdLfTRqZUjpi/Sq7DZQsUmtxhea0yCmpqfJgDao4sK0RY0RO6kRYp8jAtBcHnlJ4a2n5iFGQGl
MsZUBmAnBJa7BSDDggR9gaqbtD8BoxaLa3goHpnK14MskHTcjRrsjLT5RMHh4Cpzoyl4reRhN4Dy
6qA/A5qXVd0FWrZIXyqr54p5aLr8xaV+gIy8CbUTG32BfPSetZ88YC5tIt57fpZ5fPRsgEzY0mq1
juzs1CS5IpBhlgfHCBZaokD9YIac6sQfRvsqPuAy83SF+mt6R3XuhVT/wDOodRQfWO9u0L/D+pFK
X5227Lr8LjLkTa0XuftrtfhX4Zktkh8NI5NY7YG9abRoevdViQdhzNATNV7PR6U/aH63oDDs7DSh
KCkBzEDs2kgYR9gwslvwGx44MTgXNViEY8yzlOoGy/tkN2JsCxNHwGMqW7e+7T+ygs6IIQHrbI8s
QF+J37rsB8X3BoevyEI4ri5ifqq6gZMPQ4TMVj8+k48EKIQXXftsi5cczYqgdZC6LlnzBj4MXO5w
FrW9iEQ1KK4mqZVSNrNqOdXCnhfETgnaZFAwyJOdv6gVu/W5cYa4hBks2a3umxn5ch4hEluV+Ni0
f1/X4GF6FNhQot4UtROpYmySkbzu0yndGyjhc4v7rmUMxs8WYZausVjGgOCTL2SocdydCMukLXYH
VtoD4GiJBLA22xVFu5F7xLPM+uqnnJGxt8uRORT4KiW+D89E9plwLAoYjXsZ23rrJY3l1PPPug7s
gDx3/VuHA8ka563EXNTot/gePULeN4g3txg6XZab2y5aPC154kWuyQ5SmJlPfb0b5cGZejqpAqxH
8xezjbAYyobWuSfTxiyBEIK7FrUDWQibCqbelHZY0E5jQ0ohnXPLzoLJAyNjzKC6k42YORE+p2fg
JXujvzQBL10WkVrkC+mxw00rzxe4PHgV+o1EBTkkTgMNSWv2XcYwkXDXspPt0ordPmcjHNKOt24P
RBNXJQe82w4qYwuwF6lT/FEB2TrbADFaycoGKx6+79bNRONAjQN5a1XYQN0KIEoAHEGyWI/dvYjK
Wwz2j5vaHmOUBAryq/TST5wkQbunzLUtHDGh0jCqpClhsTpnkX+b5uSGm3kn0twgQUCo30A8I+YM
3ZcJBB29UmgxqcMIHegfxKaSqkRtz7YeUhJBaLe8oZ8dSKZGZpogzZaprzBMsG/oAHf/SdPLip5I
0GWzXGMD4hbA9AjS69hT8aRNLJkqJKWZ9CMG/HeKZy0lbkFKl9riGoGG39TsQPGtJ8FEO3ED6rPR
FYimnFtFdINhQFOyXcLAzdrARgSyFYtVA8P8YmZmX27gomxaVYKbIoDF+l29CRjDT6XS+gQmul0q
+cQ0OqP0FHHJLPJhCB8CGXUC0YhEVJws85HHAJJ5z++rOVyfrw0cdEsRXiFJsJXiEjE3SMJGrlqo
6Iq4j3KyM9Xo1KxbrVVm1Y/ehNYHyd4IdG+NiKK69ICQbBjR7xqAXWmq5iQ+gLrv9/TIxEGecmwH
tMR8xRflqpUncV3dJ2AaXDYZtODabeAYn3ip53bP0rbPWzxR2VaQS1QqA3UrDZqM3iwB+V9HT1F4
R6xlYIXui109+1nBfgxwLPt/JmAvYXfu65+g/VHGZ9wwv3s1JvGBWM2NQnYvtO0ksRCOgxk+mr9J
1+b/e431TxsQk/OalkODlWp8afTvUUTiWDL7EO8Zv6PKmxq1zNMP8lI+JO1ajPuxZeKs5YdWuaCZ
W2lUTh5c4e7fzALeenCIzdiB+LUtouqYBsaO0n5fxF6lie+x/hvrqt3ZgXkz27OOIIl4MNRrE6xP
ItHkep8QMxawYiEwlR+XYr+vPaVjQJ2SbQQhrnyVuwOqSi80M0T1jMxgbJo/anGSit43oK/oWeZK
PWkZFEBWnWxAGTQqmYpYUOMEImznhLxuBMNfZY77KDfOEMM+Ihk6R2phX/nuM+bQK9V0RnRzyhk4
Y0UXzMhN0/nWqvJeYICjTftm8oM8ISwdbVVwbtUUofY/YSG8WiOOs3mX2z8VtE/IfHOIyCLR3jO5
cCdlvF1z/FRAYQ05ZRC++n1xCJdnLUFejkl05hpv7yS0bKXB8BWNsA2TgQgSAE51k2DsGRq4nNL+
vNcNdRPyAwZs3aVVmWtMCOamJ1Fybo8ebN1OQg850Ww6RIOxcG9zp04wIzZu2TUS91jpl4nq8Dz9
WA04hlDx6X9ccSYqWj4UfXmT65gexCIMc1xNJRZviHpIeTm14B8R3jGTpzpR9s3yPuovmfo7BogU
BWA7cO/AvZUwVMmXLQrzNlrFhnwWh9yqXzWsD/nCblV4RaP+MjIKYbHyS0DHJtVIt84RAY8M1AAn
vOoYGy3swCrbCCxY9DnckfMpJ++eQSdJTrFEmLFwggiVmdMhMtTPhW6Migk+Eee6Lh7LUsZpSLQT
uwcxpsSn7sL0l0bNxUzIgpnTd9RUVKcQO1VqftV4Ue8zksV5pt4B7Yd8REjeeCuIG6yPJXooRW9u
SxQy/MyQdTNJCIg2Mei/6/ZBxAFjofIBChdZqIK6ALGeLNgCyZ2mSoiy3uxwZGrasdEiv5xmH9tP
R2wAqTe8+0cald1cSp4AsZCEgyhzM6+GrjpX2hGOqRPmFISBGX7HiXgxmBSwovKBj+4a9b2zzlbU
biCZbQy6/ZISw6oE7kBWOIOpuVlX7nr+SS31LKKSJ6v2OhaUdWttCZdnO90CuBN+llUolTAz7lnM
HaQq2BK+t9Nmb9Fap5KZCq+FhdCyby/fdLO0k5IZkOQG6DB4WJTcywYFEue3gAu6UuWXrCgeoE4d
keYvB2qf87iLUI30AXSZvJ9UXywt9J78LElKSsjsmYSOGELvWCCuFOMlGYaXACjQ2m+K0F9buxR1
xuVQTlREa0yTVxBo76tydGGQTxE4bsfisuaza+qy6RBWd9l7sv6o3RWcGWvlCHpfDeyNIDitf1VE
7BWNQZerX5b+vipCpOFLN5SDtu4Ww89ZofskULcybtqCV3vGq4bO+b3IE85yoo2Y4MU6IhDapfZU
YbUNEn2vxBSki7905wzMY0pE6gypltW+JTwrWBnYa1yOn6U8WEK5I9T02bKIIr8mIGZ6wWpQVLnP
yJ1QG82ToQcnnMOzcFoIWB+n4h6nAX0GKPSF7BBwuVHdeqUxun2IZ4opdkzsNDYSkkc2sox63uC7
Br7x20ABhpCzHcF6t3W8n1rQUeNuiRtXwv5jxh8AK48h87128XuC5Qz12rb3prmt+BcIw4J6NZTz
QoOEaiGDwk7gohjpTjJBjgtxArHor0Xhopcw1k2nCOiAATKlK7CV1HUZFbaYLG+Wiv6mR5KVgTUW
UemKagmSCAFdYpgeJ7QzUU1QxhVU0lXQ2fNKimOXF/O7yZKfz9Im4h2oOBsYBrmyHG7H5K2UtF2o
IMaPXgONolyCMHKjU7ebXaI/B4mwy+JkdEBZce2bx5RSxapuWFjH/ot7NFm9BTge8XYS4A1VmVVZ
v+lQ64T9X1NpFEoJ8i8dg+evKBALlYMApVeXGET3kxOmbtH85OidB9IwpHSN5bwhv/VNZd2homob
QSKQTMSMqMVWNn6PyZ6O0bEYyPblJe4qYG0o4AmMnwhQI0gubJqrJHqsK6HS77G1HGpusjbOXUoc
oHRkGSrvFPzolSUFrZkLodTXg2O8+l7F8YzEAGiEuafyirUAOgWW7CrftuqHznBYFM4SjgUybykJ
rSubXVbCUok066AIJGEYMkUedepyD6W9AnFKZJMTM1hhTOh20ZXFm7ppWqcFayxHAhkfvHKE1dV1
4TaBN0IDDgFXzt2dNkGudcBe/izrm1ic7aZKX+TwCiQibdi2nEswEYH+iXcDmSCki6x69hMKkHtf
hgedDRSrHruoD62J9RBXfZa6dYwX4kk6Oc26Yata6+ZrIaMC8g3dBvlr3uVfIGI/J/Wg09FlBQFs
OH+MWvXGELI3o8+qNL4WWr2hKDyLPaxRQhFjzlLuS5xTFbM02DudfrWgqvG8rTnL2cCLMhfc3WdD
/FcJoSfkgEJ9NDAFQV2tRZnEmWvq97B9pDlO7IrhsuGyg0wIrhKAofyk0Wdp+WNTXoCpbAMG/s3C
gGpkytNfBolD36nMr1ASfeBCmxyoZ0amsbwtw20q9LbUrOs202Y4BXLJT5tj13lGfJQoJwewgmU5
oXgFBsc+E8pKpHsRSwJWU642NNullUDMD7u6N8G4Wl9ZPL8scuf2eO6qNOgJ1R2OqkANpmvNsQTi
aY/qAESpFx9K86sNQ+JCBtgHMtwoZVyzdUVpcIcK8oY1au0Z1AIROZA30nXMou1joBIEJlivqab2
4GdZF0PTYzgTpKGvVaNHJnuKvlhRaWQisIotfoleScRttVqyyNpLj/CsmO6fB6tFpxgp6W4K1Uda
1bFfY4mOEWA4c7LGgKam6rWR/JiadryguySNR0cwuTBwVBI15ERFw4mQh9x4PCxFKTptnv/CVRg4
y4kprEsmQwojFoUNWsL2NkCuQDRpcjaV5BwOk7qT+jXXdTCZRypodMZtBQPU6xGs+gvrJjVXzK1l
zc+MX/DE2O6tJRLWzpttngrxPmURwxJ/7QVxVNdW/dOXyHhiXNdqOEcnCFhvxYh5sTPr/kAE8Z4L
YPRV0hyNhbbPyGLzNWFKuevVBBRQ2W51nZ7B6hQHW/llivXJAyeDZ30YCi/mydFaMng668m+4T6s
mdeiJL4yzn8jcAIpFGkQkLX6EpFol79IJGGhfWCKaWJmmNC+FUb3XdUj0zdCrovSeKVL6B0g1W7F
CJSst0GyqzaYSGg6Rao47GSyuC6rm4EQJVwYkNXhIuh3DvJ7OpGiF5fAg3uRMzEf1X8SovQz0HhF
D2Djc/YHwCI6Y5nPLPKlhDx4/O1/6L/7PfrFiCAypd9NEwYticDQGyPu7yBqbp1uVD8ZCGcIW77W
S7k/ZNQ2QxKxT9IiZ+YOL39LgLreaNHY5nNyNYF5jZIib9rgo9EAFu3mmp+qGZlyl+u6Rg/IrQIZ
v2m3cxz9SYbAYmrBTitHS+VApLBG4U8KcD0U/KagcpEDyPneYvxaQkhUL4kGNXkRCrrXBIJP0xM1
18uFrcdhsv2KFIqXkRhhWKMAXkk4WfTymqdobhewFj9l2lqeNAh/SL3pT9nWbIwgeK/GhDsJ7gzA
dWLdtJkLEiMXR8NN10IOHSVmHIOYbJTF0a4Wthtt2v5FkbUWPgPXyjQ7lSgLW1Y87H9mUgdNge9Q
GXiEBFCSy8NEy7Y+F/Vgqd6iAqjLJaveEWT4OgqwuAha3JuRfohDAVQ1YwlJi9/QhBt7FU9vH7Nc
Xur4x5DfpYmS3y64hITmJM36tFMWQhpnZFQDek6w1EAxm9RXS0bQwVoRT4C5FE1/Ua0xP8+Sccqq
di9bKacfftyykpgbQiHfDDGqHFCICHW7tHeTSlrw43NvTpEuMXJIh41eYPxDiTB20Rc4cA6saSyP
cvc+QBAPlPE7U2rPjLn5ajnkZhcOaE83SkpGIkNFqzXcflFOQl3vFGAiipbt535BIwxhjdxgU7ko
Uc3Q9Jan7Rbr3b6MX7vE3Ety76SIXsMhcxuDrMnqu9EVSJMSoiai/ZBtwQ4wZIH/7J8GcLaRq71Z
YCuldUvOBXwZOypBFHJBe9iOHOp1V2Xgm4QPRje4pMmn5V6rsxn9Pdd2+YpxxEVADgqXgBnW4gLJ
sFp8L2Prm/44B1OiiyV+rO+JfNZ2zxT1s1inFzxYVkKSWrtL0WkvFfaFL8O8SA3SVWtPwgNLiXwT
Fv1Tj9IdJCl8PeR0D89wmT15DQYNfpimvaRB6dWxcWgkgkOcualtjERu3AZ8tGy2YIKmKf4rXTnE
kbiz2tQdCAnQravedTtZfq2Xf6n8NaH3HMFSVTSRAfPjgIG1VJMNHAZn6SOvqB7OgmU6ivSmYpqZ
wL2vH1PBnKUy31qRoqw/NTsNE6SyE3sC/Bi3og+RVfatKbEM6WDDBrkSlYzbmM4C5GDSOBGH34L5
X1T+gYZAjs7tNCHlor+IafziBt1x2u4l9SWNAOEgpxr5uLHd4fCz7gNjmzRlO4hIvC+mDbTNvZJs
ZPPTyHdF4pNIR/hYHNyU5m0yj4QD9tGK3f4tzMWvIImRZUOzkhwzplUCjVucOyFVQwG90YynayYd
l/4CksUOq8KuRuJMFSD1/U1WteuovJoWEaUv/099DQ9WBrMYVswNxeaqpzB73baC+4BPRUsVFB2I
SefplObLNg4D29AfZnmW8xpRxLJXO6g3aXEqwN3PEvwXnqhJefRewYgxjWrgUAjvFITThezXiDto
zbJgxIbGDo7XQExONNq0PIDheS8ZoqAhI28oihlyGHYVCf5iob5BBqYqBk878nPBB+ZxmcvFwx7D
5infpiqtCSU+KX7qk2gRekEwZx38EzKcLSQSDi9TrxF2mn4m6JQy5YlbfqfQYrSIlDeNILL6UaCs
Axllvjh0u5LtxTLj69QYs1IG5DQ30nHqyw1FthOqx35momFK9yU1XWvs/yqa+AIxU4YzYN/D7B2Y
J0HhtCd2zSkCyenQ5h8wFpYRRZK5R3KBqW5V6CGDJycQRSOJ0CWCOuifVs/w21UzHJ3VF7CadXTU
36X+UqL2HDvgJMS7jCi8kmprsrjLsxOqJ1PDXxDxjoRbtfSW4BrFpD0kPMgNeaPEQ0IZr5lVrjyo
c2neYp2MCFxYRAps+LTicEcNbUwnSWDqsjzO7AfuZf00qruMzBIIJZHDHw14r0bB/oTAzAwQUftC
0h4B329AkiRs6gBVOayqIQb/JhygUwtBOuaNQuwqfglUeFlPDl3wKaB36jIuTuSb04Azn2WGhZK9
lM669FVnnzmviBjskBnZslwSfSLZNZAPEliEkZ/91GcftaS5FvXLVIIUYSiUyKi6aqAzGRWX+SOG
eF2YSYhp5LC+3ZCxCI2Y10nDCAMtoknWEAvpkZoiX05JF9Ic6qi9LLNKO2CdusQ4d/RLixge1fwB
98/lnmHuDMIoxi9XEc4pvQ7y8CvV9RVYcNSm+9iYXppszVwl5Jh40qYL3oeksLV0OutV9DvI0dNI
1rQZ5jt8iKNFSRUp6Ilmo/83gSOOcxKLwJIEB2MCxBsYZB+XCgnPhPSSHXQLMNiKZFMSyd4X6idk
81u3UjGp6KKzEZquITkszu9mj4MusOyiJR8UvxBHq858fqin42wl1Dpj8f+qaCCVEmAx1TSZjgo+
gqx77RE3Anp5pghzJPlrkMrvAS5y1mUkjNMhcqeS7Lky5tkvxftI+ZSlp16FV/1L6m4N5rOg/SXJ
MlCib7UV961MnnBlfozC5MrLelSmHwSxHxo+GQ7wj7Zn2ERNa/A0rzZf1iEDUPkgbxC/pdcCFzf7
W4b+DQ3NEJnYhMp9GMfbPkSwYzFMryqLR1j3Q0vd9cA+LbHy64aNjLouSj5EKUNhPD/HLH3p2/Iu
jIYn8tYVylcLjUKTezoW87BMX1IPqkeBGlWOfgx3uwBPoJsLFctG3JS/47HV4fTamSMPZKzmCG8J
BTVMdsuxv0SgrKt7gz1PblDw99EltyL+ROdXEaio+iCs3jm8t+TYv6DJ21tVb9fHl1Gld6TJEQfh
qksLfrk1ZtPhIxAMYsMuOQtDdloYLg5lpb0EMzui+ZvCUKI/3nYgh0yG6vDlWIGrC6U5G1azORNE
SlRSTMHabXiG4M5FK5mxQjnEXyrnuY4eXuK2F3G3hOofKoICKz0KPGm5RJatBE5Yn5RkL7YfmWXe
RMJH5zsScOrZWDosDcnVguQlwPjLY4SWIOKYXcqfK++bO0ev5A5tURIfet3YCfm/rpC89aUY4mdU
PTQcOwVQqzBXOO4vCFXhW2izA9hIg6J4yvNLU7ssQJCxGZJH3CwOF8zjeo3XCU5kz91Jkl4nYrXZ
wubFSmRwkSguRyNIVNZZuFnJLVAA0NySNw5vHOsCkHWsMBqzSxSQ3GK2Ie6oXAvUwmQVPFgM60ce
gYaI8Tf516pd4AYOQRBib8vUeenDQgS6iY8ITthIyz5yiOZfosivmawB2mLoL8MdsTDCm2BJeom9
cnVN9IJ41+RkNIDympwlZWvculy1fzI2gZEp+rLEN4Pp1sG3Lta+GVU26QF+VmKm6keGoNz1febn
KXJKSK+aFG4lRiUWix9uFAYFY+UR75d18TbGj+7xeUgnWgU0odNrinp+i5o0a+wg2ORX5V/xNaPH
vxAn2gAYEfaxP/vty/SK4XRJtyalcLWtP5gKWMiZB/sjfC9feN1WxfHV8usr6N0NlpYZk+IdOTGe
bDV7CdEtjNzkfI+XDM7AkCMhGuYLiA9mJ3iW2CZSS84szibpOw5KRufG8E8YtsrnyPK23i62tUco
0L+oR4lbiGxbiaAz2/qj4bAgtCMxZfLBcgQIyW9+RVKHeY7GrxCesM9Z7Uqzo9Yn/VFihDF3fG1d
up8qbtZN41RYRHGWow5YThNy4Blo+6b4N79DJUCnjO+CMnTBDl84lvKRr84Vj7kv2uFwgxu3ME3E
bzy7FEFEINs89/xow0IwDz8gPwqe835xa1aE2Z6Mui7jZ0J1iPHODaqtUD7w1CAPwMM5hsdMdCzJ
oyV1xmGvhgfBPOQRibTnavYpisOOubEnVAdUQuhgevhG+xJaHV8gZHiuzffS7U6YJGTy3Y1fTL7G
H3lwKGZLKGOjx+aEMQr7PUh49XKWWKeHp9r4bkwmp9NB7+ERbWt4OD5qV0k7z8orW+UwexHbh1K5
Wv3acHfRjIaP6rNUPc089tolLf0wvbQ1P8KEZh1mTn8JWm6P0ytZ2mP/FBM317wOVQBgDKq2gF9U
f/T8XSnfiX/OodXryIClnyBzhX9V58oiMD6nDTfRnZMIgTRjNgx8FIOxjWIdFRvblvRHQqkIBMh0
XlEWtOorzUDHZNo4UfihOGk1DqydBlV5x/bAzE8qenw8yNCaFhv/DSnpnN9cy0FKICIdqptmLu7t
Wj5qbDnjVylwktRD06l2uzpz5daHajPWLxwUPN4BhgieM5KCWFwwMQu/wWQHEQoeHnvSVNxCeTF7
u0t8Q9rNjzG35+UwPmVG8hHKlLMmOKNKYtOAEHtrfaactXgN8KApLzwiRXXg2207/vApGHZNCceS
ZRcnradXp4XXJQxOGgrqXd74PMSo0BiH37JnhDoh8Ztm/ZUUEhCfC1F3pq3tao1TNfrSxJM+HYzy
0LaeKOxNIlGzPae6ZNrJltpnXrWN61yiII1lfvALiRFt3HkhNysHsq/u6vBnMWyJgHq1ui3G1qxw
Z231GdPLTiYeKPWL8l+m7BV5D2YngGK6XOrOUUGW/OOj4Dvknqwdc41k3yr6GW4LX0/nT2e0vxWK
pGinWlRm4GCjHTPEQr6M8nU62yJYg2ZL+8UaVyh20uJUzS+TbAOCXOc3IWBIJwGFwSmUsApwBoze
KOVOlJwsZANs/YWt8H2xOWifBH4klKEgUBDrlWwj7Wp4tJQz1i/loNqydmOlvQWWa9UbkWooxRm1
qS8YD8NLBh97OGHfYuHNExD8DJ8L+R+kQus2iVl9salQ6cmQ0lhcINDFFWevjCMVlidzlf2AUJ0w
NckF9dbQDiFm0AoivLBhX9IHviq5PfDnAsSWFPSbRmeeskV9oz+FfzE3yuKDiqCAd7oBIMsu40Ys
H7w1/Ork0gw75voF3NCMb/CtUtzkc8X4vSuQ5Kw9cj2RKqWz0dvl/A30y2RDHCxfM+BBPl1ybhq8
sGysUCq8dKPud4zwOOxI+dJq1E2PaaIvFGm7mQoB0Jdvq6BkEO4GgRDoh/CxwBbYGYMnN6ca0RHm
IxEF82sh71i5xf3e5AzmBcngFBC7SXLltpFOM6O0WDx3HDLq/FBZZmrOxEhexXTjJeWuaTk+toAP
0uu4/VDoCjdpeAj5sN7zyeUglgM/J54aieF0BXPGNqUWwQHcFrYybK2aPfNEq7aZDxBfask7XYev
DeUg4u0+EjTLezgjw522xuLUOQ4xBhOb8bh6thZHArhLnFMpQmflxHbxzmXRLaKFAIiDxGYro5ga
dvHHZNmzdRpjKjwPKWdASqe6RanSibZS4f7choYHkqcCP0KARerK/SZ8Yb5W/0hE173yjlHA8cmC
UKxNTtKt0hyV6NLy4DDYzu/WVzHbfYVEBrfchUypdD0PbL1hxE+6nYdaTUi8CFm8de5ALmMIrGyQ
YnX4RZSjTtCZvK9Ej1+tjJxUdUpYBOzy/0Zpy89HlHvEquYzRCb5EJqzetWwj4FDYVFJzKTG3b5t
vtKY1YRPC4WYFReP+k70DPUSdya4oE59L8ofsd4OzZ2omYF/pHHG35bMG+oTh9eJ14KvrfV5eIgi
yb6i84L8jE0EWX/tetrCNRHHQ8pXvVyhRcwqQyhSCDf9UUgfOr9mb7NYYR1XNn4a7Flk6PQQPPqB
eVGtPVB55radkxseB7VGcIHwZGA/5Shv3YQNfrXp8Mtu2NVNZ06DiaFLj637DlyQJSjWrqOMZKDb
a5ClhOA5Gx5CPHV2W+VvIa0gxtJ9Gf7hy4Me8FM2W7PbzdaXafgtaHYVwkPjtTXBSONDKQ5Rd2SM
lYhMLkEoIS3zUgQFjfFg8qa8clyMF27mHN9H7JUX5a3UfnLje268EUdwWzHi5l/ag/5C/gHEBSKq
6Zcougy0924DG6fx9GBfm7uBBTe1OkqN5YQdk6XnyLWQZ7aKfBz7xkZmnOHwDnHFYi9roTFgZ0IX
vmzoBUreFRQw2lolyssBPxZHGvrUGvgKRyTWV+pj2U7fKan7S3U2bisG0tfflX1HrFIy2tmCMBJG
w10weOAdSGB0UNQlBgCva2hSf6D/22bihQK1H5j/YAnfMCsuqj+Kktj4wVrBrcObL+Rbss5Sy0+r
y9KCvqVhcA2dzCmwKs7IDjH4wnpr92RyXIi6YHvO9ZUyaCdj3OXepqJH3NhZjzR5hQEV2fI7JDh9
ZCp4AO/RcN9JJ+wKIQOTYdtkW63YN4gXivGokqWBkIM4tbE7VdFFmu5Cgu634lwnRgTXqEGNJB8T
NCkvCzL4BWZvaLg8ZtRVJS0kEOZyOmDtIcaW94LjjpeuOvP4GSOdpQc6DEANOjG4V7uwOUUiGZUr
T4KHznjlydqXU8EqAJrUWr7yWEXFjoKWCiC+6kz/31VrM+zTI8mRHBz8L+MWShlecllhlfY6jnuy
NFjI+DpmQZzbhqOs60Pmy7aChyeEwkTeLqfPEaYoUB8pdUoWAvGP1W/BC5CKFP5OZ26H+rrkj3mE
OStehYq4BGQ1cGhpblkxi8ImJpOpCSY/skQ/rOJ9v/ReCJ12qghVpjlFG4jEFt1I7eisVfVOvK9p
HrP2x6U9JiNSBUJh+ndSwqnKDOLCX2ITDdZ4EUZkeJmvMnZhSqJInr1OtMF00krGJ2grKyiNwZbA
SJQMPMZhyAkncnd55kqx3iyqgKz6pa2Ix9BwBFvFVjQI7RbQaNMh9MMVxue2vs71ZZ56+oxTUX4T
SMPxjs4uujWc7GXxqTSLU8xfGfZttJ7FZ8vJO5M/lZDyIEgm6hcEMtKn1nbgrCvXLPmcB8kRkReM
vsZQrAKVkPYJX31GnQF7DftRanCs8LLU54XTXx3eO6ODTKT6LfFRWs0ua5ROUzZjZ0G4od1CYgGT
hUmTguux0a5mBjWIB8GYmDlnxmbsCTBcjhkTH1a8zcAkWwCIHrq9igJuq9aXuGeX9cuH3KWc5ctr
LP8UDakTIeHW9ZcKwaWtUjsfRmZf0Pio4/juWmaf4bUVn4qMFev7tciuqgasgAXjT6uemNgHw+dQ
aZvOYrR3nYBNZfW7qHySjYXe/b5Eb4g+XAIR7xmqY4iTujcNz0ytGXeGGjCQNSZcpd2JqFD7jvCx
mSwFrVw0v69JkNJMIhTU8d5Lk75j4dZIOH5M1aLex0s/RL0bqjQGcsLpLJmFF1psXISpzdl9jQX5
ZhN1oMmZ2PVIWSbc7KK1FdKJYwZbH6IrkurZtTh1zeauYUDL7vFfW7Ab6gbZM3JOJX0Bc0Xtgcot
FdhOwflQakgBNSvK2g6lhjIuMBmLoX4nkHsREq6rQKAZn1mOEqBtp9ou0rN0L0BEZfVfHSedRy88
xmb/FkN1CS0tQAWi3YIZv4IWPEi4CBECC2zndThrNepu3TLRV8nGs/2fwXOfkSQJf4GqnEo99QKT
7yAUR0yOtBBx+yyRUpR9zkrWlGBpSVe16DAaKk4wMd7q9MHJ4+pV41QiPgkfs9+X6geut4FuaHA1
xfKzuTlXvfrTCOGNJFjH0oOd1DEwiBe6n9VgtcxK5ABCwerxVna40YOyO4hm+JJLaWKrdwpttYaC
uwjk8LYGg7FZtK69lf/TW+N7INM0KRR3mLMDZmxfqru/LtAwk9NGVKy+isKwxznCniDTasr7Nks+
KjFUWL2soYLlMRgUVDaVSZDvdJQlSALN78SZqVXlglIohTopW791LnwnFYP7khQv9Bv4e6yuBNcV
onYxdcL+ym4fkF3LfmGNabtPxnzUcOxus1MxpXcxGBMW4MkBzAaez5aioSNhQK4Y+IFMV93BENxe
AB4maarOvJWBDUHQaOPXWmjidM6UvgEihT+8jlaN965Jm0MKOa2gdsVrzxoSv+4WiaOI/nwmzkwl
5WoYJiBBfI6S/CKq0S0rjWc6QRHs8RGAfDj0eX5XxP6wqoMpkmtTIkE9CbG4NwdLZB1RS95/HJ3H
cuTGFkS/CBHwZsv23jebs0HQwttCwX29DrQYPUmPGnK6G8Ctm5kn+yD8wZMOqxxAICtCCGs1lTck
a/YogEe6SQhbc3MBK0o7smu0m7A7WCzZKmqoLJ9Xv3BsPv3ZTsnto+7JX7vm+neUV+9fq2Gac5uz
HoMVD1j1wzkfrXhLS/02dbFu95I/X7qwWIPmsf3X19augfOrON1FQHF+c3vuKnm702jcSLATJ7x5
Euk2Z7U7jqcScSjWjJWonS+AgkRYKKyB1IXDqUiI07DWT/z0Szr+e8Jd9y3EwMWPuITiegecf9BG
hevGzjcQAdAPi60hgqWlRZvSo6UlBEnLYjC4WhIbq/xj5Xnwzf4gB/dGjtRomgvgdLouFBBvPmdL
nTM+H6P1wuBAx+ixdlE3VeC3BmtmI51z/Bi9EzTbm6uxvq7NVd3wiJ22YxH9BiV7xuYqy21VoGo6
2aEOrVXS7uqhXSeZOBkGSUrLe0Saf6jilzGhICfZ38BtTPgra6J1ZNxrgxh2w4Yi47jWsiiL9wm2
SRda3MAwZlNIPpXcxvjPJI2PdEUVjDOXNsvYOaY4hF59/JV0/8a4hTe+z41vuJtwosY3geQL5Wnd
NRQljey1UAjJaeFIzZHTs95alAwgkcA0yiTeEpfSy55yIpd8iT+LCaRVky2BR4pZfZZ4xwSvixYp
87IPySyh7qTIjIDQqMnEpxWzHx+FPZNqPPOVfKYOW402t+jHCT5qQeyJkzI3s6WC1QzqIKqMAGSC
vVorZpLbbJAUi7571e4/w/0H+oyq8YUb3srkg9IDVj0d5ywcmW22FyLCaGjOhQz2dcQNpkk3KXjt
oDnpU62lCZzIF6s4s5Y5CLJCsqtUaTKrbYixkAFodtBaDymYljaKWylFW+pQrE2gPVwATQkHZfiG
yfVmPYRsjoURLCPrX57jRhYeq98/MJh07oQruIYLqk7wcBoL3S+51DCyg8bqAQSJYV/2L9X1DlqK
uJzOSA7v49HfJsa41fuWWhRJ21vOqQ5NTt+anf+pAZdGgtgXzYh2mlMXNuDbUEHMKT06JSDz0KdO
Wdsjp6xiamQDsoSdRIjvOtZIYA2lYb1MZjGCBDSymH19U7kDow3Pu2AgQQF2IHcWHCJZtIBAmQWe
mOnMuwX5wFmcsl211HnFf03lV5kNx9Y3weQ4Zx2hvWmIZnesQTrBWUNiQ/flhrvmGRPSOkjCVZnn
KBKcZEFNnU2Wm5HL785uecj7c1QdLQBzb16krgJJ/MNXjzVl2tyjz/pID6Wl7CrkDytzfyssQcro
XhlAfIL7qu4A+QK7diARTVFfscZwnJb+n2J375QR7bRRv9nhuCWCundwWlJ3AtWdlhYFALyjnXMY
pHoBWdjt14H6JcKDXwXLzleO+cpreQoXa4ilF73Pjl5mrJKxPo02K200G0/zrkNUwz+F993a+5Cw
f98D6YHk+cgJrgRYcyJsygZNN4DVNg407ZxDb+8R9i/2xpiAfsmPsqvxIN+8EapE030R9WOLofHa
Em0gUZg04cboXPbKP5Ktrt0t0YePethslNycW37xpzbYhqPgPjTpkqn0xBmv4STSKPj02dPZjvow
bA28i7nme7KQUv9U4R6HaJg1lQFETV1bAEosUGux0N/rrnxJKY5WV+3ow6Qk+NUneJh1fQ/tkkL1
jkekvNuWQ50VyKwQZzX2r3psXwhFjOYr27mK0FhHvUL7RHIYUaAh+4Chc24Z4mTV+teavayV4Vpy
SB975atsP5p2OIxJdcvb8aXq0UHSxkT+HtZm8i37c0PDadA/FY5xccUWiSw/OObsoI98guJbzIvb
B0zpWTR3wvIKzwwZJ2jRj8Qe7hUQXfrkm2SRAiET2oXrdYkb6iBJO6RchlZofLu9z8qxhBcTfamN
eKsisQyC6NLoHr20ND1adndKMa8jI3MY6oi90Sf80KliwCl47JX01ozeM1eDm8UaXGNRB+1nk2nO
nyrJkDoJU1UORJgVEnTukoiyCjHIu2XSuOuglWAJQ9FojqJA6I/pQkSXL1IbSH50aLEVZ778dqhf
1eC4zpF4HM4TfNdpKQRowOqv/WRkHm/Qlq9d7Ty9Onqv3WpZBsZPLXDmxEXxCrEMUE6+7Ov6AOGS
fmLbO1pefR4sfRahwasl3ipn3FWTiODwDPfrD0wQquqsLUv7CBv3xCGMO7q7r4ti75iTz6IOCOE1
J9dcNkSSs9T23ixJvgYzySZEvqDMKyFd0BTiCV32ycNrlRLYMPsHDKj3klq6QqYPZd939dGtkoco
tXVWdHxKcZPV2neZzsKwXyeFiRmkEbfSv/q+/GFAwtHYLszp7aZFnfB0j7etuOFs+hrMA6bEc1dU
W0tLXjovEphWjISrajqxQada+6O/SwY+bIP6Az52rQQR/v5jR+tIBdgpadHQ4minTy0RFk7ZstU4
FoS3KtWOhdRmSSdXXd0fQ9H8DjI/mamyzO3qfysl1jH2o0HD7jntDdqU5rbP8b92PiG4nI1pt+BR
Rm31H5ojTrmWH8wB8yYcv2HAuV58UDV30kE6LMeE7JSb7ZkrAt14t8eS2iuXnaXSrtximjr8XRHI
PXwkOBDprPH2tCsuCzabncINCCJDkGrrGudLjZ5aRskUI+LKm+JNyb8shguk/xXE/aDwwMP6ke1S
KLuOKUKU7+DmgUY+k5RNDam4ACuGwDDAJaulX5QvUNYNAWLV8BScWMsZGHIOgG9dKZY18RqVdWqG
i0FEKFTus2IzpRCnG4yWqA0ME5gldjoPJnxLA6VR/FEMy6jw6fbsYBnCBr8FDwbzoMEJYYG2LCFo
EndkL6EAcUmGnn4xbGRquO5ALIWU9/UEzMnWrEuYkbqGH6HAovseJVgW+OHc4AOqIP2ywyqLS5qM
grVsf8p6mHdsy0tAZA3+rNajdr5CDURtMjx3Ng4pBH2aIc1zcvJjpsau3oH12HQi4Ezmw3ariJgg
Nzs5/jZzMWKOqXDQaRgeHPrgksLZKMVFEsVK2kdfnBSoPHUM0Fb557DVq/HHWsLCGUWWdCoJ6Yls
D80q5vEykPxtTMzgyMpYzHwDDDEMAWKTba9iT6UUfuothXDlRmTNOCCq+dMUzkxBHKv0Zk5XBWpg
j5PTXdhBcIrjdq1UrNC6ZsvYu/CPEq9nwm1lugJ8WMgCTqpKkJLHyHy0sx8jeLCnwpq3YDrvB/Rv
9rpxeXHaW1n2W/pBlk295h7HuYoXoWXLOFkUKRaoifjH9NqWgvWw3izsClMZ3IgIXcOB5an9DqRz
R0quuCWa1gW7hOHZ6CXWqkTDIUBWM+byP518GtUm0u19YLZbfN36B8m2pVn8TN+mm9alxEpqDPzZ
qYcJpINB9FngUsD9FrKHyrHlwDusv3kkvnVij7/xLSPWXH8NGJ7UgOWx9S1zBr02RQG5+BkfkPfE
u+HWGMsD6AMIj/1mQrvqyba1v4VybuSKrzTiB+R/r30387Xe/hIXqbQv8rFJ9CGJwSXxib5cXQD6
ugJn4p64LEp66njCZSI6UFZ2CAlVEOesN16AFFnJY+L2DwBO2FjKA8tjtouBo+3oS8a1g0Xhqipi
DdacGfZTFD8Cc1K2ddiLWfLdlafRHf8fu9P0k2vclNlrwEKrmdcqagGue1i+HFIJC0fO7PFkc0l6
+Dxt7AdsIBmmOwwUeTTMVSz79fAu0J+YFRCLHsVE807/QKcjCj1KIFEYa2mVZTfOWRXLMgQFSKYM
Nxq7UKtaA0xh/aphyjaO8O8SOGn65IiS3lxiJSPdialy3aY4ZcunR8Ausl4Krn1iz8jvEGt4lNR4
kpJxH5IwGUnySwhugsi1CDXQGHxoyATAdeFLrXkQusvphkLN6sLA51Gp3crFXMJ+VUIaMNRT6Hts
R1H9uKGFNZnyzllzDKeLqOY8uvcxKbadv21Bs0s22AURvxGaggTuY+EIVcKBcQunub7n5GOq9kZU
LBBYdwtAeG7fz1Q2TRIP3lig+gRQLSvSV9g8B32dwoSxceeYfL+cAq0CvaOrkq0LC82VAC+IwwZs
RkFlzYqQMA6hZF95VthCe0Tqiw3zNRo4QJKi5f7IGgxQW7IcVURRTLkaBgqPZ3XImhC7LXbOZRgC
U4hYCxKKoNqrgGcwgMlqSaXYMb7cBLBciTwQPMyE/K8PBV1EbNq8dSTYGiRrIaiM6qg4iXAQdNrH
4KYHnhgLDo2rnGCJb+ZLfccCDZmMw8iyRIwZg3EO6J0a4RI+rnlU6K2FWWGQuxkGaH2Aarow2aSJ
sSr5IyQW2hjmJR5aF1pAD7R0VagQfgidLO3mk6c0KuMdtKal5U3/biJ4wtEqjVVHbMrrzN2U2KX9
ettohBEDqiyKjN6QDgqKSncW9lgsxTAxqalFa4MnSahlMYKc1tY5HleptXN6zucm3gb8EWvKU8ha
V298kTWoiyasYIwqc46TK/ChV8ggy7DBX8STPuyiDazsSeqNnaeQv2mCZtBenMkKzD3UtP8Jdsxc
+UV6F0S66mzCP8/Y/2HqH+ZmRv49+pNgMrtKLhX1t0o4fTn3gbURYMBl/l3DyOEia2gzsPKPtrqA
Mvw/eYQ7xgZ0qZqcw5lFqSHHnk9MBr4z+RclR4t9xSzr8Ek34p/CGSsc74FyUUfMvjyBMSztBgJD
QXLJ3WfSnC3lJ/CBmGKBsRz6yZ4y4+uAjyho5Q3a3kjaVL9k4hlFly586fUvleFp/eE0r9J4jixs
DWTXWqFKKXoHBemqHwVn8hZPVY+kkmH/7uTZkgctWvXMU170NeDRBt5oOmQ4Vmp/Cvwz2HEC5G8R
fmgbt6H+Bui9u2GsMtKzKm+j/krjX9uEGp7BzoNRepGc/Pp7GNIuu6SpeNAeGmWyHWwSB+tpCflB
Q7Ft3V8ObWa2DrKCKFwz82I+QRhjo/a3Cbbc5dYmjXjUsfEUfsVa9mMx7WckgBtEIxfeh9PeoxaK
zFAtjUHHAAAAL81WPr0cA3rDgLEgG3nkEQ0LQcE4CeERozx4555eF0sB6ONBlOajFBQ2JuKEEayb
PVS/nhEhXKoekm2Cksimg5O05G3wWDHqycUcvyaHMMBwMA5cV7r1VkfPdni1AqAdTJaM05xDhDNv
2XSn98zlIHsa2YVpDwJzrrLziqVdLaruL7L/sVBuBULtNN85bG9cjL2YZkBmY8XEXY7pcJQlvlM5
ywqmj9bC+mrNp7B1nBxH0EWdvgAQ6Y7LRGXfznCSUULEI8OnUrU7ANXkh9nnwb0vv3jkKvY7DW58
1P+lARCIqxb9jMZNxRFvtr+WARnevPF2GuM9E5e2+CsHiOIn192k7lywfvEffRssE4swMY9eseYP
kg4XWe+DqT419MDMAOpnV6G8CiQ0od7j8FksgvjmNp8Z5hgARR3hzaZLQEIxXWwdx+SNOpT2utSe
FsJ9U1xyZpKUEdST7wXzQGjMCmXAu/LlImLbWLEpMHqzrQuXYyfOVH3iowCJE98SYCSj+iwKRm0c
TKR/gg43t3cuun+dho6d7bz6ZBWXEUebG8D/YBcuMkZOHRWXhALYkKCYrIxcJefERqquMNrYHxbm
8MJr6aXFJml9UUk/AxbRcO2mKfvI8O6KT34gguG2/8qVlZd9VrjQauO9934iUBQFkkgYfbORmjfx
2WyO9XR6LPZSnqVzCcyNZxzD+Mxfk3AZFNvEPOHN7xUMOAqgcGyFJqd0Atd8ePDEO1MsyiwR9pga
Y6yecb8hCMSOb1wIddiY0j+5kqNo061jvKZOR2qyUI5TyG8Um97JHtM/KjLZjWGFxo17kpMoZ/V1
F9bcdYcDEAYg6XRPhNeu5CIdibxCWtLiYa9H7laP8WaY9rZP9kFP7dzwz9a1VQUSgmKspew4amkG
NaMazYnaHsQz8D+VcgINDBiYFoDqlgZCMTFXri9RijntFC72zPgMNf8IKPw7wAPqh2y6neYaRdoF
refTTOtVP0WyyMPKxl7yhC1TuYnYbaosnFwJ7M0rdtFR1CbkpejkdLRwhALHaP+h19oVqz4piP5d
DXQ6S4Yl/N91mzwiQ0emhChUxCw485XRxVeqOrdDp2yNqVw06HcJY1XutotkArTXxX5Ip8Mat5up
L6Z3PwoeanZE6E4Oe0dW9CoR1+jilzCDO+2ml5b+6o6YmbDxien+io7Pdcb6KtW/FYxsHW28cBGm
/Zo2WmvH70hb2dscYJYfZ6sxsTY+I44NcxJABn50Zwv4XgndTVw3G4OtpaOH68CnxQXsYMjIp1M1
UrDUBpFjNCQsFRPpqRvXsevfLJsknpE9dL1X3nSrdYg+b4IGgTTvusdYoUwGqP60iF1ag2+p5/rD
nniwYcnizucTgPEIvRMNdzJzcXPsF91s6CRWkRqbLZVNzGXaT0kTp6VPZ5TqJTooWfqlMJp2N/W6
Zj5blTSoboZi7m3ZrLSoQoVTIKMYR37ITYxTpkAynLUqDPaxOJhZ+SnUdj2CTZ8Sl9kkGE18rc7i
ODx4XxKi3kCV1FsgqCo27HPCrOvQ8cBDYDzVBoOFD6+RIzhQ/TnI9D3xxkundbCp/tqkPSYGMmMf
qn8tlDpG3hJspqpk/8acD6npfiqMbsqPDc5jpD+qAvTR6zQRT1EiAo5d/+VWu+SZucrdwpzn416r
6/JElukzIzZSZLR303+FFIgsQFLCEtp370Hqslt+6CpCWGAX4ffHWtOOJj87XJ9j53RnYavnEJ2w
jaGLlDddjl+VDM8EPj7LlxMNzKLI/fnkkgDpafvNHer+vuc+ZmTQRTlZo/fsTHe4Cij7jvXo3Gjt
N78JtLDSVd6F6p7NKr1anANxCixsO91ZHhFLe2WN7OmL9jLaxgmu5N424v2A+CfgwApJV6i6rdjy
59G49+txVbTZFSqPTRluRsG5qgQsa7T+FsXhy3eRTaUkZK+zM87BtWcc5ZxcX5BGWZR9vTCovfCc
lQFjOsVEk8buocHLGynBqqdNl8phIOM+1RMQqbsCWZSUATd2EBtntaEKlF56yYOHTi1g4c1bqf5p
ydJjv0lCezS+cx/wU85mSiIYFFqzjgMGYecuwY3UyVfUDpsRl05sguWM7IVRNMvpbBgCfXHHh82W
1ULN5RtZg7ZXw/Js5Nq7m4yzMX7YrbKNUdddyFZDgBnfeJsn6sVwPmMgYWDA6Q2ISDmhh4LpBEGx
tjPvhInJuZWeSbKZBTiF3wSP5lYEVcRkuwBgyM4OnTHpcW8S5oMr+IB3/3x72ALbxQepLcJGrkeB
i9DU2B5+muOpxz9KKRH27BDGqfC6i+VHFzihR7AqayouVcxI7ejjYcUA3UTUQYZEMjK5dBXGKAaJ
vn3FqYc1hM6/OCVAA9TTYNKKQbNjeM4zlkzwUGxIi/Wap7a+ziGDhlz0paufY34Ztn32LfecNrj3
QW/piYKBHQH5ZTvBJWDEhT25BVr3L6bnrimjTYbCIKW51pVyP0AT0Cf0q5JvUoPjmTOMGz9y9kX1
02DlFaVFXCPdCs8ji0CUXLUPbm/srVd4toPyqPMLJNuFtgTo7cbFDUlKlPpnhau5APfXp9ZzHLT3
SFX+BX16DsS4ACHnvIohOVoiWaUSByStXJbNgo5geaYF29yq3zlImiHMok2E3YtDfwsRzLnrxYLT
EP+WvwGkAqCMrhlSQhiW8vPobEb30+eGlAcrs7nSAFzoB7InXwUNg9VedGut3kYRwDQ+jnuzu485
N+01CNMomaYin1sKaAL/GlTvcfwdAlKz+NVk0zY+wj6Gw2XYh9uCI4JnnvVsU2N15fiaLQpxBRU1
Uutnfkvij+VdM/6GMnqL6nMcf9b9jdVr/9Ly05h9IIH0DPfmtXHW7N4485Xty/FWmbaR2kZxt0qz
KUD1VN7M8Q/q8K8jv4m86uQfgnWD2zwN/V3WYA4Z8MiJNMoPmCZuZz8ErrC9/iRUHnTTjztQuWP+
ptV3U2I++9ABPRX6j2teNT62ONCnaNkS23qFXSO7jDEwq3stP5iyzehOWzfpMoYr0oWO+osFAbm0
FelinFYWOAcTsohdylhZPvnDt9EeEh1PMzxJW1PZOfnVdshfHhoa8/JzUhGtJXRTc1oqPJ+Y0x9Z
icVYb2DIHymUmxlQwhPBlcsv3NiMvVDwmpcFLVLJT7qyh7Ehxi8pdnX74XTbgMFPcItg8acgYXe7
1N/2wxF0RoWRCyUyOTREYcmk6n+95KUab3r6Dmp6xEoY7Z3mUDRHzQuIxkZvhvsbue42Jc3E/OuD
4PFNC2V1YrnO6DBEnqe9B1t6BRO1D6+QXqa3l493oW/CAD8p6MgEL1aZQb/fM9+pBFfNb8tF737X
6g0/WeftZL0rAU87oEmeQf7TuJ8jZOK2e1fZ5TU5lWMvU9nXEm3gjCU6/uVsAUuz6Q9Ot868pUIP
PZ3ZchMa18A9MtCnRLgtB9jDt1P80zj2gbMwxVcCYVg7+9XRHBfENsuQZhPu4PeiZOXd/FrunyHv
ZXal0yksHizsNf8n1W8NUzTyIteAy+bV8a+pgqikf2bWIeDYXPvg/Iavwjz0zYndcGrBbJnBIK0t
QpkPLpoxJr1x1+RB6FDuCfVO7LtrN2Bx3/rjv9DaZ+4O41XesFWlN+dks7Z13zm9BNpnTKS55orr
WbDnKQadkwf6ij0Xa56TKT8HtPmsTxYuoYIGJBGyyZvWJzMz+53O29N9gh8eyCZLiuHsFYeBez1U
96gFj/+Via8IUsz0cDsq3P78p4eLmOYg3DLRos0Oab8M7Z++f/f031j/s52b5OPVs3LXXfpriGeX
dG5GHJG/2g5wVzm3a0xe5bvu7xVoM/Y8wodN4l2ZHNFEGcOza4JuWTf+qW02sj6m484Rl0Y7uvbR
rh9ZenbEe4why7OMN4foiebdRXIG+K5YJz9Z8TcpN0aNZEb+5wdgB9yXC3Ukgj6ssUqH4QT45xDa
v1W6paNdxUKqnhPlPOh3IM8cEVCre5JxD956lcAJ/AONt0Qvn5V+N4NDTcxaS5eEtgaBL+hgdxiP
nmHw5xk3Fig2wUFJj1H+pbNtMglUmuzcVDRKtkpwc3+FOPcB8YPimbEo5SHgerfBO5bxPzEeDLg1
2nta/ZsuMDKm6pR904Cnan9sFDsCFoN9T1h2B/mbTG+BsTX1Q1Utx/aI0tYTMtdvEaEB1796xTZL
zt6AsWdey3eqQMCDY4zbaQidpr5zGNq1jeafED589rWSlEF/bCdwASHKRmL+7scSHAq0ntQv7Hmi
BDY1ztaTRvtX4OJSxshwHkZidYP/CjkQBHqE55Jqo6l3mWMqpdPCuWaK/cjz8EtJqu8hTRaSYUcb
xK/DpDn32ldC+u+t1NlhuIiLgt7fkQI5RHr13NuMx70Uzzbr8N0HKsSRAMy467hzSkTo0c4ovfJs
urTL2FlklHRWTXbQ9BIUlQaoXQswwQLU5h2plAQBoYznkO9N3LoTek3pfpOqxEQEr9sxQmtRmAJD
uk+MApXlD8oHaliYTqgDeuNJINl483tjrTmsfKRZsMY1yWDEZsxRLraUORdftrKbYsOg7+9SNsj4
1VeKrM62IedxZ8z/Fzyp28AFWFdIn+FyzDDgOk0YsuGw+aCN8PFIs0IWH+WybtVtSo0Kq137rLol
clQJdGYcOFuV/aqx3OEIx9VUIfZbMQvjZsCdnyr41/GO82JYc1+G+pKK5nlfRM2ykdwQ9YgDVDl6
v5nW6MsEqlmhI+LGysYdtAgci5jLKIMCodpEJs1w4Bq+9q2xy9SQgsZUsK9WlL3JEIVYmjENckqn
L5MHA0qGwzmMfrXq5Ifeys1dekoETZYuS922qiayT/AhiXg3w/BZKORZ6omNa+V5z7RR7NwEr2QR
cAuZ3m8o/RuXcm6MSzwvuoqmce/HYVmu5gDkLNByFQBcXvdo08VAlxTBT9uhX88cjmx9A3nZ6Qee
D9AraDRR3gaNEAyq/S6qzGHd1OZf7bo5lU8/ZpZOlI5SmclWDTcj1efLtCtxfdes2GlsA1wb1fqS
TWeuPk0NbOeID0Fa+i7UimvV1eVV4wOOrAwulnRXZ5XfFmwbqnzEDpVEbNuCR7zJobMtEtgGCuhe
nKyzsCEVUdnpPccVJOrXSCAoNCxtRTcid03NmIf4S2eDKKoVtUaLIXco9eriJWKki+Fk2vpNz3U6
otnDO7m6FLb2V+psGKRTkUdkLcB3dgW54IGgst4qN0vxTmBYcgKL9K7lXn50s6qiIbNd+eV7M2Kq
dFyQo1Fm5htJH9fQusohgingq3q3jSNGn5AEMGT/vTDIiqVOjJE85FGbyp1WD4dk8j6orY/ftKxX
psIJ3itpec9YeZN9QZuBSE8VVBXqC1/E8HB6Qtl9xBVrst0pKjwTRg3kjt+Y+SC090Pmxicpxw9X
pPlydKOVqpjGvAFQSC7eSDde7tmrUFJMlbkB7S54Od+Ggi+xRc9MNBqgloHBmQMzu55l53VEdeSi
9FVy0U7w6jNyUMCMHFw1sXppxYiVfrz2bO1WaYmYbEnlw0z8E4OXv+uLDghLQ3okixRkjEZjwwfm
rHNOgwOAYCxAa+me4zBXOVuHTixmkOAMhw1jvih2fKrVmRIl0PmTKVttmxf6ZcgGJOmhzWy0jJgY
QdhetTyepyYSk2XH+jKqCaEnWMl1k9BK6ZsEZlVqXQqOT43/VvZdM+80eBj4cee1x7qrM0c5M3ob
s7FefNZGl77lBaUSplKTnsHlDzk/mNHYgtmopYsjZxXmUpGL3ZQFr4rmnKXKOq44JlmtB8UF1SiJ
cdTbsgarVvlLnXUdVmneBjPNkRNQlGVpo5GFbT8TlHFQgxgt6tYiReGdeolFXrgDmHysVYC02007
5Pho4/EVhXR0KWDSl2xWbnFmP/ikrRjZ/tg8A1wdTdajbfcEvm8QQShOAK9eViyQj13JJKD9+BBm
rIJcBh08G7xVl8TnPY7jQXABhZtUVzq2RMFfpRPgEgOqZI8FAfSUnJmcfFXZXNKMCHGcddDjvIuX
wXRTfCJY7C24uWNQTOmUXsjKecZNuPcNZcfeTXG4S3tF+Wo78w5S6CoJ0YnEn3e6pgPOr+gV5cW1
Jfg8oXrfKWzflSnjbWEgfCnsJnALBSeR8RTR9HOkt9sB6ROwxSPmnj2zCQEFtrEoGhQBdwj2ehey
TBrwtlAiz0tWE29ESkub5A7FnzYSe/x2DfWTlorPTPvuWCPFg011PWQHWobrhV73f9N12rVDxT9U
UJjdg7AjYxMZEAUkJS4lXXQz17HOTsBT3UlbyqNT+PA2cNsaEiSJD+QIbidvhok5WMSGuqrH/DlB
5yEs4/VW1X6RKFRzBK0+96JJnsJvNoZsxq0RpRSLxs2CNu31FuOupf9EcJ8x+EBJn9h5cWa+0rFO
zw1WzN48dmO69ZLhOyykTl0L+73Wn9TU1KN3IQusJdRUbr2EhZLBoYloy/TOJMdHkXuVz0P6YVB1
VppTJxVX/LL2KvJ1nBXL6jdr2dMGYWkvO7FDwcXFLVwUeayPduVfBt3J1hjZHZ6QdFtmi0E4DTdD
ZO82reD35We7UlEhaS71IphSsS1OEa5e2FyHxrQAz6vN3W9gI4XQvrDbyr2HBNMYREEmDifoZ79D
fRSvlugJQju7zgMGplPDictxRs65XF8GD5mOsdCr137LyZ0mOmOeZ+BNR+yuQ/zHgYxn584fUT99
g1dT0Y1b5KjhXusWDbl23SGV5DR0ipUm2TRESUiSgrxcdTZ7Xke9aYw3q/efyqjNWoObqQwpApQ2
JuuiIPNnDTynBjLUDtexb5gfrjpeCsXUORs3+0EvXhX9H3Hf4hkJSeMqF9eTwRLYPC8Zqu6ADu5K
5zvQvGUBfnZTxmqKH/Te+unWaogydWHmcvHwTMC1y7vj13DD8Lsomc1YSngriMmnQrxB9ncJDlBN
h3+KqytXblkOvMAU9U8lJshOW5+zwe7mGmNjrNjYjKCaFXR9JZm1St26Y3kDfbYnsJ86r8jRQR0R
h8Eue/fGmLQuawafPetcePE9ylx6tqLyJfCNz8X/aJGaNLE2V4vseyDGFXQx6PQQFaZztV+peHfV
S1Z6wcypOwwHpr2Kue8CdAk/hYyvpsrH0vPwd0tr3ugyJjx185XOnVXOw4uBg9Lz8js4VbAZGjBy
yOMTn9knF5WwGrVQQXiRlPhkJ97UggdovncoB0AHiS2LDEabUszq6R49LMY+b8Vn28hjGj/Y7f6G
QbuOlHZD+9vawlXjqjetIjDTNx3isVWRO5a/VvznJQaLL4mkVJDRTqatgUcrqHTSV2bbDywUfDJ4
L2KDpGNaFFyqMXnxBPisntGf1QLbasnwgGVQt1JBrE1UA7b3sCSUAKAZqagNh23A+CskB/JK590w
3PrQW7hV4qB5WNTBU0HA6oZg3bphyIMo02nkTpAD0CA37dRCnEJTGUoohY5isE32vp3pP8s7DgFj
wtG+M+fFYFukaIjEujjM5lmanCyfzWWcqQb/Z6PMMks/jGaLZ0el5M9McBmVPMjjmEM+ci+tN/Tq
msMv2CkiEoERUW7DiRMbiW9WNS0ugbZi2gevZBg0z3toowaErUqQ5FDpUdRNIvXu8DTN6pqWKx77
C7Xufp0UrnZwbEZALK2ND7Np5VrPrZ010hReJc38/68opt9mLOKzHw9Ppys4NTUVD2+D7HyG5aD3
we2DGEe1UV/d6H0GOs/Ziq34G3va0ct5VFQEc4f/GDuP5ciZNMu+ym//elDtcChHW1UtGILBCDKo
k2RuYCSTCS3dIZ++D1jV3VY1ZmOziUxqMgLiE/eeO+or5C8csN5wUwAutkmvUQ06hyzCRm1Z8lFX
2GicuaL+uusttHex7vXGFs1z0lDapY0ksbRonloNJsjGndP0hA/6VkY6j8QBZeXQMwJiP8sSU1lt
siefthUdzkc5024nv0MvGPedA/AwoZvUZDutBixYNZV/9IN2ghJVqT054Ffa6qej2yRY1wdU3Z3P
LDNEhpGO1xC6sRg045NYOBQW44ODXUak6S4QEh/3Xj0PQHfFsqf5XGgqxs+I8XycoFpquRQkFnI/
mMMVzq8+foj8QTFBzfZalRla9pzNdDogggWoEfjPJhc/wgnHTUVGkw7K23ENtomK/kVzjeLPRvPS
S15Id35BNE2Fw14UAMDdKMSnG68Kdu1f5yJ5zhJmg1PcIpyuMfND+mHHO1p7h+7zYh4Q40Txo5tb
L1aEQzyNXQRxNlvi1g0+vZhqChEGUiQDWHOKYJ8wpNjoIs4uFQZMy3inGPojAwjUlZ0Kw4s5Xx05
sjoIvcBOa55IWd4IZ3mvNc0omTXMdPyjqvpLNY1AC/Pe3vZQolGoozRVKG/QN1aQAHILWxz07ye7
JoaTXYThXvRqr4g04sUQKEuSE6LgXlgZL2UeYo+Pk30GCRi1VxDuhno+NbqvjmXTchHmWjHpaxCV
8BVkih97TsoTPhQCYLsrl4N4zphAdDl4VtKpekwUXnIYluLX5FARxz72g7k6psX4VRFbuQlbSZp0
fps3xaMtO2ebOz/QWr2ZtHkyz+UtVclKq4G9PyfImgISpxhW7scAabUTEiBIh/eAGOt3PiUx/v7u
2bQMbgt3K3UAbDrLVwY0dwFmyvDtPiqvupBdsJ8z77lBv7Vk1q+gQz7t9fVlJVFaLII7fkPkQJly
hW7GN7tm2kr4O9iIzhoP2vjElPQIssRMZeGSvK4sMi9KqukBPi2jbov1mhO2u1ie/Qoa7Gi7166e
zOaYdckT7Tr40zhNTrHj7oMmk3CDsRHEDluRdI9REGIW6WFMMur2bnBtnDSjp3bw12aeHtJhnPJH
2DMtV5AlrJYgy17FiF2GLQTWV+HX/T5agxI7HIZLQc3h9M+9k1xzkxcxUoUhYNnodq5BSAuaqJhX
oZrHaKavFLEOcIUnoQ/pgMwthFzflZE82EUCx8qQ+BSBGV7FcXhJMfaYK+0jcLWgmBi6lrFOcep4
5mGx9G2DrM9yCD2gcmO4Vf7K1MDMt70e+vhrNOKjJGvJNj6WAPgnWbE82cp+Ah5Ly1AlWIpsNF9e
d24HUGd+ijG+wFGlJ9iClrcQHSuX+76gqiailGVUEh4cjhNKZevKIihbTLCEc+q5qk0/+jh5oZvj
b0gNHQb3USPqq9ZFHWPZBCQnOfe+caW51PvYJuVkjvlZI4o2FhAc9Iz8LDU9FqY9Z9ZytwrxdDzx
O9AMZH2eXKXWbduQmVdV3jGL+6cu5HxvVV9ek5S9qZXDFjsIEMxMk7ioGmS3RZ5SaYRAIr0KUUNr
T/yZZEy1eXDgzvgSknVnLPd+WeNdlUwecRhiHeC23jqdzyWhwsMmSUUIpNFU9pxYlLUkkxUIPh5l
maRo+pO7dNUaYDXKZ3vcBOtPCvG2ZQNpfpGyrr5IK4OJVJphN4YPreEaYVqXEAfxEsTcgjznnVQi
XM/tyY2zUzn1H1xicKzlmDKYHRxwQx4Q1H1G0XBdx0G8CfRwx2uR9NZLSBC4h3GYJSkkRuyTgG7K
dXBICR9nE11SXKDM0LdxI/fzGqtRNs/zUN0bjcEkFQ7WVfs1SgStl+KXMXmzb9vpKSDMiLk2V5eZ
g6Wp9U8Mn+2WDMxPlJdPnYHdO1dYHFJJtNkiqXIyxWS7GIOdNTTx1nw1dX3nWOrKCyzEOzWxL9D6
7hVam9UdoDciclHPkYkxFgHd5ti9uKlcjkZiE65GkAxgXaFCiJQx9HhvguLgNS3GwpaKvC9XT+yE
JZtQBw/F9dZyoo/QZUAUTvGD5RzmVD6hpPhN8IXazSO8+kCTE+iiw07INrnwGJxYMS1uFE7QmZrn
Hs/+0zJ9BipmZycYDedrcMjEZnYwyWvmphibmnJhwMyo29gT+c3EiQE9yZnKDPEd9yqwF2UAnUMg
32obOW+qPnxLZkMllsK8LYTaxzuHpGDEg5QSDTEqzgwMdQSFxUSY1I0MuoCbfQ6O715IY3+MQ9Yh
J1uNgozeW9/7YcfxPVOtG0KDT2Xqcr/mGsOQeWvAKE0OtyWvb393g9wwff6pvZKACK7wNhvvooPV
tfaQqLVRerzThDDsdo9jRVgfBpz0wlfD1dwgE9Ka9Yjtcw2mQl1niBsAD5AmFdjJCMXPRlgR5EGS
oAhuw1tAN1MU2W1iueOxK1b2zbBZvPnDyqpXjzmRcr0rpZALLnhfB9ToDE3tHzLtP3IR/PDTZAM/
cELzxAmoWqA+KZpq8h2G9SmWgDPgR78LYnPxFk/XyI22zFTfC2QOGsGTweIo3ZzY2TaklKZyWfq4
2kaKy7Bo/MfRWm49QgRooEFS++u9zrmkkBtgmqTuvkKToz3iEDpiB0DhHyOT/ZQ0/khZbQKmRrZT
oS/VThEWNpRIXMsoL0k5S78mmT8H2v+tIs5BunZdYeiv6ue+V1jNqb7lAHimN3Ah2iIkS2N9IM0E
fkW17kTx/rHdhzRq+xg4PHlpN0W5CxvnCT8sngR0YdUC8wDvViYJckpH55jxSu8nH5xkgkVRZSur
kGTFOcX8Zjx4mqtGhjS339OC0wzxQ7jAZhcRsrYmFPWeXNN18KzkTorfU9n/8KPyoSJZXg7yHhRx
dnZGYk+sAL5rPYNEzbvlwUki5j3xOn2HP5scl5lbFGDZcNuW0Ys7lS9RhpB0jhgBrqC9Ms6hZCbd
a0ugUxEA/8DtzOXXCjW+CirMLEPysUzZO8B3J+p/LkvRofNnH0My7EohA1XjEPZ8O3BSkjHykq2v
W6giMl0gIzrHUlfm2WE/49VQwQdTI2JtSP5pmSPt3C6ft2HD/qRyqXkaD6Z719fd+gt+zLP/ogn1
wPUVs/nBaUHMdXeZByC1nWVhQ5y/eS1DwUAFd0PdoLGwYrlN7MPQQ+4swzo+t1rpC6pweagd9Fp5
hpu+QpaMfhLhNblk6WEgYIyXkuMzclrnSleMKGcU1rA32U/6swJ06WKhR/4KB4lE4plS1aouRA6j
qphmB2nrcUDwy9AS7XKGVZHBKU9ttx0UqPB6kOFF1JiOjVnOHT3dtzXb5XAIIdhJdsJOyZc7LpQK
0kgmAdOjJSIXbbyw9xgkp6TooUfNvxoEn1U9f8g1m2u0QPst/iPnyq9h9gVK3kJuC9akJeGBh6yZ
n2qJ+7KfUKiFBcy5yg2YgDRMIA+t4ju4dZXs0Agt3deoxNEDuGrHLE/sAKh3BrTGqtR8DCApBTI3
+6g0r5FfFrvCZYFQWQTILxygXVK/wSh4resBTFXPnIBnpbESCtg+Xr10d4qIAiZsWKPKDpRLJ3E/
L+wbNiWhvrGnDuHgAKRUAAt778HRhb93A5ajFtD3gnvoxi7w14nz2Dn2vlFE8PhUmH7X/UDETxCN
ebJynAztcmCE/FYEPrgw/GbB1MCDs1mJ2tWvKBqPjldZFJVsxIelP2tahDGndTTWRK5fAAKqgKkC
KQMzSLolZK7dZFaPgdLIdbM8kMx97/b+SxszA7MtwHbR7JMBbLfHbpiueh8UMHzXajv9LuM02CDq
jyjobExbrBitZ6tZzI0mExur6HSpHevAYO7Omo3edMwQsd2TD0hk2ca1gHY7mM45E+2dDMaHIHSg
dEXogYPZ3jvpYo5OiXSyZrW1V6too+pxiywucwsv69jpKZLMQQ4HCL9WAKZTaHhNmKD0QNJoF9bk
W/qtYMI9WduO9fHJNox2alQJbXvUM4mZxTSs7S1nZ4nuI81G6gevJKx6hIQREjVVtjVTCKhZjs0S
ZQrOhXAwybtkgMeJeCorTtOGIrII1IBFNr/v6si998104cXkj/o5SmlmoYTlBCh+Ce4ikZRuhv1e
BS/JD/xdU+bV1umifDcWeBZGQC6WI4c7D8f5nN6NsycPniRl0WPIyCzJFwebmGJq3RDVpvGs+8xu
DgoK2ohV/ZjM1Q/blMNV4dfXfgR4xrE8knpsh6iKSewI0CBsZGatFbfWO5O837qEWqj85sNKQjBS
bfSsgM4wEeDJzjuycA2HQjrNMEtlAKk9/dW74F0S4X8OgSD8Gl1nM2KkQWIwBxHA+j6dd162HEYa
YcKa5LipMCCkoUBBDW/UWY0+BZhbRN9YPrhUb5E0WwTkFa58pSP/2WTLBKYTffrSsuUpR6Jl3/XE
fUK+uojgiNtixkaDqKblNfeA1iXe+5RdTzO3SScZb+H4sh6Ib3vtwnANBQ6yIQZsNbDXXF69uQ2I
hWp/EMDsb1DlPdRucT9aZMmIxP6p/eae3CqmFDxh3LKZx7KjjZg4QB4CFhzm65I7Wp+epflIvfkh
0UjXjVs9zJP76M3LwPgLFs3o28+9V1xRwLO3HnBUtiiL+bFZdENnDmEf3QgBKbi6lvu2Dx+74cUi
09L3l2uSSeQFozuYFgDOesV01wTLcChZtiYeEZ6dj/2kgRgp7fnIpClmS09uMNNFulGyeHqfJJGY
qdhqqJskEIplQjLcXA4LPD15Ydi2OdHAHZPIbbJy+2m+rAGkZci3yX3mBQEI02GQKMYrzUm5gGS0
y7eE5VFUfMVhd1X12bnlUqx/5yH376Bn1jGwm+qsoxx6w+CtgCvV1ducZfklVZumTEKxUVs7kXv3
aVr+jMr4hS0g3I+B3W6I1inaxzT0g1rYlzElQx4W8yP8m4gIvTq8Cy3J9RNLnSN3PjrNjjp1qq6X
+nlq8EIKmNNd/axH30WlDEc1JJrEITo6UsSWsCY3Tv2zwLtTUwN5ZkSvON1kMPdL5Eo2yqOYOUwO
oLWS/KvAEWfthVe+d+ld0Q8M6DCzYoDpqdnJad2mWH7I1GNu+2kb50BkfcIJjgxo6SFCp4m9keuF
qVXMLlEA8f2Xet4ybLkQoPjXWaAD+VzT1I20ph2ddZy6G0yszi5lVFyGIagBFsJNeqiItYXJy6jc
72krGVuxg2L3DRMVJaE7QoqkLnQ/SIjZDKwCBQ00ZqdtW9sbF61LmW+8li1RsySfxmMMXIWX07L0
F3PBKI+chmFDTXM3Zti+chLLqQBhTSaEyCJWKKzWI7/JA0BmrZ77yy4MuWn7h9Z6bTDJ6iHA4pHu
G0LJCsB2eU+D3uTnNZE9RCg7CZonVRx7fHJc265pWAyvcXwTIz8YqncRPHlMR4s1M1WVBBOl3OfQ
SQscI/ZXXAl4x6p9UaZ3KF/qcO87NXZReJ7RYNNfR6hkwjjfrbmqa7ifj+tXAG6ZLUS68IAzBphA
A0o6+2KYcc1U18yecVa318r7iQCt9JRPKizayJhLW0YQiaPxw4c50dS4eddLNj4HoA/IJGf9ajfm
TUZcFnMvuJXGea2zEGq+TWcE3KSRUmwSh9Fq0aTsuq3iuXedvW9VW1OZRyPoYZwZLKAbrcr5S0+C
msRG2JKPG26brPaeJWFostPJm1tjEvV7kAgsc60HXSLbmYphuV48lMKD7/eollxzLMkQBfcCj4e0
b1rIkNvw4FjvcdYPT84AaEaP9DjTCzcb0c/P/pLF998PKMPn00AlFwXWc1FMyVkEIzYapP23sQJn
OZTTNVuS9rTY0JiCKqqu65Fd16yG/I7tcXihg1hcKqvziB2AwrEEuJdV9sNtuvHBMsrZDs4cXMXD
QJLn5J1Tr1GokZqGgAdeBYYxxbFp0P5wohxx/8w/w0AqXlpnPAZxXz+v7yesYnQQ4/rR6hdO8l/R
vIhrtv3DVUDMp5Op+tXVyYOlHfe+NiUWNz77+91L7vsknbRqlw492y/TtDSeWXIoPQTlmvHB84pK
0VVJPqTTB8dYcIY4/pK/+m5N3lIbnN3Omvfsu+uXZKkeHDtQd2y72ucRnuf3u5nYMOdvcP1UOmg3
jkzU2/dcP5ui6jDWGHSngAJdTwjkMYWH8FXXemyuvB19NTyrwZL7BnXTY13DF9dOYDjyd8mUuL/k
1DCsVUY9pCEik2piwmZ0Gt8GBqD62DvdhQjH7tosyH06wuKe0zH3NgonxmNgUBz42v45ajc7M24j
pMCd/S/JjM7cidAT9yrvwttMd3eeBJHGT37pUmDXIlLm2uDX6oqRRi3u5te0WT4bL2nvmP4ND205
34bccd2A9fQSX2q4IJC7Zud6sRSsMbt/KMi/2irLe21aBL9lhTVuabr8UjnodRzUCzRClj5Bl7lI
QVAcZkTljxZZiQE8ssRu6istzcSxA/eozk1zmfnx47rgOARuEt7MSf8WOEafWqyt8JimI5C2xIv5
iJHWuedKnjNcvJnzwhBvOR1nXUhUUSkOodL6WSwjb/ncM2CDoZ6Ji9suhC/X9USx9MATbvMSULmm
/iVZAeD390MZIBFa8lJd0vve+IJDXkRyPPnZsOzjRYHG5wi6m1z5GQNre5+Q/AEJdM9ORnAhU1SW
dEHknFM8VhNnK/MoPez8qCk4TqR7XTcNMhBf7JUgqLDo2rcpIjNATlDRFxigM/eqpAbM26UTYQBC
wi8Zlz0gDHjG9vjh25duRXV4saTBfmHFvROuby7HgZdzCkLwadllMo+YoVLz7qY9p7/K51Piw0CG
j5JtFqhu4sJvOn3lwHkL1mV7wghrietzaKNTp9QGhmNBCejYle9td03slpSqzIwOTZggEuqHNEDJ
hs51FDYCmUV2O+ryBzNW8c3kg8VWBSVw2c1H7hr+McgBsCWBmd9Q+eGXa1LI31qGIMaWd2Fk91Q1
mJC0Afjrq4KRo5CbkVn19TxzH69H054cuJGqjBbKQkGrIi0EYjXYCu5nV+0kabhm+xTAWcMbdRvy
/0FJBHZ+Dm+J5CZTB+oIRKJ6YThGFZCbtx4MPQJd5tFAPa0ueZh72E+6D+pdwt6SlbAwm0zYkMuR
+TZTaT9KB+FgzPHwKWR1W3jZ1pqRS7ueNd5k0FZYwyLW1rM1Mc5qEdHQ5Oz5ttmxdfdO4/vXtPeY
cC0Z7FpejqvCTa+MGvWrdGBvCEwWHlcIGEJecaNWQI2/WtthF1QB/XQ8GOoTL20PDFWQmTgiu/Tn
TB3ayWVbO4iuOc8J+CQbyBm4j47N7vcDbgqIUEuF8u4n+xqE/eymb7FAcUstZghjpkCytT5ow0bd
WlCWo3xRR2cGaE2I301dIOlM++HEzow+ssk6gh0HceOK9L5vRveQBX1+A+vTXCRtV++/33StPL+5
WFyIUA4nycUCcHLVaTKwMEwHq0ASW2jpJyyE7Z3ysP3ZqsA/xtF6F7j2HVHd+JcC053M+iDaAhKU
kIe0Lb2jUnZ0hQQl+wUpACtXV8wPEs3B5aidX0Z4n3lXtqcw9A1GklCQslPl1CT6KqGS3QIjMk+E
vI+XsjGGJR+Ubrf24xsfpcKF9i37NpQOvKmCMJQ+zOZzOUkwF2qvJ099VRGi0VzO1q4LoaDGJiK5
anGWvfyBmillCP4paSNHS/snX5b1eezpZ8PJodYecXEB3PCuDWzMtKPZ6W10cvlUMZ8KNSHEvngO
x1Ua6EORrmm0j52f9rs0qTHvWMgRKwsxoAWcr+/CU+3F7o+GPKeh4gisohk6TIZPY4mYbiUSeFU/
4oytO2RNsRb3fbRqRgi7Fda+9ksmTF5mo40jHSqx85PBCXXK23DfV9G4XtYuKhH4bKzd/BRbQ34S
Q8H3LWl7JHKfH5NHzM5S2vWBw+nDwII5T5Lpqq9LEPs5Nz7l1oTPh/1VXqv+MWzs5i7yFY1gQh2f
x0eagOTkFyya6su40eLc0JY9lk3FlxJehWpxvlBjIE9GRtNJWSTJGYhe3w+sEEhVYVqrGMdfx8xi
GyAZR2icAK5J+bJf5WSie9PbJ8/NhscVetQnTo/Cy4kOJjv1XGRvGmYl7AeH6lG1pJlU6XjHBfe0
YJ68sd1W4rZjkkMuVxH6/mmJLHBS6wN/DzqVpJq3xEs73IQyWjkuMnKbOizf6lY41+X6YNLsecaX
dNmLJOrhS/O+749mYwmwK4vu6fKq1eH6xMANaD80gPP3w/f7v/9n5PJz7qm+/+393286Yg0hkj0B
22EXsfht24ykR0r7Mp/VWUOgxd2aHWpp76ZhHGANcwWoKxoaknclFhSJgiLi9FGquVv8GEv/EiXn
qbKQoy+5XexUsSYoaJGcbbiD5+//8QSEJ1tr8D9cPDJKsFPnhOLIXthjnp6i6uvYR+0H14Jilwxn
SzAy8/R69nzDndYH1srLXsV4JNKh6m8K5rFtTNnT9R0E1SoLb5e8D28rD8V0FgZcI2X75OJiO8TD
S+fb49Hq8vHI3FyAfCq8t0EoqsA+jGB6ZMFNUESvvs3zPDbCgJtI7lGNUQqvr+D3/8z65vf/Osko
h20NqEL+zma1Q9Z9fCVks4Cq5qHIc3zDC369FP1F7OUt38eI2+8HkKF4bLV7moW4cuKoOWAc9YD8
x+YIabApPOe6Wx+ytusuhWS15XnV7zBzpyvtNRnIHPnbzRpz+t+HBpfrQWU2Kc6dGsTKOEVqB32A
4BMua7QxrJF7HX6GQpNjwQ0Fm+jvKY3lj4ABGTeBdb8YklYbYnZNGvwbiVY9kpwQj5DdWs/pgu0y
TQAdl2P3uCpsehrZyYr60zAL7+b7gfVKunOXFqrKEpcf8Ip9whJ6ttgSwmFFkC73pS2qkhkz2cy0
A5lEvfjmd0HP1WkMQb6Kqn2AauKICkZds7w9qpL+V3b1bdMN5wwzAec0V9N8wvc0jzNDGu8WlTE8
Ngt1hVsk0eOMinMjDdMBp6AeF5ZXrKePesrDilUQKYiQO95b5qsPsQ+KqHQ1SKKeWxqwDasmJGTB
1XpmXkKol/AgnlrO6zLM6tQVRYgCnk4NhyX4s8gndS2Im5dMOA3nDXVOB8GwRIKwZ21/NAq+/YQl
3KLJ2toVtN8AhNeWiCBaRUfZV+Iswpq8XjcXT2OOwmNg0BTNP1vUMBt8HenZB5FxSjvxwBe+ZIOa
r+QMST9ikYMiZVcEJeQnzViqg9S6i2Bm7ip9zW6U0O6EoUcDs7JMfUCKgcBxkdgPTEq2dhP8ysKW
nmYInbspJ7cpynVB6EbsEcbnMG1JnPA+q4l6KKeOtko4N8w+yQBaDwrIPhUb0BgT6cBLFtny080Y
KI3scLNhig7O1MqbqlCPWfqYfkWLa+3Cykx7ME3pD8GvsasWQTo3eWm7xmQhVw4PHVN0rL1fIlRr
at5qequSpziXr4NXsd0u5FOtoE8lRKMepzU22Jf10fSYi0opboOUrs2tyBGhqksus5yWoVww4M6s
1CQSlt2gW4AeiozILHS7GxUiyNapEpCzeprhcngSEhe96MhLBCBZYQFjHJK4vn2OykKeW4kob4mi
fbZekiRDuxBFOKJWjEF4iGAvyepnkTgJTrFQbQe/n27QotTUpOhJl+SAO0DsxsRqriYQQFbqrIEJ
Zn4tLLG3rNZ+jKNhpUPVNCo4ks8IC+9BYpaH2u4hw/Rx+jQOAUqMNj2MkWLcPRRmP9pB+uzYb8If
5GPV1dkzGOBTC3X4ojGkXCPonJ+S2UWKHo+/FwdqP6o1eWQTh8QmBN/PK0+V10f9Zdgn89YpYJuF
Yc3sIk2cp4VuGmATa6FmFPKpTFCJVi2jaq9mv279HpsbN5H61hQW3rlivZhQnV2mqcge1FgzuExE
gU0ESgwK9+mYpP10iQwrYxoQxj9kBPsByHO812NwO7HeeIB28RbZ1vApxdrU0q9767hgieRLqHvG
odSBO2MV3n5AgwM2npjUsLFqXPsD6S7D9EWA6PCPe+v3LbSxsNONI97bQvn1ra5yTUJCZO2+3yzn
orktX2yQgLuYaDwqP5uppXVHtkQFysGLXyvShtQS4QXt/UvtlvqqUdi48V4RUEAFQoMBw1DGKjuL
9QFNyLy3O1o9LIxAd13oHB3bx4estLyHOrhXyNyYfU84MtyWTYls5SEsSSiEEIkIBTUkgjJd34tu
+VGM1vjEdetLTGBABi+JD5Vw4sfAulgIm+bMd6uvsHkOHHxdo2ucYz5ZFH5r0TmtHMrwYrHgd0GU
tu6iOkYlOeGeDBL7pawjNrqVuQta2FF1JayDVaNM6RyBHrhEw2mbxr4covk+m/vgWqnXJEa6LGey
fwKdk3HqT0So0BAzFyTHx5k/2mx8R4cYPC5DuQ9hve7twI32hU7yFy7pJ7IMvY+pI0wk8ABTzGxL
0LG0CL+QBr7UflDioiagOB6r+SG29BXS8Wqb0kJeduQMPiUdSq54HPUeRzNX50VjtRon+rP04l0J
4I8uDOYzI152rWlACGeS4kiyB3EwvoexLiX6FSooOgTseQryqaVH7MUgGzZBL+ZXMEXp7HTXVZZo
EHMILtssQ8OSwrQFiisBmMjwU2jjXqlu0rugUO3OisGRrMD6m7DE/1OmP8kauwxdYAjYgOjRYYun
bnaDcJZc6klOW6/+USPZgxtChEOrNQQh5Yy7wBrCQ+zTdSwzfq3JzzvOc2hLLv9hGOe+/tJjW34i
AG0YE6WM+sP6TnAMXIVqtRV2/oNokCugz9SHxErkzVRC3ffjxL1FMyK3nuciVDHZM62vBSzObW+s
mrNddh6BR7pOrscw+6xKFvpTAw6XyS8YIU1DGqjikSe4Pgeubnd//vEff//rf3xO/xl/1Xc0ibgQ
9N//ytufPPddGifm3978+0362dW6/m2+v+x/Pu1fv+jvh93D7v/5CTeP+6d//4T19/ifb8jP/efv
tX037//yxq5i7DHf91/d/PCl+8J8/3D+gvUz/38/+MfX93d5mpuvv/35STaBWb9bnNbVn//80NWv
v/0pA/H9FP3jGVq//z8/eH4v+bpNV73/QSLO+//1NV/v2vDl4i+UCCIUtu/aaFaCP/8Yv9YP2Oov
KGZ8dEGBsEPhOn/+UdWkofztT9f5i+cKPwhDhy8SvvT+/EPX/feH7L8oN0DAGNiO7biB7//533/5
v7x2//ta/lH15R3mP6P5kYHkpzT/eJHXvy2QtnIcN7S5gfCbBNIP+fjn+wNTtPXz/09khrFI1w04
VptHS9cgs2kMK2SL4mVgUiEDn3lxQBaO/6NySfRImvuQfaUFPVniYxj85qZ1OEt9bu4NioSVGsza
A8RGLqpn0bSXno9WLs7qQ6wSC/v+M+5Ejykv49TCSl9UMux6FyFUzD3R9PASR8M1G63NebFa/6Jd
3Ee4cagU0LlvZCjYxFnjqUaV1hbOFfNdIpcCKqEyezVlQ+TFILjr5Xd+NWE/K7/CEHPmGIHTGUV4
nS9kNJVpfZn69XsRk8JIfsEFk6VjMPXJxgs5CVNVv1X6bUrzBxSQKxOghfiVRiRsAZaj6H3DUvLu
dvoEYv/Vp9vUyBzS8i1OVqlDaHDfDC1kgAywSJkNb8BS8Tq3M/hVxkqZj6YIWF1ygm/4EpsqQl4L
fXWq+unWxh68BxOkb0wUNIeoqR5nGwZRo5+SNP9pddVzS7dg8u4tDnET95ZA/zXyZPqudbnQT82p
xWyJ+i9cBuIUM/se3u0zRihkwmzuLwats1swaFsROldRD3RrsSO2tcgILzxqYKoIGMxyUG8MwJs9
3deDjewGbP4Px/8IfNLfAva72xY7zlQjTAlbUloXmhEGSw8Wn2WzwU0nDxh6jrc+XZBBFk69jqj3
NoLJTTlHoAyC95RgQeHpm0TRzMcuWHxFqxeWhCCnWHARNfhbExWfyfLipyUp2y2gb+D1arQRkOXT
L2ek6YSBSdfrXWoKt71MU5e/kIRsp77NOsLcC/eL+yr6LkRHkzY3VTLtdUlEqUywkjjLa+hXx9hF
KTMXLyUScr5pfVXHeXyVuL89Ow9xE1JILyjQEiN3aC5o2oIQc395M0PArOLox6RzHMe++dXYzm1o
aHRGFEYucIzBXzmEDa4LkZvnlp3tlNYDdicUj61TvS4a2EUyPdU4BwMI0fnUvnRQfJQoD1CNbsIp
encK5zy3EGpcEHcZKg8nY1CSueKQuf2pr6wcE57E3OKcGrejjEbtwgptg+Huc1ioYOzqzfIDvCfN
QiXPbTTW8U2HwL1pi1f0qt5FWZfvro/BH05+qZEhg1hi0W4tF+svMxTLY5NkR5cXCHcIs1OSRABA
+z9FIu+6nGczdRuH+Zz6GDn+d6aXL5lBQAW4ownHE5iecY6IEgn3qTtB5l21iVU9fSla1iABSaWu
o7ZFLpgEgI77k4vks1vuZY/4mnOHPfuLkxsI3NFbJ63f8fpNUqoRFEmXgx6fM0qlWkRbD3XINs1b
m5mbf8d8w+wWyYHNePkXnjftQk5OjX60yuGs5uERrDHU3+XdHniq5unRZfkH69Uc3YJBffrCk2dK
AJEt4dh1MVzZU/ARCuxeVfVeVv/F3Xntts6kWfSJ2GCxGG8lUVmy5WzfEI7MqZj59LPYaKAbM8AA
cztXfzjn+NgSVfWFvde2562mjM8mCrHhV71YD+SmG4PzVMHKEQNPderxjEe5OOIn5Kdr7vrRYZl+
oqG85JjXBDtQQztaOkNx2HutUxxJq/GdEnonUHxm8DvXC68ma9qp3lWLpjoz/ToMt+a8wIWS3YRi
SZPE+fbNhrePaHdUZthdWuzsqbcJjYlxyb1hT5smCVk5Mb6Ie0bb+crU4KVqI7PX4tBDVTRe6Gq3
+cgCoqz2kdSP4wwnmT8pBtNHjY40g+WDiigsEyBN8ckWt4QQRhOrUavdifTZlu/YJfZpoXZO12z4
+80CMXb1NurU6JF+X8faDnmfgbBuZQ3xFU/5JoLBVJChiI9t3+vGnd4fTNY1uHPQmS7DKBsBUbE3
YZjMBeBzEvKW16SryPiLbKTW9LtjC+CfJCvKaSXUbvlySJX8kGiTZd17nGXMKWGiNYEmrVnnDLE4
sr8VKR4Xr/8LcArbCcC6+4qu15zCBz7mGzLp951RHqYSApB0GPJPq5LDzOmPqDt4BvS9Sgay57hA
qhBHJsZAXq3AHQ95TQIq/+y16LODr0413i6mRAjhS65uGD7rSNBzAoi0AkSnHTyOVUMsA4lMyetQ
QAqrh+3yuiYNv0xO4PI6T97gj3jcBBoElzBNBoRrPVK+Ed2VI5B1FvxVSTBB6zmYro1TjaTGnSqc
nojuINDeJ054jQqBbdrbqaT2hfYzj7vBJh7FotOZtOyCCFPP5n0Etb7mJDK4IF2LLLuy7J5Lmb1J
AHIyaz+W/1Zp+ZbZ072my7vAlq/wBR55V9YW+kkFRKId83sUGPepHj4wI79XGXN8gLuGdy5hkRDa
/TSTFtl4OGqq6dkpYHgY8rhEyUxVdr+AG3KbhLaIGKyxf57c8CnlEM0AvRGOtPPq4N2I+X1z/6w5
xj3N+zl0MD3a5WUOYYunSY7tHoKneNWJgDHGL2XziLXswePmo52yLy9oN0uVj73gBuTbSN6KQruB
2HGc/qEjzUEDVjnJ8UHyNbQ+eJTI+ZtUu1rf8QTdtiPlbUSnKPRjglgcrxUCA5N65lZ4yk9IJUPc
tDbT6eCRDlnPAxta72xnoFPzo+mCkWi6B+BwNbQGnLTwxc2Mwa1OUm18w595nJP+YQ5NDtHwxWPT
bLeD75G3GwjdN9PylBPPi9Ob2K5tyVuvz8Wv/o4H7QFx/bWoHIiC06dpDg/0WnHVfmpp9GqYNnkw
abUa4IPk+ltUbdq0PdUaSkXI7KG1KS9hNTG90R5yZ3wlQvS2fGZs0RACYP4GPHbY0U6RLu5rInZm
NZ/SNabnxxZaNdiEi+sYXyhW/ljYboJkPlfV/MJM7TX1smNudh/ZP3dCqEG08yCLS7xwp+TCXoub
swdvQPBwI6zbOcvYuQpZqdLf9M01mfW3cjjF3qcBjmG+BEyY0xDfLXvUvDuU9eDXvCjtpD1MQC6V
jvYepUtGGhOlDWq6vDzVTnHBdUmSFav50exenJT0tqwf/zBlMtL7IrJpq9gQidMIB2PRuE9m99ho
yS3U57eK4KLBYFlAAYPgmW1wtGdjte6U/DLHcIeM6qmF9Ej7iqGx96iME5ygXI6z2T3EETLD2sWH
FmozAfJybSqqAZmjkNKc9Kuungd4aKIsjjYhGBzjxKBAcKTsgMkdB+lbiI0jbKo7z5V+UzXnJngw
8085NKg7je5ZqPgh7tL7Sdls8lD1Rrx68D/0hgz5VJ5ST10ZfF4nzJzoHdANYvZluhqPz1HtkhvH
203EXwOJNgues0Z7Lu3+2Rz5UBQtp8tfE2mPLL5QpWoEHThn/LXPHCCPWUi17YwHGx+kbQSPyew+
Rt70arhMDI2M9h7Em0HJluT348DZMZOiN4XXbMAPXjQFoeEVXnupg/s0PoeYEtJqK3s9o3/HSbcT
zZMRsFnI80W9gEFYhRGJ1yTPp+5NmUijCyYfeZJemu42dPu0jH6iqS78cnJsdCKVu0lSE68013BT
W9uW+cmYjBPxWcFBNM4FdQGv1HywMnRs5AQUoXVDAY+grSQbtQ5g6rjVw2ihDR6RxDByh3yMeGxK
FvhWjPK9UzikPDQOqqiN44T6KtbGGBsmYYvoq7Kp7qh1EMxhAo03mnI1YtOQUCJwGnvizTwbtgrn
ubMFprDqrfpMYT2ciwGhZ1CN80ZWEpc0j5IqiMKpYKgH1lmUoObLoTdxT9xVYf3eWSESpAn/ecLo
1FDPI6vkFS0oq45Q+g55fmtLz/amNTw3dgFmk49IW+TXonQj7hnb3VoRC6YEyx0Zs4wCFj59wIwP
z1ck4+s452Qymlm+NYU6FYLwABovv3e4kFuN3gZpAVw90X8GMPJYoJ0anV2njsmWb6Nk0sj+qUpt
qHA6gQrNd2NZO9mbLDqT4tqmfFijvntnM0H6iQF00uNtTnQXNUIJlWvW60+2qpQVXnYZOxcQlLWO
cjTjI5d6htVwryP2HdGRruOOoNWZT1uGVD1eqPYI2fuu4sO47o36JQnkn+ijXz3QIQjYwFJxuHDw
DbRDlnM/O4tfX5tJxvaM/Jy2YXFOlBL+4HJKJfNMdM5YkQPU/oFAzdYqque7wYO4xE+CVa13xK4i
rGvrAH/g/R1808E0jNB43KsRTyZNCUNi/BBbBKIEYVV429yAPjevTXvbMNGRkjNUQTe8M6dsXykC
UZ0gp55hj0CMIirDEuQ1vq34VEvjKeuZZkp+1o0qa1+v++EciwcbA9tzuXiMU3uEzTs3JBQnQm2t
fEoZ9wNWcsCTkgGyJOMUE9j0ZF60oV/EkwYrKe3foOlOmds0RxiVUHJy6fKowz2xUbFAtUYQa1EO
rCDY8AyF061kWbcJZZTAgI3HjT6g/xhSKIxGgHC7GfyYj41w0uxcxcEAizP9CQcv3Vjsc1wxt4iu
3Hrfpe6hNvAcWwKIiM44zgWSF3oe/ZKg0UvD57lnmiDBZ+RDzkbJ82geDejaLqt86Est7vCwJYCT
DUoSRUj+SGppLbZJmI1TY6ar4gAC1UkQYM6B27OBZigPJ33HkLlZd3kC6XooPru+PDozsD2H65T3
nrV+3VcX6so/UjREgK6wd2P2mB3upEr+9n0SfZrIC93AIzUMgj9j3uYuCWhQayxZW2csrfOQxhMJ
PfEvZ+p0x7tR0Pp425qQ2Q7Zhpps56hU869/q1y3OwiBgqNxY95+ZD1tUPSPE2YPcGNYV5IyOPfs
+IBxahMStuJeSgwQcLZAHS5zFXhu/YtVqK0XVaSaliFx6U3aPybZvZ272F5NQAOjLL9wFVmPDpFF
Oj5ID/2xbaffWumWLyEi79BQdxHP5rEfEayErBcf4lJhKclD/S4lPAWOJKzdyrNYL5BytHcnOK/L
vBbgSEI6nv4dzjnQFmy+bWnkhBAR0ZBHiXea5qiFe2DCMIvkxRbp8EDHdZzwvB40o563XoHj2wMv
n4T1sxZ31c01fmdn1m58afwdnBlQ6gc2xwGdjS2RmKbFQxS9DkZl4yyKvgsv894tS7zIdhx/awOI
TT+/2DI5TGBKbRuVYO9BIbfIpyjIZtClcYojDzKCiRoHa6PN5VDGGlX6rtazj6jKf6l18OHkH02e
vVRmfOTjvS0biLkGtorUEzcse7tWES/VZJe0J30oIgBEKmDQheY7FeJV8+gi48DevlhOCMKr83Cb
OxX1geVOGD+aemWU1r5UfAEUQ1Z7DOkYcOdMxQ6W8TfiUEJ+qgcvaX7FTMKfvsChAGZuqhxz9Bii
RiWoJVlBfIH2I2fiNRpKzo6J9XQG9MqqgiMFRbGLaMDb2x/14G6zMv7TvPLDHSUeqEs8b+qs//FA
EqpKvXFx+GZhHULTOdQqe8zGfT8FH1OAU1EwTBI5cwdgRHxVI3wK5vFOQ5sazRlQeTTSUICeNMYL
63ExMCyKtl5Ml3zMv2BI7AwyjeISpC59ro3b5MIwyg+K4Khb+mvd7DIt+VOuvKJtXEsQlFpBVBXj
ez0hoVIDVyKC8IHTZK8l2QfmVpyIDfaOkJmIp6K/YYEQc6kCeQ2eln9Kkh66NnzIsptZxl82Kh4S
xNoLxg/MjfWiYuYzTmiUfQ2c7NxYDdXSbrZWcpy2Ob0nxlKkxV8VggN8veoNSbAr1POgF+e2c54Y
xDx6GlZ5sSRZehfXumNVD9c1sQjzUuFf4NI1A7TE37nL7IJYi3l+sZBJrouYp6fMPrKy3RuklogI
aU6Kw8sPVfRlzNYhbmiEwyAFeTts2MFeBXQvJMsO/lWw2CrKDzkixo2nPwMGmFczzvJmXpzPeVYx
5u6fNB1ZJOoIqJDxssNi+ROOU+pL9InruK6RcIEnY9XCg5U9zh1CIz1+jGIHf3C0qRXbedje5hCT
PpFkXzIjVZyf1PEAscbqUeXqbcjUXgu9HzHZ7zlv/jotALg5Jh07g07DfRoxJvS8VF3Np8Mt4WaW
jPbK/ktE2qnP0aeJHtj6djZ45iAT2yQl2QMTqSbPz4wIvr2SH2mqoq9hsIB1TX8Ov6MfeG0K2IOg
kQ4lSvvl3128FtDQ1rDGyFOpp2Oh7JtO3hfwxIWUgsUhtqy9mROpDhx84zbDZcabEsPdbisqRdgz
eHN8y0v9xu4uRSdvgWVf2wL0ceduFLy8WMeYhozqUBghLnUHQ116S134h63tsyaTfJ5dFqOQENcu
32hhkogj+ZuHogDYxHcdLD6fqiJHKgufEtSM5cA+jK1imVuHJGa9VItoHxVIbBzmwV5OUE7Bk5px
SsoBZUX62rb5Y2BmjLvHu1nVb6HOU1ZoOSJmeSPqjWK2XWb9YDS7kBeHrS58X/T+xGb1BKA7y/Dd
3k94/F02bOPI91eN9iG16cHK6oie/Av7N05bjf1lxZ+JK5GtexPaFi7OmZcdxEM9uVv2X2cpBlan
CP5xC19bol3gt7VoCLP9FKHZtRCfq6p9m5r0z9b60JeyeMGbcMc8bYeIzTWOg0j/DKfbDFp/qXnh
myj7k20hMWqAGAiSQ6v4lsmJO0eata91Rdyo94uJlRVAXdw7bvTVfOWlzmZDo2H0jvi7v8LRvcYy
8812foF+idMS8IjxrifOtuRyaD3tGGrese6KDzQ5N+mSVM+krrZ4Tic7/WoaTlcZ9ZdT2XIIDLE8
ZjixK6H5CU7t1YAFiXHDWjOzc9/b1y4oHpVh3rgPH73QPQBO36LQ3IDa/lN6+YmSeaV4pseZNUvS
1m8BiZ87qJZff5DJZMsiNzC145QioudhznR8oJASccc0xs01bbCuVUdgBtprFKmvovAOeUnLgU6t
hM9JJgnihZ+MLX8PvGR0rUMWhCc1VW/JPLyYyrmOpKA0Ac7s0XVoU2R5L+kk7Xh4cRgo1HhXlhej
ZRBKOCLfa8Q+ICHXkWfaV3CP56Z4NDsCKolvz0o+4gWm/VL77lue3mnMzrJGJYC5r3biS5vkx7hH
b2vFMRSE91zSr7Arf+mjb7tT6dZpOIzlYD8F+XAKRHPAecDedTGjaDXaA8m9Zon+rD1Nk3kth/Kx
j2xkH8gHYnv3GaqE0F9zXzOKAOlOikhGbpVN7hr5tEb4Nc0CxhPX5Wj1ALeHdYWhoJL2oQrdpxg6
w3J9A9q4mLG1HwrjxhlPPeByYmr9IceEb4XlvcgZ3Op8qTgs7qdI7ia3BW9LqpCpOOfHcHqlHOYz
aWOr75q3sZY/2OhZp9U8vTXO7sJ5iI35vtemjOGkSwYcAuyiRRgbboKRJ6Corb2l8Y0SqM1Bbcax
j8odqxPzHSZZNFjCXyIStRALb9+nRNXaTzZOOaJNA4fiiaAB0I/45qBNmWOT7xsiMK0yaO6J7YjD
hpjBqhqw1EIJ6Qi6bzymOj2fTXAghBnCv8HVJdLf//ti+f/Pylj8byvjR/UVJ/9tX8wf+Ne+WP5j
2Qh7nrCELWAUuP+xMHaBrSy/4jikUZjmvzfG9j+EJwzTo5Q2hcG6+d8bY+MfhmT56rm2J/nl/9vG
WCKr/h8bY6G7hitQT+hk7lrLr//HxrjjUZwrdjWIkkihheVhdlBZEHGflFsCJWWt2TkAgQ2k65sK
e7AiA9HKix1W53ljgKDdajObkdwoNsj2cfFV6iecCB7QY5gbhIixVcZVPZeUu1Fsv7qwiEhgCAuU
h+IuHTAeMORCFGH43tkFVgrqDC0IFus2pIH3ZEopki2x7FjSyTmAKpjtizwgg7qdtXWDvRgjIULz
9AMPBaF5M8Wp7Y5rxCG/i+DC0vvOJ+d5nztqoH4De0qyBGFs+B2tWd/p2XgNRvzzSkw/Q0ftWVc9
QwZdPaAqQbfT4m4wAgNE0OhyOqTwNPTZt0MTKM9QVRzxBSdlYBxc7jPbBo3NiF2wYXZOpi1ZNO01
hc8AHQC7bgeiW1oEiLgCGXEEAI5CNOdr0bjn+fHT2dvFjeb5Vi7gfhS/YBjvUBk6eLpBpsy2in3M
NR9EeuZ+DM2LyCkS2LqKBNpikBRgZnhu4DlAqRo6tnRa7Adz/QsNQdsJrwPK02c7tjd2MxDKkLx6
hAPH4toAnvEmqP/8RkAV6Weg4cVDHfnBBCZfkR+7XDDZcWaszHLQ+Mv7gHI2h8DetvDizeAKOFAQ
9kTkqK0qkDDyY2C2aLkd1RAoKVhlJpAL2LeVV1GWp5h6e0Cx9Kb1BA9KnSNIgWuEWQCGPByvJkhH
5ShzbbdBuIn70jfy4JP07botHtuOoh+cJi84gevrMbh0A9LGbIlFmi4VKyCh77M+eul6k6LLSg4S
/qRJog9RX5TbDGn8RsPlwleYIpghVZAe4oDe2xiuEHRyYjAov7OEdmB+T5KenDlBe9EX4jrEf01s
n1H/fGjEJmCR24Ph83mUcXJxU2F/JNwgY3V+IHwLjAyqHLA7XBh1Qw0prUugkZTS03wGGxTdvHwd
yCGntj+1cn6ZTM9ajw03UQLim0LlSjrp2S7CW2G5V0e4bxZlKi17fhfnJh5D8zFSikxFCWrTwZtX
F/1fIcA74J1wYVrT5fAjm3n3oHTIkaLfKdFebek8KuEcWuMP/NKXnU53RWY9h2NwrvrmDh+jbU87
7ORgJKzo1Y6G2zQerY7EYqt5cET1rcJgFzJGxiZyMat4S4yyOdQ+L95pKuoHYAeHrj/nASLIfAb2
GhTK2DA7vLDBeQptCs6gq9cRkd3kQhlvtQofeKvXxruDMd5Y5rCZu0iqWu1buvEbqDjIBej4m1MH
3GGl98EHvMthpQE/XLPbKZictg0zvK7EZl0Pn1g0Du3UEXQtDlLli0N81drqU2M7bJn9O0MsjNX0
QPgDoEfa9xU5DIjnSMDFxC3aow1/aiX1jpRy7aYG4sGd1DkZevoCB2KtlmDZKMONaETQLUpjfM9r
GyEjtVxmdCaWqPRrz1SPQrJp3+Ike4VeQr+Jrt8GZFv25mOc4YRrOsZUMQr11XBTyLRX+HWjzegZ
B2Xhic55DMHMj6/Mxa+9jm2v08MXwvSQQsbyi7UGOj9WGG2UPoHMbvGUJD9zBLU0+e7y6qCZJvq4
9Or0iF90yyU6Xm3QOPIbo+ihm4kCBSG3x2KfgjkTJ6N1IKgVr/GA6mQchzuYXc2mFeinK5tyynII
2psRfToNW7nCZYEhdgnJZjR34SUmURURxGnQ+aEyCxZn0Epi9dKbZ4Mt7LofqWA0hj1DrnQiSKnM
eQoq8BRaPTFN0bVT6CWGj+zkBdvRV2xHio016Qo6Mwhagdvowsfif2ae8dZ4VNKGfJ3QguDRCi86
HmCW/NbZ0apdt3wPLjFfTA+uQ0sWytSKW+/WJytEs82JKlG2ZA+1o69tgkohCHyIJJ04jkmKFMHa
zogEHZmOYhZXVJ/fwP1zprkA4ehBkfrPr32FcIbGBLpVCiKiSerXaSYCcGzYjtDFhbHxXJvah5rx
WF0w+/4EoX0xU+lrDHsAyh6cukN1U9ifcU5NHDQQzQEmlC4tUUaOFjNMBBjxOi5jtFbT52BOYmNG
5i3mYDZGTVuxBuXQwapJjJH3GqXM80cCrTcSAUUTnirHfbImZvhlUvykUQQzpqSVYL5/HkiWWpmE
q6Q1mqtw6QQDyaClK7hwXTKXZ30wVn1C6OzsvfWt/MvZQDWsmtZFoIPdzDM4lre6mwgssOVLb013
bdBQ4lqMWGynuAWJ9tLb7bSyvc7xh9Al8gSrcxsbu3nGyt9aTuaD6nuvW/Tqje22mzL8gZqGSInF
gQGFrJuKG59e8P92gV2Mu00CRcss7C1pRyUtOCCMfHx22OUZoFEiPI8c35qN8YD1UOYOUB+7Q8Ij
v9XEeJ8szbXeAtpWeCidvj5iApvWblK/xU0FsMFzPgxRP4o+ewYkuZ+9sSAEz3CRbTIHZLrSJWwp
dclRj9yO9iLb5VCMV2Zc235XJ2gxQveki4H8OzmjUo0hhsYsYAB464zRjGjTsReuACoFC4TADJk2
e/MZtSfsiAYRvElw3Si2U4+XvRoQ4ETuOjfsa59r9SodjT+nGVmLVK8jHaIRsoUJMvuMffGh0NCT
GvE3HF+iHxp9Oyaz2IZtLn1PC750jf0GX9rbWFQGDjuiPWrWhAsUKkHKuNVVtfDzVgcXrR4aFMLr
eeoA7CT9SS/xTkWe+CxHD83KtI8qMnnbMMW6kiw3ZsDsLyBXWLWv2pghkWOmui6Tkc5SZoRtFOCI
I0OCJSJJPUGkjq2oXM9lzo6h0x+SEEW+Lt+ohxacQCT8os+OQvTUfAo2szuzGGIFGLkcudx4bFNK
wnIMerTZ4x73llpzlOZFw0rqMJf3MobQZdh+Fwv1g7QvJiEjq87g22yCX679w+gKv0P0DkU9I1+Q
nXQ9w0wCxR3Z4d4c9XhLI8ydU3skhQSwOoVS2ilRmW/UusS2QBSznhP003KIuVzcqkf1EPWgcqev
iHmnltHL8bcxwT5UQbWjIOgP7IQe0L9vXemUGARw1YZzuKGGPClokpuaUfkqzdQjjm9IaJl6Z/Pn
ZNFfGsZMfNCnhfl3GFk4RZccpBGQAw+XlmXw3K3ow8Gh2TtyS847yodSwZqm7y3ADk6j9ZPEHsT0
6r7JIxapgmFY5UE75SYssG+shJ5kAE+QiKdI3goNnpQVMGxzc+jEEg9rX9jfXiReojjbwdd65skn
ycWCWmJX1a12s6cqtxDMxaRw1kJd2iz/1AvyxEsG44Q+kvGF2W1dTJxZUdw/1ah0aKB4/GqYwinD
jdH+VlbkUcCjveY2PWK/85s8mS9RPHxWOt+zGtqr19Ryj7yp3BiQqcd6fpgnGv2IqDC0ZEuoq5X/
JUF1gRyYbQ1r8bYIFrK92icUhqKbmGSn7QeAOUqXtEHbNKGdVwYnAHsElmJcuwDUBwimBj69iQ1V
oA+cuaaQsESdbV+gCyOZ22DDDlsEizyRwgl6rSGxCKpzPca6UCnSeUngAWxM4sJ3MpMU3ImDrX6m
IHU3+kQB0JK9Z0/M2FTl5ERYYCBpehYFbYUwMyyRrhXstdf6YOJFg/u3mTx0u+xQuUMwYhqJwnES
vicVI1pc/qg2NA6OZpjDfYNzqaXQJq8xeAqo47e5aDSyQuKTlTY5SiGXJOWioiYsSYsYCTebLKiR
Il6OWUrmyNxMY8zTFDJFsEXxOwqHM0leRrguKy3Sv60RFZ5A48rh7DzQgwI5z896OWvbLmcgUpV7
bxDbzsbnkHj52XXI2LBx6RLyF9FDWt2fiC1KG81AnEuEjF2n5qs94DwHwaZsXOyewSyEUqlZS0em
B42sx963Jv5bK5cfkDET1GxyeljjSl44whyCtdzNmNfWfV79tlZzTKde28lseg9iw1xnkgitiajg
opp1X4bDblKOtRcFySGJWaLQ9a2ByAgGgvsBRe26SuA5e4G+9jS6Q5Ho19Kx8P8MUBeK4hElzgfs
DQ69DBMl/rPHqRFPM6sLHLcTMmaYDtJ50wcZc5GpyWc1sOsNER2NBhatSoEczuU1jJC9JQ8pzPRH
Bo8320ybo6MTdxzm1XoY0PiqYvLQAUCwxHyDfICjYWx/Gs/0gdBDQGwVUF7k2yN37KZCJk/sGFt8
gjJQDGckujcohILSdc+Ow6CdR9pGHjm+Q0GGATCRKJ0DAGHlTfchAg0bLWc7xTeWkqzb11Go9nME
UtUuxQlnDQIwRHTHwTXv4Os9BiOKT6cEh2JMj6RRZLs2kXy4mZsCTilPWPfKlVnHaIjH+rNbJHJt
rz0whkiQK9G/znVxElZyriOPVi/48wzHOZbT8BK5Gfwg8hdWusODOfREtwmP7DtzUPCqTL4uW362
Ti5nstY4BzI1fAPVEwza8kjgowEATJXc2xvU5jDILKIXhhgqOSIxBO+Mk0lWB2xpWTDvmufI+0Ae
j7qciBqfDXbLWrOzJr/WB7bTfNTWfcvybMTcUS94h9JEzWAiipxALgAB21Ljm5ta4EGK3Z3IJb4S
LdPwqqNqj7rhgpGfIZxLH2/L7KiILSFHbCQzTtOZx8uLW3TkJXK6pFbzVOTCW+vKrlAylX9Th6IW
+l+yJsCHhHvUCZ2FLkkXcl9yLa+F19t+HWkvIYCTGMktdrCKmC8MuC2uv1VXnwYXsV6XESqJDDhk
aosURtD80NN27JU5kgJn+ilm2KwVcCOJDGuT9XFDOrlimUnWy7pxq35LvNVb7tBZusKY/NIRDBL6
50xrx02dZ1Seeeg7UYI+iO/LEfRMloFyiZZ6bdnCWG9LQm82tLEauDX7TRF5g2txA9uFKz1Skuiu
JXSBV0afsY5nQwL8hFkp6wJnHzMywEGLtpl0L62l6DTH4jam4nfokB8QecvWOt6mASNS9Od4FEJJ
chERek0gyTXb98p5y8fqT6/5eORAEP3KaDcm8tKGadKWDEGBnMB+RyGM0N2CifNiE9Fl90GONZWs
Qtcqr0k1Zvuyx6mZVUa5rjR071n0SVlWFsEIkGCBklbBd8IStMqGZ2zw1NiZ0WwQTd6brGb+OZRo
oZVldVz4NTtrWh1tX3TV49hJyBiFnyPNwn4Q+dlso/DOYC8PJPys4H0wPeaNsCvjSHb5DefurzOf
Hb3cc9SaeJkh1Vs9uxfyYk59p9SKIZdXoXPNBpfxgMMOsm1eZEw2u8yIcbcJW/LS3ygaNNoOjVZX
d/ZlEzGkiGaxkpBXdffcB8m4rl5bD2BAGXrP4Di+J0EUxcznH6s4uruo+WggZ8NdZZvCTlFjCKOX
0FQ1oHSMZTTgJ0h/7AGp1Xjj7uUjL4LXDo6+rsS3jqbTxagJzEr/ga6CwF/joaCI50wbdrXgM626
FD5mubcjji92FGij0JmZGn/KsSyugoSzqiuL986zdn1upZu8UITFz8GHB2hwsI0Hl0WshMgs01s7
m68U6bhWQvUzJOpZZFPDRiF+bvD8SZa0DDl/Y4iVDjXhKpUJLUz9GHX2Xa4nf62hfw2AQK3lb46j
4tuYon1RZFuJuGJlGCEKwHQ4ydYCfW9QKelPZBI9dHHIYpxSPimCPebJdVXC3UwsCOVObZKh0zy6
MnnVlYubZfl9U158KVO86ZzvQEpdoB+SE61jcZB04X4cKGJIIFrcbSYudRquEufmKstY78ukQr1m
Hhh3ki/Uemy5oPph4GnXKuFxGCdiyc1NFXXGGYhaF8jNHHPMByEXK/EERQLmth28jqtz05f1Sx23
u3Jua3/G5bSJeeCpDQGMhvN7PLl0C72FAv61DprFFvJPac8tNdJg7ejdtp5rxCrhl97aH5Ul7wbI
c1XTkatUDg3stWqNnClD21eVbDWMZcCKEKb51gswdWUfGqQcpt8xrcUUuo9APB6Bszrrvqff1dx4
E+hM5cYOSrZBuJ6uz+7JTXw3ML4xznzUKfcoDkNEbgEdfNbFBNEzXCumiDLOCo8G4hHkLV+Nzehw
NKrWN+uK4QDAACYsIYZznKBsdHteXeLOgG+H16aERIChfQDe5wEWXX7d0vSvIFBbgtufqhY5vl7s
3BpmQjcuDqjOIoo5aRjCzxuqoJia2/wbeB8s7npvaHmtDRjIVf4cNeZz3ioLawW0xCpu3jQG+wug
m/3iUL4rN3l3ps+5Hd46y++wk210NvOrOI4YXjOBHiL7qdQTHYSsOI6azUTQaJmXhVydJvm0KWxo
WSo+5ZH3l+EjqZv+GDKuCGZYjX3EmzEhMDNG+VUDd1kbgiO4N/aDmOWGqmpcMg02Xtjtg6GmOW1Z
vlqquGXF+Gaivs10joLOxV4mvPbgyBbCajEdLfa2swTSaXkDcWcB+QRmuF0cu2uZSID81MqThvgk
1Ku7VrUXkXeSLDdUfFbsF1zvawjr6z4lz5aEdiRH8dnlztraXfQzefELVgF22KBlkJrisKGFjw6A
gwnGqZCKiuakdb3cBZnLGJmYThLO1E7T+MC1o3lP7A1uDgoObRlcVD3bgrpFfp3ZNwRI7VEE0h8W
sp+bCVbV6FaSkaFRZRs4m1S6EDn1Dzg2z07Z4ZBXjc9HhCPeSOmz0XIxlYvvMtVS4aUXnQAhDHUu
Ys10BI1MXgX0maccwD3tXHDTe97+Oeiu0whwrJzZnzSvNqL8MWXOYqBrWfOa8wlgFVoDLSxRpVEu
FaT+UkPRLex0XB9bM9mYk6bt3UYDJlqAoIPdH8SEt/FAbdhTz+tMTFi1BBzRosPAlWr1Ju5IL7K4
gxsHZytwCYQABTb/JHrN8HJlgfmZeZiCTQ4sfHP/Rd557UaubFv2V84P8IDevKb3SqWUci+EXAW9
d8Gv7xF1GuiNC/S96Od+2rtKJSmTSUbEWmvOMZP3zkg/hYXYYJq1e+cwD6msrluGvmfx2uFAG1Gy
7qfivcz1x6kFH+y6CKT7FsVwAXKFlfOFdkXt2z3scEcFHZFykUYIczx9ALLaJdu+jDmdOvFTUdlf
MrODpYOYj0F/P9Lf0ViUZoz5buNkKwgLypH8CwaE5JwWMq+ZUyv6kbc0TVnskgktTTVwdG7riS5I
VK4kWrRNYQzuonSmfDOI+kVvyKVOW659GNbz0dV+4lpA+CT5auzoApgJfFl/dFdgFa5d0H0pSn7N
UCvK6B/KqEAUnAOjrno3Xw+6fJWp22yyrl1EzoisNAMHIqAYZUiJlo5RHcw8N1dp/R7H/TkdkROF
Ye5zKie3mt7Oij6rvhzc8ifUPpv0CghaRZ2UNnpMI7HumUfeGnwsBko2Ihk3xmzuz6QNEtRECyyY
wx+yvy7IiIY9hvGurjOOQBOd7oDSymos1JjRqaBLT3kJidzUBLYZMtIM1zIWTl9PrB/GR85YkFk1
yydIpGVfpc+JFlyJbrqPowvqX1czNkIw6M0sSbQhHIM8K0Sr2zQG3MG6MskOniYcdrPvEIpUnAjr
5Dt0ooUevkORe9Ob6G45Ac2wxvozhd2XARGSe6lcWSUY0kiw4us++0yEP3ap18HJdkkHmeTwanPU
5ehgP441b0pTtzcSV/R/eEZqjeLKhQCEpYtWSdJ5+6puEOrTI7QDd1rWWbwxUKL7FpOsUCJHqRXY
06zadR4diomDeGtQQJC95CK7PRSxIVaiAa2FLvhgatom6gGLDs13UMl3fwK8qFUeGu+Ebixc961v
E2pQOuN+KEmPMb38wtL8x6xSDQXMhyw4oKMHY1PpMVEjhKs6Z8UmRWCKaD/naqC2yPvntI5+0xnC
XVq8B15O+A+By+vKprsyYTDAHRWe0v5R9uN7VefRTjbSwxWmdAICNnxkGAcXJ2QOzS2yh2MyeicS
RD9SYoAoWwhcqt1O2zoEk8B1ig+xx1NoeEBzDS0n95jDRWkP6Qp9q2F1pz73niJiGli0UcAUpE4h
fONUXhOigjspJaaikuScTvK98fBiSQgRDDcD9lvTPNrh+JzOEX7fGFV+jI6hqnjoGpchjpP7X4nN
3KMd9Vd2xHGduor5X2CAqVCkzbO9m7XkU5FVNmGfA+Cgs23OBg2d1sdjpgt8sVaNeU02F09G331L
KVwO/JbBCR49t5wWdkoosYbfrq+FtqVKRmM3PlRhcKoKJY6iEqZbYUra4+YtSBlnTLDj0FhAnmq/
XXLOmj64ouCmyVOmIPrBAaRiO4izpsuC0F+3WUfZcJ5m90XUmkFSKPtmG+jrWcD19Ryya0OLO8vh
YAuqIFz3KREBpktqNmL6lWH6H6GZvtZg/xSa6yWJ9J2LcGDpx1hSOGm8K5IrWuEL6T2wVDv2N48W
doZmaCXZfqnI6oMzRw+9l7sH9sZtEVGF9TmKOHpWg6nTYddzYuAK1e4E/2E15CqlydHPWsL2fDxv
5KCB5fZnHoQ6+8l9/6PH01DQOjQFQ+zZOqFYxq6TAjxPsuEDGXs70KXr7PIXMemingSNZbys1qPn
uSN30tCcqFMXXS/7dRJON3JlvkiEZBA/B5vAs7+jwtpHvnO2gw1pfqCKNIPTKfC5BRtl2r4ljc2z
5GV3q6CTBSAz+RBNxpFfd+rN1NvZRk/Eg4sWxrRD7TKl8XrimLiuVM/LnGS+dnFhYMmr9nEcyFtt
BNsIhSDJgNXGNfTiqHv2Ku94fH3yy2sT0K2dPpZh4T0iOYZ7uSl15+TM8ubBt9pSr2YYFBzH/HJY
8DdJRI9LyIqLJ6mkW41zy+gm2abvup84KHh6nNE/SJwrMAU9iFZYH2Q7neyYyKsB0NwhGkQHIKQE
dzZfhN4H1IMD8RahQ39yAgh+sFvx5RdIR3NPex99wsyhUkChaOtV6iUfLhPA2rWW8aRFawC3zGlU
LF4M3onzIhs6hoGD27UnURT+SbHRBmfstpQOe6QQBOLwYa2yEdYRui6BSagw3buB+jsAhXqrNJe0
PwDg5RNSKkRGFaPFZsKojOlt0QsBabY7D4KcK3Zeo1qLDPPq4GCwSxqrWo1Jv8uEBPQUOtaumHSs
HyXd2L73tGM5mY9pDLMn6LOJGR6GBd4WPjpCIVfRxIF+NFBoFeY5rkb9Ooy9w9oJ2ml0+ztl/swa
cLJQe9K4YjWfK2er43kHC0Cjg0vSzr65MZlsrXqr+Mw0u93k0FxDO8Yg6EZrYb1AsME92vRHTxsB
WWIpiEe2M5/o3BUgcYB6yQs0a3cpesoi5MxQtTNvJPoWvJ7rjyc2+EXWKYFIL8mSAZl1Trv4wzUd
hxE3uQhDQ7x4QOp5jugw1TnoOE66RcO/b4DhLmZ/TA4iwfHtmGhyMvc11puN8Cz40pG3H7KOwUeO
QcW3ZbCae4MehCO3lkAO7mXWcqKc2QaY1ReqISYE6K562AJ5opyyYYszMZuhD237mBNqZ+R3IyAP
RkJMWwUd+WBm3mSoNPgQjAnxj1lP2Eqa/g2m7KqIdAi4fgnSPElfghrho6lXcC6LK+veGzIpdkif
gaA7VjTT6kNtOE9Vy0dhzfUfzzTzJVFgu1EfP7tC7ooZyrIMEIOIUv46/MxVSKm9MjQ16PX0Cjl/
9oIgHl8HBnmzpuXu1vqD3dQvKedfyEreTutnkGuTfzJjbkdysj3kc7yjlvbbJvebXdPgNK3zHj4S
ma80UdnOBu+l8FlxtRDbnI6wcVDJdiO06LQ9TWmTIcsOsn3YHdpusjiBhMlT7hkn3SWoKgt+fZnL
/RBgQSBi6y3OiNlztaUTE+mJe3TIKVtCfZtFNFvbaTyEbofjoT1UJmXThC1k343uNvcwEuk+2ZoS
gOWyrut9UhKjMWnsnOBgzaWsiscBsBwUYeKn0NcrqnqLTJQMx0jx0STrSJdVZ45dP8QHhWMHh9Ej
2rB57UgrWDjs9SqW7iJdFoPAdjhNeeUZu9mn6fosFKMG7mbsV8UUf1Vd8JP6+Z/YwfHY1PNTqVmb
zJle+3xiBM5TpaJ2Fw3LzWrUcQEx/9LiGcNRPO9xIjhEMA1MAO1rSc7jMbXG6zgx/uw7h1ZrNn9F
1Kl+SaNlFu21HhP2odRoVlrHyFr6jXpogXXirFqaUB4ZhhYkD3HuWuj2HJ8GK/8O6w5/qTGIldvA
j6MFERbGZ46GdWn1oPr1V5RcclFtQ1FDBWu4RGpa2QsAx1AVGWZGh7BhiL6bx3Qz1xaz4Tij5TTi
w1UC2BbACjvmJdfZeMyCdKcAAGCNj8jDOkIf1PjkaMTwfZa0JXaTKRm+Smb7nhe9N6yANbUoY9tk
YGzrFSsMqzqWtVXXBG9G+ddBsyyGhIYmecFY21deOuxanZokFVpMy8A3TrM1kRUQNc916fhL8OLF
0pwSe4HWk4is8NYjqhPNtJp6HZy/289nsyxXE5ReeAiXQdhIeNwnr9R3YzO+lWPBhmcGP1mT7tim
dzNU2p0LOnAK5VNfGH90Tol+mDwMFsNfUcePGcz/OkavazVU9XHan8fB6HYsTPg1TuySA43dCSA2
rhVq7PjFiSoOrum0ZpbPjF/hun5kgn5OBvyLKginVY4qeZlBhlrQnqkZnRAPMC2gJSu9slkftBcd
Y/veKzuiXNOSQW0uNx0FYtIYvx6sq7U060e38jROR6FLHTetkwlS+6hauVpnLfPQ8vAwE7NMwXOy
FMtGBgXXj+oYAzpqXzqxm0xoDaCTPF17NmWFUiVFsgeNA58gtcBKMKhMxLdrJh+VLmGQZwXuuBAT
mqARNaAFPwCteNGnviVTKa5vDlBMvch+yVPMv+x8vnlFr/84Zb/3suK9ZY9+BNNGzemPxQnfziSI
DelacWWOUO5iqg5uXY8CtK2I2Ymtva37L4QtVnupudNGB5nWCJl81lr2OBUU7G7Ve5SrbbmpJ5zY
dOyY6c/XLrsWgS6OhLF8IVVbmZlPlh6Av5Uro18gL/vY8JqLkpeF1keYkqpRzpRTUz98EnfySkRj
uueR9hcpqymMllTHu2/fhSspNio6O+3M8xtXPjDo0Xx1hopknKR/NlIYuQOL9z7kCZzCNn1QaBfS
wsWqkQ2Nlxm6Ii0RnPoA4YLUpHcIhaMU/adBykHNrBeU7FaHDl3kUUsMrdbxzJESl/e9dghb2Fju
iMO7Yk67X5aNBRFkKK6Z65Yr2k3yOMd07DQz/Wy9gc3LDn9i7KK9WZPqTOez3EnlJjWUr3QU2RcS
AOU2HZXvlIb2JlVO1HGWC6G8qUgRRuVVjTGt+sq9KrGxesrPGuvK2UqxIJXXtVauV4H9tVU+WKkc
sSbW2AaLLC2J7wLLbIl1tlUeWkYYC9qoAstoiC4Oo22A4VZivEWspGa6TPF65cptsefmyqeLVIcL
gXN3VB5egncvLabeWbl7a+XzLTH8MtVnnUh2sXICYxlAooQ5OFMu4cYtzpYz3omr26FD5CbHUAz7
irTpvx7j5m4rz3Gj3McdNuQSO7J0HuCn2UQ9oLbjvHnqMS7XnMFmjMx4jQzIKXibc+VyrpTfuVfG
Z1yns3JC+8oTPSp3dIxN2scuHSrftMbWtnIj2rCpclUnNHAdbNaR8ltPGK9r5cD2sWJ3ypM9KXc2
DWFuUhgsyred1Q4VREMQVKE1tzpF8NLT3oE7C+8u8h570e0yzTvbo75Hu7XWW+/cYhRnd5HHVqH3
sJAXykseYyo3XdzlhfKZo2NGH4H1fOh3Tf+YYUfPaTlqOlqgCaN6ysdcY1zHp7nsa2YbYWhTR4vn
Kd1K5XQPMhiSQsPO7vr2J0JQY9/Z35BkG+SiGFUTLPMQsWj79XcTK32ApV69yNDNN66XXslmfLVs
8KqwMiQqUjbcfRWBiRbRc9QF98H2T64UsHLYGwB3ZvafQPYgr6ObHcv7ZEQv2LbuOQCAiRApcAAC
LEAGHiADExB2T7Qb9pNKggYikAATkEAFZuACyhqiCaYSHvVE4+4iIAS62lJMXugIncAioCW8NSAL
fDoLWlPhUCCREqSB5pprgw6eBHUg84UD+IDq/4ArkM3pHnrpl6n4CKgAodtY8OUVOyGuKVkjcArA
GW6ltQP8A5tQ8Rb+0k5aEAwcs58tkAwdaIYaRMMQ7XDt8V457yqCAw2gPZX/WwPaYbL7p5ltSS0I
DCQhEXlgIKrsKwEKwZ7yx1WUiBFchAs2AoEIQwdAEhqwZJsOdqoIE4RX4AadDxPoCdDxtwoUBZF9
61ruHQAVitjSo5CbAvgCW7f5Gp2jJqw3reovNozxoYrWmk2kjjNvp6lbRj4iP4AYJstxpAgZ+MLO
vkJm5IvUNq4ZIA0s8AcXsEaJqyUAtDFgFk8Bb3ie+dW4xrnFuuEA5uBoDaSjAtYhdL4TeIdixzjA
PByl1ATuMfkJnenpdQT6oZV44c6aTahGx2yyOLfgQUS1yvS3AWRIrdghBhCREJhIBFQk7S4WjiAE
M5859V4KesQDQTK/4yb9LcCS9BExzXQFgJVYXBQewTWxFxsHmIkP1KQEbiKBnEhgJ3EVHHLgJxBg
tzMwFFJ2CmWW7kLCT6r2VsJYjMN93fXnufJOLkxqh5wCYRJCPxEkKFDOefU6bB89DlEdgfZW36Az
mcH30mPIm22sxtKfekl6rMuTDdVRRdhWZvSJ5Yzbx3DXuoMltjFeFV2mDDs66fOTQz5dmhk7mKVP
iWFeW4jLIPAvE5MPvv5KGtyrTxGm8TEqWk0gr4GswTZZrwYPpHoA0ao99Ga7dk1idMLhZnryFS76
VeF/1NcDxFLhoe8wfZn1u/PQ2+KRtPFrIZPbkIwvLbTZAYqpGfRPVCNLTI3QJL1TY7RP6PFugJTu
GZB0qYBg9kWTKsNPvBR6f9dS/RVslY1bThf6VS8QyBMpKVL3lE3xTUa8eDlc0HFdYiZZVt9uhgaa
jxXdoia46Jn/rpYROJwMMwjo4dVPPanuMUSp6KZWksDHfATPxFv57ttYXUWTvoxOfhBg4PwlScv3
9s8cIDKRS8GjwTk4Gy+yvLYGJr587bdXp7hTxJxHkpYauk6gCmYkO7Qcmg0k3pMOaq5Lk+uE7bLW
5OGvqC+JX7CwXyOjv9S9/97QM/Ordm/YPFOMIKOr9pDNG2iKK7+XN7XMqX/KbOuZCdDdGoZ7jTQk
G50z7pFbDaSIwc3N1eObi2JMDOIFj/MYj6DSWRm7+JUJ8rUfiJjL4hcAxWe7xkPXXxSjaPDktbC0
v2+sbaObpdl3o2T+q13U6wnU9RzoU3IqK0aQgcWBkImXfswgsTxlYXSyks9INodOBpeojV+sRFzy
ljWaX+XwDhIXZEZ1mefkrGhLztRfIM08qQ9A/fzcas/asHUtcUNJdESHdh+t6bWOY/AixMJ3yZsl
xQshdwwHteYjdl088OOTuqOMwT9P3reiLlE037rcBjeBdRqFfZDnnAKHG8U/xQeqI26+GBd7Qp/a
CyeMkP1N9/ldvXtRX8vscFc3n01foF2OX2Q8v2bl/Kje1GzHV8o3MLpbS86PjByfk75/QqH7/nfT
0b130xw5wjIYjl4Ubin2vHcium5Os3as/ir78qtopoMHYKYZzW3kD2vYdgHdP8XG0rX6I5p7tMlg
ZoYN0Wac3KNn9RLyNNuRrAKS+109UVyri9Ebr8MwPmf9NhmSi2mQqV4/ttbwNDY2flYMfMbwxGwA
VmGyI2wBUEZ5/Xvb6MNd3b3CmfD1Il+gg+vb2jGouic0PW/zPNwSTX9FUvNeOpxevfxaZ/Y7co3t
lDgb7kw2CHhkMrybZQ6Dqb+rfXK0c/ixIyUqHbFkfITO+dx38c0RvyS+H2xLvNgagRk69iK+jcHn
3+21SMVzr3ekUuZno4QqFovtVKdftpV+NK/+3DyGG9Ls7k3+R4bDAwfdJwX0icL2Eo/8dqe/Mzy8
KHEfg622ksizQUH5w5NuJm+AQa+a7Z4a+dAHgLaa6Ua5S+DAPpr+HkPUy/r7MQaoQVssSRbKMpS1
/H6+EIQvf1+nax604VnM+k9UixsNBM55H+pduF3xxgr8aLuHwCeJYWQtEzid7fTNjPTXnJuCdDzU
3v2960MMI4RRIJkhwqFt77ZnPjSsW7UaMKbg6idfP+bRBoH7zm/4DsArC8tFNVJsdL7slXdbRHe1
eZmmqrLWVlN8dRXRcLnA8C6uLhUVwyPxohJfelZQYZHoNRWbFq0ZAYJcLc637TYv57MXACXQ9HMN
QcEJxA60/jbhTOpRsSdOf0o97RlhxT73wE8H8ckxgFdgrY6x4tdj+qh29ibId/AavqO+Wpak8Yyu
eDE0RFOaYT+ETrMUVX62POVk6crrWLyNifHTA/FGFMWyWD1PdvHlNNNLbnm/7Tg85NnDpAVEcEWQ
T+Bs28NzYrLaguqvLH9rl8YiYGhhiBsJ4Qu3sIi484iPz956ldxbT3vpj4cYZWUOXw/BOf4zIyC8
Ul95Ey2vHpYH4iJ0LNuws09DzjcgdfLIzqgdc7mSyCvjULI2kFAd9Kc5K64WfESIbycvMc6i7E4y
2Tdev0Wf/aAzyJvIrriyScQXGqi7LOyJa3ZJQRrWHY3qTj/GgOzCiOzu8adKlFFwuGXOK099/FDH
kBAxNaFN8V1xskV97MSAEBoun15vdVPuI8QyOm1JYJ0osl6ASp/GMl/Sqbso+R+pg8zmw2cjZIBs
krIK/JReblP/MkPleOmsRsERBq2nrpeHOgaLiN6CELBlmU4bdZ3ViRJZoh6IE7r2Q6mQsUPAciAP
zpBeBGcO3/lKgvbm9vGtT+QjZgMkr9U2cFjTGIQP1UNGCoyPCBF/GMOcGVVnxCsRjBLQSSxtFyHR
8C24i8yEFakf7mU3PFkassgE8FzQKkEz8R8WmLKM5YZfl77lUsv5MPBxafG2muR5iACZ2ijEHrz3
WHiop6tjTWtrcoNfuyXrg96E6xhbwpAQ8tjLIPjxTurgKhLBANrfmixng/6btP5JqSs7b5sEZ9NB
muNG+25KicnF/MO8tOTvAp5Esy3XmnqV/H3d55Bac0DdgEzIQh2Gx57Iw86bdkyClwbAUPViBD6R
1LwT+YtqyEeoyfSVWt/L6YwJKPSo/91NOpgb5d+OJXzEmYAjrdhFxnweaN6Grb/HJDXJJVjUtenB
jJRYglI6MwTbr4AartqHKhnWfixXTShXNiOaMFQPLmmdE7l3TtgQ84xBZ9iXuf6AQewwj/neqqNt
K+uV4Ui4b9m+M0pgkRuoJAsUpuu0NpkrIjsk0H1ONo2JL8fCqVQsR/3HpwZ3eIAG3lLYsXP/WEhc
UQpwnyJ1BVbpS1A5Z3UF+D91XlafQi5smv/NqpPzipHeDSv+i0Z0iRfo5wAaSrme9OAQz86GrkJM
QzS+DSDpNKvYUvW/F5Eq1aLHPLXfk/CWIGUayG/34LNOD6E3XVH2v4c0zKmyqkFHZ7Px9KPDo08I
5rlpp2e0ZCe4x9cBdUEFBTWtXrM62ydJu1V3AdyBM+tNgkXoe3Rp1TgmuhxbPiKQZ0hNyaMmo66y
jkgIGt4+4MiZlgHZgizPaDCFDNdi8vZNSsN+1DZj2Gwb7sKoufnEey2ocs/gGV/sETJoG188PwWh
N30DcWewLA8Q4+lyLW3LY8ScU6E7qwZri0G5GgzpDocHntuHOhyfGJhcjVRjCdTPTjUiUrWXaHAX
JMqtLBw76mhaCxoc8wa38Xl0nI36Mjs6WFl/7/Vsa9hfco/VFDKPxIEhRxsHIYUCf45zkJ8gHP1i
3AydvXZJWbO1MxXJIjmN4TqXgi4HSTzuvEVHvW6qaRMC6GcHWsOvWuOTUi4h3MPrjJAPLZcr9dcA
8PaaF255NC/M0gcWAyU5d+WX0lRIhIz4grdqI4RX/SiHnOxLG4Krs5mC6KjR74se6QgcpP0gBsSC
JRL+1r/ktgdKpXogDODB9AmxCYNtEj1VTHAtsXHEBgfduqNhpbW3MXyYJdWgU22lNm/duX6vLPFY
se3FQLQi54TAkw4azG9AFoUmtg1faiuIm8XSJRlXc1laYzyXQ7PCObUaEIZaSbMiWHsbTsPayt2T
y2B8zOGSpcTKa+ne11GwTtEp4RIEI55pwrZHZ4Vt76VK+OA44MVI5FU1R8UCDM57YqT/Gs/poYdf
bH6pm8qvIXYgiAbA4k/gmiMA/chREqIVk2w/6gznJhMGXbUzJmvztzq0uydBKZNm1ltd6ccujraa
AfA72ttjsa4c+njmSXKrFBSJPg5nZ/jMHQ3sIBOgJjuD7dnVez21ro6JA9l2dpbGCtMPG74x340d
pjWWHSBuSs209/Jgm9f+Xl2m7k9yybS1RtwKg7YAr+HfS87vam2SaBnK0Vtc9QknBXOlXiTAVpb/
YEvHYcG98tHzd1ZKGheWShrUm7AxsURxCOC/SRyuzRHMcPlOhOvGLf09GfWPpm09tDq5GdHwGGv9
qcZzSIeM1GGXCYINrtlmj7trM0oMUkemqNyhklmQRLbsep1WQrVRC/PQD7sohvLFoprWx79rtc6H
HujbnO5eAdSc1vy6j9DQwqzjasgE3HhZbEY3OjkVd/AQbzXyyToxQsRBoRT3G3vQj1nnXdIiO6Tm
cK8Yw6UzbCeTDDJKZUz6bNfmMQptFMPBNjQQ2xiAtGpCbArnkjEaR6t4auMBytn80xGhHIw5HZn4
Vd3JKXBdPDYPc5Wdx0p7dAPOWjZCWpQrbROdyBPaueAumF3vUIwtDFEdTTL+RkZVQ7stjGqVR18e
dR3kgQz8dOIfi6rYoJ/e0klaqQ+69pBuxPlOOsUhewReuE2zZ1EBqHbsB500KQRQB6/xt3BzLlBw
DrAGdo3UtyH5xSL0V7ABjnXdPCDtfgizM+mE1zguQP/kh1xMT1VK0QOgd4qDfWNne/Syp5w8z8Ti
NyGymfF1ZkgrdD4GMOUrc/Z3smBkypHbn0+dhG88Y/xuM1Rbdm3/ZGZibVEYlUlVI1WBD+Vcm4RI
gGwI75apoduvrHZzDCc/Ag1VMSDOqQRCNPX/PyNBCH4gaOP/liIhq6Zv/3W//Ovy23fNZ/avj7KA
oPL7N6HiPzEU/ID/IEIs698BFBDDZxL2NyICeMh/MiUs899OYHlGYPumbRq+R3LE/w6VsJx/mzpG
swB0h4461Pk/iBDL5ufZlq9iZJU5xrL/X0IlAIr8q/pnpARxMK7t2I7r6KZh+i6v4Z+AkNgdHHMw
gBF2OjrKHr636FFW48lEm93QRTMs5qd18qYV06EJpp1P2UBIGemtSfEq5Hwg1Jf1TAxYZgmAgMm4
C8MLI7IGYQbU3reAqVrncAxLjKMeon/1JmSUU4JVBgmUQ5ZBN+wHfPE0qEqmsCwOUDJmf7r2Nj5h
ya3cx29VTB+QFL3YMDvS1SrlUMEajGoqgmMyNuR8h/N2qDtgSDAlNXsNFk/DU8Ue11rf5AYuGmmG
K5VX6In81R6NW+OYiNGKY6vhYM9jTiPD7R/3xfU/1/GfmR2Wpa7ff3d9/wuApa0yzwIaMi9Lo300
JxueCNlGyCATpS8XB5RfT21ibyo4+VlefrrtcCQ4BkszsVnASfdTEtzikXM4luvDjG2V0fedDI9m
GTVgDPTBPdsebHTd0Z5NphB+Xr5XCaBOMKceahnNHtHe6VzabPYQLmQXzZ8rRpHWfqwQtGatjxDD
OJN/ofZt2sdyfoZARBfCavY0m9kOzFMRVd4ZZdm3T5cJo2VuAdnAntsb9pVz5DdTlhfXHM5Zkj1N
cTLtTFStUeQRMU0iFtkkz7OmYGL+qZyttdnhMURS382vc+1ccsARAD84Aiu3enJq6/zEhnCU9vw0
GeIC1nyV41vJyUxt/HqZtTGqmqK9y0rsRctCjn7TxiTFaXVv6ThlGNWAdCsScE/9AJ6CqExkwokO
/Dut1ln0Ydm/FrwPpjTocNCUM2F5CKjrvDlZFTbYvXl49F3/eVTO6SH1qoVHm2j0+/VkhFcVzuRY
5FvP9SsBYCdJj2f09SdLICgfQz1VJLniWM3el1Fr57zw4rVhR6e0eKrc7hh6hYO+NqsWhUUfMZ2O
IDxXUqDjx/6wdC1nXw0JipFmWngo4Ixx3NV0LvBUn4kH3YxauHVLkLogB5NYTWX1aksa2c4noEAI
DtEplUMZYgkOWJYWAqNjlIpNmXFUYQiDZ/teFRTTM45nveJTBPpj4wPfoPbE3SJpz/ReTNsIQ0Ga
Fe1B14xNHcy3hi7RgkiVt3qMNi6BequR46VmB99aFMaLthu/p2TYj6Qk+1HEskCa7jK2sOrP0csw
E6prI7CAJAcDZxXY9EHsxAV23+zqAgJ3MFY/EWFQyv/4XCUhqBv/Y/CnW111H52GfYj1ELdyKV6x
7X00nbEuaw/gFipsBz9tka9m2I4wImj5xAZLS6yB03TcvRtSK3CrYE0SPbNAeQCKW2DdTs5+7u8h
3p2TKTontvsrDPvs2dWtHIo1+hXi1q9DEl6l5fwJImXw96bHqIWuaYvfeCz2DIy/sM5TwdZHPQFj
68baE7fbR5fH30VRPU5DuOom/S3QkAXXxq+kTkgI/Dbxai2AETXMimIWX1HxKTrBU+b5f3QZKrZs
lbDOeRuzA1hWkzjnkdpiV6eeohgvgpoyMQHzhf0Z5tY2tvB2IvAQhb53kukSN/JsNP5zb7s+RkIS
b4kZI6m2feqJj+4EDPLpxzGBH5BFk46CU2bMQNwHgN2gNkvzdRjh4tbH+ZUse9rpSF/EUv0cP+wP
Y9s9GVH2ySf6YFdQ9NttMNpvyPPxNZCPrctLOjJaMr2lO4lzUeUHbdI3Y6ZvAMwv64KOA4/TKDFh
pe62b+o78e0PpaaT+hMD8UzCZZESGu62CbA3wcCw1QZniQjvpTTqz0l6zdEvayJlGQo5wHUSsBUE
Tv7Bp62tY7+6tHbWrU2LTc2cR3v9PyztNgSv/7K0ezqEYnZpbHau65I89c+ts6v7Ro8dz1g61o/o
ydKIwPE34tk2uoey/BS9vo30L51PCfnzA8iVZR3SkgpvCNEOsU2uYPQnIDEQLweBcbUNOXUy3SUp
L3i9TGtb5gFP9ghKaKS/YYwMbsAhEvXM9OHRYJoHarTD9ghVfKRtQ0ZHgpltaHpqyRjGybDqafFU
/ngu+HPuhM7SNbV9krPeOVH4Y8UZJEoBEIsAeHX4xi22H1JzmwY/cV5uZ8/euaV21FJQRm6KNhF3
RwiZZEJwXtCHmzAdEjTUX4CLHkqIVdTu37LsHgxqdyukosQBlWA2azv9xWnEOkdP5JBXhCbE2KAs
u/pe8EcgGovG/nXy5otrjssgYXjCGGuBNmPV9d1uAOAQ0U+ccYfkQDM9JIkBS+IU1WiRW9QYtJta
tHvRrG0hR52xwWL9VdRMm2jj3j8XyNVx6NEBs+sHO/WugchPNKGfJMjlrPHfbVM/a0W7dzrtV2rJ
RzC6HzEVv2zCe4UEAj0JmB+mAisiCq+IIncwrDbdbK4zCe3Ga9ttZ2TfQdaydhUSrWM7flttskEn
xy3uH9uou7S+Dm2mij8LA8Nypl9CHGDVSXLycTOMDUA7uQYvEWF4YV9eTRQeaRkfpwz3QmC4GoxZ
mP+JBwWCRoFjLMqG408L1UwrcIVaLB7mMcmsA4W6Mq6iideJ+NtFo3kNUxy1hf2Ka/RAq+R/cXce
25Ej6RV+Fb0A+sAFzEaL9JZJl3QbHLLIgvcB+/T6otpMdUujOa2VpMXUdFcVm0kkMvCbe797LvFE
10HD26E8ITC5bWRmIwNk8CVL/LUw8O9zvf7e1+bnVI63tcQJN0TXAlOuI0uNppABUGxcII5vOTJO
eOjv0sJ6iPmBoUffEpDZLyrvJtBqwPw8R5JOHCBqspmaN50G38ccLFzkkrIM2FOdCRw5uH9wPWzc
wJgX7KiViHY6dEG1l7H3Ucicy2me+9m4N5HBLqTn18s61WCtRP23ShknKYmAkof6m1Par7Rl3OcO
g3+jW7VBcT9oSsoL/msx9dZ9HGavPo/GlWmJdN/o4jIVWPot877NW/q4ccuVf5ODuAS4e8wUrhYs
eac0Ufy5N2EKAdlz7oUD0rUxNyRwb7Dmc8Gm94gEhRqXRSM5dyNvrzOv2vRxebDz7DYqtEuYZLd2
ZGzQP29mu1jrZLWse9fDn1vGT1mtc7Ft7uHUahiZgYTAkG6FPO+/uV7MGPqzJ/9zi87i2trOXdvx
LDFAaQ2+/+rhQW6K4OwPjM8HZ2E0pCeKwt9OzrBlwSjMZ6KhCuutqj601LlSMlHakK+Fsqg247NC
t45nUCkoaEcKNgBVksyrudKveqG9GU5/SfIRyH/M3papLtaA28pheSsJNcHcgzZIGkrLdRV+wgYk
IwO03TrTsG1Z0RYWHu3OkqvcmLdVfcUVeTTjcZHL+KbUKtKj2vu0DnZmEdwVkpcWN9HBLZGCtdYx
w1gPv7bU5UpGD74YLp5bbTQa7Tbpn//70/0/Re0Jx0V261mEwfh4Mby/RO25RpJz24ygrnFFVRJH
O9S+OiXqegwcHld99KZVGjw7+z4Z7efJHs9T2Cu7m3t1W0Z+Q9ntfNivhdA+3ZlxuxqDTdCRBVQ9
azZPLpq3Hy/6t1jF39qNv+Q7/uVf//38P457VN/mf1maoyEMk4bpn3fi+zb7+rfy+7+d3/+UAvnb
1/3agGv2L5ZOrU4f7QpTOJb9B6STP8LQ5qsHuCk82zS9f7Tgwv6FCEjefY8enTJZoT1/y3Xkj3Sb
cBOPL9IF/bPxt1rwP5URgoBInVvMsuBhmkLnv/rnMqKxOg0nqxpJEck6iGdPY40J7UKwY/zp2vwX
3ai6dj9VLD++laHbOFEsLoWjWwwpfq5YOhOEgtvyrQYtO1poocmGQq7v27fhVG7NmFTsMtlC3znQ
Jj8ltf2QyWwBMHg9Z+JouPVO+eb9Wv9K2eBF6fRMCvWutmb2AenRrZLbiho3a8uLo2n/opW29T+n
X/766gl+MCFpCmYiDoOUn1/9XOXDGDO3W3h1L9eeZlw69i5A1+G2R/4WhDb5D9MJ32qcfLNrzKyl
B/ODUmSO7wfzWFfZM0CVkzY0Nwnhwd6b3SGbC+Jwb0EZwPyrJUvdw8Xpggt3sTAME7pCNvnVPUz7
bmnoilLGSC1H3NI4Dcr9qeDhjfo0DKO3oaiNhaZDUnKr6DgY8cadfB7IyW09gUYqHDj7Jtzw6H7K
/WPYe0eAOmCGEdO5FYArowZknkLJrgZMATJrDpPlQy1hbMzqCkU5jzuZWV8RayIKw+jooifxkUa3
tnucAI03CIMI1ikvJgp0age4WwZmnsZ33zHBNWyXO1KBGZxmsEZdjnnUIxusUYdU17aaFb46iNGb
iJcinfpYUScFc7iHrL5JcKL6IZoNlQNqOLTiUXvo++Bu0BRu1Q4X42zscw8+R4DY3zVPmpXcRlFy
ZxTazi8yAusj0oMyliXlpZiY4JceylnBlgk3Fmi1aOs30CsKArLa4D3F98Esf50TOoZQDIpgYK5J
cuh1jLwe959XEvXjriKZ3EOP3RoqRyQc10Nkb3Oc3yQQYk2ab5IMm48ajJjwmHN5O5v1DfPyVZWl
2zkj6r0l1XsO10PlvHtjdFeFJbIi7PzGvrCw/pjxbZXyE8khZKddhveBX29CJI9xFDOoj0F41OZb
MJJUyv5zsI0TGwq8RiUmGsTE53p4HSxxZs+HPxK5vpF0aEVDMyczRy7LPMXmTBcBfN14ZhlEP+cE
Fgr++UNE0QN79fvUHlAy5ArJ0mfodD0ogZgaA0vw1Cy4YTlewo3J2sr29XHrSQz8EUQjgEIm9NhW
bgXDOrQRLYutpAq2cQr0VtnBGKeVJfbcGZ411aHk7Nw7SblpAqkt51q+Tm34jez4MJm/N5WPrx4Z
lEawgT0/o/hloxAyNqTeeXWkt8NBNJBVreMpUnt2B1BsN2frQn1C/ZiI0ro2UHokEBW00TqZWfEs
GfH4El9xDxLDD6ubXLJVwsDs1zfACbd6wg0xQmPSJfp5r8TJ6bwFob+eHQVQ60aH9aWHp09Zx8r0
WA3BSxlxJfShenHsekf39ljyTsscgqlO71qafMzJkH5o0YfRYeKJIG9v2mpz+1p6AYl7+aWbEhrv
AdJNv54MHBZ5dSPSXVmRYKAXS5GK97FKn5rIv/Oi+Ck04HZ39U5E5NJ57YtPjkoOz2iZk3hfymCX
69pdYAffMwZ8uLbXHtC7Dr/ENHv3Ag2wm4h3h6hOhpmnYEE+CXjmlJGcWtf57nG27HcN4N/EUqU1
vK9mqHdjJd5Zkw+zQztmnpI8vdVl9YmDaFm55l2QNzsj1NlquYQAESEqsue6usuEs8v69Ekjh3Lp
yfQCtbLLqgfPN/bNJLcheeygDc7mTGRsAMuTz9/cg73DdoZQmVQf8DIgOfZ+m13StCZluL3tAEIO
ElBYx32nmRH0XuTKSEBlG1/tMl9BS90yTzr6g3brDvKFg/0dOjAQvCXpnOxNG6ZW7aFI09t2nuCF
pLc2Ii7Hafaaw26EUC70Hu1NnidHUNZbHHOA3uc3gx5/Cpodg12WNuG1L0M0htTANSdWFd2x5H5u
PzKLuGCSfBp6ZnnOjI7dTboNLcEoX2PaSQM0E4BqoSaoiWZf1gCq4xm90jwO8Macu4YlHcvQ6qap
q5sgcI4VuZ+dQ3rMWLnvk6mf/n4J9y/B6tuvUsVZt3/N4/65gPv3/yOB3QZYWCqef17ibV7vL9R3
374+yyL+E4f9ty/9B4md6G7Lt2zLdAy2Kr+vWcj0th3bcUnhxhHgCpdv93t2t/mLheOQ9QwbFcAC
1j9qPFv/xXN0g+rPtR2ylV3xd2o8NimqjPt5EWB4TIocnapLrYFwX/25emHkZvUYkoEA+uO6d0KU
M4Ok9/KgNSihTXOLp4F9Z3Kr295RVM110rwtkcwAthPM5+hGRAnERpOKSlV2F5roN2HekAF9FQBl
exdB36BpBzcMblBSb1z42tM4rohDACpqOC/eXJ/ITZYIdpBMDYqCg3YkwHYatJs0Yqk6+6D8kMeU
aQLNgBRg3ZnXnUuDnvlQ1PVS7lVEKkCSxyEx07UeGCXoRfY/oVkNK23On+SIqFdwYi+0BPBlTgJo
AHTAmhJlAUlhhGOxq6hPFyjp6StH/9GdDPxX4KDq6qwL83vlu3fkF4+HfDzFJRRCnAj4uiSVHkIw
X9TUfGoaGU3477SOuTEbVrR+NiBF93Wo8one1S8W8Oog7TwAUMdrMAavMTlwQEsHhQybGZgshgpx
/hD5DLG+QUgAf+TQ+jIDdUBt12MmIbKxNtAoe6WJ08KVS6NpL0wcVuQy3RWw5hdh491agoVDCXrI
JTYtlfMZVPVtAux7HccVZ2OMiEAp+ZICJa5ldW+O27/rA7qZYJhhNwFyT2FcGIRsBHaNyhZVXJ9e
Mtpt6T8JHiRRxi9x/EyG00cdhyc9Gsi9K+5zrYwI2C4e1CZLzGe4hZRiTXjp2+6k6drJJEQtT7Lv
diWOgxXd9IYbsrBHAktf9Chq01/MzjcR9E+xi5xeKCq7Nh51wqAWvo4GP1c8A95N3W5vcwT1kW0/
aUVxN8jsTg4keooJTwxmXtepIWVjSjXQHxHYBCdENmVLsk1+hajz4Lhsu9FULiSz+XG4JaGL4L1K
P3X6jD1jlA+I+pdaqtR6HUg0SfUX5URgDd4DOMsd3te0QzI3pzikGLahzwA8zh7xmOssJUy9fyjK
WI393yjdGKO2B5bvArxQhLnWfzBmdKgM/jEc5vA0wgrTaT880wU9Y/GnZMfhaDnboIVXAmujiw2I
1MUJTuvO7V/bEMxY6oTvWmTtZ2W7TUxGUoVxzV0SnckIZNbWP8KdxnGoD8hMGBeFeOgbya0U4gIP
Z+rcori0kV8vnNr+ppFVvZB9gd8BCD5l4jJuq9sSvAxx79cff8o4EmQ2lYDZ0ghYgw/Z0bK23cgs
fYBt0xX6J6rXReQFxyiGsWGD/a+w01dm9jG47avu9d89e/pg5fKC841dFzEiw+A2e7M8FA5uKzvN
b9ndtphvx4tQTMBD4gZUwDwZG7mhoybZxOGHsDsQGlbKp03vu81ETTH505qcgNOQzGtTDHe2256F
FW0MWpNo0A8VUadCEQWfytnlHjbT0zjZhP2GKBu9vc1qaGwHlW4DFJ/EM2uslrmK/C56GJvmhETB
C1n7lqG9hBmyCgbruU8rMIh8c7p5fnzKq1l9uiupr5k0LjIbGmGTURaPYXsxR0V79n2ggeHKI164
mdytj8YWkAtsiq7s1zUTJwbLw7USNEikqEDG1MbbuW/uEzdyFo1OK5bJQ5mxku07/QnNFOFO/HSj
DDQ89jdth3BoTjLSQlMXfVx19YB6BHH23RyhvAFYnxZtO65zx1ympUrLTGvIKDBg3dk+JE7y3a6p
cVKjxmuHmlnmIG8Ai7KpNLRlQ5aPbKcvxEeIgqzmng0mPUzeA3ecZzGRI5xcClMSZN4XILSKce20
BfEdlb5N59RjmRg+F1X1NuPRpYMk9ngexDalJeYSBQgoX+GB8DLrV1IrvjCX+ovmAbxzwYvGmdiC
mrJbcIayvODAvik8TJwcVsc+FACXx+QLYzfQkKoiRIe/q1l8wIxYf0rY9sMbQGoMw2c5JP7dVKNE
wo5trkdnBzjHVKtnqAOl/jHZb4HKvBn0KVnShcNN6DUc7Hj+yX/mSZJ1C8BKsmvhkrJ4wgc43tDK
c/IX+ldgp8ylswc2tJ+TF+/NSYEPBoyRPPFg2fGzGC5ni2e2T/nsGBuBEhqD6zXjFyU8LZdazGqY
KYFftVDX6KMIhOZ/w8F2op6AE+73oKTezJtl3zE/5i179ERgoDdPXg0m3DwBlpUfw8x0X5IckleZ
Swbs5EGALMcZblFn2yh0LLKnW2FcePghHPUxIfrWR9tlEHNHzDhEexD3lmoLuw9uyDI8WR53TOuI
NVb5UxOg45X6uxbW37rogDbuy60vGKRfZnr1bk7Xgwetx7brN0NI3hWRP7vd8CjM9Ng6r1LMT02V
vxo+G+I+iwM+ft6yBm+datVjFWSfJo5PHHk4gl2zAUI5xiS3NSeFzK+N/KQ1ECxDyQN06Ks9qNar
i5OLs54rErcjhJpu17c470q3/XTGGuhSqa+EpaMA4Mxk+7QUaP2RDCv5p1Pc9M4AQ8ngge36uNQy
zYH8670j/romTF3oo+WjY/fkZ+N5Hm37pgrbFKw2QUt9Zp+7iW11jS14lbQwVmrjmM05dqhcOnu0
WJ9wrIibWpRxdhSYP3PBdqluLWYwPrwiPesmIgDxKjYlNgCjkWtOuwupBzAJ2JNw+cY36ehH4AzQ
Jx9B9PFuaRG+SuvcM8Sf/bsQAsXCgJi06Prxyc/Nr4K2ksVmfk9y55njbssgbWz1XdKKJ6s0Hpkm
Hga4ZVoICV/Qr0WPiDtjiArG1tdaWkX7mjzTjErslLDKBqdxmAWlKCHdgzeSPCKRBvERhNimJ/JC
eiy3MPgzF/AEmyEWKtHoL7lTWXeXzzYq562bAjc1UQPQLB2Htju0gb2v82bvM4X3DAXzfflRlOUM
GdqIGdcMm6jQN2WVb7LEPZVZ85lbmMj0SpAhG22CYvzWetlDrVcvmFc+PTxPCOAAbHyXragRfNAO
G1VzkTNrICuOyXUXZytv/YWKUvCd7HuS8I6HSmVEvs8ShRHWhqAP4DQYArpLfXKxfNRdSg0JNIhJ
Tc8piyOeKu+lGQpU3hrbr0IpXJq44WzgWRY+xF14O+jinFXYc2XRQeJhDaqQv4VnI1RI2E2G33ny
LRIkzMvZrD4C33gcpuqiysQ8dvaDcB7HkrNnFFgvJBBRB/vqgkP6Iyl5kNMrLNKc3RI/33rKxqse
hcAZgXWQXT/TboIznyPnU8b5c2+D6pE8mFH0fGFx4fhKwnUReW+mxSocOW15rzWUuJXKj0EXAqWq
E/dzb+9xJhZLLwPvEJDj4/JgNwo2tMT74NvatSrwRyP5Z1QRQJFDGBCwD3AS5AOVA0FB1VzAOqb2
JV6JQZAJDw+4W/CqJYBJ4gbFfB9BfbUZx5nWp+GyYk5UMFGG9srFFpSY/W7MHLnuqOZcunjkv5bL
LAH9RV9A4w7ZWG8qwtVmnagmcUyz3FjUNv4THejopAKTGiZNLvbTVT1MhCllOATDIX0MR4T1hHeu
ehW9VIWc7P5Y3StDPSQCt1H2kE9tBMJokN1Ebu62UGFOJalOPiX3qkDWhE8i3zlUImuHDKgwCr5c
MqFMFQ5lVdDpfOM1n7nT0qFGv9TxIKVCIdg1YXgS+ss5tx+cKiZVVQVQlWr6nlS7xiSaioytbXBy
VWCVZd7pUdkvEZ9eeuxeO6+jsiAG7LkPOcublsoLFRzsX0JFbcZ3y3kqPx0XbVYn8hWTfVXGYDkg
pnXGTZ9tAe12OyM9mDFz09ziHBYTCZpWwia71I+hKk87hjFLaz6D5qAAQqxpK9WmpvSbW90a2o39
YwSNvLNVOs9S3CbMyABi1VBWtmPjmVvmf59tR8TirLSiOIXwRUwnHNt3KR/siQBX10MT5Ypo2Hat
eBXWzInU8JmVABErmzk25GIdSpR5NWeeBFo3HPL8foKjlEoXS6QaLtud/TIDrEQGexfDFmBZZ2Kw
KOhWmjcJsGvFbUXR0T6QmvRAWvViJqeVlRnvC0AiZj8cqDwskbNbUIT8Ml2mzJHWc4PaDVmkBGzC
6/WAi6E88UkfTCuBhmLSCGSZxjW6Is7NBPO/L3kg+D0znBi3uOacrA7cYZcbmLR0wCacmimqniEr
noIuI2y8OwoW4HxsGkJHQbLFWb1PB07uXkNEUlkaCjvCztKGt9Im24SbOspwGlv4372OLNBeB8HG
aGM7wQjE0vQ1M55FNRzPsM8Cast+iBnApXQooOAC9xwNCVwlMVb7gARwXzG7a509gy4be2MZ/d4i
GfwCr+NYyCQ5ShYadl5GjGsNuY5tZx1zo+HQGtbjrObhsgGwXMTXwnmp4Aeu5im/RIUdru3YCi8N
TVNBGvgRk7vt9OuIEn6bF3QplUrbSvPeWFWefoe4kPJCUQzqiekngYztamzSK4ISEhhbEokgGyZb
j9075qY2ufnxy5yYoKKNBIe+xEMTKIqknCKeyaRiFvnwYmFYg6Clo0IsnuswAWafGPRB2rBcDpJH
W+4zaO6McV5kuXm2M4LI8vLcm3yiKvdGBtkeA0tGmNfJtGT21FrDB29tA+FqrDY4QAiGm+qzJ+sf
KNpkowfOJuyJekTFSKflz7hdpuku7MIGAh76D4bTjUjqz6C+M52iuppDfZPEk39ypfgC3jgzvIwB
FlzTMHmMdR7QjRVYy74y8AxqX3XdPiaMXolMw2RvdPWw6mI+dINFO6XrQMDwUnWyAzFMSdeZBcje
8Ll1QhQI0J8BO3T34xQTcyauSWa8WE55L3V8Oz5BDn0d3rV1/mkVMXQI9z7HJC7ZGoxJe9cFfn+X
293GJFl+ExrlgwjNa8nRyyhsl+r0tFZJ31fHW4GEdBt6sEwl7BQTIXzoTXeNRJ3vurlY84latRbp
txRvhAz3mL4j59Wrpnat5dq4nmziZWqUlZVM9GWSObvCo0xqOnC0epNtkqC0kJEJxAEjApeEaCF9
NF/GiPM7tOqCGi9599LBOqBGmaDeerr1XRNkGBcA/2lj3Yg6HB0S7WUdZpnCJBQwB/tN7zY3lj6d
XVNcYhrB2rQO3HlY/zgIRflqu2gUtWxqNoMXfqRyn9UNsCfT/0bM3Jvp4qye7G+TVr8aPVx7u+i+
h9oeBsEV/R79jPUO6Rx86zZtZ541KYNec6D6qNRp6DvFvp2Gr8HI2h3NCbbQS9lz8nvE2eQaW56k
fMQGcbLm4rOnxSGzvl36zUhFqsev4Yyp2W9XfRIZtKvFvC4YDFANEKqDFa7oyxImWEnlbwG1NxKH
LjNAtHARBbTEMqQYHVJ3o3x0xNtCP2Px4+7aJoXoEyQMeSIGSAr+ZsiHMdMfCEtJFjU2dIR47pGE
rnnl1iSSGaC5AukX8LemdoUYq0aG7V4FyWEbcwBn7X1G/drGsWKtIjXNn8qELL+WMsm1IwiUUWxu
cph2Zcxo0ilde0868nuQZEDxdfuE+ReTFNd/Wcnps0+1+QhIkJiLHu9/6D/Gs/48wtloC8cC9JSh
unXq99Bpvs+mewsueGMEM9LulDO7Rdi4jLpAJdviKyGKu1tJ9q2JoJOaQMXCKvC6aaUJuea3ZOR+
K0uOMvq9gEEmBC9GTvFQ3TdUf4Mw8CXC7AmK/tHp3DejnbtFSUIqeM2O8k+392nzkLZ1dZ8CKIIO
P69maY2H1Of8mUQjtgR0QAN00Gn4FdS25qm3cXxZc7ZJPWdrDyXkyViAqx1zFlETMtTe/BZMpCfB
mnuMo/Gth8y4MaSlcgWCZj2640sWJt2vmsO/JfD4l9uB/2rw/39xM+BSezlqTP7PdwP35bf0Pct+
dl788VW/iT8M6xcgxbblm7pH4Kqa4/9mv9D4I1fQH/n8BYdNoWX+sRgQ7i+sDHTHEy7bAU+3UUr8
Lv5wf7HJo/l9l4Bm4+8sBvjbP68FhM1W1rOF7vpsH0wP0suf1wLekJduOZL/ZbgMcXyi6LtN0JYe
i7/RgzhDlef52srPTI/pSjn1x943wm1LENgqYc28TQbJ89TVihsjrcubH/9Ud3p5QxGIcICkIBgd
eXQJaTUvlIAII/X+bBlDdJH5rxqNv3V/PsdpXH19xu//H7ZTbIYQR7NK+uf34LFsy778+Rb844t+
20wZv7isl3yftRSBvyyTfr8D2UzptsGg3UJExHpIoHj5fTNl/WIiWXJdD0mQbbC8+uMGtH/97/Fn
PIJs3fx7BiDDtf98C7rKeeSYluELbj+dk/gvmynZV56d23a+tHLvy2KRdoJgf9PhGbl25l2fzPXn
nA/MeXzitKvmYHk+pRU7hC0zaB632O3azNuMUqcQI7UFJWt7bjzUcVDyq01cxO22beaPnObwybVP
iZ7mK5ZdezK7B1XyFeVZ/CgBqQV7VRSabV0is4i6xcZhB2GENsVjn4Mj1Z/ZWGWnZPDDvTtPL1wg
Ol8i9zAf8dfRlBLJ1hDKwRQCL7CZ3Pz4hRwIWgoj3UKamjajpVHdyjm/UvpIrT9N/q3uTw6jRyZG
mLLu9Bk3lF/j0TEhDPFto25re4NyCc8QG4+aETzYRhRd2Pox/kdyIzPp84F8Nfv0Wjos7fyRJ93s
63yRDhLSdddUsHJdklpLkxZsc1Xmp9T7pir8TTqAWbUClWoKPNUegMcCtEXDQG5uyKuliUCxMtNT
IAiP96FqM7D9zstJtR4WPchIL6KWpltPtSeBalRmOpa2bAgL6ll1LVOTPt+VRsM1jZ8Q7zgE7tD2
JPQ/+Y9GSLVEDr3RRI/Ebg3IfvXUds4ZaBDtmAtLPG4M6ln4MKZ3ouZy9wm7cqSylGqkxU6GTwhE
KJhDO4quQ33NFCMel3pecvYUFSA81dpNqslLVLvn0ffNqgGMVSsYqKYwIMHU7kl9Bi5JU03nWNFB
Wu2DqRrKKu1pLQ35ZjPdxbO/doiQ4AjM7ia6UeT+L8UP7ZNqVEc61iy/D+hfg7ankXXtK8JisHyq
yW3pdhFBM6qKBChlz321wgqZbCV04hCQKDAVntzhDqoLDHk1REHSmbGom1csq2gHEdFg2kwxbxaY
OAVmTjwH+wlzZ4zJs04h/GL6TDF/JphAW8ygWnYuUaw2WER9rKIRllGNyVmLhZQBx442/lBjLfWw
mM5YTQ0spyXWU0q2VZY90mps8zsGG4cek2rtlWs9nFc2luVshjIgy02fnSJdWwWmtijax6D/aCAg
hLbcmjjEO+cl0uuj8slbeOMncF2WO+/ApZ+sqGOpSd6AUZ6HJrqHPaH6q4s+J3iN6HP99FmMxVrV
81lifirfPGkSJ4ZkhzjhgzwgJSslm2Ucp4O/DTH5pph9Q0y/CebfPhvwnlf7DGOuHjA0gyQioHqF
qXkcgYnqolhVpF7OjbcvrWQL5wqTcXKS/EyOSUGn8/0wI6O7HempSyzKBW+Dg2V5wrrs4WoGPa+y
qVi67gYMzuq3cgzPHcZnIAtLg/WD0VY7k6vVdNbSaZ4m9NdYIjd80x0DeZxK0U1tDCcyZXF/iU1O
QwLe5Y7MZtIdtY1nvnYm/iJs32YHDYZ1tvr/vK02eBcPCQZl01ESuvjdIFGSXnsb0yeU/B7DfdOt
ln3vk9BBRJWpr2pSK/k0bdncsVpkBN6vYatoyBdJVhyXgYDRN5DBHE97i0WKeqfLMdwMmLo36nIk
wbzqAGj4VrVOU3HrHKqs2vlxcU513owpopF+bw3uPaRM6puRn5vphCeNJbaBZJ+kb6KKeWeNYzqL
F/UqHTBCM04etrwbb6qh71lr1gzrQu612v8SuPFnXPn+iPNa7OvZgqrqHyK8+9ZHj4+f7ezBLfLn
FH9/gs8/nsJ1PWNmLCGB+LBGTBbN5GY0BJFZLkwRqOh5cmIGve5kzpRqXI/0GS46MBvKgAZtQEId
sKEPuBhlYrqdiCBCAydIMpI7ymUycTa2tPhMORCCcvT5EExnNmjRMgWEBFEx44+kFd85sXxVt7K6
5qBrV0N169q05f5CDMRuFZuk2NSKiR89GPAVLDgLCbyFFO5CAX+hgcNQwWOI4DLMELegNMzQGsLD
BLlhguAwQ3KYFdEBsgN15UWD9DBDfAjxKrjTR6lE4fAgOg05fHgTesEW24NygK9xPaxoxdRAdM1C
eCkdjj9wI5DWSKzZWcmwsWAOynHaouE98z88W2vsoB1PtcA/M+WBYwypAIxWZa4db8aPDgAknElO
tlbqIFb/3iH7FDytmTivuRHQaQH64fOolF9FmZ15oG4m84T4aekKRrd0oz989OQAOBA4iNM5mxA5
IJvfNhA6mMVcSKsO4HaY8DtaOB7wslY+XA/BjLwCvAHtw4H6oUH/SKGAIDxYGlBBBHSQCEqIBS2E
xQ8ol6i5b0P2E3waoIq00EXUTRVBG+mgjkTQRzIoJAE0Eh8qicf1ElBKemglKRQOlMnb3uKcTr2D
PeOrDMQHAPFkASkH+QLzQIdzk4udVc81csth0tZYgG4DaCnsZh916CkO0xhwVL1HuAqAsPRDw45S
wVvR4K7MNx4MlgEWi3JWpsF9kbJNgNRSQmyRkFtCu9gOkFwKiC7tHMcLsB4bzroDSVuOv9bS+Tx7
AI7G/kkvvftIn1YDvuUCXswMN2aCH0MUQYNFCUod/+RCmGkhzXgQZ2zIM6QcAUAaoNE4DM996DSj
/pkB1K9BiFkct3a60SdkJgrbQg3URQQ6ofOGK2JW67LnLcn0nQ7RIwHBA6x9H2rVARHPpZmH/eAw
2CKfykg4qD0N40gGjr06WrTKaTTz5BnW8kJCyUrjQ10l7DdF367YlmxSwlJTpjEmvG6QBpPHMNY4
uzUHUQbGRCAn73BgG9Ym3sHVXE4wgdTJHGowORiQdPxIJdrZzLxyURbqCpgSyguEoQ7SUA9xaOjv
LPhDTYKMiaLBgcI7IglIyE4wobFEwI5s32eFREA2vx85jHFRIeYBGbPTGb2Ep+JeuQuM9qsDzdVC
RipZHqk7xzsF/mcFO0m9Cy4sJT6aSwFbaYKxpF4McZNHgLUr73Xq2IA/DDCZgP6cUcJuE1hNhYI2
Iat4aT4iSE4kxrHonvHSwHgSkIDcysUKIh9kLq9mpN3ZRXRy+2/C0QgssZaR4W/xaCGgaZeMpRfh
l7q/c+hSiFQuM7SpQNwSX7Md0Dv2sKjcLr5PYVMlMKqiZutArAogV1kQrCpIVjFEKwOyFeRHAefK
DaJthR63hn+FAosFFevnrD7QdO5Cv744FokmsE008ZUn+YqVvmHxjGfBSODUFeU1OImMWB15U8JF
Ko3kVExPM2QuA0JXDKnLgNjVUpQQM8+mqGc6yTMYspfEHyAgfTXxJrkkYKHEswEHrIYHJodPDTdf
QhHY6ceKWsSAzULawSkCNta11DVMfZeZgqsolEhrWhcLferES56ak1bP5zITJxwHK6L3iPuWJz6N
y6kdD7U9rpjzMlPjgJjhnA3wzjS2/YCOtz7Txkbx0PgAzYSDQEnT2FYxtuNgJgJ4QerCQYeo1kNW
8+oM0i2kNYhrDru+AQJbwCQPFVcNl424slMKp02z+0dCkhbqOk9w3IoMOWx/KaC7Yd5G1lIwt64e
HZO6TGNgCA1uBKAHGw7PfrUAJ3/WFDXOtC+mwsghnnuq4MrFeD8COHMtvDkL7lw+JHdIY/coDpd+
P230kjV0gUO4GPb67D9qMReBCl/jLLUg+kickJPJQjtXw2/QeP141nyqVHh43JASOp7EkxZBy+uh
5tnQ8wwoeq7C6Q1w9SAkrTo4eza8PQfsHqtY0wZACY3PK68Gciqn2EA5I6ENZJ/fdFec2juMAhNH
aMYfNz8yxGD9qQdhDvsvIF6P6wcPsIML2MAHbEc4gcgSLLiBKfzACY5gNbQPAVxB4RwaKIMutEEL
6mAv3mIYhIRw3UcwCcPhMXLMgwNRMVXEQsiFpiIYQjKUrC5jhTYkOv5B/cE4dFe6jwoCYhqBNx3J
bp2uhX9JBhUXkd3qSf5iRdNDnVdnCU1xoGFo83MCY5GrdU2G/NaA16lgpIU3PkzuiN7m+1Rq12nr
Qmusny3IjeQafnRwcSoCvcYGNCOExxLSo3pyqdepfgofSoCACKle1gAh0gEUSWehyf6xhh+pyK4C
niQ4oK36MgWCVV+Wwp2UiLwEHMoJHmUHl7KBT5n56W3ITRT0zitR5CjZ5D0V80tFsrhH1nhBykdD
9ltZA9utu5umlVcXsGscFZA1ZipWCEA1bpABTnQKOtcyPvRJPvjBrRmNx8KIbqJi65bd4wiS0/Tq
m7HKbmfYsv/B3ZksN85kWfpdet1Iw+QOYNEbjiIpUpSoeQMLSRGY5xlPXx8isqolhkqyrLZaVFta
5p+ZUgQmh8P93nO+U0XgIMOLQe8eEtc96SwjMA2wkn6t2QFGOPMHVpw+kAchHmPZ0F/Q1mlvnyzR
kioVvziICZ14SfDSdVGKJ7bOp7RS7tBu6XBDp0FhgrUObftpeowKcryx769LSKQARwczANZkcXL9
9XQKwlLuWj3e5+WPCJqpBtW0hW7K23xHhARoxf46gH7qo72cfuZARcW0SNervSHR5WhBTTUGBlau
X4G+vynK8FhXr7ku912dIlnsTr6UTwkM1pGgnLkOlRXK4mMHpTWH1kpiwoNidnc9FFee7I2VEd5W
7H/zOhuFhaB9iuGX6o32oFj+3lP2cAymxOvFdOJNopzCwt1j37yfLir2i22pgQjyLjv7JhnCY5ng
xKqTbRc0J3qsuabt8sQ5/f77Yf325K3p+h184+vpIRPnS2OgO5JWduzH6tBZr0po7KdDuaNAP6Md
x8B7yHvljjbJQXMefKi5CPMPFhTdCJpuCVWXhvhN0ol9CW23TP8Mm8J2T7WsDiYwUrvsbhSuoK9W
MLAOXgr+ED6pahWbFMA926qn6Vc9fzwqQrlTlZqQhX5bI+zPE/+oYiqNK7AZ0UpCDI4ndHAFQ7iH
JazDFJbpnVMd2TrYdr0fnKvpwrSSafI4LU2N4Up9jfLyjo9EF6+8PN52GDHAnkX1I6gtn7fM7RZU
elCDKNe97yGpQmhT3yDPRrkh1rHH9k7jHCEDN5pybcXOSYeh7PucF0xli3mrh7Ec8UYqobz0YS+P
MJhHWMyGBGUdLt1ogp02dx3EZpcZtDRJdKN/Dc+ZHtBdx8qggPNs08pjbG5q+M/T4JtGlFp4h1LU
9yEk4OmNakz36Oy1NHtyjYjV4DYHrQZjmsLxiWh7MBHdw3T2wxBi1iop6WhX08/90T55ifbQm9lB
YGPPeU6EdamVWNh195BCuaYojnYjPkS+c4fy7AgvABkanH2VPpzRn0yjvJ2IsaUCUNqol06P0Aw+
G8EcyvOgIkYgT8oif80skvn0lo768DCo8HIBaSSJulPM+qb+VcbONZEtj/XSA45Sm2To+DWBOdEL
RPTnrlbX09fB6F80zd2n/BU6pReSJlLS52YV+1UvBriPNmm01aNS1HfTOfmW9UQ6Oqb2bmFbxZ2E
Ijxd4zSyIXSx6B2207sqYNjUkb5NK8hjfndXDXwyQzRomXJKbXlIdefSroj4K3bVP4HRRo/ZpAe7
WSd7szQWNUUpLZjGgPYw3V3f6sD1Jo95NkEPy2csWBSNot//m6LNOGMlTOBV8RCU5V6bHPbR40hh
h49exifc3SMg1JW3KiyWgrV5kLLBtryDHcECyybMyZC/lix/Yk1HMu6QkgZ1ncLpRd5bFwZFRb9c
uhDfpwVqX8MsbE1SKttlip7m9xsANM40KXlGhLAM/qWq32cRw5r14DRoRs9fJ+x50ZnOI+Hcmjbr
an3YCfehpApRNwerVp6JVCLPBOAb/5xIdCmQnShRfhPoWlqFvoX50UyWabrtyFqJEDHZhrUhOHVZ
69kmEB1BfKAYmTqhoSOBxgYeLhzC49pfSCT3OUyiiDwNCEKXdVXuAvNqMIIIdVBKkjffrQmimQQQ
/zROu3FZF5I139cwIHASIZ3mqVATIW838pdDikgiV/DspRdBK1ekne6ckGWvTcWo3TTQeyYQ2/TX
8frBNjEXZhcAjQaKwQsPPGrd+yrKMJJb8kcjpQIhF21fLmw3X5uUnWT+5Ju3PblS3NfpPhfFNezh
XVIGaw1yhQGWijLeXFBunO5WrfJY4nFLxxXEZHnpas6KrxTax4k86nbdJiMBeVLCx1V9WSCTAHVx
O/1J5imv6C84fl5xS32qoDgOJeHLE/Y0ZDs1GMqCOKB1pxOliJUqAqmSGd1FOkDijg7TPemks1Y7
UrFpLEvhLisr3UYVgaJtt4oil1SNHGLBpRozmSrbXii/3LQAFh7/jLHnLSNi64D2ECxUtQ9K22uX
WRI8x5P9wScTEtAUwSAUpRoVDEBSvOghKtTQbHZxY84ClaiDjEp80PfLRs/3gYNGl7FIIT/aJcQ4
TqIcxHCOBWih0NjfwVwKzexWuM5PbfSLpVHhE6DiN4+FuBZ5WFyEoXNqcu9UgZ1ywM27lTAWrHjW
wouapUu2Uaim3aIQEVH2hrh1q+6qippfTeAGC1QEdh/O6evrhJKwzR0ye9E1ZKaOefeW6Q3/RdVf
yMBGURo8D448eVV4kWlAUpw9vPNNrNWIQqU5bw0NYTESlC5M53msADpR7ItoZC+tpG7E3+rPfdN4
i6vwl8cWwevRscfVThz9kCB1a6SQh+INGRSabjdRH6yxeSza6CFQRbUU9ZMti2SPx4bFhTiFEVEn
uZYoGCOtmWcpEFBJ+3YDgwCjkqJh6tRXRHFzYxtCvTE4Im5ljjYRnPQoPQqHlJihlrtMI/WNVCN4
zoq98DXuRo3TfBeKcGGE8bzoiWXrXH4pyqJHMaanoEKXrugFqHmDiobfv5oEwMLLQMaoF+SbuCVx
0F5Hvx8I8Iqs9IJ9YDE3SirwiTKgisbRMMfyuymaSqHb3//qOuhkjg5mkYLCCOZwDhccPVeULEtZ
/+jM5i6yu7XpIgOVbENn2p3sMgSgcH758BLMYZC44gjr1sk7a67oTkuV1kF9i5E74FHPs+GkS9I5
sgIfL+ST2mpSBGU5VIWApZlBjTAx4zdGpZzFg7sq+H7p0gMiFGNi1YY7BcnzDK07vVJsFzA7DVvZ
Nm0DkSJBtthT/qs6gLNttA8EqTy2C9Puv8Hi9/9VF1VXv+zin34ESJKOwc+y/Kn8rJV9UDQ/4+wD
0eH3X/HPlr6Q/6BnDgJx6t1/aKgq/Mika4/JTmhCTs32f++nWv/QTH7kSJx3jPx3QEVTIgMg0tOi
3yolv2P8Sw3938TE/2v0Q1CgOwKqIt5BVdMs2znr6JsKMRwBFpY17fl8qWfdgabVA8dlNCaXVlDT
mDTIKywn50nGyM/9Zp8MQTgnl5o2QKm2xDUUe9BGI3vseCe14XZUpj5jXrfUqvmlZpKcpTYNT5gN
Y6AfRsR5GFri5yRWISx77R7jCQpmY+H1KWHwYC5mQR++NaG+6RzzHlkRumwToSJ7JExFwcwssyvH
H+8dDa93Zg4nbViEniDuN/RzegbeSw2fzPFVZynGt1jlnZcm5tjWsF44+s8kcihkj/HBJWuCoFac
W0JXyIAOiJx1Gvh32jW3huyZ9DlCxevqb6Vv4Tyxsn3oIkrkFSbPxSipztqvPc2+OB2zhdIxF/Zq
RMLUMI6E10X7sqcdzHIQNZBVHwM9Jx7yLbPFSm3GvRmVBlyB4jHOk2eH6k9czlPN3dYNuL+O+ubQ
WiuN6KllUkcvvozfXMu7Fq73k+w4QABE8FHYmuPVIs2xJxKUeB5j04qfNjaWuCVgMwu9O0e56nPj
OI52tGzt7LkbJFutnoQt5VdVB2+09W4LA8o8gqStXceLUZ2EyxLLW0cSxgCbuImJS45NU6EJUjCH
wbNXTOIG+s4mzNdqFrlGzg9tI7cnzZi1NBtBWpDg1zkzPKNtnGyY2l7o9xP0smVt6xPTJ3tCmfyX
jtrfaIMeLhAxqlEeLwItEbMu+FW58oAKbjn5cAhqd8kMj4+KA4ixqxwEqgwLC20zMfeiaa7bKlyM
hbqMaOmTZsXVux0t/6TqDi2Zm3ySkp9Y9xgw1LQ2WSsWNaD+lZISD8YGfFF6+4Is92VHe53ziHx6
Y4iPO9xlWkxHGdzRS+36/pK0Z3zvSpyzvbnO6Rovex+fbFmBy2Wyn1UlECxGJR7Qn4K4tlK1ifCj
O7plJN4ZdfpWT4yF0FZgI8h2Y4ZGTYMQrwdJArpst7E77GtS2haos1nK+YQJDWNSzlIIIHESYg+U
62Gs+P2UU22C8igMfqTz+cEnpi2SomGNzLbHHbjHaWFUy0svUoJ5OcQ3kIivK2kmM3WX0haKvehF
1+Ol15trPywPGaLV1sE4FWK39xsLPKlz7fjesVRzkpCx58adgvFmVLZ5z6zg5emx/mmEzkZjHJha
+kwEOHBOQYCFDkc5JeOemmQclkdLJfGxiLp7cHgrvtvP76QsnxBjJunHh7mMRY+qmjraFB2N1Llp
WaZqZnqN5a3tmEFhZWI9hPJCBPAiFDP+431He+b9zD45mDYBXP46mkFj1dQ5KkqFj1qottE0BY6k
tyZetp6pzlGYzq3BbTULeWiC17Fr95UaXYVWdh1E1ePX16pNE/Nfh3csVQo2/6C+zybuNNEMDKO6
t86iiOAay557IBnIuFxDd2dK+P0sErSfCFDsFDvUaK2+PoWJv3N+BshwBTZ1m52afkYUNA38t4VA
3hW17d7Uk0sUupuCvfdgxvA8o29uuD39fWfHozjE10/TVQss0EQ4fP1xE6Re9X/+l/a/U0Otypb5
b40dEFmllazL6KqmRDODAYSrl1ak8McNJiJnzj783qq069RoFoXubxv7mR7XWtTpLrtvioAEecGm
cleE7b2d2atGjy6MvDgoCsSQKGYqiuuFNeRLbWSqSxvjOh1sKvGdtSnM8KXSgq2XP2ej94JAuEdy
g5lOOPYSc9xzHyv2LDe0y6HIynkw4EPMk7vGwS9tY9v0/e5HYTi3icfWsSoDnOI8wmXQ2Hhq6Xkm
unssy5lVlI9hhaqErna1zhvtOsGWUkKBNzVCBh22egDSw1k2jPd6Yd96tn4fDfYtM41Ti9uhCDIs
DvYBKtTEkbU2lTuuFD5hcUNuLVM70Kj4D7LpX1LU/deRXv8TZZ/TIPzP1XYzNqjjz/dqu+n3/7kw
tCdppsoE4kiajerv9d8f1DbA6n/oOr1tPOvYMt6jtjWbP8QfA7UtaROip/sPpZ0m/kGBTmMjrCHQ
1FSmv39ngh//vEZ/6GufT28fZXaCuWpSklLYRR9H3seEoXj/sjU68ZAsTSFFKv5UIVjKvNl6xfjN
HDKB6d69038OQyUTOR+kL4gYHw8zjAVKxHEg3FtRdg11Khu/Hpmx2wK3F7Yv6LpDYm7ePYR/Xut7
zrX+6VEFYC4OSWKUc3bUiEvTXH3SIAnybeM2XPpV8+hU/U4Mw1xxgq2UpBt6lLcBM3u5sXZsQWKb
f+QJqLOkGOB+Nnc6vko90X8E4IkQkj2T/XrlDupNm7+i3ntwau82M4qNgmTNsioKysr91xeCePKT
22ebfAFYyBuoJT/ePq3DmNaj8F93dvhzWoYJhwuq9X5V++sWTT7MNNpL0uY/wPmR82DAYmXW8An7
MdmN5lW9Ght561nlTUFbSUfTZ62y0NyN+CdMpZu1wa7Jh2XZi2s9vDEoYXMb9JKE9Br6dCmzNbm7
oAEcsfjm4qancD42YJ0AQWF/MombP16cT/Y3BYoCHmNMiSPrrtxspzUlwOTwNo+Na1LdSf+2Dgb3
OMOhkYTdviU1CPfQrDVzAF9yVcKMDhRkVHGzsiOJuSO5pJVAvmO+6eytJiW2XoqcsSieAhZANnhr
7H+HoO+ufCd8Isz48PVl/V6F/HVZbAV5iXEOq+dgOEVYhkUaZrXG9DI5DwGQVCkUY8j0kNOagyLY
hwE6nhn0M6zY2OuJcayNLbBmtiMgHdHtIzPQ2+XXJ/bZWGL9xNaOXapFYeLj7VYbO5fQw6p1zKcl
le7G9pWnrw/xkSrD28Y6SdWnt45WvQZa5uwQQ4htzggriszLhIIPnK8LPb+tCsh38bCCV/mnevGf
LtLOgPb/PKKhmwakJlII7LMXRNbYtcPUpzLHJibRb8dRfbJEdCqT8Kbzx5U2qE8elgx2N74s52N4
bcTOzhiNjZLFdzIITm5ZX/yOL/aSG7tFOktFX8RkuIKLct3wxknExskuI8zTogA0bXsrx3N2mjLc
RzVOIpNNaSuaRzcoXr++m5o9LTHfD6XpfqKHJqqBp2byr4/3U4Bqj+MIyRkyGJxxCaL7VB+fB8N8
SLXB2nSNexm4JdlA7OqWHbrA2O7slS9tZQHu5LJLgCfscB0aR1LzEBMD0tHZ4Mz9sdgMKjbaNgJ2
gELoEjAgddSwjBfD4IUXqfRnvpqSF6Q1APhK2vSpVr7VHiwMjfcxtT3cw2lzg37hSbYVGHR4AMuy
TGn6afSoSsazc+vDRV1oRkeT3/cOvVXvMlnGsxA0yqgBUx/sn7FLClEPg64UBRIAG/aFg6oguMnS
0cJUmLts8H6EoyGQLlvjnAwgmCYN6xtbEvNOURrmmSmTy07iNQt+sfphJx/PGzdEeZPI50iRGKLo
6C5oIa3HsP0REQkMQfyms0DrxlbbTyqKaOb1CjLOMnmGPxglESI+uqIZFTql6Y92VxFmHVivghgd
1UVFqGcuPjDbZE+61Bg5M83D3hzyE78CbGFbwVvYhI91cKm2HV48MoxM9LqzQrvvQ+UZw9O+knBP
HNOcldOcFvf5HdI/XXZvSIRk7p5kaazwRFFjju8a0YhlCBIuOlKBzJdIesdZaJUoBKcitxoJaD7z
qg6Ttaac2KOgxFV7BkPUkQsWoqVpPWOuB80uaerJIAyfeCCSwKj8axcrqqRU62YJjI6ePV99paNW
QctL4bnvCuD8ao3+MN/VLuKmzso2fV4UU4nUXrX5Xao8OCHcYZ0BJsuGpjJyl5BuxNAioE/U6MXz
+mpRuAoDDcOYIP/cIiA8+9G3zmuUOHs4uhvHpTBDvm2v0/WSowfsbWkED4bsb3D2lpA88PlOw2so
W0oXyEA0Rdt//dI5Z9u+33OYMFmwmBjL2fydzWFZ0thxm1TlOi5cf5l16c+ok1sjENhcY16R2Dx6
+U3eQ7QrMPJbQ4DOxoe+7IYAn6x8WfjeRZbq1aJBB1QO2aNmERY2+iO0LGeWhikARiZ42C6AmMWC
uPjT2DdHV6H92JjoGSoTWEATEmQIeCiDxSeN+KkPG+iIUPJHtc0WHuRLogyRVdT6Xdfg+6xM/4fu
T1j6is+K2oKJ7ONw1hnZhRWETyl1EKkUr7pCzFGadXvLi342ITr3Bo4xYQZPZcc9xYx90og+x1Xz
yxlhUHf9BdbE0rxppLzIU6hHLkTmC871QnGcQyTbfdm5TyKhDA4rmwITuskSD2heepTo4/h1DMKb
KODFC7ybRuj9fMjRscwsBYiGGeMO5zM9ViOUIEJhZknZ3H39QLWzbeyfB4q1ioor86lunG1jB0/t
xUhC0bow84ekG/DdKfPC3mlVSmmTngdFzPFCaextxb3WnX0XZaQyY8e3OrH1QuqAhS0uiiZmJ/Af
e4VPlqm/j3w+vYvJaqXq/Bs32MfpvcOuUWZE+qwbu74tKbRlJYLojWgiY4FFq4R1467EJDkEwtOP
mj63kPKXPkOT/n9SQns1RvDZZrzvkbq0RnKFo/HRNSrYTlm00FI7n4+TP1ltHxuTxD8KoaCh7Gir
hhQm4wob9NfXpJ3vK6ZPFv4dYMUqDVg+yR+vSTWyUkOnWq71EfWtn6sXWQgLoekiqD2wURVUvTXa
cRBq5I9ZxBDILHpWnMeCquu8YT88+O3V1yf1yQgAma8aOO5Ylfx1Tu5YiRpSb74eU+soJnJUHpsn
j80PXvlj4OZvXx9PO6tkTENO6lT9LSoZNg6d6Sa9q2RoDv6M2hnLtadmr5lJPbsyrC1F6utGl9vY
iO7cXKM4rMHbSddfH/yTi+XYcFYtjZINA+vjsZWsCtFudQwqZbioZXun8AwcGV6apIrNdLNP/wuP
XOrEQ7FQEZrOsu/jEUXHfhdzCY/cyn9Wfj9TK/9Yht0yGmvgBKJBHW8dWDDEgNXGwxivK0IX+KD/
rDX+QBJ9s2769A4YeBlNhzwP/fy1koXdWqXDEGyrrZoeFIzBLKTmZuUcQn/4ZoN7Xqf786xN01bZ
5JsM/LOrdxqwJK6blutcqE8RrYWwyy4NZpLRVt5GkdxYWvzQdcmDTSW87oOLHBjQ/OtnbkwP9Wwm
kVTOWNVTLrSkOB9wGhb0vlRIbQNGw0IGRn7btG+Rf2FmuTY3ZN3Mo1jfFNI8hVZ8geHi3grTH6nS
RgtbR7vchiG6Xzq11qBucroui6LVTpEdP5gaHQDw+Vuz7cjzyegVoU8fy3Y2xvXRCKCY9V68qgNa
GkVMo9lQ+KzYPPavL/KzqUXqDr4vifbs7129bJTcTj1kJV5uniyfDxmAsFOBaLhqL7smiiEgBNTk
c/8VH96RtcGtHBjyLl4FfzwQ05J+c0rTWuCv245h19R/F0nlWY3Wolktyg4lK/rSm9rp1gKlGJmR
mFmyp47WWq9wkjg9vjnuNKbOj2tYhCXxsKcC0zQc3s0vg1Q8VROiWMPH2epF9kCZ85tDfLKVk9iU
Wf9QpqLafrYM8mTYxO7YYRKIlIOdad7ChA6IMd8i3hBIQRPwOseJsfn6IZufTZ3vjmudfT88ByEl
H7Zi7aXRD89EzezZ2YPduvVckDg46YMrFSBmIDXyR5vXUopDFWgkWAnE3PRoyQ3qCPLxg6vWoIeU
mYRHZEVMCLwd4UcxsCejwyupSc1Ct1hUCbxmvqAbJfGeKyt8DTyIA6aJr0e6V41I7vWapV8+t7Ph
OoImCSi42hcJ3zUXXrnpx09f34FPPqAg/CcPuNSm6twZV36otFRNYTivI4V3NO7hQBYHEfrXXx/m
s6H7/jBnQxclKzrSpi3WlGZukhQ3Qxac+vG+aeMlAtWlHDCMdg1Iza+P+9m4en/cs6ELu8sJWO7y
yrTtMaXw1GMyQhsBrn8Dx2vl2+U3N/TTeeP395+mAm7o31/rd29LZ6m6b8ZVsc4yIoFFtc1qH8YW
O1x7re1Sr2G3CwmzbPeezB77zlhHUX7R2rSVLOHdfH39+if7C+zVGK/J8RDGb5f1+3eX0ICgU3MG
eIIBr2kBrzFHWQq8fOp8s8bGVJW4OwUSGY1Yeo2lhTxYtVlNDwYEyWlmqyO2v/WY/szDchXpydTl
oNJX3X19qp/NMu/P9OzLltVBr/sedorBbueUi5eD912T7a9K7bRSsk2HG8HnU2iTG/393Uhlo/dj
buXr1hQXKbIzwpmoGETFIa7Ta6nIm7p0LywE5EZH1oBgWzNgGgY4RpzPvgBflhf9IvNlQh+atKbe
XBhmcRLleBoqXuTSNw9jYT4kRUvcL7t3XqRCDXelefz6Zv1V9vt9JRbTrqoZOruNs1pN2A9UMfqE
55prz0w4D4IEmVzH1uBpl8lYXEBIfk0rF70CKCcxIPxCxOThj8COreIJo3NU6d/01P5UiM8+FdQg
cfxLyanJ81gwHHOmjPIUXWHOzeoSeeV71Kv7rkLSVFlXJSgu25oygR3k0YAh0WnT+8aQPbPt7leI
R2dZjs5KtB2LR5Iu06JtF75vjPOkIEkdfYfVVi6RVJQDtIxKcW/l916F7UkNwRG2ZYsAOntWmuqU
hmW26Er+X89UNwGmU7WlbtLXdI0dA1d5ZP6wSKSyNfM11Em21t2LTqesUaOt1Z6FwM2bZvxybiXt
LGWCCgkPwze4jJtsY0UJMDgQteRbrDCZk2igdmggyBFoSW9PwvwgQ0peUblK4nEfewOIGQVVGrTW
ls/AolKyaCVcAEVaukuDREcd6WRrp24h5CRPLjyzvElv/RC+WiQ6AiMld7LIwu4iKdTj2AOMllTn
2njTt92F3han3HR4vUsWR6a/iCfEbh6vhKhngatfGhC1S4tbmhVT0jjqgDivfnlC4G3MCI8q3qAR
RGmIWj86hKl8sbR8pfotz6ohCQQHSOezg2CSngXNIyzRlrwfLjCQ/HXNYAAUxOfMzWo2zENzr+OC
45CSDzHyDR4v4FSjq83KwtnIgJ8ZTUsB/aaLs1/uaFzxUZhofS+WUAgrL+Bexrm4syEipdW9NjqA
wq3iCcQwj1Mm960bHRTV2iGcJdXX9J1lB1R1NKydUQEeNQtyw+kuVK7y4rXype9ilQgQ5PkegyKz
mydYur+iMv3lVWRsJhN/ODoYyDipbc5D/TEuLAIpKZAvk6h9KkTrzAOZLSo4Tpb/ppkh2QB+eNAU
KK7fvNqfTITQoXh96MrBU1TPvpW94xZuVRj5OsAelmf6cggVlntwpfvxBqnTUU1gmDT31IVPtgiP
PwBB0anhFfrmRKYDnb3M0F80G0Cspk4Rvh9nSzdMDSdRh3ydaaiCEsvasQ3cZeV1XoqdC4RVa58y
Au2HJkO7AaGlf/zmDD5ZnvH2EUAlWfNO++mPZ2DZVq+QFpljfRHXvh0+Z/ij8tq81dpi6ZMGGgX2
jRHkb3gLvtlpTZSbv65et3XQ+EQgkRF8dmyz9OMhomS6zsYCt0fE9pkiUwndTj3ClnzyjPxXBtaq
1KtfQaBPFvtdLCmCVT8GIB+of+fmk17V0RqfImxJXyAbNbtyhqrkZmjlr1BFdd6L8iYTgGspZcC+
0e5i6J/aoDsLETe/bCU/qWNs7Fxp3Lg4WLdmJUuyXeWk7LwsC0qrmiI2DKR1QDiQq7tLkCbDugjN
vaEMyUpMJOCpKvrNk/ns7hg6Hx8+orS1fu9T361yBjuJBofcknWVk1ebh2+lqiAgFhSJq+xZojZI
RHEikeqWmOTH0ZNbxUNF4ydLJ98FpNrMg9h/iblp3+wkPjsx4pzZh1MfoJ8x/fzdiZldAS2/wYiU
6CjWY3ZFeXPAboK89arzjOGbG/HJ+hnF5fQBxk9CBfdsA2FUed50WZ+tFbKWgQ4ty0KuMDB/1+ab
Fqrn7yKfVKmbtknF63zvBxKxaMKyzdbqRJxrAlTP0V0UhqcoUrZJ5d2NY7tvoJDgOzD34G2tUt+Z
0bdf+M/eSDmtn1QhEKH+tYKKwtgxejVb5yWEJTewV2VfHgNzK/CXDLjrhmxYtiVZAGnYflMs/6zQ
hUCK3u20JZfSOnu2EWAQGgNaBuCQAELf63e6zA6FSJatpl1lJvhjJ/6VKsnJdLtvDv7JDsZGu2DQ
zURh8Vf1tBnoHPW2k6+JkjkqIWhRs0mmjsQutzK8QNbJKCTcB/UbFdqnF41iQtoglCxW8WcjTHT0
XxRTy9cWUkjNVO+D2F2G0FVlYKzNKfgxL7SlGJD/YAt++Po9/93yPxt3dAMF+DBy2mkxn5V6IpYq
FWGaiF87cU8RjFTCfLii/HlsS/oFZiVekHXcyerkeI+eDpw3b1diNGDL0cnrlTagn3U9YO6Z19Zr
JdUILVQF/taIca0V8bIvxqMjO7IKLnLf0VdQGqmTawA2cp2ExbZ6skwWZKZfYMe2Xnwq7jMKTESC
k5E7QtUOcu0hQXXrdG95Od73rnOR197KiNofWlWerEi8OFH9lKsCX4A9/IKjozA5XRlRIwDpVWKW
J2G2WIwOK4lsYALXJ6WrAk6hbe48WICwI/MeW/GUdtki2ac7LOjucUJp7yyMpnmAXfEmVGMZoI9c
tEFx+vopGJ8Mvqnah26G6otumdOX+t2kJmJT5qR4MKlZnkZprb4HQKys/AoBWEvstgn8ZAHdeDVG
7jrrSp2QL7EJ86Sda0r1VFOww1pg79QczppdKhtR53RWVfFSjul6VOpsr9PJ9Wq+J2rTsDfonCs4
TBfSiq7YL5H6NC1lcx2jKy2ewHzxhgzHNaaSBIFePNjzNmVIaLUFuaC0vpnTP9vtODa6Jtug4mmg
7fl4/bUnAj8q82xtBMlLE+jbyCSxpCjv6DxFC8Q1h74IDqo5POdTvEcv5U2uupc+yWFMxXpJSG6V
JMo3p/VJR0VDS4JgxpHE2LMb+3hacUx8XTkK5qPEYsVbGQeY0xYEJ9yGFYVQ0rRfig54gCaQFeqM
xrQDqWzTIFomg/trjIy9SLL7tqOjTcI1v06iw4S5XKHzTxZZw61UI3utV93TqJrxtm3rJyLojFl/
Xwz45M24cRZfD7ZPChjTas8AdoZ2BAbc2YSDhscrrAamR1TCzRXwo4MM5WEyWjCBg3AVdeGDjDFf
tdxzLWYX7beMJsQmDyT03QcmqWoUFb652Z/Mg5pmsgollUii4zn/8mSNLGqHuJd1Q50t1t21Fkxa
bcHE4pNTE6obL0MoMMxZrH9XRvq77G6oKkQ6chmpBPP1nepM715AtFy+IM4jW9sAOmEUAdiFKbvt
SJzRfPYdtSTEWlwmwrirp8KA3X3TVPqrkHV2AmeVi4Kio084RoZIlfxsTZmME+A2mfxJLJS+2GD/
/leXNh8Ped7JtPHu+lYRsQB2WgLizXWU8sHNqm8W2lM41celzXQczdQtvjJMb/Jsm+GpiWyMkHtb
u8XGJqAEBxe3VW22YnIqmBKjYv9gd+I2rIf7JAh/4Am9MG1rERZrRwELF2d3Ig7mKUAHM3n65nX4
9M7rpGehsSIk9Xeu6LtHr4+g5GwtZOVFHKYNX7uCPo1EBZwevmBXWarQhVrHOY6TKD/EEYmu1pia
2x4Zl9nKrC6TtFo51cs3J/bX0nO6b5MRyLI0tii/xUrvTiyP2xq1hZeti1zZTprivLZWaJlJti82
U4IEuMIhFRN06LaoC6Lrwqesuu5ldFdSEf3mbP7atZ6dzdl2KVSAbZIFQOY4EE8B4KDEUEkBfem7
22yQC0Mad1QKjsgWMXmXKz/ILoogXxe7r0/k09EENBJJGK0pet0f31QvtfqxixxSYOwXf9BnTWVc
1Noy8w6xluOyoKuN4OHrY07X9mGRNF37u2MaH49Za2lida2VrgtMe62tz2TbkGZLggseyv+3Q529
LK7qFtSu7HRdAVbMOvYCEMW19kb/tgE2aX8/uSqhAf0H3kkV+eNVGWaTFxIRzHrs+Xr1NoSzst8S
/rX0ix8G8edmNu5dvkEEkYT+pZIUr0ExkBXtzxqQ5EmcPKmt99ZbYmWMTyyugWp5t0o77Kq6+G5D
qk9r/7+ewaTQYxrRHcs++xYnJQs9RIcpsUSCkPJ83WMDUqJqlVfqbppEukLMWxJNfGVttdYm910C
LNg+Jzqkq8nILBaxTwxm2j54zRzDNQAnlGQjb33c+f9G2pktt41t2fZXKs47TgAbfUSdFwJgT/WW
Lb8gbFlC3/f4+jugzErbtK5ZmfXiTFmyQIIbu1lrzjFjECTxWvJ9T+0otHXdhVX33Vnmh5d/NmzN
Iek7kTGEDJ3eIeXmxjES5dD3+TaXEy9o5wvPyTtj1sZAyM1S+OOX80ygTWZODHiO7B9kQQFXKxic
CUe2lj38fsj++smg0lQsXV02cJz4zzZvTczZgjpNvvElc72oaxtUwi2bHt+tzXz7+4v9+vhzMfqI
GEjUN6nLz4O2F2WooHr442JWNT32abkJwblIcAMyslebQ4708PcX/XUm5qIIAAzsK4Ki1Nncl8x2
ytTGTrpIZk82P6K7u8ImdmkHtIyBn4f4InellmPIdN7FL71/pQtnM+MjMzE3tl5WQMhrJjf6LB8j
UDj2btRoJk0+Mt9m/w/eIfHhlHywRP1S7iGVKYZuNeXo9xehD6dg1l0C6Lx/cBmDi7DNQr2/hJX/
uM0atEIKAqvLIWj2aJIJzQCFJqGT/P1l3tnOcbahqEhgpiKjhTqbRZNE+Lbfp/lGFS10QLGSJA6r
811RQ4zayH3ogvRYma/yx6L6+2+RGHLE9dxIbE7nEuJYEMobxlO2KSZEwoV05JNGophfaMW82aXO
Bgt7X50nnHYXO5ezp04mnLyJEivbVEEmOyOawLQvY1cai2tJjmGfdtVJm2c4YDXdjUSnUKZFhF8V
JdBhKJ33BOlYdBLm50jltJ1Y16rdfkwb7kuj/f3JSFFolkJ6pmqH8O5s8g5IMItaG/YTFt077VbT
S1cZ9BvhRxfqaMsHe35XMEhT1TU16srnOgNlTlKiLNUMcWnCSVjnDUeSfv/74fXOHKQrFi5sToZU
is4PC60V9/hC54ywIkICi49TpXt99jmT7WM/VZ7Q4OwDR/v9RX9dQJSfLrq8qB92gzLBi4jcZD5v
YLQJVQwVSIklyKmTA8euIpc8yqffX/KdiZ3dAc8q4xkl/nntMw8LWfRGzyXL2sH4s/H1eROSvLNw
bmOoP7+/3LlFkoLjmzWR3iKVVrq4Z6NksptwqOUsI+Ing6Fjrkd62TLCXX2uPLafgDuvomnadtDy
pKC+cPn33i3GyL+ufrZCd0YJ0aXI0TsvCVMEoCg9MTycwgJ7gqxkXJgnfh1E7Ck5EeF7pOL5i8wt
npDJpLHPmkJI0uIXKi3tqvabfamqMGN1N6N/T1btpalxuYk/PyFc980FiqOJJ+RsCm7QUqO5ZiMS
TdRTDSPzYGAqQXec8YATSOvisXdL/RMNaLAU4e7CZ0xF+9cXwGdrMZyo9TAtnC2mPDom0e7UusYm
K2AFI+DPi+txoZO3Oqm5DbJAzAnKRs20JT8PUocptg1HjLLSt4FWPUjqvd8DXxym/qNS6pZbNzRv
S0U9YNLSFgPW7EoK+EOlgv4prtvKuhaz72K0R3s2E5dTpcg1sgkVUof/3Qw/SGkAMkc/aXZVkDyj
rwvbhpaBzLed7vPE9MBh5+tCFXtFB2491x/CcOTEaLmpSmZ3Rw5dqx0i1b8tsge6R2wnS2VP8E3k
BV16svwEW2iigT/DtJbU7J7r6EHLUNqHZXiVafKXTIjHMSzCDfs5aqqBujNG+WsZH0b6tJsJ1k+j
AhuVy+aq6ARcLkwn3WTdT0jcvVLOj0CqR2cwQYIG4ymN8+mUNOFpHlpA3BBryDAP99zxb4RHYjkJ
7zO1IBgIbNGWiCT5lM7ji7FRRPxZlfTwtq/IVGcKnaoX02jtNUOhcKYF6Cylz5YeLZUZclM1jCJ1
PjQIcHHA9RoBI9kXM4GoKlEeNsciXte1elOGmuWqKfm+oyLcKlQrp6usvV63O71RpGuifj9G/jg7
uaCd1SAPM0Zc+mXtjgUY6yn5WA3aV/ZN96oSpNtKjZ/GcXCQGyoOWEdC96bmlaCYtmE7oQAa4pHt
UxY6n28SvGXYJJ96bQxbZuzsl7bTXwktMiXL65Kl8DzCnjA6KAbzCHq4wARfFRF+f3/cdjOgVs34
2iqPfsXrbpMl2Y4KVGfZV5GP0ima+8kpB3z8KdJcxsDXfHBQ9L4StjqeGlX+amfGh5iqQj5p+04q
XsqEFOs+/pL61Vdpq0z9Td1CZiiMz2YUPYXDQ0iTe6XnXC6IbCQRJuxiAliX5PrOTBgrXFYDwQVL
g+wmQ3+ICr6QARNIeXsfSf6VHmXQecv+SVkgpFj+J3fq8AlMib6XJRmzBCIftaSpW/IZ2T5iXlWt
YWFrCYohsuanBOVMNvuIIHCTY2Wmr05UwRKTdp/4xxaGKggoZXBbW9mNg0y+YNFqe5naMrLzlV60
N0mdPFP3ideZwnipMgSNcq/QGIyefF05yhDF06puXDtJcRQACIWMQDQbM2+Ill62wudyccb0qe5I
lXZtZCirSIrOB9KNK01d6WgpVhRL7zs/TJy+9lQbgSSSMFR1Uv7RkGLynpLhkajEm0mZPHlKHvJI
Njxzhiw0MvwHuyHei7zwXRX5x6K12BWNd7mq3E+a8WRfgRYFEsiAWui+IE+I1Tb166HMn3OTuqhk
+l9tWGetlTznebE3KvgRE0VD+KwNSQnqptWfuzTzVHq3SkWS6NgNpzc9reojLYFwSa5ds/iSkuew
zjtqm+jYlXb4hKgdmXtFyptR3/YBeLZFiQtbSw+sPd2kD1Fzp7UJ1iis/GEOQjNIGQJjltxLdr8x
WjS7lBGvOKmjhklJHaqT8LpQrD1btG3Zy/lJjfKDEtS5KyZ5JD26u+nqq9rIoCKJPKbOL7vM4tsy
mxiWCCWtTLXWczpwq4He8i6nUyVRqrZlny4NMirZMteNokFmrm9ErLVO/6BujQ5SW9Y1h8BqPBO4
ZpZ+ScchcEcrg3k8b+Y6kHEeZcraTLPbQF+NOBlcSsXKqhC70ErIfOQhVuwenKkA5lxIV4POECIf
sldOPH05SQgsALiD+z8mDxEkXwomUD+YXHkuP/LfjxLTJ0wodMbBqH6l8b0FtgdQtn7qYZcoX1GU
XBugsw2ttHeC2Ga1HRNgVoDK5YfCatJ1SdnNtI3n2gZeSbmWMzxYJx/eCTimtRnh/koMm6IUjHe0
kK5oSCcrkTmvSBu+KaPGXidTtB1LMXutCc0rapfZyl51YfKUmGTxlnpNYFhDAEMH2Wyy2E8mHF7e
Zplx1MChFfnIsKe0oSMdAVbfmhZ4zAmKoAJ3UpBPQosncDDnSQR8OEHBz1VlcZjNbtqWw3gFKsUR
6kQgtZqQCx8QtNPUHgKtYTNkgGF0W+tcqdMEXp+shvBTgd5pqAIV0GcpNdryXoq0YYWBl5y0DFhN
M7XJibBagMapSTgmIdLXnV358OB5wH20PwRbhWLxiFZrgzamk8bR6FXqIGgZxieFVWVvgXKJq+l1
Vuph04DnZHXWwRmLTqxa1fxWSynLj8mTRQeJtmT/GPva50JKPxYJFgRVn3LSCBFNiMZrGX4B9y8M
8ucs6D6UBj+RMheJjIdPLV9M27XGxdgnj9fFYEBbHCH6KcDNgvpD6RNPbeZR6lpEXawbbXnc3G4k
JSRubhplOsVFfBQJ8nYlv7X1iUO6zXRVC3O1oNZBNFmeIYWehWF6JQzTDXA44f2BLNY1GAmbL4VN
AldOS5mG7p2UaI8l7a5trIZe0pcvss2K1CtMyErnlUrXOa0Qu5TFqffFbdQxyAPWSkht0aspIR4L
1ZIZpvBZ6GC+FG3yxSKHBUK1qqwVNT4ZvaasbCtJt5h9VkMpxdvBVj6PSwZT1DaM6We8JyEeOiBH
TZMiG7WbaYMy7GtvjpzT07p3y9lXd0M0w5nUpqMxWSyOMj0riwQ2wbLX1/VtHLZrNcaGn2a8GCsx
jxxZdomZfJgmklKU2noJs2inAkWmAbnCy72ssB60dPAvj4Ul3RhgEi2qOuACuXAiDJ4oGoG1Kj9l
uU/UAoYA1zSSa6NisuvS8lZuAPlPKvRhGD8f67Z+bMkyjYL82PvZoxQxizRFdlCG5iFo2FwlY+VN
k++mg77Nsoinae6jde0Du7HN+MHsilf4QuS46OC4e3QAm0wuQWPM5ETMTKzI846+lB7JEJCJKDgo
eTjta0vbcVqSHD23Xwyy6y0+CCx6gKBa5Gb11D+EQWYjUt7gzmahJv9hLaeAQNgKL1JwzdHyEquD
KpFOEBavdjbep0s0TDYRvDqynmtltmWHDlS9UAwn6cZ1M5fEPWDu9mqzBK26LCMA3kHj1y8Z+3pn
UFvLhfBUtgBws0VU6SfJVot47swq3eNCnEM+6y7aSROLmAklCA1n5xhz+lSXz2mTLMkKhboSYjwo
KfHFS4uw6NMbzYJzwJz7SQxwT8oyoYwaNAfdqhrPDtlah6Jnl2GQSpGpJKWk3+yqL6kah6860YBr
0OgtaxsAyOlGjxueTjMVBHVLB8qLhKgaY7f39fh1bLTB8eVXvTTCqzTPTrBdnQwppox5fzd3VMVo
fCzkIQCArUHGgWUTVvjWy9dclEvwDHpyCicA0cLtjLR1ZgTQqzlPFXe0P5g8cwgC+30Rj+VVlKFj
nJuaS6blTVf47dZiw9vOic3klR8iVJ0rQOsnI/Rp9pqvqu3fl2TJkJz0DcY9UdYBLaMgHCfUpHu7
TvZD1u+FTkxjEEikfp9izJSIlHHTvATkTGxl7absXyXz1o8PRJXPswuWT2Ui71ZjcVOVD7n/kQiP
Sf2m8lguWaRq8Qg0OCOgwvg6JyRjky8el89iBAEjdGzKCVqGgOzBYRXEKCmGz350xCNsqBCeZmgI
s+kpQXaiCLebSD6JzHBH9NEmlXdx05ywPLsqooO8sQ6s8lcjQEQsP/vCJo9RCEJL8utRfEjm8joV
7d7wpV0YJZvU6HYgH2BMM9W1aMDQZo23YzIgOQjXJBrS6hMnRQ0hyirbJi6OkiJtVAYbEic64GKn
SDddDwu1izYmpy7q5W5EKHgKgj9XVnMs70vFPjSQxYuFKpa8spySrSCtNbCvEisqWGB2hSMRscm6
zGGr6bNXF7iW/eCQqQC9NZJ9NeM+6kEW5AsSMXDyqN36YEt9VVt3/TLtrYWibxOws37QPMAENrvq
Vep97I7qdaAH920/n5QCPmnqO6rZH6w53WtVeJ+YMZDpbDn2eJNPoR3ZBDRm0i6mO1p8x1Ywe0lk
c86S+KCq/aGrxTe7bZ9yu79na3PC+172zUkN/V0WpkhDE8eOujvNqA6oc9ahJq4ivSBQetfykEEK
ve31ZkuRahsY1h0hTadY6J+Ist2ZVrkPNP9prrNPKQ+rkgUfJEv9KGPkFx+y5pSoNDLx0xXTuPdD
aZuyZvpCfsRZuJfl4QFxncnEo3l2vEtn89X25V2tq5sqmW/9Qtq2TcesSVb6VDAbWQ5x7Y5Kt486
63MpW0uEBuhU62qyZ3eKgtPUhWD8wlu6MSxlQNnM67HguD3IjiFJa6CfFJOsTRKqjk/prM8wv6kE
TDEXjgZWgdQ8VLB7e6IALdNEIJcTeE0NE2iwbBMVqjNnVqkjay+62BcEtCMt2yHSQdEQb1PCApR6
CRRtPK3V1rYGsrtzNKt8SwOPOMV0FpO1pXqDQjFNVIekZO210/w+tLSbHl4qRLkK0V0XSrthKJHr
musUPC5lM5cK1YNm04YdNz7xmlkng7dDQ4qF2if00zK+BlW+kUfiG3jpWSe8Rkp2oNa9Fk1oUmhI
7LDdmhLB39T9ddPVJV4kZFKtB1olOkI4+01aBPvaNNe+1exaFoSa9poWgh4MXRKR1kptXilKvDcg
tAg138WFONTJDivw3g6VdSPVW/rYGxLY76ibPsycrGvyl4ZG2loTV2Q31gbEakg4SLTYG4AAqHm6
zaPp2ijZSrLYop7SQTrLXiOwUDGL+ayRVWlQEmh3BFlvDULnSiXf6o26noAFlBOVDyV0u37f2duu
A0GLidGnnGZJX+T5BfIu2d2wLigz1SS5IIcnkbtYwdXFdiFcFNLuMLGS1mJrxNVaTmJPPlrhcoyV
3IVYTG98k6HXWyhe+7rmYKOVe1qd2PklFz/4qu+fQzYHCdflRpOcgKgLUVUrca4tn5rBdJFWeXMb
eCRbe7Sb4WhZa6F2m5H8diOmmD5kx1h7anjYfT70SBZssYOtaaqORaEi8Wev4BVlEdExpzAdHE7s
KxE8TRZMPfI1GmNTl8O6ZPvsEytjtaTPKKlTiLu0SynJNBJpeGTniezR7/0NsYFO36IR6qd9llL6
5K4RZrCSQrBeiU4IjeRIUCnTGBoAG9S5UtdJRSk2MJA/BdQKIhemRxg/6EWwJkQ4nvc99mTJkL0K
0DAOuDbfxIntUidHxkbGSElrxKyA+QpP8qkcTeILAk0P+qZXZxX3zNwgSn3KsvpGXscTjUr5iomG
mk/r1tmMOE73ulzs+MXAdhJiBUmjp0OlFgApkRB1IZrGICM6YqeSBi1Z6EZ9vBEkEOKrdTs7B6md
ejbXKln0pMpYTWPi1EXL1hAqY6Fso7JYA0+Eueb6M8TbqljVs3A0FNVL0uLzpIJjJ9hiSeKuICf4
052Sf7FGYt4BkgTY3n0JVMmhV21equ3Kb3iXOzgJKUdV0gbd5FvWheto0rd1zoaooOqiJq4cZetw
LOGGQ5kERazw1lCMr3Jy5W3A5RUojxQaMqNgI5f5Yl/1TIwaM1FhgRqtRSU71qjtS9DVhUyg+Vjf
pU3OVrnXcBzJbkjva0RUnlTRMQnm26gSGwEbqtP6jZ5ED0pGjphQdi2RNF05Ps2WcQ1KcRe1xaoc
4mUYrCWsKI3G1jZCwS5vKkVey3KJPoMifceCRzPfb6NNrRDUM5EMRIYyASeoM1HVFfMxndMtAbJE
VoNQqAhzzxwF60qqJWysQJDYvrNMoOwyj0ovOZrCbGkT41z4eG6woGCOANw3E9+VT0RPmiogqXU/
DXvZfxmt7o7Ryc7CWk++4mpj6bFVhJ/Mo9lFbm/qXsC87hEL60m9catLT1gs90oWb0th7kjVPDZJ
dMhQKAQd8722UE/AV/Y4LAkkzNdGTCVjrtYirLB0JPu+Lu6HkVNXksgYuVJnnqzX1KRgHI9XFJEP
VSFD3uKkKI1bVYuwoXwuQ+sq6QY3xEoV+P4OEvc2zRdMNar7QfMIagHqaVGBBi/l2UN6quTwUBL+
xxnnJm6UnWVl2759zRDUlX12LSU6webhLqIc3feRVxLlY3f51m9gqpcAwJt1YlaHNJl2ZSxfGc9x
NVzJ3LaAtXAgiQzn9donzpZDtmyPbJaIqb8GM0QWihcHJ9TLX5tqeJjbEap85+XNsOkgKKoN1Fyy
0UhPwR3QwzKFRkh6lKXeSRPhbJzoO8LvejXyBLGDbVuuY8zPKgjfeOLcHg/dXVOX9boZ6nL//Y86
kcu9JSf3vVJUa6y0zT6yQ9oUy/99/zIMM9I6vn999u23b5z93duvmfL5z184CXlAJfnX12/f/v7v
Lnz77QfJ61k4qsaOAll/sINkOLz93/c/zv6u9COckG/fRtKOWCSuZ/f7z2jzQJXu+9f/399z9iOa
IOYUa+j27O9/uNzZr/rjSm9/+fZvorSSdxOy2+9/9fZ/f/wcdfC2CFr6cimrnREeK01/pKHabfRU
ao+iq28bFYJCRTzWqvTbl0nqH8RAhf733Zylx3zWS8LRrclwNrEs/KL80OSwApmFdG7QjZ2l9A48
+9NMePPvL/Nr6xPBNd10TcOnpNKK5GX80PoM40jOm4JpoG+6PWQiNiE8Q8kq4uw3EdOiK5dAYL9q
ZBeNN21PZIGLH8M867ZqhTHErcklh6Bb29CmfbiefUdcfVBtQpLky5mgBpHdWKzNQz/cRYV1NEkf
qPuvszpd6BW+o2f46eWcY1CKrPY5q3CjkWIfygopfYW1MskJwSx3nTCp7yzWEQpVPe0CCzV/2Wz/
yYfw1x0511810oiQgHhOCDvVtepfh/GTNbO4M1tVJBGLsb0gSVn6gOeDC7WXBVyRbiHsu58/9XHW
k7HMERxK+eSlhEf6iLMoVzu4+y6Ib9+9lKKgvcHvZGGH+PlSgaCmMse8N9KZoHHpWD/UbdgkXiKZ
F3Qb748s7GZvJDZBPPbP19LwUcmtj1qKoy41vJBuYJs6eIBd8Do7tUImSzJmJ9ELywkx0LJjFVYR
1f2J5ox5n/b1BcnEew8x3vG/XtCZVqbTSm2QRwSVVWRw2DJQ3jZrwG93vx8/749hMLxIWiEA/8L/
TUGIGRG9302fgHO3I4DSBQkOkZxcRSa7GrSlKwtjrCWKT3N2JaqcYqR/6Ul6p/2NKgQWhW0RP65r
Z3OJYkpG5k84DYLeP9YRJEFroo7wVHPWIGRxnwCQnEAqBhqZJHZ86fLvNL9BBS8AZPjxiPDPuu8y
RCtRpi0xWnXm4ZBbGXIPVjL9GOvD2sznx6hj+M01KpzQxHzYWGxXDPMSZOcd8QFXRzeEMJDICWt5
mT/MqDknujyHl7aRRWRTOqN2VVX2F7kmfbzL7ztyEYnH/JTKYXFhyfgVWEBAAY5ChLsC76lsn82s
U9n00VgzzNMx9Tqd7Gbo/2zVlcSxDCVg6+MmBTZwNdW3TbI4sAaZyCaLbvBS6+un8n6eW86HFCYz
Lb7pcg0XdI7LJSNY1W/DCzrKXxVFP75eANY/36pSylmUTG4V+YG7xRLmW9rm94/GO9PPogNhVBAT
jDX4bFAEs1GlcM2KjT61h9ygqnOlSpqLXO/ChX6VuPBeFtu+gttIM9/MYD987Jlh16E/sKpZSU1H
EcZjot0WdMGrJjhwWr0g9nj3csB6Dbw90LLOl4yZs2qdaHgagF86Y3pCXePaE2jr7QKP/9v30CYx
Q0AJ0zTMdGdTeE3O6CRCpvBi5hAy+1SrCHzpXmpdu/39ld4ZELbAzYBfAMQm6/LPA2IkuUEueTA2
Y7QE69LEFK318H+7xplGJhAjxEybtS/GuZ7S28ICfmEqWl7m2fLK22Bt1XG2srM6mwIwZHPY6CUU
n7YM0zz61pfaNkRmduGBf2dw8/vB0uEiBipln92unjbvKBtcJzfnxz6Lv7JTulr4u4C+/tFb+n6p
s7tmakFf6SUrWZla0mpOenewiKrIgr8/Jfz0lpZx/8NjJA2TOpoVb0nW9FvZVG+lLLxkOXh3lOkw
WlUYc7Z+Lu/sJqM2bH/Z/ZjERPtiCzvhn3wyuO5t1Fgmk8/ZTqS0JgvBEW+jIkyTY5Pr5ySlTs/U
Jy7sHd9ZbjBV4ecFPK3zls7mULm385QJAq3bnL6GU+/OAFa08ABFOzON+4romNm+ZKp8d+CZ2I2Q
GavKL7YjpfbJRq/0HEZgeV/NSBcW87SaenHfX/AOv3cpLNMI4Bl81AKWD/OHATGlAkhegii9nO0r
W6LuFSg4EKAvxoVxYbu2LAbnz+1yLAGKbALmM8+f26FNdbtAJD6kRMMoh5UV3JlzcJMEF3aq700Q
GkcGFMYLq+KXM4dSF0ag94tAMTuSJPK8ZDRkZnTB//zeZXAfA6eHQsFndTY26PxlVkCbcaOa0I+L
0anqwDFIyvn9jPqeCw1aExZrhOFQtM8XoyofmexyrtM0i0WWajnXImmySIcrnJsgPNNDIEekUHL5
pqK6a7xQheqR3IsuI0wWoIxiHga9d+GUXXgU3yTD55+qrZmccZGDon09m1Lmpp0tP2WwdjRKiLo2
gpLUQYjzpb6WqESj2HTbWkctZ9C+A3PaPCVIXlDtozVBFJeSzmmttCpbzYI4+qJ0OTPuu1hbjWqw
zyldSWayrZHALAV8SyvXF27v8jH97g2c7WGasNGtZsFPBj1WUja29OHFRhPfRhUjryoW2o+nifrC
sr/cl18uq8NnQPPNKDr3nkgi64gJ5MlTQ2tlzVSQkQxLCCjG4tXEPfX7d/neWGX/9NfVzhaYbAK+
WMZcTesEjza4i85ccf9/f5X335NKq4JNMjaXsyNKHiZtY43cylGfVgvdcZTDTaAd4S45hWFeGHrv
zV04CP662tl80qNwi8uCq+n664R0wVSnjS49huLCu3r/3uGwFQvaAQzcz3Ok39Ojy0qKpJY0eVJ+
K9sF7KTqH72b71c5e47SfpYb0xA5KtonCAUrjSw/XNyeov0f387ZeC/B8fSTyoV6JNNW9pyKJ70S
F8bbuyMBA7pKsVCGvXB2VmLRtnrm+GVD02yk4VU1oM5J9LuVEUWkfWHCf3ckfL/aOSsRc2fUNQNX
C7TGGwMbESNsdEswyq0LH9P7b4z9AK5bqgHng8Go5FKVDexGnfrUhTCwPoaPy7OUWZfQAu8Ou2Xn
8eeVzgYE9GpL7lEtbCZTuNGwt4rORX584f28e+sAfLOfZlEGkPbz4G5yNfLzjtHQFrfL+gKrzFOr
x7DJ/rjQ34vMuV8//PfyL54LjLRRELZvwS3fv9p6d95vf2DzUlx9yV6a8x/66ZcS//Lny3K/tF9+
+oJKU9ROt5yeprsXMor+eAEkxSw/+b/95n+9vP2Wh6l8+c+/nosub5ffFkQ/ZyPq7KX+omAvv/7P
f7a8/v/8yyka/uYuev7yY2rO8m/+JzVH/FvnjIbyFIe3MHEc/Ou//ic1x/w3BC5DZ2vIQc5k4PwZ
p6go/4ZQCmgZe/Fi87H5Nw3g7PA//9KJ0+FpBAS8UJFM/Gt/IzPnzVn+4+LFBo79sA6BCsAym6yz
sSllcyenk52spaawjxKB4X2mHLDnHVVU0QYyTY+TzLCKcis8RirpEE1tPIRSQ69+Gk5k52k7YVY3
QoLNrEYdRiRi6wyrtGha3o4kObm0RTY5iuRDLlvXFBqkT+a3H274zR8v96d0nPOVn009nEDuEk4o
SjrnJ+85wIeX9LD1lcWYOyrjTU1ABzqu29BYMmTMgUwc1b5O2GrS/EOLmHd9tOmNyD4WQke40QX9
Wkh1sBlb5RPEM3VvzIepbLM7KusXplQFveXZnsGg9kftROXUI/g0z0ET7BfSJqxILS4H2SMcMXFk
ZJ0uRHZ/Ow7iJhfgjoJA2YTUaU9tmWleBbLAA+LxKZZ7fdP29Sot0WTAqd8jnYQNNiq22+C8d4jG
e02ERIOPXGmD5plD5LhOzrh9sO3okxRHiivnpjdPQX/KwvkYFw1ZYoZ+kANY+Rk+XTySqxi/6XXU
1bpT9bSRzRoLdpdaDrpggRS3SzYWsmfEQ1+jpH6t9PY5xBkBDyv4BrLnUwfd2AsHurrFmJR3Uzhd
W6lya6qBdI2gBHqPVXzVACp9gm/3Qf9kg8b8Is3SNlrMJ3EAYS8Q+LwF8ehVZ1VHdoxObXxVE0PF
2Y967lRR3FvrwYTqTZkD4jKSD1GlPhYhQuAwRizQzfE6MLTD5Ns1wphCWYXoF+wEyYtJYnWDdy4h
fNwJB3NjR9GmyPVkW1Xzw2iAo9dywhmsvieeOPOMxkYMH9D5txuYatia6dVm8wrlZLTu4yxx1C78
2Fpz5JLvhl9+NL7UMvrkQoTI4ZJnbQkgt1DEsB/m5ZwYk4pXDe1HivyOZU/JHc7hFnuiTyM/EvoB
lwZRjlKAKdK/ISYP+T7dS2e0ibEOCIB2h9neFSW6Q0vC2yAQPKPHLq/1uUNJOQ3tpgtr1667Y+Mn
HxozO+Ic9k3RH41BktErfKS1SMIpfKeVnGkaeis1RvaN8qrP4I8MIB5XKWUZMp/D2LOValr7aoiY
VeEtaG3gSCnIQt9n59+36q0/F09Ji8ZML630ZMTaVkryG6zStqNKlNstRKDkhVSuknXdLsoQuAQD
Bp6wl7O9rieEK+TISv1o38TafAQ5D8lRyfrriP4iDgk8MmkZLcHyyImSGl9c2W6KXq2ejFZeAxKP
XT2ndKuGveqKDPxDkuVr/KcxQ7l4GUT2IeFc/Ni+6mGIYkq9UQvFmXygVl0WxGs0DYy2SS48M08J
T7EiP9srSpbvidTuMV0Xfb7vuoWTLMiUGezJLYrRX+ntaM9OnQ6Np9b6a6T44aGSlY1uKnBImXkm
ZT8BHjw1pdpc1XVg7vLGw3lwTR2UIOhJPRZz9MSJ7FQpxmPUKB9wMn02BJx3yYn7DPmQ+kDIzGky
lq3xbugP9RxGTqcj4wyRdKLmr1btiLx7nOy12dWPfq59Ian7Q1Pm3zAJL5kYt03cbyNmNyHKm6Zr
PgQtvEoaAaSE+zuq14oTy42xVVMubHK363D4MFTDduhmHgObabDLLG8yFkk1mao1Y8C+lVM+JHgg
VYdjTkvaEy7F2zFKKofVa2OKaNcW07FVJJx8WnGQ7SxlphIfl4xfAKHNXTN3hP3l+bMJ27YtnL7K
H+tMuh3Gz5Sb4E/o6prA8n1homfKfadTOfmm2Ls5ksSmoyjFXYFY0ZyVrRbwFI45BqUCVYE8dboj
42Z3/OxTQFMLKZv1HGSfw3LY1H6JmUY8sWVaYSIZCGmR8cvBaJht88bIDFRsNe2+rtqOqXLIqphG
gPa5H8rrjGT5sClbz6/jzeI9mX3g8E0St1vTaB5GyUTF6cBo2hSdXDgG8w8yxeGYo5cumTHWRVp+
XRrmoaghxU7m12H0E5oKg4Oph/w4S/sq18Nn0zSeiyw+mDUWkaYQMLmMBJGLXhN+IQsUwPqN5HdX
WGjKdVGZJbav5qmSCYWvQCN5QTjDcGMWwtypHoKkr7Z1gxrbiDezVgYPosnvpMyyvRkLg/O2kGON
VXdY1jB9WkayjnGHgLgg6UVrx30aER/V415ZkewzbkMQiPwYyywprcG6KNNDUbQzVxz6e4rtFlNQ
Yx+hpJC9M4ZsAYLQKSeChfrMXEVFZ6LEKbNdEFLulWhDfUbq8qmVlPq+QFqOzYSJpJbmb0k8MZvi
HLqPRt/YkFIvbWdTK25FMkhw0H346E0Q0BdR9hnxxbeJSHdBU447SyZY3eTdcOgLr/M5u0FuyuNY
RsFWsVXQhu1DaSk3PEzqEQnVbtYn9SYLwm1WlcptaXW12zGzY2jr1X1Q69IiUFM/mmAxSSeI9iqC
l8V0eQx9qcVJZxFaxGaKjKh8kTT+P/bOYzlyJMuivzI/gDIIh9oGQisGg0GVG1iSTEI6tP76OYjq
nqmq6Z623s1iNmVWmUwyCOH+/L17zyWIoIMNviSvvn8QRdPicCcZJKgIjFcmOZ7arjCWESH0mGWi
boUVa3ww8d6ueYa7U4pyFiUzfget5UyCZi5eaLg4r0ESsDoVGuEL6H5pWKndtUjVaS/VGveaDdVr
SnJlD5H33GIDuGZaxWE3VW7w53ZT708voz8hTUIWdR4EKUl1UMIaSi8KbshL1BvENzGt3WqoHhkv
RA9NlweXmEml7UvtamusskM/KSs//pqcXH2MplK/qoJioIpXAxGzSwH490GW4+SVuOlWfRmGWBSi
qx5E4coge3RpV1r1iFAYsW5GLJEtH0U6iUM2JQXPlZM/SOKDPVzhm64S1YtaBEuFgDBRlEhehdPs
qj7EG+rH1uzcQshaP6YI6aCtH6ryOSv6aCdLXm8ORmwAUe2smqFf54njs7vOcdcyWaHfvSk99ruq
OPOgOislpQ3sQ7ubcti8apdMXtzgu2ocHAtFd2xCBZNQA69MnR32rRPievKfqjHbhpO7jWVcLST6
l4V9tsr6aAXqSrGSbdgafDNkpaOI5NJxTpoTzVpTyo4xf2d6te5x7LglSlmzHTf8Tu2iMNydSfQI
94ysscC8mEO8K+16Ubk5kly9I4kaWwz7r/1R6+0xLqZToGsfTkE16RZfWVbSSelQOiZlvtcGFNex
SWazmlJddSr+AB09f9h+NYLee4cHeOk7GJZDJYLVgCXVs0oG5NQ5eMhjz2r0UyPSl5aUrcknzznJ
cJXolCJt0yOhFxAA/EkgKLVXQRSsWq064/uEHzswMe2wEZfGN0G3JKbYNjgx8gl4Rm9l2FE6zknW
Q3drongrJmKeqoHgIHLZ0GtunLhGa2dialQgxyTgIxeq4myDxr02InqSRaxjQY1wDCoYH3pjr4fO
ThGZhKGofvld/ZXQIyEnjwwkkcWnUbN/FlahYMRryECAuXso6x+TQSBY/DBkxJS3j1WLrBi18zMG
5aMTJ9s8qDhBBOO6NQv2GCv+tJlXYpFCyozmvc1HzRuaatUW+UsqfLmQavxK+NqjVvfbaixfYfVJ
zC/mXhuDn/a11HLoXZEFUrfxf2bd8DSQFlZWL3pBXgP8CH7R4cbp7AG7wQNvbRMFqGbFyazbS9yz
BSZB3HjRRCycFbFABFs3UYhOHvDfDkNHfHnxirk1WoW5QXiWHz8W8UOnli+T7W7alI+blRrQ7kjX
Fmh0t5qCtD0iYxDeJf2qPGBdSZsNh1pKr4RiOYnVx6KG35OF8oUGJPVBB/qqb8arxQgqhpyw69x1
WZlrU6lIRtKmvSHqPRVetATdg4/e55MwoTP2hUvGvZ18+34tPJ2WPvRD3cM20Fc4fSb5M1cilQxw
PALZWOxYADXdWg/z4yQc/gDDyOdYpow3AtIcNOdmjMN0iRJ2falwOKm6ePLUMjlRObK1tZqyHuqj
Svfvse8CFbG6Q8KK7xuHpmOL9mXlvDZGF6xqP46WIje2Uy9Xml3knpu55TFR1fZRy9MT+YGL0S/E
Wxrk1m4ERbxs69Z4S5RpI2X2ygS4OPVZ11wK03jNUWPl/muaaMGJiTjZC/P/+r2vrYiSWtsy3IVY
d7wmg6fsyaFdjrYYztLFXGCW/qOPH3bvyibCYDwHmk+okdskGzcqPcw1cINyWXEGeATVxX8oh2lV
ROam18dfluUj4B2DY2DrZNf14jyyZjtjXz5V3a+0RcTvavSmw/bS20H9RPxfdnOvzMq/yM5OzmPi
Ks+2U950O4cRnzivQUmyH54H/iPjX1maAbLvo/gaQL7k1uZia8o2vt7/rAuNpZNOxLXR7I+EiNdG
1KhL1xdbNzaKMwMIFhS0v0Y6bbvRfbVys9kG/oQnKHceiId47IT7WUvmjVi234tMZYskQD6YcPZh
OFTfrcTRFrSN27NOyVuNPR3QkDgwGLUcUKPsWFh159mDlu7KiWx3o4aMX73lfWmd+gqLlN4rr2XS
Em7UFRw2DAwCKOss9YisfFhrnV0scSlq3r06gpbMQiwTcUj0mN3ZHM4khoOywiqU+fVV4TFiEMIr
njS28UTFa1l9tBGabfCMepkU3a4Gvbki2PMWF6tcJhGZYfJsp81wGX2Y8PD+/WU5xv3y/k+zrMiW
cfutk73HPnbNaxltVFsxdqqenaDYtut7tRaJtttx021f/+S9ixZTkVrrug27dYBNzMF/NSYZyGQd
dLaWDI+snWTeYNtaj6nAbWJPhCLGiS1vRvSSBMOmy2J58jON4hHJn+fjO/4qi8xeKDVwh0qE9SHp
aKDw9GRSfeRiOEulppVhhEOyTqwR2zaqxE2nWHAtesdcGIFmnCuhPqia/uDOHaNmyOdUzgoTmR2c
NOzpPgOaRN/UQrEwJRfZtiWLhoOtYa+sFKd2F9OWATWzqTO9ms3f7saB4YCiXH5kRfWVlybUNV7F
+bwqbQdwRudO54arOBT46usoeJjlISjaJT8lXreGmPbj3Pbxx0sauJdO77qDL/xhPZXcWTLs7re+
HzO56MxiXDpl9ZVNUbGWIW68IdHkMmpIRtR80mcjVoAJ2e+6bWZXRsHv/vt9NCgG5GAnB9RVIfLr
1oswZeNNmeAMKMRPOXg/g8q+3P+YCG3SLyflUSP3A64sz5fjIiLQOmjvsV8Myyg1+00xYtPQKmj4
UvfM2I7XlpF9k0yZetlk1V4wEFrly+GsT6kLGrL8rDFML1XlVpk3kwrcC0qXY0kKiMAIyvD3Zw6f
sYm3x17A5vaJmmhwrilOuipaZ1hZxdRs+xSqCKUCvadyCJ/6KmJjHelLybB7IWqDEqFM3wQckaua
mssoFv4yS6LmEI8Cg5ZW2qeuHPehMpW03RvIG1PnX+z5aDDI7JPuKUgGZkwbvAGd6tcPLrIkKMxi
mu/Xzu5yAh5SjtQACl+KPLT3vZZuO4p0GIX6PsP3/Tam1bZuTO02unnvaTih8t7EeSRh42utapzt
+6tpk5wjQ5gIsorF7r4kyFAnRsXHetE06ZMlv0vfdY73lxwJy7EyZHKMaYyZYI4upXBfi4q2mVK0
T4QC4ggxIUBUg4QV0ofdaZiI9YgMwhxc0cC4iDVrpyjZr/vnN32tflQicyXlWz5w5onsqF1oon2y
Q1c5tvO7I1ETgVVgWcoHV3iDH/I5zcpTco2jM1rYA6Ye0jGrRFtE7gT1sFf2VW6uct1QT7GhriOl
iY+D9RSUS6czjF3VOkS5VpNBG4iLCCzqI62HfTKQa6iblfvAEo5fNW7FIVeeEsyGK1utu32JV6yz
Rb3tnZTTdvFoYKI6qP741TRCPRbBioMHcZdp4gBIzotNQ5Svp9fBtSnVaGNO1hMpznI7zAuvMy2l
kmo7DP2f92vPc/Zaj7rxmE7lfDojYgCV5kUvew6f2OR9jN7pMNCuleM5cLVvQC451mV+A7RwxlZV
MuJO7NreldggCO7LT6mSblSK6EdjmlZZBuObjXala+DzzHRqzv6Q3BDcShKixhaTbhGvohLqUjuz
W4ImIMp3wJZd6ZPXpQAu4sa9cIDmJEL2KLYn/KGs2yLMD44TclwzG1gSfiC8yG3nycusnwxs/6rX
6oLMMaJ+CGlYxtLfJQ61aNOX8rMQu1lkF/rx0VUrbUHAQU07hhXeKDEQmjFNsjL9QLpUPIAMR3Yd
IKQf+vFQFk1I89foSFw16fDNqwQFVvGedII4eJMos7mxnU7faWWox8QM3sq0Ib4liOJD0ZH2a495
7qnEIXlhSgRa1ve51zcJmVWD8dPw0/ohwEDcVHpwNEZ1S0Ju9aiTgFcow+W+rqeNvarUdNqwyRSo
hqMOg07fePcben9jFOrquE+uauW7m7GL042hxs+GSn8SATUyBzj+GvvQsphfMrN1j4ErElxYFKT0
XcVuioYHM6l5Drr2MZtlmGWMA8bN2Ad9y1xqoZLRAkvsTe9jHTcwyu9kFhBgHBkV49CwXZmpVS2s
MKrJ0jNXYaOGBc1Lg5NvpCI4dGIgKfNjJOdhQGYNI4jnbEuPECxNnDHB0OSHgxdspaUtRrSkL151
e++rI4aupo6f+g9DQExoMzu8+cZPrYF0McRaDfFJvNt9Ue8bNtLFEI5bn34XCzsPOMEUrF8QzDdd
UHwkU6ednLk87lJasS79l3k90iebMB7O/r9fUaXtmQvMVpt7SQESoMcn57gQU9EcFAMJYPdfxEnT
cMPL+aBZQO3DZqCf6urVip0pWJKCo+1JP6LxwtDgUCo03iL8E08lzz+PX17sYaJkO4UriR+lys+N
kpZrQq8FnTplN+CQPUg7xceVVha6op7joW/q32Ymh1OZOf0px5y0nmTXQkEV7TYJWgPIvbFJIac+
KKwVV6WoTgmtRsj+/bEK5hM+x3svrlR9y2PE/YnqVz+ph5u78+c1KxDapYQ7ETr+ObRZTGjIPES6
be/HYLqCHljfi5cBVg4H9fZAz99YqkXYEXQ8Vo8sCTs/0NsLRKOAge8LLTMQU0zaFmba+4sUb9Nn
0v+aKgKjorJQL4BYcFi4yktSkB/pEbabX8MR66RG2sA2VYsfwWwMV7oBwAwm2A7Z/qKW07S/b/g4
lDaxFoWn6MPAc3WeaodSx1ZSdPSl3Gcq3Rm3LWJ8xkq2TmnF712DygDgLLJeH7r8oHq+SdZn6NP/
t7QxXWuROzst++wMDiXRSu0IwuArRRyKVJlk3SjEGdLUfJZ53zAInNrYYbpOcTWnVW1w0yvLIzIq
X5I481LBIUiUUx5pxWOjFDcJMhcKSE/880goepFo/JDexD1eNATG1GzW9OvCQyaiajZeP9wLzzF2
6wMDFCoBKGCdpfyom+yc01MGtsBjnoWBe3Tn4lERcbUj3pEJgFK8xM7E0AWi8C5K4q0yjOVnnLKt
4+850uP3n/NCEr8TyquSc3gzkBqMRuK/0Xynow+iwegq66zU/WNGT0rS3j9M0/AZ9q6yi2YvtoU3
/oFVlXojAN4Rlpp5YN+tFuUkw21tijnOwJp2kWjsx7hIaCYikOuM186tGszlyVfQM56pMa559xJD
cwPj2Sz5YTQALvceaqNkOzcCxaH0mcv5WLMBVhVLOwHqpKtGt7L97Crd/qiQ8LWW7fCgYaU2/TJ4
vS/NTVnQMzECeUTwMDN36ll0vip1uz4pegF5Bmtu1Q3RgyjFcBkGuFWIPSE9xvZCN1JxYp7Q0ReP
1WU8ajk26Hh//2SFGYgXt6+fgj64BDQ1D1GMo9tJVqLF0X0vlRIXR6Rwg1OzFvOzIn4wezsO9US4
EDQuDe/5IXEZhkx2UVxkl+xTy5CXPmHu1YSEbZci3SDWHC5NBEO4Npm8yLI0icNRIzbSYkNb+SSn
5iuxplmcxFGoz0FeKcD8MwnaMI84utbZgZOesU4VnksC10Dntsmi9w9tUhEqJOjum706MQUclYXQ
YOFNaVhsnf7FUoFxLACSrvK2ztd96qLTtwmix5cVjAC9tOp4L95t5vLrwSFkvg8QF43TUvfloapD
g1Nh/Q19Tt+2wr5Goip3JWbzpYjMDlU1oHe/8g+2rq76qHXWGk1Bsjjr51qhncHywRh0ftcULQ+X
TCl92g1WsLnX8AzxVDooRTsdR6sBShGHBMYp6crqNPPF4Ly8HGRTbVvzB90c8zmfZxNVQl8NdlK5
6zgMbVIQczuHYq91gmHnSjxtQi0FcBdegjrpnjjtGzut7B8FIZ5K6hbvvckxvsN83Jc4RSOgZyv2
+nBLpE9B2MnbvcQNGxqy3Xg2iq707pPv+6KV98QRZh6PDfKev5GL/y29yL+Ug7ySv178+op+/lUP
8ieNyekfyE7+DwpGZkHsPxeMrNL/ePqZdj+/8uqPipH5H/1dMWL/ZqFF1YAJCqIgNAdl198UI676
Gx4xhAOkGMzw6T9qRsRvcx48f6EZKLXueY1/04xoxm/zogxm/Z6CgNzg39CMkNmK+uTPkkehu0gu
BN9UNXHxzH//B7GxLaZhNCbLXMedf6Mr/JGHNOLqV6ILzox+Im806eShfTg3g7/rfHGWHclCfmRr
nkqDl4SnuXuA6b6ErakOxgr+nruBh+ClIV6bVilr8puLZpGGwTqzkDvaFUSMsE9aL63oFlQTCzx0
kn1v2coqjnSGEbgxeR0XVjwsktT8QjJCzKhrn2EXRR7t9Jvi+O+Z9TWBLeTYVAMF6+zb/CswCP6c
4VsR51kZRF6XJ3tHK/kCutY4f2zGVCBxpsz4JukLQFrL8OX+d3oZPA+9vSNy3Vjkvh3ROk/oEvcu
YLF2Ybd9vExjayXrqSOVaHC9IOM7xYW27HLKmtS9OQMRN7HBZLCp+Ix9u9et5Of8sYaGwiwhp2ia
nFvakWNm6QgAwnFHGjcHmOQj1oAT2mqBTzsovhjU/qCT53pTS4sB5sGiTGqgikG/ikMQJXBpPkIA
HcFEA7l2tXqhVGPglfKHBTtjUdnhh2TPXxAC/UDZfZNc/EqtWSnM6ZMo22MBEYswGKgJjahuZRG8
Wr2MFlVKBFMm4x9g2b7vf1K60aeSv5dz2yI31LeSZ0UG3TWY9P1YAl5tpdhV7OKMh9Lz2GWAV8Oz
2eLeh5govCYmXqJqGqhw1siegC4pVN8k0+OtcK+5mZ0x+hMK0zIwmdl9NXjU0rXIWar8r9FXjkGd
JStVpbmQf/IAT4tKihvi3DdNljs9lc0ijvtnqh7Hq+L30qkGT5JTTLhX/2FT1fQA8Ra9A4ZIlz5J
R4ixR3e4BinEmHWjp9XZ4dotGB7tonGrlQ6IF6PfGYo+7BI/3WWMjg6+naOHKehl5yWhnyP72hkq
TwQIVDB1POhRBaCUkacXKcG1F+aiNycAMHm9d0f2ELUuPtL5uU8susd9JJx1TkYNfeQraBAbOhLg
D5dQlokDKFNflAxhDXJPBEyDk8DdaWawjuLiW421cgHBhchoW7xD7RkJR9XeU02bg+SpfOMUGSzb
hbjktfGkjtmuQl66oAKOYdRoF1Nlsx+Zt81WWa+t3COcEssLGQgsSuQFWBIezRoGteQV9az+FcD8
69AACBnUhCrrK1Y4zoXKys22uhp+6ZrIlrmYdhyj3gdq+4XR+rvIAialJHKnCf+KlOGT08a6K0jG
NSLXy2yfOy6Lnc8LpE/VCtKGvlTTON8VDTlIYX+y/Xfmw48I8cInS+tHJBfMpaw+KI7c94rxCJ0g
hsWCp3+AaehG+24q5YH57i6KcrH3fSr3ymRiIX2GoFmaeLIbbhkr0VCobxoxMFuSBjLP7+RXH/Xk
qNa5c2ihz1LvBs99Yy6qNhRLKexg280tJx9+mGFmE4Pirt7eg1ENM4GvMyWIN/L3phthiIB6Gmh0
7iW1C4N+5CTcEJNzzlOmFlBbbfNQBMawLrsni3ywpdr1r3Xi/7CNTdHGD5GRMn9TWHSbPJubuvl7
lpzcePgxmum7OwbBsgzAiQwwTaZx3YOBWvYDM+DQyhZO799o7K/h3CLyXwONqxbjs1ESW5YK1F1B
3i1JprBWHJi1tduGntoVO1yE4QJyFXDHcsBKExHI6hZALZzqihuG8VsH9EQJDZN/R3fdoBjvlclZ
OT4jPDGUjxkZGcuG46TQ5ZfaQYDPtPLWOOlszIl4lJm6Cz97pkNPI89pHp3oEqhmA7YDK0JuyG7X
Br8Q8WULP12LMV11pnGudcLppS6+lXqqid4Az9W3EbjyaQcsE6CI5KeDWwq0BoKRnb1Yoe4frQg4
BhSU9zozOcmY2bIwB0i7RZsum1ybYUzRY2GGcmmFzOsLt2u3zNxzAEIyvEQjbH91RKhB74OHkx1q
rfzKJXjmn7Q/PUVPlIXucl4vHHI3QjdiWXAp24kkXbYpz2iwiOTwYqsi2Pc0e7R8/jq9pRFhaZfQ
jIio11tBBya4VK5Cj87Y9yU0m8lyvu2O5pJInQwxIMKV0OmKDaUjU6uHUYxPZZl9Wsh4dL1cKA0w
fgcyHMwAf5VEM4Swmc5icjhvuHl9nhzGpJqbPNAOHBlyi3YNCvMYMKNfxgVpQ8UI9KSH5EqfWHfz
fdp/Ffq16RWauWEy45HiHQfk8Smv3bd4QFxgyy7ctKhfkjbSr9PY+4iaSpQxo5VfE8ZxnNYdKDqo
S9LmPKr9s6WVwSJMmdohhiCnG72E1dBHT81614HKfSGnbuWYns2GtnCq8klERBRGqg24ziZ9A8rw
Dxxn2bZSq+8qKPKdxaZuSnp69QQzv23dld654bZ0hniTOCsa5xlkq/K9iuuDy3zBV5/MQlkrxO7s
ezFsa2XWULXOpjPZKC0rOt4qKzrXeXIZZXxSo8BZWDJ8h4VariYdG22vafs2jHZ1oTzqEYZuxfoq
1Cbx7kUCiHBlmJAJIVNY5b6WLFxS2RbRrVuJODeXoiSENgNL3qi9JD6AvWggX44JUudriNLKB7XO
l6OyFOFlzJwHzuxnk0mh1yE7WfmDAViILlXtmseGF3k5tMEOL8Jx7jsjSgl/JGFPb7NEuRi5Wxfk
Cp6d1ZiHUOdC8lp01A7omOho5uJzQJG/SRexWpwRBl51qyzYji3Ij3Gzy8Hs5Tm07GrdylpZRxGI
YR9+LJPWQ2B1r4kA7l5p7ttUGTQwr1VdsgkP0RKu3ilDqLYI+rrH+Oe6z2YyK6HYip2hXnJmWzXM
ZErOf54G/6WaUHqYoRcaebMrfGi/ShCGa1vRy2Wn0+y3GR8t84CsCUe+681Al7RB6Uh3Hn0t+Irt
2JYJlhasBYg2scDb35m6teqwIdmxLi+95ZPgTNm4jBivLxlwQ5SeZ4KMWBhIPTtKPxykyvpKmGEf
h/1Os2dQqLHWW+crjrlNqCHQLZ2HYrwFmXA9BgeHqFO/1YgDJCsTRO3Y3/tZaD7IQTu38bTjRbu2
hf8d592rIvP3aUDvFZvXoe+RbHSZDRFB/5pMbatQnC19gOWRWf1CnngY2qpet3BZMZcI0qDgsgWU
sV2r5dh1Y7SqYrzqBJYtYR0uIjYnenYfrtOxshsRPQXRrZKmPOR29NqnM4amdlnUC+da5ak3VPz+
oIIEo6NAMX6INP2s1Fvldltf7780h3Ld8XM6rj3HcVV7skfzAoTnFkux6XQL1WDEPQhTlBKBJre9
eA7AnHuGBGKp0Sqm7ad7fYwIFTg4D0RlrEY0BEUznZJA/+UmL11+yAd7WYB+YeTBk58IdDKCb8gE
w4tn0Uogc1RxOohWpSYSxypfZAoJi6+GmuO8tg9FG73bSpZj53eepiH+EPCce9/euukZ+ueD7WrR
LvxhWtUZJfJDK+1zR1jRLnaS58pJ4Q/mC3oUxEEErdgCl09xRH3bfnOt1GYLmbJc5LXvLuoylDDT
1JPdWt150CC2BGzVe60pIRxr3VELaYwGU3nU0zaB8mD91NJQnriZS7igj53sK9rI4ORUcx7CWcWb
e8nsyt8HDlo7MxtGvoXCEKJ+KerQOg0GfCbfylW4he91UPtLQ3QK6zgcKqWrDlbYPna2vlbQjwGx
t8lDrqmwisjeMam5+YJTQIhww6s5d7g1VRXvWEzi5qn3+3WXjtvWlQc5cp7jRYs90aNpkBt7Pivo
zP49xxg/RQAO22eJMUNOWXQrqNkD9UMLQm6b5GUg5oBSgy57YjsWWyN0WN+co76VzpOKcSt9QuMd
BBl+QOdTNtJd8dLQFcHKIvLmLHyYHMAaFjJm4iHm4o8Hvl6KxmYf7O111TcMJQuhrCJrr6YhDZk2
+ch9lIq0wR/CGgFyKcDsKnRDhCCvsyLRksvE6sovHmtQq0VI6aTioU9cYNMa8Y40dNwDVeov51xT
DimBmONYfw7hy/1r5cDX3a9EVzZAdDOGbdEH8oT3Pu8PYLE/goBjnVWwhTMIItMGVMT8b7oUzO/8
tdIyUUaO6GGtkpl3kAxnFdxk5JL5WPbmZ5FdU/zqj5Xm783EMEhk9BqnC71JAcCjNcpI9UJ/ytKS
DxMZgJeNXbsKu1pbN70YD7MsK5yPBHQdm2vLt+/UkcmfKhKgacolHYRcpQWaGaU9VTLRvbpOUm7e
9Cwyx3nspThKl5ugMnCXjfJTKGixZ7KSbjbGM/j2hYuASk1ShIxZsyK2lm/VZNqypbJVA+WT8wKy
5DH9uJ830TDupvlQ5erf/3XdgTi/9CFBx40G/LlR1Z0teGa6tmpWFVxjmnzhU0FwQAFgfF+P5bHI
soRzKNr2FhGGuY+Q+O7iNr8Sz9uPTnVCjBtmjXs00+pk9Bzd40xy3PF9yxOjjnzF1hmE8p6MyBjX
wP+tpUnqJoJuYzznZKQtQtdKNpMVBEhSlrY2NLwlwZs1qv7eto7m5COlyMfOs2AbMqEMFxBHaQdz
cYLxkdFfiw4l4/RlCGue5rQLZDOrMAU7UCOvqMJrSsuCcI8buJlTrtdfffylNb21KubWSafrD4TC
/cgljwyHt5rpwTFsgBLiX/LYtzuvUHl0anRaENZU5mIWwQ1TsI6VhgAHYCo4YXYy4FWfr7OjtjDu
SyyxNfdiGTL7PAaJ4CvtVe6EpJ6gn/J5K4JQuaWcPmi7nKeMzoPoM6LnAz4TEAr+A4tXhx7sNS9Z
+9PXAHm76IdMX6pzcJ3BXuXfzHbeuecVItb4P113F8gH11yzdjE3LeKI5j0dA3843V8H4C/oRer0
wwb9ocPyX0RlvIvoEi/aoeBDjfwalECGVInW4/ear7XD18rQ+lQ6Aee/xGw80D1xUNmA0gk/wyHf
tTP61Nb0VzVu62UvEEBNwMFCKD8y26Vj/JpSuMwP5/xcoqnh5BQ0F6R+WZCt5wVRiadzQPYNKRzT
Gnc4IHVOgWZA78hk2gwbx2Sy1JwUyTumqsmHSoHz+8dhfs0xZF6VaO8UnbKac+JzVlgaFgyYYR4s
0wYCY2sSsmtzCkPgwF2dF4Rq8hQU07Ii/aBrWbLJKvi4j4+CGhZ9yZk7w/Sbh85E/hBrYTG+wcy3
79dGMVjqdPFWkhXs3Qfk99sh5s+cRTeIUj9Lh4813wgwUzetV0gADFZlrrlerqXGogNp1tj2271l
Fku+3f36jnPHbOoFjSuRrGXTngdzuMZpgLRa7kVC5kr86pbJT2OqHtNoSJfA2qZt6oCBzl1wz2aP
GKIXCM0bh2pFTRiHqErdrSZlPNoDD7E1VNO6dpWbHHnW5gXyvnAPQUlJ1n1aNs2gasBQ063n23/f
AgYLGo8bmLTEZ5OJzV1xnPpCOboVwLER6BG+oPh9shc1B6OcwTyQiaRcJiILtiznNfsyfcn5NRlC
f23mmJ0QOM0r65LufslSu8CrVKNOdW+q3/0sivo5mSfvf2gA/wMDm0Gv9y8NVQPnJhZRS8UpCA3l
zw1Vq7LrIvAFRnvBUzNCx2/lgXESfNcVoWaelTWfEQ+cGOxzGPN23ZuGaeHf5k+mZNh1kuBtXgTm
eyvc9MtpiETdD1l5KWNzV/IQRi1PZaGs5namW6hA9XnzGRedY0O/6v8q2fd/8DbIn5uhaTpAHMu0
3b+Yk9FxuW6Djx1uqnWWvaR+pzNmRh+NrW3yoX2zEpqJPXiD//1S6v/oB2NVhvKCFRCBnfHnS6kD
WBg5BHEpq3Kd+wFLgnme28BNjH6/sc6CZXleRWZQhjZv+W1LxPgUfZio7JvCfWcM9TGqByuqMQQ3
CzIzf4m5uGl5m8Mg2jrE0LR8cLylH3PNMJZsMv8SsmH81SNocgVt7LwmRlCHXvtffhEjhowRjpG5
7nVevPmTz+tfj4YPmqvlxB9FVz3wzJMbw+trYxKCPRt9WGNEY4/SQ7A6kOdzrmnr2iDy4vw8L/EJ
K3Br0PudF7lR+5xM9swckpU98g8Ar/9eCAnBajrXMbVBwFM20ZJVVvO9RB/+cb9l/z8g+qeOYs3h
Bf/nE6IzZuLqZ9D+yVF8/zd/HxDpv/Fgg+LGUa4yi7F4Cf7bUmwxWBHIfxnNMCHixfu7qdj8TdUh
jwDews3vMEf6L1Oxpv5mqzYIBpOcVg0wnPnvTIju4KY/uooBOs14OQh3fAAd6/uf30E7VXVXpGVN
a8faCCK0mK2vBt/2SiX02mg8+JL6GLOGpFhJyoumDcfeocNDmOXKD/v3yM523WTuqeIPqczPo+Fy
AGjlzae99odL+w/W3v+xXjBKU03BiyasmXHwF9QFCUmFSROkWvd2vitlM2sCNkZ2KUXw0DPUFtOF
k8b2f/+h2rz8/fkKce80XeiW+E/CzmS5cWTJol8EMyAwb0mCs0hRs7SBSSkJ8xgAAsDX90Gu3qtu
69rIsqqyJJEMRHi433su/DmP9/u/JmgZG9CkuPlthd8HTJE3udYTfXeOyPHKM+couz4Q8oP+06bO
jmi4CZV89A6OibeDHJBOd2jTOeW/QfmMfzqp7WVNsaD0hZPFxvOP34u7pd1inGu3jhFukccGRaRd
AEbTHgnGgd5WMhw0m7ILP+P//5b8XRT/fEsEfgIHlp3N13/sd3ZdtYiuiO2WoFvqujtAwVw5Q3Lt
MXJh9Ilx7fZFgEAwcBDErZqwa3BPpTt7yY72VfyDVssOSB6FZylv3tRcU6UejHF6JJvlvfqZ7f55
cORdipPXJPuikLm2ck3xZOoUXoBuNdqKpaOvfUnSim6cSPLZ6ks4RIGWLOl3uv+coLrNvHjt9AsM
tN4Ms/vsTfixXXohiyzaaa4W2aWmDmp/cna11mxkZT/zvz/U3hp6+Ils93htVwwoZX2YYiNfVZ7a
o6ddo0ThO+gK3UB7JQ/xgV/uxUIm64jwYHcTbmNn+hNJxOhD3Wx7TMMrb7HTEUhMw+dfqEjUHv9c
pAsujaORVeoilVh2mf8c86ZCJx/Sj5jBOA9TdshjZooP7XBCF2okO63duCGgRPjUVJcrH64PiYTr
6cXJuN0EZne0dKS0FCZME4wZT9oTjeOK9vhnS57IKwGeeKygamvIHwxMQyipg7Ti9r7xrat/zOI9
YVwFVcO8y1NzbaUUf7T0o6ZBR58Hot6OxRuz5STB4aICZA7OdDWSoCBDBj+QSB6z5C4X9ESvevFH
9ptu4HxffmKrtnDwQfjm5WHx5cCPxVnmHkL/6HfbqTyLNJh0BFQ77kMaBWKxc2gyqc2Y7uPqngxE
vFhUwpp+axktx4e+upblZtZ3/ogvNACwHTZsfCR/bKlfAeYI76lOjjkgp/ao1zpe61ObM7LEuXms
B0Q8ZAgu6UyBSzoXr6eOSAtBQLnWwgfURWFyGxWKWroSMFKvLLqkvog8GP2Hdn5jcoAaO0oOM+8S
YQkJ/eSO3v5cn8dKrLWaAD0dK1dyNNRNJwJsuEy0h4YtRj+SuuQ31pH+36A+7Gb/1/LxqcKQMXBE
6ct//w+VwBjRfqhwUm91Gz3Rq6sefQhW3szEKUcZra0chtcZ/PZsuqOrz4SDDDcx33HHQnGnXWeR
7YZG2zgE2s4jc2qLS2H37HgYRsfHUhvI/xFbg4bTsiPKYW2oV2Kl17nz0wxEFZj63u/vYe8xra7W
ED03kzT3FRMrjeEexT2WBYTn+Q9+mtUEpt7Pf1zkL4XXQe7LNiEdRED7Ew0+cpyhW21yaPdZMIhd
0T7Z4X1OtJu112hTlNEt7b7mhX98EeVtLB41997P0R7tRX6HIgCNNMpg8obITiCih9yoa4w8zx03
sb62LGNdwakQKJUVwaGmf2/6F5TxHgNDe1/kt7l51rtHa3q1smsbZmtbqJVrv5rJn64ZQQKkG+XW
AVPGY+UwtSJrIbH3UDqYA72NBWbC8N+42+b/0oAA0/M94UINIWwCgut/f7oJg57Ydoti22jz51iQ
4OaCzA8SkgvJEqTtjT6CYJqEvIi6wPvBtodGmkWsE0hqTNNZxNVN78Y7v/e/GO1iKMvUL3pSgjzM
/mjL8A95T2dbVAT/EgSxdtw/Khm8ILfmdNfFuDU9c2+pAc9DOkW7vjS+NE/bMISI/4V3R5H0z/Oa
msqkWWFTH5kmx/Y/1nLK1mwliZ9svS5vOCCYMfQaHcRW6+KNXByUUf9NJ4CSe8BbSeoom1XYk0eA
BNlz6uMwpthyK7b+2uZyRgxm1VhfWmzc6VKdfUyc4+LmdIuZRmXTkWzC1YMk9EMcufeapdwVRdIq
L7WDj7B95Zvzrk4qg86EH8iMeAPxXkaWu7OdqgugcgMkK3ii8ETmqUVae7FvUiOwF1PqJV8cqiUh
N6s80vaDX+0ZnT3NEmmbZzcBhihtPXL/WPsWrTaeKGhgqFAXN6z+1xe7OGSjojjHdNyCvGgvaUZ7
BzOtjqk2Xdy1WMYI+2JgXTb8lW7x4JaLG7dafLmyeU6w6VbzoNFRY2niOw43eLA0bEL7jLb+VyUQ
5msSd3CR1/7KN/B/L6N9oeni6NWFtWYMmp/+jma9xLCfpoSYTBw1iAoFvVUmEUL30gc7ZSI0tfEZ
chutkUTcg7gT97bwnnHmA/vw4/qclwOSzWIJ3sCmvenSHIGA1nJcWx5DCs3mbbXVoSNO7MgmtHVm
y7ulWoF5rp9eesM8l2STMmDj7pQ7cxfkTeQHqI2vcAdinH2FvLmtfDUL2iij2V86Zdbbuqk6sIlN
txZx5++aJt6VWZpdY6E/R2ZufIWTtM98QqvIjXq6LPvKMNtDuFzd46Uv+PdPYy+Y7CQqPsPqoy7p
kp9yTPutVoX6FzOg6ZCHJAK1s00cSGZY55RmOuuIwXnap+usTlAURkS1uUI154bQSWSHIegUuFFu
FX9O3mQSreigVe7jKehsh/gaz2ogQqCN8Ivn1ne9o0WiL4E9bbErW/87bAZaDG1FaEq2lXXq7wwG
qk5mHK2CnktB0MXRkNjk8l2biZZn3BQre4yP9CwlH1fO6Wt/zTlMkpkkDrOLny19mjaxQaFXTuWD
PeCJcqvEWWVu6+9MZSK+sqODXaJyMgyOhMKvbrRH/FWX+xfTjhD16HjjGYKvUoUKgvPQ32lJCY6B
UhIXJsYqCo8yHLEfhzdrtFaG4Bygsf7KcOdQ6na+Yer/oiImvPjSFo+mEwxad4o946xyzs8QXUia
hd06npp2E9pXrXLrdRlJRb41wooeUAU+oB/X60n3JrZ3UyoTysIPvAYS5ExGVCJr9wlJtRuRG79I
gIxdOvTklS5lRT7OgaxMA0GOao8J1o9jPop7kROuMhn0iwxhFidbmjwbHiO/uc6i6wgymgFoxWkm
bCp5vfhq+ZxOfjyDdMgGSYdJKx5hSyvwUxd/YPvJ2phH0gL76yTT92il2QEHGzLlWTtWg37Kqtlg
bOhjgp+Ijau0l4Jx0MokCnlj9xbuPA7PMiQNIAwhE7STG+CVg1BBJVRtSXs+RO0848jyp20EByKB
6Q9PAmdlHsqOEJyUoWFDh6JtsxErmBW0PVrxqkCzWkTNq2dr4dEzrRP7tRGgnuShksWmjHKOTfMp
JY+mDpvXAdoTdRRZmT9WFtuBCMP3tpDgW5R1Qp/SR1YBh4GGttOaL8wxbYrpEf9EIaetnfXpTnUP
WZI5u7mcTJ4suqzdnI8IeWjZRmHWBNjhLFSzjEnxhF3LtK43eI3tuauPTTmUW4H7nvEmBJ2uBqIc
KnDALIEiy4/wifiYjBSNQx1BToEkkDY0BbDkrRh2MBXCu7dWrOfGrOedJaH0xHq7pGF3TF56XMG2
PM0hsnPRgLPV6QgiUUNmFrekLSOl+vZSDtioe/IH2piGS/wls15ybp32UKFOsnztfRq6bDPim1u1
SlIlx2wl9SFFacZ3oCfdt5gfFeAJzvHnMn5GBAXxUyGpdl31yraN/Tou202CJpW2v7MVQzftybqh
nd42uwyLM7G9oCPH/pmShNTEMR/WmpUsmPS6osmKYh5gURBh4FwPVjXtVemeTJOgYUEM8TxL5imT
uPkeUVhzZWH1Z0su/IZsHnR1LUaQjWOJx7FXb/lEfJJLgGitZHjQaGwT/05h1ZYHadbQq0opmWQZ
T+EgtjrTQNbmNyZpbSOZs+kO2Q7chQittNr3afbHbddYF3d80OL4zwztFtuvt4odxY1C4wqpEEdt
eMv2beeA5xjyPsDnws0xYSASZe6wKSrhYQ2BiSPCEyTgrd4uWW8uKvmace0Wv/vBV3CQcgYZcQ5b
c5xXTD6EwZwJbSCdea9BFUnWtJbIdc7zuq4LRO69eC6U3x2GwiJO0auBq3Q407UuxFE+OHeop0Kp
m3dWRKYtjiTgX6MkgCciWMzh/OXiaZHYhSiuwlm5OHpizdN3nhV+tOQykXepfGhuBjXaj27k2mOq
cXmAcET/PNKOhKK615wpyNUh5+A05ckp9dD7kn14GHPPOIbtvMBYZmONulCt88GIT5337U/WMnvC
D9d9O0tKjGZW/fnvn6iz0znW7qWdAOnSO5ddPyBxSL8LHbwNdh0e/UEnmW9ypmD2tQeSONpTWelP
cSb0Q16RP/f3S0a5eokYd20NQzLky6uRHou9LJWO8M7ly98//f3SpNPTSJd1Z84vjSUJviqr6ZfB
mqEvliQn6NpcnFQbkciDk2jdQIvYdjpmEuqgvV6H3iGc0uRcMvbFsHtB6CPAhmFY9Co3XMtaAKZy
mBDGuIiPzKXYboc5PM5hMweiKbIDSLvASbLqrm5df2vHSMgKhI5qlXLk3sXLl1yXZMZG1Tku8MMP
TUS0tmowgjj1CfQLN1JsNusoStsrL/QapugzBvAYaw34zFpaZBi7E0NnwOe33OoBZ1Wu/1h2kXbn
1vEpZZA86lX22ftOuEZY4K5GGlP7VBnJpuXxTDyVP5UZ9iLlN8O7F9U3w6wDbyzFfRWV3kn5+ckj
xxkld6M+9Ghob1HMLMuolXFHxFt3YTdCmsXsIZv09FZR8zAWQ/nt1KU6mr37lfMe3NUNg1PoMTYZ
V/hzwjQ6FuU00hOzv0cZq71ftfPVLUCBdqKKVkLindGXJKvMDNeIHDOqpZzz28b0LEMumZqGQo+8
D8hgc6ku86SdudHNZ7fGmBwTwRlk7XwhZ7I9RrEYT2OXITQ32ltm+2evcSm/lPZV6KSg9VPk3RW1
dO8yl3yuNDU/+undnj1EVxlhh6quT7xJ1kMLEPmhNBiDpssRKfv+mmE6euq7iTUeztvEbvpNMdXD
Y9+YT7K01k6eN4Hb0THpMZGSibVJEyJdCfz1L6XZknc/R4eSlhhlP2NsQlJRLFjJi+mqEREWaWj+
QHdsSog46Ln1jjp7SxhBVG/0F0M3yVNB8ZU10WFuk702XdG5TOvRMHYd6x0tn9jZskKW4j5HPtFs
zah/yoS6WJ9e57EEawLUWFf3fgcmAdvvRSH4CszwpKzE25BbiTGrOLQCJ6wVLq50tTWUiV9U6TX+
114x0Ee/Yy40rPhORrqkj7jcktAqzCR/bRVoHpQsxU/mYVspg6iZbxLdo08LpU2tnErUc1cU2Vhx
ARe41XlqmncR29UKqQQYNqJAuaS+zoMkU1Og9J2rpF+H72DLbrjmUZbmgGTnAiEpqJbLiJ5SDSbR
kLlWB3JgfBZa3e84bG1pwLAevB2G5i+znd5d8RZNWYVPnzlyKJKbr3PjNCL3Z1BEJjcCDF5WnAU8
RoSbLb63aS9N/oppqLPeyf084UVEk3ns8uGtVtVKcsNci0y91AY21jLu7iPeq7aeGIuL/osCtcWT
a+vdOyXfkYXirWYSWkZJOcPYukTc4/HmCSH+lH33gj3qDC3iGJdEyuMrTEZ7NaEAX01Oc+PTpOc1
omBLkKJzDnGp2BZVKwIxJuMGV95jn6pbr5rHGc3pKsnCnwRH+apWHMHk0xEHPmAN40e7E1mGLvIf
DYf2vBAHjXL5jdIct2hWvlMpE9AHurEU9e/8AwsSrGZKXDDyp6Oiyp9xxsPcN4D1TT0rWGr5zUGF
htntOZrHNxgBr06UFitvCReM2Rs93LI29VSq/fQmkYwFZBjTuFiG96zK4pKmAuZQ+Cxse+/VE+Q0
kjbVWO1NNT+ZRviWePmfbma6FyI7Nm3tJ+zQbuQzFJt0/sNUbcOM5atV1uNo15uemfuqqNsX5NlI
fQ1nXdgwDvIKsdKgviy9PPd1ORxlWCweWRwEyTeGj1tomPe5l+zNuq1IDp9Rolp/LEKG1wmx03sn
lq9JIkk9F2m5cUvth4AiHmQH+W9EjlhMw6+MvvQsfFAoD33L/kLodJQ2l3AUNwfUQeuCoK3sZqgq
8ARWT6IsbpWf5GtX74joTLmN07HYz838lU8VjDzj0ferO4uesE/JgttBbQlgOMklFtsqiAuU13l+
yDWYfcvPq6fpipH9kAjioLPJ4Pa0sOe0m129NBA8191QXrUJ0bUGJ9Ft1dmrB1Zgh2LTSa6aY93b
UfyELAjh3YzBcnaBMQBxsyLzkoK3BIDy3EsewxqM7EqSXpjnYwJRUTyWnN5xgWK+TIenNk5uRgKg
xHS6FUXGxWgBEtQif6mdeiscymYY7jS/sV5IwznVZGCaBgy+Pqe8iS3npcmdP8DBRsxtXb/psQqj
CsTl3Zx1Abqh0NWn2TmbDj80um8QmhgMV2FUDkEy0WNNije66uUqlV+GpLT0vIU/Lcl406FfZg6D
As7THbVtv8ZPyOfYj7wMyyfeNYaAYCqAPXAYQQPt/Kx6zPPkiWOtQgADB9USD8ogSAvv13ko4tdo
HF4o5387w0b+NiheP0mwSqmDCovnkZHPKpHplqwqtD14hIn+vIcvzC1/4f/EzsXJcdAUkkyErkAW
16afrq79GNgQEWzSxND93llHjCU0QJNhiulZlX0AHIY6OkanK+LinNgG8tcqW8u5aiG/bpDwRWsu
7GtXw4XqaNiIol5c1Nw2TEjgFYls2rElIqIV9GkgkSB891ZVFe8y2RGO7r0AamxJDJ6//r7podkQ
7F3fezYWzT6L7uRkGwxTDtyc87WNSWabRI6/TRt54g5lrfVozDZTNF10scCEU/PmGVODNSRPdwI+
Ird+hiV4UtZ2YmOpjjDxThazm6a9TtCrCrf8maT1WbA1lcSwQFXYOhnNDs19c9T04fr9NwloO9PX
P3A1f9jDhVV/LGb90arcdA17Min1x7QcblmJB9eF5zN4n3aJptTIUOUy3DGGCfhB06zDFjPBDGUA
fWl+yRjVe2bzpzdz9q2Y60cqj5kbvpYz+EXnLrJY0LRquaySBDLH351Y/L+IMDW/funD5CeVtMl6
akaZybOsO9qHZNZ7ZfXGY7rCn/k5zLzGWJVvAkOOHqfHurU+HKn9ml19D2UG29mQxAw55g5xtIm8
u/kpjG0q4qM2+x/S4+PflklLo4hHwqxx6UT++DWMHRpyWhTCzKDmDNJfj5VFvL0Ud2ZDz2wZwESQ
9vQQ5wc6y23bFq/Q4OkWiC4O8B/h0ONqEtXyO3XzZ0xHxySBUDeQb5tE5Jnrj+4IP01OaIPp379q
SjvX2pOboxcHE8XkzbX2jl56waw7n87AcZYlM/cmxNMN3IKs/CAIuYN+Z7HlJeaXqslZMHO6nH5E
CKPbfCStj1pH1Din9dMIxiuxMRxGOaBK2skBRKMpHPGgWC9twgvPaMAKVERaSiGtspqejM22AIIN
8Jx5D7b6YSq4IFrJU6fC84itPYDuQ6vRb02uXgitiCgvpNxVNQa/GNNEjoRy1TbDyZjipb83bhcf
EBuAR9D7lzUVBgr23goIlz04/fyrvPIKB+C91up96WA9nqdm2DgudQ1tRAoTFH8TUbcrQ86PlnDv
SF+JV17DtMFzbbCM05cPMKkV1SGWRDYjvKEjqEG1rgd5p7McIAk8jNP47XCz5eSJHkKHaSb6u01j
veTZKK5kFBgbg/wd3W1fs9yZNkYyPYueEQWxKahuw72DchVKgfEUceSD/lWfshdO4Hd5up4EulS7
PQE/jWl7y/1gufG2ScafMo0fLL07LPvJoGXJCmcfvZRSE7gpEdqRhryam0vTHKWYQGnAqMZKgqCu
Cl/gNmjIyiF7ueopC7nq2hJYs3LNj4gVALuEf8o0y1/YK0eoUcO9LbuOx/3IQ4DZfZiW4HD1gkv8
FWsNTsxQizYEW+Hbryu2ttZezVQgQUU8edaq61Dr92YHy8dLSYCJAPyUDBX1+LWyvTvgGtni037E
XfW6fGDhQLNQlkjQEi1AhZaOxh/XTYOWXkURlQ8J6kw+J5dWYp1tF6xq1Hgh/UnQ5GX66av6dxq8
YYexYjOEQ3csTCp4f2HPsRrfw+iPlaHNka29aTSr24pu142yChqod2sGtow8tvSwFKb16AGheMQO
6crjUFG1WUa46upMW7uzdnIBXfQ9pJK5WrKax+YAkOp3CMdk1UA12tgQO1bF9zxYr5Ctisqjl6PT
uB5FdNQyiGVV9aU3eMqLR6dk5uFk327YHG1SO9YsTM6R3KdxBH03cfpt5stqpXKhuKP8AA3DBgDX
AXMGnrIxTZFIwhGlFtAcL7kVzvCd4fLAOuY/NkvCqV9Pz9gum6w6eNQjrWpo/7t4lwyfZa8z/WaG
DPiOCiA5jTL6LUMVTJn8tO3onIYLMrn8LszpXrgZZpIlfbaXHffm/tq2JMZnTnW2XPnU5/3v7JQb
a0yf+tr8igd8vbyd0bqCzEf1fM578xknGJM2N94pr6WU0+7dwjSOEFwMTb5PEto0SpdtbHNq9XZC
Bc88WNnikKuBlrZmfmlFd4ddCYWoD92cbp0yMELr1CT+krpo/KZcxg6FeXYwNIQgWcaxdAgS38D7
neY8aOfaAI7xHiateffXu5cnMHo7QsDD6Ka3DU6BioNBDaO9Lp3uAbfrOTOQr5nO92CEXCSMD3ux
GLewPmKfYXNexF6QaAaX5xEHQaE7X9HYnofY/sTdpHZdSONdT8w3ionn1Dda9kPbWEeC6OaYJjo8
99WMe5kRao8RoyfxWU7tfdZPj8Vc00siY3OdZQXG23bXdelv34JhE+UAqyhxDrLT73yGJ9iM/WHB
j6HrppOvCZTLmuLwG0FNh5HMVuGmLbqgd2LEp431PVjRrZGBZbflJtQAtFdUhSt/LHnko3plTrDX
TQuDse6e5oUpa9UwXYZZHdOsBVIoXZrLLOIVNnSQbiPwelNXjEiHR5WF7w4F4to3xodJtt/9yAls
W93rCOyJd3BOio6FH8YbWqd3rRc6tPtxbZn0k1UJ4sVsbeiW3NG3dKYYimKxDgoT6b6vG8THRv19
Ouk+S6mo7jy4wWuRRjfAp/yUgquLMgBN8E11ad/bVa9dIk88O63BkTAwAxTslzh2PmzIq20avpUa
FNcemuGWrYsTNo+3RG1ay9TnLEt+dezL9W7G1oqs9G7OOFWcygHGZnU90BUZBWzYgI4K5v+9Cynd
4kNWMXbL/NNp6/doBubkusOla7QLW+xz6avbGNPdydDJJNmzmdT3ugidjW8nXCr0yVvRoID2Hr22
iqz4MnMCAD1vjT7yLGnGd9/R78FKwvtmkKiuvN1s10fKrKBpUgLoZf0IRw+QNG+jlzX9Edrd0UEZ
fnBFjH1OF491HvvroirvE625j+apDlzEkDjnz3per+usdxkLcwA5kgM9akmrlRaGLsNItrpyk7vU
hs7LdfWPobdbuhXeXYk3cCUYbSVi3OixfpNNwWAnrviU8fh2kU6XnJq/6aZAZHl5Lt33IomTLfPw
05Qhpuj8T2liHWWUuR387KucGHYVZIhizuH2lYM5prZ3F0F2GfMQGik3tnmCLaNawIlO/tWVCain
0NQ3XJ+KgDHcDqvOsampJ6rxzdGVSbHhvoGK1UtzXSDD7PXy1zaUAQIZO58pku8sSZ+dHj4trG+X
dRrdkr5KN3LW6L0MCCZo1LIoHQ3TuE0LyYeJuZAYgjpJQdDn7bdl+7+eGZQ2Y5BpZmRRhUrhT5mj
wPP2k2HcUUPlB07HLBhb/Ppey3E755hWUEWExj08+8ktuOXEevGAIQVCjIlMtuKxGYwHJbQ3LHvz
uhfxze/UZnLEcY4g2UUpKS+jfodkAK9Z1Jj3bd22x7HSQM1Nn6loTxmoppMxD8uFJVqDNmKgotM/
79PII5SEltFcd2JpCuoIstpm0ydhxIin5qlMHl2MvrQ7zGmFtNrislgohZfUQPsTaZ9pixXR1RYE
s9tSrYdLsSg/KszLwWyOT7bf6WthV+adyIjXhsnD+QB7FLMBsE1JHVqQu1FZ46c+VFcckcN16PFR
6/50nKprPqJmb1wKWsP6lE36G+WcCbjhoeb34mtOxzfGVxkU4/t+ZACYWPlfE2e6juv03Sid4aAj
gSk68TkhkfAGRppZpYx9WNKOTNp7yQd4tnLzpqdYBjpqKqUPX56bXLDgR5tILyoq0vDTiHRoUiP8
xmwKT23UUKx+mcSh7hN9wHQAa3BKaEyQILWZbFDC7Q/28edOpSB9XPeuCpMnSUwrlIOzX1obaci3
Cit12n7PrvtUVoWDILEDqj4+VmPlsH4yLmmO+4jf4ctLxZtpNns3RsiBZGJeIWmD3p+63Y7kmKPh
ovUT6PiYAT3NDp3fcByRjs/P8QLLmB58nRbk7CXBWIIwn4ed0JKnWE815pe/eIYeugiTraWBstIm
/FbIZ+KpQlwz7a12qPZN4d700QmsQc/pPEksolF3dWmom8Z0ABeCgavUMIbaab2aPVxqysi6ozEj
OlRzfkTKToyI044BW1K9GkQ3nOpasFr+/jFp+5nHqLpCRs4p6DLaWzLr3mv9bijC72iIk2vtDXJX
pu1vPbbYtRN/J5a8aWNCgOZ2ilyRFSOQ6pyW7kc6t1DkZG3cT5KiGQ0gveMKKCJiCb8xx4s/d84h
7CO1Cz3Yq11T/HKrHS89zp4qq4c9ehWD4AiaBXj0JRRLPAMt8u+OQ46LdHTyyvBlyIWxUT3AcNNL
omNXMNO3Mu1K7Ks6p77/6UWq3MM+qbe+1M+qZS452NmLZabi4TmB0H4Cg1UGsJegnnXdj1zIhr2R
P89j7Zz6GpY73xiuQoRzviHy+R08yLSYnRMMc56HDi7znySSlaks27eENkQ+l/rGzu3iwUPWPouy
2zi9PQfkFouNbe0HPT52xPAFVgV9DURNeSiGNN03FsA4LGidstnzkt/UQe4Hr9J3Npo9HaNCP4VT
DMfB1fcwAA9GTMBzh6oChLW1rRMnCayJp8CxW2PfF/Zrl4pxX/nsCl5tKBoJjXGvVdxIombbECP3
PMsu2YPpVmMDH5Vj+eDmDPxl3d7jF8Tao8xvu6BKEBBjwc35emCmugeXPKr3QwMIs6HD8jIUIyKT
onuq0pr0okhznxCEPlYYpXdlY3rHiSKhRNH2zEiQyroSS0CRfmGDvvPAmq89+0Q/HzldCFU3Kpuv
MofUmzH0CWzLXeSNzQeD1odpQeuXs2RrcV/hiFhwwxkNSvi5u86ZLzVppSuR0MyyiKBZmv3ndAE0
DpY6sbjo9TJcxPB3EkSbrBzVQbnyhhcvKcQha23Gfg6WdpQ+47CfuN090ThL0U8ThjAPfpAW+rg1
9TbeuV4mzkVkbzJkkZMxaB8WDEMuXV4KJXCT2wZVzDLZNma//kJAx1h+fGlldjfMpgqiTiwo6Hp4
7TSfEl9ib80Z8G5mafoPUutuUB+G976JzMAg2Rvih7sRui6epyF5qDxu4UNDqnhvdCiy1IQ+ZFQX
eIhUtTLdiFjL9yAXrKcUpypSO/shr70yaFyDXIG+b/cx04SNGSEVsvjUT17S3KQJFyGcRM9dMtHP
eboQh9JmbZpje7XgbSz+wl/XGayXcuQWmUY7F+LxZloAHK7iWUzBWVZ233+41Ki0UZ0nkIr5s5bA
csHVbFyhp2VrTesfddNvrw3tRvjwsEEHSNR9RVq9yd3HnSdAHo6drhqrFIH06grAHTsEzY5kz0UY
ECCwmPOYvsSjXfzJemdrzub3NIrsI0ngzU+s9XnM51tSIiMdNZkslMWVtJE/zJwmD+7Y/4aaAzoF
rEqXJ+CJSP7gQAC82w+zz4O5yfREvjnx+Kaa3tz4KRtSHOZ0w9qRFVyW+kkr/sppIcYs/ipD8tqm
imcVjwtdppFEjhmtmqKzsW7aMjnU4NEHzbSvEIHzreRXwys/sbGQoqQW4Hxi139qEnePv6ojpibp
5n2B/3ifRGhFR++PZqE60nvKy8FFQOf17TWzdJNsKD1dI+kIA2VxYhRI8S6sKPRgvCh/MIf7Xk/H
lX7yQMpdkA7INfIfeAed7l7KCG4MLEOsGOGuLBYBeIN6qmRaiJVL05EAld++5X11xTA81Y6KD8zH
V5lyjJU+6MY2jw0ZhAjiXJtOdCH69Fm36zLQCroQRkfAVA7S6HGqVHGa+3c8comvgzOHdHjwKxxU
opblOe9MAAdUhppBu0TY4baTmPSo9/iF4sR4VyH6AZRaOz4ufz0Z07v0elowffRtwrZnvHbVfPDr
yNI7Rp3+q4DMbi+E9gXVTiesvtAy2wMwAKewAN3VgnZ3Ybz3sN4HzOAP1oJ/nxYQPEAjGATLv8OJ
H+KYz3+0Gnq85Sf1Eb3D6/+wd2bLbStZ1n4iVGBMALecKVKiSFnjDUKyZMxzYnybfpb/xf4vVd0d
tnzajr7vqAhXuc6xBRJA5s691/qWoaDyArr8qDDzswFwfoA8711mhaHvFZCe85JngBhPFaq+7j/I
s6rvcJCsgsG+0QSGCJCmR0dh7nt494UC36PTqJaaCwy/HsDizwJA/qxQ+VJB8z2Fz3cUSN9TSH1f
wfVrhdnP4O2PCryf8Yi1nyx+9utiCc8D1FBKGm9qovk1gkfZBlg4gyC8/vxteGNk4jFshLydYr+6
NsfqsS0N4hU860kk2ryK5CDwbFj2k5+R9RMW120S9mfHzhG9YVpe9mOxtsgbaFTwAGPDEAAuYQSt
iiVoVECBDmaJHN0CSgp5HefMPPoqziBSwQZznV7XKuogU6EHkYo/MFUQgu59K1UwwqgiEjgQfbdU
aMKg4hPwfojNdIhUrAJApEWhghbMrHpVETcL8yqcYo4Yen7sDPjjmVH88EP0NEZiX0FhUwiUkIrd
zimZq+6qJePBVu9eRepD56PcIgSitqzzUA+XwuEBA5xfg9nOH0pIUcsk0c+2CpOYVayERb4E5G86
LbSz667GZ6FCKEzSKKIYCjAoJIaHKqpiUpkVev1QJifaqGcj4UpmFW7RVY/DSKPFU7EXngrA0EnC
cOJDNBOMkXxGZKiwDLvtiIcgKMvF5JkiHRpOJDGdMIJ8i1TYBoHL30GPZnlLLTHexcJ9rXVOcpWK
6RAXncyOkOyOUYV41KR5INndDaR7ZKR8pCruAy3Tw0D+h1RBIFbqPbketswMLf5AVohUoSEQuzf2
BAfBxWSckStSu+490apM97ThnFkfU3KauJaqfaFxZRwCE3e94Ug0LGXwOmjp9aQiTDBrFkufVBM2
tPdAxZzQqtiHzEEyNInFSP+K/oMJGTi901r/MpOVkqjQlDqGq9SEbJg6dPykhnisIlaGZlxYdMg5
R+zqkTVKhbGAzwVHon1zSGkpVVyLpYJbShJcul5/g/dUL3SeJgl1RqMhLsl88VT4S5KAMuImgnUj
GYapsKTbntzR31u0ZMc40ryeqV2WgtBDFS7z6SD6Px/h/+wjVEbh/9lHePtavOb/7z9+pkwa6k/8
p4vQdf9luMRPeh5OL9LcBY6r/3IRWv/Ch2xZaGUd18TAizn1P12E/r+E7Tp4T31TGeZIm/1vFyF/
H51YBgK2JZBUCbiQ/wvOJEmmv3rkhP/pLOAXDNGWcL5o7gtcxa2NrGptC0786G+6BceweGHayCt9
l1cwFD9srdW3VEvYrJwpWtX4DbDFW8jnvZOPGBD6m/joOwuyv/IOJBDxfJ+OMTLZK82pnoWFttNw
+2ydaoG5YUTebRMFof9M5RBh+VjP8rqLKkrjroVULeN6rSFvRHi9t988VfvHyIHhH1K2oWDUEMTQ
/wWwu4j6IVqWNh3kIIpMLC80pwD1aGiYxTcqg2H10939ByujoX81ZfCV4et0bcZAlqO+tF9NGUj1
cIsHvrUOrZKy0a8uU0zLvZDOM+dWToDOxrckBIZkjUQYuebEpcHiIlil3bb43yj7h3k3mjSdGK/Q
3Q0xcXHESgpJwpGFH9KYEdHUAaLc6opg6JzxeAUNwfPAdCfQl6yPUDc4weTjbrKMB6M0P0yPNrvr
bFNxW2ogfchQXCVedS4bhTogY2mpeQPEwgmpQcCIYFsL+b2mdWAQTOC5M1ElmzLEKDeI7sV2lFOS
4ntjevEK8OJTW483sJ2LbQJnLskBK1S0vMAJiQ/fmN/aWEu2secjkT22af1iVr2GC6g7WB5+NBnT
eZsSE+j4mKzikGm35SeP0g/S9UBzAd+pDsGMHiYEFu3NeQA6r9POdmVbLRrfvk5bb9ORrKFDcSlC
DQxTX1/0Po93dGUdupvfaKrLTQuqfTlO8kPot4mIbkqYom22jnLag3YYvULw8peOcffnJ0JZen/x
mao3xyBATLdd3ze9rw+E01Cxd1nKA1HGyEhjgQI5jM4eSdvLCpCzmt0/imjGr1SRDnsei8FbTpqy
+mlMzJEBYc4TsH+kV8EQSskY8iBUjh1QHxlrq1rnZIv6dN0nt3ZqdEeqpX8v64B9SWv+h6f6Nzcx
GlLWJ4GMBz8iOn21TvzkI+OwlSv1lYHsngnQ1NKh6YW9a7z61S+tC/2NXaxOkzKbp1UyhOdqmDZj
Vv+IR5tchunsVLRX0ilB+wOMCG0GbhwiOMviA0X241C0mz9/678534TvuhY1DCJ0vnXjK4OAiAyZ
9qNHV2OifhT6CzCRH61Ls9kBcZ/rxZvQRqiOCjhK3mhdTjh6ItJ7/nwdv99813NoUOPfdISO8PXX
L66voqCTtYtBbtDF0hTeEzXfpfVwa/75B33+TT97d/nA5BmbEJwcB5+O98UpWlR9WDizINOOIEjy
Ej1Cj2SJYLZ54SR9PaC+W82Omlib9Q2gTa7GQDjZmhGQDhC5ZYCT1CMZyR+wQmoNQbB/uUJl4/71
CmkXsS0ZJqZ48ra/GJu70W7bwsWG7pmY6gayPLr6ISzKk2tUmyAqT9E6FMNV32YnS7Tf/vLTf1+X
KfjYr0zL4WZwOvv1TgQ8vmFVdXI9RzyIRDOUFpS7qq5gMDY5PTcClulSrDMdY2Ez/4hkcaG6fiis
6UOLD3+5mq++XnW31A3DDcFd++25aDWcT0EPYglWxLqrK5zW5etYi6dZAqedRLBjO5QemMukhFHw
3wXIP7zMv+/prEM68AFhgTtxvr7LsTYMetERfphaMzNjSQ4JL9CsWP3zovclTs8ARI+w/uIuN77S
NITP/Rc2dYtQ+emfxvefFhFXDEMK0bRZG0l56obuWzV4RzL81kTz3nq2/R7F8yXwiwdDM68H2lMi
uMWI9oBrDpk0fMSy/stD8RuphEsyTRvhHQUVPAbny7rWQt10eWAgIxj6xWMu1LbWmsw8xrLNC9K+
FyvsdpFEXAo7V0Dp0qbkusMLMc879RwB0uyQQPZ9RXbXdTmZez+T/IHubWo5f9nZKdNGTKkNwOJ2
V8wO8J36L0vd70vMr5/hy4MtW5KfgpDP4Dr+lVn4t4QdvfGu7f782PzDAsPPcXVTxwoG3lx8qQUF
SbVjoqC/ftg8kLl9IV/uylxKm1Aqo3hwav+KauPdRuROf2elM+3BksiYHK5R/5bN2MlD/W/PlFo/
v6wpeEJBqvM425bpfkFHMOyRSdmNzdr2B2Jeuu2s4ZWDnAjzdS1NCElpt8ui4mlK3Vu7F8s26r5h
uVlLOq6EzExjcav11dOfv6t/eNK5KmpmBZgg3Fn985+edL0Ers4MiNSXRL/IuXzqLOO6ZTjVjO36
zz/K+IdVlSJT8StY/R3360aHNNvXawwqhONUKDSalvNj4SnBHRIBl+HrELu7rCarFAod53ABnS/2
qDr/ch2/r2ieaeHQ9QzHErahf3k8/MYwxJjgQVZZ6Qa2smgXEiEjrjVvuoioeZO2e0Us4fuff675
zz9XuIbr8ENtV/3zn77rWhOzGUxNQ+yE8+5WxUuOB4YJpX6dd/UT0MjTRHwTfMRVsppd4iXs5IV1
0VhkxF6iTaIXqEdMw5jL/aCFhcSreTBH5GJ/vk5DvYZfn1TL44xn2Z6te9aX15T4IE2vZd2sA5Lu
DLt/C43qCS5uOockoLUNkjTdfO8MAWA5bBh56feNjlYK9ed6lu132sOrwoKLQjq2kXZvcd9of7tG
dY++XqP9uSHRwGaL/ML/SBk61SZmsjVNxHs8ZZalXybDJLAVt4hRPeDKnjBdly8NPD+iBFa+iP6y
zFj/tJzZtse6S8ns8fb8ej9ZPXJQ3HDSbb383gyM94YKyAZ2HW5WS3qoQZSaVTMDLtoD2qANmZWn
EJlU5sNetef+XGR0yCodwiqRhZsaGmtmt7BUNQMNJxiCPjlTCAkSEnTehyqgQ9zAMwA4qFdbsitd
wHs6s5cVOfGg6fmT5lwCtg6s1Z+fid8XL9/TdcuhNuRzGp9Isp8eXd0jtQoNrYFbzr4XhjPuSxLY
E7JhXNA0jEK04W81mLqDv95hdl5BaYyMk3fG/vLttoMpOszVBm0yAXq8YirhzK+hNW20whqoBtDr
mfNwzk1nXJl56288MzrOVQ2mBTfhnz+/8/u9Zt3ignSklKZD4/PXe50kCFFGRgDrLOqPLrL5II1v
0pYDX/xYTOHNVLSc1Oik9YNYcGsXxTjepDc5FArTbCle9PhpCn0IJd7J6T+iKrUXZTKgX8ocjAxU
88jNyI61NiPTHtk2b1lN6D1QxSVdBsC3FoaM6Hvez3vSoJ/gWd72voeJiLmXi8xp7BlqszboM+wx
RJ33UXiqWr4ilIoMZgYPAmWdPkQDgZOVBHSHWHAmGbxzsTenzT7JkweM6Ld//to+MTw/30SXQZlF
GU3dqM6VXze9OTFNq4zwr0UZUuasoEk56g9hJ6BS2CEpq/iu6sqrCa0N3xlcOQT0ZeeqS9VMwP/f
bkD/vhrPsOBQ0Hr6bIj89BRHuUywBTaEaRLog/vCf60qeBxxKUmejRPyIaW5nElFWhiWU67mAVdC
78mPP38pqlL7+p3Y6DY9HeqcOgb9+ihldmzkMS4xPMYzyr4K4JqdY3qtt75VPpTk9jT1/Jf39zeE
FB/dotEjXIpZi4Pxl9Md6PDIc4x0Ip2uuHebnoekIQdvpMuBBD9AMSCMeDeBzdDy6cI94yX6bsCr
s0ZisozMmRBdIr4OrXNKHvlfXvbfMmJc3VA9Rf7DOqNK/V+/ExqETQmJAG1mm/4YJx3YNSJ6UCz6
w0j07NXQJai0VLKHgTrFMokwQQC2/Qy65alJdpXLO0L85aGxtn0b8jnzylhq+GTPNs2ohICugyOq
U1AFj3kVZX/ZCwxFSvtyV9nTid7jydBZJ9wvRUWX1QxkOq1ft4g+erLWWkfjjILExlaxWcjkf2Qk
iOLrbpKtN006FNbm2mhqHMZZsOlRjCEhwuyFlw5jDSgkyqLhUEbdyjaJ7oA6MewcP2LSmqIGrwCy
N3m30o0Tfhlr31uEuEc092uZPYp0crdznmuLLNWMdUSkSzXU0Toeje1oZyMSIDgpY1ppSySoe11R
s+OcNia+Faik6mskZs1b6bV+O+mRvyCqr1v7ABCWbujrpDeaxMJzNoZ5UTJtibD8ASg71pC1V9jn
JWjneI2QdUev64pIkHYhGueiO4TfuRPztMpOn3Vp4FZFn6tFPxytfJjJikD3ULw7zi2iqWZpmPnG
NZM3w1gnOME3lT1/Q5x+Rmn4lKN3I9bAYKpgWMS1o2QPOjhbqNBai/BjGfu31QgagEk0PHgX1zSj
6n8HOKJMzNdh5d/4AYjRQdrzyumLFU0Yf43MXVtaePU0C4CvjwSZAkN/s/TxMtq5txozVgjHHg+d
b2oM66Kr3PRuyEJBnYe1eGEGZXNy8NxXrOsLMjS1VaAb49rWIi4vFQQN2rLemG20D+swJ7jTRL2c
k/vGWZR8CIEc2zCn127m6w8muzx8Pj2yA9/LgMhHq9IUmy5q0X0ZuIZaZ9i4YdE9/XmJMr9uvmq5
oPlgqZM36VCf3fafVkongfwqPZJ88xy3F1zR2A8v2XgHYJyAb1p8A7wUWn9g2ZvSWhESt8wn1Kya
vW14yPWuPyWTQ1B1/SaIaMc/8yjLhNAywwT2a7fHprL2f77mr1Url0xHiTLMtSH0gYT7dQnBFifb
ImzQcaYaPvY0WwUj6dEkCD4ZvvfoxSeCIlfFFPl/OdX+Vtfzkz1H/2yc+Yb926ufTlonAXWPa+mE
2RIXNHpNM38ix8bKz1NOfcR8DUH4bLxKv956mDwYKr+haXiye8A1wit4TtEy04Kk3+XdIIylPT39
bY36WsR9XqcJqY/CmXPx5x7x003tajtySEca12AYz37bnzBMbQjmPIcdLaXSOjDfRWaJSLTGGTsn
TEBGi1ScDt6g2NOHg7CiLDRkfnd/q+e/ng1xVND5hACrepDubw+cNpFmTq4rep3CUpzZ+7Fx3yCi
vCjj1ijsdwwwF5cEQ44S4aR9//Oz81sPlh8vXLhjgJvYJH37y5FnrhPPTrOmX2tZh4NztCjgJgcJ
YrjK3ds8gbPRYCA+ZD248klWxqYy7GbJgfX05yv57OP8Wh1wJZ4uGKbpapj2ZR/J4xnXo8h6SL5T
DBVwjf4LrVpvLj8rbfzQHv70hnFRkZwJAXrRp3VheeT7Tfz7ac46pu2doEkviFsXmVrPuqFpT+T3
buqqLW/iJq0XtY+3uB5jE/aAwWrla+iOHTz3sZU6OA60j5bQKCTv6i/28HqZ3XNkj+b2c3MYcsmj
QIT7Eq53qTB2XZp1xyHCVNDMaISG6BaJQHcjui3kzhp6CpG/g47/vPF40rxMrDXR7Qm9ts4+GkNj
8A51WYNBwn62DV02DKbw8V+K+N/6QuouU3MB0VR9RfGJMPzpBaCImfxmGMg8MepgbTdyRVTSTSlK
1lsHH43p/fCTiJjuUhJYa/4AkOqu7U7gkVAppYjVMs8e9yBNIGIN3fCXVitSjt8XMVZbj0qMq/Qt
itRfF7HIQEZOrBSAfK22tkE7YAcIMlNVYcUOOduy0cS5yoboxmp2vhuaqBvFsO2naYAamW5i2ekn
M7DGk8vibTdjRrQ4Iu/ESLdmV7fLUUeGidwdEnbJkkQNaIy1/22QyhVnNe0WlXSzGOk5AZOTG0H6
7EZn9VrgpLR2U56+xkpQS/MRQXNXOkv130Y+7c3WIkImxcAj+2RdScNf41ZnE/Px5XGmeZvmK045
ExR4BZZW2Z0y2xTKMIp+dZd3BbMyVfP9O6A9IXUnmTz4ejO7XHdLWtC2Kssa3QzbCMbDaUPzKNgE
6cxDk2orV6+GG4HFI4qs6BboFvA4rYJl49mmXMbFsPlMDDc01FkmNHuwIMkqKlmPIVKQwBMHN3Vq
70Iysj6T3E0L99OElDzj4+QNmswyGevrEqbRshoPptQrlevlLrvKe1AmFnAVJRSBNicNp+rlgTyu
97ld6SIzjkXuETQ3Wpt+BrVUF3xeM6Fp8r1u/BzwfVbcAWVg0/JXYkqMG6J4rscqtk9OV8XrMC/v
gZhZ+5zzp9tgeOsiyIA+NdW+ddD2ALLI1qGZyGVbZEAL7DDfT+CUNumAl1D9uKThvFn4+nvkNNo2
kthMpjB+ngkhSp3prJnOd3g3E+QXVG2dRJdScpuXRR17a8qZdsdwjDN32CLYU4ekslbAezt5BD/1
RqOuuM96Qcx6e4uIWr6kVXrb70aqz32OeZsnQYekisxziZA9A3Xjoguap2M0vVcTBtAhRKMD0NML
eam82fzu9glGqSg8zJ493Obm2C5tbTiZYuasq0i2CP9KUnnD4iw5jXiuh1JRzx6Mg2Pl2ZGRTrNq
G5/0+Hh+JeFJX7aD5bxmptsvBjeBFpNWWB/myDwaisqQyODQtoQQuwD6YpGQkD2tQ2akywRI0YFD
E09gFB1mx38YGMrOjq3tI+SpVOm1u4xIh3sg82UaBIQacUlwb2/ToFwnvuIJxQLaNgOjdS7luM3d
lWHZHUnATvwtH7zu0BT6Jandc+lM8rmA+gpI9cYTMT8Hce+FZjYFbbVMOmF9g1Rkn9Myu47CjEfZ
yoOjZhYWCqAKMU8djN+aKlnJOh1X0FnENRTc8dCotdULHUwwjYDxkGcDOeyIeRgm5Ie01ijQt+mU
as+zF9xCYeFGiRY7EXI7qurp2Zgtb9F0Gmor1B7IKrUru5vFlY79nTo8OtaleRn82H7mHTcHn2ZW
QDRfZE3w80US7fEmPOdaNe0cmOs48dotBEEUcyrgup43eUFAcZg653oaN4aqFLlL0VnzALS4kXbj
DMz5tfQuNlEDgKkAjVPOTwzuzUuHbzKx7W/1WPbKCn8C+xqvtcHE4MoSx3H2SJzGsIt042jjp1u0
fIwVUGBf1WvN3kFu+/k7o80fCfjGsNfSeSnRjAbI0AqX9oo/MIGTAfsjLwjJ7FN2OxjdomQ1viAJ
2Ht4AF0ijg7YtgBaMqbf6yYrVN7towiVt1uxqMbqSFWpzKQyGhGHu7dFXpdbgaFmJy3uAJbtm2wS
y1qGLXqDcvdZ+08U2kPC2QOOnreGY4XmwO6NHWErk23GW7rkzS60opdGw1yZySt3DILrsMW6lgbo
QuWMgyCqo/rkWjlpLXI393wQXaUTyghTWKwH4arrXn0E7UepTx1bMZI9asCjo36x4+DYY5zbRTXp
2BbkIWTDI6YwL98ZRSiuKXjFtZmYzvU7hYaDD/86dOV4Ewh+CRkJXAWpft3K0lyEhWHsaxYMBfiz
jlM+PzQBmXi2j4ACt8UlrDygAtnQbT5/2+lkVU4I6GFjFhD30rB6bkqCbzTlePC7G+pJFQfR6hub
/W0TGmD5W3mQw7UMKdASysrtXFFiyMHW6ZWObCtpBCyDv2QIkAt1FfFxZkdSTRJA2OXuWMS2b9Ni
vCWmfViUvVJB+9W5dkNoh2FMPn1i7zUNs1QIJ4j02A4grpdgjJvRjuBfJjTNbEC7VtprmHTbkZbG
LEpnPXhyib4iuB6Tgys4fHuxj5l86MsN54DnwEPCaifdsTY5RlUjaah1Qlyp52x1E7upBg/oQA4u
RR0TtKZ+dmTlEv5WXJXGfT5hPUC0lC1jda6cHP+OHQp7B4PKxErGNb37lLZWAXQrBu0QdvW7J4z9
nCEyNPsedaI6QxPXdcpxZJRAqtV5OEvq+24ipofzn01yJl3JvN9KvK1oYSIDOoc4ZzV6WYtqLW5b
ezFWIX0XDWnLFIHUCg3yL1JRNzt4bKs4SMtj2pJFJjWcyPRUt+1MQdO1Rxpu6dHv46Pp1xepYD8D
EeioSt9h8h4M5a0mj3MnvMm4i9HEQnfu5DYbTIsjPFl9OOYFGpx4kNbF79Pd1HP5TRXYaoVeOoFr
bEkA7heJk0Yrhjvd2kth7kTDD7OFwxUCCbVrcjMD4RB2gIc3YeRsme1elvMOw8d7ZUk2ZohqC9Nv
tM1QQ7jRY1oFczsDbnandOnKRYA+9rrKiwcZTq+AVOfFNKKFt12Ez2nhQt2tCHbEcL1NHN9BDcPp
qgp6A7cjlKnWwAE3GvMxa5AGaaRb6bMeH2Gpr/QmtnHn6fWxsZvHDMsaMPA1PeEzXEBtaeucH408
IAnZxzentRA+S84DmVdsqtLc+E0VQUI3tmlDTdSQgJvYj46Xt6fP5oW3gbxFUQQ0bMOomXwc+73L
Ab7owt8Hbv1hzriNW5H3G+oPBljda9SH0cF0KSX1kfhCC1h267TTwXWCfRtJe007GqhsToBUgdoJ
oVm3TWMUvt1kJfskmY99Rmi77yaXyDMfGx2VLyhQFPx16e1yLfUXgx4+hS1sp8qBOmUEYiTnaTwM
LX7RNAXiNgTPZVojNacNtMWALQqrONzhn8UPkU7LuMNVJqsp58mdcVZgofAJp1rb5huZiqwy4Y7y
g+27xWIH3xP8E2PaTUIsW+dq5d3kGd8iDe5SSazdOkzzaVdO9kdrxvke+CZsQsyyS2forGVEMOu/
T1uuD5EbKTNAjIbcWEPEyj7GTpTXCok72mCpoH7bxRlfCPr8h8EBKzUJeD0V5eCirAJt62PIYiC9
S0EnHT/fRJNERgIR8a6XB5wp22hQnWIrKVhAkoQPqMQZEZxU+xFzCG7yMgILRPPLlfw7ZT5IbPDd
ZQznuzKCRl4Y2akmqIiV39yYprEs/ArWWViPi85rtP0YiengNYKXNw3g82RbsmdJ8OoYylZeCg5c
+k9QEMlv7Nrk2KmAezMDBak3IjoyfmPC2Q2nsaw4L2H3K61I3MLpZeeGerUYhmna0mvwr4lk9Y91
U50cL7YOhqt9VA2QUrx/oEljdAKVihWdQNh5ftTuiKxBmJzGuwRBQ5CeQj2wduy/HsaRqdkVznPl
ZgzVU2IJhgiCYjz4z9pAYpnW2PmtJ15qG3dSqQPtmP3wqku7g1n7RKCM0cSiVz6Muh0eiRrCKx/O
6BC9ToeRgkGTF3IdKTwCNSGtgFoLdr7XPBcx0CjeNk4dFXww07ZPJaYgzMFrvjtxRB/qXZMS8DzW
EU5NfNBbkikvERMu0FBMOjhKsg1oNKYamnKkjoppM8+gDSnW2LjS7vL5BODR2QWTfBCaJDGvfyli
UPSWai5ntriz4kvXs0SUMoVn5CL0Bz47wWx2zKMlbjn7AfK0sX77pGlYoThPNhRGi3OLUQUzCtX0
wYqT8pBXuwg/6l1kJ+aiHLqTQLOxmVtzb4zBfQ3dYWXhIlp8XpJfwcNkEPueznyDRWzUe9exdg9V
3DrXkSWDJfE65QHTHAQHEmGRWbJ3ekVm7K2ZqOyu3s6NFu4nUdTLoW7CQ4xvRSutedMXtDP0In8M
EaYvRB8kS5Am4caNwF5kCchGKI5QrWnxUs6h23AQaSV3xBfWiyi0MOPpxZU79cNBg7u1A+seWc1V
1eUdOFv6v7rdbxh3sE5qkbke4YwF01A9YZSYguZIUDm+wnEoATcZD1nuHqLE88/TkO/rJAKNHRfk
1gNhZtN2yYgAB1U0xbVK21sPdc1K3caU6cK0zm2BzCObitVgBRy7y4hIIKGfQz10rjwteJqqJF1h
jHlAzEoVOSfNvi5ptfUb17WdK60KvwMioUYBvkHdk4SMXsd13fv1AdXUa4BncCud4dXWa28x4nvb
uJ7Lp3fogGuJt2XUYEHqvukdmRxbCDupMIpvmjkfvuGhazaVj5F2LvpFk4fXpB9/A4IMgqqoXvqm
0bEyKqIk5tqV8OM7Gj9vSS8jUGo4ilsTq+BJt0sMkjng+7wD79IN6XeBOvhqrHj0ini8z8pJLkQ4
uOcWSxPP4LjBG0PXfRzdy3hPGx8AWES96gpwnoX4wSxRXjGqbDc9zMF1Go6Q9OOla9rztevAMNGk
3JBP1ibcpQR6R99BeAli/Sbw5aWZGyrOBO+wBy2Zod/SDp+61EiI3WsvXgOrpBOhu6kzeTuLajtU
CXCNch4XM52OhZDNU1jZLUYFy1+n7QOIOpi0ATNCG/ArmctsDTpBFdBzE72M1gmQ2iSCNDLOdxbo
A9jmKDSnEudVPfUVUBpIahLVk1e309YCWW8ESJklw//lGJl7F+7kqhPxe5XLVzuaoq1Jm3ZpGPKO
kyspS/g6sDmGbLb6i1ekLo0X54ZcVh2uko+qtu9fMoMqip74laGnCK2xWsOX03ZeZ5973xFXsU8h
1FXlzaiPwz4c3/KkvWt7AKXJczyVhFz7AzW/cEFUZfLcx+wyxiQbbBzG1k20HTfpLZMe30qe7xL6
BxTO+HMjbEGjm1ugMAy20MAER8ynYRuFJDfd0pAbwDzSiMTWhuFE+iDMFI4w87plUztwOPDeLJq2
3NCjh51Sad2ewFmAbOG4qN1MbOaseyomPHVlb5WrRM/uTa8rFhIZTSeeZYclnqjD22RjVVA+/bDr
tm7XvLa1Ma1TDtQ4mjt/n/bhfQ5psgKnjCEmnolWMK5mAMUQuSMoqla5ZmoOmkF3X0IanovSxMTS
Ye+FzNk8u4GG7FDqyjebZoe4IWgkaZ9lyQEnbOOdVeFyGRpcef1ouguTph1uyIbg6Iw1sIF333jV
WiO5Bz/SsSlDAEc29XhjiWU5rJOYBk5v79hzi01DQ3IjoJGwIV6s3gA9FtLGShz3Koimb9n8gVY8
PksTGDOidt7PcoMclLUoYKP2EAahuQXiQJUOQLqFoRE4HfpyjWZF4q8KKa/T2Kq2AZhyHHDTZe6a
bRzZF47DL4WYjw7Hv0ZGN/Wo73SlFRCcW/QSg1NK0rd3zTn/lJneEcbIvdmHI3UhDTbcTmSCDRt8
hpwofIf1vB8eCju5hCZjIkSsvEW1pOEch7cMap41CZHTjasXkVnmzgCFUYJ8cNMsXGFfTiy4trot
34EZ4dBiJaypCReccx6alDohgUJvIsagATnQvqW/EUxEZzRxfTtE0l+XA2KDFrg0o1HxEdhTdWgO
hOi05zK3n7KUZ6kNxqvAm93bgMJc+Cl6QYyy63IUwWaU9bKIJYUqI9oFbA/gaaETLJm/HcvIgvIg
BRIMLOgFNHEL1cmjHEW9FQMJb7Oxa2qqBo3UoXXMFg8SHS1QaU/jbcoska1rPmq6H61z2uy72jBv
NPjra0LmluakUWhjhl+1IgQvMV65RnDQcyKDEoZbxrYVdbTH+xksy6yhgTpfOUGpL4GymNvej1eD
q3ewDUj77vHGN4b2Dtj5wzaKnqxV3V/KzH2vCpjbiZveTf20GsN73QufsoyTWqZSXY2m/GFHxksb
3I6wjPvaP4Zuih99lHjBSvFCawaraZfeA//Z2b6kV5yT+NTWFv+D2FDPKifchSk0BXaFSPb5NzO0
vrstIblOa56l4AySq0JWpPrbPhn5/0vItzUd2ahNdoLpFR6KYTsPVDduWj1kFmson/O66wxOcyla
BWIo/Y1F5iZWJHj35fAwB3D1mLA90uPyT1GVfYyCRF1fshlJw2YJCbxmzc7oAePr4LODtV7CvEhP
9phvOCZWkNn96L5PJwKC6uHD4Qh8cF192kRkQC5mAckpZgjCiOYxgZuwsisM3r4W/4CRtu2q6Rpi
pwXBr/yh9cgoiCLqOWlJm6QPLTOzFd3PAXyLc6BZF90kAOltN6weOaaeMw8vRKFNjFOKeVvWpEI7
+HGKeGtM+ltnAXZoIyooNyvtQz+805kvD2FJTIVHYcQO3Js4unsJXMDvtF3cQYioGTcrN2EgMTjC
s/LWzMQxDpca9O5KXmGaff6UUBBOwueI5nkZwg/5rMgruu5b+lbYkdLgxuegegU5AWepGF5Avc5Y
EB4Dk+59lE/xMnNb6F68gPADHECyM6gzbd1gJ14AIs1XY95tnax/GzWspAUrX18TsVTRiBARZ+QS
se7C8phBRBff3QjUD1UJcM+uhpx4dR2MoAOCBGj0jA4a+QDZOPHQLgc6USTJqN3hxavCZjXH5pXb
MImo8oqsqSi8N+DTFjan1HJim2p4YOgCpcs5GzdNd5c0kjjc/8/cme1Gjl1d+lUM37PA6XAA2g10
BGMeNISUUuqG0Mh5Phyf/v+oKrszVQWnjb5pGAacTikjgkGes8/ea32rpn3XRSCEC/MtoGetI+c2
RGhQR5sotOylbQBmAQOA2TypyuVnhpcPAGvio6l1/113tzyDREinI8NvDORUzpA9iFQAWealITJt
RTXrhZTwW0KrvDfRluwNFe1m1iZ37BbXdaySmluThjIayooVe1ihxOMkKUmq8Adr09XqseF4KwlS
dQL5kTeQocuaQK8gKqDedAzre0Y9yLDWbQJxU6Pfh6LD2lJy2PQGoKU5ZsPWavo4dCoUWPjiAWfO
jV1ayWCNOFHJJwWvOigUwRcCWoqNy37RDDybQQBWL8/Wwu16QmrEwSyaap0KCh61xahi1DDj0pK+
SiSPlrqpVnU2Y3SKpFnnjcDRlqbbZsKXF7awBlJQlnh9ESvyBvTApJzusGdDAbCiZoD/kN5mNgAa
PLyzgx+9MHK2XWOH9xbiuY2im+mhLe6auipOyKhs+TwKXTkWUXIw+67b6+Z1KtZdTHyEbO5r+F2y
jcJ95Quv9936pqtzdJgdB43UQVZh8+1wvi1JxSKpLJV0/3KKVYd1jcyU9Twf9jpDOwyp8qRFqtgi
9XyOpyBjUoCWwwgvdhSrO0O0S2kEI6HRtbrqC34bBp4sjaMTMeoPeuct66ORk6UfAmQsxLMuDKgi
UxDCRXmskt5ki6Oxo0TpzFf1dWaj2qLSmg5hQfDNz8qrJPet9UDBqwXlQVV6B6VNTOq4dI2dNV0r
Ntq2oEhTz4V7vhXhdD8YTDZwF2jLtpO7qG/1bVAQA5Vgp6P5F7ylwFqIMcSAzMmU3jnBEbk8h0VW
rOamwYgc6jhpjy0N9TXAR5YQrbWPui/hU8vi0H2oPdsGGshLVvAsuSWJKIlu6CfRoNuqzODN5H3H
dXGwVGWrs4Ntkq4CwhRlBvJr/h2zgB2lFcZd6baMTno00AaXqGrNcF3bfrqOmqfETQ6BwAIdAWEc
sFe2QXrRZF8tm2HQIJC1O4O7wkEEVI+o1hRJN6u04nudQBrCZM7QMZTllL210eBQjKLDOAaqW24n
WZzTsNqOiv1mZsXHoGIBk5x4s3LyWkD8S1Ju5oSbncM67I1Vn6+NsLgt0piTejB3z/0XWfM4dYnf
e0Ez0pNmgrRzb7J4ntJERXfS9UinhlAZRcF7X6k5hwQlzWkLQy/ZJAOlNx2Ihho4R/3GvI/OYQRw
L2rz3WBxDsAjwEar8cXmWOu8klDwpYmlb1kSr0GmLLC2sOyJHnOfzan3b0I9Wbcl5Fyp2JSrYXhV
qKTn6ZE06CXTmnKdAg5Zls+8Ds3cS0WD+EIUFfGZZ43opC03mDrrl1p4AXpwPVPR7cZwDpbir8ou
UmYcxkn42qpTxoe04g3UA7ZaAU1nldd2BckcNXPVKtEGXqzFWrfM/WK4HtA5lm6o7AfUAfCM/HaV
xQkiaMXaqpOu3ul6940TfhO04qblbvczjRuwoB3vV32ycsOR1BbYrltXwkZVM4JVdNUgtVZQIrJ+
aeBDmbkxhXPxqsNhkCFQBMJhYs8PoJkCXzRXcYl2Ck/GoaRadvohPMN8TRemZq4LrS3ux55mXN3k
SzyvrDVRemEeHx+dMeop6SFbqOGlEsH3z9Ui1S3OT76Ddb+NtqqN3zXIvjeNXV+CTBwVzd2ldTlc
RyG6m8GBh2glYbXsxhoMrkFsrx3qzC4DhuOMgmhlkUwYIIVo7GKtatkz0ZUNpxe8inzkZ7d00n3U
tFsR9+ZVW4crJS8w1rrYNT/D6L1PnUYKwGQ5cevkYFAQxoE0VMf4plOfOyBGozDoIgYMXO1hq4vc
3YRFCMho+ha6RbGjdHs2tT6k5Nd25Qi5mYYzj48anUirCXd2HQM41mo59x7XqRbZ1+OY3fONAi4W
LSdueIq9mnwvY+j6uQ8Eu9A1iDl4qFfWNENgRkUlji2ND/7vLbQpW+VkE1yhgCTdVUgBqntId4r1
VLIFXhlBwCFbVOKsBFE+63cXnHHGt3TMPpKRE49RqVdyKJ2TmDkvlLIMdlzf+zwPhHUPSFSGBzU3
n52ZPEBq1VLLKXwa8P0YXYHa5o3NMJ06yqLFv7xK9L7amtb02Azs+bZOWEGjnXGHgUOQ9o0cuTlI
tFEg7o4bf+TDAUKFulCbx6QsWL9jBwYQzdq6pezyG9p/hm+UlDtUMq0F/lqBfoCPgDJ0gCevxSOx
MAmEa4PolWpU6WCzLQXF5MmNSqz3WqudDdMJAOtlzN2bl+fW73wO3pZnKMl7XiEMdProAQDorR12
l1GqgNWV/nvaRNcJKW7MBBVkoTXNY7+NH6oyeZAmeMLc0b1Bh7PVDVi4rXFpkcRD1lelrSwi7TMI
qlOU3OFLqjyctx9DaSmLvs33Rh3fB2b1VImGoip6UOkCsoHiW88CBq4WH7cBqqMVJpVNMHtbAvO5
K81Hs7JPQ2W8yDQ9TCX69LiFWh43jDtijbMdQZkw2MSaldwgkcG4lPZEeHvWvLJPIwsB4oHoVt3k
omZ2Cr+co/vBd+3bLBMfROuQviOIKBDhEfHzue0YzKaIRSRnkpVS1leFTWVIL1sDdcS+63qkkOyS
nEgqg47ZQtF3fabdlkFyyXt2VDW33yRj77xD16vbmUvyLjICichi8qFiWJyeSsTli8BgUGnq4baq
25VhVwWXPL8LNHMlB/ujssIHteZnO2MI+THAKATf84Ryf6t8V73VbAw/GMBTZYQ+WnBxRfrilM3R
1TEbhM1B1WW7b3o2JRpQTL3SE66w26jVeNSBCWys+tFoU+skc06hMtS8IUGIablpu1ZLV/WQRW0G
ShuDWdwCHWK1whbfg7rsrhQkOZDlakJGogBxGdByAINGSYRsKOOrRndvQ0LCkdQAXDH4LrO4zVGB
EmcBsdyIiNjVTJQpZRlfmfifvE/3vKpADCkrQ3oMOphZMO6n9XU1iPtQignGAYoEYaiHCOKtl2LE
qyDZ5IL6Bkp7NI1g0/LxqGmeU8W7Ns1RgRBuCEPQ62Osv0aNmicERqB1czoqVn+loHEV0OLWGOcD
TKEYUfts8GwA8tiLZwpB1pNSVbOKGw3zn5KWVBrYdJxKcrr8Nn1oa+pUV6fHxOtxAPZcnwxfst+D
peqjhgrG5rGn8mosW1mIEIsFFKCQ5cRXvcDhU06OtW5VBr8ajzpVjOa1Pu+aSQMURANHBgQr445e
kk0ri/lPbPYqq7F7jDiwK2HJGZrejjnASBsC2tDhVEu6oSldpk6hbdNDydbz21ozEXflQccToKie
HcEIxHBkn7tejqs015CjfBOGxkoXIGmwPqJaua2waqAhHukfV3Kd1+m7axggdm4HmduMNNJHBVv0
gvMFUoNAngnaM5eBDIz1eEw4dq2VuvhOaM0yFMZFsZZpHm+SoF010URUlostujxoTNXLVH2PdAwW
iP4Jy6gIFYF6dRtN1jtYMPoO+bbT7HphOc2rBaW6r3clJ3G6VCypg2DlmBAVmSmwn9CKoUFYy5k1
x9EatUt/jzHrIsLqnGM+WwRzmokco1NtWZRhY76f8kJfiaS+Bm6Klifr6RLPnZppurY5lgPe9xzN
fCLKdYlmu4zluW7LM2mOjWdlHJF8jmEaRDvVIG8uK09k1C2yjq/KGQsYdUV4csTU7gaakXGlcbQW
jHLsnMXMeSxalFmFSDZmyrFLp+XRluiKGGMUV3FoNYsxDwmES4ANj+kpBh26GEvjOWm6YEeUXJkY
CIBLDPIWQzAtzlUWNz0hDHRkGNhsSWvgkcm51QmjfGvKeydjvgXJJNrakWqiGBjhMQF+XepTOO7C
BH82EjkXgj5S7emcaIrvRVR6Y8eZme0H30XZrOAqnNFHJlsFSAYPseBo3EYXnSpv1QB+XqYVTiwz
yteJTpGOf9CmxToS6katWvMZ6pjVkwnqklrsKW06+EQub8Lp68es6p4/64eScS20z6tKxSbgpph8
CtgxPLypvTGkpW9Fyckn0expp0tmcJE99m8Oe/fYJTfo0SgljOodVpnxSFohIHkZdneY+yYvtcfp
usQSaDSUJzU5t8vGrjBVFdX3nEDB2XpQrmsSpkQorkU0nfKGY4uPSmqJNgXVgqDs13vAaKn56ljy
CbvHC8f6ekl82dIcSTvoR07DdstDxpBT+vFLWgTT2oJTEKukMgXMbcoWIT9z4S1rya3aD1vHau7I
1qRY1bisneU5hH4GhDWsbKbQfV9eycR8yqt4K4fp4LbVVneGfeDbYqG44to2i22JEWE+wTdrt1Wp
PktaY9FzpDuvocEG4yKlUhvwuI1NciDS3g3pCfIwEtPHzYeosSRq06xorUDzLbkMK6eVDzr0m9LW
PD9p9gFPLmIcBsXxU5e4N32Vf6uGEvbSI9Epd/U8/Q/M5haUMbYGmwVM1cH9hxgUoCgQXlaQesFo
mVicuZuPbiOzboDRn+qW2JgsYJRc+i9mkBAFGHldxsrZUpCVI6sI+5pn9vV9rHJWnCr1rOiJtR0Y
gOINQY/D6HdPLgvqHb29z8z8ulLGx6Zr11a4jrmORMmVb4WpcsyznhWahf1IOFrngG3jbLhQSv3k
Z367YDCl4rumni+HHbLoUPrPQya3UQdvsbxolYrrQz6FjXYfBe63clRO+cTUdoQuSC7N1nGDbdbg
ReHgwom+OVfSbI9crSV5dsQFpOqxVLVNbjToBAf9oyICb2X0hjMtzQzC/tC72HjoAkqQNttOkkBE
+9vP9mDy//k/KfXzP/5M248En554e33MSH5EWbLQCw2ajob4LNuPVknBpWV3agCHAVD9uzHhr6kd
V3qGqz/oYWcQLwcFLzTmyrR/Q5JdfYeOOaP5FA5n4dZFunHLyXhB9c45Xcu6q5yGIPMxxdk7zFpE
hHZFIBjvnDrbKx1IlY7CHuq1lR0Mt/LsUsrlFFQxSp/WXdZq8WLA6nAl65o7tkSa0e4mfuLG9dl9
67qibjJRKtqcZBxNZGxnTbcRs+sgCokMyXuhM01LbzIzYABvoIPRQkQjmsmR6fP/4xcNATAsK2UH
cnSVQ7FaYBUa6X4OfF2ylBtUvsSfJfkVkNI5CiYikydQCr4ouuaRnSDAlOz90HahZiPF1DGCF4V7
lkoxMaEXh5j4JVpv2YaRcd0a10PwMQ6E3IZS11b5mJSndAOyejHJzgcPlLzaGcpRwQeYnO7oF02x
bAga9/Q2fGhjZk5tSIJWEHOAEba64lhMxqqV4R5FUE6+VLZSQVQR6koNgX4ExtBwV2kDN10UbYBC
bNSC8J6+cceVkWrXRvmuozLFtQTztMEdZx2idiISlZBU9F/V3lyjm7kL0bYdJdS4RRV26lpHCD1J
l05JPSFFrl/C2tqI0g4PeRPsceV8T+ZcvhIxGnZI1SsV3Fc5TjPM8jujMCl5BK5qXR/eDairVzXp
ICTC4NAl3vSOmfV92xfkpMd0FNLBv6VhwTGrLV7DpP6Ih/HF7iBfyTbZqDydy8ytJw+yJIZUNNVd
g7m8kaEkG52IKvYEMoctWrHEwRc8faYo1wFhied8erQaf1o5bvQYJvgGhgE2rGA+F02ClBy9wpwV
fXAWn7PiG39F5JPOE+juhdkzvMVs2iOFxSWYPlYR+Hkmcx257KpzKkp2NQQM+77Xr6vOdbcECY4e
tpGY0CPebQ1Ne92Z2ht3IBjZT3MFrfONyWSCztZen0hzpLOB0NFnNKVARl7oHfAGWyjDUgUp4sFM
WjAnxK6Nvw0BRLAfmfZsQqyNkjZNN8QW5yriQacOlqGeantV2wnyWlchc4mNoTKnduWQbVDu0p8I
TllhAS2uxZnYBR0YovM+6vm0YBWKCE8O7k3efKxpr5QCPRfeU3VbXAn3FBWNf+5KnR51ftBTymkR
Ftx5lFaHxmBiYYCDogpKb+jPCA5vWqrvxti8KxnQlX2XX2IMVjeD5Id6alWqcmsdN/GHXubJTrQQ
+8zQH/dVyHWV31AEjl4Zx9kyE+lHSndUjOq0Jt99KxZpwY1rFhDm6/HVt8H4No61zDXCAnICUEKq
D6J2UI07DarI1G2piquBbwAzU9mJ5wbBSBSJ0UPT7KDrxPE5qeOJ4BoArqh0F5kTPRtB/kTK862u
YZN0lXymgdfxpXZZHQeQ6ZpNQT9WJmI5E3R1bIfvaLb1VTaFN5oK5Kql7CWLbgu2VjJtlJJBPoOs
KKjDNWTLtcDUgz6lO3L+8GxISvkQbBl+nypg/ctMY/GeTHdpy+plFHwsJRFrDR3ZapbaG9Zt2ddv
cJpT2skUsxEdt5rxx9AdAurQOSza8AqGy71wviUdWRd1DR+6toh8hlyP+oaGo6TwjAZ22JhwIkOV
+UYdnhmF05UuKCxHjWZQbL32XGUNLO3YC23DCEQyQ8CGnrRk6yYTXBkCLtGv36GcTVaFTcC8qwy3
IZF87GNBN8F8pOsZj0BEbZ1vRKRFTOsd20zfWOwzpr6MJJBzlPQ4itDHliY/OoZhvx8nbdyEHfN/
2iFYTGHDelC2aUqhhZ3m81Ak9Gk9VA8oIVDvGesGA4U65WcRlK+2WiHDMA/S6uNVq8EPBiR8SiZS
UAAFL/vBVljm+lNKa9srJmKzGodP4Ab3zPkgToZEDvCFDEG1K/K5YZbZ707DfTZrLSUbOh3VRKI6
rc5doSeLqIppkwf1s9+Ge1yb6cpMeR2av9SbIBpWauNuBoqmMljVa5Wkw1UqlauxRTwQFETyZimi
HdFc8zmxyIpDllADkpK7oBxv6RUNJl0IBqCrZAjeVNfl2OWQ56RGH5ZW7gSX1aZ0xlgzyUXf9Axl
TPdZ0l+jR445gX5V1eNCCFomcaqVvLeOVXp5BqU27SckhNX1mAim1VmQkhU3XDX++FoWQtlVbkGu
SYsQJRaqua7jrll2obOwES/ZzEjJrB7vIY5XJ6evojXt3vRQ9zZ7b9DvezFcxwUGEzOoj+30FgYF
+TCkcbDnN9Q3Ijn2yYiKIJs4cfiairWeI6CWL815Au8HNtiCvOfOp1u6czPWvZFjOa3eaQNlt1tn
YdRQ/NQf5AYf5NBpe5TIq7EO1ItitNhUEmZQquPT43GH25pA2IXMVPembbCGB5MR7POxaNYNSMBP
oVrk+/2lKghkRACRsWpEZR6celbQSTB5Hmv8qj5gOjNqOjJXze8xHvy1QfgXWv+3Dlk5iHSWda41
pt1W3ugCHUmNukfWNDx0FWm/1unnLnBuJkVgrDCRAPv5W9RdGNUALgStI2ncLcIJlVc7uNrCoZhs
xvTFaIZdyhhEOTbm8F23L+jQHujqdV6YaQ9Eq3PksRqUYCa5pbNtYdZIfuq2CeJCbzkcNMDdCzqL
Nbg6hniIXWA04l0YdTPZKcXsHqoISGfLbTBIzRF5MMSpb9Lm2LU0XTi/LJtAURdFI5DK8NzHyUej
VFtRM3YOfZQU4RC8tgw37Sr7TmLJfqJi9fs311avepKJiK22CLRsq+5mcKHVRhQ6kRK9RDEJOW54
wC35zXKUBwLankErBaqFC6A7JKR8KoF2Vyv1u1dWGIv6anor2C2XzQHEYr1Wsoru39C8DByVzOQj
cKZmwQQpeFE0mmOiR+KCUq5R7lr3exRWL7YmX8egflUHdW9q4dI0Bu4NrQCghke5I1Qw6kiw1bFp
fbIyMqRx00Tvp4v4Iq1CuU/gh+aOtkBTtulS9UA2BKGgfvJq6j5i1/YdzsUqifFT6Ay9gnQfkCCq
m/IRCCojHeZHBOGtHZ1wcHVW11NHcKQbw9ET4toRbxHNIDsr71WdjF5sCTfkw3Jh1BdwIqwNZf1I
pPKtSetBTmD/Q/ZCL9TwADW0A88uTXWOO5GVbUIj7hdtBjbf5ranTzRMSzF0t1MKJW6++krHxhLw
TeNKiZd5EYsNWYuLCrQPJAzp6TXtYhxv0Tq32I6oWbbUEkFNfR6gStxE+fgNZsS5iqN6a1iI+yxU
/5x9UZb3KXxltTUPou5vE6Cx56HJ952O/iGylV1X629Z3YVr0ZfM0oyCQr0f9EUlGGIJtEoZMdnG
wN3qONYtGw/+pNy5VERfb8OUZlUomyvdaCtGLeShEUSw+TRvkIbCjVCIS5M71g4DF72/Gkg+SdkE
jmZA8eQgL2ZgLLexSc4q8qmSDvat5tPE/BTgDIr7rlVKt2Ew7WPLQnqBV2419HnAfkWTZR51xOSi
bYhS3BRao21zUsqWzL5JylPJ/77XotDZylnJnw8RPzzaqacj81u7TmCuFDd60enXLZvYj1lMyJUc
JlooZoH+e/AZfDh6dDuCTd7mBaEUtequlA4eu0vvyisRm3oVVIbPpaYvnWlr8V0uWsFBP+LYdKBe
1KnsIn29FzpDibhu7LXdKjhXlL7hXnDWlWKTu8R5aKxeky5dO3H27BMAsJIBlYQ6TMqqoa2+dDS2
7NaM+p2Wom/r62Fp1qQS2lVCXyYJ2CBDN15VuamvZG/cpQztFk4bkRrAA7EqlYGZFTY33W4Nsn7z
lYvHkNW5ufcNengEBPcr2OCHKUA68++N0qb5J+DGjBBD3mLZljpDoH62yvaKgZFH1asV0GyCJnJ9
b/RzhirmwN4OnvwOsIuwj77mXLIsD73Mit6HzMSWWuNipEN4H6fJmbbJev4vGQX9Ip0eSqW2TjUZ
GjLoOLVF/i0tp10d0jdH8L7qiKOlTxm9tHWJzacgM6+XHOOkFVgr+h/WPBsibbvj+b9GQyHgZ+f3
Wh8X+4YJ9yKJ8nDTsnjzL4kl0I/kFzCCTzjXz/5xYZv43ujYGlittC+XxUSl7ffGrGXrHGWbFsTP
O27J+afYNMgeslL9mEQfeAI1ABD/M01v6l8iYdednT5A3ufOKGj1F2B6rWRmEsDJz/odOUo3ta0/
9UoBqxjRHT1MGF9ILwD6gddC123kdkE73vpISjKNBYkpTpxyPntzZtBGPodfF01+8EsAuV39C3P3
n+EGwoagihLBNfnYn1CzH7zdhppXwYR9YdWa1lmbCma+TvAMXR9zFQqmRdXwHv79LYgj/8/3IDQh
ENazX99yrBkK88OL2sQu62S6V6ugvc3q8r1TMU2O1T2rOlG7eA9AeyzID7qtfT2nMawTZUzRMuSZ
vh4yTAZzrDYQ4oWpOyyNkPIV8oBVke07VSJUUj3St9+VymrIgo5PEJxwNpi1zwmyO1ItTvTYjaso
DVapb3draRsDOVhEDk8swWqFhjBIXgLC3YTLjJjquFnb4yOeqe96xjSRmARezZ4Z8YQprFQpMxq6
RGIpEV53v9YwEA3a4AlJvmZaHgfHzY5BdQ/UzF5UjnGBJ4iZyl1Ds5oWogtbRvjlLbMmcqeSY5Ib
N5VjH1o4Zcv6AX0M6RUumqZxoOlBCTKnyr3FzHBxo2C7xm1FRSoDLxyUJ7oBsV4yoCzojVj+VZUZ
B6JByKbkeq0wf13ZvXKepVbAUpNdoZMJIyPLPp79yXa/WfWJkUKLr6YJ1k0Rb7NI4wRT5N8VgSs7
b1XnoJgE9jWcr2leus5gkRHKhSfX41CP8hkBaXNf18d/f8/8ibFsCyiqdC9cjTEp7sQvt4w7FkAg
+6pgm0BGP+TmKSiSB6dvCiZ8oVw4OmawyO483Rxv6OUkO6plHeZGdT/GXmyRMdH6A4Zu1DpZg78o
beR3OzFeuyhbTf1g7iwmyMtQmYhansibLsPiFxyt+S3+tMRAadJ1VwckpTNfcr58hI6/KSO63Csx
H1NUlIyVWR16Aq4WGLQvQqmgd4TF73yX/wrYf7qs7/7X/BuvRTkS8BfKT2T8//3TdnW7+voDP/18
878//xqYtPcsn3/6wyqXQONu2vd6vH1v2vT3f/uPn/xP//Jv75//yt1Yvv/j768oz+X8r6HAy38C
6/9w08zv44/fOj9n/Nb/qduX5y8//QeE33J/Q1lnMTXHOaKa1nzp/4Dw2+pvKiu+zepvcl9hzPsX
hF/Tf7P4viA6QsefUb5QJZqileE//s5fmZomkGObnwAubtf/AsL/lV5hWTNQ3nE01dIhfH4FR/r9
OGRZiSm1aYJbyIksgdZ9o5bbFH2EHb75wn3odffhh6tz/fuN97e8za6LKJfNP/7+tRD48qrmF3ZY
1YvGNmxyo0Lb3mqgwIpu///2Cl/QQlkfNnVsMfWLY2z71YHmyy/4N3/CC85XzkCCx/RdVV31y649
clpWG6av3oSabaTLOww1ptpfYeBmSuGPT+7npfrhZeZL+cN+RaKIJN2AlxkHdVEP99ryWwGx8t9f
ra878e8vIixnZry6gMJ/fpF5JWWux4uU7VbDLDK9Mm5f0O+Of4HUNey/fim8JVCDCH74+tWrccyW
5KYEdpEDkGbwt5h+ZjRooIkQ2oNUn301xhTrm+vGUpeYp7uR4ZTyqgSvKmONeYiV9SckZiF5BLJq
1r3+qMAXbw2QXJO8k0NwqOyjzE/peEH8vVGGd1sbya1G84xEgGIIHt7ChqyXZzZRq9VRqTm0KNEu
nOCbxEgiAGEIry4FLJSPsWbW2Taeghy9bftr0yme+5JFM4VclvmEqwovbJBqzHm8Ke3sxz5VFv6x
wvGUgDAVY7dSDdyXEFkbSlGVngCSOzUjGyubw2qNpXSvh+zGdD66jGMg7RyjOdU+gXw0C5LCWBK5
vSi0cJvhyCn9JUA4RlPJJoHpI/p8n08mp3BEwRjxTUPZEjq2RCltMH+I0ng/Qy795q3IvxmCgCLA
FhGdKRQP+FP4RO5CHclNrV91DWXBqbWu5fgUJIcJNoGCRFlVFBRgCHY0VMeXJN3PwZil14oLjOIN
xQE6BJR0UeJgfxVcJgLvTe0gsfVj/JYuERnqY2eQQVjlKx7FXryKkkEkR/Q4bze+WI5muR3sJ7O4
ScX9ED+qptiUjU3pTQQIAYfwDTJkfo68Io9tkVT1TtOYkhB4IftHdJartH4tt0Y3rdA88kW+WjEy
14l0qZjoCVIGqwrPK26Xphq9Os2RKj8iYyDix74mEfQs0vq5H24sUGAJChrbNu5zIAZ2N58cYsuT
ukFGmrUP0ZbiWfIU+qTKoK0JSFxg6VIZJQ6kUsxviHXmYPXNcULelenvtXbPAIhFdT9sOzU6B0m3
bwDtGcpdHZeM4Ik8YaSLL93MjwoZB2VWkC26KmhioDl6B9jk0b9axUZ7UPjm0Hyt267cMHEOFbI6
UMBqJJYauVhjxVjX+XjQ4e4RhEszOtkT1+b1c1B8I2+1Wj9Itb3DWn4ACNDV33SEDqnVXdSgPUQg
TOvexA8LtSBqOd43V4NWbLg794oslrmj4IxiSuX0REV2Wwf0CyHmGKbNhYltdpQPkaihPbwFNQ1B
Onrai4gRSGFi02k1mYh3IkShytLFhYQrJ0iZzRnUrImZbgtpenXB+DfplWMYQXsimiRoUSxyw2vt
qUTbopSQa+3GE8zLIfR+N2YMuBad65SZTKsACiH2QCG3JOPmIqfes2jdJW6/t+p8aXsFGU/qlHAw
LhAVcotO9sGckAhPCBWMaKeZmB9shAQ2JvZ8vBmUDztsdxpqNFhw/sG3gm/2jgM5rlj9VDnDkz60
8shxcj2CO2xazll5foRX4Dm48JX0UsQHPMdliHrAOkzJjUPqttEdwPVeZWhZ/T7cmAYNPPp72jR5
XZWu0IF7+HKWdlcuh6Zd9nR8+Fz73rGxBfDQZjcJKjnTxwI6Iao2ketiShgu89eQx2eRvLSdu0wY
AIJ0PNgyuHUHdY0jcBEjdVHXQY8vA0pSHJ26XxKH/3JXBx37z6X9y57LiM4IoNuQmc7ABZaL83sh
/l+Vk39VLf5UXG7ei7kma76WlD/90F8Vpf8f1pwUff/KXvhzzUnVGrTPf3vO3/62eK5f2refKlB+
958VqPYbBajNrm7YmoC2SKXyRwVq6b9hONahyxrQtoEx8pXhvfosM+3fbFPViGOhziFKeOZJ/rMC
tX5zIZ5h76QupWSkbv1vKtCvtw3dIJWDlRC8M5VuwJdCqo1DhzAGVuZxM26QVx3HfXrMj/ZVeXSv
lKvkHF5n5+xc8J/q7O+nY3AYdtHB3mbbYl/sxaE9UR94zQk6wqk6oZk/KWeWnJM8oC3DQggFZQt2
bO1vg92wj3ac4vfFkSPQsTnGZ2Zxx/zcH40lA9Ojsu93/S7dDptyb23zvXkgG/ikH5IrGCGn6Co/
BVf+uT3Ep/Akdvi5d1jiNj98j/9BdcwFIfmJZFudFpmtO3MJ9UPJlw5Ky3SGxPKpn7xEJ4wx/1VV
+RfX/KeX+FLwacYwYsLmJWwFeqxgXusUv6gpta8F8vwxPj+ETWGpqfqX1/AJsiO7GxGniJorNX9L
ZLbncCrQIKaky54qET1nCdWcW607vb+WbuvhLtkJ+Rq6OTf7v56N/+SaIgw0Hc5aOo8Ad/SXE0fB
jJz2czLh50FnmzLtnsQvWIB/+ry8hEVA2pyQQyH9FbiuMArraRqNXja782WOYyOYu0S/aBdqf8oV
mR89OPq04xz45tiwf74//MqxjDThgcGJ/cac6eLI6iKM/NpEozCpZyxLyF0j8wxRA9Oh3Iz0LZCJ
UbaB05C0WlI7umcavpG5gRV1tj+uzQEZp8IgYQGTA1NJbq7zMHip+iZdz8qhFEGTQbD20srBFLo4
D70SLE+iElEa62gQGvJC0WBZtG+ouxy8Ny4jbG144u3A7pgYkfDvalVzAZyy4/anBeEfXOemNnF6
xQNyDB1xUe2zjduJCZnOxn1At0upjQ/fsUErKdMTGtgXaeE/s0Peb2wO2xQRXaX2O9K8TSv4Tlr9
JbTrC2gYUidn2khMP5V57OB2l7bVcQvOmqVCR+Vw+B/2zmM7ciTLtl+EXDBIw9QVXFCLoJhgkSGg
tcbX90ZUVr+gO4v+ssY9iZUiSGgT956zj59mCcxBpwWfeB0o1cuU2zixxlhfZQgkpy5ZmoTnAgQX
JCvkqKhxFvfxwJayG3F32u2VGJHelBI5eGsgZxLhJor4Lz2BnyjXZuiyDc6J5U+CMxbvNj+rDHq6
kvTnARAUEjuBTVFioWeQv+JO/c4ibZXPhCrPMm4R86uSoMi4RD0AP1iiGjZnfkBB2TZz6964z4L2
nnSCx7zL+VWVcYB6fJVOEG60qT0zNJ2+49Rp+XwgXWoIZo7jfbQhsPMyzofVoACzIvwqyJNNbBcv
X3+tJ5FgEtrtn8eZyxZ/DIHQYjJf1vNxiAZ20ugtbZxlYFg3OVYdokR3tawOdRts22C6qBu57Pi0
yWBdxUS3DeaLmbsCiX3umTdjOstI4zfHYqVkhv8qcbFaoIr0ybhyvD3/faI2gwokCxIdjm9InrBj
a1TIfXhBZzjO2pvUR/qpC99Wz9QhxcmgzU0xyFegQzRXkoz54fxxU7QmCNvU0ftVHmUbqZTXZNk+
BY3PJxBTIYOAXTTLDvhul5p7u/evrMi7r2r1UY+zMw/os1MxJVxiFg0gFY9j5wY1kAW7zp5+pAO8
rTxA9TpzucZJpNN8b01nzk5SNSCw9tHCgOZLFNYK/eJ5AtFldd041R2dfsyrzv2AWpZO4aWPqWQo
BoTn3Py+j/BKoupFx+tXyczZ/jnx/BlRHwcPUVFhmzd192ra7aZJvPv57L0SksBQb/1AuZvSV8tL
3sxBXPCwaZcXsDU7YyWdft7wTvkShOK6a3K27bj4LCN50LLyOi2rgzpNF6koDnZeX1tdvGmqfD+1
4tEGsqP1TwNaXt+J9ikWC5KyfxYm2I4x2GZJ/Eadfg/baFEByDBHZNyVs/LS+pAzYAy1v1Nh9yht
sqFsu2SQWLWJtqqGbjVlLUK7e6kHSy3Dwzn/XR3cawG2IRvZ2thP08jAL6Q7xPlLUyA6GRWkO+F3
D5wGjphN3LHLppqParigbRvcoU5LxnCHCsid77iql5juxOPUwJz3e1CtJfooTXFJDVbZJjoEyXSz
fF8ojbao0IvxHt5UsXWDjx9XotgivDr4ZrBtLOcydULX9Iq7uE/34VhdeyJg3EwdV6NzXPr+pqSd
AkTvOSS2bRawDKtOli8oTmbrB+C/En1PR2gLRkzMyWb6SuVgRSQPbsb5NVQvwlF7TJ3yNRmvCoV9
k4qPRpHZyzRCLIoWzsSdqcvrgQXVHJ7AcP19fntrPLpTbOHRuLB0niUCYUY/9KXFJir7p5pkH7/W
Hi2fWosmvvf1dBl6LJqoB4TRN9xLm2JQ7rU8JT/AbJ+8gSqHlDjz5eXQ1odkKO6A9W2KPrjDX62o
6oXMlEtH+LsYyGuQ8NyLZNOCXQ4r/4HP9W0eX9VW3pABcFnfooNwWue6bpuDUtSHrIleJNxGOeud
IqAGtCvDXTZVMG7RmxMqU47jRWeqFwGoRVWHbJtSPBLhThfFXRQGbodDOwpyRO49GUA8285/qDN+
W54l+6zwr2KdR4X7pdP0vdV1JkGhJT6C9qmsiJp+a8ZgpzG9gENR6Faa0apr/YMCBAwR/I2V64+J
McHQfQ6VAr8GlLLYeERKSyvI/hHHmblCOEGrLCeamaiUQpjVcuIclE5fNwEVJEKBgGXkPNB4b1Dq
4OaYW+K4ob1glhmp1yV9/ySUKV+ABFskkndg3Bqdfz+P92ptv2qy+ylJycrD5vdMEbP6qNL8nmS8
W7VA15A21cGSJM9L537qR7eL+8389JU42fhesk+Jj1nEdvwzLJiDBvWi7dTHSHT7vtyVfXczdcBw
GYxmV7DVJnsjrdZBXx8qEe0bmX73h/yHXT8bRvIWe82d0jnALfmWxvLeaanPNN7cVlzj9bqxamYy
3sOCc4Vb8lQ17VOe43/v2InwVZsj2uY5XL4P8hfdyfZS3zY+utVJXOiBcTMN9QF020V0l7QADfPi
BemvsgBiQeTUWNz5dYY04q00HpviTobGZRboSAYSSkcRq3InbJ4sFq6dklAy6sqFB1iSzIUQ3Wb6
YsTZZv4bNjQDL4n3LNBWttbeeE3kzj9h9eBaSZaCC72v8nyP6vrghBOlkGQzyhK5Ae8lWrfJyrZK
nLmQGd4FbXaYfY+6Ul3DI/zudM2hr97pHG6JCf09yw9hupdhdW3Y3mWXNU8KeUmWM3tyehwZrhdo
37A/X1heQFk2IZiOUwTN8YCPflM61FaiYFsZs+Qn+tnlaJPINkXFtwF95449vxfkas/NXRDcwFqK
4jBfaMNywuR7KMby2uHlSfy/Z87/K2L8x8YZy5T/3al9UsXwsWEnH0oX807y37UL7S8arzoJdAI1
jrBnjcC/axf6X4bGMhSdkjRQ4Ot/1C7kX5A46dlaQuUf+H//r3Yh/xImJQ2HP6Ruso/6J7WLk9aw
pG9nsRXDuEb0JEWRj0sytZhUIzBKC8t9uJ5EucltdTl5setod/jsiZVXdFdDAJvyXZYGSkiADTNB
tiERBqQvGo+F3b86YbLtAbTAg42rJVvLZSKhIuPk+OPefrJaPW6+sDGURCUgNsGdaVFb+Hi6itqV
pa15xmqgVyFffNEvhHeVy4nV0z/tKf3rWCwRoXjjHD1u9KA5oRHTwuAI+ZyQ5JIWtNQHZYH731TP
rMJ5C4o/m2TzsUjwociAvIj16NHKeGigPdd2CDsXuEwDZjL172NnR/mBai1hXxNdlr/T6P//V/4W
zikuaz7wLAo4qiiwPSX1AWf0ahrwFiw8G81i9jgEN//0kXEQS9BKseZ1//EbFlSpWUYpCrrIuMC8
o6Bz0oEWdRfp2SDm34//422cj8W2zrRUodKX/vh6jFObpGXDI9MLygA44k0kw6+OyFe9VlxY4ZUO
P4qROzYetP4CLGNqAyU3YdhX73b1JAHA5YZbN+9N/wBz1EgnOi9scd9r7CWqOS6q7JBON3rP88BJ
MSJIlWKF4DyZVmjevXesFUn6y8SnPnYp9O5VBISm9W8bUFotHhul/gVhcQVJDrQGtvkh2gR9Q+7Y
e5YelO6RxoH92Pi9mwaHHDVZ2Txo+Lu7Ct288l38RNS1UrKNbWm7rlUJbMm2Zv0eemdrX/PW5PhO
msKC9sgemQc3bxv/2KqVbdzbZi1wQkXafVN625oODWtEQIM+xgN/q9OwdIY33xmvja7f5tCOKCCc
KcFpJ7tTa654qTSqBeJVPsSPpwGftICKPRorM39QqcvQsHKrPNiI0Nyo7I9lgNMniQ+xXOpgWxZB
lT97iMkWwvhFnnJLYtTwre34P1LZiDK4S4fxtXfSm4mWhx35G1W2+1C+d8Z/dwf/OHVG9z/vYBEp
U1M7k0HgA2sXwKM5Mli7Uxb1xjfrDbVTiOV3ZFXuMhZhadNvm2b19ad3Oqp8vHtHo6VeKrIEckNr
aiC4GopCWb2pBf0ulTIiEsOCxmgdZf94jOaoOl14U7WpK/3eFf/x6iSdMalVzaaTag9+HEOHu5Y+
lYpBu5CeHv9yLr/ms3eV1r80JCUXYlY+3ukRwA2l2JLLRIQ0jN/Y2yOJPifIOJ16uKz/PQrJlB+P
EvSGGYC44FXsgpX/0wi/5951ql9Y0ZnL+exAtDM4li4cWhpHl0P90Rr7hMuB5AHzCJQIu6qWHbV4
r0ht+/oVOamD8IExj6oqSxENfdjRwRon7ZO2A5PeV9/7CM93+O3rA/yrgnQ8lPxxCOvoxpV9mtY6
xGxCGVI03pQg2G+IJth4rUL/G8d0GrhBEWwgh2LDHLFLW6vKAt2JdEIDE1GPC7+vKBp56w7VRGYN
mJONfSJaYhPkltSq+x5e3miHF5Se9gqMCS9ZtYWzJLB91wrXaJMHu2GIz/NX4jfo0kYPCZl/mbqD
Zxmlhy4CNxTYGxwtrubHMCNpiAJoKeqejixUgcAkKO9n7t3jI90ERHRAz1r5bxaNZYvtnJnKS9gT
OxssZmvVV6kn2JJ7a4rP0JuRPGjxtvXqW02OKwG5w2jqRWi8+oBdo9beAIfboitB8ZEuZ7kPAmSI
1dlGjeSmQDisk43CRner9NkhQVM+JO0+H+GnY9MIymELkX0/pe3e4xBRUl83iHgqEkpLceuATp1q
G8Fst9GS1LWUYBmo33KMCliRAv1nSkU2nEPOe7lVqeKapGeMqP+R8AGnZ2fSgEzRuztlIkFsfPVs
0AVgKbDsXkfTcGGLbFdVyS5Uo4vUB51GKSZI1U1auH5QHAowehRCXd7j5cD2kog3LDbyenLsbWXB
UKwtN6SpjbZsF5ndnabE24xkkDzExKmtL5HEXJfS2Sp6ubIqHG6CroTNA7TJ+IBT0ZKcFQ3VY4YL
2dEeTFQC4UPcXdvB9ZgDQ0tvNcjNWJDGe5JyVileBsnlsQyxV7H9Xa2QhJAwaFYI7jV/1Y2Xc+Me
dBapx4+d/eJZ266+yo37BhL6WIuF5fyIsdbECj037BGtvSY1hn78a5H6iE3itYq+RIr7kqVOgRMI
LwZFO8Namso1NJSmTGAG38zHtS0s7GW/M9PkEgX4zpH1rS4GJLRIAwiPMPt2KZ3q5+j5eE/ai9De
ZipfARSEQIl/kVB7N9TBjdm9hh0Ae0d9aFel0SyVLNyi5ltUDZIRNskydMcLrTYvsomkRhMQcSpW
XThussza1p22kTV5ypZYIrzc6Pgyyl496CI8UL3eJtwAJzD3URa9GNY7j+oiLCKghbysotqI4Iei
zlaLgCoY6hSIsrExXvR6dkfdyx2H4T0a/H2ft1dSJd8ql3srsLamUUFDpcUjLOzlznow/LVMq71W
Vvta4ujOmy0OGOygfrPNJDkbCMeZU65riHXT+GARGGM69+X0PFG0y8uRrIUn0wThGzTcYrnPZzRP
UKEzrjeyHFwTdYmOVTnc5+2PKD6bDD0PYSdDHJMP2zvsDydRbioVAUpmLVNemd0RYHNRATHzS76q
+d4q7RauwboZi4dS3n09vH62QKI5+e8jHy+QOj1SRRnDdBiRQ+V1w9rizgeQjgv3zLQ+b0G+uEbz
aD1jA/ZrpoQj5UmJITxYlVgg4O7/NxPSHxd0tGYZldAwS6IcuH1v3kB77cx89NkN43FYBmsUg0Xl
0YZXIafBKMyIaZz+vLpR1HXr7cPyzMrL+mwSJ1KWAjETK3vVo0lvgHvdlxabK3UaN5YC5dVSNgnf
iTCa1xa0R2Sjz7KGVUtAJCFVq3pA3s7CfyRe2zGDtR+KteTrmyNoRrqfjfK9K9OtnIgYwLvjCVJA
SfqKCdTVp3UdqWutlEstJ3U0C0BqwdU0X7A8XHQAuMCOLUjJW0SIwiQREDjPF5ZxNXgjjdAHP7xV
KUH24XDoyKqy+2YzGOamYq0qqguleKrZTSHqzyJtbzibVrLzqYFQ9+2FY135Hn1+6VANUBddYM3G
ekL/4n/JYf+v6vSfqk5zR/E/V50egp9oZoK39K3+U7U9/9DfhScbATbVIUHKMfpehP/s8P4uPEn1
L0MaNOAc3VJ1cv/4Rv4WzWj2X3SqDNVhGW1JmzHgb8mMpv6FLkrl71OgMBnm9H9SdjpJRVSRHVPx
sFXNMagKHKdiG4XV1QB9c1fTu9cIx8o+yDr8xamor+K0nvZ+oBuLedEStAB3Sh+MkiVzZUfMuVz0
7GnIyRMLv6FqxYgMrzOF+/HHHb3519D2p8b7pH03nyRyHhud71yEOy6QNLDvq9GEbFOZ9CWBJdub
pCzRyhpOeEX35dCULEl7lXBk2bQSzoo1sApN1kXWlavQL1DkNPldOoUqKCyh7c6cH0/ww4jM+ZnU
7YhWMHWKhbPE/s8dZh6lI0cUmasUXr/kFrULErjWWuToL0qsZesqSOAVWyxeVTkSthChz2wINLgC
8Vfuwqw90/E8HvQ4IYsKj8bWxQLBc1zqyfD7j7jXMzeotJzF9/ieJuqNN/vnpVbuA89wFl/fg+PR
fD6ijlrFkGxeqGLN25s/9prkCYJay2GZTijBXNvcJYkHsCFYazI/F/b76bFw0rBJgmpB9fXjsaBJ
FmWV4YFt68Rc10FN8gNaKmvUeMyefebK5k/36Ok6zFPzngx3g3XieOk1kO6NlqWulOOcMO3NaCD1
US1S6j5dp24L9qFO1CJhUC3A8UIhraEADzPCzysK/ghrv6H/areHacIzp9pjsWbhOjcqYJQyB26x
u2RXOOXGMyp5MS8G/lws8F2jwyep1aFQq2Hz+HivBjozrWmxm/JNeVMDQ4dbG9D6RLk5aQ25dlZx
OZIdd6uFjybdaEKuCUP9+t2Yn8eHc9BVxFgCXYMwqd8eKxu4qblUsp53IxiLlYqxdBhTIhWbbW53
u6GD+NJAhj/z3E7ekvmoSApwA3Lwk4/SMIq4BemTglRHaE1HVCdRvt4PSa6uRNIEZy7yk8PhraC5
wJcnYegdfQBZY/iRkH7i2gMqJTV/RFxtL2rPLWv73EM9eSN11aaOS3F1VjsyQXx8qLopnSyG1u+2
1gglscAHp3iHKSpvyLNB5jwTJEXz02ysq7SpXysnpDfvNfqZtdWJjASVClMGLRUmozmy+OhD1MOm
qaWRxG6a6xT1ojUqiLWVvvWhDpwr+DZauH8a3AVj+JKHwQ+97G+UySCjNnz++hU7vftMrqaGApUy
+mmLIGtxs5MjmmCboQrQkPOLxktPb4YSfpiW+D+/PtxcjPn4RoMTQ0xC8YnYagCJHx8AfF2jtQGU
u4TGBR792nTd64fQqA5DGG3iyHkgmezMLHP6FXFMh1HddkyH6f/ooRt9BaxmolMahfF1FYazdWJL
SMr3uPVfwth611P9/Z9fpi1YM8/Z3BZz8MfLbMchs6oaxEBvZ98GbBzOrzJOrwkUuBPqHLWE6cCf
lDPP8mTy0jXL5uNFC2QjrzyeSqgL0e9mn+tGmI8BSAqDTDUQuctYq1+d8vEfXyOiKx4iSynL0k+a
S4VuRo6D4d9RizXxeLy8fgysS99lHeFwY0jTHn9BMsHJ+frIv5/Y0Vsk8S0xXHCtjFJHWxMBDCQa
Tdt3bbxZS3YPVO4PhlZZF6hUmj5Dx5iPymEQ7+QyJ8ROCedWVq96GPuU5ZTyqo4PTu21GwV4xvPY
tOuhu8GBIZv00hjK+soeR2+V5oXqapn1wzPI0gp7X7uOEutCMefAGIwbG6XQXaccrddmtK7a3NuK
OAW4LXG+fH3BJ1+N7bA6sBw6UGzFeI8/vk5mN/kTiPDKBZJaUd+KgAj3yTVmZ8UdiuyCxDy8KEl5
w+84c+iTd+rjoY9XkIVWK2mgeKWLeEDTsfGQmliyaVze2Lp3Zrl6MhZxLBqIjIx0SpyTNPuw7usC
XWnpWr3cx8iJKtLuorDbh96ZAXhuTH8chziUZRo622eaQ+JYv6uE44jTpC95vuozzddnMBPAS4le
S410k3o2CXfFvUKNFL0a6l4F8myIFiwaIZL1U/aeZtoqr5+ZnqneUCIxlBjeUEKgHmnEP8pmgFdW
91vBvtnAhRKIHk+I2b0J+M6Ebedz2wI8gjCn26/fldM1/3xp83qLKg4zzHF5ICI0JG2aHAr6SCBw
XlINLAbHJXT7bmjKe5JoYDMFXrToCmB0QwfhSNl7c6bDGIk33SObGBrxtPYTPquvz20e9j58t5ya
NBijNNvA9DDv2j6sdeuAqLdYKVyakWyxo3QDnUf7p+sJDjJvCy1Je10DdfHxIK1EvzfBCwfaUvyw
PaxYVkadMomIjRnOqWR/gyGOLslhFAIGbOj8cdyv7SpzrNWw4GgSs5CFvtHB+2hZlM7B4lOzkLZ/
MP0s2SqUEtPevzCRT7K61UDsn1u0fjJOINWgVoPeAkXE8bRj6kU/Upwv3domUaOfC8EWSMlVLabr
tm5eMw0Z4xQ6O+G0918/2t+39fhGIIoXmEdonDnH5aLULISqWFrhqvPM08FIhJpUrbzErlZNIImn
lpeNNNV16SkvBuVgVHNwaEPjxdeFv57KMliZXugtGjjmC69rv+XIauuYRNAp04t97CfGFkbpTicY
ctkMZz6b3w/qw/mzJKFwwIaUa0BUe7Qks6e2ZjsJ9AG95qaMzeS2B92i5mq6cgyW+L4CBC0mO0oA
QioLIrYDeudGMcU4RUNtGTfFUyg62GVYDuqWnJgEQ6ZVvrFx3apOtxAm3AFMHztinK65E2BiLWJU
8gfbbK6Iut+YIttqvbg0SBUUo7WKK8JNgaE0u1gQzaBRpXIGeieKiXUV7Z62cBQHpbFxy+uG+roA
7NQqTzMaUg+8X/poHHqKDoJY31ZRH6eJOndbpiPYHO8S3i55Fi0MoNT0znyBp6MrEzO1ET4IttK2
etx6TyuzrxvTyF2jEG6uaRcO7HaaCYymfBMXSUJIkRPHMY1I+GbAglapPTIW93oDImp6jgidWTuR
8xg441WUqgXmAesaWA8oBxOgq+mD5Qbk1qbevm6/dcgXqlmOP5BrFxaqTaBI/JBC6SM9p1I3Z970
41I5i1e2K+xpNdbNzskmIkiDrEhsO3MHh5o4TCrsCBPyw+3gE2ctGmKDmlw+Wl5l7tNEIL4LtZWB
SUPA1aZNHt4ZPbjsibAjnNepeshDzV7Ys6m616szc+rJ/D2fLIMgVQ0Heffx4lf3OlUB55+55ugY
Sz01rvIp2/RpsjNK/cILIPx+fXtON87zEe3fq19C7Q3taHGGSz9CogBDcfSek764JNYsguysr9KO
7ZZslRWVHXXp2cY2kvSwHK/4L64ZBRKLfkz1qNePtu4mYbFBJTgDJfd14Jg8EL9XbkAQf8/sxGRM
Ds9xlU7nAa7asXT+AGyDTujoqge1xppEpdQNyCtetDG51qMSHTSLd1g8wz0n74P+GnvPdSXsPa8O
oKku+0Zu8fbMA9COZ1l2lewtGf+prTmc0ccJEAOi0QbEj7t+RqtTUW030IheJ9lZer9GqeysvHnL
8C8Qc7A1kmuj8W7OnMLJRDSfAvOipbLEYus1v5V/FLUIIWuZL/vMLVhnGGX3UxtCsul80iy0tjok
YXPfSiKp8aZhvu38lfPqmeNzPPKoSnuyF4M/divH+eUELJf0jJTTpJzOvKmffBpzYcdg/yLoDB4/
sg4CdzPFQ+ZqHoRd3sPHJKDCE5j61fyIlNy6+vq2nKxvuSt/HvDovQy7aQDUzQHt4pYG0daq9O3M
nDTGyf1vjoRBzTSYiSmVf7z/iRGVgxlwpNbVU9IPUkjdluX/Ss7sAcVn7xo1ZgaWGYhC+eTjgTDB
VXal8KmZ8Oa7yjlYCR7qO+gGDlRI1SXS/gbFoFhVUr5NJbFwuXXuHD4Zj6mbznI5doLzg/x4Dr4d
TpkhFNKgPFrlRhC4alTho9OuRt44gIQHpzND16vXSjX++PpG658dnH0E6y0QMTpVrI8H7zA1xllB
wbjpnjwfIETkYBUzHcTQaQ7LjzaYHH60wtrH6OiXhAI8F+G11BB2WTot+lmPyV1pnCcVHj1CaOFd
1P1tT/DA5CuPvmM/0nsGBCUAOPvTsxaQFEFE9crKgicF5cs/dFAyuVGJn0VzEvzLSTm6yQNBkdjh
ZiKtos0dsIWoqnunUMYzn9+n7w5UnhlGpwnoY0dD5iQL3lPPTt1OMGSm8eWQoBC1ep9/6cxmq9Xe
sjecxxYCGziD6Vki2BsTnIpfP8PTahzXTAuCIgaDALumoxNhTRjZFRQv8i2tcB3gKQY0N9dOYpto
VVVKb1WXde4qGWFrBTuXtvsZxWF0URE9taTSIM5MYCf7JE6I+g2eRqYU5o2jtWjQmmaRi5D4AS3V
59SUt7hk7XTmsuffcrTiBV8EHkZjsqY3dHTZnkkouE+7xWUTdjVkykYR2nXuYclkF4vu78fQPdNp
hqst8UwF9xTZSTtyQCEOTqBvLb30lhNySqe71Sd8KGdO75Mv68PpHY2WXqAjwCDrkJjuO6uaLn/f
AiWBAlP2t4XmrEdkPdolQN0zy9fTrYxkUoBYPrcdHXGC4qlU7BOKxZFLJQaIp9ZMVojGzdgjGsn4
XkmbKELcErTNFikxfYvRk0gwpx8mkFjgM9PzKDTa1HlHnLxGyoyqpMlSNt62o7DgzElEtkPspUkb
pEzPLE8/mXoNMbcmGfzZAh/3JUlHNSqo/YD2FYgdBaDpZRHHO0sfv43JzhmHpaJ1l5GI7DO37QTr
x9BBn0LwIbG3N0480aSsjVCcrYRlFwWRnLCwws6IhM709zL0btTGfk7x1Ex3E2ncZ76Yz9ZfLDWZ
hWbXwdwY/jgOV7Cd2RbZCfNdc68TTOAZDfGduRnsgaPSnVkqhAZszC6F+pGIjfDVTTX1OyWqzi0/
dfPkwxI6LAUKMBT41RNnZh+Cbo77InFrMKe9p23MoMOVOnRv3Vg7BJ6v2n4Ylnh3nYXSC4yiZrPR
SAcEOnyTtdfZ8CZL+7toUwxid0SwPeBZ/sHow34TgDeMvxA8PUAkxG4Imtd+aftLafk61Pz6TTHK
+0FgpjGc4FalKLsgXPKx7359/X1qp8snrpIyEyMI7DRhHN3xaWw727LxWRDvRHIBVvOFEvCGJdXD
EGs3XmWv8xrnehcnL+pkvvIU9EUt5F5PWeVlmv1oa4qyKHXyfln8wZopF4PqM6BWvLM0D7N1zA8b
V02tFTDE1qWC7jCX/fPXF/LJ8M/wx4DLg+IfqFB9fHUsjp60uYVhJEIBRuAtPjiHU/Bj7WHAl1EU
xd7ruutWZOu8oSMOHn8ahgfCTZnBNQJzvj4hwzod+ug8o+9hWcUYBDbk4xlJ00ucvkOAaDQX81u/
y0PynoxqRTxwuioEiW0lgR8dY9/enFORKiojlb5IetMkCxCEkZlnm8RHcOnlLbGf0ZOQILgJmOvd
kM3ZhhihchVIzwBQI+8E5MalapnJ1gvV4CH1LyPI/g0N/8MYkVVHjLhFFFNfhOqNEiKbctpd6knY
BV5/Rcb2S9I45gqT2UMQEe7SSvV1dmST9mnfRlXr4+Ac6qXR2R4NL+c7kG5QXqFiUDRRvWtDp6YM
5XhcF01dLqBRyl1nrA1DmytnSrT0lKBej5j12SiQaizZ7KfqFWez8oznSb8KNCcjSNB5z/3+l8j9
H70HubZHerDPp8HZTKZ8YyKhe5reicYWruMP3SbH17FCa0owdk3M+FTWJEcBILgqZe82Hup61hrR
TBIaWac1zbe6S2+S3i82ZdB2+JtNEECDfGcOlYumqbxdL2Fg+1Vo3tpOY95CUyWsYMP455aE575Z
PUHhl63aYlgOsn1IhMqy6b3dhEjjatCHft2oSED7y0F2LwaR6St0TFC608ZzPZx1IgpuIBnE1JEH
381ovRMF3Cwmu/vpecpTR9o3MTpMN5M1XpAVh1s/tEiKHq9sQ7mr4bmuDW0CSSD7OxthP0hzjM1a
VV2lrSQvINLJqM/JnBPgQFCX8r2i6Le0Ay7EAZ1lLHjLJgzMYqRlZ9u/UrUlucEmLmCUqOkar9oR
ca4vnLBHAVaVD5ailkuYCx4pxS/9mBI/SsFvHZs0X9PuMiQgbJ2F4J1FB3JcFKQH1O7k5MkSxw3J
H7ntr63t6FEx1o3sPvRDOmr16K8RUL90asECrHytyUomVcYmdF69DMjbzt/qOaSwgq2rlrK6sE3s
y7wQBBZsS4aQSBGIDDtTrhxfszaKpmnbaMOk1m1BY5BUJmknVRKyItGsYM/Ldara161KD6TtFeYz
g/eu+zYlVCbVED9leGnEFho5KsFrpVXc3kTIwdt7NfiKsra1wFXCZltoxo+GlCE5TfeeRPJcNj+t
HF0tULEnPxDvIhDaQoT+CPmDqom2sBZh5lTf7E6IfZ+BIONDT1f+EJhb7uWq04jOHVrDjWM7faB7
NKCZZKjU4+F51G08pbRXl5GRUvdxkIw3mQZ6p4GTYJEbDcGQSLQhtffNpOHmTeR6+FZOdb/BaeW2
qJF4F61XafcxILvhglRY0kL6IdzoXbfKAmbX3IteyRfzNwUbnwuflgMPrfNx5NuWCHZtCE2jtxNv
HRcpC6QseU2aaaXOhL7MKbEeB5GzsjTf30UlxJHc8u196CDObsljTvvVZHqYuUspXUBd9tKLiKTV
m+KNhJN+41F/XHdFBZC+ucM+ZB7qUBHkecD5CDG1rELTe/WClsZgHIbXfRwc6H8DVFkQmGWtSWEi
fNQbqv2kG89Dg31e1YAeD50bBi0DQCWq7eAYcEBU4O21INm5p660UCw029LWroc8oVyrpnd18hgk
CP2TJCDOqzONq45i5KaJx0VqS4Jq87hb5yOja5Xq/jrNSKVuUVPA8nd4R+L+PgC+tiY6mAAcq90U
jdes4jo0XIAG01XfCnu2njvrNtXsTR+DoVOVxz6M4Qz7EszgpKGnl+o2pZFJ/QH9Y2i3ywLgsZ9l
9mVX/VRksgK+ljuFtfA10CfenBOG//9ZUE5f+LV/mUF4x5HFzw1lty7K716xSVrDI/p3AknarmPL
p3xXwzBrCuqV05xO6APfXUfv0gOarHd2v67j0tsA0r8zChT4zCCSbSwqEkv55rBFgHnwqwL1RvN7
MN0gdHLS+Rr9pS9QsbCiaq9Cy8AQqRKiB6mgONSysNat0Mun2BfXZH6mP/JcvcWrvAiLlsAWU9lk
JYOa3jWbUhW9GyM1Ix7X4Lvm46xIm4MKWrMYpwQfGXn/miAet4ElKjHhR9VEpl8E7qCzRL7IO4Xh
wbap5JMjQG7lwdGz+lUm011NLgaw+/xOqVi8GmX4MOh1eUmLuto41PxATjNY1ZXRuWZCSjyKMWVl
eIZP2GC5tqLJ2xGCHn2bWtDLbCkv1RaQprQ7c5mFOWa7HKzgaGjROh0Yp4TuPdR9ejCbLnMTOcKE
VDpsDwmhstpor75ecZz2DKWGhtFC7usQt4Bx5+OCw5FVpJf+kLjmgNvPaDNyETS9vB6VxF8Mej+R
YGldaewmVsQhkxqjJ3y+cPbyaigXjq2sCLQngawqKlTuwjp3fqcbYhp5oJ3ozcw1nuMqC9YMU5YF
1ZWQCvkiTfZax848tus7hflyEgPa35YKhdP3z4o5PFvaRIil97OtYVSi7T+7QjtZ4aOYAbs2CyvR
fx43OLLS+h/Ozmw5TiRKw09EBGsCt1UUtUoqLZZl3xBW22Zfki2Bp58P901b8lgxc9HdEd3RhoIk
85z//Assg8HJ9pUmvrm90m4cPRuCKtLGQyybY8NHFC51JXaiNq6j3X1O3PJAPgBxmdnquO3jvpjV
GV4M0zNB5iRJe5lOUiRCCb3Tt7HX56HeUzDbpKI0PcCZl7vxjT1E1RrouifDOML00dlnk/3qlLjv
+DPzMcNXQa/KR0w6TsokUNBRTPz8yqtC4C8MvggONIqacOG6nU994n/PUCw8L7n8qAn6Q1UNyZZD
h+nDOtHX1ybpPxCwmY7QqY0622NYBOtCuWTB1M2P1sIOo7JwRiK1qCOKh2I0MY6zLYnWjYvAqmB4
poLvMKFr+gBT+GUT/jvkASwNEYibQhVNp/r7TYFmKLebMWjXPBxAiULflZj8nFKdDJURZd5ei8B4
/DQ6EUnh7dSYkJWTIJFKo7m+KZKmvpkt+roy+jmlGtGnotn36MqZ1TlszZ3zNatc/ZCoIXSKXmwN
O7H2vBD/SfQ9Nu/TePSGubsdBfup3Q7PLjIZ4RA3Q2wh3l2Of20NggKZFf8g9AsVmD8RQT4tz4MY
zUs7Ep9AlEv26HbNz965JRNh+jo7aLZqKa+4zvubwfX6TWsO6zmi9pmuFUhlYI0wSd0z9cweTGJ+
O5k0e8OkPf1gI7HefRhwWQHMVqYK2B4c69/eOpnJDYxQEkDUkIH1e4N/KMzhIVJiOfr0oQd89H42
iXftFxsfiETYm3aetH3r6w9RA+nv7/fzh1acwTz0L0ugl2Aoaf5+P1aHjKUdMOPJRFo/5P5YrwZr
JYOwApF/FyNyKwhRFso+2HPT36J+oc9ou/uBGN6DGt1p26TNTC+Nu0vTjvaTa6f5rswuUkb6xu7Q
ay4agezoB9pDRXT5I3U2ZYY/nPGHww8Yqe5T5HbpfVnrxPPO7cVci9Ipz1991cpLm6R2aKEw/GDP
fM++hUtDC4lNFSwIHBrerHVPRBn9OaExpVm/SkdT+2pBUIWsCwPnRtvmXW/Syhk0BBgdCTtpnsd4
uaeAdW5IQrhwrHJselrK3k/oW6bTR5o2viex8ZDoSXUdI+O+aL3s6e/v7A+48MrPd+D305aDgb7t
x+3cKTuDvMNcUs1WTnIPo4UalPbbs4pwGsZhGzXTS9a6p84Hmyy9T/Qrn/5+G+9BHO7CYgkzUcDQ
4C1VtM8dU3NVme8jwBWj87NN5+dHb/E+uM6vWdibPYmz1wArAiwil+UNjmIvMaP9jrOES97GjvT2
sKFfvNr4hO/Wy+IU3tY1CMwzqRwaj8SsGQXXDioDTr2TCnKMrgR9sGutXCXHAVGRE8kQLtmY45NG
7QprBdxogIsB9xIPQqIkDF+72nW6G6g6NoMBgO0Y9YP8VT7BUbJ4wkCgGbE640EaSbqRs3/9vz9f
12R0ggX5ukLfLM8SH/CFN5iBPmOAZUz+J2Cs07wCV3+/0B8G0vCN+P7ZAVb251uRAZtM72fIK/dx
M/eP9QT5s94xbblz4qM7kEq8WHVoLZBlUrk6e8d1+8G58x6TZUCFoYNuALNDdH6DtBMAO6SGCQOV
OMxvziIvdPGvDbzyZokIkALG8zJSKW2YGx/89vcgHVdmTeHYA0gHH+P3/a+UeEJ6S45LkLLp0EDX
JEZ8W6RcZOfl0Euy/NLSZ+2IYN8bFiUU2VJaVj76KiLT1/+Gqdi3Kk7jvXDjj2iN1i/7uN/W/job
NiDe4NnJl/72PM76SkaNbtoYNqLvymTyKJopCdo0Gm7b/ItfkqzGMfNl7saTpnnJXdYQyVTMh9kd
78vRxPQF7nJYuu1N1PQFBnIc2MMEi4gM5HKDKcN26VLgh9rFqqLSv6VTa21TXKubyj5MhDxtdEGT
LAuPlKeJA9dodOuh9SMnGMficepmsckIwINyMs474eYPWebkZPDaBFUp9K0RSZs7b0GZ6xY0pLpX
FEcGbPjdRXl8REGDz0Y1/hiHxjml2VwFpHvi/RX79ZcRElFA90vArqmWfW7dkN89Ex/mm8HQZs99
TdaUuTjfB7TdpV7E4WSQ9Ee2y7G14xrnfKvdS6SMk8DmPbHnU5pCSC00+0U6DRZx/oPKrPrWbHPC
6DG8aGI57BwXp3qXqC8QrGYnF1FCdCVpphkNVIQdmfIYgNRN9aSkcdZ8yIJOPGHjvtBkpW3rPpYp
xqIJ9h+RrmkP5jBeXOzgYD32e1KwnND25avnyWRvDHO9njkzbljJeHVl+nUqu5dlyd3zkpYJyV0d
oZkVIWv2UmEaPxXYkEhXOzsUZRuryJbNbJIpCbX26zjp32OS2M9eguoBB3gE2/bnrG3bm8yuXgYC
zWlJa+1gZ22AEjy+GfJ2CWMSSA9p6vrbxicJDK0B/Ltu2LsyiW91N/ki24UA6xg73CnqCOdsl2yX
KUwfaiwYhh63CZPoodzpOnhX0VOZt1WAZT5tdCm0I7ld3h2p37dDn5/tpIoozEgEcgXpo6SY9V7l
7MzaK8M6M+JvrXtOPG9jIGq6F035KkoxBlozjTeOiRIxHyxq0tFuj6botC0wQUR/oZUERdcGCvmx
/gTB6EqWXgQMItoNBCydQHoSQ8CjQN97k5zw2rpOVRRvGcZ3T2rJv1msf8ufy4eF8pKfulfwQk52
reHsOaSfhjRHmO64O/Qw44Fbx+MPOGXvRnaGk2aP47sf1dsobq5Sx5LCYCI2uvGd29T0EsQgBMqN
lhPxOx6L/bGtye31PC+EZFLflmJlxX6mSk0+j5Rcp1HVR99ptW1ZudVhcbtyB/x71whVfo5bb1fH
Zr5LK2IstVJL7q0Bc3bD/2zoTXaI7AZ8zcZuzkv84jxW4Vg55rNPB+0NZ8lp+Dym8Y4YTSvwiZ9P
W5mBuBpduAh8+nM1b/vWnLfaUtFNW1+M1jQwiXWsgyrajIyFbIFR5nqhG8dfofTpp0FPwgk7dQA5
V98o3ath27lMBDLsoTStqMPRn+NgkE28zzo6LSBAseUrsPalSm+SWPAVuNXIL9JNHC6jJugb/qRs
ycqnJl9uyQefD9oSERQGc111UXFpmERsrNJ0DqrBvzCLKb6QGC77ajCY+cAZ2dqDwq4ZwveKfxi7
LF9OnV5N29qnWANmmsp0vmIlyCNo2mGHJvcoDau4+LXy4d1ZIsgaSCHQMmwgMP2HmHxtN9YLBCGf
3ahdUvvQF/NTpIZ73FUxgADM3PheFPrWqqMtMKymPOiI2faswJT6p7LxiEVn35p7plP13L9YXWQc
Ka7mLV8TsnmUvrGJu4JT+ON1kDeZeb+kY/2FBnuTl22x1XM7Cdlz5kNlsGUIJ3XvZlXlt9ZYk5Uc
NzYCSxf0rtnWWUEELLj4pcZkrkmS7NhWbMgRLFyjnE/UUHdan5Gg3EvrVrflRdpHv2KYEs15setd
xk4zXq12bVVfJjMUevfVGvV8xxHO4hJ9+egmP6dCzpsOs6YTBHJ0Qn1O/T7V3zxdHcwWj7HGc1Fy
VKzqOPtIXCHeHdzrkQ0ZHltUOC2IWX8/uCcKLmP2EhE6k9Vs53nGE1k0X/1MEOPVpk/FkC4nw8Nu
OIkA7Ktuyjaaqc0PVJm7WUlGBsVgbiuyi/d0sn1qn3QNA1IgzY0Yn/BhIE3eYYTiZJRfFhvEAT4G
CWlTwOP3z9Y08aQMdv5psiwk2PrOADg8L9IYN6OheowCmNMUgzfjKE5QkaaImfBzr0fvTcqxTehL
l9hnvTZvITGgUcgrsu7kdBSSlFODNBCxaKx75aSYWoLnDV7sgr2nn1rlfO1ByHfW0HeH1iKdpF0I
5KCmHcJUTBhzdu0FkCxueu9JqqTAZNpdZ4v9cFYq+shg5hdj/k2VAuQENYT3TyTUW/RJ9U2FoRvv
QmpzdhzaZb7pnBEHxr4gFd7o+3MyR48l2+KeseVMsCsAuUFssddWznkZ/Gfdbk6qSw9zQb4J65lK
PRIV+9LkntPEDM1R646dIbzDYg7HKe2Ti88WH4wLGbNzlonbpuNp/704fFeVgt+D9dl4YyGlIQTr
9yXWU4jqSyMJ8entCv398tovsBJKDwu8pMEtbPTh5OqAUCqe9Q+q8vfrG30Hkm7waB+2/lspqkXH
XUwLePZc5ITRqv2Q60e1WiAZU3NZz/cP+uE/XpB5qk9D7OoQU3//tZGsXDkXXHDANS7EYqS57aFH
QidYQuwFiUr+oLH74wVdjmA0jXAx3hLK84rcxV6R/QxyefSsyidH154xBDHv5Cht2MDg9n9/o+tv
+H2hooWHeYBEiGr/Xecs+S/KcrjkMPpM/nyESLx28f+4Cq8NvSZPEVDe/P1Jeky1nNEp8as34pe2
JJg5Fh/2Bu8XJ+6+Fsp6kGkiDN5SoBjyMSPNan6KbsEJ96EhYYqFRti4i/M+3So/xm05uy009fz3
h/iH94bgd+UCkO6G3eWbxtSbkARFhSZCu5YXMJyJxGbbDmsv9ve9ru+aBSXA3y+5/pFv3xt9MEJM
FKgwBt48UWa/yYxLkcAXozgrm/gjNoutS3IzcZLt7u8XY5n94XLIe1foehXfv322deqYfRlZIiwI
e4QrsIwblfT3s8y9Q5eN4pYJilpX0OIudwv72t5gH9p5TfxZpxXconL7hx2ZQa6YfWYtxXIuIIJv
Ep3pHUyPeU3LzuXFWZpXo9EYAhLafMl7ywlqs6qYIjefEfHfFLaMrnDB61OEN0LUGMyeJeN1WAx0
X6N/68X5tmzjMTiMq0WBYoEHulniJ131oIsMYLbKqL5HtLRhZGvE/rhpui2KkfFmZLabQsfqP7Kt
0MKTHk8qvD3M3r6vBhqr2kN1Ikq5MzX5OPJV0pMMOobejPzyfsB+uzRuvIkaoxlqqipXXa31b3UE
Llg1ZpB1QPNuPRRB2uBJ1JOrbCpuPNWgUWhVQ8hofDfneHFpgEZuVrZPbtN+A6WYiaRIKLq7jkht
OcNXtb/HkWU8Mh7LkDr42iE7VJ151xn1pTGdYV8k5FrVdFc3M7mh+jQ7W5OHdzdNDSVIbiQbHx+2
c9kLD19pvJvjxXCpa/BWUYsV7ZJ6aDcTlQvmQ2ON7/oY5jGpWnZbXrwJn+fMzSaGAs2FwbHYVLCX
tn2T7rNGiUOkaj30kntzgOqmWb2NTTQ1Sdeqq0mqvMybM0zkOejcUp7qLv2imYSZYTwW7QyCLIKe
+CaGIhd9cq9ah1MgXN7slMaMP2YJscWYS203WT1GFIy0d4SHP+lO/DIvvbtzyuoOGsY/tfXTdcfp
YuRSbJcSCBNKeCwtd+fb0r9JYxeBp1mFGV4RbAsyoZ40nhzSbbd8s9bBx3F4yfgD+ypHTcJwa+9U
Yp8sIj8wH74Iot5CreOrSxpWD9OD9Nazb6alFQfiMK7DYM83smB5dH4weCmTzsEloTonvXPIfSNU
o6WFSVqo0Ips5psOecojcg+t6F+i2KiPjfLJG6uNY1TyfqS5L3IhAeKt+DwPnwa3KwLskceAXBD9
0kbe84y06JzOVRSYKXqXVgJBlnJKHqtZYWibVq96kl+Nboqe8qe2DkiaE5Fy9otU1dZz+T5kl2Hu
afhnqWn4VyTVfQrnfUvWMxEk2E1yd2lhY1q+TNs0weTfjRPsfqp0PxImf6yLsrxxVHtJfeb6KXO5
E+MRvLIyEkvwXePfRDeaodgsvG2jqhLpW+Hv4cU4m5rolKAZSScrm3q4We3cCmv8lE4Rju+V92MY
TPcBOtFeG/TzJCd1SKonw9SaMwb+218fktfDIMOexAAE8PuwthZtX2cW4oqBpHXoZU+kAYhDX2sM
R8WsB1ZaT4yya21bZH1BT0uXnts0OyWmZn6RnHMudGvb5LaNFoOSAeRmNrUa8y7GrnWp39eUpIHr
5MVNWnYngCf9WRPuV3fB76FmxBNY05q018Ia8cvE+JSIfePBR67mWmAkQBFRlzb4WcrlLYTPu172
1k728bXRR7GDC/pQzHRjnoY8lCf2kqYT1XqZNASYKQLOkyxYCu2C09e4lznaIkTFCRkMu8oxjmkH
mBulsbEnjvxgDq62aQ14KyQ0p3rxAEaxm7OoOldjn24SnwD7Qi39bk5h2Fj2McoMLKlKvQ4NAsm3
eorzuDORWaBl7t6MGY/nxsAcnIZnJtGd+Vuq76wca7vWtm9q6hcPjRaTHJDDWpj7RmkpeXTLi4td
+VZWy0h4thzwihUPToVHrls6hO3O7NmmJFkhcLRGh7M25btRzUVoQtDEcIZEx9F0sZlLZ/slBV0x
4DltardE/7GY6Kr8PJCp8wR/3NtOdvcIVWCBE62Q8ZD20kWHshviYyvTar9+X0gKwVP7jN7MnlhB
qaMdrcmwCaGx9jB/YEPm03VGG9YJOZ5xA5z4PVsaZfsqZZ3cz3VOiNsLrrHmcZnKfT3hATp1Pj1v
PTIcRyC+deMh1ENjZmDpdvFC6sf8PWrgejA6yoJiAiF7rChfnn3NkTuctaG0N/BdosfabrVvjth0
NnaRchnh9DUtGIiTPusGgvQIF4ZY2UCanbsDTQ6KVB93CbN7/jXmW5ETP9Kug2IUEvOsQX5fFJCJ
tFW+y2R2GRXrBiQNuZ02f+Nk0p+LaN4WOU5h8OjmrZptd7ekU7UiaQjkliLZFG3LNVJ5sQycCxPe
U+gtxidRdF+6HCZVe53NRZKPqCHsl/3e6Rko5rDwLt2SXMbGuWfsysnTs7nPHtmOmdDZq+LX0tSr
0JwITveELLfJ8LW2LXlo4ZptFh1OytK/eOWIHo1flBsSGIRVmYAtbOaSg6jxSLScxywPseU/YDz2
3ZQOvMOSJS3caU2+DPPcD020omHaAmpEWr6VmgmYzMQKR8vKP6vMC/R17/dmHuCM0QR5Gh6vIJJ6
uBTGg6aw2ojyqgi8SCdvlAAG4Ceg1SfBQR7OCQVSgeiYbnoH89Y5NJq3bPHOf7Tz4tFecK9IjVX1
ic5uk+IpyfnOhluXxbRZfhY/VBKnt9IVL7PIX2czb/7hWHn2q7r8hOR9U9lFuleZ/zlLa2MvFuob
v2wZLs5Ged+yjhlp6CzwhmMDSkIghrbFcTdqg3L+p17pM3XVvcRTG90DQQ638FMRenphbLClkUN6
arUGX7+aiIsiQUvJuKMFUyUzgp1x7/mLE5SAQmBLmLr5STlcwVB7YskGrLthNFwS2V7yeC4DlD5B
Aal7L0ar3HpjR7TSMvR3ben652xqwlZzumOSYvnaNxJR/Atr2jl27TQzOxSPyobzmdTWfFXtvd+/
GsUSnUhfviVs7S4rG/HtflJz8rVKr20DmumLxTnrc/Z9dPwX2RI9ZKjx2AIBGdNAsoDKLrBij72B
VdBSqW7P95BjqxWpDTDdAk1FaHuYK1ehK+fSx81nzzu1zMMC1my/KSOip6aR592p3Dp3crh0QCdb
v2aThJv4kEWXBpfKaxWNF1MgWo0rJ/sKx3wgCcVTSEtLSJ6kocoMRq4BQZGsmh7McliSE/uYeXAk
khZnFWK3Y361XHXGFWyCGNQDXk55QKDIZIEPFp5/ntO8OM6rCWeSVDs2gj6wULZWjF8fstY/1Z6Y
bhODgrOSzYE91NzAswsG9TQMVvw4tFifrvt5sX50DWZLZU42bIPB50I55Q3ug+nJJ5fPDhifgDBs
HTbmZG1dS9v7IPB4xk7jrtLJ/m0zN4AamIKkk/kaR/PG2OZzmd5oVvbFKilGWc74qIBlmgyVLzro
L2OOwJWcfP2iOEuEt4sE+4WhChMsH/Ji5+WXguW1yRAHbyZhPOeqnQjjrNi0/ZWYWbliV2TVy5Kz
xdexr4BnE/hZk4WkNooOU9o1t505toe8q1/tsnjiuH9cqkphnMwh1OZsHE1SfJq75hALXiVMYLbR
3Hrkn/MWx7ZNJQZjU6Q2BDAmqkEmldoOlnXq5s9ryZ1VVHm1ip4iBOE7dzKAbBP7R934z7Zq9spA
wJkwV7+WA5ORnDgVAtwzEkNI+tg2sqj2Rlmee7O7YeL2Wrmstd7CMrVAjxfYFmav+VKus6huDH5t
monFo7HrL6VKfkyL4+IfPM5hTmIuMVMbRr0OZZn15Bdk2Aws1UIBuClqVGqOMw3sEUH7eIS1XXjd
zii7o4trcEEuF1FYy2dSaKniBS6l2RC/GPWj6mJUmYWrHSwLZb4VZWO4xMyWtMwwg7Ji/IpMj2qL
ANW2N3pIivDKi+QWd07cr4sZ1L3Fl9R2ave0JOIpHxy5rxfRXGI1r8zDL6LqEnKvkvQ0DhZtUE1p
63TyZyzEdY4GZ9cD0GymJseYtfvBzcX7uVNcZYh1OpJ+PC7ZajK+vudU9Qjm8afN15IuLvm/h+HU
Rav4pgXsbklnTZ3uakVQuEepPnAFeD87BptygMkgUcBHAFz5HesQY0YHlzgr9Jc++oX1IlqnCu2s
w9lSjWHvxy8MrPwAcl6ZEJRLvt4H7brpvOnW14R5PErAgn+JAt4iZQ1MzZ6pQRUKt7uacCwJYCag
OGsPHr7yG8fW28uSEDJDOdbFCXT5orACpxRFiALpy6R58xEa306Hus1++OrgQM/Bm6tznoRFaZn3
bUwj3WXxdFzdSmzjg1+wBoT8Bm+Aaej8hdZstVNHmPT7Q2yrool7f4Zy33bGrhfF97iC4urW4jRh
fxdAQpi36K0I0YHJc/Wy5HbwV+FIsjcd8ilr+qlSigMuieYdH4Nx5/V8itNYf4CIvjN1XO90FbRQ
keEg8j4HtRZSt7NqDAtDPzmdU5PL7dihAZK9TXeTl6vrlLdM0ghhGvMj547YY+hNc4Wed7Vj0KH3
EtINbXYS0b8Gov9r2sVb2ObfmyOAAlmcj1PGGxZBw2Crj6Z0DOOaOXKBr1jAhv357+jQuxX/60Xp
OGWhXQIaevuyQEVwFx7xRqorsyfeYfg+RxDxkjK6dnnyo3e0fTOnd7E2hMou2W7l9PDBLbyVv6y3
gJOKZa9WYewFbwhARmrF0tSdIQQwM+/9IfZC30MD20TMaOyuwAfSvaZ9FzP4wwp2Ig3pA3T6HQdp
vQUT9ToaEUieqNl+X7JZKeKmVcsQurN1b88dQp96HRCp+Nx27PQLqpxNZy1pUMwZbnXt6Oyd8rNr
zfkHX887HtevW8Ea0sbNANj1l1joP0RKXaE7MWlPwipVxuouBF+b+Ed86fRyP/Xaq+lDX+kQiRCt
BAiXWu2FofqhN+P7zEbQajT1D8OCq0qQeVkXnKzRYG0G6NX7Vspdv2hjiKPYh3rAFbX8L6q53jju
dj6ANDun+ZbYlEXMIaWTsZIg5h+ThWKLymAnE6qFaqlvpOEDT/kTbPjknG3V4Fg3Wvwh6fMPnw1v
ckWqcYtl5PFmNRFYqMEBsfsQjSC+iSkTRC38+4r98yV+kex4Tu9MNgYX/keloyrJivE1x+Sg7+wP
IhXWu3zzMFmKHjCeg2DXeYvZKs2VjkHiZujY5Y2XZh2lm3mpovLYTt1uFOMFvf/z33/WW1iaF7g6
6cIJFza7gfMGls5dN+boiWU45EQT1/X3TKdoSclxcGnm/n6tPzxCzgbSImyMStCDv7lW02r5hKyz
C7Op+qnJ5ZNyy/8rzO54zBHw9MTWUuc7euuK4CgtSUu/kLhZZ1vcK7Kw7NGDDOhl6aRn/wO3yfev
jMtxmuAxJhxYsW9qh8QoOigcGjKK3PvWTc45JeqS2Tk9JOqCMlXInAw42n9/kKbxh+s6AK4uDhtg
co6/Djj+s2FIPfPLhThFEuMUzttRhp19ZctgQjdgiGI85wvJQcTrhcptENj4Hmbo+XLIKvrVqRTJ
IZtdfb/k8c0KQJ1qQJ7NOLjApVI9RPUCQpGSWNPisABsCeEBTGrXRV15iGsN421TezIQc+L1Snxw
VvmBHvX6XesXy3GM2+/Z2LZ3gxttW0aQQRn59W0GwczXtJuUKhOp/xBvS6hC93VsbGdf+6Tlkbhf
phpYRIseppk0JH3SCGEVDfcSZ4/TQKKONTSP+TjP4WD0+8mpqvM0ZN5R09uNiRtEYMdadB+5yXDq
Z8BGR38qYnNHWphFpJMF2aWNksuQjGe/tPUbr06NG3/Ap2tJJvG6ONp3i7KewZPVbyOv2LcJE6gu
clP0t5oVjj3XSY3kRVE7b2bl3eUlYQeR39KKdB58Wz2JgYzAWuMOEkWskCRzfzCEdQrJHqKVWWgy
KJbE3aSRA4NhLaz7Cv73iheZ3gP0G7LZfW31VEJBNVIF1osVejCpF2g3tzKlYYy+jbYdCAFlt0R9
7ba8G5FwOpRd8jpbtMZFBnWmoclEHYB5PKbqEP20X0x42naIPFNNjMkCnSfAVAoTXtQEW0o3Jiud
7E8VeScMq3gA6Kg2lpk8T3Za3SyWX9BpjST+mWFeuTUPD8Wh6fX3nTmELeOZkFTEYqOB82wYnwP+
CZ7brMbl0VqnDxkW0Bqc20Ov+ySdFvlhZjKhDK+6NRqp3Q0amRC5MF8w6uKxeeBfVjUS4AaWOw97
vFuKrfFspFOQTAN4goYPfVdISFFmWd8WXnSbx6576JzCukB+KvVqz8Bk2rVkZ7v2PCIk82qUCPzh
Y9VcpyHqD7FPwC5kHP2GAU17sDz4sJ3ztCy99mAxStm0fv4ZJMjY1hI6teFU9zUGMmHj2d8rpkpX
Ag0lcOqW6Z5+dTl3hUJQh53GtKtU1O6mqO/xpctI9rRQPrW9KY9woIYrYM3X3I8vmZ2UxyXNjE0/
rDKQuIeCwGxrGZaZ4Y55JnPtx9+3kLUe//2sQXjM3oF3D6e3Ida9+j8bCMGUuo+KuAk90US7ZQAr
1eX46g2szL9f6Q9blWBkjcKSSeRKf/79SnxPbZ1jhRbGhfyJyYK2teaIyXXVqM0XHUbfoH3gb/JO
l8IhQEGyngH4I70f7+ZuNMrMYXe0+qIIilg9yH79TrpmZT+ZG7qwAGvIYWtPLmMDppcgtXKnzbCq
R08/Vmb3/e8P4f0xa8LRxSwWyg+kn7fzdCbRvmSCXoaGBzzmz9Fr090OXn9q5/oD0vUfLsVUnbKZ
1gYq39sTXUVlhTWcC2O2jl7cGen6aB1sEq34xl/+/qvwD363jGyB/9TK5Hd0BvlvaujGFU3HGZCG
3TqUS+uG9NkZTMUp4yDK1smc0RKt4zYHXaggcXo9VJWC+IhVVBuJV9uq6lB3VjhUFdauar7WgEaH
RF+5omqGkzsS+uzb+VdHFf1pGQYVFCslJ9dX9mjq4XXvA2cL4nGirKRlSmHfkL+o4WxvfG3M5OJZ
Hby+BLrjUtTIYcv+J43+93lGopgLCMVacmXmtKI30MVi7slzRGAwZglaS34xc7KC1BpBrJQZiHxV
+1aaHuJpvdFb5zVv6jgEX7zCjCwA67gloX/BZOb7TF/B3myosNS7k4aMlDFQdN+4eKXp3aYQghiY
KTM3OdAZ2G/yY8jEXRljPzD1jX9ZLIdElkCgUMLTAiPBRpFU6eWlCHXZH2ScDMjUM3uXNMzQ/YRI
y3VEi3tKfuw9pcHsbw4ikc2NSisMb2L3kgCuwjFT5Q5XvjFsWY0Hy342c7gduiiMCxJ6nU6nRBme
FOJU9OqLbIQZdrqtnYfUFceyrQxin9zPLvbRuyIfl50X71Yg+VPTJRkdffN9NmLzUJG/vRUZuEUZ
uF6tP2Qqzg7tBAVgaPph6+d1dqJCQYg6tQHzbWJrDfufnr33YssqD74YvdSeILteNPwYbx3RgIrq
401lCT4haWm3OKA9eTH4aOQKM0jcYDadOADWggL9AObcHdPa+u4NOCg1Al4hTsfs7zgEFDGE36yb
vIvZzoCMhsfXYj6ZDWyMuGWShaMO5qpxfGLIC6E2AcYdZ+JYXDIMRfw6FUuPaL+576l/zmanjp02
QzH3opSqJh+DuL7zqrILKCLmwMylHeYm0wPD7dp7Qo3KqMBQMA4q27KOVqU9wBde2eSXfLKTi7KZ
4HYLtXHugtZwYo1BQtvHAxQwwhc+DXxDNmnKBMha/H0Nj2GnD9VTSlrjDpoGBZE1YLavDL7C0Vgt
OOVPdkQA6QKWMRQsAnhmI0jS6kg3Ney71jwsRiwPxANVG03zSahmVsLYEDKfhuFpzqu5kWr5GQ3G
Z7+W5W3d6rRZaTwwfCSr0il+5KVcdqnXcMIr61BROWFt5Fz4PglQc/py28lJokqGdmZ7mr8fyIrs
Zvmp6CznTiDBg4APjeDvW9S/eM5vJx35HYZBGCt+jr79rz7hPyddZLmjB5hHVDx9Nb4KfMmYG5fw
XQQC+fScMEE9TK0+hFMco0iwO4I8EBYQAc/fSuehSxz7KPPkqNdduW91RH5sZr+CGq8aZMbN3BrW
jXA2pNh/5QvnKXdamC7eP/EcITvo2oOtGcGaZHKxYqgJmS7ksbFyjPt4ZJR+sIfN0r/5H8rOqzdu
LN2iv4gAw2F6JVmsqFK0LPuFkK02c06H/PV3seelLRkW7gwwQA8aLleRPPzC3mvLZWoJtk9f7MH5
hcXxl5W1O8pKhtAGK5fRqm9qcnAZ/g8swDoWDtmCZt1JnruhsM9xy1k7N3F505THCcnkXk4ZMnxp
sXeZ3kzmAsfVWJ8UhxVn6VQToWFtco3dX+rQ+4pR1GcZ1fWhl+l9mdkw+Za1P7jGMTGU5FqP35g2
PJt909/PtoKORYHu0Ge2Tzaw6jVSzQNK8LAkif2Y1SlGhty9SrnApwVCFqQLCyKh9GhZirS6Td0f
0n2pjO57RlVmu816tGL9wYTCcVUzout4yrvQKQvnXmejCXFY9evGyW4jCu9VL/eCXjzA7HQtoiS/
rRZ38daSNrnOup7aq7gd2eDtFyt+nQdPqW1YvF05oFdw2L8j+t5ZfTHgfu8G2g8TYGlLhJ07JY5X
GpNyp6g59Tda+KUa1xss+C2gLnW/2F17KlUn2gN3ru32KMAxfIIQND/0yWDmtI3qaFlEumi28XvF
FAEfNVe7S8MFYIkfJe0UsJgCMzTx1Yyy+yEGwrjbhH8SpLdRqVssMl3Nj0rlxeD52mP0KUTu+mnV
x7sCfQhMhMb02wTCAGFY/pDwSNfpeCrUltCmeETgLusHzEH9Q9JXJ3s2QJkK6Z7adHWv2YI8u0qf
EBq/JLCPEf+DcijE7Tohzl4tp/fXsUyD3hgSzkkJlzgXSD2Vir28LrzEFppXys09XcvbqGelUIuV
HVxzGQRNgp2j4seywOmw0Bd+cgK8L3WhMyFBZWgDlpQa1HoHGWMHlvfM/dN9r3aPRYKyL8o7Mi/s
J81J72t92W/4byrtkdwcJJsMQLIeaY9E4bQ4wC0HW/mkRnt/hbe/ksE+H5A/kT1Q7n+/whRMI1va
Kd0Pw/w6Eq9e4oD8+9f+IHF89xHvbqIGsQZ3zsxmyN07tgb0rX+LzQ0RiQLhswTc9zXn++/zrsaH
4bKkdjVusIrmHr/8HdZ9zAzmWWrKJ43Lnz6K+ZuDbJToUec9/1oCDknMxk33rbXeMHk4YUd+Rl7m
DWr7+Pef8N8/67+vju1rgRihlnbYaSCj/f0yLT18vkjbvpaMd7GZAcRLf/VmLxjP11R80Dcwg7W7
AmdlgDOir4zpgvN46NmsYTE+TNz0rJfdX5Pxw56wmCWwD0C0clO1Ob4jgE3ecB1aZGaTgEM3Nt8w
xvIGFtypanR1SpRoRqKG1kzFlIr2JjWyq1gKAAlNY3siR0w4rJKcZrQ5uEbxmUUOgrlEazyD9ZxP
dMG0++Rn2R6Ydz/LNnZCuYuvk85lu0T/eaN2RQc7e4DT45bqLtM1HFWGn9B2K9h0SehGdtBTMnGQ
urfWWERUu2ntG1Yd8DvmDGrG13GCRlA79hl854NRStyh5cZzYZMp7RRkWqnDU+khtMo4tDKmrprd
3lZqAorHWQPdUF8ye3hlif0oJW2GCgWYOQXo+81PvNTFY29jQAKJak94IbMZNWQEFvjvv8SHRQo3
iMnKS/sXRMyt8u45rsm2Suq45GYcobHUw4S7vOm+ofbogqRrkmCclJQo9vo2W5AA1GKgknOmTwHQ
H5Za/EW27AgVQz42cAAfv1+StmZvpOK326ctxBwDtqdeZpz662aFyb6ba8wdEyXJjjimH4uazeeV
y+F2UrtpuYunRTMfkvmuNIgZJPLzgElxcxC5T2y+5jM4Q5KYRDwf3Nreq9bQ3moq5E7+hS2IZFl2
K9okymS8IBnty2Be7H4Y92V7ldvEZ6BJaBhnokMGhsoUhcV2J3G1bO70vgtjaQzHQcn3yOWxQQr3
MlooPZad3nUv6KlJAXX4AnquLYFajBa6p/ls5E6+Q48anzVGQ0dAbRLPJq6sBV133EbJDvLASzUC
GG02pXWcC79Mo42RtOncVAgK4LgmvrE/kHiEQaH7npfrj9goT8bUlP6ctREzg9jxAUX+EKQqB4OG
FjRF0RBG86sm2FmLWW3RMUGBpKhARlXa33tDCEpgjJ/fR9p+z7SoymWbXuCK0nMNxbFIx8dY4req
sxnNck12b91Rhqxs+7LNhtXZwi/M+D6RP1VjQn5aLWpoqmvq6ePIEHN809343imTezuWL0Nu/2N9
wy7wjakvgiGbcLrZPoOiRzVThOjvLnZeNGTI5hIFkIGGp7C+iZSIrhLmLLAsAC+64tJHSabzdY6h
j5B53n6lfiqbmclI0+8Zz+FfR7vCZDjPGaRA/EZkJLuJ4yr+OVgqfMOTI2Th65V7EtwqXupCbK/G
+oe7GF/1jeeSCvmWriZGOPDknZodeWZqJBBEqs7xm5L2x7l3Hlhb7hN9OMgBXzrLqzfo+Om+M0p3
908u154cyjb1tM1Rn2fdaWH44g15/5hGWRpo+XCDcm71inrGHSqyr4ziQgW/lF9QJYQ1eDjGTwih
DPq4XUz9OUx4pROzS/wKsZFnbNQbXb9ELJUOmpLvGieyjyjf9mtjOj73FTIKF7pRrwC4LoqXtoiI
xTHta5vLxlMctGmzmNPdWqjPQ06wetLTC2btGpgW/zfI2RMxIgbJHeCqSsTNdGOzZ5EigLDnbAsC
YaXdj+SHOCCypPxlYz7dudiouN/tm3ZFsDGArKUgflyG9jHvhtecHc9RWuWDKRR5Glu7C7NGucji
fpya5E3R0qsNitebHSt7mOv63C2iP/d9za0L/2o3Ilq7GV2glRKPEIif2thLgb6mL1WxbwWWeku9
ln1p7GTtLsTm2rB6orxE4viiWekPgpOVsb/Hd/Gjzdk5xM7ogxWSdOf7hAHhYc76N37xdNfhKST1
t7P3Wj1+MbMGqQdxeN46dcTxml3rW5xaeJ6bLw33FhCcFlMAM5AD9uDXbmwJpldACAPLcj08HmFl
RppfzifUvPaxkQ92hMLY1Z4UsyI2AGadkWb5MUU0nWiokzsDsTU21EdQDSRzGzOuNqWzcRtgBBwo
j4tl3yY1T0bUvrF4vFdh496k1nohA9s4TK6HOH64sbp0R5vMZL9zJm9UujGwEIN6uF20/7EV8CPx
fipJ1ibvQosnXs+MsHx9hOMgHUYxjfMNHiGRByoD/oFNzSaVQRmr5T7M9aszWWe1SNlPFKuOAMHG
7on2Gcd0fZhiDAL5m9ladKHDaehfEJidqFWnHdoqnQQf6CfIVko3yv3IbKkfaiZU2koebgbJUDNW
yzPN6S5tH5V4Wg8m9lImcWSIp52+E3OdvVR93Qa265Wu+l2bKhKlOT0Co86CNMvecvLUNinWrgBZ
g9N2N5Dqxm96H2cLKhniv2OnXw+6+802ksPglDh4cdn5UT+wTyKjS19wGhfZeCuJ3jOM+aWFFoDs
jEuhVvVBS2dMHrgN25w/S8uYQJWqyel4V/W5E6QjKeFm3QJNXOy9lJ2flTm4JWcisxa8caqZvGjO
AhtyYG8EOkPNnxvEXkgsduPSlZ6OvsOYVcubZmji+lj1e30wae+bp6xLHlx3hh8kE1owpJ7DuIFi
VOzGOEcysTATMI8apto5enNT46aqh3+IPR/Y2kAwoXe6c6rEt8eN6GoVKAg75LMZgfKlmbe7WQyw
wErExKlJJlHD0HIkH7QmEGkS5wiRp+9yDnh2hl5wUEhxkHjYyExiyND4xI4wcAdMOnf+METXSe/B
pxYYLdqMVHZAdAxkwHqZlfGI0hEijL2y8YirjjoTlQUFNAm88XJqyzpDb2hPPoYaMyQy3XQVcKDr
eG8wLAxxBqHLLfWvYzx+WzXQjeXCm35teEGl4xpObX1d817FADL6ij3ckT196PVo9LcjSWHcgRLh
TV2a7wzT7tkTmKe++DEm5vcaBFggFPPal/qlzVT+/lguAi1zfGe9YuPb2W3WhOi+WbnZkvRzy/5i
6L3Ny1CM5861iQIpnGBUm8cuH1bfYQqFIwgXbwzqny0lYxOlfR1J9rPU8R7hxUVWOXH1WnrKe0sN
oGEiMp/je8PMgjHBE6TGCrw2ujNyjXXLl+xGvHQAo6BgXA1Y67p3qiK+1rNNXCrKqqZvYbUpNrwB
7Xa182pXWMw77Ky9WCP+fCT2ZMANjukXM17cXm1eojqG3Ve6d4vW0t8vo1eZDEsMCL8xU4eZegDD
DPaVlOKjscSXfjMf2EQMBcoKcFCcoiwZD7ZBSn0+3M0rO8XSsjtc0UiUbEY03gJBBm4M3Iz1CHKV
Whwcl5PFEbDTtIckWRHRkqQ3aP+/G25l+YnCdgBvFqs0ONixER9mi7JVZhN69hWUTAQDwcfFQudc
30ylleGUw6kC0AGhiT4UTKbdEnUXOF8OEi1k467vCb7p0tJTc/tGgKllYj/W/pLP/4ikT3y3U39l
NaUckYRBsuiCd9n61pclsHHuOx5DMLJqfLGV62gXj4NkQm07mMRV2Ifk0xf+KIiJzudkDbQqbgNV
1W+7nveEQhHoa8Z8p1p1j66a5zmqpH6jU/QqnK67ITPPEWBWjkKggaR4TTflKqRPEuKVqqcO0qpp
fMMYeQeiuJ/KdSCUB7cH2llwVgpGgqYJTSx1obOMSWA4L3YSMyyFgravCX0vUdWGTpcuDFxiygFz
ZYRcCPj+YuS8ob1jSH5SUKb3QE5DGEX7hDg/bzLrb06TshtzZmpfJjeNNaOwjTyJLhovWBhvfpaW
nmk3NaLEH9aIsGhSHX9EdGD4nz5mRv+grUg/ozR/w2W/KdpIQF/1JN5b0bb7KkR8HkzflnIMjERX
/Ca2RCgT3ET9gAWcgCZkTxlzZ9aubJ1b8odc6mzIiSIPpKNMzECXbX9NbZYV+nKIi2o+FxodVq6z
manY8cu+OuBe1z5puPRtavF76yl0JidCY6AP4NPaZj3/aT35E6uakjsK9Tx7i7Ql1LOtbRiFyxQM
cj/cqGBBO7DjRznSmus4DVu8G8CLNzUGkbN56wN0yGiM9emwAI1h+oNefkyZfFWW6xXfCZ0eAoWb
7ZO++Q9NGh0zBGp2oAjePowT0s7Kk4KhQUgR/zq09XcdSW8tGLY3rNiOTGxe5Pyzyi07wByEZ4bC
hFl0B5PALVgEpcPOKYgaI+IMXScugb93sx+GUszH8IqypIVowrby3RAnWiSPwlZns1u5nTuMSJJ5
4CdX0Ng60d+uIPIfZIsbi5LtJDj536/gBiUd7SahzzeTxUvHunkcePAAxDVPBO+8xhoQXH10geeV
COKVRfGJOxtgVyzZwS0xH0FSNW7R5lW+JIdsh7zpuzPN5gErdEFzNzehmowqtXdR3dtOR7KtK49x
0iBG6OuEE6HIgH24nTcOs4nnGN2c1zvF8OhO7kXj0Ho2543JU1z1koo8jtRX3S3Gq53Unyyq36/G
qcgFHl1DpWFgefp+lrXahV7lTs8YsHETL89TQS9WeP96OpE2YHGKX3oNg93fL/QfPpbluEXAFR9L
OMe7sVYvG1YiFZ5UFqIpq+/RJLEKV+msN8k+mQDptHV8a7Dt++Tif3x8kbYJcttJrNmStfR3o1hp
Y5wZIrhBnCckbXew6qqhkBdjWoDSiey8RK29a1A6C/zHUZ890y6MfmygWnLHSvc7J2WBEC2nf/1D
1rIZ0np8PqtxXxpQgREnm8cuKRMe4E8JXx/mXvytVTQFGuI8FYnBu1sXZwXEKRUkuAHS01Pa+Axh
Ujk4iV2ydYOA37i8kaYl2S25dRJGTCXJq3dqniyN9sNWZ/QnlKhBlznWweDAHdXxH1FF0bFv1enU
lwsC+a444va6BxBOC6Ons2dEX3DkqdTqPDBSk6dq0KEcKQmqhpmWPVF8gbIaFE22y6v2uyLZ3CWi
e+2tiE9fIztISuV1RFt8aRWaF8LIK2TiK9bbtCMDVQKoZIVWHEi/mQ5WszL8XuV4nLKXIe6Kc573
dpBOMvPjKbkYeq3cwIe5nUY6MMBM59h2lP1quuh7yhk/h67zlPEy9CinfqY04H5d2m/41K7gOqdD
M2rsi3R2lqs6HpuIf7sd259YOUAs5tNLDbJoDyxzXyz613J1SXOwl+m02sxhLZAjWqq0h6y45ulT
phJwBpmFdr6Twf/3KWHzsoUdEjGJVOa9xM4GSb6oaRqFI3D8gHeKJ7TOvelxWrF6dQgd4uhSS1Ld
//65/1Lxfj8hNWAdTIXM7RlBk/n7CankrhHV6RDBXljTUIzrK9wzh3E6nvtS69CKIdSC5dFNV3iA
j0CvGsTyeIpW9yayZHtgnwojbFQelWiND3YCfIMKfG+TWIbhjMInBzN0QCf2qNBIXfFgxxfIZ/Th
PzVlMcJ17BhaAjiB5oYuoBhfVpOSmoHUjl553g3gNfeZbnxGsvuwsmDX5ajgETbcLky7d88XYqyR
WZ/r4lgYjng/XlLVWHaDM1xMJftnHarxkzfy9ge++6XRrVg80MTuGhhAfv+lB7cdWWALJ0wQnHjL
kFZB6nSfiGS2y/XuQ/jTca7y1Tjq3x/ycaelDB62KOEpetze+EbvjN6Sj5/cr3/4MuwNLUSokEy0
D+l0ULTbXBsKJ4ykqWKB5CmemvGTL/NvsNzv3wbOL8YEsudQzLO5/f0ni+zRdA2mi7gnBiMkLh4J
6GRflxwe9mxT77s5XYCtxnRfG3rVzR8YWmc3VeuyB3QICWOpQCLvVPqlgUiwTOkc8rj8Sa8o98zT
u2dXuvjpUvDeKWkdB3VIDqoU7qlkwxmbWijUpb7tcnf+5MGjRPhwqUxVszniLYEK+8P7mE40rjkK
1BDIBdZikRDrvTI9mE1j3pFgOiG4hzA3CQv5wIbMnBezfYkCQ23VnYoK/SyLglMyKQ1aaP251HHp
REYSH7LR0L0u+U5+zg1ZeOl9Vyz3rGS7gPo1Ccfs2nY16s+oDdKIwClFy4x7klL/0ew4FC15pchO
Ui8FQd85s/5raasgLsrs2Srls1qNDHd1Y35Im7Q+gnyK9zjrj+pQjA9mr/wsDJed/NS/NFGUPxj6
+K1CdDh101c9YsqHMHjdMZY3+GmLPGz1ag1cLS4O5EC5X2iA8+ApTloLcmmBUVQO7Ncr1VuHXEDe
MG86B0FtPpsMHpzm0PeFG8zZ3DMZjaUPIpGJMbrvfWxGJGVEhBbQh1+SvrWvurMtJQkPt+sai6kq
kaPO83KuhQc5SLkUVbbC2X0C0dWeS5pkqLHRfnZzfnor+2X0uNBSZbnq1FGB3lMlDI31XPT1V8jM
156O6D5fl+PqZveqWPu7sUqOrpFg4HPGRz3Rl3CYoQroynDV8EwdeWpiaog8Cws7isNesvdgFbAi
kJlEYOKwxaILvd0CVGJB/DEFmrXVDhVekc9lKa9zFO+6cqqCplTlblubYyhLwqhRXkaM+r6kd9mv
wnpyM4HPuuu/ERFqHMHsflsUjeCHaRE71MWZp6PeCWy1YU2SotEqoj2Rj4NvtqCyspFCFYyDkCpg
rcRa7i29VI502bviS4pf7slcbM3Xf9RdnH6VHP63iSJ/jrFBRbGRQFbioJn31H5i6l+raSwuGsGs
IeOR9mxto2hzxVDdYc88YO2rzqtmLUdCDZL/ORtT3QRcEM/3y2rdVibPgBVhapzpClfR96iG2bmh
9Tb3bEaIcOV+MgZELko/VVdT3mvzTVdN835yrDJ0B2U5ZHFZ+ZbDkKSpjfhSLfoFMaV22zoaoMtR
edYQjp2Y7+m+XQGM+/srV3svY8QLhTiIHLaNVsWr990rNxZ6D2bbXcPMUSM/heIKC/zVNFYyHdzd
otpet8zEAq/abVZDS/j7x39YaW/hlFj/dJyezNDfn6mOigE5LWBU1SqQw7kc3nLVNv1hriv8UMvT
3z/t41Z7i0yFVmVQi3OYvV9aNmqf9Vahc3orknPKmJywwYjMlOTaKTXj3ZnhYGc8WGQEnLUl+jq4
quJT8uIcMJtmt3aoZxCRNR5i9cxrNMarNUatQVEJ+Ywnlb2rkDTl2FkHbGSGmc8nRCj7VSbTzhIw
J9dt8mIx4gplGp9zZ8Fe7K73AiOv1aBAK9yGnBk5spMcj8XaYZJVWtMbR+uVPOCGMSo3GL9Pyl02
f/v77wOW9sNrgCWquwGbUY0wZX23TC3oN2NQ32zcZKSeHWn7VY3yUhLqfJ0CLSXOk9Qd1DWG8gpx
kGEuZSDeJvKiyX+wsDuMwbw40ies418s4m1b/hPFKcaCkq3gOKbkrnTlVlgGZRM9DDnzK7Hob3B8
fyVLChkRBg7L8FW70Ao8ddogn4SZoIdi5ReMpnmjS1N860ly9Ktm4o/P9NPSMJKumKZvC8fvfZ2N
X/sbOyUAI3HN+hhBjwx6xT537focA36+k9sAjdc8vDIsF5cFOGYwi2QJzRx1pLSb9qs+x5pHzlRB
0K0uD1I486kTrytpS8TJ5NqLMCECdto43sRTb2Far7R9P9V3s3TzK9EmkEfaNj0BagyWvK6ZjXO4
jJM2HhEEPixN3AVNLuJ9MQuGdkXb7SeE8p7Zwbu0cZswkiI2bXbau7UeNF+b+u9mMTX3ZVU+CkuO
V6ZbkdcCEN877HRWO4GjpJ/NlpflXNjESKcrsNTNwwj54KLrzOM0UP+8rXyWXi9aKeajyzB+Z0hn
z6wwSBUzDvXE6k4ixc4DDGtP0hbXcsxPzAPMu6zRTooh6+MEDDSzo+pksGCGKmoCx3Lknd1IWiyU
SMdljFCZklgaDF1pELoC47c2BMJcwWPkcOEyJ++PVmI7uzyoWHkdwF8pgTvUr1HmOl5RqfNpKLgN
0rhagHImz7gWCGtShui0ELYEmqF95FZenqENgNsojZ8VoT9nkqXumKPhb13zOxZFt/HQOAfeVKU3
m6hjXV0JnanAkVvXtk8zEyyWWT+tRnfGzF4PQ3axnfEF4xib7socgnqZ6F2NwUQhOjgXxWRLPJrX
ykqZxprnnAVZ2KYqiV4SrZ9SzaziK/OmVvLHuKgNxpKTFrZZ/DgDQjLX2vV0K7mf6wV2aGm8pVtw
tV1rgBDPi0uv62K93Slgykogi5/UeR/sAdAIyfQ2+Q+6MI78d6e90Lt4VEUjQ5sOIED40wJ8pOAb
hFqRpaS5xziGdtvQ/ABbsG42L3xcolOXpX47LTOWcOvTpNSPwwUccSodNpeFLuF9LyKwdadDE4N1
b5ZLPw0NqiLsTcz+EpHe4mDdJUsN2reIn9Wc3B07ispPxlHw/T6cfLScOPRoWDAq4EX/vbrPzMwy
orIkeUmgEEwLPQ5SV+5HFta+o1dsgErB6q+rfVL0AI2sgL240StDQjihVNIqitp2P5P3UZu/wImY
h5KAujUy5A0SP12y94ainCONYbEicxas+KQGR/Zk3TLUKBzTsxQCmiVLfjLO6nZXq7a8Gkzl6zG9
sESKfd1CsxChiEQDexenqFtjTT1OkJa6fEZ+5BAjmLUN7GpxX7vmg1kVD8CyF5YCk00H69yC/BZH
oRg302qjv4hbNhTmk7SXE16VB15JbJJm5NrV8AuVxnoymE2iy6/QuigPxFQlhxWjqad38z9MZsKl
TWCMEJO6rCZj2rFHhkvcmkfYb+ZrWvsYTfq9G1f6pRDOV/JGO7al43KEAnihAL9FlckAPk7u1U0z
YYOSTOjDA0D1HUts88WRM/gSpMi+pWMIo6wFDp3pj7OGtSuJVfbBMyvkCT0Ucs4T6cxlmCifEgw/
Tm6ZDFusuxmJ2FuP9PvNUduiAiDG+6Ga9nonkc2sTRXY3cBbLNpb7L04Lgjyfv37+5j77sNdyfhb
x5sqdAamOFZ//2C1mqDQlLoM67XhIB/Qpq5VBKRCrJ5OTC17B9Qg9hi1O6NFmlFxtDhosEJBNl0A
jTBIZwHvwgLP0cpueCCZ63Y0bXxxdclrEIGk1rL9r1mkaO6ELjqzZ6pAdGxDA0xYspT09F7uayV5
dpe6CvQOa3isrwbbwoF73zFP4zzUx5W5qmcaZLqQBnXIZV4wXq2orIbqall1eDQUdMzVBhivBwKe
l1yWR/hy9c7usMMKYzqKoubky4Fcd69LJw8oYl+kRH7SiuJia3pzxXQ9g19S7GM21gQa6GMLgg4+
u2P1NepLWMy9VTPy7rJ0ZybTg6ut91OLEVsxBio0NOsE3FlG2Je9hcAJxUpkKPYTyVGXrrEB91pL
E+a84QpG7bfkuR1U3ThBMJ4h4W7RaAxfj5U93Ncm3ht7qMqdywbfB4EEuDhT0M4Yxm1RJ9B5VJx2
mUMzUbFLL09lEZ0KNGiI0baqn6Faq+XlqUWDg0RBvTFmUgWXxtzH6FVomAXrdZEdCZFHVZ90r1M/
vSVGUXjMym+UqBsO0YNTDcxE9aRhFnpJ1Li8M9CCXqd88ueNsms2INS1BFJy1/KFnREalhY3KNFw
KrpQMnZxtTmH6ranzNekB3XlR5ZX0T6L58u8TVPdtMb7w4S0F2yb2k2BhmEhbPuXLke2COJX7NFw
aiuUgiHjf3Sk/x7zIBReyfckchiqwcbI0js0xsnVNRcOvNUddlQWw2OvraeqJMyD8uE8VPDN5Jgn
N279yoUQNO7SxLgrj0CJuUsbUGBcR3GZDeRUMx4jLtq4W6352cK2HRnipDcg1XXrUSDeCrXRnfxG
LOnFYM6fZzLk1sn9dLLSI66eUAJrDhSlycE3RXezrhWh4rY0p1GmEptGAlE66s85fsTjQt6no6bG
US+smyTKi30Viec60thUsH7zh5QIQttJ93AcQYQ7bE9bGw+yO0DgXpBm+zD8SEsjoYEihxsgssSm
4dPuapefpV8RG5l2eiwIYAr7pf4Bv6/w3dltD2x78pjxa0NqFN5QiwUANPWyTH7NqnrnOvIlNtev
y2wf53HR9225vrHcoADW48fOfV309GbAYvTFNMZHO9PLkyiQfJRdp59mxAUalRVtzkWCi+8Vg+Cb
2e/1kRcCTcjfz7OP3YXLFoLGwmSdhXD03Tu2UE2p6j0ZjMmkz7RQvGgrizyn1kgQ2RfAq8BtfbLx
+cPWDU0o+SBYxfnMD0ldzHFHtecZDcuM7X8Z4T8i2zAgocgMmeseipzF+9jyismH7B+lIm4gXQMo
XqzZgRdNX9sY3ZBmgnOrkZOSq4d9r+CFRD3qqYmyNye2yhk5Dm75pUOeJeHXjEIc5mj6R9Vz04uj
+NFBspQ3ejj2PZEZY2p6WLx/zD3VxFbqG8UX9snxJ9319nv+PrHkq1sQFejucbu+J42gZMg7xHYS
TSidXKsse4ppv3UVIjlu4tlGdazKy9+v8R/Q7gRkGSqMAzZs+odMlg6PdtS53RyuzqAfihjjqbU4
XnwmaCGDnJl/URTofKRz7XrcM8OmOkrsJcNrDOqc4cue4f9X/gx4GhXn1bJm4MJYFQEVF0Hvxt/U
/kXVlEMSWfuhH24obQavKQe/XLGzAsuF2vVYWuVrrrg+xlO/ltVrW9hquMjojjniiq6PfxMc6hcT
wxt70u6MLOFVrkvY5zb8FWQ/sOIRNjRwGkuTYIOxim/1LLobpGHsqzJ3CL4Q5KzNmg9UXVLTI6pa
8mEALEYeZkPBEPKYE3XS10E7PtILqWGcrhyLhrKSi/0DocNnjq8/PF/kk2GtcLftDUaB36uFXFLF
g56fw6zsD6tb3ETSTUOcd28T2J+gk9MnF/sPHyjAjrCogcets0L//QMLdVWBWdFOcKwEYp5aWJPL
V4JTsQESU6mPX/9+c/1hWsV+hAmQwJpAuf6eFqNViUqLXspwJkPTcwYn0NPlG9AGI2TZA9l2STGp
TjjXtwxN3RCfnGAfC0GC3/kv9diGK3k/H2ndLufsHyRZls14FJMaBVWy7JTICmSfPugJJX5ao8Jr
teX+79/9Dw8zvA0Xrvy2SKbS//23btW2Y4wwylDNytTDyaSNtXLk63919Vk9YhPbLY3x8vcP/bhZ
2fpFpkH/fu7/5kX/EZ3EsdaZk0D0jUx5q/2o6hqr1YL/96eYm7aFw4JR5AdpC2+bvhd9IkNpMvyT
MoN3yE379w/5QBqi92XUCPlJhR2C1nu7mf/zXRQClSCtFjK0mvkiuugnq2lgZ3qf+7LV+ke9vZZr
9ajFkQkuM7tdrSHea4VhhLmgEIqaOeYEmT1yT/xpipIbbfWboZJPUWdq/kj8EPdB9EkL8IcnbJtY
YstHOAIZa2tb//OXFjJq56FT5rDjhpKERHm4CSvOHNS5YGoJgio/czT94R634Bfzlt7gcPjTfv/I
ZMqV1MnkHCqoZFEmfhdl2vjWaD2mRahWL04GNQS652c7UN1+/2WJygKCs+19EWnw9njX7VARsfac
AQ1JBAJZT83WKCqmZqcOuy2Ue8VwNOqUl9PEJgapw2s79uuxtdwXoJggeSfZ7HszmW8yCvJwMah5
Y4u3Df70536VW8+izl+Wgvc/8UmU4vackwos0mOfudAq+vgccWnvyBQj7pV+RtHUF24OP9Z6bv/U
VHcD4jgGBfkZJJrtK6omd6KVQDmIGw8aR888dLP1twJTHSXGUam05bZBF/CwfEG/agd9HKE7iBwQ
F1HOI8vCIDQtXn+DWE1GhokZRhGWTUV1GFSNKorfAcFh3UuTMYhoCXJy9Keo/IHANOP1Cj0MCejk
ow2rzwrug7rv9bdqVL+2i3Eo7Gy+U+LGPiD/A3loGQ9DFjsXtdPtizDcHSiWItQ645eb6NVuqLP4
2uTZemTmeqhytEoQfudTI0j6jar1GtOmHmW7RntDvDUaXSjbHC3Ix7n21UzDTTwTqKGNd//H3Hks
R65k2fZXyu4ct6GFWVcNQmuSQZEkJ7BIQWg4lEN9fS9E3tsvyayX+XryrAdlVVkkQwLux8/Ze23I
3uKcoyZZonNStgIkpkIrERmSP/Ps5NFsM1qiE6krtto7kiuLrapmGy+phqUHRtIq3FsPOjst8WQJ
6B3TOAz/MhnOYEK0k2p1d70eA/X0MOFXhXpKu76deX7dbSZFCLhKTqh2SQJPmI1zALovustJxytU
qr7afmpUOa/B8S4rd5+hONeCcangAFiUWa3vnJA8bzojRXsONH8bAFBdxjXLkkMCxUznYKnBc94W
EHFXCUknCTyiedJzflB1BmTmCJ1Q51yG+Fj2m7xTVxFu0o2P9ZX719lCAkePVxnrqMrIP7QUsXF8
e264vnlSk2GphYoxtx0ptixY8L5VSOcFWsbaKHYWI4N5q4eCu2NQHrM23LLzJjsXpBR/A48fsBHm
ESKObfpO4aGezmnh4PlbI+3eYsvX924so1smUB5QUlC3SUaIwPioxMTLJTU4YH0k9T6owqeQFuyd
oh/bxE6XSPlJqIpK5ZN+X3K+2vsxTNqEQ2StjLfYC9pFZ2slmhUgrrSTnuO0VNZOB2fC7IYt0udV
19n+1r6HLMg2Dexv3Q3jHEeheSAXGp9xzKdrFgjdtf5LT/24GwItOhpg8Hx7Cvd1cBvA99FmZYYt
GetVtdQjk6vbLygSA5yQof9CettW77z2RnrQVixQgkvXYdRct0k9r6zUWiVgpGmphJDastrcQOs4
cw9DXmbrnvdpcpx69YA6wr0mglsP+/ltlMylYPQsaRNsmkpdIMry120zMSojTyJsitkoRop5WMLj
XVbZ/rLR0M/mSlZho7I9XpN5wOsfHRn+m7EVbqM01pY+aoIpgNJcV7/bvT+WDAzWOPrQt2K+Z6P9
/bB5REaCI8qS5Sp/GCTLZphBo6vpN4E48Mgh7pRijiOp+s12/pOMZ3reSdPnIHejfPj4vFU6tr3X
OeUqlnJDHBsaMZcefpzH9zIO59KqVkrhhl98hl8O8J9l2NElRXKzVpVlFNXK/aBa9SnRbJxqaSdW
pB2T5558trvaXteFlRNdgTjeCXDIjGM77nx0yysDIRC7V/OEpmqmO5VCNJ6s0Ow0Nr6bZ0w5JzOm
9cUZ/FIGzeuv6wvgf2yMPx63eNukjuCKpPS2EVN82DiTDHlLahQA2Ib2uas4Q5DpmLHcDM+aSxxd
6kMi7u183Y5ADGq9XKf0Sem3tviSR/fs+f59wM41622STNU6p+zKonMUJD6d34ZOQAByPslJMEAw
5mKaqSEbvnpA3ne0iLGoqMPBlEaDsSQk5ajrzGU+YS4HK/BmeQgowdDAKNsd04ZEgZNDLQfSu3HC
Q2E8ViD145IQa3yr3xJDP3iRqT5hH905rX0hm7Y9CdvrD1ZnrpuK9UMS5ppKQ1sEmKBXsK2ced17
5yKzjaPTZmfpq/2Gqfu6RlHBFipAEed+souKca1WJaYVGPvb2seYyE6SsMR1S6UPJZNf73Oscmgk
vjSGHjEixTKRXng0vnODY3KkZ7d65X9qbXEeoB3NilLn2EbiZ8UXcDZbCGKtjv0+nho/XCAHn+YN
7OFdHtE2dJp6Ky0Qn6IIBUzenZh4rYUz88aKril9zzgkCpjk4h6a+HpAkjy3zAJ0dl90a4zMpIUN
8hPcYHvuew0jcrO7MTKsmB7SE0xK0gI77L4NIKpp1+GlUcTAObW46xPeHvag6kiGAOYtNdTZ6o45
1qZtQpzzolXMx1Hz1eUVjdZhzvdzd/u7K/XnCxUpE40YpF+qS2/6fYVXDj5x7i73ZxqLAUlchRoZ
isgiUJVtZCawbYpYmwP8mVmlzncGpiwIx10cxPSA1c2vX82VyvThtpk63IZJV4ij3TWf7IcSNyyt
CpxVW66Q0ZSzNkIhOerfPF/76sTRTsnxYdklDnGj0ELWSDvAbO3eBK0nZ0VXX9rpmyUzs1KeE7/6
kpBV1hQd+tPQOuM+WgZpFa7pSd7mWfGJbjK0fE0BdswOkMblNzccn5tQx+PgiH3SIN10DFYVxySB
vkqe1UhckjA35uonuwSTO8TQ4jB1P1v0+chrxWFRwnTKZD43m22mN18BM34N6/jBHcN63ibBLtG4
a3/9mX2UTbDEvPvIphL+h48sa8GqFTYLez95JoCc17TTkuCWgIeXXz/TTyfu61O5tqMCufKmZ33/
VATbczzL83IVBs4XDHXzxnf4eKY+Zmu7tHtpfGLGU5ayxZHYYVn79Qv4eBqZnh/rwASLYBb0Exa4
xkfrjRGUTnD+E5aE8QSFzSVTjDvCS7he4Gs3fvBgEzf/62ee3tmH69LEqcAQ1CGsi6vz/Ts3w7Bk
E6nECpgEp79a3RIcShgMAbW/fqKfCNK8RxN9pGp4HPXgn3zYOIBSVZ2RlmKVZeVNWQ2PuohfhIUP
Qo1ssk5BMpZFKdeYNJUZCrpmOh/5o0Dz7504oizKIbZg42hin9fWrQPte1puh++t1P94h2iu//Wf
/PuLKIYqCsLmwz//9SlKouLb1+jyn9Of/fevvf+jfx3vVw+//IXN8rz8+AvvHpDn/et1LS7N5d0/
lnkTNcOd/FYN52+1TJvrkwffxPSb/68//Me366M8DMW3f/7xBX5tMz1aEIn8j79+tP36zz+mLf4/
fnz4v352umT82enSXur68o9tnV5yuhHfH/Lvv/t2qZt//qE41p+cahkZ0rrgIqY/98c/um///SPd
AV6ALwaYAgKsP/6Ri6oJ//mH5v5pauTCIGtFPWtc6XK1kH/9CNzCVFo5uk1xZ/3x9wu8/X71fv/K
+Dz++vc/cpndiihvah73J46DBeVq4jjgxWAADxP6/VVeCx3ybqf5S6WDXdF8LuyNKE4e07QCfx5a
xZsMd1yr7OSAUGc5tlPWLDE45Cy0DD5VxOjtZ7h1XnLASmlQZAokSypy/vyOXEWW4a9NdwoZDPOX
qp/DwCSUzLko8Z1ZYl0Pjkn96pi7dli4CW7mHQbsioPrW5EdiVRuTNiaN2lwLNS1oRH4Z6xVOdPd
J8fIZtP/15xGApmg7s1Ev3c5gImbwN50/V7RnnHGYK2f5dWjbd7U1hYKqpvdtc2NqrHtufOE9cup
Xt3xS+DufEh+tjHLu01tM4o8GtVjpe+7fqkGr112JMpX9N+M/HONHUbbtOqzUTyO9m1pIvxd1PbO
sW5LfYMLeobXOce0HYGuux9xlBUepJbP1yvt/9O9+L/wVjNpBv3fb7X5Zcgu+V93Wv3jrTb93d+3
mvcnrUrbpPWN8AdDBSv6X7eaq3E/TQhOg8AA1lmVHfXvW42/spiRcB9gwsV+wDr/963m/XkNR3B5
WG5ckC//k3sNQeOHHYUiBwUPzXnMDfQiP8bVd10bj2rPRNST6KGGzu85+SBwkJxIfftQNuNXwyyq
TalW+BDR1OH+Vmd452EQtDPQJhepDmTO9v4s15CQBM2wB2DwxFKx9jzqnjC/pCUEdSdR99AWMK/D
swC3UxKU2WLG1os7qeGbNvrNgIAuNbq5EVY7NQbf0BZfTQxpCfAI/m99qOE2gixLPVz3ys00Wdgb
VnlMU8YWyYSMRw7NS4evix2Ie3EYn0qUx2Ro7JOoP4+C4C6KB+y1HRPRCsGdVlEOa+nwVNDlATPZ
nHW3g/pWlEROj/s8Z3imtYs2x9mfnkkjSBAhyGTGqfXgZcq8a7yGzZDHxbexEY3c60b7FNnhhRAc
+ibKjefg4c3I6gM0O2/IiemUdIf0FvNgf5ZOlZBlNu79mlWqTy8GZzVsPPWKdfY0PXudShgi476z
qsPgPw7xa02rP8zHfTBC4XXkWTeKg6U9ZYSzu4J9uvNpMo1PqvcyNN6+tfsnIgChIkYXpTQ3rdae
BZ+LNapPTOEJP+vcBWDfVdmyPunJBU/fiiPjxjYLYmjD6FIB7Hb0fDN9MM1gbhhBbmLRnUs+n0RY
pwClu9BxGjk5g+mQ41lLgld+iUGnXy+lcuJ38OiEZ+x1vd9LO1uU7nb6pw1VI+jtU5ggahutU0lX
C4ySMGZW9zUKx5NtRBdHMTYB73D6g5HLomcLzL2TNO0TSN6nXEGYqspzlXO7jt2ZkEecsjEEE5uY
ZTR2URLOFeG9JlF6aWWM1SFVX3Ur2sqazaCqi3VC3j3alfhtKCAfBNYJqeQyqWGQcW1XQ70Cc7U3
E/ekxGgd8vEFCPlysrDT63gJ6YRZanoZgv7J4YOfvkaQxifbfbNsLPEqtv8ZAZgPQ3jO/f7721CG
vaMdVbs/Tl/OoJmnOFT3KiSSAVDE9HR9QSqojN90waXh06DrW9AEkwezKA6ZxgxRceNLnnHLyGLf
maCwuuiS8h7VjKTsuluD8Zkmv/y7PTuKfSJk4inlXNW17Ib9eJy+3OlLUoaBD73nujA+j4pHTox9
yuNbSf0wG+y9ExQKsrec4Fd7JT17o47G6Xofhhb3NSqjM3LwJ1dJLz0WfOrDsV0rcfyktVuIUG9u
RMdSiHngqtjouKjq0vyNYvyqOfqxLobiy/QECyO9Jdf8qasUdqkl0iic3Cj9ORHJJajlYwhgGFvU
m5eoT1RvT7auP5UKSlFPbELF2gxZ+uaDurCr5KJ0BD4n7ucAuDq5xXxWyVvmtfq8rrkhYxS4acil
6aXDs+WTnN2OHeQh70aN9J2a0ihg+PI2PTnB99vKq3agRt+qWn2iRn8ib23Rtt3ZqbI3Y2KXetlW
TIvltEb0c8fHMplp2qFBq7sYejRlI/3UBu0ebevmqyJwyU+LjjUtXaK0710UAbHdYJEe99PiVaXK
t6olxK+CEzVMMMDokicNy1QUvU33bWeNN6X+BN0H4BcLVKMAR5Hcsxr9qZpMvTrpzllkbCZWKJOY
3xyYXKrGd+eW6ftBrobdmhBjSroPJzYnJHu0niz20/bQ0Ayfe2579mG5uHa15byb4CDpnwRa3tR7
FK6xdQdn3mktAAiu3GlD6ZThcyrNZTwt/lZkdDO8GkgTq+cy8i+puaz06lNn9mck1P2sa6JV2vd4
FLkYYtJsbOVh+v7tls4fGMAvcsCVThXtZUBbeRxHsE8xegFclL1ZSrXiiD5PB+3b9B3RDnuKeSCE
fatRTT6JvEdJaT1N6yWZoRfbY+zjcZuH2RsheO3ses+bgYVavj0qzeMo2/vrL/gWzXMY4igISVRS
HI8kyZp0qibp1t8fBSNPY5MISNsZTirOE+50tYje3DR68/nP9XsVqr4OcgHBljTYsj3/zwu5f3ca
ene6Wn8T05Gj/nhkevdL/+7Q9b+w0LOoin5R6MnPlx/Lu+m3/y7vzD+pwoAHeMaPlZ35p8e0khE1
TeCp7KOB8Fdlpxt/Mr50Mbsxapw4hvzo/1R2xFYYWBxwnagq//U/quymVsCPSyLPwPTaNh1sEwyx
3ennP/RjoKn1gzBw6ZoOscKKJbkhfBMgRETsWwNitq2DYa1UxJ6VsmjnQ67DmAM+evDiUjuFXdE/
9TBEZk1md196yBQ2TJ1tFJpE7BmbEgx4lO4dl1jQHz7cf3P+u7bi379yVNfYTieiIVPXj/NlMMhx
jeslWGfseB6h0ExkPDQvTXGIBstdDDVDGkdT23VSZHRbAtsnP/FUBWOO6REpPm9823uQj93MeUm8
GyMEqo/Q8EtRqPwkCfIlSeO3qhePTybRXJAgnoWekgpQ+9ny+nP08O1ycLt7KyjdedfVvyMv/BQy
pvIemWZjd4VnqVJ5v/9+ylTkY4DoZ1VOL6ocyOsuDA0a1VhNqBx6srKQJCWkztpWg4rcQ1gZnVt/
SYcIwbUGYr2CWrF1aC47ESPKMcebDcY6X6pwytUJHusC3qBtEVTBZihdWqhcCb/+sn6aj/M2XK4v
HKgeQ3K6AO/fBgoTOxsHxV2102AVSjPRoHnE5DSQYha4rbIxLWAreoNRTtXb4TjKW1ERyG0YCvat
Jq9WuJ4LgBLmAYqe8ahnkJKECBbIbIcHLBkh+57HuSNrKWdAes+cKlQP+BIIzNbbT0U5lCRP2MOc
+Cwq2UE54YJvSGxyWwyqwAWnsd/Q6M0JvM+ADDVww2Hn6d1tE0EViS302fiWmGLETRSyc9SvSofY
GNxpfHTz8dFocJc7TfFihLthqHiyatxebYUZh/V68vSgnhueOwjtBBfAsPFJcA5fwkICFKnpptv9
eJBIg00ad4r9TZrpRUP/eEoFLk0XQ88UOm+cMiWG11U3+IbAZpoN8dKYOE56gUr511+b/tFix4HU
xVaLPdly4XDbH1aHKM8Cdr22XXObWGQpBjiAfHdFFIKF/Zo5COlxzlFX1k300Ni1tecTXkfgrJca
EI2VFP3meqlZSb2MDL/dIlmBMA7ercBN8usX+9PszmJwBS54IpRQRgAHfn+NcRJuCVFnltkpLgQd
YRFqqYDca41vSiYP9F9xnhngn1kd+iUEdRiQE78vErRCbm1TOMdCxPsws1A4FOMj3lp313sPTaCX
d5ofvIbkd87gOZ6UsbOWllkXK0nXXcD3JrWIsVapy3ZJQxSloqme+rA3Ie/HJDwT541HllmYz9X/
67f9k2qRt830mu1i0ksSB/XhO9IkVDvslRpYr+K+gIq5HiHOeYpusETLNfDmYRsj7Myk3AsjN3ep
byyLMdAe+1lVkQJWND5ieqPEEZsW+dpJSDTpyuwLRKuD7xgXLUKJoRaqXBv4xWU4NjcdWe8GpRcC
K/vYN2ITMOXC+hO10DVszi70nIqqgUrjZSjSM8yyFCQPyPBXdRjs0Ut4m4igTWmBCp+A3TkofoTf
gPpb1/G3pm/dekkulrIwWxzlQ0Q1bFHMNHjY6gLOVQwaki4d8mjgbaYK63y6XTAsQc2aQJRW3Fw4
J+V7CzxQT0bI2raajTMAiaqHXPuNmvCnSRBdGJROnmdhskCv5kzz7B+2UQLMFaNjeV2pjR6t2FVv
YkLoc9/Y+gFsm6ogW8FBDMMkh0OrnxV76rJVRwvCCb32kGMmD5ZWahuLMYOA3mEV3LuVuMkT+YCA
VFti2mTpKYS9sKpawRGWOPZcq80Hr8REUIROcEQYRn/GymHbj0qN8YumY1DC79bNDrmO6O/DVvH3
8H3mQWkY6G4KOOw2NIDSJlVbLpyBnqkU2MKHPDzqkrRYHGzlSglqbX7tAIhWjfa9nq6DxDJ+O0v4
qfwHrTN1uTCrUJVwGHj/IWoOVF4Jjvh7LTKyu6/Vthj2RhEv0Z0A2SnKUtkgziy5FLvPEibK7SCi
TaLmm8Sy+h2aIQc63GAdYy17GjQOAmGcaUvAMGIWAbrc5MrrEDMUDY1IWYV0cg7XjXWw9Rfi9pQF
Ck2ip3x/bpgGA9fWa/axU9skYxtMff0YQrbiiK0+9E9JMrIjY5uya9+dYtvVPRsftF4UXcukYqyr
Vx4huTHIcBrkxKCaMCEJst4Pzih30gBPWKrcIwECMU/17pkizoceWnwVmDtLjOUy82pJHLr2AiOg
XTOLEXNrCOVBBMqTIaZw9sJqyPpOF3bR63PhhPVC9+vyVqiYawJmWruQ7G3YUdkxcLrHGBjpdfu0
K3Nnx7q1z5FJAp21+3mblfG6BTaHV9gngFRn10o0bmRHRs+DCXXxWvHZsiDxpUpoLoRPWd4JljhL
31c5V9T1lnf72NvVSoJQ7bpT6h42ZQCoJFSXhItYoWLuWGLPbuc3R6sPCez2wmAuvZi6DBnNMvbN
YdONqJlJOWJbVPN86UYaVvM8IpmiTXfQ/R6H0OhvSdQNisK9awdC5pts+KrSzCHa2bmrjP6LY1S0
ndzwpov45LW0GHaVTJ8ji8DSSjtlsqlnSjulICvKhMpzTUQOQiMOHgsbzJWXqSfh1HhQSNetl3EC
p2PokNMprlJvrlWiRB1ijY3+qFjPnQt8xTPjA7b4Ndupv0c+fnITE2KjL+X8+lHHREusczOPtq2a
Pl4LD2G29R5z6I2emeDrwiJ6xmZyDvTCWZpVhdWO2PaVTVeUfAC2N69uN7yX9mA3mjHLhKhuKzP9
7FUsDuSvC6KTlYQWTPSc5rAcJDzTtVOIZqH2YDF02IGJOZ6MQcOQ1ihcf9PenhFnMyMIZ2AyrcUL
vwSHPncaZAu/3q6uWtUfy3aLLrKrI9AzJjW0PrWzf1wph9BNkl628doYhg4weGiu1d435pk2PDiD
P9xBNCYASWzBvHK1ozexZFjOCWi2aDiSMXEtvHMQU2ut53iPuYm7MGx3QQT6iihuZ5l68HbilisB
4chCt6Szi7TBXtKPQZeGofcml6E4akl+T6dyUUm/XpuUP5vRGR589fZ6Vfc4y35TBevTROrDezcn
iQ0cLYh4lFXv37uNhgf6oo/VRskPugjz1UiFvsIMrVLn7RqMVDuaHonhxPMMHO66HbQ5AjCQkQg8
keQZzl0ET5nmWUd3ye3NBdJq7rZshOoUaCYSy7J4GR39U9Wr2SEbLOs3PRqLIcX790BgKAdQRK4g
wcCtfPj+jMwk2T7L43Xqi4aqVIZLaIK6CRAtU4rXNCtvM91BhhmRXVxJr78RyQl6+I0YQjJ89OSL
2SLiIagdiWBYZWs/lI/JJPE0tKH7voQYBWM5o2+3iWltkzBWN+jLnytNhrPCSt40BsyzQcrnKs7U
vdfFn2WrarOxZhbgdNZUKrtHAthwDRp7j77e6nr+VGL1NZA9Fn3dZbRWDwvFhBCKlDLZVmpJRnZQ
xPMG9j7HOThYlVzb9QDnRWEFAMdxjF3po9B5Im7pN7qzn9yS5H5xTzBK16aD+HWS8+6u4AwQOEkP
ipLTGjzxSEPX0isznfPfOpYAlTK/u60VbbiVmrKmqd4+eETVxUIpzz0Jqlm1rzSAilpKJo5e9urR
HOJyM0ol2Xt0uok+rp3UnHEyOcvKW/SGZj5ZhbxhUkLYeNeti8z80vo5HaiUHDA19/eNFmlrS/RA
IKZDY5CqzTZEkshmFa0RidwbXtItGRmF89BpHFTl+aJGmAqdIl8r0HjmbRqcqSXjVd/oENRCR4fd
rr79eknRpkvu3W2lMZ9mOQGufPWPfBAF2V1fyD6AjcGYmB2t71+VBAVrXLvY5DVOVo2m764nlQT5
JwY8hWiDbeLdeX1gbgG3GFszrpaqKPvfmLOnOfj7l0ZdSFqyrSO94WR7pUv+UBdqtO213tJxfUTS
Q/WJDNOQyTZQcdcTFYZRegTTUNlPfszcB6AOfQs/NLeER/mNss9h3y+gNHlrvUTP1OtNsYJRwYmv
TN1Zrdb3iRONWyLvwXwkBVr+DG1U3ZIGU9Qo8crI1pdD3mH4xBcAv9kal0kBeMiLFHtWBlAOlNYY
F8hUCHwIBW7P2D8X0t8owXA3mtijhYNVRcO+6LoEIuTyS1ekKzv1uuMYcBsVvQJjJ+Alm6DrhUPR
onj5I2dGatZOvkBSDlmy/35p173GUOlJmrSaWDGipZ3wN345vvz6qjD4+n/68Nll6fObpLYwWLU/
LFWdPjZDw+K+sjTC5wJRmEiY/QQZ3GgvSF6LKCsS4ohqMjtCbrs+4L14BkNwDRj+wQN/M287R90K
z+tvFdpQu0LX/VOlVmDPfRni5aVwwqbZ3/Ywo4GtZeq29D33gP1V+jbuSLM4px3TuKip7gKy1tZj
1MOA9cnMkD2RaJE0a5q8I52AwVskqNXWepTwBQ0qt0/fQ2yicuc8PQoEt03Juhjknz3YvgdR7U0r
U/ZmCd4qINMZIqqRy4UwncP1NTGMTeZV3mOfbZVxp2pwgNW0Ode1fYxjzV+l4LHoGtPrHuyq25I8
Q57oMFZo1fQvXjk6t9/fG63z5dS5X/Ym/GedLJF1nvswLwa0lo5w5zYF0q3P/oNiEWsh/jTGrsRE
5tXY72umS5vrJ1qRviyCLjlERYzxvtqjV6O1As9onyMkz8uhO2BVV6dhY16Oxcv1fwlHjstrrc8o
d3H9eLuATLjEMYOjGkYe6HcaQW3YFpt+LF+u79GJ1WXXqwVNudHf6L4xxfxRQXWEatz4KnT76wO1
g3joDLc+tYptbFUYMJS2w5LwUNS3DsSroDVyvmukfVOttnKL/uAPfrshr03b62H/qhYEr/cjQOfp
pI94f9xX6NkUCP8bpUn9Jb4vJKT+4H3/UgLDiHdORDVTN5b2UDRFtnMaVV+p9ZTg4CT1PgBApsQg
xtmxjEURFvEiyFR48GFAF3a6vIRv33R6+xlF7bLLXe3cRObdUGr5suVOJvXjZBZj+eZ1eBT0k153
7qF3xRvCsClE13DmVZ1yKqLUoz1iTtjoCGmurd80onDXBPPeOTn4SEqwA4LodC4CQh/g8utkeuRi
nljj7vurj7RdYI7VAXgI7bjpNmmwMc2ymg3F97yLATKegBySHQHq7a7fTE6NV9Ov3DmlkS3Y1NOF
WU6ZtwOnruuBaFQbiFINpggv7rGROy7BawBLcCwRfIY22is+8TWeeOPJTcZ5V4md/jbXOejpUa/N
OCFxd01faF2zeCU64TxBnqTcAW26UPzsXja+vaS26ReE9eZLo8gAN8ou3isyj/eqI7OlFukMdjFf
vqU5qdSsUkdT4RuuSflC72t765QJGV+ugsM6ReJrQjF2WxWvi2vfl0oFTpxD/PXrcpOq5szjvPRJ
rJ+LPl1qTEYXauPiBxHyRjWifYS29X5INmRgFC/Xq1FSp6wIV4aWW+I3puOHFV/tOWcNOi78KDw2
HjLp6fcLNfWhsNfaVgTNBkB0jcrUOGmS47JWYhslL8Zihxie1TCs99e7WlOnNARJfMH1ezPGgQu9
M6uDkZDikiLyApHQhgtMofby+it569w00tbukvozQcxtWBj3aWbnLFYm97RMvpXwC0cmW9gkoFkD
EI1n9jhsQsM2HlCx7LKOAt5KhbnEk0/h2EhIcmDBjdLkypGKjvbK/2T5pE8Kl2bRJEpfZ2EyzBNK
k3VmcSgpewhSDtO7dRBH6FGSZGEbMryXhvLSaC4eECXPxAZtebKxXLLgbEGcr2IXe7vhhFa45AFK
m44zmAa90dZchsGuSCkYPErelZc7OdUPjhTqh2Jm47gBpl3Pw9IUd0HiXTDcPwZdJ/bQ+f1Z5qbm
bYVv3TUbPMldsfNKBpi5E72majserQLtNXlPiusPrx0oJkhdnLFagBUak/KZBLW0aIxmINqiDzZC
6ly/kIbw6ZliaRvFs0bu3V1rtPByvTKmjOvTE0e6b61hiVXrkarMscbf+5Z750hawCm60H0WWe7B
qvB2mlI9mON4cz2bq4gktmiQH/vSoC80AI8S4DZmnlHrd9qA7tLg1g5aLyQIOxzau6C3zsK+9WE6
nogbzxbj2GVoYmw12bthcZ/qivbgVDaYSDMy7q7HD901lFlqK+fK7VNIBZa7NP20vjFi1ZvVVZpn
c9lSQueDzRwVXOT8+mcyTrV7Lbrp3T48hBG0W3oo3hqqxmtfKZfvL0o1A28ZQ6o/Gf640wO7XCIv
WNS0QNeVK5zNgM595jUlzZeUlsF1AQizjmFr0s2rqH1Q3SgnYBUW0tSfJMLtBpm7ss26MF44gZ7v
VAYI1z+zVSddSN+r7qJgoxM8rjTDFp+ZsmpHe3iUBExrgbrhi6VAMpSbiN7BplcSFXKrSwak3qyN
VAmWdtP6J3Ps2MR0eH0GzUheIUo8vYT3V8RZt6yL3jhiEfz+Jq+LoGX0b7GrID7MVeWMESuZjepj
ASp+PxJJEwQcDR2tataO4JygIeDa5sog1q1Q1YOD0feWfiASxSLbmP3Yn9S81GcmZ9rrQyE9+tx3
JF4GhO7MyoYUVkk6ZqQDKfr+JWq1t0CZvHGqqNxEJPvS8ppBN6P3MBYw/2mH9YLIG5JCed06Oa42
h4S5qrbWspZZt3H1FnB+Pyd/M1oDIqA8EUOn7qkh3KXo0nVps2p7uN/7piVeve+KhYvRZCE6s930
HIyXYzk0S/JwOM1nBo5E1XikLm1OTpG/2qq/iwzOamVRmXRSa0HzJilZfmS4xwvvA08jCQKJUlYL
62mIs/vrGyu09lmGan9bORJQQkdZlSX1o1Swal5lVTBC0Fb1VbEIgRuAT+CTJQ2OiAq8ZbgZ/WAt
dN4pWtJPUUexUJbO11w3njIze1Fzg5SP6U9SQSY9WLRq27XwimSsBOce/l1zn6m69tD1DkV5mier
ONGozNWRggBok0EYAhbWbWyPylYDvAlIlLURFfZw8kJeBa6j55C0iTUr4FtEKsOaRa+aZyWJyFTR
zm1N7ZbFsPyE03Xoq1kEaJvY4D+8Z5PT4FB04S7Ic2VlFCObUdh+rvP8i0icWW+2ylMM8qSh9Wly
HP7kuUkOIU02s9Ei4asnHiFQiS0ZG0184sC07DMgHoknPwVdrc8GP+ugvCYgCippr+24dTdZEG9T
0xmOnnWRuApnfdnKc6Qkc92BqNbgSVwUAcjtwRXmzrDDZt1aqbLsIP07dftgmqJZV0n9LEwSqExI
BYcUeClxKiy/OqxJ9oGxndtVSpsLcjoVDa2sRIz9SrE49PSKEx/jDC1bVD9Pgb4H4IArITiy2ARZ
E1rD0d90RXYRcX+T01Sh2ZyMB5w/NM2bG8+N7VcYdPNE+MhiGru/Ff4TyNmKDjrS21JwUzUk6rCP
9vmWaZC7EjV1Ueh9tX00hVHIULOnbbIJoI5Gcdvi/AqjM6kk+J3KnZ6vOaqLW63r18yz42MRSni0
HnnVXmecPenl91SlE7JDhy+T5Oemsm5aRVaHulBfvi/10SA3iQbtOwQKcfIQLYtCRP9F3nksyY1s
2faLcA1aTEPriJRkcgIjM0lo6QAcwNf3crDe6+5r1oMe96BYZFUmEwHhOH7O3mtTJCa/W1sHNhD3
IC2y0V4D6Yn31ihWDZDeVT+7xacF0aJ3k+BCC+lU0KE8mjXRv1Ece5dI2qcoK/pjRcz2fvlTBFt2
eZZEvoqMtEFGtYNdeoewC8xQB2jOk30KcbluQ5/gYy8x2xVhseah0iTyYvavNNf8bRDOAHq4i9al
7jD0AHK4YlXTSA34VobdrDLIP6KmCC7Scb5860co8uqq52yCYGWgiFKeX+YgPWonntlRERNn1nCG
KSVZNlla8xQGBBgOttzGDenFOSvkpkzb5ATKuWTokW/jfL5LnqVznTYrWRXmGbXMnVaAc6gkI8Im
bzFnYpe98dL3D9IRv5ZVckqzO/+/PumktUyZ912ybl0h52TrXGuQHekqfSby3A0064DcI+uEBEcc
GxJpjlZREnTYkT/me0CKuiyOYfdFu1nNt5avGGgRHKH9BBdMQvaReWf9kbNBXffQPkG7gtFpi2KX
EXt7ACDWrr246/eOmRhbDwnaAcuJyvaDNpjEZvbmuMQJ6Wn7h/k+fZkS7caqzBw4IF3/s7GqemOo
cc9yL3l+rq1ngFjMUBWRzeAt7fCEJ253zpvA2CXcwSE0zl2QiHmTwiGO6jL9NvvNt2iEdsSKr/Ea
508O1wbdoLiGmj2D5OrlqvaJTQrof9eG3r4gGkY2BbJ57PJ3MppIx6xne++74PitwjmRa/QufFFu
zTQJ18NUh3v6t6w/zkAGSNhiaS9jFXtrlfkxq1NC4wc/vhSafGdAvK/JMz/6gbzLIExeNPJREHx8
FM0Yv+hjLomWqxk62MSsID1k+GMj4oi/llIJ7pVuj4iSA2DytXxv0zG5RaLc202V7rIKbHFkucFh
rtxrZPa8zWfrzqwxGm3v+5jThAPhgfLrvVNX0krmd+jE1o3i+ge9QDqaFD/L0m7LmSBOx7UOPEOX
gHboBuuQdWyMczu2zguC5cNSj0A6z1e6H/yGo6DvanUfhbKMbynKHUpZF2OeMF+nwjdeo4xUqar3
i7tFW2lI/eIREpL8t3hLbTGvbbeUd+S2ENoLpIiuGSJxSH+R5/u2vL4on5tzpLlPja8HZ8DX0aqd
78txaKl5iaCc7Szlglx1LsZ6/cDkIbxU03iYRUM7RPWhfXLCZ5d9LOE95mmwMbHVqthH9nRssw4P
KdX9so9cGnF17SrxBIZ1l4ixbRRKyk/V1VgUeos+SeoEwgcA+x52NPxy8DORm7fWRi86xq1hnv/u
m5qa+K2s+cIXZzFK5YSOmehP6ZySBNSP+9CrSZX0OcH+PJ80N5mvxBVuC10YG0sUcsNuoLrlCVRt
tdnWTGR0YpIu/tFk3OVz429kA9tRm+3wPPcpeTaNecryeTNMZv5NCjx8Wpibr2lug1QLjDffmZG1
0FNy9cfkx9ap0kAvaUhYWF7ye+h5e6/9nNs6BOxsH4qJwbFNHZPZLmuoVWJPw4PSmjW7JJNDbkwY
QSU7N6aJH9FY/oq29pBODzuU/Q13zoSnbjZezU77MyUDQyVEHitkoCjZ3dm+Iap6JGEU7kUdTedC
A67qyqAmSM2mxxUmU8qbfH5eqkimVvuJsfHU8040m7ojd010eyKmbB777o8k8O3QaxBsp053KVks
nXAKWN9ZH7CBRgWbUMY9RkwvSws2aW0Svof8WIEu1iIUj3VGC9Pv5p42lcPqAr1sNUwXmgn0FLTy
WGjCfR3VSfX97IdR1vOdGflx8kC0k7oA0a23BF6DBP1xXlVXbxbfiwC7zbJ88nOXhGzPujsoa9nq
0ByYR4jdCD0IsdbjB+TcEy6n/oLC+eo74kvojfeSe4RK8vo4jY7M7mgkqGYLT2XkWTY2BVRkLQgC
Hsg62Ndkqq5KAOuv2uh+aYwzHTMSp2Z6tXLEEy01yK6o1jOpqRkigbHIy30/TBZr/Wgd+o6gQRJS
d0nBC7E2laDIib8sxkB3QpONf7YFuBzjdYqrYW9KMtsH1t4aXcjKiibmrxWv/CDq8rsh9HZVs50V
TSvuTVl9aVEnLrqOWFVKWpK+zjghBmw4VTOAczHh/4TQWfvwwd3aRgCms7gt9UDFA7utmoHugwb1
m7xyje5QV7CDG2kYYUlwnkdCPCzeAXhhUdKZo8o/5B6ph4NGRFvZ2ClmYYaYbm8ewS16ZKigL3NL
VZfO2rjHuZrjb06q0zJ36wa4BYS23FxzF7dBeccGTkxXG4PgQMy8ZS6FOx1sPEPZ+aeU+j7yhidP
mO2esL5mHYaDjuIPeKEb+j+tkbo5YQF8anpq5qSuP7soHHa837u3cegfIQbdzZi+llZtXMtg+Fnh
a/Z7E9R+Udwa5gqPZTtm6lKSueZ8lISb7AvduqVu/w5uj/H1ZJV7+mcho2rwdMvbw1ID5tyvn6Rj
+cfRaxlYadajjDp7bwqjOPiEAgRDuGMfeIoz2R5k9zEY5L+xOryQ6/W7nM1pA7eh3c1SQgVpaGIJ
Q9PJKiY0kan/chpzDBGqoYrFGyqjkgiW5pQ9y7aFT+ed7aDp3hYFlubm7bp2y3JVzZBezNyKKOLR
cuagk54cw1aOTI/tRRaKt9o2KeRciHbLzHr5iQSc0AtS835qGpWNkJxhWzfW4JwD9HDR1DxK8Lxr
DQVpmFtsvxgp5F5xJNT8ZGalONXx/NZCwr8pQn05E4U1Sn/rW2a9tXps74wy6qe/85pvkWvW+1oM
zXmu2R5hQaGTC+vCr0hH6Ed/Zbk8r9yZwWbOxh8A++5eBpSGloqzo+ClndIrlUpXkRW/M5jBrAhw
fEoKxpQDhpXSIovYGJs1Nnpj34nxNdLj8lGlxBuGqbNBXRr/nUV6QT3SxILeEdfAjOAOHclmjDdj
aT6Jkl6525Bl+lfq0LCb2mkkbbKrZ0kXHRi3VIvZdrPHYU4BczUd7ZWZTu8Wy9g7yopvhsWxufx8
I8J3UMkn1oandpqY/afOuNYXvUjeOVc2HCQemmG49czuSUbmRgL83XuWZFFhC9I2RAkxRya3kLlX
FajHgHQDmuNOekns5Im2fL8la9XaOJDNO0O7O2w9VySVlgfPLKqbpkWUeq0RH2xDxndgjwH2I1pu
KVb8i0N9PM5GAEkq8VYTZeW2qlJnP5vu3Q0JD80Kn5LdIzUzDqZn/mrjbEs1VlW3VKsev1Q9iEJ3
4JnWPCmght/munBubRFug8KQD57Xn7RgGWG3NR2tmU1h7MfnUjfBf9No2ciZwQnzxUfXdtHJiLRz
Rcv6YEKtWw9t41KdufGKVI/0YHeUOY5pN9susNKdXYJZGjSZ7QiyffJVW99XqmRHdiQkqo3F8otX
D9XVLZwXbYBt7AkftYc3l9u0iC49kJvzbz2pg2Os0frwRiM857jp89Vg1IzuHX6HMoEuNiuv+N4l
TX+k8xXsxvLLVk1ZA462URe3oikOeQJVjwBNo4qfp4hICNUjK0irUB8REmW5NpHSnGRlP7dswLZW
DkmgdfC6TraZ3Yei/6q7mO20ZeX3OAtId9aktsnypNhVJmvqiKh3lTSGc4YA8cbspN5bBdsxK2J3
77OybBD/MmfMMM15nJjrFEIREnDx9wB0xYE8xNx0yTTUYsQy0WF05Q5VAjBC5lz0zAE/JH0KX8sg
uq/QHFWv5gyHqQ4A6mRbJ+ji53aDquVXRgADZN1+5RpVcO8LOGSq3XcMfalsCzEEiWknvVyiWarM
qxea44bCyNmga+xXhECjOQpe+DzRtnI88Up4bI6xDub0zJ7q1TFD+9SV+m8aDjvNHZLvbT5MwFDh
xRJ1GSMeNB0CopP0AKoRXHzRQXdy0Sk5bGpQCnM8szTfjLpzNggKP41m0I8Zfo61HzpkLjQJIIwM
XvPox861+EpoDcI6yXkEpEt699gDnEitZh8aPZoiRuK0JzSD+4fytRlScPSq2yiEXiHG8r/ibngd
a1/bwHzptyVy9C3jH9jYWIBCphT75Z2T2Xl3jCyyB235GntuRjgLdODZNf/eLG4ao1Ny/GK9XGUi
as+WZ3qg7e2vKpPhvm/UsieqW1J7yV1L2Fh5Bht/pSOJCKnZEJ2Dni/WqDRDICI8MeQ8l768FjjY
bIRuUGsdHmrfInXMk6deL5/GmuKLPcK9SIR+dVMVIzyEh+XZpqE/bJqoj3YOwU8ruwyQPXrum93o
Jyjo8rSsM3pV3bNOq07laHfX5aUmbA8eUls9w0BGj1hE0LUGdqb85iQS/8iGVzxFQgMFHfSnoCLG
Z/BJzQJl+qcdzHmvWcmdwcJH3SI4jXqNEbmhQuB7ssPLhOit2sUv02UBZahVNHxJ2OydojtoI7S0
Sp+cc6sNt7YawnOUel8SDSt+OlRDRUHeoOfO5Y2JCbKMOhGPuaiiXY3gnNuGYFXcWth1YoHG0I39
3Sj078Keur1ekakbyXRiUpr9qRufpD5iXFbW1LEVadLrcmvM8LV8ORtnshOYqbI1v7WNfyYHzDgt
+6jBpX8iG28TBb1xlon3ZZgFMwYnijZLdzWdnR54uPXpNbVzjm3jQTN+vlAXbyY10cGAsl1W4cah
hMw7ke8Ne4wgoPGz+qazL6XLgDROjOjqqFRlL4SMmaX+p6iD8ES9ANX/vkxZGid81WZTnmhoxdww
fY55MBN0m8AYAVeNd2XsIsQcu/2YYFDHX7JjmfLOE6hRuu20akBul8y2gNJpHl1lB2Bp3jX3sBf3
FNzPejCC5lwLq1jbBWNXSVaHyR6CgoKbX3rIivKoIRfHzQ5cG6BMjf6u2zxjhtW9GyGPsG1dDETz
56hGG+ibRODaKBx2NLyGXZYMFpPhqSI+AAmSyy8fvd0fYls059Zu7k3euJc6LyrCJqqAxr37Mjqt
8aJxN68naIuitqaXxuVuSsatx5oCfbz/5rrxV44YY4XAa9jZjnaAtk4/08rPInLelyJsuWVNa1YU
Lw7OPcRFWZ2HGExs6yPyAtt4WhYKgE/FrjSTszSq72XEmSlrsuqzHMr4VIljMHuvNZrWLd6Ubw2l
541odbGp0vCPx4AFMHlkbMc6+iZJRBaYOxGPGztPBAGYHnHQK1fH2zI7m7rvmQq4mrmbWcjRgG9L
M4fhbcfViSYV66tS/ph98ULcDrMlp5yeazRG66EJAvVeQVekJdCRhClXWpz+jAtBZsREIvg4xeY+
KEG7o8n6DNq4vg/jTNogJtVFO2nMJso9QCh+kcrTci+ycg6nYiYaUM3qgyS6FKTpEmfg/07cYSDc
CIUUcvG0Crp77ESXuY5dbsXv1ezpN+dHO2GJNfBj4jNgQ2qF4VWmbnNYZCcyIu8GRQ283tlxzj24
0ltig9OVtX8cciM/Ls9IlSRHj8jFjUFfaLNctwoMDh+9PjORBV5X1Ac8684vhjOTBPEjbPMH5sQa
ZhMNFzsoHt2MQC5EU8HDlhBSjGf0RgrCvnLS1zi0rGuqfhGjv65lLi6YeqNb652R6n+PGGE+w/nu
L0PeOyRBrkX20ibmy6KAyP0YKw9q/qiOmMXqdDjdjHAW5Hc7fequi8Yh7Nzp2jrflv2A9F/zuFC2
EnYIy56BJoESgBevmi+2YxNgF77ErpOeQ8nv596AU68sLj1N/luly1ezGey3Nmre2Jo3W7+L4kM/
YknBJWkSFwlz3g8zvoHXv8u7ktegPRZkpUT6G8VIcwjtKLx0SnvZFNM3sJEYj2nWJEFmwebofgR1
Yrxm2LPgDmUk7fQDeGvLvlD6yo0ZjM5dM3ibZK77yEK7vfl9l+DXyEmya4abMP7ACS6vJKD5686t
YU8GNBwa07iIVNvCta2fS52MJsONnuLOupisp2+k7DVrAzHDtU1ANY+kU85h1J6Ton1ryEE7zgw3
JjXlyFKGU9RlY/FnRNH0WF50jkvvKbKyZzOJnrIuKa7mKN9x7NXkns7dxf8Et+Q9+dWwcgThftLa
9hbU6nB+KfU230Um7DpLabqaHLTeLOEEpO4hcGEvDwOylmhwLjWDZKJ0m7fSCf1DSq9NhvPnMoqn
ccPdlvTnzgpQuunlNqHO/LLbz9YXDDf8+r2N4X47g1IbE+QDlMo+Zawrq26eA9oCHGmD+qmYC+Zs
6EgeDV3rY2kpaZMM7CNJwPmKXdB3W2hmvy40ItnNvAeUokZV9Vi0J82crvAQX4CeIUmZRbKZZmPF
ABBG3KxXD1sjtlJX++KkF9c+9n9mftwyvoVt6ejzmkcuhO7pX4t+Frt59hiO2xQewTCxxc6QZXnM
4tYMkUjOjAz1+rZ+h2QY7B1hx4+5O2GvmtehF9qfdHyM7IXNhOIne3S4xTQ8rDwiqaevEO3LgWYU
2/9rNkbHVCNcoMgKb21olneVKrt9pIygsOAd3mi1uy4bRB+Oqtl93s/bidp4k0WwiwmJpgfkq+cj
SYyLs0pdUT7QBxXlwWmt5kKuhPOtT8Z65QyEM+Q6FiEizLNv9sDZbxD6fU2DGz/TXcoZA23oqIfX
gEVvM5WOve27koLLZC+LYzHaZU46rUItq26mA/Y1BOC1h2K7M0rIGaJhBXXC4VkLermxZW98mM38
1QSSZR75i+Fo6MdEb6wMRiC7sPLFF/J/kK9TXN1gcG4J8u0vEbkta5ufvgqDCjOJ6ZrH5fvbiUFG
XKbBfeyvSUQqHASDz15HxFEPkfHhNATBiPylQJh0yXv9jBA5IIkUnFw0xs95w9YnkovGzsRBUjo7
ayBxZumERtrA9Jeh1vCO1MR90oPM2/fTDOBCHVxsyA/pTvFxuQ/ijE172fj5sQ4yRK6+0xCFGl91
XZjXzu6NO7zcuIrPcPv6F/D14VH5v6I+0zD3kSXeAwo9EruwJdXzxZBIwPHW/uaTaPtaQ4Le2TGS
haA8DnE3XdyE1FKTIDeB7WSN+T0+LP3cWbABDKxPU7bjmpdx89H08s/AvuthpdTPInfMndvRRqFm
RWnZG+7BxPS0tsuUeJGmovGExvAaQthAU/cLlnsLxmQiO2/WaO9kTb6J6NGsCQx2XuacVkpGxOa2
jG3Ok5GdsQV9l0CI3yRxJfNgbyev9O4uXcOJifzzkFlPZlpz5yFZBgKYwhqJCxcfykRGumZrLFnG
HSapezfUIphEOSmFzBoInJ3K/uHll74dvWvbDoLIjVQAbzTbTUtwzjGApDzULai9uO52rXwNaUDe
uqEgSWVggNJWSPaNWT55CYPLibFsMcpLU4ASGAD+3sGKb9w4EZeMntFfLV5DQ+Vo0B+rcxRScEhj
sq1UIyK1wvzGoGoClrj0ZYKJ0e/fYcDMqGfbWnp2Cd+W2YFkK7HWlU9oQFrw9yYnOYDZWN3Ya2jN
n8ZM1EZUW/o7XmLIBzG5VeRPvy0/q20hPDphlJEUNbJL7ItqvlARUdwuyjhiK7QdUUrGmedArGj2
zdvCreA8Dfl9kpLuzcTOnfBl7l+bN36jIYRJBi+/a1+Or9FhbN1nhqc/6yhVPwmiANN+5rCDl72Q
wwiouz8mZRZcCIFhIXLclsy0jA6okyQ3PSz6hxUGrP0s5RayzVetMA4ioCdatgwnPMw/S6Nb+j1L
apRqZ4vRwLvXMojzJpZuIVlCQ5MiwTbxpYwHrff7Q6u5b56R/ZUXoP1G5KC2qK4WHiYz9a5Ow1aw
GDx0yD59ysjpxC2quSOFxZocAbJY50rxSApL8A0/TiGL18D1HpUHASiiKtiOLV6GTsFTptgwAaFQ
0i31CZBIdvY2NrKm73zcajMwXvUL7eCvZgzne5IZL3qF6VcbcQXDPmLW6lhXqw+2Fka7o05Hdc0I
N7h7PmCu5T7wxuw5zrbx6BSfRpe+1QSBEIDQHQXg2nXUWjzJYfA7ADP6ElbynNNWeC0C1QFlAYfZ
sJJmND1SJPeoDHr7NtI4SOjm1GnNBLo9N8rrOo+uOPj+R1qKT5+soEtXdz8K5YdCnqC4/WPD55gL
cYpV5yVFFGaj0a1qkOvZNDAqGD5qXLXb2DK7o+vMCTSiHLrnkH4uM5vBqMab1YcR5YFVHkTlIymA
GFjZT5okrNZGOLcqlWy89+svjeXhQhbdRMWb/Jid2ngyIuvTH37PiR7/CmJxSlW11HVsgmYgoB+d
M+9ntSmMwoT45DDNGbBE60LSeZrS4FhW8ovBNEFXCaQQ6ejaKe+Jv6gNeibZwLJmtyr1SznX6iJ3
L650/6DWYnllUozgJ5mViSFhxqNVW4nj5dIqFSYCqHJblSFLQ3wYSaLcLyrERbrZ28U5Rz+JBwtc
YqahEwvJ73taNJw1tqaqA/vKQ3+ppNgNvmFcYzcSTyaGkSqJECr5CIUIeet2WR/Xexq0KhURxcXo
ouOJsl7AQuI1xiV6ytN9ZWVsSGM/f5rlqVAy4jam6Bqa/jtLqImRzWE8ucgoMfllKytGRN6b3XBG
httRoSnJbNRWkFOQHp/pVFSIsjzoTUrSm6huKUgFfg4c6JUOAArQDfSOxHQhy0VXcED1Rgwx9PGI
sQV2q8JT2t9Jyw59mDkbhE7+Xx25H6B1CH6zHrI5rlqaUmr62NcofhBeiWNkJtfWHIcdykP7h2Wz
acmng5ZG4aH04y9UxDjUB8t/TAMA9qxL59WQa8nVrqHp5kYsXrzG/h11+i/b99ObGevmGwP1X2Dw
0psfgR7vvKepJ31w7vx7aaPMNTupvXjx5/L42bd2wBmYu+Yv3WurmwVQkC4rtQeuCnLOyvGtc7Ly
QFPRWuVmkz5qryGvoAvWqML/OONIsNwkXqTmUobEz3qpqERKUC9SvPrIuKzbUF6WJ9NEBKlmwf7J
N/Lzsvho3IluV9q3JgHYtHyfh47Lnj1/V7rR+LRMyXNKcWwVHjYUdMSrgWHoZvB69BXLgRKHywgC
sbz20RoiORSIHXapYbanQO9pDGo9GnZ1YRHsD5dQjSxTwR4nhUwcxtqPMhvfw60YTfncasl8W4Tg
S9Vh5wriuzjA+4QKW19lpn3oh846kcFUI0HEwmnTrD41Y4rSW33uSQLdgQTR7zCWwEnDQFWO/SZQ
U31Ckj60NNxpVX80K6++NET4Plo/pG0waR+l08MSdCMeADpJV7ZC86q202FrZ7ZxruB/rk2LcqJl
6LXG1c5iSuP5Po/p98qP8hvjQwMS8zBeTFyfFbyo5bU6BtovfZza/VjG47W3J1Qe6kUlRirGJKfN
2TXCPpfO8JxR6N6Wj2HIft4bbOXQWzMJj6o+fW4A3q5CdPTb0l3Joux3WexZFznrOS8GL96m/uDt
QgjGm6gULhmY2+UVXcw6MqFZboTPAFcW8lyZYG/TxhOHTOvtR4VZJZm0r0RkxXcZbhJS4VeJ3dUv
SRMkm3nUBrR9JuoJK9BuWRr0a3QJx6EzPBQmxpuZEU6esGXVvSm6V+oyuL98hk6PzIbKb7ToMuT8
gnAK1SsR0SloyqsBCEz9I20PRWznOM+8uNunQEK0sKWT8gQ4cOzmrgGfQhOkKeLr6L5Ewkwfs6I7
uc2FlQxUk19U+34mThRS0alkOqtpsfXWDse0LKd9I/M31NTM7HxME2EaGldRkY061q2DkWQOjxGN
Fje2r+jiu13lsBmsM1ke82S+5GmXX8q/XQ9sQPN3r0BjVYdPc+hrr0VDFG1hzfSHAaT4+h/HtHpQ
wAjylDYzQn1XoiHFFz1ceTxquhWTsSmDnAoVafhaWH3x6uvNRdZoWl3Ej8eiTvRbm1Tvog8xYBrZ
axBM6TXLU3cdZ+xlmCbUNxsYm7Qw/wRM4vZoUdyVxeRv57npU4ZL4bWO36iWw7NI7eQfp0YQ7Jad
AcI9sUGLm7xiuxaklKt70YiBOzhpFG8HvmONKooeeUtMapplN1FAh9ZZAP4Whz22gp0m8MGWBi+m
COfykUxBdqLMJjR3nPb6UFA8yal9KkGn/P0JEuH/vkpV1HigOSuS5IkXVMul1/EuXu552Q7lLmLJ
WjOgifZBamV7pAnbLJc/0lbWz0YBEQRMymUpjfzQ96+5KfNjCFJ+nUhMXFJPnWtJVto+CQq5Twbc
Lex23gAcuzu2JhoDy8Lfg1cLHAIDlYsmS6xH1k8uJMLIuUJp36Bi6w8UuN1myJtvU+7rl4Ah11KA
LQuZ9RFjmloFxZScvJbKRm3gXUErs0Tpg+xHv5VKiA7gRNvoiDsueviRuoUP7grFta4Cb5ZNHM4S
feXS8XhK/Oq7g9rMdUVHwMjFJwjeRQpIYoV7dPTwYhRO90L9cKWpohisHfpHGi8JAjSGfIHOgK6u
9lF7tcYRIqDr5CiIaSdHo3bPNEPb0krJoLCcusL4uZSqRVedUrJx9qUZBNtev6UDTSOrI9loMsxK
jQm/F7mHhSUWwxqJHQ9iOVkPp3oveR1vfDNm7uGUr/bodeh8a9ItCstfYQQRR8h0X0Zo979qQQaC
j2nKcPxnFEo0L706WuNM+G3LIn9IpktJo5PKYom9W7t5uBI4wxJtRFYvRblzUHDsIRBeYyuYb4PZ
9JsYCojEsBatXLiNJK/5SPtes87MnlztxGDt1iVZ8akhKFnZ4Ryfu25i00McCDo7kinTJLqPjSZW
emj/mWTtXvQulOSvVh/2GG+ThtaAjgjK8/Lx1KYdqLg6+JAFSX1TOV0IAWz+WpsVhOs/cbz/RlT+
tz/+HwMsK6vn/wwD21QFio/P/wYEU9/xDxDMNf5lorq1fYfeBqhkZU38h/fK/7LhhfOfHBSKyjf6
/6lghvMvF9+8HsBVNgzeiHzX/6OCOf+Ce2Ob/C+yxWzT8f83VDDH+3frZGAg+UDCyV9nwxpbXOD/
xbfKbhSLnKt6UgSEjJV+rnPE6WAugRIi5G4Yy6SnnCZ5BKkPL8LZ0oB1xMba7r0b2J1v5dE0pn2k
49Zm4GqkP7WxPeF4PbigFiBaba1MbuK021E2oypOTw590obVrrG/x0V21SepxnMEUAISi3m/NvrZ
g+IyTdPZxEHTg7kaSDlWI3LX0GkHi62PAVz9Wx2zXWz66HtoCthYvDXtpxHXq5JhQFS7gculuKUr
WPZni029mxgPx+Xdy3DddMUWT++hjD6HgEPyOprRLeXdjN9BJyJNEKT0SHxd5R9uTV1fB8QBEQ6v
GUq+zT+psVbfhVZyp86IOppKp4Kb25X6bssZ92XMTiWY4ELfJBiQvugZm/Hujog0x4m6Ul8T+3JP
COx5nujIaskmMH/VsXOASnXGA7ELMfAUTv6nL6dzjIXbHy9DOu5NMqj8gqKfj6dP+VUytVFXAHjF
iffRSeNw811ZDq9Et66wBu8j++/xmT0fWvNvLme7MsHzopSUbnbNkm7bzK/Yfkl57jbEq+71dPzs
NMVLEEgEGoTpxrpgbFi3XNu53SqSZcBGKRmIOW64SbhB1MdtO+wc3h8HKZM61Vhrdr7D/RWP+8Iw
D+h21jq3BjP0nToDqqO4nEH6vxFFMtlNIXGvLqDXGtJbmwvaoPo6ygHHcmXVgcYTZ4iPr66gOgUm
5EN12RQ414Uiqy6EukBC96hTOcEgbfVGf4xtTmC0ZELf7TyL0xh1VDcngaA3d+VefVgahmv1Zctf
03c4ugVSarHDRrOrSvugbmh6NNsEjqSvvQ9Y9mpMaurL1EUx2pbe3ucAtNcBG6Y+r8JrljDFPVJU
UBve1CmTk3drNT6/MoOEzS7JW/A8+ibScAqyTxiya0UUU0GAtMh+0dYmOFnHfq+tsuKnOrSRB8Zo
WmaqYqdut+WTF9M+C8czZcmVXTr5kaCS/W6DOmdfinbLfBN101+KcMYmmoQT/L5kIgHbYWrugf8x
caQzTNj8UF9bkTChbhN1bdvxFyr5EBmDOueK/FuXJHBwpxSp/ij5SgznG51b0LeSkwAE5uXOlXH6
Os67hyPELrCzk2s7y/VQJ9kIjPVQtbzGml3AtQySdmvX2TVtebXyvoTYtg0G4ouD/tXy7INiNnem
3NOlxFyUowCc0LKBfeuH8zZPug0l5091WpKECSZXUx2UrDmBEy9fXqoNB6Wug7p6nnPKzZYV6pLD
DnE5ce4EodlLTurEqA8cjt2uiNOT+phG0W4n072pk1wa2YmshW1FHjCxxmJIfqtPkvIDWzmf1RGS
bbMd2vwnbe6HFlgHzZvenamlvchjaCanWBt4AJ4Vl1VBmHOR/0Hs/FRHrwq7TC7U60zifcFFH3is
1XcWXD2t0jDcttuec2Y43zr85XHKlpibT3MmaPJUbDxV6kyoGwSZ80797ctl4UljZkqqW3athU5P
jJaJ7De5zanmgD0WG5816FTX3d4OdmkaHbFHbBQPGNgzuabTZvaznwjJz0V0Kxx3zSTyVFjpNeJJ
xJiwtUeOChqkHf1Sd+pcd2Su6fDuBf2wl4kU0qRqUE191jldOqwhJY+ozW2hscCNVKMF51XoHA+r
m8UNrHPMDGi8LD8bPFfo6E9kxZ18nzPBgqJeFkiZcWVxRojyjMNp3bFGmqK45ly2WC3gNmTKOTu1
IwPQHJgi5oT6CTzRrmKFNVkHNA0QNQ93EBM6zMHM6r5UFFWLp4Xs9Nh6Grhb1JcpinYd8wbi3+oH
mLSd5k5sC+c+2cWewQs+LxjeOQYjjNnqb2nxfDeKF82DbjJM/w/yzmQ5bixZ06/S1nukYcbBojcx
R3AKkhI1bGAiJWGeZ7zU3ff2vlh/DlVaKVV5M63aenXbyqoqUyIjgDP48eP+D4gk3Mlr685yEw32
xzob3pVZfmdwOQIPi/WsfZ9LwAzcj4M2Ud6kIcZw2CFqwgUxdbBO2AbeIFHNxIX6cjNP3sfaGG9S
hJ9khFL/VKn55DYW9i/1OpbG5J46xLHlNdHV2GpQ76YBCRkc5FLrpKv0Qop5kJUm/y7TURnTO5tL
4ZCgoFielml61zbz1Rgojk/o8pIjhE1xh/LVEmPr5iZ3MsJZxw6Yunc2EUXePtMBdCY4V3NBKfr5
KA9AifDgVekhr11oYcSRYHxaBzd3Tn5+GZKOPk5yJ+s2qONLaHJicCoP6QLh6ZORLhiQoNBEhCCt
OmkKllEf7Cd/uZpadqeM/ola4f9Fzvv/lf6tiyDbf53yPn2r/vN/v2Ykvf/j9+y3+GP+y6//nv+q
3yijkqaaPnYCP9sdeCamIxbCAi7qrjg9KXxM/ml3gA82DgimgdgHEkR83u/pr/ebAzUB/T1+SRm4
cP476e+/2KG54pkAnN6l98VTrm4IP2W/fl3UYxi3437Vn8jxPtwHhfZtwRZzj5HNIW+8d4Wfutt4
Gn02OtWTbIR3bMce4Fd43dsmpPcROj1yLpBJq9beC07XBbpHQxyWYId+NhgQkmS32Rj2aGxQdAFQ
n53H1v9c1jN4Ml1zDl0fvgeYrG1/mpnrD22cP5inuB7j+AdlGld0nHREiRHN8dAe/kUcRbNaJx5w
XN57Rl+f9SJ98ePgEtndcGu4NNAhuQEQywusVVzbPiLalW+KQieUOCXgoXTao64F+ypt7acFTZDS
vLZUY3W/abeQR1xiSn2K6HA+glxHkiam+ppTqaiqYOf0KBXNbfrdQdnx2BgLFptBX912iDe4zkCp
orO0Yzl0/anPnMd+AjOnIUR+GQw6kUtib6pc744hiMI7VAIhdHbVHvtTEiGgYRvXB282zu68yWea
oQGKrxtELjWKbHx2PLRoBBqkqX03oBGe1M3JCKNX3Q8GcRfkHXSd7wu0YFtN6rTUBVAXE295q6+K
S6cDT+ob9cmrNAqGvvrgTppgOLEkdcvZ31cOZPO4tEGAQn5JZkjD0OPG3fqp9TAgbSKy/C44Rz0a
Xc7fEaJpXr1vDfuVDGC6Ymzxwe8oXIbDg9My+VHrXXM/wmhNR+swfa95YfsZr0ZaysbnMOPc13Cm
28skLgZ9mdQIHrAXvUD5xXZuxPl3aujOZh4M62r5ZMyNhkomxDARg/NaDZDuqN9VrhBZdfPDuMCi
9WNzC35D7TyXHlhqOt62ALO5yVI8Tm0tTA5RyRFWLyMF1oWSH21knxrqRgl2qjSE/G5rt627hMeg
TM6FjQZPhCLpdvao6fX9k1NjcUjv6eJX3hXt93xLn8/bej4cY/8DVw9U7qm1r10rs+gTTEiry0pv
0/d5Wb+raCHugZvJhPc3C4WsU4Fj65Z2H64HGHjS9R/8PVR77Dyk+bgUCu/Zsbxrtfi2tIA64IIx
XYzJvE2RcbfcZNyYhWOdV61LKu/08TMMQkZpZLZBi6gs8K8fWmIp6XI9v+SRVBAT8zlwQDe37vyx
ySpMTJPyZoXEtajj7Gx7hMEcUjmcwlvKfKhrD9Qw82ZAMnUMHooQR2LHpz2Gszqinp2/XxaQC3OL
9kdPn0qOR3RM0hQNj9z6NC8mgrOF25Bms1LXAZoMFCl8SpRTbVcMMS+uzPS7mdLqdS0dKRWruBuz
6trX0PRgUt8WoOI3DnMK/o+fhgwfR+Cg8a/k1t+/rCPWmtVN7zvBwzqSfQxdoIA4AIvSz4+RJ/4C
KJBttcPSoj2S6trXwjVB4hsUUaku7Mea3rwfls0p6hGrM+Cy7npj8ffI2j9NZo3AfxF/T/vMPk+u
94CUyTcNjWuq6U15E8VcOdGUPeqw9n5sypBYtaXA/lZmJQtpaBAWY93hTPwGD6sDHXLO2yXimpdA
uKGncTssyd5qB7A8wOp3a7wOnfKIC1yNmWWyN3Tb2/SRBxGgpyGykvsC34v3wQiI21q0aD+F9O6S
oH/EgWHe25ExbPPCbs8KOcudisFTBpG7QewiPjqar3P1Lsfbl5WvaGjZsx6W3n4dzakiFY8csZjX
2wS+gocvNeujobeURy2WEqgY7CF4b0PToOKQNqdwwdalU5dOVrKrKoKHnj5p4ahtNJZQ57G310MK
2jXKDbJQi+E4eNO8X3UpJngeWygdu1lMbawBj441HhQRMFpXwJnr9nDn9tzN6qvmh/WuXdrPI++F
BlHVXnErUhssN+vL4i1PTYGYUVpMCh2V+Zrp6QO9xgJUEwBkM0s+rcuB3iIXsrC+QQcOXBEiVFTV
w30Kg299Vs/1v1Mm+LY+7pIa77vSoDbi+GTJjsgQmJ7B1mR2XLcsN4gUc95QpOdiPU2hs18X/DzI
3s6Sa8/FgRydMEnYj/Zam3cb1859kvPv2oAoQeS7MYIoD34+3APv8XEWrVo+dULdQ4bV6KCy2e78
5Gv0BNd5q2Pu2AXYBBNCUDzPR82PplNeuk/9EkfnyM3vdPl+q4xuY6dD7rVA2nSVSwKhT8fVe1lH
ogBQiyUPtX20WsQjebe4i2CMBI+NLGo4NOkuhQO272C9kAiYC5AHjLdw5DyssUMbZ4ZvKM9J7ofI
i1anNtMyYm8C5GSsrIMXZTdlLiz3yZxQ3iipPY/AMvNpvoSTuSCVoze7yiqHfeMPB1YFxJulyB5q
V/uS9CAq1rWl2ckGx2DMvFsDkLsWGqiYwEAFd9MQ0cFpw5kNNSBB64upHDqPWxIPgHosu1mBH0my
DFlBHf4oNTjScG1TGz38IirV9KnmI2pH0T7S5wbKeOgc89yGz0Qjq7Htg+7QOgGRXIOhC/FH51fC
WCfbUjxupecNMhIm3AkafERKkgbCBEWFRB2tUat3vW0+zDUky65P+j2XuAaxWdBedHKhqg9txk7x
P2fZUOx9bio7q7Fvugowk69z8UDa4q7AY+7cKYfSRR0itJ7Xq2jqZt1FnQ2sEHHGwtdy+F6IbrWL
YZ9COv5m2tYPfgtjNkExkSKe2uHR8jkosg/mgjAMXu3fR7y9N8D2TywQsLoCRZvac5UM+qHTIdQS
goqdUZB9oIF/DlFm29lDtunBrSHpaJ29IPy61DWQBjRYdqbh4FM+9wFlhUOZ64gS1T2luAl9mcwu
DkaG3/XIxShzgjeYptV2ofd4EMhCqeEw1S89zfCuwfDNui4OSImyDtHwGMFIicIFvHyAeE5c3SRm
eKA8Sv4yAlgpVfGiAAvERurv1tQ2rDwWmoP0RxrdjTZ+QVGYnCrgUEcqlQ2CMLcWqmAYcd4mAWAe
z2mOyGu2G1OOuEHOgXS+VLih0iOMEGThiono68FCJ2/bBHbwnI/lJs2QT3GJIE8ukTfQisccVN7J
NU3vnKvbYirt94kZ5OBo0rcWnSTyieUFRVHzsXD9ZylgpWlEWuCY7hEduNs1Qe8XJG1sFSU/8nWr
DU953Zz7Ka9v1h/wZYUnsbXL+jI/J3TLt7qGDi0H8AusbBeAMBEVcTbiGoB/QB60Y7rkCZEs7CWi
w9JMEwq1FNrAn26sDp+WGPmGUjIUG32Pxhu+hXPFOFSc4VPI/gk72Fx2jljHZD1MLXEjaYDN0032
idOwfpRNpPIb/NBay4WOwi+qjhStlsxNj75pgx6xZCx3g1abogSlt5Sjs9ewBDTiVHO0xQL0IvpP
arH5hvipNVv0lKo633DbhjwDbodsRNvGszHDUBve1j8qtYO/2KDqqy7ZQzc4DsqOb+MG0Y0goqzb
8BuGbMYQd7RWwsXgJ4g0TJ8jpLgoXI0AD+3PtK1A0GsQg73s0Q8YvjUnBsftV2Dj9WiAzJbPm7rH
jquoEINYZyLVsulgmulHV5I4VcD00O1r6OD9vATtqQq1fLv0nrv3Uw3TkrrID7MZb2wLkCj4AhzL
3dG+0bCFw+jD2dJ2oTHqKIzf5HXhmfDOBiqVETlNXqOtveR0ac/GIN8Wah/dvBogY1wnTv6NRb8S
TDmFrpLThqJ/Grx4/jQ9JZ3xovxwhnHjojRl8MwhwPfN6PeIg6sUUk+q4aq1VF8dXJ1OM+pJW8+c
t0EYFVujM1u4bF5+qczhAM5ZPwPGgoXd1UCf1rSldod+k8En2IETw853hj7tTE8IpoRxgobICkpa
EZpsxZimDHkreJwEUWtnfDcq391WNWlVpqRE1H1Ku+ajSyZ8s3Tu84qOMUIcuXquQ7o91vih4SUV
K1WfdNytA4A3Wz/juhsAONcnpMA8Ncb7LCKlpGL+pFmcwCqc4z23G3r9o+TzzThSGpZLV0iLtMok
RSejwelkty4alSCutQAlRJ+Hho1E5HzEaS+ImpMnl6lQM6+0mKZTolW3cPpmZPqq56Fw3L1lOFDw
K8ITLRBUEMFg6VW1G4xu2cUhyzpqtzWSI+cUaSk6Kqm1xZt0xMWtPeU+G292x2bfYJPJ9aG8ccsI
namr5ZktBoTTVxj9JLam122Mjhg5OWl1QZj8M6uRpjtEsotVJd1+VUzpF6vl3pJiPVEBzM87wLxQ
sWzKmsjuRVzq7vO5vrfMsDmtWE26zs1jCmNkmXJna7hZd+eOS4v+Z7CFsaZuu3r6WJT91QGvsbeg
Cu4CBAw36cCWY8l5t3rWfymhEx5UgY4JDa3nDg0GkP9ULawyB5E5sfFU2SGYHT/Arhspmha89GRc
wP9o29ZTANDlbLacWTtoVR1uMGPZFvSwd83YvgvRTaEaUX8WdfgjktCYVvt4IXod7lUOdyqdW/cm
m/PmMBhRfDSr6bz0AT8lYNLB7B7nDK3IEGzb3p7D1zXUAJy+o/PQXVbeWof0BEPgaJumhPS6INmN
VtqX2rARwXe98ZSF9tHLh2ifR8t1jZazhaDkqn1UDO5Z5cyjCYxiIHnnSBhuwZxTHQcSDOBw4Xpi
Ds6uAUew0yxaEJlBq6XRSWH18dOcdM2BK9tAcwMQRpOU5U6hJr7xBlAeOZKwN9wB0OZaAKqF8XJJ
NW1XLHF/Kq0YevaAG2DsGS+6hda+nizAT33jOswauaziU7OKtAViqIIOz4XHmwhJ/fcBzBA5Rm0f
fFizDet0XayATBV8YEFoD+Fm6vFBXi+a697qM2FWAx/cOkR/tPEBish6d/Kwe1JnPWGbmZLFzrp2
V2oeaPFofo1iSRR95+JkaHIkxqTQDCsOsBApOcnZMWg8ILBstmUInHD+tsDq2iVmh5VOkt11nUpg
q7r1pqkSEtbZOHAIIDxE17HouZcti52jiNpDF4werSXzby1VxjtzOBeG9jFoDB7IVVSy5FkjarQU
bMrD1HAiJ1a/xxxTPyb1M+4o35HvaU52h6H5gqd8hDdjQHkXIsNTkpgTUoyhdcwbMr0MYkQgss0+
5YRSNSC0sK1fI3kzqHSb9vb3Khvvk9rBLA6Q03GpYPv4pOcp6D5kw7vhWKE1EsvFNXHVRtQNTpIu
7+uQJUhWP0ReSc2l2QWNuV9BufmAh3CTwodL6oXz1msescVjngr7XWtTREkcqmVt47D6tVbbBuoB
uiy93kual+Tvchqv0a235q1uJB5qxFw/gCyjxMAZ4GAJgo8AJyJ6UA59PFD1Y4cC6xolYxBlpqIV
UmjO14UbTVEwPeCYTwZY0926sQIsuByc6bYj6TTjhfoTUD9EQdsyOwuwvgh2a0SFHfcw8ALbH1mO
l8DcaINd76OLvf6R195ryJRvFrLSQ4rCKj1RyWPZpXhKckGgLkItYsBGwDK2OOOd4RuTY1avEMZY
8C3BL+1cZ6M3ZUeqM35Zh6RsqfLR8TECdnpY+vaORr/o2Om7yHDRY67s5xDIxE6WA9iYt5GQxK/3
p2QmEvtZdLQUV8I1UqDd98WcETAxputaZ+EYILZRUVQgPrfRUHwYK2D0HoIhPcGJigeYvqlNypMW
ldvacb+gjA14bOwQhO2s13WvcSWzd+x/thXSuVpw1qmlGZX15vv192Vu37NIwcuHVEom/Q1fhZDO
i6K6J/RAMwf42gxfbLPEQVqvUJNOP02UA2JOJ0gF3/sIQhXQhv3UahsvxyrMmQxE8OI9ClAHD9rB
TksRI0GLDHBsjcN0kXLJK4oG9/bxY0o3N0BYQmXFrgmK99F4EtmKzi9epqUQr4bqu+k2xzAi/nD0
lPZ40SbjccoHkQKkNpJT7SxgKiNumJ3wWBefyq66j7T2PVeqO4BJ2r2bGONW7xykvKWMmbUx5SEU
lA++6WRUcYNoY6X4RscNzObcWMCb1uDRMvbRksXNjlDzqevzmK2bcODjh2sYGjVwOFNSRcc446zH
NEtRCYrvVdXsxzw5Gc5soTPZfTWNmF1AUynCoDIy/CcqfpR7k/feor1UVnqCuE7DL7sLAp8IjeCU
GvsvzZw/4312SuKTPfDyFvpYWyvlmkNlgj57up0d4BNe2W4BK4z7evCf0Q+wt1XstpRyum1nYyxr
ZkouMPFBG9918ARBxelvY4auHwoALFhc7/Aq6fzG26CgfujT98hR1hYOK1bz6Oh2BHcSkkWMrq+u
viV5hPZHpT7ZdfzdyxqgKL0JRGE5lQ51xJHSftQ9JkV1HelKT8byIR0WMm4N+doupGJAmtfUUG9n
4w0bg9tGs+d9rCefVRtjczHU92WDU0bkxKfQALsQafdFyHvZBcJuYcIOcy9mBC3NEV03yOOvyJTu
I5/Y72C0MbqnQBVP4ZzB0tc7oLDLvU3ygFyAS9YCKRh5+CAZEeOML703fAojfKVq95Hd+WLU1fs6
0keccceXe24sezfqvuWV9phHqtwPdTFtKq+8q10npzMNrnd4PxUkal7P39RTf+kM/zRE4zeAQJTx
mprqRhxtl+BDU+vDjuw62ZQFDFNcNb9TIbsxI+ujESsQsVCapppF2WOO5KvSxLC9eiTNfAzj8b0b
em8VHl1c0y/cd+8MxmysTiiJ1k7yZNX4R6CMuHM1ahBj1t13fkvtKip3KLJ5FE1JumkI7Uzbvprg
X5O2/dqH5jEus3cVDsONPj4EpWOQB7EaCvgKVg4hds6SG5w2rrHEWwpkNIPmbjsGLMUBlmhBcghK
017oZvfezrLahLKD/YAflXceEthO0t3EGGS3hLV/RrBecCawafMRuk6UvwRG/WqNbXLoYMzAjyRx
4XLRDuEWCNp4u/U5Hx5MoMLnolveON+GQxVU7xwd1YPkHhcJYDOmlxzT3OoYCzifaHq2VjLtuihc
ztnQLLdjHB2StseOvk7VxmkqVIKjZdPENiZhwSzCIx9hxKKlpToQnx2XARuu6NbmMNiOkAE3fu0e
Qld9gR2C6MhUPyKF9sBl3yGSWKSIqrpFXgaJRdSujiN+ENtp8ItdD7FXIUBC/XhTueFnfTKc28Yy
uTfDfhHLiX1xb2Y9SuE23zfZKTlYNYBVb9EUU9Mud62NO1tQawvnA0XHA1ET/5oeeUBTwWi0Bv9B
x/8xD2ZkmJ+zJaNoFVUoKlmR/WLk6gZXj+eqscN9NSQwV5Gi2tVV9EXpS3q7hNqRvsBjyGy9h3uo
XX3lnIsJs7RI5dENKNjPcRJyXc384qabmKBWQ29faR/xLkovTjtSbIlhcLN2e9U8rf9iTN60hwY8
7v25fzZSkwaFxgNEoOk/NAMaeXqI8FunoNcbAaJwSvuC2XOH821/shaajHlNlo5J4LWkF5/ns31s
/U46iXH2kLTxJ7Tu3nuecF8C/4ONzCriQCEyNw3yqN9SPJE4A4OWj4keoinHhgBTX4K0wjfOmzh9
sEbvrbeI+y8LAJeU27ZWHwNLIRPWZjcQofCRCkRv3aQXQLZU+sCEOkV2aTk7Y6quWu6hxWj61nEE
gLxdjO4LdBM0NQesqslC8cJCeTEH3VTSFYBLwJ3BVUuLVhJNIUh2QNBF1KgJYcNAHF15L5qwX82Y
ikemI1g1Oy+odVFaW6uPeEi3UbTH6BicDT4Xa9dm7WCxQXxwKMtTlRb0TPoUyh2NsZnbeRcjfbom
4EZCjhYqd99qrX8KpYeECxG0O2s7gAxHJwhTAkO+e8y5jlnn0eihaM8QYFijqnE4sWYsrH4otFNM
N3ZUiba9SW1kQlnwAEbkHHDdWrUOAyNnYav+I7R9L5vfLUb5ZXG5RwzOkqBDhn9KHQCHUJ+x7BtJ
fQeh4pOuQ9lMgXxFb8jdB/u/6QqLS93PRiqu4ZhIAduOZzi25zq/WAm2s3K5D1v1fr0X1k1/7lwY
Ko1hUa8fv/XSbbA1Lulji6wGmiScw1L3xN+gpqWZjOlTPjjPrZkJsmQ5a1hr//UjOr9aKEEH132q
nr5huKBdTQGu/tSazwc6NLNrok0qvQ4U6E3YZld96XV0dBHmk3Mq5Na6DbBuPgyuxx2toWeR9Jb/
smbKJVuLqnV4CcMYvTNRysYsjltKrH8v6e7cq3c6NZtToirkBr5ykaU+pNWfXd29OLN7JiOghWDW
oehGN5RC0JVSIio4Znm69Zz5i40E6E0+BtHOALF+4yFmGjnOGV56+bDEb2uPafZZgapWagdTWN/d
OCMB0MbSjL474r+oR1N34EbHMG/tKE1+GNP8W3jt0/5p/9/BltkH2vBfw1KOzbfiy9c/AFHkF34H
ohi/WZ7nKzRKQTmDd2a9/ROIrXQ6TetKM8S17J9IFPM3B3AK5jLobjsWEO5/IlGM33zwLKAqfJjL
wCvcfweJYvyK0sAUwbJ9h9I0/8vT/ILSUKNKMzT4kp2OSVgPhHQh/wGBKUhgQdUFCThkkGGu/86j
nfLTQP0ZSgSA+h/igXy7g/QyxlTYD1vqF2Mlo9SLYXGKZCeoavlaQU0GGgU6ix5mymUI0LagvtTQ
7AUzKGjj2Hj968f4NSrJU7iuzkAD/jF8+5enwK3TwVZmSugyga4F4pVLkp+Nx8pJVsh2CRLzr7/y
X8yl5Ts9OpsuWHxe3hcXtJ/CTFUZbjwNtFwEESnYbwF8AwHYC3ydqvVW4L2C9gQmHoyYB9a3dVKS
iqFi1QPwA8mMMclFSy8IfZwG7WoNX5wOCLk0/xkotaCTBUI3fUbwHKomiN4CLDV/AyThb4xxUXP6
k3n0mUWLOiD5iSXz/NPbqMLuygkK0C6A6yXIa5xyIDDh4fKGeM1JZjeEp2SC2Bese2oAkezg4NYg
XN3XRje2DVAPjC82AmYXwOhMIVWw1T4Ns5SGtmCuW17aKIH/MTX2jKsNcH3Kn4vJgQ7yU75XXlT+
K3hO+chFC0CB61sBE6O1cRDQpgv3E9SgYTUbu3kdkXuYh3z96RFujYqpII9PGYZSguUOQNCq7C3s
a8DsLI9QA5wLEl2eSUYTfdcbAfAmQE0EUm7H/UGmUP5eHsgTqjHzB6RfUNkr8J+JEGSw4H3tHHYB
CHUU/L/IswomvuEZteHagnUXfHtECiPbIgaFm2X+xmL+ppmtwEzjrvsk+EmWQdEDnwd9a3SvOqj5
FQbL8wkkGVDMRUCtspflp2WcZSAEzTg03c5xSXBrLkQ/4KcC/Y5RS/MbkMs9OR9gUAG9Th44Xz7a
nb1dRI0KpGpmoz6f0msABTTXsC5/4OtX4DBwSQFpyz8jibuL/KtFgoMYeWABiadWKgBys3PuWzRa
5QXBchwEfi6PKCtDlnEfmKcQngIIDx4QDL6sCxl3UpUVjyyxCdT/rqvG48T0gRaXQZsS+5RU9smk
rEsRYtfjUyiYWR04v7znOmi2vluqe4PW619v7n9xtZbN7fu6pbue6RFaJeD8tB16TvKsdHFVkqUn
BAMJbbKZBe4v3IqGYdWoUswMOwNDt3IjMGaZGJPmkUCHbftVgh02SlSb/s5325BE6+dE7McTAl43
cbWzCH9/fMIZRWJ6zYQfHby3CvsfRBImwOAYmA1IwsxPITwNlgrzVPnN3w3Sn0Rdm0DmQgOyGSvv
l5hRzUXlOLQ41keQCCGxraX4mT81wavg9nvrKtM7x6+yG38/FsrlWqH5CQNEJpFkjsz5VCLl6Kcv
sow8tMoT9HkQRiCkCu73r2fX5uz9dexs19PJDslhgYr+OnYI/TUoF/Lg0F+QfHJ5FCEZSVgyIfdE
QYNEIY3Y7uByQxbovkQOg5XI1V2CnQQHh726sI2FcLAuXJjMMgJIwQhPBB+dk+xZwYWbAL5lH1cO
6aflbmUfG9BRLesTZeWb1HDu4Z2fsLDYS+gMwcNgGzE16V04XgX2/dcDYPzZzP08AL+cXZG3DI7h
c2oLC0milizvhnAgR4vMZGr21EDgQkDlQU4RKzyoILKi4ELIxBGBBZOdFvnd3zzan6xrmxXNwhEC
m21Ldv/Tzlu4D7oqTH8c5RLOhUSB+922YiHLRAndRVgD8hjIa10EC/7Xz/AnZyGPYPvK5/rvqHXr
/fQIYTRCPp7iZCdrQb5WNntBzMcw9yI0ihauj20tf+ME6biSpvyypyWDo8dIrwz2n6zbn744RsMl
qxSoTi3LLj5BNrIpUMM05/7BNWq2QBnN2UXIUJmn39Rlf5BkpyRouxBwZFFK8HE4joTa4aXJhTVr
VdllzI1rPu/NBSM6plpSFiGqCL/JAz/P2ZYvr8JqENaUcCPkCPbT+ehz8skwNA2nEIsigJsqR4os
ygmhJiHAOfZrOE23uQ/yH1oSJKeUwL0yiTjhJJibpk+tEJ06MZKCyyM8rDbJ7zQSxbkmVQsReRZh
QUIZy6pOzStYkRuhAgjhQcZbyAbycCpILvIKElo9H6ZO+CYcqjiZj0K1kT07m9ZJsl/UiQ7CELA7
fpUUNBHeEvF7GJBddah0h29e1W0x2mzYut7cIUMIr4ODS3a95C3CDMgKyHgEsUp76uvsMLTOqebH
hQsjUg2/c1Ek4ud1D0JJv0qqowHZHXbJsbfDg7I/hTXwGB23VlZrjyZJBazxVfJil3dANPxks9tm
lrtGkiDkqT4FZZdRKCYCSnbF+K8nJdGwMI2tI+ypCoYa7ylpiOyUTPgN/DO+0hTpfjy1CazRwz4M
Ksh6dHmIPSd7HRxSSMV+gWxJXtDCMpMAx4D8PluS5khmZHtogrCuKo71rGOdsbZoRG59fGN+rAx5
WIj5FHjhcfHtkhgJc0xyPSBepxJU+FwA8qGQGobP8gVC8bJnoosGOYwXk/lcoPmkHBJ6OR8l3aqC
GITAvf25Toy9zJqknQlQL4XGJuKBaCwKhAw4EGefy4dJlJbRmqzxXQyjSlYnvr0XYZLKiMjzSXIy
UT0SglZCvgeCKQNQ7vWkUeQXsgRkWwgpTv4fYbajvMqA7Y6FKYJw+WJd39gpSDiIW7M23/TOTHmB
OQwBRwkDkfwPoTtcFvla2KkO4LzlbamdUwarShhTCtJhBJ1VvsXO8n3dAtqAhBPTtVhiB2WfRVLH
24GWjdXDFE2Wm8pj1fH/8pIaWBN5OVn2cshK5ik7QeYYVuZTx9PKApZEwBxS6DlYP7Ew7eEojL04
geEENHkhiki+Ky8OGR6TlFd5HzazZMArQ5JhkR0r5D6Whmxix0V8fNoKW1N4fEUwIOTY7KuFRFN4
TyRtsdcfZ2C/JdARDgxWwcprI2Knkw96B37SOLyTfADR14vQ55zxDVMxOhZccYgAkk32vIOBHYF8
qJeMx3lK7uQmKf88WMkFmRtR5p0ofFXklNMc3cnr5q53BP3pefONT5wQImrp9ATL5GIHxO3gFY6Z
3Anlc/EnucES426x+303fU5Yw/KVyjZPVFgOjd0cOq5zyst3407+RuhxMXxkiYESkuRjJc22o72P
Ua/QyyQzlTxanl+Smxo6q4KNtGbjqfuxo36H5vTWccOL/IwMkSS+NY5o4DBcmF4pC84KFKig9iAE
Jpf8SN5R7gMSAeQuIF8VLj64SC7Y9utE2id5g/y1bFL5ZjkeJc2Wy4fk6sLlU6EDHOZ+TmC5wqyS
K4FYn1hcYfgUxF6h53ET41NkfOQWQTLOWUXdF/EHdZLPlQNB1rVcRtfcEuJihHCQW0OeY0CEfjjA
UK2N5C7xEYho3tNnPEoon1lxhlPv40iHewHoyoadykXMSL+QL0YuSzsddpJOyeWBQ486QTB2AKhP
I2U0/kCGVzYr55XEELkX2Gxtueeg6qpjP9B3043Mj4TlgFGSwR1MTDWC+Rq53VPanHMXd2LGXZjY
fWMhOo7eYMTe5Ma5UgTnBxMidhvGG7O8Vf2xAJcpxQRrSS6SrnWZTar2XE4JSXd8EY6uLJr1BsSk
yfzL5LXe8fezI0u5FBEQZHKEPCk5oVxucaZEvxmWIfFNhkJ+RgZZHiVbhuP2TmfW5RYtZz1aOTuh
FOpIO/FHWFnsxbLDi8fduYevKAFE7ioS6eQb5LoEgnSrmvQi4190b/U8bxPIdkK4k6W8Jk7/b0uG
x2/l/Zf8W/vfoa5o6Nx5/uvC4unLf/5HF1NJLDqE589f/9f/XH/hH4VFz/gNFhnKdOgn+FIj5LP+
UVj0bBQeyH3RWPA8w1aSBf+D4mbqv+lSn1EICK3cOHL33ylu6jcd4pWj86Egcy3H/3cKi2ud/Ods
1PEtchxL2YbuUhdypfD4UzaK4+wcaHrkkZrFQMpmM3xwSnPfaekuNnXntIKs9Tk8eAsYcFrnMA4C
8IbXPHVfSmDAnmsNR9e1uF6M0QIMDfug0TFRoYmLA9KVD5AunIMahgeFwB/yWuSxNIUtcjzrB68u
iUfr/NMMXH88/8+8NqnJ/iHJdnz+AwKakTJc3ZLC7M+vZZZuWFuVa++DufaxIbhTVKJ2gYte2ESK
bGDWRxMeKYgOlant2GO6Q4nlohLNJpP0gELRx0nAD/laNnOeTY8R7eSgXU6Vi2OLrfefIfRXB9iD
l0Tpz6tjZKJQWMnU9KEPApDRCFfMtDc95vDGV9E+C5uDnmGGVyiteA7y0zTXwY0fGZe/fnn316uN
C1/SVAa3KxDj1Ix/uV21SuWTlxcK2k1A/2wmRI2IXqAumJlFeop8C/7tMtJdxjZYRd/74B69+AHf
lrPZIEqsXO2URbV3i8pkx9kyvCLP5B5r3frSQTi490tA0oXit0CmwpSD4YjO0YGuHYcPUTtYpYRQ
nuoG77MZfCvKOLpUKnQvVf4V55D6Lcmiq/kAlsi671IYeGHoj9sUvtnOMRIEjahP3pCnOZsR1tPe
zZHxShpKiiGIwYF/vY/z/pNXYpmrUv21b9Lurs7x30YodLnD42Rn9ktyDULdvne777vadqNnqIqA
5xLsII04KG8tOzq46azdOpBQnOX613NgeBIkfl2Cnq7TGqCZQAQwfqk/NKniKpAvDtCN4a4Anpu7
GEtPEF42dTia+8F6MnQAcQvn7JTM/rVj5xgDUA0G+6NZVlIerTPQuyE5rw9lAd6G6KVly6kGf5v0
uXEkXaNfTkt7T9nvW4w3ym1jO9XG0gcL5K5l3Ia2ixiXY25Hv/QQ1eq+5pgz49ScPyKgHDoLgp8V
yFutQcO3wKprdIbqoJuk/3YavqdBegh6DYSJsu+Yzs51H6Ky0ikdWw84V6B5os5W1n6J2Uek2fe5
VX6LkWgHZ3s0A1wIkYBX2Wey/Zsk8s6FZ96XaOcjwz+E7ZODVFU8J69GqT2AoXlyOKaXub/HW/5R
GQUJew340rtPMu3BLRoAxK53bt38ZTCqJ9/oETQeD0oD4FOW5nmcnpNavatc/q4Yn/2QNqwR3dq3
jh2faJ3exG39tKTBd1t/DNISIwKD09Kr8AZFJt7+P9ydyY7kSJZlv4gBzgPQ6IXOqqZq8+gbwtzc
TThTSArHr+8jmh2oqKisSuS2NomIDHczHYQi8t47917pPVBd2ZjY/yJfF+VB9GEq+dry3VmkC3E3
qX8CNWX0jEiPECg4w5EhqMYXhCW5SCxxu1Yxr8omk4GP336oY3Wu/fhCwf/dSYVkr3gsvByLluQj
6U8FLl9lZW8I2ToGjXWOrYAAjeBNhHCASJJPVm6cBvCUDcosptQJ/IM/Kmt314A2CQPcQuEbkw/5
Q5uM2m81/nRTths1exiWJD8DfyJRPOQazF2PNEXy7qbpNoBNXeMYC7Yr+ohJTfzuhT9zD9dPguaF
MZ388NvO8JlGH/AVd/4F5v0C7fLsCvctjs0nNRfYDNrnboIbTiyxVmnrUxGkK3wrl11cOjvunIEZ
7Fq2SeZG9bQtq/jQCG9eo/XJg8A5AfkQY+843MgBhN3F/BXV3VfW9MB9Yt7KsM3WKrGOk8jkbvbR
LtR1TQwt7gd10dR42WQDph3BA+pJHf7eM3m2HXoq2bxV0QCa4Kj7KjDrDabD1mqIS7ZzgRtlnZXI
Zwijd2MwBa9Rx8bUKFcm9zCqAeTV5B2ExG+vMOjmC9QyLbe3f9h6IoEzLwMRtaPZeTdYHrvHwZl/
w77nq97KOB7LPEJGgXtMOOs/ISe1wk9sOiSmugkwjD1Enf8kJyMgxDeXF9fly0hx+iQm+2Dny4Gv
0juM7N9RRSCFzOrPMK6H/Zj0OlO0NbZ9sjwOSpHDXEw/JuiffW/0GN3BdPIxynOQl1g2O0gKo8Xf
piDMm+sbDAlfWjegX3HZOSssd1DWJkysO13jxPPzMFanLrHgfUrrdZzlxhkbLQSCXMUscZ8X4tBb
bbmvevNjcRExZjOuu3YcZuuqz2dqJDx/F8uJNt7Y3EaY82LCE/xABF/tAYj3ZmM4JyP8neNWeCNB
ea97jdPqIEX3aQpz0Bd7qTdGI2lS2s9IIuRdFtAWqBEKeWBTOM8uBuxQGO6lHwNsEU2zQYoPgRlH
NO2VNiLJyMjQeNzakwKqvyAn1M6HDsfPrmrwfnS41tTuexY3RDa2C+2I4vfcc9kZIn5501TZ0fRx
mOx6wRhFg17J5GZb2KhkN8wsdqy5SDPRKGloy107lvYOQOZLqco41kNyK72CEI6uu70a6nFLWZXZ
TNJOmSDGBYAyI/um5QC/6YW8x2bx0o98C6WLAkrIlpM0SklidD3rQBwPt6y9qRrn1p2TN+LJ031k
VK+VcvH/DOHPLEqmLsQ8Ck69lHN2wD08u0kg63Ox4ULHCqwFltv0pYosc3ZZ2bobUq0QjmqAZnrw
ZEtKVmOSGlNT+/bc3cq2P3e5tNdETGxDl/qjJfBpJcf2fsY5u+L17cQS0IwSct375MUqC6cgg9UF
FmRoPsh09aYizpEmhyB9B+cLZxQs7OGKGhusfe5pI2jmqCyzu7QnBrvQPFL/29B0Uqs5JQ9gKQFc
CgMIphyUKQdpkopwQ2447cqePHc/opy0jfC+DHr0Cq3BJggS20+ifzVx7Rud+I0HEK8j18i2A254
62iZjbfBigG9Gh+bII1eaQbL1jTWoiGtXBNa3XC8/osPutVohisC5vI01QU3u68154UNDiScRr80
A1ZrGiwGC2s0H4ZzoXpBIPZggo5FmiFrgcn8BMNBUkFy1NC8gAjkzAY98zSDlgKjlVcsDbdNDalZ
4GqG5tYaTbARYbSvNdOmvZENILdA024E9tAyhn+LRXdfA8QVuRHTloORsyu0NNk9wSdqK1N5GBp/
WZm14aEqyX7kiQ1tRSwc4N2oj7BBs3iDpvIwQWcAMmMN3cYoqzW7NwHxJZrmc8D6DC/8DMH83Jw0
WNchBcDRDKCnaUBTc4FOq7RJxAfEhLNqruygly8r5irghDU4ZwdhOIEaMgZfzl5TL0czkbwHTvwk
R0wdxook2zTH2abCNPkO5Q99m7x77hNkUeRIf9kEORzxAqnvdimw0jkvE0Auwmg9wMheA5KalMTz
CO/r8tUZ4YMidFq9pipNzVeGgJa5Ji5H0MtAM5gxMKarqUxg2IA4QUjNWjObI/DmpClO6SFHgcJE
tQDhWYF6LjxprmY/c02BEoWzMfR2MTj9nVWIzzTNngfA0RyA1KHFX3r2/dzPpDF1y9HWrGkLdJp4
2DtOYKh+QTKgbDpGemRFzEHxOCnSew42+KoHxjqN9Yk8ohUjr6+xmV86cNcQ7DUMa3sVV80dkXLA
+UMIGpuPR3vw3hPSeTLg2UpTtNIjnRSQg5F3915VfGK+1x5nzd72QLhTahzmdDyFms5VEuWpEbz0
uB2kcch9Z2kIyOC/9CFax7JNHj1gX4WJL6Ho8+ssw/HIEPklAgyeG/+BsNG93cwfo8DVq5Lgj0gd
JyT9BCbVS8vHCmpcZ8MRa3c2L0M+hsDI/vycajbZAFIWRvSziBbSqAkaItXBP6FLxtkIsjkoDPwg
xJ1hFicB+lxpBtqV3W1YlgDLefmj0Zw0ydbnvna/MF4tt2m1WdwcvcOUjqsCyNpKsLhg9ugU7b1M
h4cZGFsCZeOXeyDqxEbjo9DDFt+GG38MokT4qYzfdG82xgIXrUnvFOS7Bf228L2fXgC6GJMgXsLq
GBEFqLjv7CZNjrcg5OzPzo2YnlPQckcz5twAOoLtFPkr8Oe5JtFbkHS6o8jsNKW+gKtXmlun9nQ1
x+5qot3TbHueHgJQ9w7k3YzbzxipWJkF7Jh0hxiy0FLND1ivvppA8wbwfApErzRN74PVJzHSdI3Z
a95+AryPAPClJvEtzeSTOH9ETLlt6GGvrSYwNpb9y5cSgQY6gK2yvI+qrVipKPRcR4WkBdukinsp
AiqtCWi1OiDWOgFPKwZIYkM7ULkDhAJ6gnnxxnUZuWgMEBvgmvASa/UBMCgBEVyAaq1MQM+COlYO
Rwh0SIvFeWCIdWpcraFjkIS8IUTmYHktAbQIH3oEEKQPd8ghyAapNplWSBS7DLkE4QFHdk3cArWS
ItSaClGgrsBreeGWsuz6eqtskmqGaQDPRpKRIs0YtEYjNprvBjuVgrtjMZQfcmq4gHYMtaPps9Q6
j0QrPvIB7dBVA4IYxNOqkBp5iIlMZHLUt41sJA8z5KWo+dVMiZSVW5ibfq1G4pl9g1u7U/TVOWvL
5460COh3GjF4QmxDs6d/HxwzU7wjc38pzXBeCVJOuQwd1XggAGBjg4Jm2E2T84xrsJkXyAa66iks
R+IMu3mnZHJrFoNiIAdHs+SFs57FTAZ0Vx/iVL2J4cP3wmVT1TRCm6zD359zoQ+xEfbctliFAfka
1nLXqoiniBDPzup+Zs1IjR5NzEw9rs9O8eBb0WuwXOyg/eCHPNVl8TqxO2AgjIuOn2CTTCKv43CF
CJrn3kL41dTmrz4agIMqXTZMq8hq0XiLDpN9Lf/DC47ezrobSwdrf5yVo/E8B943gUMNlUG4UW0V
cqMePsesShAUuUQwG5HLVSNRq/rMWZytHGwXFHFunciBNaKn1iEKcJLNeUT8RmxVY28nl2i52nrD
erPc9bwPOkIZWRSNlnwphdew4X+JrKzwQq+XXeq1v614Ki6EbRPZRPS6mzjwrzx5DPx2Q5wON0K7
nKpxbU/U5llt2lvyZzXOYzIDjCHLWetMBOfl0LXRs6NnoQVWRObAz5dF9DG3CMnASXkScfyr6jBH
uWhjNZwbjwsRaNjLcO1YallvEamy0PMJH03MHrZLiPn9UBICUQz3USYWFMSWSYMbx/lUq+7n2Lw0
cpJHU3XrXhreZrICVPNEMvQl/ZqmeO8R1jKG5yXqALQxSRC3R8vbLMKfPumd1LfZUycauUf2SfnN
jj4PIrh19KPTtV28y8L5mFQxT2HvUxK4Db4qUWXvChWiGZYEgNTGt49DHu5h+XKplokMBauAmUBF
t/IenaB39l3nIifE9QeLLXWqiC7BNgjFfxRMm+ZlnjjsGvHkCAcfhFKZt0lFh4Jp7N5GcIwnPjna
wxKfKmbhR8P/iFu+wMRuHgdBpq9o+auNz6ZUThcHWWpq2MmFCoDHYi24IrCFCpohmUt+PBnmZJlV
zbrxQ3/vVcVjpVM+EirWsuhDTLLZFujFqSOzkihyf7FD5ed+Fyf0B8DZNyL1Ps1w+fTRRcZpWd44
/rNw1HgpXAY1rhefk7m7DXBy2GJQzV0/rPajU3qnRiDX8xpm2Mboy80VuG7hPvM6HDYlRj6bkoTu
Gxoro+3ih1hGqL788N2ODP+EI4m1IQmGJB2DEA/cg5r1VMU1A7cLGlRxqOMpfJ7j+GkYeZryGvWW
nEO5S2O8eSJnOPU4FGwRkDCMcof2PI7qiSKzeJhzc6Xi9pgE7lvke81Ofwl+u1TnkiG611J1Osuc
ricOzNAxuF0uPEsJNdsmluawTkubpqQiHLly/PiUNfLOE0ZFjDc+SHbB48Te+RkVE+vZ8Suyy5gi
ZVZFUk3gYg6YHq6/w0PauGnx5iowLz56TpatJhUvZ8t9jmWVQhw14NaDe0g6NzimAVuYk50nh3FM
ndxRc/jAOcWmNOmdLTNOw0uf3+KeEW/smfTTLiDOuK7IvwnjgJg/J7pBhXUNSOtHvGnKzDAxg8tN
Ju79V8sZu5nMeDnYYraZODuXujLVTvTWtyrwDQudbNn5tp9tshdshJ7dwUkfR8TFkgBx5V2unwwW
Oc5qMJmJuwIDkCZhZOWG1o2ka7EdDTwxM3KfHwqnd9e2uh90Cahk2hzzOGQ1Wq15WPLcXstcrdgx
pgPGdhOjU8kgcIkeAiM8mESI3aPKHVf1PE2YRA23aZ/O74NlHnyfpPFsxDpEF+wvWVJDgjaPVRkb
L5WPyjUt5gfb7cLnLEgOw2juqGjTs0ty5naKYzJnl/t4lo/IBxDs56yqJOEpNxP3jGU1BJ3D7IC7
bnUOifJIIwQa7cw/hUiZvbCbNpD8t2XcE4xtFVvkiA5O02x3pcHKcep0KwoZn0LOA2HO6670S9pI
ZbRHwPOzx0j7nMbWRuaus+lpyODx1N4tTkSeX8s8tkkH++w53cYNcgANl+loS30bJA0vbijPAvEM
mzLFRzbOz3SWKY0N+5Xje1x1YcOwF9H+lvHxh0G02m40xktWM0wmm9Ldihm5exuEpD523F4qB5t5
ltTjnKbPQ5Z9ygYJNNGlb1bFOWhLH3Vnx+5MJfc8xjSjFGGPnNy4OMMFrAWOJzbZMCdXqR9dGRb3
CSG0PFg7Zxrck0QUVdlkP3Y20tWYOC88oSnxjUWn3Q6TvS/nuFt3pOkAMuQfNdYhy5JWL0VpX9Le
H2+86OwZ5ET72XxbDbTZWRp41Y3SWynTEfjcTwd62v5d3CwfHl4pO/aH79GSMQnDQ7vBzxy3AoWZ
nafU79HuX0JsSpgCO5cMW6/DdTUvAgyFyevoBJfOIwZP1SzoKSDKwktbQFTUuIthPlQEJB8d9mQu
d1yQ0vJdJHivFVP16gyth1t1f8G6R5xhEGsy2DP6jjchexgNDDrjzVQ/WbZSj7UPsJHDKGCAJE6m
0dxh05igxVp+eEaQ3+ZducGvgQ9mmOLddSSQ4mJkEdDeuIQFDa4b7gxsdgm0CU5Gg2ef55LIazab
vAmiXR8TQJ85Zblf5oHjQGDoej1jrdA4TQN9zQiHAGy7YMkARvGbGtnoGtW36zYCZWF/+1ZJhJmw
23P1pA16lnKIT/0H6BIgKXZLDZYOHH3FORhj50RypXNSabX2+tx/qrDK7f2TIvDvmLMFJ1aePmSJ
bE92Hp+askHjVWc9Mexk0klaNvshD4N7oxp+z1b7Qkpvc0YWS8aASWpA+BX3pgvH3HaXoojfjaJt
OPAZqGRYhazNOafBk9VYEEanZcC0RuK2uPNLTx14jO9RIsgTqTXA/zAOyahO6UzZeTVRsIqQB74v
NkUW3ipuklCPjX2qB59IlSiNTjDNZ2vhcrHgQbXlQ8Pmmeoghpq7MYnEyYfB3Red1qYNmYkBTHnL
OdrckOWQPJa8pzEhPWoU043hcxkkqSyGs1qig9fTDElC4ulkeIMzA/u7v0ENhECSlPoTpkWrQgcJ
zQQeNtwWHuqluFuw78yikr9dOcGhkvLjGsBu+ky0JlNWaz/oIxZx/GrQy9wEmUbMmapTo/Y+pL+m
z+sQqX2ggotTDEzE/FYe5nFpbuJSvc9Jy+6pypNPX8AQyyksxb1iWrxRM6mjpJTcpslzHk7tjXla
snPf0PEQM9P9MpoNksvGrWyH5KT89lQXhvd0daJq03TZLditFGMlznXvJ7QoGklwkSQGLoknxOQo
4gZh/IgTjyao94sVMMEmnLNuafdFVMeb2agPVU3CWJQwC1GY7hNKJ3d+nM4rbc9icXKkYeIcykLd
kdLhnbWndbUkI+ZRLjF+0RTt//Frx7ZCUZ/BRLtabDgnX27qh0/20eE6eqbjOp/DIj+kUJdEKBr9
jRqXtRlUD9wD/bOHs8hu9Gva7+NzB/u5rbOkOpqGHe357HCwWSiBJwSRtz7JqKmbBHdW76Q7T7kV
N1KFhrxyv8tuaHZEA2GwPlXqcE2gQcRGQHK776m+PCffTAhyY3+TWlSHUbFPfeY6FDik2zHJYeAQ
wzk7wcoWkIp4rn2Fi5Oh5cOpPrs6SVgJ/pdelpyGKEnYam7IDUKv3Q7fiU2isD+Vcp2lzadhu7SX
onqXUensohQ1rSJI5rBwoEX6GjTRtz0oW704hb8c0pzotYyFnLXhK3N/SUPdeWbSgC8nvYLtZNBN
WOzB30UZo7ySnoIV5d6NFxjyI/asdjert1oyl+3M9OIQ3DlSpZ4CvEdweSd/qA9/5JKENFPVxo2s
BixVOh8ecAx2SO10XzoI1pjj9MfJsJ481Cr7WqYpShaRbqs5Hw4Tj8Pc0OUj+DAq4hfZ0Gfo8YUd
JrFP6S/piUNFV8D7dkldPk0GybDZTPATtmHrAc0VjIqgLMICbM+Wl+y4mZ2YI48r6g6MdIufc1+J
o2FK+tMY46Zx5bxzYykerEgsLyhATiI0Z40SFWe4+NOEcBLXOoo74Fgy+srow6u15Tc8ltnM4dmk
2i8tzseehPFpIE0HE1PaQA4KG/p2WJfY5hzuVWS9GpGik598m3KAgfPx8MJl6FDadrIKRMxmWoX2
peL9/Ys58ZVE+CuA4Zu8cyfAycK1/wmAkURLRLoPk3izcX92Uf2CBp2rjsMlQyQ9x12hLal0QPmu
kE18Z8cmAdOJ+OkuFBhtWH4PzkBa8swwh8sVdjRhsfHCOifp6JTr07hDFYmeH3CQSDHYsdx/wCMv
fY4mgrWiHKcWKQOKTStAsTlmkCAhgKfpcVyaciKnc9wU0ocmGD2sJev8yxKNy1xZfdJTf+o7M7kt
hvFk4Nm4EWM4bhCUfhmMKbeGZc07h+uHOTUxg/vCOCG0hpuDnEgkLrQ53Vy/rsJHIbwf5WyP66Ek
AA0PnWTlxUu2Lxz7o8Rma9/6TC2kZ2HgSDRPTy/7KWakyXTRwZR2QL09ERBuuM/sxycOl20VR4RQ
K9xYabeLNTkmJHkuiI3d2rBuwtj7skgL3DCAWM520vwUme8enXn50cE53Bie4sIa4BplYxcD2rrU
exvjYTyAufhlG4sh7IvAJ9bxtOlUhpLZ7x1nTcFJT68mR87IcnLrCI86qWw45ZXVf6TuMbFAPsJc
8oac5UGldnJj2NVtm/THeCDaaeo77hEmIWBNOY1bku4RCnRefbySDX0i1lOv3tSU319vkWFifeI/
Umyvq/LfQrwu6VdLyvG3+h8Rrv8t2lFLQzL/PeN1+iw//5bic/0bf0Je/h8WbuMoPaG2OB6gjf5k
vDA490P8yH1yfEwnMqFA/rQxD/8AzdGcEk++3gR4BX8yXsEfjMZNyBHTi0AvYUv+7//5JxFM/xHJ
9FcY6kqa/HWL4WeYnhP5tmf6nh8EWo3xF8YraInkbjvGIflQUhJ5WH7culn90eQLOm49sz3OlXoc
gv4xdpli+yYWjk3pPgLi3toDXrGz5MD5ywf4TxCt/7Lx8apwkERvi0CH9+lqiukvr8rA8tOfQsIY
x2kAzjlkoB8lqIcWPcxyenSIyvX77Dvz00tUPEwdaemIqjEue9UZ6zGRrFQrJGl74tsW+acbc02l
xaHWEzWwD9K9IlUXZuJfCUd8LZz52+dpuR7knYbmbP/vzFw+88bqysl22AQQgxo2Pwo/P05FJw9l
CJnT1+OJEvorN5latyWK+MKTt1nr09+/xZ/k7ETTJaGcySU97865sQN5l/fR+2g59wzA1ySj0yEJ
znOa3wSjs7MJUqLDcO4lJlKll2ALWzmrIEvnbUmZ5Lrxa0KuC4FvZk25TLzXIp6XgOGoHHdqFHAA
UIbb0ekfoxrxGGmFXsYHZVqEkxX4B1NEPhTxKe6LiwGhTKAZQLqEIE+e7P7T5FI4p3h2+j5Wshu/
yCi9oDIqczWZP+n+bUx3IaMyFO8mFrVUaD0+d/hcMteitf2aK/doKXo3XEsIOVXiZLvBCutkptLu
2mmGtcGtnfEiOapJSCvVbmqo527eiGV+8Qp0ZH0RW7vrn3Cn4rtpXuc6JpY+Ez0+Dt2lCqvnuFPF
lhhcUoYNZip6bcPp/KByOOL5gbG2md0CKdxlgMmuTN89nM8054DG47UOmHtEC8nWMDfC7B/xOsoZ
VRxMXz5n9ipP/F/Sos+GiUOvRYqOf68wZliZC1cFtyF0tF+Y1s4EzJWB+NXZ1WfvchnN7qzWP3Qk
xiL6wSW2JYozarFXbLHICsN5XM1aJFpmMFdlu7wkJXUw8o7PLoslIXoYJ6fRm7UkZ0aUP5I8JAbD
WQPK4WGd8gYqkR7j2vohx+pzdNx5TXWmwS20HAZhdm3GKwt8k8EuSDMtm5dqioiBZNJnadcuL/gK
Inpo15/Fh50T2OGR1UwukAhGuRvN+QOGFe9Vi9PTjBARqfJ3JMY724/uA7rakovRtlLdcAmiV6fA
IzbHoYuWDlFUIv3NP0Q09X5jAcSwqOU7Ge0JainHYTjMS9609sCPrels4jvW+mRzWiHrIKzJUgjT
4rt145spEY8lAdiMy6lIBv1OmT3kMJ7b1CfnGL1TFCUAgxiFiHE+XlNBsZRkmSZYQQw1W18bT89Y
xDLciuW+KfhhfewwAhmZn2gHOPxLawR+4jHB/hMrIvJeoRZXbsEqDBdQbAq69UBU97av8NTE+ncy
3Fe3Va/SouguKAuw18UCvwWN8Rp7XUuWopzdYpNM/EdR30s81vaTQGuDctDcDQoXDadSu6GGO5jI
vlyjHPd6eaeG7lDPyyvlnsJKE1lNS6px+THWWbuLVUlrIevuSF2AdWkB5YuGq7VLMXq1vZ/89iGq
grewquL1Aq22ZNxl8PYjv9iPbnFzxvCr4q/54/w6Ovkb09HbQVL+IMRk3/8ZLHgnD0L/CSP/zJf5
tRwaKAMXeCavGEtMhX2fhOlFeRkcGjbkwcygEXONoQsurak0MKu/WueCdriHY6s+tfgpEsknf3za
8uDctFa9biuj3IaG9bqMjLHw3RrwJXvN8jsBxrGh1anWpeNfssaiN4TIZUVBor2WUFe3ubuLPeJc
De+urcpPkUS/RJKu5pJHqkl7/EVJN1ixQKZwn+XaIkQ7k2CpmQLQYQBKDHHp8WdzL4QtjfBM4gUV
oH6rPCoIdtAWJ12Sfy94cifYOCL1cnDgjeLX1CXxlDqWbCoOnDbIqCyjBg87WoAcRQHxP1VO2r2n
d1syk9gz+P4gKvyU6V5qja9JdXA6vtock0ts1PqzWfIiUCi8143NqSB4443XPQ+LdW+IoETv5f22
WvlZ4L7CEBE1YNaaF8ite+nybVr8eG3Whe8kX+CUogN2Wc18neU2tm4QtIO7GfaugfRm4sCKNib5
RV2LNck3TQ217hve7mS6h2HgN1yNUtssfc6LGUbNQaVmqzsamf5aDON21mdsRVcVpTf+ujUdz+vH
LuPiApOdIH4dH61yeHRGIumQY9TlcKpprnc8025eM/C0a1vrSy5L0dwvs3rU53w9dY82J5NtxFsx
iZ8Y+LyGhX8LF/gaOelXlbrreuR1Zhjv7AAkos5wt0Ocox5Vb4tQOGbnFTXH8nrF29zBPin6Dn3G
klXk9q4S314LBmucVOOwr/vhtv4tZHSZIj5RumjVKetuTGLFqAqWF1yKGH2UznmM3X2M6d4qaXmQ
JA9mVTRf3tLxRvNPa6JD7PXlJ3c9ta7JgLYa8ema9i5z/GNb4paZ8A22tFmKLl9Ni4kJuT0/mw5v
YUqxO8pbga882qgs52ORQjL5TTHH5pIFog3oOYQwOVTgYxCgEuWFxH4ItwKCmMFeUi3x9c89gI2g
73NdHosz1NhBVXuhLWiXKgJ/ONoVwd22x6vuaoLyyGzpqtPij3JTBbXYRwke1wHWk4XgXiFgnIrO
vFC85KugZqgTFuk3SCvDAcIZ9G6Z0vpe9fxAJVmE1wXh1Jyj0lBnlbVbE4vEFfZCik2tIWODZxpx
vdwZA5CkOZFknLleiFVu/56M/F4ddzYwP+CXHYyGr6QweUiupkyZN9ioXYzH6y82G5ZsZn9adV1e
13BQFJ9O59yWafxjVOPGbnyLtMaRZylFaNjQCLPxQSZ+hEiFkOGpUaaHxqUsdvr4TnUWDGz0HYOR
/uM7mLLmpZjnI/5l+UrlZbyuit+dlOmtiH4H/HmwVNZyEMXnUZmkq2EZ1YTlPZD43scgLk1Y5Pof
6gV0tIZKYxrmnPNKfxmKBj0+rX3PFW6waCZmsn8tSXlYXRHXzJCbpnN+lYEh1l0m/S2WJ9iXMWq+
GnC6kpmKCyLiZnNwmidxO01ZdyARZy2c9iMO/Zk8cTp4ZTXWENGdt3UERLDdH7HtRwuR4iiU2cY+
dQFjk9Eq1n2RHKYFR32rnqydpX3W7f7WsNx64wtu/y37YMblppDBuuaizDdbPIkFS/3r+5uj5SGJ
moRCdQSsSGu0t8hF3Vrkq9zxHs3B+8az+kdlKHVoh4X9xX3ErtXe4z98nrNu2NvOY5RVNINVwPQB
BoubCxykmQe0d/epVjJf13wwDtZuzAURKXyLgta9PnvsFnNZBj/M07pW7gC88RXrMNacO5jFTyYW
aC9BjvAEQ5jZZzPTU1aQU7yB3GlhhMk4vce9qtRUsTkFv9wv0M/fbBrszxOnhK2ddSkn+LZQNdcb
LrN1HmIsO2El24YMQyhAYsFTeX0Yx7n8RPt2k1fq2+kt5gR2fKzdlu2x4LSwo2NUjN9OyIxZ1wve
lH0GrnRQxoXP9BzWYT7y0LGoXcWhhSnDl6pH0pT4LpC82WuFMm8q6i0CPvbRKXyrk5ixRo3hsf84
6W0WKSIoMJvvOm8QCAzFTdUhixgHdm18fu6zYXnn0b1PRs0W6dztqgi/roFAluKVsK2umwr06HpH
Jbn4jZvryyQ7iMSFHbRaCpA7cePgeRAt4cPkMSp3ePhTmkCM/HE7BmuQTHqaH22VfRMJo9ZxiwO4
6ZfrMuVdMypDj40rZDFXxc5EhzCl8imMLNJwQoEVnJFfPAczloacAyNla5/taNpGYjABd95sfYIW
vSXhtV6nqZkJabnv0ggUpJ02RNT8w6RtETH1E0yrXVTzKpvp0WYVCzusZ7X1w34tl6LaxrQjGS7h
fgBNLxu+8Um7rgh72fpEOsQqebtavpnGOK2CIEcKxRkYZRCToZnXyJbfwtjGCoWRYtbrl9pVBdOh
4UeAf9uqlWzaMuESFRaMybw0vOlrMAu4kjfg1+tFOMzCeB0OXyNTNKIdKRYcj61XERcNupdG4ps+
LqKlSN5HOTzHOOHBQdT3cyKMZ6Z+56niMPZdBMB2xGp1DYiAkdkE4/9NMtgXUWbvQpnWLiqMR19U
m9xMP8VAReO49c7r6YjO/IvPTsGtZn4a4Om9gsKsG9NPlwMu9tSJs5CGsmT3x5Dq9+ya+V7gAWgY
mlY3yVQYYV7inIVgBFxuOmTonGnaf4ZPjotA9w7XZuDLxn2K/1kY2UP2PbsNx8j1/xl6y9oZfrBs
gukdJItjjAyw9YTAuoTkjZnLun1NZeiQ/mXPWYIRIZ40Jp41rf17wM0JWSsuKNeAmcmxVqrEa7rg
PmzShFz5kTUh9gWfq4Ocxn6/hAdaiKsSuc2dMkD88gKzDJcLY1Fz1cqRuSO92NBM3+UF43urBxiy
GU+su0n39sgFKgOzOkVFS5JHvuvTKtjMfmHtWuUSxOSH56Sgc9nn99MIMRgg+IMZWZ5FJHZdGjR7
z+VMFOXw7KUja6ZgHGt1eEczggtYkxb6EsamIZB/OgBiGyER7qGc3iOra3C0HYptZs8OJT/nSkee
L/ESN+SmjNyP7fX/3LOxtGzu750PPNLQCUau6Vmhlt39pWdTENggIzvPdiXzFNOSb3M8blp6oKco
Y+3UwnjrmA1vE6Gm3dyS/7HknyVqBABifK61mrkeWBDXl/VvtSv/ZSPyf5Ui1cNU5L/vVl4+W8bC
adP//k+qVP2X/n/D0jf/IFvcwkMRT7PIvn6R/2F3Z+OU7+Be59roTAO+4z87lu4fYUgrMQLotJnx
OyyPPzuW7h8OSXHMxsge93B8+Pc6lv/FIwXRJutMO/HZDr/wb9Y1kacKg5ZPtbEhA38EjIIIgio0
IPqjnhN2GpN1NP+LjqR++f9pdUf8VvqRgedid2f77t8Ue7nMSsswworB5ls/vwT2o0XJ6+ao+fMf
Cfdv1NmC9KzqRbLT+e26Nn5dshIUjmyxZhtzttgJWRnu7658saiy06cII/D4gH1oExzm7rkPg5XX
vPw/9s5kOW4kS9evcu3ukQZ3zIu7iQjEzCCDg0hxAxMlEfM84+n7c2antaTMKlndda+ySqIYCIf7
8TP8Qz3NK3yv3OizLeLfnFHFGv77txBC0GumI60LxUv84Yw2hj4ThXESKnCNK6qX2dP8yCWo6ucU
0nog9G3fhncumpzV6PrW8omxPahIYgl1EtOgGjOcyvvsgMG33RKqAWqksMSkCRkjP0ZpsQWcWdtv
MvliMWgx0ulQO9YpM2K/rnCQ6KJNBJbTyr7MOLlEwX36hqUC9gfPJaoHZm76Rj/6P2xwCp05LIsf
e9y/Ul4/Xp1rO6pXbli04n/+0nGbWWFegxbrqcljMBOlh1gvJLLceR/JSPPAWWuh9ScV/qdO+4+f
Kn/tBPOxrLDuKqa2TqP/lx3DZD0O4t4ogHNAUqL9YNER8/ZmUB48FDNQj91q/THPnT2Ui21Rhwev
Fr6Go1zradzeGPF438b+sejjvXl2mCjnyBrbF+mge9x+sRY1LC7+P/Y5T83pRjeV0YP1yzygGYd5
4XsV6MxvwzYE0V1uguwwubR27PeW66ZrkbqLru3EfDZf2YEJQe3ZKF+YnaGM9WVAckzYqLzcxYgk
9DOl+FMXImntg0pRGr/rUlFXNGoGO9+0zaNjPMbEfq1qTkYT/GbHi394+UKXqNU6jpKs/VXHbeii
aXKAh26iWKI9zSy87tB8Nzcj1phFaa28SO7cNGXcbh/iZDj3JtIe36biWVBdd5S0Fsi5alqX0/ib
YYH4h0j207P9sjHH0h57vV3YmPJxiYatB31vIQkDb4lOPMlDc9Ol7kYfot+8ZfE3yVC1N/9nVRz1
ZD/EgZa/jGBAF9Dj8o0Ab9IsMT1cMKIrk9KlYW2MfKS/aKwDx/7tXPvvUeinT/9VVyAZmqxr+fS0
in2vRRkqv5PFg94YjJy/APHBexqWVxz4dE19oCa/e4B/OpoILpjChWDvOe4vX9/wgKeFc8ED8LaD
1N4N5biJg+YSDdGhWs4oY99R2D54VnlTBPlZi45LowGrwqE1iHbITG0rN/r678OUUEfrxwRKBQxm
LZLg7CKl+rGVf3gptVakUNLAIOQW2prReGi66CAr+AKOdWM39bYS5UmCvg94WWNRX83E/o0C2T9u
jB+eQf6yMrTw2sYZWBlA5cfKjFaSVcFU9LkNi/0w97eGDRgF/7M+fQQ+9psTIVVM/HUJdAPBXE/J
V7jeL/cTw4Uo1ytOBBjo1QjdGuwh8uRKXAZei+ebZb5JG4Z3uPVVQb4xNLQoae12zitOaxi/4K9x
Kwhbqt3uoNZjxC9UPjBWIBh1gINwIQas+psX9w+5gVB+1C6TXAcAyC+LNvQ4emqYEyIKwQQr8bbI
vO5uNMCBRTtsk27Z5zkoZwfMiAtto311UmdFdnzUCPS/eRa1Qr+uoIEBlQUEE6vAD+XDHzZRP3j0
yueu2MS1sUUsfNOPT7gGOo2+YjC0nuATJC8ayoqV8q65DabodxH3T8HhX56BDAnbbu4R6ZIM8ow/
PEOAkmLoDVSR1eRtCmSXGiy5coZvYGm1yTjZkUBRI1+XZgccldQ/zTfxEm7DyTjXc7frmQ54TvY5
HsU2aB7iyTwAJN7wYWsJFLa80oDc9CGuWyRPtvcdGW/fRrAAve2tAQte/ZWVNDs7Bj0L2T1dxLlI
sDyF8+jO5sYj7AtDgwR1PwHzttLwUAmNvmK+70M8y0jzaIXnGx211H5I98LN9oMTI9BjkaG5hwJN
rsY1juYS3SFzfygdk/GQ3KrPUhDYBsBRHeLwVAbnqc/3IDn3uLVtmXluDDPwGxn4OkOustW3Snir
0/N9m0M6cR8gP/szQmhOgDqWmsRR8eVZDkndRAmu2w0tfFFyLpNS3avvY5vycdD8zpEngLM0LVKQ
e98HWOP8i6MQ+T6hH2CKg3DDLW0NZO+MjVqrKDqL7llPv1V2ts/H5ApvZG3y67XFPoSMoHTaFSmc
EYlzXjCSG8rXqTNA4scrsfBe5CuKWH4KRSrXzna4EmOyliw+7mM+c6l1Gz7P000TvarmYZ6CqZvz
vSOf+rBZ6yBdg+S1Fgj0mhBndM0HRkgjHqNVhJ/GDtfTWa6x3WP6y7Wdgq6eMNTU81O4hBs3GnFW
GA62lWD1Z27ysgdVm38OxhtPJ5HINxMGi17yPI8H8EiXtDQ33VisPUJBQDvLrmq6iXJrs2KS0cwY
5OtGPQshpLeRp2JV6asj1hmvcto4E5I1lN/xkK8HjHdRYloV+bc0qfYoM3xSFP5Ilje0M5nCtY9C
OlS0AEQBAN5UpXUOdCbAosWeCG1nHYc4MpElo36fWTv7ZdLDVb/YEEGbtfHVuu8zx4+iF9HHfOn7
AJydSachMNBD1YFGo8GWAdeyRIjX9XDMewGTIAbXSmMWMKDrXkRTANZke4uTMzj7MqErhQdsjm6f
YGNr07Yu6RPd2fajK2s/rBDDwNCkpfdWEHFjPKpTDECUUFwH3P4EWwFntAN964+Y6wCkLee7Yllg
v7Ys3GONR/PEVmnIsVUjSzj5wZXRHgR7BdFD6xfo2Mjo2/fN+GI5cl17yoMBMTmmZWlDzYB2ITRQ
3Pgw0fNoTsrR74rKN8gSuyjxLVQtuhDwALytGs2QwVhWTvFSzxgDwnjvV9GMxWbrrRtL+lr0haYL
XSFwElDJHfepdfG0BTycge1eSsyQhy+NgdQyTpCMYqVvNi7izmQc8IoKCGlNRsuVsXg8rkuHNLyG
6TXfWZmv3mTIZgmyY8UpVN7TBjzMmvcj24Ix4sjkqlg7S+nrQDF175xXEyvvbLze9NPI2AZjuBWL
QcFkAg0IV7V2aNNvDVOIhX+QSaw53W8VTU1j+Ua6PLOqgYsfh/HKfsCa7qmDqkdnHfgzzoEyXBnw
+ybA1n2EmHJ4q3d0vljrYNcNqS8TTCk7rpyq3PTBVzj4KBoycxLGDqHxvQeVeeDBQMcdc4ZFIWiN
IS13EyA2qy23NUZ43pD4iYvJ2OBsYpv1m44jAI1g5KvC7bF6sdGhghrzu55C4EWFIpCgjIloWqcU
n9K9hauH3h7xzt2Fi0T100QQr9ygj8MG06HwIC5L/GhhnXUM07OmxbNtoBPN0IMpe1QNJxfDKbqw
awvxjKYd/BQvdMZDdMhvohLdGCSawZLQCL4MvY7uw2Mb4pTZ3MfmJyt4cGSD82gJiByMtwuLfNI3
QL13Quv9DN9WTJKeFvjWo/HmWUjveltUMZgRO+cy2TWMkZv4blq0rTVZu3TCR3TM1YBwNUblrufU
uE15g5ObX0wjv6s6VOCOQsCls2ByIrfQ1A8mrTqEJ2oX7GGLgQoLakOeMkfa7nN/kqa+t9C1MJcY
a9Acpx2CVZ3tOpi2SabvM6iZlY5vGro/Ot8kQkInYI/0Lu6VT2HwjFoR6nN8e7/GTbmFi2kvT3MI
idvIoYPS/Ae50yfMRRH/qOUj85UhVhaoaPKZqV/Eld9iuVYjpddn1rZsgVz3SP2lV6MKuZBgUoU7
dCY2hSae8xaZ8LTfBVqwh4K/l2W2WYAAxaGLQaI8yiDYg5pWs+RkkNtKnmtCES15UJIdmuf6Q4W9
TssmhnD8oEU24jh31WBvjCyA5sYdnYlTpAeH2DhZjYODFCDpVOEuA5hFxrFpzBt0rNAazXYqci01
sj+zvlXXMM2nYzYYEOKe2wxXTC40dSszDT6JAn1OFj0FGu3ieFiU4jTQZikCa9M35qER6R49guPo
NDtN8FA5vR3dOOZLszPibleFtc+p2+SSByezEGQE6s/CWikPcT3z5CpGlq6xwQVwbyo/M9izpKkt
teXHP+/Dg64b55aPSqTYqouogNlg9/oWhzIwrIzMHXHSiRIZSpAI7VB9I9GjsiWSKHxXN0gcQgKs
6+ccWYVR3VLV8jC42t60uJ6ktlfZzTiE21o7d65xU2TiXL92Ffz9XMBoJsIbzW7qGr+r8ZQ1kDzo
9K0L7aEa5cYeuAJdzXe9Gxo027KyDgAHtonl3Wadd9sPzm3faQCXmMPHrzqkIJVohaClx02k2wcp
xTlHH67s4ZhXLLqZXueE6nrEFCWNrvZonNT/j4XBQAV2ouk9AguA8XWw6myfzNYxgv/fS/0URhqJ
o3HjNNzMTXUEHJL0mm/NAU4p02uKdaLQzEseRgd4cbfT9C2szGtdOD4+zW7LPomMk5EgnDR0u4+2
D8+kkiThQqRkpBFk83M3OAc5aZzKB42BzkLikZafTLrytmZh45JflcyrbeG9LdqdK7qdzb6NFnmC
ruqXo3UZ4LyVbvkYWtl57oC1BO4jVO09WeVW1uZRbQkUwFDwR8h0DvYTNj8Jx3U2wfpYDhJjvBEP
sVdzeAgb8UwTI1oJRpcrePSkhXiu0Z2oyU/1IHisyxTCYX1PxwLPud64YePFCddwGQBN4gK26XCF
aMp0LWteP8uEWAAzEMrrd4wLPZH0UOWXHdZ+0cGALwlsDSQD3JQd/bObbkw0WP8jIncW7sbhS2DD
YKfHdUIX894exE0R8uFbcymPsR68GxU5qKY/U3QcYsbRYMfh8Qa3WIN+p8w7IaP/tRPeWYbTNqGN
mDbTpY2nV2G39206PWRkZngUlQx7zBetTEEz3iaL7sez/rXQltcxau5NU3vxHPY04UCqTlk+nstq
fugKxPYM8nKuDOUgq0hukAna2TzTCfxqBAUq5bb7qcPPmNvuXDnGWpfT68yHQycbXmtdPASsJepo
m7l/R7jjDqjfxUSIyV1eZaI/Z8K+DHF1r9f1U5hx8CoDmos8OslbAp4OjtKDoVO7OPJIdYdtJeOX
FrUWk6G+kafXKCg+6bASGqd/MZrlwW6AFo1F+nnWP5vVCKkrNlv8oQlQmXlTooyqzifSwHsxPHQc
Q9YVcjpxqKH6aPStbaXXJWW7Co3LnUqKDdVJmGC5c9RDsa2b+DUj4fIeE94OuOSzVcaHim3qBTN2
cQ2Xf7g8g+Y5zS49X5t9bBinXNNv3Jg5kQ4FHA1w+L/k8t1KfbkSzH1uBbce9i3wtA4DJ7ZXuZ9I
tyaVtsVmQdMGLj1qz/B+sNcaGXxP+cSoC1PGV1kfWzdeOxhje9qzHShXmK2oX81pYn4WbiKjOQVJ
ttv3WX6FDPV5QtsXBWBYiXsB2LAIyMzmtYnedRu9xWHkm907ELT1OGE53sSo20CJWLNEXDVMRiMA
qVZ8Hat0r0JIMMfZqi1armyOP8NBBK/gQdIMZmnz12WyIbzrW61E5pVPsmNyXmpDFaSi5WuJmngK
Gkrom7EKt91L73DZGcYR4JRvQMRToTvPh3XEkYngHuYWoz5qhMQ6DCl9NcoKVUGpS0g1LMBSU+ZR
pPFfSWRJKxK8BKqxJ7bqHm00ebPk/a5PNF9dh0m9rMu+3TFG23h1s5OLeZOK4LHTSArHwB8EpJi0
2VlI18ih8umkbi3Njw3kAnTvdiq9g0OO32pUWVzPnnE1dOdSSkSmUQGxSVpdM9nXXbtL7QLeBXLV
LfGqyveuo28LR9ujfHMxWrk5oohwHHtG6gupsQXBl56/azCo5FFEne615TKW76pwVTdo2FEj590O
353zQE3lNrxoyx8d/i//uKE6xVLirEr8paTqpMzDXw7JKX1bVdqjjJv7ZsJAt8SePXj0FthgM1Od
Es1nzb23a+u44BVrlt1O2Q+tMHQ/SGdAXD5gVB9WMZssONvF3mUmHVVP6pEsNpTTcDFzg5gi/QzN
G3Equr5kW5MU68Xgv5TxPcrUlMiQMnnVJUZnKOqWVMmLwyqZ27COtzV8UV4D6jcAtni1qiGhc/gr
B6f1hgoy+7PCtNhNqqQv4QomKtY1wR7k+MfPhHh0eii7SbfZjdI52I5xo8E/1kdvXZiNr3KPsKNR
TYdADWdCLhLAOQxS251aZZGK0wwuhoO6m3Ngy0y/Z3lEpeUWKY9zJbm6Eevsmb12xRP9lYOojFNT
o0cWkOVYxk1t0TJzOLqexBjUPoxv7DBSJD+U+JvZxk1ekco0ZAqcFUMaJydFzxGJokz1dPhFNghC
rsMeg2GOu5Nod3OaXRNrflW7SAw5L886oEK6UU/kAN5D+WMX1xuJfGD3XiltOCiSo3lAnmETtbGq
JoPF2Hj41qXpbVctK7WEMeWdOk3Ixq57MvBSA1kDUyyicaQp3GJO84Cmj7pO4CKu1QnMLU5DrW9V
1uowT1cHWx1wYRNOAppCnLwwMo5zl9MBkh+/4yOTpe+BGuA6Cy7Vkp/NSEeRh55NGe0KiVfsYB1m
Mb+qP+N4+Bo8NQclL8O5S/C2bSOLKs7yvbynLOPJ+CT1hGodWkjiegDbVXVcaCEtged3fBvTrj4V
FntLtVU1jBtU1yrcfTQG/3cOXvZF18z338O4LH4eadN2/Ddz8BLg+fem+dL97R/9NQeXf9CIFrqO
6bD8bw7OX3Nw+Yc0BaBNvKZNxB4s+th/zcHtP1xpOA6TMyKpkC5DnZZbIkL62f7DdujJehZOOQzI
4eL8R8ydX1u9rofxnCGBrXh4GqML+HObtUUnhVZ5Om2GoLlluLypJwit4Ny1CGMZQjkCPyi0eWQQ
OmannzqBWogLfTqCb4rbU3Wr3IFAo8h53jtD5FfzM6aK+2Zsb/MS5wVU9tqsOo11iyAjNys8Dku+
Ldm8Hpz2UCblzVAYWJXUl4GZrpa5B4e4BcHAj11gYMh0JXQA5m8YN+xa1AVFOz3PrXWEEbtduhy5
8s8dWjuN2x5iiWgIMiFB0J+QnD62iwaxQ0T7PkZJ0Nyn2O7ok3Uj8/EuCqUP2mTlkry44X2RhA+V
E75Xzk2kIeMr5/AFMFxCYybhpzTtJK3hNIf2Whs6zCrhkISnmZZAifXIYh7tarnUUNKN5HYGJji1
1BdyObZ1eVjkXh8b1O1v7KLdgChSoCfkA6KDgHmTIT+bYMkugciL0jfw4x2G8pQu31QFVNkD2K6e
W2XAlZt+l56fo3a8TK3zlObac0z1U5BjTQUSSZ794E3a4yi9J0guIGMWkALObcxyIrW411LjJh3G
r03SXTvVCacX5oze2XSAaI++HfIt6uQaZ+mrBZ4mkDZCWPLFoMToRQaSWG6ctLvVJu++0ZJr3Wlb
7B2+yCK/zuV0Kdz4aLdAcQm3THh39hDfT7iqrqo8/qwhBCTq9pMTaUCxanRx5zONxof/DU/V9//3
f0kQ/zk8SZ3j+q/D013/venK/3Mffy1/jE8f/+qv+GT9QTWtwoj8iCYqCP0Vn5w/cCQkLDEIgiv4
ISz/V3yCWYjikEn6ZkOssxVM66/45ADhQTjUY1iuE1bgtv0n8UmYv4yi4IbD/7EpbmEFgxj6Zcxb
xEM4ZEkLjaN2QFeycxglz6V2LFx729T1QZBOQMpGUhO1qgYZzmi+FTjZabPpt22IzU2NfHS1Byd+
aOMEgo6ZfLf74Fz39/k8n2RA7sB1Ts9oJav2ELjOdhj641zaG6FPPr1Y5kLDOjTx1EOVymx0vBq3
fVudI504GDKmcXywdHcmdHXoQLtypLOKOOCC5GNmFejrglOsmyP5Jx527TbElklCfnbs8s6W6dke
KTAEhhPzgCJfsRoReJw7HD0i9+L0cOyKEtKed2eOwV0aj7fdcmN3rhoKnccoedTC7G5w7UORkkyA
i6Rq34rRz02LVmGCpXV2TiI8XwjafT/tvKvd47UHW0tiPNGl65SInBZ3DcpuqQZrIXuHp7Yfh/Jh
mtEZk87WwBQEDvAZpSoI1YgReta5yHsS93HraeOteT9G06VHvqgYjX0RDijXIO8UV3+mH/8SDWOo
GeiPM0Fmo65UGCouU1MwLP35shorE2V1Eef+HB/wCqBJna0Wi/Z/jwyiYftBFW4svVu1/IiHElsE
m7Gt7qXeor6XbjIj3eoCqhI/jrrqHp1J5nXfpHsNkKGf5nYdY5nWuoR/c4Fl4GyKekZMtf3NfFU9
5s9fwzV4flswYJWmzRX+02hzGeEPQrAM/QHFB2pJi8s3A5JTvE6hfR5Baiw4df9mwPzrVNwFdf3j
hyo4ww/z1N6bFsTbsxDxguq+N18mEEC1auy4OG79EGXu/vwmP6KW/oZJUZ/FhwEpULHgb+5rHcoZ
RdTFIX1J5J1B0m+C8QCsc9MDsautSV9lWoL04Ysttbd//9nybwmNpRjSitlM+FHwwp+/px1Verkg
U4r9g3Yk944y/Zgiwagj66HGw1l2WiqQaSG9u5hePOW3VXtrIPxPTSv83ktuG6gcpVY/5vKtrPtz
FF9jrTnn7nT375/1b2hX1kn5SJjAyoTKvn6Z+dvlIDxsLJBXShEUZKoAm3uXJPK6WO5jNEEAypoH
glLCyOHktN6LmN2vdXfqkPXTp/Q3S/fPj+NyGXg2KEv0OH5euhipfoBEWEvUGvWK6bSrso7fIoQI
y7l5YVjVI0mzDTLnNgiBLWf5e1tR+IX52YJeRYH+533+L8+7Ymvzkb8cFQ+NN1dwAfDXKhH+cdca
BSTIxQyQiO14d/WnyqovWU7vDcrJcyeV/vE7k9vH0gJTjerVgrjlOrWtK1VZC0kBpgGqNS+lkVAg
Pi/VTZmkn0wjeTfijOqWajvMoXGih/DYuuYV4AhF2rC2Wo84bGbfR2T6VaXbiewtSqxHETpXF7MI
t7LeSgNzrPxcx9bVE97WC99czb408FAGdFFbOh5Fte6G5ToxB+URZ6gZiCS9WYiEARy/kQwkrai4
9LZ9bpzsrdCi9zypDp6oP2dVNOOH5k2rqoHTY6BAJb5Z6naQGmrRbfNiLeV5DozrYqQGbAmQoHzX
NLYvaWB/fJeysa59CdWmH82r6YRPvX2dpuwcJpAk2jnY9H17agrrEsGBQ9RilfbZpTfTd/XoYxcU
NBatayvC0wRLwCP8M0m3ezpdufzWjh7ADHFVPuWi4J6LeD1l/bZMuBiUzsVprV02529DWRrAHWAi
WVnweVzkDUQ0uQYRT7crsBgrmVe3Tne1sOFmzzQuB9c5uE397LrTetZ75PyyYr2k1qOdeNcuit60
uXsJ8J70WYlVkgAcNZUkYNyyK9CmPM+QEQ0DXZyWAzWjage5xrwRafitFNyYIn2PawoX6ezMmgEQ
4oSP4+IcptS89rl1klV9m87QPFSVk3YM1+Sy74butfJSkBXh2emqtQ51yu3RIKSvivjI2Hf+rIWM
Mui0xWjr+SWA13FIYTHSmkMvHmGwL1rZSR9s86U2yBAWy/6sB3Tw8Mc79BOqPR/P6srJHxBk7zp4
DHPHOBo3unPufA5N66jlEdVDOhiQu2gj1GN9C13ejMInCfVsVdT5m505l2lwL+Wcn1EnvW2z97xi
G80S1geAbega5VVzogO2Nbd5wt+gKgCitenWdC8PDjtYcjRSg4EUyBuMFGAorsLaU7r7yZoZORLA
toT9YdM9hmQf0yEnf8Q+l5c85tPZc0YkfpxptTio6qb5x6kYx68UA9/4jfhocF6c9qXywnlVGR6m
AD3ZyXxP7583iH/0ekKsBTUe9FEAIPBEgYN8becw/TdTFl/yywMtfu+9wM8SumVdNistpAkxc5T6
pnt8dF6GytT+9Asw24VfqTaiDg6j0qipJpOY6joA9gzvaA/pl86oP5dxmCGcrX1noBhqIvWdlhCo
Yu1MJjeGyAeZ4XvuWYyW3P5eONqdOmN1kb27sXMhlz4gA/02wrfge0Vr2qtsAucb1gogDmYbfewh
Q32IYXBQnNUzQnTlbA/WOhTFqwlJqRHzdysxrlwXj0PkXVoXpIxLLkfoQL6HNj8rgZXhrtCCAwmb
0SR3XtS9kPexkzN0rLzpc+k27ebjpwFbPyFhR9cv4bEIcVH2LiE8a457bxW4uMydHf35aE2QvRmD
cQu29hRA88TABSkft3fOS9a/qJgS5PzpjJ+h0wE9b7PLYhrXus7e9SY7q5xXIiX8IfYxZOj0a814
cPLyqBMdNOA6BaI8MHCu5bR8wSqOa6NgbK3EwLRHq7cwEHQOuu1cXK140zya3AgS6wubVqXUQWUj
P8Y7M3LnDmH4NMiPaTjS0yTU60n67tnTTd/YGqspOr+DfAUW4h5qM31FVsNN5nrvcMhFfZfI8avu
9TCMO0NybJHKGkmlq3AZ1jM9S/ViSsM5T8klVTdNJT1OrMuKOPG1KpvjtOTkwQ2dCKVmzAbWrZjm
vuAyKUGQzMwpSsEL6+36BXdGeFmgTeBkISfdPnhNd8PEbx3p0O+5VQ1umyQrLsiJX9WkfnJtbh4t
q7De4w6KPeyfEm/vIqnXenGFGKm41nG8aRNxOwTmJR5YBS0BMFNX+bno8rfYDJDmCN8X7jTE+won
Oel9/RIgp7VSy5XomW8ICI4An+bBQNpY1uu+eWRM9EjL+CVL+NIhZEZiLHC7PH236NTAb+RXN/YF
QueN/kX9r1r3Hqt++FoVN4m4eLhBkIwTm4Yo/1rXl74zr2rtJgKs+qbuoD3mvXVVLzoOJJuh71Bz
PLnRS9Vjh2fpJ4GXnBjUqqqw4doXQyKQHnCwjTQENF54FzEb148nlHb45oUs0ezwD/Q4fwsW3EsC
bkb89kytetE0FIvlwGmSZxf+4pAYKJKMNfJmnfGtzudjYKseSMEtMHsmVsDWw9D2n/DV6Cj7OJoz
kui97d3ikXfK6IFEWgz1lfsY9vGLHkZvhSGuYb6AJRI26CX3sYlr5TOOtneuPfbJJoeAtlJ/YYTl
+5QYr/pTUmGf4IoHx3Qe87F8WfovzhSf1NWt0q1whGzN7IHumntQF32S4/LD8E39fI1NOp4X1woz
gGKs7idbnKjMyCvsB650OPxMe9DeHwvzml7rJuWG5J/XJc9cW2zQzJvu6gQes4MBBhu1gkO9XtqL
qlVntfVSMyTKK2mLshaoZoWr3NYI7LUSLiYRxN0RODTeglsEMHGlNNHWj1uwdfZoFowvwp0Dls0f
kP3RwFZW8tUMeT+U+Btz1B4+RHWHUNmXxsfWjN4sDfmOkasDCIcPuf9lxN9sNVTZm8rOk0T7ni7O
SaJq2vPTH6HfAz+Y67wc+7MouN5VWp8PbChLF3jRRCmMPfAo2nimZwiEZokOSAJfp8i8ehXXpOus
TRwJVEOgcaK3wehfylG7JuE1KwG+pCZZiGOzApFKH92IhzNy87LAJi1Qc6YPIcg6P+4jrSJOa+7j
FHuPsa6/e1jUZ+jPzjG3TQ2mUpvkNai2JVNw0tREdSPfCnXrRhWvReONBDkzkyR8rXdaO63UIYGK
+A4+7tKFKNA0yAqMDbNQa2Cvp7P6mk36dSmc7y28SbxIyHNLZiwrDEv2TpShTiGUMHJDf1YHhxYo
Dmljd9dBNu/6GADoMhkvVuYBhNm67mcYibiX5HH8nnnB9wmCdjG6n0KSMyBkOzdL3quGZMAoiEmz
B9rDQQvYYh+1iLgGurxmKRlCg9W9L+la1Ex+GwPqax++ZSOW7Zm5m5Bx5Mx9CTxSMl1ylAMMbf22
ui4h+Cdm8BlpiAfoIpgtII4SbKp1K2JxFztcbFWIjlyACNnHlhUdD5IxLzQytG7sKMcTIbmiRZnP
CdIf1djCRoVDOpg0sGt+1oys+9B1b8YGcRUU/b45DYp9jjJGsCCrA+tAraiCkdLMY0N+EO6yRvuS
twF7PD6bKRWF4eYgbAvrRaLFEjpksFkAzSKPWYho3+TNSxQnb53+ZLfNRU4GDR2d6VDGtA1JOMDJ
JbChnG60GcDFNALrasFe8C287VZxDWC1XMBGmirB8ZptnLDdvbl0qFI7ltYLUacTdFc9d2uHwUlO
0lglMX4JGic2Fvj82BrjxnIxd0ulg/ygPdIR1YqBI4751l2aNEfESiuGXmw5MKhI+aMHUaPwYMAB
2gjbaXD0VF4jxrWccVGo1XWIBBa6DzYp1xSUa80K/W5I2CsMkDdCth+2EwZDPGwxslzfoLp8ryGy
cASqtICtsx+sxvoCTRDGtsjbjQgy3EoYirZD5SGPGRwzG4lfV8eNtMzwEGinGuGNGiMy2Znpuqkj
eBJoBe+Qnwx15nEJlD7oudZnfRLzAZoR7nDoNZ1pbN1ko/c2tx4mTGPwxWu57TBBYNLZ5ncDEkm4
91ykgcy/+puFlEEo+YAyNf2s5at+/DH90GgtUbEHxVPU3W3CsJONyZmLh+yJTPMxtcXVAJi3ygor
XhP0YzVjHsyrjev6uumJXagLHZ0SkFXv9C3AavPLZFmk0DadPMaEWOihMBmqO3YIrnNh45dNwSCR
FNnghDC6iF53L9J2v1sl+IQ86lfBYE9A3rI3Vb7VJI8ru+JGxitcB2JMVmhQ0HZMjKUT3FZD8/JR
vdEOurKRL/zB5kNGIJiCzxQoN61OcMry4X20EEMilH1YAaEOlqbFWX1E7gL16JI3hT9IGzKRLjyb
S/fSkvcPg3sMRPvSWjyGug3UjqmN+LnT946VvKnUVpNyl2Xl0VWFZjvequJCtSvmPGQuRDRf2JuL
CgN9Eb1Pbfo+aHwLdQOOoVZigYOC0xgGSIHCNtCK5M2Z0k8MIvxsAuEX7atrXkabtq6/2ZG7M6Jr
XOZfY03DagcwfFLhE1DtOjq0A+4aLnCiaEbnaJAMsIOveuc+AnoF+VEcQ28xVy1NuEInJI6vfSXv
hB35CdxFJ0j2ZVfv9RjgamMcClj52DnSnFu4dNoJrWn21m5BKtxqB2+NRy6BNuamZZAceh7ZNToR
qz6mzAHecO00h/sc4LgGkLwenwHLAuPQsQzokbvVsyd6wgTHWWlGbD7c1OZJzYZ500H+kKPC2xfD
l17Ye0ts2zB/5mI9YDv2AI4ffYb6cYqCo4GaDOF3nactj4gMCirM36KBjltTW2s5kqiaM/cz4vh9
VX0tKrY+Ux1caLRHd+AqkTRLVwFHE9TEXRNEb//F3nmsx41sW/pV6gWgDwj4SQ/SZzIz6SmKE3yi
KMF7BNzT3z9YV31Fqorq09PuwTFVEok0QMSOvdf6V9bzDKQh7JHGPYRkKBkDxy/JhgezDyUN+2Ta
xAqiB4E6GHduLW8rqe9e70E94FqF0TxOTvoMxBw1MJkfWUuNIargGiLlvvG/x1P48IfO2vuxAX01
vMWm6egYyS2k6e/6RjmTiWLE/lbBG9WlDjPU1e5UA6CO+n3QdRTk1jYsl27c7IYYlsUcIwJLRs44
GrSOj1/Obw1fRxeGELie8Q/+zkcsIZE6bexpK2B/2rrPQPgykdm70ZfQTj4nFbuiego+vigDmffN
My6LW5EBsjD4FMx3/TyBbxSGXIbhU63oZTCZCwYp8VlEFMKv/b1sYnu1JTQ0KC0TL6EbGUDSIaGG
xEq8V62gqVb2VnbxHqojgJfdFCgLDY+wPXSP6vwjk/5zzW8xVPPt9UQ4cG5Tx0MVPWc4z5OZPqcI
mFRDqRn9u9xtHvvC209xv0qj9pEB9XWqIOC5m6N29/d1xcnIJ+QnilkJzPoRHPS1OhiPnlo1OPeH
FaW7Og2bqnhUJb9Ua0gZ9I89Bw+n4UCOAy6d/UvVQcCQclYFtXqPGkOPmRpG9cUkYC2reGlpRnCk
5UnNEcC2ff9YUA+5wcg6hrp8rB8n9MFuaW+LMLgri/KRbufjzGmR3EWy7Nd1Gj+LuH7s4M33/E5E
JFtcPXcDsxBrPjiiemxpteEbI36Ug5n68XZmL0boA/uJUtlVc4sRfCxi6R+vJxwWPWj2wNJTtQ29
5gcQV4g5bN0k7OthQBmC8ADBXRdiWrCup5CFRNPRdbkMPDL/0jdEvq1MfR/q7JRaR8XgEwmzjFM2
FEIwEuyzgB+d7tj74XVQlAfR8RXGSfOAReci7UkZpL/43DA4mXp2ylD7rg6gJDk/qk5RWFaPGP0W
NZmpQ0kLq8hwLhAiRXeLN+p7PdCT58RvP0es/394qNBR/H5/MxvUbV334AKgsHj7kI9T0Ur6k9Ry
bn+ZlMYKiVwXHeIeiEVkr3dJqF+SWXDpe/UBo82hxL0i6ebl7GMGzTtQ6c5zE6MKRUEosKsUHkVD
abC91muNTofF+Tmxoq3d6jdDq21fv7G8dT+Dz7lR97eQ4dEDUtflIODxdUz1sZD1Bg+sA5jRgduF
9XZukb1nCY5sDyH3jDmGPezJ47mk4DMoM9RRU4kAUHqCCde/afF0rqfmVveTvSRPpkvSJbCmPRvH
4GNLaCgZgmVT6hdyClfS5vmsRzTPGn1ABEmFkEs2tk0iMqqekg6Lc9TTYCNEv5SpJNBhgK/N60EP
ZmbxswxrahVMBAPpyA6HbzuC66xdRC1HFNWOKz06rRg2LpL8MVUYIepTqsgSXevYHtzRu1JPQmrY
ezDUe7OgocqAzkhJsYjpP5txgCqEIUFiER5I/yqKn3vDvq2ziTCYAohiIlkugmGjWGltl1427Huk
zRADY2Eb6oDCs6HOh9C0b0Mbtx8J37bFZkUeHk+Z9d3XK2hbmCaa6dRrizCpz+aYLQ1yLGgMQUfI
KJlG60i05jFNNPy35klq4u9Y7P+vjvp3+QE7yr/LD267vy7irmv/+lq8/HVWuXVvVQj88E8VgvgE
PtgSnmvwIP9CN3bEJ+ynjKKEbymKiPqjnxoE95NlAHRVk2CyxUz7F42U+0n3LYaPPxEj3n+iQQBb
8Ns6g+TKoJ5gqshh6v06M/VhLUac7oxpxVUo8LEMuJTyJ+YclUazRnJ8AbNBhNDSqe8RnzbJvcs/
+NYNQE2AaEjLqTF1UPa6v3HtgaobqF238twvqlJFVoRzjdhF71gF2jLUFH9921sOazSQD8GPYdYh
wGTdxT1C+jtrOKNVX+nxXZgbBJr8KL8Gbbb0qogWNzbG1F5X7hdDfx5SbQnOHfd/vg4DLBi6vZpQ
rAqJ6r028E99ts+DuE0rh14y/V4PAUUIupQ5LbpVg3bb5x7lbHOj588NFPi+hVWL1Jytnn7oHSOx
VRiFtBTqPeG6WyRsawEOClkJB1T4DwitpzpcOamDL4UWUouycUT6wAMoatTMfGy5tA7C5d0bHHNR
cSWUvyRALEr0jjEQwufGfgqmnF3p2HD18GTQfhL9uqseJUJ1CFuye+qjy86pb9I53FohCWn4SAsZ
EuYL6C1Lj5Bit4IYHMP+Gg3nFmdMZ3VLDte7rHWWuYeml7odKth2AO0UmaBD++bS0GdOEVAsB0BV
7UAmTLOPW1SnPe36wp85HJvhTTC2NAnAl5YUzDYEl/aihrFK6tjN3DWXiWIwF1FBYHB4oyRu6jMo
e7mvRXZsguDk5vTam8uWkIMQA41SmLscWYS0l27f4kvzb9VHOrGjTe4xqazjjXqxc94tp1ESDzFs
2Dp3oePftG76pF5G1c9b9dEXkdhOw5dksLZOpG07c2IQzyfi843V/rEys12dPBVDcyln82Bo3Fzm
MtHRtfOup4T4TBPYNOJU3OnH1EfgRbI4kHLyH8CrIYCezUsXF5Mlk6fElmsle0uhelkBu7DfXaQ0
QSJaFKM3bd0o4JArNw2GOXrt7DTZSknaOlJiUPFv3Zrh3DwS4ZwAUkHKUiD01X7E/UjmmNi6ibfi
V+w89NUJXZrTgAV/6DgfNS9x1y91oo+HYMWXsi8JqChmfZfP+V1aw/wGXOuxF07JFy29GKhOhPfU
1fYmz6K1Od5D8iIO4gkRY4cighsvtE4Je5Ps7VtH9Hu7xxQc7L3Wv+hm/0YLOPXrnCvFzpnbPXX3
aYxdbqLAWTDtfZTteMyJjkpKk1ft83Kg3vA8BZxPyclRyF0dG0hpO19t67M5GuRAQdErwwunwOVV
zLwuY9WmcNeQNUaPUv9udCUzASKPbRKPun47sotb8vss0n1tC6qOCH6kXLr2tIigijUh0aIeJSUD
yMb8TNDuYiLXaNSjZRJBc/W+J8N1l2BI+9HPuCtor8ffbLxxI1hYWNgJUUshG3fMuYRxdqB/LqoT
uZInD7SwNO/K6DRHq3xSrOBym3uC/JJ7c7iJxCXCj61vfa+LtU8lYibpqWuiFcHi24HKsC2NZcL3
0G91HB5plu57OJK9VlP2FAdb+d1YqOoGBN4MqSa7xidCiuKTjFiWBIm907PeNotWTab0Zwecg0jS
fdLIhd/jjeTQ3jfzYzjOF+44sViSLiK9bTRtK2Nai3FcD8QxV3234Qy81iO5ow+wbliwRyoFokSZ
as4LI8u3rtbvyp6rVPmpN80dzQqGnP6mVRN9TPmNxfjHS3fg4tZ5360HkLjkSulyoNXKcte0G/Vj
EBmPoT5f9HEMwe8ZLcgflESGpc5wbwQSSuNioZtns0MU/B69L0L0EWY88jwl+c4e7B3ziXsrp2+W
F1cxXVJtiNajwBbIl1ugzzWgRnsFdtgyXHu4B2KL2dWEprWxdw7/niy4FUC8o7CKRQAi0yV6aHSs
U6xLKHxPlYC77d1MUfhAQtAqDudt1rOZzQ4QPo7bsAodyeZlRDiJqUPp5Wka6lEjQUTv4EO2l7PO
q0hYnVhBBivcCozaEXr1epaXJNVC0A1vOMpsTJ1X4TmnZJabXoPIEJGoRypLGd6mhrxQ+0Y1aOj4
AFyi23p9gWqM7eI0NLYeC91EKLbeQ89gLZQM3ToWvlIk/NVwi/jr0OePtROePGYCOVlwnXfjkW40
ZtpRz7RrYIWcSkHR+Sf24aNabAP0IW1vAETOSAuUCAxZsFoWbZfFro2Jg0wYA03brpTEwaQPAoio
wDTsOgdH167B/t0k+nA2Zvc+TsdtO6CWkAxco3zXy/SaXfWoGJ/9yHo+bsoOG3iV7XTB+kAHCzLI
IcSY2eKqMPryinRwoFfRVnlRhh6SLa/Vmpe1kkJ70SE3d6YWbCfTYpxBT4vMQjcrr7qqvGpZ+QyA
CdjoziHr+WuZ9x8Vwv9vpXsIFT7x75UwY78ifvn68loJ35XPX8O3glz10z9LYf2T5SsxmOnwMP/t
CvgpyDU++Sa4NQQfYGIEmqj/KYaNTxTARFzYQpi+7ytd8E9Brv5JB6OCzt/EYgkTx/hPiuH3eixf
uLwulUbpeLqAw/f2yG2EyFD0GIyl4+HBaxQX3m4Uifghy/MnQisojlprJ1xEEr98Yv8kKny/0qlL
K6APrW8IXFgV3l66ceIWMZjpL3GlNpF2G7v0IY3R3lljfav15DspYniWTg+ZVfaLcGBoRiIQ7XPg
+hwt+32eow/O5R9UfO57jbIDEY6hFzJoy8OuAe/s3SurEzerSawiERFdfaJN12FdhhvfnrKdz4rB
AYA5hG0v04oWVaO5j7YUX2eYGUYEFpaDUQd5viQWI4VNkbX1yjHpzqf0pDqHaj1xp2VXh8FiB6mW
MDVRStoS7SbCdrtq0LSZ+yQPbxqkG52VbaKRdaGoaOT4XXYZR5wubLlvy2+dTZJsNjtXrheeyixr
qNFhpJrxWfqh4NxPm7ishxBjxEwEYAMywyd1oTmbQHhNQXxHnTwbPsLght5/7Z1V724c9QeYo9dB
WlXkZfhbufYNICW6nj73bqktZ8u6F8ohRjTvsZ6nS8Iu6TG6AB8UOcvRim+zwHM1FB3Rwc615cQv
KSU5o0/6Y254mE1Pjd4Bs5p68BBg4LMKb9xrotmVLf3uEbOW18Egyge49zata9URcYzsyWyNbxX2
+VzNwVSTMUos9Ad0gAISxVTr2mXpXfoGBUV54YZlu8orWyPC3gWbgPVeR4fHtCpiHGJedOTcL6wk
W4cO0/AEumto0k9XvRgjB0CRV9gx2xDOPJNa8Vxn9QuQq8uggUYzzya9+Io37tDhIcgSKVgU+hr5
GlLs8s5jdzNo0uvylPpq0AuzzIU4qMb32aJy/Ds3mPitpUQkRHs/YUGHjXjoJLdWlDLY7EY4B2a7
pWdFRmcFRg81iWib9Bw+jAO3WR7q/rIVFZsdqlzcrlWwlToDFl3X7lUkNVHMsLFpBpB8MYPfpWds
D0CrX6UpgDUIHfiqFER+XN7mddmDSCKRPWjVgKrkcMy2tMdmepBt3+y0PjwJTotHbwhOeTp425Q1
D+EEQCtWmHhld4FqwuPgx25eT3Z3a3flgYx5RD3GmrxmtrmLyhK7wZke2qZF4+BFSFFw9DTZpTnC
oQhK6JlBFmNYgnebGdaybmpS8ayJJpHXudvB6ftFkdIgJLkOg4xlraso5NpVnlxMcXtOxOwuHZ+c
mJrzc+BW06HJ0X2MDSGp2a09iG2Y86lk8dAiGMieMjQW3fhtHO3jNEw3Vch7zpwMOhT1cpFN1crP
5K1f0NWyPYacwfSlcop53bSzAZk6bM+T+q9OeGfHFPkO55PjMQq0kAR4UwKZI8b9T8+ysJ2NK7Jv
3XxOfO5Lu0onnksNnLQKq+j5IRHlT+qGJiv7EBBNSiY9N5193ZYsvllofo8Nh16dXS7H2dqHwVxs
s3iu1kmHjNSINU4r9n3L7LqLmTElmbupzPCi97tVVwGS0gyojXkLEihy3MdQavxSUkDprjHW6wV0
60BWV02KcRbY9Ysgl6dDZgECv+Ij5dFNu+xoRF9yJ9GXZmpwq4A/QFhd3oZWx5tk4l4E4wPRh+C2
tceg4XGoTF47voJFn3QX89yf8nLS+VB4xWQE3A7goCNT7oGrIgsQpGlz/qe7EeB41a/CnoLNz6/s
gumqLrFmGumWym4JGP6usc2z4RrX+szIQzd/1GZx11mwYeqeB70egKRwUg21LELqgF4nZcg3gz9z
GWWwLN1ptr0RA3/FU/dmVAznek42ojWZYiVPVHIQs+FVOkVwMbTlwujwVcccDSAMrJ2ClSPPwivb
jzd9gSDNjBjGG0y0U1E+Vtb4MFWMpzvVNplYGNgrsjh5iXWarVBGhqREYGqz343ul0KvLkhB8BZl
F0IQEIcMuUanbCmEHN13be4uGBoTDS7tm7kKL3Ttu5eyIeIZmah8vxmme1AjuSDlS/acGzuZ4yUh
m+AfOvMyj6cje8s6RhjC4OWgji6AMehvfS5ybtJ4YIsPTec85eSuimvL4+t+9ZbYerZwO3ReHr43
s7gEqA4Ba7avXDFscB+S3q67d5qmLVhuuQ6I3ZR7oUqjJ1ckz1OGo7cFb6Hxnfgsq7V3n3b3gUsI
UiqjFy9gJwzH6LmaIHC53vFV99XMPYz7ynjKouJYpGyULsl7CwKTnsLgYNOneb0yEYBy09YBjwNm
3yQiy3E0212CUMa1Gig8TfJE44/cv7K99EMH+rh4sEMbh0nB63XHmylbOo1vL/WC9XiW5nkEzWGX
9oHtqmNq5GzID7oabWdAxXTHrhIt4hC0k9fH96PLlt5zVK4hcGD6mGBMIbeMoSN5EtxBHLA9zXAE
Xnf7CvsP4ksoOdGPPuLjIk34TggSBIS1YpKG2d6/93p5msdsT6lzl1Y8W7ONrg2iRk+cBHj+icAI
pLJpk7wkfHjBMHt4LrSNVSTEh4r4uZbFkxrHDWToTgklgm5GDVkY3UWddru+PqE9hp55Dsfk0qHN
UtBWyiOLmPBh/BHkNrgxycCnwXAIyPUl9curnvDK2K+/JlllgKdjBZh7JE+volm7R5WTnNu6E6tB
/SDcIzLXOYkoKQhM9gMl9m3sXxfES65E5bEUePrWIAyFWWNkrkvP/8I5t4SYQ2Bh1h9n2ppBJU9U
yjGhVCHQDq85tlLFopRXmpEd4xkqkFskt2WO+51k2GTpNgJymuSQS77SlGKS/1JmSDT7kg+rbtX+
zi7iGGhCDU3Zqwa0pJqxsMLope2iH5UjTzkMC4uwsNTUvgl1gs5DVNpj4z2XNI9gNKYOWTyqNHod
gbMKspbG0x3eHsAn/SmeuUudiTXOLfItvM6I249PxG2zp0AWV6ZtPLzWAHVxbVU7tzAuUYtAeUYC
FrTbpqzOQituKocdZ3ajinDwGEohXSEodMlU6Ous0qbN5F8OndkdBFq4pUyOc1vclkatocCYORgP
4ypKWYOS3lp6UaT+T5kvGZL5nfaSYJZyJZwtLshpGZ/ywghgChcA35LOXPdDdhNmxT30Xz6KgVZu
8ZTPN0kA4G6eJwLKk2HZpsdIYhnwytLatGVZg9xr77xq3gMY8fZk1SKjJj2FleEQJxCAC3MTDdqB
CvQhFWKH714QehaiALY7QZKa2+/woBArNJ8y35drIyDsLq/aCzU+F/xXlXBzy5HZpqH5X2XoI0pl
2jm28e2hnbJnezKuMyGQF1KMZXbwku/bLJN0Zp1ii9QYcxAhVUbVstOx9pHnSy0oAXMshisEwxzA
O55Gq9znMVPhPuio6Ikq9geb5Kjeesb2yjc7UirljfvkmPWffFXvjkCOzlBDYPx2afc4pm69O2iI
oGVEIRt6+rxVorfUTJut2zF51hr7UswpypNFqkpGo86u3JH6SA0YUrs7XLsu2G2OnndRAIvu48OZ
eKdw+O9XxtnHQ3Jh4M17ewTyHafp7FLimO4/N+XwuZnDF8edfNq4clE27jqlZCeV7U5GSCdT+RgH
5BUxd/069ST2lqW/sYYUIyLLeOWKceXJdjd37OMxVYSkv2xb6LZaVZi0yB2hnzEEGJiGG8a4/L94
M5Zu4IMSePRoq719MxooCtvIOLqIONzMykFS6d7eYE1fNZLylWd+DugNx2gUrfyqQABcNxEB6xZk
DOdCD6almnemNVtlOjJlt9ujY0NorHPBG/LKxzHAaaOVi8qXV1I39yGu9d4Mqz+8E+OdYfL1a7GI
78A4pWxU7yMwEcjFej8n2tIdTaapvv4wY8Ne9s5By5xrop0B3QEgQv3GbWxqXz7+IN/N5//76kzm
LZoPdDXe2TW9uO1qEvUI19C6k8XBrNLM88eXUHf8L+3P10u4WJNd4arWxnuO/ySrCQsRZF7F1csa
69zr2qHtWVM/vg70hd+vxCUsFDWm4OP03hmR4Z7lLIZJACOIMzOhig+GfV9O4xdQ08SMYUiGbm9J
9mlXqCVdWAid6tYjr2ggI8cn/Cjjfshg6KFZLbatC0zArY0HJwpus6ne8gRRzjbRi5ZZ15XBjY5T
5iJSvT+u4FD9RhNVf431gXbe0mwHnRS59EfWXkqdoB30jW5H4hITnsvCCS5KLrBI8M5RuDibWXKu
YUN6ROaE5rTFNQCKZlG4HiKTpt7rPoYsMvQcPA8Yf5IIWKjxQ7tFx7pU1Y06+jt68mAUp6orb50g
mpeY8xiaIQJhnpVfttLj8IAgR69vpz79EYbRj2ICW5gFx8Lq8JB4+/T74PUMZ2jUoDt96CiM2DCC
O9eEPtabwM/c6T7lPB0T2YXcvPI53o6Tu/HYJIgNuLBkfRsGHAtS7eCY5jY3sQErxYwDcTAMGMB2
JVOTcETqgB8Ztf9T61VX9uDtcx9w8OCcK7rjAEHLW8QjKNtYXuyM2LU0Sq/mwNl6lka3xSCdk87J
uZzrW7+c9UXkQc+SXk+0QAdF7lBDs1EjKA1v6WDCB0p7JBA5NTAbRkTbQk30Hn3pBEtmap77MCTp
nXoGOqD5C8eZzrGXEt9CsRvkvEl8VLdBzxkz+p7UxXGu+YLoNsPoNhZDitYqgWurlYh8rAxzQvgj
KPN1JMmL8oP6Mawlea/a92JEmNGF071l4Rsy5ElYyUWfZsglnH2XzA/VHL9EGtzSDtRUTEqvGT4H
lPF9jHCjY1/wCdRcmuUPDvJfodVawedccqPVpjwFrUbBpybeXXsMqwIzOkeAJDmGNqcRlFYQahDx
Wh1diEi6d2mPuSFBLdQnz0VMJWjUlAaROlDFJfb4qD7gMiOIHgO78gMT6nOHq38HIzBc4Dx4ceyt
0Am3ahz3LjH4sQj6H0hFVlTd5gTJ0TXvlXZX2UCaOn6RHE284knq3VOcNw+NTolkIrCywXC8+sPK
2j1PYfIsRhwIo8H5pwScqpMHn0ZnABn3GQOnWoCweF0+/qOO+B8DZD7HaVx9f4m/fhiIfbrd3L3/
C+p1fANX1wAu69r/9frHRDevvnZf3/wDOalxN12DhYB108qs+4lmUH/z//QP//r++luQd36IprDZ
i/69I87RoYvb6K+HuAnj4i/qLEQi7Rt9iPoFP5vi1icBgcKl7w1q37NMdpKfTXHrE8kYghQZ938D
LH4qRLxPrNimpxuGQW8HMej/NMVJzdYdBJkOiiTfZgP5T5rivwHv8XHTkVa/yHQEwzi1Ef7irbec
vsPcmQQrdomnNiu/Y/vbpw7xidDI4tH4ZpbiNBYFXbHqgZbrzS8f3T+0xt9tTZjIubynK9Q91yc/
6+3l/cD2NV+mwcpKw3vlJ2mh+RWevw4a6uwyuPz4cq9b3S+b7uv1lMUeLhFfhXhf7EWd0yXuABPI
JmevNQ4yyThZ+YeibWAt5KvCKr7XUAIH4BdJbhwVOM8FMujN9mnuzQvdENjy/XMlgrvY624UaxWq
74UPNWxwjFNWRvvu85Q6ew+/U8OprrHgabNR0d1zM/zBtIzQmu6A0y56JoKhwZzV22UIzQbgpYrK
R2/UTy+BHHxDALvwtH1vh9ft0TaTwyCSXYJXUf11kULeAlJXQZnzAZSjE2AOTQUBPVGE+yTr6JHW
NwDnhi7co5K97mjOqVlrXQVAa5t10P9NcVMEtdq1Dmn0CJRy7Wv6hfqlLVB1HOxnffJ+TOCVP/4q
/umbZzyAZ9NzuPkM9ee/3HiGZ8u2iCx/JQr2NSBOim/WHgMcW05j/KGa/OeLoV8Wnukzgnl3l2t9
QSJyb/srBZLz/WaLaQUtxkWcMr+nNv74rYn38SLqrubcgGhaQT8gfrx9b4SP27YcDH+V6O52htTO
+18OTnlfBQfN9AesicGmF+s5PGWBsyMk7aKLs50WzJ8JB6Ov5wCu9Kdvw2yeJgusre//kLSyPn6Z
v2nD1KtkJsYr1VG9+OrPf/kGoiAq7cKffJg0HsKNjiKUSZQdne05/0M5Lex3p6y/HzzAFibrnWsz
IXx7McvsLGxQXCxz8itnRNfQko44QPef5VKJhGqn34Q+FOkkVv7Ys9S3ZtpemjyU0zRsExjmejev
DIgyppJFgEt3huTQtkdVqdqWvUt78kx7FFT8p9dhIJffUxIRRpCHignsGIiXxnHpI3j1uJCc+WvI
RZSwSRGgPLK5GW0usTvSJSMoI0cDoKCdjKk9OWygnizKoV/bAY35MF4b8J2Jr17XXYiSx156CdIs
US/0lPTIib6weTCnccPmfmhktNbHr7X1JUBBVTkcvgF8VvyytJi2Jlp/EGTbwrCJKkXsUxCBhPMq
Q/7gVGi3bCbzNNwbPqHM7Tc8qjtCBVYgzvYp5UNEneuGIQ40tC/xZ1+7HqsnG45O0j0FyAdK+gsu
Qt7g7FRM2hFN2DUzdfRmUhBmDes6xTaQxGttZnaCvK6M6W+YwY0oom1AhoPjyn0i7J2Spqm3Ezbx
GgrMaqgcOh/+GinZZiBqI5934PIl5Pu2Cx/Dyb9x+K1Rom2w6aB7i3jLcNElv4nPKgE7bEAvMuGl
zUBnYxcn/PBVSIZJEyzRs0HFvIvxPJ9bZzgGItmWYVfT7y4v8G/iiHazq3lCGTwODKeMScfbhw/F
yLXooipxhY30P7YakEVAdncZp4mqbi9ETieUDl5GaEDF58G0Z22NyW7E4DTn2iaP7aX6BhL+PU4p
euYEEMRyHxcMzaS86Mvo4DfF0dAGJMHjWckuMsLJfa8lWKNdAKYkOoZ9/rLj9NChQAtrbppq2ja+
xbSk26s1XpbcgE58yIr+WTESHYkyC1lWwsfN9IoA9o1SmpW9d1913b4ikbjXgSaH5k7OfH7eDz/M
drgL11HFCHHAdEeDU1Zk54b9xpHjuQ6BxACTK9GiWfay9pNdy3cHMul2ZgKQx8WVBzbPwPJWubcD
EpOJL6Elb2OKOyI+kNjwzjy6Ra02rsI6ALpJ9I1cTtF0dlH7RXq0M+KrspiZR9roILNVQjInneMV
sV+HhvgrgMDg3+G1k+L88dplvAZxvdnJHQ66gF74jyMMeERvFxRARAk5Qbm/kk1/oVSH9TwQ2pEc
CuTi9bTpYus0zf6xGOYtr+2IJA0pd3QQOea40bs3GeEl+XVbdZc+orXRI9mT/VBY8oJQbIK87aWN
B1VJPoHQrkrXvRXITpgerbxw2qp/N4KjD+sNJiSY8tBJeMay1FnKFva3iA/Cig8KrEcM/dqynzML
6XddX9IlO2RVt+s8nTSOEVqhdswFUHwOYFODoBQGKuC9CV5Nk1b7tZb3F+p2sQMGlulp7OZtZEES
55yYp80+E8O2kdlOfWM+pMBK5fhWaFfR/CgtpO3zHXD4c/A3w2DeypKlKoI2Svc+AtlO309g61Pa
xdRiD2qGdaAgnVCFdbsl+Cw7ugZLM9B0s1/7g7PDP3ZwRQgw3DrJyGK94p8BwKqlurAYRrnWcvbn
rcWkOkEmOShpJb+6mBDvsxBT6m3mAv0qlKqZTHeZnWwXeh+fg5eivkyjG78cN6E98EZfZRK2q5Jw
iT2F/p0gtVO/1Zjsk8Z9ZUXJxqLJWoLWHhMHHHRyjdTicxk2XyPQZjYTBm1v9pIwkC/QeDG08hLy
8ZxAs8hL7Zg09GIz5w8Vx2tD8939aSFooeWiKnXkbW/vz96aHMadHayZujy6M0Bh1VcTyYGO0lJ3
kebm8dpDDdkCSWxHFGrLPnG3aplRYekCbGLkm6fKDjZtMp1TP31iNKNy8NYyiTdzf65zoCfdcI7J
a3a53wY/25VoSW1CQfrMXItqX6Kac0K2j2Tatsa0dUgh0sORQct8TkniEToLyMC6oiPVIuXn44f0
NVzut88Ajws4Lc/m1KJ6fL9UGKIb9KEoKp9QHGy95qukzvd4mBLGanq3VDECdaBEbSxvKQ+bH23V
U6SI0xG1gVp/e9cmGJu+RveonvJUJxojtE/jZAMkZu+BVCLjBJMMv6LnV0/8L40VRhfrKZNrt2CW
bBBy1m9eZckes0KTlWAccNnTB+m1TWWxaoUw+fno1VqMjnXV3asmmMYuDT5ppVRshSXXiO8Iz52B
TCEObnJGvhdDtNJJtKBJsAkRAqbtQDYIX24zbkXU7a2w2+djD+tF/1OR+VtNy3mNtQKvv2v7Bjqp
tx9uhsmTsPfSZyhYXFUdpph42Ng85R3hDSicfLK2XH0Gm53vQG5fu9O8Tcb8iJeftUacMu92CICB
CgxasqJtwb2oPnyvZWsK7aWKhnQYQvJkq/f98a3xrvlJ5clh0yeDE5w/ner3OLxqLqPY9hKqf1Br
OYntwhtXY+f/4Xip6vr3NyDPICdsalzK8Xd1f4MVfGxJ2lkZI4tuRlK6nzx9/E5ekXfvr2Hp2Lhs
WF8qOfbt96CBJU/HIvVXeYNEktsQwtK2JrghC6hJ05ipECsuG2bDs6nX3b4syJdQ4lK0TpZlncih
+MOn+0+3xq8v6d35owB9bsuAlyQDuW90ezeE5dUMq0vMGUfZ/g9HuddT828fgSmQ+NLicGzn3cds
Oyi8Oj30V0MZ3Vj9sEnDdNljqJBpuB4NUllouZlsRErRWkiHwp986cn6w5r7L6/D18ECK+6m/m69
4egHcxuv58qnLle625EIdZU2FtfAPWYWhWw3WpTvZrZKNfbLoVp02v7jG0Koq/z2aVjCwhpPj48z
59sbotSaPgp7HHNd2+37HAh4MJ5LTgy+P8BJUeWlukn4XwbTFoGgeiJRHyndALsAJKuifcLHievF
2qnF20Ih/PFLVEvDR6/QfPsKm7aqPCPmFQb5OrHSS2xC2xKmEzK4UqrANdQkFK0fX9RQ7/v9VTmH
sWTZRAj/poKMCMdwHWom2vMosvJqoQ5AFsxvVXu66VF9IwGrftAhFqkp6O2/xb3/CuX7p0XH0V36
PrpDT8387YsZrTqfWQ0Ib5usfmOOsTpo/WHXU+6t396nw+TIhPpqEDX8bmFmzJkMmhOz6Bg9Hnhr
CVZrpxTg4LvWlMI3do76jeva+bBQhh5IjWg/uuWsFVfTOGxUKe0XjNjYNAZpLZWu2kPRoTTyWujc
hxHjhemHK0HkIL8Gc32oYrTUhrbBl20lD9IKHqYYFTYrjTWmdLmz4whjNRqmbThYB7Z7DIUYfHgx
Mu/RUiMa4KKq2MglK1SMBlzHqczfzVxWswEhIucidaKBRnZlNNFaSwXs+foPd+Y/rVyENhrU9XQm
aIC+vTMFbnO31fjsdGKvGjhbr4V1ai9Nwb7PIerje9L9rQfCPuTYQmfMx25qvO9CzZ7LSVPXPN66
/i1pxTcfZLocMmVI3sRKhMHBTK0gs17/F3tnlls3lq3pqdQEaLBvXgqo0+uo7yxLL4TkkNn3PSdU
A6mJ1bfkcIZ0rJAQhftyKxPIQBqWJR6Rm3uv9a+/ORcOiT16Jw4WBA1GKWNCipJCC2yeeXb1WEiw
Ss77HdJiy65nOd1aQWnQE0sQusm9CZ5RIhtz6bN99UdUC1UReWp02xbzqaKZu1ptjhR0Bi3KIoiP
OHl0TMsyku7MnTTsvWMgBT6WPqun15MdgkEWfH0VecFDayWoZMZjtEdMVNac3Cfsk3S5wbYpWiLC
wAtKLGfbC1c1EUthkRVauzCpcfWnJLDIOeyfINztfVf7LuXgSAkg578sUA3V1cc3X39vQ8AgE3Uk
+kTSQw+2obCZwjSNuPlyo0v8tLAv32a8D3576zm04/Dz9JISTEkvmKPeQKY9ZR+XojF9wXNWNfOU
CJEa6ZKEu5inpAlvR4RtH3/Q915oB2I7OwamBERav12URRIE+AmzXQ6V/4ckqelQsdzA3snjEZ/z
FEgvNtPPKjxDbsDhjgkxAXheV0UWKm/Lq/p5sPTenCsu/ALSoFITbUqjxnt5ASezw+0quJJyoysH
IGuIclBzioCIDGPdhcSaMPXnea/nQr+QBe1l2X3B2Wd3nCz4FdQeB5TIUwxYTZIZ0oZXL32WS1U8
HLdBsM3d9F4j/1fprVN3OjIn9SilXHNbKRY73DBx8wI8k8WkiKNq0h7BdFsnrFBl6vkUNkSTHleE
DS0hEy2SLp2fOho5m2NwsyHjDWExj/0OevgmNnm00uTQ1gt+ZgKMthT08sgzrTmSFsrg0Cy7/Giq
TwxaW5+mtG5H/P7pmSiG/Va5Ha3kocqs/Qt+qPtX0gDKvqvQLJEbvJA9lrZXiBsxtvgYKGJY69zQ
TS79oN+e1aG5zAi3G6Izv3uQuqWIV0qkrSbcv3SuH5P6bsWEzWgQDZujwB5XFU2F4GTis1+3yyGE
6IoUctaQQIKtiA5GJXKQ4C7ZIRKACZXom7w7mfDu1sAAsaoqyYVhm7BvQrK4bDJ87MGFiAx8ZoPr
K8YO0snaIviq1Kdtz7J3CfTCB8BtbyCYcL9HUCCAthrBEaLI0ALKqNAhOv1aOhhRQuoAl3byRzoq
eCr5hNzP24asM1FBthmLAWSP0wi/EwVk74dqK6sX/SRl41zUR5l5LttCR/qLkZs72aWCeIBuhU0U
UTp+rWzqPEK+yrs7KYyVBryvUPag9Wv7NU3wynCnlZxMOVimlXYbBW6lWyuXquvuyEktyP6oI2i0
JbEHBDjWzrAQYAOuKnJ4+hQ2Khz8VwwscMIFDsPFoyvvg/q6t7tjPQIqQMYxFsZp3A4bf6Z10+6r
jFU/88ux0CYPAtkEd/ECM7aX/c2iZA17NmY+XaqeOjlpU3PJdLvZfLyTvKBSv73RFEBIYTwE4Ies
Fs03AiPzHGpDwmFy19z1kbUjZmsZjNjfITsOTRYkHbBqkF8W7Cty3OyBMRJx84akpoXNM82y/xhp
/bOo0ULOEg9NmBSKAsVJDfHxZ/4NueeIRNTDZ8VKX8MN8O0m1GBCRDAtHznSH+bRppq5qSZWFvij
IIMtUrmPL2i817W5qk04mRj0YzpzcEWtICA1YNurm2ib1xymaJA5Kx5MMPWGTjd1MUFglXequVcZ
u0OF2wkWi0HCVwO0OwHyxzEdQSEKad8ldBngBIQEM1F0F3jztisiyY7tZFhD+QAVuUydK0nBxXRt
1fqkhijPQZ39vJH/tZP07XNx9pg9N4dz8tdj8v/532aQzon/94P02y/XXz6covPdf03R6Sqtv8bo
LJlfU3TrC5w2Ey60gezAfQGC/5qiQ+fDwNpEdCbsQw72X9IyR7Jo0L1iYf4SYPOPpui/LVjwDNwf
LFmuSNUOsT7FRQca5DoaboGZIIZOrv9J9/RbYXxwiYMaxMaP3zMGLoEX5KlbhLjprSIOXJjLsH2G
41cP4uLnhvTaBv+3d/7laswEVbp5Dw+mt29gq/RJ0Kqqj68gI578vDDBjQrmMyHwKbkNNKkfX/CF
UPdmY+SKUB00MgVUIasdNE0eeXKVOmPt7TK9sxaFmh7L3CoheK7yp22Vo5I1+mM5HMww2UfZdNZO
YM8MRORmTz3JzhSCqmJff/zJ3rsVmHWomqtaOFt5B0WqFpvwKefRXxWhciW2AyEqMxHxBvKsa5dg
xPETZuDvnbLcjFfXlPX2qu4z9QCfGAwvud8cuhYdCInMNID5tCrZ48sW1QMYQg5mICCSRU/y8S/9
3oJ+/QGkk371AVoXt9264pcuMduJySMKzWT38SV+B2v4JSGMAY+DDkP+OFhjKAP7wg1anrgPOKVi
S8FxKNlHSXzm9dORnZmncqLLhu+1xUWAFM3JP2kA3wsOsCGBo5BQdcbgh69ubVod9km1v0Kr39Lm
JuO0IpsJM+10l+QYTVQhHtALqfpiy2MB4MM0fa0y9zZs2k8G8sZ7vAFJjJFkK8r+Q+SIjEo3MPrM
XxnDMVlt4jey89BVJswVBTyoyckm6mlBi3KL/91KyiGE+1SO5t6DMNZW42oOmEly1smMR4o06VEC
Jsgx7yzl5klXUokyNZ76eWMyc6AgspjS9t20+uQBv7eIeJVdtLZ42sGsfruIqrrMbTMs/FVrMrph
si6GJCkgj6ljDln12zIsVhg3wkhGeGkSbsXbNXn3YWN9UlH81sCx1OBSwTrQBRk8nENkPkYR/pD7
K5JO1RHrJnAQj/O9LCBF0ssZerQJP1nf5m/d7ctFXZlSmhrH0EEVYwSu5tfCrErUm9gmZI9OZR4Y
CYpokFllNhtEon/TGLypsbVHzbCvgmCjJsqJ7Ggy4/ImbAQm76Sj5Y26YCMvvzTFAiqMDrJAChjf
Oy9mohui5WTY1wY8AnUat0JGwM9055XVuQyS7ZlxPctanGt6L11ZM72AejNZ4Scv1DvbpQOTHq8h
QH3+cPBbK6XJkA5J8UqPj7LOWNuxvopBZKVdkeYGt5KPl5nh/gbryY0mgcSlQVZJiDpYZ3PouonS
Ot7K9pMdrPZV6e3nlIGb8aCP/XGa0eTOF3bjryDbrDpLZklgWyDy+dRtorE76ot+M2Gw2CaPHZGu
XhbvYwP/iSK6H8dhkTIpKy0auvG84k1Cyg381m9Mn94OVETGoz4tkFNT0tPTpLXBIWHvZmzcJypR
IZhIaK3DgCUt8bvrKmk/dyNOQKMxr2TokmfAeywQecIqytyGOcKESIOvYZ9SQT3Ft57G32E4M1ZM
xJjTm8UGe7NdCKpshMoZPW2PtPkci+ozFX9j+z64qcPyeNKVDVsgKa/twiMQVrrfcSI6xmO3i/VT
2+iwy6MfDTICEOimef2KiF/DmLZ4Fq7lo9kjppuDWAyxgUzBsiMEQMfevQ2R361aO72vpvZYxsux
3hwNhrIRewlxxJjCeD+P+l6sX32MXYbpAo4Qs+Bu006AFaARgkzIrHzEJSq1ppWMPquWpcKPksRK
XKRgh50SSHQqk/feho/TIhajQSiaFHeW4Gaqi0dOTFx8dEoACSZnGqwTzpCY7tdMi64k/s3BxcjH
+M+8qcpmk9mIDWeS9gAN5ji8rPP0IkgcmDLhC5dCTIi6oD13IeAJjcUeSaF2LtwcbnwxQ0WJECtB
4KFR8xUPZfstwPdOApfF24JSESWct7Yp2Aij7+K1tbUIscPaumdTlg26sH+EPF059eSJV+k5tevK
yIHEHybLv0nDeoejyeKFeMISQW+/HwNzZ9jCN8KsiUEkhckuxiUIDxUYgbF6o0a8++z8JKvC66ZK
UYbhGIyNnlwhfg8GE/5KwYxSkJ8mvkYkIKxk3sw0MEF1nTn5haxH/Hi2c8rc0m4JzmWYEnCnOH3E
UZoxG+bb+RFkfCFW2FZLaMZ8FOKXWXdH0g8qaKqVGH6NN25z3TuJc3snJi69A5jHIaBEKulF1nE9
LIV1hR/+GsPeXYANv9kBQTFErfNsJ8jWPJBO/yNrwLcUAqXjtR6j3gUOxeJkI6SwpCdR4lr+xgLi
SXgkY9MdGZ6/Qc25siz7VhxDyHtHO6U4x9mQblycxgUgjTOgPOy75COVMvdwyB4DYmpwe1FfVF04
qqAwVcAR9H7eNcnSxki6yvZawDCJ75IIBOGByVB45iGKn0wEtOCUmEwBvVpQ4C2D3x9Dl2Bc+8A+
JYwQuaMuYHLB5NkgZTeoYE4MFHfwedyU89mYlxn/gS1uTBtmGNrIJMGgByB6wFVT07tNoQ7Mp/lw
/Cc+V8L/EQv1CF5HTK2QWhhpAUQN5rCWeGI1IAgOKtbIrMfEoaUPHXfR4CoDXWkbqttRdfZ18AMW
8z6BaiGkjWEMsbEXJ4dob7EZDVl2UasEBCMH4pOkIcc6PBBB60wCPFSsvGz9Bu7+stBiFKzDmtDw
rRQtMg/U6ui+oUgxmXpEyLxM/9hnU5ABmagR2mTa4knJ72Qta+v+40PivSMCvIUQNvU9MgaiDTt1
W90De6rPAbeWAcSbztI/OfON30Z/HEUeViVo2VTx+jiom5ECpmWFoGkl0GOGEx6+mGgAAK1wr5G9
TSx8VFJTognbHKhEknpQ+ESXsioKXPWodX1evxkc2xuRYcP5Ui3/zuiTh0C7aTWmY2V9TnCu7bZ3
AvCLyCWmZv34fmnvVUziykRpDhIDP/dt7dYacZiDnHirIIqxEDsXxmCDtFsTC9yZjQy0W8ZaMXTt
kf9X4PQE+b1md0+zoaOY4sWPzZ2LrwcN4yflnCGeMG+BcXRhRNJikkgHT1DawcdL7XrMWtznV6XJ
Fswu0PHZXCyfIqJvPB27IfN0wOZeGCPyT6RtlKyFTs+Qf1h7H86LkKMa9CXZ3iRNezIGEHUYQVCv
rCllI09PBi9cxdjcGxA5hKgpI7GZsVpZqFsZm1XML4eqIOJ0OfLtwvPgjNmSwXbq2hmx3952fgrI
4Ssz5XoEKI2r5lybYoKivJMoMU7d0Nq3iFYi+HPiwdRkHM91fJmhxnV6C5K2SmJyQtYDXK6OmQP4
PDdcTauTOl0WXrdK4H2LJGakgMGXqi2BDdkMXDhOhtutBZ2VDlF2MNPj5afk6GSu1ICG80jLlNoo
D04VHEnxyte69lwcmXqKHomGFRdBl1oZA+o16XJsdfW5IswFpki2lxB3YO7kkOdFbwrko6ztGR6c
qayEdpi3eD6FOKS7yc6gUTa78Up5EmZkxbnAoP6FqSQQr+DcAqLLwFQKBq0a8H7ctAzB8z7d+VQt
oapciU2jhdWiAKMKHL3W0fem3h7b/s4q42N5v4RAx3Q3qvwr8fTCZCpRjhuPAEWV2114Jw2iKb93
T4w4OErH07GBvTn3G5kwaB0cWXbTlKa7BHNQCTmPmpvJiXcAFsuJ11aORkGUpWgI+0clubZTuHEU
ZRX1oYMvWdN6KMFMhgnhfsCrWp5E31bnKi433jRizbEpS8ojfkCEOVieHUsnb3jXVkcTNhqnQ/Ng
WMyGKe0zRq9eRu2UhFsZy4X9UzyUm4yslp6thIGs6VFGqdges9ELiRpJ7T6zv0Pb4X8xJ4slLN8c
lkNN4kE7bbs0XWldylgapUUHce4YZdM2YlIDq+K78JRt/C0F1/UC59an//A9Kqd8OpOPKTNCM2HX
j1lGPL/Agx7NXGAEo7Xs8cxCSmffGF0BqY6atnkQznU1ZBeCVIndlw6nD0fo/ZD1R0LGNMiOl+4w
jJLLGVvjoKDxpaktrOQyp9EVPM1qibqPT8UATqgsQrUO+FFdhYllpPjRwpySewodc9w0Ckwu4BhZ
t8IxD5iw9kO/kXdOdtzMa46EaTCxvZoqQggsDzwYuch9BfZdt6650CliI0awMeww8UmzMxCwwDlW
mwQfD26zwuNi7mBRD8oYbhxupvBsVttPYPff8RFbtSCxYCrLhNSjQn+7BXsatBDuD6VloFxLmZah
khB6qrCUZanJBhslwbXj8IlNCH5w12rjMwrV7xNyFV4T2AjzWZ2WTrr8V1BQoVZqrRqjt8JjfN1Q
3PmBSQYKnXrWfrKva+8hBowS9Bc0Bu63bPuvrqVb6ZAaKeqcaaAKVFqcn5jW5fOTkF5lNjWjnUdh
AFsCBslQPQr1UejwQjv9+AR8t2J49VEOTpixzxTcskUoZIxnThUQqVOUj3Hj3Hx8HRS4h2eZ4F82
PFHmW2ihDp8ztoBKniuBuzKteK/MHkaYU1ujcw2vsmmRAsB2evUoOA12CJeKheKAXjo0prNQ+WOg
u+is9hxfqqupQMbZs1sb+l71bkbcWPtw2MjgVBmHJ5tQmcnrjkI7qzHSHI7HuWKKiW98d2sU8cNE
eDcoE4RYOGsDI0kLe7RieiEqw0yWRUd3KGSCjpmVhu+izAFd6MeDjcksGORsu/gNuBimQjUcBmwf
iizZSaQ56q994RinRULfSb/ZONEVhehVw5aU1QP0CUjaOfhtIeYO7bDQG/XBS5iVJtfwo3dFChVE
WAJYxMzLLgzuYhczW9uez3JtIvKRQymCJ13a8FySM9XyroXqNuacZ3N2Ytb2aTKkN421yY3oEuHr
RStmSS4lltVq320DVQa2BJGSbJpsL7wtPad3ZW484j8pZTqSCpVZcY7ZDoct4ksSWoOVtLAp7Uek
uddtXzzoWcgpFe7teN7ZHGLCqzXN9kmpw+dpxNIoccEGputW8TBwB3hg01QAfppAubLa5pHQgeMX
jUTvXxc25ZZRdVCxIIgnwV0L/zry6BYhQIcNOm3YCPghrNmR98PXQSgAEGF9N79oLZ9cdqoa6Rl1
FDMDAIfB5xA4qAmCq6rFUJm/QnpRkMes6N51wscACb0Uzr6c4pVKI1BXm2nC3glIICXtSnYeIb7I
4JcUG0A9fT+BbMhk0iVkfQzuO4vDtISQBMU3gV4kp6ZTOrfagAilhUaS5iehNy7bRFuaJX7mcim0
CUGGQXEO3Qggi9AWPn26k/PTg6KOIGJF0v3CbvCihV2PNSpCLuVSGl3b8b4K4TZN+PUbuOrDH2qo
HiVxFC+Ex6/MV9ngPilsWKK16ALl68KrBu6ead8USnqSE7SMnMIfUAF5w9aDUtOUrC0xAnacYTXB
zjGCpZ/GGxlcSx9UWzepa17H6onWBkTEdGdGSoi9AARetg+bF+9oYRVIVW/V9Xmptk8m3Wk4dLem
jaFOHn2zI2q9ELslxN2PUaIubL3clhMqvdb5WuGVo4zRrtHdK9MK7rGTW0eDfz+hp+M2Oje2m12Y
6Ehye9gQmSkggjSAA4vYb9w/RuynXzACShh9xBrNTihpYC9htSsCgG6AwoFQA/77Oi+pBWxnW2jG
3useIK690ACm4rxW2qeojC/JkdobmY70GTER/4o51F5aN8AtBtN6iMtWfRp8l9IsqupHF2ZZ3Slf
XXOkXNP2YXZhuDG9HwYSxOsoE4x8QV2DPH+c9XoTZ4aFKpqK3Qz3LwKCefhkN39nj3Uh/jElRGgI
k+ZguoR79JRNeDitRPhFSBSBBglOhWxEZn4imMHHm/qheQVdILQyBijsa7iv00e9PcjUyA5Hg8y/
VR/z/urJWopsoY+psDikEJf31i4QeeifnaG/n9cmKDfMQ9o3wHc8M9+coZOY7drm4KxK6C3zVJE4
B04EMiqtejKrW5GrRFryYKiPoRWfDG5yEsEiFCaPwAF4H3xyN97LtYY5AN8bAabGQzjAhPu0ihS9
NbzVPKT3pWqeSj9R1FA6NII06Q4EMsh7f+1Qh0lbJprAhK0Qb3G5WYJ4eX79kj9ae95JUJwXFa0a
fDbsmT8Zfb43EQJGpuJxMOXgDwcnvx1MderUGuTpgk6HyjikimwUsLFbihM8oXC3sEjhoHMnDmfl
wKVy5+RS8JwMqPTjlfTbwpVG14AlD2CoIvY+uHVK7BhhNaqQy7UHIUwVakck5rCWVzHN/5zC/iOG
wr+Z+63M2P6eorAocvJAn9+I++U7ftES3C+QC5AUs6ZhF4At/UVLcL9AL3AY4jFXNFj3bAG/aAn6
F4PlhfaWZ4ogmZ/3i5Wgf1EZFsFJgD7MM9f/ibT/NxWyTffARgTB0iR94rf52zjqXTXOBrnJrf7V
tts/JqXf67N9muJWkdbNDzRF+oLUoO86EeH5PJLs1F9nOjq0FM+pheKZ5GlNNKwpGbjefNXy7i5U
GIWzS0356r6+wzjQxCPhDabDxzVhRXFjoOywgx1sXIwXfMazmUa0BEVjLTHWmu8su96LAAWiU2LD
vBy30WCYT8AXl/QgwSIzIOwFWiGRiqgrEpIBWwt3IkIat64ES5Rq1yxCbz6v9UqnisURnLJjzXF+
Xumn6gja6PqzvsL8sFpqFjb6ZBBv8hl6H4HmMwmzyWPTBKs0lMNsOkkblyEPYagmtnRa19xVKann
89dK6fpFxQhnAaMcTltN3+uRRkAkJ8TbZ93TIpozwohsbmRI6M6CNZUuB2OCS2k9OF1L1Nqg36H5
upkHAiODIrkIih4BnO7skpp0vzpuRmhQNeykyjoK0paMqdHZNfybxGg3aUJYh42RbVu026zHqbVF
FloX5nWmhtWyDCmiQm9tQpqcxyxaRU6PQ2OK+KSawx8Y5FyoGgE+enlh4llV0voOlYKF6VjiC2Nr
KCFNjOoM2Gbz9y4NnrNMiRakwCa43S7GWmdIzoMFGwK88giT2zaJu+/U+7yKmTXaD5xM19McXJbW
RRC02rIf1JsIFHWNadl3PVIjYH08wOa4Pinrfoc2aZNWxnfVKq7VcM7QygXPCXlVbt1pZBBX2SJT
tGDpJUeTGkeLHoJwP4VXGODeDoPRLczhB/qxAt0xaT64wtlKZyyVBre80UzPwhKFVENGyRj2OC7r
gChiYDwE8GWdilmBW9akNgzBz/P5H22x/2Z2KoLO/v0Wu+zqx//zvx/fuorLt/y1x9ovSjFcuCAk
EQf31x7rfdEgDem/knde7a+4jTNxx91aKEXsJL82WO2LqMGEESauWyqlyi8fmT/3KCxo/lZPontS
x71mLckWi5jkReejmyzWt8VWjmFfbPuOvpIk8zTBh8qer2hYSWib1lGLTVYM9TjAWzDI4a+z5y+y
aiumWPG9g/dhXZKXOWChOY3BxolNumJ1kUqAfTc36AgM+tlxrpdDUq5CN3gsO7+memJ6QgoW5sWU
87M4zU0Jxpy+OZCISHDqKmCqhp8i7m+TjYOXa1+M5DirMaZ7tvybMflDb4YH11k1zHk79UdR3wHZ
fx3jGT9CNd7UGtaWjpGU6/aubwiQVsxNRA7gLiLxBDunDZ3zbVoP+MMZ6ghNGBdq8iuOGQ1QJ5E9
F411uYo1XBq7OXmYsaxCoOkt4TWxQWlAzRVmYMze2SDKXdz1aHfLkP3Z6QPkUYQSxajFogbtfeQV
5day93mUlmvscvUVx0HZ3Aek526zpPpWVkqGPV3KFpC61ca30Ld2HubXpsE0GNyeLOfjwhr7ra5i
ED14M/yLgdzcCGbP2DawZ5R4RUtYrRunZOOLrwOy2LCZipvViGDvuAj0G0t/rLXTGrT+CMOeXlwh
V1Ma25g7msUq7gcURRoeaOIVlfvfZwyAl85Ur5qY8ces4FKZhOpXmxxA8A4V1nHtMisvFyY0b6Jk
zxo9njfGgKGdAhMmw6wa6+zu1Bzmrw1OL5vW4qGP6bYbg/PSLo46P/5DkC/XLa/L3t9n2Jhgw4wh
LMbO2KS6eyvlbCvzad/H1gOcjBOjQUBAWxwZ1uZ0WZLEtwq8McN8eQTzDo+ZmzOP1S8VeqK0Z9Db
WBrzPo76qGq+9V3krKMYW8aSWRZ+GF6r33i06QvLxIRqbAmsDdhuI4dcuSj/gd8IPSwW2bjntoVy
A+PpzMcocEVO3y738gcVkx/Nexx48IsBli8/pzudmGktC+d7pgXHpL9+qxo12tU5rIvQpPBuHRZa
SySFGnVPMWXMmPDj9RCtLiv9a1EXFxXQVxx230qQ6DjHti7XrTO3TZ9mE7FIJaaTfTnutQIHa8Pe
aJH6Va/606lxkEvZOBO3l0aDOZyRkJDoYUvak3AowQD1kPzhKGCsoc7bRR4YMaU5y2iyj0RfFeO/
mc+nbQS3yoJLEhXzpSfsEahjN1471/g+RA+kx3MME6voBe5RrWgl+FPlbrO2UnFbUh6LyEAVnbQr
8apP6qZZtnFwHDfZg2T2EY1xPUXQPPIIoQeyY9QEfbUYRudZsYuHSrOn5Vjq34sw3fj6fBwN5kmY
9Jc9w+05jhcEE22mBA9/09u5YP1FSehSSU6d2ORFFau5qOZtHVYT06MBTaL9LVaqa2Ng+TpRdR21
mYFQZ12DyS6HuylNtM/KwHeqQFpmoYtZtKkIwd7uqEZvmkPW5jo5s8ZS1bDQn1zSDePgeZzwJXb8
m0ZLTogcww9BG3/2fv85nL//bQ6eAwb/94fz9ePT49vmh3/+62A2vqD4pVBnKkD5itL1r4OZLzE0
4CCC78KhpnKc/zqcIV5b+H3xfiDwg5LHA/51OPMlfqAF1dbQwHtATQ4O448O53fihSycVCkOdIYo
nndIP2wZSWKXSA3udOiOhqfZ1S9qo7/yzWav5Cgs+29W1gWoQ5K9ayU7tilsix2sJEwCx9KWRChc
FA1lIAEz2RH8aOZ3dWDt3Bq7dLW+QvLHm07qkjGD2xPPmE7tXpKVohKlgWrXCz+pN4lpown6pioe
4Y9MmmL1PESZoI71k+fbZyoh0GV6FCVkgRjd1WiTYVWbg/vztfrPwv5gYVsfLuwob//Humvaxzbq
mrdLnG/8tcT1L/BOXXp4+uefXnv/kh0YX1RV9yATYG1hm2gTXi9xTPzpZX/l3fClv5a4ya5G3o1l
AecgJvwnS/x3Nzu2SE8F74OYbiF/ONgsGR2VmT5hb6HGZAaTgRoHxqWYjzJOOoqmtdld6QopCH13
1+G9Ogfd9YwHZzoXu5qAbSKewONFkEZE4WWve8sOFyI7XWtBdaTXxJCVkK9884XIB2Z9U+rdFbq8
Jaw8BurzcuzGE0J0H4jl3qCkveHQxp2IxIQSygDG7onyDI9iTacJVaC/mjNn4yEz9CbG+2Tvjl62
YcWTxU5w8ZAiVOtWptJA6VKucx8igRvRThKqkGbMCuJVbRTbjpwHQym/zW1/qtrtPuoAU01towbl
wo3nWzr3H3HR7PMBnbSNqe7c4Xo8n+O+mRnRKk77vWITNeJE61wffhK4//Oa/e1rJjI2Vt0HJwgv
mnL6+Fi3z/nr1+zPb/z1ovE2aYRDiR0diNXrg0SAMHq2P1NUabB+HSTuF9GjUWz/Lu7hS1D62fMN
2NeYjTv/5C37zT8ZNN/ikIMqCOXIMMFh39YkfuhHrjnh9Gg4TxF2fDW2KSPZDt8s91a8dXXtnkS+
TeRO66bGhx9TRkkq9ajhxUS3KQgo6i90/zpDb+inz1mgL2Z3WBbxcWZZiyr6UeBiFua3MyxfNfNh
+9qLfjCpsyg0ISTD30cLNxKMdwsViCCIaVFNWA1b1iotkMaq+KTx0x9rZ970KpPGIw9vAPI6aRMv
k+C8G1Y5ROMU1uKUJGiqb+OeLMKWVB5KXoK5l1ieMqYbUfR5iCshZRQEL1YLF5RFweU8Ce0VPzjC
PjxsCS2ZFg6iiNohk8rxIV7dDepdGj7rZIx4eM67oCktDMG59449P7jtp6vGv3I93PsjFaFOZ5/X
o/UU9drXJrXouzy/WHzX5oboQgmJjE1zEWrQ1ElHgfFGneeJnn7Qc3G7u1dVDCQgspKBhADWD/RL
ANpjk7DKsnyuslu7u7AiGJMc1hZpFF7tL6Mq2c+AWDHjO0P7CuVo9uGmV6vCfmpJaDUtmuyBo9++
8WKcBhDUT7jyB3eNfTXo5lL+0lGfJbhA55/O2YCJHL8oHVM+4xIQKospZmgfP5c9kerZ1lP8Xa3N
EJmfIfOuvHZCabDOtXAX4xU9jviD7iGxIaBmcaRM64anuqkJsq/wx8Lx0b7L07vSvVAgRreKgmfG
tBgVGLfZM/k6i4Ssd8tL9lP7TLgDvvLhkT4TL9+DqyX1EvZhM2RrveePFPPKQDKsXwNmjtgVQlxL
L/HfXKltSzN+2mCzh5R0aWbpxitup/kp4k5U5SqtLzqMOKIRx0WemkN6VTrs6uZOjfZm3i5ChfTK
vMFdqgOdwAihQK5JJ4FIddP69V4f5uNufJ490hlqc7kWV7mFDQ21It/GuMqLu7h6jirzxI0hlw7N
XZQ/t8Hzy3bzj/bkf6+Zhow4qcU/2JMff27KdRu93ZN/fuOvPZnih8LHcNiACb1DR/lmW4YTKvpA
47D4YSRCOWJ4GLuSp0fV9Ffxw7aMmxRjQIw9xJ3nH2Vby6b7GnpjUya4TkN0SaPhwZV6uynTQIxO
UjnGqjVGEjFgaufU+d1nkqxDhO/lMkjUdDHaclFmvb1MVBpNPWi4iWrYjg/5hFn4JWZHG00LITsS
nmGnG9FgtkW+dSMPmJ3RZUb+wxE260vTULZ1juN9d0203SLOcWT7PscnNoOApB1g1y5IpyH9ltE8
ZPQyK0jEvQz7btHMJkli9U5HS+GMznIAVtArdef2BG3BLH/1/P9ENl/rPd+5ma4mwygZM+KneMA1
U2oH3dukG+SJJIvBOGWUvvDH548v8v5ByuDHEhGWTjL6wTMLNB+zlYjgNE1H0dSLhmVW0YHVar9L
KN+iclHLeRByMFQcEBUHBftDvkR1y6l71U1XLseJm5ElTPloP3fFj9i9HaxghWwO14IRG3eyhIy7
KuBR9DAToo1eWEhybMyeDEAv/7hrn+aK5B9ijTlLI/NpHi5b29x0nnE0cneHrl61urnIahIiIXAE
HBsWohAVw5uGUy9KFBhQ2b7x9TNEmi8uJVn5ve8J6yLC1MaAzitP9QyaIOOribO3VK9VEgvhTi/g
BS8tGDVtOC0Kz175tQaIeUQSGQfm0sYTT9UD/EZ/JKQLOwGxVHhMGlkHE8TCCfISmQ1EVMKCRWaD
kWDDaZOHjMoA0WzSlhnO5a3D7pruxSLWBrtyzbU/Tcu81FdqdjnoCIksYtjE+pnvJ5grITUgD2Gl
dLdz06KfIeHBeyZ+b1eD6aW6QQhtgB2EtRiK0zSMFhWsavLNzPnZHhWSsDFTjUHN0BpZbbbWLquw
WRvoB7zePxr4sDkiXmSLeB7oy548ZFRHW6Nj+EXC9eBk6zF2Lkuz3bq2skFhtKGtOS70Z7H0c1uN
9OmnuXePe1wkHOK9cPnDTX+h4FmiceQWWb62p69EGM09RjVrjuGdEUdsB3A0XRW/CnwGx+o0jL7N
GfezZtZWEx1ir/LGwNFi29RAeg0ZDbzgugdINi96ItpcNzieIzIhpitj1DYWwUjx3B+ZynDlh9Mx
nj7gttiAGFChh26Rdd8jFkrRdDyHhyzksNVYXe5d0l1a5LxYXH6yiY1R8L5MlxopzMgmgfnhz9sN
wcK3EEqZxOlnRp1/ywvzJC5scr/Ag2ft3AA3HQ2g1wlDHjL5PNQ+khYxxKJiITPX7xb5lttxNBJU
GHmnfaMtcqmQ3ACqZBo99FI7kRsgEZfjcSd11cdv9wsyd7Ah43+H5o/9X/iqB/PbOMBL1ivYQ1Qq
Vj26VhuYPWhtSHOgnGvgf43xtyjoFlR4q1Y5rqOQ0thbmOC1pCjbn2XhvLNzv/k8+tudu6+iaNRz
du5kOh0HdzkUPzJi0IHJlczblp6G7eEnO9y726hLlC0DIdU2D7myc1aXpTZMzEjJ9WyiHyUHBPnK
Pzfrf1TRfDpC/P/JR0JCC/6+mvlfdSCxDvkboFK+5c86xjJAHGkuOcTBXYRN8686xjG+4EaOvQlM
H9RBEDj+1V4quvbFISkY/QueBBCBbb72J4pDXiKVDKENjBJZ7xxn/6iS4Qe9qmSoksidUilhQIaQ
DlmHoiGc4Mwcg9/5yICoT1keKfCZ1UWpXL26Le8c8m/Z1b9f56CU6eKqJ0nHxTmqZkSEmjQuOR8V
bM3/H65D5yU9M337ISrVTX1bly485Tbu9CcM271zTLMIuf34MgJu/bXfvPw6XACCDexc3eAhvH2/
rdjVAsciTFZtja964uZrN9Brxj2EAULXco4UWHjbj6954O3450WxqHCZH0OuObwoZEc0jlaREK9g
j767npU5ohEfXUtFvED8+33ZGuhPq7AkeS7LyjDcgp43/X2bkOhMHqjzf1k7j+a6lfVq/xWX53Ah
h4EnOycmSRQpTlBUOEgNoJG7+9f72Tq+9R1Rx9J3rz1hSVQAsdHo8L5rPSuIWcO7FhTWPhuvOxce
SilW81wmkIxl3wmM0iMWyEbTNmsj8jDNNIfe6de38qNR++c7eVM7zNPQLYzLU5o6byu7jlNcIfZu
tqRE0OVfsXWoLY/t6ddXfYO2+POyOHWBd19frJ/UdaOM4jLC23gcWdl1aN2bIIGQPq3sbPm+G3hq
i+gmYPMR92qnfe+GIIz2NyP0x3n65x/izb0PVmUtERk6HMkH1X0CLVOy73W8Osqfi7EiX+03F/yb
Vxw9ISI+m+oWYZxMQX81NlSO7mzV4BZBjN2yQtdtCuZpSDoU5XFeUKK06jT5zUXf3iWWeFCXnJJC
8AMuteofL5pYVa2VmKKtW9tYVOcA70acRceywbz+68f65lJMXVd1LYekkAwX3BtvppYQSMG8xA7R
26r9ksXEI81ulR0qMok+/vpKf55F/vLev73W9YD5188SkqBjTK3lsSxFUN8HOZIepKRpSKz3MRhl
2BDsUne2XLslOAJSusgPznYpiZLs2cIW2sSr17cpbGlfsnAcdNEkCaLOzmKzQulc1bFzFIM7h4Ys
CVNFCkW6PWUtzAB3VJ+UM2eYcXVtAnchwTpAWU0NDDk+6d7jWLRbWWR9SPluKHKEt520xHcst0vY
9WZhfgovczlYw9c4ywgmoX63ZNImedJWBQWuRjbt16VNdJggsabhH93XZSYsSnA+WFBc/9mUEdMw
4QEgglZtLQc/k2OVoU2atGqWuy6qIyIHmzoP0y+eM0TLHS7+UXgrd9FdXW1QQnT0irt6qFq5MTil
nZtWhkl+Bw0u8Q4sV0kVk8EK2Pymq+xPwtF0puTUbjrqQCIiQ3zx+kuAHszMdffYpjpd2VK+c8t4
1Oz4lr7aq5QO8k4mAWrzcuq0vUf/kdcPPB3KgbrNAarwXeu2EVYzH8JYReyE8zaL1pHdUWCdwr7/
GlqDoPrE9p7sA8Zg9mpwUiBUaTrbyjdNNQxg+DTBPtvZdJPcya7W3QZ76DRt9BSBPfcNVoDbYZmA
5eGj7Ox9OaZFoXdl1aTmEDRVeg2yTn33we5NmN4R29nAHgxTuH3VijenBXwU5BMWiNAqPIRi6RQM
zs7EiNvWPcZ1/O8D6sVqH6iyp2eBbRMRH4o4IQlSDFlkR2Tp1tqziqG5SS0k6RQPutjHjNfHcxQ/
FEMd25swc4yHQTIrBtaPVvkpyecm9LMbM1VtQLMEX1gIT8/msIkXoPIiCT4/c/KHGuRI9YmcZhXf
yaD0xy2pllV69gqVj++Suu/FQ77Yc51tEFQ4BPIVc9BYL2PMfHRTYrx+ZSSHcpdp2Xugyyc0BbFM
u+C91nYlHixER61ZE4gyBg+lEJV3P0bGrY5i1CR7LgviyFVXyYGKrtG9eyPJWrpy/5Hvcbq3ks9p
GZO+EqL05Dg8dEl6JPSreooyDzVT5aZ2vUssd2luaBs1iC9GDhV5vQ0c6fbrNrUUEiCI8hy3hKSq
6DcO0W0bP5zyYj6PlVpsNDiic4Ktv2S8ffvIzWuf/F7tlc2LSVsjdhREfWeLG9gON+MSNf5F53H3
tPhomu5qZ3aqV7+OZYTQBLun71L3DTz5B2ag2XknuqDSuzmlQEyGODIW0ofHpQleG0s4zcFOCvGx
zk2EgX7JvfQ0eGOYvnYmJNFvoiy2PM8i8q335EeF3corpVyAWMRIOAMLNiup4iHzh8XmczhYca6r
jRUtrr3jnGgrqti8+dtpKSS23zbEEexK1wffqpmK1mGaCX+deqMHBKNIpCJRTtvZ3TgUMvtWRGY6
1WxFqHskmi1K6s7TSCUhiUR7avqakrNSfTskJznPqSf7tYzyJq4vqWFmkTtfu50fEzXVZKDvBeI0
Dv4uNpnk0Aux2M1N28emrO7rQmLo37VoisBXsmR0W0t2YyImTl7jrHL8nXEdwONmZW/K+IAbTHsI
Z22eT7dzG0IiUPY2Y6eJk1bNTInZ1dlA0MmM7EBkay9RUc8g8zI69qpLrSlGehWOVXG0dFPUnN6T
PM3eU5jzwyfKMK55HipdFx/iooiWa6iLnRDAlUd+U936vWpnMLx9ZJMYnhqpcGJ7VajAc054dZMU
fkICNKav6wUHZpKrC8WgyFHIWkWJCc4dJqYF+CZhXKhVF6mZcMPWENHik8UBrfQFeZaaNp2vZfqq
dbt4O5EQ4uXQas1I1Fz80acGIhqatuns53K32G3UfRm7iAqWoDBSPiJQy2ZSHZEX31jFFNi72k7K
5JaE6Nxdx10YWHdAD/MESUNYxqTleKKq1qJGmbQ1PSNiO0dFVd6nnTTBQyQzjPGyUll2jOOuCeA5
TGoiPwRDKumeqNO3tkzJ9hh9d5AHv7Jr5xC1Mc3cNmLxuwvbPJWg1hO8GHbrtTGvypgE6TmWsd+8
Y560/Je0A0CxywgjT/eZ5ykCW5N26V87K2W1YCdRu5c+mOqiPeQ4gMMGSMgwxvkmWkwQPcy+lMEZ
Mrj+7Ni1PWO/VSq8Q5XXF5soiJroMnhD2e/iokeQVUnhYOoOWul+JKIa5lSL9cnZDLmNjr1DwB3e
O2lhJe8dS5ENhSBwoe6auUm2VMeiF5Z9U4Wdag+LU/Q90oxiXB4826oDECJ2W53nAlUf1bkq1ae0
Qey8V40mCE5lcsnuB6BwIxHMIYG4KSTVuo0Np4B0cFPCQrO83Uur91tBRsRUtHfEmIrwlKSzGR9U
MgbYj1NBzltSkMk50lqkTSXU8tmpRGidral36ps2xhpZFb6od+HglFjlhnn0Fmst2qSNv8a8PQgg
LRuY2J6MbXe46WM4YDVCshDz09KLa9JnNYhh2DC3ztOljJyaSNWh18PJ7ZLxqlGlnc5uI/D1ByeV
XhRs2qxjqJImbgfFmbJUMcdgC1rLft/mbTEgQSWjWaG3zETWuofQV3qJHrzrdgAyBOGqaiZgnBgw
8Y5VB7bbKigCa4Y7oiZvzO4D9hpzs5egmMYdE5k97YI67LtDm1melisX/u0QbpzCa0e2MQ1nlPJT
4VZ2KvYU8zz3MQ9CQ+RF7fXCea6qbGoewyJVAK51q7qDCpkaHhLRS1J9yikrCMCLx3SYpkvmNNC/
syLogdVaGYqRTSUMoTqrMRbWPOyytlUpjPZmSKprSG7nJuemBgl9hEnVIAlMstTScuP7fdsRX4pq
c5yqFVvDJGxw/KWcYTdz4lRjR3UwraqWEJJSG4SKJuu+BmxP3BHCSxHar6U3F95IFVKAONjEluUW
oHOnaAous3QGVLMuVfSmXjWh6N36HEOtw6gkky5POvwElcmg9yscfd06oodDZ8Tv8hRGBTKLAANl
xXTpvjZ+TAIxilIo3GwEm6LjQ3aQk1AUaGJTg5+368TKPqvKcRE5zUMRZ19MNXeOYpu7tNSnFU6z
iP7gnE/XjUJVeJC5xyD3IvB5jdM+l0HdONnOVXarHkMUnD40q2kglno3xV1BDT/l0QCyUXIhBZLy
ZmARZFpNLIW0rvOwOPZB3cG/ika/G7/oQix9Ax66TUzB7F05FSLoKpr1OTCDJdTaG/Gn0kL10tr4
q96L5fiEiX6kUd+1JUui00ODb1HEtFH9h0FbsKEp1hIbo2bf2SAFHuwHRkXSinXHSjV/8sNxUMSi
o8Bx+Dlkj5Z05bAZhaiQaBq6H6TxxuCjjMra+mxncVl+wQ+Z1A4VHNdDcTwEsk5f29GJ6BzTOyKE
eFUIgLvLyokGNwk2lKClW+CfCK52jDJ2c/JYDBke5dcsMW4yblTfGGqKo+I9ZI+VzUVxN3WTcti3
ANpZVqPK6qJe9akUiAV4W4bu1bKNTF2IMUOoPtWaQXRPoLwD6qKvs8F59owVWY+oCSS6dDLQx/RI
GmcJVkUEKvVSThiuXUfYfVnCjnM84Lpb9bY9zC9zW3X6M59aYWi32y3FjgHXYc7Q84cKLMS41Plw
htGQup8aYvJshkkVA9TIEkCOnreEhE0EumA6ZK9MDexp4ECBv25IQisuwPOJaz+/04u1Giyj10tY
e6SwJVS296waczjvC84H2Gv8lJPNBwpRo6tXwdJn8X0yzikmY0QKKFwni6ROig1FSdNuM2ReHD3V
Gvb5Q8HJuAw2vIq2j1aa/1p9idjmu+u+TvVFdybxP/WlazFC6U+3H4rBsheK/j4hH1+qZWzaB8bV
Yuu11/e9unbZqVZxSogbz/o2o7Zu3jdhMUYPQ6PpCg1dVouv8Wg7TXmMEiuiLcRaUYhLDe5iHGHG
OZzFtjqePTOs2PqZ+UNnKrzyaBIMKAJeEyv4OoVNE2ExKtkt89C7PoMUgDlgGe9qg/EeV7GT9MMN
k6SlvkqR9EGxogZqt/cYpyv0K+wUpB2tgqC0h7PKYHtdWyd2QRxyqWTf1GLt5Sbu/ZdJjyRLEAjG
MrL5zWGeo/qPR3lU4NeigUMplabgm6O8sZchnHPbHOfuOfPPV1C6z/sCuuzX13lT+aRk8ON1ruWZ
v3Al0pAbCIUxRxtH2MhmZ+UrHPK/vsibgloI9OkqeaXkyXp4Tf/48SL1kkAB8237KC0zI+JwTr7n
37vEZbeFdUwrdXb73+WaXsvaP36CXPS7O8YGZ0wh+U1hySYpuWkC1xytkADGsfVPo84+dUmwwwXf
sh9q3mnoRU3JPGCGAlR7988+wzc/gfvjbROk2lv2xDMMnPJQKe8g45Y14ZpbU9Iz+/Vn/NOD/H4x
yu4UEF3ozW9KWrqMimZOfHNsoY9H6fjUttHxf3eJN5YeoYWp9BCYIyDASytGOD/Vb+7iTTXw+0jx
bcdFY8Mr9106+tfhWDSFz+pOtWzxz7y0K6Y3DoEPngx+E3jzdx+XD4rTZW2i+Ph2dCwahopulDmW
zL9eXR5LLCW//rh+HvW4XBnuNFFs20eJ8ePjl7lgCwH4kebFnXJQCM0PnXwQIcEE+jKb4Tej7W8G
/PV6Ps2cK78bJcmP17Nyr2603ZljOOndEslVGV4XTuwp+qyrYS3xI47uyVhfS2Rfv77Xn6qc0Q/X
vnaE/vrcBmOVJU4Nc0RWrMRLaTdktP5m+P08Nn68xpsRXuMUYVXh86R/3uivqfikuksdffr1nfzu
Km8GeTqUZYL6jZd2buFf7erG3pFPuZra+jcP7Och+OP9vBkfiyO8TMFhOvqFu8ryL/78z/UxeJmu
F6CHghaaELbvYPG/zO1UKvLGNnTPEpKWsvBkvAtOtph0FuM+S/Qa/8on9/8u9+Z+3CDJfIcD27HO
0GhOtzqj2OAjDvlX3qvQgaDC6khc+ZuJ3UU7HWfNeB3n7keXhOOY9tLGgqWpb62xprryu7Xkb9/k
v1zxzUQ+Vt2cm5wxQYYduzCELv0xaV+pICE8Ojlgh3/9SV5H8g+Lf3S9MRZmAMmo5d+20uBcthw8
p+VYL3m6QhmBzsc07HrwdL14C72yX1/v7dsbOfScAtbca6eXOfHNkyssek8BpZejWVr7ZEZ2gYvK
QOvKUm3/hUtFLMyxQ+gl1pgfJwr6uMsyEnJJk6s6GwBoK4cKHwfw34Hi375d3+/pLxd6s4Gq4mvb
Y1ILhEBDPXleytFCVh+opxLtzntYZpM5lE67dtDcb4Rbr11niQ6u8ob3YWMPd2mW4it0gv53ndI3
LC8OfuyGbPiRScwHDvjjzUStKWOVQW/nRxbtR9k1J7bhX6fKPQv71nOXe88ncDe/y+78ut1Q3+Vs
JaJDJ8LXXz+LNyyWf/wgEQA1Hy+Q/zaOzRvTWqo5yI8kTJE5kx2sLt8VqXXoDPXrSSLLA5LncxpM
rPe/vvbfDjmSJ1ga2Zv9BMPWHIS8Bv3fNnSt+ELaPWqjppTnZsyoYf+vruW/GXM0nHspKGcdvaXf
UuxYj3O2ocD6LwxtGA0oOyMM1u5bXr4clKH0my9H5dQflym7j8f2Loymj7++m78b2NfJwYsiJJ4/
hQN0gkLETK7skaIbCE+4D4Qbo+n+9VXeLoPX1+evV3nz+uTw8FUqrfnoURsCdVHvqrTHZWjCL2DM
in/lagwDLBMhF367G5Nx1OZOmy10VjBOR7OZ94nUMIlEbbZ1sqS7X9/d336GWMQ5lWBc+GmzXDLe
/NQN5qPwnC/TTF3NvgJGf32Rt7M4HyG7Pi9gssMagR3px6lOlVnIEd2ajn5DDdBk69GT4FcPYBdX
nvu7lrb3N28U0wrhCElyPWNFbzYuftZFIXHIw7HL9dzfQ2uPS0KTQg31WOW0GtkBRgUqV1wVC6YA
k/WV16zq2AtybOGMNfu+X0yONhfhgeOUxNCTng5RLZvpxZ4n+qclhJS89SSU9jSroIfopjaXOp0H
e+83jbobgtZ2CgwRBlrsmrZcIZ1jmpsl86n5umH1R2uKbHmm2p2j44jjGlr4Ri2dI/HAIxFTaYrc
k/o0xCXblvalj5CqFMzF7XDfgPYt09+MvTdk4ussSCf9SpW5dueZid7sK904HqgC+NmxrqC6jCXq
SetaN6J222O6AiaChho+ykLBz3uXFS4JZvGaxPjL3CH5ZD5Yjba6p4T5sb6+LADobr1CbqjdYqCf
Xvq8BBnX4plkpWPP8LXq3ZcsX9i3XNWmabOZGjH/ZkP+hpH5510xADkLxkinvLesJoiHcg55ZY+i
h9BoaGdSf+r2QSYLbOLqMoi63XqYySHl+4eWtLW8Gy6qtNZZlA6/+Wl+fhWYp3CuXolAjkOk5I+v
Qi0cMID2kB+rCoD4rMOzZQcZLp3h1kvaTZCZ/a/fvb+/fZiRcFepN/z0hvtzYMKi5PalJGuuK4bb
tudM3NdrpS16Z2F/NDAPaQzeLaAOKWrfNK23p0L45yzwfytJfCqqQn77Wry+zba6XuZLK3UP93zE
4/vfl928jq8//AZiMO3gh+lbr999o7Ix/sMefP2b/79/+G9XseCoP2j57T///X/0tbksFf+z5HDV
stYUbET+/L+OX//z36//4B+Cw+g/fJTFLF7kjTAqIyaxf4RVJf+BLJTzKwUpvBXftYj/7Wez+KMI
GQ2OZQ8HB/5oVvB/CA5dvBjg0xlayA2vVLnwn3G0XVN2ftx8c3J2oInxB/yYZLe5b+ZRfoZc2VNs
Q49GESzc7C7VgdmlkY6v+btgPuCZ5XdoaPXFnfzN97/y/cv373//lUi6+6Wpu9P330XX/+TPv6Za
kgWdhcDj6/e+/wN2DPI2oTFL/fI8ekX3ONFWekc9f71AQXj8/iXBXGZLMoeuZcrEvPai1/elKsW7
KOke+jhdwbTojr0P4RsRbrvJ+/6zlzliBxCcVF0E+kg5mOaFNcBicFf5s0VHVWysOPrme1cAQhLf
+pNHgZX+4Yre5GUqK3vvtdam9PQLivpg7cLUPQ6AIo9TCZxSZvZd0cTjpaV7NpNmsFJF2e0s0xzH
1J343DSXx+K1NGeIT8PWQlxxLzJ7HevEe8ekfNQVgoMy6dq9FTfDpsy7caWdcF/RGyNZQZa7RvXV
e2OrYRMrjTPVcptdv6AQqPpbkhqsm8xy05u2bZybKD2VAx1aEetgM7ejf5DqfVFYZtOgL9kXcENa
gh6zwECUzQn4zOwqWVXEGro0amBiFvYLW/BFXf3uZBK4eSnXC5M9uRGoMsKRhBLyAN0dJ9N7a5bV
nrwiZPNqZyqvDVdUs/Xd6LqrGdfKnsfB6p9TnPairdYwxCYR3dLhFec60k8cXoNjkCBXKAcBebxV
qyLNh3UfF/U6d/1He/bIkmz44arlpdKFXGvAU1AoSC61IoIKAtooTf/ItjNbleWSrzNjXxq/TyCi
fJFTfJhTvWrqkbTGUT8ttfNg5TYxvDgxxtg7h27UoG+SN8pBLq9NssXME9ELAO03VXvCNBkG840b
t/sc9x8KrVXTZz0krzJfuWsrrsy6qdyLZ0KDOr+lKjiu8zp/GoW1Kwj4SOf5Wz9iuQMddZNM+Tlr
zBenG/yVisY/PIdIzzzfeW3yEug0Xzt6F1vm1nLGbVEg6C+fa6/54gfEpJqmegZJhqX7WwVeH6pW
cBn7Hl7O4GG94H6QSITDLRWVUzHXNsqCZK8KvBhp5Kc0J58ZfgLVPyIGhzrphmRvvgv8ysqhqwAY
282RkaTbwB0Le571VAavrnbJgu4S+6Ebu2+WSe3TWH2O1RDvQlRy66wOKOk6gOJEGB8XiDCJtIoj
pPbogOrIJ+mg+6inKT5VYsh2sZz22jrXg7Ps07oBhstYH13vU2PGZO9lHxBHKh6kAq6dEdNhVdXN
9y85Pfh9U7RPcecHHAXDWz1VRFpWPhlCVUlgo3zV1qhOCYDZeVh6fBv1LYh5klnsPvoYFe6nmm3U
N+tI35JpZkk29COLi5fGBKchI96qlKt6dX2aRyg94BZObG33QxytBVtNHL0i3Q+Ksex6XxdeFUa6
s259CxZZWV1E6r2S3XlOl+H9MtGshDz7tQ9xhEVygOMTddiDdLtNA+eclE6/IryWW5/781TnjwS+
3GCkxb8ZQ9yBxXagN32py5CJFtUYz7iBrkI8POE9qUczzC++GC9/ZfoGfdkaaK28lx0qGRZz0qMb
svF6YR4mGTzYdk10vPbxGeHPRTIdr+hY2euiER+j1LJXZ4jKTOM2RrM0TI+9FT+XdtJfFGzNRYR0
P7uh2noibk7jtEIjMm1qF0XcRJtpM7BiEV8EqSmNh73t2jyT3tnWxtzmoT+dRNPNp++/SiUcK1vV
23qY3+cRyW7GAc3ULykAt6fY0fZW+MDvhtndOCVW0eu/zFI9nxAkzaSOhBcWT3dTGX4zGPJgGNa1
l46n6vpF6upohLfsC496lNygvaFnNy2I+UIF512QZYXHbvaIWoiSm2703hkRbYOatnifdOVmMWYd
TAtRPGH8bMmkuXIMHrPYOXVeCd8uLdpNXznnamyyo0po+gZt8ZlK2EA8EXvgqn9SYKR2ngFNF0Yx
UgNVIgHkMcOn8dbzJ9uHZ11FV3u4s/PROhG/rLnP5Lm3VUXX8x0o02HVV5iwhakfncq6mwhzPFdl
gj6wdNdOhvF61vM7IWtc2UGxZn1wtgRGfOtZTD80N/CU0gNyrwLlRPoScYZlJPacLqrrhzU4G0bC
LTvQ+16W4zrogHWlbXcfCVJGpByjPbI9MkdE/ymmlbmRnbhNjD4Evf81ScfPk13s06Lzzh1yGr0Q
bm0Ae637APpPGt65moQNP5FsGop7D9HXKpqaYr+kHLJQb5KgaiK57p1nJFdPlF1QtNv2uRpscujE
M+W2F4CS9Wqyl/u8ayBgYRd2rOSM4OMGSeOzmznJFv1VlyAum333lhPnftbe1kEruTIR8+n1P0p8
etxhWR6sxXUINsACHbeAsQYkDYnwn+e2LVd06h8JE3ip3W0+1PPGzrI707zruyzY6IQVubRsVlmN
S/6krNxsUQE1CARwX6a2uomq6qPVG4LFu/GghXPLjvTgiPEhJAfLmZAYVnO1HpOtboFWQlF70FPz
MvsKb1rJGuMW0Rlda/eYSrNr3J2wQCROSaLXrpvuFwGRXG1HmvvI2aIJy6HGjZZ9cBawXc7E7YOz
BiYm5G2IiG+a3xdAnZtleKzc+I86eBHVZdFUrxIx7JEJ0bcVaIJrTlvSrqtr6vMtIi79wNz+1RBW
EVYU+N26/zaVya7njd6qGa/i6E6kL5P/ZUHTg4+c7TTShaJXL3NcP8o+fII3vfNQk4Acu0tdfZwk
VVPwemrlysFw4BJbVLnVelFxj0pO/KFxzs3EpC8lGgLhXOl3ZElCGvVueye5DZxNhqB85Q/xH7Yp
P1cjkpnZtBdYns/+rMy6FUGxrwIDXS54REd7JtzeFyGC4CCneulQ/h5Q2El2qD05Dmxq6I+7aflp
bvxVmaPZRMKa45SzGDNkV+SiuSkRgbDT6LbtYF/wecb84Ay1xCFxnAWfOWTjVyz6yxg9+mMn1xay
Oj7K9OAU+cWzWMu8Ymeo48Wzs5WOhX++oM5Q8NFOoYsDOCWDprTcF4VuvFLWbR4t8pxiNMxnka7O
/pS+jpj1dtNgGNZtddfG50FNZHH51gPBQHLtDzkhE7h013WfrMuGNPQPrtuiyElAg2WD3oa+PiBa
MCghrXhXyvTDov3PTtx90oMHAmZ4nwT2TSjUQ1PIeN2l5WmpyeKaFQvodEhF/thfvaeJw3fy7s72
LGZw1o5xCMC/pO4NEtCOFEzrtlbdvF7G6fOomn1jlzdjAvY0KS6cUDAxymDfV/ZameFbhBZ1VelP
sJ/Xs5ofoJLJyIpWfVI82V1RrZUINu4iH4yr+xPy6GK1mx1122fs1IhDhNIwW3tg7Gcvdi6emM5z
aL0O1Vk59zgb9tptPwZDylD3xDbtp3eRFZIuLvxw0wcYp0tWcfE0MxMGeXduPZswrVlsSlyni32T
maw8eCaDAFv+oWgKdp6zz2D3rLWj23XvpUfW4z2pfEcx9yc/lSsZP/hak4eTOBE5K2ySLQ6ltbuf
jMPq7Y6ndi7f4xoh7BfFWXsu7E4dIh81kjeHu4k22qpapvJqQtVbtzIEzQtn3iiSoJZoSo74eR7l
RH+KfwNxR3+aRoybQTTtp5bBVcQPbNLOE5Vij61lXC3OzmuIkZwSbMczCHXvfQq3aC0Dzkw1Chnd
v5+CHuWhjQo+vMZc++OXOXQuZDGSOuDP6a7DRU5LGmaVm8L+8R7sZpabVDyhlImR4pQfmEXeNYpc
l0kbtgIWRfva89oDKptNwa5hHQhggIKN/UY0cHuIENt6kYbW67f3bV5mmyFcbgsb/BzQiO6DKEyx
IwW0viX7wTsjWYy2rAswhXQkPvq20Du3k8fCVx+1xutMN6NaUcIjVCaYh004F1+spSO+rL54qnGO
BqjkyYJ+eBJR+AAxkVxADjgWB6pT+OjbFSfCEZvCRI19K+vpj1Cju48cW7ALWBK8mJYD9ysWZsXa
+bEr3Hg7pt670FuILKvrd8qJOdJ41oWgo6u3QoqtGsb2NF+/oLm0Nor6/UrNVw7JNUwyzPKMPUUP
Xjd8xPgjTypJt93cqo1Kyw/AcdHLD+4d+zw2P6L+KIyl972jDoVeOLJEmLLF2DdrW0To4hfefkTq
p+9f7KaRp7nSr55BCKjNJy/kow4y4JhFiZT7+qWb6n0lKbWOtvlmZsK3rF6tkcW1TF/zXk1ieij4
hJMRi1Faf+BMtdNe8YjbcV1L+84EoiHublAr4zP/oC8HcwIpqpbhOlr8CZiI/XLVAl+G2rksFR3v
Ie++8or2OzuRt95YP2q/2xaB3iWV9Z4RlGwjmXu3AY4OzlPM2UjdvimSeQC1mGiNFWlZz0P7MVOL
IIsgI2auiOXKLtmd2emCKD7StwiV99ECuYRtzb1lZ+UNpJ/3k93UW2TYBI+QQ494NSNLDX9GFBQR
G49dPw7yPpiYGDu77taYpMX9C4TigOVgvNAGKre5JvRkMn1FOandVV2/XPwURkM7Ez7E8F6znKAn
EBaZBXXX3FuZV0FwtMoDOUBsW4YbnxPrEb/IFjGite7cjiC8qVzWynbV3tQvTT+jG62S5JAUUf/Q
t+2MtWY4ptloY1gHoFLJCCfWWPjUDcJ1Vo3VTWrflZwXN778POcd4WIGanTWefdKG/cee860dQU6
Sd0k9xawlM7V9g2kfMB2tbupZ16sahj7TXeV5qsyfm0H0gOzxHlIShs8jkdEmuFkuEZZv+kKFIJV
YY+7xkcXl0zBsSN5kJ2+3lkioHRJ6PG2ivSBrDkgX0NQ0bYq5gdu4yp9NNERTdtC7OQ4H+TwIfX7
/DwH6jWo7bsxDd+zfPv7UC7PwrKsXeMUj4tYkFFzZtW2yagDGXVyo+iPgQlxXYettR/Db/2Q3biI
bvfU8Z9dauUHmu245NiHrUpnlIfKlRSR+TkK2U8Pfv/VdlJ1dKyRCm9GBEbR7dtQ9WviOA9xq2Hs
OrdL0CiAtOU1ZDh+5yKYfKAMTwZWPBQbNpnQl7ou26D2Kfv6iB5wbemJ8xM9gCWnb6upxrMRYzU2
+W2XFQSbkOxwWtA0nFJqM6rGGJCK5LptrNY1h691EjOJDvJYt08OYFy2mc6XqCejBeOUPsHnpUol
1QReaX7Op3LYJf68mUR+BZ9nz52sxt1/MXUey40jURb9IkQACb8l6K282yBKZeBdIhPu6+dQ0xEz
i2ZIJXUVJYKJZ+49N/Hzt3E2XkI77LejMyd7TCsoocPw+PMAblYerfKrRL7/7Q2YXhIfZKHTuEch
/e7qahKWhy6b3wu/5qYvd4rW+iPx+01lVsHaDBjExDWCibLAjKKxE9nqNW2C+rsxDbim7dI8Fq3H
29VNuRJxxjFBmm8+xpHDUOB7zZ665NETOniCkf3mekRqNNwK4zpvTlg89cM88X4B7iDedIaHU077
ymxyUi9Ld1+p5bu+/53KY2pfdWHHiAAZj2leysVvzhOxTmtttNY3w6Ea8f/vEtj7uhCjH/U9IrrF
G5O1qwk/NZr0W4eFhdTId2gze7F13cYFyjHtkEfnT4Wa/J2fEpeVqiGMrD6Pd2ZB0dVdS9NYd/ng
PRAV5D8o6XkPhVHvywyRvG1f6s5NnipkSNe5rreqYlIYcWNxtjPvE4a+jIsIZnsKTJU8SU/q1dAl
l2by250eAv1SSKq0yggeRqu6QYjAs2SJz1RAhFUEvhjjtBNt883avlyrhVVQMmhGI8E9/DTOhnZL
Yp1Pt5+LzaK6GNF1BTYaCfdwaWPAE9U8wu9Vdb5RVgzlnMzAi7HIYVxbXYowqc3TtbZZmeZd3G8X
SepLnOQWPGVrXGtOk0g6pbWJ49DGyuinF2zJ+ToRxFFLUGetCuqrglXf8JKA4zf6S62s/x504Q0H
qw/OpVN+2+Pg7MKuVZefh5Qjk0qnealF94gCttynbagu+f0h9TyBP6ap9aUagucLkg9SVe+f2vWk
L7xX9eXn05+HKikfAMCd5ZCCH6n9/77hfz9CxFwFY3IdZ48e0xIqauMG/WFRnRuMzbeic5ZbNlUM
xjBNbcpRLTc4Ki6c6YssoHDaQYk19J7k9vPpHCvzVt3/J3sg+Aghys4RwUNaTOC9Sn7+q+/tCTqe
mbA0gpMmKWyKvWA4NmP8lI2dkW+mYhJbJOmYSBt3WTtVYhOVV4hbrbV1YzyyzoTvIcIT+hSgwj/V
NTLJok4IBx8LfWKHh8Hv58PeUvqUzQ2QOOQVUdf76pShJ8exX9jdyTr8/IlR2jFhuncNdE6sewjr
+vTz0f89gNbTa6NH4G0ZBiTvmSt9qkkawop0MmvMpqsu7I313BZg8E2naPHLeppGkWrHdjrsi3DB
FtrJjPppsptTiXb+pJYERsv905+HIsX06VjhtO8AzK0XPNSEo8jD2JviFuSP+TTNT5hc8VhDOlm0
3b3kId21d43zJnvI8Fe96A7ysLe8Nr7MX+z6F9kNpS5fMVjM23ZCo9PmHXf/MnkaKPVeUy99dpra
uGL+K1/Hiifu0qkfLWXep2HZMZhBQ0tyf9aTu7i4uDDZV0soL76rxMYItYOJlQmKKtNPYaLNdm7K
YU7G6CtFb5/K3ZICVMEOBclSOzNCHn5ZLWSheyUnIVLGj65vlR/YK0gTzQhEMrzly1CO+eRMvUnK
w821H0SidzI2uyvr3fRNV+YlSzP7rEjpLOc+fCMSeEkn+Y7lU1xlCPGvCP0o00F+NeYPg6sRUb7k
/e4F23Coy2eIlvazmdSbnrv2u2XMV8wa89bxjnCpEc6nQ3hWZkFaBwGg7gRYCD8i/Qc+VK+vVqlM
Djo1CCJ2i3DbC+84NwUEHHfeLw3CSafvN7kk1TSo2r1R45xWNm+2MfE3TaK8SEo4PMxd2RxTGils
MFHFyGt9fx9i96DBsZaT4XMJhWZsUBdPJtTtly4wfuEeubCcp6AvgnWaSk2IWIy1pCNPePY5kBZ3
BsOTRkSjveUu+uWpXuhepfevS51XTRQIgTwckpBVe4ZBTLsZCiVWPlwCPnbD/LEemSvURJt0MEFB
qdfrEDXvigwRh0GWRWh1kv0aXbkvyBoC72TBamq2vkvn5rv1EDmjVawxhop0+SNQ5q9Mu96DMhR7
3h+PhUsUuROkFzj0zS4QBmO8Muw3TlyTGDHFz4vMHM5ViedwuhY0xejvN77ONYm+wwNKKHM1z8ZX
EZLVikNJrFxcy20dbj2MSYc4i/Gntw2G33yIVFsWm9CO7VWTDGJXtqVYD0PnbPpCaMLk7d+FLt8y
1vPkgMSc86rfYbUl1aL11qAj6nPSLe9CuicZiPm5HY11YeLSjjufW5cCj8RmibcEWd0yNoI3hxVQ
6+BQaUvjQVfqZXRnunLbSPZyRNYu4WlEHdlqZr/Iz5nvlpJEDal8UlEcZzxR+6+8Gq4iSKbipinj
aH3i41DWzdfSn6C2z2wlfwu7xoxh2OQhmxPhWzbkTENsA4BfoKyK69DTnuogIw+9iy9+MFB71H2H
bqxP32a4gqt0irlHhkSn/GwSgzHgdOti79gGcXMiLPQeVWbYJNqX+YFFePuadAWvaZiPO7du21db
Dtl2qAT5BxS4zRg0r9NI+a5rx+HQG5pXgSrtIBLKuZ+vOiJ9ajs73dWInVdlJ+rXEBfjhU3pv5/P
bKd2bvHiX6uW0OA6zOY94TWMQxNY0thftuDz59c2lelzza3357M6xt6GQczmKMHu5OKRiqsyeaVA
+/lEx5B9A474Tev+Tab43FInRKqxsMfnzkfq2sbK+5IFSbNdg32SfMmru646/GgG7qu1tLK3lMnE
upot+O3SfW3UVK3DpWOV5eU45zlo2FIYMMtEte/r7smDPLoeKCYjmQ6vdSyO9WIdCo8czIkVJZsv
6piFZeMq8ZlxkPSwmrzsQtIRxvQQgmj9yGWSnsp4Ij/ybrElYDJ7dAOdb6q2i9c/n7JhbbeqY+Dk
9UVBJi1e4/L+fT9fnVz0/XlGu/7zKewUOuwhvKrYXM59PJJWNjZJtGBGx8r6QE9fbKfYS9YWoWub
LrH7NYbn4UGV4+eAi/M4gmR7kHGoH4RVbACG0waqscdRxJ9bTVuuSJuwj4HHxLkXz0O4bFOoGtxT
s5YU93NqtWDoVEks0DDtnZS1nc5LBlVx/ZI3ZNaHJRmCOpUfelE71y3x+k2Ke7KVzucwJhQSJoEj
lqMOOTrN1jUY6mPmboZ1V1yNkBupXx4N5Z+zO821F7WxKuznvGKHbOJ+n9oFxIwhXnQ53lmB7snA
qK+fJt6sfQA2tsAHvWYoTxPZ6YKemNmrDBvrTPsfhUtL1YxhawpvPw+SZIegTaztSOEVBWE9HNTM
OJT9dH5rLBDMdNhxmwOoy8LqJsvucc4dZkcBs4xBmRe84WoHJbfedovnM1+J2jFNzzAdinU8Bpgz
qpbZqJqekzGTr6q4Wb14hDa7N2bmkZTQFLuyeHNNKfg36nMQdwRNEXRcCfgXmsM9cr2xo9lbzmYP
IDUeY/9icQCsSlZyfTV6p37Oz6UVTFs1AVqtc8i2SX7sgg2yhXydOc6tjYOW3136L5iKF4oXLWDd
KQoaIi+X5CEV42Wx9yyxt4EVv/Gm/5UU/MGo2HzKoGLEC3PAYATZ5DbY3OnAuPAVSUIVeXm89svi
D3HZp8x4HnP9BDv4GsSC6xZrIxcW7RLTkbHdKal31IK5149stKvNIKsgGuww2eXNWY4Qsd28f6G9
vhKysUER/eaNKtsqb3rzrPkXDl93x19arKp+nMiKrL+lgaoqHtub8GeCMvrgkZvkSB0WJOskYbk/
8fZUJatu3Pb8ZxqHobU3jhFcGTKX7PG63/fcwo+8sYONq4xsr3ORRhq78nEkVCLrnadADJ+hweZv
4G+LesgiVLMfNqqvyB8k86ai4pVnfNriKoTQl0Eb4VgPi7yAsAGvdljM39XS/5aV22+0qRiU5yYj
CbAohZl3EY6D9eAScp2K5Axs6NusABnM3jIjQnGA4I/l1sHraUn7KaiWD0Pn+RoQwdHGGYwQ4rNs
QCl2GO5XluXdHCJGNs1U/pkFu6Yx5AlMuEGUFB9hCaJvwM+9yrL7UjMUvymui1VS/bLqkSXgmN+G
zGHL7EMEQFqSzk7kB/0nsJCqjT+91oqjOff2IzgG/M0c1WO/QgtJMdi7DGMFtW9fxYyzmWhJ95DG
zra1W34/Ayeh9lbcjMEZTw+MiLqozuLHGb4IqSUoDJabi5qfmEjcquH4Z7F4M5Lcwa3LIVcrNnMI
iLgVu3pfpIdBMtcbzGm65JWzsYviBgTxpW767bSk4aEs0n+Y+rc1DlQSkI5ZXCmM4NO5JJYlHc2C
GxGJZoLGxXpflHVP/1K/VVI9ZnH3XNuut1pUdijuw9+WwNltXgYWb2/SjGrhNiQfBo/h7FS8kjTr
NjEwa9yrQG8M+6MAVII19LfJjHeNLupZzuyHUhZNKHdbWb03VfeOWftDcUnF/GUNiOiiBwUB9eXT
KlgJBAzBhsGBPQDqw2re08F4xBgwyt+2E5bAJJlVxeWSnCadclkYZ5HGN//uPI0b+RHn3OHZRpkz
+pn7E1ja4I0OtPIKblYtjtSh68FwNlcbqQIhKQh+YtppJsBerSLlZk+aKppxm7tLw+opbEARMBp6
cBHv731lbKeOPW1QvHoDlLEMkQXi7n/SVtcuLR95G+KXl5Sm2KXvNSXw5ImdEESKpDWuOQOIYzjs
YIM9encqYFeqXVxUDA0oO0q7uvj03XV2lzilnzA60jX+6Fs9qWITJ+GvST3Db0zXaZgGa5ub9dDX
EnwR1ejA+iutiUWzWEPY/WtXcaqXCaypxPfQhzh6LbT7x9Tjw8jID32DeAvQt9FB1vvZAcGCZZhr
uxd0PuRsDskFHB1Jy71LmAxF2+LLfZUmv9jjC4JDkX5Qko7537uGRrO62srayFcmI/QwJiuw9jet
TWfbfWRVvPf64LORbymL800IEAO17NhQxgIur2AuBdN4nqWlXnNmFGo8zWULtzIOa5Qh4m8JdIdx
Gx0upCNlkGXaJcs2MbXFwjNy5vq5yv0cFjaK46K5J7w5v51E2REbOo6xR9QHRoQbMTt5aXZS7P5X
s/JIokcTkVpMQ62S/A9nkslaD/bG7yZKDdi6BgKATc/9ji1GFkHlkRvf7twVCKR8M1IfrjIm9WaV
xKemvKNH0uLLdZkAod/yWjRa7FN/kaqerTw9vYiiX6tgJBXPkaNNYu/QrS2T6obw6Gio3NOIu24z
Gdw0ykAUp5QzYTc1lruLZX7J6Zc4DYD1OAXeBdvC/e121tFo1GpJjeDAsmeAcTv/UqY7UB/tqfqB
v3oVFVaKL9RK5NlR90w+Rn3Mdyb/KGfPP+JWByJksY8r/8VGoc/NuGrvDb0X1ycTNM+x1vOBhXu6
KzHDj3mpjiCQAJG7zP6b8Mkyl/joNgwNVygeCyB4FmFLOr/VY2kcC+4ChDDw0c9DPwfxUZPyx27N
IsbeTIlYAsBqHNv7A2WlcRxdJueJgh7kNi3xT/cvmEx1oR/UQZQSTA716VgO9z2gYLceVsbJCf5i
L+pPBi7EzRLjHF68x7oMcZ+aLilKurGPpmEQi40yy+7iI6Kr/x4CjDkbGXIETb5mac+xtKmlKvdZ
kC0ssCy7x0ao+2MQSLnvnXAt7goZ5/7AWP6/jwzcyocw6KMQpHNVdd26lYCL5vvGaLw//HyUu0Vz
jJ1q5lYovnNcLkf2HS7LrOJbmOYewPQcJZB6dSbSU39/+Plo7JeKlNxpP6VGehJJk53gSBo7o50P
sdEnx8R5WOTYrpmcPTI0FFtmxB+kFgYwEBLoVASWp8a264r3QSx1RJINe9GfL49DIE6uXdqnxQnq
vdDeObc66/89NN5inDLnZCsOu4VDaRu2ajr97wP8lP8+uv9ZJs8eLxJElImp2s93BJxsp3YSxa5o
guefPyoaNzimw+nnS2hg/v/f8PNnZse0M1SKQJMMaVnsLdNNSyqgwcjjI4d1u0FJTp5bp9h7hVI/
NJXs1m6pkGp0oN4ws9vfdr/wOyPKXLP6ZbLGXd2wk39W33+UZWp8TKOLImjpvSesysjCWm++jHcC
YSvzfeBP9WE0EwvJ5ehuuGEYTwPFNElqRvnJyufNWTyepGids2aHaLQf3mQD9m191F73lenPw88G
lZV8emTpXwTU/YNs1b6KiztrmTUSKoRlWtFCqEtghP1Fy3mnRa+OP1/NpUc/UnqHeerv+ev374hL
QsITo0/Zbo3izuz5MjydAzemP0rry+BjNAp68C0m/LFGL+YxEPIjEMgG/LBCLsEO/ZJiMcCdHVPm
ewGaBMxX0Da+sSYFtPLuXQycCX7Y/AGTQgP82t32vT1tncB6hTSIdg8FhFGY5R6KCRWQR7FiZKwp
BDTnQzK2b113AoG7aZDPZKl3yh0XhRLS7xVrbYOt3Rqgy64EkL405CO43Bh8WGcbq8c9LPwH5kE2
pUMSN/YazQatQJtcYyvbt579L9G4CzJtGVHeJb8CxqNubDzaeZFE5UyFx/7oUJThRdCY5l0+kblU
L+vFnT6Ew3ywDuITU8SdZhqJNjvZB6mKRrQt3L7kSB4E+fSoW/ZMxsFhMgeOS38Vhh17EnfZmGL5
rTxlrB3YgMhH1YWaao6chCG7vCPOANA426HlZK5Ez1i5/ZosW2z8iV3B5Pxb4oEIa/s11+R3qDDm
cvXzJ1UsN8hKJ2/YSMiMq8YmJqOLwzP3mCcj5q0VvzKx+S6QRbaq/qobzUSIDCniFZv7SS3+OY1F
4Mi0Rh6VRaAb2Nj0jylGI9VJgDMaTbOcQJvFJa/eGHm1iICJjRZZp2w1/tQVMUB3TTUcDcJRJ/MW
+HoT1Irud6Bwd9pBbcwq/+OkklBA2Q3PfvcSi+o2zfYRNywIMxjUdDeYHbgdMrv8vP8APAM3ykx+
V0UiblXOdTzO+6FEBQmD8TiGjJqDYge858blwU/uFCTumbfeHJ9kzd138Et2UbZxgAkfrqTo3hvy
jKN71VhaRRZNrs2wGkoclWsrkXDCXmRupqjMWdOf0snZ+OVyg/v1iWrNJphwSbOZ6czyt+l0Q44K
+A1MJVTtjVgYKCqyu7x1J1z72HDmmb21rMLcX8dD8OCw0uNMJldWdDenba5e76+LOgX9UbMyBuJ2
4cntxOhdJ311pOXv20R8G4F84Z52QdAc1uyban2g9K43tikuaUdciF5eJTXKOmvHaw5bxzMXIlja
++jaOXSWfCwzJnxl2l1hOpKzUQX7rmU7CTR8cLuD4xnDFjTTS+L87peWDGNfInWL/7bS/G4sNa1C
Z35inFmvCNJbcZ4BNAAmS3dd0mJofXOs7tbX6lwCoaddCC6yoaUbCTaBoBV5AbUsSyd/1VgVfayu
rnaK/IPys6P5IS0dwU6aRmKwXrFVHdomUJFvIQ5lKOco9KRVh+ISrnw/Ek5ijvkTE8UH2jpiEOeR
7ELpRvozc6n+jKB8WLS1ScPBR7s+0lh6G6PNCHEqATN1jB4YS9E9j8ckyYw/6fK7sKrPkkEtgib/
ExbFn4C14pQhUxlFc8CgFSU5r3RSeHLbvheFux0c5Jl6YAWQ5BC6zQtWDtYdC8E96EZzpkgFyn+A
cXOKdWguXwsrvdkFemjbQkgv2uIFvV65MWbH32cMwXSSvLSuuqsra9BPRJb2gDy3Qe2HKL+AoM6W
dcvIAV3bA1zUVpQvWrOIpQZn9dL8ypre2WR7Z8qSdaGTF1VPDIH6OGX6jdyxj1kD4jb61RKIMNrN
C5WoXM9z/61c8Wm52a3pLhxh5d4eaa6SHFD+cHNgjBaTxbySpUtZAyRpZusrq8g0VsNbPOYkFjEW
HxTjXmyPObdzJObMfPrxaWzzmwJntnL/cOD0W5kzJsd48S57ZLK5ceK3I8gCQMwDAHGtupzNk8M7
RTdvKc3J6v4adhxQS5Y5B5ZxX3IOBCS/6ih71hLvo2C4V3lmEFEb/5ljL8IZ0+w8t77S1IP0vytU
KiZo8/TM0GatSaSt0/YbUTnRCxD9PCs4Aw06TEFNQx1w666cUy/0YzI5OUK8+LwsxWds/S1qm9yv
ZQZ044W7rLcpIu5atTscGj9gWgNB9WVArcnyv2MIrY195UzHoE1phnMXfMsAV9pKLn5eo00qEBJg
Bnkib/0fdgoZTeMEbC3L2iu+AtZbU49+RT8hRP3bT8La6rJhyz0/DfcXNR3GX0PvCmap5JfT0FJW
KU7PnBuwxQiXqbhzaevnMJ7A/bgfpq3NfV/6j77RP3QNoLquotBuhBcRK/5lmOQZpDVBbkAxXFRB
2Sv4p5x7MpEiV8QfZ7chwla0HMXWXbq2TvLJvQ3kAllsVOdYIHoPrRNBuAuSVbybsXbAkJWttyk9
P17V3IS5/QWIqltNLvHMuZUM6b7zYtQ58RpD33tDCO5mmrp3+G+bxaI4o+usTcr3pnHWbDl5PraN
eZCJEV1zO27Jlj8k92Du2PU/OHL4njiagux3GtuoTtiadGP9orkSiE9QFMzzP3RsVPQABqlgh5zn
OaG5Di2U9EmQ/gpTCm6jzm8F00MRxM9FDGetzrMHZCf+akqEQbw7dx2zny5FfcuhS2/ibNWb6p+Z
q/dlbvZzQ85G2VJCWmFP2XqeQSGCGCGSuK/fc/YNos6/Og+hh9G+4TLfVxLFUdkM715Vv7KRZ9vO
uINSGpWJd0wCfnBJv2syPRnz1iVVfNqRFCl2atg6zbk19Dqox2nrxhIWamxexUAicODDEyN8NjE7
nATFNakeYsFdoUzb5uKID6+b0+MEfNE3hz+uHbBP6lkcC584WEAv7Mr8wwQPKvLsWcENpwPPwJZp
o38aWcztKZcm3m222hlXOy7usLFkXHvFd9gzs6GVy9iG7zJQUxzP5s3MeJMmnuHvHQvIo1ve8Gns
0J8ZhFZpAGdouT2dyK3gZC1Kzg/DpUMthiY4ML1no0wMshDtFxzRg+k7WRQmbnGIKVVXDbJQrjlt
k3lc7RJTmuex43lJhjazO6LqzhlBGd5GAc086eKv9jx9ap30dWlNtddGaaK0M/55/m2eO6QqC5HT
bdFvW4R7aAApEkc7pYfPWOn13VYV7nuFbrxLG5xleUt0GQTApGXmoTwmSkORI3jn9qLM4ZSFPmHx
bvttsBHZyAGZqYkcM/bo8tMJliECcyeqJk/u5vaLJeDJhY1LKImI7BzN/1xSTvnjwUAryVYvbs0n
wzO3VlLccphF62awbyEM+HUyuARG57+X++9CuIYTzemwD9978rGp61VkMBKsF1aOYnwXnsVqQOhz
H5LXBgMMya4hH+ZGb9KE33vutn9sWtOI8fGTm4pjH7IondncrDCVFNuMFdPQp+8ck8alS4PnAWJa
4Zb/ahCpkToaRuiuJl180mW9F6TpBE3wjaL8RlYAe1hvctmxVwDJnH9zu+TEXGCGFunI+dufZTZX
NNBdi9rbJ2AlHREbJbfBbQ8WMuIDN9c5KsLWv5R6YkodRiPpN8zvQ0y7Wf9HSAbYoxoGxv3Ls8Ta
5S1FQCdHOZ8lL8j6Bm7Tw1nri7IB14KXSCkKnfPSde3W933cgwulyn0YFSxcAZXaVrH+RzYbV2rK
seA71JSWOazF1Nyamth25XFtILBY+YgYlX9Pu3M6i8pm2fJLwwo5p8/cuPEwQwXom5chmRHb+vU1
sf1nXTN7U3X7qw3aJ9YrSM/b8ZG5M7L+0P1w/XFTLG3J9j/BXY19l6lfvJxG5pxZGXeRIQP6ABUT
yIB+nq1iiDZZevs+tBLaIV6RdhyZW6o7irOCxj82CnUZ7N2wx06dCsDWFfYHhP3rXGL2sZrxVy4L
h8F8bqKsKGNaOuvZolDDUPM1xwuoWsUkiPJe4UJjMjbjW+vRyLb1FyUMTYHgDtAUiNZ11Z7b0D+H
SXeVQ4MwLi6/6ha5ZT9ZZ7Bbi4Cf6oxZZNZTSOxC8DrEnnki//vBKvNi71cX9z4mxdeTbWBD+ocY
F5fH3cTo9Mjwys3O7Cre05GKUXqdOLSu3qbmeELdW17RH0bZPNzHgcTrhOG04LdbiFHXgb8TtIEM
2P40UHdzKCf7wUWBrDtkkNgTo6xgKTU0yG8q3ZOYY5jp0SMbEQQ/szvLfa0xjEBeHr3krwp0F1FQ
YBEnCGjqwlvrNI/AkJoNztMXU2YE3WGXW1W8qWhQTRH1Zr8TkBw2QquDY+bj2p+z25C6JzuZ6+2o
zV2FaeBS817Dh8Q/Gefmtif2frW4yzFL7OTbZz+gw6mL3AY6b+CNUe/YwDSmOzBm+F7ARa5Ln8l0
Y2hMVrrsI7RtTNNRGLlY13PBfTCMAwYTi/nNlrfblhmbpdkcEfWbu4IMh5wjFDvr8izCLKTlvuuj
kbxy+5wFRriw5B9fh1aTIUGoHoYpFEe4B9N6TrNb5k/5jkvvAuT2n+q9ZXdXGBkTKheVaGLI2JZm
FtdJPnZnuKvf3bTwVlw6EJvs7/PCYO8BrQu7o7WefIN1Y8+lZXtdwXY1I87yjvd20xd3auNVfmdJ
zwvU7Lb/ptGDbdukBc0HMzwkaSsUq5gxYepuujjZq8L7UmywzmmKYpfKH0mdj1lwcSpinErnX206
D75cvluHuHtE/lm0oItzmEhF4JaJHQrNF2yB+SbpSk2i+vg2+F1GShvaR4hmIRcK4n28cvyPFUsu
j3EwZNWVu9C01z3ThxkA7MiP6BXiZUIRuWpikSE0Un+CCr76YPKcQks/4SrAH+0nb4B66lU5OZ8l
WI6IwFEiOc1gK+OJ42a+G/yk+elB593mwIB9z9sbE/MUoxg23szQPrXEl+0VnwFDMfQC9ziD36UB
7IzmfDe7okbfvUpJ99o2U/2rMNNNzc7DwbeE1Ims0Bj3y1++7m2dkH7DLHyxKxQBUTh6ML3EDJHb
RO4zPDMYpUw3cvPwpAEZb8PZvtqTei0gav9GD3QY5u6f71jUDjNz0s5j75cU8w69tIMrrP9uS9hl
3RjSQGCJOQUBPKm4bvVWQavcKURPOOAyixOGPZrtKbF28jm9USFihM1NcPkv0s/tU9mSsja4JVH1
sdx5Or7bYrihh1PjnGLlvWQjgiwQd49dmtDKLg0TeKPGzbzh+UKK1vIxD9JoGUf/qnKE+4WzVNus
9tnVpHRVA5zLDTPaYjPhu2eeYpxMgRhfGWGzc7tvwcC9AASOtDVYZxUk0sLyT540mq1skFJCpfnX
uaQJA237XPxPWjicxwnazaLQR9DmnPEdEGdYm3JdO6hAMDh8MIzFQxiy9qfU2mqmJJvAowQd/WDa
BL5jkJXMcyWkrUSCeMkqJ1tXst/bsfVooyYjUWrQJAd+Z3A+SNFixmizUFMl1PeOi9vGU4RKYM5W
7dIdSxAAK7afUR6m/RFxJuFwHn/jiLgIZGqGCYjWr8F1tY65AZHNDKnazHr6ZCJBVU18FpfKW1ZQ
mc3AuZCmsnhKRLln2rSfgLthRiUGg3Xf3gNkuncd+idVlkhn7XQLoxZhVfu79JWC/TrNq3RBR1IJ
XEr2wNQ9l6LeiRwP5sKYW4/Lh1DukzBLtnB1eY2heeSM6qJySPI1htT+kIb5yQ05+LsGp5ytp3bl
uebeMRwKT49NeeoZ0xFIzAmPf3oOEtJNdSD2oMwh7brAsW1DhuvREQjAwmZmz1F+z25anBy0zigW
qQiC5NIn2A+CYWq2DFmDo2x3swUr22FvmRQdliUww2bsegdn7uTKlC6mKnDpK5htL8kSl4Sv0kIX
fvNRjbj2+7y+NSjUJR7ivROQ/agL/4G+uY7G4SWQsM5dMmoNl3V9NiExnOoPZTAsHws6avaOJaL0
1tzkJO7lee/tzMk4LqQYbsEDRKYSGG+87Fz/hA5rdpxmZm+dRdOdchlE/oKhZSa0OOJF/t3l85s3
kMimE15DglA8p2PDksyPpUlCXNEOeuMZcXrwSmPlBvG4WfzAWJXF8IkvfltZB9tyx103PMmyHXAI
sGSEPUtpTE4Xy9vKxVdsf/MUP+2OisfBh2QOjygbvoIh+azdxVxX3p4u1zaY1HZS/4sbGj+OP4RG
mTNEXrEpE8N7jmWhXkyX8ij0Gm8HGvgU1O0lawSoHWl+ySVmhlwPaTQCTdhNbvwpW5PXw0q+rDtv
YnIhDfjtYjEV4hapiX3kjUlRHMQHQTznYRjevElTzAWI/YCjWG5Pad0HeAQGhyFsWkFxY8hNH0wz
3uFFbLkSh+EuspP5oUKytpJZs0XYznjtf0g6s+1GkS2IfhFrQTK/Cs2SZUme/cKyXTYzJCTz199N
38furu6uskRyMk7EjhottYwMMqk+5oVoZRReu4pKch5xyJVDmJD/zSJ8i3nb81Fo1cap27tRs3Mo
lkw5VnzeUM++jyWTXNO4QYHOt4m9tVBsUfPc19Fs9vVICQULF32j9fae0XMMdAs1ooWPUEf4imZi
K4Fs7bfOLMl4Zy7lmGW6B8PbYu+CA+uFOVN7ZL5qxZie+7VPycHeD/XyPJY1fur8fbBmeVauwhlc
85hanNq6lfDu8d97h45KmRGpHfQ0Y6Zr5wA3Gk64ujionJJ2faweRnmcJBNyT00DOGcYV0NdCfba
xRbJGBBEnnxj4svIq0DmHWrn2W76N6/I35tCabwxUB9H6HJrlzC9QQU8T6w8povAB+DJXhNG6YJO
Uhbilt1pxL+991janozK+4wGi6s3C+iNxcFcVmstNFyQJthWUeqZgCQeSD1Ur2nnHUp/z1eluaBy
w/hQ+6oQJ9J1VFBgi3AYWPbsWxoU0UqcWPNggU0Jc9O8g7RRtPFh8tIvFTKoElHEVWszzfrIFbMK
umjaD+XwHhXir6goishzKh+U7dUgktBDWt2lQ9rXs4PVUTDNDv2tyw1t30sE4jjTz34vd2DQy02f
uTYkCYbGItVhRVR+T5RuSp9GbboWTXieCFQ8u4P40mPBXGfhPbRBi+/cnuTaktshHQ+w6s9UEVoE
gTmUH3kzhEdxdJDOoEZcktKx/6PFmC2EwbFrl9PVnxhxO7v5TLHzn/HFWL37OA66c0qosIYpCI4D
gavInrHuZHd28vpOuPE1i2FaT7ReMApNOeZlTmiGgYcFibXheh9uJSN6qAuerhRDDqmjsBPVyh67
9CG2h2/HBNzhdpV+6HUb4xgO41gwcFlVTdLecKz1pN0z5iS0cr5Vo0UFEqXD/4Be/Gt8bKf/kcOh
9ntHk3JM4DBnX3nWbq61YkU5KbOqJR/GIjNWfdKkGArSNbdYxqZ+PHvXYpyLc61xYSqGXt+5nv2V
1DmTEUUOfl/bW4JBM4pv1AVaDCyLozR0D1PrKNAJaCFj63S49sMdd0vPnZeQQZOztYBc0DTi1clR
qEIWrKu27r4inRRFIu1t3H5HNRn0MVYHx2qetRJOmYiTr6jUDm7XhygayfM8iufC+tUd52j140/e
mdEW+D5frAFBvdHwn2R+QrQnaHIPr4/flbwkwlMxO0facIgHV99p6L7QS39oxPRMb9Zt7P+gPjTo
GRhIi+ox5BZMaOFidAanuh3m64mrPV+5inifH1gVwZ0xH9+7tLq0OdYBHcbrOpWC1qu0cTeFo27U
52wGhdqOafgTodheNv+plvQE3v1NxlViLzvG7t6fTqNhPQEdw//cuad4COOtDoA+GAqLj+JDH618
382saX0oB4hobBUabUOsmwlcov0Am9+Eip+pQRsUd2TjL2qLcEW4Ply5orsX4d0oeDVhlKaayVSM
Kb5iQ7jU+c7ZAWcLO7MJcaiIUgphRiRNFOF2aYUX5CtXncXBXAJVWZnfocLqlGRoZ2GSfccmdZ9V
zsHER1uP5S2sadh1dVtbcZTR2z5QLdO77XmuGmzNsWMGPAM/s6E9R2ZZHpffdJakt3DSBiyrUFko
EkAISkoCU85xcM0ZZ4X9qFkGx0fcnoe+f+GX9SsjOtdWS1tTA+TR55tte1uDRpFtWto/uZOvKeOZ
eYnBsVsC3nkri7Vp+8OWEqRxpRI2QsqLLnh//1QTnRk3ubcU87+M+XaVRsSQ/NRE0m7re8pvbquN
4phlA++0FoXS1hW6WAaUKM8ZkE3/tcg9/UhvyOfixeQTDKqUOuNIn74oPMFkUU4oF6Gi8dp2P0xf
ElD0hhtF0ElAVjfe5k2a7VI4LQ1TJQajIT+gY0RBpnF/wEaJZ7CJ/lWg8ElnzCk63d3H+dBB7Car
QBcSJ1sfdDqeaYOOINqex/SmUvct40q40gq6cNnq4uHZV7UBAbQIPHjEFDCcRq/6nkTXrEZp8Wjy
Yyqo8SUx9Cuw8OEtajYadT1Mi2B9/PSJrRBQhEYGpJNslv5UW9IP8hrH7i+1gruRn+yQjhPz8Pib
tJgHDe5+NgPsdhocnD6tgwxTsh+JqIwrra0muP16YTHtaKXygkrx+63S+Yon62jYYwC2iCCFFGyR
E6qBpImLnd4pVgFZ6/CFsQQbvxi5BgoC1VN0iBZfRfPe2MXn2Me3ykQF791IrX2Zfnc5kDxvZKUy
hZncDVqkyFNQaG7m72HUsPIHT75r86est3B0w8jal4a/BxWxAuLgBvBaSgy35gctPxgzeP9TqPCb
hVSAJI77ldqwrvwyLE59OF9oNjuGWZ3slTTf8zh8aHLFc16CsskR+kxBwaVuv/ZqATZD5XdLj5BR
g4nfx+Pqv6SjYe9HUhU7J+se5rr7R8PO5zwJ4CuxwYpS/3TYagK1ojhO4yxhnreCkn14YSZv4B/Y
IbCBCQv6m0oy1htpnzCrt1h+9Peqf7dH0i4QjE5NbdSBinblYBjHjIRtxEmBebZk1Wj4/iqq3K+u
Ek/1PH7FojinDY+jDWPPMftoWwyZdUyzN2A08Pfrd7mUqrY9LkJrwI0U31OgQEXL4tR1s2slQWXC
vblmajDxKobWqi8Srvj0P4g6G/Hry43F2xAbBvzAuWPC9Mu/sA6rw1y7r4oRjbNrN5mxe3SRc9Mk
+2n7ZY3ARLfR3eKjH3USvmch4+xxlurCZv9jlu1lLM1wnUX2dl7MW25stiTmSV/XDo5OlEtiXtbW
mKyVmTFbmfKjzGElQhd80D1kC6TlN3zaT/y2Dp5qrgn7qrwvMKjhb4b9o9Z95TzwJH3r8ClwuLoM
LtwlrdY45vH8EfY8laaTWnAK4oaMgSR/2CdLz92vat5n9lYRn8bK9JJ4q+T0bjv58+LVpQvlYfTU
FDhJ/j2Quwms4llifTDMNKTmu+AlY3pnh0NZeU68L92UEC9+M5Zlf47gZMtLVp8L36OLytswY2uA
XlUdnHErvLw/xQUqPV7dHZUpNL+E1quKQT0o3X9NOi18zMcX6RZ8l7lLiSJbFn9au1bezrL4ynLm
bylBSVG21MXTQv5TTbmN606jog7QRl+br10I6d9uTQaXGjffOCdnHkJ+yFPKUYMjPupGLJPIG3b8
QJFxfcngaGANdYPYICFbWQaaaqK8lcS+F+RWHe56uiienLBtMFLMT3NM0xxj47bx84dE8k+0nDFS
b4+EuyqEuvFPNyR7anBhmyw2D8lA3V47cLOXYcpygDFg1Il7WA62HeBlvkgPeRpSgR65OyOO33oD
6spEBG85F6gnESOuj/wdc4GLOl0zD8eSo8tDZ3dqZQX+QnUoUJhXkwsKphXuOePBXBeomY6PM8N0
Nqq0+7WXDpR0RVhZuRwtPzPEV//N7+gpnkKLu11XsZOPA5la4lgr8cS374UitDWbBYlA1ugnngb4
R+6X1XbRqim7YqMe265hYI4oPbLNjwluWSC8Q5X5w91R/qXUzIQH2yP03CZ/opj/HICux6rhBR4K
sbdF/1RxboXJuBhEGU6m3nG2ubsoCy5ePduDpdNX2H2NLFj+qKMOM3Wc0u9e66zt6E9rTXNgrIpJ
baJqvs5oMOvB30VMftBmuMl0VX70hibZwMXxNIAsMrwMHqbqCt06wiOGRur5wWhqL1bl4jdzJNtV
sXYAUaxkiFuabyOvE0NcShu3TOZJ6mmEcyjZDkR4xUzSAhvLtViBTPWjbWifLlVHq7nmNkoeTw8M
YJR8ZJin0poENx4f8xTrC+bN51WNU3fVI8iuaq6hEGisw4iHQHlTicMsptXRijGliZGMLG05AaFM
hT+5x3zcUVHViDiiPQjCUoWLdqvhnDVK5oY+lfMa8Gz8mAAg8mAraQttEjYIkPIIX3kDHuEilO/h
JwZXy6mC5bhrvbVc1NgGE1NliZ9JAuMrvLM94deqQwad/yaX/NHouB518KEglmBOstmAqq6dNyVe
1H2CSZPEgsY+MVMXUcfPnYy1Q0oAt+NK2zNqjgbVnmiShzGVgFdMmCrmiKOyke+8Fji3tXWip5fM
MFkLUHErq+7V7/pmXcEXIsB9zitYTWGavIyyRKGerL1RbaxaPSYVWIwYW3ssxavleWf0Cxq9vIeS
ZjQi4Pq+i9k1aV3Gt9mPuXUSPGMhtBW9tskW43Ki2Ry1St+OAv+Aw1WkCM13yzectSzN+5jaoHGE
OGuy++js/ieMcNjBKjlnYfxS5ZkNrGN4rVIklczmycTp8BWn3W1WmLetjkJIvv5ZR0lsprEb5av6
WjGobAhkvGpxdqaukJksp9xrCVYa4shZdRMaG6lJGA/KUeXWKYonwMxr0gppX+yKptxpcBNpJevP
HptsZJD4p9SmRyOc1H4mOtP37r3i4roxWu9UOsVjVg3fihh619KtK4W78TPlBIlE/uULAj3bac/e
zMmBHfhR+4LhwSNjYvLRLeMhK76WqF829DdD6k80xiEfmZLlZTrvnNZJ9qgIl9jW43XVUbmJAu04
xYMYhwNrfH5NYo9nX2SXTjVHU+wtu/obAE6jVvHW8hxxy7GoLFcVAwwMYMps6nf0fkF2m9tLWDbw
gJI3S68P6dBedPBvtfZbuSOAFWv2+Cj3lEm9CByOTH0V92djfHEm7cFsCGZC0TElfyLcLDF7ulCh
zk3Uc1O/9kt+y9oCOL5VmrguCy2nYB7P8SUz0cGkGXA1zLBONoWmn8oedqZFH8tMaetKGjfpO+3K
JsjcNf6zzwUGhKLzPIEfx6cEuROT3c2o2o+p0FiIShSUfgqTjwLncKADwMRx7YhXWWsMkwNdMlSv
buq5mzZRWW5In10TlZEFMyv1qbKS3UU8LtzD+Tj13sVHkMVDUbFbzlLWrIb37SVefegmw7/1uiIm
JrIP1bQhYnyGH3n5pXatrw1BGqgQXXTW0Vao1kNAkMqAwqk56slqxkvfIeZg7Nv3gNJOOqH8Jz+J
juU4We+UVr3oo/00ieQOIFvtozYhbEhbI8QIcx/3tvdcY4M6J4XfYZpoj4OUHR4rqEkUZZUXo3X0
u5smT/zK4cPtYLbR4CaCQtkNYWRZfnjGd0oi8k2QOT06JNXXg7GMYCWX8cRo2hNOqR0F0M4difPa
DWb5IScNzxX4kh2LveqDS8rasUJ1qf3kvY5FfMNxjdHbd18E6hVvFMGg5MLnHtgEAW0pPpJJ+Mt7
R57cys/edCSOafm/Gl1i7UXF9T+u5dlsbP8OzB+QtyAzbEyIkyacIWTIr4iFuVCdYByweVcV3vwS
j64fUBt1aOj33JLAjF94+yR7fSrl+v9/Obf20dOxUP33l3lT+Q+Z6X+0LDeOo5sVQeo2xnW23GOe
eQ2BU226m5wNllcRTQHguQPb0a519ZakJgysmKSOz2Mko8x98QFTP8mEnURTlw9TMv8pipx7jUC/
tvimM0S2wWDeN+Gne+Ag2QKw3zNhSnB3bJZYQLoGVDe6ytwhTH3Yu7Yuy7UWYc2omCbAxhkrSqOP
ltZNECOXyZeGnYJBAgBKoPqmvJfGXsSN9xg1HwQkKWeSTFbZ9BDlcQ42D4f4gIBY6R32NPentiqS
OQ5JyHraYGrG4VDg/x1842fEaC18JDR/OqIhvYgWf2zn5L+OMX5qY3YJ4x61GacnmAduCkbPFnzY
ttBOV7WI/TXehi+9nnDtuSbTgnkThfMW11W/y8gmQZIituRGy59D/26d+UzD8jXqtR9NG5NtKZBZ
zO5Nj+e/yrVehww/kNHXb6FeUV8q992kvxhT1geZY76bmESDEZNnq1kWm7QRQBo2cL9D1JF9E66A
gxyk8P91Wj0FBPkGai4XHkC9aqzsSzPQCJmM48TRVuaY1RtR1wcMa++qG39KP9wySNMyohxg+E6z
MTArowCoINfHck274LGzLVatvQcah+LaCBtyRzFgohGebLUdlUj/qBqBtWmF29DH+19hwRD8fkPh
nZs2+ZHs3DSt4V5NYiqqygOqIPw2nd276dxylrJBNuOONscEzRxgToJkgT/VADFVWPMWSPYNbv4Y
zOHP7DtcL0jD5PGtZ5TN5oa+czrMsa+hc9Uw7j8ND2Vb91gGjQzYK3dw9hWDjXCYjbWs+LQiiuzY
g5TQrPu1W5AnrUwwgx3KPDZo7WBZ8Fm1B7lI4ovLwoDKMyg3IP2wp83IXEV5rXMXiDwi+KRcLTjK
7fjFRqvb9IZ/1PYCtzL8L6TNqlzzg+dnOw2HQjUUjQis5UYKfqO7KoqCTAagLryyGLn76LWDNNd6
E7IvqEKTLHl8m2kqXc3ar6563h35WnXVT+Q5YPUw87fZQUwt49hiF58cRKTmNvhMlES5HukdIQkH
HdQX2idZ5v0IundAShlw3fgefwbD1Le+im7VlD7XhXq00DAgDD0nsfGQkLFehYZGIW5hPS+frGXi
wTXt/Jn2D9J8JbgqHSN7ircBNnigbE46BKKn0RNUjpVvve9cbN/D2FJ+5BihgiLR70lcH5xiJEbv
Xyy7BL+TPluQhkXtPhUKJLlyvjCnP4V0Lte8jRBz9S3IqBknpfrwvOkCporQqCbWc8crFZIx70Lj
BHkx4EwIUm8uNyCV5hV9EhtQQG/QAryZP4+4EITFYStmCTdM8KeL8LoYjn5IS2LfpnztCPxZ2lAE
+gwSjU9w5WUpJb6u8aW7CUKqYx+El2647mwG0oT0tT7r6inPql/Keic8RiaLmvxRj02eOzE9+Lmz
imz/hTJxIBSKxCFzjce4Fni242+XmlcQj3yfO3Vj1v8rFIXcWDemQGns6IWdXtSQnfj2Ay/Vf+0+
XnYX4yFxHzuX/ECESKARr4+LieLdnHypSAPXxdY/i/gSKbGxBEQkDE7BCJCRWEolzGsMA4bLfXJM
7ZTFFXweFZVYWsxDEfcmb85qZ4j2J4MQhLMKDSrl4atLhNBu3Fex794LL3lvRl7tDo/QCljVxIVI
sl3AdJBq5a6tnL07+cT+qvKTfJ1iJ96dBxMSrdOzApNC3Rh+qXF/ESZGOarqd2PGZzbMJ9sg+Muh
sJTZw9gNU5ZHcziSGqtLTNMh5jSPKwtgcaLMRPHM9ZxpJ5eeenJlPtg1Dxkm9g3INQfI4CiYxpRs
bZOdBqMZCdise5G5LPcpEBM9L+/GbEDIKodok+j5K+H4U0qo4FuARR2yuFhHLk/YrJW/UdP0W8/G
gx4pNndmciEJWV9ct03uves9qqp/pCaA0Hpq/HCrLo89JuyND+iAywCgS5I+14jl/5g4OxkSIZGh
H2T4t3pIDWs6R0+YMyFZecl5IZAcZZGL4zS575Sf21utQlrTdZbFXR4VjyrOj/ow5kE5JUHp29nd
zKIzERrW3jY7KhJZu9hKzrZf01Sf2SEYRaveJyV3cBgK8ubifEicAiRwifGsQHtD4cE5abgZ40cy
49/wopA51t7pJh3W3X8QFXNLnNd9KIuYZ4/ppurJT8GbeYCRdRxHrbjoJtr67BC5M8ZfPaTmchis
DfQM8owWpli20q01Y4r1xi/X7rmcRG7PggRbN+3nIESAb3ClgX0V5/YVnN8Wgfh7NCe1y/B+PnQG
lo8MvDfUQvYi0LRWZJhYSJqzxx8jrHdaeKl1G1/FtJ4r8pSUx7PJF/MmtOBLck+FxzS0DNS9YNdh
PNmN9HdV7j5mNqAR3v8bixr4VRRxciD7BK7AkOYWfrQqa7e61H3+jw1gsoVcfdBkmj4UeflWmLz4
2ojMDjehwCFMuw7b4tslpKZ6TuiiXgt+3OS15bWFrR7oeCTWIiWmkNsMd+GIVWly2HB7U/5bJz4B
nRGCGmm7B5fn+9Sqn8IgaG0kPkdsyLUa2G/gfFsYJzDIqT+tJhPTeflLKrLunubyXBVxfnWLBriw
n8gdVdKEwzX9cWw0/Uwyq0Gk8W6iGbrbqGEBm0Rd7cdpp6toCFqoT36h/mkD7OjIbf68XhXX1h2/
gagmV63+7Bt49xpb/MV8A1OxCwS1TWvLWooDyFhtZv7WoMy/JNcZbWu3xhXJ4ZuzlsWD8coZVm3x
1vyNOZd1R/8eYXYsfjGOK953pbtK+5lsZxz/Rp2vIcw2j2PaPJWz6x67cgFZ+dV1rjjxaZAF2anh
0DMjdP/B2NjwhgJN6wFLsJumITkwawnlfw7vePI34zzyRITNWyz/CYNlcCPk3Xch/NTkMMlV3Gea
5DnbKmPNE/FcsD2hZyjdNGiFekISXLDtVO0btia8cTGuCL8JneV1+lKn8ztYZ8xfRrcMmkvOyWbM
y2gAM20R5DJ6MXs7utHzjm+NuA46Fk0/DjRTFq2t8DHNhobgKibMfTUNFQE3TA3eODSHsi2Gd6yw
G+kPyQuv+PwytfYrVKu1q6C1ln10Lpoqu9euJ68hDjBpOxLJlv2hG+vZXdgyP/TtxJcCSt79v18b
kSxmWcANr80v//1tfflnZiTvqaJh6b9/sXHkAIJtWpPGn3hh2u5WaxQQjsk0rrJgOHRRFTSGUKPV
mUus/Nrhoz9xabyAGfno0xgmUTxYq9LzfkJHU8BOcH8A9zSDsNblFjjvl5sXnKCXRC8dZHQDtphQ
49s8sHlrCB8aiKeZL6JdNWpGkNlZvrXRQTpHHHWnwkzWRzuDw+TYaD03BIhjUw53u+xZ9oS+/gmw
DihT374OVa7DxkvH7Vi5j2V+H8h7u5p/oep9U1W6zwEZrS2pfxfjj6iuddfJdeVGPneR+tHzOmfN
EQVDWdtEqsVFkS77pgkR3cUeCarX/ym8G86STZ562XuiwB4MbKhHIqrUGeT7kvdX2MbHSFbGF/+6
Dl4OFcY3u1OmOwLDVakdI6hxnjmsFXQgREmNCQbBuQSj1A21jn+/c4+9xVKujUBJJi4osbl17qDl
y2s3pvqrWf2r8QvtCjGQda+6tz7OJDVL7R7fMq4Tqa+thtKUOqr9jazouxJIEewxUNSL7L0vUnVq
C2O6maYr+YQ57iU+W89gVvKnGjaJYIPguBK0fxXMOhyOuTG/p2jgve79Ez6jqZ+R1a8a48vJU1Zk
vCmz8K2NywyYXxO9GKb3I0r1JmHkbxrl8vMsvsyMIINpLjikYh3aiity2RNATYd3Z2IP70uxAiwF
pms2H5Re3Br/Ke+z4mAJ4pK5XTQvprTQ/vl3aXY/DjGRn1rQdErSyoZxMRcrazQZK1L7ZcBeA6kL
uidoz20XcaJ5ZtWd++TdS+w/TcwmQT7cUGzbNzBFzlRNG3AMewKVyQ7bB4+DSu3bPPCTWVZ9WqWN
YPTkyjNMMtVVee3LJOYV5T5Lf3J/C2MJcRT5tcBZxhSiXQXP2ZYgy7tZxc89ExruyYETilXapjWX
rirHOOLhOiWG8z3iN1vRCcN9pU+fYZG8p5IlSUZufcX2KNrkOi8rQ6rTUBJM0QTaNR0vMQ8COYZ/
omNLwxcJBecLe9p4MXr9K8EHcqYV9KF1GNVn0FwcmkB77Jn0sztEKK/JO60dNSU5GGISlrn+HC8k
MLb5FqimoCnYoDXzo2Q8W2uzq23M1NuCaODnCng0MATNimaXbOu+HphNjJB0i9+suXr1TMPu0cjw
+ZRG/amr6Y8cIEbymN4/xW29A/9Qi5NOU8vZIDOGpvBnIW0SfGFd6jXWPQMyxFWl5NNGFV7Zvvvd
/8xY+w9WbwL26+WmpaSH0F4kdyHO11XsqbuslXpzIcSMg/MczurJqXufBI++q2DBr2eLFtm+PzR2
GV8dHYN2RCYRPH3lb+1GPGKSqhgr+fzBR7Czg/NRkjp2uMQu0NnOdWx+lGbJPPAUspYiKdn+0ywn
3JaaQxIV9CzBuZObM2HrTfaJu6jZCZmfwScyylqKE8hwiIX6/6zWJ+uc190ecTzfTCaTQoXuvrXM
1uZrDvQnwWq/lXZBLYvPdj5tvJuVNs3GUS3GRr6WqUfZgdsQTOj6wgHFlEORxnvrKX0v3IfaIKxd
0Y2Cb+xpUJq1mfXsAnrwtUgQf9nHeydnHJJdNMSvGXFLBC/BFTMlUZOPEphQQSKVsAymPw7z1PgG
4kmdi5TOLsG4y5KSKHXGTYE9168IaxtSgMOeo8IchyMJIqBlfhUEq0YHNag19WdwDHcVW88REUv8
M94+l+6bnY1YkXNU43EEytiAR+MXYwgKHfWgf76Suc23Iky2dDCcDKSLvbAs0iqgMuq4fQnj8jA3
xbZ2+i+/AxdJpQTYcQozoyg7xx7HMjOE4c33oU93BTpcHYl9XTunxmgeCNfBLCZyl3JNahRXzOLd
M9a4dOkPtNWxhUwTpEnzF+u4OPvl7hHFN9vP170aIRCW2CycGrgJbMSDFZqPU8xmcWjW9pKkVmmc
4zJQ46ZvsIywIwcbvYkN/NO1W9LWET67tvqxDaNeT3r5buWq/qqm8DB7OpVgNdBa8I6twk1XpsOz
A21AyaUv49oUhY1ZJjo3kuZgkxiaT5IkVCdE+3fP0y8sIQ+hQWVD59sfRs+A2dj9icazuxe69w60
dGPwzfH15rPp4mfXyb5Cy9/yLt4M3fBVpKl5Zsa7Q8nehF+mb79G0xIPGcYPQEkgWqbox1TVMvc+
hRUAtdGEiAURz+/kSyHL31BrSbmQwzX5OqQj5lIDwohPuIW7rfmFxxARjNJAqdsaNGK+eRWWhDb2
D420rA0qPjfiWm0pdWTh0tvmUhEBRa9Tx8xJr4DLa3Zf4StB1OTMenYzIIqd9Mn29m7Wkq2hKyhk
UxvoUXKg2edmLnF2xZdoXdvaY4EoVvrjj6FG6HBvurIxvdc1akNub4D2Wnz8FxPfcdBI2JclZej7
eey/BN22Cz0NDHr1WzfzS81ImUbVg4EjdxUBtlBkfUc5PBgTePL44HKP4eVI6KItnhjgkv1Y5aSK
uNCmeuxvStbVAYvc4cXKY0ynnDmSFFHUdMyEhPAzp8gCYXpYnAtcwV2DfdjA+MCUEJksBjEaNKsG
D18yI4J0ctznOZTD/wSyCa8gZzv7a0UpYxFG165JZ5aqI441qpncjr2ez6KQVSKvv8jEiY6zUBxm
GhY2scfLGhXlz3LmY+E19b98qYRic1UXtnqjjLM8ZL0i5dWz8G4KfMoRNwPLjr4K324/7DBmhy58
7RkTBLNxLOUuwbu56pdwAWNOuG6s/hwuZgKmI+p++OowSCIuhlkMgsAlq1O38skm976ZcIo+wny4
/vfNkbxp4Xv8+dX4mtOpSeiOhARJ21WvswDHz5hedYaUS9TjuoG5aQjnRlMA+pcm3bMpKqibUJ+T
MHvO7Fht87pgLcmggzLVIttMbOtDNwE253ERSmce26aNLjL3QTsZaj9Ukm47M8h5UAJWu9EayRt6
r7IvsdCNo57cUWw6OE5ldQMiKHaT1iVAaipQyri9147blgd/RpatXf1jgrT7q3tAyNvaoLMGbCY7
Q3OXRtbOIpm+lKWhfrb5XeX9LbJejdI13obpjSf71Ns9VMhGM/ZDZP+VqQc4Y14rq8Tn5nqcWuE/
vOVAE/0tBp617j/Wfn8XaWmthegLCnOeogoVN5xx2xawMPvJBK+jja8pi2SWRORWSjBCdsowaQQe
KKiqJqkbLzzJNqmtpYPjotREGZHK8EEa9OM0o7YarG0iyTIoYREB9DnLJM5nBAtW9RFSlF4Dl9DM
MdrSLfgFzyVQlfcSt0T7u4l7jUGwtc1K0ju0krKbaG61g+rEUvTJ6pL3SqcFituvve/6+UTOHDtd
ON+GrH4FTHefPJzQ6fhALzW9qgPUfj8pJwhkwItM038vtnYH06Gd0q+mwtSlqRdWy+zAE8zqfMv2
Jc6KOX6fjDp/wIpLKkIAN9Dc11Ze5642j3YxcdaB3OwIjW7dlNQy6edcRe3RL1P9mPU8OWHTkuCi
NHubsmKF6mQcVNbypYpwernp7O0jf4ywJvHDNPuE5V8MciTjHdHZ8DbcknKcUPsURe2sGT5EYLtE
+DnIp4hshhvduZcPx8qRV0KefVF0qNAxsaJJfy6whichpwF580sl+x97dF46nHIrt2qLYM6oFWSZ
OvqEbXr9ZyIaqFfGa9n8gOh5zWWN6mFaG+mEX9E0UpCX8H/suuaxwbU05tlbnO8GrqtmVJwiF2cT
TXJYWxaTXWpf8EiRobe614wtP4YdIt4mgjlL0eagwEvWtekEuioeQBJ/FnZ1iroK08/cUsmX2ERc
B5I2BjatJm4v8dizA67PMrTvNU2Elq7j/VcJ3LyIRSk0Qli3OM/YTiCJtV189WaxixtqQ+IkIgh2
JnTyP+rOYzluZVvTr3LjjBsnYBJucHtQLG9YRRYpkpogJFGC9x5P3x+ytEWdvXecGzfaRPQEgcxc
QBWLMJlr/WbfRQ4y23rQ79xq0vYRtxjg8MrfG2WWrxwqScekFixCi6G8amjAgb2NMXkw3Y3te1D8
DeAu8HuhcYDU8NJoCYcZEt6gsnhND0E17sMG8w1qPtpG70c+hv+HFrmnUIuYMcWsc7IJ0qCTqqSJ
q35J3QFXnIJKVsB6OMyRFU2qcZkrT0Y/oJuXJwtrYqZqIMWKy7iyGu18XKLmWkI2Su9SHxFoL4oS
0mRAK3SbOUY78XsE/MCNc/Ga+AgL1LrvKm3LGzDYtHX40gNpGobiEE4VNFoKWFbVveUBcIfOcCjR
u/w5aXUpO16W/eQcgQNws8YTbqN9cp0crJGC7k1qtAMN7u9C/hrgf0emnDBuO3fRDthvOlO+tdLk
K4zVCt1GnJlVG7M/aDQnlzS3U7YVbjietq5DX7kzdGgdTeDzp6KyxD2u7Dyvru7sqv3m+BEYQdUF
REd5nESu16wGo0CMhMwifpTl3uReudY5CnAkmaKTw68CuBNQDz9xYec/APSSa9O8l9BKXoYUOhvI
QXjCEyuHSYMkW/HM8SfUM7oMWIbvs7LEgannh172VYy2RYvIgm09d2FbbWHKxrsK/dy18FvzxS06
wBWx+nW054Sf4w3n0nGKY1wbpFf0Sf2qvlgBFqq10ZvLBiTjLg8DdNvd4ZNWHIGgDC8ogqGE1QQN
9xBNqEz4gZoiXsumOZBsQKg7PeqeJXY9WvVcmaC8uuqL1fTK6WMTqNbPJvVong+GNWw++j7irCEF
m6uSljPRAZwWcgS6lHKqG/7lzfgme0x8EnZVH2K5R7neioGOWTh4H5WkdAAEZPNFhTS/jkHhb5sI
w8HfmvOojPNjfdZjQVgOrAS63TrSrKWxmbpm1nEUwHtRs7krq3h8EgMrAsTze6D0GkjXeiAPKzL7
wHPa22kxNPlYANsZZr30/rXCA2mWqjYWlh4+VX7yOEEtQgZHI+ffzyuCwn+tjbahCGL8mKYCAaeo
HPfTBIsOgNS4H9PZCNDuZ6ybk55EHcPC6Ek7FlSDSN0gpQIxgDlewFIpLWAdVQHaA9gc2MY9kNLv
hRl8S1DfY3WcrZRK2Ywz0G7MwGo4To9+CmnmO69rp1MQhKs2n8HO4ZWXhr3W8WNockSwW6wy1Lo9
DXlBTnRhV89hEbXLRPGpjpXuF6/YVuTVKc+FOm4DzXc1HK7cLdcgLZ76UrumvXtVJ5SJClhaXh++
wjgB44GRXKAzfTaQvgjHr2lBas4svqc5grwFqlpF/hBarDJHTuG1NuVY716NmSCkKMDUCB1UoGOZ
Uzu7RtMGphGolTXKiyWGE5rFLAP64UsTaWslMj5FjntECbveto75pBntQgtCOG0mTnToP6+sAG/W
BHCIsABh9CBgDKpATWF972JE6LFAALG49tTQPczfBDv1r2QoQSW0rD6ryG9WcMxBylQjosJB8qgG
Mz9IK7cp8ysE/fbQH3gzdJ+NgOtjjHTkGgoLHQnIUQVlQe2iodBjkLXtPO9LHUIWT7AxWCHCgqrw
a5dMV6pU5SJ1dARsrILfQXeXcVu8lXCuRyaFy9LlzJ0xe+EE0DuUyjyryvAAicLgyoTwoIRDcZQb
5rtGsswCa2s4SrrLJ6s4lvPGQaJuL72x/x+Zg//uDf4/T9f10/8H7uEGdtv/xj284t+X/G4ePsf/
NA83xD9tR6A3YNi25ZgQtX6Zh9vGP116DIHvvWshMfSP//jpHW7+U7eEY7u2SmZfs3WHoZq8TPCf
/1AM45+2qZroiZGUBKqu6/8d63BNxYW8yJNxxkxgc24ZTGlRYzKESsbUUQ1dMP7tyyOY/fo//6H9
D4FfKROgDvVRZ3CY01XKVuOLrfsqD98aDUOr1g6+IrKeLiukd3hilx76yvAZ5YDXWY8IzjpPhT+D
J6sCeaeOwj68a+OZp2+2D12YFWaGUJ7olXQvRzUoh7dRCtnwLn4Fey1rjIL0KZK7qP0hVAZHuuke
nKAHN6f5DetL+uRA4TBdSAcB6KzF4wOIiQYw1ZreybthOz2QSZHKqL/taqk/91a1s0+DzAUTDDti
oQkEVzKtDrwV7uNI+UXfO5a5n6eoeYiyhgQohtkttMcF1JBHvI6hwWJ0CSExyq/mhNZ0Wyojcj6w
1FPApFse0cm9hcTmyulT7zqqHVRmBBA+z8y2aLgooWN9U8Pp4rv1bSeI6OkYiovKlkN5nzP9BI1P
wVtoKO+Qiz8bXlKfCyN7aOqu4ylEV9/3ZLkco7j1yQgZK0d/xcp+EEH95rdL/XK7UP4DdPUF4faG
K8L6m+uHa1DVdN0iLy3En64frJYcZihgpGJFNeJTwOPGHcbyIDdw58uDWVFEo4ZBp6Pav4/8qe/j
uLbqcaYrgRQW5bMeMNNv0mI85mbePifz7LZLteowUSp7xpaCJUarZ3s52tXkVLSBVZ0cDQLjABL/
1Bct2rOacmHarj6PTntEGHKg3N/QCsb7cezi2xgLjAvaAMZZRvpFcY1bFAJjp1uhIGdcpkl/Rts/
+NqOgYrob9xcdBipx7GAW5sz/fhaN6jVab72FhRDtZ7stNw1iuIc//0Pr+umyWPl93tX2Cg7uYbl
6rgTO/z68/hv965v1lpuRGSoyHF5XzpEEL/CFbLvqOaIe2fEqzpjQciUtupfmsG8740yead291b2
FomgIhBrKOf+XmvM+gIcgFznHGHAXgDR/S3MvO4ODPF0trJR3etoja5Rl+s+QVm9Vr6VvOMnfAXf
zQpez7N1gZT2HtPh4axMan8nQJ1801Flmc/ZuH6CsChOYtmYK7scrEibIUrIKto9676PFSPglyt1
+vpuQCzlhZQFfI1cjb9OaQaGHuffhd7i7dCzcl4EIPSZ7xc/BiV8aBut/dIbEbSJqgpegtAdKSMl
/jVgJgeGq67PAwCejQUX7KhWiYB248/CA6l6bHvHWwcwi85OlaIR5zAtJ+ss1mmrdU8so+tdMpgF
SCmaOPYWZ21wTrYb9E+yC/fmheKI6tHw8g4/RhDrIi3Ngxxsc0TUcqMT63iEt1pSKSM1R10nD81V
C6vqrhmBrq4y7uAUWY17bfYolCFqOKsHzyGONsKr+RUivQw9eJpIH/XDQUPJyoni50p19OeeSc2v
hoNTTWpEzyXwsHlENurE068xWh9xcBIeXPF5p7IwviYZfox1QF2LyjiyeLgN/bdi8ly3H11kJRYx
MhZ3btiIbWG32hO6aPgl20VKVcHWnpAIE3uMg8g4zKPCU72zn9YH2ZKbMvveVWZyFXN4lg9fssRr
TnJInrpqYzjuNliuckKoo6e06eSx+hLbQPEQEPTINAbOm6WNT4FXao+lcCaUNyxSxH1iv3kmGglm
0Jf3WNHaD4FqvtXzeSobGKmrquM+9X3jU5xCCZr7J6yl1z2r8o3KJP0lADBJxTgXDtChwd8YZsVO
D/6aKYDc+TdDpgz+94f/NSamDIWsE7z/3z/mr3F//Sp/ivnfPJy/1tGQZfDDd3BIsweorz0KaP0b
Ja+DHf9J91J11PVIFhjfhvjYKZ71PvYoEmqxqt5CqY//DE1LBH/+CPXb1v7trApT6o0MLbzCu8hQ
P/7trH/3BWSo/AKKN+n/+gV4HJtrxPpxAakSjRl/hDOhZ37SNfwG87IeccKh6XSYG4ZqpS8RfJsR
GAOlibLTN3IUSIWymFIsoeWoZViP8BLqixxMcATo0/BTDUAZbrNxH5rNxipVZN+0OtxXXqAAF4II
blvICI5kjnc4CtdPpMdSapuJtpSjfRT5pyFIv7llXZE35gAgu5hwKlcZHnfk2gJVbY5yTLOoPtko
fSFzxMnwA7F3RkcSUI66Xqdepr7eyMHECAFvJwieuPFRS8bupUtS+2TrYFllE7JAvcE821nJZt9T
0mkBGxxkMxwNlNl87RqqmEdMrjjBc+5eCkpXe6DGmLjOp2x9E5oQBslbOQr18pvmhUxVsq7/xOd6
TR2fUL0PMagN6w1GPfVOMRsgpTFlMI9p3btnL8OE/3UYW7MpDtqPOny8PctRsTZIaz3nLl6L+HK+
9yWy64PQXnnnx6ugbUBDeFmJZ7amUoMbnDcT09JuHKt3KuLRwreU6AkKa73xmqlZUxA8CrML75XG
MVZuG0+Pky0GxDZU1DaAZUGP1rRvqDtslL5CWimIn7tUeD+adHook0h8TjVoo5Vrp89+pvQoNhrl
pXHyYEPSJwZJxxRYz4tpa82f0g/UaHw8zIAcOsmpAt+/L4sq2apVp54tEhpLv+J9ynp/fpCMxnsd
WQtkweqZ3jMeTDVOvhST7iLfa/bXqkJP0bVQLdS18DzFWXZJ2wpMrnIkbZZdZI/cwMuAqpaN2epj
QIZa81wdXR/Hf7ZULXj2phJyDlVg2ZUr48vojhlYxjx41k0yV5Qf8YOfm4ZlXaY03Fnk+J9AG4qj
3kXvQWmkT2LuEhX/bVt5lD3uCEs9A27HqpqxNG/b9Wj06UrJe21bmgM5OM/KH1Hzj9WGGnveQH4a
1G3eodEnm3KgR7qX4olrbWVfO9vo1nYv4tPoO092SsGzGfIjfo7NGeWk+rbxS3wr4TkwQR2Q5fOh
ozsbPxTOvq3fC7ie95WRJRt8xeBfz009Ln9uOl+FgeVWQbvTdQR8J5Mpglo05bmuqvFa4X1rw7MH
9dJn27xNdBYR1fjqYv/iNma+D9yJf0hS/NzYIqMLFlmEpv30Kac8evAtv34YKXHc93G4li1oF6Cy
/+hCXoLqg+/mP7/cyneM5L6wWJQs0bdcxUo9HOUHRfOnQcRhehR5zVq3qO2phZ9Nn6xOcXfk2h9h
6Ma3Te23qPAxh10GytijJVSZwCfqxNlOqNfcYmYpDzfMcUObD3OLdjy2WfvoQN8nCRUIVXmsItPC
LA1RgNYZRvAe5I8bK3I2sgkeFk1mBHLtpp+Q70ez3aZ+BT1RoNsVjTDe4SwpBzny57bs9AE8srAL
7vvAHvaeW8U4MKvqKuwBzOQNwJIUP8Fv/Ah3LkX7H6ORnjVW1m8N/4g73j35A0zQbvNxOOrN4AD9
enyK7BTt93g0vikwRiyRix/ulP92+KBSWRsamAs12v17s6rdbYqYSBuinEqhvT2AFwRxm6vFdgS4
fm9okbEq7LR5dFnEo1TnRy+DRV1LuGH1NZiCo1KFCRlqZsZlOKeqm3Br5Nb4zSx5rBRp9upkBjXs
AJg4Lh3ZKoiM+NwJgU1KFVsbNws/peqgr4q2GD/naroSjQmZtwXo50LuXLlBOv1dv4xPEP2V8agK
Vzt5Hl8Yfz7P7fyYka2CosZbRnMOfo696MLiwYxoLXPxEE4pjLnPGU504I7i6SnHjnNZdUZ59oUC
wxhvx70oNPVg47G9KcB1XyIf+kQwtupzqHgAgtDM/DL59iHKA5vqqmEdmtbND3ZGVgA8WfGSkXkA
y6sH/Pw0oxaweSKU8Yg2R/EirHalDr57RQgkfWzb7hBhP/3iN5TxEebalwI6DpVK85PtjMYGgU7K
qU5rfjKD1FjWRdVvZZNqwURps5iOsonR0tGHKITCVRJ/EtVa9rZd315Uq3kEm2diMKaqB3n+2CbX
RjkbWspQ88+CL9g1lXcuY0ijATXdb1beYEOY2m8fEWrnw0LPoDD/iuCNMjz1CLgUoDoWbqJNX6gS
8RqYBushpKB3YAHB/HQeyNScKtHYvA5D0mxUnwnYbBr50pL0lAETqgzLDk+UIyLFwYM8pVa33drK
kB6VrwQBUmIxFT6vpl/vilZzYDfV+rOmlXjIyTilUfAahXS4RTgtvchgGddo4llG3LrmwY9zfgyg
zz/uqz9iP/rDqbvq0+c4a7KvQAiWtuJD4h3FFeKn/+rkvEzLTB3vtVBgaoQ88yadCvsB+nd8h56J
tUmHzFF/wMkLKQH7yfAgHO9UIkB/rVFaB0hVFDvZNNq42SlYhWLkq4ir7MNI2NT0azLBK8lyCrSZ
B4JvtFPzTe5BnBI/9/B3eWyZhEA97+NjDYg88rDdyedWMqJE1LQmsykngkArQ+SI3DgTVuM2Lh6H
0A+0Y1IZKjZ32LJ4Atd5A/cA2XUbnPtrJfI3jXyf+fPDoePCLDPMnKBAo7Ev300DfeDlYJ82M9cy
aR51X7UXRV85ZKeH5jGP0vSxe5VDclMX/PcsahM8ym1lO8yFYXOwraMvqFyWgTG+pijXLMOh5aaZ
mxSeWZL26ifWRLAaNdBoVgXEBr8dNMlMtHC1vEq6vdVB/W6nai3M4lMTie8BWZJ71a7y+3HeyD2n
nMKtaVeXoLRNhEZr80mMZrVDiOLaDRU+8iApuNpSxbh3O+GcYyZqgRkh1lI2kXtWelLv/UgVUUW4
xsQUGkkXVsoU0dBgjHSgEXPzY/VcoySo14pykl2UFbe3C6QieXkBL23c1su3pXGGLSS5w+Rg2eoR
cbTqsSlt3nBKdIwn3XgxzdxFFExPyN0VxosLVGBpV4m9AzHvXI06WiXw6kGJZyMSOqJrlplsq0jb
r7y+xPucxOud2hTlWl79CaiDUxMoq99uMrcYWSRAaljb6uSeb1+3M3RrabroqFdxrK71QNWfZTO2
y9+bclRzfYNcWbAsO6vfx96EyHaNnneT1+4qnJuyr9Em3rgfbdkpN4jJ9WToNoFS5og7DLp+SiKV
N3kQ4mRoht/GOAlhi6ozizINwvWEzPSdYJ1+mLQJTSphBli6KXF+bw9QREiaA8Qe0ZDrtJHcjJ5V
Z5OE+F0apLA4nHBZcKe/65EaQQLvm6fSBx2OLGZGGQw6nl/V9R4ncx8NFvI4eamPn+M63OI6a2yT
0fPwAhiYwiyZLON9NXjhMZ/fiJWuOE9gbfFvDhECr6cS4lsDVnrT+soqHC4NOAjK/mhJ9KiEk2U1
lf5EfmeelYcOiIH2EpEqfWx8/YS9yfhaJqAOrQ4VK6C746tXpD8immdgk+MyNgxtFebVcBqyYDj5
817RgV+F7MMbbm6Srexzpptjw5SXzmAY+SwtzSE8pmm24qkQH0XZ8PyQuyn6aJDC4n0xD8guuRkT
Lz5SE4yPoZo/mCNuQvqdXaaU5WvlYSCr9MmukJCEnyWohIr+jCdnzxREV78hnBprTfSe5G52B4Ex
uQRQfvaKg2a9W6BHYXk5EAoi5nNxc3+CgtQC56ucp2Ag+Yapqf2ehNkqxdD3M7k7ZCop7N0jao3L
s16g26hol15hNYQxYILcoWpe5UadQtQfWSzIloXh1jJxVV5bdmZeG4ssFtmadDFEj4HuOO+NQy0V
BAWiWh2SnfzaKMP61kpAnD2aSmXt1ZafU+mV8UFRgYhEGHZ/rr3ulFWOdayDqASMOYIxA7J8LJl8
vJBEXWBe1D+XlRjOrpG8u6VrvERj6sA97aaVjBomDfi9/dZqlbbqRdcjQoaQ0N2f24E5aKth5J5f
2UqroZVI22yyR7J55hlz3nbHvAOb9vkzchcFFAwxy71sBqm5c+GrXysjsR7iqjzrVile/nRQgLUl
ICXx20EpVKIr2iDmx0ERsiV3BkCBppxynNwy1Hn1zFnmeavuBghjB9kVZuQLbqOyHUQVIkyRQDdO
19cunmGsIcLmUW7KyKfcEVbhgfxJ/RhHU3GeyAbIQawIWZT53bgysffd4Gzbv6nBSc4fJ0Ozwc6a
3qbRze6tq37rtq3B+5toc+5OSxd2K/P+Lb+guNdVFy2ZodFmkRMTQ+epmo7A+u/k6GibAQp4x9Id
wC2wfFv7TMHfzFLZGSKunyanSE5NbCBCF43lG14J6F/w9jraFPCfqWFsYnIfbyUwl03iZ8/5gNxQ
oGBRLueNhg++arB9xL3n2eVgIpeq8Ro5yCaGAxv0w5IrhAnv0YUJcZuD4q98GG3nUjM3JA0JhUpM
uXjKGn0nwl57q13KABWK5Ft9brbA9E2/t15AgCR4xqPllgUhYZP1GRmb4cF1qYqHPvw6eTjwDIRt
bSs6ZrcbyPdCJjIK5jxU+s2rrhsFwib4zsvba5hK4ypu+7JDhqsmiey+9q0/h3sVCWEdwhVDMtxM
1HMX98+J1oot6LPgqlG/PAG5Ojt6C7FtBLLA3FwX26hCR2EYyB8NfnL25Gg/j+pwZbbjtJILfyPu
KYCYPHXkwt/PEvsi0mwtUwQyYii7S2wgLyZbY095Hr1BgxcR9t92Pams16GcAFHBpsebX06JAk0B
wPVDmyqU0259YX5sfBRPZZ/Va+OltQRimN6mR8TsMegQPOy0AvmcAZD0XYLBvRrG0C+Zmc2JyX4H
XAr1DmpC+CTFsG/dThE7OTzVIj43JE9vo9PkQiZRQhiJaBRlR3N+g/y2sabhZLWfDRG1tzFwc8Mt
IP21l7i/BYjou+kb497N41k9UR8P8BrGg+sa/TrSwi+y9dH/p6ZZNIlyJzvDxDqrCDjtNf8gikY5
8/QSl3relBQBFxUzth1gNl9BpsvlF+msYfmzXU/tPmPtmLS+uMiNPJgzTQWCQjGSCQ+U4CIcN9OA
mVqHOS7JxO3ol/kF8XoIn7rTvgIqepYr6WF8aSYt+g4CPVmoY9OeU3KbC4okmHGh3/tWMgVfliIK
9j1KaK+znfbcDRSy24WZ5Pb35Zta5N8aJfcuIAiTizzaRIkF91jNu0Qq3p0C6gPpqFysIriqsO9L
++DqvAmnRG+eMh851Fi32+9I0KatYl4dXTxoZjINDxC3KJqYbbGwhwDbO2Gi/dIqweMQBLlJgrg6
jLoSbQsEyvsvs9sYs/bjhDbiEWIPCerIeTK6jqn9pE+IdpB2PKZugQWV3IXW5GySykNOlYG/jM6n
mRqwwyM5lCVqjs+360uEkHydrkx/Xm8W8Dwnrh/ltTgq/oBoFO6tlbxUS7V5K8n/kQCqtUc/xVJd
7e1n8i4JGT9RrtFC9R/QUUEFrMge4OD7ZFnVyj07gjycxZjsQkJ5jY+JcVKQ1iBjwkFZWKLpzJW+
k33uPKCHDSITdunczisHwPLPvyJzsduprHKot/Vgq6AKOY3clEH1Q+kAZVK1jOwFavl4JpPp3mL9
bZ49VQntWWFhAZTTv7/FIF6u74XmPNyazGrEuYIPvCoh3t7xuBVnc+B/EniIDHhNG/ULLqZ+P5bm
yu0R/Y6ROjvJPWyD83q+1Pr9lImVGYQxgpi/Ym7tvxuWMYgcBycjF8+e3dTbRrQlFCX0YOQt3+LC
Pd52ZbsEJQSw6I9hecN/3P8yJOJUKayNTawr5YG8XgGyGkz2oc4bauVy98/t2Mg9xCTnKGi56IbP
nqM65fXQT1fpSOa8NyzHWRhV2K3bqQAQOi+KbLNnIV+Br63Mvjq1MsacY4Kg/RlzqynOlck5bjSs
6gT8QN8PzXROYd+OeAK3BsxcwAhhSQb/1il4Cq/4Wfs7+Z7IEzhPnendy1ZqMBUQ8PNvg6LgQqKC
ffi4EfJ2sO+qfgZlzjeQHLjdRWjIoZCN8/G8pnIgkuIdEk/9+Lltw6+MgTiH2suSvrH8TTzyDrdd
17zNt1BwU++oDDt7ObFSbGWtBKN5RSIgfPCM7iqneiXUGr1GAw3QsbKWS4te42ZWxFsFHIdkFd0R
WNTPRbup0sZ8S0vN3LjIEDb62N3LNKvhgCG2EFXZyvSuiW7FwrKoyq9R2U2DZTE7Z4gAKd+FTCeH
Ve4furDe3ta88R9NOeiXJuYtg9bs6qp7h1DV//Cv0FrFj1ZTvli9mb1YLNuXrZIW50jxLeYtCh7i
BVNwzUHun3yq/clJK9TYogyxlmCVejzQoVmTVoDAimY7iwikzDBcXggtDTZ6diu5OqLT1m5Ask9W
WPPaNva9ikWKbEal52A2OR5k7VZWZPP6KxCX/CrHxyb+wsSmu5Vns7DSWYuh8SwHU3L3bca6Rma5
ZpOJAC+BL3Vn2zCC0/QYJq13r7DcuuXBAkgavjP9FxHhHFG52s9ztEWk3NspXpG/PuW/jgimZFXq
Q/IUZh7AFPLFKKVpzqtiIWA7GaV75BFHSd2gDthH7qtGmWdLPa5bTdXgvjb59CPJXMiY5DQeRGU8
ySgsE5s1vO4RUCQHxdxEJWmAK9pmNaxA5nT+QH/QoiIJzAE72TmsbI+YkTovCBkPu6Jize0CyY/I
YwNUL907xbWDBxvs39UfLGvpD32/9pH4ujKRDe/DukEniJaMQHrhPVWm5Igwz3h1FWFvOi3EJWKO
QK6mvLL4mU8lo70QNGhY2clWNssC6EKVUOa6fdp8jBAWmiR1fy+7QsXJ1p6ehivZxHRyvGRacmvJ
z3BUwQowyUgVzN9AwZd4J/+ej1MGLImCRl9brMFfC5f04jjlxcvUkpaacI7ka0fwPCczvFAlgdGA
osgJUL23jUnOY1Jd9YdG0QCZtlFz72ievYJ4oaJQjWxwUmrZcxD5DmBwkbwZif3NdJTuGzS2vYK0
arBApyccIVJBGPGRQgnc7xPe9M4omi9o0ZULVUAaNliD7/Ar6vZMet2lzKmrGRZcflc+p8wb91ZN
ulvm1KGN7du53xR1t+cvcJdyTfQr3hfNczGii4WHxnS1gx4Da8egbKhqNRafdbkEReVe5KiT1gJ6
dQYEL7ama1n36onr7ioyt0I2rjNf3bhwjzKWxRt+zKNeLRU8S6BfVuIhxhHjFqsL01sMLFR3AbXO
q0eBZJFq0VsqxPjaiU8+y/SXgmrOMYwRmZdlq4p39VJFsGH/R1TjVSnmYW6DtiHKIbKbvDueCUkM
YFmLlLkkA0he7b9mXdK8xhpa6Si+TI+VGTsrgWLRiTp+tNNypH9sl7on9B+McSiVP4Y54k0A/sSL
ZWs/JlUt3sfOXwHjo9igOwAtAuF/d/Lpq++LFm0J7hkTTX9I8G+g7ePdfM2tEKqz35zcO8H5dq/x
VE7HJozgdc39GdPgRauEzTnDrByaKHmjdh7QK9bFuo1DFSoY1bOXICNOseCtiNx8HQ95tpXHay4J
WTdHxsnPtloP163mvfM6zXuJXfuvDnSghV8oyovci+a+/4Nx8tN6F0fbHHI1tT6/3v5f/sjeqfe6
6iEaNNdiHbCS+8SB6RhBG0vu2OA4nA71pktR77nrfeRSx6i6yIqsYRbZvtSY0dyimW+TpArKeiOH
5ebXEWmRWJvWCIe7RqOkC9ubvP286JRry7AYz+6AlonsQuLE3hq/ImRfkqq3CBn/p3PIiOyPiI9z
lFP/GXLyXlY0ZaUT093xTrUbyHhzlVP2NQiIJnljnGRX6AX9vYPky0dltDZywPeqmaHNp7UHofov
H1VnJeo2heMmRyM367M5b2Q1eu73qyxljcKsZCFHa7u59ckwu7e1HVjvZ7fXoFg4YbKaEmZqqUE+
W/Z9bMzG6niHF8x2if3YfMRWHdJ8QaFtP7o+whLEx/wp0qDHBaqSbLuiy+9lAlfuORBD9s2Qnv7U
P8xhcrBiUMbXwGXcEjeXj9BfATL8o/9fTy2PNsKqOPooY+RNzY9COembNw7onZUFObi5aajmH82m
725NOenKJzU6qTAImlpBdq0tAYo40aPcBKKw1n2Jv9dHX+Tgq5g2Cdz1X3Hz4WHhgaydJVDMCDOJ
/jRN6umjat9jLnKGkMlK+I/+j3L7r/6PUr+cH8r+vtZPfeuIfR9R3OCmurfnjRWX3r1oETLyJtxQ
f3XJ/rjLIO6hBo0vPbFqkcBLNrUCJrvZfZV9RmxUR8N312jcdk9UvksW1U8B2eUn0NtfWdrGJzlU
d2Gx1EZHbGQz7qJ8m9iTdyebAEXNE1TiF9mKxhFzxr67T0fscvwYQ5cUCcYAoctj34bmOWlnWbpC
C74WjfWQKn3wPFq+gyyWYax13Xde5yOFEWc4dQ8wgmaEsmbqWKA45ruY0ct9Y4OEmPdUzEu3cYLH
xxzFnAYUpOz7FSsP7xUkduHnORvmyfa6TntwQxlVoVq3kTp2J1ARptG32ylu3bMc0bCkv/dxoZ7D
MNwhDCPVzyjYm1sxIo+xsPU0J3Pt1hseVCj7oVlAeUDDFYuSyeyjNOT3SouNLo+bU+fht9K2wtlo
OMLfJ7Zn3DYmzN1dbCqkyP6lv0ln1yfghSKqHbzce1FBbitgBeHziQpxhw+a0lZHCwVlGDQt1sd+
jJFRH37PVdv/4gfu+193APoGXwah/DYEdR6UkB8PKMh+j2RtwrGHhYoW073md9FzlzercS5hVK5A
5kQdvGXCl1r6RZ0dWGkf/MJKv/v+eNv51fPXnb+J8VCnwg7E7bPsqYGy+OSkkKRSlAllK3TIo7EQ
q3dxbKdPEbrQm1IV2exAlnKpmv09gn6kprRhL4IWXXRlSKCW1t4xDytvVztZvy3tUtxXQsFy0h7G
J965+sJAFOOLGVJ31TSbbHX/ELVj8yM29JeeROyr0uLZE7h+84i3R7JOcADTVUUBngH6JVHL753T
UFuvILujAFFfCrhRx0wo7p0c8EPsEYwUiffIwxisZgXpomH8Bqp6IQPioXUgSVrxAXPBiEcnnnBY
yrWrSFdUgPTs+b36l73cKbVLgNnJ38YF87HRPPrv4/yhOAukT3AzKcM92ioYmZW994itpLqotdR+
rzGnKuP2O0wguANFhy1siMxfWaXGnipqfF9NNTkTRPpfIz07y1imLIe2Ucc3+FfIB0eFe6/m6Dcn
pQ1vtu6eUqqu3Pn+bJVgdk9tr5nLpPfDjRz1csXfqbhroB/C6NCjalA60yURXNt3QR9idTI5j4Vq
dUfNwFS6Qa1qrIfqpRurbOvBR1tP5gBiR/0aN3r1vxg7s+ZGuSyL/iIi4DK/CjRLntNO+4Ww007m
ebrw63uBsyurvq6HfnEYkDxI4g7n7L3Xe6Obw5Z/Jj4Npds8BVr5oBAZ/a6asvXGJrCJ1FC1W7XG
7usuF0J3+kqpFz+AfiI8XpWj//2D+EVW2I93KAE/EgmmMKI6/1AisvbJavvzXTkq5UOYEm6zfveP
q//fxyXLT6ZXxk8eyeUuFRqlgR0Nj1NRvg96N17WIyQX7l4xBxOiMBcpwwyPBMC2ThCTYMmZebAS
LPPlEg3AYdIm2VWps+f1qMArdpQZuS6xQbZQkr25mIz3JilDjF0D8bJ/Tqv5PO+JVcv2WGX/nl4f
/R+nBbTCLb4VIJS8B3czxoaLKJurYqTTnUO6DBQft7lT1YyiNBJxLKICgqZiJoa/PqNw0q9uCFMW
x1Sv+RCKHcFPVO6Qmly/z63fNoWz9Fkhni5X16NJOjyjSoqfppO4u8oJS9rUVXkW6gjpfj3u1oTR
f17Ch2/4VKCnTe2o0Z+H/n3Q+p3W9ONOq7pfWaGP13jtutKIIIe0LLLduLRr1ysFvMyJgZTjv5f/
7Tnrt+uXv5cJRjAhbUPv6bN4sEyfKKtwM8C2vzOXlMr1vbCQW9BkFhoe1v+4wGhsb+y8/XNB1It3
eXn33JgZFiewuBHRTMEhiDQEE4Rn9IR6Yw6eez4qPeFRyWPu4BOcquacI6KrbnoFQLso20MS5zpA
I017aqZe3hBM9RguR0XTyKd0Dx5de1pPyNQCtcn4up6iaIGPvlEt5iIeDb0A2kcxKdv1aiRS7Tjp
GUHFphleDct5D3tDfejkr6HUy/umTrWHfEgKSnHAnNdr6xcavfim0jE/V8tDkgDbaRUOt+vF9ZQA
i+XXbS536w/RjTqihBhfQJhGRV+9ZLYmbgaNjbsc5/Klr9X5UOOI9NerDfVJv4IScVyvqmHxmhqt
dSv1eCaPY2eQnHr88zKSRj76s8sU3CZEaE2LXpayQn7XxzK/c53wDc92corh4qBG+dfjwvV4faDT
Bq/4UZLT+tz1aWSNhIfe3HZGSpuvTfHPJXP8rAftKRzGhrQgJfTVYB4vknrEPdI2SlzLBSJ+ybg2
XXE3NKp7IfwJs91ygZLtJUoJkeeVrY6dXsY7dezad+dnavW0gihY7RyGi8OAC+K74Kg6k98lifXe
oyh1oo+0It9wTB3nRJkseTBV/t2kbeIPWyPKjrSUkZ13gBu5K1DQFWZ+0HPSBj6abCYRLlHIf4+1
p/WLNho+NSn9vlzMGgn+mQ1th+KyXuxcsr3CrLFIeeOqieJzr5JZ6K9XYQI7RAWxFVwPp1Ct7m2S
+gj77IEIS2Bw5WzcKgWx1eHopDsb6Ahso+UkIf9XPbU64k05IvzNuCUjIb9aS9UvQ29Iq6fv9k6A
jeTvQ5yORIDc0gCi5rgBuzjNf9VW92ing0C+rLd7SqL6gejh4fHvI3A9PrJ4/T+PICIh3JhtQcUm
P+D7oS005ouPGfDEFmkXdc2+KcpdMbcwsrRSO9htRc9jVUpF6OQPgzqqG7LWkAf9PWZQaO5Tmbf3
et0SV0DdIlXgQaw1I5u0iijutZeMHc2hqATvxaLnLOIl25M0FnK3WDYvj1/Pwz3+Pv/38XCq34kg
NRg4iF98Sh34ROmii4wYIvZiGodts/S3O4AXXpKhsiF6v3zRHG5jtY+4l+30R2gQJbmc1ptwujL7
t0gxtCWkBv21RTl56yIk2ka0cnHM094LDeNh3WOvF1MJLe4/L65b9BRN4jaIMUeQ9jLM1SXLNPPB
1oeXtcCvp8RasBGov89T2vy380A6m73dae/kAlU3kyYq3PxW8tbO7LUXKdEUGu+902s/jJ7A+5Dd
+FkldojbrdQ8Sw/sJ8ONdt/r5JniuerG8XZclsfEJw/47s38pjO1Lc726WGoSZkrNftBW9ypOeq4
9Ugs1tXlKCwi5yGJELpiFwyBvNoI9We1+jWOcGDaKvgCDvKq0zR9mSOs3UPTWoTEIJbRcjfeG1aU
P6SAsRUluHZG2T4yUN04uQDSFCnNzlVna78eVhoTXaOEz6yC3XOK8tkbF3UDynMDDJuSn5Gw7GJ3
IEvQKD9XDVQSUIOj85Rdszo175Ws/z6fjoQFsYLIrq5Kbt6fzX9uThntCvs0ScK61pdSJwitK+NP
grNjT+vJSkSjaB+YqEiWKqbmAS2ttsnz9nWwMvcpr3m356B9zWd12pa9EZ11K6vujBq4HtGf5l7N
SNn4nmjtzKjY95Kz9T0lrzOrzm6rN3PrDh9evcOMaPiqdLPSW2I6LEOT9xOJQFtZIR67J3uquyv0
8Fm4OOA1XWkf6ip3r2FjnNej9Qs5IPZ2Een56+E8VfHp2wSAQ4VIeiT8ulYGLwy6KXofS7/MVTJd
JoHazO008WLEw52m9dbn8tA63H9vtaYQdcJO6cyvKpjDKy9EfOkJesK8ck0NN7yup/9+aWyFguPa
EeptbLum1QR+gWxjt26TCE0YT1VCZE287Iv0bOgfzIqV+7KjWvdWpVkBv63z67pxWmKPqMa2C9ua
RfTCMZcgr6DaG3NzQV8HF3D91oZDeGAXz+409tfFBSgDksCgtRzn1pIvUxB9n4/k/Oc81AoJfSLy
lQ4FLaCI7GTpffRomOMr6jO2rMvRgNb/hOOdneb6Fv3rqrFcDRJXOa5X1wfnBPDVk6EdzVXghqAP
Udaia1NkQ91LmX8Ui6Lt7/n1MOCDc1K+x4loBHgSD+nsqynSmMBpmMA1xzpYaE1pYoPPFiNpyhWk
prww9N8Q7NtK/mbh8plmrfO8Ppf9okqe1IOG5oAYGVX/QKm+tRfFv960Z/Ae6tvIPoDtShs+RK3B
tk8T6Vm6YrhMRhmhENari1km9E/AKPWUnt4lwOgYjRygPuIytLDOP52QODxmemxgo6X6otb5G2XR
AfsqzGOTZSN1pV7dBm7nPsq4JKKQoE0P1Vt9Qwf7eUAAe2/HXXnb1WMNdZIRgeV46btNb5zMSYiX
1v1YT/dWZx5ctUGPlWHyFHprple0l6L+MHAVed+9R61Qwq0aayTfYjxQ9y0gkK3GDu7PdREbueeO
CKoZlAlqC/v8uNpXY5soL4Ec1V8PK8x+F4nfYLPaX1l0qw8Js+F6cf0SqPUtPZgIn3o5PCWE8Xim
HrDXiUrfpvMhjspkoJnuNLBlTjYRMmdxKQ3CY9a61mWdGLsim25TSUPhX9Nk3FvyNsF79D2zmuog
10d8H4bL1Yyr65T6X35GVhcYuoai2q1lOUf2EtBVSJzoYpYhi0bSV7K0Otl1fUaYqHQ6krnqB20R
MM/Ll3gRNa+HOZF1R6crH+pM/Pv570cM6YeB6YOgdgaG9YvVmqxIXAPeQYpU3F8HiHWo+PuYjrT7
kaV84XgEDAB0W55NBkQE13jVGNG1U7dRUaTHVAue1r+I5Rly8DBTkmPMub9/4Hr1+09VnJ/kmLTe
QH41va6lWrZWxGC8ITRV7ZxgdwpkdWy6t9zC0a1FM/FvZa3I2N6vzx0rg1DYpcwEpaQ4Vm1eyGsP
EcxrRYP+lqiVdjOWSn/WiK8pY0OBkoS5jgz18Hb9zl2+s9W2Y17733P/7XFZ2IakFqnv/3js+pPc
5fn/+JnrT//HT1rk7dsWHWHdtNmpKErzR2m4h7XLb011uq3YNp/Y5fzbedNK022rRCDuzahnIYpN
aTUfCSu1G4AgHBdDGk7H9Sx1pbvSgHEbmhRWl4YFgf8FDabqoFTNn/bFPKPRGYDd/uMR60JofdLf
R2j5W273OYKyWGn7M4gx0Fzx8rp+v7rrjaN2EAZN1JR/XvLGHkpqAeZhFZUII5HncKasICVb02+h
CT58ObW/Gc3A1pbAoTstuiEB9WZatOwsjORRozVGHg5K9xovIyBsBNjroXCB2VWK8zANbk24Zit3
qRZHV3uybc8BtOtDcQiv65f1wvodEaYMU7WODoGd1bpPCvCE76KG4L31XLdcWL8z9HmnayK5EoQ8
wmBTnS1qzW5DGDwN9cqBdNYV5bUjRvIknXDal1Gf3MdLwpFTwm/KZXiH7Mj4DTrbU1EX/XIjrNjh
PGyoEernTI6UUygtH0Yavh5AK8opyzmr+OA3JoR5cMBNAsiYmLhdLRwe39gkolUTIvDl4vJlsrpo
k5S6fq4bgZ4sia+N5ZjHwaDoRjR69EgOa4QXwHxJcNBc8lpGj38fMegWwsk+RA1cEYy+Xk2Qbw2l
2EJ7qA8hkrHXOkPWCbiJ6aqo0QBSo1/PS5EARCKX+0aRPTAUI32APl2/Zmxnv59eLYeE0f3z6ev5
v08PtIWl8r9PVwl93mbLbzchDHt6qsw7kimda9Oa1Ouj7lHvyPclwRT153J+/W49ZwI/J5axHPfr
hc6NWLxpmfPWAJvbizxSzgrL7TNG3GwTWx1oZ3iR3+fWC+uX/3aucmtqmutOFIJQPo7EYc+tIw44
j/dx2g3E6fZV4DHuDedgxAXww+rcwzTV16YnbxtP39todagAtGa4qdnjnuy0rncl2IcfZdT8agvF
/FweWoVgE+0gusjAKcgCdVzznJBL6xXzOPj/dtKQQ/nnegvHii27O+UHtY8pCGvlS1xYyQaDb3dj
GHH1EmY3diyK58LUiAZVkpf17Ixz9Gh0AYzg5Tm5XYdbsvPagx7p0SEI7MyvnQ5QVjnPp4Rf8NME
rlPl5cuQEhaoFguJaznNzbkpLD07hkH2SM8PCfrIttTD23RWola/xX9CJ39q8l9RbZHzVaZvAnX4
VoppOhYkrJ1z9IYsdEfZ0QfjW61Lv0Shk3ixHFWVMuS+bWftpVyO15PrYTZ1d0z3/uiIPfNkjCym
I1cxUvZGb+WbwRjED8THB928J/Dv2QwWamRV/GAK666Oor2YLFXPhk18I4zVvYsRUOvxXNbR+ByZ
g/AMcLcU4TAxQT8gbNYU9S4hgqHDgQKrAcQJGeNk13+WeRrvYye+TzVyC1UzZqxoWGq05j3aldtY
YIQk621jO4TisgGsEefnewLg43NXjFhJ0/Amy6BYqZIOb+oe+lJHIme68HaG/gnPORqejMJIGLpv
wPiuxJZbM7qIpsNnR24di78sjh/zgBgDEve2QWJWmwgRrDcVbn4MIlH4DoSswuif3Hhg01LiJJDV
FrCEMc8zBmuEeq52cMPxUZbBhRB6fHslBDBX6tkG+xLsbgVRhaNYZ/AhGW+6KU6iodOe6WQR2Gh2
1TG6EOLppYolCahr0j0NokM4yOElTOElgIy2g5SmetJAoYuhqKjyVIlUvUtrUfywBv0nkorSo3d2
NIPky1EKJF/iKTDR+zuTWvl5Ct5lCDDwoJLZqMp71qlAvoYu288pLL8w3+Us9e4lopKFHipNRExZ
rSvnsE18tEdElEXEmrSdfd9SzTCESaxx1z6V3Oe+7PTqdiqK+6Ew71SDHDkjSJh+FAyq8aZq3cqb
ynxizZiCHpVETBYpSpwykD5QwkVNSF9Q5EcWvLB40vhVV+9xCR9rl9dMFayfrQyXsmrgLJ21/Fm0
8ESwEJIZQiisG8ZQbXEWuuz7mqmxeCSc7kn/cklWZDvYkJ69CKfmIXD9ySwegsa46OMTa/ffsVRu
NeI+3dx+miQMmJFNmU0buZZ1T7Z7TzxDeVRIDLXU6rGIBnRcYfmm5cqTqpH3N2yjcIyP0rDZpVMo
AXIM3rxg0uza6C3R1PgYO+TfaG5xGCNZ78itE6QG4rDWzUNiTTviXoiliKCDE1Pd3toWUpZZJxhb
EcHO7dXZzzJ+UaH2WyMBCxXhN4yy4YDT+Sbi5uZFvesMaFNjfAgRmG+GOam8RCN+CxTUlbbBI634
HxOF5k3kuJ+64eAsg/wptO53x0fgJYvyDv6ac9KSKd0jjSh3EExTxGF6vKXgIb0ylJ9Eo3Vb9J3E
OQUWHZ2TqIgCFgYlarsV1UZXsVHn8wuFsHwXUMwJO60mpOc6WTL1ByvXqRZywurVezU0r3YbfCru
ShGDQ6XSPEhCIo11FRd5YcKrNvwEQu0e7N6dXToU2Vv8eKQDDrrSwWDpElqSxSe0QdDz9bOlGU/1
uGjFEGxuzIAXsNUpsLCnCtlU8jfBH++i+iWbDn3gTOScd6dKPXeGeXE6mHBpqR7cdLyyVqMTWZjE
I+KNoXJ2dvRu2AelBe8Bt4ATinyrRe6Gdn3kWXZLv9yV17TUf49TtA/U997SQVrCmneK3t10Q/8F
wechNJzPQQD4jnS5gRlfbupEfIg5+yo6lIGEtzZo5vkH3KFuCTA5oDewfbNuidoNcKxOaJ9obt+L
Hl+iNVMGq+bKtwTgSTXHO9VME00GHNxmWJ8IHL00bsWtUJBjaky7qW7Oo5ksjpDqS87TE/7JV8BN
3aYJq7skTjA+QzG3beOdeQMuALtcu1nAXiHsjdrEfzYcIHT+DCfdhouoPKJefejQuZb3SpequCfk
dbbA6oXFcMmV4DUoq0dRjvamLJoPqynmnZPF73m3LWcA6uXQwRcU6pfR/yQUe6r7o+tQXnco8xoZ
YS0WBX08hCFxnHrNZxnYMlzlrn10XRUMb4IAte0z/kGclsRqEE9fmV9W1hEADUfWCwnO2+pOxFag
BsSo1w+5JHutyUSy1YA5IoGVG7y/ox+BBbIj6zNGu70PXq15Uv0qJ4XMTq2TiyfQ0wzgYA4ptVMD
Mg16Fcpj1qVtw8dDjVXQg/1mVKH5oZ1xN6k+v+lADAyVfOPRclq/iLuto6UJkU5l6wVo7QSCI19W
DbnYcqFPl8azwWoO+AsR421OuE0nt9GUflgKhIyaVIWNmd43TBR7MyJfPJzUW3tu0sOvWLXfKRj+
6tn2b9najoTh+sDRmMpSgON0YAevsNo7WxtBTuvI+ar5jAiJ/WvsSJ/po/SkfCaI2D3ZFM7BT3H3
ksq0byLCcVXkAx6+YIgiLGHZJ4BQz4lcTnEx93djrRFznoUvAz/rHvvJLZzB3h963gC9GM4KKfmw
hl3gtrm2nahnbQGbEWUawtVmxIs9AwvhKWrqBxJ9g30VmvJgxMo9lj2Kghiu2QAtPh7ps7fXbhMt
Z2U37ma9dXF56Ca5wOI8JtApJRYnZU4fUmQLwZcycgsAcN7mtTEStmTcd8mpDjPXw/06esHU31Cb
UDatZT7NEeNKj6AT3gD4FDv3JiBPpOML1iz4b7tJvbRdjJkezjZk36JBPi71PthRBrtYMHGYfIYf
ZtL+jOpTU3X6VrAXA5DUbbKGbSD/o+nJ+c0ydL+QPdMNDTA7xAmHNOEmwuvjgfPoMJaVjVeL7LOM
4xBG+Tz4Ey/dBLXiQATcK3blZyy64YF5l4QqdH1jAkaXZZiuYCI2YoDJaF4zsvM9ZeYXo4i4SaP3
OUhYv80qkdQd2eBxGDL208+uaAj2Y7RnziCzuI1/Ww2bFYcmn9nm0Mqo94rADv1OqjeNixuRZqix
YydCGi+TbB1r47Uc7AVgmdyLkvWUOv5I9RpBcUvKKhrPmSjba+lO92Oh2/vAVS5hV5t3bXNIJoPI
QkShRlc8U1BeNoUpC4oBXWCDwVUX3WawzdozUukS1qi7ByjEV1V5jq34AuFjiVzuipOBNxaooPo0
DIq7a9XoGeG/ftCrfa+Gzb62oo8a0e+mzLt0b5D54KTAcDrwvpAiiNjaOyQG+DlQ+I1VZkd5yBAy
LJ8yFuSsz0htZadyA0lgCcms32iZ/baK7KDV5QkN7yabVch9vfhVlNVBs4q3xEGSYw/ogwydkUpr
dnYc3FlJ+ZVl9xVL4l2aWNjqzOlGae1622vDfS2wDQ0CSn0VgfGhb4zhlH2FL111h2IBfzGReL4z
oPEZJEn45dxupyKcdgFcCMUMrnpmEONd0s+3U/moo9f35ykAHaV8GWYZeaKjGZBT6bL6xyYFUZrp
vws4g6f8rVWSH2kUqj5bEGQhQt4FRnc3LJALSHhHXSA4ssfr5FTA4eV0N0Wp5RsBRPmuwRinsQJl
iRQs9CUd3dUIWUQiY2ZERQ3ChOdwE9PFI3RbFUtP7QUPIaEg+hIVMzq7Qj3EWkPopeWNqsvO3Omj
3Zgxrteye+xqeIjmqPwYFzgHUbgwbMIU6fCoIZgQHwDO5a6oieNOiRuap21aQnWIbf6lGVJOpZi/
3JCQoKiTdBQi9a5NQWhms13dzZFa+GaZ7pNJM27Gsd4nlZlugVj3/miWcCPDfPCczp190ihfM7fZ
jqph/KwN91hPPcRbMhL9PChhATrvSte/aXH2EWXRj4blApw6eadHGUq2BLK6RkpECQIpTEwqE0zR
wyR+9BMjEVa0G72qg01IlLFnUybfZ1YuNtkIBlO0VnJHviDRDvSj9P7WNSx8UXHlRQbt7ygTqd9Z
3a1DznpNKAGlUIIvjNFjgxT5Zp+kBEYTpS9H4zk3b3JisBL5aqbBfeKowi9w5heUKrZ68JKR0rqt
c/teC4A+AlcB2q6x3stlwN2EjA/jbC24jfR7gigRFxAlSQqVKGq/p0fLSjN7t3Qz2RAmPmytpMu3
LoYIbhAUMvZM/EVBpQnrauiTy9AR2+0my21XHdOJ7NdR+PqQaqegLa5OVixG7K7CfYFuqXYYkd0p
KWCcjT/DwQSEXSsoY9w3LaCLi8WJPC2bcmxUHaeMmo7T+FVqoV9FWSNRB57dNjmHhTMz2+Hy7OBs
R0m7MythglPQ9iTKZ1DopurcwYpEWDiG5WUMmw/WIt1Ba+S0I+aQXnnmkkqeaMRVytA3M1Jvep0m
RGfdjGIRLzWpX0esyYJUMCEtuEF3IDXVeqxTsYtiSMekxkw7Qt7mQ5fbCaqh9NG28aXo5kRXQCh4
nFvKLq1SbrVJV7d6Ox+cqmH+nImsH0oV3zDUcXtwr4OonzA5IwFVP0xhcSuVtH5cMlXJ9XoLCHJl
w5cHvipC5ILQWMgxb38NY3Abu23xM9XVA1n/hZ9YbeYvukWhYGRux+aQZzkZkslLSzLRhg1CtC0M
gyJRDM6gSAAyY3Sw2TYMFFq9IH4fLyMg6S1Rqu7eqAcPS6XlcUeMLOuADCuk18ch9iUn/VGatQaL
jvs4pDa6VfLtNNt8Gixb3IAQfCykD2JZEoQ2W1Qoq3EDcCHxShfL2STOwLuMo3RiIHOsv/sBxF8J
ScXrUjw2SqSROGe/zyRL7BWjch4reiB0em7UIVRIkxkWJJ1l4RG71eb6TWj9bramL/qu2AvI9oQ1
w2a0dUV0LPuvOgh+KTimngIjfO5q/htHlodYlz+tMigxjFMpIbmfKq+AUIN8mrSeQiKI6mzwf0p1
IN7jKVD1inylJ0pF4KBJLnocB14WTJsCBCDzt+IrzpaiPG2TifFU8BbaaXsn+rbcGa7zG70w5ka7
eEZRae6hFt/Hbj5voS7fFro+0uGShRen2T7phLqrQGDS0qn43NFZpOVUVezsbBVAV8o7NOpGsQcP
focQYLiILvWaYJp9DTGgnynqoRoTm3ovzVtuuaJCy+4YbGCSHjVErIizSCZGSpMKl0iPIGLvooiy
rmEUXtLx4qtRZ2xoZWcIKBKoDIpVbUuhPWVuOGwrQ70xNI0tg2EcKtnOHuOJ9HN3YiAR/VutRbc1
IdMbTY3ICdT09yxvkksQJbyHFu1PiNnsYhJW205pnIQYf1Q05Zb3gW0BadXcW8HNnDFAgv1FFNnZ
T0x9D6YWOls7WPKdfhb14BAi0IgTGkh1I/G/glV6zjrzl4HqzXNUgKalCf6o7OJLHPFpDItbUzPu
8nyhimiFSsPB+GS8nnwJaA81F4Sx3lDwb2q7oDJ+aqJRD9YwvRs5f+k4G9Yuzy3GGWPyrWaed0lp
veGs3zVpm5/zkAVQO340MRb8Cb6vrof9jbTkg3avSotFINsAkQNYLZH7VoPjbkxyMjZOoz+OyjIk
hC3ALgm71dL11rM7woNih7V7RvxgYkYLNJUCFHLQHHxGvgyM18xpAkDsE21zdevCoQtKZmAzcAev
XkJJouFi9rXcWZngjst7P+k/RGwX+yglb5fQZSLlMPQUIfEUQAo3SnhbaoPrF0l+EzcuEc6GPW2i
kfkfO8IdnRP3UDTVryEGdhOTqFwQNnJSAmFdFMG+RoMYx6wDOjoXE3iT6C6164/RybBkt1Z4CmRz
SKMftTnoXuyCeHVUVBmdfRIxWGjIpchdB8o9S1QdVSLwse1eLegRmJ0+MC0gnzZSKibuKYjkg+wX
YsYA6aEXZbKZXNs9ovQ5FjMOaqQjF7B0Dww52Vxj6pp5UeSUn3J9nA6i53w9JA+pMmbntpbvRB/G
p2JsNRQT+SWUYcFQ6aIwl0BdK0a5mfnAa6RKR6RtocMy+uGrjfeyhVZjTJQqNSvdsAOwfQVRALCG
ysyKR7CFngJslE9b7CduUfpah8hU0Ll2cLDuXdO2EUsGL31LZaByqaO1bDw2FSEkzrLtzEITGePE
5jdK8lu5zftTR/nGT4s4gYNY5/SiGqQEcw2wb+iebTW1fQRK7SHK+89UmTYsQnC8ylHZ22yzt3rM
6G/PUQ9Akcl6jmPNU/AqaDLSjtjrq60BjAOrwtY0OOPGjDsMpBidMooYSQgZoSXOlI89QQWWuWXr
q56h8Y42mGbMbAHt44OK287Vubd0NtXEEdkn4uinwyRVlE9EhYdqrOxs7vSx2yvsfv04clskp+aj
vnREa7Q0sD5NirtWdRfP6NNV24131pTEfjpGB2RfS703c89N/+nME6y5YL4Wukl0ov4Mg/Tdhp9S
Zix5jHAGaFVTI61r3I0lM0lkky+gCtKwDcDLwUALOIud1lODPvOVxPXcugddIah1x1H0Km19PDnO
fJhrSlE5Eoc2GYHNMPIhws6cXR0bkqz9iGV/gp6e+VDbEq816MRmZpemTfQNFFR0QRprezWTvjMx
NifuY5gEydkh49IpYazjWacaxs2CLNraxy120SpOcATzeclducuN5qmq9HhDq+IZV1ZNeJBKob+5
phjr/MbZFBKwS0LQldcYTGVZXNr+8GF3cgarVEtMlhgGrelTHQdee334PULDqaPgzNTb+rPTAcgL
KQqQabeppqrw3Mx9LVSXd0SNS78Jqh+h4xJbYyM4KnuWYJGJbE30J7UBF4zpCT62/UIrm6bBaPso
+ixQl5iYCAfyu8lkes7yVweptTs8mrn6VadGSomKZP4hlocqa1yKnuk2VBTPtspXYQ34aKzEYyiI
d2NXjsQTlIjLLKzinc0OAZWZQoxlxsbXope6mO5/JWW2cNCXtlArbiMMwW5mv0lDfVOMGbLBNN+J
oXmJpcVCvjZfraT5sRA/CE1MN60kExVDLRlSMUA1DKHoqQni1VFHirHbxbRuUIg6t1Fqa7sE1xKl
iVPpgJQPu7n0a6s+ZQajUpz25yaJaMqVvJLsxzapm3Mrj0C1xIUcvKtgc5XTQRzHG7Dfu8ClWG21
zQ8rhMjWz4xRoxMzxiHn9zudbcTsiuuMyghtJQMnonKl6uG9trbfFNBUZmjJqtI/tq0RevNo5h7k
kwdM2J/DSS8BHpOJRsYLZOOSzFQ3J+cncMDPskOU1JICZhHeUMwTojo23XhScgZ0y4jAsWrl70Kv
dqU+JnvS9m9h3v6K8I0cQ1scrRKNE8JHL+5AyGa28iWGkxPt0dS9qFqeHpLxQTVBno1xX+yNEM51
VezKjhjNIFb3lan6cYICNA8LHR21uc9wzrJM4AWwdO2D3bB2gMSCy1J/qLLiLZ7bnkD44IPCk9ha
dXpw+4g9wQhlLqSZflSUwtfV6hoiO5w1xucaED1vO+iHwODGY77XSxTGCnTNSGt/FkaDUEcd/Blt
gi6bTw2KMtva5oyGGbYQS5EBya4HOm329MAhysjig+XowHrsK7LK6sBOdKfyBnsFslxqRMpTN+V0
jYLpMrj5Vrj1LkrnV6G7GuKkNzoJnt3eoAhEK58oTyTLLvWC2jOxPHuo9ihcm8VN6ICI692vAu+E
1y91TlXSOWk1tk4uSks3qe7U/mrMWnaQdf0FtXVq0MB0SI6y/jVwNPsYdaMHBqLgRneA4c3hb4Ti
w2aWFwGRd1/rzbgVA0F6smz20nkiXwfEr2H9zAWCKIiqPtt1AnTlZ6VSRS7m6ihyGsEjd0Rg5dG5
1a2nKmDIK+avFg7wFq3HTDUXBFmYn6rO1R7E4ADgDCCK96nuj5ZXkSK5ES2z/TD1dDkF25J+3iru
Fi29eupYlzhIG5SKVTeZU78MA7T0qDq8iJC3pkURmfJBKuXyD2WHgFaNZvZAXEerPGIOLz0FyTo3
c47ghN8Ne3Q8i64GLAIbgVIB86Kp/M7yq9nk5X4UFL9iFqGz1aen2cENU7YsYRu9osY4IolNZhKk
MOvUtPt8KzFK/CTdF23HR9vpXTLowxsUpdy2DKdUA0tvqOEmGylLB8dWPrSIHSEZvArQDMuTlLzS
4lBQgNumpKE6WCrR65JqQBfVNwebgks7HCydOkgRP5oUGdg+TZtutFNfbQjpzugwAy2dwC/ldJmq
isKTkrzn0eR6YpLNlgBXbvEIiiHVFB/lMTRSrEcE6pEVm382/8PTeS0nrnVb+IlUpRxuCcY4Zxvf
qBAY5Zz19Oeb9L/PRZe7aQzS0lozjjlGieRcGDpwwy7UMFVQyCutRD+lglVWUnTNH26hJepXTIR/
0OBhYjA+9TcFqpARPqEc79VJti2BWYxKNFa5h4W5eGvC9pxNrrWpUDAPR+SdysR+xL9FGwc8K1IH
6RoFwwc9LIptGlfUlcpncxBMfId3zEZ13VJGUJtGlIGtaAWhwx2iiXcdPPt5VTfQ2y93pgsVt/ik
NdnMZ64tj6i/UsxIrGw7GO5D7zpb3832TJ6tkUIL79u+nsETVHCD1IACHSv+tPR4Xmta0d9YafSO
8MA9+RqycTlL2cTzkRSKwXh0jmOy61XSDq8FMtmrwlJfK4Wj7U/dzTCiaQ6/tk8vLXGKO9omsBn5
XFyBaPuqY3bOrqjUUpabVqDZ4nU+RC8RkeEqLRhg9KYsyPzxT8uJtxrd/Cghu0pgAd4k4/yC0+OZ
J0l849o66sqDskYj9XFwyq+OOf8VnJAQDUBAgP26zFr4pFvrFA1lesTtukOKLh7LjwqkkxdtraEb
thk6pfdI5Txm3mtoen9NPAnaM/1FvvsxmfS1TcJdq+gIWbHzSOX0CPnouC5Smngt+u8LOtOdNtmQ
s9LeMJfwrS6RAKz15wV6k9x3Ect4VyM0GskOvuQzLKf/HNAwvwdC5jbZLyDZHSpHASyrFvbS3QBp
fYRFCSIrNf2ipX1He8VdJ7o/Umx0T97S32R6+z4N8a70Ce5Nc2GQZcSZkt6xFfu14sswixb/AnKi
pc9Tn8x90tBezON5WduNSwJFOW+FsDGC36gMAnXitJRkonn1MNMovxMn0HnTg28cEPhlUMGE3dqY
Sya0s32uFE88TXXdUWMCSUdbZRyis2aYOxVBD5cs3TUOqPo+NGnyvagc+d6pn0drmlcEWWeoYWll
acw422P52lVduXajStm0bE4VnbZ1rHreDbCy337R7pj4g/I1+4bqF9PXE41WDPGoGlGjaiqrmKZQ
2efm3i6iJ6Of6gdfGUjRE5Gzjvxb3+LKGQtDgtu3yu3cJ+3aRXIR2D/2gO4e6dOTOYTTerIK6rP5
PcxRXldozHLiHuxCu9Ea+vHJCHRpqOJoYxgGJp1AZruMTFdqQGfRt7mUX4WRf+Y6paA4BUQWmo8x
2YjqE1G6Gv45sqKHzoNd2wgmKEHXsW7CUx1zpOes3tJHWA2+Awas/87NJeU4aSaYIS5+gQUqlhEO
4NlHYuYIPUZosFovmqhCTjd9iZSBQvcfOAWQcY7wsoeDEJvRz6ATuodmTJ4Wi6GP6/GMtR/fUZlM
oRnRFNE+srDpg689MHAjogDtxvSWhwSGqzW4u9UyLG9Z/uEPk/kGS8yGAQd3DXk78bcWvfWWC5s/
GWLWUs1JgD93Vr2vGyYqy3x4RO5zlDAfdHzsGKvGKfYaKV1TkX1p6Jqs+wgGJ8TJSFzZiPnS/NqQ
dk0imtC53daBDqYiruugvihNS9mmnbErvG5PufeF3v/fENlfUTi/m1X26arVnlL4n6OWz2ONNn3v
pPD8lLWxaVJz21rvmuOk957dPjfo1cVJs9UnEMiL/ahYDAYDaezoGlL68KhLyOGlPmc2KQpd9Egg
EdnOcRV0oJAs0IADAHOYdK1mW+X5OWqqHfDV9NcpR/EqxXPaOdAF2MjJxEaODBdVtohCk4cttIfx
pmE+ZGPDOrT2VFwPsxhEt2loUH8UNCTDwXljpuTa4ICdPmLnjvYTotIUnrvh2e9Gns4U1evQq76p
HVGNpEfcesYdWmBfCgwVM3TKREbmY0P6hObFRMzsqo/2pA5rJ46qzRK9QR1M/cqbkbNNSGVoFVsD
aV9fPFdgYzJBSrShhuqSHqE5WJPCFpcZzhN3pioV1fil2DCPuTCRgjEl9NDPM2zAXlmma3MG+6tY
2c3sdPpKX6jfGNWHonSPRXiVFfVePYvCO6yg7cq0na++iJ/aSt8A3NZvOiThNqieJwOwfkoxRAQw
zxhkp1m472Dk6V3q21OavQOIQeCXW0in8WEoSnujjd37YKkwPYflKl/i5ySls5u4VA6VtgWcgErN
ENvIz+bFzl4YqdaN6lPXqDBAXjZ43dOcg2FIXBxw5DbnUQ2xnboOImG+LUO3WttqFt/kPuqFuRxU
1ClrbwkM0/qIhwd1jlEssrz+dqyS97gPb2IKu6tS7c+DWb8MjH+vEPDaCEXciP7H0IJKcqKiXS+q
zhmZEJCq1IVkxtUeFLN/UV0U7iitfzhM7/AxH11ytGNvWdfmlGCEtCMd1busxokOiQ6EoVNrXD/d
xdC4t4vquTd9QDRqdVeTcNJ7bLeyrlgMCGdH48bLy8vUAWsqmuW30721lTYfZPz3Su4fSzPa1tGL
p6c+9NYQYHeawygQfFgFkz3JVDx7CDhBJLie7CzboA36IrEptO/uKtzCLWZMtnk76cpxSeDMmfKf
CeTjMNGoGhvamD3EY01dcyUu1fFatd+0trkru7G6ufJtzwvAqnHqCZIo9FeORbjsq0zH6shglvmb
G6bVLnRMfP60UGqm2pYZxqOnQ4WtwcODemdKvYZQOG95LlBM6xvTRmc+tJPjsHQlTQvKyfncwNOq
LgHQ70+sIhxCXVbRnDZPCypfiERbwdiicOdStYWYOrDS/lKPHh5CH96hs5tvHSCS66rXzJXmBcNU
MbmU5u5HGz0OwlXl5vfjVGPkQ8q6fZK9uiO3Dt9v0I609ka/eZGyZNSXt0lR7dzZ/yri6Fcr0zOp
tDED1WNYqaW9ru9CKuodrKKQZGRrWOtMxnRxp9VEYWOavG8ry+fVBLP2vZNEn0787PkmkCwzopcz
M8WWPnVmtTdKIKue/5kwe7HSbMgiTXhee7i40cmDbylW14YNbzlEzPYGJAZq9Ql6sh4snhkFD5BG
73Hr/2EmLnQgPuLJ2JpU8Oe6uNWNbZEBs9OcW4olUxXDPwONZOGU9xWVVKZaTcTUS2vdtQkMstDr
JR7S9XqefEyLTgeo+FUVLKVstpkHmDj0q/s2r3d2MTz60O1aiL2S9zwwQvvsmN2nB1gB2cWaSeZV
26ILQml7qWnQmR1tm4ZiWn2aXNj6Ix0kHa0H1ALffTQrgEUCeIyk8zNDP4EQQMT4cIzLSM82SCCY
g9q/isEPvyCdjlOQMUXXfUZg1KD8omeNWtdKfIo7uIci1hvoD3EqHu3qMYE826DQGnbmnU3lwkPf
aGXYIO1sv3+hnE1fvHuy1e/Qy2gVUz+xlgXdwAwSt7DcAK9AaDep4Hyh042VX+sZhruAlHnqLawE
c+7rWY8DCPaYbXTKTasoVAz6zCBdI6yvZh12hPIChcLez+K3tMI8dLEL0wH55TyMG4CCKAUwHrex
3fwOyXlqAndjUyfQi5j0TbuKbiuIhWYux20oGEGKwjtv0LdtU1r7m17BBGkKxLk+PGWqYqHuVzIE
XSyvFu00EFGpc0uctnO0+cEk6c6WB88w433qGftwbkkCvcjY0FsFOVR3+zYb3gtyJhotFEJc6iVA
OyF/CwGGdt6uN50vayFtQhBmBSIcnFunfNdRn90NXTiguuEZ27Qvp20/9tgUJnQ6w9WfjZrmsEs1
IR+abZeO5gPKSIWO4rOWsG1d5CYgzFjASDe7qmF2IRv8+8oc2icbAJuvJwi/RaBzW2Uzpih8K43y
kKiNhgIG7sNvkEoL54TNYCc5veABuBWDBA6cEkoByzKDqUw+x0wcA69YqQll5gUFSOQ4RoIWSMXB
+5QMu7nDwcnp1Tvc65rT/9WlLg3yNELJQC3u2r7fxuMCBrAzso8+j9kzlOySXvWYvPG/gBFTxvA+
YwNZM22EVtGvZ2At3YGhKSyx0hKxMDBDjWE9a8tzU4Ilgs9vpY8YlnR8rR2wmXmYvIwlDUeXrpSJ
JHDCDo5CkgWUrQQcTsXV7bp3F8DAWuMoMLqL9mVXX9AR5ehXyqtnqlT/+lLhHvmkMXkEUWgg45cW
oAHji5phY+w0PsK65jqRuaOLQopdIiadQ29udlCXqMYucTz0Y2jigh6NtibA0KLYxOnSbjLDf6wG
0kdcXrOcXVt1fzqD9r5jwasplbXRAUgx2ZyB0LjLPG1rzyFg0tLdLDY5Gq2SxjLgmEEXlhlf9bZn
rnGFpMPFm918VQ3VXRZD8Dt29Y1ZwU9PYKmvFQ0yOd/cM/LABPdAqtJZRvcK39gzQnAfkAAFqHzZ
N0Sga6cGyZUPCjWYFqutFvO6HiOBO9SvimLed9IJoNtAmQByIAb7ohsKwn+gd2ASq9DoQKq2tL0P
3TY+kHp4BghFVkPBxjCnM7gg0ij7tnBcenLquaSlKz8t23gRqBvK9uFqQrOEoVt3pI1uz8cys4Mp
WY70C6h9qDdqR+Pcdd7K2g4KMw4UvwgYNiZ9nV+MKftRquHiWt5hiOd7Fd9szUYwE2ygEH2em29l
dL7txr5vFWxlN591vzqknXb23BR6pg7b4xxaUzk5zfA7VIgkdO0NJy6oouGSlcNv3XbrdIpfVN3Z
dyVQkDwLoMwN5CfMd+cYXvnZ/op17diU87lyiqCtmw8lupBs2XX/GlXxeWyyIJVoUAUhNl4MhHUj
jZ9m/pDhWUBaY+aWc2MkgTKMlxmwr2/SlRQ5gyRwl/DsU7ArJZLvonBVpymV0C5bL6XyZMX+SX7Z
WVDr9ZjaSaHgH+GVxgNE0XBMOCkEcuNZr/MAyTrAZcYHg7HSVj8DPlypo/rZLtNx7rqL0bePy+wA
s83/5N+Lr/7EoHZnM5CPSJT02yyf/Uw/T05/TJrqz0zpoSnwEhvjGcrwI0wAj5mEbkUeyGsxVKJ9
UjxFmneCPiOo51HIq4IwleTafSmW9FsDol1MR6Kpc09pzY11upw605/OSX4uPbOoo3ejFspePkIr
whvVsO+0ygycuT92cK4UtXuX5Mv1vYntnfTIAbpZEu2kt3qrfTvzM1z2B3mLYSzHlh4h0clbaXEl
8XREui6wbZCL1kErvVPcdb9yvxzaNUKRz0UXwnyb3/9bPhZ8MpYzuquXBsEbNz1qFT27Sj970GT3
/QIt83iJHZpqSvjOgTjGPFBabZdZsaFKMPGty7lPojPMryFFK4Zxw+oZRdaA5ghwfXtAQg3tVr6E
adf7KPd28vBkL/RZ+70Yh/+epzzwZXG+StrGMMivsmR6bTP60GwG2RTyBORX1S4HbDLul7J/tlDB
u/4+S6Q0/TFNmru6xUcIGwULIItA1hlYyyGJzHeNv3pZElChCR6mzDzJGvY+O9CR053vm7w6LKkZ
FCmHORzzz1q7QPl7AmZ1AGQJRgwZ93a+VZLy0I5a0LTd52T9AAt7d3wGp7uVweyVrj3Ls11CFpYL
aFHN8QL5BuZwafPP00VVqHfi581mQ/zXDYyMI4Y40rnITMJXg2ItulEkcXWGfJr8qvwZ/SjwRTaL
a9X8k/xMjfGtGMGfJymip1yl3F7YwrMWoWGnRucxms+EpStGcz59BRXZ0LiujFwcFclHC4KtJUUv
CPyWp3sn4F0BxEgXUzcPizKdG/N9LuvPOFqxKqjAdep3rE8XKPkDXef7lTQAeL2bJ+CTS3Snxf4m
mrBWYxZMQ3YPWcDGUNjLMDcPmg0rmhaEnA/5erRXgvBjNI1fKwadutSPfvTvUFGAutcd76vRaVmF
XXgux+5X7qxVNOlc7pTu34robX/JFW09Q8M3RFxWjm53WlmPPZTI19VGm+IiC4WETDmlv/IQrweF
A+P1+XXJmtY7mTzksSyY++GJ9NZh1hPinwTicpepEc44QpEr08xfAeGe0yY8ywN22Mwl+jGMhz9X
Y8+IWLxVSvUhGsdLu+RB0jKw4vflTVPSyZpnjEMZuLNy6rNnMy4+xAVUioELiQ/1jVhuwxwvOjWJ
VZ5laI6Bu/b4KgaTCARwN07+N9ireYbzBTvaMq9Er3EjJsxoUW/O26O37MXAyRUmSfWUhBSHWVQx
SXLr3ZQGQ7FH2+Oo8nDtkXMbZsTa8buZQQvSmVinkPPNVq+Ws9qPZyfb5nb9lc4zOS/3o2lWoGT2
Fhmf+6abLsy3BpSOcZJFggm7nf38W2XRGXYi5587CmrRvdlEZxMnSskpMMFQydCIVKCwiI3ZH2X1
NaX+LcqzmsaosVgH2SDN7J+GO10Ddcy/YrbOpHYnn0TJgTWW8q/VL2exkGIe5GeiJoH8fdoWxqut
jR9X7yLGbWjdw9XfqNpLnflfFfZHnAL10VjrfplQOsr+ku+h33Kjxd7OD5mJH+CgG6bj9VdlZeTS
fCaEAIy+YouDUs0CMCVvrfMJ/fMJROEBFcOnsieF18MAnlQMcXMnWywp1POQT5ci3y+mevQmn9kE
TncKr1xfWDfxzkrSfy81iUJIVvy11cBH0T+S98lp9sVWzUbzkoCWi7T46iNsjXaW+yu2LPmynPpH
9mjF45OlnWv1iyTKe4Qg8Rzp0N5Cxb9C7e82NKGIYwnEuzkspNhRuUUHrufiOFLQqF3QH0lnHK53
jgIZcxk4FTaJjyTt/B4iuJqz0xYeHXPgZ9KWz0G7miA5Y7JWlHqfHSALtT8e5eYhbLyUIZWwOH8q
l+mcxtxZVk/EEf1K15WXxfZP1xfl0EK9BL5j7frAj9k98pJsORKIJ1VLuASgUdeluZrwrPjRopt6
7C8GLA+yfkP9XSXau06upBX+a+hOZ1rwiAn7p2qsaWmu5mk+xnINchTkO1KKKEOibeqqu5GL/e97
df9Pddk3/Kqqqjv5GN/TtFWSqI/Rgm3m6bh1Bpltcs8EzYvNd14NtHz49ab05rXrSehZBS/CvbTO
cjG6T0O4J/DTslrpwCOg4qHqR8XL3hhOWTVN+CU2Qo3FmzkvEaN+EkTIbq3T8Ow6n6ravP13WuVT
sgkeSaNnZBoyI9AV8izk7erQ3xZzsis97eyY7PHuIHZVB3uUmfU20uxHPj2wCjZIHwXQ6X2lpXYW
wyXRIUApjcQ3GxwuxNxGo3ZPOeNLi/ZitXxkddr2W8xe1iQnxf3/QEtMlRxOI0vvLHrfYpF9/d+T
6GLy6gSEXn9xq4LjB1faqDinHDKhvE8ggon3Yjvk7PT6/BSDD5BtU/tEbVr6Z1PvDHlI/71E07Op
jSdZx+tda/qXX732WcJ0kP0g2z/jk4ox/faVVyU0A2LcqyOncstsN8w+in7QsuUs2zpVCe9y5bYt
9ZtURcDUuadyecrFPkfT9Fa009fwh8wNVDogTQcwBfEHvaOVrNZkFgdlqO5NH2ViQqSF4ZYmCR+s
pfqjAvhjpHsJWuXQIf5G5mBjfXLr+nwz2nndTDjlNGdViz/teqRSDAhz4ZtB1ASJjlOfLDJK734t
36ZFC41X7dwq6pmCfpHl7w1RRIinLhsHPnRjNySY/gWEHKbT7namdr2L+bx4Ljic5tGRTq8W3eW6
d5hEtNUEgj5YRWD7zWYx58fUaX/FeTHZHPg9HdEMHazODtB1PeY4W+04J95Nx8CE7Bo9qQ+SKoD1
Qx3Nu2vITa7f2WvxV2F/oE11lH3z7z4t5S6H9EhegK3gPA4/k9J9jvTidBWclyQKsloKi5QQSTL8
zGhR8iILZVQSdw7Zkw5aWIy/Uogo6LiXIFaF/1NM/YiNM6z4eVZtgDrmqWNYJQkGdTnCpHjWl59e
B8EMHcg1GOxjnOucIIGr7EcCdZ0NcHUx/3Mvsptbwz90xU48pVFB20soyyc2uiQoOAFxBj3qNobZ
vTEvcJI4UGI2X/se2+rnanLEPMx9+6Zp8dVUkGFdJkxJo1cn+CYwVuJblyE9T6u8xcM2yA+qCs0r
XhZvkDSYETk3yMg+zWhji3E08M9hOu8iEJ1+6Bwcan0rBu7vG5AZcWhsE8C3SdPD21avWtI8qWYj
mHl2eN56SlYJpB0k4z3kVUWtnEoSSLr8ZzDtRzexfr1qaxD4oYaxT0AhiiH0TAvRbefPD8s/JVdO
nvEZt8VGK+HA8udj3RmElDEhGKa36h4VODa9Qju6LbOY/xrg1HRJl5uFS9WyOogngETaUa5ozCjC
q29hz47skUpFj4IW0sA0Pf+3QL8AyOKv96pfhboR70Hw4w6cHuADTAmaDYHCeozljYQ78qVyvXKN
TCZsjNyG3weMSrKDOC64/r6s7Rz6fwO90ND6Dsf0o3S38luZnQYGt0D17LpWTLLsBr/aZ5793LkO
rd74+npENj2OPY00lJY4ly2Zupv9+7/s2VDCI8MJ5+U2H8vjdUlw9vLYYU6HbgeGwpCdp5QPjL4G
PkrfcuUuqyM/jX4ASkQJGd1BuVvGfwLxPNf9FOJXDb9/liAvj3wqnTirUc+eUUNYOQZzRiyvnRbQ
8U8XeVPbUBIenHdxmU2NQ5uaQ0YSxC6SvXmN4vLpAZJ7UNyYC7HCBilUR4PO75O36273PcQU5AyG
RXNAJOmf+2insxqxQ63hHgTgjfx9Bt7aV9GtHPDZnG7iGbKVjo+9mkeXdCR3boBL7uXfctpHMk3X
Hc8F7S9D9W/SHv0EElw2aCDBDgIC31W+kxBM/EFeum9dHTgps6HmxEg/dyu3UVj+qQcy6c/Ojfc0
KdAa1AZX0F/UGbqPRP/JuvvGY814sFF165jDt5wDORPyU9PbX7kCNn3OkRiXL3kqsv+uj2BpxmPo
KqSEzs6EJ2KuYPGWZyM7SfYN+MIfA+1f/L7hiyFbRhgc6Z4z9yPeSPyZ7eXBDB5NbgUPLvEAoPK9
v7QMApCxYD3kp9EY2wzxM4nTJYtSK/J6Cg+ZQt/OsoM2+Rfmp76/p/u37UDXhr1x7+HpRnc8Gm1E
VjvSfsBNGOlfVW0Rnb9XHWUj8ZDsl+v+Z22WON0zyLaTXSfr5FSUsPgj74Ey6JE2xRpa15iJBaKL
OgloMj8rGSSwtXCrZo/iPSUolLi+zCaERIBwq/1Rcm/xsFI4GdagqI9iH+fW34Hp3olplYB7SPZo
bh7E6pZKfUp9LWBubasOKsJGBM62fZcz/45sB+HGvzqIfGDbQtUK4giOolWrqgzl/wusEnt5GhnB
kiBYQQrCYreXVQbbHuJwnIRrIqQfq7n/rPruTm2HXdSTr+NDxRiIYXNT80UUa8wh+XKKH6evg5L8
jfYLNqX9CcFF45lDpcB6zeTFM2LkMYx8y7HDKaNnENTU0xR0dWekbdp0fMgLVO59kEyZRZZboe5B
1QNdVIHkD7/yKc6EoAlA4QlHqrnewcWUxGb7qemB2EIg0UdFSwGFdk9ifWzV+U7SZ7ksJpsOPtVF
U2cl/PB99Lw3MfZiiKx2eppjABsYM0VlksPy78S4QTTwBwbpDbZ46u+YyzG8iHtsPf/LG76GCDvF
fu4Bngyq9hOWnz0QwjBJX7IW48FvSCBv5vlq0bx3CYqvZmnB7SkAYbXCeZNk0/NtFpM6KYy2hFXv
1zRdkncFFg2PFrOEaQQcQcdrjAVgnCTdh/j0PCAn5s/o2oOIIyqUSPGazhTJeAMNHbNOWiCPdk7b
QFPpwwBNLYHJjNafURhbBqn3ijt9UaPrG0p8bv2bqvbWWYy92JP/7ApE+a+KBrsuJ07sTa3ZrKd2
rzLCJrtdn0Ngnyw/pxNB8jtPr38lFJeffLR8A1iYm6GxNws4eqlLdSo6mjkePKcq6uJM+djEM1DY
pgRNGcQZ8RPsTd02Ga6BzXHw/q7GAqjPQ9xGMq95zbSvlkUxjnBkHJYp/q3rlWwvcdSj4wYEfbTr
y0fxMFDIHgZ9ODMsExSI3lrmQZ5+lboPDCfSdJzPMGoyNLjcU3v+a/HQyJb82kZ7yjaWa1d3lh3t
esXtblz8Z0XqiEWUt8UUf8p5tzTaccnUb3XaiaNdkJC6Gj1NbXY5c+liKiQLk2xWHFwZO5CblKAv
mp2kYuJn5ITBNPo+ZmhX/88EyYFMKuXs91vxSvJAr2sxJAuyPNmjPtsnCd3k+XgW9rT8lUosGJXT
nLFJ2rPWAl7KorMuQW7o13sQlrt8kEptf0lCqubRiyKYBIlfJaAec32n6O5Oyt50nE7ZVARgYk9a
aDOXkj/Shdvpy7zv8LUeG11xpnOX7HrfpBNmXOSfKU7Vd6rXmSqew/YGZvsO58W1d0Ab+FwDXitC
9UW+QoryUsBP1Yd+rr8kTmaWOVgs9wT4k3Soe5QrkxiZAeEACr5oKA4l5XuKny8A0QIPF2TjgiD1
26S1gj44KajR/lo8HrUG613NzN2mON7+Vr5xKYeLdBvyyJN6vuQLkGj+qeybnn3C7MmLkZ7G7l4d
lJMZH7q/xvXe5Dql2mdo7ZcGOpAPip3p0hMbRQy7Mv+p4SChYv9ZlNsR2yAVQ8dIvnXzOY64If45
RPO1V6L4+cE09uOtp+gnea98sEeAalMPlTJiVzOU699mpnMjdyZNiZKURq7B8uK9H6NYyOuLg/Nl
H9NpevVs/N58cWmpyJ3MkY0yBSErGy9DQEKT8xt9T1Z0n1fZjV4O52hh5VkjW+2eLHcGnU6XVv+x
e2oHCAXz2Eseu1Q2Hb/6qdyHnD1faTPsyt29MXvb1ie8LpSTLLg5Tg+F4m1SjKf8ijqh1wUUQLw/
LCDMQilr2TEhrkSuSSUUhXuGCWf/4/rvrjr489tMyQMuxPcSRHDL3p8WSpZE9Tk7agAMAJPUq7wu
v5JIOcED8M6IFbSF0wpoHO6foVnwxEdpPzG0r3nuWR6MmdaBN7qnpDpO0fQpK6k6zgOkahtZcLmF
1HM/6ukvzf+9s1mMc6sCMEnA9xL0gwh80PNqK89p5MnLnconq0X+NALL7FuyPhXYchrQECZ357kq
JlUZ1X4uymlduBRjXMqUuUdpm43wv8XtGEu0mR5xLVaNS1HNdg898a3sLHmCYDdxhd29qXoH6WY1
E7CNIoA4LFha6g49BZxB3TRD9QDlxVGvsoCSPGHgXjOMg6SRwJCPeJj3Mc6pIGMGJAS9Jptaqh5n
UOjMBzMDdva1CJBE8ic1LqkfMox8LVcAvtjAe8UoVkyOLknkfzGpLTN9A+3vxj/9F6tC0LZn2Ggn
Xy2703TVwIDHKGEmZcF0zhzxnh0d+suX034OCfnEMoDRG7VzWdwwcvgrJXN53R0ZJy6INOmuSeUn
nsYjOONV2Q6oeGZSsqDXwbErqruY8Y2h33YEA+UwHuXt1EUP5m3rqHCa1QcxI3GcPEG0QDucvkHP
ycEyRve6GV+YFMbLD7/JOO0NRdmKKRwI2oBexUfKthp3M3GX0r1Z7OilAonzX7Tu+6TWef3Qgm1j
KlCK/DTALwnC7Kset0Qx5PV6jpcH4Ok/suEyAuyGhnozaHdiS+Q1ZVCxRu6mccg4iTDGCr4qbbyV
8yQWGObds+rpaySXnlPO4pwTxpZM20fzrmJDyy6Vje34w8McKRvN076mlAh5Pou9qzrnEFOOqIjp
nB+TtpS8asUsJ3znZfk6fIrVELOZczWQoCt84dUc+e0bs08r2e7yb4e3TOH8nQ4vskOXtjyOt/LN
SsfGl00sdkXVit8sBRY93BpzhhZ1djX0UkeRTiszWAxoue/KaASmrx1bv/1tmCQZy+FNVsScjTcP
Nn45avhiVX2ziulLvkU+KWH9xPi7Vf7kM8TA2O7//keuSN6hGQxBzve6b//IwR/T5EY38nu5h+tb
o+TRmGGCZFeIK5xt/Qy5lKWqv7JQ13rNoP+MAIOxDZbtf+IR6h6/3gDsidJkd7UZ4YOmtl9Sd2rw
ULJPuxbco3We3fAsLhhV3vNRDpwch9DQz+G6NhamfNNbUB4n6XTA7NCHv8m20Pxf6WFfux6ALt98
LwGZFdiz9SXbzs7dlZJFrxF/V0vQoQoBLgV9+T95rY1I/S/X7kjDjKwyfMoxLSwziCv3p+7v/usp
u9VymasomPPiNZkgEqoPWlF9ybslI73aiE7dmrVyQDz2bFGv8lx154boRHN4ZfkGPzo1ny1M40Vd
v0c29E16GvgUIGleA+5cgDLhsMZoU1rRY29ObwMA6qqKVqVqwD6pPvjxq+nRQyd6mSztHIXKa2YF
PYGuOIEiZCfVSoL6JdPWxRtH+yIQAzH+KY7Fc78y4ikkF4702mL5xLPWQLbWz3t5X0r4PfrwNDAp
wsD/A92wTS/lZiIW+f9Z0+9BvYPBJ2+TD5UPcLz0ZyhvaikdUf+uibZIP9+8mjr4Unx6MCKMcKNS
Gb432zIASbWtfO8+JEj3puhrKdw/FSmN0Sa0pNCc1tW3Zt/ONFRqD6KSuj4wwfCKuBC2bjlGZKlI
8x2byd72fXInvwJsljKhc0iKkPpb94xlIsxwDpNKQbO/aeEkMMiRYaIl604/XBRn5MJbSfDlxdys
aHvAZoOVr+zmxCQSORhZlDl/ysORa/DT8nZuEaKVN6Wkv93UvtkWiqfcr7yJ5OzgTGh7G+m7RldR
lkfWLGIIwMFQw+/8HVF9JAtpFmQAPfeuK91nO6kBpPCZltl+APVg0o5qTMPDWeLkrdXkrM1Ikk8X
uftpil+dmMEnrlCu1FpYsJ6h6yQCX4/dhTbrpA7t3spRgx2KP7urTiVhsauHD6EKWJ77Fl8sTNsw
HHZ7tYJnLFOPUkfOLLpftB4Hpo7UED4iCi5i4f8dQvcHg361znJgewo0gACY+4aOANEjDD/13AeT
oSr5u/giOduOywC/ingawyKxfwWXjKnznOd0FSpiO74pdMcPadH7HbWHIb7FGdxJzygEfUUUlAdy
UvXmEW4c2O9+XeOhEvgXTQE5vtJwELcxWiyhMqMn5EArcY3Ml+e4ZNY17H7FrRkePQYPCZ2oebyW
mK7lVhpcNbg6dD7eJKVSWVdpc1a0LJujZKWSPLTF/KhozUbyMyntSjOUVv2jzaC0m61r5MkUChjd
WAaV1wFTSKBV626luCLz122mvEqvJmcYq/X1938lYpm+aJ3fCjZTGnnSN5TCjW3rL0lI9ZJasLQQ
pDAiP2tQi6FGqkmLQf5PLlbSF8n9NH87ROOvNOt04A3S5LXNLwDg/8fVeSw3Di3Z9osQAW+m9KRI
UZSXJgiVSoL3Hl//VqLufd3RgzKSSIoEjsmTuXPtl6V6KXdXf0+i5keiE2GZuwakhvhDVCgG+Am3
MNZL0oikitRypDKdaxPAk+Y0l/wu6amv3aVqtNSBAd/HhUU+mCQMqRapD7PoUNMIypck2OfLuy9z
AhlCIXmEDC6pKgtsk3gISNxmkcgA0cJnqaTdQtI2apr9kXRdq9M6lo2H0eoRdLsP8gpSkJFrkcCo
tDXSwtyCKs1+5PbManOsk24v6fHl2krBx+sRdPfF83LG476Z/vzSDp/yOaWUqKHRKAQwFdKbkhIz
Gd7PkvCzq2w9TMaDnCGXQ+M8ug9j8rskGbqqe5JEQwyOySm9q7y4vKIc/sc02Nl1e2wjKqEk8KV8
FMbqU5IV8EHag1mGO0lbyR2TK+YJsxArGu7ssbIRH5qMU65ZNSk3Hamt3M44G/bUUY86VVOptA5N
9kdpyFYJfyHCWwygdadckkx5m3sye0Zzv9xyROy3LqaR9L9xqwi7WB72/qQcZbOcmaJ2Gr85w6NM
bvkWjf1/UtX5kFOuhDkyewMFzxbCYClYJS6DPpw/sUSGcf5XdkU3I400v3Wq+hJSuAffB5pS/Vqm
37JQhOpp9uxXCQ3oEKcgyGqVSq77TVeix4jeZwkxu3F+GBuaMTtlCyfybqnySHTog3RNys9IPoXU
BStHijE0k9sf8usN7d8Obg7dCa0PdI/2FzHnQXXrQ+C3tNi2v1LgD0dUudGXVFpk1Sjs9h1stOzb
uqVtnMk/S5ZQRp7MLEkvlsoEEqIFtENMQwoyC758tX8RGYfvYbxTP8ndqSMUX8wXeRalXU5lxU3+
b1bRPsvHg/xs0Y6hJQgdeM68F5EtyW/D/wBZMO1l/vdyx2TijtVDEI5vdRruzdw9FpDcNMEgvMiL
SpKyiJ2bNwEYYZGRtybfl4lT91/oXp+M/WhP31KNl8klPxAtjmQ15t/OS1a4UD/KHCs0avS8F2wh
vuX3Vp2+DUuPVhYExiKQk9eVB8iZRURVqbhd9em/ZRPBb68Gb/LOo8m7byFqzeTe5eLLPdJQf23l
d8uLWEVKD4fPg1DeyCYnyeGhLDC3rmkF9Ch0V9y2/I+koBxGyFLuAB2TzpiocE6TDGTD2C397r4s
041rxGhL9L8ppTmfdS1NzqGffuQcvWghO1CzgP+rIzGM/9I399dDfYzCO6PKN1ILSDrrb6jMm8hy
aDN0GU/Nt2SuQoNGpZWZjUeiAcS0yGjkMJ65N7OiTYT8oaTZlw9Q68226lRclomVGVDAiyiTOMY+
C8ND3eF3+hWhNQyY0KMsnSyl7fDvX8jXN9pT/xXfnf5Jbon8XIaF/JtAAZ2d4j605RaQ9J4aqogO
qcJe3HHEOu0kehoZVqL2k+VbAJtNpVzl/52GvIWoif6gd/Nat9WBpopFIyjLjaz9soR4s3FuEfXI
jlvDzlPc8tHMnW+pisr3pGYi1VFbMa4aE2zOe8jM1VLYL3PjAjF9J3uurAHLabhWiw8NZSDPlfES
R/ZPl/a72R2PIrySYeBaCc3F3UHG7ZxaN2BnIDb4xCzqGgLEnitUtsERlsou7rmosul58z7NsmOY
FB+++c3NfpF9oJB9RiYR7UrhBtLpZs7NdZx7e9nY5Aguv1Ami8yBhsa4jstG95tcYal4yL/yEM/3
tjWVEJneItgTBQBVEhEL7CQLLNWWaCBRl9trMXkrSETI6JWCmSaJymh+r03jEg03erspqLMr8CMp
AUku0+zs+zqAXCFBMiGrFC56jRjJ+Ok7+zFS7G95k7IUYHfAOLHWs9Jf7AwXwlG5yZWUT+nb7o9t
qR+qu9xAeXgR+9RNLKg4/3m6aj4aUJ9lD7LLAXHnJe8HyE75TxUGj3bqXqeqhDQpRa5hCRocyCrz
gKkYdROZmrLtBFaLio5ApPxFIQb+5zFGqiAXVd6nDPdBhqO7txT7RW5cP11TT3m2kmRDjxOmK+Ub
666suZxZaCofb9TUViQsl1LcssjJVuk2TNdp3XPuQS73ZxFukOwED7GvHeskW7fkbF0R5BTdiGT2
n3gDtuemCqeziMTo9/gSeVI4Jl9NTQ8qmjDGRtdhiFIaa8WmjELEIcJTE6v6Nn+S1Ul3JNSwrpJ/
kDOmbHwp3aheGz91ZvZHdpxRd170esn/SCZFgl9k7KskHp+XZA1PGbRclmn4UtzpgvOO6d1rFxzD
AS/8VQPt9T8LpFwFLax/12DPviUmk6srKyQ1LnzF/ZNf6X9bCCnI8KcPE+0c99umfczQ4ZFQn5NR
uoR55M/DCGABVQMpUcmIZbmmgdVfyRVd1iUpdTRBu/KncKlNibJpUUElPkeSYH6UXLrENJ5LbOzM
wW7w8zupJtA89j1EhNpllj9Fxq+sajKPGnd4a+xHubDLzZMhORuhiFikaDYXdPF3+RKcyTv/7+aG
PceL2WI4gphAVU4yCyVKWRY4Cnry0NLwjlQ/KegdLct5FpH3sv2xAok2WO33Wqt+hSkzR2l/NS98
nDzMWbltctIQ6bve0JNaF1tJfsl90eeQgsq/cCf07GNhmTt5SfmTNQbyWZIjACsYnHJVG9e8uHqx
WWafQ59tRosdZwi5S/Ixl/HFWkWnKFymn8BodnEyLE+Vpw9MWLVybhNNJTL2ZIJk0lOqZVhrsOAz
pZT4ySud5yVgjKqVvKLkCKPYPQLIWko2MiOXqriF3QLAXIjD3Bq5T6AH/kjJtGqKB8dK6Qv0joOt
EOVTByGG8tgp5TFKn3zPBynVtLb50ZOx1zCMj8lWcUolcpCOGfW3rivqFKH1J3LRTnXjbeBC60a9
6wJEpchDxz6/V6DORbL3w5DkUg5/fbZQ/IU5WxWYDIrXSwEezfzbs73aLD0Di5n4qdBOd61GZ503
N6Vo3pIq/lu7/sfyWjYjntYR2Jwz7SWEUezDblHe5xa2Pfn0ZIHRVPvyj9fNaPo4a6n6tjCsO5oo
v2bR//rhW4kPEoXMljhRPliAk7LSKrtoK7VLqaHLx18Kk1733gxbWaPlS4kqnvteXeQnc9izRs4r
bvRXTf5dVut0Tl9THejfv92+ol0XwsSdyGKWGpkZkGlrrSd5QQkHRIJHqebJ5xQn004WIJmOsu0C
XSfHlD1LAVQeV4CQy0y0FKQyZSMRBbnRFlslck9yZpDnyYkR1eshKSuchLnzsvRFw/Dh4T/goqjk
GCqVPw8sHMafsCWKH5mMElu56a5K6297jGmDh3XGfZAVo6NHQAaoaPna5GDq2OiVML7+s5hIPCEa
WAuia5w1l//KjOTTZKFxa0N7KVlGOewlZ8ayZ1yWWauu110f349T/PPfLT0O3I+R72umhlFW/WgM
GWbXnM/C+VdCDXmXTvoUdOWT7C4klg4k4fYyPeRh2M79ILxnz5EHytrhplgMeDrCfLIAEks06aVi
qxMRlqw35eRumoH1vyvpmaZsG+H7TdyiR+kG9D0KaZZpHusG4bJ8yW+SN6IP1iFBG2DaHsCJp3+L
KkFXUHxklEWHorqMyHTb4a3Qpl9S4x9cb07gn3IqlLDPiyC9dPG19UiByn3yw+baGFBCZR3W6bpg
lKs+yvu6g4LNJ+GMMSY9540lKKqj/gjhcCcVRlkp5GbhSfYKfljeDM1nSxxkutpfC+RQFzzmiDFE
sFEX7b1ZY2bnsRf6Ypdnjw8yHOXPInWSQS4D2FFgsgTKpq3w4iICkQcskt+8E1USFHoScqL2pY3q
raBXrNdJijK4/pt2qP0ZW454K7dc4tbe6Y5dO+6WqvSnEmTvUu+W3Ug0j8G5MPT35W2Z6fTVlvGd
Tdt5anUIbrlCwE//rjS4YtQKZaOXOm0uGXByy+mUlNuSybKi0AKNEsb9Oe54qGbOnAaNBJ37fKcE
inPUfeUB6LG+aQMfOGahQGnsK3Nd6tWPFVr5g63BwI/VY1YW/j22UfQAKDhWOLm77Rw4UuAaYbki
vTGLLxVZz82p010e1/XWcXFCNr063nSJmu2jwcRZQp/2zYCmLciH+Kj4tQKUuluNcx7cwMkz0oaH
ELUZ2RkXdPDONILyVCCN15HITqoyPIeG9mOVmnIszRSeIfK1bRGWJxMvsuPoJ0IdNoAbNZm7G1Gh
jPodyr33urvX+QArmEfYr2BnsY17/5hlqBH1oQxv2tCsYgfuOqbDNIqBLg0t2tT8tDdhg/OmFeCY
rM/21fRH804rR1RcnXWNU0Xg4d4uNdrHzO+tnZEhclTrrRWXOrCI2Fpz4APUunKUHOl7+6hler3R
HA9mIH0h9OBjSKvoxWva18ZqDtqPOKV7enDmQ9gNGqdU+kI4+PswgK7NaFybmgyPjaXOrpAQCYJD
usEscrxMiFMKLd30TfU3hYKVlhMkN5VrjQHjBmiXuqLptEc03W+MBnhNNmTDqi6nHkyoSwXdiU/G
RLHWNot8ayuhvZ4wqcWQhnWlpT/UHoIXQ/M2rQFdPk9fILyAMsuNa5b2xySazJWHDzQcaPdR84yB
x9XfnZ3e00qoQZqn0XLQ9LVF+Kb20x/DHc+4VQHIC414q9cvCkXtKInuOqcc10iOzkD9XzQohKvO
HXgyjH7Fsg9DFf3N6xB3qy57AnqbSuY/3ziVs08StyaMow8KTpPGajDx+TLzRQ3o8pwbBXo1ve2d
+gZ4gzBu9NrNEKndCpj2romKV1+aXwxwIFWFTwVTwfCgRPlul55nnz5MRWV9wPlWDEtCOmTJJDfU
yT2gynGf0Ow8058798qtoBF7UMn1pAry/Tg4JgaDJoVdEE40NmrmsZn18QQ0llU6pZ1bpwsNGMFX
2LfaPW3bJGWmIDh2zIDA6ze9+YWZsr1raQqUbvcTwdp2/BN089llH1tFZoc2rKwRgunjQa0tQGJF
eXYdZNu+Nak7v2MxzfwYjo41YzqRNydHS9OdkkD+81mRVzE8y62Q9x2fHUqxNOjiarFSDPt9mtOr
VozmKQmqLaAb2kKqElMUAONar2/C3h5WY2A8Y0UMsplTcuTTtBliwjHEI4AqKlU5xU/SkochctRd
r9ItEZTBuo4RZ2pg9ecqt7a4k4GTaJDW10OPT3B96LOsOKhalq+sPBrp531UbVPbR7wzOktIPvIu
+hbEna5O034k1Jq1gU6pAnRz13fx3tf6aQV45M/8q9fTO1ha3CMcE4cU6NEjJI20HXY0bDPUYDPr
IlYzhmFXGgwXJ4/3QyAOhwlKpEjVXwfaIaXRVKVt+VTPfGrHaJwV5fZrMpnN2kzx1MWgoqJfdvIp
K34pc0F34fRUeDnSlblSdioW38atqCbcf0LMXrIRLEIV05pYD/eZg1zfHyEkeTVaxkijDUDMBtQy
zwB8atomH0trNyCtDNsUqbmBHw1qzV2ufZgkyk++1W/7FD7ABGR0M1vBs9bNE7J3PVub0UQp35nd
tWfpdyhEiqPrNzTfRsOu6DUsiwBOaAO0WKPHysClA43hkAR19xRvVMsTb9kxXtnVCHETWwiz9PqV
4VbepnQ0cs2JU6BGp+fEirsM3u+v59Me1WHnlKWvRmoFhzTpEBtMgBf6YDqFmbMZwjpAJ+beSjrP
jRryZBdDdJxSsudlZ3KTI29tDznunPdsmdrKdqgupvSxrbT6KfTU+0ES+SHUHZS8M/3FMT0vnapT
08g30LuHTWNrr3ZFf3jCvk9GwA9LhwmOEYWem59epUKKtOrrkOWv2oB6ACcYJU2GLUiXJ1vpXXDT
ISBnu/oFfQy9v/Q+8Tk0Nq1y71AyZwsOXihBeuvEb5E94hqNCdDkgV9HHH/R8m9LcXbU1ZTWuik1
489xGGoKwCRwNxYt7vpv4eOM3NmguBpOCL6l7Wd2/CjWqfD2GcYNEIIK5CTE+NNdeV+iBXq2HZsF
3h0PSBGx1oyht8c2CkDTBJfnZdWx15Rd3ZkvZAFrRu3YAoU7VfH4pF3iptimBJWEAl68B3T7HTa8
wwGahZkTynqGs/Us7dKlCsUuEnjbKL3ZdntwDcxZnelBT09tE0U7PjaNfHr30dkWdnS5+tn47Tae
SmRilPbsMfgDHqjc1vlrFnT6qcxS/dSZRrKuLJWCWjKeys5luekhlll4uiuAB0YmHZjagrwB8BQv
NXau5Zan3DUOxjgPe1qNb4VGN+WogACyQRqyWRqAX1VrxtMJBDuH9dUQBt2R0N9b6WOFK3XUVafl
dQBvJyuMnKE1Gs0bHinvuQmS0aT1ueq0D00N5s2cAe5VNbDqNEqpafdeDBQSqJv1WKLCkksLmimb
iLJ149UcT3MDs6Pn0S6U3ZDUd8AoaBTCic2KtH3rt88DjMN1mKaPaZcC/ZS/QkOvTjB4aNVLqp/K
JByFunC1GjpR9OzcN7F5LKq5OXlq1ZyaOrnitAgpkwNQFwOE7xJq+z0dU4VyGvO4BMJbHy3UCisQ
4xSUdYRaOhT8bbqqOCNkvnFLk3ltupwn5qoy9o5dHXSHdn5NBVCRYZONeCert0umo7YZCn7IcuUQ
n6rVsOUuk1mWq5hkYbFTDPVpmPt4SzjNTjgOVPWNTqOkntPUaxtFy/nNL1ivElA6XkGsqCUsD2Vx
ArtdnPrCIo1EcJVOGGckw2is9NBZ6zp8xzHHC7DIE0xosjtn6CCeESIac/dtGYw3HCjOJqqlsmYv
HBL4wIXD0PHN19SlvYC09C408E3ylHsEMkh2x93c+Jth1p4zF3OpHAu3AmWAjJK+dDh2laRKa6tJ
tmqZUVDoZ/ik2qod9Q3rBAFHWKxKOmOnKem3Cd0sa9UEq9T/BkIVw78k3NHtem8YQCYBo2dpV9Hg
sMyll4A96NuG/7BSJ8iJYZOCEW6o0wbmtDIJY9ehgnlKIbnFwd0YbnuOe7BXuXJnGCnc3rGBqhcn
9MP459qYvuN5pomhK95twhOncXdKbAjtjH0oDHRj4zTRdsJzggXQOiME1gDKxp9KChWl17jISvOj
2Yxsz1C5RuZnpHGHOs+7r63R3Do16TtBMZrT2lcITFJsoMrOxikAf8osPGUxxozqa53S5r6amHYn
vc9go4xFD9RQJz+6Xr6ryo/K5VFWx/124oHRt/w3jRMHGI484N8TludGWkXfZHkbbKR5CnmvNCRc
10NL7neOmAF9G3tGngyH2audtS1oF0P3nrVhvAT4DzD/uQYjppxNXjcE58QGSWeuAQ0M66rFIsPr
mnUDmThka5jyeNqqanvp4oCc1og0pkzbDk9JEo1xs2/JhOqysno2JksE96h1rGEbD/lvHzm3WM/8
uyAM9xjeQa90/Z9k8h5m72/b0vHoJ6qzD+YJhSmwhrE1r+ziyirPz2HjPZcueqkaRVM0l4eWzR4r
tvDQBlTeyc2nW30GXlI4J7aCRst3fY9SJR9aC9+o6D1VY2c1Bfq2Lat3d1t5UHysePCIK4l0Ut24
C1L3o8GFbEWfanNyc29tKr6zr92XgGzIuqXOuOqxiTx0Cq46IQ025kANGAQ/dtWzc5h6+k1y/DFo
p3mzcNblROxwkKzhbo8ki6SxdaPNpnWeFRavfNLOOQJ9FJ7znV3tu8kr7xzNqraylk+BFq6xHVPX
Waexwm8UkJfroqJaSCdUt/YnqsmBCUopfWhcfCo6cD8pnn6Glj46tZZCo6p/3FK5DvCr6BY6REND
AhlscW8Fj43ynDQY0/WKsTFEBqYrhY7Tx3wm8XS2XG8zVDlw6raGRV5lOC737jorzVdVB82V5fW9
ramPYNFx9srY+GezPNH685ZNw0uVte/+kEEPzaJTgn8zSwxyfH9CA2GO9VWvCO1nOW1DQTQg5s8/
ih5PK6xJ8uJXi8aNE8bmVq19GPjpWrWLeKP1w1kDqb3yCzKpoMAextImWKuwXktQ4qJIWadqV6+n
eH4pnZBroQoULZHDRRl628qu9/YYtSc9Ca4O5z+UVgrHtDKY1lbh/4nU+ejhJ7Xx1HRVKN690Y7t
lnLctzK0IZ7IYNhn3ToqfbSh5QMFeYlFJxLLjZJ27nqcI5KFZOZ2gXLIiZwObeX+YkpSpv6MrapC
mIqQtmQ81Hb13qidt3YHbROb2p0XF09D4yIQScGQ682lNLASHMf+oRnMm5fP1xL218p3sN9ASEMe
Y9toJhYhDXgKciyIpq0jaoNDrVYlHCaESO4+S8crztmnamqfat16t73k3PYg0OCtsPVXd7ll8Btd
7dbDFdW1mOp7f5lSujqxMFTa7M5WrQuCQCiHdVVvgth9ILu5wuuufzCM7iMgd7cuyVoWvkUQALuZ
jIW+7RSuvZ8iC00iOz8D1e/VW4Rhlx5zu6ndNH79ncdYIgFt01daRhagL5u7Wf108PuN0uJcF+l9
rbvmbvCCZsUueXjTJwSikZF0TFTIabZ3DMsp2tpt329wytHJP4agk5KeX2673QOOOph6/e3GQT8V
Cv6qjVO8Z7a91lzQj830pOQqRXLmelRjJVRjyNElAVsSiefVHHcP6Pa3ZgF0k47YB1dxjwBNs20z
dHeajZyxr+/UhIafPPUfcNbt+djeTonsbUKae6U5mrIpAnxBHL3SNrNRvuVWc2uMGjECth95NuWU
H8qNmhLLVYzvHS+yowEIa4mQWNX51bT4qTHr+yq2f3XzzWsJ8DliPAAsO3i5W21dOvBhZZ9NxfJ2
XY1pZBJoz6yu13myAZyRLZMQrLfia2ShmaPQwnmyTlZw/UEm9uu38uCbpDLaEiS9v6uj5o6Qyo4h
ggNsqSi3IyLBknCDHKZexQSHesZiVeEysWpDAFsjwYDNkqibfCStfRwtMJWhSVNQcK5bg9NENO3Q
i6LXU6AN1o52W+6XHxfEXRSTs3Kvy6Ew96r3SmEv0psrblGHOmXzaNt6Aw9oHVlAzjQctVZqMpPd
MtJrk/ufDm7qc5m+NjbylKQ4ajT97DntNKf/+UshD/a/vlx+UFrqroh769ANQ57v2rjtcHrEJGA9
Dbok3st/34vIkd/NdRqR35T/YsPksw1KjihsoLONk1eflr/cvN8bQPwPiu3dKjWeDiZ3n6Q2SfDK
LNBRnBpnKj5iT73aavZcmT26Ptc+xRGwLY0mkweaR0PWk+mU5C4day0WXYoZepjxxsDuHT/bJjAd
PcOgHbd4CyKggQOmikQgHhApKlmwbMhdO90eV9HDbCgp8FQC6kL/VELeB5jTb4ZtcKptdas0BY4/
DjzMPsyPYEHTk/9Ir1jOmYTwCQBctMYJ4CFuW/XJMO9RteDrMBRwb4fyIzZUnEanYI9XX3Is4tDF
cmUFLHjcT90IiJ9GxKE1G062KcA+ZzvBdRwwo1o3fZ6iRtRvqtc+51lxxUWIrocqOKhj3q77SlH3
ftsB+jWjy2zG+RZaMgUnZuwqRoc321p6BLb+Q9xwdGv4J3rZKZuANMuqajvie+vH17NmS88q3K8I
tprq34Di1ZtwLK/EZjRvB3q8AfdirfALdCQ0usZ+Fm1iv7iI94f4CThu8VAWsNKgj+qOf3N15aax
5KJ/eOiCal+MtrYas+mVyl6NQVZw8VpOmZNf56vC1b4RfHzW1numERMi/uUNduehi2n45vgf53u1
tbdKnaM28IY99YpsDXNXmeGJV4b1PVtUw9wp+DUM65Iq+BrRf7bVkN4TDIxPSvADgfQld8/NQJ5J
90iJ2Xl+9MbmDmh0ekisLVhW7GE6LtsQkzNRBloVTdDrUb5V9RfXKu6yCgq5VZGFKq1Z2cuLZ1Z7
HzawnCW7jCWad27c9mmqqGQ0kA37wH1abNLCqL1TKFOvWzgSRRvm69JHwCBeRGlLbOE1xtNoFTsP
ztTRkFi/CpTt5Ae7ZKgfrLg9xVq2ozarYAlBEhAqGnMfg01l7D9sk1pk1Gg/NULr1XJ9h1qhf83G
5Miw203Pqoc7hfOePZVBcDI8dT44tluThhzOqlLvrW54n6jZ7Iw2uAWd6q9HhTzpCBhzZZVlcrZ0
KN9Rot0T1tcnLDPwvE1KXGXadj6ktCVvS155W4NsXPWdP+z0uRjPbPw3HEGKfVelZwja4abNgRe5
FVbwqm89B2Tp16rKyUXJWIcUhM5ELuCiHS/HtN2byfza2L4gRLfg/Wc/JJvTDRaZ+my691NI7B+H
GRm5qcZ/SMPhzlfgHuPBipdVp2MXbHZccj/+yovJ2qJhxtWUGmEB3bsKWJnwI0p2jTePq8nq3YvL
tsq6PSADkC8rPSm7PScbMiHTZXnE8v3ESTnMlxn+lDxY3YxirY1TOIaYALpVJtqmGZVo5iBRWRdn
+uor7D31XDcvy19QFa1//8sacV/Ezmu1fA+fyom+o/r+/zw2mwkVe7ehty63lWmz/LiO2upuMlKQ
iW7XIJ/j5YfO+zQL9wu3UcZKDDp9xFbyosv/li8RCDdnG3/H5avl+1AvXGy0SULQXAPOlQlCWn12
492/r/GVOxdhYB0nzdIvk0dvzRxw3px6/dLpASngyKk0UoQuLtn/801wPEBNkkzfLt9cnhxRMXGI
406U+WzcJQSBpCXKaZBXDjK/njbE//ZRzVNEkPKQ5blMnGHnhzhDZJ3pXRJSo2s1Nt2NU3R8wljl
AFPIT3oG7amum+PyA2OO/EtrIdzQx/ph+dbyfM8zv5UwDw7LV8v3Kx83GPxftM3ypLIYzB3WkVje
//+XNfXhCGghua9moK0s4+EZwi9eDkNX3PVizNKaExhifhghGgdR3A6PrODVsc47zuBR6m84JWdn
xZ8OicIyh7lZte4G6xmf531Up5z6VEoDRVw8Ql4h5C5BG1t1mdOphwoX3cfOjGFLANu4qU1d7wKf
9inAogqY5xkJelQAU+6hXiZhc6igj6x81ChrV0s/ZqxQB7PBl4PkFT5P61Kh+j+nOAfp4U0CySQl
SukT78P2nQc3ZmGhnlJH3R2p82OFGRLg+2YXjLOHzUi/aVy60qrcZ5JEZ+rdgzCdRzcjo+GResgJ
2HH2uHSyJycY1c+6SgGHkwxz6lGlMgKkJNjiPYFzbXkaXLIwju/cl0G38/zoqivWfdL1u6Ga4fyk
wUW3sd1RjKfWxzIrqQxnjQ7l3cc8iq4QGpMbn+SEXQH9VmhZxfmcEs8xC4jqu2C+NknCs2oX3kHT
vukZTCsNiE5Ex5bZodRP3Lc+wt5Uc8pj1qV7Y8wPXnib0vTYDUp6cC3/YNtqsC6tiZ4VSsGtZdw7
eXvo2vbdCN17p3IHrLibE0aKKss06yDF9hcHMWwa1+csNd6CyiHO53Zy+EJ7wPsNxgfKgITGLa3b
OfJC6g5UgK/JCMxnTjlHIfQn950dgODnPXmbZikejdrFg7Fkcgracr9NA+ebBgihMfZXiiwvilNC
jHZegTw0W3g9CFoKDutNy1pmBRPM9era2tU5Kr+MFCreiC/DEG1cp+0OTqxccGiqN1kVPOT6V+zj
UIPFfIjhvMPGPUIZFd9frwECNZLYXfk6XpuRNr0qQ/UCKzPFF4YKUdUpPW2j6obmew7CZf7tMCJD
QwqwWW+DeI5+3MzCQZJQCpM2PASL/iecdLpw2QDrghtNnyCnBhV+s+lu2axPRcgJyevJwxl06WxK
muB5IwiSPLCpEalRhI1o2Nq/Tmkpq6CSVs7cRJ0x741q3BR5VB070GUVddB6YNsMLUlmey3p52k3
zN0+p7BzthUyQb31OpnU6E0FQEXfnFslvLlddNQd2mHpRhonQfTq6ivmNVe9TTfFMEFRyY6UvuAa
vBWOkaDfq65BkO0oj971AEhWLnmpndfhA5q11AobjsQYpryNWUVNGi/R5FnL60c81yRR9OqmZbTj
9IuOtVE4drpYRCRzToYu3KiT9tLW1hOGrrva6E9+nlEKAJIb44tW1fqZCoq3Yc5R11eQx+Pimc6n
DNot7tkEDGV9cKuK/hcX5426fXDikq4kdNQspvumHF7Hym9oPRnftajeuNxE9ATTzkl6KuHj2nE9
kBwm7L+u/Uxh/kKMDe8dnMZBSSoXvzQuAVhxR8t+rbY6D7ZZcraFEgtVM+qTbq0ZdKVrNsnxxi2x
PvNpuydBhRGdpSdU25PkrJsVOJbCsVYa+b27wgRdX83Ovau212zQ3/y234PSrY4AfCgLFJ90zEAW
L7VnsLj5YXgekOzSbQBCVNwfTGOGs23nrwmRtuqSvB/jApoNW3DRnWmLTcncEHtanQtzNr01ZHBj
ezoqKetIOIX00Alhviiqp7nGS4myHA1V+A5bzcwGbTn0+78O1LBcKIUnDMApI5IUrqp254mbX1vd
x2qwSfD9g7sNYrwy3Ufb9Z5jKrtUdKsr9HxcwK5z1dyzH5K/gVa5T1z7qRqh8pQzXgRV8FcN44e2
ptLgaZQNXeyzZPSqGemxDEeyiHJ93JABhtj+4mU2SgCneiEtgd6TPApEcP7dUYzAbCAkdZL20yZS
pneXPhry6A8YidK/g0HiCkwjARnWDbHvbpIW7qX1yKBCKoHbShybq9lScf2GdU4mlYSKZ75FWosB
TROSP8OHeND6D6tuqw2Gk7gUOlFdrxyNtGdO5hs80/Rq4nId0unV8Ks6jb8sap141FAsmkFAY3VW
7fuwjzeWFu08x7sUlCVXTlC9EBUeHYNSrPEqQqQpwJzYth13i5Metdb6QVeLT89mYHf2AxLt18qo
/k4zHWbKnB4aeBo2ite9oT02HVKB7NONMwZ+O36Tx7t0wbZw4k8CvLtucI5DEG9ta2DDTgNnDQr7
yUEYNKfxk+UkKQ3NVOOS6W5owT5WZkNDZMZimQxXGEmfaXpRy+R51P7YdYFEpM+OgVVipKMB4Kh2
nUN+HpnsNQ3MvQ3/YcsrAPswp11ZRu+ultP1HkAvpmHX43hjBV8USw+WM/ERdEyd2rh769r6XMQp
Ikk8Kl3n/xF1XrtxI1EafqICmFm87WbnViu0knVD2B6JxWLO4en3o3eBxQCGZ+yxFciqc/5YXEwU
Fl4sfqnAeqed8pereTzEGntO9fuGZOyPYBpaVAh8NyZl/K1a47Nnb0F0TZZJuslJL6En45rRIJ5b
E3zVfEVbcabMGRP/vUgHGlu6/h2QlwCp5N0Bo9nm2rprV/+q0WpQ0YlHHYa90dmz0xgvpYUjQTGy
VC3ZOsQSl9Qm6+UrqqA5+cBOPSnDo2/9FRE8WwLXoxyGIre50w4072T+VTXcmC3R8CVXCzVVTFAH
b672mZ/ToNI1R8PtPwnChjiy56/R69isiuwlspoO5BpclitsO6DeYC2GTDd4rICSTlZ/W2p/p9NL
CvRnmgB0JiHrRU15Zz1DrtMhte8SS2y9adiR7OxuAZzNS9G/zZN5CwS3tN/wlfW6nqpnfmKk+bm3
zfcx9V6zOsLh514YT3bpMjxCKZW3OL4moIESSjNy740IPO458RhP+pUJ+cGKayA8grK3Y+U8zby7
VgFKT30GjaM/FJl2YWvgmSJifGzUY2oITW/tHIoh+5jIPtwUnrGfovbqoxJHZcZcObIVt733Zrm8
WvkMfbsEa61x7r7HBZFkZQYxjcnnCxz61BAAbqdFc7KX8m0B7pqqsjqOFbHmTnN2lMFh775rrdPQ
tIbb4BGghIeCwQpVUzWTRZCoLiTp5r1a2NNbNX929LCpoTwvXBdTm3A8xrthzPQeePqC+7rdZFMg
1gJ2jFGoecFc5Kh7BFe9HbJNEv1FNWapHjF1RVSSYTboxPFfNi2zZUZiJ01KJ/B/lCWfWpIQvFCN
sFoz7GkVGpT+u8//AY4RYBUhb6Rp5wsy6ZWE2Gej90AyElcf0BzPIcBH+rCY+NUNqb8qbMqRAxPH
2zTHL461nO2q/J0KjzcMbrkqcEBYwXNuyO98miR7J2IGAqOYXUf9Bu3yo5gF1huno7NEss0LhuvA
fs0JEona8pTIEYEEau3G4GEX8SFPuj14wTPNx8umWHC9OUO67WL93zLVMIrz99h99NYQGjx4OAcW
/+S1J63dJ8OxipBs2HIH/UZumktCR4RkZbt0DDVlGjzqFgSBf8LYqI+2caMyLAurea2vKnJ/Z7vf
k2l/Ktv7iGrvqpvu0hfd1+BUSGRxWbkDk1lffmmXL6sdu/gA0Y44NhU4TpECLKzCJU/R2zHPL57F
1m9k5hvp/buh0I/KL1GPZTi8mYKnubj7S47IYiWY5cT2YwzXzB4FEY/btrN7Tgm2u8IfWNHzEQ/w
N+WW767rHOOSRiqJKBDPx5PRRmsVxor2us7JcTMYuIwYRjt/aTvzmszE9o2R/7g082Nd99XVmcQv
g5uansmb0jxmy5BxFyHH5AH8pVv7wag96kXo+pj64Tvqg3cp1E436hTNxX+JPfNuE6Lbc7Vj8t/4
HBY7Y+3yEnV36GXKgB08gEteZsJdNJUJDC4TGfgGhA8lelXEq0wYyS3yH2CX/qK8ZXaC1az/A2Dc
Fn53nfLsyRTTm20NX9ystAUfE8sCrl3wpyKW8BX6SUNm54C46DVFMwJ2EqWbb2U5wlHERAIb1tFv
86/GS8kqS4EZoRt8QfZ9mU77oaD0TXR3BtXnrF7eg7i+BXN0lOlEAEq3z+ak4xAcLuj8dggKr6Ia
bRR6TFKGlX/gqvqyo/oQpamx0eayS10+ffSPgOUNtalw6UblgHusOFtzMgOOhTJpzqQyIXNIXzJt
8vnGb8gLNcAbXWUEuD6ZvWLVwDIUZd3JM0EHHW8CeKQ3JNByV5lYPVxgR8+/Uwq4ofCBDNf2ZAzZ
f0IT+dxYAX8NpMa4UHKfA+dR/flG7RdCMb4j0vYxj2W7bm0xb1Ak0SZ0ToR6jVAiEEh5Ub59d8b8
6FbRQPL1cos7m3GioQpIRA61kvBySTaLy8B8Gvnenn6tZonCfLZYfu3pTkeECyzlHGbbOtjJSGUz
mbZ2WAwOQShAvSNH778vYiJ8UsaRvnFHJkpjGXHMZ2O1jq+KA3+m7R5mo23waxaN0CuhBD/jgnUJ
DjnX8/s9oxqIDT3UgW0+UgW2t/X6xKrE3fA2McjCwjNKPbiGvIMb8DoV46fdl3/dooNT9exHsnQ4
spcFiqoi+4yeHtlBCa9m56Z/tz2gyjwdUERQ/gkDEBHEmH/5w1dAgRd5ahBslH8h/4icx65/AiM4
xEG/p77hxSOCkWPLAGYkjJKFkTVFjzdDDE81GpqQQs7jCD5n9/LVVW1Kb+9HLp1dEtjZHh9uuZGC
LSsBFHSwzm/aoDpVbn9PJsfeWfNfliH2PUmJTIkcgAmmUMgdUaiKcDAbzsr81ppkZStJUfNkEhDd
ooJsoM8j/VLP0O799FgW2W6ch7/0qTHXM5ez+NDt6uDtIS9+npK3AaT00FryFqcxlNFIA+FsHlFV
Yq+unoUFoDmb8rtQBOm3WG82TnyOk+WORMYi3KZiwCQLrIrfkln8URMZb4P9nWb0OUYoSCa6Ieni
cDcFdwZQJRi9sp2NjEFZhf6aSqc7+MQzkHXKfELfTzegBhLzJRGOfyi6SYG4LJ/LMnzXMwqWgjNG
E8JUrtrjaEo/ufP2cRO9KgUGnNc9AbqD/zdwhzs9Q/sWTr+OX/pC5Pv1OXEKnpF0jug3xeHRL5DG
oo1+x4v1tLAqZqp+Msim2xAg9k0AX0hRPPdY1G+ioTw5i/6kSojGQ3QRxMQikET/N/Qlp0m2hOj/
uJprVYf+GDy3hfOTe+ldceRthvmtXuMg7ey8tOq00LHrlQU4kU/iWFftOipq1l8k7I52U2Ue1xfE
VfgwrGHKsL3/8O4TlssSXSfy4VdJD/YJ1+WpMlx343TTL0H0RRp99/7sbbqBK8UZDx0eTtZgBAuV
GX9BsyNNLHMM19R2BCS1WQpOO60IkHGao5AWXaH8B44vnvn1ruqj5NUjU46pzr11mUfAV340FtKg
CzLsptjZDXX3lo1h1Nnf1no3xBKqOkrmp/XsHMRyryM+nkigz6xqVltq4U5s/F+eLI/mXKJgn+ht
jbozSVfcb2yrG39AgTPUqysVrrz8k8/y0fXOhkhom6/NCNEGT7jZVx/EGBmVWg7zAEw4D8xWfUuQ
TZzK3051hFN+G1Kr3Wds7QH2GKsgxq4iNoQadlCzyaLUVBEDnebt3s/Gc0uNH8fBdGiz9lXGY4gr
6S9VrvhGXxu5c+fIPBl+/uMV8Ldp/TsLUv3g40lVawrqwkp/SQpx7zkWOfYZu/pM/p7TbdwSZx+N
9x6Req6TJyERDpcdJeFqaHcqulaGQGgNaHmoohlysTQRUehXQp+O2koVJyIu7GygOyorUJCb8fAx
5IJtturPXoy1sev/GGP9pw7oQknS8sfxJ5v4+9AczWoL0XYK0HDEdXUovbzaV5DTW525w1EWDk1s
SCt8RZUAKkvyC/pLsW4rXXUxdX2U2fQgPf8UICnrXFngrNA3+n/2kH/QazNO3NKeN16VXTtDX8tl
vs10U/LAdJ8+IZxpYRM35GDppp7MqeghtJV+nPUXo2i0celeWB+UUQc/th/hXXc+fdPf1rV+9shh
N4ZSQuIXFmzvzlH52g9Uc2toqmhHGeWHaTcDjp3sOLhbcnzt/N7aECOYnQjmQhtn0RqUN0hWmgkd
v3aZj5t7WzynRsbVx4kFisv7SbWpiWY4GyjpZYCAEnfQQQ8UlIzo7wwDbqLsz0XtFluXI2xkKown
lL9U4RFGzxobaqM8ePkY+mhtLD3SbNb7n5kZPPc4ebFwP1errTmIicvOeCWFCB4FCNduFone6ZdF
edQv1lESxkF35n7EF+H60dYoaQ40Yr5JyIQdqr0IF+7rktRKqb9l++llEVYmMcX0evnPwGr7QPj3
wsNMWhcjFVCzvpKPMIXaYyUie3LV+Lp6D31/ELPvn4xyTXLfkQLXPRBYvctlAwtWW09TWmIfmp3P
khjmkKH4ZmUWqhjGPe2SfeGW3X9uj0dzqlu5oQCdpPCxnh4XVPMojf/rymBGgk4Yh8s+vKz9mvRc
jyfbbY9VyTgVZ0u0b5G4juBvAFqttZ3AYywrOo2NwUTmZO/I2Sdl7kwgftrb+WvN87iMj2ULvGcz
kHR5f+Th/ON0r03ffDo6uyOrQHaGry2ckqG7rV0urvSibe9yuvxjOQc2KbSP1AJdWnSs+zofkKBQ
LyhLGnPN+kCq1TpSSNRab0OyOpLt0PVjRGb5qcVPuUEW9UqoH9m2zTZFtNZkH71skrCxbXPXSr55
1hS8wwZK9lK+Y2PaYdEo1AvzHXXFwnB4eHlx+qoh+p+2j6XPHz1HcOngt+vgMIohfbPxWe4GTGMx
S1iPjV6B+dvZfJrihPkzzdC3OcMz0PYO6VFA+RfqPWPI4xCSL/RRHoTQEmrbJ6BsdpkfVIw/aSWM
4NV2yHo+yCQ91obqWEDHaCt6EIvYTLdWIt2t6vtXMkxkSCV4tgvMKr4qmYVEfr3kWfS2oOPY0vMX
7F0xPfbCMa4xd6NatfuBNq6ZdP1rwEHAW7Z8uLo13+eUOgeKE/YzlsmjvQ7xk8P7CxDkYe9o/XHc
5HbJjDgJsCJTHGZlvgZjshsFqicwUB1argcNpRPacSXwge8CcQST+MaVjKeTpq0VGOgD4vMG/aoj
TlURx91RiJL1J52eJ1QcWTUQfuSYdyoq+KwngBhVGJRvF3WMOcW0uMOwUEqGtF0LHBDSvpiyoMZv
ixWFhsP5PQxfMFC4OWL8MwaaZbsAMRONhsNv3Y1ubrkRM40vu77xjXOVWD/oNvtT6wagfJKdbEqw
VAi9TR0MeHEZ8JLzQJgd3pJyLs4sUleZRf7GpUp5jxZx51Z0aM86l1vyTcyQVulDZmftqfOt62K3
xT6ln9qV0QElKtVSWLTi0ftdjX61HZr+pIANN40BvlM5rh/q1shAk4xwDqLqYNA2TMB8t50L6zPm
C80HQqM46vQ7Vp6tNdAOk2g8T00yEgqEWyRySTlYZf255/0BLdpHS/OL8pztYtNIhogIeCh9EbE/
HM1gzf3l1l5fOBH4IJh8wVRhsUubAGwB4bBaE27BuBmwtAzlBt3nnrP+In3IHbOf1+Wkvsgxundl
TQ2CDL5zo7/TxVXsAp9oeSd+yEy8cS7BuE1y7BdQfvwdIQ/PAubSfHIi5gyjaFk5DPf4G/jqR4t5
ZI24SJtu4iF15WlCp7lVfoB8U3JRpbT32ZLAPagXJK9IB7Kk4v3u7H3Wzc2xk9j46lYcbUkoBumd
m4w01U2VmltSVfhGdwxhFLy9tehiZ3v6Pc6cOPUfIAcXtxNVzbYJQ0cUiF01F6eiQw9xurcdO9Bm
byIOtW4ANKWT+Qc/mX7RlBzzPR5IufMMsKBEoP9Ih1W0Z/OBYLMDomMA5Tuo92m6cJnwTHS0kaZK
e0DXOQ3lDjvzaGFgzKx5R8x//FwYn1Ykf8rWoo138dgvDIS10+w4D2RlXWcTxYLRTS8Rnrl0Kt2j
MEEVnBlphu9Z45EA8U8C/809lhtMgl6+Waqr3aGsVMlihBH99Wg91I08AnezRIKQeuObvk3Gakh2
Y3Lxr9RDRs36S5KTcJzV6QEnaUvxj7mzfKfYKB+ufyAcXgQITieMaiFa9hB39oV4qme/B+2U5sSO
57+Tbj9vjTxLmOT4lg7CIlPusc8Cn91uinfuUkwbs1ruqIY2qQ2pEZXRs3IWlGUl0naS8rEF9Uh0
KcKy2fxbI5QGieJFWx+yGSUSY2hoQhAeIl+/IO0IEe+Hni+yDdEfr747Btu2GNEumssTck8KfxO2
f9qonuzKerUH88WBOyQN8BurInVpajw5VXdZlA13zR1zzmmgH3uVPYFX/aobCcs35eQRO2wGBKim
a7Fjd8CNiXRrLi6OkbwrUyOo8rpzUqifmhwhAF94aU8Rnt6b31My/2fIfqs74N6+WOg3ZNSzh5pw
5IKu7yGieFeW2BUiHHHnoByvthuPB0KEX43808EvUDqpvbUU8qS0I1tRTcheUdclaK3UWyEaSqYJ
imPUzSRxBi3VFVb07o9uwMRNpSIq39n7UsKYcO/rz3aMukssxH/jXFxx25eQ5taRmvQx9IhqDt3I
J+4/Z4wBIQzByZkQFkWzs4snmTl4K/x52lr0W2bH3Ji9kwtE3lJyvsNKZW8l4ic/cFBRV2TTL4pY
t2US26lkwKcvmkrcYkBszPuQT+jdPAMswB2ofpzsF8IoEQaToXOmMQbaxYiIminIC/br06TIZ4AZ
zg2+v/ZgmDvUKngpo5HxrQgmGj49ZNHZgd7ocjZZk9R4deq031sOjqHWNPDaLmdhmPkR+gRgFA8L
iGd5WkZgnFJFFIsU4L4yINkn0hg0m8HB7OHnB299VmWm3vuegSxwRLof5CTOaWfevZzo8dE5ijib
zhNY5c67Ge1YhR38zHbBaplUgc9sSfCsoJ+zkrzJdhba3AxGO/QPmEidg81hLVD36wp0osPsPzwx
Kby0c884kRCVoOAmwL6Ad6uWeck0REhQEw9rpjB8YeinWbqnIyAZiC4ETWp7Bz+BrunHXQROfGd6
cChzhZZDazCNgL2tDX1c/iWd0kDWPP8dG3a/oEcp0ArjfUls9Go2n6mFt3bj4UVjIt0G1ch3EG7e
MgB0yYKCPvrJJjx5NK4OrLBU4CBK39SlLEHsqm4tDqf5VhcDhcCgG+aSHJek54+LF2auFmdjq1px
Njz/dwOuZ5JDcHUK6xSpon7wEk52qVp8UQB2YaVRQFm4QvoqjXbS5Z43In1UZV+xVhtHwzKeIzdC
0RALF/PxwpDRrvacfz/kWGigzCVGDW8ZnyCrRrZRHDzu+sO/3/LvZ6U1lWcKYBBn8nCvvxZU3v/9
LhRgzKBgybsC90QyKqa2bT0F2VFHpM0bySJD2aKcdLr8VfhUtSHqGWCaPGLpUvNcVx9zPjihavwp
rKTxIgsITbshI5l+VNTX099COMGlnK+cfKwULkHObdeFuYuihqBGEL7arTf+hGkJASSipYXpGg+H
y2dKp1eVxA9V61PfmzUXb61jaIslBPasz1rHT1Jm42WCKSgLBirpO0dEPATbGSeFhe/NzLMA4M4P
QregOruL7G8H96V0vGTrtZgu3VFiEBgGrCDTWzfXMKjGanlHq+RiXTpx8m3Hepho5BFgfp6Lfctv
r0H6VKqOP0O0p6zBIsB2b1MzZ34LhB47IpNx8+bzt/Ka8WrJ+dOrAnVqRA8JOjHIJhaKCG3Uq6er
xujWY1V112TD5Gkw/Ple4LVyCtuArpeEWxlqCKu+A6eCcu3i5RvkfeAJkfM+raIngmL3i+e+9B7l
DCRGPi/JwFY1Og0Lq/jjRmN8MBzV4UDS3A20yAa9NlEOAd3Z4M/sQv5+6DjBJ43IHC/ww0R0FZZX
B1VAMD0EwmFEG9Wj6NVvMvuKM1rm/PzvZ7KzJMSqXyUH7Y4Xz3UC/Hur3eh/f2p4mDzZRlF3r0/q
v18xMfj/32+yGhuJlUsKxb9H999T++83/v+/JmP8XBPUsP/37P7/Ex5gV8o2rv8occH974Ndr4/6
3NOYsFoIjYPsxeHff8OddjXj5UfkqBdzRgjWYX7Ibap4mUffrJrH1i3Nmr5w3YZ1MlC8mxa0S5TH
VC+wIaSqZguZxFSwh5xE3Cd3kfagIsUrhWRRAtPoujsYhxYfuvpdCVBxPuGCsaNstlZFJcEwil1C
K3QpJvc8GrPaenraKX+tI86Wn6oSPRgWxMOyIEfP+m1TPMb9PN/iAF+ay0kQKqMkZxYcby4+5g5B
XUc0jhZaIRm62aP84nG1qWhPGc26Qr6kuvvlj/fMzNiDFpL+CkttqD2GfFU2hXI1ndRu7N+VtPrj
qqeTEu6Qehp6M+eaWkk8cbNxzlfSpm8U7L7Lq5A6ZwbUeLb2pAm9BX1U47BDFDo1e2/KC/qPX0wh
v3mVLJ4rgknwhV28Hj9RHdkvhennNAn1ZSjH4GjRlUOQOaO8YIr0XEhAFARMXGAU44h1f6CMHb4p
ZwqDC9hClO9iO4qevyz4WVTMFSm/JlWKBprVflwgV4oF1Fm29n60O8gF9LbbWqhoI0kV20y+2BMA
bhyaeV8kSfoYzAFbGnVOUVGhmcles674PWd9/jymRzAoUibQHF+8wfjO63pgOsTb4nsapyKYwsAf
cW1z/i9rzpFetDvZzQUoukkAXiXNfZVDZGCxSY71VNgwmsap7cdh5zveQ1q0QDyRZNIrgrAcIOSc
wWBkGIbjSGEFViVEYPMMKVC6zdGn92NsEy6CKH3g5f/BnIQiOtIf09Itm1r/kgtHLRCsF7AN9QH+
B1nOGdYILr+hYF/C18mZ0+gKb4CR7OCCzkCN9mYwyuc+sJGOGTM9VhxRhHl9R2Qz2A2i8XiQtySu
jK3THEzTe/Pk395oH62UMYUaO7npWjK9e1yljj2fsoKm9qQjkAMQuyWWUhxMH/vOBIrk+fikewpC
9/l96ttf0sjLAw8mmb8QfXADSO4RQSHNSfq7n9jv2uzc0GubP1HK9pAHPLqGL6sbSDN94L+lPalN
ZyTdMfYYo8f6Vs5jurMAao6W+s3Rt2bTY3DiC4CoCxYjplg6vVBhEB99kgvNbexHGAdGxh7b7q5c
pY8YZ9XaXBkSFiCPqZc5YWsi52vA60ln68pzmsni/O9fF6TRfOz96muDiBGedSYdzjp72WydB88h
syxoaLAhfD+d83lXOfQSi9Q9ZGaSYTAaUcO0fHQjs9jZYSQ64tAhdaF7nIZJHaa5REiFIgNjLjsz
v28SzhHDGaK2buGDSRGpJV5w7EhvMX5KG7TZsvTezFO4fJzP+jCUycPU+QHCvYS5JnY/HUI39k1F
omIQCCx7Jp+7HEDvCJcbtmXFSMApiFmW9Ih/f4PT+CTzw9CIeerOqYeFjWWzD46NT/pMVaH2zxoR
OvhnCaoI1hIen4diiMVjiVVp7uR4Uoae9kHrJ/uC1+GgbICC6tV1Y2BmnKtGqmPq6Mpt0WDI6BKX
2b8Z5cnMja8+Hx6TdhlfMyF+pXPyZQVdxEVIvklmVY8uwwmTIDS4UOWtabx3K/VfuNRgP2COwsw3
mU0ZO9mJGa4xPaiwn/NXtIsnjYr4LY4RZsRTcgAJ/HDqrDzWLue4Fyh8aYPvbwryF6AKMVU5SbfV
Nb5B1RLhM2KQG2f2fPXT48VA6ceqqevV7Jcwz5AhxTqUPGgcKSS1z1+4piBYzAAHRdPgNi8fCXw5
61oeB8/z1uYrO5TU66YSA+78x837G6EW1cWt+XRdv78HZUIfdzO+BqpkQXGGah8Vnn3AU8n+RV4O
R9loX1uCZACGiDKL/ZZUxal4VmiHY796NHS7zxdR0ZYQ/+QF9z2htgdGiLttuWgHAhJoFCO0CNof
StcCMh6Tezos58nup51eNLCNslBxBA1F1DiuxCL3XtWStz6l51kzmNiNSyQkXi6I1VdIEM1HEfy2
SBLhEGre61gj03WhoukQ9Fq3xu1EqIiQvXlJBVtllg4xHtVwztC2EauDW8nXydG1h19mi09G2BOc
d5aT/OG8yjQt1kjf16A1LmYVdST9vRRWsyArGZ7zwTU3mTDQFcwdph0G/S4lPHZmbXFJ+OMaNPdN
5D0ppwZfJ5XOW/Q35j6kawlWBjnsHHt8tirx29ZxaOG/nlt1UwQpG3NLlIPJ2uE4/RvWV2/xIJtK
JInp8LMUwWcydrdYt6eakvSgaC710t18zYvVY5TAJUR4A9J2eDj2D+L4njFxN1vHT+eN7ZY/lnXs
g/YcWelNu0TxLJACYR8TUj+XD3nUWeG8hIE3qDBZFZuE8VAKtxykXTGkloi63N66F/PyHJHiovPf
C4RlYXvN3o7Q60akSevHNIiGEGzumsbgCqrCSS9x7G5Ly99x5RLV0DthKuc/i1U+Tkl0KZSV7frB
p27FuBnR3B5zMT+iTSXoTFUbMQ5XHzM0Uzx0HNkYGuFQLFmmqNL0QBYni9iKBGOiE7jPbJyiN/ly
zPWnnQ8AUiq91mP2DkC6+pO9dy2qeNf2DUVLzKmlg3FrbnG/6v45MyRhl/jCC80XUrnje5HhS5JZ
+oab65onYtpF/fyX+KpfpmVdRw23KbT5EkNRhzTkfbo1US0WUT5Ta+yVcFtieoWxMQcqPNLU2k/E
yXOsgWOk2CXhHkhqMI8p5VXbKL8VnZcTYRg/AP69J0wXCdWZ5KH1j0a5k7Ozyr+yrdWkbwrkbQts
ci2K1VE5NGFZ9u85oDmOeHuDp/qWtvEuwFFqN9UncmioCw7uHQjlfkg9dRpNE745O1olZAUS+N6D
hotS6MHBa274Gr4ZK2sM02MG0wlUXLgmnhOywHqbv9vt7QGeSz8ir28i5iWL37iNmfIrypAKx/rr
NrjZSw7foe/INY8je9ORRvpPAAVU6SS3SaNbRL5EHFSLhE41o3mbYYCFqR6bocdGhBxxt5DQThii
udd69eA0RbyLpzrHR2CqHRZ6HHscJcx1JhZdKglAo9J8k9JyDdLfhmVrOCcPcl0b7IRLyRyH5IXj
wzCfbNXYl6RO+n0hKeoxbNPnJF8MOHyovEKZeJ+LhFzqlitHgtngbtnFIyoKgZo9kydZ9igu3Yz5
3LRu3I9IGCJUBALgCxSG1ymhUWsqBcqe5H0yUIqKBocP0/Jm9Dk+A9yEVls/VuWjUUzJLnJytH06
QIUF5Gy2xzlQfA6F+RQbKDH9IYJQ8GHyHSbggMzprp/l1ptwfhB5yaOxlNt+Ft8VUNCuopOvrpVP
DQXMeM7hEJIC+Wn6073XzrFc0zDqlmPYiq2fMc9+xrgp/xAsnmzmUtxKUU6QKee51XobZF9kOjCw
wxhsOpysfb6D1gVhR1vJdrRNPMO4VO1S7Xo9hJDFCDOdexfE9rlnq9VjBIoUOVs3z7xtBhmWmOjj
ZmL40LVv2omgI2P8d3L4u8Q3H12Lr2wxJ2Fr+dfJtwHosxFN7sx+RpYAg3wiSyhfkB6oZbblRvm7
WmSfdrachgowGOcGC9Y/BaFSHwvZBIfJE1crsPQp6X6043kXpOLmSZXyOaoivZcdLhs15ns5mSdM
M9FuMas0RANAjO9chsgREAKIjPRH+14HGf3CZbq3jfiPrax7XU6Mc2iy725OFJTZCNS3/9KE6iCF
uE6RI9s5RAyvQ1emzW2a9EPCNlTa/kRpn0O3n0kyAFzPvCRXzxQ8VoFE8SRnkn5M972cDULdEkds
0wbXa5QIsKL+FsWD3ueTjYi+kUhUj7g92SL5C7f5YNfboEHgHb3Va6B1K8Q7hYn5BkT5vYhW6QYq
lgyakOCNYaU190UWoCSBkUbF1LD2aQWb14YeU2lYcv0zlyZ8hOtfRSDQceZFozjxatoV94PVRMcu
dX/c/HWyBBQBSYoNmCXwPqZ8Nr4gLl8BRD79ggyreN20iPvbpu6nFRs0EDKA16rapWRTbC32tY2V
mfaW9MtfdofakLaFvck3uh08xBRJ/4fgOXIm21BrspSmqEZ1yBJkNN3TkienvHXuiag+TKkctEIK
6boGCaKiz8H+YJFet9TOXrPOeLS/YHFAuMES24UzIpKzjjnMC4jcuYJelsWvIuWLHZDLYzRXTQbC
4ue/DIPm3nZACMXWxuihPgyUzGeRHBpSSwlgCcjsyauTa//YPZx/VkI4lbbHe7rUWCqrKSQS4Tjm
SD4cL3JAPrEHlIHx5OBBQEWcP/WNVOHQ2Zem0C/Km59JiHop8WpuXNF+5gk7wYRQtHPOc2LFe9Ow
Nr1NMldCqJC3llR0zn2dlvREC2hc4NCLhe52MkBEXUXmuS0ObW3W2yavLx31ulSPfrYcFJHv4mBP
iH9q/F2vSLJP7BIyDEixT7KPpuc+E5bDhDywSPtEbHPvUK/yO1P/IK40QKCQf1Hs8F8dDA8I2PBv
d4F7jOp3HvmwXIzywoYm2R5jklCQQQvaYiL1VmXAZ6tDkHG+v1OZ+7B+PLRws/HK4cxuR2p9URBo
i6Q56Rg8eGa/4lF8IyoMEYt7B2G5vxRC2GMzRT7xUKCAzMjgAeMxrYNgO033ElXloU9H7C5p+Zkh
mnMqpsOZMRxzrKf3fS3XUgCqS1Tehs6M98Uc9LNdVV8IQWRT/Z59jI8DKSKqupYOYuDUxgKV8lp1
6MnN6DAnqtqbwrU29ZjEYUUSQBDY5zExn6DYyAZcgNgxymMslU2J5J/siIlRqmsB0d3JA1X2QeVy
vZ9MD6oJy2ztLt8OFTrHDhPd4E8HnPTfjiXelbKYroaImcQaiIRw8g813lNrxNnXqBzlTbMzqczZ
kp/37btQqDXR/8jb3yerJ3dkbP4UyrkMdf5X42lDdLM3mwmvZL2lOpCeGT7eRvsfaxgXbgvrf7h6
s924lS3Y9osIkEy2r6q+Ud9ZeklY8hKTbZJM9l9/BrUv7gHOi7BsC8tyVZGcGTNiBLfXcnHhlcUD
htcFLy5nODbzzbb1n4oBHkPcUkBWULOCENOsmhJbW9CImyEbixOyJs9ziaO0ZaXG0k7tZY52BhD2
kYIlXHS1/MilIQ5ezRykiZ0QN0dKyIg58FniM4eZZmo/6SZx2K8n7xoRegPE8dbBZLZTM6EO/BCs
0CYcprM17u2ueYoytosDiB12e2l9gwX/X5wlpJfb5ApZ7KeNkrucUilC6BiaFoBlezWwYmgnf+sL
w0rQ0gsBqXKbVv43Bjmzn/2IZuOD1SyksL2u3tvJ9fcjPA3Day36a2Zxm6+HEOkNXblneTOWONXW
uFPNuEWAppkeDHmnyOK01YzVuYrVa1s5372QGH41kb0eQzJJSo5KYWNthY2bzCIfzSa2fmROPFek
OOliE1u4I19pola/p8dd/asMyXzNA3+xyDmG+xmenC6o2ADlu1J3+Z2aWfsnVag3AT2saYOPL+bW
Y4qiIINJAs0u02pTyCdroROdYzLuXpLeuCR/kF/MpnRGonMlWI8abwmVxxjqkESs0edwFuOy7pb5
diEUcSymj6H0HhYp5CYZpdr7fXhh5YsFNwiel4nT1sgsweFbH9ERdkPHcddjd4qFDUrx9OmNmEyU
BZPPbx6tMA93fJS8HQylZWsKPd50mb4bi+nPWK15Lnxklqh3SKLNzoEIvFURp2u3Fncuh6TeDqv7
SVgtJJ/tOPyMOnhs3PnFFuKUyvDVB3dfejZMvOicu9YlIdSz9ztP3OT5JsrjlFHV3bQjxFHgoNiy
epHsxTB9RyYiC/hjT+7LJNIX5nP+uSI590v+t+24OTRW9xIP3SnpEdvi8GuJoMiOlf7y6YIuo3hh
guc1Na37Vjq8tyZnhWyITR4xKxI3RvuSKJ9DC6HMtsy27CG/MxE37slxebIFC9OjX0/+3lg+7xQR
xyDy/xbjYB9qAJWYDqgLCh8ISFwdcM27dOQ4lGIQGcvcAZqgb3kh/evcWKg4nCMPXkkWEJfpKEnm
1TNsVouI5tlX6b9QiH+FspcDOoy7zUJgNZP11DsBoG7diE3i4sUMJam+kIZ0K0/sU2CTkCiK/it2
sShKzU+EFI3cvXy7E2lnHiBQ4ny5d6dZEQwlOGdN9jEbyHGTqi63HIb4eWLrvpKZzVi35E8mKPMX
i87LcB4BZ5zG0Q4uqBlcdJuBGfsqdf0ZzX13Sv1qfnBwUkkVF7tCxd9B8jk0gq3JjU/O9lSM+IrN
CMLMCb3NEow/cbA3VY311CrP2L1Q2mZRblA5CJ7JhTaaWL7IJaIBZHoQTpk9C835SDaE2pey4K0B
kYE4YFe7aAAeo3L6ZWt0/IIADafj90QleFJCk5/8wmOVOKmSsZYDC2YmZ+fHyJiJWX4Swh9dMlOY
tuEZhhfH95mSDUuXVnLoj7K/4BnUySkQJYiX5wCKwoC4lXYv8EBh9AQNRX+yeXYdLvKqdC+6qums
QFxeouauhWQpA8Z08wZkn0eWghvr+kzXrIIge4UkQ8XHkpYSSxfMDFsjLBk3urAut4+VbS7SlNVt
LHHazNr2t5WFZDfmfX2mhHQDIRrnjmCgBVmyaUrytGFZoBwO78EUvcR+A8mKmjdiROmXLUdSS0MF
BYBPVdSWmJWMSA5TjSczTs7jFGpKU/Qhb5o1zCd+MAFyDGTZCWk5ga60BsWT8U9U4rigmxtTft1w
WA0NaN3VAuIU3CWa/cSR8qoy4RyXTetX2TV37bcIY91NWJcpTxG32wZVdhzysNx2ooI92Pnv82/q
KNHk8FlwLh7OHOKWoJk5WKGy27sgjFESTXOcSuIyOmQwnUl82gUW/HDc4UX2iZtnL8S2OTa3ZJOa
6gQq4amOYXkkBkAawLl3R4zM9RJxnX08Jpky6m5+GnQyXFwT4R8Zs8UpOMiJmLpBroabVKpTP9TB
FoY1nr+muESwSo8Gtw82bVVCjHSvplclgFeTAs4VB7Y6zJJTz9n/rdTwSSDan6sKVSnv4SyS0kaN
W7EFiyw2k8qiG7uQH8IaeT/r6COJyVl0ZavI5csFAcP+VNr1ttFQ3aZteAFtF6DHI6kwO3cvOYbB
Zz/fjamHltmyTY01B2fMhj+uhWOTBzaje1b6BNdl+jFTwZbZw6MexNVtlgtOiY+hEDSplT4oap5M
uIq5MRmcnTm5dkBqT0s/jwdpTl6mcBoNH3OIS8WL5LjzWVr5Fi9R3tT0nS5hv0uS+dH3mmgzEgJA
AD42bUfCxB/e8NV/LwDGOTGQxw0tFDyWfgwFqdh3vYjOtNIUrFvTa5QYchU8bqrUyfG6xWeWoMGh
ok9MJpm9y6KcZUEOccgwLV/yqfoD5GfnYM86YcA4h60fPg7DyzRQ3F7m8QOme2DaHcy+eDaHKu2r
e9aDt0a3f6REEdEmL3dlt7xENWGvpfXnG8QhtuvTFJy8mTECE/IxxXyzWffFWKv9PovgmU4QPxK8
epT/3g6G8IBQekMRc34Bu/AVxno+D547b1wLXzLjGy0nlfK3cx+5LIuao2lTdW2z+ZIE1nTOAlCS
wmJb4/v20e0Jo9Tagn8e4wxL4uxS6tlQNMEnEXuns4m9hnRKhYfBLg5sYZ66cfnDR2s6OplzTlq3
OoiOQ0TpZc5tJ1hJKJzMN3nIeh8OzXfX4Iy1BYNDVT05mJbORPuKI0ZN4GLuuqhMwAwiqYnEZXhJ
B6S2eTGwO8Bn5KH7ZuC29h4sBbhshg0jk0eDoa4aJsJ4sLw4cYt0OxSwv3xvdahhxUvRYCDurBUA
kU08smENPacr16nfRC0r3xoXdEjJqZgtxZKm9C7e+DVmpPxzxDu2mt5j0ZqjKvk/euY28uhtYn2Z
8WHAeDKEWCVCFNhjhy94h4F9z+xTX+qG1E8s8z+lN/ExFhQFQ4JI9ynnSmSU6VwmSPUj5ibuzB9R
t3zUfmAOZRf9WACc4D57ep854UWVPK7Zn21hvMHCLslk+l91SjAmisHJVo26jp5N0y+qBHgMqLg9
izNcpyG6nbeU+ynnZwXOFd5VBTS1KWsfWzRoAggusvuwrCcJhfsAP++jGqH2x11AG6j2LkWL/IsP
m5NmD/GYMBS9HGl5bsJMXCj/EX4GGqPLv0U2q3s3QIHuSmSehnlqa2Zu2oZW8kNc1QTtal5LHGLB
pR7jVQaj7wcKEwTF3EOKnA91UOF5hVzOzRBbXmZopUnSk0k69Z0FTOK9f9fLxAPiEl+WxMZFHFYr
7w7quKQxMHZndZN1ZNpYdZAcY35G7XOD/b+4wypNMA8uPkZOO+fJxKZTZ83fLo5y2s8xnof4OUV/
YNuAyNGJb1HvwaovqBj5R+K4n/NgK8anhjWtIhFQRUdrGR7zDCK7Cd2P2e6XXSO5p5Nh3fsMgmQT
UC3yyfuIybzRjZC8NX0D0tjpnxhdgZ1kK3RppAhIcn2NQ874krsvvNsBL0N84QG78RbZwFbnoTqT
XOtdDXEpBadNoHXbxZQYZAG+gDBm6g4MLICep4BLlnlncvGiFR9uf3ChMQ3g9GYAa40HchMs3hds
q4fZCn5mr7TOJswzKDf8TAV97hwBlX/1negz0OmxbQa5U37mbiwE5JnPyNbXalWGmnI/1OYrne2t
WA+/xcjRwvjqpTExHYs+PibmlT0GqA611HLYhDrbyVJinxL8xdZkwVdgv12D7bjOUf9lgVYiBhls
wwGUjkn6o5y4O6bYF41hlRtX1k/f1bcKRv4Bb+19osW07acY1mJVPkTA12An0jfFYTmeZneb5A11
yLRIsKVp4oNDqCxtu4yTrPq3YKXpZ3u8z9No02R5s0fP+IpkpDepyxm37VCkRJEJrIb7vCcNTbKr
P+cwaxiOOlZRzfAVUh11aT3xMEfBuAEctSNMwlPG4vLjxPBFW++5dSBokDaxgWL3UChVQUq8tw9u
Mlf7zA0uUMjutQR4WMY9XDq4CVHUHdzRdzelBBUBTxXMW294FbPipV4CveM+/Nhp63612wYJT0lv
RCicguQ/dNiyg7Xh+K9j1TKKssyqxlidfRRQ6rDZJpL/dbBAdDMawUho32seUpTnY8U9f/Gjfw6e
QDBu4YEeKMx4MZD2UuIeZhFMmCMEsBnSEJHY40X7tAiz+QWPt2Dzz+P3WfnplX/DSNA5yriQtlkq
wlM2Y4HyUrAJQXlrgxM+kjZ46GVgX0o3esU0S4jDG7kOEcC87JxrcSVKyemYvr9m0Jj5E9b4cXjt
yvo6Ol6wHcA/EkwjaRvUFVwDVBwdljMvgnPnx+wwSc1PkpNJRt134w/nBidjnK1HyqS37+olQXnW
498U7MCbn3PYKV0I0orikImI6jbCRWuPmmyqb6Yd/O01rsWQz8W+acn9I3sEqxQF6Q0aNzfB1VzZ
4nlRDOjseO37lcB6QSuNbxqJISDjSXeI42k3tdGfccqnHcf5x6RhkIxl+zT57V+Oy1Cf3JD5vr6L
LAA8yuiXKA55QzPSNurZqTTOQ8vex4ASeHPR3isaDLwBC0dIf4Dn8AaXfXO/4OTeGoXGju3zubJD
rkhv+oGZQwXhQsuwT8oD8/vqvsDEltX7hl4skbHSMgIaQ9ffOssAsgdomJMmL7ET3wZOFB4HFR7j
cXkeQKCi2kdkaZX5Z3C+Iwa1zj6HRZ3302fGEeQ2CzOkY+a7U+/XJxBJ9xikx91YR+DL4So0Kbe1
pTRXxIrxRsXLfVN72bZdvJ940i9yDS6jC5QrhOfe2P5XO0wbZy7exz7/CH0V3KhrKXlHIiv96d2Z
aM7aAe9Zt62y3uxxeSUKm++naR3QNYK8p7BhJO6TO8MASv36H7D7iI1Sv+us9oGpBDruGtw0Zrz2
AW8Adsf3sOGQ6wwnj20RygkfxvdJDUd3zP3NXOCaZ/NMJTw/zBC1TAg+Bct0dNhJft8ARrdq+wm1
qw3YzYbjaSpcaivVfCC8ziaFGlzUz8tUf7qOMgfq57wNtZ/DjawIkjRC1JcBNUzy9u4A3n6pOBSb
viPCNI0DN3Ye7aqN8QVBe9+5kYHxyPKLte3fglfS5P572+xthUDgRURLuwqAua6JB+ic6OLS1hw0
BuDc5UM9WD+dVdi7uba7o/bUaxcE/QXTD0quvFihv7PSmE3o7I/ExptHwpk0ZLTEcQ7dynIc19eC
eT6kWihK/Py0hB4BeXJNjkuZPD4SOkAxiZK6O0meLzdZAX3ZyX10pKTd67X9qJhBSGRso5PE5dBR
3Atn2HMlhFhqbXowPPteDQs3sTbPDqu+Gxmf08jXVGDuXghb38g7PxTdwUNy4OjsLMfOMk+Y/Xl4
9RLHwEyDDGDhjWxDyHLMjYHLg28y/aUwiUNbrfk3lsu938yKU8CfXNX6Nnbx/1vFQ+zndyw6KGfl
sYSb9cUZIrRm+86TbBBy+uD3Bd0vQl8Nqa8lcw85J5khq7GwiXpTMbhaIZls0QfnUJmnAdhqIwE8
BH39muvhvWjFsnc8fL5W/VYHGM1E8WlNwFy8+r0L0aGXqT9ChrRjiHO1h3Cn6xg/mD4uWYffijJv
ZI5pynfRdG+KhXJaUOOdE0IsVQjga0A0kx3h0VS9RDhEyERjK0K+4F76F6mO0/k0dRzdeQZWEZDn
iH2Wde175yeI+x3AxRIJq37JQj7wbIV3CGLfUUA+CIN2qeUfa0WS5WY+ze5AL8tIDwpxZvxxkn94
7KXelvTSBWvL7FQd3ju1G6fmvZohWpTF8I5nByqZPOArPeZ8CxNtDw+KmiJWoDj58yBkm1bUwS7u
eQLIjM9c4eQLPzbLYDcQfJtO9q3Bchv691AFtl10cOr42qVA2azIuX7iO9cbN6KNJmly8jMLn+xq
dUCQ7OA+0X5q7OgpyZMNS0icnbJ/yKv4MZpc++hUH1JOlMRbzwGrqrpAxc/z+kuIbOLIjHdgnJxs
0xuf+WMY//bVxCwTzE89y5e8jgmy5NN/btg/2fiJBscmTZ+m9d048i47nHg2Yej/4EmDg4C6WOUN
bAwnuXWCodpVWfhAN4OPDGKf8yiBK0haCDFYcIEmVTBvMnJosCnPc6mZIqV39oL4UCwgyXNsA6zj
fmBafRgpr2ixnGBwsiwceCBgEhrkYLJIBLZOXqnlerdzzzqEdvvlevmeTqJtED9H/aQ3YVm9jmtI
1vcrrrZAHyZJbjg3/4qAi3SgvQwMwHvlPU2pPlsMHTfu4nzaaeqdWpFTMeGi5/qEc73mjZAwnUwN
XWlVXG0HysGQOtyb1Lr4Au8Fmsp7k4Gib7qKG9aXSRDBIaPf2/nTsHD/SAmo3lh6Jn8/gElUmEdS
9SGy7i3QzVZTzZ1XPLhDJrubbKKdK40Q4od7K72E5eQy6szFUdu3YF7uVe1/TLOhINNvyYDqFz35
X+QA/loOI11BnBngHEB9s76pWZ+8JE4M02ivNGcNgAt/C12kwLtaIo1p+eIOtIYYYkvZ7Dj3yZAc
wwrjeZuRUxErKaWuiGX4xI+6JHlRmhDZ7IVI5wD22Fy/uA7laG5OZUSGp2IJqldyf+vL88fmgjuN
eYhYtqyRkAZdvJO3Osp/uqFzd70nEy5tf6/frQyDj5X2bOggjg8uzOqamSPC7lQt4p+PFETTJkkJ
p/xIoM5byvrXi/FMn9GAOxf9nEzxTtbpXRyw2FzCG3DU4e97CA7tQfndeOk+hqn1uTujpaMoYj/K
H6K5eDK5jWiATd5t8p3o0HmKkjYsZ7kruEdvZtWdnMF5RUZEfBLLtfaHg5LojGHEMhJHjVMuW5cl
zU2TDHpbOAiPCR8F3ROID4NbvxkYEKaW00pz71JGWHh4InjtMu9smnofYOHuS5ZB7NswGXcTqw/7
a5H/Af1hPIq7hpTAP+AFL4LioH3b1icMi5t09ICEBcdyKdAAVHNHKQQxc6d9FCo4rapDGsDRrxgx
m76/Y1XGB61n2FDlf2Hn3c7d2n9R9aeI86mINp7d3Bpc4TpxKQDrwuPY3zljcDcv4tBaDCsgC24o
hcM8Y2gUqfWdDvR96cwkSSWQ/EE+LHnAwQZPLAZlWNm+OKtVIwy74xDi0XMdqkfS1ZpUNbzToeP+
NyusnW5IsDbfTWX6ERTLPeSPnQmwujpxzWUC8bLh9MJOKbgZOs4XPrsRJ2dWAQzBo1Fg1+veUxvL
XytIPhCYvBH4Aol6jk8FXPHKA8q2XoTSWu4tm+4rZBRb9mcgxDG+senYs6grEveeOWngmT76RK7i
ayO5zpbVX5Ei8noNfgVsRE7injlu38OGA77XP7cxYxNq/L+xrbvdIthfGmT8XR50u86e7yMXY92U
cU4ig7SRIvk3OPQrLNMmhS2S4l9yZ/xNLEHv4bhsTENfxjD1cHgfBmyh1J44nDjAS3ipzap7+RGL
VbLPmvNtqXsKnLrqM/N8eszdL9XKVykvzFFUBsegDmkuEjZCHOD0pXQuJucF8NTTZIc8ky0crtIW
r7McTo7+GXg/2Nlw17OW8rNwzbGvV2N0sHh7RHqWo0k6YLjOqXDpu1thXNotAlBbuZq++ZvY9dPv
GLOIGLNBnBuPcoq+To7Udm0orB53g+BvzWuzoUUkOfY9706oOULW8jKuVihCmDgUaHinTergINJS
WHjrrMFdGyXMzXIwb1H8aA+MaE3yV/UMifQH0vIQiB9M/segTrC38RdYMSSeXgBsX+sGwEY50BlS
Az7BJzA0k3ryc6Qlxz2AMnAKAXS2BTufez7pFhVcKH18W1Najbro3/6uJj7JNDZ7UASsjHPNShc/
3xG7z9Vq6ckRkfNKknHaZwRjZ0lBUVGrh2mKnU3VL8ztNORt5Fh+jWhV26REL6MWc+u0q6trBRhb
cCZujIPP2q7rP+Q57HPELsWeKBXrGVV3Xq+qW7T/RVC2Yoz+rO3RPbF/UVi0QAngCJ/ZRwQFlbtt
cC6VbW4713Rnur0OIabYW1fCN6iMvQZJ1j8tIBlu1g/tcTBpdTZWU53/918fDNDqPHD6gE7D7/5+
4Sfp0O9FsK2tGszbGx9szmJLAO2vsN50ZRUfPT234Ia19WRJspEDjdq3YUgVzVK3LDfQVcc6mHkA
8PxcY75PI+unTV4o649tzJ/EEskPcR0E8iUh4Znnj64Bh2UbQWCYMdIruvyt4lC2zeK2f7Cbrjwk
/LPQnfiEQ9KR/HMz/0BhIhSG1GE90CGCLE3mYmtzp0tUd//flyzPp8vv7yXDhTVkdP79s0xHzxoz
++H/+fbfP/T7Kjqr9vp//y8Rj/ULcWri4nNsyOh13PiwN1QsRy9M8zDJ/v8vTh+AmImqoycKcRmG
yP3fl2D9pSnyAq8o5z0U2fdypCLr9/d/vzcZkwitPYr/qKF2cWH1j3NLstESD7HFFkXW8ymCnXDo
K2CL4EIn3tIFuJWJOLhBNFSci3j0l3ByJR0Ijsvyfln8c9oUwbmz3a/Y45OX4lA5Kw6sGP3gdJ51
i0JWkB3Z1nQW++CnKHTBTr9GCOg5q86//+X8L1EQb0NATUfgU+asHGHOM/mC8+8vy7YrjsizQMZK
cx7X72hi7t3hQv9XFpqJZ7JiXaFzHhcTvpVIkrMrWD3OweMsyXRgIVPkkVxzGc0PxffysnTdeg1R
Aib4QWJ922gD+y5KwTzDroBOZEyzGwi0kkfqrfNiKwukqxHW+X9f1n1/56b2DTR9eS7HwvrflyYx
iARlj+mUoBP6HpuZ32/J12+xV8vWQh9vLHzI3KQgGYx+7XobYDXqUPbzaUFuOfsUtOtJ6Es1QmHs
+6tl/9S2057T0mJJF2DecqbwjEuOZ2+HN106SXs13GdPlVXtNbH/My431ASW53r+S6542M/qt2ql
w9+yOKxz4htWL4ptCZqBNcU8SbLi1rEjNscncNgpmRN6DySBnkC6vNLBBT1tBMUP9jMYmq0XOGJb
jzlRyhDF1HaWF6Q1PKq++cuca99SaBUbhHc1qU/uFNEGXSm+pByRkhrf6lTPYFMEhRE1SCEaKdJN
PvpYsfEjbz0vWBMi9OAad+fZIDnqAriEM7cIF619M3WUohsfEY79/iXUTXqxqUPeKHw5TrTRrebp
2EAJXemTEfY97KREyPvimW5da1kJnMG0r52e4wDlfEi50bjhR6Ro4z8t4+oUjECva/xbXkvFmu5e
kZeuzCMgu2HTSGyoW0WTJZzpZdpp+ZrG/kdWyqOumj+NuDTUc0xBDq2K+o2Kgx1HdWsPp+xmyP5T
kiMcJMaKwy5siPizGptjV/vnqSZWISoCXpMnryXQ9sSk7rW0MvZHsTzVpgI4RKayf+E+N9gIXf34
0Av3H5vKfsskf2CBrLhWq34DSeQ1dODOE6XhJ2TlULf0TiZMni2LpyYKt05V0YPdPcdJ/Bdod74L
m/QejSQh0/JRppGk3y7d1BaYy248xHnZr31kh5R3HRuC/+hjd1c6OesuvlOCPlkMhUwLehsPIzxg
Taiu7oJtq4rHRnR30SB+FLc49HqQdXaKcgWVm0p3+4jds4YlHumg2iRx+TRXg3/o9Lw3fvpkglWQ
LqNdKuRtNtXu1o3OPCju+sY8WzoeblwD4q50Hwk4vLmB/xythXNrFwAaIQMi6cGB1DKPUXyRFpUh
irbzJYHjV0MQJia2G6OvgsMkFBWvLt+DtfUck3SIxKkqYllzN0CClD86BiHruSyMmIqK6E9dNu+x
lb0D5cKSSLUvQ0PniGeIrzzpiu+M95G1lPiDExyhbWTAd6EV30wu7PvJix6zkf9Z1WFsEgN8IdjF
1i5fn5pTTQBe+AhueCFMUj7W4fDN0C1u7HcnF1jIqbNMRjs/5GgR0gYzMWc8YgfKb7ziW7NDynP1
My4qPpXa7DtLviwaKm/p7XpWsLfECzQUuFPRVMewC9+pQ2NrkHC4MJIxZUYMjMZ/fbZQ9BAjT0p9
78CExLVNziGVj2x8Gg4q5Nm1xRI+IENjAVVigHMETYn+qUmw27elvJNuR90t/saD8NgTRCzPMhhj
gwITMGUBO0WLrTROOpaMVjt80IvFZ8DdBJUHYyz1duWY3WPeB2Fq/7U7UDJd7H6rFNtXi8kOXMjC
gtP3/sRUoCLRgG+lXHjnVfqfJ3prZ9OPXQfcmQAylbC6qg/X7iHhBue216AuS86arXgivo0DsoAf
7THv5d28jyIiiNEyfOFLv2JeH9cyURJRwBeLMvGBEIJ2MbiQm9KHQbyY736xv9lgJDvVxWg9LPvY
MjNlzxzmWJ9uWInzHwNLC1cZtRFl8qeFYdtP1CbWrodZsJw/5iF48lBpOZyU5yHDMRnLkgFojDEi
TgU+5KX71toU5zGUdy3HcklS9STLDsTPEu9y/m8swJbPakK6LpdyRPaLHnEcwvQb63tSoeO2iKsv
l6cnbwMvaOsw9/gOT4rcfguihbRa6LypxuzsLrnr4vplcKxgn+vrKOLk0LdQdDBe7dLAcLTA2Nb2
h0Vr9N6a/SUidZpO7Bbdk0dgxkvMUzA/2313CYr8H+4+XDclZs9ufGVHcKoyqBmT81A0c7tJV0Sm
V4Y0SC7iKAb9N4QCEfjJfhbHxB1vq25JHiDiA/xzQ8BDSEfw8MldUVjLGKc8714krBLqaDcl2bmp
1jrsSR5zJ5r2eYwzoBzZzwJEoyEMXijE19vFwOPqKpAFwdjgoAnNpnCxJC7Zcg4lRsM6BbJhE4Ma
VfqGyRRy0yyzMy6Mo23cR5PfA5BqXwkwT89AN8DmRAt3a0gjelQKozytoeCDhO1Xe+ARwF87+9bB
kcrZDgJ2UzSPVRqX93HNQVN0LTS1fksFDt3qcxyx/KyG06C5qYd1QoM4uWtSW/H975f2k2VHuOlI
Tjexdq7LoDBWN8BvRFzb95lIcLtGCjmLZLyW/ZP8S9740hWU0filz0u3SDQl3swysTeZeMbiwFam
YBaUXXitmCXkuuun1QTPflaNG4feBIIczIOORRpTAjGYxs8k9aZrW9egJ1s2NLxsh5LcNr4N3Cn4
Bth+FS9A3ewr+HE2vtl4ROcE0OBJGuuH68hgD6fXZRAT876lRC7iR/C0jQ5QIVp6btU/FMrg5pQ9
F5eT7YZg7h9+fz9MaIyp3Q7ZL+4fyGSbrQowMRWKSElCYfxeWvcAtNOHuYrU47h+QYy+qoZOdLcN
ort12KjmKn20EtKSPMCYpdZf1usXjuwt22d6iaeBUmV3jvX+9097J5fbjm5rDoZ8H5c31iA5GdTK
ILkMdfEYL9gcfIpog5RDEzJegAY2p1yiBTo34zYOkiwIYi5U51RK99yo4bVPQspPyAttWWg8+VwT
R3eerNV3E+LlyLbR0qCTdPQtcH95lRoEJEkqWJtt8taufvF+DCgp3bJQiO5arbG+peocv7aQ35mw
vD/1QNw8LtdmED+6OvV/BjrUTpJR2rKJGF9dF1qtZ738/mKkk2ViT7xp67w5ZrYzvbaQTGO8J8+/
vyq6ZB9OvjwoD9Nhm4cTDnpP4WPx77I4EvdqqavX2rP+85uyvf391dLHLh1ftToIVz153qBfuSq4
o9roQa3K9KsrZg/n1TAdfv/UnubNYo/hNrR0Co070q98WoaDxpiJ/62uX20Zpad0DsRqsSYBGTD+
+Ng8z7kDgQTCd/1aRtPMp4J1yJyFsApxGb6ZPGsuQ2KIi4zRLdup/J7jJZhxld/ZeesTvXD2boT7
Pvd50E6cnBzBvX1iBvoOArxol76o9CfAnjOwVZYgZZXf+9Uid3MRIwx446XpwvnatL2ADhLRxLK0
HyBbCEmmwaYZaSmoqPg8Dv5s4VPrXixdWA+aC1bw3Y20ordCg1HKOV2NBAiOHPHAGlJSf9NRhcVC
fn4uBTWrcnyHW45bMMqYu/js48k5zCQSWEmh78GUIVsjvk0x9jsiEBzrVsdCwkr/UCehoEsVYwUI
WQy6ScECAXtL48XNqUuifdelO6yMLtKwTHapYm4NAQ/MZnioatb5RkRyx42UVt07rap31809pJHo
mU0mg2AleJo4UDNgFOgDVvnbfJnaLTWBjyok9mlTv1iufZJuM/7LKW0eWegNbcZl2al18IScWXG+
i0NiozxTJXRDhhYeW/pHLvM9ve7ejgqMN/B/GG9xR1bSZ96Sq0HYIY1upu5PLrpnq+bD3UANo+NN
XYfwTnoN4F32Hd4wkb+4aE2WQHIiW9nF3zn3L9/jaopHFvCzIP/aGs2yQfhgTT1rx12F50g8P3sc
Y7ppXD0ucJUG7LmcdNy7chpDiJQIkMrXOzWyRwjCWxLuf5Pagk0Xs/1z/ODJnYJHx9JgRAP/a4zg
tClpbTP4G9AVnFOh1YDlonMO69OQYsz2YH2AhZXH0fe/2RAjQ5c9HLbEOUSjA0hsIhsMqI33MvU+
VQQHstYOPgpiTU7CKblKK0UFRPOcMxSWHgQFjm3HQjOdW5LNURgPNncbfNCC3ddSOA/4AFj5xC3r
RdKhYxpC5iR74eqacS0PHk27kizIJ7e0FyJZId53MtwBcQK8Wk8xMSRisr5tgSvBjJYiCkX1/FMw
y/4fjs5rq3mkC6JPpLVaWbp1jmCDMeFGC/CHpFYOrfT0szW3f5gBbLVO16nalZrecw3ANDK5ILoB
MMvQ6thlVr9VKfn6ai01JhaXqDTR+L5hDYy5YbvAI1uj4tiPmShRL/EnXcMkTVZIwz/R5PhrA9M4
EwDE9yK7MMjfkgoMp+kjPZVFf7F9f4HJqliPleCC6ZMLyUFRKYA5otV/q8D4CEK332opeS/KlVlH
9NOyy7LhmMe0jzm8iyKX9lxKDF5aE1c7jZzFqotbtCbrUlrqT/jBT5NoD1AD0Ti7JyPW1pnenZNe
fEib+WkMNSp4jSeVw9ZFUY9gtCHaD2CB477fmbXVr830d5pkukSnWvle/xdNawkTf5lG556PY88P
hBaWfZdNvCuj+sOPvH7v8X0HK/nk8a9atBltWljEpzr+rLvgTfr2m2pqfS3z8hn39dMQDA9WGfWu
dgy2lPFPzDG0H2hJjAvcbkGKU5+/EupoWz2LOHyDPLGeDMX61/8AQLoZbHVsCk4bz+ipfTVXvFys
LccLfO+1Szpph3h8o2GvEVzyE7PQPhSxihBYCCZ1oAzp4C7ceyLpZmcriH6NMzLO9PiJKA6Y6ZEr
bWtdgKIBkWBuFZPEEOBwzGVGtyTugETmLdMSEJwrJ956E5sCxICVZZaUH2W8IEMGlAJbOBfYXeVm
TGaZfQlmbk0yus9GSDTE5LMHCm8c/WigCiSIMbmzHI/h4a/GdrL54nrvU0/yG5/+c2kBUTRwGCCm
j8xhoLLWIF5wpUmx4anADo1a9jXpPXOt9UzZ03tLn0jY4+BBkyGUgeeeHVu9NiFD9EWpLe0Y2cr2
Isy0Wgn4OOGWBr+4HhFoEvlckBXYefy/ckoCPCwKRLiJFktkYBg529RIeMMVtKtmCP/UzB2zFmNG
iti94YJ6HnNSymXkSLSh9F2E5Ufk2M9JMr4WcQu1N5Bv45jZq6RwPyzeCWMzvclmmrWYniIBl11b
HYurK9zXqS+4ysSzPxw7o5qohLGT8lgb7Z2kIslbOoSjuKYqAC877LmiXFskSpApLZL5mAKYJCm0
zGkFccI/Nivo346DZDhRiq6LH1ZreRMW4NJC7HjVsPMiDSyDfXPjwF85vQfrHJTEGOvQDzNvn3Yh
1gcm90wHnwPGFB845h/bZcfIbLCkHQlXhCleg867sXl4yvyRBrHU3yPb8uOOaqtrxlvWRf9SUQVr
UmUTC/hW6y+pb10ZQ9HakhYxMv9ntPTdmA88nj+xDJ/doUGLnjKSPhpV9cxp6OZfZh05G498IWZ/
nbwg7Kt2yl8TTD8cJacg154NOzjKtP20E/osnY4rWZh9DQ5KU2kZqw6wMDNjt+FtjbUstHDWac6Z
0hPUjZJA9SSr0xgWw3YOsK3LJ9fhL5POrBtnNP9R0jPX0/T82Bot3bDZllBjcHAqH1hKqzYwhFj1
zcGRDCY3gKtPN+ZJQ2mICBPzHlRAM3yV/6Zd8q/W+TqE+jshs1VGhTlMAaYXE8kz8bxhafbFF+wA
pMGhfpVWtLfUJcYaxcYHr5ADe6Rt+G30JryNGVhUViy3xCPRkfpk0HVsq4ghHm2XWWIfvTr54eBd
OYIFMtXxB6NGJOJudIDefE78dtiVbfnaCHVzOrUkSH/rzBdRTgMlVITvfT17ozHmEBr2jxZ5x6Hl
DaE1hEirhj5WR53rgIt+n7orCLKntkX6scx9w2t7x8r12FEjzjvc2LoOQKEeL0pXLVqGhhJDAU95
+9xxadr2MP+CnIdziMXz5NnNimAf7YHRV1K1J4uSM96QKKS68d4q4+TlYY2CNMv8luKgiWhA+Sty
Xh9+SdFEYdnGrs4w2805hqZHYYXcxuGJgqmbzDCGlc6gNTB8K3bmT7Efwm7dJX3/7VNSxD0PW0Ex
gvecIjDHGujOIdtmcmIh3H/pDWdugS3C8EGsEdo0mvNo8SNwb9U4wipaQp4iu8nQgeJPV03D0dH8
K3aq1wTf29r3I6pLHaq5KetKpYc5j7OwEH+VbnVbWrDIocUX36zfSalQsTVQeef53y3qIs0torz6
1a11KFkYJLsiBHXX/q1sbv+GKU6UqvY8rob5FULTYifD25jfdpfbMLAsFPUmQXRuazh4VSD3nEJA
UoIPP5Txuo45J0YNspcdCVboRQnu1UvWosL/ZDifA/X2KBopHxm4i2KmsmiPIBYMr0WyGgMNN2ij
DuN8N7JxpHg90w9flZttMNo1nf6Nejg1Nqqp9TGW3a8Z1ntcBM+xoW9EEn+l6BuegtAqfTTZpAca
+K232HyCDo6Ty0A1xcav4uzOpQX61TPuhd19ZyMntpZJbgDtg1pc8q9I4kn9HongjN/9Tu80Y6zU
3xE1HxjhdSd9OAOuwqmqf8YCM5lZUNJRT6DUTZBy1dCkK0vYmN1oH5mCYJ1W5pZ0Gj5brdyyfl//
v2dJc5Q5zhNhTp/gVo5hS954rJxvqKzryPHvXtjdHJ5itxYpjqYHOBtwhRNAHckRJgpJ9Z7994ys
eQa4svVyhN8GbAK15wvyfHjRbXnyO6DSdiDXuCsEgreLeE2sgU8dsxzNbqU8lGGrDo17tdPYX1W5
9kVJXr9D6omH6ThWzQR0BCC1EbbXMnF/UNefTcsbVtNUX0e7PAdp8mo7wORFRB3heBdjsNJd4azo
0by7KbcNyOV+iAqLYxJ+DqlOp/K+dEqBVoi2EcwXzicTMwqZ6i+ydGTFW/PbDLEhaB4mMUncXUVq
KULuNgkqumMb91o25Y4CqBiHFYVdTkUMFy15PU44xzyAGrENuNgtEVNNt/9KVb0fM6YTL2g+rTYC
Vm/+iyfjDXqms7YzWB+R9dL4441s6VYX3RtwRXVmnUBNOdY31URvRU27gqbje6iudkWxa4HaqHxv
FRkXyjruZT/s7Hh2fDa+v/KohBuy78EvPzAyZWA6tCNWi0eLen5oyRXheeeu0KYCw3TAnrwkbOex
LJcKUwCEv/NEPHXRGJw2TpDh9KiznbSo+AHBh9SQY77tPt0k+lHYGJadnZbU7eHdGsOTm1BborPT
7K0npRDPHemCvB1oLK0oHxsjUHrFB2BHsnUkOZbzv81xwy+f8cTJYyIxkNmGhnVNZiMypBEdNRFX
iYVZ1W/kwPbdaETbWk/wPyYUZcvq3xAS+Df7Ei8elbkAAimk2Fct9i7+QIRSX9okYvyFM13ypc+9
6rNM525PSSbBgf7H3TA9JEn654N7IG/v3gx2Uwq2OvE9e2NA8GcIIL1Y1NcpCg+VEe6gVS0ptzpr
EupkXddsdmznS4zTPk7yl2Tqy610o4eYsG6xmWMYKe9DEzk45lJ7ZSn/GFrwMikpeXWD4Magzkgq
9BLmALUL+W7SvYBu3SReYRdkhAyndkX388Gum1MoGGggXuhb00Rb5b0YUw0AQpCGtzrVn824Ahmk
3C9IoNHRy3p+Qg/rYtn/86ryt3KKEaR+tIKMxgINlOWqUwnfddmsYUh9irBPtnWjYy6KJ8yGksNB
mjkX2SlfRaVRH0TIeKKgVwiyBHZD0ydATLp96BdrZsH/WWl4bdKMGKZpqrONhT3rifi2SOrE85xb
LL4hdjn8X8Z1rwIyDR2ePhcqQlGw3VADjRAd9VKeO1lPKfq8IGWNO32lkhppT7WvOJKuvjUc+3yn
GuIRfdb6/E8i78IQWiYspkDshXUqDqOjffi9sPD5UfkVBJ9GDSRlKAakL/MN3W/uJAcZLC3V7D0P
p1F5GJqSBbJMh20RGOrUmedMw2fTDl60ici715PgjysZ6T3zoIaGGzf8Edd574g8k1cKqYTVs4js
M/dk2pzFSleSeBqpjLTziaEn1rssQvxZ5TFVXvkwe/uFu2v1bOGXZGvAUtfxWciNmtw7oX/QQnLD
uo4zu5UQTqDzG/NdJlzp2l+QYTiJ6yNLt2JX8Mn09fTcu4OzaoebFSvsQTwo3iSOvUnkUPRPFqn6
QzCMJ82YHNBC1ivpQlR7peEqRQmxQ3goY44X1na3mCDoH74LCRFYk+IpKEZ4baF8dyJvW4B3wbcM
NKmzQZDIylkNTDyoRsnDcc16y+q9bCesFCQxI3c81klHUjiGMGNO5mZQ6GyW275OPl+PJOrvWs1L
OzI79nn0tHPc/RlcmyD8Gz6i+282WykRzoOdESvuXtWjKWZzZQeMedz1J9f0n73Rpz/Iz0AdyeoX
AM5ycAX3N48tnWYQqK3Hc+fo7kFvk3IvWkAjhUrWO7+pA1piZwUe5BSSebUSObvcwP5FDofE86sN
pr/Cpu4srCZ9g8GUPKcm+fHxt3FUx602rNdVrW2CURYn9JxvUwnyrg14iqCmbLDvjlxbOWF7anR7
8VpUaAKOUuOCCyS9RGw+uTCOi4EqsploAWuHBCsq3C13SWZq19oHzxNMKdsh6V86bjIixxbRgo9A
Fb8D72Hurz242Dzo/NFoltIoDQqK7F3WWUj3DA1DI/FJqiH9T4yql2nQj4ZK9lYyYhPC4QRdzEaX
xT/tYQ/eawq/v3R4dqe1HrOjRG+rmbj6w+hZdDYnMDfLYp0jnp10yEOrSZI26jjcznUf3nIBv2Os
rD36Tb7V7RYWVGQDUApLrP0+3ZbY6kv8D0sas3DbzqsPjHOxOhcWEfGx+0ua+FKRXl92o4tFJklu
rcfsFyf7xCJaVbhtsalIUQoCmWsBcQpZj5wZ/WR5dZwoSxnQG+xghoE1b7ph/tZSO7KaW4WudS0x
PG+kRw6A/qwo/HLRt5s0/u4SFplAJ574RI9BlgT7rGKvHbL87PF9rKRWY23s01UesjatOQDFxPfM
EDkwJrt+8LYwhPPA+l2tpbExNKxiYbAZU56PEOYAR49Feno4RxgTYDiNwINoVy3ao+1MP3GfmYx9
K91PX/Gdw6Zq641MjDeH9AWaTvJrR8R9+wqQqmny8DlQ3dbO/GmX7Qe/tMepWtMgKbyrFRhfk5+/
Wf3v1IzfjUzVoUyL74GKvEGS44fbII3hjKtLrXkTfdaudxL9+BmbpAFxLRDoAtzJ9U08Mla7S6zn
UG21edZT6j3J2A348y5+uCehm4OMK5alAugve/RKIl6veSffaQnDTuFtWdm9afy0wOhpJJ4Yofgt
MLtr+lMTaU9EUdbcqPBw1Z7A/b4owjHaUSA8LSTng9vqn+x/B44Y4BITl/NlgnAaKSNcQhh7keNg
8tbBEKCS6sdN8CB3o/rQTHidVmfz4HfuJmn7uXcENwkHLO0RdbXTITCtJ+EcjEzn38lTylgzHAU2
CuT2AN68w3ORF9Yp6H9LjdJZyvDmmZ6NsSX/0UH5GVEZvXDwtvIwEBTLCgu5spu2VY81F42L3W/b
fg42yBkDA/jStI3vsW8ockY+nUK1EJ4xrjiHWnp9zrrtXvSY5j9vLo11+JabcbRpZkKByF+GIuPa
EEuxrGoPFTd8pL7+qAgFLawh4wXb2MTR2hpXA7A1HFrkc+rZ3sKWQy9fPWm8lJX7XgBtYNZL2D8O
fJsMf5aEi4ZFVxZ8hAZnGr9XEtYjk3rvLepLhsSO+y/gDdlxSyLnughHQnmG6eyHZjxZBRBH6zxI
UmY6trKFLhKxG9uKsywD1iwThjrCq/xH03RsWZGKKML56DnzxZcmvSwl+Yobg8ABphpGzaWwkisb
vWmtMeksW/Op97WOTVxJslGJ313o+/nalRDqS0c/k0eko7bo2GCYzokCwWLrls5TXPC1hexj7Eun
42MRc11lxfJnYJ1fxkh7pWAw0/ww2OHXBoihi79mcLznhkT4IjJfxpTxKUTXnsi5bfKc0l5CPK1m
3fj6YDM2yofP1oYF/cRYPXdnxo68+IwbWCa/kyHZCknaoaJ2phtWnNTdsqdVkNsHm4ySJwqt7pzH
5t4ddWPTO82rHmoHrxNrUEOrAeaGnb64JNIxHckfU9LlJO3yJUxI3QxuZixzcitl3/L9KOlHojLd
nB6KdjXQT7hC0i7adn6xHcecFsSq+zNrTkknlcAC+MbaFQFKSTe3WXGYNb297+r+Q8ryHeTYl5VU
n6G7lSOx2qLRX600scg4tudEQlsBAPAURQTQmpH7VRP0GxkZ9ip8HdPRWtvliFFODy96DVY4SD5l
UDFtKd5SVPYw5vvYi4sJSB824p/BYytfTea1rA0m1qSlHSJNr4XP8N+Q01oRGOBdzhJ/ZWN7JUyH
HIca/7AHorsV617c+ukqCNKHdMrv0timjkHwQPDScb1xG1i0RWXYTriFjJAjmv4Fw2/NU5QqSEV4
64GXR1zBJasS0RTxAhPcsrVRy2FTsxN+Vo0FwrG0GSZq/Um1zsXkn0l0QSBFI5alIXk6o0iYN/Ut
HAbaznr1YGvyMpTlFTQHOGb5qvOm2gSkbFGkgTqaiREduHRjgSIjkOK04r29bEdcSGY/zgA971Al
OT9Sl5PXxf+mc31vKUwKZg8RPzoI7zRhpRlmOBad3oHAWen8KetObvWmfJuact83OKp8elCYKbOC
r33KGEKZ0JZwOoSYQZ0M+OQszJrJmNahR0jaFCadk07Gs6Yr7Zhq8qB7cbrpscwsE7gWa8G/a6UF
yVuPMrovZH5HXqh3vr63HQQD9up0PlBpaUbaW9sIJFbLRvvSrQ+nqu5WaAn2c5y4KfpgqUicDXmT
LLDUfbLZuETcaWpmSLY8oua2V/7vLzFI2i7MPJw2U2OUbFcxo42jobjFe2CzyvSvnTWcYkDhGiIO
BOFn/3rdsEirGa/iNACEXtPqka48iy77GkRhThp2HQ2c1DoKvmXCrMIIPO2UI3hVNOY1G13k1kYO
LAmAOwdA+AT/JdULu652oqUeDfrCysLzGNrs7wa+Zx2RllTzY8IZ2XygYL7mifh/g8SFXpsbG7Jl
o7AW+0ZFFAgLic3xluFlT03eQn5WfwwgD0r6PEd2nRR+OrFfXgaoM2vdswKe8c0wn86NclpYRGrP
O8KmSoSIOjQKjD0e1smuvpVqfHcFqM9IkKtuOeURiOjDMrLPqLvVkwf7LryHfv9KRc0DDuEcojb1
pRvyQqnEr6nad8/GsBDoxt+QEcu3ez1Ysv+AjNgwXdohaqTTwASswmzJ8YBKyIP1WgoXiwyjdBRR
xhqhCnETYJkasGkqgq+6an4pnzwAm9k3OaFo2gQL7bXhoILJAaqD0H2fvWPiXsRut7UYNdGWBMZh
9OZ2+oHL+iYp/2rZRPON3IOJwi+iwaXkjVbo1zwAiR5O8ToNh/c0lIC/IlEt0t8qrF+tfnyzS/0s
KYlZ3Bu3pfEarIulG8+Fq156G5Sw2e1ZTexyL9tNzXBwIiybo/vwk/gulPtWZBybocAeavIgyAcS
EZ+2z8KgyluuJ1w/YFYmnctbA/AkFL0QOtL//wFd6tDWdPmhpYwhk70ZQIIOY3oSHRZRzbLw2OUu
Rjf05hHrcWzCACVdzbKKd4U90bBUpFcTc11qsbIJrY+wI33VpC8VEQKWB8uODYPS5QlhnpSUO5zi
pH0KaKqry2gHq3ivyebZD4290SLrk2OY5LtkzWDEwDnN+AxlgeFglkvYyCc0qoEjqd4jLb4H03Bp
3M1U9fukLC/e0G8Ku9hHsVzFM+LCDE+1gu9I1xz3LC2Kv4aJobzDMIjzhPRv8gWe49Y74QVQPjGT
XRDpl8QNr1JtGcexrfTti+mqgxd6b0WH7lWS7TCKt0gVdMeWMMF4JJyR4IxbU/PoJ9uxBsU2yXJp
V9QeRCmnQUPTTOP08HHrYZu28qnrasjGE6qV+BJMtRHqDyzQgwvRUQ6cvuCreFIL+VvY/8xU0NSL
CJR19cPy4M1WZqLo+iXnjH4o84JxVhKEyzIz2s1+Xi6gpM4kVDjYCkuFY6TtAFcO6Z1vwClxCeYF
t6pM3gR4yCg1LxFlT46efVUKTCYwdEIz1r5iuduP6Udjf+p59su+nm63YLyMCSeuzuM427q14BeI
AziMBNXOzAQ87GZr+/PSoOJLLV9KvqU84uMiN4oPwJY7a8xOWc+pElvjL7LxLaHIVRvrJ7iPdMON
2B1AlZLas1aizjOifYD3rNxddW74RC0sFMicvEcd8XcYh6d0Ks2twnS4SOzZH6yfewOY/1j+c+ka
HoX1qiX+S6fMFxJBqPKpelSkuUfwHWEBgR5uy2LKxRVI1F2fW9dLRAtKsZaxS2Nask0zXaxZ2B1q
v/5XW9ofqbgdl2fQ4akLfM/WTrnD7ULphbnwAvWEisgVh4o+DPwkYTAoyLRb+Un/0czV1WFo/eUJ
gX5vxNTXH3EmYvmeiQUe/zhlQ+4aA3x2TcZtH6bNApZfUo4wxKNntp/jsvC2uc7VNq5pEkDdKLTs
rerVii873bhFvFf+cAgTlzjEABxep4zSKWZoychmtyR5gpwQMx/Y0a/R6P+kRTJSyeSOpXNjpD5v
7hoqoiAZ1071npX/2SrqVwaJ7yyT7c4R7PphVFGoknyYE9zwPMN8Ww4fuFSeU21XG1yXyqS/cHn+
1jS94RY+ou67J4lkTlzNWqCKh4sgnbZ2YjKXWcDtAFEUFo5l5vL93PNnRJw75hhdzdTf5r37mfb2
1VHis2RBtSKEHGrWU+c1f0lH8WGBPTi3x18/MfclX0Kh/mLq+zjfhqf8q7rpDVfokPWerYpb6g/v
7Wj9uHH8Im3xmtMyyCBOQYdb3amePrommXQfKl1Ij0Bna2uHm0po5QeJOu2iv6IWwnbOpz+udy+m
Z/VLVHVfOFt2GPSsbyXgwA5CxXL+remZTbdeKdiSR0crmZ5Y5DwZWbXmWnfAAztjtx51zbxAVqWn
np2bsI09eqnlwVMGICJl3WWO1E1OW9fKTgOvrJE8Nh/qehDDL9dEDLCM9XrOwZFCFlv2k3+ZPHgA
BQAmC8BJMT37jXmTuvMVB0nCYTQ+SOE0i6HGlWaQgOByc2j6CbA7CBjZ8L0aSljElPfl6LKYsl+d
SODNI7k3qG3YqyvN7R0k12KL9HLz+DAnI3/pUehJS1MXaOH/l12+ws7bYsNxGAZdH05MzDUz7IcV
pZjJ2lHZD6GedZV2W264FKK6C14ra5ZwPm+KLHseim+cp3HnVBu/9OQ6tnjuHS+860b6nBQasSSb
0OkEk4SMFm3q03PIlphN2w34Ig8xfCMnrd+plPtT1LxyUaKBXJ/WbsslXuInWzQtc9I3bkl4u7Ey
sGxElFCZb/R3zB4r7lROOw9BwcEwqctGFhuyQ2nrpK9TDizw1YspmxaioyAmppqHeZh7BXMSQlr0
L9eFs7Tr8jrCD1qVNd9oj88eQ+3K4O2+ysEYwmU11k5U3OImPMvJP3fdnnqy96xTW6PoLn04HMMq
2+FVqynO2kp8aqkKvrlflboVLYOBIggv/NK0mE0CDMOK4MQiokJrbMUamsTe0jqK7TQ2olCBCTHz
qJd4RqiL28YaDQvGqK8HdkiT7HpAjS1JJZkodIZqq3D31U520j1XX/YZ1QY+l2iiwrDD0RLb6p9T
yLNV62czQWCcev04cD4p11wnLfguTH+a2mHZxkRPa3GasGYqKqjmrfOlJR5mBEi1RRkd86YFqKnj
RmjUe1/zaVYyx+RyBuTMdY75fpEYL5ZH8jaX2cFsWmJ6145zbaLfdmF40d/8DI6FukYdejbT/H1I
+rOsNRq+LWg04VfvW4fAKW9Bbh9LYAIrYUzYbQHxV1xLTj2L3ZXflpfC078bDUtjxSpNWR2RoOI8
sTyyBDlaAXgis/jl8/Jfbz3y1LyXjttsU829MYbnte8sXW72i3gg/C7r/WCxZrcIYWqNKhetyviC
dqDJRlz+zDclf3TdJjCQ0xk/RrT/xkTxxdi955xqC/Cz/Pc+4fy5MYsUfr4wMutuMd1pLYtkru8L
xb2yK8Qr2+ldzPaWbpEPa8DUHdIAMrn2R0zcWfGuWFM0QJkCbRkGsjnhsUWXtVA1/dM0dDe7n8gm
pMGmIGpn+RI6OQA/lw/FKv/fcq3i8NITTI2jH5R8c+GP0EcUUy5ruz8yYLdQo18Vdifl55DlY29l
VZDjBODB0MZGUCpiYtCaa8u+eoJRlFEAcp/C3Ack25K0uvpYXJbRWUy8xjUjIDAEgAM955Vk2FUQ
xEen/Okm/2oTAOIEqhSulksa/8OulCxFo51Hd3iKaBzS443Sh3WoDX/MUOVehajl+p2SzHdlx7+i
drZK+NuhZZWpmSuI2cOtDu0L/xxtHRSAk1MnPIS4pYVu0udm0+Ohi/YSHBtRfmoWSlRWENrr2ltZ
YEnW7eK7brtda8J6CBXjR0OrORwmQTbgIu36SfC63dim98hbiyi5c6I1gBU/kjMhr2ITtwwShrYf
W4+Mtm9s2oHuHOQFd/B/p4yBxnnkMezE2cGZ6CwS07w8ORH4NQF6PxTlGUbYxZPBXYBMa/3p1Vb2
uFaGfLGqCki6u+MiSGdhFn7R2PBBNzrFKd7Sw01XehZsPBY5bJ+0my6mBxk1omvlDqUKiGzXXbM4
3ouKISTxGWVSkpsNy4wG4Hrontg6PJGXlIdMBm8G7apLMSKiwZXCMP4rVPjX+KT323gHFoq1C6Wb
JVmemw3HK4hwMrAlWXPBO6QQhkz3WCnzKgql0C0pEPE02qRqGtkKpPlUb86lGTH8sdySIF0XihUJ
32RvzXmdQSQk4O0506Gkh3DSsDk4ej/scVgTKcpxasnefNJG867sfGRDTkwn0LGr6hd76pjOnacu
oFUDc7Xbjw8f/WAV0gjpzJ1iwh3OJSi5nvyE8Kp3sgL3YiqvZcoFnUrRf+C1LkOPVbWl5AwvSMZs
T8AMWzab075e+o22bZR/wna6BMFCb1TEPiDltS/Gw8RtEqciiXRTNZva7c9G85WEc5etqV9TWjVb
XaCzTus6eCVfDrlWoVTZI6knl1KEUPPMdWSW+qL2aQCW9aWLo0tdm+j1TFRMJr8umXVjDvU0LlXV
gDao9rlRXX+xaaZPdP9uhGva9l6NOKAHBsrdFN/H0r8R/yaLwtVNb4aLFhRX00+3HaxoYGOxFr8F
8b1206tVNHcrU38pDRnEzmIdOCJv8n2ahLA6XvtGXpperiuLu3REIwWt6hfAiAkxL97D8wNHxBog
Cia9MgseevavFCCeix7VdqhYSGcpeQf5E3fRxtHkR1bSHNFROLDxyk9H1T9lOS3bHlJFUot7aDsX
HomZsIPyG1c6jlcXrpp/EdRmrpoyxNNQqA/wBejFuvFeVeHNTNOtEP0mNvxHY2XoF8lwLhB4fCt4
TjPjo8NwBtRpnfrxxgUUij+bRe8cbKylekxav4LkMtLQQD4Lvy/Af7/j9mzV90bPv0X+lXk00YUu
N9qaQRvta7aArAlM/hF82eBvw2MV6cNSNhdmtWkXclOmufp58IIXL0wwppcU9onms9ftPa4KXjU1
w57dZKe+Nw8pzEB42P6bqfnk03lW44rMg8h/C2e62+O1BIoQuMMhsCx3PRsnpVn9xQSO0tH/zVPx
A1Lzhyj3hlTLx4jXgMAg30lMjG92Xb1VnOv0bn8NbXC1tAi5JGJjaFEg5PTRr6aPNDoAX1E3t1Q/
fD6Ym9olvEDC5QEM5rbIUNYwxkUi2+hex5u+53LZjc6Wt/pJn8CCxH9h7ZQL2wzvTbdnbNzGegNT
naUEf8u5+KHP14Uh/iIuR0YlgfvMyp35XjZgOQazDpeTbe3M4EghyY9r0HRDEW4kg2/PD96plToQ
xlhyOhKwwdWnC/FBJyZanSPO6BgoKTpabvsTi+4+OGrdKJDF4hke/rMjGKhKJsj6TNfox0Q7+3yh
4iLAHiy237uc0Wqo3yraHloRn9KEWLD+YZTj2sTgG0M41HHLCs/h/isvpjH+4GI7BchtRQ/Yx3R2
Eixpk7UfFNz9We7eGV3kCBcSQHt1qfAryQZE7olTbs8NZi9s83n+4SrxpNfeJiuMfSfTS2L5h4wp
t2WUNFgQ0siZXIjuaAR15Nq2GJz1LkaeyLQ7tCa5vA0cEcBUDoay/lnxdGrc+tftfOQs/6pmjm7S
3PSRu7A9z4NFvqzGBEfPfH9CbkBLpDERKv4ncQu2Ss1T3KziKOXqUsx75JTJra5p33z0HtygROd7
aWY0FrC3ey0+CmKXIuFIcgMKwjz81XFMHD4csbDCdWxKd+0wtJOHRKhP4g6ud7flvHtSDjdgAwpx
0MFI9rQZptrirUJXqKFm13I0F6ZhEEnod/0oL1QxPJqa2ETbg6AO7aMPtSF+SuHYLtlgBiyEiwtw
QWLKbQZzyP7zcED2Aj9Uk3yPaTRCHWVE7nyYmFXDftvk9sGRq/vxw4x493MuQHQbjkXQvzWNfpQT
qnqOh5Mc0kBkXGFGqWJqe6Lxz/Y8HLEDv0725EbiM6+cCzoyin59ZtOEeBy81Xw9pjr6gOgMjKoJ
zmHIANBqHMUjsDVvdqnP9EZuZJC+fySpjKPbjm9hgzAeOFjP9AI+R/ZqkT+uw0gtJs9DEyTd8uv7
OF113vgMbP86vTh7veR0m3+fMH3zGx7exME0r8dsZ0dFGIbPbDdE7xk3mlUJ9hvhSRzaqCbDy2Vm
iXWcSkwDQRZBOJ7T83GFLX74j7HzWpIby67or3TwWRhdeEChmQeYdJXlfb0gysJ7j6/XAqelILM7
SD30TDdZJJBIXHfO3ms38c6opetUaF/G9Gg3zUvSoeHFRQUV2uQQvwwT+TritRqwMlQFYzwDiDbj
RzM0SMf9cEuP5ilu9YqCGSlLhpjOLSW9JK+e8WauYXTYNcLiJeDIgp1sQ9Il1aS4nLfkDGB3Gx8q
G0nFMNHMlxCeK/H0WlLaHJTsLFwuRmtGdjz2w4Yt8VVXljSsa6zvGgWtiVsrNJv3laTylDkMN/+D
mLScRqt5jhr/ghZSK6Sn0RprRhQagUgfLqQShNwS3ksprkG0r1+KTHe5ml/smvkkgdcHQs2GHEaU
dxsVtDsxTCr6WuQqPeLMr9qiA3jYwOJhh0ntOXjEUHgbjEJm25W8DDI9GTN+a/NZd5IueLMwsuG1
elwsrN1DeyS+6t5MKayQ+de5Ap2o1hkP6/if4MA6bQwJX5g4ScKueNPYhi9gPihtI1BeautRLi44
EvGo+zLaEP6C4hvEF3BN8hAWSDBQAklCT492jP5oRGSaTCRwDS2N97TZqau7PYiUctu+K6NGMyul
Oom71AWFrPOo1TN7KXaZurYmFM9cFsSaQCEdArteMEVj5J7UtdYvP0pd9DQzYeeG5bclITh2wkkH
U2ZsUL7GId66OjX7bh1YxE2E2jnm6h3ojcfR5gRPKhfIuhoQFmf4ccHdxrfbCrZP9CKUgFFXLo9J
Xt2XOruDvtFaFyMNbHNexXwq/AFGpEdz84YyykbEoCFystQo16FzT8d421fSYyw1HA9p7Bv1V2LL
Xx0vKyWLh0I2nmYwMaEi1oYEcUmDfK/p7c2cbKMpvmjC2SUZ9h6FxYsN3UC5IZjrHZdYy2G6cdHX
3Ztq6Zt9LWH+7YBmLNmHsCucQS3ytKy9bNTgZijmGzH3F+ac0Ry3I+Zq0nYmbJt2aXyCRn9RkZRr
sGJkDcqtbZV7Uha+NKo8hsDXtwrhbeMhpfA0StZ7V7IPhEICZZE1gf0EpFfpxiytCxAa14p6k+CL
Ym7S8aP0HOPk4iwjec8QJGLRX2QrVTzqRfBGBO4GyZgRhs9RiNNM4ZFPBIjCIk4uNNPm7yavBZkA
YP5YOcg6bIImHgDL2tM9pSEKrM5ciPsFw18xmF+SPkdelC3vqnQ14ltnUCcYmqhprmmRE6ubY6YY
Xmapc6uODigc3nOY1fdVb7+3oJo8UzxbObUmG65Pt2p48esQukzNW0ay1WjvSaw9oiw/xiPJcWaz
HjGn0DFKhsvcoLSgRg7UI9rro0372Hpv5vaD+9/mK3lJiH7ehlX+ZanWV8EhP+lQuOYDGgKjHjY6
Vml2oPoj3QZKzz669BdLooKEup+IYVm9LvTmpVl460dSXFdLuCcngW9ilMPMW5CWCr6uNpA5B5AK
63Var2QKsLRfW/5QWzXvcytumhHniPypldGxTLvLrBo+dA4AXm60H4iD9vChPEzyXtDWL3hISPcZ
At6n2xhLMPU77ExqgwgUNiM5u9dY5NFmqj0G0/Qpse4SbPwEnJMv12XEJ3FHlmVeF5nyAsAOZcTw
Gg/9mUB6UVkKmlYWVlbhEBkhwohA5au0Zus1bvvbSgsuZjm+thRBPisJXA3BbKCAXEQQaEaGbvKz
pL8pFPNLs7rbybT3sabfcfG3lJYf6jF6+aROqRKJw5FKTwotkzXRDajld3Cr+yLWL1Wa1NAotNc5
SV9kt4zCiwHLtoMr4jaa48tcAsQl1OCqj6cdLTt0jq5KA5ku6/hht+1FLcztiJwWNjszJC9nzC3P
YfBFKXteXhV5LWfXhLVoDIlofkoyDckixgSSnfdFiIEqJ13c4FRe16BEkvpxGmu+XEN9trXbXoe2
SvfFUZms3Vw2Purb3JJeA2vhtbMUMGTBvK+JrkAEVS+Ym6qKLSfV21jpvrJ+eYwXeq39fFSHNdVR
XtNviQFWSr6MPjCfDFgJEKtpadzZ1xmwEsBkI6hom6FUgNeoEfXI0mOY05KDQMdx3QRenZY5OZXd
2o8JbF4vKMdWwcTHPoBuVlUirm6eejl/sEq8UGvX+Eii4+TZgXhKe34wk2XMcEVCPCPbwSyoDkmC
m2KSmR4KC9ZcrlufS3VR6tpX26CaDlazFKg0ptXwrF0wQ1p0V8esIeoGzS2pItFEld4QJokqKWlv
yEIY6QZbeyiwElalrGjPAZ8KX7ep/us9cq4sHdcorbVbSZwW2nFWU3hDIR20bonuwoLjKXhHmeY9
WudMsRwcaCvYfkY9gq0IkS/v0kIeVyg9mXV23ajF5FcB0Vv2tq/Lg9wqN+zhqASPfMRQIXkhvrbj
/MnCfEjXf0R8wWkBfL3pKezE2nR99mrhlfGNrFWBX+bKh9pHV1JCAwjt1gaN/VmEQZCy8fBE2vqZ
KZ46Q0KY2VIe0zGVTkz+XbOgLUIZz/NpkpFnqqW501vlE22ewyzYJY2aOlIXlTFrarcLntCia9hn
2NeTRhOwngjFyg35I0hXIVZvYLkyPywFVaaRUKvD2Pi0mOFd2wfP9uqCwoWDcCBA+muQTFlKwBpL
Xo9IGW5p4qz5TDhCjB0QycZHtHguIJNz+mWjnUzGi1lSuEiyXa0dk0SM1EIS2mcmvVkq6JediTml
rODK6aQEZSLe1FRTXcjO7AwGYvrM9oLHgR1oCZj/mBeYahweElD3kaZlaRK1a8aVj0nkfDFJYUyC
gT5qUtyrBh7Kyaq/NKm+sBZMvzZ0VGNUr6UkPif+HM0fLjLfFNLLaGhfA/qlVqO2tuSrH61WaOtj
240F7dyuGNFaQgzKyY0ypZYD8yL2igYuRW1B0dORwPIbnMmD4Wnhwvs8sXuK8Xi6WF/vJFF5eSiR
6Gw8LgI8fqW+pAq5pE10LQL9Tsjxvd71HRDP+D0sFJRM0GlyDPW5hdq1o8hr5dLtEqLqE7jzrLG5
n/QMDuscbwJhfU6s8U2ORn4uAsYdTgn8ljJNBpZD2nA3xHnrJKPGUMwdkBwNU4kM9U6+FlqxR9Rw
ZbAiOBRicOq112JS0dpZUAXVNjuv2BQjmkDVWFGPVgy73phtQrdLcJIfUWD67cQokHKKShO1niJu
aJqw107AjbttXXLMacPLMIx5WEDOiVrRH0pWR9GllwjAX4yGjYRGeXttuhF0bFebOTYVr6TGqPMG
szYkb9JUvqe0+2DHJRfJRTamvEBLLd2jFBydOJ2iV1jaNJpKvzG1/kEoM5yyDvq2Ddff1Aoy6nnN
JYzTsP+1HdI6mvutOBQGAQmVBR4BRULT1vmFnj52C+dnwOPmnUbCD8W8ZQX75teoVGm4zdqtzFHX
HyZCKDVRZn6YUQOIJMAoguAffNJx6pDllp6xt6QCLho8ypTUAhv0lTaKbjssjQQSe+CpBt2mM2Bt
yip1kmaFbQcojP1sQqzblWHmrexKbFcjc1VrAgMZomtdxLQMbTIbQelj6p+FwUvWP9oLDStUUZvK
Upt9hdKqqxXUelF1NhVszqPADDatYi13Uq7l4B8vEHLTr1TYO7UGOV+1xTxUGWK7GPVWMyj5pCYG
kvwsky3hpbXae0uHuxusHDWTJZH2XfIATyAFzguQPuBj2N1npI/Uv66spZePqS299qLrPV2sI7eI
uTRO+LCMYObKN8EwVL5qqU+DpFHPZx+HeoWYUHy7Xp2puhNHEctUltxTbH2XtRF+nxo8NIuA084B
RXuSyUHw4ra57Mf4BuLobRyB5cvi8CW3r4KShFwlJkVKTQEz4RcxoF2YnIpQ4Wn71AgZFWU8uaCN
b4mZ9XEEHPLZesRjDkyDanSMMrCxUgyg6B5mmu2TUo4bc0LbgV6ZzD02eR44syMew51CnXKskSDr
Xa15Cp+wWQ7Qf5voPVeUc2WKsRFEyyOv/BVyBEeup1sroDotram4CpmMHMegUmNmkRD0yYV8QJ/6
FM0yO+IWSq881S6Qzdqra3YF8UQZa/yySJhO0HNpQhRbmj5AShOeXCMEBRpb+ZSqWGEK60n4GeZj
LLQDHk0qyIlE5gqdoE61n+uO9DQTcgN6Cgb3rARP2SAFt+W44uPUDm2bxAwdj2A3Vm1NG8UseX6n
WMfRYEumNfkh01TqMGG57Y3yJpLmF519vrYgp4FXRA0ifStTdIvCAh4f6eimlfvGlm5GqAZxIV+K
ZXnDXTYNzVtddyBOw4X26up5DvIrWbGPITAKDvrZC7XRgq5HTyEYysX8Vue4UXv4gatSZAj2neJM
i3jO1IS2njq+o1zcLXa5C2LrolZHCIARfPaylP1wppeUD6Rm4bl7mXUWKGyfpAYK0HSxhuS02Q+K
wu4zpH3JUblAYiaB7CPmnEpzznw3SpjT4qF+XUJzgU0Iydxmo1Jy1p4Dthyo9JgMCoy+7LKfpoyy
JxxqXwMsDh1fu1hCVutIW7YUMlfcdVzSHuiPaZd71xpqNvwNgJRKESruYFSfKFcJVJqoK7dW+gZ0
ETeO+YhTsyJKvbiax/DId8YODNyaHy8gPAws8k4z6c9r0ZfVbo8N6GrKuX/g+vAJDktugQOftU+7
sm/a1rxQi/X7rrVLMXJGCeT2ap7PeZPWk4GtuaJnplLWarRSPEV2/6o9JaK7n62Eld5iApPt6Dme
MNkEgf6R9vRdDM30bslFgqRK+h97z/xDAVKAG5QzzKTdRDznOeqvzBhPFEivM1VGq8fXTDWDWCq3
uG5l6qRUvJf9Mik3YrB8Unt2tVy9WYOBVEHKzxf5g2o9uwujD7yEDI4RnPa8RPfWYm/wcz1kQ/uu
p+yocErXEN13XSweshAbGhaWS6JeSGBqkVUp5L05FtZYZnJxJFUus3dTbF1T0acJFbTCocp5X5sL
+dbpV1Mot7FF8gHxSB9ZaAFB5EQYkNlNXZnFKNvS60YKR1DTqtIELpc9ALnBbgHJlsCvazgIjmUn
+xZkQ49cvsB+I7XKazcqx1Z6tuqe7IYox8BcLWTZ1Nu6wMCbVTs1Gp+I0T2IjAZV4urC/rQt/JZt
e1W0rARDehOGtsFh+VbKERnWoXYU4bTllIWva8LjrYrpcSHtDZgTRWzZpiaG+mscnoPaQ/V3B4SI
g0Dl50n9FszZdWoph8jGZRwphILOqmsqxCzi/Lqjm+1LEnyyqB56XynD+5Hhq1vDI8Wi3by8yLj2
baQ0qkaZXDVs0kikdxhna4ESr/xo3DUR2/ylB40g5Q8cmz96qVlQiip3DAoe1Qz1oJqCqzT7lJNi
N6bITKmms+40MjaNaFMsxUf4PepNwNuei5mdiE0oidbVD/OYeybYVspNAOWXBIjwgP1jYGvWwy9e
MoERIWKOkAGOSVDmEv28JX2UOexNW46NPrhh2n5pNa7KuqQgIKn1qqhkPSJGFkdNR4kLDmGuMPiG
XN3Dhk78sFouZd4VfdTHDcfIPcnUaHUXjK+miuZkkGAQTMN2nKDFJgKUDx6KbRmTi4Xo/XxB4GAn
85sKnJdUATocSWojUgK4PlHi1hvyngYsnlGuP6/mlV7Gq0Wi3IcWNczJyoLltn2vI8icUtqcTc1s
7m31JpXsV1m1b7JWe83qMfJRbtqylm1A3gIzZIPe6inwh5nyGkSlfYTiziNn4mCk6UcHeFxCKhCD
kljxXS+WZmtwYPB1o9iVbW65K6JzjD/I7vqrpcDHXKn9ZTINr1M2t8dgqK+KMAUxXUdIiko6RsQb
UkiMhJliSpAstBhr0Ywgwiigoq/ZkFuUTY35E5C39iCvpAwNZyyLvR1Y74ZaHHvIOlqGDa+rUJrZ
gN+osbj8CZTEtvUQyHR0SMEhYM0NdAVkywxhMhqZ3Yf5sRtw0napdRbSljiUo7LJ7DbeDg0GlLS7
RWNqbsaBsjdQmoRCx7uJl4KFvFE8m40mrWjqpZqoOLdQvcMFCmAUJxVI1+HcNHLNm+2LpQYikFTi
pkuoIC6aBnGFU7Suc05Sn8q1dKBn2BszjV+oiI1aBDbnrpcuQ7VavCBfKKoF6AJmSiYAzV6ycYR2
2+xgiQwQuUNpL5B42a2OAL3Y2pF4KLP6c1a63QwSgf5tZYAVVjQd4RASDRtXvWIAeianvjHXY/Ec
VB7H0FDQT05A/7ppET6QuXBTdauVGkulNwXgQpvXJi9UWj/6V4+dQOQjX/CCMrRt3jM7+xgHCzm/
Ge1r2bCcNLjC+YaEaMZLNYbdWRA+601zbpA/3FTMpzqbXBeR2LMwF2iOMrVgSudsA5g3EyqRKkAA
fJGX0hGPUvRUSTdJOD3oGX3JYbZ9UZNOBg/VWPf3npvOQeEFaC7QdzEQEV8ds2Hi8qFxVi8hpDzz
GLEVdTH6mkhOA46qTXhZ6fqNWaA8oYzxRZqMG1E0Dpm/NXtdAUPpXQkZUSCr6OIY1VsiWiSqhjU4
O72uLpsU+V0YyL2vo1yL4uylS4ZzSWHOqXO4ZbmK+hktAuW18XqiioBXDxKUnHL2SKHvZWpwQZAY
kw5rLOQUCKa6/NAa8qfcVZcRdvQzoUIimJrwasC8awPBR/YQtABSms9EZE+V8czLfmWtH4j++YbT
Cid3wAJ5e2tS+kVwQxpcLLCwFt1M5xrXVm3cTxTv1+MZ9h20VgmkfmkJwdHYFScTm4fYN+GmmlhM
ZHGWCsrBOE6hkmpkv2HbEflgucQV2ZsBhgatp1VVcKZAKXBKC0acDXhBQ5tu1+1DGU2VVz92+lzs
8qjRQCGbuy4kW3QW1QPcSLKzRvwCCd/CgETET2cSZvSpOZYUv6eRkruUU5Bp0CsAHh73xhLSiZcv
aK7P4LYXZHxUcEaqFkJS/TGsC0+qtWtOGvddDBSDkM1yA0NSNmp289kdtJEFm3twRaXuKy/RvOTz
sSM0dSa8kuoBkuWMMothP6kj3takOeOuX6ni40fXqT0APKYZWHQE2JqY2StmzEyTVEwYxms76O/Q
k24J9cyu5hjpNKQPvZMPnUICj2mq+APCFatJAUnSruqZFYF9XkeoTPJsoXcxCEN1kV+Q+0pNXykv
ZHh23pxVr5HJaOobtGNlSQjnNOdb0gUBAVQcryRFdbvgK6rTnTzNpY99nMMRIkA0VwYsYg4/CvVa
gXLa0Q26b9FI/B7FX0l0mMhm7HjUb30R05sXFK5zmLkcFPBSkjSnuVWZ3sU5h0Bdmz878qndlC7G
KECetDnhdVWWkolgE55qEsFNotJ27kc3xwnIKWvsz2QccOxiWeVSTd30pGzh3AMVY6ytNVQvz8pE
6u5qtLVSFIy0LAnGRieJwmgcja028ezxL0QlGOi6lTJEyxauzf6aROYcyZmJyADJeRH1dwp6+5ZJ
1/3OrcrzBklx/AyC51OdwcvM+I8U9i+znps0RJdtF2O7z3J12yyFco9kc2XslrYQR0XiAFDHfFtI
S2/wIVwqdA7vwh51VLmKRUk4sfxoMOyDHqF51lFvmAQE5IsqHgxJ7eiWksuQRoAGglmyb40+vpkU
GAZxwVoH24weYbs8RxPJSTWN8/XQlgLCmUMP+IrP6WDAVBq2DGCQJwx8PX9v9P7c7rCLpCX5xDHE
PwveL2ZFuDVsCyi5A6wGbIMbFoAtJLSaFFscsLg2Qsp4qlUi4u/uyKxADCDulWiNYQop2tLruM1Q
vZk2iudF8Oog630KoWpQqeAc0aMPXeppzxRkA6Jabjj1uWFXvZMVFm5YKnVf8HY6cPlqBCa0bw9D
jHuVtpylTsjW8ZkSiEA1UTvDENJ7sVXcBjY9Y6nVbiRpjbpTYbQAhHqP5P58kBqxDzp21LUBAhag
y1WHXFiRVXgf0bALVW2HcMBmB1Y9CEm/6szhWFtogBvK+2ErX1R9eq2b8K0nTr59mQIb6stPcwjv
mlK9paHnh2Ziu0PePsv9s43HXu0YDFXWXo3QcYhWi3Qnk2guJ1XeOGzcYsK50w9c6ixo9dsoCoJd
DDrz+HMRzRmvGaHh2F7Sz0LS/EJllUC4Z7K1GfeNr1e8MkllPsxx+ZKOkOFi+rSoYXmRqnE+G0zz
bATooSbjIRtUpjgKcbkBn64D06Ub6OaLRblJ1zz4WQKFFDbFNWeEYxN/VkO9LZPrBoiJS2DaQdI4
hM1UC9cSDTtz662Ez0sbHUN9TEnXMPR3bP0ZZGdCQeeZhp6BDpUY7LdKH19Ukd4Rd5mwYWVRaDuE
NMMgYZPgKIsTPtBa3qvLIRuepnA4g+6IDsHAPDR290PWPbQieh7BE+HSKDYm1lIjkhXfJvCtgyki
6eBfKRu8KkIFTUGBUW9UHYeudSU1hQcwkvU2bAdPRNW2KJlHaku9UQAsSwOpIx0tQ5AGykqhotA3
scz7kj2wa0FU4NLELvxcabYCuTzOMXq6KumTRhM9qh+ayTE/JrGLiQ0UYr6mDiV4ZksclqoBDEVj
qo1DGhu8cYuOhqginMxVQpp/HZ7imfM16lKkJhSWGmt5IowZtiuV106V270FeFqk9GtiPQAeZTUX
lWg7wEpj9WinD+Aj9qXRHdXcGj0O2MA0besL+t5tPVBKlkJ6e9kqkUXGTzuQd8k3bTDTiVAeQxXs
WRdvF8EqzA5o8hH6xLs+CaYd3DFP5DE92IomS5PHD1Zk3hvXthU8TrNOikgAarOUz3q5O0gIHi8L
XWx5bWvPwLTpYr4HH498O7eT9yqEUdFqu4jWjyt3bJUWm1zMPhUbpVDxe6pU4yopO6iisR71EUWO
ra1K1Bq/HV46IUt7pBedvvZRFaCkZcv5VLHMTczGHL8p0soYH6YS06xqNGwUUiQflK7ylbYxNgrB
ePiWZaKRgOVp2g25UaPXJiOob0WcaUrWbuKazBUFjzZuwBg5ToUR8UxluRqqKr1m+vfXiqI66bep
3PV3fTt9wgf54Pzfs95kt+EMQSkMm3NiKUtR4CaI1MUbKsgOlmQxJFSDRm0fsVfQwWMubbPVTZSd
YaJex0MAtYMf19T8Xk3K+DmNp/UtNrYWa+/WaurmLtF7v5jDQ7dcRibhdzGOAz+NlJQAroQdckN6
XiNSqhBmozJXU1pmo/w+4no6B8Kk97TkwrIrtpIE3bsMy69UUbYD/dZbtZ0f5BYLtowixNVxkSO2
MYkXsLKY8JhNUEBSm5OCSh8ij4MhjubYaIcwMy/VCTlPm1Q4DGb9CBPKG+ZUZirmDEN3O5EV41CV
xlOYKpzI9Hwj6Xm+qZXmfaFKfRZiYj/7/m9EHbHWqbQVAMmzt+fSlFrJcqYem4BUMpp9QA9FiXrS
zAOL+FkUNX1uHnqdvRs1/Z0VRsdZAFmbRCN7EjUFpMEAr5DOGn7f2TQda/M2DqlZ94pus/jFWyPa
cBimrWIBhNCr+s7I2twb83TZUzG9loTBQLBkf0ZwIciKo9s6L1ujX84Q8uqkP2+//fGf//rv9+m/
ws/yqszmsCz+KPr8qoyLrv3nN1399kf171/ef/zzm6EZiuCAa+KWUQ1T04Xg999fb+Ii5Kfl/wC7
huwlNStPNbtkbxVNdG520Z//k2cyxMNCJ+AXI1s+Vp8TQhmnMsOKBOoBjYRFnmKTGRPKV5CpAueh
yCwsi22/oEeZzPPv/23VdH2NpjvaU6jsTJNF0e8zDpX2KG+VwaDrX5IWZ09y6S8hvfeCHHh/Aal1
O9RqdGuybc5mi/D2nAK+buCOkDNICVMEXGxeNIUKAOhurYF5y9wUnlvrR4jGuTirqbQlTU2AMmd2
L1nG+QVM/e04q/3t918nM/Xp+zP9z58eavv9Ib+XFXkpYdSd/Oe/zm83d/+9/on/+4mff/5fO//G
P/2Bn36ev/HPK3qv3etP/+EXwBHn6/6zmW8+QVZ0//uFrz/5//3NPz6//y13WAr/+e297Gmi8reF
cVl8+/O31hdEM354n9a//s/fu3jN+WP0dbPP0x//fG27f36TDOMfmqzqQtd1TUaNJ9vf/hg/v/+W
LOx/aDoyGd1STU1QKf32R1E2XcQfk81/aDa6FQGzQtUVXeWPtTA71t/TjX/oCr9kKqqsQZaS1W//
+8n/fNX//TX8/atv/vzmC5mLCO7NUinAGKq6jowf3vxaMYXRdhUGGgoAarNLrWOs7FCthGyMf3gq
fzPK5HUU/TDK/nItPvCP19ItObT0qY4OOhKrY9S3GCSlmoMDUmIHCXToUnQnsddW360ufSpthTD3
X9/Deolf3YL+8y10JtRsAyEPLKwhf9OVgsFajgEb119f5+8fq2nItsaEYtgnj7WZ5aCoERvssV0e
JTvfDpZ+RoLfQZtbzN7V4deX4338y8cyFNO2ZVnR4BPIP38sIHoB41NO9vpA+2/Ge9MbdHOZG5KH
X19JPn2CitBkUzaYK3VZFwDVf76UYo5JLqLMOmjLC6QTPKGPlmLgh6P0QLxXHKJqebXQGaoRBBlY
khYE74FYyl/fx8ltcA+KpTCkFJUSq2LqJ19ktGC31igIbNktsat6a7S7X19AWZ/ZD6/KX66wPvMf
RsaiTlU0m/Do8a87tvPC5O2QkOMNzvs75DGPiqETOfezg+TB/fW15fUhnl4bzibrIYVxwQf8+doR
6vcygjO21TFl+rFJlO1ikdYwUzWx4TfF9YDGtbpcK7Ey4lAEExpOPbs4+/WNrE/xr/dhyVg2bZuZ
4OQ+oDwaWdbxlBV1OKgy3kHIm29K1/57sfhprfhxAV6nwb9cSLd0FmBZ1m3dOFmApyGP4rFpuq1d
ZDDPSSJusvxNS9UaMyIMhw5nekHqKRQknxLQbsBXWyUGrBoc35EYd+0YHWPo6+0KLKH8v28G+Tev
/smYZq41mZQFEiW+F41h9vOXwnEsinJbTfazftZYB8JcAWpsovS26Ebv18/9ZDz/eSmTxUERpgwN
+edLYeCodJNG1X5RvgIiTwzYuOKjGXa/vszpIOIT6YL5jn+wGRinn4iyd0elXzL3Xa3rfm8iMqfi
0Pxmcjq9yjpUf/xuTyYnOI9DmwR8t5PyFZNWW5f6byaDdan85etz8p42XU/fb319HuYLtBbuDdhv
F2CHh4p2l7uOc1zHKvvrzfr/2D1cmjD+k3B1p+JfI+cr3Pz60Z5+g+uHZvZndbV0TVXUk/nJhpQX
yLAkQc0Ip2j8yaRZR5u6HX7zVn7/kk7H6I9XWu/kh3lqpqFEXjZXan3i1D3CFzxYOn7oJ5tpZ/uW
F3i0Kpi6JPeIpdR9NBzSQ518E3sYI3bpJt0U28A199RsEAP8+jH83QRiKOtqYQn2P+bJuFZAUnFa
IOtNbe+m+cKi1R4q9m++fuX0KoqCcsDkDbZYDIy/rEkIMqYllSbQ+w6mf48cKSdyJ+cTu4r7njnH
58fXj69D4nwl7n38u6F6+k1zcfKWhA3DRzehq528e+Us0Lw2cr6j+Lsr3NKvvOIoXAq6brujp+0J
F/+wL/lvmssBy6X9xb2l2xe0oT5lHM/wntHluYCPvXFTexN64HtEvU7uUZl1ejfxLWdwcTf4vuF8
3pE052AZc1+NTe4REO6av/lE6unKd/qJTmYfJQgNExJSvrOdp8R96H2u+ULCoCtcyXkLncfJzZwL
wzGc1965wLDnFwyhzL0Nf3Mnp8P69EbW3//h1UbCN8ii50am5rpJ7hDe/frtRNx4MnGcXuFkmPac
iVRZ4gpdkp7phXTUDWVXhcEWDZVGVYmKZZJKt2YnQVarrqJseG+MdvLJm3eVlrSSOpVdNcHtMDS6
m8ikPi42CPN+G1jSmVoV0DBiBEaFQsEkUdqbQG/OMLVu1F7c17K8VxQorPE83MEXUZ1xnPdh059L
nfFAw+6i0ON91peXNbQTTekgsCeodYsIZoN9IDSDARtQ20DUQ1uOJia2kyDZZIl8DhRgr5vzpo9l
kmH681CLjsgADlAIadzPoeo0dpc7BWfpde6AiBaA8WpfOMoUV1C0gSQOy4L40HpUbPpUk17em3P/
0JPmGQ32BvjiQySaAB/bmv+ntj07sUWjq47LScYph1vhFe/YlUlxxAmH8sD+FYERuUiWSgOnuhPg
aMJuOAYRUktdkV7isPmwWjytQkdznsmASpnWtU1ZN2+lZQGXtp6FSGAeW3vVWC4S4DGmNpz1Nlr4
RX0I5mlXVvJbHgJzCtCDYK24svTiDi/kAU0w1uh0yzyyNVGV/PpF0k73L6fv0ckkLCHsYwbkPao8
bUs6uje6pkMSskNwsm9t34ASMnomr9pPzAfQXJiiYA4whCBT88/g31fO+yNqGWfcqAd9a26l887X
XdzPTAV0sFz9N4NLPt3P/PueNRJq1v2dbJ3ec1loMkyhfDds0tfyQbqNruQzjn9H8qn2ymY51Htp
TzfiN3tK5e/HnGmpiiw0du4nozqutaq2ZTXfrXO16eSOcN8W5wpGr1M7d4PLbtYpnMy5v2/cp4+D
5fzucPb3d2BaSKVszTTN020tbQCp7nI+eZh1OwmaIqGZZzD3HmS9x8nRV+QwiegwZtaCd1wcBy3/
ImXwLpcVZFW1F9UAIZXuXotX0B96ZdPUfeR4u7BN9/OUnwG8wkgyXMpSgZqiCH6zqp7Oi+u+zaSF
B1vY0DmNne5EZd7mUm6lvRwuAsZsLjCrdqms/eYccvqGrNexTI4gGvhpmd3vyfxbkwCHWAjnpSjG
cDvSJyTICCHCmI5YngtBIpxflDyu3wynv5mVZdlGL0BFwpJN6+frSmqTy5iQQMWjnA1QxqvF7a+v
YP/dgAXSy2mD/byhn340w54sNiak9dT+tFn3Rwm7JDSq7jvnu8V/x3HqyF7iwVvl/Rx9c0M3waFJ
4Ta7zkFOVjmB83ihODYHQdl9HJzn1kNX5sfuZ+Ra/Gzsay5bMUdzxOZ1cBjbnb8vXY0/Z3vr3gu6
pYcm3FWdB6AMDlQg5zn2dI8NKaPeXyeMal+4qGpYXU0P2YdLkkzEFuLXz+JvF8EfnoV+sknLKssg
OIpnAb/DeYudy5vh+wC8eB2dr975+vXllN88ev3kPGARRYOKhd3a6L7RmGRmlDhh1w5pDJ7EI6bb
66AfcdbHgHWV3RNzgcWkQAvH/d1cIP8PZ+e5G7mxtesrIsAc/jY7sdVKI42kmT/EyOPNnIqZV/89
1MGxJXajG2NswDA83q5mhVWr1nrDvJc+p89zFPz88Yv0rRYoCAUGH38zp40gnt05wULohd+gue7v
fvX0XboSes9mWNTgDUooNrgNZZF2hJmammg/oQq0cu7HTbBHZ3mDpRo5VrKRXH2N2ePqFVOeFTDL
rc0k+FwShoslIBsg2DrrayGFquG5efj3Jy1ug1qTQ4V+dLZ/sVa3b9KKPbD7la++X1n9ZUiZpxs+
mKJrlB0d+aNG+Cml63EHVOuBYUJVbJTgxm8yKEN/FdUPnjFXwshJCedjMCpiZOcqtNOPjf9pMKmC
xVLTndzfgE1cvRfuG/gs/u55WP0FSmO7/98dginsqss7fK7OnuwpniT/jLuIz/kUZMK0GFdbFauf
o3vLc4B7zuF/Ff/knjOGFuXq2SLauK8QXFzUm3gAvCoHsfqFJCZPVds94EB25ZedeShx6/77wxaB
tdE0ANYyPyxRDpH8ZjTHpLhSUzg/BKQpk9VVdXtxu5NzDhXUKDKhFo5fctNAdbSGx8sz/BEjlqdW
5fD8/1EWB8jUytqeBm4IOOgf4UN1p/nd53arYHU/EX7jdeI6zGu5eZ1PzxyH6zX0u1WyfnxpXXpK
rIjtPj0o7mMP7pZtz39rdddtBLMPTPfaZlxUv/X/txn//cmLA4bJn9Jwj0LYIOHqN9O29CATbeZ7
p3DN47Cp1+OWh8EGc6Xrx3uZMnyMrs71aF6o3OqL0etR6cY6Mki6du2m3ILzXwPIc2HD3Y1rax1u
8t3lJVpW+3VVN0kbqOhRBadgZiwPAZeKFUK68Oqgo8Nd7/XJXiOu/KOW820dQ/zTO28mtQWq+XZ5
7JM9iOK44dhk3LKqy6a+2B1ZAQ1QriXb68e6fw4qxGNXVUW5sDKQA7s81jxxX3Yixo4yVToAW46q
U+Lgzz/FGHtQ+rCP7OAwCDgbcQfgxhZRvKvDEL4fMPMr1bST5FXTGJCKEj2luSorL1YyTZQCcWK/
3aPBu0VubwOdgvVUborb7qbbS+7DsXRxoqeyg5zAxthk63LX34RXfsfy3vz4GZZGH4pE7bREHRTo
O4S91YK1NpVXbDose6VbwhyR2E5pahth8GpBHA43NYCN9MppWs66jj3SXFGybNN2uEkXmSmyS+iI
22DSq7IyHFdoAnn0VCl99Czs7DdkyOrp8jov9xSQBI2eAK+WeUur9mJEC1t0v9WMcQ+tGzWyyon+
Bn4RQnCxpfvLQy2ndjGUs8jHwCZ0Vqx0/q4Zg6qFgGlDELH8sao92aY/rkvofkJZCYL/dUbft1d2
9MmXkg4TJRQQK45B72GRn2HJUZhR0NCmk8bHQkT6PioHezYBiK7cFSerqKo0OefeIzXCuaX59exk
kj2KNCqQCNLNTQBmaAwAn9bY4roSGnaXZ3UZAfW5kUqx2+bbHANvuq+DhTVuv0g2hIemq8c1dAz0
y9J4vLs8ysnkfR1FW6ydJSIcoyXf3CFDHu1hqhdI1Bth+DuOA/lPx/ro22oWfkAGTWR9sVDpoOm6
VE6xF5hA9WJjZc0KwBSZ//CTPoax2P+mypvsI3P8FOGMrkqyukrpe2h2tJHtuPHKGEKKWnW9d3mo
ecE/B1P64eyGf4daJA9iQsrCBxxzSLWuv436vlTcpBa0GZMOmfQyCZDTqswfl0c92RmAZBWCCQHc
UJAxmFPjTx9o+a0slUB6DqWV4dXstOmmmRzpyrfN++vrt9GxN1XNMTD/pRa0WK1AxF0jBRoIf6Ws
SERAokFvAYxrPaBVG906I+YcOHV1fen2YxsHtyVWg9OVDPBkhheHW/36rQ0G3MVk5ZB5uqZzsZaV
MaVUJ6iukNaOWQDduldCAOGXp/jkWHxUEig1ydQUZDpaX4ctJ/wZES8MPSsdj3Dkf8pIsYNZ/9N+
w1yxYBVB8MzX/klHCyKkLDsjhoBSVvoPmhzIj62FampEQ+3KJ528mBZj6YupBBFHpktZCC2rWUVZ
5KgAwmpAnZ5GU6b/lmP1pQuzFrteTERBFOM0hpIDD5DZWUbYkvx+eZJP9zEfr9MAcRwNSIm1mORU
geYaBL2/Nxys6mNjJ8Pa++Mh6EdSLVSAppDVLYYoG4h8mt5HB80GGL5S4c3G6A4jmbD7DwPpBvAT
6nOUhhcDATEfRCNbgSfQoHIQprSK6Hh5iDN7EqwXJUBKoECHzfnPPx17cnG9xbzE9+R2gmIPCobL
FnkZpFYMOA+XBzu56khYLNsG5WM5mgXW8+tgQTsMgZIjgRJgokJx27TdVlgO+GqtP+A52l9ZqJOP
+5ogLRtvQlRBNyEDty/R2IYRiR+d5Qp0+N+qeKz+d/njzg4GW94meMocOu3rx6U+xlAzgM7zJ2uT
G4iMS81913ZX9sQJLOIj66PLBvxpLt4uLzwLy+NJtor0UGna8FNT6bvXA2y4AljVBqeB6aCbDQ6r
AWJkyN1kMOHbxHczCQGpXnbC7eXPPjlv8xzPoClbp7xw8sIRph6XkvDHvZX1HoR9rxXXLo2zM/tp
iDlV/LRHYwOyFaln6pUOKtx9ZqlzY8TE5TeyruzQeQd+uZ8WXzPfX5+GigoTmmVvTB7+adsp92pB
za34u+vv87H805TiYyzHwgcV9V1KEl/HqiAui1qoiSdQ+3uCsKeuGnhHm9io0itB8fwM/jvUIkrH
KHvCjhOq56CC1mtYtvjtg4n13OW9cHYY3QRKCpCO0tbiCBg6bqCz9PoBPQr7WCc4VTqj6kC4NMMr
6crZheLJxbOT0EVS+3Xygk6DBhtBQ03zDq/4n5nprHIsPJE3aPjby991Lm7ZtNRNoIvU7czFSuHt
ZU4NFmyeAPE8omdiIzodbDMpujKBJ+nRvCXok8zZAa/KZTS2+zaZkKpMyC3DHyYofSfXb7Ux/5aB
xF21Wqquk0z9S7Ii7z98IX0g3u7oManyYjrbPjdT3UolL/NpCLgWrGR0NORiTNyylwzgzBNVy9fL
g57bLo5GjYJ806YBtZhWO6vNsq9yB5m9xqMcfkfJDGVPdX15mHOTyhuOFziPK6CIi2/zEblpEZPB
fTGJC3kLtc607vJewsOnRDVmo1s9pMypi1tUtCPYY896gyLBlaU987EalUAeKaywQ/bwdcMOGNkS
JclLMKKv8k0sDwhGhTECnW49hVcuibOD8crTqK1bCEssBlMjCWUUEcZepyh4mmnwPn1XIA55eWbP
xH6gJv8Ms+yZBKZjdV1rTvs07mD8dWWrVJCdrfFa4nBmIF3jIUfBhxeYtkwcoOjYMlYhshdjaFdJ
E7SE4couOak3cPQ+75I5BnyK/N1UKH7dRLU3mdGjVSMRJ9bKrKwEm4kb102iKxfnuTXimBsWfWf6
isvXwBgpFbLYIO01Hz615lSm1xUOiXGcj1f2njKfpMW1psk8t3gVcIGRTX79uLjWlBJDL3uvOZOr
dOl7WrW70CgelWa8G/Ty99RrRzE197WWQ+2Vwiv3z0kdlFNHx0Nz5mMOoHsZrg2hovEzGPa+rUz9
uxWB+XObIZgGF7+r6JfTlu23Bj2tR7KeEitvRzpMLMeV/Xrm0tDARyEAwPMaXNriWOCzB7ezU7Ao
GMJwZ02js+8mFAjQUO42VZgF3sTldfmMnLk7NJCFDgPSPz4p0ulagtCqQfLS9vK2m73ie6QbW0AO
CHdfHurcjpovKcOgIa6eXFNaNEQwVaEyNTkSx5CUUeivJGUNwDv802cDL2i+BWkFWu/kL/NP+XRa
RGjUY5IzYaoThSsRwvvDNHsjp83t5W/66AIutu6XkRZrhh6m1opYlfcdxh/Aj0HOtD8mRLN0xGc6
edw5yViKdYqrgI9rlax2bpp1srOd5Axoki0hvrYPYYO9a5qo3vNR7d8rUTXXXsJn9hYJsMrTm1Ym
T7Vl7iN81NN1XP3wMHx3mkTF/MNUsEsLFOSfpNoz+2G4MjlnYhbcB40Ib8jcKsunQOYMjWIluYEA
rQLnHcTUTaM+D8pfMaq6kbiW3p37xM/DLbJItdS7FjSYvE874T8gwDpp7oS7LsA9EFM/bCmKjlWu
lM+Xt8C8wssdMKOO6V3anN1lD8VCy0cbRd2g9IDBm6U6Neyf3ndHG/+QQuBQaseTfSMioYNN09sr
QePc3fN5+MXrw29LVpb34x7dCB1pXTMKKZJlQeZfqc2eOb4ECSqZDutpnPIXDB6OiZypnjEiixWM
Rro1s6h3e8eZ9pen9PxQc54nm8zrMj8QAuNsMEl4gxttqG5aJjBfqyYk65Xuj0hfXh7uzD6l7Kfz
RHQ0m3xvcYZTkbeJg80BmjGoOyI5E91kUdfcUOPG4Rxu20+1lhQ8PNDW/S8jW6ivcih5JywuPky/
+gItnvQg4QlwmyPA8YA5n/IWTGHwWChG9nfW1pgND1mUef9haPJa9MFZUnPZnVGR9AvyPvQ90xIl
OvMFyr2otd3kkqIehRPlhxrh3U3byXgJXB76zJa1iEUI2dHi47pdfHXta1hIIW3oTWF/P+gF7mbi
4fIQZ2IBJ41KLh1OalPLcjHmZZLUOUoHFV6pv/sOQFFr8OnBlY32hj5UMmuH9Fciwblty66UZyA9
z+ZlGgMd04jBVIReM+AQV6PsocTZOnUscWUCz30dI/AWovUDpWgxgWzmCZXDLD2EEUxuFHrMEIvu
RjdwfBiCARFxtZHu67oHbfrn8/p55EW0GWII/ODvMo8nZoBYY5uDCkLAh5NZDH9dHutMYOWp+e9X
Lo6lk5rJpAk78hoLOzPNRFtUPI6agrqY2GaqNKws0T711rXXydnZpQP1kUI4pN1fkwf0GzHIM3vJ
M22RbqMymu4iW9IOZl7hiDIJ5K0o+FyJrmfyMDr+/wy67Enp6OXLyYSXg9/+6v1joMk7aXyPRnGl
b3l2jzpzlFPmF8Vy6xSzOFPXKKXXVQTxbPRyp3jphvTKPjn3Oeb8GIJZSRp2El2kSW/1Mey81kb8
TEWFoBpqJIy2jpwrV8bSTy9g69NYyzKqjZ3j0HY4lmECjlkE9Yu9kcXDlUbeuUsCaAZpsiyTKC8f
yEVgh2pc56kHhmBlR/eSlLqVtoswHTTtd7MLrpzxszP473hLEBYqa7QpaFB6mY0Slv5uToorVf+b
2itJ2rkNQUOCfpeh285JLAlCLFZamQp7q1oTlBxSgGglsBY/qmWH+OflM31mNJsyjjUrIfHUWYb+
JjVx0W1tWgbNsNMleV/X7cHHg+ryMLxPTzfF54GWjR9RK1ZTI7izR7wheMm7GL0blT6vlWnBa5WG
EvbrkVruaqst4m2jSnh8TZR7xDGugA27clJZ8W0eV3hH4yXnjK4u5YOPMFAm9ZuRf/UFoxc93EpJ
VRwh57bfR2P0o3WBdFW6ysfCtB+KRkLsdEyNyu3KyXia6tCZu1DySHUT0VrT55ZcT5NmpTclrPhh
Sx+gltedPCRvatPakEpKOULeYUqq+6RWjb8lq7FVLph2iHdyJ9cvGANbwUpD6UXezuL1oZeNpTS6
jrCRk7YzbZRWvagqcC9+WY9bPMNafUN5Rx/WiWLkOnoUNBfR6Y3Hp7jTphZxHsnYO1GT9muH8lqH
loIMy7csZUyfilI201011tZbhdRh4/ZKaqgPdkcTY9P3Sd5CyXAm80XxUwFTngs32IQDprtrrQ0m
dTModRu4Xd+hrFlm9NmQNgr6N4nXub/mFSKwgUo6XAgLO0HcCLSOMPEVDS1qU2UBWQOXyfSxbaGE
rFWY/ijnjxoKZKFWyN+RiBw70qWikjb2EA6YT4lCQrFWR0tpdBANwFjEkP72TYVXtoKMsB+UKLWX
UfmmoAGN5HOGKOEqkf0WIqlqwXUO6Xcj4aaE1hNquP6bQSbMvyGk7ignfvFqTOX0VGKCCImsNdUe
IWTMIpHmiPEYoYGVR4+NH/nGysi0eFdQA8Zyw59IJqMYRO9KL+UBPRRUdJBeLJscBUA96nB6NEc8
VJwYcZR1lmQtmrnohyEbOBr1YwZg9g1B1KY/FtpclpemGK1d9CpUsbZrW0ItK+o6CzefiNe81oso
PRoIVPW7TqegsOmVCdWoyg7r4a5U1A5U84CM2gbNAwNtutHpUETE8QzNI6PM3gwUeipMGiDU7NCT
DJSNkgoJHij9lXhTGpHSrvRCthvPQmPrvewE6LFc8/GebHJJA0Ca+xB0bPa04RIGxK+iQYpvi9Yk
gmio80zVo1O3Y4LkStJYu4zggMXm2FcsSWyHL7rSNdYG9cjAvPKCOnPfU3LRgSlxVXEzLrKpANGn
Uovj3vPt18ne5xngYjN2x/HFyr5diUtnwhJPRK5emzLh/Fj9mlsAwYvzPDFMz0yxPymmVF0lAQKR
Ad6I6GziIYUuk39bpFRj2jHDv6kMjE0d6NdoW2c/+tMPWSRyuLqUgno+jdV0VHZRMsLoiPqBIv7U
bYo0QTafxb/y5jhzpzk6YV/XIadTbFt8vdN0wlSQvfDsvvefyjFXjk7jZE81rpMbhSB4ebbPJAbU
f+Z3FXgDqrKLmkdHAzLCXdXyJC00H4qqHG91fVSvbJ8zVxrPB74GYAyYzaWMQKBmGDU59uT12MOM
dxpUU9Pt60xYb8HgRFfqdee+ae5GQC0BoHJSU8FI3G5HhHQ9Jcl+ZLp41QP/ytvpQ0/ia0VjhoBo
WBlR0TbtZarjxFaDHj3kNEwG7He/g3C9No02RwLbqZTZHKq1YMnakvVWphqms9h22fq6SRokHRWp
BipNnKrWSjKR/I1JPQQbBefAZNtKdYYqmCKKbKVM6vS7cVQqZUWB1IPbNe1w39BOC5HksrHg0fXm
vTUq/WHGdqLAVGh4Fta12eSrpqOUVSSlDX8vzp6lyR+qdT/YGHBf3kOnq8sLGRGPGUo5Iwvn9fhU
SVQyhOK7Qu08sH4UBMrfYOEeQ+kaqOrsMDrFSpr8oLfkRa8JfrfRDiPu2ko0PYSxsrOQ24hwBrr8
Nae7BzK5yrLOhAYLyO/Xr0mFk/epok9eOiIbZ/i3oSP/8QPDoqujwqqexXpOGklTi2RqSe7k1dW2
qJst4EEXEtuVDzkNX1CJHYpDs33XLDDx9UPyoMF7F5fwgzROW60vy4MEbNt1yqBBqM/U0bVvo93l
yTtdoy/HYpmRB7FdodYj+3vJL9HFbZQW5wPs3tNHpSisv/98MHgns+QM9XIW7OsHVj3+YlKfjt7s
G1gY0S6cm4Lt+s9HoSBPpZxODyoWi/0wJLTJ09Ti0sOfVoq/GQ26vuHbHw9Czx31Jva1xot+EYYz
OR+CNspiz2yDNUnDIZkijxritTLe6e1iEhYtzdQpLJk0Gb5OmVWatRNpeeKhl70akWZDoGOltjc2
jq2Xv+h0pK9BYfFF5lCp6Fuq1l6EEAMM7QhcENu/7pdVTX88eVTsZzUL2TCJQssaepwg/NqCsTr4
9VTuodjrb1kjetfuw/Hx8ledCw70TUzQ+CCtTt5m0aTjvhJXlTf6Zr5V1UJZ9wKt3MujzKvw9XKx
QPiSA32giU92Q0s9EuqwRGurNX7kQnmKnOEpzLU/TjWgNFCUnyuriBotizgKRi1djMOXpyqd9oQb
bNWveiOI0JlWK3LuTtjiymE6sysQTebFBhZO1U6yG9B2ZpbkdLWtGAmYfsSgYFKcxyoa7xpDvbIF
zyzWTBSRSZctcJTLAicJVFXlrWXRIZTuhdw9y9308/JKnVY8KJUQg0B7UPBgC349TxLFS0niCeIR
gHsaC8ldh85jINuHFoRs21rvwsIZ/fKgZ/BjX0edZ/nThTtNitrK+Gp6WefjYRFKAil5o2L0VB2x
Q5DxCqqeZTzlke2leg4/PpULfMszrF0mv9fug9wf/xiHOB8JmljoNs3ZwPKNIDlGMqqlJu37sPRw
Sd0okvObhv2V1OvMqn4ZZpGV51OoC6lsY69vtZ2Opm6eyVdO+ZnzxxCgNSHtwh5YVubMSpZhpxRA
7JO0xffYfoIWor1WeLdcqSyd/5h/RlrW5bSCbqQdj45XTTx2MArRJAhFVt5do/dc26iLZECT82gc
iZ17NcACq1eEp1jxy4BcThdG99MQ3RcO0qOXN+q5efx8OhZLhZGiimcgB1BBb3StapGNRWoYHGJo
b1eGmgvOi5D55SAuCtISSrJKYwCqcmrKjIaZPGEu8q2P0wOPchi4gGeC0nzHcff18jeeW0HDpt+n
gb06hcP3JpwPZ0wCj3qKju9jlO54CcVXnjRn4B8ceQeUGmPRP1l2wdJAGtNipGSCVD1+rzFq/H11
KPWano3Yaigpir454Be7Q+NyPWjWcGWC5w2ynOBPZ+KjmPgp5mDa3g+ZXEhoCqO/Pv6dZdKqs8tV
R49B0td/PqkmmRBp14xKXaauCWSCnmpE56VF/tChcLtyrvJozm1OmH10T8nEFRbwaxD1JYGRIjj2
Q4Eb7cYgVd2MvMn2mSOukZI/MtGTyWPVZq4b+Kelrp1QBltJEYr1rFZUjypPN+xosF8ZUEpBihsp
fKNM98aY+s6xELKJVnQTB5gCK9Kg7ZJRelAh0L04reS4emlnv7o2pvtRWRBa3Crye3qw6JvG+CyP
INMwg6ibXdWr2a/L63J2ExDeQSGhhUSD5OucRU0HTyDXZQ9DN91FLBt3zdHBQ8ScDa0CvBqyVAuv
FA/OnTDz06CLhSqVUmiB3FeeXBZ/iUb9DRxrurLhzuQlpHNoh6ARQTdmCQ/140muK1h+HlTP32Vu
3gwEE3fofhaZ9PvyHJ6LxJ+HUr/OYZ0EWPtWau2pgx1SaFTDnQ3wZduNPXrpGZkGDTS0rBsn0K7M
5NktP6vSze0m0vP5zz+d4RI1Zzp3pbOvtaijfovnV1+a7qiqV8LVtYEWCYpQ0iYTjpZ7jZRuDSfa
CBlIZt7+uDyVZ6Mibk3/nKvFXI554Y9hbocHp8ElNTGe7RKNoJB6neun1GKTEbHZiITUNaAprTk0
iYuL5ebyzzi7opBYQWGwiU5ouqap1V2NpZlnzC6VWfdoK/0jvSkqza1Yk1X/jG0ruxKPz+5Y6mQ0
0ZGvBH3+dS0TJ44tCGXRoTT19jj51IBDtAc3WoQqkJPZ7//hGz8dwkX+AIxYoso6TZ4fmrnldvrs
oopi/r0PXXXjY45ypEA9HopAL7eXh762mRZDA8GK8G2s0o9nvshCb0iEOwrzv0zop8OxiG24PPrR
gI3HIert4MlXonTTxuQpcdJqz7KsxVfGu/ZZi7DmKEIr8jQB0Kk6W5MOC4LJe0Wkuz+fPRCFYDdn
HQM2y9d9MnZCGxqpQynW5B3eosrmJ0/Cd64s0oc83PKK+zzO4shLshMMRtOlhwFdL5Se7EJ+HESP
7LE9DAk2ksV4tLPATPG3DkwvBwT/s6bbNNtMaiHlTMwOi1WtWYmxatIuMzH5wI9s27V29SAola6k
DsUZnT68G1vGyCbnjzL6JGNz7cY5d6ARe50Z/7oKlXN5tiS9TqMsTw6ZNVk/hkLXfuPTWa5UJ0MI
D0DWHED9rZ361wrlpnZubAugtIzkhE1Kudjt1KHwpymz8JAYCuA4VR9GVy2zbkeJqBpXVll1L0ZP
73kVSKmI3NHR2pu06Ic7K5CaX3GpS+vehuCa42Cc7/BMib8l/lC7vR0nsEJLg1o0RSJcBuRgr5o1
couTGB+qplJWcS+3P3Tbah51RPH39MjMbSgH9oNc5gWlbatJDkgPYyWqYWmg5hlacSqSgUWdyd/L
OC3uC0OitVvZk4wrH76zQHta/EDkzFJei8JXULqvnBXebPImExr67I54hwMUbIQZW7d62Rjbnj7F
dkB35Ts9NxsfGOgFNr66eKrW4yHoqsnT22Ha2KqvVrgT9NKDrkmZ16QlVOjcaNS1nNbOi2XWzUub
1CUODKVv0ViL/PzYSyVGwxAdwfLbbsabxCviyFolg5Vuioa6i9tbXBNqUAmaynhBwxWxpSfTmdBs
Q3O/W6kUU/faaJU/rNJ2QDDhfrXKVa05dqCiIX5M5g4Zq1kubqTvjCpPgd2hYrPVw6JzrcLJ9FXZ
mCG2wLaD45DWbDSUcKVAVTd1REd7QBLgRRKDg8NAmz0rokFx2QRpkAV1t4MFQO7d1MZTRC9zNUg4
xjg2SbKCc+WrXgs8I1W5Rc94FK7edkhi9n6/V6Ry2NdGo7k6qHhXKVv5t2QVLHs5Ju9Br/dPaYfX
YGvnwT1HX19J+CnSS52mCCtFnf3Avt3QcfC/pRjoHsKUbiUig+j54LuFNQl+PwNyeBiSOATO2sJ6
jNnXd0Fu+c9GqskQ2fT4SDfiuxE0YtXHIcwfHSl3A6lgTBjCxEIkykqjg1FV2bFL+miTqLb0XZaF
fjPIZm4AlHFKHMCUVmxJnpxdXtHDD4sKPKLko1Fdh99QZXI2mpS/TmH2jJtj+D5Ubf0Dq27dK2Ul
+NYkZRoj78dzCYoFAYduhWuGU7ULFQkdwrEWbjw7MI7Z9DsIUimm8ut3K6PXyl0SKtNsnm2+0Y2J
Cry66a+HaW1vuxzjOZ0o6FlGL2/EDEspTeyxe4gCuCqyha32h9QDFOBIDzd2U0z3qZM/j1XZ35pZ
qr9qWZH/1YxqoO40Uu37xqxir6zj9jazMO6ekW7f88YsV7US6HDo5Mzt5BY7m7GdPTBHjLKR959q
TJtapX5Oq7JzixzlM6VPoHPl6l4Np/Cx6BR/Fxiy8uCrjfHSjFqxK4zCX5c6NQ6ar9/M3iTjjntU
EMdBfeFhOh1oL2fbdsJyBYeQ1pskvBItaejWdYWrhmrnxYvfsmk1Z2xedC1vMc8KO3ltR46gO15q
Ym0kWW9thhJPvzXHW4avrfcI6eptKh6qSEHLkYDDX2NL7n9YasLsDXZafc/5nXfxULBacdOYKz+M
ax6ednyDTEdqYPQwu0LDC2c9JnMdaanxoJTGuOV4BHwbfiJJFtvYtGAM3bsdDBeUSuNs2IfY9e1x
ddfalZbG+g+mXexypTJGGvJxeFtbQ/nU0+Fyy9KubuxObW99OR2OUaTXPtmIVavrOi2ye18Nh5sk
jFV3blatJFOoD6wzVr28OB6DqYjeIWdJ91ZUYwoxtPqvKe2hjyuIRTaWwPzMxo4HWYfmTsOEz0sk
k5ZergNoGBGIWddm0BxjTU1v1VaS7qIuqD3fz9RXvN/SG8wTGzfuFeW3FPagnJNA2hW60e9mgf4X
nKkBqRSwLrHXiv9SkSPAmAZoTRPrUevKEhbdekysMFJZ7Gx9QBuchV/FEjR3KrUjXi/DZK8C/vuJ
msjPQoqbX6Zcjes2zapt3hHKnNbn/xFoanYb5g4+SF2WqcDapNBN1GDwdx3TvNZlSeAhO6VHEyl5
L5Mru97EuWEcRkocrpHY6Uq2HfsZO+v6AKjM34GyiH+0fi+tG7shWg4Y5tDpTAKX+m93VFK/e807
yz9W2LQ+goNIPSOOp01RpTTx/DK5Ccuo8XhLKM9SETprcEjZiA8xxf6VwO4Nc1Q/w+xGCqfiWZsa
4CCVb+y6RGjfDD011jYWVE9dqlfFpnM08VrVkXhp8lj7a4jp49pFhxSznOJ6mBMffvDbDFDtflnt
/cBufyQIkzYkNqZyP1UtrpCVmup4Q5qBcieDQSjXhZGb2ySFSDS1dbYzsggLk0wk3e+oxxMjdtC2
W+l2c3DSCJkDC3TEs5GAsQqkodrXaRa4o5ngq5qP5pEHYI90TyZ2SVnYt0Zj256vx+JOToFmBXYK
QsTh+t6H4JN+KTn27bzZsJErfbTLUwMlQU3ONqpukWGVDvk29NctcoZilZXYTSa9aU0rHExHenxS
vJZSKf0t4TV5lJTgF1iFDH5qqmBE6SOC0ffj1pSxwZIQZiN0NXq08lUUhsyqw9VbG5I7v8CbyyoD
9bGxU/XOybDFa20RPBk4wq9M7IIelchIIFlN/TpoEv1x7LQ3Vcq7o5F1Er4LQRngM6WjuZLkGl6w
UkKHWE0yb+L2yThkcoBXYN9u/XAA/jPViCCWPX6xvkBtx26UvWHW1Tet1ac7o26JTFWXjwdNjxSk
6kg1bkRr/uS/iLcfzOxbzSyMrVOP2gtoFvAwNfZ6t6Iw433UTOo3eKDtweyhHA+oS65AlHVPpVH5
h77s5L3WjuIRiB0mNFY5bkWbpqQRev5XmJXW0Sj7ycuU0PZUQtb3gk2wpT4l7ju492iK1HwZ/Qxi
rz65U9R2mxzjGWvbkErvDDGVrtHruZvmIW6PeO5UINKglwsHYIEe5AkWNYRmqXD+J7BkX+dxHe5x
TguPRldmdDdb4RyqsVO3WSz3xzDsCbcmBrK+HKnkY5O6LhudGEpFF+YQR/MJ2fL0B+Y8v8ymy/E7
L9Eatrp2C+3jB5BTP1zJldLvq7Dj2WgIDOzbb5YebLtGRscXl0VUHkRY1tTAYPe4oAt1QoozmJpr
yj1/VfNmCvC/pcW3iioHYV20M7DGNIwBPxsHq5mynqRdIBndsVMtFKybRoK/HzgPwjDfgwFFiVWS
JjVw7FxwU2C0jr5+HHsZ/Qy3BdFKvho1K6WsczZr0xyUXg22Lcgz/Azz2tmUoSPtRBNLW5ig2V4l
CXeDPMWotjLwMQItlLlGO2KFXoVh+hoO+l8mJtP4o0LBNabMWdnjmK7TSUTfTEPKd22V53tngjsg
DXLn8iTwN1xoDSofOnagodVuIqwLAL8Z6Zr4UlAOHeJfNEOhnWpWcFtHaL4WVaWtc01g0jYY39sR
IxJmuHiwRZccZv4vzgNWtW6Kvn6TR6vfgjNsj6AstHXWmb+jys7W8Rh1B79RH7NWjT0cqlAAyXws
MoWOecQaSjj9ubwttlmW/ZZKR3p3pjTZGnoT74WS956w8spyGwHqza3xJ79Snjv3VrYpntJecijX
LnvwPh67WmbahsfVn7uaOirY+VYYwWJbptn/4WGO3L0DNYKHGOj6ry/mSVKDBPhkcshVC11PLPL2
VtRN27pyxufLj/NzRZzPQy1qDn4iZVYn+xmbUIYLdxPED3r0s7vG9Dg7fTPIC1gLMmfLGkCdoa8b
x2ng+SUUX6EcEyM5VlX357AWKE//DrMoAQToNdpRo+h7gs29Yec3k+OkeOddhZOdnTZUE000ABFw
WZbuuWYRd0lVx4vCMcMvT5/6u6yRH9XQDsHNYX59eZn+j7Tz2K1bCdLwExFgDlueSAVLli3L8oZw
ZA7NTD79fLzAzD2iiENcz8YbA6rT7FRd9Yf17+doWMagO0ib8+2KyE1z7OsSTHHJW7dSx6cILyye
AsfrYVaHRQaPlgTwNXlJ6QrHCYihrME3kMXHIeVc86N0F0zth2oqXq7HWh3Sv7GWvO9MSqlo0THw
wj55iJLhycYUz4Ujs9FKXS1nUJ8FaK4AbllSpJ10HKK4QPEtqh7Tibe1Hz12oE5cHlilvgFmXPuA
rEAIUzrlG1S+3s5TUOb0oLnPPbLccyhlz9nMokTQ6Etuhof//gHxvEJFj/sB/VflbazEqEMbLgqI
HWnwdP48gvF73NX+Yk0AAzUB4BiKTSvxbRhNpTMhD8rk4UDHXTGccru41eTmJKlb7iM6f2pZwZsb
mPMGNt5jWyicDALRBPscYgyt0d2xaowNe/EX0gZA+DR2E7BJ4i3XXkrSFpW+GXhNE941vXPrTOpN
n6lfr8+QPZfp3g1ohjrN2pmofy++XT/ilZt08WxOQJEoRc9Kb/A+Auw9wDUQtbGjyRi/DFnbDLsK
LdZvZA8qMlBWU+B4Lqsfgk6WSeATjADOpjTi/uu0sflcx5jBujiCFOgsx3n2GEt58yMcU1yJDSkd
P6lBUJCXR5Gx43lP3t7poeXslF6DLo9zl3Q/qHV9rw8qJDu/HWNXtwb5u+kU/p8pk5IvpdROn2p4
j0he2rkfnDFQlXd+5HTVDaq8o3Y2QT6H+ynhEe1auD+XO70KcL1ERL1L3ViYqn/w+2j8wts7zmbH
TBUSYa3Bmra1SX/xa0p4Zwmj5gw+VdCfozFuWxf7vgYTRyxWH6JQdSAhdBqmDGlc2d9QMc/6fa5b
0ZMThmJAhjTOKzR8cum3LGJ8pbNQ774Guki7PdbEndjpjdJ9GEYN5wW7kZOaApqa/KgiGfPENG1v
9ayacPhOnag6T3lsvw7YGuM9iw9zjSN8FjtHv6nNX5ZPmuGCkPO3lNbms/vdIgG6Sm6hKAB4Fldw
lAit1qgGeLp8bxTpvg0/BfldMeWnsft9fUGunrk2KELiaNwmiyOjj6K2qPtg8OBbpr3r1L3Ei0gR
x6kKmk/XY6mzQOO7cf27+JdkuSQq/Eot2tSTAtnK9yXpkrlLu04GEgS+PHSbshHSUe9z+yd8N5Tc
Gvwhgxtlsul66mGf7jBYjeo7o7Ar7V5u8WfVCiP7zOuzeamSwQ/cQbGG/DgZQ1PfCUxHh40zdu08
d2bFC4M0jL7aog4vylpNc8F5LtpnKdlVknrTxMMeePDu+tdaO/oAcIA2oH6GlP48c5eN0YkyQWMX
CQl21H9MHTRftXHa6vis4rYuw8zjvQhTg8dtZDpk3qSUJ4OF7zctzO0/pXVrqeS2n7Lomy9KdzSb
fRyNp+uDXFvpl9Hn/7+IruZjLqmFMDwzz4v8KBASbc5apWE8B3asH/cRD2mqVqMVlRswp39wv8vV
iG6PjsyTSta2xIYZQepAlymymyIMJOGKojI/TJJd8ybKu3Q895mQ1TOlYN6GWdXLP7CpLx/iYWDa
r3+F+dC/9ksW+12JUTat/TC9KXimuInJCd2FuZul/UeslOP9UJhU5Jxc/RxN5hZKaXVBm9g20y3m
vPmHVXAxBb0uU3sg0UIU6nNW3jaOBKfpOA5bxMi1qUbR7X9vPm1x0lBB14qmMIHh4YONikX/sQQD
3qfNH+q4XxV/3Dht1j7qZTz17dJqUpmbIIpxhRnyw1Tfyu1PaaqOVvFkirm6fgO8bSMnX/uUIIP+
79xerObMgOaWi4JXWpxWt4EwEtxp/Y9WCo1d1IP8N8vmYuYW4aa0jawpzu0zJyh6b3O9aPIGQw++
BdS9Xw1bzW9kpzJxucmHaNqVxiQ1G8fhyqzatL3oDdLNnUWj335la0hZQFphn22Z/sjNVDQ7gzZ8
3r3E9QaudeWq+ofAy4lIP5OAb0PVzSw0a5atFxVWeGxlGwUlLTHObQDj7PqGXB0VymEUoVFdRK/5
bShrsM3BiRMBhBZaZBztrFrcDAGwkeSr3/26Hmx1XODeqZajb6csZSwkmpW1nYb2uaTgpHbGTneo
HdZ6+nI9zsqGYD+AyULA1QYptZgqejWh4gdD6uFjT9ZV07Px4etNp256FeYzs4gF++zGe83+eeUW
s5FHA9pDcsH7Z/ElKxG1pp50kydS1HQa84nu7sYLa+U5N2fTs3gDqHHcFt9OllproxIje+fFgWVg
DacX9K2GYixPRa4Y5H44aCFNqBWlvreUyP/vy3J2kgT1wgyiO6e9Dd8raP4mhS+dbeTKdkkRFh72
CdZDkwrj+/WPuTZSgxMaZR7k6Tmr34aiVexDF2artzAkkMzZW7RmzPinLsiFMM3JxcYJs3Kg4TKA
FiIuk+A7l6//1BYWVUp63XLkGeEPe/jqm5Er/0USCkQJ1RhKGeDdlo8iOeRRkAVq6OnaeJoMHEez
+sXOt3S61jYaK5CUGtAQj9fFBkizHGK5WQmv1zDhaf0zSovPQZmIjdNj7auhJmKhRAEglGPk7TTR
tQ971UA7vO8ad6InkZY/w+ouVeP99fWwGoj8Zc7fV7RgLN3uZDZ6dFNLqQAEMeonzaosXLZ8y8Xj
SfvvxTROxNlrGw4aGgeLnVap6VCPZad7iqQce4TGMvVTPnQb+3ltmihAsiJM0Jzvj4x6apNOZDpc
oyICJl3J+m9hy1mFWXg3yhvfcO2ot8nlcX3g9kKz+O1kZcbkNKJVIq8wvvo5Znzdn0izdzqegub0
4/p8re3fy1iLPA+DPbvRDNqLISghLxia4mPuS7OyLsx6auMCxrBDWbyD9HI98toxfBl5UXbI7cCO
DS2TPdOoQWSXJ3T9/ju+ElLL/31Ic378XeSRopm6yU+RG2wc81ORG1DglLbcDYm/JZS9ukDmBU/S
Pi/+xZTx5JeGsa6Fp9TGaxEmv4tS/Q7mY2O21naXfRFmMVtmXaaNn9mVN0W6OzoHZVJ4GN2b3ZYV
3Op40IGdjwqS8GUGLiYqM9TDdVxclCDcZV06JAdhGmEPmIDKhnd9LayO6yLcvFYuJsoxMnhppj96
sfyLnttdJJ0SYEXSaJyuB1pddBeBFscFBAV4V0AYPEuug5OIJemMB0FxvB5lazjz/18MB0ZXMEYI
oZyTqh081Ypb+ok2Ym4WHaPQqn/+/8ItFh+3uq/5QolvEFYOH4pGfa1rSd0BUBCPWB1UGzfw6pEB
O5LzFpU61vvb0ZHACKky2+QmMERy3wOnc1UJoF3aS/UntTIoeGDkujMaY+tduLoqLyIvlklnWMK0
BjjHko4DK7Uw38CONdk6f7fCLBbJEA2TCdQdomRulU9BbIgfqQYAvG6H+i+uL7ImE21gA1uUZa0r
MIc+YKV3XlIat71Bu66sTzQoN6ZsbUSXYdS3U6ZUIwiCTgluWru0HqYYKZI+kUDOgEXaX1+MtCv4
Y4vSAfvIBm5NSFLDxfropEjpo6G1vZq+09OgIGUD4qilsYFHVL9XUtZKFRTKqVDtor8djBxqhxbr
wcGoq2ovdRYAwVFCGisb7jSj7WPXN6RHTZJ+hwG10TFAJd1FWMvw8nCQ8V+SYRRlIKWmXn1uEmHv
U503i+T4wZd4NBx3wgD31c7ip7waKsqmddbtlVrgJ68CTEtkaQSThFhMy8+cySSJCwKsdRPS3mOS
4NvRyhmOuyooMiCGYleYGo480yhX1JHNxnWwfHHrDhSeQbvbbXua+4mAbNRFhkmfYIxcCmr+vqtK
PGEjUxwRQxd7lW79wQyKmJdVIUM2J5/QRm7bEIaNm5QtpojKBNKpLZEAtZLHIgBExnOMSlSbM4+G
IR3rwJTOrd3LfJFE4YgZy4OcdU9hFLanpG+CfRtp/UdIpgOiL3Z2KBFAuNd7haS5B+yfT4r0OE6a
sh/qxHom1wLOI1NcHlK5/YjpzHceg9axmMZybwMpZ6AUvL2kM+S9EmOHbDsBSjyq9WWqBukQosRx
HlCSdCfwTp6AR/0FKwyDQp0f/R5S6VvZYp2cyDFeVkOkfce8K/pZdqXjce+JkwofelcJ3aE4b5rp
NxK/5qbTJyRvirp6LYWO/JBdQJaO5VHsa8rsPyQecN9KgFs79ELw4kUT0DPrSr8phZS7Sijp/C0E
7eQuBhSN6wvMA3xQBJyBDxTSq1dqFuKg6Upx4p/hrJhx7llVkh5LOcg/aZMw7hBAaG5RjLODXRBN
9Wm0S4l14Gi7oLWVA6+VxzQNPzdWBAgNmWoAm0mWf06aOsF9z/yKANdPoTS/jNqUTnbQqyeQZNZB
UERN3SAMy6OU2oabyyYOpZTVngI9+qyloXpjmWyPioMCwKVCxZM+ePCt9SOxr5z2pW0mMMxj+x0J
llepzOKT0UCIsZPMOVzf2CtnCHAoNL3xw9Jxtlk8IQKsYdPO9nOPcjdAnYq0QBXgQQcLr9jroVbu
T2emPmMZqXHFLF9FmhVPcWEqmRcmxklxQKA4vhdDwgRIuDGqrVCLjIo2ditmbaKz30Y7JXxVOmsX
++cm2aDjrn498kNa49AL3vXih6EFrmtXuRfqv9Tyj9yVh6D77y4glOX/DbKUlejiRFNGM7PPzTQc
NUe9DTLlvlSKp+vTs1K1eRNmsRJEGiDeMsqqlznNMdezF2BIt1Gm/S6VwRNj7+KD/D2Ogo1sfnWq
+HSzsAm1qWWP189mtx9q8ogy9DObb88J9SNCRMoO5I1C/EooBOxk1H4Q2UTPbpFRhWGTCbPtMw/i
1I1cTB9svdg3oeECvNl4Ws5/anFbck0ipcKakN+r8IDI5AVm+dYZDdWXcupdkX3JkpaCTXyUlWLj
G65Gg6xBBRHJHwpUbxOBDrZX6sQaUoBG8lHytfugax909FXUqnrU1XxDoWE9HJuYUwOppuWZEemh
bhQgHDFh60Y3yYbktgRJ/TCpvbkrJKfbKSOo/uvLc2XySOPn6iWq/PyzWJ5qUwToT9jq2e9QNMUs
O/s09ZGDHcFkPdY1ft1/EY9vafF24IRcdsW0pmkMs8skz/Gr7qaGcfqiypWEDB997V6x09fr8Vbe
MKRXyOhTzKFjv9wHKGvYwSAaGY3hMSlIDOYOsjMYbXq8Hohq+crihPMLu34uzvIQfLtczDQyJOSZ
45tqtPIfjqxbHym6j7uhr2DBVLnkVVJtHceueC3hhR1E0/u3vpkN95Bq0n0SaZObxRBum0YFEDyg
J2u3jjh2Sufsc+6aP45eJ3sRONoZCOyLlk/NaXK07DCaaqm4cqa9RDAiILtIv+Oi1vcZm4g8pIM9
g56rcuoq6ZNQq+GAJhRK81kxwiQRwUcQ6eIeUEr0OVCTBMQYv1oWZXlQ2xhEKNY93P+ZCS/GL3aV
4+cHC6G0A8qi5a5Ux2wvN9nodoJHXFwiI5XF9Wsu6YrXN45cc8W30QH/LfNgh0Z2yC1YBfmUtLuw
G/1TGUZcwVrzHAdT5Gog9Y9F0P+mNyJ2JHSJpzVAHkHLQkk08gRVHqUVO3tEBxSxvPI4KJx1B6Mr
voGGbvYUhMKfatXHx7DIowczC5ubSc+0nd9N8QdKQxHNpFiBhaFo+1APfqgkGK5oxlMCfW4fKRm+
FUWsHmu/nokqjZzv67YZD1WV3okYjpEZdsHBx5AgdqO0is9+leTH0OhrAOANaaysZUffH+MPDoZy
LuZ5xU6ecvW2FzbEDrkFgq1GTvk5hBG2q/LSPMQ4EOwNLfmcqml/KhT0jTIt+92O8KO6UfhnIcfg
tB3IGi31B9gJUfpsVGZe7YYB2r5JRglKv5hOgeMfIrVR3QkhMdC/prJrQcrvybSAtXf8sj7tk0Mi
9/he5ZF9HGjHZ3CtixdcSEqXw7j1sHfRdmORP3O3vGoqpXHg1MVMIPquhf53WUo1MO2xf4yAQn2p
9d7ahYggnJDV1HZajk9g06esL60sH31qFfssnOpPQDpNz45iyAlUB42D6CY7dONR+Z1EcFrQVX51
zKr5lBZW+qdrKKGM1vjNz7X6sW26eKdOTnqEeY/hTaYYD0kXTudJLb7DcjLYHj0EklROjsgNyoy+
Ck5002RXaEqyjyy7/14a8Re06PX72pEHr5BldowU/YDYLO2UiHy4LKxz0kD/qqcIoHNrOL8k4bS3
KiKgPCui0OPHZ/sco7ADhjDsotz52Wr5LYLMys5El82Fy5bjW2g8Rpy0wFUixW38+IvWa/19ZyXJ
o+DkOPnT1O4CI052odK8+okef6mjTP4VANRlgVSgfTO7m059bAPcL8DD86J2XA0rr09m18AYi6QX
Z9CBN5fpa63V1kPdp+ZJ2Km5B4D/xZSF78F6VA6Yf/8KHD09JMzufeko8T6OY4HGoX8f5aTFoV7Y
u3o0wyMkuBZ8Cmj/SAP6HAtA1Hk6wCpIZa9A8nsfKDgPZUN9MFtOlGImhDSjkJ6DSBuOOerxZ9uk
ltHEsGjqiBeRi3rdj6Ln0SG08cn4h1tn19aPsNUeHDsF7JNJ5ndU6MoIqFtu7u3QUo+NSO/q0vhd
oMh+M9Z+RA8/z5/BRLXnCJ1EF7GZb4HeTbeamtzXlfxoxpD35YDXeiQy1n6afm3lqXk2JyngCVYH
4T0Q8tp1nOh2nHx/R1nkhxhKTk6rTV6tXpFuHb/Pd01ChcENnV7fV+h27dLBHl6LOO0OcqQ/qlAz
dlMlYnfMWtD/pf3FL9LpJgLbuw/DgpdTUw07kZXOruzy7tGU+vre7Plro9VtkXD/6RYtk6HLxtWi
wDOYwu/RSe08Oej24OKgYPpuT0dplExACB+cDjMVatJpkOxiNlAYfB2HcaMwvZbeYm7HRYbg++xP
8PbSK+NGgoXTB57e1gHA5uasO1hhCcXfq37yDS39D1pgsqZGbYtcvVJao4UBWJerTwcHuiidQKb1
q1EBwG0bgB2aofR3ReTTWaNMFHlWkwWHASKvC1tqS2Zbnf/2u29vkPHylCW/Xpai0C2Gh6kIQNa1
I2SU6cRwm08TSKa2iz5Ipg1lJwLal0fTeEgnrb2zI1uOD2jhY7uE8V7+Rwbq+aJXMhrdfSlK5AQU
v4D1ivQrK7yebnoO1XHvFLUZeomQqwlGgXGrKx0Mpeu5y/v3FpUKJLtU5M7Ik5bgyaqj45UMMhoO
sun5cnJqO4EJ68v1KO9TMaKQYmr/+E+Zy6ViO+2sEwRSqaoU9RbMaX+TVmO3kYe9T2jfRlm8UZOm
YOfaBXAY+6FsD7lv7tPij1X3G6W7tTgzUhxrNHTb3km9mCbXYWbS9e/0Ir0PrSrcR/GY7uocl0UT
z6KNeCtfj4cPaAaWnAIdY/49F2XyRpEnAHJUfqhZtW5ed2fTHj5en6GVdTA3MMiUZ6sR0vO3Mdqu
hjnUjfgd6fWDViQnJYnuW7El6f7+oTPjqf8NMw/1Yih+Vw/wSJ3IK4cXM/lpOMNOgnHBFsB54Hx9
SKufDU8nzj+EN9+13Pucy69sAE0ghnNQKuNTnlQbK05ZWQoob2qolLEWeL8t3lAh2SbiLLC0ba2b
cCOXgKa5vpbrEKKTxGpmKR4Kn3Zb+ez9rhK/IwvhI/iIY/UZKLiqnKYsrdQbWQQtUl05puY7SQnj
W12fzC0c1+qvBYIwW67iurXEO2hszyYHZASpIUWZKEptHpx1epLyPNj1UrKl5LoaD5MXtHi12eR4
8SxqNLmLgOaZZ6iU7lg/o3O/z4tH3Lk35uH9fcCy+jfQsqCTinDyy95AICaJ98H0bcQv3fcduMbj
GfDCuYPgc31xrS7ki4iLibdHUkwNvXavzZx6lwZQv+M01V2lIDlOzFo7JoMtvOtBN77nP4DQi93T
jGMQ8NQFKTYgUV0NkLlCDckpe5gek370N+6G1Q10McblmRC0rW2VyOGoTkl5PZ9ilKTssIRffX1c
Wx9zcSqEPb6PaTKEnobYmBHcKk7vyhNZdOFJ5pfrsVaURVgrNF3mwgANpSUSognqchrmOnplh+He
9BGXjSfItrr8oUXHQNbN27Hrb6Ch7iK9/Wh0/ldHEke9rj/YsXauxmZnlSEvW3QhRH8bivTg25mb
+OKkddr36792dQr4mZzJusmvnb/cxYxHVU1VYJT8c9V2mgvHF4J7bG3ZxK2tq1nFiV2KRARt+bdR
gqxSHWlyxnMe3ibQzaUqcofhQ1S9XB/N2iVjokKqOJrCc22JSRpD3ffbSs69IS0gx5t0yp/iYOu6
XI/CX58TNFBzi2XbaWGH4olqn3EW/4DQ640mV5/CotloSa6dObMe6P+GWSza2nFqvYqr1oM7Fu6K
IPmIssguUIe9NkVnSy++tJK9cc6tbZTLmPPQL5aDkPx86NMc5mrtU/BXvERDCaNL76nyPUhOfviL
+QJdPetwo7a+hDc2Jb6kpdYjHBsVR63CqTAOn0T+36vIrHCwUNSQrRnQvVh+OhzdTpLxyU7i9qk0
fSyCq10rrL1WZxsf8P2bhVAgUOdCssq9tNhPei7zJClkyWvqJtynpfWVcoFauRHd1WMUFOVzRN3u
3iyV5IRx/Zbu4urSpLeB6iICue/UeLJ0iHQUuoVnTuFXeeYxizL+XJYQ+P9i5i4CLVLhKePlD+Iq
8IaWC7E7mFaJbMoWKm91OV5EWdzvYpL7sgoGBY2ajndfuZ8aJA+y36Glu1P5/DdDQrUSHSMVSt5i
lXQ1rEDhTLlndom9r9rGPghftIfBoFp5PdT6uP4Npb7dZnE7y94qtX6OAzP7FfaouFAdbGxa3bxy
GncoQ5NEnCthyxhj9SQmWQXDBYLuHTM50egL9x1+ZjR2ZXhT3UMvitGNmuZbHf6FZhi7waZRiYQ3
rY4lkbfvgspQcyPBRDf46YR+4QapfqNpItj4oKvrHgusWRERVODy4LdD6JzCH+jqDcXeoP7t/Mq6
LaDcWhCU63hcoPWpv+PnhU3S4fisxHBDpWc/zfb4kd6qkf+fW0Mk9P+GWTKhEMVQKV4ng+fnJ0ef
y6HQGk0v9sN9PaUbKdg/KfnbasPbaItV32CTKBHF8rpYiksXGF/xIXKc/ofa9JHkAlc2/Vu1SuuP
RVtQZzFo/BX7ohLTOdIaXsChXPIAEX3Y6vsWT/TyANa6dw5FCxvua6XRINxFVpx0952m9/2zsCLV
2Gu9QDmYNi2WOUbuILmFiY7W31midSjqBrl5HhP4VOh6DDAkdFyV5DsZ89EB7SV0xI5jZZUftFTI
3/sqlB9JIGFMKpWs0D3mxYNGKc/Eygvz3ETSoBpjT3YENU/JbsEiyCKKsSoKjPYUV1JonPxed0qv
CCNJ7Cxq5gMqBmX2pc6K8jcMbfMZklyhYTSkBluHwdqWtGgDIno309Hf1S7UJkD8o5fOML0cZ29j
SY7uTKR/K6v0Me+MXv2Ls/sy4OLszscwzGN9sM6OltSPTmpHp2IMm7vJ2Hwir24ZhSsXTpyCQMFi
dWEurQeNEBGaKvpz3xTqE5IOiMnavsU0Xz9U11JZnAJmY4/5zFnWzVoh2aNogXA7vvkTBXoB/9Te
OgNWmGFv98vi6C6hxEUKAiA3RlQhLtIM2XGy4vBTljrOdz11pA+WlfWYFKf13lbbESBOHH+5PtLV
r3ox0sVvkPrEkNM4TuZDXAG01Nv9bW+iwkSNLd3IQtdiUd/AQmnudL5joFRy1Zi+XeIZPga/VL07
KsL6Y8nD5+tDWrsRbWjcOshd+ATL3q0SKZofonDs6YV4sFv/3tbHXVoqKLnwMhz0/vl6vLXFYqP5
Pnf8yQuXl/0EHdjE6yoGeScNT4qThB8S2rlbpyv3+PJwnXlClJLRQXwHVx8RDi9TC0W0xOA49+OP
cal4vhVuec4qa2nnZaDFikBcIukkK/ch6qn6S2Map0RRK2QsK1Tt3NIooFRHoRbdhknU/7YUfNDB
yanDHa2LwTyE5YTozqRq5Z2ZaNIt2K9kcMc8ScybYZRz321EHBc7E1206/Ow0mlAxvjiEy0eUzLx
MMKlwKWE03gu/Nh50Chh3SBpUp87ucj2BipdZxpl6c4HuuH6aWTe9SpNQ7nBRjenU7xxAa+uDbyf
ZgN1i5LyIuvswiFFgrd2zm1K+26sb+Q6ero+7LW3HWqZPB55LWDrNu+6i3dWKiJrQA0w8lK5+eTk
+aFL7ddGMlFFt3Zj8p0O3gYCZO2WAReAGAiZH8qGi+8sKRlkfm3Aw6fVEI+8z5r0QNO0KLaE17cC
zV/3Ymij0ftj1YSZZ3A0qaI5koup5j0t5f/s3mnzAqUzjXLSXFhYjKg3ROkLq7TQO0jvEzBCmTap
CBWGh75BhLzQvmW+usWJXh2dhh8IqqJYIVmLoFMGJV9nhJ7WW/usTu6VqbwZpmcoun9xIkJ/lrnM
gAm9awLQ/KztQhs7D4lDVxgfi4B5w5FAyHe52MIlrx2/GKvoEA2oM+Ml/3bSelTKsrxoAKxZQfgH
C8bgPg8qmwJV3J0nfWpuw1HRjtc3weq3hBYHT4F1+a5+jv1qPhj4u98UilOfJmSc9lh8KqfBb4a7
HJG0/+4mxIqByKPbms0TfQnYiaSsMgagGp4zSbspOPlmuLe1X4p0vj6wtTvzIs7SJUNIPP57Nbeo
gCtHoylPYzJ+AGSyEWYtF8GOFwl4nV47ydViMUaR7wtDcFDFdULTuK/F1z7Og0MSoRcrNaRCjREm
e9S1Tbce0uG+0Hzr5fpYV04yFZCXYoKCsmhVLE6ypBVG41hVdIP/SHmoW7P5YtioopJsF/tOGaOj
FPlfexAvG9t/ZfUQmKI/TQUZg/fF4MtC9vOpk+MbQ4UG05H/7JQgLb2YB/Qh9I0tTOdavJkeCDQQ
2cV3akdFI8dNplawmTuBZDFunvsYBYpbtL6kx6g1tqirG/GWjdPEDzoFabLB67L2FhPNBwfBo6nZ
d/YWFnFluUIu4mPyhqJCtpxCZIftrNJj64yPLBeeZGXnwLTqA8m2dfjvqwU1EdR6uIre05kU3hmj
Xw2Fp5fZHSgpelHqdIug9hF2/Kc6TO7kWPy+HnP1QyKNzRnK7n8nY6KJpqmwvdfPtvRY6JM7Zdre
LvPThHre9UgrWRhUHCTfoBpjyLMspg9t30+oSjSe0anfYRc8Qh+4o+vuBZJyh1TEaZQSBKarjXxl
5fBGEYglSdsNq63lMTCM+H46QeZ7Ocqbd3qN+PLoixCEM2BZkhzrYZZh3hjratDZCFy3uA4hp7+9
MQKRKVkc5yOGkvVesvVzF6ofokC55ZDgZZ1GfzGL0DBxLZiFKN69QyRgDHUyloUXDdohNpyXJio/
ijC/E0axuz6Na/tB1W2Ezdjn1HEXQ8O8FsuQ1qBiMPmTvlOBZwVeoLX46aV1Grcfr4dbkVlBF45c
ggIZvpSYmr79lHqsIZs6qMSoUTTSqz96iwywL38e8CtRe+Vn7oN0MYvnztA/Wf74E7WM4/XfsDpk
cP50aHDseYc5oTgOdC/iHLXa3lWpgUzk/5O0ZbC0dlmoDl0meB2AkJd9oNQvHb4C69PA4NqTKkkc
yhHlJKrVxq4b6vqhGXGDxrd62Ngja+8MLAWg4fPE5Ixb3v0BtRetQonyZhYzfpDiQTzIYfZaDMmT
jIyWm6rZ7nAOo0b+0IxS7QoEMPd5Myb/fd/wO2Z+Kr9klqtYTHZrVtmEntFNB6QOQ17w13mryrvS
DqpbbKDtE7iwfCNTWJleDRKzpUF/AYyzZMWCoS+1tK8QkemG9tBPeb/np+l700r9jXrBymn7JtS8
BC7Sf1FGKi7nEHCz3PpC/RrfXORAd2lY/0KYe6scsxpNw3yeogxH7hJGn1fZ0KqFHHu5/qSnP23d
8DTlq9zop+v7YzUOWZYyN3awlVrUsfyRbErN6+AmtXOx1/PyqZDz8UVPavWg1vWWy/FWOPXtR0wT
XUKXfGo8IVTrBcpjo7h2OUxu4iCDrXW1tsGKWTnN4dCBnIdUzxL5x7jmYtbkIFAR5I18EEAgJDMY
dYDDgB6DrHOOdTyDkoEmb6zKtYOPyouDsIOB5gIn4Nth6oUEh24ckZCw/eoAezA4d2UMPjzDt6Jj
g3ilaXS7aZKGXV10/mHswRZDHwg9qczVDa7J2jfg+GURcQwD61kc+34VK1mIDM7ZSLD6updNVIF3
MlBU6xBEIGyPQegYf2ph51+uL6613Ul/ApwhUg0IvSw+QxxJHZJlw+gpvholxxmBDZ8xTO3a7RI5
3xKwWQ0HPge8F1VZnrFvv7o1NIkkwyXwEO8mucxRvi7Oo6Qc/mJUwAo47cgQ3mUlEhjqatAM0FG1
8ZmmymMxaA+ahozC9Tgr1Ro6u6TlNONnP9rFOyCSos4ZEYu9qTs/vKPeFkD5A1LdbWQFq3HQaUVu
EjYLO+XtZ0N+NFRqWfPPMtrI5l73Jcneozqs7v9iPJzS/4hOcEUuxuP3cpLi6hF7hT7aj3bn616s
Z39x4bPf5403M0re9bI0FN1CO8AyIdd/6u1T2osDXKCNqZk/yaL8eRlk2cma5CprY1+gbzoOrkiq
bz2u4ar2qKfVjUzhayhvjfb1+udbjemQBs+kI1g5i5M6kwd4Jhkso7CR5E9IsNu/HL2c7iqk/zAo
iMejnUzfBlsN9r6vbZkvr50h1kX0xcENxwpobi3b57bwvxrN8EvEzVNmSnekExBr8q323dqivIy3
WCxNFTaBH42YPWsoajadPZ0ddCH+YitfRpl/xcXt0GatFdjlKJ2VMjtrZXiL3sD3NlJP16duJTtE
DgoUCJLFs5714mDKjJQGwcBzSaf95U46WFTK1+ceExWQo8egz578aYtbtTZjCDBSEJ3BtlCb346t
zNoJazIb+H+B2HonVz/FFElHFEoPMRpYSVt8uj7Ktbv9IuCyOETfZtSyMaHdV0gfg04/D9P0fZis
ndpZGzfa2uqgygyKHeQoArbzTXAxb9VkKLkS4UCmlE18nxXYBvGcC4/XB7T6BS+izAO+iDL6o+83
aE6cy9CIDz2lF5ynpBQJ+MgqDxo9hJMMS32jnv0/pJ1Zj9NI18c/kSXvy62TdOJ0N9DQMMCNBTPg
pbzv9qd/f+6Rnkk7VqzmvUAaaQSVKledOnXOf1kfFbDyzOOl+rTY+bawkjisw84zKBPGhpe0aNla
Xy3pl2b/uj3BtX3p2CijzWQAYOyLkBJPiu7XuI5QLP9gpZ+F9E9pHLTqextByGk2MrH5myxi5ovW
G3cZu/Gq+UCiRAuddjfofyn/u0+bwNmnyCv8wB9L3ir7rmwQ0KksH/gMHrzLu7PDpjUwUL4FNtH/
FemqV+nG22PHqyEWsWNq8CDyY2TCsEzw6jQ7USL8ZPvGxvtudSbz6+5l1a6aAbGfR04fS/j95fhT
UgGcmnF/exusfRlFp14NmYGbc9mipDjRmfWgjl4J5OFDVwS/ih6PkL7q642KgLoSI8CqqbOONrpx
1MleHynYmrXZarY4S77V/da7sIUCiXluisZGq3xoCqX8HEGM/B7HkXgcoEP+CISj/4x9xXkUbYh3
Ay8+jBKaZIqtXUJvWtnVoGyfG7+ZPpHlaMjlIr/zLepUMztikSB+lWCS4H+hg5G6BVlVsi9i336W
yxC7orcvJYbqs7AWyL8rlXUzR+wBFUfhoSt811UOJjCqN/Ufb4+ytifo4uFnqaszTHNxn1hVMmQI
8I2eyGqvbuqTE2wVobeGWLx2KxWMzNDB+UumFgPb8hN153Yji1rbd0DFqIxogI6ungeDMCt8rXCl
TssPJSrGSm1BgduSi1kbhZ2N2gO42evK7FBXfcTnmk6tI6R7ncLHR0UdlGMAD+Xn7e+yOpRhzcUY
WuPOsgoUaVLb02INz3R8uSooF5xBR6aeUqrNP7eHWmuRUFPDFJ0ArvOwm3/LxeUUaL3Ps7aIaHv6
H/Ea3TkMVrfHVB0pudwnKmKJevpFALe7PfLK/aQbM0AY9Mtsgb24NOggT4nas/kGI/yCBNVelfoT
5OO9gsVKFm/cGmsBA9cleCgEJ7QnFgEDJMNkdKipeTrWCydoXK0Ja03NvlC6dLTjUDTqlvrU2le8
HHI+Ghcri2VaWYRljjp42wj7oSkC/Udk5bZ9KJIJtZvby7mS1rOcWIEQLBAkWT5aGwtzozBuZnt0
w3Zhzfp3VZ+Zz0nVJ4fCjqy7EsbUSQ4j+WQWubmR46xN1ubVR2qPq4uxrHZHUSb7BeW8k19+GWwB
D/qdrLcbUXEtmACFUOmNqDPsexmvJElv2xpGrCpJCK82Rz+ID7eXcW0I4Nb23LoBC72scTQC5PxU
R4o35lLuu4rV94+xMMfoT8ZB2RU22VxnWNbLum6ADx4b6ZkCoIYjpVllX5OwEt/fPB2a/wiokBbR
4VleySVNP87DAH5c776NY/qkTuFGYrHy5YFzGwrNTRbtirogOWaL01kdn31J095lXTE1D/YQdCYs
KlEOb99nZHH85jmp1a4uRqcp0JhCyOmsKBIlVG2aTo2DQbKlJH9wfhkKLOtMlwOlO0/88vy2aWKN
vYFCU1x2h7oa7C/p2H/EI7LcqPOtLiFpkykjdUIRehGceII7ciTX9imXzWPrON+LYNjXkfXr9mZY
ibiA+9kNNDEQSlye0bSsLLOa8ERHtujZrKcHBaPOSI0fAR94qAD+uD3cylGa8xcKdwDIZhLT6/VT
0aQXttr5p7yLi3s/a3VPwvjueHuUtbWjKKmr8EGBIy13OJSvwYh6Mz7XFATvgiDOj1mimd9S/Pk2
bqyVOwTaEk1ShNhnLu3ixgKBGtYm9goUuFBEyA5hDM63PfrDxndaWzhuRjJpk/ITT5zXC1eMQPuQ
8ZcI1ikacJM+HLsu36rmbo2y+DyGA7Ekj53UqzSTdMaI3XQwN3oda9kFuNb/TUWfZVsuzpANbDfI
O9pmTQippFafmkytdx2tpKrwK1eyq6dchvWkm3tlirZUGFfuRCp3M9lplhFiG74eXRdYuMlIk3n4
WVS7tAwMFxjlIeuLZ7nJPoSdOrmqOTy2xRbGa21XXo48b6WLeWeWaos4SdFP0fQKt7FK+4l4YnKQ
J8nfiIjra0zxglsXVyY6OK/Hqkfbn1K7hkNQPoeSdodA4SFClzSkXVba56ocdobWfchxJXv70TMu
Bl5MsirgniQq/QAdPx3c1KLSm+oBbgFy5n9wyi+HWtz8QziaoGcikFBBGz1LqVDeB5bcudFU/b49
qflHL8oLlOSJ+S8F5qtOIPUvtWtrNfc66BG9qd4VuAZX4t2QZxvhZC0cX460OOaZnU1qiwCPV8V2
4vl236ONlMofWl387CBr3WWA+Tdumq3ZLQ69Exa20uc9mCBHb1W3y2wx7nLDAtwaxkrzkdATxXe3
V1TbGPRFu+niMAQ0e+VcQisDLGWVPU6kqfkOkHgYvh+zJB3elUpaIBdYIFl9boK4M+/irsGf1hzm
IsVYDqH5s8CTE39Ey4RVYmkZFryG2T2pQ1i/L3rL/qqrPUqajaPlmMRWWu4fqpyD8S0YQ8n/3KMP
MezJtIKvTVEY0T5Riig/KAWwSAyGK2GoWCppbSGdJ6s3kPZPxqw8SdDLHeS/kJx+1vuq/Tvv1U45
NHzWLc7Baqzi79HPmCHXy8t5wOzXzMpKnHURdUh9Kq2Y+D6UV/k+HepAOF8q7d6kYvkZenv+U6pl
f6Mcuhq1/vsNS0SVXElK1akiPo+OSIK9WhoBxuO5mf1s6E9ttdlWtwVZI9e2hYLJkvrAU81G9X+a
iTV4YKA7LGMtElq+qrnjoPjpTmu7ZKsfsLbMUByBH9HcARm3OACw/nluSmV3ApZ39m2Mu7Mm/N2L
7uT04rOuZJErJnSqJ2S3bh+DtcUl2Z/bl0ApSMZfh+lCG2PLCoMMGabmH7xE3+Vj/94G+74xzsqy
zuUp+okUddCrmP//xWlL5LQx9SktvUINToHzUHWR62jlcaBedXtGKwHs1UiLoMy1PtmWpEynDAWJ
WRAYXo4jN8mnYjSLx9ZQo7/pzFNTvz3sS699EaKRdIYwR2EML47lNxwB+PV93PpeZKrxeIjzCsUU
qS+LdoIUXjjNh74ate++MsQfUbrAAU4rpipzo7aSlYEP7oTKxlKsJFOWquJdwxWMLveyM2OZQ4Ha
ToZEvCzf6b78OJjG59vTXlvtyyEW10VHlG60gnqJBN6+/4gQgaubB9/52Tbhxjt7/qeWCzw/srkG
UaS4spRogs5pU60mAe2DfTPdC3rSKHCV2edGru6qLZfHlTNpUekCTUbtgOfPYh+hf1djWxdZp4lU
/jlInfhBaEP7oVQlBxp8IIkPEeZ+6Kvl5uew4fm3saO2fsBiaXs1tXD5Tf2THjbKNx/y8N/KZGif
SpEjpExYVjQ3l4LyThgS/H/4YePd7Y+7un94Jc2ukDTql+UprfJx+p6cmXGm37VV/LlUso1SwEr8
maH3/xti/gkXcWHKUzXEPlCCUlvsqC0fk9g+G1Xw8fZM1sLP5TDzz7gYBiPVCmYIjPXWl8R7v6jR
He5S+y5Tq/w3nectdMPqsSDYmXM3QKPL9nq80LRxv5PYnWkkW27Var8tq38aYlQtTftTqzkbZ2MN
J2epCK2q1FVAVC2vLR4wehTYXNRZWtMYcAz/FGhKBqM2N7yqt0taXso/dqF+U9sy2fWTZN11yKcd
cAYej3lrmcfbK762d2b7Dbhnc96x7L5lgrpmnbSAhIz0vWjG70bcPN8eYi0gXA6hvl5kOUvVoEVO
30vK8l1iYl5ijYmCmnjQ3OV+rfyYLZj2elSGGxj21YGpDWvw60AcLauahSWo+g9B6Kk9HuVB6zbt
s9Ae01J3MYc9Js7X2xNd203UFul2U+gHxrKoxEiVIeG3oBmYR/KksTiWroU/0r3vkFbaTSG7OGaa
f3AyYSgALacFA/ZyEf/Ktm409op9UlVs4NN9355bo9rfntnaLqGOAwGctyeHZXFOdIDdcawK1UN/
6FiomKeYW4+LtQgDWmZ26uX5dMXZ0pGhLLsxFOeCrJysTuTmDuR8cOrB6Gzx9FfnM/vn2jAv0ZVc
zEdGulzEoof41seUMMQTAJI/OFiEy7mrZFHvWcKcfSozTaZjvBHn0iETITJWyoYi79p+o1juzAoA
swvXYr/prV+EsWbSgUsPQ/V+yvV2r7UogPZp9y1EZv50exesfaIZU6vSLgN/v6w0WpWd+gjyTySH
7VMM66VE/NJ1lHHjJbHGtyTZ/W+g+fNdXAOEIuTSnYD3nN0Ewb5w1MxR3chJMo5VrAd/pY5vOHfT
ICfKUTfTbDw3Gn7su6oDnLpLZQn2O9Y08i87jHid2omU+vsG/dsHOQPL73Uz7i9P7MLFv7vZQl6u
3WIz8o+dpdCduoJ74tRgxmGSeP2U7kYpPEjZOZFQKYky7+1fZCb10usFqXFFD0IT0M86lcM/qeP3
pu6/qGH2V1op324PszYhWr0QS1DkoQi8OC6ANNHkiQpAgBUPBLedUt3Z54ZQo1ODLjOSm5FpbHld
K1vbbZEM4Js4Reg/216IyK5xkNKpHXcTERVGhDHV0rk1/QGJ9KwXhHa5oQ7XCAPDjd4YyiN+hXHu
OqnUIb07jJHqitLUvsBsj7by99VzaFPbnQUlr6vIvpxoI3ENPIHVBftZVsWtq9A68CQtdskU/ii6
TRbFWgSjYMdnJ29Bw3MR9qPY77IW0+RzjCT2XW9KAlerOnq6/eFXP8HFKPMNe3EQYUlZiYP9rzf0
jWeawUnHJbUdxP5PhvnfgVmCP/0AvQuSAMmr41w/jrVodn0SRJ8SdYg2cuXV99/l4VwUlbtoQqM7
BGvuiJGSKmLLd6EsJ3u8n4yD1em6K1mITCfDiIwGEutnJ6/kLykqFRvvhq1DtUiLcvBJOmYe4Tnt
EcTVCxM96q6VTiKx4/04WH8AsgeMinoLuwX83zJ6B0UzxipFE49749GO009FYxxgkt2n6R/YsSI3
BbmbewJ/6yuUrWynep+DiDoJedipmviYWsbDiCROZ8lbnn9rexQeL6A/ZsaLfnESdGxfBylPVKhL
VR38KKfOTH9yM4oHNWnExoFYSylRMALTS8V8hse9PhCtmkZCK9TJa2QTSxQZ+WoNueweL5di3w6h
q7e/bp+NteclSKX5ZWch07usVxhBN5VhEMkeZCm31J6UenDr/CFQVWhgLok7bhh/sDOBdJAXzRxs
Z9kVyyqnNjMNcxhwjR9BQLqaXTzkjXVXxc5GSrEWOi+Hmg/JRYApx0QUWuf0Hvy2O199gv/1ocvi
+2kU70p52nh+rX69i4kttkoytCMwdmAOgW72pyYxpx1YcLx+UhuhIXCOk72r/Hw8Debw8/ZnXIvX
0CNpNJI+XcsWWukQKBoRx0sy/THL2/dx0W08d1aGAEYJZxcEhwwMYTk7v7JLG2aZF1rtXSjlh6bc
esqtxCyAPtC8iQvokC4rDfroG6Cs0YyOq2e6me4IYMqpvnSBv3EjrPWlIB3N9AaKSGS487G42Bh6
OASCnpzv6ZOPMn+oWfsQP/KnvM6e0K3Gpaxrp50dCPUo+0p8X0/IX93+ZGuTJakCFQPrlAfWYj0h
2KJJ1ONlU9fjSM/WFIZ+qEGPVDzXJzNxO6uv3m7Ug7gOkikGmFuKgktsYp8mEmBSzT5VQ7gfo1Tf
RVX2LlGzn1EpNsAXaxNUcdaY7T7BrCw3TGnWwik7C/EZSZ/2klO7fiviuQN3Dv3i6+3VXAnTcD4V
igwQvHiTLx4rySSprSNlwdl2muYEjll+gJuU3inVGGwE6fWhZoEROCvXiOJGHobKJ330qi7zgmq8
K5r0IIbs+PYZzYQm8mHe3lcv1toYcRCtpsBTknind++tJtp15l9vH0SnCw2URAVBv9wPhuRjv4pG
xVlrrOZOaaXJpSeruKNlRRvbYW3ZGIRaiU457ApVVBSV1GZyE3kZ8p5KL+0VzHolwCR/MCOAWIwB
3ucKhBNaug/3AAK13YnPdaOfRivGT7zP/mQc5kL4oPpkLi/OWh9rND7KyWuDwdW0H6Y8uLLz/AeT
+W8QZ5FNwmELIxat8yZ72hedwPZPP6VKsfHOWzupMAd5U0Lko9ozf7qLaKjaKBmOhhF4pv/OEsZe
dsTOosmkytPh7ROakfH8oct0BfPBkKwYEmsIz5gMtyeR+WIfpmZy4u26ZSa7OqmZLUwahXL9MiKk
aD536WTqnix1Gg4EzYRnXFelBt4fY2dMgALiMH/7oQW/SarIqUX3e4mOze3JGIzSQavYj560ctrX
iNRlstjIa1bO0qthFsm9aeJOYQlQxWHauTFLZ1ufK7Pc2OI6n33Rank1yiKmjjKaCKVeoEfq9Afy
wIfSVP6f6zX/hIudh35XXuW9aDzcXKze9eUihUkpqjpzUwWdwj+IQebFnlgM11iTCX9Sqr2yxSqo
UvRy11XiB5pRb7f+5TjNZ2pmggDWtF5PLJbCRnPGwfQCdtlBKfvogywjEt1no/z89jNlwZeD4ELn
kerm66HMqnDS1EQjMckfq3Z+K/wziuoPDu7lIIsdp6ZSWg8OMJ1sMs9BZv/Mu+gI6entG5tl+28u
iy03oJQu4cLrn7RSvm9yhnLSp0yuNkqbKzt7viKIQXhyzSYlr5esJmCINuCKy5pBOSlGpd5ZYAI3
1mz+xovz87IJTIZCr2j5YUpHDnDorMA0TlNTuQOmnpZbZCIl5iGA5dqIfXydeIfIG6dqNb3l0Trb
jTn4JC9hV6XayUGqRskZQLK4K0es6pu++UqVvTlhZSwgVGrjfRH62V1caT+V0Qo3GF5rK+yAHQbs
TffgCnkrt9qgNHUJKMoqG/VgwIcxdnkqiY2Hz9oao4QLig6osnEFhM3ttjCtysw9tY525VDtC/Go
z1exoexFs/EEWh2MnjOsNROS6rIZkviDEHR7HU/WCvuT4RQlBjpqFJ0iv2ueld7vPUkutyo5K0uJ
qhdNnRkmjczPYrP2cVz4lNtjKnDjXooqF6WcjZfrShVgFg7jmkQ+BBjp4tjZ+RAkyMFEZwc5VesU
NIFsPaRtFz+WhVR/hrqgfFVDqcBKy5RkJB2bbMu9YK1yxpZFSnWmTWEatAhj1eTISGFy24hJO8iJ
fO/H+ZM9hJ8AMHwxR/RzS0NxtaDR8BooTyFObhvHZuXzIrKHnCEsGuzul1HBN6cy5tEEhtZP8n0S
ouOPw+3eysTM53tqpVTeeAOuftqLEecc5uL6axI7bOyu49MazdGo0kPbB2+PqBRwIb7ZPIuuCUiU
PvtcC2e9+zR8H+rjT0xvd6P1Bw4xc4Ga1IdjiDzbYgeJSBhNQhg5x2n81dRK8yks+2AXYUG10b5Z
/UoXI81rerFmganFilm2lI9S6amJyqM5YrCSYmCVF77kFkqykR2vfqSLARfnL3dwYkxqn6KcGVKp
lcJdNDtL377EV2cF/5HXOckxR/D1rDAym9SYW/aUF+FE9WH61Mj5F9k3/obv9VznW+4dK9nxnAcp
9OXRE79qXo9A9fTAgK49KuO+RGk3jfqnTGoPtRlsXAX29TXIULMnFgBgVV1eRsMYxqmMf5unlVWS
usYoSqDNra7/AxS5fi8PZtQc8qioh7PWy5LYiG3z53l1CwPhY/sj/jabw1+1MSU/r4YskVrPVKL3
jWacO8CTnSM2UoqrEDojBeV5ACrFDhiM1x8QzvQQWwOqfeXQybtcOECglOSYjqXsVk46txkbYy9l
su2C8txCmlx9znl0wIrAAzDc5Zn9enTM+rDNkaTwDP4neD9EKlbnMlehXcGmxWV4fOt2JWua9byo
6tBRR2H89Xi9IQpHI0Ce4d5NZ8TwnzP0mndZEP6tdbJ5ohe6Zc5wdQxfsAHUqqmYobW1bEdj7ikX
GRkA9ZCpJYGvqmPum+pGuLxOneZh1FkicH7WX1XIhNTKeM7X4ym0P1oJ3pWqthMCN/Uodq2gQdRF
g3T4fUy0/e0IsLKBqMNz/4AA5fpb3n9weAZcorgL6Cl+ijJs2Pu2dGcpRDUcYleuqnOgOidf2/qW
K3uHu4HUAiIRMubLNFXC002neRJ7FkaHVno3FngLqMfS+XZ7gisHkbeQgtfWTFK5CjkaxvZBVaWK
12IUPgXWEdrAPsy3VApX98nFMHM4urgfDETjI05IcG5SIcuHTvFN6SAp/Ra3bG3ZUM0ErUDqeW1X
U6px2LdmE5N5PvjiH7XoXX16BzZwY1+sLduLGAqkPwgNy9ysMe2eDDsmK5GNWVnDlIvfOohL2xUt
dutvPdgU4F8skUGrzUCjxT1uDGYRTFUdnQeZd4oEbXOP5DWagLxTDkFvyIeQmthbn+Uvg9q8U8hS
lGuftFaNm8jOQq8osUY0U/9bb2sHfXizFMpLdwHMxEy0XYnRSmE0U4focKH8ndvZDt3VvaVuPBJe
lujVhcN7EikuZI1l5OyvrnK+1yh349B4kjXsW3EfAVQvI7wb8/JT65DXqgpURHmHLvv9aEcPc5VN
D7co4dcol9c/4yXQXZwDs80GVAbo4EkhcBvud6UK6Sk28ols0HlX1RpymuACSyDYaqd+doSufxji
oS92TiT5xakoZXyJkzz3H+HGZcaed5bW8Fqu02Y3RlVQHWuMO6AD2FvM/KtsiMsFSQsgIfCzePqo
r89w408FctBm78XhcErFL02p6Jz1rhl+bO0tzPbVAVsMttjydRuDUo4yKrlGe3AMsa8Giu7lFgn6
2g2QcQx2N6LXc1lgWTHOAl+USmMNHrSzWveCSYp51NS103pynkhINhaQlQ6dKAYbmns/2YHbFWVg
0olVq+CvTit9eR+UeR09DoYfqsc8bnPbDf0GGx+ldzr7eDtiX4W4xRZaPMmGflSnEU059LLFLlWP
dZCdJPqZSf7x9kBXKSIDzYHUQtp5TtQW6QSpL+0+xQq9zBkOeDPtkqp6MIR87GvT2Zlh8r5Mki0y
wu1NdtWfiioAozaeWV7hTEeRDQdHIP8gVOwg8/pBgot6e5JXF9OrfaY5i4sJGcI6Gho/PWPFhZVc
0goFbfCy1LbUC25vaFASr09POFa2BqRZ84L4UxmZOzNNXS3bYolf5SuvpsMV9HqUAdVhFUta/2SJ
dKf237DjlqSzHnw2UB81ih8aGfDbF/DiAC27IfIksplJBWLLzPJH5HgNN4/EFmdxbV5zKk0iTzok
LxN5KaqlMPdV4RkJte8dwgSzrf3UarUbW9HQnXozaqW7ib4F9AYnyJ+72GrqD7fnuvYNYafOKqN4
rlpLJEjgg6fh8COyoiB6LJ6m3nKnLN1Y0a1RFnHWsXyBBJkdnWVE4/X9MEpOfNfLgZWzsuOmrMbW
cItImxLSYqTkay9RlYewn+6L2jyqwtx4iq0OA3Bkhmbz7ls2YaYEkX/FyhyvjuiY+ZhlxMX70W/e
2gd+ief/bZTFec7yakz7IpRPUzbk2MON3ZNJ5gTxX4LWdHs7rMUOlAV4sNvkzuhYvT5skQmsUAa5
dVYL9mEmCuvBrvv6y/9vlPk+uEgZUPpPpHomDchTIpDvRCQEN/fw7XSzeeVU9AtnKWF0rxcBKhv0
MAgGw/ZsoX2Gh23RgQmsk6SCyb09o9WtQCaBpjfoACorixllOMxGDbrvqL+Prh7Sck6yMDg4vVVs
1BlWP5Gj8q7hDzTJxeYu1cHRx2z29emT56kcDoX55u7ivG4XQ8w/4eL7SKjdGQHdk1OZ/A4Hx0VR
wHWMN3e2GQX8NZUhjPRmovjrUUrdyJCOGv2TOSPMkSS3suquk0ZEF8Vo/8GL4/VwixiEzI46lcFk
eFPejvuwLpX3YyeyXa4q/V01mcUpSIKtwHed2bwedPGxgAPoAWyvmBy9T3ZNIZ2aUTdcGuGZ28db
ONe1rYGQCncJLQrQTYv9XslqLVkWF3JsTnsfZbCgebPtzfzRKO/OzUZKQMtXolWIws4FZn10oM8j
pV5t2tJQXV0z3uQwjByHHsgiSYtHuW31xpdOpfo8al/5LxcSiuskP2+fWXUtMUP2SwFGalGFXx7a
vDOqKCos6dSlidbeB0nff2lzCmCgneEB0+CU5SdTLsscdjR2cntWppruO05G4rJ3g/AUK4ESHjr8
NZ4N37EGXq1mKY61r0SPxTTVp0QTxYPQRf+OV0g4uAINK+ecJ0Kq7kM43I8VwLHhQ46477uwLevG
7ZW02sqhVpcUARVevlRH6Si9PmoIkEX4YEyaJ9lB+p6fmO27ptLeFxJqhaHeaL9uL+3qRqQtiHwH
YntXIF0lDZoYn7XSCwXPvFyojmsH3/9gDLahBgsWAuyySdY7op2wElBBlNr3vJGfwYDubw+xlqLx
8/+3bIuobmd1lqVJMnmZ8jsonVM/+H+ZVMwUMHtSLLkQJHY4e2wIhqzdJZejLm7HwKpEJItG8uS6
KF1La0G0aWJGHsey7N2e4dbGWOQWkEiQQhgxoWnq53IodlpUum14HLRoY6DrttscOEBlccxAXF5Z
Mzih04SGUpremDh2dDAmxzw0QWuF+EHGo4O4Wy4eFNtHWDwJxVHro8By4WNo904hxBaEdm3eFl3j
OceBL7gMYy361pmkAyugDQIuGM10Sdm1zQn4wcbE144ChS60muA38Rxf3HJqh+Bk00rIWiKs1+0a
9FZjV7cpUB5uf0pla6TFBdfYUZc5Wj+bDsb9l3AKzS8ZRLhgR90je1dMvep/MrW2j1w5y/HeTOEL
5Cc5V4vvg9ACtAbwQxy8ya+ahxxAwRsRc8DoKfPNwC8eG7Nw9SIISUEDU13l6mib5KmQceyr6/B3
k08bfaAXxeiLwtjLQIgTzf0JymJXBhKRFbSTogGcHMkNo8cQffxoZ9aB+dl35Cl0QSOaHadrFPUZ
++xcdklSGopUlVL+Y8YIie/MAQU+1x4a7F+g4bTfcy7xT40WtMhSNGbU71q7luS9rIpedsMotCEv
BeEU79NQMoJ9pgnbOGmSPSm7IY2bdx2k/BkQ1jZPU16Y2b40pwJ16WBMft/eB4ug9TJ7SrizgwYX
G42w17He7mqKj4Wdws2dMrdGRCJwm1jqj2NWWGcZlV8UQqxkXzHHAySSYSM/XRytq/EXKU8a6nFo
lxx0rDrEfS1lpVtUg7qD3S0OwJvrjSC9CJf/fm0aUiA9qeNdCeKB6EMyJE0dr7GnOwHENDY7t8F7
8/ayLo/Xv+PAtQSMixYabZvX6+qPqRkRtUavKYY7qGR7UzSHXslcJ4p3Gvp12Vg+yH3ntka4Dyvz
I638uCmPYbLxZF+c839/CBXsl8oySPx5A1xk5yBeygLi5+QRbc/yEJ6aYkuIZXVN6Tng/kz3DXLp
6yGSFv9nrVcGIHK66/DK9NXQ7aRw49OtzgRZYYAk9KOuGBpGHUyDbWOmbVvFg1qYnwqcAG9/tvUh
eKFD5AEcvkRnDggZAI7vLUoBmfJxKIMm2heg8rZQ1Gu7fub9gvYHiHRFFdIbJBoSSXFOiOgd1FKc
ANEFboL3Ofn4lgjbooz57w64GGye9MUO6PpSrqyqiM+Trid7ERSdW+hKehijUOyiPCvu00INqben
jvX59npuDT3vnIuhc6lUQ2EVg6dqX+taOYZF+kMBe99n/XunMD7C7T7dHnF1ZV8Q1ji4cLwX586Z
9LC2K1yaB2l41+IM5raZbd6JMCiwfe22tv7iUfCytigEcsBnl6UrolJnQ7IkL8dqtFHrYypHRrBr
BG9Su9bo0MaKjtu01hxuT3JtWWeqBMwa6AVog71e1kniQW+lU3zWM7IQPYlrFxNJbZ8IU98jBpU+
RuY07hEofKOq2Mt8L0de7CUaS53WFXjcAiw44QB76MbmGG52JdZvpf8muNg3VdZMbWiDKs/E+NAq
knDpBj83cfGoVPmxsxxAntp704YYcHtl5394mQxczm/eXhcbNtX01MSWL/JieRgPjT7qLjZH8i5C
G3Ej1qwPBU1+9iiGobgIzNAo/HqIswTfmccyE24I2rdCc+f2hNbOA0hPE/1XuvgQdV9PaFR9NEUR
UTiF9DHq9qes3Kf2cEDHcnd7oNU9eTHQMpEIzMHv4xBvBWnwAr/9rdSwzXVgeUYUHHQ8aKFT/7w9
5uoSIko1A9uxoVpWMCgB1nrRBbIXp+oBt+djmxmZm9iq9/8aZ1nilySNdNiswDJrP1P/l2x9jJQ3
OsS9nCwL5g7lTAvftuVceuoGdNSlyCtQ0Qvb31Pb4Kn799snQreZXIDVwhJ7sed4yauSMtSy19bi
kOfVnePMyu8bO3ttK1yMsrSjIGm2ZUmuWg8L1nL4oRYf56pM2P2ws8em3RJ+X2JjXlaO5yIXtgyu
+MpFR5GSWXsJkF9rF/muMAqcpaRQceNeUY6kWdpei9CBk3Sj4FlVF66CUvyn2wu7dg8AIyPVw9OB
+vEiIovQV6TUwHbK0H9W+m+tkw9iyg76iHOw9LZGwr/zpQQ1vw+NawqWKk1FXlrT4MFU3/X4CCJ3
6ulm8QfD4LVEmZp0SIPT/Dpy2AXRtQ1xjdCcqcByXpcSV6AGF7uIoqQb1/ZS9+BlUpejLcKHVqPn
bMdK5IkyacujbgQ9uuZNrt1hHuA6Q1b1+wwIg3roG2n4MdV6f+qtMuSBhaTxsLO1JFZPRiX6fF/L
7fgT9HCvbsS4la+MpSlYYLYZyOclJqnseZsZZlB5on4wW+vQDB9THn55+7XdlApdCdxzZ4VKIyFh
Vm15vfy9JdOYrTLzpOjm2R+8yEbzurP2fbUVuVeiKARd6ixUaNEUXEaeItSwqUFKCzExZWfpw6Nu
tR8Srd5YvJXc+nKYZRDFmQ2Aqo/3c4dRI3gNWTs4ud9sjLI+GdYLpSna91f9jkkZK31oTYjxJRRa
WLK7RC7FIdarrcCzNdQiF6pjin1GL1ENi5Jp72TTHV1TsZOl5PPt4LI6EJb2CAvAyqXI/XorjOlU
1I0Z09KLHOehiI043/VjK//lT9YW6W4J0JkPIlnlf4MtDiL+On5sDrrtTU0V/8idNA5d/CKyn1XZ
9A+U/4yvKESYE+6WjfWThKmLnhpILZ+MICZCUKCXn3q9ln4UBY5ZQgm7U1E1TrEbW3869b5vfHIA
b3x88xLRwaCKMd9ssyjJ6yVSpyKylRo1knjIkweKsBZaKH1/9Pmtx9tDrQSBV0PNB/ciRax6urtm
QWdotIL4vgJ5/ZiHpXI3tWZ0hw3eN6eVtoyi127UmUjPKw7hGyLP6zHDtteqLtGNU6MP+0b+6Deo
uTeupLwzVNz9hHl48xxnUD6YVoBihJ9F8MmwbkaKxPcpFsgHi5HSTL1LqU7oT1Khu7cHWw0MIKAh
y6hUEZaq8VJkD3oadslZMjL/g9kMmIEp45c/GIRyMiRzHOmvVEyR7W7a0egGr2qqc5z1d8Yob4Se
lY9EuMZ1d34NzhTF1x8pwtCpLSOj8tBaPmh25KIVdGxl+ciJ0OL2zpneqBz4clYvR5x/0cVWLGKb
vHQE3Y3/CTYkqf6xzrp0Nzl9dKgbydqY4NJc82q8xbbIo2asYnUMz+pgtrYLfTB+Tgfd/E7RRv+K
/pP9IykEALEoTerfU6aUocs1JlRXb/6PtCtbkhPXtl9EBGLmFciBrHLZVZ79Qrg9SICEAIEYvv4u
fM9pZ2Iiie4T0d0v7vBOCQ1be68B5t3HAWJnO4W2rWvyagrWcuneBJuwMqcsnRng9LHdlHMYFbB3
kCcoo3AGQWqkKzvbYw2m/M9EoD2ByxfqK+tEoIOzb9PD/uWsZfXQOfXBKspDOcljo6xXJSOvWu5D
dSt48iDrZnbzsWDug4+77/6i3l5xv3/G6qyWpcZvAOADR1HmRHBqOmVhdvAMI+58M+61p6JpoDs7
aXvGfwe1bxfdRLRqGIGEXI3WRKCdaDK7OK+ea/n+/ug2A0HtffHiAGxmDTaChPRQUKMvL+A9cQoe
jVJlbBcDf9+Ojf9u6OxpT/5+6yhC1e/vkKsJdfzBZTp3h5T7HaSuF+VYmd4f1XITrSoMcKgCKxb5
CWht67xuBnFO+i32bGWzWNivfPGQCbGzU3eCrF9gMypSNEcGf84AKJnCEUK+Jxx4Owf35gf6PRR/
lZewzKuD0YcXIFxmPgQl8Ct+/cyVH5vj8PX+rG19GEC/QUAANxbp9+rk4dUUZnyY+zMxgsdWOGeo
ae7c6zsh1s6ioqjqyWYQIYGXdfjVR+3um0NKvnN0bGQPaCP9PRB7NWdcBXyoy06m0CGJDF4kI39t
OgYKlADUDTtD2gu2Ws4jRBXsomOQ/XJtlnTTYJ9nO39ps2UtDF6jzsKvdPAvlsX1EFcHRJADpN+7
JfBAoWUd3bz9EdqZi8aAZSWOKfdapltr/Trc8l2vLkFAENXkQkz1bIV9Uns1fNPslOXynz+Hbz7c
8jOuwrhlgzE5RXYOeUC/jc6SRlDGvKTRtbfnC7h1sF+Padl5V8FUQKbCqYh99gEAZ/qTssNI0qca
9AqDPo9650zaXvouMn9vgcCtzyStptmDnwBU0prquwi9CA+od/9iA+P9BzYvijQAHd2OSLrMrEHq
K1NL0yP3zGfgBt/fD7F1HEE1BrqgePaBPbgKMbqOIR2rKy8aXZwPdqP5CyX5ewgok7hxcm9nmW9u
rqtwq2/U4BWlVVfCjNponLMnTXaQrkHPFnXDmHt9fwAzet7p5u2NcflRVwsjMHNDsQG0mzGAEv6D
Mf+VFV9m+vP+TG6uh6uhrfLKTtmTm2fjnMIm6OQGbTKKvSW3PXvhosIEhc0/kMQeElYk/bDVUJBg
elVqBh2mqsFlVbnT60nIIp3gaHG6P67llljfvejTmKi4o0r3h3hRHvosywbVozmEJ03ZRhb7OaPb
H7Z2pNyfRtNHiu61LTdHehV0tU60G7hw03TQ65vaQw45Ebf7xHOoD07ZnOQu+XR/jJvf7ircaoVI
KomURIAdIVkiO/si3P7lfohlI92bxtXycDhoN4Hb0DTgvDtqRfrHRmTTK+nU7Q6tei/U6t6vtUVE
Dw25tC4d/VD5LXlygIZ79Kk/7oTa2FogJYAFgwwDeIhf+L+rrTVoOzdMe2Fw5/SVwR08q3Uf0Uk2
idbB8/0p3FgUaFsQIJsWYTx7/VYsfdUF4RiYaZVXH0EyjqQ3PtVDfgyCF1t9vh9sY9nfBFt9r951
yn6qKdqFrqAyEaXbFxFXgB7GNugSxVlymWlshn78meM910W10MH3+z9iY3rxI3w4YqNXg923Wpdz
FQgOEIoPi67nTnzi5J03Q4R0Dw66PbG/w6zGimE6qkZh5mJRotG2K/SpHTzrnSCZfhHA5yU+nB13
roLlL11tiJuxrVbp2OdB7wslLmHfWDGZNEyxrZ6cfVtCnjkDR7fqdQfdVbs435/Vjd0Ow1O0ucG3
hzrE+o3kQMoOdzWnaR/Yp8mfnriodwBSG1sQIcA9wUcD+XhtISnnVtsK11ua2Z8NA7X4+Quzhp0Z
3Auy+mx9IaFubZY0tVD3j/uC0nS0/OFgeewfmhQub/eb8aw+lkms2ZklC1Mmecei0PC/Gw61usgS
4O/c/zybwwKtE50hoNaBZLu9riGUV05ZQIp05CZk8b9lCuDgsEjuR9lcfhCWBcEfXV7oR95GGRqq
S9rWKm1LBYR6DUcz7pfOIcza8CSGoTxW3PWPwHvYb+9Htpa/+o+VfxV6WZ9Xh2bQKQrmgkbd1aib
ARZVklz4mA/tAkxujqzh3gEmBflrRvS4WMX3sviRDxV72xFmJx2s+k6FV3mva59IFveixMUoxqJ5
6KG6JZMMHL8D/FjbxJ17DaV3VzA3cmAOcXG9GrZX98ez+b3QGIVCPtDZ8Mu8HU7ZQGtiFpSnROsY
cl+fGrgCNVCd+d/CWLdhAmoO3miic2CzPskVTcC6OzC1h63bHA0IxYsfMrQU1zARd+bFMPYgzvhF
+JS7QFHwAL4/pmfvvI02F+BVoNUqkK6QgFCO4M93YaS9Q0OtWDovdvFm4o9Vn96fva3rDAQdNEPw
ndCYXG1giE9OsO9gPK0C45G19otnyUNf6UtXNu+ZXX1WmhxDALD/p7B/1FQEeO7Yu6h2eORIx+Ek
fchmj8077WQHZqqLmucPRKj398Nuze3VaNdFFpNVAy9LzzgrS9GflUvqt0QVg3HqClcZScVNBi2G
ght2YhoWaBb3w29ONtjv/nLFYEssP+9qg4uqLnhmZDBJNiyg7jRyhqp3yXtS5OwoUdM/lzhWIuHa
U+yO4x4jZm/0q53S+ugkNV03prgbIlX/hEBLNFuvKaQTm/oTkztlpq0dA3kw9Hbhjm4hL7sd7Wy1
jBFhhmdhatRGYpiYJCWETu/P6fagfkdZbxfeFE2rivIiAq+z4wIG000CMLsxRDwLnQ8tVegq9xMq
hdGgmlntnHJbOdL1KJdZuPqmc5vTWvrAyDHfO4a0+xJk5cdq+u4YoDpBfX6HerGV+RECkDH0SGFZ
ta7d9XQuWzm1/JLLgb6qFIWLIJdOxFTWx3UOH4v707s5PChdgqQKf88/aNu6082clRaIOoHLX3o2
98nUTv1DUypYroWhPub+bO7QMDa/KYIBOwo1NFwht3NalkGppIF2PYMclzuPJ4+qaIbuIQeY2Z/s
KG/90/1xbs7rVcjV1jSUPY55K/IUrrrHgWRJVRpoMgUfkYvsXFibU3oVanXkWqxVWKR5cHYn9gjI
qmF+DSwrgknAoe0+3x/WTixv1eskvtE2rquRAA4fWyOLKFr4o+IRR/7gsz3Y1eYkXp1vq+9mm7xl
bg0qJp5k70GtfpZjCEWHaXggWebsJGrLxl5nSyAYIFP/RZhd82U9bgdVH7hTmlN4Fik8Tdh0vj97
myfYVYhlvFd7W3jjWCGL8lEgn57ysnyD/fbsNX56P8zmSHBCQjUHmoXo3a7CtAIQK9E3qRr8PJZk
/AFV1p038ubVcxVjdUwCdCctc3KnM0SOGBgQir1xeTMfbGp4D9yh/FBnuo3A3lZPfb8rSr45k1fh
V6cktFGczBeo7/XKjlr9s+WQuYEk+r+ZSEhMALwGgMe6LorHKpuGdqpS7XYPVUtihzT/4hEC1Prf
IVZLYqwIkm9QtS+jX+SnzBzaj1lhsQfTNvieyMPmdrqKtdpOmdQ2LHJQ7MJzVZ1rClbWPJf05Axw
IwMMby8/2P5Iv8e2OgPRDfJE51IQTF0R58hBRn4p9Y/732jzRAoXMDnAWPC0Wb0K3L5ZjEgVv0h7
rJ4M2tNY55P/EAyL4bEdpB1HQeV+zK2JBNYMkF0ACvHvKmYfEt5YFCVYIadogP9QV/NYde+otZPy
bO3k60CrDGt2OZ37LLPSoCcnKCs/ELveOZO2yDAQB4DgNaTEgDBbP1BF4dduaQxZarQlwyneWqL9
MZioIr6DxV8A1ZE2A202FKprjsbY2xZoMkAPHPAg697aYeeEMc3s2oiocFG2VUAf7GkZbH1kUDLw
E0FA9SCTdHui9ZY1VQZsPM9qgkRIlefPxlydh7pKw4AngB0d7n9gsoW0cq4jrs63YpAunN4DIy2y
STcnPWTqR+mTkIIl2pkQmGm1gHpXHnjzM0gx7dFjQj6goOgH73KjEuVJTsoRcTGW84PlK8dFyx8I
7MgGV7mPc79tjvbUem+qAPokcP6qyibpGBufBtYBaCMz5F+j9Dzwpq3+jVPU/rMlTeiSdRaBc9eM
/Ol9Aan5LBpcgzxPguYsak04RSa866sHv2zcReg7nIuIlDMkR9Ro/ASsuP3YOKRwItS+wz6qIbv+
vXL8yorxVoCoI+nYUEVTrgt6qLLe/tpLXvsHokb6NZhb+Sqc3S6iGuZb4J0VDTzXMs7ht02G0YtE
KMUbJpH0RCByGR9R75lfaEOZiqlfW17iouI6xrJyRnWAr0QrI4d0wogdYQELXFjtWMY9oHtTxHUP
2o0vZfi26TyIfDEAVxoU60wxpnCOrcQjBju3B7OUpX8J67EDomIOgWHOFVSvD2HNw/Ywctj1vWJV
j7mHRJCkB8YDZZ6lpeoydqHb885WfvfGK9q/Zm98xnOc+5GAhfYXY/Qht9MGnXkZs8bXscwgFXpp
iar6OAuKuY16K+/kEaQFD3MW1jmyk6qwPhMW2m9q6g6PFq1NBwgTUKiTeQDPL7K6UC2CjpKVKcw8
zNchBq3jukZmGAVonT02ble/aTURJBalAl2rZSH56RM4HTa6Ab6wELPz/f6K3zzSrk6B1XpvZnzr
VlT5ZRANiU1hW0lhtKgUtcyMjHLYc1HfjAfKLp4BUJyGguntjs59qYaa6zA1BqhdjyoTB7AtgcPp
eiumIqxP98e3dRctch5AsEESD0nebTyUp2DH3oIlUE0ogUAYSlH7r6EWH/+3MKtpNI0afhXMdBds
ys/QyqqICaO7WDmZX+5HWi7PdboKoLOPOYR8CMyjbwcEpeMCd5+cU11NIg48/hDAbFEQ+80w1jgj
iQ18ZbWTEG3N4gJqB8rx/8VyboNWsNyVQZB7KRzuyrfKssQbKFVMH6x6NzFaZmo9vutQq5ksqgIr
z2NmWvMsJjy8oGC6I7u3N5rlz6/S8UpPsLh2hH12ihQ19mhsfQgkjof7H2prpS8aLADpw2UJpZrb
KLIO2r43pT7b3YB6qjuAhumMgMaD+ZmUEh5a9+NtThwWOWqKkJD/Q/TUkyVT4WzPKSB/JwH5NRgv
7ay9zSHB4Q9EeAhDgINwOySgoDWHsJ977o3g1LXGwR5sGRVd/zqg7U4KtBXLAQEcKMWF4b8uUIzU
bsCpwGPGQ7chyedCo1A9q9hluQGe7p4kz2a4q0xjNTSOd40mYHWnQc3YSTlFF2OrofVdOjLWWbBn
krD1ta7zjFWGBzAscTRnIh3M8AD5i7gr9nTBNocEUY1fLnEEpNbbr2V0yMObPmthlasSYfaAtFWJ
NMcEx+Tx/tpbCxb+6t8sOq3/jbVO+QHSY8ZEvfMEqco8IhxmTlHRunl/pC/gz7W5m7lx0xaRzWhc
9DV9zzK7LB+mYbaNBAAsMkS2r4GKsyra/mWwwXt//zduzji0TDwUvCzAXVZfuBGdnuoiNM4jDw+W
IZOp6XcqMlsHyyKX8t8Qq49az1qOUGME+Wd66lvURmUd5RCT+t8GsjpYkM55edB4gNtRuFVXNZqY
Yegn94PsDWWZzaszcrBH2MMtGtU1mNDRbJdJPoyg/Yzv/k2cX9pekBXGMXkbx/Z6UTn1OD80RgV9
m8ifhWy+GExb7Xs+5N3P++G29gToGqDyQWoAysLLsK+GhYaWO4Z5Daun3L1UTo7iRX6uDONBKnvn
sFzLpfzaE2iFALnqQKUEL5hVrLbS5TiH1cUwQsHiBl2DN96vxacq+xveqRP0KtiMPK8fzfaLEYKy
G6uhdSCzOlva2HvxOcvyW1+tCwrLD2woIJC1WJJbe7y3qTujkRa4w0FpkD8jYBGBLXBVAEFL4igK
WXwaWN/hPegNcViiQxWbVel8BJMUzwaNtI0drBlCSLGX6zGDM4kQr0eHsMivWwgFcUAL20GqJgmh
pG5EBC59CjAGtLEjC/KjXlpWsAyMRq+AD7roIVeTTJOGb55ENzIqbVYMkd+jmxIFzO/qqOdQOj4Y
DqkqUOR7EkRqcGBIDwA6ieCrDZcLt9UZLJQmzWKrlsEbqMQzHbGipHuGlFvZF6CuUEVC5dxHb//2
m5J5nsIygMEGFDL6yOeKxkbl4kUagO2tyVvDDC5VuKdMsLUZ8dFAD4XIJIBSq6PLG7hgQDQ2qXBA
pjTc8HttQRJk9vudKv3W9kBtHoJMqG6gKbBesoVPvazKVApVWt+CirmvKmDJFzchdIRniK1UhHb/
UMHo10ZZFORMCCGjEhssv+pqU2YT1P6l0Y6pV+JoHnwqHmvAGxKUFN3YaYt2J1lfPtJ6HwQ28hfM
JMCV6zeI7NzccRlaLYOhz9kQPvpzt9N52AuxXieoNXszHjbnvh8DZHtanDQOieT+abYXZXWa4SDz
rQFWS2nZEysxiqF5PeAdulNW3lrz19O1+jxMVzy3A8MC/r74QmjwY5Dm8zzJb4WZn/VAHsJq/HB/
YFsLPnAWdMuiAfQHLsnmTd7PRVmkWa6TnvcHbX2ZcrJzkW6t9usoq6SlzXlv+tykadY+ojgAz8kv
3K9xa/8L5D/8LBYFeAI29J9EZEt7XOa9TGEffwDS/BUd7BhiUjsd/+3x/A6zWnTKgSCcQ/CsDlr3
q+WiatDVZzHYCXw9Tvc/0ObKu9qyq5XnDr2tB4M46VDC3Dwegzr7UpBg2EmotkaEOjIk89E6BPdt
fR7ZRg+YHlzlXRgam5CaDZ0+JvRIybSzyLdWHK5oYO5RKcDxt8pDHMdowDPAmSDld+4bsQXXP1nt
FP23Zu06yGrBcTXYCoy36kJQRbSTEoDbMoLmEcpK9z/P1pYFqNsB7xL/QOXx9kQ1S/gT2YYc05Cz
I/WnUwAYY5Shy6opCqnwj31lD2yPe7s1vOuoq+F10M6lMG1YSEgkto3wmY9k52DYHBgOSniYQMIS
GLvbgZW8b+eRUjv1OxK5/hezdQASxkU1f3HK18Tfo2FvDukq3mpIAvB4RnoPlaqWvy0gY89D/3j/
W2111K5TitUaN2Hj3fZm7ae+KhLTV2iZENXFMB1uEj7KJ2i5qTin1UMJdaLD/dhb+wsW4uBxAZ6P
xvzy265u3mYE38SEsV3qB1/1+EM2Uxyytzz4eT/M1ixCI3vx0bMWFub6q41lAXdtkaFpOB0cri85
EFz3Q/zCvPxxqUM7LIB3D/RT1zlSNQ6wzhmB3/CZmxXJIIb+ve4y55PtT/03x5hRJufQXFLv0eMA
WGgyc/PjaCqJxNXLSwWZFxQsDx5sFr50ZTt97inN0VOahI+U2NJ5FQE37Oy58fxqL//xuyHTBf6Z
5QR4Ltx+AuTWk8E83A12A5dTPBp7qNGZ3atJ6tjsH/3gs8WhtFN/Nss2psXTDNa2qL5aNkyLx6io
m0QOP8p8QQpPh7pCPlp8C8DMq1AMzPeKj5vr5erHLh/6ar2UM7Oc3gIOVBlvCv+1dD6CYBupaudj
LuvhzznBSoEmKKi765Y8n/qJ6XnMoMSFWngVWvzVkDPzYNKxAQ51xlUtxnAn9926AeB4vcAAIFTw
hzhcIL3BaKuxSMF7jAFGjcgsT215ur9ON2cQHTfAUXCl4RV6O4Newwe3zbzg7BUfufqMNkFM7ReD
/YsSJ6R30DZAScYEaOo2jKIj67gp3DSz6vJ7I9Rcx2OmNU1EkBV7MtCb+/sq2mpZ2GNbk3lic2pV
ZRKCCdV3w05us/11fg9o+fOrledJYnaeWDDVvHl0q+6V6bDHgHg7efvm5wGnHxYP+EJ4bd2GaS1q
QrjL6s/KrYU4WoZTn1DslJ9QkefTQTnOrr701pUGfd2/Qy4/6WpknfBdT41VcemmaWaHupb6uXHq
SZ87bywfaGDT4EBhtV3HXS32aCN70VdHs6dR5RzsDKRaHG3Uf0MzBkYHdDOdDxMzkmwYzvc3wJYy
0CIU6MHoFgqfAIzejndxX8dlalOo4zzQ4huEr2JkIi4cbpopjwb9ttOvcXDvZES7YVfTLGpq1LVd
0bSCicsJjshWNENk81TB0jw160CfGrcIkkYBaVTlJvQfvXnPq2Zjnyy2mbhoUZwAAn019B4qtjlO
BuhP5vOXZqTs4DkQTL8/wRv5BC7AxZcMYDtM8WrrU9uDHIgEsm8iMMtDK6pP8M7qDllXZT8Crlhi
8xlqATadToVN9gTMlzGsz+4Q7zYUnAFv/gOtSfrO9PICYnTwO4i6/J3hBVFLy52n216U1Yljol7M
PAsySy39i8gyDice9frD/ZncDoISEtCDUPZdZ9EF4apoNHqHIFr8qCiksAPr8yzGz/fDbN12kD79
O8wqxxzCnE+DKbOUD2YWESK+jZ31V8bcIOmK0I/QdGmS+yE3FqJzHXJZQ1dnjhcq3wPJCXbDhhNr
YHfdYdp562xO3tIjgpPiktmsQjgd/EmheO2lAH+To+7d6ZWWfh8H2TB9vT+azQn8HWotYgRSJLPG
agjTPoQfnjFLgA46+b6pAjMB2cG/2Hm3xy7aHB7K6siZYST4B3UW5BQPzCm4PwEKHBuWTtEyOjZ0
j0q0MTQIWUCpB684yKmtvT5zy87GCg7ueNLPUwSoA1IFP4E917NbjReYMR/uT+VyCq52L+LhjYrp
dEPo2twuDN2DhFPTgaQNJXbs4iZ4S4QoHkHlHiG6KIedIvlOPHeFK1Wz6TYFPEfx+Pkkpj6GKGIK
tI1+3ZR19e5fjA1PHQtgMVw/60y7rUWJPSHZRTXFD4cqBQSLUaaVOyLfa1i5c9Ft3KyL+eTf4VZH
lMcr6YSDdjAeHITey9i1B61+MkGO4JcG9cf7o9vY0ggHkDNoMgv6c1lJV1taDR7l0oMnpArYi6yH
11VjJvdDbI7ICyCGCL7u4j17G6L1J0jaV7JKld8AR42+E1R3nkvgB6vAvRiy/qoJ9DLvB91cIaBP
ISdHlfkPebfJVID+zwAvKlvEmrzhIWBEKkxa096JtDU8+E2SRTHQBi5utfbN3m5cp1ZD6jZ1hLZv
2gsOaPp3L7POlWOecjnu3GJbYwMIH9iwxSoDbL7bCZ1k6BpBg4ItRLvsOYuU/WTq4lAY1c623jpG
UOqGtgmotKicrF4dVj4oOdS0vOSmfGCQgejQ6/GDZJaomOg8mP6aWtdJ73+5rRUJjgpBVQ1cGYzv
dnSccQUNbxzLniHkmYcwSs07W/7zEiEEfxa5n19yk+uXjm8MYN+weU5RFeoedGWUD+4EnA/Rs+SR
LHm989E25/Iq4GpfSw+wMQ/svlTVH8oOnkRgyA1vQ4mX+zjvfLfNKYTaF6SvYW6CdXk7hahI9mGH
eOdmyB79IjiW1d7S2AmxVjGD4/IYemginCdaP0+6fZyBa72/EJYPvb5UIB3431H8apReHU3tbMIv
PlRN6vvNNzPrvlU1pHXLof1wP87mBr6KY93OliUzOU9uBr4qSB8PtigCYApbRl5YPejmIAVksA6k
Hb0HM6CAI9yPvnyLP0cJf2PQsqDRtj4dm1IoQl2/vJRuUz324TQlnE5urEr5wc/t5iKsjEYGM+dk
bkl1vh99633jksUDE10G4N3Wb4uA1c7kYfVfbAqvZd9dMIl5N9pvJrfEw9XuyUHSrDh7WV5GsuEk
IijK/fMays2PWA68qy9dSioUDGhdmOqwKMcDgOHQpsNOlM1jEyIVEGqHjj9AlrdR5qaD54KAEVMD
kcePfZk3T3Is+reTDoaLayGNuD+3mzv+Kt5qx/s99azCh+vFBBhnk4UiCs3xJ7dtBZvnIW4r65/n
zrgMIF0LLNci/rIaoDQCU3e44s/FUL3zdJs6XfMgnT1b4s1xXYVZjWuEtofuaY6TrFA53CwzCLM1
Xdr4QEqq8lRO9vv7E7m5Ra4Crm6EsTGwISDOnpp5/b7vABYOGHlv+10ZObZ+AxOfpxJOQP6U7QTe
POSuAq/WZQaXkcxpfXrxtVl/7T3pgPeQWTtX0eY5t/jE4FUAz871kyc3jKxoelQQNYGpUPPYGeBG
yz019M3V/zvK+rXjmlUdQGc0THXdSQGkiGOWF+BAu/5QWW7hA1mRt83OEb45gVdBVwnEZOUtKl8w
eoMtSMkjKOxlURXWbA/EuDOF4eoIt2ffqaRQqNJMuUQDjoaQbHZ84LWGaWdXb4daDCWWvWat0z0L
WHFHh0UGKrk3XuaGWU9t3oiz4Ux7+q2bGw2J139CrV85oTJK2xlgZ54RxuKsLYOLxS3vdT+w8Lsw
FXR1xBjslIA31wlgbovfON476zpQOIuiHUaYjsMk5yvv53Pug5xVVsfOC3aqppv7Gu9gE8ZAeBCv
XTS1Mc9ZAPuM1PSfhGdCHEv8RZr6e+nRp872WATc2JeW2TsjtJfV8MeVC34WkvUFZ7UuppuyKSfo
uuYXhUZZHhtkDl5Q6TbCqO2BH42ZI0HcKEuTfwCD0e8PtaLD+wxOQd4HrwldKAuZlH4jFPWDI8Pz
UJxDEzwPnIUK4GoNtdXgWJXa/S586VaxdtzOi2YD3BkoH/Z5CAlNhv8x89wKVtjKLbsoyLl+xOOy
I4eZuN2TKiwRPpe+zV1UqWyQu0C8zdnO9b+1mC0w/1BHXmwD17n2XBTCdSvLT+lo8lcThFVONh6C
T3T09zptWx8bcFwUbqFGG2Bh3d6+SgZ0gAk2PnbdxkPYgS+JtnJIYu01gHf6U46mWfnKH+jO595K
7yzkV1ASBrOHrDN9oHbwhAfHMQVpYH4sBksCtdHIA8/RoatmWsWeTXU867LdE7DZml4wRP9eaKtj
SYhBuAbO2TSo5ngCiBtv5Lhu1OH+/bg1wuswq3u/dzgyNJ3RS59BzJzD7fKdy3CJlJkYjlmJBt/k
iyLSttjTtts+LH4PcJUKqGoW0ygIGLe8cR+DmZpg7JRWWpDePxIk0qf7I926TyC/siCgF9/d9cvX
ZmLwesqK1Crc8Vzkk7gAbbr3VNuaT1TZIfuLEhLKaKul2jhawQoNvva6mNPOmNJA9W/dVsGhkRcP
yCwPveW0O1fl1lq5DrpaK/msiCEhfJvCDvcdYDIxSpDvTGM4/psZ/D221VppIV5M3ECU6egtJizh
W2aonY+0N5LVopggUKMH7ou0aqF2kSh7nl4g/AWX+X6eqr15214Svwe0/Jqrt0PRZVDRt+Egb3VV
4snhoPM9RPz2ekBxJ1zIhH9QJMaaO72f+W1aSBlN7RdoRg4tRDC9Y2d8L/w91szWtY/718JZha4P
mDO3I7Jao2xze/DOQDceOu9rb39sUFpyLZ6wfucK3pw9QJrx+oPyj/uH/krb1tCdmoqUGP37sK9T
t9M7y2EnxFprJZtgnNwIJNGlW49OlDdZRaBp3KBVfn9pb36m32NZq6vkdT/DutoPz6MjRxBtZd6+
nVgoxANXLbUP0BJtssivKrynQeRxmp1jePOGu4q/3sGGZwyqJBD5NFAZgXXyIJKGsDyZOadHYVX8
lNMBkkiVAPpomv1398e/uW5gOAOa8cJuXmduIwpn0DswYEpeOM034AqBfDaCvI4zHjQxB8L50S7F
vzBpWFwt/o66fP6r/QfBHAC4FfqysKD8YLXyI3RQ4IjXOf+8k38TZ7XPw7JmgOl0UzqH7RzRrPnL
1Kjewcb5/ixuXWnX41n+/Go8XIxebbmVnY6izWKnmI7ZKCHmktcPpOfJ/WCbR6W7SNSArQla3vJJ
r4J1DnI/OmqdQrUibvrwAMHHJDD2tCq2wwBjh/wLJaZ1PbCYpy6rXe6dXWo5hy6sYBDXox7RQDB4
ZxNs0Rdc4CD/G2tdGGSOO7ZG2AWpP0zZKbAyEZk1KyNrcsWB+24Wt7J3X2x/MKIALm6nAmjryNR0
r3y4uR3gEYAnGpop9lqvzeDYZ560y4vhNGjaw2o2luh9J5Xw29hVdp164eDunEFbqwet+EWiEQBU
tB5uP6gybA8sYxAEdVYmQjmgK3uRZSRd/uH+ytkMBAEe2MoC24+u+W0g2YWTaYIYhbJLHY1MgP/s
RXDpOA1eu7NIN0NBdcxBMRnNgHVZCWY8hIaFctIA1I2lmZiyeWRxrfMz3e1tLMfF+m2Gwj/MKkLk
eFCfuB0XJUbDTVR+U+nVF6sIXjG6Z5e7dU/YYJyFBP9ZOAu3IWaBdlc/cH12zbwrT4My8iKZFX5P
FBZenUc5euv10QLqI49nCRnFnT2CatzGKOFA/PfaXP78at8PHQ0xK4WRlmY5QtKFLAIU7XQyquqj
AwX2GNKXbSwaNz+xqrZAbwExpi+Lr74LSV2h2vyFOwx7DC2LODfc7gApmiGPGwjEXlRYf4eNlnyZ
9EieOsOYYogA+C+di+SrNboiwakpYqVE6OCW8uqDNlUeWzSbISxQcEgW8PY0G3Z17KepjEJ/gPEO
A3VnhIfe0VGth0TE+UkBpouREfuJC23ho1MZP7KBzZeywIIn1TSdS6vTUAWQ0BCAQEAyZCasvDQY
PI/a0XY89JZ3NJvKiV1oaD0T2OIePCm+VZ0Jb1Vf9CgE4yQBux7WnU5fNW9IaDhvh9oxkxze3agl
jRZgQAIuMtAP8Jyoa4Lvk4+dYHEvT0pC5tjz8NbrPecTePQ5WEHmHGvdfzDarDsbc2lCjayRlyBv
mlMJuxInyXPDwV/gTxSkQytL9YxiLUS1A6gjaHWUtMlPjl1Mj7TOkA76IwRfLVK/l5BkgBiWjWXr
wGQ4Q4f6gA2pD+WYA8sCD6Nv1CJfW+Xk59AqgBEdjeAwTZQnwQA9mjGAChvTzExqWYFxWYo6Jtop
X0nIRKYMo/w8whHjPJYMSiWVOZOo1kYfgeTzwbWVeTE5foAwmos/V13CYEl6aFgVvvSal/jfWmc6
1Y1+DvwsT8BM9aKs5sOlQTnk89QCK8lqzzrLUVeP/v+Rdl09kuJc+xdZAky8BSpQncPEG2tCL5ic
DNi//nvYT9qpolGh6Xd3NXvR0py2fXA45wm8ib/YgHoE0JHKwnEU3G9aouG9rsbARcfsCVzy6mta
AaEGyDZxfMs0pl2HNgpcKtImquBiC9/FujhRQAqfGs+uH+WgqO8ZjX7H0QbBWtjqN9O5dbATy3yM
IfoATVJmB97Y3WmFck79JKVfOc60y5PB8lPL/ZXnqJvkNL9vgVP8mua17jddIR6YqQS+Ve+hcovu
TqX1z541ZRdI2auT3ptqp43xg+cgBeALgXK80j/raOZARrf3bosKZooNp3tWNB1I3WqWvxyA4+L2
EN+2cf9VG0C9aHFX9wu7boJp0KybmOk/e17aWO+uCqCKLj+5+DMyJ+91ZGO/F8LjP3S0dVDOnYb7
2u6GYBzAjGqFbI6pZaU/Et1D4xgIl7BhXAsywC4hwMfH4gRMBfQmcm8MTDvp0RMaeyiRcx5i59AO
Cg3S7wrlolszdoxQxdXPztFfW1sk+wFXP7jHjxV0sVVTzCnR+yVS9m6aWnpKmpGg2oFDN41VsdPN
ASAoQurpvo9NKJt63TNgUgOWfuoPttYD0VoYdBejght00L8OR6q+1F3q+vCLeCtaYuEzhSbRg6zN
+LZL46L2zSmRj8yV1lvXt7AnmMbhl9K6z03eZ6EY5T+dU5E3IeoWshFVEUKoJwlh0wuFvrqP9xOs
DkJU5Zx9z5MeWiEQxC313LpnYpw+s2rMQ+4SGBTjuACQGPwwuN9qDmNPRUy1o5CciKAzmFv6qQ1D
jlJk0BqZlPZFOVrh11nBfdORRgidlfYuq5V4nIVzQgjKlDcoi4IjIJohJKVeniQzqoc064rQpOhO
WXbSHMBHU/taFdSHvIYBwm7MnRtUz5siyBSpviHb3xT2qt63nakJeUqhq4WbcjBUdhpyUXQkaAfV
7GDNlASjgmTgiPJY4Aw59mq8/SB2P9EbyCHxA3o54E+CRLnPDKfY0yHXb5ta646dRu2AK2I/WlCm
fegEmloGLBlDE3fVpwoq0K9CMP3UUPAbiQ1fijxLC0BKYKTTmqBzVJ2mdg0th+daT7swcVS27zp3
Oo1MKKyZip+SaRh3zODJUyogoD2iKHkSuOgf48yownZOrAJd9sPUF+OxtFLzdvSSEryeBOsnCfUF
Nzuor/S4exGLB9iDs1AHwDBwSGxGRWx3D6ob+h8Ns9sTbDTsQNMr87YwqXzWKm6G8N7ug2yAyAic
e6cdoDdD4FaqCVlvOAC8p/oXOFFpj5ZVwCUHb9wvwBXUAYHEWMAk725btPWP2mjqN5AlGn8JT0v3
Hl7YUVLnzYs7DNoDzTTkQ1Emnt8XfLpvQIYNia6NkHhXw2OPwzT0nEzD8ZwXgRmbElsnuCq6QiOD
yuZ75rb3SacygNYoOTDdKHzWMuwroish3AAd8EGnZqDVdQwTSz4dk17HUgrBd2WKLQzaOvVNnaPx
Gdelu7MnTLMsOhBprfifqhTtzgXFNnQavfpKMzMGOWFI/aybRBjng/vc9LF+V1Ji7CAHiSpBW9a3
tHfZvrRaK6Jcsz9NKCZAl8zAjRTUyGOOM3NHLOefFE2nu5IhQbWsd2c8rbVTU/Xi4TUdVl6W4ivX
edjlVfpMbdoerLbR7+0eIlm1Mtlti7em3+eg1TQVuH5wn7ejGI+D3WTT+2HsiueBEt1309j95mUx
rjJwI9jlGQSCc5jZ7tyUiyMcHXjYgFm002U8AC49Gn5R5OTWmCpyY+U6IirS7CyZ/k6TesBNoqt9
t2ibN6kyPWwzib2J6+keoknFl7yGS9OIrwXQSIPtZlhxaDapHuQm/DzdRHR7ND+wph6x39CbaA+i
Kqtdl3Rypw/SO7gDoMyK6MndNBCgAsspf2zK/JOHRkBo5+DPJm3R3HA+GmAYNyl0VAmxg1GjxW4a
+sb3mhL0ZDWWt4BXxcfBE9pOyek3JqvaF8wyd82kmudJA3U76zz6pRM1AXqIk/65heKAXyR6EkAj
adjFxNJfKXLjUHdtEnrw0Qx0kJ4DSRR9QrB8X3Mc9aUxSh/PK+17j+r6zoUC9lGZaRPawID7Dk2m
zLfNdDqg5x3vRK3hoBC4bLCkZHsonFenzIlfOlK2L5XbY1fKyhnGZBf7seRWhoJFVoO5LLXHxko+
1XpPYHdj0s9AKbmHjhg/YlZ8j/sk21eq6HbwdlI3YoB4dFNaKsDry4JdefGJcOzHvZsnj0kBbgzw
kNYNwDZwtLGdAhYKZgmxK9qGTda4d07J5S9utN+dNNGwmZrGKzUEDuiW1UBNcmyoOSmPmglmM3r+
B5vn5b1j48OpJjOJ4n7K7l2jlw8eSZI9DgiyEynwba6ZOoHd5W5IE5DPp0Rzb0zidN/+/o0G8jUF
JwDgunf8JaD4AJbsLe/oaEkQT3fCfOzcT8a44SOy+mSChDJKkyaqPssGR9OgUqzqTkUUUgtqVK95
XrxcH8laAWGWQYIkDVQq0Ey5fK8MtgOnEiOHP4rrQFJrDEjyJB13fz3K2qsIfl3Uwmtdw9NsUfiM
rQJ263CpjKT6Ts02pM5Nz1ro6B7/pzjLEkUMrYBBpSqPBscCKMODBhrq/Sb1dfjVPmmdUW4kwtr0
zS6meEOjtIQn9OX05aPdcFbz7KT60cW1nTTxi1FyqnyrSustz6b1aHDpg9PvzEVZlPjNIi0ylwjk
v95Kf6qhwIcW5Q+Xqi2LtbUFm6MAqwetinfQWI9As5M0mEjuOq8NrZ4JensdS3B+GxuF6tW60nms
+Ss4ezKngtbMy2HhVjt4+fBMQlQvR+M4hVrEDuL87d3oQPjfhjyhz23NvhMkTv0GROCNz211eiE1
4QCCSaEQvMhS4H4zCYNoHpVEBWD2HduR3textwHmWatSmH/CLMvm/dhUep5IcmTCekhUdlP0+bfW
6cMxS45WWT0Rx9so9KyNDPb1NuDMyJx3yMsMdA9S4TkMdrYK2mnaTVp1p488uv75rRXm0LoDrsGc
7ZeXpauUQJUx7WBhn5TOCNPlzjiUinY7neCIngAyPThw4N4o664GndMU13cA4pdQVneaAKuOK5D2
lQFKJlAUFJX62tJuvXxq/alSW7jg1YzFN/FfyEU/AEQTvLwL3kYxuW21JopbEeQN0BvtjctoiO6Y
nzhFQGonwGNtY5LXPs3z4ItNQHK7cXlH3Ch26j4Usv+NFnAcNlCOQZ3DpLvra7p2BjmQ74cYxyy6
uexZJXS05JRkZZR1sA4k8Rccrht9/PUR/RdiCWDCg6xVngSAIDNGtPH1234uecpUCyan/HR9OPM3
vKxCng3HW5Rx3a6y3bJ09Mjitw6L5NQFFTrapBdBm3/W9DwglB+ux1z7+jwNCHJbc3CMLnkGEFRv
BqNAK8605I0BreYghmVh2FeJtZEbW5EWW2kxMa0HLxJOJriXTMMh8YhPsy2U+lpKeICW/Iv2mBsC
lxs2Rcu3MDIG2SCAPHI27kB32X9gys5CzClzdiY4iSw7qAK1kdRBwvVpx1CtMEXMDvmUwLjnerS1
BDwf0OISNLolsDG4PUeaJoFe4QcooA4+fDlux0Z9ux5rbbs6jzWfDmcjq6D4nUkT0Ci0iS1fJ5KH
EMxI9iMf2R3Nc/cYa9O0kRerKzYzk0BNwj1sef9Kex3kPplPUd54oSOLVw9f2/VxreGNbeyuM9TR
sYA4XkwiCnasIgkpIjahJKfviNuiNfnZROUANE6bQgSOxyg0bDVmVnL+Iu5iQikECxKXDXnUzJo3
0mlQ/e1HJ4TNIdvIk61Q3uXaKaO39EbWJBqNzoK5e22GjU3KhzobvK2e90qeAKIHrUNAq8A8Xk5n
jWdo0WUQ2E9Rz8vK2G9RfkbdhZZvjXW4vnYr+X8RazGFIq+nskx0ApS2vdNalORY8h1yT0HuGT+v
h1qdwhmch/syHjVLkKVo0VX27NaJXCbsryUEntC4lw6e4kBQ/fhALAhfQroK3oWgF18uF6TB4jZJ
G3YEiCrgLUH7x/Ip/+d6lLWFwt1fQ50HdsvQSr6MMpgjXDkdiFUZUFYEi9wHZMWXLtz2tC86ZI2v
R1v5kmdRPFAnDOB4Iex5GW2yCo4OE5zToIEwuntDhxLzbYYe15ao4FpO4IkL+gBadpB5XVwzYpjV
0NRyeGRVTwnMRl3rFuIgIUfJ4fqItgItzizdBktC64R9LHOoUsqTN3gBVQ9iSx9+LfPOBzT//Hzj
dSfVxwZaa2aDiqQJDemXqipnU2xza5HWRMNB3dZBSICgOLS3F7E0s05o3+VQW8iZ3LdNL+7beqiP
MveKxwqOg+h+GK3+VODD1wPOm/zQtWmmBY6dZ09NBphl4PLS2OWQ3P5Uiop0fm7R4YnKfIg8ZrR3
MoEW2vWVWM3ks996XqmzGXKJBqkRhhpwB1ByjBJ7rL3msjyaXmShWH892OqynwVbfJxGwauyaG3v
2KTdDSpQJ095R/C2wgluBP9bqMX2lhN0qzJpO0cLh5CnvvTTT30AZn3YeNitZRgqpWCHw5sS6MLF
qlNhDMMYS/MIXZ5jT7VbzRMHz2032C5ry3QeZrFMFhuUXhO9jXTUIyXgcfQLKJchgbGhu6X6ubbd
APUwk/WQxubySWxC9z0tG9yMYumG9ihudLnFC9fXpg1AGTDqgVQz3tEsbY5bs6aNfaQJvqcA4qWl
gq3nTVag2J7JfZV0u8SFvkyJjcHb0UILm/6kFV89UJD/PlOgfKTZIDujvrI8dGN3KAYQm92jo0++
rZ5aYYa69eqiIXE90Nq8msAAQlMRvm+gYV5+aomZJ5ASALy25taXWZ67ytuNusrqtOLJD7gKsIb6
0nQyNYE+IiTnUZ9NR1naPhn7Qwcq/PWRrIYBxQ2iYhC1xp+XI2mNxnEgiiAjCjmUsS/Qq+1DlRnh
B8Kg1Go7OIs86OZdhokVZzaENjFhrn1TSe+WTHyfVvJwPczargQhhP/CGJdh3BQCxY0OVRmatp/1
fAx7Cacol2uHMcnLjSSY953FWxRFi9ne3cK7ENlwGUyXFQp6Fmxz4b2FhmM7nIQpZ5oc+2eSeCRO
6cEZoGl6fYhrCwZckQFACaqx0GO4jFpDB84iHRdok6mnIWke+4HuRll+/UAYyPkbKAbh7bvcDFUD
ybnB6mBtkGrHcdLDqnR9V2wVKldHcxZmsRnWDMZlORLjOKYtnK6ErxlNgDLwRybtLMwiy6VbGJ3j
wkGc2PCfiD/ZaOKU7acPTBmMMOB5DcAuqi2XKzPpRmbJPhWRBuQlmBPMSUJzsMenTu/Gje9p7RCB
5AG0qYFHhinkYkBGaYHdV+O16Q3Wq1G7D1kdBxrv9h1RewDGPrBL4OlJkW4U/18is8YO2G1lQYs+
K7xDDufHyuwDN/8AiwBS27h24dqkYe9bXFpN3E4L2VX8JL0SerguABteCDYPUxvjWdsn8NfPNSsL
L+qlGL3DsOOmMilONjiMoGM4BQQCcGuqlYVy4IR5vJ4aa/Ggwgt9EfwLoN5iuUaSlXqfQY3SjmV6
I20vCdwGEsOuaN8mWn+/Hm1NvR1OgH/CLW5MpiYlL/oiOYG/qE+HDK3PH0WeFg/1YMcJnEvcSr/P
LW/43Wmy/cYt1TwKZaU3qVaV+DmQI1XAauGm0E/CDTaZeAmB68S2N77Lf58hyz0U+qkzpc2EdO+7
yoaXDjQWbXaKCx3l3zzXzBIqBkPV+Ho1ARZXocf8U5aF9iuZDVfwMlPAiUAs7LdNy/E3etjoP3Kg
2D5gvmYDPA28Nl5puK8tl8zWJa0gWHnMKxjDWOSIS/xGzWXtAMFRCCV/CLO8V0MdaAl/92IkxxY3
z8cebRETLlQNY0c2dPWdHMR+HFzbB4Iizzcycm3jhSAa9g/QJecv4XKzsuKcjCSB0h8afmHpJLvK
EC90oofrqTjP0nJ9z8IsmyWemwDyBO35CHKRtznLdrTpDmmZRGrMn8lHXGtnIRj8MxPa3snrwL0D
D5PcGI5TXfk1uBkFYD0k0wNA5g6McR9WSYE1bqmYrhbPzuIuG5eADLguM3CZt1mRfJNumty1zK2D
XHZ4erMpvYPjew2TJjfxTcBQHoAf039en+rVFf0z9n+7HmfPPw8oPG+aZrVWSNrBDXRXDsBKsLfr
UdZyFur+aGfjeQxpzsUWXXHaatCBh3OTAxup7xP9odvf0gLyMVDxdbac7raizffwszEBoaM8gH6B
CVLmPs8fcmsMK4jcN2I3K9Rb6d+3EHH6/BndPMdn8aChXouqNlRkT8l9CoCIoaqwsj9A+b4IMx8X
Z2EILqOumroB5B7tDr2LJy+xf8R8/NRZ49bV5/1TxdDBA3TQB8b5/Y5IRMy+s+q+hLtE6uxTqd3m
+t/771yEWH7k0KfA1pUYkIhDoS7pRO+n0BBqPbqlEvf+GMU7dm7u4pWJV569WB4hBSKJTEZ6zQ4x
rIPrsT3AyzFIy62NSzfe7VyXsRZr1GcK0FJmoHZSTl0ItGD+kA1AGdFaopEmbd0vHat8zdNWC53Y
EDvXIeC5sb7fa4nYsrN5/3Hjt8HYwUXBf6DMXmZMFfeA1YnEPSpe/K6hlg1d8s81VV+vf92rYWDP
o0OkFQJl76qGbSw7Tig8011U1nTxOAKvSVx3o9Ly/rPGaFAVxy1Lg3jXkozBu0zxwSry0zB47oMr
zfQeNGt9x+te23W298307DRK9Har2byaQLifgz0Kw6135esCr89cQvMz6gV70Ti/NfCq8SoWgl+4
xb9a+fDwRJutLCGxpYH5dblktOpTCSSdDrkk8qluq18Sx9/fL9d5iMX26MExDMjMzjvCsaTYebSo
ThrgLnvOki3NlJUyD9RLoNGCVUM9HpN3OZyOMEAqmJGc0qmc3F2GityRsjI3DwNw632g2sRBUS6p
AWWtpRmj32en6hnizVIP3LJpykARGMNZjQMl5KGFO2GIv4RvvYxWlhgysRDhQjl/7Q3RmHlJOih8
a5AlaT6pXA9IHAiglq7P/XocCzV8C5PxbnmHkhcdp4V75FB74G8UuZqJ2oeVysZbZSWPMKA/gRaL
3KLYxDIdEM6YWjtw0vZ06o7Xx7IVYrG2GfSLsUqwUlKlwYPJgm+PcP65HuP9TRCuImfDmOfz7Mxr
S9XWbipExLRXj94mMADwBjMozVNqdR9ZG/gmzCbzaGYuL7ccAIvYsev6SIEpdjxwdVLyiIr4Lfbp
DfDDyrAgIw6dBg20dzR1FuUYrXTgK8qgF5moR8vBiy6/SfKvpiMOuNNvDGtlmbAng+yFQwDyot78
u5xNoZsNrI31Bs0jMTT3FL6SrzSO3Y1kWEnsiyjz5n0WxUPRgccdBMwJ1CeqL035o+eTT7R4I69X
zhrItOAkh0A3PHCWi+TVLrDkWZpErNJkSETxCCmho1lY00agldPmPNDyepLDrhUU5J5HdpF+M+D7
6QowE8RBE+wgWWQ4365n+uoy/RnYku7cOiXRZzgPHA/JzhFFCA2Iw0dCzJ0KnGUmygqXa1RJN08T
aWZRPsCVnlW3QrN/fCDEvDTzGQ0tluWe0EIesSkdgFeHfJ/Zw87gxcY1YDXTZlDpfBrD+HlxQjKR
MhTq4cRKNMOPU248laCb7TM3kU9dE2/k9cojDQVutN5mDvZKf6dKeyD3XNhYtzL9SrnytQrmDKBJ
wLaqLk8J94LMy2ep+DtDkK/Xp3Nln7gIvtj+3AoTDWJqAasQ27iXU+PCKjd3cXMFc48muvk5cbaa
9auJiNHOhX2AnZfXrEqDFmANZlDUSDV8bvHeD3soS2yMbPU7xm0KV4NZGmH5IoQOd9FOFnjmVCN7
t+n3qV7jc46fr0/gVph5sGfb0qQ3MbDONImgGHOAq8O+7vJXXW0Rv1dzEo5ZaJaBVPtOgigGm4lb
pWwjAfEbFmeA7x8xjX7tJfvrA1rNR1SL4ROBIwrvs8XRYdVolQyARh0N1j3WAOdyKW640b/YxNvb
3IpG6TxNnfWtJO1fv3ON2TQR2wegzzO07XIyKdyYc4sBKlvlRhv2BV5qsCVuA6bFW6DnlcTH9g5c
LwoGMF7RFomvyWHIQCdX0QgeVdq/1sACp+WbYU6+qf11CQTDOou12Ba7BlXxuK+NSCS95su6fOTl
+KkHbez60q0kCeKgaImq5axYuHiN2XEHbUYUeI71WD7j4/ppwlAXBtNeBCzn5/8p1rvTy62EprIm
jTLotMjqR+yh2xjf6Cn9wKDmqruDojhMhpYdH6GlnHApQYqQ6V3S2K+N6Z6AYwHOv5IbmhFruQ/1
X9QjoKKGT235mhhIgrquQgMVQtntmz2hPlFDgyMUwN0DXmmqIINAUyjKodizPCEHQ0+37gX/z8W/
rE7iTopS1uzwiUbrEvsDirXLAddjEQSoamvfklw4eJS4g/Ihn2TR+zyV/ecqVZMVoMRXwbEbemJO
oEyQevatdLsk0GRXjmAl5zGcw/NCc8PUa5PWJ3HZC78XbkAM3X2Vk9elQQMX+mcLS4rqgVS6ATJr
i3q2WZXpk+UM4q4wNfJ9GIEC3xtCGLhPAks5+oo7aRu4Geq1Vkat3oeTYaNCrW/jR5rUbROWbJx+
mjBGfymMavB8I6shWFraHlgbAjIz6naAz9KdFqfyTYHvDa5ryhhqdp1g9oHxzv1SyNx9FHhdAP9H
4J2uWhDY/QHCRCloJVxvg8GqwR13JYALiZi0bzYZ6leD4WEL8mte9n5XcPcHFnwi2FmESg5V7skn
wyybNOh1D70Hc3Sk/RW0dLvcpa2b23slTOsZzAvtTU+9AiWqyTVD5hGj27Wgz9RhVU0daqdpmkwB
QcdzDDPZ0GeL191PMJTL70qVoE6OUsBRZxBpaxysBrYox1rAl36XcRljAF0J9F1NPaB0mKz1WwVx
gO+d67RPICIKddekTW8GPdCdr5rI1Sc8MAnMa3OUxa3aGYdoKAwTHo2is1/xtmiPIqvzR5c0Q+Wz
NLEMn3VG+jbxkZi+A+Webtd19uiBES70FyiV69CVi1n1IrUm4QEmygYbmYtU9zvWaWZgAEz6EyqJ
dKvJsnJyIstx1YY7zdy8W+xWrQ2jR0hYQUa3c0NuWjs00COCfuv1jWojDNUuzxTQlWsvA+sPF0an
D+xiaINJpew4xdPfq5vNVo8U2CzdmzEni4tjkiNRyFSAjyR+MM79HF6npnNHyo078No+b8DHEqJ4
JnaHZZfVg3xVB42gJHKmPYMsUqKD7y1Bc4u3gDprp+R5pPkNc3a7qRTQxE3huVFn2CygPdRuTpQN
/WuRj83vCUmm743c3NLBW7khYv7+DHCZGpJRUuAdcdJHzXz0mJ3clZ2+BUxby4wZ7DibrGKfXb5W
mol0VQnS+LHSu/tBjkFtmL89JTYOlbU5PA+zmEPc6KHZLCG+2Vc0yBqo2KufrfVVS7BwQ/T3yX4e
azFxoL9qdKhbCNAK1fys6+lF6Jp49riehdcjrS0RGtQ2rqO4bwBodZkZssiIVTICex2Wh7mR7bna
uDWtZfl5BOMyAk+7OEP1Lj0prS3CMUnFLpuZqk1b1LvJaLSNZ9/qOlH0eqE4CW3t5ctS57oO5Q0g
bpWnGr8bTM9PyuI2duvfstFvJ6Pc0g1cnUO41aHZit4O4H2XI6w8+LFAMN85drwJsrS6ya30y/Vl
Wh3UWYhF8jmpATlyqMHCZMD227LxLfaIAwt4ZaiPtlt77dqSofALYQMUSd6b8jQOuiwldd2Imo18
VNj+d4WovFOfgq4leyf/dH10a1/wbHI0cyRtlIEXSQgTA0F7sGtOXlPVYZb04sTaqYSHwzgdroda
m8g506HXBmAG7meXa8XU/P6qFNShZMbCikJ6Bq7M3S7uoYyQiuZ7W0+/roec12Z5DTwPufgAWuIQ
Q3SJCXM19HfUbZU5O8v+KrpvJed4oW9M5tri2XDshigJHv3mcoSyEoXWlx6PCNgcij2oGsoC7Ad0
Q64PayvOYlhkaJKxhgzjkWD78Id+fDbLAhblRnErS/bykWB4yqIzh9vp8kKv5qr7aPTY4y0tzNXP
Hpy6GCycbSGqtc4c+g8oGOKZMhf2Fqe/gOuqG7ceOwpijQlEPCrnd9KOgJtCu1CDviB1psEfNZHd
ozo68cDDTDz1KTgvt7rCnfVWENhNbUzAWhLZaAXMmLy5Nz5/QmcnOLToWtp6PIl0Bdr596ZqyuRx
MgwCdRjh1AJKY6Rz9mZPy3+wSVn27voCvP9E0RbFcwyNP8AfAE69jA8pHWEXjUxO0qSwriBMh7z9
rLnYJdPGQft+O70MtTj8AKGGsSJLNRD+zNOkzLBzjQ2Q9PvcvQjx7/vxfDZdBY2sCbx2o2p2E+zh
a46J9Xaenm6cr+/3m8tIi/2GQgJwtCpPRQryOFM5BCK/t2W3n6o3+wNkCQQz0Zb4FyaIlbpcJHCC
itFy2jzS9DRQ0y8IywYunHxRivavp8PqsM4izWt4NoE07wyt0gd4dGjtLZzVoMNiBXk7QukyPlTx
xlbzPvkMPFccPKPRp8Ihu8gIS9io19Y0OWkO4TdD7bYPQL7YB7jypRvJ9z4zLkItMwOWl62w+jGP
UjbspsLcjzL5Lbh2ajT39focboxqiagxG6gVJV4uI3t0fKZMmLGTQJ+8578P40KXEO0xSK1jAi+X
SsRWzMbOoMeqa0OIRX0btSKsgIn7SJi50A5cG0Dri0QX3URRWcedoVDEu1E5Ku1SWnZgZGaxkXxr
a4Tb1n+hFiePVZKp02kGgSFG2X1lyBeLq8NgxE+WB2rf9XHNmbw8vcGvw9FjgZb2TqyewKdl7Ma0
gH55s+OuAgtli/L//mMC8whqRbMaO/zJlzdW7KuscRrs7TVKJwpSbC39R+XS1vak7kBMAT6xrm5s
3Yq3QF1rbXcYT9jerBCqw6hrztGz7xi+4nXONHeMDBcllHYKk7p4tsj0BJGVkMjygcsayke936Nw
0Zn1HQGJxOnJt1bTdjZaG9cne+WT8KCIakMEBFP9DqFrFMkIBAqqkbyK9xQC9b4zWftK8q/X46ws
KhCRGgh5kHOguCZdDtupEzsZM5JGgkqxs5uyPBFVbz1/V/L0IsoiT6EvwGKvsjgaUHzal31cPWuJ
098bOeo7/dQ9XR/U+zRCLwZrCE1HIGzeXRFimVtT50IPRnCIrTk3GvzIbJoddP2rEtH1WO8XCmIK
+M5B08S1/R3vXxVJIQeAQY56VgdGyvbo0kB8h2/kw8qQsNujDmOgDAOJm/nnZ+k5ZA2bjArceIe5
2k2aUe+kA3J860Euwo/VJD+zXttgxry/aWFoZzEXN53UVWPT2QYQHtlLNoSUPhD7UI/fBx1+5Fu4
l7V5RFUcXVbc6WDrtticGbMS1rm4rAOqHXReg/3f8XlnbMzj2pjOb2+Lz9yGErQJk1ozmuhz0iU3
RvMdXhehVd+j+h+kOd9fT4+1dTuPN38ZZ+umQXQL9ClVRhCB/Idp9Rc9498LYd5Zsn0RqdzI/NVZ
PLucLtKEUej2y8nkJ7Oxuue+HfpD7RjmrVXIeOM4WB3Z2cVnMZMWxIUlIP8MKjDZGLIs7VG8ttN9
WueGT8wquRlFH79dn87V8Z0FXUxnjne3bkBsMBqr1B/btyLRAsvbsCN6vydeXh4Xk6hhy82MtKGQ
DwJHn8eJ/dzWuvk/Rll8XQKAf0JVmUEouYvaXt/nnfvz+mxtDWTxTQkX3ItOjiqSMbmndhHNvNHr
Ia4vCPxcL/O7SMuaihwCVWJ0w4SqHWxlApzdG5/tVpjFMWXXyimZXmtRQ4gVxHVa+3wwjB1sETc6
tqsbxH8Zhubt5YBsm4AfoUs76nUNOhApLUPox9B90tfytvW8dg/W0XAnG01unCTXPyjoMl9GHmRd
eU0L7k9t/qq6x8LLICwLKaf4cWLm7n9btjlzzralrDXUIDWQHsFEuBlYEcFtKNJi60PZAWzYfA0G
l26xbDqhDOqdXMH41D7y0X3S9f6T2KQzrWfHnzCLNatjzFrT47IU47XXQsk5i++FzTYGM38tl/ff
eVtwUDJwLQjILp8PRgW88DhrTmuiH3nYE0O9tYJCSVUNuX2CuQ7kwGljQxszJsBlT0BybBnczety
5XdYPsqyEtStLG+bCKA7iD3zFOqU04eO4j8DXT7HUrDM4T3dw7bbHAODTEcmk1DCLPwjOfjffP5b
fjrLwaL39NYSikAkW2m+KMZXe9RucJpsxFnpgV8s3LKO5cQcGjmDlZxGF6RHO7frve6JepfyVycP
za7Md8UUP8CGbrjRC/vT9WGuf9Z/hrn41HKZ2hXLHYD2myqwpBOZ9I1pX7rhd7JpALKVHvOHcjal
8DGG5jZcaY9JDrVoiBoRNh2vD2c1BJIftiyoDwD7eRmCepWBrjYzIiu19dAeGudbbHbOxtVz5YuG
vMncRPBAlzaWdXBHEK2YIGkUjUMGFVVoZPqxzcULtzbNZrZCLTYPvXdbUcVIQ8ZhziJcXDlzIe2D
Cy248Prc/YtIXHy+F8NabPGo3UIL1Evyk8gsrYLMNqW5Lyyz/5ajLdn7ZEDzfadlaZOhzzBZn2pm
Z7guNgDOxwl9yUfaxaiQFPWJ1NQdbz2owhaHQjPY65RK6BxqABW/Cs2MP/edXv2yaq8dfGpX3X3W
W9aPAvYoB62d+HOBPkaxK1s086FNO9KjhfMHbRQlht8FEInUB1p5FpQ3+zLSx7iElCAd2VtljkDE
9M1k7eBpk70JbqNHUfWgM045NybIJlEjhsBp652mCfZYNyWbRuYX/0faeTXHbaxh+hehCjncApNJ
SaQkUpJvUJIsN3LOv34f6NSuORjUoOT1zXFZPu7pRocvvAEtp3I3OZH6BNFvfLVAhPxQ+kBWXKmW
xhdw6wE68o3TfWl7K/leTsB6qzxGLbLSLFxXZybPX0HvS707GIguIn3gp+ibExoEaH3H1bdCmvBf
78Xwo0koQRuB1h6H0Il/QuFF4S5KkgbJd6NOf93/rLdHgv4JTXKwZTOSbYkvs5M0dQrcYi+lg/av
Xynqp2rst/yGb++R61EW+1RvW4aJaumk2vGprN5r5LZG/K5PcySPNrKWlSDoap/OM35zj1hdILpe
F8GFBALaYlJNNpQDjVjPM+xxeER7XUd73II8Ig29km8M/3vFbs4JrBWy+FlQbwmRYlsUU6RquEPo
EQZgeQy8DDBAYGhuEFYjzvByYrpZj+93lWVxArwH/BuKvVP/ajea9F7P5fqH1kXya4SHhb1zEr8x
do6ejqYHuJyeyRQNvu+ajZjeN00iRbRr7PGCA6hyyh1Lepn6fvxsd1ny5DhB1SC+JMuHAQ7Z4Po5
3TR3qCq0oe0iHjQ3Qo73ryLJg6dotJTEVe0yrVw7a/wnS2msncDcV/GsvJpOrZCjzwQMQ+PJoA2i
fSoc5WczTtUHDf2gb2oWyYbXUaQijMlUKcUztFF+BZ2ifxSdgT6405jx6FGSMNt9VWll6BXxiP20
bsc2KveNDnuvlbHYRX3ukcJFyYXGIm1VqLb24+IuGyPRhEUUC5ILonF/kj2tC9/3Vf+zttS/Oknb
uDzn1O56T8z7H3wtvXn4gctKlVpFChhOzTz5lb1DZeAllJILxq3B1xrO68//cqT/HWxx2LJaRVnC
7iEIV5MnjeqltseNJ26lvXY9ocUCwtxJRaxpUMyUoUoIi32NOlXuD7NYdxZRUkyKYvzkJ6UeuGWh
VRrn3agCt2kgTtIhm9CeN2xz65VaLvS8vBbaw4CYNHjZ9uJ3TbgeGFrexefeijxDfQoGXCLrn2m9
0WBYPrz/G4cODVIlCOEtK65KWYZGVCjxJerD6WNd19GDhCb+rqmwQrj/OW/3KkZEUDIxTrTZ8cvQ
nSurxc2wxSux7Qa3N6pkn9lOd06tJHxn5H74Xs7TauMWW84P8ba3gy5jdV8zRjQRQCog1s9b2XzQ
JChbahN37v3ZrQ3EoaD8COaCq2+R5ofkxnI2OQDDs0D1eDIjN63L5CmnvLdRtFhZSAfRDfI52HZo
GM5//uZhSGtTw+DNDC9h3vUlULqivpgK0tjHISpREWgb0/zih8GWSsrtE8uxn7Fo4GVBvt80BiJ8
CMqpcU6KmX9wErt3nQQR7vvruDoILWUddR6kI5Y0ibAufNtRKw0pFunUWgjFA6H60yF0dH+VOYFE
oeKmy1CmPsFmloXnusd/1dL3iu9/vD/E7W4ArDeLoStITFo3dJ9mCjU1y5CiyvvwUKfSUcmLg6+n
G6d35friagCtR2IPqAlm3vVWCH0rglmky2dh+MSgeAihIzmOURN7nSSSycPkwqjcuENZ/1DD77Y8
IUp0Rgq4XO9NR5WcHWXgLTmnlSydnwXXCaXBWQ9ycXvVwyjiJEL7uxkBvmvPcWocWjV0K+PQhU+D
ZbiSukFNW9k3VK0Rw4boaoATWh4KO7IyOxbxpW/KyjXiuHseI63Z+K4rR29Wr0ArdpZCgg15vd5N
NTqoHeILVgefa/VvAdQkLt+ZWu6p45bonLI6pTeDzW/Em3OOobkEdiwy2ESZkT36hlOByMxjX6Em
1af+PlWEqH8VhhIfwS33z61QJb/EUaVLT6rWTOmXNAjl/DRYWKW5jVpNn+9v8+UrNd+uqINDd8DG
zLqRDWk6Q6Tg0ARQLKnY5wn2FULXao9MZdor5Sa07fZYAaKf1etpS8oO/rvXK5LXlgX3Xk7OY19/
M/Xia5WbX2XR/X1/WmsLDwAWqXwkBG4FgGzA6n4Txkj8xaTwfRroRx/rmuP9UW730nXoMf+KN593
qtA9lgerP7eJ4/nas9a/gjUHEr6bYXT3x7rNJRgLxALyJzSv9OWTEZekTRNR77lPO/NbLJFk232b
PfOPZ2cS2fLaTq3OuVDl1/sj314F1yPPv+zNLOm9hFOWQ5iq4uy9psrvIQhE3qgEP1BUtNxaV47j
aD9ktfzP/YFX7sbrkRcvMpwAPc7HOKcv7/xjpMMP36o/JOb4AEfWC6P4ndHZWK4UJ7mIv01Od6rA
i93/Dbf79eonmIvrOWuyNlJN2MyGEj3ZVnlAEPojSIKNY3i7X6+HWVR4VcOSdCNpxSWEogDTD+pE
6Ck0X6X9/flsrampXn/NEB0SsweqiDJD/02tu86tDR0Jo/qdLn/huoQg8gWxnR1acc8GYlNlv/V4
L5d0Dlih3znE1FS/5BtxrnQaEToMmnNmtNU7yS+yfVCnxgd/apONKtvWUIv7N5I64DBdjytxOXp6
5+xrq/dMzODuL+ryHvg9IwMBK0RLuHOWvBxpmiWhJdBfmupNwYPonT19+ksJLcjOw43OyvLG/h3v
m5DgZkMcuryLQwEOJie6ymfh7vE0YD7o9O3HKTSPimg2cqu15eOa/r9DLblcEZgGP9MLhMpD3auk
FxtmTdJsiZutjkKoyNIZjLZ8kdtRZU5RJp9I0x4D0489mstfK/GnicT/EqV/E7LFGaMQaSB3kubn
JmrqswMt6BLbsTQX6IyXP98Qb3O/xSHTfTxO7CxE2laVz13ue0paf23i9kMRhQe1bTYip+XbwMx4
GwwKvTiUEQ0vbmgtt/AhwtEM5zRZ+lDgeHnoa0XZK40qsEcCVRGEWX5GeFk93J/oymZEjBqlPTRe
kAhaioYYlZNro4zsojU2njEdku41xstM3XKhWN6P8wzfjrN8aTGslJXAj85pit1ghYtgUm7kFIq+
NZl5o7556GqqRwmis8EFT5jyQQm1UuykQhr/CoMxTtwGmbkngemIsStEWxvA5tt2VxV9+jFJnPrs
00V9NuBDJd6YJnLupY48nYcCRlk5GsajPcn99zqksOvKUiYXbgQE8ClJk8GD5209NuNYv9p5FBa7
MO6i5y6VayoWUgwbL2ybj7BFutPE7XVOijTR3VIfC2wWg7j71ftJ/tGebOfiS1Fy6ORCo6EPiK3j
3wqU17QWJfwubEp/VGqf/qPIafagFin3FRUFfEPSQW5OrcN/wYX9Jj9QBqRRNcrW6GEPQHvMGJ3m
EESRWe6Mziq7fSI0lODMVilsjLZIo3a4zAb9TtLtMnMbe/Z09atYOG4ZtxEaqlMc7tOuCOBLqqbx
tRZSp7vSMBhfcxuzO1WmJ7eDFJf7rh30/auwUQV0taYoH0N/gpogDXQJkamMpU8EPXZDlFzJn+zK
z0uvimfrvSAayx9N2qqvCGo4H9NMzX45VWj/6qta1z0RVg5kzSZTEEQStrQDiFSlXqe0KLwovjS+
pyOgfRCBPb6rKoqWNLmauboplUZ2qqrMSE9h7Hc2guFTqiCWaZula8Zz6TJNm4Yun2ajqzLE8BNd
UCm9fZzyXHxQCKYJkhycRKkhKlqBbOhY/NP3Tf+9K2X9eYj04MExY/O5EYn/OaIm9ZfdG84xbTtf
92yq/orL5OTAzRJF/mWPXYVgGv6KfzuD8L+1kH/f+dgd4w+j5GerShXloBcTRNiwkPqXSvTsNDvx
zQsJB/Lq6kQfL0ixSnNLpKKCQyvi0djLxAHVjtgSkUIFMWZ9L1VQ8VyTmixe96LqPnVTl2Xn+7fI
2v1loDKPuxmRKtT/64OnhW2iT7IZXZB/xIi2NMrwDHHjRxrkhjcXtw5TkAanHJ/fn/dHXnm5VXJv
ddZZcBh98SZ0ah3h+Wn75yjUrP3Qh5gl62nzHksmx2tFp3KU5T9tDM+XGS4BmBbNEgrQAq6nmwNx
dpo8E2cMVd1RjC58zV1Km/E/zO3fYZaFM8pOyErJgLfNwKwPIpfD7+h4xweq4bCG5bR00cpVNshS
K4/527ktm951k03SlBJxFcU7o0HISHqNRbPx6qjz+/m2iL1Ywd9B7pubOpSsrimU0j9PWi8+Vb4i
aq8eW+Nl0Pymd/1BGiK36XGp303QiGOv751c7Ohep9yoQrF/sPTTZxrZ4h/dFv67yM+kD21YYFfr
l52c7KFDoAUuUiPvbNcICvkVLZt4nyuSnuzvf6e1JTMNJHiRtcZjflkvGxBnK4yxRFMYR1R3DIsM
Mf7A8pxQLXd/PpSFNpgmz0WzG2CwrPOMtsIZz2GCpt+uN6b6e9ZVyEH7cldtyZuvTezNPl/WkAxs
x9pJ7YZza0p7eVR2KKeifTpsrN/qGYbEQ3sb1Br6bNfHCekEu0HSYxbCLXa9/L3Bu16ud01AR3dT
CnF1MIyVKAwSft8o2SDMM0D9ltBAnYwJM2Ut2ueR3rxyhxU7SxO0OrTyTxH3v7c7FCKSayr8N2Vb
3kHfFpIp0RRN1VPZOPI+Ukp1Z9Lg39gha4EWOxENOJTuuJ0WV7FcEMhJYZifKSY8llNxbPvp+Oeb
8O0Qi2i171pUdJWWe6nDDrXNjRw/eKk/4qS6JTi3OhtaIrO0MDWnZa4UYMwzEqEiSh92BzXTn8PS
3KAp3MBi5o8D3H0uojloW+vL25xcFpJ9HV38ooymXTjIExV9DHUUr436YDYZCXQ8d+n4irNk9/Fj
4w9pvi+jNNnIA9YOnEPZVp1FRWgtLE6CqQ9lkXZolxhtrmE0q05PUkjkIIFh2XiyV4cC624CcFrR
QhpSRyl7PZwZnTWGGomRXIAH1V6ZjsXX+/tlJSzXaKXNRXjYt/ZSsCezuzLUhzQ+1xo0ueYQiuFj
Fs1qqtLGzlyJQ65GmrfTm2fFqow6iLAIOgHyfM5Q/9dh63uWIyZX7aKdlfR/QdY73Z/eyh69GnRe
6TeDap09KJ2wwguuifmHxm78Vz+jpnV/lJV762qUeZHfjBL4aHrXxoQ8dPCSdz8s1fGCItxV3bjr
rc/3x9r6YMs7xPKx5A1U+6ThPB+izDHSQ5jlw/3Q+fMYRyMzhJk9az2SgV5Py5RDetxZJ6i1FIEX
g4ZxVd8vUObM5F1WTN8zuH8bieLK1r8ac5HcJ8FUmLWFg5BsT+/HnKpjMB1qeavOs/rFZn0gugSy
hQTY9dTaRk703KfO06n+l6F1AheHUk/NrE9KM73r8y05gtWvpincZJhEQJledHzQHikJQqBGTI7z
OesoqArxwpd7NCx/45ytriDdJRNCxyz0tbgyi6RJBkvU2jn1rX0mq5d0kLzC2mJarR7nf4dZGj1a
qAR0kBPy8xS+iPSH2VgwSj531gPIKY+ccmMvrh7kN8Mt9mKl9H1ShtlwjiUgBXKsNfvJzIuNtVvd
FpDvNMIdGv5Lzxi7KMMCj8zsrMXGUSELjtKXPqmP0zC5Uf39/klenZKBNqAMVYbq0GJKeegPceRQ
WKLWcFKRYkOO7e/7Q6zF8ppskoTN8Q3J0GLfiZogbZAcwHxKn6e7KkyLEDfOuPjbVOP0i5w4E8os
tl68dOgp13AiYlivRRwi80sZudU93NTt4dFKilbsg3LM1V2CoLP/FOuj0F2qFTUSKIqfDq7QfIya
Q7JM042LTDdcn5LZj/szWt12gJh5F4FcAbS5PrjY0saJMtT9WSIr6cy/A8oYij14Vvtd8dHX0Taq
tKsfiVCUuJ4gBGWo6/EQs8McNgVBNCV989gPlbWTyyzd35/V6pl1CAtx8SB5WFZp417ImQRm6BRq
0kNbzX2DNHvXhOrn++PMv3aR2oGn4E4H0IJrzJKXLhl49Al9iC+WLUpKNnr53EqpsdOlpto58iA/
Qtuv9taIRkqVKfH5/vCrxwueoDqzBok55j9/+05O9N8DucLzOkuy/YBG8WHMGu3rKLfDk1/rE15N
SbrxOK+u7ZtB5x31ZlC96wfRSXjkRPlgPCrEi89aDSn5ZGptEWxk6Kvb881gi+2idcRaOV3wcwh/
1OsyRxauiVzGxYnkZmdFinIsk5SANTH1jaFXn5h/h7YXT1qO7HOWRgVQHusQRok7KBdDOTbVn4oi
EpJzpfy/j7iMCqogaBG2G6JLSNwT49OT/tUmcvFKi7D9VDbSxhW2+vneHPjFnqHZ7NR2iBhSkjbG
Hp8Sc98WqflshLn5X2KPN0MtdkqLSaceN35Cvf2Xzgoq4ImNxPwP+/HtGVwEiwCWm6mwG5yi5IFZ
KLabTuo5DdWt6axtiLcDLVZOAHmMysqyz/YYi8R1SqPPETf1KQJWqWO9ZnkU2bv7J3xt/78dc7GE
ZWgpY2hI9knKamTaRudFy/R9p9lPmlx4VjRCRVaO98dcu6JB4aJVSGgF+2XeQW8O+AQrONLB1JyB
XGPYqR8DJdl4BdaX8t8hFt9MF5T/KygEZ8AXT0HbeFpqnRU47VWQ7//LbLCtNxw0YW4YPG0RNmaa
JGC0Q7WT3aiRq2+GNJaH+8OsHSvUPg2axLNwyvIlyClcq2qKOTHP7Dv6MD8tvX+yk+7n/WHmPXbz
4LwZZrFwddIofhx0/rmhmn8SjvwrtPRXwzcuKJH1aJupW+5KqzvwzYiLXa9llomyniqdwyYJadIZ
2bmKhhiiZzl5ZiCmfwRBzmxRm/+HC1jBvggRS3CHiANc78OiH5q4joPwgsp9czQnu9vFkSp9yats
b4yy/nJ/aVe3/Zvh5j9/s+3JUSBaWGWJ/wXY7NR5EHm8gZ9bX8t/Z7Q4WXLct7XQKZ4a7PhyB6ir
qtBozL6EgbGzNzb+amwCGZ42DjZDrN/1fHSRdpRwU+c81KUbDpEnR8rFD14mJMFE9RzVjmup2saV
v74//x10sT9LPRITzmntyfebF30oaK8mpYVDa5olfuEaQq8Kr9VQW/0vH+/fcRe7tHXUCK1kkjQn
6Q65kj3LYtyAMszrdXv0/h1icRVnSWhGWuLQJjdHZ8fSVvtiLkZrpbpFoZxXaTEUJCuSGIp1pBlL
TT9RGXbcCipwmFO5Enpn7fjkVK+4Qm8sm7o2EmZO81BgGm6KcJWW+ghmlt0pb/2PlhK7OqT/OMgO
YxO4Zp+6zdRhvhI+1KXuTeG30vlbyv/u5fBYlvkhi372Q+bOnAg1lPYii5HbBPlXQvgMg4dx+iLq
BMcWsbHLVo7qLJSBTBWX7W0LLml603cayTrJTucWw/RZlrqNZPJ372fxDZCvALlL6dxC5mEReTr2
ZIIILB0MB+FrBYku7yUcgB/xTxNuXZo1QGhgbQEGNpehy6q9r4TRl6rioN3f2itHykEPGQQA+ECQ
7IutLWm5PlhNh9iUJiFrrhyi8gcwCW/qNVeK/7woS1Y7l1TIbpERXOTQEyC9UgDzPmdW9Ug14oLX
564cm939Oa19QGBivMYUfxHJXCxuNjWtpUPsv6iJlr+DEio/t0r1z/1BVm5bB01sJiOjjI3WyfUF
2JgRCnNla53g8iMQ7uboVxTlj7760EjRPkLx7v54ax+Kqi/AEuhLs03a9Xi9VNKPDioUSOKiomDZ
+f6Fs4d8ahgH5rA3rVL6iqxlf7w/7soZphuM8BAZNQ/lspBejJMwgRUM3BbtA2bO8aGrrPgUj1np
5cVgHf58OIjqtKFZXY7GYouMSTl0IVWKk1q9ivSXUnydkhmW/KfmueRFPP0wALCAhQKwbO6Ugcin
qsSGAVVlgCW/jP5jbG91t9fWDmEjjQXU+HbLR5LQkOClRRBR1VrlaXD6wqsla9hHzej/GKK43XiU
Vx4RThdSrQCLqYstN75khYUudeQnTjA+Tonsha18CrtwY0usDsPeYvk0HFSWdTe/awNCCik8+3Xi
oh1IBWraI0J6fyfcwDMhZM3wSIJeaAHAfBc7nopX3VmiCc5RlIYeEA6vC/KdHEU/syL9LLQm8ALg
hUXRngxRPgrJehbO1jG//YT8COSfYD0A1OTGvj52XdxLg11q0dmO/NgdUlotOJkLsa+TfiN+Wx+K
IhnXsUpbenGjWB1dObs3w3MEn6e3npISo1bxGkzpxhm7/X7MiQcZqwTDQXVrsbBS2IRmkfXluaqb
r4qUvpR9/hWGzcv9D3h7DSPQoJEbgShBQXh5xEZtwJ+6Af9Q53G678JO3+k+eoD3R7HXlg1SmTO/
KHCVlrg7dYydUapEeqkTCASekHMpPKIwp0PUrFIChEqm7y7rU4lYXzfqPLdGZVuuTNs6o3LX9gKI
f/KkGMbwLpLi3AtKQQidDXr8wUAK/iIFGTzITs4n4ZFGxoNr1JM0unFDRx+vtUz+ajtV8Qmuj/Zj
sCstOUhS2n3QKwtcF8ov4LFwL1Z3MRjSQ9qj07sL2i7RvCIyimGnx7iNueAKh5+GXctfk1RqQOo7
Mv2aPpii0gvC1vgmQVD4uyRd53VW/SpyJ7nQ/w4juGdurRRqgR0ags3vY8lM7Z0y+iYdoBlP6jVJ
q8PgyiDdunaltwI++pQ8G23DAW7gf1Gjx/lOgxfdR8EhGoJw3GFvOikQYPv+g1Qj4b/nzpZ8sF8+
PMKqji38VsYRqw3D9o2YVwh/10MThDAJCxWe6NgHveXpbRHVDzWmwJeyj3K46XpDsJej6wmlO9Eh
rXZy04tTDU5FgRbuSD+CqghhfSe6UXhFXVq/jEJpQ09rNfVPKafcMQAl8PWlgUAYtGSBlanWk4Ni
BZaZ6q8uV09JOu0tVfqYhKDGev/5/mZdOXkaoTdCi4iC3/J6TMTms9Bu7HOOTs8+AdH2kBk4dAO5
2XrgVo6FxrPDGQeNemv6hlI9itazxZRV216ih++VEpJrhiFu1G1U+deGQmEd9Ui6/yCXF/eJNcW2
CczIPNuWInZlhE9PlkvTLsUz1Zscvf8P9xeEN9bwN9Z32TNL2iEMwVVRmE5HN5GqnV7Znilv2W+u
TAshREBIkBKxbV+iGeKuh8dRSEjV13L/EAx6d7CS6KyreX+ckRr3t4Z+G1AqABXQhabxiPnZ8rqc
HG0YxgHOF0ArEIaq4Ucf+beV95FQi8a141F6bNBo+KZqkf1cTUV94j5pEx7BQO9cuzMbEKqNrk5u
k3RNgqtC12TwJ0zlZ1F3GrbMVi/jdSJpxSFCnRnKSCRnu04Nym+NnnJ/DFYMIUDr0+GhaStD2zlO
N0VzOynqXbqlXK9Zo9PvsMawDt1iKpzvFQYFDsT0ZM7KzO4BV3gulUhXja+iKArTg8Upf2rtwno0
Aye7kNtM0lEjY+wOpEAwS/nh5LgCPgJXmrDIh6KhmrKNoGXlayLno2jYA2mo+C3jdbCvI34fSJdL
leafU5xl3hdd0RyUQAS7Xoqyjxvf8ybLplU4h5g4K6m3gSwsM7nPC3M8q31z9LP4EEdiY0orDyy2
ogYAJZIC+J+L2MRO47naPqhnSafPFWc7vbU3MrYVSI9yNYZ6Hf+UIhuSyidW6BtTO+Zly2c3gl9s
zoGndiwfyyhK3vUOQNG00ZW/SCLiLQv7OfC5Tpb5DVRYgU6TkKO+ff0bGspxrSEpDkDKITwWiQUN
09Hz/YSWyUXPuxbDaMfY6tCsnEfq1Oimo85E2rOMcqcholKSwhUoohdwdDl+VXbwJCW5l6Ru3WzU
f1a+5QzYQ5kGIRweiEXwF4ahEaeajU6pPDyST3rplG5sl5UTcDXEosQUDGNZRhlev2VWu/jCu1b9
T6z8tAkH7m/9tZWDnMftTHBp31Sra40kp7NpSmZasW8TTBwGLfDdqrX+0uP6A2UPkGBDvWUKtLJN
FJhU6OrzNEBUXiwhQvA2d3bTnSMICVb/lNYFMJjRdbQLXPn9/TmuvOSUiNBgQjCdYH3ZxuiDeJjq
rLJOPki9TAo/VpLteJ3WBVvvwu3mZ0+QZpF9zAzvxeNaV4CVO6EaJ9HLj8ZgvdclbWMuKwvHghGo
z7hAUBvLIboxrdMCxqQoYpeSgldrB1Objlb9WkH2uL9wKxt99iTkRJvgbm+MWehiC6FmTnIOdeeD
Wecfik1P1LVvQ+DDm00dYS4/Xt8Xk9nkTVsa4xl9BuGBcRb73qHbFKVOuvF11obCrHZ+rkmm6M5c
DxXqcmjaqe+fnLBDR0WVdvhmlTtLrl/uL9ttvZ0VA+4KV3t+G28HSigA8kifxnzQznI/mlZBAmIE
zaGN0370pDKpHJevi8d6IsdN9A4YDAqK93/GWlIOKAqqNI8oD8OyHJSBljbGpDbPoYYG076eMiQH
Ml0Ux3zGZAnhj/rFBxLZ7avYHk5mLI+aJ9G7at0+bjTbbePO2XJ1u9FaJo7n1PO1f+NP0Vq4/g51
W4HdtsL44pi1OEl99urb1neMwJCac6Do2GjgeFWbFSR32kvd4yRQJUl/mBX1XLk0DS9V01/ShG3X
/QVb2SBXP2w+Dm/6PhL2JYRzQNfk4btM/phV36Xx6//fGPNveDOGAGKjSb4NlD2r343qcLJk5EGC
P5XLWa7x/L68GaaKw3ocVAE6s8f6Ik5iNXWdSddOdZDGu0qx0j/u41KWRheRl4TM/gZyhepSIQlt
tE5xLf8K0vI4+MbeyKLOVUX548/XcLZHUWcHDMpaizuDeoGZTKOpn02nmcRBDykvXZSix4MiyEwr
+fPnnjIdNcj5FkQTZxnSFDVybR3a4JZUHScnhi3ob1xNKxctsQtMXLj/WIgt05dAb7VACrrgInzD
+KZpwfShUZ3yP+zvN6MsoZlaaIlKrjpxLhos3KwsrB78IjQeNTXZ0glciV8APuvUeoh/lJuyIxyQ
Xu3FaJ/1MZKhiOXWe7uxvuNyR/UAB4Pz/R2xduNa4K8UQwd4elN+9EtRBkqLsl5jJH6/yzPjoIk4
davOeagnS0owwaThaVdK/WgY0iT298dfuzmgAoMKJYFn3otTDUumVLVZ9H9AUv01wEZ83wHme+x9
/cv9kVZ3ypuRFgcbQ+JYtInZnqU0e5/lKR2MbKPbvjXE4nhZ6K+1eo+EDE4qO9XHmniw/sMs6EXT
pCCUIelaPMWD3caxLkHXsJ3gnTDsvUSYeX+h1rYErzw80FkO5qYHE8WYDmpFnF5S2Qy90WrGIwaG
T03Tjt+1UPtuFbOiG65PbmtO4cYSrm1/gof5SmRD3siZ62JQa2Wy43OQQpvelU6C32YS4M52dCaR
XQRwweLPJ0wXbXZoIAOC1LF4VpU+jRO16ZQz1YWgQdsOSG9qR9MeUla9Ez6I0zC1u2PpyLyl4WYO
tjJnJPuwSwefwf8sm16YazTBYNbOyYjzj30SfY+F/xCYznNlYwl5/+OunDeMVGZLQiq9bKTFeSu4
r0MVNso5c0rnYDht71IzpkBHUf54f6iV0/Db8ULXUS2Acrm8/amRakNSjyeja7vjmDhfq3jTpHg+
UousmYufOpk5w0flZdZMbcxMJ7kBpSqBvnPHIaRpUlu5dmzK0go9I+X/6vV2Om31h1aOydXI6nWg
MCSplhR6Fl66rs72kp+pxwrJuQfU/PJDXkayK+RGm4UXE6A9Wrvlu3fzJWnTEDZAvpzNlG5w4Z2p
Jc1Iyfpc6+0emuMuDJPLOPn7+19xbRi65ujZEffTH11cOGEUEoSbsbh0qSLBYWrVz706Jl6eNurG
ObzJqJkRI5D+zfa+N6oakQ9ZSxG5cQa6sVPs9lgj9NtyBDopPoXJX2G7lXauTQ69K2z30M0y+Lvr
b4hweE3vT5VOkvDxfobxXMcuUlH3l/DmfM8QCNqjAIlIpq1ljOJo41RMgxydA/8yUciNfLEz4xe5
sTYGWpsOaRp/sTPgNi8usnay4swcJnFuzOoxTMKKBlv/2dbj4E9vEWbEgsk01kjVbmJWFOvMOvVr
6jiZTz8ltN/7DmxScqWN9ujN8Z4HIj5hB6IWYi3rApjUWaI0MVdBwCbZTVGkQtd1xD7USEQNx69d
/pG6EVOufC8sR+nJzuk7rb35R71JAfrAtEJkCphdq/oubOLDaHQveoDrtAg3xrotPc7sPbQH6WJA
jLm5JR1rHAJym+qsladufMDyxe2CfR+/dr65s5sjXkiutPXK3lzNDEoQYWgUdcgll4c6l+lgTRY0
j9RMHtPcdp2m27j9Vw4z6lUsI0s4O7zMe/XNItaR6htKhsDR1LYsIDcl1r7aN0UFb5OlbbgbBlPd
IWMib6zoyiFAbEWn+AJ+7BaOgLrMJFuTIqEpjyRGpu1MdXz2y/Dj/UN9WyNgDW2VdJzOPa52y/pL
nyeiT8seGKkCvV6mVbrTHSU7SW1bH8CMRDmwtvBnWPXJRZttN5CzQHg0MP7phnjLnmVty87dZ4UQ
AjG95UXW2oEl0OGwT3X74sMW7jDDnqz3fhFvfNaVnTM7zmHLzdKi6rT4rH2dR5hJxXCeEOfIXGuA
3o3yBT2dw/31Xdk/ZIz/k8sEvLoMdFOaHHZIFnJSu/Qx7szXJEbCu3PUA9b2j1mn7TtgkPfHvHnS
2akKWIHZTgdoyfKiDnpZMtUQV4eg4e15V/W/xuJFR0Q42ctm5mId/efj8XjT2aCpCFB0cdHoDhp8
zliXiNL+UAhWWPJ9XGPNGj81crSzB3wStwr+ax8Q3QsOyCwud8OQloaqVSXEP87S1ErHsrC+D3ks
bSzkyhnk/DEpPiGEqOX9IrK8NIWZFWcrG07T0H0g9n2tDXOjdLI2F1ArRJkKrxDPw/Udw5tTdoGd
iHOvFIegT04It21Uneb/xFV8yZYwZ7dXCvzEJMuKiY/rgepMijiXSn2q6m7nNEQIACsk9SBCaWPT
r42GJsos0wEmk9zrekKS00Yyjcr+XM7CECaiA/JL7oBRLx6S+k/lb6kwEGNRbocnTNCwhNtnvWQ2
1FbTc27Wey7jB0VHXyzqTvc3+dpHopqL2il83VmI83pOaWzkI4JSBCX2rJ9Qv+tKc6N/tzoESQ31
CzrzN3A6LbG6mfuJkG+cfNIV6ZAb3e7+LH7HTouNQCUYnhGVGUKDJYbCloxSCJ6rkzqCUPFGALs0
pRPZynaVXgEEn8w09D0VAioeO8koWjdommI/akb+IbGPVngCatNuvEIrGwaxbTR0CB7gyi+pgDbW
X9NUiuhS1QWCXEOmV58KEfujVyldv+/1fPyZ6mGUbQSAKytuQtmbrRrntHn5DKhTpWXUaYxz5WBq
SO7TXRJMC77fX/SVN2BWzKF8aHAv34CeWg0X3P/D2Xnsxq107fqKCDCHKTuoW9mybNmeENvb/pjJ
Yg5X/z/lMzjuJiFC2yMDgl0iWbVqhTd4EEPRYjTuavOHUf3rqD+C+ls9HrQtLYCVK5QJM2oDxGEa
H9eVZKwiBl3bKiI9en5Iqy/CuzNcsdMS6/D+U60ER5fqm3LVkK5t1wcCVlDkQWOIz5gvFBP6LxEk
9oYQlPhmYm8ZFa69Q0pElbxARuPr5sYY610HK1k76dzS1r6upc5eGo8efIIAeX/fQb/tSxpH9itQ
0c0Ka3WD0qvSHeZuEoJ0efo7pfOGgDN77uvgxsmsGQS8rkqIvAsmo+8fqaMD5+O7EzDQ/19Ufuq/
ck+rSbo8Ro/jPEKifVOLoryPuBo2VlnC2zl4EohKwkUjZSFK3Xn4P3oFjsZ9JiSURTspIoKi9xoM
6j7vTeAl6XccDryXpuu1fSQVljd+h5W9RESVTtPsD9rF1xdGlobDqBTZrYbj8RMh3TmySHRvZe5W
5reykTz0BhG4J9aQ7l4t1Tl9oiBFiUZGe8/D+WnioH35qvT5MRnuRfrzw6dE3urAREkzZb/q8ht2
qT4qndKgNwLdkTKv6M1nC3OlCupLNH/9D4sBgcBFlWR+oWA+BY46I+5GH8CtnkdJ6cGc+zbOgo8n
LNIkFZAthAjUG6/uQsMKUzXAiPyUjVXyUHoawE2U9G7ef5q1LyUTSkkPB5twnca2bjFMhRFVTC+n
fRE81eE93pH7YniyQC22P95fbW0Lyrkwb48p9ALQa0+1i7aWME9J09wIL34QtgrVON6441dyc0R3
LJIWoLa8wKtXZ4F/bbFa1XB506Jdxkz8pAXC8auoeho0DCDqudbunCkHNxNqiKa//5Qrt8PF8vrl
dpyjrjLwO7DQTHwL269OMPhKe18kH96IFuMyqWzFLlm2ogstVtoQePTJS6dvzlD86L3qRk36jWWW
1zfitSba0hphEjSJfNl/BUjFqkWiNn18Fsg0UEiN2TEUxVaCuXxniNE5f7ycaaKACL1cxR1cJwuy
TDn3kdHQahDNTi315ibyqmqfdfHWfHy5E+lIAaECycTRohK+XM/A47AQMe0vl33vhfeeyHa68/L+
RlhbROo8QC0DjM3A4HIRy2wDQ2lC55Q31m2I54cMhJ8hsX1+f521l0djlbScgl4nalyuo+hVMNGx
NE4FLiZcZr5T38V2tIOo/eE7BKiFxneC/EIeeV10WELJsN0TeFPURfpGdIqOeRogvZS3yhYAbO3t
SdVYkkfcxBfSv6XqIadppPEtPDzjRrf77hQ5fQD3Ra/rjedahkFLQk0RGSHxYJp19aU0Y7S0WXEx
T86BWLthE5+y0gDQN3nGfQxK+jAPOKYggFZuhMS1b0eKR8kjOyULjBaOitNgguK7zWv7d+io0T70
ulagc6k0r1Njbunu/dl0l8UJ8zrqH+n7RoS8bpaElWWVmWNntxE9qWcx1WiqVrRlT3mAuNsBd7Tq
pq8qFAqMuX5s2iR4moK60Y5Oq8X5PqeNK75RZMz/6nqqfNIjOzX9XGmc9ntaWm3pF53ihkdNz3Op
HYFCbhmNXbWDhFoccrOObTASQ32HYJf3NBV9r/m9mbjPIvf4q9a0RnOwJzuyfDX0kFPt6ID9Dqx2
6HalUvR3qjpWxadAodE7ilazbovB7JofvSl16RoKxzNWc6jWOrkOeyFirHpjpo7+VEMnbQ91jhAg
vwBcy2M86BrEO4S7CjvU4d6HwhAMMYX1PbfipvYZBHpQLKUwo695KmqvcYZjl19oc/SPJKjme6Xp
ype07+vD+0d6mQuD8SBTpExDixPc1uWRjopSJylFRLc1U+ZT1uACm9WDxzHRy1MalMrrlM5bVLMl
aEhiFEmH0WuWTqLXhasW9a0LnAQSZsP3e1CoteoDOG9t3hUY3yinqAizl26cZ2OXaY2t7tQBTsIx
0LShvaOLOz/TFgv2kyHgW7TTUZsUayuXXjkxMDOZ4YFbpgK7LhNEM0KbcMf5rEy1PzsvXlbsUgJf
E3yYrcb/L/EVjEfI3BfRbtLJxRMtys5/HPLqiExv9Cfzzin/+fDXhjVOVUBBCUvt+ms3etKWdsQZ
HMY52o+m98MMFHGqUBsGXJwou27u7Y0dtnKv09JhJMi7pOi7/tZYfcXxWBcBYo5N800kAcMzMcXT
VtmxspM1eusAVeiTLpNzxQRyqDkkY2kj9rCffLWm2ZB1vtG/CA7T+29y5dLQcMuRgqmcn0UPLm3D
BMxBap/KUWcuCPJ/Ok9IzX54FbC8Bv0wAO3Y4FydzraOs6ifnPAcdW9jNexCHssY1NN/WIWhi4RT
Mj277oyOeZJ6GN2MaNJ7x9nND3rm7c14SzRsZToBmc+WEursvuWETi1i0ZZpF59tYd/UZU96DBk9
U4l23a6iGO3jfRegOsTVazzH5sYNuPLJqPilEKfsYi4GTJ2oswgxc0SdsJu+BaeKrnNSu/Vv7End
ZKM3txY8pJIYiBhgAIu4aiVT3kFuwa476TtEq2GFBGO5n93mX9seNzBtK1uf1jZ9L4RQIBZes13L
3kHEVAUKVrrBzsp+mNNrOeKS8mnqt4QgVhIYg+EZjWdXl909+ZL/ytJ7LewcPTaRuqidf6e4vBGd
d3bm/H7W2iNH/TYotlLotVdJ1iltkpivcOoul4ysKbKBVNjnqKn+xUCnvTXVPrlvh3n+5Fnjlm7T
2jYl7lM4gsmmUL3OclU8JrsoQiHAzLyzp+OEZCJf2rrNyUqqgxlbuyBtflUxhrZJd68Uqbezyi3C
/vKhQdp5cKWJaXTDr5uoKrRKbJvt8DymDUgfaq/ALxLbj4yN2mEZni8WurbX0BVbBA1SiGevmW/E
7D5L4u9GsPyjNneZCzJ5geaH/y+wy0WPoU0VN8qN2DwZxTh8G/reuE+byX4dq3C8zXpL+d25YXSo
quHNTeJ/Wq6igzY0P5M5Yk7birepKu5HHBF27lzHBxDZuT+72NSGmCrarWf5kzTprMzih5ZqP4Sb
/rbN/o7Gxm2HQOadYpnND08FTBHMofViVUazn8MoPZd1VvrqhPa8ALe+z8NBe1Dx+jsOTXeDHtTH
e9QOLWruC1gaJvnPVQUVRUVA63vWzmGp3CaFOAi12WhKLMMcS3C3k2FJ4Mp1MIBYStYruwIKDIzW
BKmivmLrs3EzLUOODeWDMMo8FG2C6xZuFDdjlAxJeg76EVJb5UKbNdrqoOZmsnO7ANauULcuqmW/
xZaqAbSPiD/Sq+UyEoQxSkxiIFnNlPyxCLuTLuYHpXU4hMl90ha3vZ6+Dnr94VhOKEBDHCw0jC/z
GjQmu+YzIc85K7SBtEPpNNjCInfo3KlzNrl+HEebfjQr75emH7c+58WGtXH1qOOoYCkBBPtsOU+p
WfrNfGtM5U5rvprZBrzRWu4YCC6AWSS45I8j5OVrrVFsHpwyss592E3B46Qk81uHFASGf4J/5NuN
NtjPjavn6T1k4fCtgAHS3oWaV6n72Bp62+9EF0x+jKZZieS90MKbIS56XIjmuHyuPb0qD8BE2/tE
m3EFtTF7VneuVub6WzHr8Vlzk+lF6M74fTY4836gJ8bbZGjB1wRuc77LoW2VO2Sruc+U0vo8loFd
3Sh4abwRR8aOanEuK+q70XqaLG3oH0azCZKDYs7jQzsNyiMa2ChgRrkyf2viSWt3dQ51iMQ0N7Df
Lbpi18SwzQ9K4objvsyZTuwKrwlM5N9K8asOvSo7ZaoX0d3D7QSJbcZx/eH9RGwlFnN5a7CHGS+p
xmJ/d2PUZ5FjnRWv0NVDGrXhT4OxyLARj9fXkVkY5Q012NWN2ipDluPCQPJaiS/YEO4Bhnw4pyQm
QLUkzEnV8+tKo1VnrI71sDmnltE9AMwLd7Haa4chJrC+/9ZWti/dSboqJAkrmM4Sz1LVzVtUpUvT
22lClKdodBIfpel44wMtl2IKLgFYVDQ4Fl6fyqhPy3KMgvCsdvGd7c2fNCW7qVptA4OxtgwKaaRz
sIbURXBt66oGyzyRYBiB84Dr+bdOq/VdEo/Txu2/DDMSashtRJJBVnyd6+S0cXF7zlXG+XaAhc7Y
PZbzNH8perU/BKHb3bVgXDYebwVfxqp8MpCVJkC6awBDRumONncnTnZhnpowTxml5EcUhT8Pgxh8
LY+PaWv/06j6PlerDdvbZQZLSU8cJxUhptO6v4x2VpVqVhjP2a3pROPT0KrdwWDymPjalHxxOjwv
8qwID4Y1bPVaVq4vAG6gLuXpZn352f/KnVWBCkMqBOqtRnrTu9VdESaHEKKUHU77LPqMPSeW9+aH
8wFp2gAlWiooc0bkFvhr1XzKxOTQ2T4HXXJbNNo+6dO9PbkbB34lprAMRYHkbEjG3OUyXWOY0VSW
xVnMcZ7sRdHFSFNoU7Yl/Li2ZcEHUurIDB0k5uVCeRYi/1R74a3Q0VOIQssp7/vACko/qub+wVOF
N5w15JimjTRgpTCgt20iGkYvA/G268OiCxt5jJYOQzJW30VhfUknHeul9juGCvtZLb9E9re5Q7VA
LV5wWT0WxoeV5uWUU1JwPNTmid5yh/31LXFBCuFbl/gBtw7ipAWmMK/pkByK8eA5X98Pq2vvmVAn
Dwm7ZjFDiw0tiYpCVSD9NMMx0BHLoLEJ4Vv1at/Ui8EfuyDc2EXLI0LDn8RSTnVXxtfYHlXgUqfg
lGRghUHK44VEAxIzMy/Xb4Rd2TgocrGX5VD+zrdVRdciL61qorsUqOLuunzBwvbisCrRFkMZ5SaK
tc8NTjthbr6+/26Xh4XHlO4Y0rFOjoYul8HTEKRy4VqnNh5vKr0620p8fH+J1Seh2UHKSqxd9BTj
qDKnrLDQGgRh4dpvCPbepNHWnGZtk8hLF7qU9PNZbMixLouuUrPbrMCSNIrrE+S6/yXo7gxI6GbO
QwSg8MP2MDJnARovLQKkmtJVHMUMNQ+KaorPnWn+Cr3sZ1ZvqdOsvT3CJqRWCb5cpN9ZlFZUOCKF
fqMh5FV2+jlQjd+9Z/UbXalloS+3AEBBeR8t5dCEZcLfq0bvPGRKeuN22fzkAC99GlvEh32hmLW6
kf2tXr/SwxcVYICCixmomWhIgAAYo9M/fVc681GE2i5KqufZqk52FZwqS/OrKt6rbb5xGa3tF0kp
Ap8FhmIRvIVL9Qb/UjubfXgIu+qmcf8HJM3vJXjDDD9+BkBP0UCFmcale90+FebsibYfg1NRuKes
ql+bSOwUt94qoDitl90Nh1KYMpgpr4QCXN1IaitKDWs/nC/16Bh44ylzxK1X2hsBeWVPIn1P+4Ri
FK2ya3ybcPPeinCwO4kyTCiRarpfDLI65fb9yLGyIy/WkT//65KJ+7pq9WIyTxHWX7oT36Aos5/1
9jDCPHt/qZU4KO9R6ts/89Dr6ThiW/h8DzoFjzLlu7bLikeMyNqNjG91Ffa6zBgQSroeJqfmXI5T
WHknTWm9fQoKZdfU8waMZmVnI5NCk8uQTn4L6L03tuFge3g0xzRC3Sq6yR335Cbho55392Y+bry5
tc2ADxFdEKDMTHOv0i2lGIOpG8vkNu0r70GNvRx9136o6RB2g/LxURjAAvnuyD5o+ixasGYed02K
u0PoBTtI9TdaHO3MqvIzYyNArH0rdh+BCZqnujhLYtQrxej6/DZ2gvE1cRL7NBfDFh9jbYt7jgux
UMdXmGHR5RYXkS6KJEXwbyyCG69QDm0DKc54GkCtvb/Dlyu5AHSlbANoOACPV9+pjCssR3Oo02qi
5/dIQhlHPVUR53LmcRc1WXl8f73lNmQ92OcwN7FoXyj2zEWjIAEBsrnrvohB82P7e9ffZVZ61IIt
MMMyWWMt+vIcX0AnPNzlWyzVetSziskePdn4GOM0faj0xtrDTFJ8tRQd3q1u9hB0bruDmWdvPOrq
qwWXLu9oSo5r4JoazVXnScPrYXLJP3Ztqx2btDmJQNt9/KWCZaBCpjezxPQPtIuFN3vJuXYCxoq/
9BLhxrekr3fi4/vfZVgkraRAdS+lzxAnBNTQO/EZx7hPTR2/Yapy8/7TLAtglqDypmOJaBwzjsvP
ZmQZdqCa2pztGF2JgwPT61deV+6PQGcOp0RZf6thJ5EfXbNqtgyO1z4a9zHYPsglsk19ubgZqQLz
IEKjkeR+mt55+bNtpH6wKYW0DJBc/JIkwcSBuHzdoO61Srh2if+XWqnfYqXYIU5zj/bSh+Mwy3AX
Y6WN2c6iSpoa10h7St6zHjx7PFKJFFyJsvf7n2wlZeNKkbrYUoFB3pWXrw0chGUqIxilXKP09ZXe
mD4hZxkfnBz7Zczb5v/RHCs+s4lnGFY6KiRFN2wUZ2uxheEfwuVcOfpCVlS4RmQLTVhnfNJhcVrI
VAdnNAx2dhecujzfeLVr+5SOhdTkQhUczNnlM6ttkyOr2+M9VkXzaZyxmcoy13nJvbTbN3qR4K7J
RKdCK2QjoVsLbLQtGYlLT95FVVOPjh2HKpyruvf8rP2dTvYudz6VPc7PqS8ePywFbkDvgmNDKGPY
v5jfTllb5G4Jybgq4j0msV9LYnXeaL7pBp8rY2NavDS7kstBX8PWDTkFtu/li9WydBoLo/XOhfC6
cdc7VvCAMKv2TZ+CTn0uxKQ8T1mCWbztIIfqNVXi7lpbLb5zl+JpWyuhfS770bL3aUEZe0MlrX6d
rbb+0rQkWrsxqBJz79bCk5Z7bmgxp2Po56utqmzpIi0TBvqWZKDw7WUadJ18u31YVXNeKyehlz+q
GFlYvKW/v3/81tZALgCWDUFr2dtKhry09NlzTo0b3OaDsp8LbSNPWAlX6EvIkTNZAvR/+fO/km5j
Hqo6bIb4tkPS+SlovXBfB3Pws8QpfeM2WwvBcB9A58mjtaAI6GbbjNQY6VnYp2lwfHNIjk1y7NuN
t7Z2iiRBTRZHXDfX22xUGrTPmMueyfKnu84ePX1PD0FrH0Q4qtEZo/Sy2BmVm72h1DRYd0Va9RvP
aqi8t8vaTE4LZeiULYqFtoQrKJvoWgZnvfH0CKgf3UHfi9QoOpqlh2yHBybST7OsD7FMV7XOBwCv
35d2636xuyT7ZWLeJDA8tzXcyEcrPomOTMDvSjUKdt5sKNaxHFtgYUozWbRzmxoTjBLuq7Zv9bR+
FlXu7ESvO5/QbNTjG1cXzGQngdeVSLp0hqM1F/ZeDTRjPry/bdf2FAR/mKrMlKQew+WeUs1oLIpo
zM41q/mOO+h3iodnxzAxYvoPS7F5ke8A57y41h274GU5jCthQN+3tfEI3nPfc82/v8zK1tXoe7Jv
eRwHab7LJ6qUfghsDWFrz/lVTcmurJ/c8MUu542rZ/XNMXuhSwKdehGQh9TishtpQ4YWo2Z/CFtK
4Gbq9e7cCs0INiLyyknhjMgyjiHz0jJ30LvYs1IrQT/RvWdkegyn9BVF9aeiag6TFiV+he1GiOTb
x59TDvEpCGhrE33kL/ZX1KkBPrtaqjont4abXXObiyc0bY/vf7WVvAER0D+YPIrIBZNlCHRzMAtY
bOTy0WuePiam91gP3az4fW7lL3XsOO1GxrTyBUlu6RUbklG6oBTXsZe1joOFHiPgfaqMx270EMDb
GumsbEjoLLw7YHrUW9fSNf0cDPYUwpZGvuA7qFbzMHr9czyZz7r6HxQuyMv5A8QegiOJ0eXXCpD5
mQaNIZFaO6BQ7cfCK39XubmVbS7fnVwHKKBk6C0Pc9d2kdKMiUMNkuwbHA0SCHma8+YpebKllbZM
8khAZBVCAo1i2jX2cBiYXDmIFZzT1C2OHVpb90XcIm8YheanMGoLtG7t4KDMRroRS1ZXps1AYU4m
tKCLBhXKm62NrjpKgcbOm5Lf6eAcI9P8H1CIr2mefzWNaYuys7YoERKsBSgoSNVXB64tJ6Ucc3s8
Z73yFtrKfdoKeHLm3jD6xB8sRJk1K9qwN1j7nsDwdUikTDUW6awGEBFSR5ajvezum/JALX7jxR8/
cdL0hZ4u0ucrRXIVppERW3V6ricXd/HiyBzrXwS6Du8Hk7WHYXsiigBuYclGMpuqMlojdSE9hZ+a
IvxGJ2yPktJGSF77UOyLPxx7ZEmuZRBczEmGeuyyW4CciZ+NJQqf4Rjuy6mPzpkDTyjxMJZWekXd
iJYrtR7HgOmQbG2ggHw9sPX0ImUUrsS3bdBGKPNEWoQunJo/W07ePyf1iJYlAqOaDwJLJMcBs8x8
H8XJvEVZXXnVZLu0IgCkSNXsq81qOSnpWzPhUDR1yS7GuPLk0Gh87otpC5GyjKMI8xPUSHzpyS0Y
TKlO11k3MTvPhmIX5OXd3JW7rr4x4/8Q3Og/gJKlRYaiwfWVl5lFgyJjwIRvHsq7kvrvdWqzyk9V
OqkfvoR4IrpGUioESY3rLwkyzjNnPXXPntWh0uDG+dGeovoz+INho35Yligs5cI1AwcDxvl6/K53
WtaAZnJBikfBY2upyedKmzY5EStbQpLZgKRQPdAKkD//K2HQYnOaLYL0OSjr/WSX4BeNs1luCZ4u
EyJSEvI70gbIc4sjMBh1K/qykhO+8ivj54M2GXcD9WZhkq3DVD9gCb1vuq38cpmpsO4fJBGsD8ay
VzdsZNTmlHZZd4YWdDcTjM2x3+GecZzFr2yTQ7C22p/nA3zDs1738EvTKhwHvsstLFIaC0+N+ayN
T/ghUl1s9WpX4hkXKYhT0jx243WZnCc9gQyuz1nLvscqfsKB9yjSt2R8iNXoxrW2Rm9rX5AdKS2e
bDmkvcrUgXqN1YQAxrkK8iOhDu9r9TTNzWkwHjXvUamV1wCVnvfvhpVDAGaao0bWsjLzNp1c0esE
3wgnnsVe69VfphpuqRWuLCLdx2DSyUJ9cYVzu7dDORXzGd7gtLNguB1TemWn9x9lLSBCBQKEwNSK
Xu3VQes622vUDE+KOtf1hwmXTD+IovJxFEp3cMow2Hh1K3uRXUGhDOiUeuA61g8oLvRzVXunuVX1
nZ43t3UUfBpd+6RE1ZvYpoDJRu9lYc5wHakqiCAWt9z1A4ZaZvd92Ce3XPbGzym0Abj3YWKT1Zp9
NPm2NrnwmRNXPdRdqADAH+v0KauE+JxbYfvP+6977aOSG5ELAptmrnb1uqM0HXWDntcZoYLiS+DO
mV9mqvrhQSRxE+wy3WLoJwvyRBY04dDlKT4AfXpgJrqz+61zvpY9GMjWI+SBajQAlqsQZgVBamZY
nN4ORR77nTapn4IZGY8YXfm7VE/vkN6A8wwRE5vHEEOlkcbf+y9z5ZKgUQbfCxgNjffraWEoME3S
CKUnvU3Qfp/De3Xyvsajs9GmdVa+Grw8LiLKPLLB66CWzDSyBk+o50Q4k8GNnsfewRraPtrzgvrW
byL7kOnGk50p0be+nLppFxYNp7YI/kmUyjxbTZP/zE29K/yuaif1mMxmgd1EWavePmqKSEfxOhDt
fnQqT/Ki8tY3uso0md0ZQf+oBYAI/boUTuGLOJoExM9ZtXahFZCmjU4X3I+TVn5340n8FFapv0aT
UuhHu5jsfsdcGlcPy6DB7U+dg0oAVl3xr6nMiq9WFNblbk46+vtOgH7ajVaUBd5Msf1DwyAj3eHm
FH1vlCF4U+uCAyqSOgJ7D2cx3peOw+NPeDWo+8jS4sem8AL+C7VhemUmnrtzUO29t8UwHXORWneD
nk/Vv9Wsz68unHVrr2jW+EznM38OIMLiQRW2rbpHxSCrwSoqZbvz1MSzHibHK+GbgxY7z9oQw6Ot
9LnfQbyLov37++rPcOgqZjD/+EO7o621CL1RWymDZwl0z1VN+C1jANp7fmG82fVPhMn9IRoPGFzC
8mgPKiQO05pBAf+KhuRm7l817dtk/VtWpR8E8wtpDj7bG9Pr5emjBcYQiKmyVKIkmF7mR1nPlNxI
LO9E3y3yqeWfTLvZmyLZj0LbOaJHOmR6BHRObT0c3n89i2NHEY04nYmMD1OaxSgqC0q48QYyuq1R
fQrqAYpd/VlttybMi0yCZaDKS7Yw/Q7gQ5eP2KZGbTPCDs+m+klXn1rb8Nv4jOWHnzs3evX5/Yda
3INyNckZohRDIu46XdcKitqwLM0T2n5+LBriGOzo+CXrN/Abq48l4ZUwcNHyuC74Ujc0Ag3W/21n
C9OBUV4aYQIFgOH1vjBCnG5S1xwNQkrauT6C2tPv9590LZgh4yVRdJiOQAW+fK9Trc1zAMbnnCg2
qGvll1K5P99fYrFDgCGYKOWQjkg1yutLviwae6b3jexZKE6kMHDojMNsqRsbcfVJuOCosyAHLbRe
gt7zqqGG+zinVer3mvWM8MBHexrsC4negMUM/nDRucwjBwKptDg0YDmV3qEW9jGqnI0nWdsUMGOA
5nGsTMg4l98EOeMC1NcE3rbouv7Qd2oyQ9yXnn69F8Xh3usy7RH/IK3fGUNVdaf3P9ja7od9Ti4r
9/8CcezOLnwZPYpvDSObj3OLKqqrtTRLq8ypXxmOfnl/vcUG4a0yfPpjXkdlct2eKnHy0UXZ5mej
KO6wen5IwVKkeXX+D8tAcGHCCnxp0ca3QjVzp6FTQNnGu8addo33xQm3DEAW25CHkXZ/RCnpAnb9
8TB6NtPEVLtzwrHfp3VkHNn/7svHn+WPz4Pk61BgXW0RDB6TzjPi4GRFgwuurHyjX/87d6oPiwTI
xyE+oR5Cq3kB6E201EZmuK7OHdbcc17e5nl8o0jC7xYIe7EL4M9LcguKEDQSKOIud31nhxmDTsbf
VeP4lvklszGoqzcy7kWByCIYOEM5px5lE1xdI1VIj3ROC+8ESPkRIOO+tpzdEFTfVLcp93EY/ZsV
00MhtgqdxZFiEsGWA0LJriDaX30vp7SElnpleu5bWnoFQv7FyBjC3CnjRktm5QmZOzDOpYAj3bxe
Kbea3iltiAp2VGNzk1kds3NyWb300XPNP9ljjqa4FbpNd6TD1opzJdB63UiSVz4mGZMFjl/Kx5KP
X35MFcvZsRxmBfcA5WbO4henY2KpuccPHgNa+IBSAUfhBLucs+b5pFlIhTqnzs3usn7eR7p40dJi
IyCuPI0M+xRPcpEF7LFqMf7wRIT0adsL9zC3bmcBf+kH7YjADF6xH34qkjnIJlJUT6oRXb68QstH
XVUGCgxgDX5dNw5ufIXjl4yzbj66lESncvVzOUu5reulpqSz0qhQz9jBPqWt4lu9cR5K8/D+Mosb
jQ1Ghsr7I0tcquAyK2tCPW3ys5r+L7TeoDzCDzYAtR10JyedNjfe4OK48UzEEfJR5lUgHK6OW5Si
W6OFenPGJmrak5X+TJLh1u6qh9oNP7rVoSTTO+YJVyWOYtoaqHhHpHCVFd+EwTx9L4Bn3QHM3dqH
8mtcVCIshUQtujykpUsGm6U4zRAxVT/bQXgzzkcCsw/CwNeabCesjVnE6mIo5uBoCZJi4ZgeloEW
xKGYz6MGrf2WVORo6rEfVAcUqTe24eLSlA8G5omIQQm/GGjajds5dZWktzbOowfYcM4hQy5tY5XF
LpSrsAHlcI8df91nzVIrC2MYuWx24zXKnIPTqy+JNzzORRX4g+j9CsOp93f+InSwJuM+OTuSEfma
2tNkSh8EWlXcRv1YPlbIjfo1woc1iktGsBENF6GftWhvcb9Iyxr4DFdxI6XvmJp4OATM3Uc/cIdm
r07j5BdD7X6qwiC6F5EZHkrgBf/WRoyC1fsPu3zBqNIAJqYRyphj0Rmp9aCv6rwaT2Uae4+emxgH
PTL7N5rb0V4WVTc28gkn06jHH++vvNxAbBoZMFlcBk75Gf6aELR2lttRIhlURezPiQAivoVGX54H
pA0g4jMhkNyOawxplLi0sBTOQ21W/86u/iNW8ufKafdDrO2p1D7atWO4T0dQIhc4FosQ1qBY5IV5
nCBMmN7oSfVZVcWHIxdLMNKH8EsIW9BiutDp0qLTzFOG1Fes3jpCHI0P6zjyHFRLUPwhuJEMXGUC
GHI2aSESavVkfJ718cmMrJ09ZRtX9DLicz1LWpEG6kjyNC83QJE5jdalVOx6G+zV+NMw27tonv0u
3qjYVxdiXEgcIYlcQOvnpq+6MDExo67Uz+YsEA1zfarGG3NzGry2qSF8y3YZeJlFW8fRJrMy+qk6
69H8VqSw8iGU7N4/OMveETuZP1RgBA2K86u0e5gqY7Y9bb4bROxPJvBW5s1J/axmke+Y37vuq+7c
Jdbb+8uuPBqtLsgQ3JmQLq/PqxPZFnYlYNstLcAXiFxY3XqyZeSF/w/bG+ExB7THoikWRkYVWrWs
JxrEJJ4C1FsSLsyPPwgsCxjlwM/k81zuO3wLKrj5uX42Eq26g3gZHAfP+DAyjI9EuYd2I58CHMfV
Kj2VWW4OUvwvnnfCVO/7ON1FIty48lf2NrN/7ntuqxVFuBlBz7lXKh2J6gF2POo1htfvks79PsPJ
f//FrXwevolEgwIGBispw+1fERsK8IhWepqfU4FJ1W5S8ijc90meI1o7jt6v91db2W+0uFRGTWAL
lqhuEU5l4PSKdc5ro/o+ul7vJ43YIr2vvD88Epg/sPFWvG7bKBpEKziwYRjvzby+c5xpF4zerjS3
nHlWXp/5/8g9+KQx7byOd4ETdrEze2fLydpyN1TD9FwnqnMYTZFvXX1LfW8gwnJOxRaU+KHr4xp0
cVnUQjPPWpohSelFzcGLBvvACXMPqEUkflGgGdFE4CgMnC72EfkBuPlwy6Zq5RIGPM7QRYcSQwvn
KlqN0xBlI/Ces4jqn6oovwgVyVSvzF6sHmMZt8xfPrxxwKLAXAHfQNl+fX1NU2x0WY8FbwzswJrF
fdVv6eiuZE2SboCEIAAcOb2+PAm610XGXKI6W+bCY9BD/b5z3ah47QZ8gYTSfkPIJHloWjvYyJrW
NhGC7bR+5QMuuiHBlA+emeIWMZrmF1qnBw8RQ/q4G6nM2gMStiQgGLDWgjIVuSLvuQNmWmJae2pb
oz3lSu7e1KZi+y5qRnDeXWPXpvEWhWp1ZZlAIcEngU3yBfwVZMJ4VDvwIpYUVWNjvgC12HfglqrM
9C1r2mWKvnEfrIUACc0EiwaxeplTVXY7x2Nrn3FsOzSFYR+oeOo99Lj6IOL4+/u7c+UDIucHzh26
yAqEd5xECMy9y86qCL5VafviBQ7WfzpJ8H9YCAUToBwkvwtmup3XZpioYjwHLajxSYWNMWGyXO7/
yzKg9hn0rGB20eQtprbN3VPa/mqLMwKyYGGmjWdZuQtgKGJmJ8FlS7v6EbsfT42y9DawR1rqMeLI
hBCRffv4s/xBJtKfYup+HaHtFHlfcxJ08T0FpCfusn6qtOgrTU1+en+plW0uFTSlWiGQHpLSy23u
GZD4+9Jwz0GF7Ck2jPU87IypMk8hsmE/erehGiLG4Kg2K0G7sfqfftRlW0JOQyDBSOgznIer7CRR
tT7r3BHjNgOaDgQFmFkPnTI8x0ryf6Rd2XKkuLb9IiKYh1fIibRddtk1vxDV1VWAAAkECMHX3yWf
e09nykQS7vvQ/eKK2Ckkbe1h7bV2ttckIwXTpvvVgmhQ3tsIZ+cdZ9a+FeM+a6wHDx3mpt+a8l79
WZAXQDaMuAyT69rPoiEV1oCM/4wuy/wxJP7M0ogrjQ1IVWTeU+00Xvdsd2IqYxIMhYiXXDiHMmC/
AUwHMDYYnBYw/KIZnyhrh+/Cl95D17Gqewjp0NBf795FH5U4wFmhjAgcmPaku0vTofE3gxMRxLj3
3WSK3RI5+S53ArnDBEWTgOqO3ot+Czmx8qiiWIsAEx5SwRo0L9kXUdYEXp/jctcxOMnjcW7jMTwS
8m1xvfffPqS12BM1TIGys7YrpQkkAryZd8oqfmxaeViqrZrLW8ocVPFVmR2+Cmyhb7ojTjXmjNPC
TLO+TIhxNPm49yGFbY/tg3T4T3/wrcS3xoeAZ9/82f2Qe1vT/2vfNAIkRjFBoGigQ3sc1mSY5Mhk
WnBFY+A/ymb5LE3/3qyc85j1WzzE1opXA5k2SlsA6gPFqFdymZlLL5DUSFkx2+nEi/wEDMzfRoTS
Sz7MqLJGwt670vpRCe7vPBBRPrY1gAwMGoE7oIe6ZDEm8fH2mV55oHxwCAOJh9gJvKLa0ZITGwoi
OZwg72On/lgbWVKPW2p1Kx8bzDYYuUXRF9U2fYytnj0zX6BXf54N34xbEvnAZhvtbuzqap+Zeb4b
pbE1KLry0l8ZVX+/iC0mD/N/HFn7ya2d/Qja0AoujNjVD4ttycGufEWYUjcG7VgMwqr1X5iqrNIM
aoe56dxm7hiPFIgqXNBmXOCjpPv+hwsBkzq2KDG/rTwN3rQwq4WCYhEUCUgLTiAW21WRc7h9NFYO
rGpPoexgY3YLVdnrRVmGzNDcmcJT5vCD6MsHtCA3ajVr3w2JLCJOEN2AvEf3qKYYoLOM8AjduaO5
mDSODFCOs8DfcGprZwEVAPCpgzczfLNBoSjwyEflkg7s05KNcZgNQK6DKHYTUbt21CFfhWonFgTf
prlPQdoFqbIk53KWVgoeXxED99cfzbr5XJcNCl7U2epHrdlETQBhn6rRo9hxvVMtn+XQgXP6VLEn
U34MZHMEN0Hs5XViGlvOe2XP8FTjkKuzjoRdWyD6pFFuGZl/8snyN7xUf17arDq2YSlebh/AlU1T
I/SYHsT/4Dk031STxo1EVtRnkPPyD5x5mMKUzTOUFgCOq8NPt62ps6YFSUB5AuGDJ15hOzRrFiOL
tbS5mbatsTMBKXKcU3Psq0NXicTGXAVf3n+P8SDAFGq7avBH+5LCK4MZH9lLS2lMLhhaevpguLL4
BIjFWG3cgLVtQ+AJ/A0mPt/iiAze5nBFkC1o7eUxmsS+rqzT7I8bTmPlKMLFo32BLiwIMfX+fZ9J
T/jZRM4e+KSemLH48VRyoK6hiI02hwG9V1dujYmsrQ2yThBvV5zDoe6pnIxM4DUD/13kPo/twYSs
oimsjZWtuEN0bv4xov5+4eMXORbSRA8sjcjPntAdm7a+3eoy1MyZ6sxAHlK7xjMHIpFWGMiyvOEO
eMU/lilikEe9v7CHoTpVTcZRANhCO3ZdZNdz0IC6zJN5d8co1EVczD9/ajy2pay89s1Q4AXHjTpz
wORdf7OJ5nY2dFym4VzvGGrygm4hAdc+GlahgI2Iyt8AN6rFy4sWEmhpZDBgkuaj1zZ/OO+2ktJV
OwjfgA1ROEC9fxFNIa1lM0DhdBhjtK4BDjkjGd7ddkJrViL0wxUKDxURHYrXNdnISgSQp44Fp8zj
T1FhJPm/6cZFcK2ogSD2Rk6hHQEeiLaRxYiKVsCHo9mW/akPiPzr9mJWqpJohqv2PlpMeHh1MzVY
vOqFTdGJgS0/n/uEEfOvPBSHrI7bvvtMjPrBa8zf/WwkTen8uW3+7eEDUxSYqeBcMf70pjIo6ypq
TLspzvngs37nCxrID9Qxc/ruC6WUHDD5AdYElE31Dg0TwPswpwPIBdBsGRUfeYl8MNzijHp7NpQZ
dJuUjgkGdrRNW3Lwcsgpd1LW2ruyGQ59/73Nl41a4NtHF1aQ92FoTAmu6897znyz7hnwZJVRDUlY
8ThzZQKebYZysffz9hatLUnRQbugxwP0Sl+SHNCLrgCWPFvcR40HsEJ8uXruMZjQTmx8f5cGQFqU
/sGzC2Y5dLeu3VEhSS+RPucplQ5LnHImp6y25bF1aLSB8lr7jGizoyKvZjvQk742FSykbipmV+kQ
9QeHgQuLJ1XWo4F3vP0J1wxBbQbBLZoMb4Fc7pDjzbeqKqV9ajfPDrRDffKjcOmGHfWDr8MjoDLR
50RGAOayN3VTcNtOJXG9/Dz1cjxby1geHWaisLmYe8rpr2LJtqS5V1JmHA64QlD0ATaPyvv1R+yH
MWuXSYJfbmkeQw5mNIRi+eyBY7Z108Ub90Zef+vxQi5TeQohAWK00Z7m9FC79sa9WFs/Ahs14qWU
BvQOi9GVSHB7cCHwzGiOFpuqezC+g2TJ6oyE12Z34BCh+3h7c9fuBxrmOKv45HBjWgoG6SIBCnyn
BOKrTsDjtw99eQjk1trWzhBeAVNFbtBo1t+2xZSFa7htePLnHy7/OblfO67ITbawqqvLcRX8A0kK
OvPacqrOaSXgDOU5wpQJxAvoHPIkr+fsI1hVrWUj4l3pnAPnAgJV1FrUVJXuynopZdgRz4GAAcRb
kqzth6+27HgCTfkluiuFY3YiHoi7ePd1ieG5XdZj8mffRDXws7d3cu0xUkgOJd6CtoMedDF/xIRs
LqKTYTlnC9BpyEtuPLcrJkA3gZl9AAXBo6Yn03XY1DZvqursdgFDQZvJ6Ishmf3l9kq0w+IqvDGw
TwoNriCQetveDjOwx7CmOud5zU5NbrCDWHpyzizM/prmJi+Rlpe92lNadKgRKOIOfRebaZi8yp5A
RkKARMifJvKBuWXsFr+d3o5z/l30w+H2ErVz+moSkQtwMZh9BPuu5ncYdZhVcntOR1+cR9v+Ci4k
qPxggui2nbWlgYjEUxJoKwkuRmxp3bZlmDaIYxKJIfBDxSBYU2RtG7eYVk04odNuFOF0sJizVeld
20k1f47yuol4Qo9boDDZzJOQQDAZD6b7gjp6Mk6Hlm2p26x9TpXeQkQTjXfQGl+7cfgdyEZhQiwt
wj42JYGmohczFPXf/zUvzajlXiRoGDq0xmbxiSJQ6mOUr7qYATgYY94AzozJdkQEI9tHnzXNHpDQ
LZzp2ucEwA8a26gmvxUSm4PBA8ZEMZPaf4fth7yWydD/CsIvt5e59jXxJijKHGA/8UGvl5nLkhgC
hBqQ1CrK+66iUwrqC/ck8ILub5vSA/jXi4CHARk1fAriTq0+B+uBSSqWQZ2c+6dg8Ic/02S+5PMM
CQYw6cRM5N591+Zl0jlN+JgHU7hz6nLYqBNqrg2/A9yUGHpWDyEgavrvqDLTHEVg5WeBKXxzB1mz
qj4Ovt+7G2567eOiPB1C30uxYerl8GLwKXQQOhQkRx73oPG3BRScu422vhZL/MelYdgXCDXk+chc
r7dQDllrFsCCntvSzOtYdamzlEIu0EoMq8+WuMYUwjHHjOB8vL2jb88o6HRMjN/jVQRLsN5yq6Q3
0KLAIKJhIev6NPNgFw6nPH9nReZ1wxBp48q9Uh+/CVzgqzu4M5A00syD7CIbHouaov5fFOXGkt5u
GZZ0YUqdnYtrn085a0NeL6mV+Qebz4fJRE8/2CrOrH65CzPqZ1yYKR3011uOsaG+qj+pqdKinowE
LZtnC5KlG65s1ZialUa5DhgafcCgYLyyaD0boM/MYzp8asw7W0lXTr9vHwetL/2fbUL2heuN0skb
z9xlY8czwt1UuL97u1V8TrvCsneU/J11RWJZX2/bW7vHePD+a0+t++IjFspdlC1YeizSfAwdCKdO
3Ubipe7ORZ7yZknq7xcmKHfJlElipQXEjO8Yj7waDNjl1CVZpvgCwgFtZqgBU+pvtNlXD+LF4tTH
vrCcyzrrbDkVKbQyyV9+Z+W/bcP5Q6L6vZHt/y4SoBLk6ni+9cKKvfSoz0dAWblQzwvv2lHU/A7K
wl2zH8do+tX1QoIiqEY4ivPjV2qOnZPxsfSjbCMv0qPs//wWhexGRxzzv3qmy4LOtidU8E9LBUxi
5ldmj0IInqVDFwbTLxRhQFSHmlbk7cpQ+L9sKIBZcZBnWzMlq9//4odo35+YQ2RMZcHSrPyaGxzt
DxmbYku08G3MBndzYUV7EvPWrvx5bNy0ssI2doAvxYR/Hu4atkTxMnLYFRhWoBSl7qBHF+b2DVq9
sYgykEqg1vmmX+sbRtsOC4VEcj62YF+yvO67axm82EtBm3vHQFy1d4Tsvwad6La4tdc+MUqttiKm
QRKjpxjcISRqHMM48SY4YO7pG3fdF3PZagu+xjD6JUZ+iIF50EwhY9JKXZBc44PpDWhWAA0zYig+
mPdmVZcf+NL2z7aT1Z8qiP2cMU8sHsPK7B5B91t+mStBnudotn7NOAobvnLVd118ec13BeDERWO/
DU6N7d7lQX8IDG/jLq36rgsTmu8aKjJ3FTib0t787mWp231e5LMp52TYUvFZXwz6XKYiYn0DF8tm
0F1UeIxTt3d/2RGG6HmzVctetYHoUZF+YExCj6Ugkb6Inpkktb2u9eIW4KRHgNndrSxq3QNdGNJ2
BteVCGoxpGtZFuz9uVz2FlmWveCEHD0vC74aDPm/17nlgUrD+ik9tlXvW1+sKqgjKwagXdu6HhFb
Fpo9St1V88MKm5ep3uLLtFajAgQF/2dDc3ChL2xUM9CB8sauH3eBhYmAZOBRtTwbkcXMD4FVtHXs
hHXxGEAoMoEwpjt8NMEi7D5NFTWW58Vnc3dwCiq/1MCELQlkdPl08CAnbb6vdqXeBdR0kdxiYlyF
7todru2ayLEtopMXkTuIVh5slwOzvpCNS7Py5VHbRw8dTQaAVPX3xwPKoupNUEp5mKaaMXxvB1va
cCtuz8JQMrBzoI1Hfqf+fvGyA50741lFu4RaVl3siZdVzc4NSfWwyLlqNlz81jZrLwxgxG5UTYZ/
ss3v1LunxNph82I+vBOV85+XG72zVw46rEzLJJtiYqGwRXleiKzvZJabp2mx69hYWgmiozJ46f1e
bmRYKzklHtALq2o/Lz5m5aMr2HA7OPk8L+MaSlc2K3d+WJz4zI4jsc5eS1+iwt3VrX1HF75BxrKy
mVf2tc30gzlgfGBRKruoAmd9VpPYBofCHQe2/tPt13rVoYdoNGD89DWSv15rHWXOREuAzOzwqxm9
NHmO1uH3wgd9ViSPt22t3AOsS0EzMAsAHg/t2IxOGzgoQMzpZFji0wwajAyIbUjh7m/bWf9+/7Xj
mddrytVYYjks1bl254jGhgHXFzO7r78LBgznxnFZ/4L/WNO8yGLDGJjoSToCMu1acH1/TEJ2xDPj
yGcbucPa0i7DDvt6aXMHpqKJ8eJsDuMCRncuj4Zb9Mcme6+Q7+vdAxoJYS+64+hca3fPDTs5hg6I
SrrFHRMU575h/PJjA5mUqgt/9nkmT7e3bS1wvDSoXbt5ajAkbQIBNZksnuYfrfG5Jo8cmBrbQefN
38I7btnTrhkPjHLhnW+knjm3R5CFtA9BNzhA0pRB2sBrJkY70z1ItuTu9krX/Cd8mmKJhEI6oJbX
u2gbPbUbE8KvkTMltCAnY3mIrEcD2Kv/nyHtPW5yXqAQiO6MFT1K6AwP4feAZjGKCBuXYH1F4C9E
3wmTC7qjJo498KkIjBTz0KCRbyuLlIkofQWOr6c52E8TExt3Ycumdl4CiHb6wmwjNBUxXYNm0LSv
hJn94TQHhJzKn7e/5eqzgMref9eonRc0K2q2zNw7mXW1K1FRKXqwkY0vHjq1nP2S0nsMJvRQxwys
YluHdfXiXxhXH+PiTZqMsRSNXU+pSyvv1DuTeUSX0dmBds3b2MtVUwqFpeagMSWlnU6jmAREaAIb
Iz302c7I3Tj2u5wO+9vfc3X7QBoBaifVWdCD7yjo596kYZ2W7EsPwgP+vLRPQf77tpWVxaAfjEYe
6PYgzqVbCRaLk2C2wzTo6vkxq1DutkvygQ9zu1EyXQvybfQO0CoBMXjwpidT+dBtJkpS0gG7wY++
aKJj4cCXxBj4HYGkbmcQq5XEAwkO8T0GmQx1/W1P1u9EAinXDSI3NMGAcMN/+qIJqK3GEUPfqenS
HZBaEYh3BhBx3v60axfiyox2JivhC9AELJA8c8B2g4pjG3thwWMGXH3iTvQvr0FzAzxrfjwjqIfw
a4dpvtwyl+fbv2Rlk5GHQ+JK8SMDOaEHFtynqDINdUrccG+ByTsz/dhpnI0Tu/LSwwz6liAQxnnS
PyvvkIKMM5phLqmd52yw+zFeWuE8uRD1XGLud+QZsifzZvqoQgit2AC6AAvzYD74eDBFeH35O8Cp
I5O70Yl7UZ/vABlCSYUW0PxwxtH5JKHaEcX25EVTYmD06qcNGKUq/w7hXz3t241Wx8rXBvYLKHmg
LBRbrfr7hSsi5gwCSUnztEdcKsAfScQ9D7uNN3LNCvqpaOUCNKkIza+tjJbTc6e1ZVpl3qE1vI+Y
MTnQcd7YU/VIaJ/WuTATabEiLnOhIGCQLZvGCIUx8cLY+D6SBHUdQYMG7LinOv3QZ7peCoEuWt4Z
6Kgb0KyIfW/5ZrDwUy2X9+cNV3a0196YXWaNsp3RZzDpQeTT30Np2ade8C31iJWvhgOpQgeg+wHS
1DanrqfIqgwcyGYsk9kpDpJsDSysXjZ0gDD0oUh49AZDzqIRJeIBIG4oHM71U2A/tkDfl+U+yn7f
dh8rLxFeuX9M6d/Nj9CVHTBwibjsya2mMQYaTMCDhc5B+tbWyV4zB3AXumtAQ72l1ypGAkSgh8A6
8775Tp7U6F6S5lRvXtS1XcKpA7UVKjKA3WvnbszznkTEYKkB5EViVy7dz2EhNi7q2kYpSDOmpUD4
B/6169PNcIEwwSTcNA8/hBY/mI0Tt9ETRICPpNuIwTZs6ZndWEAdvQmL6kwxFrmXTTnsc3jdREws
SETVytgZ+NZkxoonwnD8fxfoaQlet2RVu9DaTsc5243E3PmlmQRhf7x9CvWRs9dX+9KOlttVptvZ
uQfZqZoQlz5hXha6T4yBOAKVlc4E4Vttjn8QjD2Lyu/cvVVWw7BfKkOA2aNr+3uXT/47ySlefxQC
CFD0q+lQ5IHXuyvzssX0FanPoApEp8KZALqMBf59/35HDGqLfwxpl3DgHbU6H86LRGLnlTQdvfrf
mFAiAGDAQKSmr4VFjIcgJbfTwFvO4FRKlvci1//zueDlFR0lan5vvNYUhGXVDyT1pcT4zkefIJX1
N/zVaqQJfJpyH+A+h/LE9aYABllg7gpU2Vktq+MwDX1ClhCD8B0hSV6NmNeoDJxRaHzs8oUF+2Uu
q48bx1UFHdrLCbaXf36EtmFkmpsC1d7i3NVe/XVkw/KNZsKaksin1d3UDEN1olO+PALfM/+IiIh+
YNS2+DxAM+p3Y3u/h7yq/8VdxWATIN3gCsLUih4J0hwZmotyzAnDkzGfqx0JwxgaFhuh75pLABHX
K2kbfr5upsCfKmZJA/JTxZM1z6lRNN+8bmtyQH3CN5/4HzOBFpzQqo9yn/RRCnZcuXfRvf05FlZ2
b0r/M6trfu/XVvXQM0BNb2/ulmHN5Q217ULhrZlSMjp3vsl/jHAvZjnt6Cheis7+Tuj7EW3QIb1Y
q+b9QJLB3NZs87MlCP/QyUwpMPr5CYonxeH26tZeETyJ4OEGEQm4Y7RwOst7gOckH8HFWD9Ms39y
ffFEe8yKUf8zmEs2wPdr7z3KZ5ggh1dQxbvr22pZOSIZt1tOQ99zNwYjev65cXPrjhi599QijG82
FrhlUbuaxZCVrWmDXj7K5G6RIVSpqqBPPOlY92y2NtzRmjUlFQO8P3YQVfrr9YWNT3NQmtenfsj4
z24abbQGO2Lft1FgIL0fM+vfXXOkuKADwaiyDtMFpnYaQUcqUhH4v8q2ruK+zxOzXza2buWkYABb
zcwC3qlECa6XRsQIJpsFkhlFD5L20o+j+pNc6gTDZbtg/nb7WK7l05fW9OjGzlgw9hilQZ4w3hP2
kTqPUfh3WP8cON+hvhEDy5N47AiBhI0Ybi1SvNxC7fJhhr0ug3AozpJQ8ak1FdTZ66W31Tha8Ztg
qQGPCqiAAJjT21S9UkTl7tilJH+mFqRiR2fnsS0ra7t2aUUd2IsEVXJEgyRcmnR2xhTIwXKH4iTB
ZGb12TJqGmdLwTdqZlsmtTsO10xYC3WBUx9B+Kkw7R9uHT6IXpxyIQ8hKIlvn5XVDwnUPSbWALNA
het6iaHf4aQYBCDtukzCcdpBtebYtp9vW1k5Fmq0AbRCaCq+ZREPQ2rSoO66tA8NNxai+1pw+vIv
bChOLcXIBOeqfTnUU9AajWbMcNOg+2DngMfVTbjVSFxdyYUVzSOOdZt1XSf7NGcyOPKZ+mnJvS31
p1UrF5UR7WFh7VJMWQiKG4KSyBj5Sb5Jg7tlQv394mwvYirGzkF7Dtoy5d5ucbiR+9W725uydrwu
/J6e8nh+m8086ovzbLbhwc0N8yE0oFutBDY2Qqm1YNZBNI7mOEiPEANoB2AR3pD5eBRTyq2oSqyo
W8qktsu+PZCA4u0KpxESHaznf/ygmIdkhlxSd4KUzrA1/fHqf7SAC7RriNxRvcXkuB6+V60vfLcF
2tBggY15MmsCKWgsvSWKoBnuR3+KpTDR7B5dg+3AuTWyvU2H4VffeyXUFkYmwJTqZHRO3Lmu2a4g
ovmFhKSv9mTpUCsRIZ2yWEatYxyNfLZ+tpz7bEdIx/+G+kCLQVfu8OKzn+EycIIhqdPi5sUYAxML
tRLoblE/zgWoOo6ON7nlru/kH4D0ywOkc0IITEh3hNduqDs0j2OVRe0RxBatHxeitMmz01dOiE52
NuSHZar9b5KK4AUoLAYAxNCB7LIzw6XYqH+pV1L/qsBuqsEsYBQwTHd9ZutmxgwY6DNOTbBkO6AQ
zdgO2YGUY5eQpngw5uaxAFd1EW7R2a6dY1RsMfao5sHAEHFtmc0tSm5lDehyJupkbAzQeIxOVMY+
iKq/3L4zKzEz6A3+j34ep/naFsoeEA2KZH7uGWmfK8sZ7Bgi9x4UXDBXOoyRgd0JzTN4XcTGa7Bq
OgB/Ekr+KIPr4wutjCY7w36meX9PlhfqWfuwCmJiHglgwLSZNzpvq59VYfsdQCoh/6Zd2bGImAlY
Pyb6nGJOAinc3dyUQSKpuzWVtL60f0xpjrsizmD2ED5BTBTmfxy0pD8Z0ex+7sYJlJ80csb+ZNHJ
/2whVvs3YSYKg5gpVKLzGO3RtrSuuHDBYnp2m7E+WJXj7T2eQ2sVmkQbHnfNr6PIDYkTtMRA76Cd
VEgwkLAFBiwVRQ2Jzj7z7gCVyjYe9LWNQ8yApXiK6Ub3bzlr3MoUEMbkIb13eJf0nvxQmH1y+yqs
LubCjLZpBdTGi74ondRvWxZHvWXH/iD3t41srUXbHDIHYrYHMZ0MZOhRXM2j/bI4/vgJQLs/t01t
rMfW8nAIl/pBPU1O6gzzPfLRndFucTfYawf9Ymv0LMopA2MWjQm8DzDRbswa20DIaglnPARstr/P
xM6BCMJQ3pAUPrfoISxctCws1sgnbnPIBXoZMcJ9NwtKXhy37mgS0oAVO/TJeSoQ81THqZMDmHIR
Ui6Pde8FZ6+xAcOTom3HhFrBFAFSLwYU+phRfbQDGf7tFI5rxEAhiS16tbXPenG9XiODi1jGjrgE
rI/K1MUw4xBGT4w3G0/PyiFR/EN4AdAcXFENIC6m5IwQ4BwGJFdt7ZblU2X+dft42Opyag+cIsNA
vAAgKRS0tPQJswsUZoQBIbEQtEqQ1fbPVUnD30Mpul/hNPUxy4P6KOrZfWF9mWHGLJt/0dG1z2Yo
/TxuQHcG1ALtARwKKnZUwhf3Xr24x1FQtqeG3R4HIkBI3QrvyRceqtCNQQ+3F6KuzK11aE4o8rpo
QMHZgziAUjK0Q4xM7bOw6K3YCosMOPKcmeNxHlnYnyH7VvVp77vLvLFpKj/TfwbeTxtfE9jqN8lN
R6jpk1JWIKa1/gJ08mPruSCF5e6+dMeNV3st6cYQC2p4yiUqUoFrH/+qVgkKJGiT2wBtzPSLE/Id
pBSHoMSmIWTJ5zgKChuqbXQ5ZtkQbBRSV1f7ynaCOgaIKLRUzg4W0PCKBdpW4SPUHGNpflpKHof9
+2sZGOGEQA6uAaYy9Pgkr4MiqMd+SZHox7ZKtaBJxn80dNw18s/tg7R27cBYiQIpYLUAFmpr4pA2
BBICjfi6iPYZod/DPkwryl7eb+a1H65YKwFS085rE02F7fG5TAtvPKJz8twtkNs02v1tM2s7pEjh
wa6rgiw92R7LkXrQG3CBnH4xxFGAjLWJnslcH2/bWXkCQMUKch1FdhcGvuZGrIwaynx+dsCODHcl
7OabDOvoL0pH3uxDxMugge0c9Ay53WdbzKmry0SzUDG5Q2JFP4itpE1WIB84WeFnL/9BgjGWNhAO
Yqt6vmpIVX/gMwGA02MdwysC2ZoC6tLc6U82QW2mghzm57ntxvPYu/UG/lqFo7o/Qd8dyhag8sQ4
gRYpiGwBZrdDU2Ycm73tMiBCP5P6oyMfuV9u3LKVNw1A7//a0t80fxEOeFqh0gQp0YeKyJNpbk0R
r30+cG0i2Ad2SskiXHss0vuT55Rhkba0TWbRYlj5A/SakKbOye0DuXaNLyzpBcnQLAkIevsxpS61
/g6rHJjTYCrrx4hi0vD9Xh+4JDTmUMkMAEjWLvOC4Sw2QSX4VNrZlO+Krl72AS93kd0tNDYDI9+S
4lvZK1hEMIxhCGQYOnnHnFk9mHyDKA2kZI957zoJZE3EhvdYOX1XVtR2XkQ5kd9QgWzTgKzEfBD2
PbX6RxskEzGQRMchdH6+e8+uzGm5GeomHQX/R5FWc7dHWWVvYcgs8NjGqra+nRbiy6ppRNcFwYl2
7D4kQROXlWy3akPK42k392ox2lEvx2AQTmFVaeOW8wKRkRljyBCbCpuzA2LOX8zJ7LvJyQDTn4uh
sT9agj/MRfNSEctbPs8kmPKNha/ciVeBIVVWeJVLvd7ODGQM0WLyCRNQshR5jFEAsPO3HNQzh25o
nDy9vZ9rxwf3QQHPXu1p12IOgowyx6hSwJL30fzF8R6Yh5AEZKg+28Kyr7iWq8WpXb84q/kkLQR7
PXbVFt2xmCE/NTTuz5aZxS7DHOfp/7c29a0vzJntEPQZ94w0bAXGvOf5mRdWdFiYYYHZndJDM+TN
hk9bO7goNkNuFhreoCHRjlTIaFOYsmJp2fUPWR19dkxxuL2sVRMoeL0O46xQpPVGX87BAvq6Kdz7
fAbzwLJRgVndKBQLYASK3G+KpgPYF3vL9Oc0F346284eArpfjdA7eIxvvGirBx5Ey4iQIYyNWanr
TWq6BTMTbluk3HOfkXPsO2t4gYrRX7c/2roZhSACSxFqr9o5N9ySZhi9RmHbIh+qckytWqSAju9v
m1Hbq3uUy+ukRaZDyD3mlVFwskErnCcYAUMbqkI09rnushL8TQ44BwGkyNFTxIwnxHL8jHhbUsTW
6mrBPQAQCrqKGNy6/qh5OECZPiT5OXL7EdEcti5B0xZU2VndTn8A8wxZTCazGh6R35ce0nef3jdG
wbpDnzeRknFd+O9+YM2D4UXduJsQcG98q9VzjBhehaIo3+pRPMoR3QgGeMi3zeOJB+QFooUvt7dj
7TvgpqCNC95CMNRpr9WC0ZmozaMxzSzgiszKrRLOfzN3eLptZ+2+YAk2UGohMJ16k0EUZZ1nvZmd
wrHdMaPbkSz7VbF573ZbOmJrSwJiEYMQsAcFV21rg3EBjFCAo54t/tFbqo+k6OPJYMf3rwiBJmpb
gDwDnaV+xoXvnCobZbaAupBD/lDNPy2/PbSY9Ja2s+EwV7IS1E9QQAElJ7q2et4oG1PklYS+Y9P7
95UlP9m9nxhB+Tiivg1dUFJ0G8/+2heEf4ZCoRKWwje8XlpXerK0TQywW37fni1iOafAKe/8eou+
be2AYywA/kYNOXn6qcgiWo0yq6CSCfYY61CMQ2/spCPoxulbX9A/drRgSSxmF+YI0dN2zusTql3N
KYCux64r3WLjYVhdkkIBQ9wmVInI9bczUZcXgK6X52Kw/TsrrIpkzDx349quXSfFlwoJSXX69Gtb
WsWS+5NDULP4XHWHKEfZEpx3XlTsbp/y1S8Hck6g1pF7v1Gtssjcg73BjFAVzbtyJyMrLyDX3lbD
HrcstDcu1dpZR8HJAd5TvXh6DkIWg8kqaH2gBkAAOsqKHrF+EOCADW7ZORN6OFYbtElJmn4jFlp7
mMAyhRwVuHqMo2uecODojZI+qM6DxcXZkDaqicwrTjmVZbJU7uzEZefbMa5j+RDaYPi7/aXXDg6K
KGqEGBPKIKO7Pjg1bpwE1rROpRd9qSN3Ny7vZCFV4EjgW3GtoUyOMFn/uo03FDJDZxk0TbaJ57V2
Wn6aJjv3j6KZO/ovIudLc2rFFx6yXWSVFT7Gri1inOay3YnR3jcY90bumfb98P78FWIRoF8GoxA4
4HS/z2d35o2DSQLIV+7qgn908uqRhh2avtG8gfRXh0GLYpQoCdqpeDqRMGub5eZUQBIBCs0zBCKA
DhwnlPLM+tvoBGATcyYvxlQyJOzffURgNcSgPKhbMMmu+RZpQ//Ey0s3lVlgQQlDVs8oAtLn21ZW
rjyQ5BjMB9oYvF764AeDmuqMJlV57tq5PIGePvxAKl7GagL3/W4MkGPoB+LegV1Ibw/zmjCZYw7u
VM9PbfCMXn8irQcovW18OJ0mVJ38AISuqLtCNQjzYdqX43YzQqeuCFOMQfkfXEbLMu5K4pfndoRC
ghSo7ydsAiebJYz8Lm8CoIiEx/zvgbsYH2ar49jXpZJ9XGdGtlVRWvE9Vz/Pvr4pY8Xp0DvoPU1G
Fy84PWVRJMT8uwn2lTElZTnv62DjCK88IQE4A9HrRHkYsaXm78ahxdhe0TQpt7skBwHPnNVJDrVZ
M3i/Z72ypL2+81D2gZ2HY0qK1j56UD5/7Gb/S+AST8RQ/UF3xrDHYk8RCsdsBnnlxvavnWgkY8BG
ArCII6Dd1rDGvBZvJ5FiPnBPQn/Xjv4zG7Y4abbMqC9+4e9Qq/WKJpwwgztb0YPRB+N5MECebVWY
S/sf0s5jSW5cadtXxAh6syXLsbvVsiNptGFIoxE96O3V/w914nynmsUoRusPLUYbTRZAIAFkvub+
Ht04LCgT89F4gXJvWpcgpSRJEzCT9iWvw/Ld3IrkmCJaeLwfZXNAwBkABQJzw+fx5YCgoMaGmWeA
ufl4udB+YIvyODTFzvpQN0bDjwV8zqVz0Q1aLcVYScSk1GP6UEiSNmD9arUflEgKBi9yMstygwAv
cPo/Yel8K4JweCZljD9QjENjva5sqXfVzGnej00PStSgHf3Yx9pQ+G022P/UyNg8ztqsf7R76e+W
ot8lDuPuNAu0x8nawqgPZrrIwt+fvI0jApYD0AWeIXyn9XmuNhQ+hwYJ+KFtM6+tIzJoa7QHIxt1
bzksjlCnxeF+0M2ZXOALFFZgN60r+x1Kw6MdO7Gvif5ptPMTxIOdYv7vZurq7Fs0T5FbXpy5bk4h
pcdyeBZA3q2+N0uvNk390UqSafSE1GfVMdXNqX1TxnX7o4uwoTqIIhrzixZWPTYdAxwhU+XVnNj1
7BzUzCrHi1T1TvfMI8eR3bxW5tC1BjEbxxiFp8RjRMPwrrGhJ0dJqH79gynj4gd7FULdzSJvshi5
EalK/UYKvubp9HEc9qD1G6mWlyiAW/SL4Iysiw1ja6Uj6EfH16pOPnHo8gS2ou4fbLTemnXf7+yn
jdPkt10IKkPcUG7aO9wdisYKpPRhVPBJVBK9uIjJ4ooy40Z6mONhumixMD5PemaxEou9RsLWyv/9
YGBKGff6mhmkOoTY0LAvpY2PiJL9a83ignlU5OpAIvAb3dlpG2lqYZvAUfxPvGVTXOVdPc5kmv8m
9tTdiAxpRQODamlQfr6/ULbC8DDh/kXCpVqyTPtVGE2KQfxmlexrsXO0JvEWkZjzlP3BNRZCPpQ9
EE+87NbJ0MjpMtpmEfrFWP1qc8jj7fwT7Itn7Bpdbn0oEGTqgkeCFrHOFqHAX4KLjXZppW9y/jxr
b5Wi8ELHpdX/+iOYAgbqzMuFmX6P9nLy0hF+ksDl8iGNNJQbhiF1fsgDeEfUTOWdgsnWdruOtVoP
KV2AJmsQ3UgU8athe/HMT9wk0Hwl3vNC2FoUv7GNXMkX673VxbJCvNQc7V7z61n4idm6Zp18U7Cr
ur/2tr7UdZjVBXHMUW5UoizBwnZq9JOkSX2OvIeGhiFlzLp+HlHB+ULptJVP9yMvl7N1tr+OvPpw
sNyStKFS6mu5ODv2xarOix6L0wSHpD+M4ystv5ebOifmwir5z4SuPp7oBkGNy6z8Sq9PnfahyxqP
tvTOctxaItdRVjebTu2DIs7aya/KyG2CRa3QdGP5Hy1Idxbj1olMfRWzI15Txk01coKAqGNlGAFJ
Z7VPWv4+6+3X15yYs//FWK2OQI6CwIQYekGXLPdEWpt+jZfzp/srYYsf+yLMaimkFCQC05QQk+6N
h2l8NvsR3JThSvlHG78RG/v3ccRsc/o1RsGpTMzD/R+w+dGUhbi9nKYUeF/mEFsAu8LEPOOkfirN
Y2fHZ6v6aUTV8X6czSWvLEheCtWYZa/GKfQ07I2wMvyiiuT3Xd41b3ve5Zd8CMtPZVMrHKx69RBo
zR5xZjObXEVejVAX6iwaoZu+YqTGKTZJjUFTRecm5/S+P8jNjHIVarUDmq6NIS+qyQNS06PpW42h
oZ3fVeK93QaiOueyNgxeXlbzjnrFMoabhEKFD9sdTB5uKooJ9exETRTnok2qjNjuiMiTm6iBvaeQ
vDVCY/GMpUNHxWR9unUSaEY7lmN4DX6Q/NNG5XmIjvn4WU/mnSS59d2uQ62+WxdF8yRalGekSh/O
COTh0mY5eeqFcZa9v//htlbndazVh5uCyIm1xg79GJNAdbTdMLTcUkxQwz/08TdMqHZWyubgqIni
57xM5HoeIWxBdnKaluI5GqsAUkxqolJ4NKY+e31NwsHET7cQjSfY+u6jhfpstXVKWdv8oSOJZ0an
dv7ed8lOUt6aQ4eDBssp9OlvXGOSaZpGK7Rmf850x5tSmCa6SJ5lp/VqTfZKLfheNHuLZGvhcwZo
OsVXBGzWNSi70sMuFUhEkkba0C2SKIecFvxBAwIk3v/CrA6DGZgCgB3FuET5qAPK64Yj6p7Rzgxu
LYrrKKscuVwdUyUMhW/P41sZHZo47nAV6XfC3KZ8h5Iu56bGf+kJrO7cNqXAVEtt6ZIk8hHJuw/6
mHzou9FTrfJwf1/dpIvleF5Ydos5K96OqxGVjiGFjmRJl3YaLNceCudLGpjF2yBUyk+1bbWnqE9e
DflbBV1+1PWbIsG9fJL17qLmRx1t7Lwt0mM7Zt+UrNJeu4+XWGj5gC7kEUrX6GUsU4IAaPQd2JI2
9Uo9B1X7NRB7q3xzGv8XZU2Zj/remsIZva3G6frQSxK1OCDzK54H6noHqWiUz11SiePrPx4eYSgJ
LR39m2JLjUm0qeaQGCNaDFb+FRsdN+gfjPRXscsUuUkezCMFa410qOoEXV35m6Jqa0VFJlHM70z9
YYh+VnrglsFz5DzVr7X7Q80PLTMDtCFPel5q6xapXphUvPJ59DGnQ5m+cDtoCZkz/sHiuAqzbp5w
IItIokF0gblinlD2Uw+6ExcnkPR7+uTGTe6wkJFc7nGQrbFcWQNailRpdWWwwwdrjpu3yLKZP6Df
iC8Il4fleaLZTe29A292UnNtxGzJTjTFG5ul0Z3Eeam4gZTEi7f71NouLS3rWRVW8lNIeS5AkIc6
nphUinJq9fUgWHTQvlwb8P+/2dT38SM19TJ0debVoIs595+VMOkpvLda95y142RCBMjN8FRjGtEd
DCk13ihCsz4HvGyjQ2zgEufZSNEK+pBK/KmKnfyZktaEfH0aW/8gc2Kox0gFJsceS2DgQPTA3lDM
gWx4ZZZUfMU2E5bbN7Mt84+krDgFY4nJdVvYquOOfeUIuIrRhMiumGkkDU2dvdFCud67Jd2cSgt7
mf8nznAgsngTvcwKfdRpRoxeuW8nkvSl1KVycItWytvXL7ClnEHNmoIyVd5VJpdQYNc1ocv+MFHX
49WQ6tJJ6vf8aG6GQ/WMC8QiY0pN40Y7saP60AemRTs8FGcltt7UUfDqNhwxEBjgHEe6+lZOOmg0
PWkdWMZZMo9n4ErJqeeI/et+StsaCYkaRR4OJFDGq3SNZG4yKUXZ+gmyBId60G0vmpz2tTcuxoIt
IEgCQFDoM64+S8VVZ3QaHNAzDLN6GVhOeQi01M30nUC3PI+XkdYHQ1mHeiniUvLlSZ6eVDkAnt3B
9j21aj//wiA6uSRxOZ7CkaO2o3v6dx0P2FPrkd4nO8fFMqoXb5BVBlqNWhYIZXRB3l/kIEzwhEUC
BJ3G2NAepzQO/uZUdnJXz6MwfqOZAm3FKtdfD+5e6DXaIt/GU5Msv7pwGHbWxcpUq2jD6p6tNE+W
Uz6Vde3fX0e3/O4lznKloVdEi2V9gjTzLHeSZXRQsBrD9HNJnj7rGN/1XjUZqo8EqPNvlGb1D1o0
6Vups8IvcbHLrbiVpn/5M9YnTKA26ah30XDh0wZfm1gfKBVUkpO+Hauskd1kbPRHisPKl05Wmk96
J7Vfun4YNS+DAvp5EHKdIezQWO/lsrYyN1fsQneTJIvlHbQQkPf1+kCpAGsJG3FUPg91+5dJsRKy
3ZSo4fvKQKZS1PqdLTfyJ47d9PPcYDCFtJRqfoTjV8vubPdO5dpTi9aKAQX9OYo066ut10rmItNu
OYfSapTsYPb2LHtzkZj5IaIi+aWohgDKXWI6bq7mM0k+kNPkEIaSkblKXcvlUUZlJb4YWUTtKGiV
7L2RaxHmKZbDyTBmdXgW6pgO5wme3Q9DShrdNefWHj0jnGR8XbgsNW4XDrxyWkl23ksQuPAzlMWk
0m4NEdkbpSkJXdPIm9k1qXB057RLcbbKjCF+NCI7yw9ZlQ41BFI4S6HAJ4aKBK3UsS2TY9SFPAvT
GpZF16hPjujpdZVxgow//1a9oBcHwkptkqE8456eNofAbJ3qDSoQSvimNxv7W5VH1XeRdN1bKe24
2VMe5HVErT3VXG1KpIehaeiTJQY2eCSDODbOEJr0zNPYpl+7Ki04Ncu2+FVl+fApMtu2Osz5KCsX
6JTlw6RLeX80x7SFcJWjFDyPIviSjAjMoxSgxyh2xtU0HdKk5buYWSlaN4gnWT3IfWv9lCXMRfgi
SuGa9tQYJ6Ua9Tei163sVE2lCEnKjZMfW6wTqIjOqvhehoaqe1WCNrI72lIuwAYr+KMJaygOIhyU
6eAsJt5uVUGndpFam74o2TLnpcSMuLmZFamLuvJkexhjy7/kwZjPtahhk4sy/oFlN5KInT03rduV
Y967UZIalRubkbNzBt08v37vAxDpDvog9D1WKQrjHqUddVP1g0qDEWcOmRvaqTcDrJxn4+f9RHXz
cvgdjMKvgVDnrRV0k9u9KNsJWcYopJhBPRbtNql9QkzpQQjvfrDNkXH1oeG36KusQS5Bwt7Bpbbz
e6TN66lx8aukoP2tw97qfqSbc5xh8VLgMqIgjXtTAE7bpNBqBZ8z3P7ep5PzqRbdTorfmjkQHGhp
ATzkYbK6w+F7lw+I5uKFU44PgNQuo2pfuGw9T4nhNVFdvPYux5Cu46kv06MUBUNaV1lwSbvcH8Lp
NErmUyfvYex/C9m+OKYZEHVeRgT1AsrAKg0rVV+GeZYnD4098l5NzKhARb0xvDBkBWplIruhNaal
K02WwC+8KzXNo0KdP1gx2JaLWtU2li9dqfwirKw2Xp9Hk35Quw7PTDlMZXVJkVLkjmM0f2xRbP5s
Vlb7ExWP2jiLtB9nVy1VnZeXHVBDUco+K99EOQ+KQznZ4+dE5NLfY90KX+4RuJgyu5JddBBmLAEd
vUsOtiWmnQLgaunSgMQUULZV8Ewoy9zMii7XEd3cInoIiqHAeICUIRuI22rF0D83jpru4OqWWV59
BYpkqgUxEdkoEIQvv7btVC1SKonkl2og/dClwfLkvOlTt1LtPeusjc2yFORMzQFVt6EW3sSdo3GS
Xlqtah7paoSXLpv28M0b+wXoP01c6hRLNW6V1lRM+lAuwHnb0lBgoIqvBI/LVinbzo2U19I3gNCB
2sYKywC+fWM+00ip1uhSFVzCYDnj+9hAQ1mfI+Vf7I7qPU3w1cf6vThgr4I0gMl8y2ugU1eLWGT5
w1wa41NXxbar5Enoj0m8V5vbmEXKZDzffxOMb7RdqFKxSyxl9jUzRl+ikh7rLjlnhnVSo+zB7vfI
Sqt1z9IjG3AWkURJBhTpXq7DOq2MXjXH2Febp8b8mKadF/BI0PbGtZrCJQ6cSx1l5YUDD4jmZZyo
0Ic6hQDv4xoGYuNcCemiB7umeBvTBxaRQwF0lXJLO0/G2RjGJNV8S64Lrheg9PL3xjAp5rPk5Jjy
DUpc/opZ/uEhdNoGpE0BddmrRKV3EPHjrnXlzlEbbkl4mbum1M1AprGz+yALHeO5sLETdWcxr/bn
7+WFhBAKC9SlQImuMnLnGJFuTejHmXEsuRABn3On/Xj/wNyaf5UUx7cGtXmDbZuDqGhKuZqhpKQn
LYg9cs+l6/Yq2FvzjynoctFANwIQ3cvPLM16lAdKz51dEb7IhW/FzdcCqmPdh6c+Tl+tZcOy4v3F
Q34RYkJv62W8tqz7IUPjyR/M+eNkKZ8qKQGDLRu/7k/fxjZB55KUA2MED/o1rjMQSiiKMgflFjTv
2kB706niDOL1zVAGO/eO1WpYdsoCcXOohDKHgNxeDsmykrQtc6H4Xa1Ac7XOurmnrLQxmhchlmLs
VYGcEp8M7wCJ0L5603dfbCdyRfymKvfa9JtxSNSkzt9JZjWUbKyizChHxS+U7FFWpu9NPn4Xk+z1
6rDTAF2FWvYQVzULsMjSAr3BV0thEba2mVsXPU0PRZme5rY+TPNPpX/9RYEQSwozOeZuROJtJ+jn
nmjUqb5Nc+Gib3mJu8ceteL7S261Y5cRLaRBsOY0Fm5r1ERPJMOGVzD11dsUWTwnQEgtlyxrJ9Bq
wf0nEN4PpMylXLm+tc/5nBRNYNk+HMX0uVYn6xHJ7eRyfzg7UdaWBINqlHGbtqCxg/w0ht17udij
RmzOGFIPOrD3xa96dcZMkRzkdqubF7vlCuDEaMil/Ts1k3bAmhtrjZvH4rEH9Hm5s7/cPmLKYgip
8+SrUvEYBtOzlUZf1VDGjWTaSdubofj8dFVZCqDJXoaac+5APdKAiHQ0roodRwuumzKP23b/7Hyf
Re7p6kb6exlAOzAWpccF073arJibF13XOtC54qBD/wyN9L+o2w+pN8kJSvt6bo+ZN4g++tUnTnes
5SENjvIUWPlpknT5b9sYzOGNAmBbo5eSdeHTjNRDgNYP1LADYu+8PGkBoEeT4sJdH+CxIF00NYVu
vTVjKjNej495+83IOyk+1HIQ6V5Kp0k5d+owDk96VjYIzeV8FzyFMxwHkeqR3WzKvgeieVvMaKZ4
1SDpbyR9oH1vmnH+Rc1T7Tti86iBNXo97wkGbH4f7mrU3oH73bzlQ0mra0wjUj/NvvS54Q7Ov0Ej
sLz8dv/rbC1tSFRUBajBgw5erQOcp/S2M4v4AQcJx8toLbzVgP65CUjt8/1QWxuVdwJPa3Tb0LRd
fsrV4cDhM/NcMCJ/6A0P8ZhDasbH+yGWU/lmqUGFASgAkPaGHxupcoKFUZs8mMroWIdBqQPF6+sg
107WSHHNq0H3897u849UUGoIzVFqfbj/G9al82W9L+46i2sog70pVsxlJPJKrpyLafXxQWmjyotS
5ahK0kFOasOt9OJbHsyonX6fwvxEcfGw8wuWj7aahutfsE6JKtqZ9AkC5SKzaKdjPsy64oUjPuoH
DKzr2qsjS40uAXcqN4ioIrpJmE7CNYo5p1eWDeno0fGLxWGiStfu/LxVR3Y9P84qy0k8RYrI5tHR
2kn0ZCtz6dH0SGD9ClE8lUbVvlUymRpf0Ek7h/mSam4mBisW8Gg6tZd1iSKsQnsSHbjWqLIbOmcR
qhd1U6T/5E4tRlwBSuldCp547160sfR5oCxvr4U4AVDq5dJXwjoNsMmmBAOj0GuH8HNhm9Lp/mff
2MovgqzqPED4HbxzuEo286WLvoTaP+P8B3cHgPe0tykvwpRYo4tAFqVBEsNkjVXzXKU5xW77YO1q
K20Ohe9j48u90QRJR3DuUlLal4LMK2psv+fJG8K/Xz9h5D3exFwjKfctOfgqIemovnfpJHH31vTB
4+gBAZam00FPwt0u+sbCuw61OgP1tGmMNLVBEzmN+Yh0jhlBkpVbiGJm+eVPhoWx2uLdQTNylWdl
EgruxfiMNVNV/xLJKD9Lwdi6pdwaO1t545TSKGpBG+UrIayxeiUVU68bdc/FKFD+HpRvck37XzUO
Vpx598e0tYHgr9AYQ8ID5sBq/hAAympgBOol19L3tt1Hh2xud7WVt/LmdZTV8yUtIkiHCUZwUftQ
DMlHeToL5b3R5O+GqD4l2Zc5yY+0xcDR2p8H+v9O9uP+OLcWPhxLS0ahABGb9ZU5RiQZnUfHuegY
svpIcNPaiY3yr2lUg53iwNa3w+yOBaIvdJp1h08p8GTsiizykRRyNaQJjRR455e83IE7r9mcv/M9
KB+0UEA9071eJT9kf+qiiPTsoROy9l5ueon6vQUrI066n3KpyF4DCOBYznJ8MpV5OKCsH3ltW06H
VtjzM+LSpov+wfAHa+r6d63yZZNxH+okGRx2UMuPtiCLmc689wjaOnJsqv0KrHwqwGvSbB7UgQ37
z77YpVX0rqQV4V9VWpWdm4ZC/C2Sto08LSjTPTrg1pbBbw6lcCoYvFlWW0aP4NjYySj8KAifNMrA
bbdHHdpaQtchVvtF70pTiss5fsia2C5PYaNpHwVu0JmXS4GKqVVY63spZ3NYGoVF3hNgRtYPl1iC
tB23VebXg33pgsHv2nwH/LCxCdEyWI5qaqW3fbRQxsPJHDqM4frS1dAzLqx/USjZeextXINQszEp
LMD8pAC02hYFMiGqghYRzk2NJ0GoTReYjSOOwYiL7vQrovX76uSyqJ8sJXSY8LeH95BVYy+kyO/D
6SjHjTtL8nuuW6c/CGMBlVhw3EDglix7dawmPJf03sJo1iTHHXgsBU/oGloHlebap1eH4pRjdUNI
5ZG0vs9ZslQESZRVfph9DJENqMPwOEuvrD0uCexFlGUbXA2ILjrnbJMAIQzfNRnysv1PA+rjmMDH
k17ZrftPMHoBBDVJzevT2x6dccDa2bo0VlkctTHSXGWypKMkNGVnPWyswAVD9H+hVuMajDSYWpHm
D72RByf6ZDmtqexDvpQDJiQ7vIH6zUHYwx5wfGODUbeTWfkIP6DmtEpNkdVhgCn3hT+hXFi1/cWZ
2rOd7/lL7IVZpSdVoU5ct8N8SbPuL3lO66MjCzzvRLt3lGwkQgbEYaoBZl1Sx2qFTM6othYXB0mR
DqklvYNjzIUyv7TOnnX0Rv57EWp1amm10w3JWKY+5rl+M0uHWEqP93fV3mhWG7ioKoEpmRn6AY/0
Cd6Cg9gU2KdTOu1BuzZOxxejWUZ7tbViGS5v3cmRz/S5qjS6jja7GhKMUyC5obbH2NkcGYTrBWBF
D2G98Bqlk2oRqXAV0BnJ5x7UcfY0D8Lt4S7cn8TNkVGGYj1Q/0QO7OXIzKTLpK5zApjUySens84i
Kh+nWntLPcxtE/NyP9z2yLgd03i3uNGttlRWFxgHx4N5mYePnfGxbmH7FWd9F069ufxQ0vtvnNWe
otUD9IU16JeSdAqQ9dGdcqdPsblt/xdireuLxBSanBPZQZ9y1VPlUHLbqEkPul7uXc42Q3G/XQ5E
mEfr90usDEFYiYaLxDydqrJ5Vwbh+6HUd476zY9DSUpdKru3ePcq0OK6xMrED9r8GBfxY9yFX8ci
/Ry08t5htTkkbCYQgOBRxjp/ue6cORvlOAgjv0rap1wODlqi/2goCdxfb1thUFPjNq/Q/gcF8DKM
3hVBhK8lwqKhFeie3uM3cWhmLaYTKppWOd4PtzWD1+FWy84IlAFHRO7qNZUsZFoPAz1UTYlxRdmD
WG/V71AlWgjq0Kxv7SKdkZsX5Q3Jn3q0zY5V3CKtOxsi/mrSm39IQan3F2mkee9KYSpA7OUR6gey
ncSfsbuIX6mn/ftGcP17VmMfizw3QN5mdHHLyoVd8E8bzh119CZzsaz8cH+mNz8sbU+OM25vN3IA
NoJolSis2E+18mlIjaMt4tw1LLgM9wNtftKrQKvUPzZthny2SPyw1tzZ+NVL07GLzon28X6crYyF
kyC4UB5fwMBXK7WUspFiqWlfxtT20ta4VGG3s783Q1jAUyjuAX1a7zkp6GoJYMqi6obbhArOtd2j
9S0feVW5hH9JxxPFe+pVaxqLiVlfpQZj9JBrDWydMGhP9mjp7/vZii/W1KrukERINoggO/3B/P2u
xOEXzwCXBXN1RCMFCCTaCCY/NaM3Uxgccmt8HWbpPyvcIWktB9etPg7kqSafFLSs0/JfRD+Q5Ppk
2/POetta2Kig0NKnDEE3cjWOsB1Lo4lmmKxp8Ctx2ndisj8WuvbX66eLIx/RhAXZiWrMy+kqgxGJ
RE0p/UrV4gUjes7qZGe9bW2d6xirO2CUpoU0mrQ8c6kaLqOM/ScEFs0qAF87kXnR7LF6f39Ym7MH
JJ0OOC/+m+aNGk5ZGeFb6atm9mmKgU2n8lOu7zkhbI2MV/dSn6cCdsNvmZEtXLpriV9mhTua3Wmy
zqXih1N7vD+erf10HWg1hR2vxVHYIeJsqexatuZSkHKdbsZBunf7YvRa85Xe0L9X+XXI1ckctObE
zh7xqxxVt6yTsxD9TuVio/9lX4dY5VTU52dRa9g49ghBD2qEw7hv1ADYe8xxpOEo5vAYz3sn5lb6
u4662lmj0ISMMDX2vqH1xk5mSpbal/ufay/Esm6uklBYZIiYz9nso0N0KRrgoF39/7kiVudE31ix
hvRP8lCHClLpnSPOaJ+07hzqxic86X5G5kJSohLxBwn2evpW5zuk+7ptqqn1+zi50IZ7H0vGXv9h
81JzHWRVqY+bOawCZcof5FbrfXwXWs90RkT0JGytwHGbsmu05U+FGvsI7N0ZINgpCZi9sdpzT10r
U6w3wtr0wTAHtSmdBpqwUz9B4PMHwzzo/fhGCau/uzo7JDnOhgX6KY0zP2jT8EUTzvf7C2p7/zs6
xxcIlRsxnQQ/SC6wi6JgHA7doQAC4AaDSHLXTnPHrSPno1Dwvuj7bs9lbzPH0TZZfEg5J9YI3bhM
qynq0ettAjaq/a0TwMCN9GANX++PcVmx6zsDl3OgwGDZbOgxLzdNllbNHAVacEnaB6hoefdPpzwW
aeAZ/R5Ff+t4uA61SjxjjdZn1MX6Ihj9IaoazxTG343a7WyVza9mUrCCi8r5ur6LYFI7lrYZ1j5S
XFF1wXSS0nnhTvM7/Dbdzt6rhGwOCwQG5znqIjSeXs5gPuEKBktyfkThwJo+O1BV5Wbnfrr5la5i
rE4inhh9Jce9Ts9WfKxn6dTADvDKdHprpDXSamO/c3vYzKVXAVfLIkZ8w+oLUMbSnJwCZ/DBXO58
p715Wy0HZ1SKmcNU4maqfu+t6imWpDdzLe9UCramjm4Zf2wQetBiX36e1uwHWy2d2Tflh1i9SHn4
KLoPVMc8nnbe/c20NWuQXfCVwBEHBMtq1pzaCKI2oSlQlolXmMOHKR539uvW6U1HgNoxKpEaDmwv
h0OjaCpCxcl98HSu0lUPtVS6jdS6olssQB9L++3c7kl9bWWj66CrTwUwvZKw6o4f5CD90NSDG2aB
lxgZ6lvjzhRurQqsIVFHtxbu8lqovDQryqJDmfhG45xKOfuLW+CJ9uBOw3HjSyG3u0AUFomEm6uq
3XL5ryDK+YZUfYCpdbLmPYukmxAE+N1x4EilT7vOQ06oqbPZqK1vG/2lKcSHstYu99fbzWStQizf
7erGY2F+Kg0mmlelMWUXNR0gJsqKfsmwkjncD6XcLLxVrNXVZ5QR0LUXIZchFaVxSRp5gGpj5kb+
ITaohbh9osnDGQmbSP+cJJSETgJx4+lNaKvau6hK7MzF9Dd9J8ZuGCAUlBV8uSxIn4KuBFamBiH1
8MBEKw9OqDHtORNtzBU8dTC6QHSplKzf33MMcr9OcdfpW+c5TEa/th3fSaTz/XnaDAM0kxgGEpRr
eRMtB+iia4nsQ4Q+FM10iCzzabK1neR52zAH+UlX679xjFXpuMjSWO6lnLsJWBw3QxLY4770T6Dq
wwlPZ5D8Uz0ewrIYEdBIcCdV1Q68JBRJ7DlGD6xM/6xabbQDGLjJtssqAQnP/oXRhA/HyxVZprHj
zPgaXnS5PVvYrg7ilPUWQgkWf33tJl6CUcNEegBVxRvSTxrWoezMLEklV+iaJ0120GSp3NlkW/uY
ziusbpnETs59OaRexKMJRcrx0ROymoOh951+rpQ2+/f+ytmaOny6wABw7qJGsKysq81cyEBMMUwR
PuBA0IBmjz9iOMMIkaNzNinnoNiz1dgc2VXEVfpI8z4KOoym/H7oujehGY+HzJHUnYy+EYUb7EKK
AWYA6281rkTt1LqX8RsXVfKcyManPAzCnRi/P8KLayzb4TrIaigKQABzlBvdNyZtUsDgK9L0IHip
NccCAp15FJUdla4jsNh6nKokl9wG74Haa7VCaJ7a0RZx07monAN67PMpVDsxHxu5Lz+HGDgZlxiD
I3NRwFHftdSOPsxmNEzfuy51hrdqYWogE4dOxN6Co9U91q0leWVUlpBD4jD8IfQ4fCM0ZzRPs9xa
/UFTO7lxK6uX/zLNOtozediadEjw3OshjoDfXl1KJ9Msp6wp8gckEMqveO9U1WGBIO+BaTfTnYZC
/yJCBMV3FSfNQoFxBVqSfBzlwEuqhdAN77wtnL2398YBRAL/X6jVHbgJ5xkyJr4VIQ4tsZC6Qz3a
lQf+qXzbAYm/lFnwo5v64EsYGl/u783NYQIABFOCY9gN4xeR30Abs7bwNXxba2fGu/cdRS73fpRl
ka4XMXJHnFH0vJG4W2WaUR6zppumENVb6RxbT7HxL08zT1L2tstGquH8/V+gZfVcpZrcXhBGyRQD
Husj2qnGUW9lTyvUD20jH6I83Umha8EKXn2cVgA1WZEYYhhrwMJQ9oGSVyJ8CJxcdSdDSd/1CXpL
42jmxypJw6dYpiZUyU4JLT5TPXjXYs/6bvMjUobG3gfy+w3bUEkH4cRDmyEiHiDjl9JL/q7OwR98
RB6eHLg089jtqx0xTDnlkVBJfKcAIhElUkwGr3wrcmrXogmwE25rUDD3YPJit8hpuDpwdasBgj2U
2cOkjtmTrFTye5HYH0vsYv8kEoJSBr5SCyZwtTqrxkwypdYjX0+Hr4VdP2Az95QMzs7L87YKxVqB
CUI7htUCOmhZvFeLs9cnlEumJH0wA4wevV5zUjj8uf1hGDLtPHZ0tplROJHA6jWEF3J9esRxG4C4
U6Xd4f6W3MqjyOmAf4H2QGNg9WNQeVJT0WvJw9Cbypc27stjiYinfz/K5ke8imK/HHIuQ0CpK9wM
rCD7u5+KS97rH9qw2tmGe2FWayWqIxNnsFHyW73GyNwU9pHyj+7no7r3+NlKZVfzZq+up3U622Uy
B4syncPtFElXx9WTb6bi7Jz8m2NafKZoz9GIXB90slLoTby4ket4c1aon4OiB5i0lzE31wEwWDiR
GhJR645Ng2yRVii15mfTmH+M1KyYvX6ouHr/wUq4iqO+XAmhFep1V1WVH2jF6Ha8uFwocpM7FQjI
3A+1dQgsOlT/HdJqP4dA+Et5RIYuHb4rVMZ4vCmQeoz5YVEyuR9rczlcxVodOOGEr+ZA2+khzrv4
L7w75MytYy1yvHBpRrjWHAy/7ofcWhh05qGz8hRhdax2bmtIWWmH2uzbMgaLs65LByGDORBDPuwk
ia2byXWo1fZNxqqonZo3nxYb2QHNPb9rnEtQFt8aPT3gOVPg/iKfnbB4bU+UVHkdeLWhzbI05zae
Sh/K7rOm5udmGE9a2p7/YCqpNYE4B11/U3OaF/nRNskcX5JD47GJWu1iN73pmVKVn+6H2lookLL+
L9RqoeA/ofRamvw/0r5rR3IcyPaLCMibVyl9ua421eZFaCtDJ0OJor5+jwbYnSyVbgrT92Uw6ME0
k1QwSEYcU17oNAMZDA+CO2Cjy/f2NL64sdyiQa1tguvx5ii6OmxkbeUgh04VzCAfLWjhgHaTkPAx
ggSPVFs1lNWQhMqch2eeFQC+/3owmJRbvfFUdoLNgAfonx0cvQKmmG4PLvftdZxDbnmVBKLsf4da
Isv40NUO7ar4zKkHEmTV2NBfDIIko0hclczjD6bs+10JdaqNL7g+yRCNCxDs5vfs60mihUTFrG51
dgx9DgK5b6v2A/fH/V9MEIgNdy7gQVlgsZZWoKUnIUV5tiIQ6Cy83JBEAv/gKfaT5YBQ6ZYB96im
rZNgdX6A6wWAfaP+sixQVjDpqzkKWafGxE94Zn0x3HqCPuT5L+Z3Ncy8Ua4CM6Z17igt80tHkS73
happt/dy0362ygC7XMSjG0LfXlbPrRyr77dHXzvugO6JgFMFjuQNIWGoid2HgtTnyVd3dRZ9bZna
oNmtrSNu8ThNUcRCnl7k5xKyO5Y2kqOz4LwUnQImW0J1YMucdnUjXK3jYpg8H4JqYoKdDT+64++p
/xNm9Vlbd6MD0uPYbJSkVvPX1XCLo8BtTQxsHbAJvtBPmR3fexT8yYGWe+3Wz7c/0vrUPJjHgZuG
l/68wlchkvk5HzNnhGNU0HwZVYvmM5SvIJ6GR7/agwD1lVpbmo9rXw33arCO5vAAyuj1mHZna2Yp
AYAM6Y8aGO2kd8f9EPOvt+e2vo7/jrMI/8AZjVUQEFNM7/2ktjw3kCyjYfNIcBhsXE5Wz4CrOS1C
pKnyMhBxmF+sCQL6SRlX3mM/5lEiYtq/54Dvp6QzW72ifxLhmxR9NewiVCY0L21nYOwygWv8FRRr
ddY9WuycClslo8zJOwPZxD6xi7x30j6clE7QdqoeRJN7dzlq2SFMlYLqj09B00/cuu6nlEL86ljB
9/hnxSBN9qULgsZPgirMLkHeuD9vf6a1cABZBPRzeMrO7IrX4cCyQTtVCZVEkX1rAvjpQSiA5fnG
B1oLBshQoAM1m1i/kSXKQhE4kKcPoa3enBB+j9SnT3FZQjFv6z6wNiHcGaEU6aNOh47u6wk5DnXZ
QEF1r5jbHRmFggAFXn9Pps161upQaHlDGgtXAfRPXw9VjoVxJcxgT2rK+JF3tTpSGFXvwaT8jzYb
mJAFmSpo9QIeCOWI5etFjibK4YpGLySTVlo0SBMy9n7FjpCHPor559tRsXJ6vBrOeT0zPZZ4v85A
nLKJwkMvh2yvKJQ9b4+ysm1R+IBAOFjaQQi4/utRXDqaaRAFPQ+jTjpx6PgLGdXO8u4n0m9cp1Zn
9O9Y7uI52zceRVUkoGeo/Hxym/boaW/jwF8JckwH71ig5sFSWpZXFATmJDREyGlyUQnrbaQ5AKZP
hhGa2m3+/vbirY3mox+O/QQUMyiHrxevEyTL+6DIz9S2nyhpP7QDtPQks/OkM/VWC2BtNDCVYJzn
AS/85i0mWlxeqBVBG0W6wAsPZ82iH8xXL43vbBzAK7sKj1oEBZjUYOctl1F3tg2d8aI/T1N770Td
Pd5HL/DZ2gjxlRmh1gAmD+rBELZb5gnjjn4L0fP4PBVldkQF/xdIHnpn2rI5wPJiS8t9Jf4wBsDW
YBoiYSzLUI3dGmZ1JTgprD57LjnAEW5jO60s3KshFsfRQKAvq1k3nEGG2nFtfSx1cUDG/3U78LaG
WQQejWlXtsQvz11PHrvWu+Nl+xiX2QbIce37zKUaiKKg4fuG4ZBViDK789nF712TTDUv72tS/Qan
xtlbrf+flVhQIESHC6INKBQCmbrI5VNNdc9VEZ5cG7YtHRfFjgemufQtfK4GHDeH26s4r9Li7oAi
LGASIIWilL28+oGB7OqmV9CBcn/Xw4XXacagIGc9evShKJ+HfEvrfW09QcYDpwfodfRClxMs7Ekw
q8S9r+gvfu59G63DVIFmAUXvjUBci3U8j+GWN2tIYHO9Tk0sG50pt7Lp3ET2pdTtLnKar7eXby0I
r4eYf8LVzblk8Psbc52fG4gKtfDNjkF0zc3WxXLlgo5owP0cikYoHi87xwUvfdPngp6ZB0VPIepz
Fhb7lkD1xXEfCojUOZvEqNUx/9FagBUO8Afz1K+mhk8IbT3Pzk4DtJJTptHSJf2PXvSPrVV8HLk+
ZFRsfbK19YQ80D+yu3DSWJ4mMYtCqhT8pcuwcQE9KOG5qXzmfRyrYTzf/nZr4YErJw4RnJFA3C0S
CLGq0m9JoM6xilJuhoOu/rNaGHbz1RDL4onbhV5r2XV3rtzo3i2c97FdnG7PYuXy8mqIxX6q7Y76
ZAQrPvPYbuqDd7hk4vyFFPOxB7Lm0PNsC82+9pFQdEIbDmgkEIcXkdE1bqayqQlPc59oGtKwQKbq
NvLu6iDoLUIEE+ZSrrs4RSIN5d9uQKEX/hfWQxyT4K5wYcgXGOHsby/hWkrCqwAW47gFIi8tAsEb
wM5qQQQ4h9EDBNGgXSR3GfleDi+3x1mdEnoZOO5jcMiXZy/krmpoedfWmQNgkgA2trMn60te/GdZ
D0QdsB//N85i6QJJdIbKP78oNeb3sGElT0HmlT89B3Izt6e0unSAxwIFBYW/N9ncL11GWtcUADZ7
d61fBh9GMpOrOd68Jure3R5tdQER7QgHSOO9Seg1LzwJ1xfvlMtpr2yBp9sAEjTbKCitJQbkhf8b
ZpHUyVhSNcgamY/F+xEIQru2Ny6Xa7t2BnZBtQBv82DZbKV4BFZZzKyz13swt6vcrtwjwwe/+0g8
0W6y9s5Ysg9/sXz/DrpEeok+QxeyCqazPQrvgDrIdKhnsbmY9NFGXKwdHiBvgaoJyCKorousZDoR
tM5Q8Aukx9lRi4h8QJy8aMmDix1MgI0NoZeMPAoOt+e4+u2uBnZen1q1CMhofCwsDA++aE/dBYJt
pIvVKLwaYnGtKJXPawIY0mXWpnro2tBJCu0F30zeVMfbs5kzz/J2huCA4e+szvNGNUfzYGAWikcX
y+gssXLeHFwOgmTR2x9GgQJOTQfoq9maPBKv2NgGqzEKnWNIkka4QS2/oaLxUMDqGBUz8Qt455Ha
kEKf0rh96ckWCnF1Ta/GWny2uKSSxyaHLbuM4P4Nta8qS3Fgpn+xnhGwm0hWaPEulROaaKp0lgHn
F5Wd51yKUlroqOGC/0vxuG6KhMQMhvHhzCnQbdfYFz8Qcus2tzpZNMDAmQacHz4ir2M090eUVv0R
ePUC2x7WUM49LTnbdX2r/ybPXA21SGVT7Aw5iWA0n7mDk5rJh+AepGwPvZvHe9/OMlCbmu797VVe
PRSgLw5SHYSSwAp/PT8QRQk4Ph5cKHuWdPInvC1OiuoUmXvjhr+6kjh3nLmfCNjmYiV5aYe+gHUK
4D92lkamKh5Q1nQh51SVGxltLbFA1BpAErTccBlfXBIsVrgsBGcVXGxxhxLqySuK/e11W9vtsKbC
cYCG19saKEQKwsHtc5ThQ/i54Vlx7iPrKRvdJzc0JyGiZ4eWeIfqjXHfUqRwYQjRZpuh8nBUWN6E
4SPHdEG6/uxl90PQpG3L4K3JH5UTp7wP78oRWkFlcBmz7AKJ3bQg7Uacrn3Iq1+wvChbBUQLp9LP
zo1qgXOSTvlbwTr7HSncfOOEWIvO66EWR9NQwaqlrysJAEZztsrT0JYH+AEkTfkX+fN6oEVOwz2c
hf3E+zOVbSrc3dB+8OH0RtyPhdyY09pxez3UYh+QweoquIVmJ79nsMJ8spovQVMmvnvSpYEfPd/I
o6ubAdBC+BwCLo2geb3Dp1LXoUKH+xxpf4jPQKRV9bE3LnTfb2+JtTMIiRLgKDiyIlkuJoZbee/H
g+WeR3jBJ5ZphwSOUB+otseLD8WThJDG2Th0t8Zc5EzH4QpuQ4N3jo3VsGMTZGQ4l3lW3+e8nJo9
eFLesFc+QDwby7r0wZrL63PDAA4ecO9w8SB5va7Cdv3OsvP4jE5df+ANekVDzabUGOpA/mFqUo8Z
mjZDRVGnicf9BDVjoCdqkebKN7uwAV1It4HzSHg9nETbtxs/cfXLX/3CxeIwEVudPRTlhYu8+5WZ
2D9Iu9vyqV2D7r1aiDlfXBcfqDVkOY4PaL31487PmLVzhu47ID6ftVXXP5tIO8dOhNE7gHaie2rc
L42ETMXt6FvNSleTnVPJ1a8YR3A5KwY0XVdDk8hq4KUlBzfp/S3s5WpOgqUYSh9IxG+4HhRncNFp
lD063yoB9wZv6SuVjXmEYy+9b3q01/9qY/3fiMu3QM0lI07IoMjtgoEOO8zG+ywgvpQDKVy93F7G
1dkB7ANcN+DdbzDPgsF/te4CGDXQzLv0klgH1yf10eNtdwcl+C1Jn/VtBHAdqFLW7IKzOKsVRB8H
6VvsXNAW+pkhtO/8nd1krUFKrKIq5VlhfuI9BHPzqZRt/T4MGvOJe2Vs73Vh19WhxHH70cqF1eAG
g/9lFxlnipKgnYK/ebIA3YIshzLUrFz5OsoYyuSDmvCeaJ02v6MslHuNy/b72x9h9ZCHoSqeY2D8
gYWyyC2dXweipyG75EFdQmlwKGw4psJWT8bNoQo68zTZgU7gghSmsh37s+tyOgu148ganW53++es
ba3rX7PIIy6YWg6awdUZt6pjlN/F2kq0+vMXg8y25GgZ+SCNLKasmr7kQTRFACaGzlH08BwwRQtt
XxZHz7eHWjs0YK+FcJtfhlDgev0RM1xQR4lS9LmfXOfghQXMoZCkdugrVHso4xOwGcSWoek/x9/y
fXg16pLbTu226GrhlIChlFnCeHmwWogvECp+B2UwJSIzOzC1U+Gpo+zKdw0N97Gdn/tRbfQ1/bWD
AU9UpC88UyFwtVgAb4SkdViHBXJlZj86xNZR2tt6rPfEHwtvB8Y2UAct9eivlpd4S0bjNEBhwWv5
+yZuxG/QsliQDF4TqcTvu+pHqW2rSVEN9z7BGW98LCxojHXaAr6nhtUHAWoLddX+B+QFDlbJUwf6
mWDbNC+EOWGV2FMz5jvfHbizQzuxeoK5YFAmdl6Qz7yoijurdu27yTVevJu0FeXHseO4aUAdJgRe
MO67b9rX4EAWMVfVIRiy8qWGpPwPakyG3xX1AIK6UTvUO84UcGKizNHHYHyU+s43tt8/hl0vv2S0
bc2OBbTLP0mrRcq5HXlrC48mXQRr2xkDsGREILaqgRpLXIwF++II7Yj7WEKt9PYoazn8epRFkupy
bwxk75ATL0Oxi3Rtpx2++VOpMVs5tlsvuzlclpENhMH/pvDlg6ALa0Zxb2VnL9T7mEQHVKNJGtjt
c9Hz+5ZJkVQke2bS2UIYr2UmdGOjWbxpLnAvrh5tRC1Yhsvy7CvHQAturBMtzZep2oK8rC0pChFw
XEfnHGq9i0t0q+ArY+e442TwcaoTH9oXh7yVDaI1zF+Kutgi+a4NeH3QLGY2Es0IdJiH8+T6/Y6i
RJxMYTR9he81ORaMx59vx8xqZLoRuqbgbMGpeJF+e0ZnZwZozhZhnIHWpsruIwNf/nB7mLXUixKZ
NwMecN6/WUdaVpyJESARBs8cztAfayF3DJNekyWbFZW1RURNAxSZ2bMW7JXXiV6A1gj7ucI9D6I/
2b2deF5zJKK68+N44wG5OhRcTCA5MP9zWSQuhkGJwhLZWXi29hLeetJPDZLnCX469i+ozEcbuWQl
9gG1RYk4RPUGcJjFFyNunnNdZiiqZ/GdUs45HuTDUOqNZLLyxdDhA14T6mIQv1sGhuWPPiTjfXQx
gXRoFRxOZZKZC4iRsIPYwm2uZBKIpKHWBuuZ+Qa62GYQosHlSgvovkzUzK/H8q4fWLZ3ZhP43vZh
AtlyWLXmQQiaLMxPbkfnypLi8QozH9R0YihHLDZdPRHiTtKpAIDNk0G/hGoCxqjb2AMroYJ6JpoJ
ACpgqstCmJNnmYuWWX92ZPeo8rsOB/3IDOQVtp7+aww81E5nwbGZQ/lmKAuX5k5ItJ5pQABsH8Xo
lzvcjMyLAKkpSJTqq2+lJ8uPkxK4g0DSNcYTg8GRc/+flxZlstljDIKn9psmSpgTIWFvkoOG53xw
2ikZ3PGcT1vaqitf8HqY5VPJpoMTNkULMQSvv+Rxk4ZDdMBt5fj/NRt/EaeqMGDheyVk1jy912H+
kI/isaLef6+0vZqN8zp/yS5H9Ytz66w9vP5q0f8mSoz7osZl9W8mBAACABKzj8Ii8suBT7jhhfnZ
oXAshIrcO1Jl8PUW+j86g85lE3gB2sGMoYLk+FKRQUJJsB7pJM54CPxs/Qg46W5LN2ulxPZqjPmw
u6oFBDVr8cYYocjZl9O+zTPxZ0RN+PukB9hec1fxKuEqKn5WsPX+dXsl13Y3BB9x052ND98wBQAM
40pXHjkXhDtHk+XeR29SEWhI0tp1NPoLRD1aJOCe4pyDpskyZY5OXSgy8excsVoeLXyxkwcJrb0E
rG/jxFmd2tVQi3BkDjy69ViQkzafyrBO+mI883DajSrf2F8rtxFMB0A7KHNCN23ZfbfB94yDXsKm
KC8LZ0cK8BV2lmjcLanRldPt1UBzJF1FCgtDHjo6RPVe5exZws31KLxRf8xH1wLKj8YJgIDlxuzW
1hG0OAhvQVz0bSek0IMF37MGQCSEIsyeBB6hzBrPZWCLoyHulkXKyqk64wsglQA+9tsKcDA1FWqN
MOJUXEf7qh39x8AfbFA0p6n8aSLoAO7Djso+cb22eZicZstRZOV74o6OHQGoKzb+UoPaVfUg9VSD
oxD2wQRVuc7t4T5ewXvmP+++VwMtvmfdazo5Cr1JPgnYwrtJ5gXAu9yXZouwPIN/F4+eGf+OPg+8
c3GlXVy/mrDlfHIlwxu0OFAXOje6bi5BQdJKhd9yEz82vXsabH4PCUST3p7m2noCMAxjHTwlocCw
SNeeQIWocuEDU47mQIJwVnvZmuDaUYqD2gHeMIDs1JKqMxComwGCEJ8cPuj3AgdDAiNEwO+tIXgv
CwNTLLuUF+qP1b7RgQ3KI/7MGkVzjHTzMpmKXWqJsgGenlvU6fX5//vbFp9Z4Wxq4wEXNU6cg0W+
wcJ4I9etzh4NvlnUC9t0eUyh7wqmTdVGyHXos1ktXil+c5ly8nL7S26NM8/0KgHJvpFWLUaYliBI
SjKeakecYoiO3B5mJeVAIRiCAbMUg40T+PUwAHZko4kBk3EciOLxkwB1BLwatiWp/A/BdrktUBwH
WAaPBhQFFwPlk5trIOn0qSFtvq98d6p3TNkQarU1bNuhr/KQDy37DnmVYlfFDtSkPK+/G/tJhAkQ
QwatoqjO94JAkgY6A86+hobL91pRsgFQmmPk1i9dxBDEvKGKHw7kJMK62Q9FOOxFq1ObWscpkkVi
WtAX8w48mtufYi0bA0gEnMg/qsbLlyKKVZZHMpCpKv7NN18o1AyG+MfYfFBOuO9FldZbT7i1ZwAk
8MDLnKuds8zC669PfB3MzCpxtp1fus/3Xvc9Cr/gkb7z7DGR/Mmln9tii8CzcrbiKQEHFsQdqH7L
yn4eu3Q2BgtPaAJqB7DUn8DrMUvuM4gc3V7TtW8JKDY4i7NEhb2sA3WDMWgWBOw8uD8ZeZiR0J59
8saLS/Uh2irPr+3Z2cIcWnwh+j/L7BsRWB/SOhzPoTvtaDscXcibbLvxriU5sDSwgqhsga68OGH0
oEbZa9xD+iZL8jx6ULb136sWESQDQX3yZiXQZW845J4EwxuuzHn2jqtDLaZTG0ap2UJTrn6fq3EW
N0ffB2DHZyGsrkb6JyPlHcnB8G7lF1aVd0qXd7bYUp9Z/UhABv6DP5wvHq9jvok76fYayutARB+l
VaW9ww5Rs6VPtPqRsHYzeA7S+MutBb0aVxEHaloZ+oVQbIiU/R3NdrUlMLM6natx5gR/dU5wXWWj
XxR4CgonGbP2LjNFEtrj6fZGWktOCAQArGdVUxSzXg8DYQiulJxQxrKVeqpqvKCFS/jnFvnxDpoz
9W6C8VDqRpirsBz9F/ea6+EXs6TgPVVosEUneLqNe9bU8tCF1ZZtwmo+vB5mERvMh9Gc4LF/kjJ+
Qn/hibbkYpp08AOoibQH4GdZghoNT3BPP95e4bWT+HrsxbFTTUblo29jbFucJlZDwM+BchlK5FHw
/vZQWx9z/u9XMQOcdll1E5yCI8RMmOWfYAv5gfn0ELca+qvhZ5C2nptq2Egqq1vi3xhaNrpAHrcs
PXXFOYZ9ShV371BZ3t2e2foQeEpgof7ppryeWZg7jtEThM7KzK+PirD2HS+Vt/GpVvdc9O8oi2hk
TRh1EVPhCd3PY1W1Hyc7fjeiK7Zxev0/4vHfgRbxCJHfWusCvuvYcJ8CgAkSWQanmtbvCYRZSn/4
6akh7Qg/gze11b3ZmuUiIAcd96oUwFlCWuAJsgOQb3Bxmm1VmNY+GS4f2DoQyUKdaZFZGNghHlG4
boH4fM4K8ej1W8qQa1sL2hdQY0aBCS+zRVXOq40fTFSXl9gm8BuF38EXM3Zw4c7GD8YxrNqIwtXx
5q7QbOmAl9JiPDWMZmicHCuHu6Nd78QkdnZ454YbT7HVcWbQ5Hx7s990uSA4WmqnLZqzb/Pd0JN7
5bifOlfunLzeisW1kxraDGBdo+4SvZEghz9E3mUeev3M6R+NbD5RXV8G0u79KXzfxqWAOS35eXs3
r0UgZjW3MexZBWZx0VF+FTectuEZOHvpJihVdzQNrGxm0ZXOfzYMQmUfVBgAt9Dnt99ItYHhLceB
jRS0JZntGo4a/1hxhbJ4Re41G/+Chg3nBagm4MqIBV0WCkrSxCquSXkOGpWwwk/FMO0lgOFxsWW3
sJbwUVACTn/eYW+quPC7bMBRMMMZvBsBZIF+sQ27EzLa0aEDc0EegXdA+XUjf619v7lKgA4R7t9v
RHbrsYAALfz0zrYpP+fG++LL7D4m5M/tMFnbBhBJBT4E9xN02BZhknnIvGELJT9XIiHS8Wcdy4+D
au9rrj7eHmpOuMu34fVQczK7OjnBAAtKNJd72CGIWWIhnaif5MV7AdhaI7buI1sTW6TGoSlMBq0A
A07746iex/YOeOJ0dJq/+U5XCzj/jqtZsQCYibxyqgtgCN0jJER5WnlOcwwa+FvfXsC1NHK9gIsT
DcL1vMy8CBaz4zRNxyGCK9fBN1yQdAhEG0KCzumSbopCd0d9RZ2X2+OvHqmgyc5UYBSS36D0okK1
na8n+9zE0TEWXiIgk51Pz73lQMbTO0kt9oBSJ6P5cnvk1c3w78DLDpTAGVRLwoOzqtqvgdtY9+hd
qrQyYfEXxwJKCADxuLM+xhIkVrSc8SnHHQvecckguhQAgR00d9MmOtye0+p2uBppsR1KBlVCX4/8
HEoKQeSP+QBJtxiWtH0S+c+3x5r/rjdbDwa+HsD76F0u7wmlahtnCCm0M1sISavMvBi6pQq+uuGu
xlhsBPiJMhnHipyFO7cHax7vLVY9dTJ2YTam8y2PldWYuBpvsRvqtjZeM8Ugp9ltInOTkLpMiNzy
sZq1D1dWD7hkkLgc2Owi+F9vcUdWHi3hiXNxB1Xfmy4OIURPysOgAVjxOVjxbsamBJeMYAdiXnk2
JfXPUPb+bpX952F+VI5x9d3T7D0pDULK49ZOseEAeVw3oco82pF5rOBHsIcWOUcrspQogajyzi8B
gKYF1EHtyr6HMv6fxuX13puy53zKqmMEdGfKRuWmDIiwfaSz+hsIPi+hP/3xLPoJpSI05dziWwvY
ScJ6geE60uyBlY72YzuemZ83MJ1xJdgcQ/wN7TvzI+zCSzv6qPYAap2ovizSqOQmscbhvScbuRMO
DttWxw3+srJNYYym0tptcdpP8tFQ81wZS6edPX1WwnGOuR2cBylfBrBLklwS+zxKLwMUoJUPMsjj
tI4ikwxQZkg7QMiS2rJPURF8DJ1+elfioE9o1gPE37mfc21XBzbRft8T/zRW/ScWQi+/481LSUWQ
+IVNZ/Y5jGSa8kc05P4RMhp5Mir21JLo49TK9xllxb6QOFi5Ko85eKFJA+5H0nnhU2/7MCmtgjL1
8GRNxih6HKrskgn/c1myaKcAhL1TDsidka/GJJP95151X01jj99z3+6TLjD1kzB5AK1qIi6N2x7I
0AZJPqu2w/KdHqqsiI5grZkjrkV9SoVhwEgGDexB+jApPA53eOm1aWipZq8C26SDKeCBXM2Wh1qn
JcyDU1MOH518rB+Jsh88S2cPzlhU0MzQzwRXBg40ZiKJ+AZWWZBI48kDrro6VcPgzaiIH6FFgyMA
sM65hujbDpd8k6KCKvdxCDozdasi1b1X7yBIDS94iEadhql6Dt2eJCMZrV1QDtMlEFOZGOPyVErA
7JvBWEAbAZ44DK3YQfnHx/22CX6rGiaSVV35h2oM/ZSyUh5BBC4gCiX5T8rBaTaeeHK18Xd11B5p
K5+cTr2bqPhGa+7tglgFCTpdbE87/QNGDd88XJoTJyieeQZUtc36D3kH2CcL7HdwvSgSR7tHOWnv
ES7zJq17NdwhWGiau2N4cQKYK9ah01xCWOx1GlZEU5+jT1cxbJaM68QnxQv3wCngzHYADM++Q/vC
AVases/h9XlvF1aFiKWdOihWhvsMRmBJOAT5LorjbseLiNyHYf4U2pImpdEHAefW2mR34De8kMKp
nsQU6FREMTmifWiSrG5QJCmJ/UOzPH4H7r+VxExeAtL+UQXLjmUPmkNeF9NuyISdhPCvP/VR9CcY
2xr8vRIIV07e2YzcZzEpkmGy1bkKm+lQRB3fsy5QOy37nznpvZ0Pkw6Qq6qHtgsJDNjML8lrb9eK
HOLVArmki8fyMBXiGaKpP2TMRdpQkp2yrPhVR+PDlDFweWIBNea4lKka7Q9BB0xR6xBcVFtxcI1y
/0B255HCwSd1NIAwjsCpBlGtZIBbeTK1A0smvCpTwvr6rqqs7tnxjHu23Q7i2bOYfGUbKyURrECH
2E6dqf6BwyTaWcx+qlT1UPTSPNmiF+/C3HqCf9GlyyXfVxYdH4GQeDHcfra9tqUJYAJcJl7H8uPk
M5LGYJglble38K9xnH3WqSKRniIpbZ0/WdYyceB10943BWgmoEUdhqYyaQ7VL1h2c7OraSQTiDd/
sd2+Sh0pm895N9PyO2QdAj8OxEvw243oUwc47aeyCuKEqOwPfsuYevDB2xUgDt3nirg7G/8yZKDU
+Wyqk6rIRFJy0SRxCBytZm2xB04MDxxbATaSlTb8KKaOpx7eRI9Whuq/mTTd4Xle7QM/fx4AZtnJ
SX3movoa0MYzMKi0xl02ZogrCw+ltiGXQQAAzuGgktgV3mUap3YSuNVBuRqv7ahjd16u46QnyDiN
pv0RblPZoS/6YjeY7GkazUfKW7SQolzsxKhrpCr2qQvc6VhENZTHc108FSEgv9yFiDTvVf9okeDH
gAESbhUgxvflEQcJT41DH3SLfjUQvOURElr20XjGOdb96L7rcd2d1915gLVzu4e5gp0Y/OGlh0oB
qcRvPHBfqD1VaW5F05MPtOAhz6x2b/m63YtQm4PGYzxpsdUPkDZWCR/ac9Pb7LlyChgLtNDXCGv7
2fLoB8Ond10T/vZr+zTZyE0QZ7F3pRsOqdIRpTtHsuh9JvJxb+IpTlEpKVKu62AX0ulUwZMlBf6m
2PWx8wW5xEIBEtu0hlD7hyKI5DFunDoxNH8GQu99N/nZvWQFLHV57ib15OIMipWanngPBRXY4E0f
hQh6k6oeR67DFE5boLvGAeVUPKu/lnCROzDWD4eAEP8IE7DHsB1HAFXCx2EKrFTZWb4raYG3vg3D
rrr2rXcyoEiMgQ6TSeIyNpXeV3cIvskyGvYAM9QJHZSfNAR9O82aL0oMAXjyeKrF4xil49A/6wh7
V3vGTuHf8V5m5KlwaJNEsK55ioPcSmdT4sidsF+hVeITkt/nEFtOrRwPPZj4wFy6LnbQe8p3gOx0
O0Oy3xVYTalF8gfqCfdXX8ChnkawzAu7yH6gcWRSIKuKNMuHezLaw37QRQldQdLsgIX9zWDEnfDc
MndQ9HvqcvU5jLtvGZ/4EZy1Oo0rqMB1o5unTQe7AauH0S66Tx42MPvdtRCMFY34FMh6eoZUOkls
R0D83HGLVGS8esp6a0ogl8H23KqB4ML7+Ji3bbGbxT4hwj3VBxmHgL8jXyCbZYmXBfeg2viJVXj0
4BeVv3NtPc3HYnkPbFZ95DYvjtL47TO2c5z2HVfvAP+pd1UJIQIgG3D/kdm3WNn6okHhh8J/9T0T
3Y8gyulx0JLsjTSwI4Zb9z5GlzuFnkaV1Oj3QlAjbi8hrBTTbqxrhIv0n2kjqkPbWsgfdfnDhipe
iuPJQt6Dt4ZncpZICF8mY42iFKRuT4LJ943XqhSqdl9IoftEWv5lsnSFC9IQJbyq/gi88dKwVg8C
Nsm7sI7L1LeaZ8vpn6aGv0QAB6eDGFsclqCyhuDqvQtrWe4LzRFIcaYegKeZ9n5kfa/rzkP1Tb+3
8oylkFnUKRsKjbM/zp+Ltoo/1oP5GrbU+tjl9ZP7P5xdWW+kONv9RUjYLIZbltqrUtk7uUHpTgez
2RizGH79d2qkT5qujhLNO1ejnoUCjP085zmLkO96kgdkvLa3Hf75uUUMe2J1i1wFfKKrqjPWKujV
uS+JB4Y3+z212AN0NWkMeIqtXctiIykeUUbBQchsZ4w9SlqwMMr5RVBfRhMNNnqga7Sa1UosU7fC
CRzEi5gUSmarPbb5+CMrHJJMpMfKlNkUt16pQDTIWESdqUxBkHZwo9qJCua3UJeB3lsJN7wVFqEb
yEMS8DZV2li2vc9y/912h1OYTS/4zfnaarFcdcF5PEBsF2mMi5KZkttsmt4dWj+GE9yc3dwen0wL
rX6duR/aSNyB8bwEfgUYeqBf3VcaXtlTg8i+vDMIaTATvQePE/omFzxc2RE/Dnu83s6eqggGciJ2
DRIqean2jd3vFasfKsuqYAJY5PFoGbZtZtdB0EP37IczxDRDEZnCnB2Fcw8bdhePGuaEdnP0hxKc
Fe6GIYoR3v2srHmJh5Ky5za3sijAzDwSxmriICPuejBiTIIeQxOrVFmqJEg/tRMMaTdQfaDu4qcu
zEuVyEi8zIrdlWLoD6AfgnTF+IDmYX7tFpwhwWgfdJCxtenVrsnbW1ZATDaoG64tWPF1tI/7shJx
EUq987j9bEo2bhrgiLf53ExPyiCHtJo8eHJlxQecOVDgB0FpktBRVdT5Lt/5Q0ZXGvaQS5QPXrPl
yjoZ2+QRCPFYR21XRFlD7C3av/YBfSF0PGwqdzkNi5UhTh0FlnrRJXnswmlOyQIP7rlv/Rh59Qbs
djGmjOb8xfh9j5pc0dT0EBS3sJ/eCngYpEvnwsS+Ryneh4v1NrSZXumQVCoNaNeeMGYcHjs3c7fS
qoNVZztg2AyDWVA8N84ZgavgZpb9UzbjvIGPKUPx2RlQVwQnU+R2dRAVfbVETp1N6MUcZ3nWtfS9
mEIG9BYs/vDGxu4OnYZJh356agpDYpvTE4jfCEFYml0zNVuoU92osGx0xaaY4mwqh4jDxjrqvKVH
PdofiG1UrPtlBCeH3hijflTlzBO3Hl41ULTIa7EQi6pCLGPe5rHjz8WZlK7ejX2P39yiYGkD1BE5
n/DViRw6b4ZFNA+oXSvCu9ipTdKH3isiR2H9GHiPnScOrSg7qKXJsBOgi0RStx/E77b21Af4zJcj
zIm6p36ZH7JR5tHQucfOAtdNmf5NhM0rFeMRhmAHJJLdwu/bIPQo8OATZ8gvSHWBu0knLJ4mNYGE
B/Ugx8uGDcSry3P3g4tgerOhLhSR143m0FnY6XajD3/UxJ5bbAV5p9hPQ8OSRrWE/8Kb7XaT3CKP
hPdpX4ryUpHgEK/mhj8jFm0yO4ui4YhMTa1DtegqdWadb7KpYQdRu0hSWsTvvvJAtQLZDB/6yiqC
YIP3gkJca+wAY8EjWLS+YwbyJK3lXRT6HaBSInkn0Pqj2xUtEBU9aL3u0PbE+TwsaY0KNGY4W/E6
FYubPL+pA6vZ2KNGG9ezm0JbPo6j4N4WqO/xObyUDlaTT/vqBdT0y+EhbkmVhSn6iCHF4KnDR+Pf
Kqcs1tbY33YO2rOqBQevotY6GNm9Rat9rSt4y9WWTnkF91pwY2K4BWGuES7OLfjAeTRBQxz7Dq9X
lVE/y2K00mWiMnXExWeqmW66i6wNOY8FOiP8kW40PU0cybym8McI3Ea4Py8cYYzVHBOtrW0pXURb
miJfmaAcY8sqbw1nJxu27LE1WLBKzZEYCeKVsxK998oWnMGoIoqnnlxKI32Lo+xGwHAyuWD5iQ8L
txS+u/j6i/vaRp6VP6P20mLcTEFwHvycnxrHP88T33cNHROMevPI7p0s7sImgP98fhzdzsKWD1um
PF/yPWx3x8iFRjrNnP5VzYjJKX3P23M4CdxolE/rtp6aRNsdfhkWyCYv1EHIIYuXWjIUTTqMBc3f
9YDdTdYjIIKi++HYTbPPaJYQbWOdo8gNl+526tCekCEDsjAP83qRAXomBcefCpzJeLYYjzLb0yml
altQNOuDR363xOGrpbC2VmCfCGzTIjNZD1K2Q0Qbpn916pL+i4YynTkNYlRMxSrAwonCUOWr2nQP
hlhNRG3MCHI6YpcR81k4mOz7dh2kTBQv7jICgahmk04NbHn6zrtpHOtVOFW7pnO4hj36LmTVfaur
Bz12u65xy4tm6U6GebPxS4S5e73PI/zHdtrRcIRBTD78zmhxowr2A/52LYrq3HlDodWnRRfakSWq
JnKWYdhkap4OLbqIjVP2N6qstzBiJ+eu1+cWUN0qr7SJOmQFIltZ3PUUahRT9bdDO+vzOBGyaiaH
7RlnEgmO7sCe4DE9xbSi/abV47IJJ6AwNej/d+4/QWv58uiF+U61WGqw/CwhcIWYU3G+aosFXrdt
eKaO9QBXP5F6EPGBsjvtyktsfZsX+7wJT7w2N5MMKqCQRQ0y4DIn0sdGMpOerrI2W5KlBoaRc8dN
aMFlWmSmVmhvxbkdBnQQOGkWaE/R8S8266PRLO+komRTTvmd26J+pWb0ozIEIsuNs0Y2EcbSQKSi
UkE9uRTKAlTq1nehI0sgUnUfzRDjRwzuUWvgJcHzCC1rVCIfdY0KKoiruR1vjWbNvetM7s4xJcjx
HDAZiFz3tEej47XBr9xXLXIgHBOLUB2RL+YnXOQjOkaUJ2g26UGLCaehRYu0d7kfu1q2K029p9Ee
8YqG7BTgwIzdqoNQzwEMyTA9RYKW2To5FeAfB0c+04dlbH+UbCInHaBylQKwqo9PLi0wNk5DB2F4
Q1ucRCDr42xqcqzr8pU2Wq+6bECAHaspdiXoP0DIsRIFMUqEL/HcTcVHb7GjOyrI3Cg9zhSVErJ2
kUcyeArIw8BTxPxu85DAtbbnNlAcwANA2u9gMuzGy8WWoQHAe/JhZbOe8/ZuydSTJ7IlRbBJFXel
s0GlegdfiWZT2qMdOXlbbEIEj6ztoBInSxJod13hA0majjbgu7Rt6ccsSLl2kS2KjgirBEbbZ1g4
5qk/ggCGs+cMTfkUCUZuAoaJjFuWAGFov8cn6j1PZgwjWqtqTZ3uw5b+fVDqcptZyJPg8G2M3Inv
UKyO+P8WiLzDm+V8GOOa0bvJKZukRCvECQIEkbYxvgzwc1/3NoP9VwdUmBKss5BWMHo38PLt7YXi
ELAfR6Svx1NX2BHyerroknwRe7WeVvNQVSmyEgBej+ono+ONzNC8Z2JPuNzgOLq3CignPS6BV/pA
LITqVrPTPyyBZidvUHIHGFSfgaZZaVFNPA4vzqCVY/adCczasUZo+FhZRdiJh7iYm4OcqjKyaYXA
RMsP93C9uty0VJd9XaxsNGexo0onDUz56Gkm1v/gzpqED+GEHn/uVfVeSpJdUhSnY07Nhw851kYh
dHVp0BhYjdgihRTwqMYpHkI/2Lli/mDwLU39AlBKo02X6L6pU1EioM7i5WNfwr1lqEydchBxz/iq
7CNG9/vQxb9V9ss5q6p3y5tzQMXBXVfxcaXh7oqvghQryP/rFRrNEwaRh7FRPweQXFqfVugMu5vA
7Z60D9e7pnNkHIZNljo5v4He6mFkI0ny2fAkq9UKGolboRH/jh6oSWiPQ8cTv4e+NhHgmxG7t6Pi
tpMshUQYE5GZwWETfeLrWIT9wYApDYQkQL4tXRwH7S+awpXNKMfva1v4DeEcGmjz4bYU2Qq6PxrS
1hvuzakFJHebGz+IZr7cjEP1E5X8Whp8ZCB1xjx00OxDo4ANrHi0ATci3Msv9jVDk80qC2hw3zn7
Enb3axTVKCpQuW4m2zipGzT5ybOaH0NYL6uGNb8JcnnTQKnnxQFRoKvqV3Dkymiq5nPrTbdAUBkg
QKAhXesemrq244VC4w2C71Im9eTyB7+hW5fbR7M0P6zCWnaLJjGaINQsTra8YrLkpvU0rafQDVfS
7rf4nflDYWEbYgWH1YHnjpgods+1h86BiFLswYvazJY1nKF1MHuI9McTUfSolrZEOc4IeMxNv+mG
EV9TI50SG2VxsBx9m7vFs3TJfhwQkz406N/KykMlvqgwHfvyiZZ9nuQBdvdhbm8NsLMIbV1qtPc6
G+gcZu28+I27bSU+nNaazlJ1eBhBv/xig9EQwEImGVtINF37w3Cmfdhg/qHfC3mhDDp9DaAH1Hhg
lZinQQj008cWgnfSjGhkXZqYKgfob2j5wIOFo7uUQJbcCgaLTiCf+stXGmIShnSKcAuzLXkibr4G
GxmdT+GcC0GeSJU/FiL8EfQ5hw9MqzZVMUGMpV+CrIibhosDskiK2BmGrcVr6yzr8HZRNuB5G5X2
4JAsEVXxYfNqgwzGJ6T37FRXFBGmX11qcexZYdDUG2YPNSpSclQ8vJfMyaKiZTmcjZa7ApKTaQ5g
Qi3b86CVjDoqX8uyv6eOmTGfQqW6VCw/UMXOuP92FwSSwfiigzULvHp2ZqTwwSj6d8eGPk7lttxN
hoFgVA43fea/WH2Hp1eoHzroshTcMdg5ef4ta/RB294J0yD0q8ywKPQn/1D646/S9gEj1iVPcJ76
q7y02zvKDEeYRvvSWNWPshv1LujofRGCxdf55aPpuw+F5AfkNZh1i14iLp1siAdo1FGGOvjfOm/o
au85Shm0jDdZp1dmGMPUmvoy4orjEMEpDhz2afLIncynPtZz8dbIEJB7Xe3hePLkF+EK8XI6daCY
RvPOY6szvzMLhBy41rzB7npt+bpdG+V+k8z82eQZ3qtwC4f3F6KlrqglyEZsSho01gbNWESaOS2L
bj2iZPh6aP/p2Plfl7kaqAPDLYq+B9NU9j+zet9kH616N/5zRrf/9UJQsNmgPIBtDeb9tbPfCIfo
kWFmsO3VbbscglGtKcItMv3Wet+YGv9NEsClcBEagJIGUfrV0B5SuR4zcT5soWsK155CMrDTseDR
yrsadWAmVl/f2qfXg6uQQ8KL9vyaBSczUVeoCxbQZtVWi/pWlBXGNKzYz2Z4+fpaf9NzcG//utYV
oWN2bDFlhWfh+AHLqGCYli3OE9hBc6QUu/d4tkTAlspvVuMn+eUEDu9IJIF3M4FE6OqZ+pURc5sL
DuvQxTr6NpUJCwZY9Xs1ZiMOKscyr4LVsCCtCaoH6AUmt1pXgXUz+qY9ZKzuE5Zh0Pz14/j7K7n8
LLD0HCRW/22sD2pLiGY3d7aqGFOQhbZtXq9I852nx6eXASQPFRYB2fFaUcddguK5aIttbbyHQMkz
hhSrIrN//ve7gdgLIVtg44EMeEVLrY3ulqCbZnilu0eGRNjWZ7Gx5DffxycmVZd0XwT7Yq1CKXCt
TwlyxXuiNN3CsmtxJ0ChVIZob0meH+AvNmPemmOn6RbuuZgUhKI8GbJYtwVjS7UHiI2U+BIWZPdf
3/7fexHIlojg9S40GCy0q9uv5mpyPANDMddSkfDQvoezTK2Wb4GW7STr/rs042IzCg9vn0Jgh/SR
Pzk3emoaH+gU/DChl9zORFmRO3pAI8LO/8YQ4O97I0gDwTYOyvwlCuLq3morNIpxB7xEO39uGMl/
wnrfjsZ5GjZAH5yEj037nUb6H4bqn5Ssy1VBmvWYC+7s9U4IW+Gp86es3NlazwDFJ1ClOkxtPFmQ
pB1ycDEwu9uIrFcbXnjASzJXYdijf9sUs1sKRvE3583fJDH8IijDYdKFzJe/jDoI1IITSLVqizES
GBjGpvulxjjh65X0N50W2R4QqOG2L5aW1wscOvCSIofV3mb2y8BQnS5veKeAAF+QbR8T9szcbzSJ
n+wQMKyFN0IIA9m/IxUwAWs4im+5a0c3tCJOEWUY06LC4Y1g0+q7bOxPHiOGuJDZQxkO2vC1eEkh
xLA3WeVss9JR61YacwQkQ77Z9T+/CqjW0ADi5q45aY5ptRIKGUdZ0SSN2xzLNv/vzw2UXHhlOHCo
gW3MFe0N7mTYaTg1W+mVmNhYxN4FEvWnpwaWfr0oPnlFDj4GeDt4YF3+FZJowczSQTMzrEQpDx3L
PwgongX775RLpExCVw6uM6y8/tpUoAvukcqO+Z7lWUeRh3dkYEcESGFA0tK1XRffPMFPqg+P+Ujz
ANcPBjjXqlTAanZYe8glK7Mjh8ufwNwIJX05fUPvhNEZtsOr3YRSCMpDitg6mBdd7WFu7ou8Fh7f
dl64E7mV5KJFy6kA4BNOgnUNCKguEMxah0c4vp25YiswLYCkMKdJumW5aZl4yt0WXXsv4b8pDz0J
XjvU8Zk8hzLjaHyzg1n6dMrnRxixYrYVLgQUuItTMkm8BZCOnZ/cmR+DEYiQJy4Kzjeve7cBlDEj
7mZh7fjivYzleJpYCzHCnMIzE20FfeBjdpxnjrRY7xeV3T26gVUfwrhhLn/b4oFCvAzZ0E6CzJTl
mGWXCo3n+CKH/OBOc79iTYmRVp0nA4AK37VWtJEv2gFHU5lVzYsnDOfSUJfoRsYXr5FnRccIEVoJ
PM6j3vwW8K+LHFc/iKXz4C6fvWSg/QPQDn4Za3qEAnxHgQeuais40hnu7DhmJzXGksz7FmbQGGkN
GErZRVS3KL3cAhM2KNBXQ1ndEkleJkyPyoq8edC7N4XYFLwHe3oMb8tC3VzQmaEQpwCd9CzMpvOD
JFPVYxH664w0u7HKkloizm6AUtAKH+g8/tCZHTcYuFa62VZaPVizy9berKO2mPY5A8wgQM2L9RDu
B/wJfLSjipNXb6rWRVutFcEyJN5Lz7mOIBpawfr0oHy1Z2637biL6CqwJDBE2doMiP9g9e4mVPN6
rMdNTeyPgBMQtbi/Zvm4IWOJ1Auxk+q3BHTWj04S9tXZme0dnuIONg4/8X0Q8NTcA0r1nXKbLSlc
DZoI90BJyVeZsN4yrlk0GHYHhEVHPAy20h53S+1t9VQ/yqBZ1VUW18SNpdPcwnvpPAfTWXTgS+kq
excVl6DwGRqBARIq8BWKfgasTMgHrBbcuMOEEYZCGyssRZI73ntr3FUg28Tr+jLmtpVOqKiQ7Qft
tmOl+YQBE5SZbg1NiSdSoMqHZZbHpkdcrdC/gsJ5BoIYQWSwFQIsiIwdoDG7R7gzkKGufAvDx7xd
klblbCeN+24A/QfOhEn00h8yAUeoOiQXjtoYlZTcg8pxK7rcwYUmtjKTsUFI6zcLG371IBAlvL1k
e5txCzR+z+3frIdtLakWzJ4xoV8Z+Mp6IHEqEBAje9H7bCjqqCVAH5EXKFeqmFEt1kfXQW6Ii+4H
UEEI12JlQYpvD9N7B2dBjEtytm65HhJw3oBbTvla0/AVFDQ/QsYC2JEFiJ7Z0qwcAv5nNb0D4btM
BPa1Nz/XoMGksF/84anQWWsVig0oZSKeRuG8FVblAkImu7zhCV/abZn3seVUKsFMFyPXDkSx6R2E
KhKjyXrXNVixowhiSq02gQ3cbh7IT79p63jKxUaK+UA1qgbHnCxyodFYj6rNgMK3WJZBewgQerU0
QAE8/taJeg/fXdRxlZ02HXi9ME3EGMV7ZwqO7124QukTT4Lv4N57U+TsN/XHxBIYPpb2r65yHjDV
SD1jUnRfGzmCesQwV2a8X001h+0lnKphktxFPFAlxlrYBCoh2Argw+Pcz8daAiHNyw163NceY/FM
8btOBR+hDPAM69hxs1VmkXsmpn0gAT1NZDpgthM7eljDY9OOMPFf+zCzAe493y4W9hZWspVk2eMQ
LhP8FMrzEIbJ6LRJ1o6IinLn2J/GZ4gPT35rv2PdrDUCisCm2082RfiBv6ob63VqQvCOyNqyeKqX
0oU+Lbjzsuq36ohOdK0SZQAHgTU+KR+or/pBs3kP3vQ2LEBYrCvySCmAXDOdqDM/+xVDTDQ/wDsl
jwqB2oRIuGJYzhacuXUzgIEJW3+Ywf1EQMVjaAPwDNz8tADrirSF+XE4u++gcL5lffjPHroWQoId
BAq5GgGSdXMfh6Y+DthHsFJvMXVvIyLliUl3Z0kb1mtoStDYH0zT6jSo2g1dQFAbl3kvZX7TjDLx
p6HHB26/ORW+Xls4u6wTu85xdl79HnrjmQXdb10WMESuwHWscbxgTKQyJ+b1eBqnaUXK6qT8J0Bx
EsRnQJZLA4Y67FtqTwjYLqJFI64Fov1CQdUM/AhjbHCCbe8ekxmYtIbhPV/kFOUTSJ2uCkGDZlsg
6k+D06zHXJq4mtx3TiGh62vy2NiBijrMayy+gH+k372R/NTTgmMuK7csrDbSRoKmo0UCxc+dFJjS
Wra5t11wu2jX70EyYvjS3Kc+y/ajCQ9e6YFgVHlrUZQfIzgZQuR3eTim0hYrMDmGSPRDAo7iGZmt
CZhWsQzIxpj6XRXLU77I25G4NyMAehbyJ0IR0+hhc8rEiNmf1W3A8LeiYnCSYTqBHHZg+Qx9Hvj6
lqVhBAUGkAJ9YLaKe7nAbZrWt9SwBO3GBtEVaxs8B+yR4DtYw452ZMuGH0oAXh9QmvDwSMMlHSbL
RNacUfDsMC+GxX+EieDRGu49b5L4ERpcgwqxn52EbTlgIRjDl04R9ZiGYj80r4W5sAq8LC2VfrUt
9ThWJmV1/aCKYEkIxkMpnhLs9rFiQGt/Io1eEU/8khTTlKyyn9qGrUZT3gDvP7WDewLNvI3CFjZ/
bb5pagwZO4aIJnt2wFhE3yZ8nJv+eAABt45Vnb8Tubz4kuEPrQeCLToSZcNiDAkvk5ybsWJH6C72
2s1jX3ubGqrNtvVB+7NJRKZsJXIFQkd9LLm/mXOe1kt56PzuxGA+A2jhZ8Xpc6Cne0pyECTh1TTD
c8iqyx+t5e4oco4XBxYldqoG84BhdhZrnzzYBaKCwnz5hRoadQy/q4FVrHyypIx7vxwjrSQjdNfw
8MkDAbqxMZgcqw3YQQmIqmojWyAT3Cr3fpPvu3HBfi9tjLvExh8bUJu5d8wy06E29I51B4q1dB9c
oNCi1G0CrHPeOL7GMAPilBWFj78ddDLuUIYaySCvYziMvusISHDpYq4qZ3iBwzbYB0j4N+CSdUAa
FKiBu5wLuBqPLozzRlEOt7ys6Ht40Smybux3AcJp9qZBjIUNVXm8oGY+lhPednUxPV6knBLwU/kv
YPJ0S/RYo+gf0GlgqH+wM69Yq9oeU4N3vWbCzCk0WeEB9YA4LAI1hwJXpEoECH5+ZCBzaCJrCuWv
cGn1c6WJtYPrBnk0qlJFYjdMHH1naKNmgDQIg21MP60iBLWhdkSqegdstMGpoHegAI5hd2pWqtb2
c5MZ+2SL2kvLtmdg9U3Va0ekPvYYZscY8hnUsKV3A2nJHJtB54gJYuNOtE2Lv6swvp0mutHZErYo
Gq3iBjSGGvoKGKs/d8z0JFpCyB4jO7tM72okeZkQu3eNJPf1Qik40so1JXTwASmSckG4e2S7fXBq
3H6+PHQROx7Qj9Iq+ikelrLUaFIcrPg+Q9pFO/IYXlFDvmOAl5Ny1JAngUlnb8CiZuBp058IiEI6
gVVkz3BDBf/RtWazKiRtiwT/9rwutVS3Pu6ORCIvoeGoLpNtf7H41rGyMkVWZpd4VCM9C8bEBw+G
oicuwGIXoDRG4Hm5J5jV12BVuBpThtzbgKSBGhnzryLBmTlstOc7OrKKUn44ACZ/9RkEBW2Ve5gC
9V2wQppab0fcpz7CCp2wOc85xo4zKMqbZgBpo5oWvs8axznXdKEJOKUkVmrwo8Wo8ux1QQ7PAnuZ
Yz6R7vfFljPxBgv09wWdhfKN3C+TZBgWgvEAc/Q5AcFjNjtQe8LHgmRDkk9lsRE+Hq09z+4LRvje
kZIeiYlTZoVgBQxvA13sA/ylhufMY2CVOH4mu8gG6ywGELFUOHOdoliDe54jgK5WJ1UWIAzr0Uv9
asC4CgK2FS9BW2dLC3ZkbRriwQY1w/hVWMMdqKjivi2HZS/sLi8j+Fv5m2Fs9YmAWfMW1My6Q1zT
uKYmhNiGOWBPyDJfe05HVrpq3bfAMs3H1xDEJ+g9THtCpIu6vov82QtE8S8dLxwLq2XyMCWQPliK
xksCdQ5A9aYaftRIFqmrbxDlTxAcgMk2LofQAwC9V/AK5hJ21dR5tV00EhF1jSZCwxXhG5zos9vC
bADYpn1JVqBXOGrJweySYnC3C9xXevRKsP5I/FwgE+JmnC4r8bsoj08APjAfGQIHPDuw2TVyC+0P
rMt5Zm3DsKWpb0kRI0xKIobR++lPLQycx7ZKewTex/ZgF/HXr/ETJAncP/wFKORiunr1GoNsgKKx
19nGF+XPcqD3sseoEj4L3wD1nzxX4KQ2Tgy8QvqXPL9eLFnKgbNt0EDsrWCiv62JJkkdLD0Yu72T
tNpCLFfv48v/+hY/G/jABJVS2B7gEYNq8OdSRRBHH6LxKHZd0E/Wo2mtcO3QAZULpE7Bry7vxgdY
qmc7aFabE0zeL0q2krZBxGvd7K0J3oersUH8U4TxI0CFr3/fZ68AiGTo4fkD4L1GvWZCoHZoakio
3ZJtMJKREIqJASS8pUq/vtQnsBfsEQmDVAAOlX89iQUCBOFkOc6pvgA/9cdU/OjHd39+xrn1P9yV
z5AdAgGwixSRqw/J9oiqclQmmxlmtHeYASMM0Ar0jss8/+ZSn90VvhvvMpDAS77Gdv0AvX5rSb7j
I75ONQzsImQBUuG17zWKgbQLne8MNT57af++5mW3+tf2B6YsDXQfQOOcd3TbZ0W/CRHYcQPcJdt8
/dI+QUXxzmDtcpl8YMJz9YkSO8jAc6PhZnTvQOhzCwHABFGtwzeP8fPrhME/8wxs6FcbbANVhcph
breVoGqBaTKbQMcBl/bPLpPQCWfChobx63v79DFSzCIxbyAsDK+uWdiLqhaSNbvO9p08UghLue+H
cEIrQt3+uwyj76529dIamqH/n71lI8rHxtQJAk1B5pxWX9/Tp8sR5wfGuAGCgK/vKe+KkrsQ5GyG
qf9FZqhHTFfua2MgCycvFSG//4frubD/QfrEZRJ1tb2hLqvmrgdNm0AoMqiTg6eHmQqSaw4BmCxf
X+zTRYJQQ2yluDUYOv657gekU+c+rPi3g62LB4tIXKHNkV6T0Knhr0CyVPPNuvz0rXkXo254efpg
kPx5yVJCZQ91N996eX4US/PQGPejt83z13d2efnXjQ0SIf7/Msz+8zI5WO0CChtIvKfsBiEAiCtx
0v/lEjiJAHwh6PK6hNEFePyyqJGWQJGxXdpCxKwuvO3XV/n8eYHhcJkYYgFer4fQQB+AjXlDzQ2I
4q7PEgR2fPNSPl0HoIKigMVb+cth3LhqrAlyZLaLNJuBP+WOH7Eepe54+z/cDbzMke6GHR6OpX++
lnEMpK1zm2xRI+20UuvM8BSl/zcf7acPjaEpBqknRJlwtcg6PrTon+D4MQ8iKXi1Ah0snZf+m8f2
6WXAusPUyUXaxrUhZA2poApdYOJdCeomgLkQKnlnu7gg6X793D5ZznDZAT0J2aA+OvWrG8pKYgIB
CvmGuTr/0WV9ic67MN+s6E/KOnbpAS6uYKjrrvceK8ht+BF4+ZZAKtz88gobgtt7f0S/CM6ucf77
NxoAc7AJiqVL4M7VYigd3si+qOutxOwTOttXOkxv//m5/XEJ+ud6g9sEaZiLZL1MqvDNawA/YiiZ
feeS9clCwEDVxlQVh8TfzqCe5Xe+UEO2me1+XRfuCjz9NQfV8j/fDS4DPzqcDeAWXdeWbqggZi9d
OKlhXjVn2ZP2xI+vL/HJTvDvS/zlNQTgpBFjh+Ou6/2zgdhqOzSQ+4rKuHGN9uIbx6FPnxxMz8PQ
sy9mp1drIND5/5F2nr1xI9ka/kUEmMPXzmwFS7JsS/5C2B6bORUzf/196Is7blFEE+O7A+xix7tz
uooVTp3zhg5gkee7sRoepEG9S6182/vN38wcGnQo2FgcPvOZoyzXybUVRXAQWpDQIQ3paCXE4kiQ
nEOUbbLjmidcVlnadm8gNGqXcEbrNoQkVldnH4nF659oMRDQBIdjhzNhfupkAJWScFpsml8KbysN
tdEf+mFqv/qAnNX/fMiBHwGXgAaQDvTp3ReSyyoBa26eyjo5mV7zi136BIzh9fqo3udZhAHtBNyC
9f0O0lGTK3hDZsvuUDYfuPBO0KdvFDT1+N9/Qqfy5/Vw7ydxQsUAsDKYRBsW+9uDQe9rL5YyBNJs
6js07Eep9PdS4tGotYBhrFn1Tf+4t+kIqBgZGAm/nGf5fHEEOgW31mYSW7JmaNLqPZhNV4/yuzGZ
6KQh+GNxgp+zdjK9vzjeBp7+/OJlg2NJ74TdaJ2EVqG5giT3bqzytTWyFGUyBFK4NGTO8+njXkQJ
CqmtJJ4irpB9ZHwtxE6knRFIpETXP9vCPPLYNXk+UOYg1vRZLwLFBgZ/YzBaOOQWwK1HVTjmZkgy
2ON9Vv9jAnL6muIz87UUpvRPo+bp2rvq/VA1RSGjAHE6+RgY0x168QvULJO9rPCdEzhF+RNV7ew2
7kS3Urh6vxumKGQwk1m99g7V2kHH8fMg9l1Drfc92G//I94hyk4fpJUZfX/nv400G0/RyUMo1aZ+
qtGo2EQ9lEHTOyuiPvZB8xQpzm0WOyuXzFrM2eYrjahONRSpTolVDltkcsDxZ5OHh0EXFKWkole3
fpDvrq8dbbrs325CTeVfoO9M0ul3BgzJCLtCiTXvFA0UzrdSR/nkaETyaO+sogurI3ylEgSFqmV0
hu0xPDahqI4yWNQPccX63wirSOERytI9lU3c7UkqAnGs61Yed5Fc559oV+UvcjyY97ln1GKneXGn
7ErKubey4wc/lWxUpK3SSup3SwvlBGZaYt0ag132dLYmP4NAaLAZuppHOuz1VF8zS1qYe2pnlEMV
lhbGDbOtmkdNmiu9IXGUxycaCihJ4Ysrqf5zJxykauqHXBper8/8wp6hgMIdYgHTojQ527Ue7XHT
kAf/3I9F/qxNNO7txBYcVr7wwq7h8uA1iwEre2Z+y+dNPEaeaVknBzv0XabEaBZIrwLAXm1VMhoJ
lnt9YO9vEQ2rFhJ/Sh4Wb4DZZIZ5EFpyYGZnzTCkHLxA1R8NPfcQkKp9M14Z3vvc7O36nab54ugZ
4laipK7ySqNjKvTv3Sjti/aJLtTK82kp0OWwZmeCUfY5jJYQekruN6fRzJWzHkCoSdNabPgJ3efr
07ggrfl2HmcHQpdHHfaxHnKloXdDVwSIEgC10Xgsg+JW1pB+kewPMbgUPTVXUIorn1CfFQpyB/61
RTf9pBXWIzWSDzU8KCtv1wxyF86eiymdv3VUs4BpmTlosPRp7soZghUlzulQKvV4ZTYXvx4rheq1
Qjlx/laMdM8eO4W6RCCeZelXA09ap+AHxub6V1OnqZmfp8afQL+/6sV67Nnudi/E4CL5J0lbr21C
9aGj/pff2dAVxYuX04fcBqolcMNC3AzXRc1pPin1WP6TgNWnv2TV4L8tT0XtytCalr6ix+o+0xo2
nnqBjANyR22GZlVV9Q8ZFZ9qZQsvnYcg7LFR5gWCBfdsUxm5mpG2h7JLC+yoyPW5b8St5GhnxPOP
qAN/r4xi5ThcWnKXIWfHoc4pWDngJ/BhpknrWxujfxWAlq5/nqXDkErLVNWBReDMyT8qBPdaUMB2
0TkTWM+MP8yoOdel89g29WvZr9WQpomarQaM3NSJ3gQwArnQt6eTERbq6Chd49oY225NbI+PbV1G
p+ujWlncyixKrVsc8pQs3biOP+mj/SHFMaIzo694nK0wI37/s2Yjom7+70b6zVa5WN+VZyEwhy6F
Gxb69yqUdqmpf8zVGIydckrsegcN9M7xkgd9Ym2n7VrRZ+kLXsbX3s7oACMjKDqKF4Jc92j4Y3JK
0qDbyRM2Ic3DYyWQMrs+v0tr8zLmbDs0cLL7oqhpBGfJXdxmH4FxlDsOyLU8ZGG5qLSSkJfitUMb
cbYJxhHFUL9wBjftpU0MCVz27eP1sSzO30WIaS1dfD+viQAoCX10BRpfdv/YeWDcblT/UxV2K9O2
dIpcjmb6KRehSksTjV2gdiRp5fcOsvnBy1PtnMKt2cuF8G6THltPJUvW3FXWpnF2VTdmpUKOtyPg
wmC/x8r5Aot8d30elwfnYOkz7ev3XfTGkqw2xdzeiWQQvKXv3JpK2p8cqZAOkeI5SNshMlVbubZy
hi2uRq7NiWtKTjd/VxZG3uSBDYUAMvxtGHhfc9l2w2rNlWPxUJneBMAfJo+x2UYLHbQVnLawT4rt
gSoytob1moPSU7w1Xfvfp+C7M+Ui1Gx/2b6uymWaZefAlDDFpjbpS0hdBMqXciS3QT8w/Kp1sl+C
g5XVj+iDdflWlwr7wcJRJt9KEEihqvaGBpY0btHPGxpHKEeA98V5HEyAqU3cDE/UM1TEFTmT/a2l
Wn56uL4mFtYdp72jcdZjywaf6e2CD3m8lpLBOVGoDsKW/nCrNeZKzrSUFsJppGQHAcehKD077MEw
pRweAD3Tsnhoe+tO6Yuzk0h7dcjRiNI+NGgeJIr5DLj/2/XxLVAR6R3Q1sFfAZCKNX+zdLpZZ5aZ
G6eoQXJaz++LLED3Q9nVln9oHPS3fLJvFX/UNNijIIkA9toNvjDHUzOV3AS5efygZkckcoA0Zfyk
cWszo2TdF2yzfeCH4JivD3Zpg18Gmh+UkP2TEV8apKmdT0Zp3lSyuI8r1JK14q4x9Oe6qH78/0LO
1g9YYENUvTQA3QVg5htmegojX9wVrQZLQQrFRmt8GmpGl365Hnl6S8x34GX2NdvsOo9HtZ4AuSKv
f9nYSZ6SoR7pevkPg1ohXOI0MqBRCgSVmaC7cD36wlHzZklPNYqLi8LuYkHNyOtdxFmSF6HHdb9V
QtS/D4mN8+YR/Ehj7q/HXPi8gLqgYRk6FVbK7G9jdk7UCaviOQcFrNnhexhth6SEfFg28s5v4x9J
3GXb3Kcycj3wwgI2J9IwdnNAuI35/qVonFaoosLNFtXOQgWmQWHteoil+aSOIYO4mmAH717gHNyh
HWEgjGJCFPYHr3ys0Eso45frcRZuIou7j5MAVI9Jx/ftHOp1x7tEc4QrOU0mU3LMM7HDXh2B7UlQ
L1+5+BZm7k242Y7UEtvPBxpAJ7tBx8KwzmHRrGz6aYfN9sGbELMdqA5KnRmRGp6DIQME2uAkbRzA
5iOf2+3r1lvJptfCTYv0YuEXXRJ5nUcyNgyYk3Vg/muEEaEQqXtl7WW6sMUZGpoHtDLBmMx75kWj
9H0cZQnMaf83Kj86jCbAU0tUNtIwpXYw4mC8QW43cBNm4fP1tbL0cGCbsVKmC5JfMP2+i7EmQZUm
Ron+WCBDEByNzP4c5Wi46YGEklTboz8sqSCoQsl4rvQA2pOOVmTggBdeOW4WZsLmmsYemV8CRmH2
kUP0O+Ie5paLYrm99YLkSxsNn7PShNGqH1TN/+77jY8suFhBCC7syzeBZ5+bYkeZIPyJYoBdpC9F
g5eIgY/E2RuK4GOsQ8i8PucL+5N2v6UAGOO5C6X87ZQPdauiyF2FZ6yBtWPWRz1w6zFwR6lbe+gu
hLr8uvMW6QAUmWJnormtYn3QtfoOb12s9mz3P4/oTZhZ8gMVI1AGgX5lXkBADsr0gxEX7thFKzO3
eNRQ+lDo8AEvmJeLxjDMEz0HiVvb2hm27KFWihX7vsUZA/I2dflpIM5biIPU98guOj0uD/3tMOl1
NdHOy8eVE21aU+9ONBBvKg9L4szhC4pZD1qWdYAUs3sQ0xtJpLuhQnx7PDsQVDqw2//9E5GF09cD
yiKzz94uurDLBz8VGHZTRIKjSqHfHA+l563ccUt5MEzNyXSIv1R5/j6Ja8hovuFIrhzAKlVjvDGU
FOUsCzX7B2gngDPA3Oq7IMxyfVPb+XhCcEz+eX20Synxm58xraSLY21QbbCzGnWWoUYYoS/a8lWX
E8TG61H7VKSowmosgm/IyfGKgkFzo+XArqNJgjq3ESu+/nMWThjufToZJvg11MlmO97pokwyy0lS
q8Z+xnLq5hFBwmxXONSgUMNdy9wWv8JlwNmdjI5zKwGrHE9YzrRHUefQozpUwPAnQR9tRHy3o4gn
IV5Nq0FPNKizcK8pd8KhXlkRC3uWhWCDwAb/j9bCbOyNno1ylemgJoLCLb32wUij4/XpXbqvwd+a
+GX/TuC0tx9bbvgTS0SOKxVDhr524ecvhhml/4CAeTTqAbVEINXXYy6dE5cxZwuszjKvNazed9Um
hLrrw7ZJ01d50mG/Hmhx7ZCPIu+AHj334tvBqSRs2E00tFdNM2hPRYjamSYNcug2ial3uybB8eJv
vhlapTK4DYM0fHZYIHcCoVCkAB9tMPkIuOab0vE/Xx+YtnAGTnsB82CZThjF2LcjK0GUSgp2H+e8
k8YH5GIQaYfTiipjEkAs0YMqemw5gj8jymYod2EZxtpjLQvRPvUyGmzQeJXol1f2WrMT9dD2u9Ya
h+40dKH5Igu4rl7eY1hUAjxX9/6AlPdWl1FI3xQYa32L0dWUP7Rp6xQfTRCsd5QvmnDv5Gb6y3ZC
x0UkVlfvZbVHu08qkME+RWOD9mZUZ8FLCkHb26bK6H+PqyH5Eql+k/gbpDfD/HB9ot7vIICbQCMA
6k+G4vN5SlKUewa/ES4e3yMsZMzMxQ7ikrW21OYfZELSAanUnGmb4iA6OzVyHI802fB115fvMFnZ
9eOTQXOrgG7foACZ2+HKyNRp8V5eg/8bEZiTRtYHtGqWOCStnGq16UtuX4XGT3Xo659egHoUUqhy
U+7zcehfclLkB9QF2o+WJGJ9B1037w+D8HX44bqSplsZ6cLnpHHQFSgVxYeqaqJ/uAlVL/04osdO
h36QBnsT+a1yBJ+f/UKCwPmYdJMO/PVvNU3RtQGpb9e0Y/YjPJIoOOtFKG17KRlBBzT1jQPTass7
qViZQWX5m/2ZwdnxEOYiorUVctEF2XjXe4OwwA/LtFsbH7HNrcDP9Ktc1SX+GPGIPnAI3Otgh0OE
Lkjm6QdJFk50AqrXWpuiZ1Y3QpJrLuhBzSuEJSehP6tX9NfrEzVf1NOXn2Bh+K84eMcas/OzS7Sy
ZMP5bptUx3SwYcqb6ct/j2Hhw/h/q2sWI5KkrMKwGxZgqKG3jQzPCc+b1v3vUYDQcb3xiJp4Rm8/
OZ7uOMD4CPwUiY52hy0XCGoH48qbdH7f/J6viyizvakUskWvA52pztb8R6/EEdkvZf1B9TAJ+psB
oT7OZkdIYY43c4RuBQPwU5csIjr0fRV/TUur/PoXUaanL/wzEsZ5waUMgdZxOmcupvETmf2udqyV
zbG0N1BnA1kNjgNg4PxFSRaNx2YQnkdq2fdaZljqJnckXIbQ57H+4Q4tblUnQQB6LBV1ZRYXP9hF
8OnHXWSgXUgjd2zKCD5fiIj0D2M8CsVfCbJ03FyOcHaF+h7Oe2FZ+Oc6tczjmLThSdbyH2nqQbvN
9fzn33wzXq62DWwUdMrbMQUdjiZTM9ztalR+k+osym4F4zDP5X6vc0COsk5LnkflbESNSG3Pmzjw
ncA9pQnUz6Esvkhh/4h13anN/ut7bxZv/kLWzUCS83KsXWyeNmkvbzrkpKnEXJ+4xcVwcdrNTmm1
ay1Lb+Ajt3X7GU2D12wMjhTN5ZU47xL/aTicpxPLQ0bU8d3eVWoFryAnOMdZi75CEqEzJDc12sOV
ir5sC49FSO3XQu67O7x4zK3H7bGySpYGO6WN8PRpeYA3ertKLHRpeA60iQu8aEs+tAVPv02oaV2f
04UbhAetTruNEBhaTz/jYoMFYS1JAnlFlxLWlzrqHxyv+nI9xML2ehNiduiasaF3cpM5J7O0051W
IO04pol312Oq8qxqaXy8Hm9h5hQZPLIxabsCTZ3tr3LEHGsUFo3mKLh3HOkek1LMvDCEux5n2kSz
LOVNnNnZVCVRHrS2LdyuNTGQ7JwfsQXKr8PKyFQ7BBa0o+dnz/BXV8oeC7t7SvZ5VdBZoNo+y/f4
kH0RqAkSVSNK3Yis6Z+phw/W2a9XzpHF1YGkG7cY5uPvIB6AO4w6haTuZqV9b3Y9b/tk5WstXC+K
bDn2REkzQAPNvlbeGlJZSFXnhho+KOIJMWXI/z8CnBXM4NYo4pXrDIDK0ne7iDj7brGaJL6noPTT
hUEXHKuirir8eYJAbKqgORt6YAV7CTNVJH8UW4y7UvFsBDOqUTy3hajkY48n1n0ajHiBImhW/RyK
GilLjCTKdGMl/PqMOvCPYGiaXed1uDC2IEueJT+oXrNmMosVAeXZndDiPjjkaWbbWzPsQRVKXu4D
gKom77qiztLnfGhD3CgMBNs2QvGqh7KKVBjXZl13G+z+SmMbeFY7+dYa2HHFlhNVu1JXiG4a4lXC
MBXzBdsMMUnIBghehaCAs9HTEuGYwRkEWi2o34G80jILpTGRv4aFMUibLKvQMBEpvNytnqPThMuQ
IeiTeQg2pFGJuaailDhzSU1s3Jd+lvOmsnz9rqXRZ28ziluIpjoFWm5VZRnVQ9alUbwri6IzNhS3
auWmz5Cf2cLcDs5RRIccByGeLkgjmfpD5I+WfVSwysS6J9fNdI9vhfYDd7nK2+Z1AoaqRTXisQqG
SQUvy60vQsqw+OkDET1Pf/fomI2hbDPcDT6lvoMlX6mq/XPVpNHXIIpw7dPLIsHoGn+Hr6UBt4q5
8ULaBb4ee1OeK1v4DZgJ+kL8pNfMkKxoW3Ui+2cENnHHDYK/UEDvtNXN6ByUtvkclgD+dkml2Pd9
KTWfQuTVDFTEDJDFfWYiIpj79mhtw8jmwS6UFs8tE+uhk+54GAdanaR8yxoQJXs/r81wHzuD8mJ4
HceLZbZ2fETa3MPPMNVuKOKU5bbkk8a73C+LM3l1gVyEilhaLjXVZ1MIw0AWK0eQvVA9w9zYaeQ8
InMuYd4eG4OFVA0qcadWVbJ4W1SjwvulQmIKsRy0lMoYRaVjX0VA1vLUT15suR0/1IbVfFVTp3jS
lQRvYELf4ucofsaZqD5QK8RLSreVlisrjoebQKAdRlk2r5EddLTo1klsE/Guqu92lhUg+hV0SX2D
yBFugJJpjg+IJ2WviNb3dwJYGXZWqV59GjnOkR/2AKnvvb5Ct6kyCyPZKImYNFVEaX6TwHDfyOqI
HJSuSJW+CSIbr5RcizVgcDat+gwhhc/QBDNcf3ChHXfCYyY3vVwOLzilhfKTF6hC3gk0TdzEwT7l
1KFG+qMUTWVuyq4Rvyo1zeJdFKB3doMzNApxWcva3vRDZP0T1mX+FCaymhwxMkxRo4EcEm8VyfPz
rQzolAe0UyiYPdPcV3dIzSqo5Hnjp6R0YvwZrDjH2UGN7F9KgFjrrdZXwfcBX4PnrhcWhhYFV8EW
LXv1tUg9zpvCKvUHq6XS8qRFTmBhFlQoJkZyNiWaQgg4iZ7j2/9VGYDkSIXSgo4CzxrLkmf42SqW
9BJCae+axY9KLo+d0xyVwNhfv1wXkgaicOsohKGQMkt/6krxW6Aa1knNHgbpY2Zq+8nXMu1W6GjL
cYByo0kClHFeO0G5zOPTIwZvFY9QL5BUazYWJpr5l+vjWbh0eJ8baMvDYyHZmo0nqgrYCBI9o6zK
7aMTaqw0zJNNaWXeFpKfCb9ogQDlP94RvFvZ7/rMsZHikORkU8ncbJZ/ksrg8fp4FubtzbU9e2E4
+Hj0bFgLOS6BO+CHPqEHX3/EJ34ly1rMDyg+TNTeqes/S3aQjVZY86Z2smX80zGmSTGtjC2Bie5X
za6foC+uZCQLn4pX5Z+I6tuUWMkHG6MiEbhWlj3gVANS5K+ybpTVLWXCz77rI9VhlZmjUYyur2LR
g3lh46zVtKa8aZ6dsoFg9yoWqeLctaHrNCPJAntwZRJh+Wvpf+yGh9J8ioKf11fC0geiRUU3bKJ7
vJOgcewQsVPqJy5XtrTXYuVeF/YnKpX3Riwlh2HANjzB4nllXSws9IlGTAfThLH3bgoT1JtUKffM
EzQ3aOt4cWJGxkV2fXDKQhgGB4MIdgn21/NOptaPPb8C4Xesh2wqo75UVvssrcP8thowArvHUnWU
z8VQogmlYiwub7yq9bwTbvMJgn1m1ogjCqqZs21DQ8H8t1RJYeiWFerKlnyHQphOZhVZBxCwAADe
PVsBNAWV6Mb+ZFv3SfFqp83WuD/+sAp1I7A4iTE20dO1oHNOwO+gOh/BBPXjvMPJ5OiZRMi/YTrn
e4axaY2xxdy5vUN+QT2IwbxJAqV6CRy1OClC4tIWNDb3K1/JWdiz007691dMx9XFM7Ysra5CthKR
lVganZOGgZ2zp9uCE6vV9ttS7kiZGlB7uyGxih+eZCUvTZMjIWSE+dnGin47ZE3wSxp1dKPg+NxG
5YgArO1EOynJx59NgBReGYriGAQhMrOa3+M2Afbgq9mbcUZZuMEhzmnVk5l7McKBZUpeYNrNFhn/
+pPRhPUZHw7v0LaRehgzf3i0RwdBsdRUf5r5GJzsGk1+ClAY7nh5DCmm9X8GSSR2torvZ91lAGJB
vryqtCFPPdo9J9S0pAx/JUxgdRqP3zXK+XcmToC7vEo6rLlYLPgw5dWPoXSwODQV/+TkWZFsNJ4m
bu3IwKITXBepGmbKrSb5LTJ1WQjtW/uCI71961Si3hm5wMfYnmxCDVVSNrUkUPG0mo4XTGbot9Az
xdEOTE/s8OyUD3Erhru00jr+62AdwSqbpJeS/CSiGiSMFsS8buS8lV/opaq7QYTgq4I6j3dpJAFa
EZVS79rc6m+9JMZhM9FRtayFkp1i3SzOSNDhYJqFZHe45ca3gWyTl0eifiIjT26LDqmiSOThriH5
u28SRSXJrztxF/d+tGucjGTOQxq61Wtkj/tHxKuzI3WQZu87wv8I4X5we79FLXUcpOfeDPNjbsWB
h/cSLs6Djxl0WltZis5byw/v/Dq/HUz8oSor/BZ4sXlEdzA6agGu8gWZ0t4qTX0bY9q8j7WAerBn
khJ7+IAh4ScBUohqV4oi7R71wuBz6YFjCIe6/lR5jf8kJfLP0ddrEuEwSOOD0mWTxmYZ5Nau5vky
7Gh2TSgbxLfrxCz2o4S/o5YB7tI4d7ELFd2D7FXig9r2w5MmS5jI+bUd3jZGkd7FZllSx9V/N1eM
dmh3WMh0L2bqRS8WOP1vaislk1R14gaZaf/SQxqsd8DyHFctS/OzIqGufcBMmuMlwfgY4/EiMvut
1XbZPXoiPFLxgh1ODoqYO49OYXBCGy35kCcWdpplYyTfjLGRD8nQ53cU4qvxGFmUEkG/cHdtOPbx
1g6MXr+fbLCcT3kfQ6DGUj3a4lYLbXLlHFm4yyadMTzOKEawXGbJhtD9qsfX1nERrmyqY2E7/j8h
brMv4FjSfKeWDe6kfpVLX4TKW+MoNJ55vHtHP9zTOw/BdMK32USJLP8Tpx2NhTb1f1SoXA5bLK7D
z6yu5PX6j174zShQQJLGXINreF7rhVtUKFVX9G5K+/bj2IT4I9MEDV6VOsLaSPJV80PT8Ezf2maT
hWtH7zQlszzjzQU5y5Z0Iy3CvsyMU+s/BTKakuqwHcSnFLOznmoAe5MVukNEdKO1a9TshaFfPEUA
hL499eFVNT3fqUHI+VaOqU7liPQCMey7JzM66OhlXp/qxRv2z9vHdKYfdHHN9E0ocxDDKjXVHPvo
nJoNlqbwPmsfY10ehP62N1txG+q6fnCUxNr71lAeOUT6p+s/ZSkvufwls/wb5cYEIDVdOdXDKya2
KwoDhYeRdC5hS7aSBS3Ns4pCA8p/CFBo88cY4vWBFklNdK6Hki6JX6Oij5Jov0sKT4XRVvjGP1VT
xJtKpepzfaBLxXj25J/g09V/Medtn2e6HEum23Uenzby0dgVHPebPEiKo+ahFh/WCNvHiYhu21LB
/dhbpYYt5hcmTaL/VXuZPxPRH7fiZDQ1N9GpMO1ykQec6bInZyuPj4W0ndH+CTTfTioqrwUeiG4l
4Ertc8xpbmSksqUHWW4V/+yNFm+6Gge+lWNkaUFNb0ZUp+h40FV+O82qkRdyouuSS+NavRmMPD03
I9WgSkHv9/onXQnlzCoIPra3Gp6Do+sViTo8a54aBHdRnxrf66iJVjqk0++en0/I55i0IJBq0ee8
FaGid4AaB/T3XoqqUxCVtvcBnqpKFxOfb9w0G4raDdroGPke4hqs6YaqZW+sFO0XV9C0eSbTMoQO
p0m5WMYBViS2PuBrPb2WOKCF/CQbgbxSzlhaPrwAaAfTWoSAPzsR/cgDKGGLyI2V8yh7Gyktt7pz
rqOfiRfsr3/Gd/DAKfW/DDY7DTVYBGUxSLYbNT63S187+7BLQ5xgNWSjA7s9Dh36cqUte5TcMsiM
UXyHsPneTq1wpbOvLb1D0AiBM4QaJCzY2fpNyKHTONXSc9Gn3yoahZDj2lZTN7WBJePGUyK9uanx
0q5x42RXoU9c+v6N5QfRfdQl6fc0StRPPRltdUjGBh19ObN0dKk1H0PdoZMcY6P1kwGy7FTpx9bQ
qwcfqUV5h/ut9Q0ziAr8lN6cykEJg70qUvGMwIPZ7mNfqX4oFGYfESawVz740gNVUyb8M9kKALB5
ygLdstOTPozdFo2Hp6TLpG3T0krJQy6Dzh+LbV3V2tYZuRqM6sjv1rcSpbRTbPbVvu+RQua8kail
5ukagnLh3uC30Y+iiUojbn5qhmMcpErSJK7lY4+TyS9Ci57MQdyHkeQGHklyWei766ty4XBBvIgq
G2EnndTZPqN4j5FcqyBFrj5UJN6SsYvrNUT44sDQT6YKSmlFnxdXBtHldVMIB2GGzvdPeSRbP8Mi
we9dCsHUHQZ/9F7JbL1XRS7RNvmbIf6JPnvsRhYdVaGEpjsEfvyk2EPsMiUSvShwuNdDLd2+/H//
xJodKBRgVINKvn8eI8f8oBZKs6WYKB4xUBy3UYsfRAf0P9nKuPvsbV/7mSd9ufIjFmqNb37D7JzR
02LII1RGXAWN+U2Uhi9FTjsMZqgTgbS6PuKFc5pgmIzBPwQH+27NxrhZSHXYuw33XqU3v8Yx+ovy
n6bggTe5gsL1m+etnAWDEF0ASSOSHkYZ/RttzSdycYVehJjNmSWSwDBzVT/hFHEII+Mrngb3ilPd
eUl+MAfp1lDGNbmSxamjiUtdzgBIPC/VKuNIywYmhosZxE6Sy1vhly/Xv87i7qZugeSZinHknOij
tonXp36NIF6U3TvD+JTVo00jS19hsyzcoxxaIJsNVCKoKs1uE9WXs7LW4UrFiUrTNjcg7eH1s0uV
rjzTooqQ/veDv9nXpAYo9QDnUud9/bxscwnTHv1UjfoOAM/nsuxPVu19uj6Hy2P7E2aWYkLdRWqp
LbVT1X8IpQ6L4pu8+NrqxZbiyMpuWvxeEDPQyMNm8R0WYxi8tKj1IDqLRvJwgtCLE5bS7bmKTd29
PqzF1XcRarbic6sMrUIvfTfos6Nf0KH1i/3fhHCm9A3NxHfACz8r83jE/MC1JeVD6yen2BMra2Dp
4/CmZQtx6iK9PVt4Rq3BlQrpDJjyq7D8DfXmXWE9d2W2H9rP14ezdK7SJEJajVYOAIzZ2W5nLYwt
HErcGMIG/jDbtn5Km4dO+68q9SSK8MYteeJS0o2Yvy20SBu0UqXJBpziC52PLSfsMSjLlVxoaQVc
hJm/K4SgCRrpWuyimHnQpeRcdvUKQ31xyjh+gPUDtufue5vFh2prWpUPD8NTKutQyi1+D4puY5qg
NNb4MyQHWlkQSzuIqv6/EadfdPFu8L3UtluhSyd6ScOmxpJnHzUm8sZp7B2ur4fFUDyR4O7SEFXn
+sb0nhNa1kPk9nhvqeEPUtxtjU3I9ShLYOup1fpvmOkzXoyotCqpGBu8xcxc7KqmPKlyuO/kbKP2
1Hmtamc4H9JcugGecJOM4Q1a5/vSf2rKfFfTUvGDV7WKdrH66frvWhw9tC5e33SxeEG9/VlqWHqx
b04Wo62X7Hxp5OkgR+bOU3kLXA+1uIr+hLJmD2A79cfMyuvMVbQkp1pm30aZNVXqX5FQPF6Ptbgp
6MsxrmmjzxvPbdk5Ziaj9FyF6U1fCMri2coXXQ7xW957urjm91ZaqVLd+5riRpOK0lAfi1SsLM2l
dAZVEJSdJyw1bMu3H6fWPdoNSmCfUkbQD6a27dKequLGqL2nFsDWtnO6lZmbPvisckC560/M2T05
xHGrNYaZ4HZpx5tchs8bqUa59Qa1oVDQeDsrj85qKLRdjD/Cyr5fXCMYi4BjnIY8Z7sV4FqHLJJl
1+yi74GEZ+cAhJIHrrmPclRT/2KV2BQ9Jv0jBJq1t/NbtpKDdUoXnLOukiH1ACvZgPQ3/6uDxe+b
AMYXBEoZP4/560yq6qJNTWhX3Xhn4LloacNGdaifmvcKDjjXBzXdX+8+4EWwaYovDpq0TZwYJ9jS
DZpjynWQNQn+cuF9l9V7aVyTrlnaBXA14VuBxgc+MJvCNs2L2KZN4JrUAzZFlZ1as1gpZq3FmP78
YkQw2ECORHl4LqS0scFJRjB5xNCs2XUvLb7LsUxn5UWcLiix4cM9yEWM5dHxvB9A1M+KhvV5a63c
qEs1dbAWvNVVkOo0refzVhpVBDHMczUQio9BlsN9tpJql8N2uFOlJLsx/UR/zKMxBbEIYc0Z0ZE0
rGFN3H1xcrVJ9xhwIm4W03K6GHTgV7qelLLqhrlyyPPoPnPGh+srcukYA9OE5K+tonAzz+7GMfcK
uQiDs1UHhzo1QtfMcwkPR56x9NfwbzWC/gZJbmN3PfDSViBdQRLEREca/NHbseV+1Mi9Po4I60hn
f5APflqPGzOEj2Y6+2hUv1yPt7SAwCbLoCaAYSvz86QRyTCqMca3FXyys2XyBgBpZ5rnLkLT8uSI
LFpT5Fr4fLrCo8mccBoAo2dDzEBQUu9LAUJnQ36apnoLObF9vj6whSyBKKDy2ei2/l5rsRRREPK9
XNqPmJ9i7Gj+ivM11aiFKNrl9E1jvViKoEbMSidNcE1yAq+tbw2tO2cgl1cumbU4s31eRxKVkDiN
Xbu6hZaCPymd/Sg7XZ+zxcV3sRhm53DQp7SqVW10nULbIvw2mnedSLeN/V0N/yYX4bGJwRj/rr/D
69iW09jNZHQLGuQusItHW5K+XR/O0ia+DDHLC0LsYByHXiu2eFWx5anooSae14dSkpTbIGu/NuYE
jfCGNaOkhRU+jerfsc1OytpENl/ChQuJeUX7zLTG/eF/SDuv3riRqE3/IgLM4ZbNjsqyFewbwpGh
mIv51+/D+bC7UotQw7t3M2N4qklWnTrhDRFewMm/jyrerXO2+xJDrxG6yagDUGMK2slUd7Epzd3n
r3FtfMAyNpm2CRTlg9iXGc+905o2dirxFO570Ct/qKecZoMx4+T5KLb0e+SZHWujt1Dst70bCu/e
MGKt2cTK4Jj+jLJ5fCETuvizzj5vUUKqwlcyPxU9NETfbUK66Roug4tDCrZ1m470CPWvMZVPLsgh
5MgTgIi+zG08VCX6Pbk/W0N3oSO1lo0yOCJxWlh4HzSdZjdRq3gaohO+3RJ8amzcWqkSbUe1UB9Q
ChNbwNvOTh2ivGbyAQLk88+1GtGXKdoCWcTH5WzzpWGGpIdEoDwb010yyc2Q/TATTrE2XwhKq+GC
QpPe+mKcdd6BLU2jbIDHKQcFZXl0DnBCwvSt30pgmL38R6WSJSEF6cHFseTaH9yJhlmbE6MFl4ts
jHEwnEEVcBx686k16ShdqPtWc503q50Xfh6yao2npskpM3G8wAQ9OYQKsBFNB8RYp9W4teOsO3RG
8hRqxc/YsbqNXmSXLK7WAgkmiYwJ8Uphsn4W9usw9kQxWxRszYzLJbVGPm/i0TZ/fr5n1q6Xt+uc
BX5UB9wsyZX5ADaw+tv3g/PaY4rwajSjdmH+tzqoWOzqFq4cE8Dz8j0TSSJd6tBjrkSvcf1tnp3r
fO73htHed8qTBGBb4NfrKZf6GfrafYBZE+5/BuIkmHi9v6zHaLYnd2gVbNqJD1sDU1BvOyV6/rPV
qhEzL62QQxCifWU9GoYoxQGVAre6amxhfDUH6AdeU5rfPYUNuvMcb1SCCs575itAKrT9mIOv2ORV
ND5UqLp9iSpsQknZECHDc5cR0InGq45jqr6MLgdzNL8NpjSwb08jcdM1Tu9sP/+sa6HAJgyoS9wm
uzt7YG1swhohaOoqN7rStGIbjfYvx4Bkl1kXWnprUe/tUsu7f5MIpbDvlaarUs5KjeHwsJdq+y1W
7evczO7gNV0rkdcFaTReuAXWdu7bdZff9WZdA1uvfMDk+YhVAi7scFu8WEi/s+Gb/H+9zP80t9+s
lDtVkXkDED5ImlGAo4x8Eo76KwSBeKgACOw/X27t6APLp7yxEQf8wPdU4qqprHTKT2McI2Ks9ClM
kl5Nxcvn66y+wDfrnB19UUnTKZ3OPFjugHNGv3XaZs+I/sLjrG7FN8ucbcWQwI5e7GAdUHbTgDoI
euc+YJC++hrHYxojVZSnl3r0K+/wbQ3wXyh688n4H+tDp1bmMcl7y8fz9JjJS5ruK2sQxP7vdzrb
+BhjxLraJNmxddxmg0TLV+le7EOuLoKZAT07xBQRF3q/y50KxNegxrhYYeuJUCRQ3Gw/9Xl9yTlv
+QznnRjSPB6Ivi86rWefqaWTZnR95hwK5Eajb0a4G8JffQns9tL4f21DANZH2h2RWoaEZwc3xB91
cJCFQlEo3UfyOe+LY2TcW5d87dbWYSzIGGAZnqAI9v7V1Q0jYitGr9EYUkR1phez1LeqMQKaEheu
trUY6OJegn0oA8kPGg8RWuC2Ngj1SOH71cjTQzZ0T3U+3arevJ0xzNYyvE1yefj8BK9sDlwpyYrI
sMH5nHd1k940uwSs+VE1+8Lv03ZrxdXT52usvEVO0pL903J3P+icGfUM5CyCReQY6W3Yisd+lte5
22+BjVx4nJWA9G6p5XHfHNqM+kNzwso7NPi4BHFmZ0ubydqUuCD+ewLLp7AQQsXPh0ne2W5PpDD1
2eLsKkKrt2prV/skxI6kjhUlYESk/zXVKtp//irXPtfi27U0d5iwnZ/lHqNy6RoJcyI9tLdzjAQ5
mirW7vNVlrBzdpAZvCNwSe+KjOfDtjfHBCtBOzrpWt99AboeXQF7V7ugVFsv9S2au5MfVvPv3Mmi
7edrr20Wkg4Dk1TI7zSW3n/BwivDPmlFdkSnx4sLGHv30nmuIv1CR3L1Tb5ZZ/kdb3YKZfWAQqqS
HGnmHjIz+QVj4UIfcHUJBiYMZJBt+MA69IoZknk+hcfULaJjKqf+qmrJBy/kFv8VZR8+F41VsAkI
+eFS/f5R0ioezFro4jSGVbN4yWPA0U3p3lRsGXiNa/mJosA9bZ1mF0NDBUEN+0HHaBds82xvPAn+
/vOvuJaok6QvTmzMo+iinUfoPtbyll7JsUwc1wfumu9mZ8EFIGVwiCEwbtImCw+x0ygbgbbZxoaE
faHqW7mPTJR9QaUxXKH5fHZCob/YYa+O8QkZNCOBK1yWfyQsZHNb2MwB/XA2xNXoTfT3Pn/61YUX
bAe+I5zR8zmWFpWjmYH6OdhQh1p0IpKk2CSz6c2bxkY3Ck3YKp8ghaAwcOHorh0f1M1xMDPwZvqI
LOhd02yBLh5N5Us53We24w/pY+hdZAQsnYDzTWctGEwgEiSY5330DuhwOseM4Z20Ed4Nji/ZEz8J
9nwbNeXfLqvjG6jLahU4YVt+ExaMrE1VeOGtVdQSpbTKhgntOtmlFsraFWAhHsnew4z7w5xSh/pv
crrp3Y7aS4VsS+7Zu1HKC/f1WpVvQiIhQFIgLaDM96fOogr1ZtDbh04kmp+59cKsz7ud4qJh5pgJ
NrtpEj0pQzZu0nHQ9pWIjKMzpbSUP99ua3EGeCLnDewNNpjLp3oTykJrrDzoIekpS2bYEF1am1/a
2IYR9/k6a3uL5I50gZoQi7yzRFJFZ1gLZzkfq67WN4pj+F4EsLTNGrwNLrl8rH1GEPKEDzx8ECY7
e72eCGnBN/WIxLG9U0b5pcD7iwv1Qhd0Je36T9GZQRDR6oMVhda2jtAEulfVYOFRZepV0E9Geyvy
znnEPN65nRql+h5Bk9qFBXSXz1/p2k3rGB73EOI8kHjPP51AqaCexu4YFcqwz8EQbw3sMQ4RghWH
yUvDIFYk7bdo1J4/X3ntY75dedlUbzYNto4T3DglPU7t0osVX5W+2RmauMW6+ULSsvYpF6MDYjFX
wgfwstl2blEjanE0Z8WHo/nbTsI9ygoXcr/VexB8kwuHd+HHnqcOtZ1RDEd1e1Q1ZE23s4w6vP08
o/0G45y2Iny/Udt4dohIZWr3g72tQrePt9Vge1+0ZIwwqyqtBoeteb5kXL5yJYBTpghDAIf3cJ4t
uqGbt6QbNgDufv7S91V/iizZPYf0u/e8NNSEeiGDz7/xSmBg/E4axTXMizkPUaEtEWzJxQSfJX9s
TDswbPnv3/btEv8B9t9sI1fIMOGoiiM6ulm6Q5gwEoGdhWayL+akvDCUWXkgi+QQoBQuncySz4JC
VtDykrYnTjAmsWQXUTVRFDHpvMQRXNmyqHIBcv0ff5rz7vTUYxmZRWi/FH2x5d1u5vhmHC+8u7U9
8XYR/f0RpH6I07bupmM6YVQxV4cwHx873b6aAQq700VGzkqwAejKYBjnE2aa53liJfOS/14lR4gT
1veZ8gIxGms8uVPytYc2sBN4AG2hP7jHf96H4MC4/RfIK5izs4vDKjML3Mm0eIhp8WPPDAU4qlM8
fr7K2jfDQJvnwtCBuft5LEWwR2tCV5zyKDYDTWmg5GVCu5nVyb1wa6wtheY1bHhmJTQhzpayW8cU
NeIlx6qvQLe8ltY1ThYX7oa1zc5ta/ynT7dUKu+3B4mcFdkJ26MZnABZnEOsXsLOrD4HOQMCeIht
f4jMdT8P7tBRadEGGPYd4pyPWTo9WbajXKiFVq6bd3HibAv0SjIURZ6qx7AZ/hIytmiZXsVqeO20
9YVjtfLe3i11dqw0GZNgCia3Bg5X3QaSsSV2VYWQxIWFVp+JrwALBQHxDySCbHAYBnoeqnpeiw5z
5xvVq2GPNAQu3NUrgQLZIrDCuE7QwDsPe60910BNYvdYopu8N1EsCaLaxv1sThvvp+t1MPpH9VIV
sxIubIqmxUfbhS54fmVpiSfQW8JpEE+MLfoKs29ZoOHaKfCqEUWCjCwewYBLUjBrbxXgKL7aS5+D
luXZth9ElpRVoxz0QVTXNQT1QCbud27miJzTKoJ/jhr4Qf3f5Za38OYCk1PSWvBL5qMxp+AOddJn
pDXkJYdrbW1XYmDA3Y80NXCZs8cCqBBmNd62hzxFKmCR6UraYJBGdxOBj5C7RI+Ul7HDqY+6wQyJ
kHbW3KpJmcCtbhI72uf2WMFjBITdgoNsrPhCUFtJhUm2GRgSCDC9Ox/4zJ4LfVxHXcMw8h9lXB/4
wHUwWfZ9UqnIVQyP6Hbfodx3Yd2VIPRu3bMvMCuKqQ6Vhfeh6u651ndO1u495Bo+/9Drj4eYFOGa
9PCc3lzKqckiXarHqrDmeNNObpT46H9pyn5q4ywJopDhRWcbc7/RjTZXfQkU49LuXnnYpdCgDQoY
DibjWQZT6JnbF5GWnAzRuM+zXSS+mrbJvZJZ04X748JS52PoWcuxNgpz5egOsbNXJ8MJUOgZrqO5
u3TBr4WKJcH/3+922fxvDhHiCaU9xVl5mhO7VTa6MmlfnCz2HuqhwS7bVrxhPKYqBtE+o2Hj6fMv
uxYeIfCQ6BKqHFof71ePS9opOAonJ3sxo7aiqWK0Gop9CGBiI7zyCXU780ItvHacyaUcmF3k8x+U
y4CcTp3jZKjUzvP0lC6S5ZMTXVKyXouFwEE0j4Lbg5R+tltar3JbGQrn4CrXffSsls62QaMEHf9/
3yvkMoQfIK1UDOd1qJbOilF1iCuRjiAukCLcbwetuNSpWNsnVNroowGPZLmzLABCjYv6sjsd0Eb+
IrTyAaW8P3k8vTrJfFvq7dHrLzmJrS1JvwJyxWINj5Td+83h9Z2RakbcHZMmme/UoQm/FyHimBnK
hFeuJ7zvmY1jseGF6v/DFnFBnNCKokf2YVtKmVphpjDRaboGZxcnc06F9NwLq6w+H5OV/4T6mFCd
paJeniGcXVUmEnoWdt7PstxWirqbwp2wXmu4RZ+ftZWgAuwZVgNKetrHtoytN0JX516c5KDK24oq
ZTOYosM5Lbe+fr7UyhEjVNLXgtTAeucdIJEnpAgeCCEUyc0ghBS2d1DDPn6+ysoDvQ3IztmW7HJC
P+6c0RHGz8Y0EdhHCzTK5wu3z6VlzpJSfZjazIU7fCxFVNwNUADxrc30oDLLSzystfeGRhfIe8o4
oLlnQaNP5qxBDDM6opuEvFF8QA4z+PylrbVaQMcu5Rx6LIwPz3ddg+aRi/XbcZimUR7GUg9/Rwj9
ZH5uTgyHZleb2+sRjkd8iLRCMXxdM+nFppjm1H7O337RotpCnRY5zkvveuU+QLGSqQM+bS5F/Nl9
kHWjWdQ9dMQOi6F6b2R2+qCklGmzhv3WRqtTrdt6qG9e8u9Z3uxZT3wxLVwIxQv14bws5LrvJfie
nAbpeJMgxWB44jpv7INZDV9FiGpYVge5Y+w+/xortwQEkgUwyP2LscLZFp6FWdVug16NqKt8n7di
fpB1N29cfTAD2Tbphdb32l6mM4uaJtLzNL7PPv7UdzLU8PE8dqjwtMVrDXEmLF7//aHoizLoJAYY
dM7ex20mNrqZNgyNBWLztTr7WY8Acb6hmrsQ0tZmVQsfl8YhY36K4PPniZLBDIc6PBT4ePzoVPju
fu7hMDaOVnu07dA5qHok7xIrFru6aL1rp8MZ5MLPWDu2HjhITCT4koyO3j+wh73vf9YZx9xTt2Ju
rwpT+/b5O11dgv4IEHwXAZLzQcHYD71T9FV17DHlRqfrNCnahTp/5eyBNqSZzc0HiuG8VBVRlqQI
tjkHT419ZvD0e382VIte/6Nq/n7+OCv7EOVYaCXA5TxQhmfnvB47Ax2U2TnkXHh2Xu6Fpd1SQF84
XitvzQW+AOkHxgGV8Nky84TKX9yqBcnJ8LMb8qfIcy58+5UT/G6J5c/f5M/q1GtU0tI79OQMz1HT
Gsqe4B6aaKUz3twWWazk28/f3vpjLd6qAFvsD9drreR6pdZNfaRNbvuaxEIiQbT880XWPhFTOJsR
2VLOnyd8ehObSqkjQ2hb9T7rnBvVqm9UvX75fBl9bdux6xguEJQ+jtoH9LfUtvdobQ52OhybOvDa
CDVzY66vvEQGmS605xCTyexqqjGvi/+WcwXXQprtoYM2rWwqVXFexFgbKup4GpKf5liG8ZXqgIXY
q8IMdV+f8myHALuuBE5TD8qmnWVt7jKJt8hLE+YCIR4bgzqIAXp3+PwJV16kB+506dWROzvnvVtP
Kq5w3HGxjXzGgCgo9GonlfbC6V1dBcoLAeg/8t7ZTTKNorOdPAoPkW1U29GU3X7iG57crL/Esv+4
FG/bIuSiv0Fydx50o1aPpli349Ns9M51wb2awn0vndafonC6cJl83OsshsEvDX1uZajE789XgwdI
h59iekwd7bdIEB0MLe3CGh/PMGssSwDgYh+e62KUYlQHR4TRUe3dwFECM5fbWk+3dfr1863wca8v
4B+8X3l7BhZky5+/CRatO+XWFPfFqXfs+qDgFEbp6bm7qmD4G6nS3PQd3NXPF/2Y2rAoKApHW4S6
2SHvF+1mrxnSybCPbt9Opz7UEXEXXrPVYlXdu4P9w+r07JrRcwvadKq/fL762rulxQqOZmm4f6iD
uwhFzCips5PZGPFzGnrDa2EUJsK7WeWLPvr36p42GBwz+q2kch/K4UWzH2kp5JYidKfdyLtV5ktA
jZX9j6oO8gK8V07cedImI0UiKF8C1LCmIMkCs8JNzP13uhx9VG5IcFxQlD7okc2MQnLZWtMxpBPz
0A/efBt1s32hg7eyI1mFpIJWCH3w89Sl0vJmrJzcO6a6+lXJp8avcCVAYfMgKxxhbTv4fDu4bLb3
eTZPxcyCZAkY2gcJmrZkKGMWkAAdR7l2ctOXoX7s/tPwNoJ5joIscS8subIDacEjVY/bn/mR/W5L
qwrjyUKAq30dw2RTmtIf7N+AEv75xsTseOmH2jRjKCbOqreqrKXMoQUeOPqoIqB9tJFCrfbzQFj+
/DWufTbmPtCMgBIuGND3ZzrVoDSE2aQeoR0gRTJqyYMwStyqUDxj55eLIFp3Cbq7tu/fLrp82zfR
S4u45XqoZ6e2kX9yx6l+mNmAq0iY2xcus7VPtiT0JG4GxdF5QBaDEIPTAAQaZOZnHTl15ev2L3d8
/vw1WurafqQc0imHOWWMOd8/UzlKzWa4ZRwrurtbbXCNABXXMPe5+6LXtMbXoUv0KSimOar8ooXy
iWDxF27a8osROk6z5az0+7AEOODjUtHt+mjSN3meUTHH4Uubd1eWNJvD2Lbjg9fW7XM+G4Nvj529
6Sdxa0RT78cUupvIsH/Kes5/FapRXU9hCwAsK8Y2cCHOPuup9reCFIycSYznCnqcWPoazbTzxugV
B8DyJRpS/D80u/1eT8avarCabT242j2yRe1e0cJvc+3iMjP00e+5IQdR0mncWTF6HoOb21eyl9WP
KVH/jG0WniKzEHcMhZtdNljFto713h8ao3ntIjcWvmGE/UujKl91S1GudC2VN2YoTb93ymbTl8Ah
ZBEVB1viXo//RLwtE+261Zh2qQxseh/PrHZRl1x0B2FWKZpX+lYZWVvPzkesTGke+TUZtU9D7Nb0
8C7QZ2CRMkZW3h8Zfp7GwbkW0dw+5IyikPvOpOcLLZ4OmqJXAMdgHyqagvC2OaVBKxt5ZWCreWs5
/bWM82gfzpP9zdU77amNYBHOQtWecL5S/pgiBoBWhd1ujFDok5Xi8Fs6/KTVWb0rDYkmCl7PfqrY
L2U93meFou0jPa19T6vwCdIiZ6fMCc6upTehNJxuwyjDl3i0W78LI/EF8XWV4RjUvLzDuskHlg9b
MTauRjYNorxuSQrcJebWcFrDr6L2T5wYReBMyffQGRHSiGkNmnK8rsopfKjbFuD3MJswkDz7ITP7
l7G3XLDgk73DRih+mvpm3hiKlm9BzdabAb93VKjt7qcdYj0Ty/GlsHr5SArk+aEqsUjS7Vr8jmYt
2rmppwaK7tY+fgVyH1qJ6ls8oS9EpNAPEWKT9Jq5SZTqEM9j5/edhTHKHD62ajVbu8aysWYDwnqn
4dHjx7k5b8yi+m1LO3tuIZPSGzDqx2rSdAS18l9T6RRBMuUaVs21Fm8YnnnXSu5YS1D7jefR41zo
jm91zROeLKCfCHhB3xiouCt5FRS9PZxwulii79hhIKRleyeOa1+j2eXrrf2ikECjKyqGwNCKVt20
Ss7eKkV2EjRjr5pUfBmU0dlXNT0fDXdd2IZavtPKBFFZ25xeE5RuSQwd7A6F5tS/BisdgirR/45d
XS0HuT9QsaWBNAuchjClo8SVYZC6PBg3z3dh62hjY9BzmELmvk4xg3OvEjTdw/F3N1vNrTWW2tU8
9TeibPtbANVl0AzSOxaqNDYirTD6nlEzh5f0U5DRXqNBDyypQM1/sNpbUoZvQ+7qG2sUT1HaNFtn
tO2th83D9QgIfBPLkt5dwjxHRBZ7EMdyphKGs0WH/tVOjdbn0ilPFJn4FFtx6g+lhZGZ5e28sIoP
hI8fvWe+xmzMXW93r4lV/xT2cCdsZ9h0WVFt9Uo6DD7NalsiTo5MhUIPwb3T417bIMzrBmmHM3mn
mAJxdnfvyqrY9gPa9l4cfu+ZnHDSGn1XRXYcNBodaiig4y6H9XqdOWXiE067K7SF7zJsYH29DttD
MzlN4KilPFSzhtByVj70AlvPMs89P8nNm84o/jiUtACoBZbK8L+NJGXzVvFNqMbPraW7D7xWAD0d
5SgOA6bli1AjwJmhe5cn1bg3oty6bbrB3ieCwzuPwvyG2zLmunbr3rplEZFXgLIPmsx0dnLU5dYa
6/JUdZ1xCKcKc5RE7Iw+Lp8IgfUWsPx4NxfVsGuKcvBdaabQZzlqBfK/N5Ms56cir8KrrG7tX6Zb
qQdTGNWd0Dv7Z2QVcNGMtrm38G++G8VkPyiY/RzcrPgeJcq0E25vW7tpkOkPpffK7z02CFs1msTJ
NPL20ZBLQI+E3IjEiW+bWYkCCrAWMVjmmomtiWtCbXut5phWqc5ixCSLub7VnHExzZUal5cz7uXM
4fOjzPsDqNbBYS2pt/AnUK1IFMfvRnKQvJQW2qJ1BZi6LII8yR86GwFWpRyb31ocNz/0MLwbumo8
TLr5LRyi9K7PiikDjWx1sLc0zdes4XHWmsh3ZxzJ2jFBtHZU3I2hi/4Qa2H2aGLzuImrGH3xbLbu
qhrrzrAW7XMitftOuNMuH70cOVX5MGlTs1FS1XqZsajfyKl7hbKeBpg6tc9x5hQPnj6g+8+ldKJL
IFoEcNSfiGpzlDCeOKmVxqAm02EazmYB/x63s78DVoCjHw5D7he5oQdRxFBTT02m7632SJcLOKPU
m6BplcX3wkoCLY+SvSk8eWXKSv+K0xdkIR7NL+QI2D8ukj+TPufkPpMTFB3B2VEb/fcAX3QxLw7r
b07UpM9OO3I3qJq2RXDUDmbDhQAfR2Ew0jnyZ1VVTlYTFTvPUCTk5cQ4hjqqhVqlhS+mLfUfTVof
kqLrlh5Jspkjd9ybQ+sGImzVXeeAOWMwzMEtRbrJ6uo+jLQfo6ibr2NT9mhEREmI0nfq3Gdt/cUw
ivHZKka19hUHl4g6zGvVV0ej3CgxZ3L2PL90kvtGRQlfYttZO9Oh0UZti5FhdxdZojiWtWESodys
u1bM4tblGTa9JqaNXeOzwaT2JTaML575/zD1Aw60ODPBQ2Imfd6oAVsQkcd58yEriuw+TI3ojqTo
kuv8WuoOagt0GN0Tumtn5bhiDAt9h7pu6n/k4TUU2dr6rRhX1iV5rJXOCQZG9MZhkHsG/af3qa0a
jqZbyyQkbERPAqqs2vcXKp61JTSGpKAyaK9+QAfiM5EUla3Mxxp/Qj8K3Vekxi5QQVaqDqboCwsH
SBMY9rPHcKtCGCbu6UfF+ZNVzabh3KaXhJBXBgmLCxPV/MKHgAF5/lV00MPpgFOBSmE13EoRxvcu
BVa8mW2tdoLene37cKAAuqKjbOY3UlG4KnsdxaML9epKScK8G6ws/BP6rufFj+mVZa11mjhOzvzD
gJGm2L3j17W8CjXzaijmKjCwc7rQx157zaCHQBGAjTQ+jB6519oirh2cNbIy/mrWXnVC+Czdmk73
8/Oia23T0PeHIQAIc6HZvN+XXpRHzJ7D7mAb2SM4521l5bvPl1hpeTmLBMeiuY2m0nnLS1fSAoFC
qJFjbNzzve9pHu48S3mqBlRVCX9tax2wltt+vuzalwOpChmA8RqD/bNiUmRdlIcFXixsjfAV80ys
NJlykMe2qJEwae9HcsQEgaU7Fw2LS2Oolap58T9YOrMo3n0gEMXt6DLcM6xDF2J2akHRCZWAg08C
dEmuam23gNpZ3AWRj/qABpnKxp4Qb0uPSTrdQZ0MenPCddS78B3Xtgo9PLp5KtzTDwgQJXQ7gTAc
zd8Z9zqce8bc+GcyIUxQfGoWcZE1qAfepThWT+XRUsN9YiIN3keHz7fF6stydHrmjgPw4rzHBvWH
YmgkUzGdLOjsb2mKIFF36QCvbT6ay/9nleVdvunOxKoOHwGz0hPiPGmQ1t5Xq1GHbQO4H2WvUhd+
UTaveA7Mvz5/vJULjUHWcsGAd6Jlszz+m4VB6dhm2RvMN0yxM50JCyblAZzi0ZnVozvXj58vt7bL
CVAoXekOO+KcyiSlpufA4BCrEhjgtgX47aH7NcYy8UftoiDM/3RAzzqWUD88KOsLKAFA0PvHm5ra
8tpJ1491mWUUBW0yb3LKwXtRqSVlzpT6yTAlxzTPDJLitP2SZZiQSqeuA6jLnd8a03yqYqiK5K1Y
i5kApcpONEESzV6AcsCXaBlsOcMQBdTQ4q73siWz1q7iDsJhD8T1Z1GOt6OSR0FkzZ7fF3r4V5/0
x6ZfHBDsOav9EGMo2JmW5nNck5MlR3kasGQMvByiRYgJwQaTIdJ4tyofB1UL0fiNh9/jIId7YYKF
F02pbYwiTgK3TO7HPvtJjMEhCwmCZXKfbjRZdj9Ho2m/2Eb4o7J79FcrWVFakvkiOFRtoq42bigd
mBmCN6RorpIHymLnq14oWM1SeIku3qeJN9zo9nxDgl3vY7VWMJktqs3owDNq5uTFKNt4o0gaBBpi
ZBEqKTRZepfRN3yneYSLKyaBXR8lUrqx3eZX1Nt/yfjjwHP74e+cDuF2MuhtNDQpgx4DuY0mVJJh
qxpOljAQByeVqXZO0n+RZtLvZznC3Tc7v8NjbtumICBr1fg2NTodDFtrAYHEmMlF2fyHjFk7OUMd
PfFv2l2ehn8My56+e4vifeuBuh2LjJLBMWR308Cc30B8M17KynD+ilRogbDlKwKDzlUi8+yUpXr/
0ErX2YhOtLSs2rn0uROrb3bZ3lkGjg/5aI20AOd457V2vctMTWzrJimDLByaTZgUv5zSe8kctbpP
61QP1Gp6xk8ZV+nG/mEzCd2mzhBeexTsx5KmxGs1zMOtB9Zny2u3fYLWjSLdhF8gk6s6jW/03sj8
wUirLT66yp2izc2OsvwWD2AjUMTsbUSh7EuFSZmqttpdF7XujZmX941ICgSDJ13zI8SufMPqf/X1
+IojKDo/FjofOXnkLsqUeBeGUXvS1f5XVPfqr2IspgP6ivU3QKbFqWvMOt9OcWI9iNpsfveK+yxk
aR6FjKsDzEMst/PiZdQq8zYsy2gv0AK8rrUWO5FuTA5NXbiHDHmy1kzUQ1yX5skUw6sl9elvnNr3
jjqIP6J1sl1Nundwc7xRNtLL1KtWrwmU1JE7rbbqx8E1m6e4aMDMOxJ+poUK8qBb4zMuzaWftRRG
TTw/u7l8KTtTNzd2hCveYCPZYtv5zlGK8ag6KS1d6wsBorjWFf1m7PLmXq8H7Yveh8Me/E/uUyYB
sLVbD2PkIf06NPSGumzElCuKIg5hX+NWmMy/IzkgCzlFOEaGMzbUKZ2y3OBwWyM9iSGn15WleBfO
TWYcuny6arxOszfQH8MfGZX/Ycrp69joodCMFNOfusita7dX5UMWR8ZNXXkYrCPX+xRXNe5GehLh
3xzDvSuGyttgosk/qahf4rNyNQ0lu9VNw+ZaTYenNAn7IA+zZwWK9skex2GDOBEuL0SpRy02H/Gf
KfFAbt2TqKbxqU1nSM42kL1O9EFtet8wyuhv6ZThHW6nf3Hyjjaqlx2zIv2pl+P3Uott3y5E+myq
ctjFolTvwdK7296uJf28SVBsu2qgAaCLxphYrZltkBpzhmNzm9/jHaOgySG6KxpK+I+rUWIACtD0
a6TRvau5HLKtY8q6RcIa1G4q6jnCqdAEBNbGxW7Syj+TMo5firxOArpX7WsTa/rOjQpeSpF3+zTq
kglXtX7xcS9z9RZr33TbKVIHRx0xSTC68bE1+j6mqSbkfyaVOf6QGRYokStfc3xLb6a+L6/Dru7l
1dh7pyzT4n2TiSLQbCzcC63A/1KlsefTTlI2eZIoJ6+z7IdEr7OfDZLAj9Ec0d0zKoYm1izNOJB1
VRcbBn3mn8bIu9q3skimG7CbyU5mkkfL9WIzGl0cxLioAl0pCDzDMNKlUXMl9E2aEwkd2aym79hG
OVAqy7m1EyyzZe3RqRF5vy0iPbtvptBABTYMt4OkF5SPan6V9HV7EHM0+32Z/C/OzmNHbqRp11eU
AF3SbMny7dWtltQbQpbee179/3AOcKCuKjShb6FZSMBkkcyMiIx4jdzC/1Nve3z3AHEMjac7NAMt
c1TIqg2N7YyoHFta6HZBrNO9HSsvGJXgczEYmYeki+JiKJf/xqkg30ZdQSO+xuSkHArFQx4WPBuC
RtyO9DJUN23PAY3yQXs2Bhpccd/Z39JcTU+EkRrltqr9IkID+0MtNAgpmsZZG4SCw6Ot+sXNbKbD
TZuOaurCo0dtTk1LpM8l8uBupQbGs1PEIVi9KLk3k8BpsCgt48mtsgQxRNOmQdGH7bzTOkdstBIY
A8HW8Td9DwtoKobyeTLb4NSk/Uxn3Rz2Jeq5m8hM8DNBuWY6TH007ACdhYdorunwT5ZWvhSNLp5J
LKYgodXBBicR484mp5ZejYAaUkRmWriB4xR30xjnbmQN/a4vMuu2R9vuS0DnazeUVrTzjdTcRRje
f+79dnzoAd5v6U7Om9jXtdNsOsPBUGh6VXqjePkcinxXCQW6a8ggbWOk0vpcBUb6WFqh/dSkOjOZ
2PJ3okgd13R6dcMbS3bctMZNlMXlYxUh1q7ohX+b8xvuEpHhZlkp4hAaM8m60GZrJ53ma6U2jQdA
AuTnZM87ctltpXQ1Br9SvjmRr9O5tgrMMFSEYeYx/TN0Tnw/9WX6ooBRv/HzKKy3raTHO2Uc6aU/
d7LCUjxbyHhRmsRUZ9ip9rTKTklPF2airnP88A/46OLNz/LwGa0klTjbp8Z9203qpgPA+TWJGv2u
mOJgw0QjYUrF4GNusYZ1+2z6qReifak1W2yHHN630Gju5OgnHCzcIm7yxk+3ExLpG4ZZ9KXRoDn6
/dJGpRDCmUPch5FaY2ipiG0/pcGOmiS9m7QkPeD1WewbAad0TqTzNLaWv637CV36FCUKMfjxW4Mk
I3RpjS655cduLX1/3wIZeCl76jCUfpVtTu/3gE1PuhtGtXC1ou73sSLkIRjr5jZVMLx1rbpmhIG2
5qMicEjteicMXdA5cnaLLNF2nRkL5gGW9UbL3nqM4U98K3wt+0R77jOn50+AExOt36Tb6GFJTlJr
6ECNXhZuafvW09QW/kabncEbKyveqonaeoE6AT0eYsP6oWCc5Fro1xxyLbmHMTUDitEL+6HSGITp
FhDsplaLTWhK584p6dHOo16+qL7RIEXZF6do1oYT9q3GPqT6fs5LS0v3yqAWd7ohfrYFQD3XR6R3
M2R9dD/yl67SZMaGBixHJrX8yAI5NUDXxLJrr2YJc0xElsa9TbPb83FR9ArsXTFojftXLQ1SIkiI
zEFT4zkTWskfvS6F6UV623xqLBndx77sa9AUQ+PCZCjfukSEz9PgKzfxVPs/NYrUY1QlweCOuhN4
WjuOrtr5xd0w4XunRE0bbn1aTHvMnUIdSdOG+0RsBoxXDeadTpkiWjQLpd5g52m7ih99Uscsa/Zy
FO2plNEPxGSs2xa03LG3I5wg+2Z66qap3FIfkCniKkHcujbcskvyu9zMh4eG0d6h9BVjU8/ZfKSn
/qqFluZB8yoeGn9yfuAiQJoDdJ/ucJ9giEK344jUUMcINywfEHFqP43qlJFbYx+ecvqz9M3iGMh0
2Kd1osSbbLb6HZOL7Ciarr4fWo0mcdB2X2EJiMaL2jSaNulsqK7VltWtU0nmCJNvcaoUe2skJYlY
6tw6VNkhcloUj5ke5pREATau5Ry9xm1BBmQrfC8QXfoUdPSd29BgAjJZ4S5i8nLQo374FGmp/xIx
gL0bxvbN4kQG+2pINTjx3VQfpRToLdd+h4GA6d/ApBT3aLwnj5jkla9GjU+xa5WDupnblHdoNT1D
f+uLE+QMtvHzfUo6q3qtuXOjjYg+LUyhAUFGxpWpbbabtsYnIOvJ0CoYn61o9PwoqsZmx8zkhUT2
u9RsHM2NdCXbD5movokpRFw3LNR9oQTzTZg31b0MneibYsbmSUmmeWNIvSajLTdPNOoQaAVpYHRh
ybQkip4HpHS29kDmb6UT7TSDIyl840cRj/UmmZzynrrwTz5k2YaNhmpGGM3FkahdCK/uaJsV4NqO
c+uL33TSR08vQnk7dQmlWo3RgpgcZsVO1HtJYf4aBkccsIxkYDwn5nxUVdkz/6VgHMIZqLQip1Nd
ltHNYKqfwyHCcC6Sd0k8d/so1zOqP+w+UrUNn6piCD2HquXOrvo7p2iz7/6E93bUt5KrMPdDNwj6
cpdgbfFYYMjspXPDsJMxzL2sLY1OYI4Kf0Shf0tjQbiNLmuv7Gv13sGM/GBOifZJF0ZxYL7ClxGt
zX09aH4BkKt/h0qSbLC4mL1Z6z6rAtwXnonRFyXsXwd/SHDDVlQOrBFXT04dislV1aK6nXEieMlN
bB7NcGRaNY8Dt8shfOto/N6XJYBrt5gYEdd5Le8MBBLvRdvNW6BF5ktTj9+yXPifcsEM0+xza9va
geZNrWYfjaAI9wUaX5tmMSNnYg9P0KnxrAykP26AIQtPQUzG88Me+fq5NzwKpuomZz9tUUp29nVJ
+s1wsKVumycKHFUtj1nRB3u1IcJVcBHe4EBWO5sjsp1jLqCuFcvqM5+jO+YZfoyKjX17rU9yP8zU
CUUSgenI525Hx77Yg+up8Ajwa7dJNUbk1C47blc/1E7yPqLFCpuuHylaLb8ir9ThoI0N86HOzOAF
n6po36eT+rPGSvsz7W7/3p/9fgfiT7+ts0k7DsmsbRhsCYRxxWC7pcGGGnW8/Qg6A/LyfbXvwjY8
lnHm78eQ9oarhUNDvd1XnVdo6aeh9Ks7RByGjRFi9FkitP5NwGqOyFGDtY8A0Z7Cfiy34TL7Eukw
uVFeUJN28+QFoFVvZKLilThJ49BJrfeaUJ3emjQMN0tSRXC6Ea7VK8Uh4XbvdRFzwyrjw+m14hyz
CKxRDHR8MytWfivNEW8WogKlYFIfABJUbttxf8ZBGTdyLXhDSA1mazgE05e6tkp9M5l5f2yAve+S
kdQfF8F4F3bV9IKMU3lXEQL3XQpMt9KSaatOnfKMVIRzkpMivwVICr9ZelTfgxoe9q1DiWqE9R/V
5F2GtQo2T1O/DirgJORJxDaPzGwzxoLCKk7Sx7it9WcI3tVJm4r+5zIjup+YZWwivx12WW7Gm5nL
4r2hL2m6SMxyZxSGjVK0sostpdmNVoW4UqQ0zYNCw8XTZPBLc0KKXHSrlPtWqdCZUkfrRmvSeqM5
g++lrfFdHztA3pS4XohX+y6GrerJuGiOMf0id1Lil3iMlC9JNaY3/jjGpEjjIWK2yi6HSFrpUA3K
LERXtcFObYK7yNRKjTz6zP1WFrWxCXg0BrtSHTeTRk3d935pucpUZ7tgHrK7YEiEm4WSSZEV1o9p
qhSvkdaVG03BAymPuvLRCSX+RIZ8TvTxoZh9eeuMioW7NzFEj51DPtu/wrr/lfW2upu487llhm9S
oRXWySi434GczHZIaArPHCh8Gf6aPyM//ZqpBBdXV6Z08iqYyA/6FBi7Ltf1T04aIjdedB7Hx3Sd
XI339Mz1bSGz7xr3gtCtA+Tb2katfypzlvZHwFjxrmyTnueKkpfOmb/BcTKfex89ETcaSzOlxTYW
T6kax/ejA76kE1Xym87yU6lO382m/NxJq3BbdE8fMduLHsq++G50TXjsBku9reyg3Pcyl3dyFtYn
lle2VJDcj9BJmQadG6kffMlxzimy0XqwCtt8jhQxQEss8c1ubVp0hV7fJDLWEDM3rSeRNPPOtNQe
VtFSUypGfctsULipKZJjlfsWbYQg23TjWLhO02mUnaMPOof+RVxaoO50+0+NWebNaBqQSUdFceNm
LvdDT2Sm+B1vZVC126zqcjZtGbqiNkI23iBuWr0KtnaVF4BTqm7vSL/0hG+qB6dIwl3YT7/9uuCR
tLDjJp3N28yqmq2d2LprGPK1EVoF5CTJkH/Qh2MaBPkm1Et7i4g9WazwEzcRXAz6IQ0+zZN8yRXC
ZzSV1iMoLW5sGUOW1Krtp0E3waKMKdVvYk4ntlez0wXCL3h4qK/Cmm7FHN8qYZmcSivVMbpFesBJ
yqc4nyi3zeatmalcsQf/7Ld+eN81QOV0s488tAWzfTjgtYzHEC7BFCA7NccoXUx9shXWcp/tpuB7
YdZ385gLt4w1Z+vYNT/FTgqvcEabzo1lcuUKE09a/mNlihhFQ5WW4TA92CEskjI2aQs0+qbMcIZC
LMuFB0SfJZ+OSoe5gD47ckOby/b6bMzcwJ7/xGnwJhKfWyHyZSTtqdlgoowhlwibuyKnN6uiBu+p
Zqx4tWMErh8AVpsajZ0YcGLUEJflLoQ0qOuUzbRmwfCIJGR36l/MMgdX56O0OCPdMDY+IS7njlk4
6tcaFfitT2whX9jZvWlGXF2YH3paZuUHW9Zo6FXFHX1KzStCAV3KeNbDcdz0YEpvU0fmBJou2qpZ
at/EEIpxn2dUUCwTTwQn7L0TxtOeeyylThzlL2C2bkUzfQNs8jvoxkPXWy9FORabcdB+ltjReHka
9Ue91363pY69e298ElQz3hSTwqOGHogfRKOXyWZ4GtNgemwG+WVU0FzuneRFkmapEqbO85kq4Jzc
C9csMuH6mRzfasW4oVnfEqhoUFn5gJMsuMyftN6jbym+uTuebNyoGpfGTig2wSxXvCAujh8PeK4M
shwVvoDNKAlNgHOCaphqWjco0XyMk94rrAU+cgcp9XFuP1cphaO6YtxwOWSERIXQpAIPE1vi86mt
LDVf5zoFXbGQ6T4J53iTNoNYYV5ePtV/VC2sSiGk6RdTfb2rfVl0VXay80K8WmPvPzitbB4mLbJU
t6FlfMf8iSLFoWuircxRr83M/p5hae9nWGgR92oYwG7FdHrvMAYHoMUWnwAGfvztLt+lygiQ6Q6a
y7hDnGNOdKZDTQEe9xRKbd7qeR16ukzblR2ytsryrv+aOGZxVRmtjfYReMb+XgnC5KT6drECPLny
0hD7QIcd6oq1iG+9XyVW6TpAcMKqXdBUD24SaE5lBvhkTQX2yuPAyVVBHQF0WVSO3y80Klw2/DCT
3P3K9BgHLeUJsrQrn+ZyCs0GBAuElh0iJmBd3q9SFKUW1rUTnXC1D74ozWT8qrSxB92mmuM/uwK8
X+tsv2Ge1eg8rXIU5me9ZezU7xLap9EYe01Mp4XWNyPjFVzJtQdkiM+T6YoDiOXse4ErtzGsdOKj
TuFkldmmBpo5ycz9eItfjrvpMeggniDm4Jl0Hi7A6xdx6cP+CfIbGnsIpbq5Yh1SGPGR/Hf/J41n
4UBhDYZOxPkeXIY6Q6AowQnKvkYnMFqIU6G29dvKXtnu117fogDPBH/Z8+foN+Q7Onq4unWYTECh
9WuhSDriazIiV9x7AKcoKkAuYi7okbPN3kRA/JxWF8euVzJrTwtTn36oMXIeLrz/+oFG8qC6DFx7
bef0rRa7aA34xyifaNtaWbPUj3Gi9P/+VdFcWNgmtgLU7BwxNA+DUSWNFh1BX+5AV4v+dxgwN48/
l+XK4bjyolkKsuvyX7QQ9fcHMbMLGAelYBrbDLdWne9p/gB377IVcN61dQj6ChoZaOlyJt6v4ycy
YL6qYs3RIdSsx5tIzK6KC/zH5+HKMhqTTRhW0McgdS3//lcwbqllCl0mAgZZaxwHsx1vzDm0XAOn
339fCgcgFoNoxHc6P3odqximwA6BBt5mMh7xYPAUZSWMXIZ94LxQ1Kg9EO+8IJwGtSYyOxHxSfSM
eBtGI67W2c6uTpGq7LtZrOTmK4UBqyzfB0Y8HY+z92dUTKrioFCPZc1AC5+fzLnx/T/ZOD9Qi7s9
U7SPP9iVB3x3As+yp9G1IZRylYGKNbkg7mt85vWEu1LXrax0mdggcWmLuQ3QIMAzZzu9jUGtw9xG
zSMr+3bLsEjKLbJ00ZoOxLKV32N00DxbjNcU9FI145yrnkBwpQMSRKdcKpF1UK08fRBWYhZ7hbmY
fVPGARAPNPPz2W1lHdZuV5hyjTF/7cX+/Su09ydBlblWZUpiH4O+Kl/SbpIP1ayK59xqhocRpbKV
mHUFtIrNOeoX4K4W8Nq5KERiRxqc9oo0i8SFFrfcZ4qU0V+4kUPG5UHCEVCNI8bXO50r2cryVxIh
adbRAEqDMCZxvH/coiDE+YqSHa3x3p++xdGLH33rE65yUbuy1HIGzr6vA85oQQFzLKmU3i81Q223
5NhMR1VJHkLazIZSPUnHWEmBV4TB2aUcRLnI1CJAc5acZu5NsgzN6OQINXlI26k/SJpe27ISiTdE
drI11bnYBUjh3DPE9Tf+bHB5TttyJShcOTk0VEiTi5DipbqnH3RYb4Q2vhsazE4zuEM4cmWJa58P
QWPqJVxL8J4+e6c544mGEqc95rnuGYWymS1A/7LfKsonc4hWYJaXX1DnUXR49v9x389DQWDTObAD
IY/wINFXH5MxftLCSeH9+sPadrkMB8tiTAE1VKux+Th7tMhGL1CpOnGgf6IHkPOC4MFnMvAoM2t4
i43ANzzdmsT3DhSu5TpaH1crb/cyFlAgMq0CjgsS+EKcPG8jjFwNPzwGovey0ATBVT2EQR64Wd7t
/zWgsxbqj1weLAgM55XbVLc99PFEHsss+t4Jyb1I9sa+nHpz5wPiWHm0y42DIR31r0SwiPrlvFSy
k2HsZDZNSJp2ntXfO93vpv6KLrhM1sRVLo8Bp5F5FWJYKE1w+N+f+0rLDLMt7OIE1mnaKmn6lRrA
XslSV55nuZIDMEaaGkbG2SI2ciAMnYMQscViy+QZtw3fk+0PLODduD98/K2uPJG21JeIW1kIzJ1n
e1xvG7MHcge3MKafKnZmsOawemX3g3lnO/CRMAg6r5LAAFPl25V9UG3/iDTKDuVMSIzPJpUtZCLc
PIuNLbSVavPKg6EqR7JHQIi3eC4KMvm5XZUyhWWfJ8CbU2ZL5VqavxJEWAOHCLI8o7Nz6G/vp4Wa
outwQoVs2mdVm9xWxpzuojROVppC15b6T9dfwy/QIqu/33kpqoSYoxn5KSqs8djGoPOC0chOfjVb
K8f32lIondE3Wbz6LhQrOqNJE9qL6XGe781i9ALgtN2wZldwJSAt8vW4PzCMuexyNfCxA2HU8ZFu
9ENky8+t3ZzUgAmBHa3s8SsHiqXQ86GXgXLF+aVVYMgVjjOCC227H5StNL5ryY+kuWuHNZ3Gy9oZ
5VAqAjQUFzun8xwmQ6KvOZQtFDXnaMnqhJrn5IWgqPzc2sSluh8MWazEv2uLIlyFewo1J1YxZ/Gi
m6sIKANFAk3WX305ozFEuQWSNNB3hamOxI4GNntc/P44dFx5rYRBVUN/kwbiRZvIGmm5p2NjHyKr
2+pyP0vLy/xveVC7YzavVFzqlf0CCWihjylIRl5wWTAActA4sCIMyYHhSKnuRBntizg6pEK50dJ+
Y9gMRH1jehOqvIMZ/jpJezfVEzFU24+19Bph/fr4FVw5KjSEF0cgWnKX+oipJHSmKWoNUersGd7t
Or31JrGmynd1GfotZHCH++Z5hpNVUFWBH8tDNYWQOudZc61JPgF+XYkyV4ImbRAOPX3uRcbjLMqo
IbbJSuekJ8Qu9M1QJjMgaMV//fitXfmUlCGUyOQEen/nCWG2EYCOB2EesEtWT77alW4wGMNXCN/6
gcb3mj7UFcFsaEgU60vxCpPtXOYISSNmCdM8HWgE2igawK/pvaEW39LJzLxUpODmoEHvOjvWn+Yw
UJj6L85riNI9tDqqmh3j+jt9zP6HqgzqpQ1Hi/mCxiF6H9UtEWWAQzXr2BTZsIDgYqP28rDzU7dz
jPJpCOp/t9jV+a7ke5hoBgLfZ9GCBN1OsH/8A/jKE3IFrwZi8GgXrHzjK1uW3i5NQi4NV8ieEojX
3DDSOjGnggwRFNGmkPr8yBD87d93E1JZGn9MBY3X82sfk5TJseL0JGD4vlkI0PyK1CZmxlj1Qbgd
pchXTv21/cuxZ0F9sfo5Ly146EzocoqPlXgcnFsnsIAFB+6U1Nt/fzR0XVDKQp6Lmv3sOE5Bk2Kd
ZCdHOd1383fQr948Pdna8eNlrpx6WiIKrhoUMTAFz7dEoCIlgHjEwXIygHzT8zRFXz9e4sor47BI
XbIX8Cg6/0hqBzklZQ58TCNgDkrvpXDPG7veKGCZ/32pRT0NcwOIsxDQ3p+pzjcRfZCtc1BHuXGA
qJfx4M5R6MXqmmDytadifobwHDnpslU25LBJ04SpbqQDzEh8T5vKhRsBBnL653IWkSpEviAdq2TB
8ztVEGgMmAzVPwxBiYtBDvbEgcD09K/vjsY+9TJ6rFwVL3p/aPNlIjEj5ciPKVwo9nhrVFCxtHGP
6teK1NfltiP+MLVgBLlMmy6aG0qNPGFsBUejaX4GGOOkzdoM4bJEYQlCKwAV7CWQB3q/F/IsiQHs
YxWCtJ3r+8+j03lDC4ksCd14WHl5lyGPxbju2lx9uYaeZ5k2gyxX+4S8JMGvL4AU43WFkt/WTa38
8x5nKbYBQWERTT5/LpwyGlWkwfKdzPpkJ3rj1mUY7uyingD9i5WAd+3JjIXfiDUp1k/nT6bqQxMW
FbwTs6u9QENYav4MrWnloa59rL9XWercvxr3oOAUjEL79KT34BiaEvAGV+FvWqqcICRG23kKzM3H
+51Kn//p+04eGQ9/JnwdGbbr560ZoaMYlvpteGphHmyz1okeQgnkRxli/0tXW9WPUOhw7WTzjK67
CX01nm9k2BcARIC2GLIrPRq7hpdCxaI75rSoJsfDTaZ0P1U/6vat6uT7Po+U59osAEJnTXm0lMg/
xXoMfG6stHxfDqhJ9HNb7Xo6cMighM02Z6/umK9Zd4XhW9uBMmLcWkgL3w4ZkFZMWzsfq8CO703b
ajO28E1t3As2hUj0Yzv52u8ZFdpdAMbfix0tOHK25e0AnqR07V7/RDt4PKXTkL4YJTj3NO+GTRj5
P4IC3dLGDNV959fmPk6S+VaWpXVqhWHcAW1Vb+yqHXdKCXsrmRX0bCwFrFseW4DZbX9rAlR6qsua
fxiN14hg7A7wzVxtGIiM5oA8uh7t5k680qkKtxB6bBA+lQha4LBTf2qRyPLKWtdPo6rpHZrjSrbT
BvCHCIKn8WYaQs3TrMbfUyv692NXZHAIrOwB0LP6vSsbZaublv+UIB214yuVnl038jOfv/49FRGi
Isy3zH1f29FWVuDZBLcrD8Zfc6qi9q3V6mAPnOpbs3AC6qgx97Q1gJV/vPUucwfHFvsCygjUMC7k
FBNERlIt6tPjVCP2CoJLsV7N8ZFmxe7jha4cXpXWGLmDIQoH4Kw+qpRqpDtdMx8OzD3MwQcnbp6K
Zk3V88oFjZkbU3RauEtlf553QYOzeDJOkH6BcmidIuZ9UprBY+RUueYpInI27cA9zTRD81uR5sPT
5I/blA67Czaz2aBTNz8WqOfclVAlfdfqpkocPn4Z13IODQdimU0A5fb6PsYA97NnW0By6uqSW06q
tDsjhkvx8SrXXjkTO8ZMoE402ijvVzG1PPZnoS4oUN8VOSy5iWFPsBIvr61CSYC+A3Xv5dzWhz9n
xwllaGkiujyBqMwhqVnFysNcCcvMzKRcNKuvdI5FVHVRs+j06HEIojlK7Psess5n8PTDBsUrGCKG
XFOUXt7QWVimCuGmppsOM/nzdtfg+2VcEDWOuIHCozUhMPeIIEo5fA1QpgPUewoqJYN4tTbpuOym
cC7pSFGWLAXXefe1CNoB9TdnPPpzNwNEszSoKeZ2KgT4+544zehQ9bo5WzObvbrw/xMIYWpNk/n9
pqknRScBLvSzBje9iSj6FOhq9gsNIN1tVXJSgUIRMR4h6pWddOVUoDTkoNQBFoJqbNkCf2Ve/Gbz
elQq9RhBOkCT6bZedUG8Fu4o9DQyLH4GFxWLlhgir2I2q0Ary8ortwFEKygyK8tawTNcfRoUmulj
LE7N513ZRnbAB9uAdp9CS1viUQ1X+d8PODNphgHLDr34Vinl5BCbcjoasebadncn9AWDOa9EqytH
j4YhRQP3Mrr051vCHPD3mhvEcKMu2xpx/wZm+h606LGssBqdrRVI4JWAQp+UYeOiDc4+OAtbOLwk
IyKJ41Fw1GKuM3NRH2S+pnByZapJF9RAl5ZuJbi8835sK9WhwkvcPjiiyd3QhNXM/Ow+jXAcZwIx
mPlvhA8+AeT4BgHIDaxqrfl8+WL5BYyoDXr3Fje35U38teEb1ADyaMa9IK3mP9gJ/tCYVjVKvqsb
+1Q0CK9/vF8uwxlKrxrzP4X2HU4GZ2e7muWgQefOj8yMv6oC0roqshdmgRrpIXiFLmlsy8Co3ZpE
/frx2pfHAbe/xfoR4Baj+YuABk08bHDrOhhx+icsJPKAIWYKHy9yGbxYBDlt8urik31+5spJKGaf
mdmJRkx7cozU2LY0iOnwmePWthGsQruCDVVr8eZ/WZnLHZ5hVFHn6k1VwKUlT7XgBA6nOo5+022U
kOu3GBf4gbaFpHIXBis58fKkYDtFuwSM0SLPfo6Q9KUtFrKZQLuuUbezNTKSN0IkXeOxPH78fFc+
34KW0hh9M0C7yIQd9DK7CgPnEBnRLkESy7WEECuf78p54PcyQjI5lCYNhvfnIR4y9AJb9ogCPcI1
LP9rk8CKrZ32VbX7jfgfkDgUiQhdUbwwZ0Lq/v2CNl5Cssl6/4CaL6jx9lOo5ysT/suMAwplMZai
eqGpfb4xRvRCpnTEcAU0hKzdoMigceMu5PxUhqb4jZPR8OfjT7Wyolzumn9FFbseOkjNeXaaraKa
PeSMjQrGfaNyvTENRu3BoJZrt+YrW5HHxKh6ARjoBNX3i+pJqo5t3aXH2kohEEHszx10AZrtx892
dRlmt4vrNASrc5gkFMlm5J6J8hXqFDYsJbtC3CLdf7zKtX3IDP//r7KEmb/eIN51Msc+Rz9ETbxP
hlvkGqBTZXgtiE2bOyun+MpcgC3y13JnCa+ccCA1I3ahlXJN3A6p78BKjfvkLoVeg8CyWiJBnTVR
ufWdXn+JgFOZGytpAGBHIRoUKDyVSYTiA4RPzxKjZu4+fiHXciVmQvR+ycv/aVq9fyMKhNUex8ME
wGmOymAwVtPzKDt9QxEb7Ea7Tu7mEEL5kBeZ21dK76qt9jJDpFuJs9c2gIOUHIajNr/mvEb0dQiv
fa2GJ3xGsx++OY2frIK0xehdrOy1SwsWkKgonCCDhlchcWKJiX9tAysAEdOPtXJUnYnnhn9llOIh
z62gbQ8aYiLpLbJF4Y80nOrDAKKu2Ug9JCoOZlJYcFJip9wbxTAAui58cx62MQr12W0/oGe+nftp
+EF28ms6N2WCRinCw9ycYmTKsaJF72RheYctnsL6qOHracfRJieMla5a+kIc1ZzfsbIXL14vwx+F
0T6WGAyp5XlGacsksxFSsBCf6Deq0h6mhXA0BysDvos8zTIG14sFJAdE57zd5VRZHdpNC9sTX7cB
qWb29ZbmDs64KDNNs1eNRfdUzj7qtVk7Wysx+XJ5Jk8kGOTLVG7H55WfM9ANSvTFVztCKnZqgbIV
OuAngPI2aiGA2oQJTyzUmrVO30UapUcD04UXS8Km67y8/7+2VBbnaBHaOMOqbfCr15I/QL5Xtu1F
+P9vCYlSK/Y6l7gJeDMCgiiyehCNdyjxJO5sTSfkuD3dCOKV/XL5JpnRAghk6AXOiqz9/nnQHexn
foV/VGfLXySILf2Pnajan7Kx9JveauTrnFcaBNhoEmvGEtcWZ6DKpYSalqRztrhMYiyPRiU+JRiK
3jYRcuh1Y8FxFIjqIHAJPDnZ1DGCwtuxN4uVYuXae0bpDbQX93PM4M8yXsvOhu4t1aPewtPL0S3e
FhMcRhysRw8C9D97c4PjdWhFwiKyGcFfXIvqkNqhL6ZjGNQ3QqJWbo/ZRpbyHobCvybAZS3ICNy+
mAdf9Ke4BLb5ZNT2AZEuvOqspjtxVUOvU0FSKygh0C6skuePk8xl7FlakNyUmdhiIXNeQvhAauE7
BMwsRkZ3bqwX2bc0UFvdK0sj0lc+38VdiDumgv2ZiX6mDW7qLOl2E70suj4om4/3SkMLdmpcbVRe
Asve+hm6bdVByddu0pd7BvoiPBJQ30ucPa838doIEzkU/gGekOEBREugHjtfm6G7G2y5Mgi6jDX0
QJeJNL4qzL/P8Q3oL4BwlTJDpWKxu+7QDleRmhKNuRIErj3V8ho1BFbpzZ33B9Q0zosZ04KDcH7k
U7cr4QBnEh7q+PXjHXJ1IUDVsAJoxl3gmkA4Izw3+NlxrOejoYpPsdJvKTyfkIVZiaKXhBzaULTF
2RnUPWzMs7uIQo6oHDQLj+Osb3q12JUOrH7KIzef+5tIyMeh1J+LHGMUK75F1u4Y+PA+P37gK0eC
TchNCEgk++U8T5bDWNOXiIOTowrjZrJQtYubSbnv2/j7xytdOQ6MCnmncBLsS2xKW/WwkZXEPEIY
bHaqPbQvFrC4t2wwygO6g/GDoYlQc3sF2SXXTxG9XDmQ6rWfwPYBmgmKdqk+3ucSID9tkfpzcIRp
MunbsSsLxJwg0qIvMQbUWm2Uo+xY1kp0skdrQHcrjlFGSKiMuAkAstY9+BvOlwIMeor9RTT+rKvM
GtERqCrFGzq1jdGid7p6m/VolBw/foXXPhbXH8IJfQ7wnmfpCBfoBK47FH2kuZ4AwH2ram2PXP6K
CdDVZRZqAW5RDMfPA1fP4FiS3snvQXMwJvEY5uYGcOtK+/LiDsT+X2pskgD0twtPNkFMlM4kzYNW
3FgYD+IGd1Rk4XXJpzycdh+/uqufHoqdxUAfoMx5Lq1Re6lspG/Q/hpLyD1x0+7TuP4/zs5rR1Kk
a9dXhIQ3p6Qly7S3J6inDd4TuKv/H2prS12AEvU30hzNqCIJu8xrvqrYsLVO8NWPjLMYps8tsnc/
7w+9OZ2ccOCDaNyvYM74h9FjtPFUioPnKctPoopuUrUXqmzNJvfWHFlzjIhVXu/tYjQaKwXq5dls
EzfH/wLNFEyM27SIEAZGmbULLOt0/9O2ZvUFP0u4SZV4GcxD6xljetkmnRmRYhpTDcoNV3QkmWhM
prEb5MP0FNoZbu8F6qf0FUrx7f5P2HiD7Nlez6H8wU5aPg1dO3Uxcz965ZihUFN11ZsOQ9Wd7bMO
BHnI7DkEhMFFYXMRik1WE9E77Wb3tPyP36EfEPtPuNdc9S4+ZZr+jCzWztxubRsKqeAeCCLUVQrR
lFR2J1tF4j/TmpNaBtY1QA3pVHPB7dwr6/oARxFSKHBTqLUgb+Z1/itpiK0oUBsJ02NJitqfbadJ
H2OQi+hXM6xxTrQ6Va7tID6YTXSuekRlU0RY2nNsFPZ7yyjrL2Wj98gepnscga3lnSNEQFsOUJBl
OcaUk6hqlUzxbAqCU6d5vNw7qeLWRHNoSBWJeunoLt5hZDdGINVpdPNzp7lGhe0/VyinPgOUxEb5
/m7dGutlG1FXwNFtCXTL8ggxPF3zr0nsHNixR4Qerl0RHP+XYcia2DpcCMvbLpRMfzRiDOosu3rX
IOSGYNQfVO3+h2FYFVruvErccIuZs2MTfVNh2NcCkOAhRhLVTWzMS9Te3+vcbU0c1RgNVBi0IpoZ
r3eo3ZoggfJRuvqpcoYrxpAxWmvpzpu0MQy1HzTHTUIz0FSLg9DUClp55ZR6ndHkSKxpAd0SBAC7
ngrQ/TVaF38ACf411gti5+9DN0q1rYYSCn6JbT3FMCg1hCYpuR2q2Cw+wfVR/0yijLrjrD37VQnS
4HPpq1aHlK+unGkAlM9JXIEmCXz0DQ9KCArhUGE2aiLArZfxuUkKv0cvMep+A8HgAJWRkuqXFHnr
W58lJkZECT44bl+K9Lk3CjM56EHS7lm8bzxNZF2sG74rMy96Mal2Wky2jOaXp/u+nh/jbBweJNl4
CwS+Kc4oZecPtj79D1EMqESyIfwL6Cgukz0cVRVNSiQIP4CMawut0A7RXH8nBVrXLWeoJw8PiBA6
QrwRrzemKKAfmNg1eyLrs1Ov+sGjpRALNk5gPyA6i2hwUhmoYBlIxPgzcH9C6UVvDWnnMG7NMhhD
aj7EGVyUiwBgKkI9FYlqXGX9axv85w831HgPjTjZ03/3d+7WIeHxcZhTXoxVF13NoRP6ScHLJIoT
tvauSZnWivZ6zxu5GFcKzRoCNoCgyzAUyQw7srQESRP0aw91XReHrkKmSEHwTcsjayf123hpAB6D
pTWpHFLuWdwwRqi2Mp1Rx5PVunsGc6J+Q+9rD3WxtUovz9l8N5PILlaptmWh4KIYQ8dE20SC2pCc
0QVBQfOXJg3//trM1SPYicRFay5VlYc94jdD78lK39bIc0+kWqC3E8M1oqkZrv++LxxQDxxxQolV
/SikFhInUx/efMlprz6qV3TYpPIRmKO+E49tbUF4unCceLPZ8otTh9ghmhVaGt/UQENGdjIML+pA
yyXGqOygd7dWbFYIoARHELLSD2qMejDLQsZ0G4DTOS2Dd2pJ71BBBN1L5aC4pMOU74Qkm2OSkuvm
C/B1uUuGUBQIrMqBl2jjzzQW78K2O8O5ejvkxtta0Xe2/hocqpksGSw1ANFARJfxwujDKLDa2cCm
D7yqDK6RXZ1alW6AhMAueoFjYH+1kaGVJHVnj65POdVblGNIyqiEULV/fX/GBarHgVP6VyxaUfvD
qjOIjn3wvkj/vdTBSAAR54cIgMLyPplGDaxlPYWe0TifgKw+RZb1lf/7y/1TsPVB8AtmKvuc3C4j
lcIp9KJu7dgL5CcLBxBFRw0Sv+WhGHdgLOukBJY6pTdSZ3RxVh3zciwTxKWr1AvRcNEk+kFJj9Pn
77y8lCj4NkiR3v+0jZIVI0KqZjiecWgOrxcLkBhl0nEMyRPs7mcuFfInUYyy6so5yvCZGtet21i9
ClvEMH4lYxc/5YWi/AQOCV+gj7ud13d9Z89sDrSt59IVQMf5HP0VQsGUTgSObujbmtibaurXRE32
IDRb68lCQuWAm6Kv3gXCv6IqWqP06ji6pYV6kaZcuI2h3Gxr2pngrbFmR3CSA2DO2JC9/h5JMWkl
pOj1AuVPz/Sh/xRlpT53MUYVKed+J2RY36LU3/9f6Q/Azmo51VrznVw4qlcko9f6KNPX1hls285X
ba2SDTgUSDfp5UrnbRKBYzRd4lynOhovndVlp7jkXb+/Oecr/xWSkjuMGZsTWBZrZT1GJ65Pke6l
bGt9iEAiFMNH2Gz4CfyupQ9O9QmPi52ra+v88bzCgpgbjSt6X1q2sh+UFHBnPZdm+pHVP3ARcnM7
OZvZVer3yBBby8X7SrmYTJUDtNjtGFJEZl7DL28K87cjJb/lKPkelMnP+xO5tVxzw4u4FvLiCsPV
g9jCuWikBh7Exz42wKn9s5XUvFaz3x2sJbSflrGWCA2rbUbwfk0+uiL0TDDDjpwfqyrb2eLrl3Qu
DZHIzZUN4FqLGwutVRFoHUo4RR9L2BeZ/nnoYtLTtGucL0MTaG9iQyv2YldjY61mBZ65wMmoq1fA
QAajt1HR9rSoVbqnIkTV0UX1P1cfu9JA6rem/47Elp9XSHGgPqRdCqyNfwwAu74mIhr+S0HV4BRd
t1+VGPsLF8OiDPVAvSqaIwSz2S89NwYb8qbZ5i5Cl+ZvelvNm6l0/OzBzLT21kt5blzzoGwgtltp
NLiDOqXYIWOCPXEyxu7RNISOJCcv1lvK9priIrOvvoslJEAPZZajba8KLWtOSq71ER9QGZ+UABfm
iz8kWX12rEz6ZE7tJE4Il8dv8EwyI2Te/dhC8qDQ36Ov1z0pHTIPwN4HCz5vjPjxqaCP+zmTY4zE
HER8LTdXRf8GH2GUBe7v5o1DSnABDABeLBody602SFqC6w9PxIRNz9ggZYYlatICfUDKasDmapz2
VFC2winGpJvIEYKLvwzfgFWCX3MQPrJQSMXP45Bgaoy5xFXY6jlGZ1zRvuLqcSHH+Ges/BxIwXbl
leYJoVn0+gVR9DoZ/K6kryoJ89gX5XTurUBzQ6tNLvdndmuL02Ckg0sEsuZbxAURQqNR155q8YRp
66WqujPbcCf+3riO6NVyfdOIJ2VaAhoUfcBmwRy6a01H+hKYaXyt6nHvjdp4eSGPcBvNvSFYjot7
YhwdzNzaMLrBnnYQbw+DKwiYwsUdovBQtdpDs22UXMlqyaLRPHsRWFo89SpQFKfDvuNWTzIkbXTZ
tSddmM5DLcXjN5zLrYcmtRvpZAVj/Fw5pvR+1FtVd3GazN60to0Nfd4aLeK/3Z7z6/rSJN8h5QZF
Qsl1JQQrtNJqO0VUHrK4BwGG1mxlPJ3q05AXBwOvjvsbaaOGwnizBszcCJor0a83rTxEPnT1KLvR
aCvhlnbmhSZHd/LLxjwN+Kn8EVoNGU9OK/QN8vGU4of0TIg/7lwW6xgCsjjlRUQBQCCs+Cxq3BRO
M2JhRmFzwCUJ6WcJy4qj4eT5NR/H7JSHCEbLs2i+1LfK7/sTsT5RDM8/tKnIhNYdManJMnsSiVc2
WEXZ1yHQjpG651e53uqMMudAXInwl5YVK75HavPOqT3NutQWLgcY8un+uQ3Vf357GcghuSOrJPNa
Xr2od/uGFInBGxHCTsPvvUKpSMfOqvmexcpOMLY1d5rGSOR2pLHLh16P2rgqHYg0iV4+kqJQHG5Q
1NqL0LeGofFKJgDzGq7QovBAV9eueNIgGY75qXW0U4lgd2Xt5DVbB5CzxxXO6WOsxSgo3YsCGCT5
hqMll1jjgR/aLIdQEpZY/CTGdBpTO9q50Lc2BpIjMDFAI3Dlzr/qr2yq8g1dyLhZejwbvyN1+BlH
BC26OvwIZned+3t9/S4TFhH6MZezWNdyF0qixJ1n0GYblqg/DSm8EoDoxdGKpxGaHHrXzqDqx0hL
mp3P3Mhi54gMGAAhLid9iZEBupZTnCttD7sS2z8XnRy8m/ygw0Guk6ENiFge+7OiN/Z3M81Nxa1C
ofzUg0nEp8EBGHDoQ27InQlZv3P8KsCVEOlmnMSyXl3KQVOLOI9vvkOcj++XI2T01PtpB5q4tYOp
czIYIQKvz+KyFVPYGj2ByU0e0HSvJtl4puX5Jy/7fqeKtTnSLEUEAJOm5JJ80qGqnZR9JrwAMRs6
w8HoX6Zi3LlltuYNOD+YR2oTkAcWZ4XUIQ3NvIi9TJ19SeJrj8jX/b269SFoExJ9kHVxtSyCAyst
9Mwxs9ET+XQqm/AW+eWlaPKdDHZjGBVQCl1mtDSBVS1WRgtTfsDExQwv+6mvn0ujI9Wzdy7KjVPO
KBTv+SJzLlG9PuUS93WVYcvikYEn7XkMcHZP/jC/p3+eNKZqpu3zD+i3xaSZQ2LJAu60lzXps+nH
p8nunjLf31n+jasS0uYcZhPd0yqYJ/WvSwslDyErLZKDAgj5ozk2WXKNVb2s3TxRcCRNQsL/I9AP
c0/ubeMGQ6ICbCZ5MhXo5cZDqNLC4IgiLcz3oyWFf6jqnCcr+6AU6pvGks56uofum9fmdY2D3gE9
Q1gyXNOrWrSUIkNohC3KAYWpvjFtkR9MY4qJSrDJlHALhUuQ6EcrKJIzTgnf76/oxkkjpUGhGi0s
wvElMj4wwZnrZWp6U4gKVNhQBfftbO8h35pWEBZU9XX6aTTkXy/oWMBWEG1rXcv0+5TW16iMHv2h
ocn02cmSs5SUOztoc8A5N0QWgaO3jD59ILFk3k3s4S1knFOLoey3+VSciuxjtiesuHX6DO5TQv9Z
+HB5ldiDUaj4cwqvMcWpHqDF8QTi4eJ2YufS2joYxNIaTXOaZ6tOU6lOmZlnqLJHUZQcJyMPboY6
Rm+KZkxOWFQhzAAd4M/9LbJxhc2KtKwaBFtYDYvTmDb8FxRrCg+jW1fFW4ftfbDqnVE2NiKjAK2n
okOfaRnrobGUmNZgh15GSTRKei9s9J27eCOHpztHGD6zUbjHlqcbEQqQAEGMrhNmu1etwqspxejm
DCtb/gFJiKpNi8wvjpqRp8qVdpyi4n9YQRIRm1eHUHOFkXZoJaSBXka3AWzSrzp02j8tHcna1UPH
/wF1BUtWo84pqtxfxK09CpvMMDErIApdnkB71M3SidX4pk3xdyRCg6dh0qvnsk+za6/4yQ7ccGM1
EajlG+ebhWhw8ewFeZs2WB0Jr8N7EDzZMRF7CjzW1hgUKagDgVch616Mkda47Q5tKXv07szhEvVd
5R8hf/3KgyT8XmAw/xkFwYAyhhK/CcdBM6iYjJih6wO2xgg9nCKzrW8C6b1rmIbRBwxqZ/UNPzgS
0fXPWixbvySHPvUYKfona2hVN/bD8deYpPiMzTSdKMwg1oip+xU5AdpQUVRe4s4KC1fJO/PYllYB
5bkYn32SqYPZDV961cZKVc/l8WBoyBCPBmbtXV8qn6tkct6qGs24KHbyn4qMuVU7QdDKCe6PKhDa
6yQl1kGL+uRAbNbjx4Rth5vqvXwVhUg+ZaPRu1lW2B8gCOkfw9I23+Nn1R8ntZdO6phJz3UX1+dI
JOVHLaD/MI4ppgt+8yuKJekgTUl/KztRWoeiyXJPC0V4snH2vFkYTRwlGSfzYNhNUTbWkVNJqYB6
E8H7MkVxYqOCWUiIZLcRLlDZMW+anXrTxu4HDo3YNe/6S/71+v2h8h5Z2JKXwLITL8gCzCLNY9O8
U8ydYsPGXTkzUNEi4G+uFXnGKaOhjFXGrchFeFagTl+mKg4+x0YWHu+f6Jd5WQQOEKPJjelKUmVZ
puLW6I9ADFXfQ1AMoH6J0EIz4fZQ4zhYUl2b94d56ktIqnEmMKKrcMgFriK7eeXgr1ggJkMtuXXt
tndc6EXD2ZCHPRk4deMppmY659Umve+VpBmyUmGn15aNgXodiKOZmdGj4wN6cqNR7jWQS2X0o0nq
VntIOYvAGGK/kK9yC78NQsDwAaQBxmgGCPOPuMQG78aoqd2xK5R39uiD9Z5SI3Vzvxjx6uXMmkfD
qA3pocritD7YXWLbiJeGYrppA+5qh0yOik+jkDB76hp9ON9flY3NbFJmAqOEDPi6e0lbIjCDhP7t
KBcXmJ/PuCvs3K0bm3nGflAKRr2BuHERhKtlyqWUjPZVHcr31VCecbI+2VLwQKF+J63e2M6cRxrD
DirL3OLLoeK66yY8sa5dhK22VqX+UxqpwVlO673tvPVV+PCAVCC/YPoWKYwpMhXQQGRfMySFiBeP
WfC+79829h5dfGsgWFbE2mB15jD/9V3QZdDLSoolV62Zo6VDDbRurMJjmr+/vxU2BrIZAwwzXZa1
WGXDHhvLOom9ugZi/Gfqfk9aDnJsr2W5sUgzjpmHHTyVgUDD6w+qykmuwgwfUaHUD1mtXRMhfxmL
PeDRxjlmvgj/gLuDTFheN2bWV80glYFXYw4s8vmZepCmT+BPsOy5DfrOLt84SCDAZ+TWLBq7KmlU
tTLwgPUoPxj6g5U4F3CbO5f1xhB0kThG6N/OEe5i4kITHX18f3Mvk0fpPxnQcO5ihByc/3kfMAyh
G9xVStBLQIOiJwlM3UTQNkSLzewxc5ncqfysSXtnaGMncCXMLcoZHrkqZKaNqDA/R5tEiMzNRIQz
Xe5ZVb4TS25kIUTRUFZmTaV1mS8SVPmcILARUJM+IebduBMCaK5QaEkGXfys6XsudhsfBj6f5+NF
EX11ZlEtMvRhJNspIzp++PPml3hI6ovVVXveChvbnNNK04hsTqGgsrgeDHDyiH21rTfqeAjGkYRv
URMCNSWuCq+10uvmAbkM+9BLQbKTHGyUAmi90aSh6A08fblTZlKeXKSNcbU67dYl36v0Uqry41DV
xxYmKgXMuNnjmGxMLRvFJjaiM0T9YRFF9+aQtfisZl6jpJ4Svqn657bdW7+NHYNaxkyKm9EiSGG/
vqLSUmnHnA7NNZLeqsM1SgFIToDx/6S0pP/5tIF6eakcwqlaARbhBEmNYlWtV5nF57GTS1eP/Ido
aA+9aX69P9bW3M21PV58qlQr0cysnIJCxLP/QDB97+zhXSgHXxql3dkWG/cUVyGD8OrDslveUyOQ
8smMwvyGwGLp+aAMYMCn4Y5fy8bmm6Ft7ACbPuFqI/hjV0aqHgyemYVvU9/yKJG6eoIJLvocji9/
1+rxbNY7kfnGFNJNetmA7ED0iF/vDK0e4txUUXTOuxQmtHxpRPJGtvqdldqYQp4uJo/3hIlcttBL
vZ78ypbg+iT529oJsHRVvt3fDC8nZRGPg8rl2oUEMu/yxc1hp5Ihd3YChLpIy+iYNE71X6Q53ccs
VJCUdyLAFK5UtnaKT/dYaWf814CAqj59vZMSDPLwTu3yqgLVMPStK/Mp4yEn7IWeM4z6kxw56S9q
8tGPKa7SP1gOBG/DoXBwHCUMObVmE2sQHanbnkJZocAWVMM7mLWD4g56kt5GY6weC0nxHdcJKktz
B1uTLnlr58+xD7TdVbpMDS9GkKjZrYgmpIABS2cPEBcNYk1hXMfY1PbCiheC5utpeynG0fwlpmCN
5h3yV7FXQfp1Qgkk8UxlKNJjqXdF7uptQo+mb0YI63U1wcDMytERrlnaKja2Ds0esP9YE8aS8GJz
iOOTrwssXeuxELWLsVAen/Nel7LngiLy21zBOvxCXQCy1YjmDI4agYHLbsVz+c130ER1lbif1AOO
t/1e1Xx9+wGsRBxPZ3tTM1/iEFR4EroRa1jyJu0VTYRDmr3pzewJaUt2QvnPMfvr0eaj8Nd8llk8
V7LiAASpyqYr+V6kuTpt51ICEMcfWiwcfQX6QMANaeMtXyvModvWsSlc5202/e7xTj77FR6lQRIb
76ZOsSg54AEY5KX0hITsiKcuirCeYwazC1NfQ9xwsoMuIv2kQc5CbCiMH62xNj/4XZ0+FvloXno1
Un6AP5IeRtMssHse4L7HenIIJgnZU92PnzSKM9dyFrGOes26GUblny1b8p+keBCuWo3BERdE/2LF
QXax4WqBairH62CU4haojtSD4s2jq2lIAZ2zLP4PpQT0Qzh4XzEtHA/As7WjM4rw0lZxdoikuLmg
tlJ+sFExPlay5KOQOzWXBOf6o2/22kOIqe+5CfPkQsjMubI6s3w7oNXziMIS1nRFpfLFEZCUGUuU
WRGu5LLaPurNEDyj3ohVJHofly4OEXkNo165DoXUnnI5/VOCYjlKBKpPvuoXD21aR0dc7+2rpYlf
UsnPRYTY/IhNsoObhOVcZMBnFyyqf6Hpm5wHVWvcqi1troxAAxejxwefD/o4UNu95nVAbGPXnavq
vY63Uqadwn60H+wwKM9xZcqnVJNny8gWmmAbhRCJe+WQRUp1LKZUgZgyOK6lTemhLUR0Fo5ZwTxv
M6py4e+cdg0en7AIlNyPj35YTV7TxEJcumKI30Smha9UjyFR1w7DyZGA1B6bAumcCFfoP62vfHMy
3SkwMB6HZ7qgmLO1kjV7i+tWciakw2MeuChe0+Mwfo0Cp/FkH1yqmyZWdEG/sTwbXQ87zw7tb7Id
pKdalylFTGGmzH1p8R9X6XAAn5P6B93HEBrx4+x7W1smupUjZ2m0pYNvG+JiNm1zEEGeHJsal3hK
FfZOzrB+FnlDoB8Rv8y942Wb1UgCzQqGLPLSyTxkenApg/Ih7Kt/vytQ1kNFcHZom1uhr++KUHLs
skP/7iqrknzsewjwiKJArSopB95/HtfgKH2uh0D1myFSQL/mW/Kve2kAouOwow38fyZkkRAVyL86
QB5Ltw/b6MsoCf/c92oCYlRoFDKFpbf+qXEc4zMSDop9Bi6Vw0gEt/MoDdCld7Ka1ZTPv49KMg6L
dOyBeL7+fTEOcmlRAZDKfZMKML4lRyVOf8hxrf8PI1GFnGUiCIm5Q1+PpELQq6MeZi416uFjHYej
hzzVdJEp++/c0lsfReGTwIrOIuLui8eVcmeBKIsqXXVffivpcOF7EOGF+HB/cW1+8aungLlDxwP0
gQNjblXCzWRfbzs1DT1Hbbn/34Tqo1O9aQbZtYPPvhKe7g+39VVEcmQsM4Z/Fc35VVWQ5yIlWpXi
HKvRh1oaD2q7lwquCjgvX0V4T+ZCpW35bkOjrEWRVJk3dY4LUwiNYqh+6WPW/77/PZsDUYqSDT5q
3nyvN0TWhUFmpFlPJfenZEbHOnvouPLsPbO51YvNB2nIdEDchBu0wuc4oTNm3ZhIBNvxsS4AOuV7
/JWtIRCZeAGz06BcFvNtpw2UUZ6LHdihp1b9Fbr7z3+fLVR4qHVRklxbsoVVolUJICCPxxuJQqkW
yNhGOuq8eaxTXIm1nRxlFb8xbRQM584kypmrW1IXA2rnccHNZXW88M61HgPXtkO3kY1vjr1Xxdna
DdS8KBjNNkarur7TTVVnDT2gIUr0R1svxLEqu+gxmMrZq1oNd+6IrcNLe5fSIVK9s4jK692HyClZ
BHLcXkjp47lMy/5H5TvBd6PE0NKNdD17X6ciUy5F74BZv7+Y24PTxOAZIjpe5ra+MiYqVNPo1lRE
BkRmf8idogMAMt0da7AQ/YiWp8C8d+c92lpUc9aXeClhrZyWJ/DrEY2DztPL1q37z6G4KhKIbuVq
+DvHe5VZs39I1kAykVhDZVlMsJMPFp1K+KFGUeYkIUP/oFtx/mdIU82tR6PEtqkpT2gAKp8hHO8l
9lv7CTgeFPsZg8al+Xp9iyHCJNupYGQ04sAKuEbVH9LufZnnx/uLOf+l5TMAygn2DAROdtNipLgP
JLmrktQblGeaSsd+auAe7G2ZrSsG3DhIZrh/6yqZ03ZpTfxt07c2v3NECOX3kAKbQ6A6Ae7egpuz
DL+EWsilpKGaFg0FOXsWtcdAqhvv/nTZ2tZ86cAl6ePx73JjNID2bBzMAS0aUvNUNkGjHcteAV9V
yWn2CcqoFLmtprYxQfEkt24FLeNDV1b1e7t32uRQarhp3+q8MDUqC5Zzjgmbp0etrfw3dACROoX5
I25lLZmWC37MkM6FbL01peqiB5X4WQkr++SPpf8o17rwv/aOMsje2PZd/Ojbbd39kWMpaZDxaa36
UAxq+E3yTRNLymIMgmtSxSlI2Ro2yS3Si+TRh2NkH6Ym6b85Um1+ou2n1W4jzKA/alEwnnBJy/0D
4Rw6rxQe8h9OMLXf9VTtPtBDNGnIoHV2USMJcTw9wDKqztT3UhLEz200mm8pR2mfM6GMb/kY8zGb
KnExqtZHiLuri+aURZX8hSQ0NjD/Bk51qH3IvW7VFN1THKCofOhSpX6KI00Ml7bR6uisV+1ovyNy
rSiICJxmH4wkz4xTgXZDf9X1rvyJ9pn6LDAEs9xem3+UXRSkQf3YGI8RqJtHydLSHazKxqGl5wFp
fRbcXpcWpSid9DFCSy+SycTGo65/oA+C2PDO/btxZOmLv3g9cF4xnX99OZht36j1YBcANTKc7LTx
baHF58qo/zXTIJOBzQkSGZK8vhJpFl0RVoDHJxKaRnEnOzvKAoZr1iY7j/XG0WUgmnswxKD8L++g
Dqyd5ZuSzRHSEUrAiSDjhnCqwN75os0VAnLJ1Q6ee/Vy2cnQ9WEAoqZRp+Dq5H54CrCqQbHZKE9K
7Xfn+7fFxoM1m8HCquBiWvu1ykZlGr3UhV5q2/khRKlHpM7jkA4nUcz5YbizA7d2BlkK3HGMnwl9
FjujmAo1TjvUtcYugCPbPhT9mOMpUe1VADdCABiQQOIpAdI1X3ZcBjE0WS3s9BY5OdmXqqVPvYi0
L3Hn+wdbhiQS+MoAZqYMdpZwPTKPIlVhwmGNeHSJbMurUVcD9r0nW/6hE92jNKoPui89UaM9yWVx
lvQ9Ye81UB3hBjBLc6F4BmovA+QyHsEaWVLuNXH5XE7JRW7tcx7Zj/0Y/sTb8GJoAo2RAsHAFt5u
+YTMys67s15Z7OXAyrNnAdkChHt95jOQ+GMqjbJHnBnRFmnHN60voq92WUan+5t2fRoZiqBZwd2a
g7LMPzMbRIc86tK1s4FX66Gve3YVdDtnfn0UZ788rkq+6EW07PUHzVCcKPE1tmmrCeGWcklhDick
bJO79tgYWfbtHz9rDpR5j2T8LTZwEcqQyINWV8nNUOrx/ST15kOtj3sw6PU6kVDD2Z3l8+em4Hwj
/FUxgdHQqULvEJPSpENoXG2KbUO3V41YTx6jcMohFlKBYaDXo2htIpJUC4RXD9pxrIaDXncm0pEV
wk+JvtcMXx+5uUjAs8blTDt8iSKgo5xWI14LXtERnFRvR5E9+so11i9jXz2V1h6TYH1r0j0hHKUh
Y5BeLL8uGNSiiyZ0bXpfeRh67Z1P3ZJOqgKcLf0Yq8EevGS9aAzIqeJL5j7T8nxrkWjVtnRC+rdO
g06P1LpabCgPNQ/gzuHa/DbeUypIcOxWxZ2wSwdk+vPEK4bvdErcwNQOtv8zITNV4j2xxc3BqLYA
acFlE/j/620icqk1K6lGrK1LJRZL684oNUxuhubkd9I4+kSmugce27o+Zu7X/x903k1/nYCmJC6r
JRUP0ai64Hlw09Lxy/2jvN6QrBdW4RQm2Y4rmZTWKkQb+3nqqUXgDtFne3pCCPSkxbOtbn0Y+10a
Ob/5dZLEUaPhiQcr3n0roPPYWn1fy4NzHSzPxzcXPtvRT9v/YW+80CesWW9wBXVWnbzRSgiYt1xC
kz2M2vLbNMS+OxVtdnKaTj06Tvv7/lRq8tancbBRnUCAdvWS96BfoI2X6E7YMcXdsBf5STKwLz1W
bVP65zLPyvioB1HcHgezDf9TheHbR0HTs3ZFmlSEM4XxvpLG9j8ZsvtpUunKuTKaDNVBdTK1OiR5
j4s0rKP4a2VWxrOt9/n3SOvEp8oXIgYXGE+AqelexgchlT5oEboqs0WfFfxq6M+zpEOqO1/vf/rW
qecIzkQviAAwY15v1LCpBz/SaJ77Qj1YoXMcgQiTYV3uDzP/mdXegYM+Rw5QCJc4CkTlgkSoSXaT
kLt/m+XS8F62ihByXUz+c8yHug/cmFttADCCnQvNmCbKdlKGnR+xdApR5RBf0hTJiqRvP9fN9M7P
0UHNtPd1UX1s6+RkptKHUBV/7n/71gVEEQOBCboVXArzEvx1F9RDqzRWkIGcL2kS1YRRD8B0AGJr
tThOMrKoorGU6/1B148jTwd1E1wjiBJXsPlBml/MqBaePJJShskpkZNDqpeIse4s7cYOogCggq1D
x9xcqZHGxCxOKqTQQ8PrRx7pZ0L997rSHe9/0GoWIYOS5xHuQgZY80HTPERcD6ktz2glr86dWy26
h1JRTrEVe0mv7JyLzeFAJwIbBMACG+D1onWtn0lTn5tXLfPDj3JiWbXr1L35jPmH+XHsccCLNcRA
d7bo6t1ACn4GS9FdeYk8F3tFUToZ1b7I9/q2ConmiyY82LAa9wivG58HiQPQDLQCCqfLnlEnoLX7
5Ek3o/abM5W26UOVa+OjhgjJQaOV+jVO8uGf1YvYIPBJCQzBfa/JFeQWbZLFkeKhIf5eaSDkhEAe
Jsnryw/3d8tqU5If8F1YuIA2nlO018uXp4UMZzgzr0E1JjMy5GcW0hzzMcD41+3PSOB+iQw5bzMN
4PVIddG2daN1PUxPnYY1lIfUrSxVcs0i3xOEX+8O6qA47M3tAxLpZc1DcqI4l0AlXO0hv/KKHWA4
7YCpNiYOZ2Ma7CTrJCXLjVFh4ydbY+ODZtbcqghdSKCHRt3ByK4JTRAnaExxlFE4UFcPbpgNEZj5
KSKZ1K9WBFYrS79MQ3YJ/AjxvOxzUFZepWWHWJXP/7o1EImlkTtfJTMDYbFgfWZbsV4OxUwsP5cO
oBw594SxZ7iwXiuGmcMyCOwvdrOv98UgbJneGJKtrUkdDy2bZNq7EtdrRdN3VuWDnsinLKuwxWSE
+ih6nzTL+dxMOrmP8kYalX+tp9CzopPP20Wfg8bl4ixpUZMYWmdGnjVqbwb6ilgPK5ir1jsM7Zf0
/VWQwCfQ7qW0qoDopK/yesp8M6yrKGc1mjRsHZAUHIMTDBg5dLWmUyKvh/QZueNc/HZN4fTv9DgK
1as1zYak5VArwVmL0i4/tl3Z7qWbqwUldZ6VOGAUgI1f0V39NPdFSaTmUV26FkoRHZRkiA73N+dq
EMpWMzBzrl8x18tnJ6ot6Fi54Xum1pbnhHLKqS2D+OO/j8JDPcMyyZyZrdcTHY+J8Hn3AN4boX/2
S9l5KB11z5tY2/oYndoYQZ+9IcEpBZ0W+HI5PnwGjHTGp/qdFrnhQTuGh+IgHd5fLpfHk/vNPT2n
z87oflNOB2y43T8Pwv11/4OVjaOizoKSmoU+NBCO5dYScgVmEbgR2OgZqNjp2i+QgiibcAME/jk1
cjk+2eNYHgZTTg+16O36yYAQJV/+j7LvWJIb17b9IkbQmylN+iyvMpogVFIVHQDCECCJr38r7+id
q44+cWcd0ZIyk2Zj77WX6VOgentKV/1MZN9/yymmH2ZLWln/+7f863oBXQNOenOZxfH4V88Wx9Ns
UhJ6x1mT5ZcF24HCJtWDMff/9XNACYFnCJpDbIf/2nYJiZSUmcFjPJhXb+eibXq5Wec3//4pf3Wg
KTgzN0Y6NrT/kIANxSrs/HQ4HDPx4rPfQr550xmMgf/yxvzjx9zG4P/hYP7Fw/UlNkfb2sVHz472
Kxr6Ia5bnDldlUqSwnJvhAfVf/lpf9+om6fVbbWOdzX9a2iaTb5RkkqomZU86IScZwD2/371/npg
cfXw6uDC3Rgwf4XMyD5020L67tjS56nAerfvqs37L2jg3xX39im3cB6MCikISf+rECwAYYKYbhSZ
726E6Sk4hivthh0k/y8YxCH6CdVWLx4QyenGR9xG3/0IfCNfozX6iEf9f65/ty+EHexNTQAyxv9+
T1keDuiL/f5oCMVQPIEbM9Yr1CH/5Zf/0x3EMXEjRmAm/asCiiwh2HdPHOZG2X6TRY2U5Md/v4P/
9GDe4pZgnYGWDcfZfxbZMR9yAP/efNQ525no4E/fPiX71Xv+98/5pycFa7DbXbwtWP73LmAh4dhC
qwegMPRrAvf+be4aDuOFf/+Yf7pi8O/HU3/j8v8FN02rhm5w3TAQ9f1x6DmM1orjv3/E38JoDCS3
pBeQibDX+Eup1bZLq+wq4eja+WDMCTPpocFSN3ycZKI/Z0RM3y2mgHf8ZPOA7cTYQQq6WmuARqU8
OmCIj/ieBFMEWxzn8/cuG2CRhfxRM+6x9ezuFwcDL7kt8Z+FWS5gnJXnMAdItWtr+INEd3kyyKd8
9OfrYMHFbSPF1yZLE5bUmPzg1bhFCqrTIbGmAB0JGMYvlS5+26h40nmFfEP8SwlsfD5Tjw2gkeZb
kIGf27GuXNFf6BKmES1CDRPLvFJ1GUTRYGqKO7ifdSATpgQM+tYweimWzGzABuJgaIaZtPC1ZRCk
I6owQKipU+0DyRb/xSOz3tNgg7YUccAcRCKPMlp2MbjzVYz44blJgYDqKpMKw532LfmBHPXkacZu
3ZUQeQ9RORmLpHXh0bAoY7vl73POumtGVTzXtIXbTEWKAsZZ2NgH7L9U8FuR+Y+2D90rTGBubR9a
5r/YalvS4/8NqwdYph/HSmP9D3u9zj/PuPT10lv+0nE+/5cxAI1O+g/P9P/3vIGS9Z+vaAfFvEjW
oTi2EbUPGVu8j1mFeT2F6Y/Ul/s+EPkOgFX4MkbLpfDB5h8SIo5eOBC/Wvso3s034uUScVcGkuuT
n860MXP7bnNjgdbbX8RX3/k2vS6Is5zhwpwjuw8kXV0GxKB/HaGOGnLkXEna5FTceTxeQIAObuTS
Nd7pLcK9zsmvJYt+e8n6phWcY6ee6BoOIrVk82vuIWGXrPZslUhLF/hvLslos67RXHbz/E681FQm
db+MXtoqnMKnbXZzDSJxgac1i3ZkLiw+4zbnpXw7A9L83tr5MgSbOi0DosAjyPorgBJF1cc+mOjd
jrJw2hUd5MuhboPS27wqT+y1S/Q+BwdaSX4/FMUxMZY3YTuqMtymT9ZP4gUT0xOB50AZpHp6yalN
S8Mk/QyRb2UYa7bNv/Ro6Ou0AKnJg9vi3cjFfJxSqV6t8IdnbxXJ5yKm5ahCu6ylpp6+b2exqDJC
wTj7Q99f+i6ez20f6bXuSMpcBYYdEFQwJ8atnCfP/+jzeL5fwkx/tcrA3Ior5GjVXY6LU8F4iU0l
AmCRHjwrCLMN1LDPY2i8CwzqYln6/eY/pt0ma7R0rpEmTB/mqFjOkyHjo98xeChqKVgJpTa+R+7J
d6tTUZlhWg5FzuHq4rqhtjRBzHOX+6DMFwsvbaRTcGsJJAXtmjSg2LhrCKn4D+JZv3KZWGDNAuPS
HSFZuJacd9EFxhui4UjB+Tkp27+a1dySO1IONy3q211AoFfHUtpWmdH84GOLdKbJ7Z7pbYBNCMgj
CxnTe65dWEYUPq3IkcxPGU+mJzv5wS6MByxq7OzpRvr5clod9f9Q8FkOmGHGZxNI8GZSmKbOvb80
nMJNQo1U3tMiQbppsOFxnQsF2jw1rrJaevcKiq0avQbU/Tpqa4cqfqRhYo6gDS0Phe3k0aRWbk8a
+1eBQXPOnnIRjc2iFbsnXoQ6NAd8uddYyR3HlekfERUurBOC0GCky26Td7UjgkVO85JNGSj+Jv8A
8YqzMqXpMJQcIU218kNEWCLR8p7aeJpqbJ968Dr82T0MrR9OL3MgEr+c2Lg0ESz3m7kN6R7YfXGV
8RTt+JimJcNfqnDH8AzMrr9wNoKtP/crHMBTGPlOVZGREeA/sf073Oza5JgNI5zOYp5wLLsg8k+x
HSUFvcRbatoGXGhYMPie/sVTOzzLvLcWzhg5ivOWsFvSpu/RCfeNQA/UhdoRbCXEdAxUDgPfPMHO
pIyj3FxXjmpbunXKtwfRMvkcuTZbrk6ptL1YsN1wTOZZ312yQol+7/cmCS+4JzzycQ0AcwFUXYXi
jFYkQgBaMHvRvcx8dU3hoa7KYQ3S9zFodQUn8LHKPUXTEkzUAj4fYhj2KrV56SeDaeL5Zr+BwT6/
4IguzCVWCfsdByM7TNgoVWIKvU+BC/ICmcRQbWwOXpbFM23ZE398ZhEkTrOXD5dYgodf9aNY9rqb
RJkmtn8s5nV5UXQqGpow8oxUZrFDBcjqTmKVmeA8qzKbb+8UR54uk03BaYWswR9YBqAcpMl8jIyN
9nxqXV8ibBHMM2RG9mGp00HDcrT76qIxh/CMZLC2XzzdlxgKw8rM2XwJwWwBNpHn8d0isFAoRRB6
H6DIzy8+sV3NcGaepIpieJ0Eas+hEignLfLnxXaA46dk9sFr5AXciCf9nXszXP/AVekhe8pW9w0s
YrvLsX966QYJ6D4P5HpxucNh4zGU4RLs8cSU0H2gWXIbzI08D7zywIb8uqZk/Y5Zvp2Yp6bd7Kfk
LgW/TeKHBfM1U1nwHLS+uGb+sp2LDVYsXZh7dwHz/HdIkRAa46sZ7s48EeFhWdrgooYlfUtQNw9x
buhuMflaAePSeEV9He/9kfSnbI3AEQUd94dMx/kIb236PGSjfEdAe3SCBcOFzkAEd7YTW1rnkYYR
p0NTw7AnrqTps6tEKwOplW+vErqGyoS830ucBQfpIVIth8B4t+QTuUMjJ/dGeZktvZZN+03hJ6iY
Ld9a9DSo2y6fzsC0W5TwBFZdQnp+XyZ8A6bZDXxdQPCkxYMdp1uRH/3kFbjgUrdtscalgRxnKKEI
oR8ASoazm8U87vQKHynInyAndcgWOku4ne3MmE01Xdf2Xo99dA1Gup2cwqKHY3+IB24t8Jow02QT
Xo1BYbXOYJj0ka398Jh3bDss8Mr5AEcSIATs9qtConUXyC7DR1ESP/oiNW/4OkkpBoVOLeG6PYfS
mB1hwn9xSTv/mocluF+Jx94GVDXYRzK0FW1gu4MRPvvAoRTer6OlT5vR7mckkQjZUWQdFkHHDjow
INS4CRYnPdRi9t5LYu8lTOABWYqWyNdAc/sOplWyVinX9JLDpS/Csm5WDwO4SfcIas8vRJLtfuTo
EeIB7zNbtrBxPggSaRdCXtepbd9Tsb3h+0He37pNnpyb2VoSsRbPDJZLpAxalupyCDKkbeD20h00
eu7QRzzZhyuoc9XIeLgLRo9BFYWgeMrgCV6a1XfPpG97WaLBxdIQq9niXHQbedO58vCuRMWETE+K
XQOmAf8PsF/49SDPvPsCtjhfeCS2C9DZrYJrK8LIo23BW21DGf/Ua7hdLexcDxsm5HKG+TwOGAPH
yjLHGYgjOM1IX2INkdzFIIAe8fNQOEO74e6wyZWyXbqHjJqgK7mQy65NZig+oc/wrVciJOmZpS0a
jrWLEEgYaB/fNKGK7ZBdm3956RTjuU3Avw4ThZxgNCDHCW75f0IAqObs0SJ+NWBy6DMdo8B/IDyN
3AEBB4qA75b4Xx0szJdSJiyen+Iht8nvFJd+vfpII0fkMFCguZqRWL1UuQitPbPQTnDFiEQCq3Xn
SFQSHcusSiQuOHDWFF8ti9cseeJrijcLtoOxqfJQRvkR1yofdhAimbVJcygTywgFT9c9WJqojB3k
gscFnPGkWmWafXQBD4MmTZRpK0SnJb+Wwckfrvftd4/BJy3beet/9lM/w7/Q6k4fTT6N3t5LHWQT
EO3AqBUBUxI4D+CNT/QwHTt1sVGkySxPkl26SD42gyPFy4h6Ql82bROEAPV5IQBkyPb3YqK1uGNe
onH0FcOMd0bKK5ga0PaTNsaCv+Uhkuq3ZJ5kvQSdyY5sssqAjYDtdbI3so36utNDgu3gMNpC7/CF
svScCa4+02lA6UrwiFw3PWSAM9RmJX1IESebl66dMbUK7PvTJm8hxLwLkmGK4CPlAnruY+eHpYNR
mCpZD9F1tUIItZUhMmNw2SWRv4Sl2U44HoozvnwUXFDUJo5YC+rUiaTb8Nl73JAm5GZ9tX7a/UEt
jIqnrusZkmNZMf7cRAZ7aZ9yDA4p2oGw6VXr4GwIWkCZ4QKu5bgxaaAJdR3IR8OaHHoypbg6k3/y
M90R2A0n4T0bY/aFquxQcdukGWArAC1QxPZTEq2HtlXpHU7WoMxE1t3N0Xo/BB4yqGe9g6nRiXHx
rVf7EQVyKDuV/u4TvB2gId3DVO5X6kVopliXVR6A12aF1VO9MKTkku6WbBtS2/SxbJGK1/OKt+Yd
qhcc2uIu3NrPpFNt1bcAeaYYHYXCzylxhZG5SullxtIDnxcWdZyP+l6FEEcStdx5Gl5mrM0uGA5d
4yypexPcQZqdN3E/RXW8zArsl/nMl+Bn1umiGtAYVEloTjldt7IQ4z245navXX4iAGGfbe6qYcUf
3JCQA7KO90sP7BmRewQCILGWYTZmTeLMgwiye5h7wG6ShzjSYB+19eKIceyzEAmGimB8auX8Sw3S
lRQ1sfQmbzyFkp5p2n5LYmH6MZDf8KGadoEHzGIa5A8s+54ddN5NOBEIdoPfgEcRdRD4L9Ahv2gu
H5HIiNcyy2gNFVdUmqi4671gRb+uyGErxmnP1wh+41Ym+PUapRqo4p6S2SsXvv1Z5HYv5xRxOxzM
Ix0m9xbhxlXIE1kJLF53M2+xCOv674JjFFhwVKSxpnBL8t/yWUzVMrGfqhViBwUYFhKjQJgVarKn
HyMNUzDkDLbQ0bOkjNiWPsEUxBxikf2gqMFwxaPjNTXpn1ZJvRtJ5g6EFAYN+fix2kC8C45xuUzX
DNiIn8KHK5qRgMRGKEWHGTKCdkADCN4+v0iKQ2eaOIvrUMn2jUOzeWqLjtSq6D0I9zu2vOI0D/+n
29pnJkjf3LCFFwnG1L5YWDJWvQr1jjib3kmkd9pyUJ5/DjnHagok6xNIp2oqtYjEvvVGs9e5Mb/a
YOVVG+O9WGwi6sxFpBY8p1dtckwW/TQ2aCm8B6fQtsiOZ5VLfDwBgNLmF46w7CPMgBLADTw66TUP
7owxS7WKmIxIewjV5wSiJEZ8jdNQYgWOhA6u5Us/ab2Vwm7kj+8N+VRHMTJqUpvS3xoDVTPFjmOB
vsqG9BTJslr50CR7wA6oLXbwg1ofyYIOH2nV5BFQSfqcwhD/npD+hfL+aRb0SboVyjNj+EHTefod
9K06o+zyr86ivAa5URc3Ke8eZpbeN4tWu9tWf6giGwEEhMlEJaeivywh/0YFew+FOQIefjAcolNp
3Dcc3QEAFCPcFxh0V1EwP8IRJqhitz2ARP+dCO9C/fkIWwo8IhiUIU3EYxcPj1vG4S4xggekujd0
qNDvL19uDkfk4GWHUI+IrRTtt68QioHGMC9ZllynCFUQy8uXjUKWMvBOQ2VmnpIASfOJWF+8RXMY
ops7kcIevS3Cj5wxH0nEU3RK1dJffJgQonNiD0MAlCTtFxDCFjznwStgyUM6LT8Dos+A4BvRZ8N1
0t5PFowP3IcLHhrhtkwMYiA8b63TeAqqtke6Mqz/UeGgD996eE7riT1nxO0SbCv3GjzpCkdnUiF2
oz0I5i3NkiGOyLWp96gXharZOdZg7KvweT28JXABUmMkFCUOdLZcV3kv34S34XzrwJ3QOXbyRKIb
nTx6njDuNb0ztloXttaTz9TR7zr4No7hhJoNGxCXyR+2mGuCo/I1umWDrZieyz5I56ZlBuAADD0u
BCa3wWTisgjtB7r1ENSDQMBxXMa3hs7022UB2vZE1mjA1KXoJ4Ah+iyw/gUeiq58Ul38pJMUFWRr
cXC2sJFIEJe+S0y6XVSBdJ0geS3meMAvpl45u/bD5IBBDDY99WKUwGlkH0bsuktWwMCy6HwL02a3
nmi6OLDAY8FLCOCA4rp29fY4OgawtF12zThO7QBYzA8oh9pXAOXbfRgCg0o0PABxRqVXsiA/55ZG
u8RlK5x8Nn5WNLkcbzl6Ld3dBoumL+RQAySda+bFX73pg1K5PKuYGgTw2QlHTghBg1ZO1KNxBs6B
Wd8gBM2UQbckJzY7fSwyKwHg5nkjJ/i1RZkuylXoLxFQ3EGVrHj60KvMCXpXWwy6BmwK+994+FyS
pK8tIHekrtpsb034YNLpjnjkVyjdpxKjrgEHuKZQoavGKLyLIwXIOEdSkri9hs4jX5otYxMqM+8s
bA3KLS++XB4fp8HHLgfvTCW3+XFu4UkgzPieqPwrMvo7LFZdIkqoAUKhmmzVBEEX3brLW9g6YDyM
a0DEXslkq2s6qa9NwMt3aUW7cyRGIBRaUK/duoZxACRbks+ncZrhtjiIyhlfN2thtwcs3QEFIGak
vPl41CNoZFWOoEt/WfawcFS7LBnuyC3w1sBNtBQr0KJ8QERPO46/vBWDBlSXaPV74DYRGKkVjPrH
kmRjfwh0nqC/wNyo/MGdlEWP62BsfKER+a16HjchQrIqsETeCYXl/Chzg9qDVyR2KtzlS8z2N1nt
wyDsp5OdD2LpejMUyoKSRHFeF7p7X4Ic+U1J8cA6PMSjjE+hry8807T2WWrqLYtgAyKzU9hub946
vhnr3oHgODA612M0hXE1DtnT2CfRDucA2RdwcztDvB3/jnqS4IcVL2lr+hp6KHOI8v6hiOSXZWSp
UtFFlYzNT7T+P80cf5HBdIfYZ49el2U1NozHFJhVHRRsKfvJsJ3q0It17RgDVl2K/bx46RUMqp9O
ClkPkX3xY4IhZ4GHCaZAXuoOWKlU2WWGnPxICs9HJ0dF5ZPlD1jQ+7DFFmfKtqwseHzp0/la5OS+
neRSDlN+B0rPMzwIumaCIzAKPu4Tpih/14vwHt0vO+Dkm3cJ3b5H6rITG9cQ3479wOeTevFFeEan
nEE1ML5Jz76TVj9vcHGpE+ATt3TXH2SySeWxVTeFL/rSKoRfgY04NEu/fbbG3Gemf2nRO0L6i2/a
+p5X5iyBVNAP+6YldqoLlSXwZZBQecRkQcTqmDw44HflMhXFLszFW4zxuIglWs+4fcCUjF0NrJma
yF/7kyQ+zB5bzA2bvvVLy9Lt81YCwbdAqtsccFjeh/gvl037EW9DFXXpHxEIvgtVF2CGWNtywppq
1y6ig0uR97Pf3F2ooxkySM/UsFtg+3mFQ+IGxXjVd9Ay9xrTlbHDDZQyb7ygWAXkk9coS+OThe9q
jbVZV87Em6pVe58L3L6qrehRKI158Y3w6niKx4MORQCwMqZVCIrDPgLoZle7okEJzUHemjNJkLMR
MR5V0TLCHA98ZL+lySVclqQBpwPmLIE4y0iYE4cdFuZO9Y3kIV6rCG40mbMvBQ2DqifufepATe/w
StR8sXBWaeM/YOItNRyV4IEzrR94ih6Xqf2pRWGrbsIZPmjYV2CPisTW0Z1yuFuBlhs+6jxv76lO
Pzf4+FdRsK37ItBfcojRQuCAqXMvy1BnARlgMdrumOO/8278wjJvrnzeYTAW/WexaVdRLFYuyOIc
zqtqc4hVOKCyNFuAqDiidlCZ6iuGq61GbYoPiHdQFWu7+CCBLBxJlKGZmNdtx2zoXyFCMTvg9u03
ACzvC+dqsrslcT+EsVxkCZb+K+ZLv8JjhSkebKi0weqYHgj2JjusJtqrCsUGIs5s28NMW+9qAKea
MlNCXpVj2ZnqCE5WmWDENHhDOlfdtAa7cBpjTPBYh/ZpgVkb/IQPs0aIG5zzIG5i5TtbdhuPjgkP
7Jm6IEXxjPu9l4zQomIBA+9eRYdvxHWqX8RpzPgiLs4eKGVX2pps53jrvyKGzJ1pmNmXdYrbj1lK
2WCfqhor8QtLoATeb9FZcWUO6EWfa/7OXRRdekNnwGfB3CJyoDcPfdrJxxBNHGyvk/GwrHhbxmEA
qqUChacqLSgcwhJA5ZlaG8SXApVn1sEEycygA7RpE1iGv0L7ZL8hL+1uTuG8nbnFHkKxhleVGXZd
vEG9bfCgZbhenQ/IS+bnmGGJlYwjfwbz0fdLGfvSK03h9EURzHVxOPP3CMLkC9KPLS0T2cunvot6
2DMR1rQxz6vBAGUrR02LD+8GwmP/0uI2bxmYYSI6ZGrxfsWxYDuvjcBBIbTYdTJFezrKZIUztg0A
Q21wgJmXqCj1tjiAVT6BFz4J4Cg4zxb+pAOCKXGUHWfnxSVM2AD4CdivdtE67DAPxU1Lu7w0qpPP
CoSXJo60ykqIiM3jatPl0ScKrlYpklS2rovraN6CO+qlyz2G7fF7W3v4ictlNBkArukbhOAM9zQc
98jy85+jaC4eCFPiPe56cUIAg92ZZGM7UO/07wUBqPugU91rPxgGM2JvPfnTEB2hIgj3I4+jI7Q3
4tX1nypVvMqWIfsCat2eWjsO+wmmcigDfObV2K7bQ0SNegEuauErV9xczjXKa7SO/OcCuvXLuqFx
HxEXd8QOrXse1hWngUeGfa/d+EI9Me6CtO+fwPTtLlB1r3ecjyj0cUzmP5l13c5aJSvQ/AEBsjXf
Qb6goW4i47nn4XJuOfIeKYVPeA2vinwuCxAMHgRE5R+uXxBtFq1p7emM7305JgDEAJfdWwcwIAS8
MJfTQOGO63HZdDyYalwCuyN5Xzxwzrz3dJrhko5To0mxCKvRhGWIBZvH+A6eG/zqtWio5ilffnIx
BZeZKPlWUJEPaK/n4cx6YeBGpxEWGsRz/EJDYCfDNNpfOs3daXEpfZ89tDSbbzCK9XCrWbEzenZR
0De9INk+XblpgjyfrlEB1/zOThgXCE6VHqod6POcCsYf6Kz0n0kG0RukjXq4aR3nD2zx7KnQI/Bj
nJ6/tixWbxN8uK6CB+JKfZ3+GbF6PPZbTu7EELsaFGxgPXCKIxjQYAuDKMobsNjFi3f1J3zfrRPi
OsFSoMzoyv94REfoTIYNc9M28mA9FgMCZ5oCC+fuXMAaa6wLlgweUIlEei+Y9ld9GloPxyp6uNZV
4O5m236J2OheYgv2xR46/TApWYcvdbEmDlg9UXi7fNuWUVe26POzYyIZ7E+2dMqmhm5RBLh78FxS
W22wOfBT7DCQnJB1v0a1phtYGYG/Vn0QLqJOAuKh8fNIl9V5gA4DaXcmQYfc4TqfDDyOdT3zFaHY
Yg7NUEfY0w57B53/tPejCXFNFOGZ8rQAhXvFWBvm1bgFWLJIk/r44wUfVI10gA5hmdDYAt8c8fCC
arDmbUNW6i/witsS2Ugap67xo62ASaPSWHgBVphvkMxYADaAO3rN2ByNENABUzvHBS7bvvNxmO8x
k2F4Byg/3AXC5a84uTQg8BDiojCblSv7Fg4y1QQB5BmOYZjBBpBlfmRy9gysyvzMNP204e85lUMq
kGyDrOi82bGE8sJTJ2zFW9IIjDXBwYOCyUMkGRIOynQOKHzH2MjsPphaklRBr7cv58mZPcDxZv0R
OCYbhq01DGrEnB66Ho6LB+zspMHghUl9h3MzwTyPhUJ7cSBApDBszHnf6CnBrJVh/8nroaebgQ1d
sLKjrxGMoCKEdlUd3ZQ8FpQO4q1brXGY97oJtGRIIWF3keazfz8gwHHdZT4TyYs3QNVSrePYBxcv
pLE+jYEuICm7HbtV7ClZ7G5udp9WdTPqIYHXOKwcXJxepAWC3HC3hOCZxIGHxxhBfe8BjDvnEltk
YO69TdfoCKRnBIikpI/4NHgdFmXau7YDoAzSzynrkXNaUepCVMqVk+U65V4SNDl4k8POBRO3xxDL
ZFz4IEJ4apK79oowOP/PRmSBCAkSjOg9DTDPWsBWFvbnW+CLk+9blx4t9sIaFh3MLL8zLU18mEJV
sCsEGQ7Bp7QlN/pJbrqHBT78D9i+4DdByotBRa5hj/AgmIiGVTRQQXcDVGw/siCiru5a7n9hhwJp
dpHBoK1pXRHQqiN5rGp/02He5CYM590K2BkMVC+WW+ljw+/tMbaABQW/D3QjcJfpxKFFLefnDuCB
rPyO8N9IQwVa4s/JFF1JHmjI2TsFrNktZMovvmmxn9KD5uwCnD/dMNl2eV5tsSjWHbiKjjyEfU7z
A8DeAFJAkPPGGsgzD84Gdf0n39rb7lhEWOp7A5I+62zNhuwlKEAxfuzF4E93BXp1WybwPrxqO6Rj
40GOOO/lKDxbjj4pZLX4AKAOSczVR8hhVvUDjT0YQ9Bs2PEgEz+2503A+AisHu11uNHAb+qsiLBD
HOGwioAMzUAsHeAilj5ClidIOQIzk+dU3rh1xdzx/q7DgsbbY2uBW0QGnPJl7vluQL4VhStkNCNH
fq+UkeEuxkiyNSoMCMXcb2GrjYUCbON50MLylEENO4BGIQr1Y5SB+LGsbHtKwzFf69tO4w06pXC9
WyMP63zBsxyJWS5sMUeD85cdB3gKcmTRsdU0SWswjNEhVrAfwJiX7oMNCH+ZOUxAEGMGSp2wWJ/B
dWKdp+tlze2KDVqOIWDqMKjuYL7Y9bVsjUuBnhZYDsDMsBOAy2C/WVkJnRcW0j6FuS2/4dXMMGSp
hA5aokexxAk2d1YNKIEt4luajOLhLOcZx+xvwA0rsDSQrxP1Y+scloywYMTeHttmmPfnP8fBBewb
y9GFXZKob4Nz4ln1oUYJzGvjEy4VLVaUOWweLMSfevPcTtsphQ1v0FG+c4WLZwSx4TWq8kWMr8Jt
MTsVIfeAB3I8H8D9rZQvyLsv1sPWdzQ6ep1N4gP6r//H0Xlst6pkYfiJWItcMCUoWnK2jz1hOVyT
Q0ERn74/9aRnt48sQdXef9ymHT3aaHcGtVkrKiMqj71uoYCiSJUyb2yPoT1ME9KX2MrUkN1D6htN
+5qW+gxYZw+ZAyQXtHqJSCvkPE/5ZjqX6dmko6ZCjWkvmtBCWcjuq/MBMEMYKoPGyLJjQPK30n+x
BiW12EaAe/sD/XWFcMQIHJv8+uLg8XDaQUsRlnGY08w94QaUGaZCbeiex8W9AXtcWuhOGlJFzrAq
1sANqxtgCU6ho7APTLteZi3IDKkE2k4nn9Pd4nYgjtmUazYeEWwcO9Ookv6fYpjlnOLx76bQK+tc
izvihsZDWSfsHO6SrGovWvqrgts37wcMGWkZWbrTD6HMoBd/yeZN7XCkDq18NkpJd52FzGh+nQ3a
lvdoicbiOnoz6BXbyjxoTkjOANqVXbfyAQ8NqSh1TDjh0oXdrOrll7KCPD/Iwiq/zMImpH5FeOiZ
qemeNNGN3XFUqhSvo6+XElHqYi+xlWzl9rgJe+qv9HE3xyLRZgAQTU4/JMjUfyJ3VPcP+RekYe4s
qgCDVUVX7ZXV1eJH8/Ra3om+t4eLg6DEiidnTbyDIvTr1iq0sSzxHwP+wtG12lPaqca511wzU3eS
fyXblYQ7lVfl9XnyZHimxzSM2we3zuZbSVzlQ8u0aDVmEcrShUupBzu19oOZZNWvrVkaf+Lodikd
GtpUmOoEI47mkgTfNLm36INsosWkhyUQYlphxCo/LZ7cdPWT/7KU6OzvMkmg6pcG6NxqN847x7HT
U43/LIGF9xBGB5i8beezkiMyhMVuGvaeMfViKKVtvauW/GZPxt0tObOySexUv3oB/Zx6d57l1IC1
AGunMckofU24rt0R7Dr5so5Li5TzR086BCWQDsHOMU2abQQ554/B4jfaa//f4PD/EVV2r6An4HVH
0MEBj/isCg2O1+chioxGJ1/FL2tbP299odxzPhBSe8o4Pq24GKr0Ey3d2u/JrdTkcRXukJ8LK4Ge
6NXYDUdcErq146BqkIERJ+scW52SpJQbqo5Hj0sLFbSmXnRz9K0DUgACWhdUafUHhQtzeeDbxoiT
ppv1PXR2UUcEZC2IHzK9WnejUXn6yW54nYqAU7B0OKk3cH9n3tb0ym00S0KEhkk71Ziclusmm6K4
85y+7J8r2c3ecwl5PIcpgWHfzkZm3k63lKM/SqGVtDi51WQGbuHwovBvrW1sZnlbgHXI9dfsVdrx
bRWo2zHLU8naR5qZ4+nM7KEGw6GwPgmQyTcg9rljzJFXI3qNLTYgCblhpGkomsXEnrxMqUBbloIc
eYSENTvEh5pzMoci7R/X1dEI24Kb+2lGGy1uI9NexMyoEwZgR++1kHirojyQwbMkdxgwCyQpvViZ
QCfVaGdKrzIiJdZk9PezXs1vBA+BzM6K1KVwLhAIRqmfVNuRzL2OHVWZU2LGjBH+HJldUV2mVJVJ
NInEXC5IYSwR1UN2G5DJ3VExsIFZk7U2jlq4rK2o4zlFdEUXr49EURpmXZxB2inx7h26o+7hJBmd
stHoylChoxLY50rnfVuUeV2aSiPrzuvGb9PsJzuUQ1oiRtNXi7nZTQijaWhOGb6gJlQSGjpy6VhT
o91FkCgTeJuUxP+tQtbrZ1Nkkg82tmKJKpKXzL3h9IpQ7YVIOBTtfvUH7zvjhUzz7T2p25K/d9AX
eeKBUjqE1ri0EO3mOofF1LV6WK9KLXGRkKYUpS4oBIAk4lSEGAT//LJrDe0fClqz+Ta1jLz3ADXL
1D8KuyaNHQME8ANndr8aly73zHnflnz7T6ifBDqBIc0V5Ftd57sia1pWAv70HtwAnS6CZ8KnEbQ6
z7ydw/Q1IQ4mMKQte+SM5thyvzWbHI5FMbXjqUSEBiRJNrQ82aVvartC4PEOSscsPqRQgnXBFyNC
JMcZf5BgoeJFNlQ1F3bg3mP3oyEkwhDrWPtbXUISTEVDuR+uTq2ncpsYxHNR3tYCfWx6+7VNPGJh
cmUtb5szqPpz3Xo9uxV85tYBP5ZJ7QziOyeu3Ux8dWVKhGPQj7bPhr8mep1WQTlXltzzHVUjkwZZ
caTGtao/j8OQuI/+bN8WI6Fn9mWdyOE7DDXA4NlRQsvzIDfAZ5mvU9uPNrGp5XEydG2LtiUztp8e
SIT8otHUusfEy9CAbEUxyjFkIRR1YLYaud1BUxHyAQ9B19WrhoFGfCRpVn+566Z/6hO6TrcmjSyq
MmOm7I1H3wpMD33oLmssBh0g2sY8JKok0cXqlAYlUxTNPfSLRDBGHPIQKFubHiZ7yh3edWn9Gvoq
bxcs3VOh1iiV75fF6bcHhj2OMKOw6eDreFcGWvFSS3vITKfzH9llVBOB/w5IbxkDdRoKEFBhNjWz
7eBlc15/kivR/fhST8awR/vgn/RC5PazoxF0eOcB9ZqXtDNSdAz6ZmX6T4+gwD8AQJkSOLET9b6b
uzH769ueG3A/zV6KvoR6mqr4QRHofDGoyiOu0PrgaKMBfWQbUUbjzK0Om5sXcVd9TJmB79aK8F2C
Mw5Tb2ZPYl3a/bSOzS6z2ac7zZlPa1smIG8ShbksjFNejushMfGb1p2lrrywqRVMm3DDvFpaSrCr
jlGiBsMUtTaqoLNMeRo4JR69IqezSUM4HeDxkw+YTVOIMCn+NF+vQ4iYGVKuGaOmGOl4aw3/PGki
u1va1rkQ2+D8ufzucA86QMuIFmxPIiQnpNaac7RY2LJnhtnPMukAke3c+roZVk+FbSCpMLY1OXRq
rlNMEi4kFprRNGjmqju2FAhcSdB6r725Pom15knAOmGfHR3pUSCVbSIabQwuzMaX/xFRlsQldWtg
hRS50XCkC5SsTedcRJ7eEkdJrP/YSHGNW3+07www5vPqdV3E/TFdBibwLHQYrsdgYNwJURZNEc79
oUPxa8MR5Xb5bmkQdWLUOQaLZly/B7N2n+WiaTuNhjKikxHWRlCf890GhRCj8tY+3d72rk1XiLgx
pRnBIplXMsLkjrTDBLl/o+30uW/PfdfczMhijTeRqgtqPXtnexs1TchbxiBZhyVOfFojilUfHr1N
rFPQlhnaq7YoQ6rFAYxRV8SjmaInvIk2ibHTuCmUiIDSuyiBm97N7BKMbQ7cKag/CehrZObJH26e
PFxhh2PJnfXhMYoflJlm30hZtDg1vSkuAVV3JYwoyvYuPViIO2JdNtqhS3xzn6EMO4/w2EHtKvNr
WnuHxQt4BSrQPLip5h2qykmQNIFUk1xVoXBnQ0sbY4Ymxr3ViPowVUhHk269WmunBYORJtRUbN98
t+/lML/4fY8zzt/1fquOPE7PrHrRVItDq29x0TgnVJD/dZV6yir3gOvgvTLys1MP14oDavK9L1k5
/3It0yK9F/timD9HfT4lvRVykh6ESnN++psErEMv5U7z0cnG9zUtVGCm4Fxrm5yrhLeEXAWYeRNw
hvrS93bpP2CwP8fM7jEH1vlnzSwdtNBfO+RIH73uM40PzZ1bjVbYy/mBgeDLTNJYTc0TEzCQLTaL
gFNEBmY2vU4t9DN5VG+EBl147IzI9ZqdMXb/NVLbS4/syhyJUDubIYq9F7wud2Ph3LVe95i1y8kq
uidsc+gucrWT/FIlZSqB2SkcPlVjhNmAumvMkgen73jjtTwkx36/dC6fGzBQK6p3yIXQWMZznpgH
XAcncn2Oxrb8W8b6LWOX9efuDBd58iH6vSXba3N+gKtHiGbztxYo0tyi/tq2+c7y8HKscx9UbVtS
tpgEfuXsVe4fdGf7YNx9SZzpgxntkM31zrDSIc6K8eS3+aUCUt+lRv4yjOMr+s9nAlSuRp5RRZ3g
LSDuFOJ3SkJTa14G6iQi5HBEcVfzhXXDRX4h/hTUe7JtrytwVUBFRRtmuvvUO/p9P6xbqJCbBSKZ
83AiYDZInfkrn7oP22XBaF3iD/0NVX9PYeNl87uvps2eRlcee0dEmM0i0wZ3t8T4hTIKBBgS/ra1
Pqzt9uDMKwe3tsdrEjq1GIN0ZCmGlkJYdoQ4/RODfGIoOMBSRW5R7ZwOErWq3Dvb1T+yzj8Id6F1
1S0/62zZa6P3zoyNKG8m7WyT9WfqLHHqbvdYG5DO1HdurV1bZD+hA7MAaGOSqpBRwJbZ5aOzmUMk
UeUHRr4eS4zBfuOhuO7fKs1C6pacJJaozW1PG/IKnunpQR+6wzoDTEnx5G/5oXFWjpimfEj545id
vopqi+2NWGL02bq9nQpMffXw0knIQzryYDKjwhwjy1zxFVTxXHlx1ysICXfvVOo9TyipTZNvEuxC
YzT20jSOSHPDXusOc09n3LCdOx35wDBkEenNf6rHyeZxXpUqLDbrrtD7aFDIz7dO7Vd3fkbbugNE
CPCNhfM6H2RiIKjJQvZ2EifmoOWeWAXoSj1EC00sfNJPvJt8pYN/NEbEDl5+RLd0buz16M3uvgVk
jfy5vfH7+tNUZv2+RMYRCJO8ejWgDXWK/Nwt2QF1Dspls4bVGRi1mr0t83jNp3sSlAJCw++1hVop
hALg09epzT1C8rpT59qh5pV3rXFvJr9uM95Lenb1myKxLYd95iXkrFPZJGHkVYJoo6ImpbZPbiHf
u8pB5j/cucn2YOK0M5vuLEz/TGBGpMxnWh5dOT5Jlz0HedB+8n907KH2qA6LaSCFgjoTyxJUzRyj
CFUBZSdr2KX6Tby6426/B/q8Op68n2r9ODjrPSlH55HZfZLeQ2b7epysFqYK/WaF1pqd1NDpJMZJ
T0DwtPbYW+rV6PNY5N3Zb9qWlL7+YrZAbkX3t/bb81CNjxQYH2Q23g23+aYUjzjQoboSHIZ9i2qN
L+w5r70rXGzM8LEv7LG55rXxhaib3LhtP3fdl7+dkV6B5EjyUzfi7Ax5Ie3J4Lgx7qa+uattKNNl
Bv20mvux/2HbpuK3esPN8/+f8lKjRsoG875K9SeKYMJyUx/tou/aDdaVaKM88VDFFEyupmci4cnM
SMudNkhm+1lT2QdVbyz7zDi4Estrb8xUd6f6DgGrRCOeiaDKkSFXg6h3dM9tcY71sCa038VSVSSM
FcOGiymRF9W5yVEM3o/I5J0yJddM1qXxgh/xvtO6L+v/KvkO6vbmLzzhk85PzPX10bXN4YQHazgp
o362cuXGbi2jPuueUSye5mTkJ70xInXz0AHaBGJxLyRlJWS/TO9cpV5cVDqXUGm/EwT/vBgZ+D+h
BVGZUvZSbWjb/WXBUbaeEAk+9gtyxcwpYrVAcGtQ2SaAq08HrDZa/t4vNu58M7vqRf0ireq7KMhG
G0R+SeX2MaFpByOkQKgt8x9GhQ/mkVjWYx8upnwHGKdCqXHlt0ydDmG2c4U9Tg89h3TgdC20co/J
uqrTz8L3Hoti/eNeMkPVi3NdDg9VMX0xR74oIvTrrj3Yi/6DTzvnVhuirk+uDgpmhFAHSOJ9YQHy
WGIWl0wVWcDcRMq4aGt53ZwFYHitfgdXPAxD+2lI+TBaYu8N5WWtmn0/qIh2sNB0tS/y9tmEPZQb
NVq5qkpvVj0ndEeDqjrl9sd24wMMmvUzgwE8en1vnNck6VAW98/TsE5PpDNod4R44SCzzB49+0wK
cIk5ItCqMo9M5AlX9vVpn/oSEDS31FeJjfWatHjYiRzvInucXMaJ7oyc96nsfMSStoc2yJzRuoHx
7KqGGoWqnU6uGN/h+XDA2xw3tZc+6XbxXBXtC+hyxmf1fiZGRzvHL+n7Bdhqxu4F+x5Kte4Hu7+y
TcHX4i6EMh92TNA3kwyd3xJHBRzAnoQy+CCJV7XllAzHW3D9SJUqNDGqKYmgxoNMp7FJGgem2DTE
nFCEBrRcuGZw50nlnj0TsRvH6I55a451BMfMIyKCEXsqPPkgME5k/VzFUo7/6oGXs+8uG3Tq++rl
RbQMg3ZqKxLRamqylLDCmvr1cOzyKer8inL7QigMpct4Le3k0ppcRlkHiyXS7d3mVQHgD30bbZAl
6+dR5If/M7EjpKTV15w244AbpWCmuEHmleUcUkF90VS+umX5U+kd+g19CdD+8n4X/v2ECilpcAvY
N/GONaw4lhjHAUPicoScHTx8ka6zfZsDoxOIeIorYv4T9Xius/Jrqtr/9HQWD16efQE6epgbl3+q
H7FyrvZn0hr7DHTByYdXdxDHEkB7X8zkDQ+oHE+4S+l6T1F1orDGhQcFyZy7GB18OFo49W6TRfBI
V136YAxagshOmO+1O5N3Opg8K0RJPXDGr8+EHzK1UzFnoTQ1beiTlMaMypuawPKTCavOrYdeSTru
7MwsyeTPRPlqEj73DH637ZDM68d8qzs82cuoBaX0nTks8Ro8uw0noSvBOE0dlJc1z+vOhQs45fFN
hcrIvWewTZv2D54oSyFoqwbjh76i8dmWy3yc6wQlvEqKLB5oJ3spG2ehsWMYh5es1NGoeiTIfI14
W0iXQJgcDZsLz4QqKGFx9gd0kQBvK97gv8yGLg4sbR3b/Zb3dBiUfvrrF83qRGvXV7scQRk3b465
d8qc7y3bnKtqchEjp+cakEwnieHqGmpDy3idZZu+JIWl3/lpJUyorZsDaJAt+l2/F3i24SmcHczi
iLvSqu7zXMc8AU4qru60UZEDirmfU1MwH7Zzv5uotjvMN+nIVhUKRrCuYnfjUa4mUHaGflpKCqXN
e2WUGfY0wY6u0gkUZd3cw7a1+c5S1Q2cyPoqzkperTxjFnHLcbiWypj38JA4WOw0wQNSv3HKDwgg
/fIXWN0JenauXU/iQHNT5uvfUsv6w4ASMQ1Qs90iiJgw2oxhwHDb9QyeNiB2tucHkdju3tUhchMh
itAVjbrH3gfVrUXuWFkXd/CLC0DH+uSjknrh60JaPOdFPNqM10PRfeH/UuFKIjasp5geUcobF8aX
cl/KdtgPjCJfM18/d0S5PKVFPuxhvKzYZ3z6N/Den0bUG8cM+cxTmbHe2a42qIM08upCMFd5rVsj
C5tuHP7RkWf/pDOCmciiPvuyDKPD/2j9fw4wwgUSo37VRjtB56Ft5hOCQy+qLWnfe5pl7BPd4c4k
ztr4nBWrZ49uNcorz/xNDHQjluOmoTbbYocR6C29wZ0III1XzeKn66FYggGjEVVv+kHV/nGD8ZWT
vSDsMWOjExdTd9nDmdyLGbkhdoeNwclOq4o7VVbXqrhllxh5x1zjTFSYCYV0P8MmYzYD797sx1Oy
EEFbM/DlXnnsauZEXQqeekeQP5LWZdDc2oZNL3uRXakFVYWK15oBOGldJqOuWf4jlzia0SgFZdY+
VZ4feQJyrU6Gx8WtvSgr/YnjesIYv4AE0KczBUmRXjH+jJd6QcxWN9UEEds8NPRWkKB5NAfZh+A7
6I2E9rjq3X071+8AgA0y/SonPVdi963h4nV5xXp/1R03nEz3UNrkLwjM+o0i6BogpH90Exe2uMUb
5Jjbl+yW3yHPzjn4nGWxh3oKVLxYwbV6evsi6dZXXUgZKS7NEMH/vTn3n1VqTRHpM++Tpm0vhANR
Ojj2aIf7kma/9WdK5LVdDCqS2uWWOmiiKMdPzuFs2oGwZ+8PReBrDuCBl1xNUTk3GxBw/WxW3sIQ
VnZXvyJdApXnS22Pdajr7P2ThDFGwsH52Kcv5Zz6Qb+UKXTAnIGVbj+4sfIwsyBcgb7yqBJGE4tm
S0MHjCUq3fJKItoHxB8zxwrPMSnsk/OygyUitYZcm7vOnPPYosGXcQPkvNxym8dCzMfMQ48r+tY+
Jl7Fx9EYzLIIvi26PVwuKsdDZbf1fpqml21zmS+YIANW6YRjQc2hYa16lHvuq23kF78hBR+rWndK
bFZPtwPCb7rqBfuS9mBb9eOQrA5hJmMVoJA4kX1Yxda2/Q4eSrvNJ4sB8+SugkoRaFh0Ze6KwgOH
zF6KjUdCduK/rCKMeZvyj35kkmt0ONXcKCLP67a7pOVCSHR1wMl6npLZCPzBfi81imm9YV4eLNH9
Je40HcfNufPtBYOcpV6Q2jjAj44HF0UpAzyW1kWWlQFUSeNSSvnoLwSeoKH9lgSfRgD07OPjckRJ
UYWicHfkEGs7c5VvTYHLmOvRh5wVDsDQXJ1Ma/uwHfllAKSepIWp3M2rbL/Z1v2QIRsqCdzQl/ex
tN8yaowQerjLpcLCzE2UAKRM2/ZYkHpxrXW8kPgPT9tavKJIxC5AqBRIIBkCMBHJKTHyKxl6aJxE
ri7M14Rz8Cn4dPyePbu5OGRr+T7oKsrAkdJsPXAFvoi52k0jhZ8Zpk0TyyKOyT3a4dOY5m8JZjWS
V15JY7D3ULTmCZ0Z+kyPKs9eyZO3VU3Ezpmhg1/3q7f8urkLKVFYCLUr7PnGJ1qDqHVpE2hmhPDa
8q6Z6euC0iS0ETpEvsWBgaLQ3Fer97qI7Zr7vO9YAhqv+9bd9CMBpmfqWvE6lxRl4qKfI5nbODbd
bNvV2K5wk9DHOfXeO/9Ye+i17DPLfC7Y/KllfQXOGV/QLhK1blyIm7p2YngEp7xr3P4JLPHI6/jt
0XYUODwBQeaNFBLle8I2PFC3BkXZfF2c7qXJtVBoyTuM2KFk5AJkQBNQty+JufFOJWXxwLhP/IDw
SRvPeogjx/mPiCGkmkYLZDZNedwVaRVhep9As5MGw1fBywWVjwyj2KOy60PLU+6jtPv0bOukwTtW
iyTNhP+71aJtVdaG7W2fLGEjAmuaKV8SYnxaydjC9G08Zo5h7BejdNhuOGGo3Ms5XdsHlxBvem8Q
WcMGX9MxPZHC8SBnHEeZxDclS++6FQAig3E20Ya6hvZrTlt9s+SA/HJBrKg3QpM8lW4qo3ISe8I9
73Szp4kUxALKhs2Du+yjTddnjzMq0ljFQxvBIgYv97s3xYtdwAE5AyLukdLkFdAA2o+uVLswPpbZ
++V23FWa8dcp4x+5/iD6Tf/YFiLUW/VQ2xPyOQRlCAxeHSO9FMgAb4QjGqPHFG5+7+SbSSyCAbdj
u33Mbb7u/dttYk31z6h30/uc4o1eGzMnZw1dbaL7nDWoFnK9OXhp8m5n6EGTdvNDY9u80FXUPbVU
TN7NbsfvaTtfS+vdD558J+NijXQazUMAureKON8ksf4jjz0aWVMzTTCLu93NNpaGRPlcmJIgzvKF
4CVoVT5LKJeNKEtDQIMUT/U63KU3o7izXrwanStUR4rxpO3BgDJuPLkcK+k8Q/0bEGumHg9QWfFI
MgpfYfsgDcRAhbPce5jiq9r/x1GaBObs/lpO+QphaIVdrr3Vcr0bN1yUY9pZceVnz5iJo1XzeIlK
iomTHBcOyR/1cjJVefIbDfaH/Xz0XofaEkD2013HM8tn0vO48QbE4ogc3TzeqjTGGvBP1gjayU62
8+ydsbY4ehY7EQqnDosI6KnervgKZ0NDL9vVbByijgoBINsr+94YrSunCRbAjZrIOc9/pOYwSDnL
EgHyvJY+qQ8ll/RGMGkohrmLt5sr0SqT9yat/9XG8Lau4kyU0BPRLNZe2gtrPmqG3AT4JSxhDbWR
GJV0XKtDN6FwS0Qf2852GBv/s82sc+1b9yPhSqy0z6oEm2D3QKq6IiiYzmwbgCmMrlc1yK8JBRHR
q3mPBwD6QSMJK7IVcXczPswU3ajtwSJJXodxtnha62cW/g9tci6VcOLGsIgeQcAUWUCb9yyC+r3e
4uckxMXFqskRwf2dksDgQHO4k4x7/M53RaYtD7rG2DrrsEylNp8xbGAga/8VWArOLsZdVqwBqFGK
7BtmAfK20FFBOS625Cb0tgw1brLNT2ojQZpXsXhmL0BpyDKxm7x+5Q4T094T8mwKz442s38WjHN7
xAhpMLQtmPYExlpi8yBgK1E0Hpj9fsuIH+ud9ojZ6X5sUWZDN3dh25U/yHMHQvDqPYDgdDSM7gHF
3BARTvFCpodFvETxWkzacid133rm5nZOdqG/tF32muCtQTvyjPf27A6S5L2sFbf7l8lGR48w2xx3
KKjRQQOna1aCENZy31kA6j3CTnVyLcQpWP5K9nFtjJt1ed7QkgJlj4duSEJiOB6ZRT/hFfbOmD4l
qovNzv5UKHqyxd+tjXgwbNb5VdZ7CupOVQHPWbpvEkN6q8g989fpwV5YxJBZ7UHRYlzA+2SoHpTp
v9uF/Dcs4qvY0pg68GDZCGEgq2Iz/ZdxWB7btounejuikUVC2ClSXJIXr3DeRDYRT1OTHJL1pLjl
lX+DOO3hmAlvjzqI0Up5S1yx/e2stmYNZBVLhuTBmNxLD3CjS9fddUXZw6iIPZL8IHNwwU4WwT+z
RC2kk16VTdorAUvntSmfzM35WMv6P2BPZFwU8nnLDYju+Ol0+TdbzvsCOxJwk/43Gwqsp29i/WY+
W30EELDi+DJwcI35IXf1nZnrL+TFL4GuCFO0tzLo8QPZ/jAEFbQ3AOiZq4mrMfdOE9EXGMGxxpmz
sgJvBmDIiD9jxo2gW+N89u8ru7pCMV6R4sER2HkIpvmWyOZrGFGKuQOPAfmjbx0Q/sq1Oa8rVbPi
0mTpldGSWBTPfwUS/0pmNL+UBj77TvaMc/fmp3Rur3IXJEr/TWatBiqwMDoi5poJ/8TYXLIUGBah
RGTo3YrIemv5cikjR1EI/FGvNL2NPjFRXfaXMmhn3Uq2zgIDU6VG5LUqmOvq3NkLnu4ZF7499Vu4
VuvPIgXIUyJ3C1DvDQWiXn3ZWMdIOVqYr8McRwj5b/WvWir/HzKa7tSXaMBhsaYoz/G56N34OEw9
EYBYKIN8rB/YR0NrBXfwh/YNFQQY19w8aEBanSbUQSlM7BSKPFZF9c8C0106/0IW3nRZlfmW18RD
SJzspuVcfTKYHLuIRjU9V2UvI7MA0zMHccC61rMpFBuAX/Fpe/N36nHhL23Nf6R/TaPByM68WjKk
10iIcFJeFUCzpSN2HMUTB8M+ZbbMNtx1ZMeltqxCB04bPbUb97N5LhHjRsjXT97wwQ4UIOKJ142k
+VTRhfxtJCvwUTLd8QeilO8pKV/YTfQHF27VrXl1jfeCVbVwttATKQHViuAODn/pBmb9XWzdtWq2
QzvbO7H4eBbag5yZuvwo29Z9Ma3nra2P2CWxV5i7bSKezdHokew/BErVnPO9ybdTU1QPhPoT+TAS
QuXtXBxdHXyKm8N/pB7PBuOW3P6Ese6besX+oy7zbT1CJ5A8bVt9chbr3VupKJsOKM/C1NEiiJkW
bl/EU8vfvfl+qGotNqz8UbQfiDBAfgke4G9bx98suwWeAdt72YfI2L7gm97GNPk0gbryQgTYDj0i
RPvuJXUJI5cQsUsWuRRvBVv/OdVF6DVL2CxoooT5bi7kJSxdFy/KOdaLhhAOhl8x0Fvjb547u3mu
Im+6Qzm1y/k8PkzZtKurZ6V4agY/Jh3tUlAsR631sc8InyNTig9Yu0HVn/RtjJabWa9y8PH7xgnh
EXGnl56ou8o8ZxrUP45tFhSOcOSB47mvlgAtWTRuBNamf8lIqgUgn0VkXi3a0Fvf8flqUa0xvhLp
sBQYXi0jRGuE3q67aLX6KAU2SQr9MvKvHJIk2dR36yrPTka2ZNHue4BFr/xqR+c62u6Z4Na8gLyE
G0aBFrYV9egkH6ghsBSvMVjgmA/EIWQfxJQ9pg6Bj5sK67LcmSWO0XkK9QmmyPpDG4FeOuPnfvOz
T5l8kIcUV1VyGfPljHyjD2bvLSeeKMfrtK6klRsVS6aCKdlZXnkAPd2yPKD/ImB7Y+StoxkWEDwa
mcextxvU8O3ufxydx3LjRhRFvwhVjdjAljmJpHLYoMSRhBy6kfH1PvTGC489MyKB7hfuPVcixR28
XchqA2ceq9lk29X9otHt1o3NSznIjeNeShNQOv9D8iX0O3YEHuWfYEqXd0FCDLiS+QxQBqQC2Vts
0B+YF2zyCG3stQ3NzPX4hAP34I1qgeaaIRXD9/seOP3L6s+i/ND9+D4bfwGUHMURrgfYv5lPXU3R
GyAaiHgD1ZJw15VO3xP3D3ZT0Te72iqWGZOptJ63LveSde69rWb3NoQ/gxWtmvyW8JP6t674le4+
zzNAVnrZY++vomqdmauu31piE4+7gAGPZazmeHikmuzt+kjKwEL2P2w8jnfzd53Yq/uaUbL9tRHq
tZamCU63QRAvZXGNXIEQkzUfryx20GXSjgfTGdZOn77Mw0/IYAUFKFdavhXD8xA+KiYNGi1Q9D0n
/zzIQrFydjUPPL4QxPh/EcPtAVhhG9crJc7wPPnY5KEcX2v3i+3navT/ZuKhNOAZx6HFrOj7yvfO
O/AsOoG/aSitfBHs8gnvM9pJAm/XHqOW0emeh87ZFo65L5q/lvWlCpONyqaVxFDttyhE/WibBBtb
oRUZgrN//0RTtGqFvGodLKz03EPOQJW3lOZHEt9GOlCneSnbJ9Nm4Gy9hAnbyvzLT6tNMhxqTPTT
6K2h5NIzATRHlkkToaBcLiIDqBHFDkN0ivGjgsA0cl9oKiXfN5FIl2I9CsSUXip/mllsp1GfOsCb
nuSgxabid3x58Ys7vHrdsWljJgf1SvT6EETyITGZ4PhY2oPX+B69ZKZHLsBuWc/1icHim5LyKJ3u
noG6FwP0KxXhQSruAg0VUYjfTSx9y1s5qqvb2exVudVZ1L0NpNhgPDy3GeiDAuQaaESWud6nzQrj
XlnT5NLZTxkHnz8+2TYqHb+f9p5ZnbpI/XAWf0aF4LnWYmtSqN2HPk+VLx4snQIbGeR7Co4FBdAR
neFpGKFYuE3ITd6Zr6GejlBfmXAW+Q9jwXyb94CHPDdfRQDAUrvbtYkG0sjB4XC01/WwCcz5hkb5
pWVwsI30+I50miKfMR3fozjAV0RRAgszwyRWed4RBvPadyTSQ8TsX6zDuPTM6rVN5buM00OHB4Kt
N715P5+k6R8n6W69CdkgabXce7u2+S7u4qHekedi6l/KFDVRGV7ROSNn1jSaubUGp7TG3rMpurFc
DF3yEDfhOdDc6NSyrzXncVtbh9n3dpNbHCWo4syY8WUlp9HOgbPpDGFTttZQa1YCYWu6Skhnops1
PPuI+tLEno5Ok5e9T3pqZNYlh6yfs54xRw0FpbPQmoMDYbzJ1J5vcExGdh5Jz3imsBNwkZB6Sxup
q3L/5tQm3d0wXjqT+WA1XfqEqYaXvAwQKbtEf+E4OpnhsMptf2lO4uDl8XFOicVyJvLNUuhryU+B
oykwEXz6nFy2vYCJNC46I3/F07e265Qpd3GsZqZEDKaQyLzoqv0mlWzZdg5DR/XdaYRdZrNxGDH2
o1ss8OtAxjAMPl3KXIjjm3siAoM0jpHAy48IdPeVYn7Z4gYZpqVP4Aem9eNQxSsxAkSKg1uZDte4
a/Yh3GnsOt6rzyIycvSS1oCoMjg4DovivD9zoa+qlh9J2CegBOeceT9ah11m2fspLKKtzEABcYdm
YGhtbIutSPdDn1yhw577OMIG0m0MA7AKL0bRhhc/L8+pO1xH4V5U48hFVbo7ImaWvsv0NHRfUJqh
DlWrThoPrkoPk5OsDTv9SwMATUqoR6gaLAlLrmXkFnZmHkpMG4jUNiJnrq/Gb6hqFCHBSSfGRmJB
qmr/4oRoRaQU51qPTJwA9ONEvTcQkIEAkJnIQJW6I53u42h4iznKPvweq8RDYchceD81805r98q0
bddO9YeBYR7nYIpIR3ClhsepifaWNS7paG9V0V1GaaFV6dt1XkNHShBOs+uDXo+Rt96gDUe/E88v
zLOpQ7r+nFd4goFv/sV5Xi6DjFo8FOKdTKse2J//U/bZxm35IVDhvWKkzReIoJkr4BledKqnEsYf
s01H/yvk1EnQoJWd/+MX/sZClMR5+GEV/bQ1m/TPt0K0qsWylgwHRxaByAkVKymAYchOHn0n3Oc2
BexYvlSeU+zN8s7vdOwjk55d4eT/Sky1FeiybJ5ePdqs0uzK/WRR/3R6pDdpHzJhFQvt2w7TZ+d5
Rp6/KIz8HaEzKqcKkbbBvIf9cdu8NomBPAC/6QKJBeWSMG+dGeVH20HVZDFPqGr2pRITtmcO5rHX
LAg8LT51Wz5HYrjomWltMKNRrCrW7IkxFoyho4sHZsua+R1tbOYYEmng2uRo0ejTS1bVFvaKPlcd
YnO/5/IdsU2aXvkYjb79VIfJW+KH1O+M55fWiJnP8GO1E3GG4joYljnvGm/+W6P83wg6euIkD9Zo
PETWvEbav4sKBPguaZl4d1YV1jMs0WAFg5PfMc6KvHGTjKwEwO8do8FYlroWl1j434BIuU08tM3o
fE5e3/VM+9Inq3WfocHhug0ZxkiObu1g7h6Sf5PHUs/OmKKy5aVKFvsYLm3pG84C6MyTNtx2bSri
mWMkBaN7h72hxlxgpomvvYm1ZUyNwxhnaqe4pGJ5J0ckAZvG0uR6DvmHXdIS5Gn6jVNyLYoQrZTZ
rjIDkY1ZQGJERf2EibBYxrF7tuwO1ERSoGPLdswRQL0N/7J06tgI4Eue9Xpw+k3GztxJvB2tfLbI
iuYNWOBrBFQPW9IJK+OhNsV7K3oso/2WsonAa8kkiQRJPNgmJTwfgi0Sat+m2AxavlnUrzN6rwRR
MgMw/1S57p7CdpkZBbncsAN4ztuNrdlj2dAlkQfbj1Y0TevWR/Rndai8hCkfNMXiwuVL8QdaAgcr
DNsz59Efkr/KK45Un3JJGAaOfyTEa5EQclyJ8iKmiIYZzU9djNuq5K4rcrdhxlH5EMqVv1Uq6VZ5
kN7n6NZ7LpuQu905MymlM3M41xzFmpecAGpQMF05Hzzuducd1eKn9Pov2vNrVvqXZG6zoxkMemm4
sPILK7XXyq++ytz9jbUcd05O7VLlVbGYh/xJD3XBJM4+250o4Z0oLM6+5a5lGn85sjXoWek13bw5
K+E9mwLl6OC2X2Uvsx376mZVjKNaARhiPDdvjBgRS5R/oViqQJ9aD17LWzyxdDSS4DaK6qfuwM9w
9W7mYqS+EchvJtdZww1hBmKKq19OYmmaQbwNW/nDoIMOy7vIlNmmVx8zUAiczOwqyAJbO9xULFxJ
0s0f8zFfUvnAy4GhZ2U9NsxkeJVN1T3Mfj9sLCMCr2WVPkobfEgrVKiINpCQ3HCtD9eyKCOSJTJs
e8QorElX/pnMvNtB4+NFUt7WNu/CIdNW1AeK7yGiVJ1kv0QcEnJKxi9sw0/+7P/hBKI9mf3dgDd8
GiOazqDH6pjCF9EAuhdN6JzjzAtJkwoe29JJtnqwWfiOegBeovZA3M0rSw3zDFPzF0WHvemVsPf8
sWSRltW+qbvb0NHUmlxM/IePro7stYsRhhHvgH/DGvAJPxSTpsBvsyRVVHHIPJi9ofPY4DvovBUW
GCU2MMItJjU5C55FMcfTaz1i7zk4gw7QvHrdFNBqmMhoWj+gLrXr0WUXFpbsD9DVxPvErp18i8LH
iVaaT749zabZW7/As1CLQdSASdPqhEKdIZUDmcLO3xs30TUrc9+/tQ5cJojbXQpkzCP9IrbNXsND
HPQJIC8CPJ6GIzSFtmPwCUyMCUnHqNDN2vYbTynsZkaIYFUTq131ncAyOaQetgasLQ94NlI0BYAZ
toYo+guWamPNxdfQq7D4ZjtV5gc1hf1Fur73YMB9IlWEHgUzuNhiFpgP0uR8HxPdr0MXORmCM3dh
+rphloHCuHeRcXqScQpIODxtUwdlBM+CKb7HvgY8zQHJwJ+P2AHRCOsBXw+ghAUbOZCM/RyADyZo
wAnX0dTqu5rez167JgW4XOvAX4ZGgEO6tMJ/bHXbbVZD/uiTRuztecp/pYj6pRmkX0XD2MPyAr0J
SvCqDUiBjYf76IWGGrSsy2e+BPI5Dw++iqNhWfWVfmjsiUB0dizOQ9Z3Bq9dHDwE6EeWXpT2e+Bd
8TJ0xPCpAr9ejW1SvBBP4uwYHjZnwF3+Qg1Ru0pb9k1NV8BYM4Yfzbf37rZ9xeqvLMR2UFJsfA89
PeCU9JFUHh9L/FBbzx7+pl1V1mrr2LRtqW2+JwyQOYIVnNWFkSiGYkZkususL9Ub/1FjrlykoMnJ
HODeLmvwihrJCdq+sk2QzPcmW/15apZi6I3dHd23Uq7yNjFutl3WRfd5kVsnn2Ed5Vd47/VWJTlR
mW40b3m8jHcpg/kcSdsHbghK3MskvWltXgtc7Hssjf3NTmeInrVTdw/G2IhL0mTD49DkOb1GJq7Y
hqeIbZN7t66nAyiBwTbeS6ntlV+Hc7ub7f9l6IG/qKdwwjTRtgMGtBwoKIomu1ipicBVO+hLn61v
hYag65zCWTqaehP0HwvnrhVrEQHUSvhuV02a/LP8FmtuFSMDiuj5QFZiVCyoJKQlbpYMz401iluY
187ai9x4Xya2vLEtiV7TqNZoSdMRRBPAc0wplmftI5mItcn5rdjDZJNYIAsKZvJ2ZkDqcVOcgtlC
lR3wfCiB2mMQquqWoz0135xw3RpR7XhqIHgsyW1imgPKGp2+h4EumgvkP3yS6F3Rob4ghM3eteVz
ELZZcFfT+FuIuCzlhwj8GAlIwM8tm+FHZrEmtCwzfTJiCyVXFV9bZ+aWLex92+VfbdyinK/4hv24
QaM1AuIIkHKbaew9tGN0Zk/KERbTwuSjtbKL4mDWzvxpRHeiizvPq7wRyan2RwyuuhhWbiSuEfJo
2kb+ddLsPeq2NuUCaUNYE0VnPGLdYwzQlUi+PfexaRFLsikrHXwjWPystRrKpyosXvMOepTvvTBL
/lcEGIYXie3phepH9jotAMc+ekb1jNNA3vu2pL0EQfWYTzgdqql58/wEzCT1KB6tgnDX4ZsxN+zY
NjhVXvhqmJ2zqgyPEVad02AiaXgVToE1BpvzugaQuVdExuEV8dGoV123G+Fn1zarvEmBYDHzLWUI
effyj8VtCHzYjzGkqIshRU/UR0XlAyYVVXBfdgvhWOnFZpHARuUWGMlTBvgds9UK7TKLe2peE3HD
osvCX8StT1DrvqIah4OBo6jl/yf6DO2PB3Ow09CR4G1wWrpHbP4xOvOI+Zuf78CdbPAebztkSY5v
XaBjIfGYXwuftSbLcQqCpN5VU5hvXUi9C5XLZzXDdoyY/VcIWgbRc3dh2WcLj0wwGIKdwYzQsKad
NfKQjNqcFmaBod/wQ3nuCtEske0Sxco+6+CZIPCFpOZppgT9nHLyY9NjQ6mcf27nbpFNlBs7BOSo
0ROifRcrEh7MDRRk4x9WKVFeub6GW4Debu25Tc6ItE+Fw3jV8VZephHgoP06hLEDk7J09VcZZs5f
AJdv2QoNHiNhfgXHGUstaipro6zY3P3f3zT4H1/7qOIWFJW/iaKwPElmFqwUzGZf23cvVjJ8FcBU
BIFhl9RSHrKWxNlnAdy5neEgNCVAodhmOnBWPQXOiwY0v20QwewdK0fUZMrsNw4qzMoseZlRZmLb
qSKinUv7MwhIax9YU73Wno43YQ/xBsNev+ruAsnBr73voC/i+1clVyyGzE0XZfl1hHeCykM31dFg
y/vYt7TXMUciwEZfPSWgF9Gk9+YRD7Licm+QSfK1MstdjZnIX/1h/tOTMaKLyewbebAujg3WDqs8
nd3XuY6kj7SiE8c4tOx3yOfdR15WzbmTKsx3ngAiahr4z9Vk0AqaoX0ESpG/ewOCcVGi1bZrVld0
/8mmUEn/cg8ooOKFwA1FUwXrKgaQaYCAY6KPHlMtI5bA7kYWETO12etI7uotm4qmMq9m4fcbO2ug
PjUumuQe8Su1OkaGsFHO1R6t4NLRub8F2QC2sBg0YN8pt07oxX2cWmBzufbEhvOVC6Se7IPj+f7e
zfvkd+CUfgmHzruVIJ5PvuPKfc0C8ZRa9YeywilZDQEUMBnUVOqqQmCYgTVi/4fDCjerOs41XI11
PTJ6LSdlHfLSlrgi2P34CYvCuardeGWX7T3pQGtKfUWSGImPfERY8nOE5RT8JjXt2i56HzxWxNYs
awsTiSl1/Yn+4tZ5rFHAZVczePhGTrcU3OjVQHjEJCV1xWqQNsx9m+YOpgq8+yGpM5Q6HM/sASjD
fwnV+coqO10OzDA2TdgneywIv9wNxm8XDO1fkwB4Q8hSb1uZ6eMAv4z1geVMiD+95F6QpO7nYHDw
hxwtpwg18I6kEhpJ935+FLE/n7wpG99kCB1CB/UPEO03hpwsDcKmeGrrMVkLJEfHIRgLYsrKJilp
UfLkaawzL1j2CfTYCubyl4pdtfPsovtkhSXrdReBW1/knkUO8KyrbQ10Iduosui6A+8f3GaYSRk0
eTb+rPa44YqsD3cUNsVjWtjlta9ymlbeMfOJ1UD+MReINdntgXoRlQ0hlTVLGhGkZTTdlkWUebQN
x1/WWn24FomVeqzjZ0PCiqj4xY2WZEERYEuN2Ud0627z2ZlBdSGJBcV26habqEGKj8a83+eMkpdS
mwQrUSmiZxmzpenE4iGf5vGVoaXBFZ/kdFfoDRyTlZoTpsYDPpwaaBfQ1iAueXzuNDnqsj9Z4RWd
2IjiA3bK9yDpQrbJZhSfXa9MLwXqzGfR6v4htupwTSBMSXvHwhQ1PyYtuD+zjQwrl/J34Dfetl5R
bUkOKn6zMLbIBgijHSb64R1CXEkJgVyh1r774Tpe/klQc7fJNIoSFeePdRW2G/Qk0QJewm+eSwNT
lTT2TWAim2wxDpZKzIw4RH0lL2LeB5HZPEiPVxtFiEL5nA9O8hN1uL2gVYBHx++bDxDOMoY/Lhu9
sVzHQRdtTInjdOph2Kkuj55R3GCfycZmWmHeKPaM/29NyzkC729Yceesu4RsVTmojZ5H+xaHQ710
WCN8MLzEaFcmK3Yi6q9sWmc9VPOlsqNLx/ZomYKpu7hFTkx6agCRphhfigLnYz2oNU6fEY9W5e7B
cl0aoPYPyigeA/rkfJGYuA+yUh1tIBRrYFrUdUC6lyqK4VfiyGP6E2CnySd0nMw5lr03G492nZ0s
O7SO9JTgcwszRNjpGBfZw4kLugI4IGBXNuc4+zKizPCxeXQ3ZvaN3PJf4+QvoWdxi3QZXXue3nQw
YD8sdnEE4tcK8gdfco7NmUe+U96djEDKS6yGejNmc3AOgDUdck0Nk6SFv3Sc+GSnbFbtImRAIaGc
Yh5nJmBApIZwP0GhTRgl58CoTIvFLim1N6D4xip3kVhBUmN0gTV8HJCBI5LjASnQulsoi2CJY9d4
SavuTQj3bbDib5S956KG74wflt3wHPeEB4Yfvk/lWrKJ5duzL9PsyFUYOM99McU7wl0gfHmOvzcw
SRCgYB/hGngrqk5raXD1LVtQy9Ls/mZOJFABmGil12RbO3R9RJamo1ZgehhLy6I/KAsQBpY68U3y
SMlIgke7a74iSM/byMtY3fajTk+xEfzQxYX8lM38Cy24ZxXcPkvIC0vR6ZYbuGd/nVX6u0VRC+QY
sbXTxW/QzGrIj1DV66or1m7fXiFRYiyjXBixSCC1lOamLmk0IHGoLYua33EqfjiZS9II1Zmwog/t
WV/gvZ+hBP6C9jgBA/zM8/aNoLyvvkUiFs7EmxZGS+CTfIcRSEUwzG/G4F5thZlEUR8i6zkqgT2+
q7kLYHfiPA6S1+zu6CyAl4ag2xZzmbgglMfjNA0kfMC0xN1VolwQzDOVBXsAGPt1usscO+NbGKyf
atFvhQpeiEB1FlkAGFCouyigxgJXd8bXmIARleIKbg8BRYVq3pj40bw2YFlgaARzbs/0OqlQ4wcq
3nq2vjrgitDOO/Eu9L3x4Joe4wJpMjaHt3jpir5bt32XvuaZ7zH3puCOABEvlI2ArrO5TnJlM3+M
2b8yvlH/jDh6MZr8X19W/b8hHvXOtWKCIjJYa/X4T/YGYV2MzpF5BxMFXNT/SkjLszuYK/ow58Zg
4NHwvLxi3i+HnWnMj0NcBFc4XMTFeobzEuJC+LC14kVJBut8974vzEyWd7MlvjOAbBC6fSbq4QAo
WusoPYrY/723gSsBtnzdk3t1mvyyfKrbkfFbiYEtqia0EyUxaQQLCO1VG56dn3GQz2EAikuaHE6d
cw0yVuCxNdZXB+4jqxiLVXU8gI8YH2IeAkL/2DHKHKaPT2RgaeR6WRvpRyabTzmbDvF5MMUzENPM
Y5JTbrLTpYJ0l1BV5GaqRYUFJ2lpzbhXFomRyavbjN2mhvWyqUCiAWZX+VNljo+pxjhnsRvDDdVu
yojVttYK01tL7GHqYWvvPF8ssHToTYzZk2F6gAbDwtaDenKY3s1BWdfIVAhsea8WvUfQiEgYqeMs
PdVktpEJq8ot8i78SloebC/+TobuaaYP8oxSs+HxQ3QuYuDj787V1D4EDUQc250+mYhBLLDKnQqI
yirVGKxLssQuUHcKtsCTvWQk5m+EEZsrkDfPDWEbG5yP9KIGfgUmcGSSYSUeSSDAAT38lmIqzjgD
6Slkdq7p9yk6BVMuMx8AO5A0fmpmfW4DoDT5UHAz4cPwjPhplNwrRh4BCw+pz3JXt7uEZonHy7kQ
opwsWwvUCu1jytubUP/ilGNyXr7WsmM55OsHo8SRgJK5BGDAdM1h97tO7w5NgP+EpTjUXuQg75Iq
8x7tyiXswvTiveu7cPH9lutjdJ9di2qydrjevMZ4sNwBhFlnBTwhkBvqIcUdK1CPmhOudPwbr01N
3wiGql6MnkMboWfu0uofMHokMNxsa4dJ/DoBMLdU9oSAuL4vJcM5OQiFCM2hLljqewCfzqNd4kse
k7Y28R/dTX1u/D5HvrdpVIwl1qBg2JIdKbbZqH4j3IfsVmHUdchGn2zUjhtL6Xbd3zkg2BG+FLl1
h86AJ+qpemtaEaisFupz1cGCr5A8A40Hs4Am/uAOjC5Rjp5klo5A8SrYldxV8Kee/Nr8RpDCb5Kj
sBp1gxTYdpqjWU47wuEVFWb5RlikvoV2AoVW7OADb12CWbZVVGM4IPR1qHIIKWGEStl2oV0o9s2z
h43fScd8pfPWPQ5l91d4GEphd22ywsUm3NxMz8AoSnYZslHpLzvhV8QTugNLqgwfg2rRFwhacRJN
0A8JG5Mr9p/H3InLI4vc17gy1DoyffqivIVbS1TCpK2rU3FbQ6Ymdz0fasZMk7/k7TXWUKXjlTuP
xs2732JuHrJoz7x2GTCVQ8KVN7ekzziUa+LEanontzSGZdujx3DG2d9kJca/bBq7VRXwukJ4O2s0
c5tujCx4VmTV5IgLvn1B9FTE0xwje3RAFBijPPqE9BxsLcSqtPpxq0nfpixHpDn3+Axmc7jjFZGo
sbqlKbXxreNKYUhGsLd5NoZuPMHOY/hfBF+N6j+jMCUhyY0+5Th8KBPsoWhoPkrLZxRTE6BSuwNa
QZLujwLvyCJLu5e46EPKi8h7kzX3t5oxtKX3VM/+vv2zkH0GFrvrLCk+iGHAbqtBmDi4ORE5QmkZ
n/M88LZ8hsjS3Po97Dtqp4LwXuJuV8lkY7jCXQLHJ5W7bqidJ8O2jQPw6PKjqUDA2c4F59KtFggs
JQ7zunOMAz2Zu7F78y3K5HPT1O61UGbK3N2onlVA0Lwq5I92jJ+xSyx0Vy6+Trfa4uIY92QBbIXQ
xrpxwmptUOHcbUTBLnU8G7+ela8gUbF+tFO5tAQxYjiA4yUYAGA3lsEkxWPS1SvzMmFPeghJeKKA
7aHOBJ6xzpv0rUX7v4xTxb1UT9l5aAt8BhLuUhrHfLlBSoq6E76KEPeza3i7u9RjRZRMxkQzfa1c
4EgRYGYWdeFXMVkA+vr0w24MRkIlrjRQq8+DHp+tECtDHj9zDZYXGeXvrQX6O44YCBXlwQHmymh6
+KymGXYBHB0S9tD0XGzrY/KKnVE26CfIw1MZoBViFHBaCmBrckYmMdtfZoc4MgMY3VvENJHrh8xH
Me0mEouITONS8BecmMm6iaIcHbcTSkaGsKvcfwulehxsoM/IeGMwDglxQbR1ZyYrz9mQnfug2LSV
e2BidRgqk9yJmtiGccurAEhy3ngBRIT+SQGiqGsiXky8DT0WbwOBE6opOk1W2khEeEF7E0NfXo2v
TtIJDtuKyLjgOEX8RTsXdR82YldYO5HFB7vGpNFV8xFa13Xy55cW+7DhTjuiNG6Ktn5BTteVfPSr
azm7mBlQiqBxNuWy9fIHh8TorgVJL80nkwMY6LRr8jKHxUtnP81m/4L3EE6I+CeS6jtuzG0TifXk
kHsLRSFpHow7jJmYH3Mm4SkWONLR1BEpT+rXBkXGEu7kYoyQpWP50XF9rWBLTeLUDIhvbB8huYOW
eVoIEOr2+MhKfzHUfJltfwhtcXFLSofYO2qThImW3giRQCmReOJjN+9qQRKPILGsbP1o+OXWAhwe
gIQgEAew3IRHkn3dyPPtP08uekwPXlNvrXL9W/DddU5DcS83/QytSZrXrrA2dsTsyYmWsNXQUTYH
asid6z6X/FKPtDSXFk1TiaMWVXOZ8tTCjF+JGAUnYOjY+O0n50bi2rvmkV4Q4LBHeYwMGJWwzrNt
4LYHJFrfbJzQ5QyEAfjUPyNrJfpcDNgY1FaWBaQrqK5+jOAvjgl+EsB51BCvEpsFmcSTF2AejNAd
B+8hKsY8Ha+edfMajKHm/CCg9I3Vo4b3nxr5QYfJPjDdi8zaU1bXl36qV8y1FlHuvkczH2EwRk9T
YT2rkKNfy+lBTPMbkWbLDBv1CoeoXuDmxzkoCX1kwYuZ+lal4z5ha+BWGyDmO/DQpwb/tEWqTpMz
ohv+DTzc4MV/xhH++P+SaCXfCh2sW8LBNRPbpr/YeDJAkZJv4J0KeM7sqIjWsPDCxxtBwu/dxB8w
Tl8w2n8Y5uearYMa+VBmxsKTRI3DjCotAZrGa4fePqrI8EBJCIZuE2Pp88vvtE+oF4Nt3bAlRdyb
eClsJpLnGdpp8BduBpa/4O4YMUDm0QuZzEDXQTBG/C09Lu/qhjGMfj3eFUn1IM1mPabsVEaOdxpL
VDzDcvK/PNfYaMJCADfyPZNfxLyPacrKMZy9NZiYhbFESLxRFoMbdHccBn1e3rDTfXiu4Oi/Y8Ix
gXZTsU36ZyTanxpXiUvemXQ/TLRQLaG/DF/OYVGit/4rww8yHG0i3e/uf7Pbj127L2t9TNqpXdfg
06cYwTnwypMzAANI2XBX4zE2ETtZrf/UJW85gtbZ7m+k2h1BgbDM9CtvPdeIF0vBMiTe1SonRTJG
UBVsBbEJPUG8nYu0AfDxB+x/ZNVI51m/fTaetbQCSBJq3OIe29pD9kZe6YcfBm9EZ/11qdesBwAA
s2Fx0NPzhfnIPZ5d+wTFQuRbm4aML0f1PxwGROIGW+Ky8Ob9pB46KAIxmZCuFJu6XuiNptrQ1f/v
72FWGiYlzuq8/HCUVDccod+Ba6+bCFtvoJtn120e3abYT4B+KobGXerfCec/Q+OyN2jzXQkeh4Eq
QTCcNUTQEEPxaMYOU9nsUPgY0LKo3xkacz7huXp4qgXIFOrW9cgytSnw9A3xHr/rmogVgEDeSuPI
yqtsa9SNyXWL2haVTNxOL1rmkG6Mh0k6fyO5uhVBYn0Cuqyf3bUp/E1HHN0QTQchMSF2TfVYDAqN
CPUGX6ZrP7vBu8F+CzDSuu3Eg9ZPE29kMTq4uDE6alculQexb7IfJH9enRpvwHgRpGu5ItrhjMf1
FKAlK9zkYeaCY6GwbBvIC465nXNn36CAYNXfPBYS8oun5r2ry1vSjQ/K89XSTIeT4WDA8avbiKBr
bRn4Xkr1rbLs1HYsm6RPGlIYlOgDuz22d4Jt2IAmVgwJVtBskY7t6fcx9MZl5RFny94cTcI+c833
Zi4fxqF+r1NuVGE8xnnzIMbxZoTFLsEy6HM2tmSniiq6FIiqpjy7mtnEhVNiyrC3crbOo198dK53
DWN1tSq19wklUEn2nGIgqVKk4an5bSXVnpEt6OuY54hy7Bz03ZEN2a0bZb0q+9Ja6ky+mmn5yRyC
tVjnOXuVOvnKrvK/tvOPsm1XgYsN2sDQ0Tjw5OrE28Ze02PKyHZFGhCjk35nMztwo0K20OFY1aUH
Ksrq75L7DZ5Pxm15zw42HmYSnIE1pgNnlDWe9H0tHQbxzNvivtqFt4/5CGTXvImy+4+j81huHcmC
6BchArZQ2NJ7UY4yG4SkJ8F7oFDA1/dhz2piXk+3miJQdfNmnvw1iIaZDipK1HQvKbtZWit37LNX
jWNi+Z6P3K7iRe5gcYg9/xAoTvTeMXehJ7xVotQaCuY//IRcscg0R5zgs3cnUtasZmzjz9akJpLI
uoTTvJcmLwTErxQbaeimLwzM5jIgSh4TqQ8bVDtWUzdVRXveVl+epozP5jFWhEoro2CYGas9CYo9
suYWMPdbn0DJRHhvlyIIxVLineg851dmuLiK8Fmbxbor5k1Doa3vCGxrULdnVbIoSP+5uGkpUgxh
isQUsMDafGxU0ROjNGjZwwtJp4a/HcdaLCMBwhNCEWY9K1vyGMEI6g+jcL9NTANL1+HbW1ucslCp
uXHZWz3Rma2i6IdSqQ20dl4tmJftrqWYukS9y8tX0CQvbocKNcUnGgK22BXEutPJP6woOLg8/9Py
3NOd3Luc6SAl/G8txtnkvqdpRkR9MfPuCuqA/5La2OTawxyVvAqzYTP6AVDLut2L1nkdmccWXdN9
OgNMOqv6sAL/Q6T1zqvnA35VfimULS20a71UdnPTTr2EUQNowr/nYyWADTNGV7NzI8QIJo/tZMrF
0LP3dzLlUQnAda3wW7ERAEJOMgBT6HfUVifmn6Md2H/kDgpWGXm+abryj3zYa2/TNzEFb8lokN5o
OTS7Cj3HQdajmiNLu6MW9xpN/8npXVCc9zSNPFaevZrH/pNw+FmHxBq6YijPY1ytSire+kJuPcNf
NQ1G7si9lEreoMl9tsnwOPosnMzM+GVAo7zx7gUU3dZtYfDHE/Qr/wjH+IsZ1VlqvObLoc7f2FUA
m0tnFmZAG+HnL3U+fBdwwhEyF5E2HpAoq0cROKv87jIeUKO4vI28PcfS3LTCWuYBwWxpHPs64wtR
rSiaeRdTcRi78aAz7pPJBwW6H6kbLr3J29kEzUMn29x7NCPJCgIbAU2tj27623PSV2R8zFQv6wLk
QVB+BewqUld+dh07mLly/6rKBZLpsm6an+oJ2gOEa4egaotvJMGu2U7usmjkSWL7sLHirKDk76h+
Y+0dfZcW15ahPxV9ShE3hp1xWo/cIWRCMMuAL5Py4gHDwiaDIyG8a5TQ5YwierXi6BAk001WwPZj
HsvolxviQzpFB5emYpG7Px1MJ5v6PzydKFBVTFYWRG0WMdmGm9SK6RGok10qrX0Zy0Ohq3FDJSGm
WfaMMt9ISrp7x74OnAdSYJ3RXM9qRK91OhQ/NS1Wjh39K3zrr/WyVV8bBJzlMLxYNPBSbX9Hdhcv
pbTmpedPV91XGyfPf92Z8rC+tw6p4T0EuaHWnj8/TD6Aurgb3n06b3YSnOYChNLJGOOvwO2e/al5
Q7n5Vb5P0raabkFkesuYMIMYHKAS4gI38cnIbbhS4MQWBcb1hSL6iMblbioTPCXHlXcwMxfghyEl
Lifb22RZJJdFbzJxqQcrGXG3xfdfJFNPMYTPiOxH9mEn10yY5aI3UqqISJJCuRHiTS4Zr3yZv/Ph
AT/tKkz2dcBIG3jkeoOfUic7Gj7OQ9beeixNjS4wZfTeJxigewkj/5qG9UNlp72ShnEyY/0G8Csh
+NpeXDVRU41dBLLxYxp5Dy4pSeTbdTlYx1DFK/iEx7bgM0MzZ3UtsDQN8zucrJ6h3OPGDrcgz6LX
yUOVhnsdbdIQw1VktgAp5VFGhItkuoO2f4HdsndDRDbRgcNjI6OnbEW2/Dso5j/Gx99mis9dSeQq
peqWV7E6l6V6xXfQL0Ye4IXypbcbsqnDcoqUg8XJVRg/pNo1Dp4n6G92pT77PD8YoQOrMcMIfff3
ed4+oD7OmMgFsshDATR2lDs+t5CL8A58tpkAHWFwacIsJfBWdTebapWirL5A19GrcRUIcm0XIiwK
kjYoSgtTar1lJbB06SHshvzM8vaUkdvP8vS5UfZf2Ami8uQ/wmxr44EkOQOnBcuCQjmKi20aU5DX
iLNjqrUrLIpZCFrV1fzkJeoxQ0mHPLDIRvx1yYUF5sZAXRQNQT7CQ2PIpxf6kBaU3FoGAShUuIWq
zQ3H15dfJASwOtCnXPyKUOzu5S19QSgzrZ/RXR6mmJW5BMWX1ZuI/VRsY26C7BEOxQp4CSNrPBL6
+Gl9yLB5tYmkXNW8z+hOWbJp58aYmF+0/+zUfbblLebPcs96OT9AQ3mP7/pOx8yOtLUQlGj747Yr
9cJ2m11izZyh3a4PQvjQ5NeYZkt7+A59+8p6gdsIHwZO67gf9nWMu4LISiXZ1g3heiYPk0Tzdxo2
mIfo8qJON/SyNSvqS8VPSOfbuYCHyA581Xq8XppZPeWZ/WTVll6Mbv3TOyDvwV06DZthe36PXexY
SEGpyZUdgNG+CkqcoR4ioiEhSUwvVopJwY0iNsTEnS2d/djNQPWhhlEtVwN4xshkqsfHF8AWxC+6
LmY8jiAk2fYCsjHi30bwUeAG4fEcL1QtHWncwpmJfxIv82KKy7VbJ0tgFus56x5szKycdq/t6HJw
YsvF2G77xvNAJwj+Hj5IIqOE7SjfoOz4VfH5VhEw/Sq/9CGumEwu0jpdB8bA1qAdz7PwYGMMT1hS
Vjhht4pUL31ETLPxLujk72BJvetk+YFg/GBDp0ut6Cfxk/ui9i7szCnF6t74nljmu+unN8CB2aJ2
aG9DHlrJtL6WmX3KkvilC7lEpCxtzq6YDsjIoCrGay2N/VDFx9IgoEm1UwMuhw80/RA+reWznPa1
zBO8MxZaY49Zb9LBP1WNhFwsjr04U+8mji/RDvmxUPmttbkFhxHLR7LaBw8gnxmPb7xoAeVE7slx
+WAo0WMClcZLhaK7FMLlWaRWMjZOnleuirY4Wy6egrTZpd49jhO0IMrZfRd29jaH5lvkYGBNjHYG
hkd+o5rs89jwgNr0gXNDI4mg2Vt4YZJeA6e9dQlZRRp0n+2kd1cjmZ/WCB9d5hTV0E7s+jJYz1j1
zlNdfvQWzyTm4AfaAW7ESLbxiHaHcfUUzwYIaiPYl+UcEldMj7irQAhNwRbexAN9bP8Gnjt+AM45
iD/cCbLuouruta+Z1dJqHCmlahi5iLBISpGKBkUGmsJGGPzwJhqMdubXtg5e56p5jj1JFpwy8Wbk
6mN2VIzQkLTqRbMMUWCWlIGPC9qDeEIUKkgOLujkNVaz7mPeQ5N1JVm2jwr/Ca9VxuPeKo4N+q+c
Xj7LITzWpvlus0sfBa4S7ltL6idfHMdkve00mmkmeCd9dH/srNexi3/t3vpmgeohPoDcFx5sULL8
GCc10Px8KtdJGpW7TGLDG3X4lyXIfjHIfN4ySO5hII427XxJ7VwVzMcMgS+W3m9JezfLp+vU+ayl
lTecAm42IWbkvI2vlPq+JjQZJgk/iNsj5FDG9SSFvHgJjiOQ9RO2wvRslcVlFMAyiiKk55duBzC5
9mQUS7Dq/xif7zBuCtVIXFx9bivNXC9HPX/6HANkQi+Ubp514uzNtH6vTPqZgUe84FyjPTt6tCqa
kDsb3p/lvRme/+xGxlpbBXTVgOLvFvyqVT8G0r5U92enSbgl47bGz5SwLg9aL0GMDu/m7U06+c8x
O/lVNGXPc8NvMc6thzHk8hLkj+5EPYXTbDUCuMf+eUUoGw/o/2G0XHxaAee7zqSzNjPoWCbCuTZ6
lu6wRKJ2YilnRde0D14m2b8X/cQLvz7qoTpGs/vVwKeD5jwvcul+iRZnggW7rnCGvR2qTeeKHQUT
68kDt2pMD5P0Hh3+XBNHDhK5LqvsCRfQnQlJ3GKS64ELhW8lh2TUq85JfyMbsYnhE9ZFDEU3pjgX
koD9JPU4bAYX4rD0sLAYP2Qm3iRvJioUhdy01fhE0R5OfoPTzaSoBoVEvBJW+HDN8DPI3O8hK//J
rr20vNJYlpK6m90g2uA1XVNs91IChgKfKTgVTP8UCyZ66dXnvB2o4SGPmXvlizLwN8JOb6zwERf8
Yz6M8JOdButWT/pLGceIiyWVCCtT9aBS1In26BW5pFMWumu/dg5eXz2HuIaXjUKHt4eTH0/PQd9U
rBHad/ZoE0jc6SLGAq+znW5rWZJYQZosaCBh551tcEyin4/KXNYN0q6r9vFQf1sR7ovMdh86h2RK
EkJK8NuSAGlirEoyJyXB6rHQO+wnDJtk7hnrf0CZvngTlUoKzBWrpPY5pZNmQeoUR3oLa3kO9Bvv
+o/MTjwUJuKUbVtd4hKk4FS8VKC4IEERuzeAHiu/+xnuUVJbFDc7o5XDMleOgqbhzdBZrRvwyzdR
aBI6+kjiCu8u/bJQ/paFLw+ObxM/5sMy75cO2+aE8pFGXT+/NAFs9ZrrR9NHhJ577829zx6xJf8Z
pX/p+2xnlxRu5cLCZ6EfWyO5mZ37EpvlWQB9xE7Q/gVTtu07stPSpIpMNDa4AVbNxA5i6Nq0eYwc
52G7NXvH3bYFoJBgnLl488TazUrVergTa/X0mvj5t+MVD3U36+Wc2nplmgNvaUcfE5Gd4tReku55
8pBKkeM7WMlTuK+UdQuK+n4AHiADnUtXflUK6RxTPB3pKDtGdG4bRqW8uFUA1Xi/3owu2dljhdFJ
v2Lz/Jj78aef41sbAqCiidNOoMXR47nvuOQsCF56SAPQhPtpOEN5e4+jBuyY+6lEfIqb5ALuhog0
m+Z2iI4sXr7ofluVOIWthOMcAuracvEYgPY+Z1G/BfJ2GB21hRFxns1pj63ru0E7pKfFhjU3/kaM
R+xSPDp7vVMXtr+SC051V61ic35PGv3Xom7emcoBt4kkVaAZeErmMFuBnd+07fg49NQzcHfJqU2N
8YV6195PL7k7gB+oD/gGNqOFbOZO6F6MqHZiXiL6iYI2x/vRBRyH5kUPFKPk1ToMx3VuVgtj9o+p
Ve1GusiNudiHjftSu7yzXKTNrqX9zaBGNW9fKs3rOmhYYw7bSML3NLjF7iEyrIs++IQQcKJhG7i2
Q+6NqzBV3GGPTA1ccxx55FuKcRej8neRaf1FlUnrnb81MnsdG+JA5/oBr8QqNcvjLJofdIEtfKe9
HUCsyMoEK67Dj5L6bI7GEW3fwOq4bKZqPI9thFoxwnY4GKpk4G4bDPKqrOtTG6fpErb+tBsDkEtK
nwC3Lyu3+MHIujJrfaOiaNoFQj/Qe0BgEbNAQ0KpqKYDQ99K+DXVz3cOaHnqDNIURp8PR6VIYsaO
SXNhObwJHiEmJRIxrOPRGRxeVXDbV+XdBzvD6WV5ghWmt9ESFB53/MpFOUJAcy6Uj+zyYoif6dl8
9bHJK1GTbXfMi92GWJAE/VoRGkQwWU8p0QLalagTqHZFN8Wr1GkM7jNSHAJN2WGqgndtlTUBt3sz
xPxojPZ7NZY3vEAApoLxige/x1aQPNMdiUPOmJa68TW2UINJHauKSSVRB8U6KiSwYH9NunwVYhRZ
EQTZmUZ0Dcg0UytIoQtWiybcFwnYxnI+2NLa9WP/nGT+0ghybn9ch8ziRUMRcof0m1swKzixsWE9
hv1QE5ThM+6T/3sW+IpFkbfI/OlSguqHj9vBCuUKpdJHP+VuoO3nUMAH6yiGdegipHJ3mRAqzQgH
sO8kX0JzX22l22YGIBcO39RkbcYgOqkqO2tccDwzR/pB/0FFyhiEu4spnTOy6zv5ynM60AQ4N71C
qFTmim8VYznxhqBuH8kkHMZ2PBqCFG3b6r34f6mk0HlEDwQVoKRt5OGJgNh7E4TjkrcgyAyiKX7e
vhf0LNUjTh+0qzdgsW/hxGhV8p8lWQScI8P0NQ5spnq0OxcXvaD8HJdHBkWvb4hc4pvYWCYChRgf
6STci5i0jy4tjBfDP8+iZC3Otb8M+oHIU6ziLW+Os8UDHtTlscwTfhJIs7LgvHHKjsS36r5nr/l3
fzCsAf6Bm2aQ74z8mTsvW8GuurA0YJ3r2v0DzXuQ05sxP6QFYC0PzNoxaES6SSm74C5NFfZoGoeW
rth9GngvOC3gUtYOhjFdHScDflxUNSCTxwsKAtQmRWZTv6mUcIsc8e2mvH0xhdao+aJXz9LOgPqH
uA2fzMjw+ahzXuYsNF6kxUFNohughAMnmADOW17dDS4trTlIy/wIiynBQKr7oXpp7M7dRhN21LTV
sHhConmQrheYwOBKkMIkeJvtXIdNg+37h8ZyMUbwXuKJxyjTMas3ld8uS2qVqVeCvEF97ZNNfS3M
xmZrtla2lijgjA/k+yOuJRP/P+2G5KLzE27cz9qIjk6YHFzTvnVmtlKSmkwKago7vE62WsZuuciM
cCfvX91WjCdeYXs3r15l6lbLGnICjq6jUQCQwMEc1OYP2vNTiO20jNxdHtIpBMo1XQS+/DdhrwmI
g63SOf4g6gcNx/puNLiLdCJC66rh5BoNSnBMeLslg8Rf71NL4NGvSjcAg4cZiU8lAYlom9nLrfvH
OvNQGSLqtMqj40Vr6vRYjVsuu3IK/RJlDewz5JcqvSNw7ZOX5PhpLEy5gL4fQsUUa/hnwj8Hw+q/
2HAsSrxbC3q8Sa1QPkzzHp982750iiRANU97UqxPmHq2QADHzZAbj6oZMMr1rOxiZp86rhuSfyWT
a/xR2vY/TQPAIrXjX7MNf6fZO8JQW2d5+0rDM9ePrmNuUuPOrAKqoBS2uhqSzKjkF96im9cgY0/z
qsAevYjJ9BcONUOdOGAUxTvIU+L00zG8QyzSnu4EwZ4FSIdN2heykzuqj6GuQGViXiIktm0GTcUE
xfZwFzdxbgCx4CKxdgv/XqJpAEZIr4aLD9Sfm3nZcREFH1eekYQm1o4Sw0ZDAHYakkfHS7YhhlyO
oaeuyx/yNuUrNL/oQePHLPFdCUUl0RddPJip/IcazuRQoBGDqScYzKhk53tZqqOBOXoBqOUjiPu/
QlIt17NubNUbFzPePtZr6tUnQZB6iEg2NV7+aXTspnPRAcwrNloxCMhOn7qg/LApOU7Iq4BcqbeZ
x03fr2HgDlK9BhhJMXmNz/xiH+28R8pOrHOT9v0W5exMlfCf2ej3wkz+0qg4QFE8RpF2EUm9vUun
6qKNmyejg0hSDzDwQk7Yrd2KT9PNbh2Vi8Td5alrvV8PiYLP1AQfbPIqjZKdW+S32LTwh6KE+GN/
jG1ma5Ov4CzKI8/Ysxf5MJiYuDq72gVj5i9oeKsWEkvnyPtaOuG3qKk7TdzUWAr2RtRCHEkSvdW2
+8esq7ExIQ+xQlxaob93fMjnpCP2GDeM3yQeXfozGnqXZtIJYajee9/+NtzwmW/h+1TxqDiqeqdo
egn7FH+wI7/KutzxILxbNbkbATyB9sh7+2NKBQLduwsxxuYaDgSg0bb/x6pgfib6sqXhL1lHKa4d
3tD5UhtxtxNT+1Y3A+MeBuSpR0kLMiy1Nhxbfj31Ee3lxGyz1fxdlv7Av2Fbqj8jIJBgh1wcOVDP
0iIGHt0VbNdwVl2PuZLoLwfzgJcgdmpj7Qfx22Qavz4xVXzkMIXMNt+nhoWyoIsPnzwrr777N98g
2u3gndWjlT9ioJggJPF2TmzDOYuKG3fcjhv+VvNacbtkHcYvzBfGwkviO5ZfYNxlJbYMgWEi27r2
qmVC5zVppKtU2xWbnPba2mwrtfAPFMZnayunTcFtJFFL4tKBADzmu4dRlofWntt902F0nozM2VqN
2pc6bI8Ehx/w5FGVwTsRJ478K/PyR/X3FgwuWirgGIpS1I4Co5xopj/hhDczVOwMB6M/G2G97wrK
Pu0SkF28JQT0yHgZ7secCwlI+OkxShiPyfDbzN6ew+qhGXehzrqNluZHpFFfZ3q5cypQT8S29h15
CuQTlon2hAEvoKeFf1TGUwT+bGpR92is8lD2K5vHci434G2/Ohxer6Gf0IXj4hRJXICKhKVGUTwY
SYsrs0KbUxWdFrY+RmBW8tz+EQ4/swMKB4jyK8Lbze95kCDGBguqax4HD4Evs3B298G5cMaH3J6Y
G8dj53gXQ1n72fFeJFt1JPgopmuOt2o7y2+Ud0q2KLlasgRvuJd3m0LBL/KH6a8V6ZvmSoNxzXlr
zPTFVfcq+wirSwG9gWri7GAapBC7IL/RV84GTJcz+YKE3qc2kY9uEPCZeS+q1E9eFL7QU/yODHXs
3WDet0UDzUtti7K+1jqw9shyJiA+jIfdEBUEVNJwY8+VvQKaYq+F6t/FHD5zSXWXpiT1jok+3gKc
OEtBm4dRZTgUE6bqmg3KkkgV5pIZ0VDW8qML/ddeJ28y5jY0Dv2TRfkzeeX+XEVAp3DRAA+YgKKm
3QTbFJuvw+xOYy90wBCPEB/s1hHdR+S3n4lO/3Jn+mkt51xhBVGhOoo8b05Wm/xz4mzrhaQGLGk8
uypmzppejGwaVoYZvCqDOgTgxpyI5IExRTinuA/2hqgPlVUidPn+raSvMEqAAcqMLwD7xrJO3jvJ
o9Q49ads+kcF3DzEoN7m1nIwYrZfo8Kib7D3czo+EOsHFMwmb40MtK6sdwTKcUTxst/XdNdxIuMF
a50JB3MZIKEAZQr6c5gqxI4Ksim7bVY05p7Y7HevA7GYsooc/8Cuupp8RAskDG4KjP9zJ7DMKBDL
Y3CbGQTLAP4jsDPQRcmdD1FYINGt4R8LABDxWfta5MmXcI1dS8YEt6p/gphD55N5wIXEZzZa2D06
eY60vS2Asvb8KnDJAOONvHkfg4Bt2o7jZbjas7jmdypHkcyfup8PY8z7r/avMbdwGU/tij3atw6r
70m1D0TIX4JML4fROLVj/dT14pbl8aYupqvBO6Csw/e8Ly5NB4Omc1dEvwPoo+CdIBTmd6U8E/5T
H0wHf/DpHvMx88JtsjDchRN3y3ZsdlasH3qh37PO/UiQjFUJ8qdK7S9R2GddFCuHUscoa24JpoAo
sq8jiSxknEeWng+E5JmGzSPX+0eeunOG8zQK5pPMhqfR19d28P4luB2CtDqmJvNoQBVfZnaPrutB
vQyvo4GFgu8s2mluEmSACebpLyIo0BYKsirR9J50+Q7dj7rYnugp1HQV02WjSXzoXG5HZPXT2Bbv
aZb/WHZ6jqOBhpqCICtAH0wi1xCXFlFvJOsKQjth0ktmgRxnEuiXlWdtpF/t8zB5xNYbbMjCESqc
k4e4DbhOm399IbaDKM5pOh88x95LgC5rN4QnRG4wXptiStcgjc5Q11Z6JMg0xT4uFMg6S5mQmYYA
P5wiybmBWch9FvSfX4taV6eizJL9vVDBNKtn2zODB+mWhyIZtjM7oC3QFAxKMNEXY9X+K7vhazSw
FNBV+lxVFdiwtAtw9Bl65clGrq2qf8SVB7bZ9J+CaWj3USMeeEjIsMnve3CEDnb6Z6arOUS33Kez
onTfMys9E0t9wPlO2rp9A5WypoXu2gl1s112Efb8HOmqvotsd+QZ6BMrsflSa5M4K3ED4fpHznq5
Lx1OF5v/7WCHxlmWQKxNThLCp8yY5bSucfQYtATumqYu1iHA4oWX+ScV9c8gc2AqWB/GfbRoyupz
RNlG2FnSAXxotADLdMejEBsh0wb1p4NtJ/zwbc5kinKH3V66tzAO8PlyVbgLRxxBRwJIz3MPnkoN
jCUOI5yZAB4vJuCe9lMResM6uoMyWKXs3Y5nrKIM7sKYU2zjtHvgFhTt0ijgkk98OhbOLWN7xoAC
RKFF0x4oc9yoxvt1i/HG6fQTR+a5ySF61UWO0j5Xnw5rsYX2ugumqp6IOCy1KOLZGaHXNEKItd9Y
WxitOaojlJPYfYoSy0MLSr4CxESrqvUWAn+/nq0B1IJRMeMZDRZbvqteUblPpNbxBqZhsPVMLD4J
7piZUNmdYx0snJlU80BBJEYXdepn+xtNbi0r81/AHx9Mzd7eS6sHluZPdTLugSa8jW6672T/b3Sz
1yztT2Hj7xWO2lkNX+mE3UhWJRhjnKDLiMb3dU1nI+HfveF0O8UrmkAQnvciCY+4Pm+W0bwPA5sg
UCkJEQNSGC5OjwVC0WOt+m2jHBKRUkcrKvgKyD/J1Yr4KruNg3kZczhYjb0zYvnLG/EkbL/naEUY
DyL2/UZd/RhU+1UmRuOW3QC2BHDKesTapkyJ24MKnG1T+iuqDk66I1CWWfjwyWzwuhYoWc6F4/lZ
jORYkNMQZwfzh8EfwwWw/lUgFMYvTjKDrP0yE81f0jGzQmryObuwEROx87ALI97cB/TEqs6On8KG
HFMXcIX6jpryQcJ1G/P8icJB4JKTA8KgBfHb2O4+mLoVTIWlkY579JznKTH/2a6zHzhK4Lt/QvbZ
OYPxkBXjhr7KM0Ls3iJi6vtQoidVfY+hJIng2fCsQQRFMwixru3OrhWfkyl/iu99D54wTneHewRe
Sc4U6tjz0eExYqTdjWQ/TB08uAnbvyo9O9inGtx4OprWouJFYsfxJ864vSeLi6/akRosdWsK95n+
HCxHLBTQwPiongbG5nbOTmHZ3Y3Yw90/Vb0iVYHZzJsrt9prYoRgboi+TZTU2NBfKVoBWJva+xmt
zxXmY8b0pMLAXyUUC4SRfKQKsNqFhbhF+cS/AF0ZRQiJv1gV80uKSI8rgEAP1/BM7Q3sVIDiyZ1g
c1iPY8Tl0yV7lJrYw0qPdnKXFmwL8ZB7gsCsnuBNKpipk6Ffa5OCnzC7+E1/68LyLQXAXJrmpUsD
onr12UxMcF/OdcwqIGbIQCIbv3M/e0Nfe0iL4FFrgG1oR5q8KdxI/rFn5TcdhWbmdE7cmYPyPrMG
wQHQ5tpmhw/PQ68zxzkkVU1qt9Q7Bn52hrX3RWL2CaQ7ftuaiTsFuKuqD9vhO5gO/MJL5EHfazCy
cciM+Iqoa+3Y2ZfjzYr716aZN86UvtuzuzPNcsO4tVMkd2qvpndM6JVruZzL0FtToKhRwBTRgq6d
cv88gaFWuTYXdMNxi1YUg3oGu44pil8aVb9AiVikmjdaxd4bPDvXUai8mkoc3GOnpGfTZPUDbe9c
rJYs7d89XWMhwOkd8i2PAUUHIWG+cYpHMJ8kn3RPoVNMcxi89XrrebQRgCryApODv9zmNsT7kGN1
cod16s+/Q569NC4EVm4Or2MyrQnL/rKLwoFssovMnW/oOB3Gh/jHkPlfW1DjF2nNYso1MYWKlBm7
v3uOSNzZLeJL54dcXofPOQ0eaQ6hz8CEKZT4zZ4WgRffMSk1te8rSUwK9nWCRReChIHGOx39qPrp
xMybuTHGTcNiyjG8Nz0nM9xNfyvahl4GxsELS4YHERPNAY1p7Cn0gZIFr4lsJUKmtrgeRH37JPoQ
pG0EwHeyGgK8/Qd2tWvdY8v08bkswsr89lu8VqHn/tZGQG99Hv7TRR2sk44tsUX93DZEzcbCX/Nr
Ea81sD1mOrkf0vljmjE8qnrXjd3GAhfcei2KeX1M3Pwtq/MnfE83E5ggKvPK0Xm/y5QJQZ/3qkmD
vQBVkSWJt0pVvBOG/0+OgB4sqbbd3YOih+ytxSvD1xOnbhYQ2MksBuLWXGHEugbkKegJXXFKHESt
SP7rY4bXoC/1KohHtBEAJIDX0DwO9ny/4zSnacKABaR2m4n4mPfiHdUdvZ/v8spord/UVL/QJsOl
5UB8m337gDeLHYEIfud7ZcWgvIuouSrlEgB75OpsoZKBriQEyA3aMWYF18zX0Rx9h1b+Y99zDl7k
faWkX3D2O/PKt8g6udo/p7axU5n/wcKVl5TkAjntOhzHil0zWYzhbIBlWmcjy8qyuZ+t7xVCwMke
mtc4Tz+0Syqxya9+1iGWdBD1U0T6A3flrRdlLx4JvmqsP4rCwyHaPU+qODosHKZyeI2G+K45HIMk
3qVBugkmd8MpvY7M6hx2V64z3DxpsoEKurR8sjlePkOGS+xnnbqHFl6vI6hEIAdLOC6gSor2IDgt
Cz4hHmkyINlAHazvb0PtnvkDgljh3gD56+cIAWpi0qPfudiw200XrgD/ZI7+M7VIW2GEtzQwv5oZ
u+/Iomz0EG5lgfijLMZnFb7iHHhl8XNtR2Oha/XGWEvhTja3Szu3k3Vwf9sM/ptvd9de04JcJCX5
onbvDKIkAWMcort01htkGlxWto6o7R3y/LB2KzzxVs5FiiZmjn0DpOEc651OBD7bjlLTIDBXwIg+
vUIxdzbRU5nyAVZywsuVbzPo75ir8du31ypWr9ZsPynTu1KdMSzCcqapYsalBzZtaRLyJ5kAm9l0
vgDsUY82YUh04t4+Q4b7q0Ib7U9nxRkB9daEQKkhxyL4IhkzDmPdEel8DfuGi1ma7BxVfgYzwMB4
imFBRdm4NH1tc1ei0g305LmbYV+p2N4lCZDZMf41pu4TbCTmJm8vHB+yPHwI3kaf8WB+S7dY1Tkn
PX3kkM55b6AtkEwHYN7zMizzAjuQZp3dkpXqQxa6cyjjtc4y+QeLFPf4bMUe7d+4/cfIWkdeCc6p
JwlFkFcli7prAtyqk3HssM39x9F5LEeOa0H0ixhBB5LYqrxTyZak2jCkUYveEzT4+nf4lhPTrRlV
kcA1mScTLNwuG8SusygaISsmz1FRZ3+IWNjqY2fRHx5DBkQzhb7nSRHSXImCapWSlDyR0fzPi93o
oqABPXSAUGosiUa7t2YmP3hCM8w1ubvJDYINy6Hqz7lnAjfqlrDSPr967WRvTcQnjEY68RJkI1/m
Ql4mnsw6+I747Fx02zhVs8Ngpsa3AXB4B32QoVTEQKcWg3MVKeH29GPeJkrGX4hg1ifOzn+kimMx
MyMyoeM4fZldfPSYxPWFnp8ZlRgMWFlcm60g/2oOMrSLBetVLMe4hWgMnAcR2tlTa7YZF03FA5gp
Y0/cBrdz6HgN0wlPbUbZyyddMavNjPZnVLH5mGES1SfXEnDNedpXjF/aS98xw1gFRGa1q2byJXq7
PMGClNbuEWcfiQ4kWtsnF6nh2jco7Xk4JTSFwLL38+D/CYTZg2he6AzxvRiuYrUaPjpACnGnqWLL
CJZw0kgMwReq5CdEu+Y6A121soW3WqJyqarhdub4sg0pf5ISymI7IzdADljyMTXDQ90gOHIt/oVv
Ow7ehEWE6vDESFl8B504QuTA0ZEO4VZSHoFnW2lXncvQguPr+l9OkH4mKj3WcfiWGeYd1toGGc06
V9Y3ixyqsjF49HL5H1qrJw+ZFuK85Ewm6aP2vZcgxds7hztAVWcuaHPtN0zDTCt5n4vmqeyi98Ym
9AfXqgVDR3dwGSjzEyO6zSQjr6rEijeGK05GbhINb+Zs+vyrmyO6Mzi6QotWf8RwOxTwHc2xvUJx
vWY0eJBlzAzpv+tvUrP4yWxSfkF8XPJQsBoiZnJb1fUOrQ9KbzR4hfNsCk7QJgeNNkzlsDLIFLlg
Iy3xMBIBLiv2BaIJnQvstz3/M84+g9gPmPrQOzJB0ispgBQ8nGRV5jTAOWIyZgtULmbwzliHeTKZ
UAB8QDO1G0PEBIMQgXKSlTM/z7ZlbUO7uqa5e2TAfzfiyTj3FmsCO3XJI85q6znyBSmY4SQ/lKpf
IIyjetcLh7vlV+KRZ8pCFQUhh3DHziSRoq0+J7e85ELMuIIqCLPq5k/Wk4W3wZaN9ViU8xM5j9eR
0JwiNU7c4ljYHbYeqX8PtX9nG7/uWnS2bllvZEigm+HTtKfdUbX23cnNO2RHdF5+TyIjKqSpjZnu
11S9nUmCZh6j37XnD90sG7FSX9yRFCvBQHFNp0lNaW/tCS1lW+L47iZAe/zdR98ofpaEiSQpi63s
nGevLD5Dg0FnnpE/4eXLTMqJnzqNWqvk7KZgwLIwWk9uN/ySnYgJ3WFOSEZtOOxYv7DwJNMz6kKO
VN96QNxyCPPhzUS9vHgtc08ies/QwhrWeare6mYGhYS+uqf59ABlds2x0y5O0uQMDHdnJvqvHuZT
otXebZsD+5JD6cYv5Jv+tYrIRWL2crdb5wWpq1gX5/q/Oi02aEQwj4S0iNGuQFFLIBykXt2kl1oG
m4lEtZ6KIR+wa0YQAwqij2rynulhNuPiRuugySviWKgt2CG6yTlDknQ0G/u3b6n8Ed0Ry5JZlaZA
JaVFd37B/FzR87jrLmqMXdb7dIDj8GoMSEDj6BKzxX6oMg5cHcc8iFmGOzaFINLNb4gXzxVZl2Ry
0zbgGVoZoiUpdoGQ+v29sCpBwj3+HwE4HqkyAQEp+J8uSXdajGRCli3O5XwEoFgvG5xMAsRUOdaP
xSZM/RGsrYjohphqetc4WU4DIj8Rd7FF6raM3Xb0Ttg9xcewoFtDc2BZP4pdCdYZRc38ao3mDR3v
vte46j2P3B+BUaffxBAU1ByTiiqwDmOAqhbMhuSNGwgC6nGH2iewzc+M6O++R8pFMNITMMuoBFNE
/F+oIQHK4LJPJg5OU5qQ0KCRGlP2ZiEIYBQhL85IHhozfH6Na1/KH7cLrlTc38xS7E3vZSj5K/Er
OxArEFO+RAVgBtl9TLIn6ZGlhV6y6a4jH0fJit2Mh52w1bfVcHnnxpMF+GSTyOg/Z8DzFDMIMN2X
vMlZsvco2hXWWrxMNfdtRwnj62O8YErn4LlVIMdNHwNIg2OmqHeIbbcIx+SGIXB7c5LozmqHKMJB
+/uClWguiyeikaptlVqb3o42fQIpErjJZ9rxSqLI/iVQAHewmpuN69O2Tn39jQNjG9U9zFaLpZ0M
sm1dzXe/zl6gl2/DACgIBYjVUrziknptK3/gTO3W7G9Ohj/jdhowpWrvMbG6HUHyJ9zmj/U8vFgF
/FFciVPCHVuCAx6Ky9gZR2IZvmvwPIScvUdEPlotuSMMzNKgv7KEBtQSEZ5TUa13nocotwWQl0ce
Uivzo4NpM4fuB9ahYuVO7qE3imtceGA3lnQhn19mnXTTfWZ4B2cltDZ54XbseTA/e+CyKQ9h2uYw
NE4MH8FECOAbOX6DBzS0HyqlkGecvwtn/56L+MWYGPG2+kaBGB7bGDNoCEcTBFRabkRNPLRj+R8J
rLNtZJBBoJW4lMaS38PnUhRWfTATzMAC/hHprAmmhHq+S6AOKyamGy43UNMyIQIpfYJkg7tkCl6C
UF2tIn0LELfwqEBiqNU5jZJvCIPJpatcIrb7OcP2b71MlNEqkTirIwYR6f9FxMtmlA8lfBws8S2s
hWM18hi7tvFqlAWJPDmZfoD71onB2226yXdqTiHxCQgiUb98FRnHj2lNwyHU+W+EuZSDui52fcv7
ExZpjAgel1KPPJK1Mm+ClvURYfiNMrzbNmO7tlh5+aW379zhdfFMjZ1z5rKm9CRLMiAWTSsuJQSD
KLW7aokHHbDuAnhhfalIPLPQyoQgfx5FRVxr5gXoaAMMIaMt8FLIvlg1fU+14AsycCfSLFiK3lwv
g5fYxuWa9DrFDDwwOQdTuSpG5mt8du2D10mcV2X5MycwPCJ3vud5fUGF2hOFQsJEbj1l+bTsXSPB
CBNpXfcbadol4b+ogYc8bDL+V1rBY5HWq9ALD9rmSxUy/kxYvkFt0dvcRQYa80yRLgQpEKMWefG0
gPBcXPYzT6UZvSCrfJuV+yYnH/hQZbyNVIltjGBjAJTBogj6M1L01ajL8wCpbeWXybyVkUuIk8m9
YbN5G2cmoLQ5cAwmmJZsMax2vteOc80V83JhknyHSpSciYlZiAxnF44F3P0Z4EIRSZiIADRMt91Y
atk+1xqr+Phd5NYHcSh78ISnBLhKEvNzJQw9icZAE6zlUVcXVoAn0kWRhoQlDIJ/tW866O3h89lj
6W7ZpQ9okkkYElHd7AgyvkukAytzBjXQEyq5suOwRpsUbkNBVpYFdQcDkX0wuY4Z735KB8n7shGW
eytMHAyQ0lvDBOjfDVzILyp2X13EhS4tILLLKdx2sK5RgqJSU9N8CoThbkM+8m0l1K0jsQvdJ7L/
VBnZZi7luFEUpbCvt+Qe//BzQ5Z0dnIM5iXlQJvv0vEBjS6KEyOe6UTI/9EkZ6wCYmoRlSHhcVl3
wYriKbIGF8XMrPlQYUm7rvqLTZS1Gb81CgSapwJ3EShVDHSKUfb8hGdrazbZu6fEc9AASrCdZ92g
msIMyrBZUD0O46WXzbQ30+A37lmpl/H8wwv3kqICNRlrvaRFaf/HszlsjBQtfjL1n4nOXw0kJFUS
XZ0uPJud5gR2jG2CGnY/lkVy6QuEVHGHXG1eYCZhiJ+S7QdZXWz1VgAPSWurmYzL8azNIGabovVW
Bdln57UvSV0OG4V7nF1oc8/4iB4cfENsXrLXzirfCzu6Birbj7H7hyrvvdDyFrXWu9kP+8im3Z7i
wV93ifupFwckmMqnjNEmO2J3Y5hDvMkyk3d0krfWHc8pp+g2wG7IY8A2Mhld1jowQAzF/HrIwX6S
6bNt8d4qNmkDRIaxnQvwXNmmsnreqg6sjTa+x7z9SaRJRorDvKVr+4Pve4dIhNcpc/c2XDHH4HIN
nB9TYn8A7SJ8QGdDVsyrWZMFpbNN6Tg3+AA3ZHU2XxfYnQYOcN2b1yivTgp7WukaiG6L52SIP4MR
Qh9/fSej8m5G4UExXA8nE+kSwTlDY7IQYKwju99RJtfBBR4dGeJT1ROwEy44f7y5GfV52IanuCxx
n8XDllVAg1ZipkCK1butMBvwEt8bqTe9y0Kjo4DVQffObOzCXvnc17m/MQHvouulaDH8fWfBOwWw
eStpm3c5E3oMHNjA9N6rSR4TRHdl8UDnh6mu9S8uiiQlUKgsSwMmnlwJ/19vZ9OPE9XlI0J6Z50g
4kcotkMHDxaOXc0B+9te05099Mp576AKtrkPz4LgSdH1S5ZkgwKtcPot4Jz2VToMoNvY2sW9++Hg
FiSgD7uhB+iH8jW8Rj0xCBkaJTrdZOU60Vcpw/YIbkZsFa8FRONPwlWQC/jZLs3wdRnVG/vRvSLA
Hm1yEx1QnB5JIQD2EL8k2eIHAbfxMDJfQr5yYu/xhYV4jyZl53k93iL4bXRLt7hwDyOxcGtCdQso
V8G8DZP8Nwk1dBZWIQE0++0A+XenwvmNPQxq8CjfFib4hKRiwck7mWPdbqjgN55hZoug5B00NMvu
rrW3skluo5Wcw7lCf5LIm5oUwUVZPW/TatiUnfEjsaA+VPRkUjsfYmzxCdYfVqOuBgZ+ObNQ6r1i
43ALhxMo7s7AjBVZxx67Z6ORm3kRjHTyj2hnckmeAVdmdMFAQZifXXwaSbe1RfyNjv5IssImU3xX
qr5E2cTuYYpO/Zz+KKcgiC/YlrwWpVFuizDmPjL/RhncHTk2D63wbxST0Qb9hXgYMPo/Z4bDtdFw
Tomie61x9ELkY3BFvTS0P4WejzIlRczNlinKkVTsnWr6ry71NxZ0uoBn00J6WBUMRGfxhceAtMpg
PGkCXkwE6NZE415UON5LiPDxtsSU0HstntvSptcY9KpMylNQyQvuiGk1VDFZXyJ88ILubFUTXjP3
gr4c7wdR8A+UhmeCOZ+cMXgCxGtiWItwW8DV2fSa8qvK3E+AqgykoTd0bfFv8tqvDuI1lDb1jBxS
YwxxH1OnfhvS+qRUvo1682hXxmsDWTkNzHPdBH+F5G8ElY0XLPmBHsnEpuCwMMM3VdC7B2QIwxfS
gXOMQxwNuLd83EjQDprXhBUaQyRWtIFL5Fbj3WKLZBoh8VgD1VwEu/ZT7KvfLHX8le8Oe/JT3mxZ
gA32Z6ZFoJWTYAmrM3X7VciqW+VqcNe9Gfe7WFmvJrPitTvHz57qA2a51lFiYCpqDtMxqdhiMk4D
HtPhPG0+VA0zszFYKYRp/oxabVczD1+Ftrm3muDbZf74MIzuV2ehd0mwMVqLr8RwINjYT7lmjtrj
oUQGhUjMOaYcuRvMj2yprJJoFYuNYWaL99bDBBIiWbAig567QpqTCEx1DYDycbQugwGMIZeyhUfa
v1e9EJs8bNJfwyNNnj+FNDPcq8H7Eez+dk1FkmWP52ufRHW7k4b94XnR3zhm6ZIzfK38FP+8lm/8
jIEre+E0xNb7lPCMF9EJ6mNEHHPjIJStiYvsIXL1AZp26clyZTbmvPYSH4ZnNFzHOMeb1m7MUXln
PQGrsAOgsQATwGz5BPv0drYRi6TFT/NtoozDNBlLRKB54QaD9D73855Das86nu41jx95gnCPtn71
YDONhQde3eIsZwo+jxe/CtWmnZfcVg41ogGCX7doboMrmKFkkiVCpb4jj9FHHdZXw1HzcxUBnZxw
ZB4HdvUf+Zgn/2Ug6VAGifegQKU811zS7WA9xlO3b8BmrRxz8tfseKmu8/Ar78iNmtRyxUWR92ww
5XnwmgSAeF/gbNLzaYjlQSgUFnwdR8eo/8F8hqgF9W/F5/YVInARWfVIguW9S+JqVzjgL1GCmnRl
8bnzM5aFMcWpBWiWPMTO2uiyuHlLFpxbYIBBL2QlDne54XzVcwCOovN/hUIpDwA+eHKKiUvaQyzq
R+KDa8TfjhoJ+FT7lzhAz12O0XdsJvBoTUjyw+j9+h3Ac4CQLvcHiTkyseu9DqjfklawT/CM8ZJn
MWOnOkUspg+dFozNa3hVBX1dL8Z9IZjgxeldG+rXMNNLnqtPM6k5gJOzHvpHfGFnFSC/zUX/iqAf
gv3oPU5JtpcBJOyFNKMA0Po5TDx8gw+KK3llF+1VYWav0RFRwFf1xlrSmk1VUcQN7TkW4TEjbbwn
j41GnkAbO37vjHznGM7VrcdT0ENlHLI62ViIXlf0CGtZWjDFHNKU66onoqgsD1IjnZNJ8ZD64tlH
0M99FNirwBIn9Pbhq+uPX0RaZIBQCxbWJvNk5N0PFR2uEVOH5IAnMd4ka6HsnWEXbza+nXUb9+BJ
YBBBGWc9MhXkoGpb3dHNWkcLqTu8Quum1fDq9Yx1irJvKN7QOA4dVpmsbY6hFb1M5Rg/OHU/3XTc
fxpjP0OdwJ8SNLgxE0eaO4OzLK/4kXEOPaC+IGGGEsYWeIAt4Xi+aTPW8JN7KU1k2En2R9DTuRhi
n19w8M+WGSLVTnm1ZOsEPGlUFV7he89zOfjsNsFvHWfpI1uklorJUcKyCzoZ0ouf64tWbFZJ0IXC
Hjmhj82bc7T24YUV4VK+NjxD8I7UNqpIRok0sSKsGteolw51B24E4Pin5bcCA7HznglJ+l9c/Jhj
/xMbwYll/odruzcXc+OqHkpIByZ/1vG8i48/icFGe5CV2uoKcRKzbBu3Skg8Y5iTzuOkLWMc55+H
sZ70kOnadbzdUukJ1lkEBXQwDkU4UbbNif8wVQzwJzfaJgZUjtLA9s43imhuPOq4/jLhXuqi/fPN
8CfqFoGVfK6qgk135exrr35jlI0POyCoBtBS+lAG9jvSi9PUl19MWuBhIAuLffti99NpTOQREPKZ
KV2xKnF5QwjmZLP75emp7lle8OjjTniIuvyHUn5bkkK2CiljByNg2F+bWBQjQHHmCOa6q9rqMkm2
NlFLIAqX40ovg3u7ygK2FN7GK7wfniuCkJ1CfPG1DJdUh/E/JXR/nCeQe3mD9q4LcWaJPNCIZgdg
3iBFP3mX4K9yZTKCgnPBIhzdCz/Jadl26zL8po04DEsWeFznzwWrtiJvP0pXC0Ya2KkaP30dZ8lr
hLgy1+77mM0rMkduNiryTZjaL7wat7DJz2OYX/yBulL3zhteqI/eIb4kYWQfl8QP4T/E8po0/xwQ
YEC2n6oKt70SHZstHTGwwJNASjou7M54bKoAu/awcztgbCayGYUPcjMH3X1S9bFl70TZ49VrT2rv
CJ8NqSQWFyYx6KAwEqVUMJ7FIHf0H9wxMh4T3Vqb1AMNy+TFQ7qeMdEbnPFQuCSjE8reP8rAKbeN
D3AlFD7tmWItZ6uEOTqDf6QxZIcg/f6dYkY3WPafBxF+1GwByNU4ZRXm1RjOBXfxDtcMixsc1zAo
y2VPEy6MA2tGcexY/UvTZ+GqWvibfUXQNb61dF33lDlNme5GYgK50ePoEa42efJ5mx2mlpFZIlvr
bGA6XFd5+e3H9bcNAUbMyd4sECn4xnxs4MrOsWLnCYepn4AyB624Np6PQs9rfjjaGZSFi4ROwper
0uxgTd3vXM8HTXz5RsYYEo1SPypWVYREAsGZq/RfO+EnLYynJGMHjfb8bYTux3tg2ETPEuIRleiz
Rt1sHDP6tF1SLCPH+9eykzn7bVGcQq8hS1Mk98KGhRO133ESoDL2kQiZVcLbnLVP00IiHq2zTvsr
S6BPw8xZTS7VYW6z+Ab9vost40sg9AoLyKwwXEvcWyiNHONREZ/EodHRbE4h4wRH72OFOdXT9OXQ
pz5AxBloLKvLWJMrY4jsz+/tW4n4iGsxanYOecuVLW+yRVeTjJK+JL2as0QcDE7DWprioXUREkBG
KbvN1OiLiOujo2FXCgvAgcnhDT4YNauPsD28kzPDfCma74HffCMMPBVjDraWiOEm8r6SrHyTY093
RvYnwainYcJOGVePIfbgVVSUE5DuZVrYqpsxkLLE8qgTxtkZsdCU6jlyg+jkmWokiUXlZ1J6rsI3
X2AhYAPPGGY1GgDzkBpPlHUotJZfOuKR2LD93zmUCbuAPdeUmr+EMVYcgyg+IuHn8KHFoY0i5kUz
enyIGw8I/Y5D6NKJOD/YO01Wtg0SQ/S1U9peWyw5OEqeI2Uee3SWlPPXwhBvU+CBLE0NScmvvmaV
f8P3APFgH8cs/6LFGFc+Ar41UhxWh3gha7ShTU5Z6uufKkTQP1rjQXcm/BX2ul5sMtH0WZpEexFO
e6sMGA+ZH2nMZhXq6kmVQXxmRTxCGgJkVITypZPN/6N9T24uD7Rv1aqAm4UH7jyZhEfMeoeDbGf7
M/NYlf5NXYetfCR1wzYqxPYjQXyUBRGcBrw2ENaId6mIqfAbuWptJ7m5UZDt8PmZO9wPTIYWN3jn
DO0ur9DEhkxdo7jeBlbFu4yXdq37Rp402VWXoun/ptD44gV4D5VCG4TZWlNQXEsBDtDv+g/EzMBk
ejr8IXP+Y55BaaNoTjhEH4NIHUdXE9Lsb22qt1U4zt9iyP6QCqxVVJHw3owPYjaSDXo6e09XuYih
za1K5kWKiMuGqBb6PZZnNU3DqgqMEuGr4KB0eiTfA66Z2kJc6hWslhL4n23+IhXEJls/w+WoSfmF
zWt6jLkMO/MOJpHOMb3bJrGDN0N7yEH7CISe76AdSuYHPttj5LX7GERFFPq/YVzdCwjnuGcIEGl8
hSUo/LRHpMOCCrJhiLdmNLQb6AaazF03iz9h2YPlSXWuNEYehWcssJBiTURAsmTuTkZPTF/SgkUq
9Kf0zF1vcOKqJYWptKCI2jcnsNYE4AL5LySvMmJeWJhEVQRJlj6YsXiGXH4Do/Xrl4QBc23wNqq/
nNyNLZAb5u94f/vWY280rIsQPMngiUsgWf0qWGqajGQUfdOmj0H2+KMy13aVfE6Baxwqx7UegEC+
JchqE2X9Gf7wZef1f1kCqj/U870NjH3jRr+8V94uVXi0o27658O62BRDXb4IpzhGabAaayCaXV5x
85LopUv+oDlD89IlYeaaSE2dNsPKJm4KLQPBhIR7k/5lOcNWkMWF0APrda0XUwa2xBK5zXqaZqJL
oMCRbVnn1nbOc0D2Ll1XYQMgUoA5kSq173M02g+EojLeQtrrpikiO/FUJf0pIKPnmATADooOVYxj
BESTNS8BLOqVqBLQxiPoMNd1N9QSTGzn8TaWfPlF0WH7nvEXaUDY2nbTnWWDru+c0fmuFSiNsXud
amPXTkT6se1HCSlMdne298gq8xpSLUdttTElMthSohZ3YixyDqOU+gNDyP+taL+hwFQBKuyhpKPe
t3F+6TNcQS1VM19c65u7ukXqV7q+PqdwWJGy9S5AaJQrctZMPtyvKWMJiS5Yt8EH6/vrOAUJE1dj
uPB5bqDhvNhN8tEO9rKGjO5WYh4GC3idJZgx40BfEb82PgQTy6Z2CZ+r0vox84bHTtGM+CbswGBm
a+gGHTVfYl9SCpL1FBPC6otw51Le5VHNIjuwmy2F6r844WtvpRmu/+9OVG1CgD0ePZE3P7mVvE5V
9m9AebmS3QRrIP3JgxS9TR4rcqKG3zlVNKVeeJtLdEB4qJ/zhNRLY/Du5N9+CRlM6xjq4xYx06kQ
8KlGXkqH0f/GdljxpJhQCpaNgxccxoj9EVEtxwbtxhTMrNWJVoTmjvKuz45dVvzE2keURNCD0Y7H
IdX/Jdq5U875Gxdt6gpqKA878UG7Om1+XN/ytwlBEivRq89C0XEJF7QVC/edWaFntqmnhwltqmlk
4ybAfgoZ3SaYY7rNinY3z0v3teonds/ykzC/iykophzTe8ua+kuVOJWCjPnQ6IzperDz7KWr4Fp5
00C3lbJajv3nNkUt4pOp9mBkDfId7SFKUqx4RX91GoJDCqCH6BUvbeQdwj7cwUWcD3mPwqiCPkmB
9tJM41tQ9NiDSSsib+GJ2dHJxChSp/VZceaGqTyYgICjxEPHEPVvEf6ZXgGwa6X71NUzbKQKtqZl
TgB9pls9Y+pRtr9WJlklQuePg52OD57vPMvZYbRYw6JizTBvzFy8Oeg/XQETq1cQ1NxI/QwNr3+V
PMHLQDtOLj3G66+s/rPK9jAX/XM2y4OXWdcGzAojgbHf+IHHb2yuhxKXgHaODjNyMcivzCA+NGZw
pVr3EhOGV83TK+tlJnMAlVyRFtir/Ks2WG2Q/nvTNImsefmMa/8E8+pCqlW6nHF6nZnxF6+PeyhH
WsbKVjcuOcK9Jug4tDacrGWAZEGTblt5uyi1d6bX7LKmhzk650BY6nllKu+l9aZgy1LhZqEUW4/B
CC40nTaKHD6jRnoAv/qkkuK9Md1L4CIv5cQC2YsSKp+cg1ktrSqT2Jrq3CuWja5H8EsKIdLxwwsR
13g9SLSykBk0orjVEQw0/JFrkj9X5CWOa3dEolwZHyQ6XvAhQu7Go0aSrCC7oGvR6ZfjiXwisUq1
t5dFc5HK+UVwnu4M7WxznrL17Ekf+a2cmVOTnGWM7pkZzJvIO/IBa+c1qdNsQ3i5BARP01vaEfWF
R8LAg57aCoZgbYV3xcl0xvJ1rvOF9GOPxRt3FKMGDvZV6uJVCeuheopsHhgrAxLN2sfHeKr0jtew
/K0DHzS3U7uXSE0gYwkN/q93rfo/2lT7VCqRfvVOwPNnFyV3Py6Y/JgNg3+ZhgqwTAo1aRNPcQcH
Y3ZK1uV+e4mwOT1RNOSfjS/Q6nNYFaigbX/lRo3auQqVRw36hcitZWtH8wLfKCCRsA44hY0VYzpz
xamJIaI1X6og4Kix0TQGtybGf8LriBRy/Ox7F6vEiGpf1t89EJZ2BrMZxPV1JoCIGQ5PdRrAnoB0
vdQ2ds+ctsezjLz7GR78PrCmv5D0udQqXzs1IeGji+MDtNuRYxuRFKYVny2UjVmQNa9xMdJh5tuu
Wav4vJcY6ZKVw5D1gT+29YCBSt+8Io4BIGv2Ly3LNepEjaCR3HHi7Xr0XiRUt2VTHOsEMSVIIPuF
Rj8m4Mly1aO0CrWzXFOdGh7MfQCTYOPQvmOUAJTP0JB+Oe6bkXIUHdDG1jb6Bjel7UjgtV4lZgev
U1m3qn3kAxh1/OSokF96G3C0xvigXTO7h/CQd0Xijp85fq9dp2wQjpg5bjpdtPRNIP3XIgG9YrUe
u3KRGaeqTzsKnEa0/2mdfcWzHO6uMIAvzWypD0FjotUeRlLSN105o+wSnr+NIBy9VQ0UFZQBwLpD
278bGW6L0W/ivZMygGfg5Z0Ks8i/Au11ZyJTCy4SDE2ALjrvPBhMOdcZcRR/MfmdWF0WzTvJkEux
F2KvjxStFNuRHenvCnpqxmzPiFT9WpEYCTGmHFkeJL4rd8wO7UcO4Pus29GEcjm3fKe4jF7abqC4
SSo3uzDxZG+SCDU+Na3BmYH/AArs0PjJzu/ixbNpNo+ZXc4JoeGC0XuUMTGa7PeUIB+mqXNWHz2g
LxuFDRnVLLlF0mZcx+0ln5nHxrueQEQ4BUgkD/wzj/lUgQwFjEuy1IRXiLuFsWxsVmjS2CdCaks4
zaNxZlbX2nG793PTk2tFA/vkN2b0XKBU3iEbTx8VBtl1JoJmZ8yZfJx05G5LaVsfNIYwcCctsbVl
Vbyzoeh+RWMW3yr2A6/OiNjTlGXH64YdEOZeGxxspdVnFWXN3u9bmy2oavYmxLwdlSN9I17MxW7C
NgliSCZXvcOFXXYIk6YhpZBh7A67VYDWroFWZGZn0ywBQi6h3LKojKhep1itrRZkVl+1A1Yt1Kih
6rv/giw23+JBy5VwIndDZl51LUmm2DJrSi6t5ZfPDvgeBmG1RGlexP+GqPHfW/DMJ65OOMtVesrJ
Pl7HSFaeC2/oXnyjT+9JHXeHsbDGZ7ypwZM59AydYLC/6FGC3m1wqxiRWZO0hZ8tc4ryvYxaZoy9
DTwn7rp9AWnyWYpQri2CETB7NIR9M2U4OFyH61Gw+hpn33jE9dz9V9duTRWLuSuxHPo/WJQHqAfV
yU1mfoCekstge+BjgrbYLEj47QhU71/b8bhu4mTAYmAuOWuVFPofRbTYW11MUloXVlDoKrkrOsTn
YSKtNwQWoE4z21G71uv638zw4BmKKduWfC+HiEHdKQtiZqm9N8JXNtLozZ/5rz0UaejeC3MIIBc7
858zO6BCWyR+B9OtUIKhJZEoh3vn5kPwJcJK0NnaC/GNd7J/GRS2Hxdb1jBkCf0Re7nVVBjBi9u4
+pq6mXUEFK6v3Yjt0Z/CcWtnXc5VzLQEGKOV3frB1LeKrBmkJl14IjaWeFtcPY9zWgbYAOoEW9cI
otdYNqMwEtgjlIW3m3rafims8slLM7FzrBY2HDG7mPtdAiCGcbAe0mzpoCXTLVBFmomfLnZ1J6Al
YIYFy6pR/RfaBKGTULZooVyAybVYx2D/DiMusJXbZHJfEA13wZXMhFUMYKEsGTash+LySnS12JCq
LJ+swi+eud/ExzJb+B9F57XcuJIE0S9CBLx5pSdFUd7NC0IWtmEa3UADXz+Hbxuxe3fmSiRQVZl5
kqarwe2hlYT20QD4O/PqYIXMXIMrSk48eChqshHVye8XzcjmPNNgt0kI5K17rtwPUhZqbVRA7VTv
BzuSTsCHPJt6O8A+G0kcAiIPyeODnSX+QZbaPoZ4U1B0dP0MGTp8TgfsgXGXjQ8FrqMNgbpnPxUj
xcLjX5fXmOHKliiyRkhcd2HuHej1brcOYU2W/q7Z2hlkF7SLCqSum944DMzkqEf5o/MOLckf3aML
f2dXhWHM5xGwIg1a1qvL55QMUNHsA2GT5ISuUB56nFEvuu65froB+aORtBaW9JhQTEEd5VvW5e1p
EvxXCF/zBQxLfUgbEMwFX7MbYtf5M12b07/ZN3O/X5K4uTNRqL6JZkZw2rLsPJWJtx4DixQvJoY3
piGx9/3pbxlYoUyYpRvhQjNdtzShHcMJ1Q/8Y8SlrZsJ/rCQqeuT1XOVXjXSi57g/qGcgCTD52cv
cHdYj5EU/F3SJTVV2UF8ADewKlQQrWY7TT7jjCNr2bJLKCJgYl0SpVunPpfkaGpbWC8LBTiQG3lm
yHHaSq0NZY149h5cRp0NH6HqJ5K++eqyTOI0vnK+pmoZf3wfqwBeg/GoCAETzc3FbsKD8TcEbrPW
VdSerAqHKllowKSdoro58ZhSR9OoI1UiFLLAfi1f3da3QHkbaV3Z48tn6HjIgdUAFiSpx/6oNMip
OIuvlgl/3qhYcQ5RerCfqJNSO9fFrcXDLda7UOCBNOUc7shWhjeVLqOzFvFvVtZflRfal06zvgyu
zO/wkgec0hHEdWq/xB0nfcgu8UaQk9nGClB550fdLtGVPlW6Kh5lEt/R83eFjA3J0SsnTb1IU5/o
aXC41LjNbdYE00M6wCCbkES2MpqmR+wWcAuWZVwNKZREMOvsslZQvrnpYH+JRGSPuUHrC3s41Ty3
aOHwffmRdSFnvbiJqmPnO066KtHUdlNquJuzfkIYEinigUZ9f6w02grp3XRVhEG3VWmPuc/pUI51
4sg1+v1wQKCw7o3TIdWNAu6zPXKa6RJgvmTd5jMplxgSNWYzPh1Z+EsaW2B3oASm7rHDDCJQf16g
uZ7nS0/nsLWL+EmAZY+AC4121NM/aY3mF3Q2mTrL1oR8RyF3/DvrSwFEYQ1cvwQz2cIj3Cb80snn
Ty0Vsr0PvRgznh3W871Vxi3gxLyENeZw4NzRD6afjGxoi0nB5VhsXc+48eQ2o0L3X6NiVok2bR7i
YlLnjsakfYfutGzCIEOMCmh+KYIUg0VThDcdkddDJ5harJLgAn1WwVazFpP2EcVDnfP79OoZyadq
YQbaS3ecpi46OvYMtZx/pHoOY9feZDKm0GhcmodxJNwUc096iCcgUBP7HvUdIuN8kPIABE7BzSqk
IfqQ2Iu1RsXHymQiB1ftWEbAuG1n+RyxfK0sKnDeW4+GVhw5/IB8Jg/awqvgQ5lJHmyHFuq9VQfJ
h1FzsOsWGf2U9aJ2tnY+yi76nkoePk4IW3UlbTWcGQ0peuHFcpcXE8GuOKeMIKcLzoHjdgg41N7k
VXjNrtN0Wk5JehPMo3MX2LX5SiBFvnYDx+PEmiKyof2HyiAMBrO+J5873GC/UncJnzVsX63YRsJU
+9jPs10/zlfMVRan3Byt+Ahhqn9tenpt5DgXj1Mx4hJzgrCg1M2UNyUdLfwU/Ebd4fincpDmo3bt
Or1LhwnhMRQzcicZJv4imoAnZ1F+QXPPHhXHb7QgAtwEzVJKqOr+aUAjxQZtcVIzoMv8jZeV5nGK
g/Aca6nvR4X8uRX2goXDcmik4wjJz6iaHBuKkfAveiroo518C2ebN5ubMSq8tU0WnBoxaX0ndGaC
YChQnsEeeO5eW7N1odacaVt4HXVl2RS/+EbCugw9eplxi90wHHh3nds7m4VZZe0IsK2GwWPbDhX+
PMJx1jYB6U7x9pLvOy2vSN2af8R43jHBuXXgPIYJr/FSorsy9Q2e9XTK/4Wsfnj+rnFDKEQfS+bV
Czeupb2ZwLHz8XMoCeJ92V+yRFhPs7cwtnUuny8SH+1lnkhPib6bfhyjEJ2Jmx1nnaI5thly9Wyy
X2EKpz7IIGOl1RngjFXrsMeHfTjf4krBZOtl1zdAav2rujTnqJLF41pyOn7Hu5f9gNKcg1WaexO9
9EtIy9pYEpaRPeZpe4iNt9d4pj2uikJ/gEsVv2zwpP5kOV3t5Spd8OrRN/yUoPx/LqkvH4yll4ua
bD5EGfThbZ1nWPfKxTo5dhQfMk2TujMp56xUQlkmbsL+vZgphZ4IIJLiiPwXYh/2e0Pr0F0ssccX
DnkQ0NopuwVwJe64Av6q3fJyt5Df6fNmylLiNrH1d9jPyWOSBYyxNhVVKiimd67asLtIi1mXucFv
NycL32vVJVR+B9FEV6KyMF8MBeyM1rgwk5mZMy+2dnaO36TiEUnGtOyyj+Wa9CgY1dcmyuwduDnD
RG+/5AxmG1UZuQ2EpIw1Yr+BFW42yk0/e2D1xxZn/2PiuPp2qar8D3DulRkpW0qTs5EuhqG8LqfZ
2Ip317Gqk8YEd+sM9rgJkX6OnU5gWqfJ8m1B+wFhAD2y96fyforz8iWCd7v2ClfiubyGGKYYM0rJ
9RsVZDE7kwpEaN5ST6WkBbL155BGOu7zzDwoO572Dkvk1BEGmAFn1chsE6MNcQK23DNXouQ2njz8
z+BnHvFTTzskzelVLVVwsObe2/rWKK5kkOILL5a/j9uAKdhE4pMke/mRV8Hwor3aHPm+cjfGbY6I
NPb/urTixuXDb9R+n7vXUQgOk9dSH11W/cmqG3XRAb1ofWLFvza67rasYRlPUtR3BTuNzTLvL7cy
RfZF6Yv+RY314ao83PBQ5uSyjLiUWrcElNw2+ZFon/nC5NLfhKawDzMohNXUa2sTs1Xixmhjtn+Y
8V1d/JnsCtaq4uy4xCB2+9DjV5SMpERKhmJs8vZJ1F12KnI2Z2yjYAcl+S50OOeh1eC8PV2aFfh+
BD6OhufajYCsZHO0kTXOJe4FxFKsYEDFEvq3g6YcEdnGyJ6GVAhUyNabBhvLphzSeE3M4Noa1HKy
bukMhyvvn4Kl6veN450bN4WYHqqABzE6HthXvncRA8XcTWj6Kc+loAxuOdGZ1cwlmuMp4TaL7+tK
dvbwwrU0Q5iM/WeEpnrn0hZ9YHLxtrXXJK8s86Qv3RgpdvxpmjLGydMuLyxRvwsyHucJXuMzS/ZN
Yc8vE/vFBi7Dsu0dJ0ccpyfIy8lS0Wo07c2Sqs+WL4RQGEArLJp4nUoqS9VIoDam9vahhKOwM3Yd
c8cAoK0JLk1xmDC1oGNJGDIbaAUXP/ZADDqjukkt90/k4b2KkDFirIsr1ZOfbg2uC2pg4lMYJodJ
OvYRoIfAKMRiFXtga8devcw2HGsnworP7a47qXqmfY6kP1kuQg1rQttQnryy/eV6mj2VdSf+oXFY
dzojWGGqjBEHiQ9T2zFSOJ46tg+Ue8ENxpXuGpwUPGHhvlIqgVmgav7A9qb7vgzoGEKkOPA6fJiA
Rq47DxN7MftAAT23fq/Ktnhl7gvPmQvjoRxGfBsWOKmlJHpEf97EYdjKzljkGFT9xl8njXdJ5ZJg
L2D4dRkqdn1gv/G3/icW9ZYlmvcsC/hBaXfau1cByITCog5bZfvOL72HPK+gacUi2QUmj0+IOLQ3
adXtMxuaDfqQt13IZ12sSjkr/hBFpYTHrTTCAtGBgNmMCZjHSEDbpIzqOSe6xn0q5XeLfyJ8yLkz
7OMxmAB8cAFYlB2AOukFUKSKeI1psWJbRXqqEyQC+EwFz5C5xXRDsc5PQ8vgFqfJM1fDkFSNFRFp
nG3+9DD0zuOYuMfagERZpVPED5/ELtTnrPxeKqrtwHVxnSsDGARE1KNPv2P772e62ILRafYWM8oa
46EH7c+R97LTxRbVbtwusz0eeBUbmjEosDITkeRFWTMFvvmrF8rsMGP1vWksKhvlQPjVyyagClM8
7LwK4lmRhCPmwgFzgsdTA403uSGyiKLR46qLVXAzBsPjUsKDKrSPKSKpDaM82YfVoPxwXeOhuAtY
PtCMUtntk2vrmZzBTlOl8yWvI6x0ckYuNYmHgTmSZXxOshs6DvKz7mn8CVrRHrUS1acpTMo+iJ0I
bGDvParIgFMYbXFCZRBP04JQUQG13EZ+GT/bPHHwjBHIC1xfflnEcI5s18VxLIndVL4x75A0W4oY
HP0y9hyNgGODGpjG6SRyuil4ZbLOt7z0XiIKbm5S11F3k88CrUEiwteynXs4juyQC4UBStlyO2jl
cjnOT24935YyEhv8T+OpGGx9J/ngEQv0qDUq0/AWPiQo7xCMQ0MWbeP26V9jud0rYNTuzMfAZakD
kNQslaEXiStnwn2Cspre39lEUO/4tI8QuztxjFDHYhvYeMdqvYmm2mb2KvtTUNuMx2ERkOFNmWr2
kIPw4PU2eZqS7dxONJhiZ0wfnGAucZBMJclvCtqtqprvY9md7S6BtGhHf62P27ySxa1bVt6uCMfi
CPLeoj3PLnad27U3g1Jokh5P4iv61N8BJBhQwpV1CKRxb6TVv3RRPm4GbvErfrk0XwXzi6be7YiV
h7+m29wM7RCTxlfppUlGAgyEmzFjRfxXK+UodwNVMdnptl5Otj2aTRhREwsWkLRPSExCYsV7amoc
qw1RRQ6pYcjzk4iybDQ/TUm88MAFQaw7mX+Apf1SdRlT1SY+CycigMTRiBoITJ2Cf4EdCO3y7LPL
c3oiYuI1yApZSt8FJKrPJdQDXS59SuExAiG3rZLutLq4oxGwwvXhg6Zv6BpWKnd2xdwnuyZ0fvw4
LvlpypzKj5mzSDJ/jrnl3oVB+Ut+OEUtQASv+Ttswkp8WqioUZTFuHU97oyD8ypwel/SVlDUjQR4
g2WXd1ERfyUp2kNtu91zUFisrkFVXrDCID8s+deMCfVxojUNaBeuGNhg1/MZLawy6oa3ShpQVBU5
lkwX3+GQovrXM/4pvNCa7aSJPvjh+Cyp6jvzgZPXwED2KWT9JzC33JlmnFfatuRTVkgkvxS1t6kq
aGDXnnOL9MgB5au895vrn9Muz7Yjz5j1SGtzU9+OEQV5Ckjd1uC6WHd83StpvSfEZ/YW/zP8bVBT
5TCRXFn6ej9q2JWx3/enCNf5anTzN/f6+2e38veiNN0Gyx/Wt4g5IcFuWQDLXUegqjdqNuIewTPd
ZjnlzmNVL7vEc+FEjXlIWDDK+IplEe0+reqrbT2xDxTcRA6yIvFXpnV5Nr13Gy5uizlzzB+icYx3
OZwH1KcUT6eZ9J5wx2vuRmrLqfa9CyLqmny/uLU8+O2t45S0wkkbKUDiuffiu4wfyH52oQLnZX8d
Hmt5SLjR3szQYkAsyufOK59Ca0QEFPXZ5RS84whAGhGGyrptKUpHQmQ6icIbsn3Y7vPUvnMW6zhk
oKqahUiWlb+XyxU+GkPGjhLdEm2lFzV13F9aNjGq+Ne6jXZB0iRUetvBu9smcnpk2wT36OgYxWjA
RDtO9YpfbIWnq67PXun9lHOKcNW1w1aWXbCuF+wCygUSGUUQaGi5iFg4cKekutS3BMf6o90v0QcD
Okx125DCmLV6S/ol/0Vao1EgiqOdSMzRciqo0x0pNtdGZDUyiMhWp9PB7/nWm4IumkSbFj+84cNG
a/lNlHBl8wNV7jiwSEAXIKBPnqg4NCnOmJ59tcpiRoE4VrPteAs22gC/5poSBms3TBFxWNzoACKm
ass1iJaXrg4uEbeMI6CxiNkWfQB79yN9VLAEOTRwWQGmYab+E7xP+K4HHWyFDqkXbKjwqhJ8DP6s
6N2Yy+BiS032C9b8Mmcld0tgr1Pr/0iHPSGHjLhJxyb8whECM9+vzQ0pH3y7anBv5zl8mwZgYqHT
hW88hacNPmS5iWizx2yVPnEyJYMzkGdfNaYX6OboobZjBTwUa33btBbn8iqCchNMOQdkjjYnXLXc
FmSOHs8G6B9q+BPnEBAsi/bVfetS2+qBujmT0yXYm8r+nc8KxEVTpOpExiEZVy3I7BWAufHWgme0
jfU0/4Sj6702Lh/EJIuM2IcRDRrAguxLbxHAS6vEeiotsjad5fc/vU7mDWnAcM1vKjhTeYPyvVDg
+x1TqXGcs44Rwqu5QQliXBSdITr1TuofgkXoiytIgA8zOiNPfPep71V2dMtavLl+7eFribFOKNHf
laWET5+VEYXzaRrz1XFJYLH8zRy47Bk5UNEyaUMgXZkgHu/CQlRPbanTT5MFbMegS9WqIxnKKSI1
TxR7FTd2XF9f0WW/JqMsbuOlwqYYtlf3k6WTS6Tc6Icrk/cP/KHa4gnDo5uRWnJnvEJFWnYoomre
BTYP/9rOvb/aSRuEGXhNkgMoGyadHMzToiDRTpHB7Lz31eTd0i/PMYkw9XFqZG9OnmOl+phQDEt6
qYBoPpBB8wU6ReKBeIqyVNy2fBE3VT2I+2To+m2km+9cjnz5LCzPnl8izMdV8mI4LGz6KtyVHcyV
jm/Izg/z+GjVLCfF0JavaV1REmD1s9+vVSb7N0wgV+FkEdvW49NW6kGdiC4OPCwJ9wMMUbyU0Ki3
ceHFEMMjmt/RzHm5BfQkN9NAoiTnqfs4KI+JpSfb7YS+9yiDRO8VpROXHJ8+Hw5DNlDxVlxx/te0
MCTjpgV5uVW9eK3KKvzIJHtqg7mdLQKXgds6n42OSyIQ7Xg39LxPl2bGkZ+nDwYrCiEJbJI0+XBv
pCxbkuDC+6uSYC1GFazlkCHDT9o5eLwpVuHY877txuh9MUHC1WcyBN+i71xD7MRhN+sGRFo5Em8J
WgNKb5R8G/fwvCb/uVIzLrwUkndZ9q+dow3Hong5U6PUfyQQPLFGccGbQ+cvDxxEGH/U+7RjxOTA
ZjhsZ86lqVpidVMTX9pkybns0WMNU+EApuKtjvuHeoTclmXV8lRFMK74KWVM9nFU/vkqqd4JK/qo
JjYhT76BQ3dA1mw2dDvZh0QVzXri2stxoXybROZe+oq7RKB8cRKL6LiOUkDtb+2ANRpuGbI8nie3
PUciadjobOUDr2iLLZeWZJsIp6TKpqmPUbiEl3kY4ai1Tfiv4vSA22g4W2lxaZgEe1PfsXWQnXIc
zMdOY1NZQIBnn4FqPYultzftYPgBw/itV4FLAUzFeHPblZY5zdb8Hcslf02bcN4XuWPwkOHG48pP
KcrkmyPDAN225Hg2XNBxCQ0FUyycj50a3W9wItkxTslncWYCRW1TlMVK8acL/LmeMbwS0+yXs0a9
pZaM1gliMJvGwfc+9+TEitF5YtL/TeIh3YDyslaoM3TqgppH0Ji+bXcAT1ulP1p0/gvAUexbJlvW
QjX33LTUvW+PkIiWmhQaoivvBG33LOlJ6IHLHcI8oYHWrnHkOUtt8xLvCTPBpeFvWQ9W9CwGq3qY
WUdQeUgrfS4gwchKtkGott0o+dU2vNiIhgYE5jaEDt23oGPxZJarqaHxJo46Dy5no+tcKdQ7FQAd
J6pQBvWJegzRvfJntzQTec504eHMA5ZyGxLNnEGzraii+Mft9fwaOPVn5LbfSQ2XYG7SgA+m6LB/
EpBsrPHLnRhxr3FJ2NWOB98SLlzjwucARj+RCOvjvScIumUF1d6Jxp06SHnGzei8ewWaQdzG4Vvv
TuFvITSc4Ryf/B4Th8HvGxtG66oUt3gCyUQyiIdwd64+lLiSZEGjIYr25Kqsd7a6+eJLm8yQ5jEw
aqiCse04p4Dj7YNth4Ig7QRohGjprb6O8cu0RC++GzvbyZHZpu7ouwgp88SGbokHiuaJUUJu/gD5
V2yov4lPOR79TUaLPBM9LW/eXKf/DFsVv8GBNaGj6pO7jC7vZF1459qfOt5Rvny1vHI4ytL2tsLJ
5l83Lawv+HXOZWkl0V3ft7Z2J4jsAhXftZy/urXD2IrNJmrENvGG6jbDNvQWTNlwsdq6vcuqAotc
p6n16OkcS9ezG9tm50Sufsb4BHKXW6+9s2FWcmtJo+ExsJi/+T9gHjWR4WXoFjdx0fsbE8fDezmV
/qtd2fZTjIv9rqNLZRuFBReKMfbtNU0mzMI85xaE58n7BaIjdnHIgbKdHPLEbQ1mWUfmFXZnzq+i
aleJzYKyov8p3ki/RQPMU4wO2KlKZtAGw9zEZDWGwxUh4YCnsd3nKux4yEw9Xtp0+s6qCBCgS3Yj
JTgyBku7DaDq4NOK/H1vAZr2QdhRoZTlWAomhwAwohjHjX4fQce+cN7h6unYJOYB+zuJf/JSfsOL
WLDJxI1AOSrZwTyHZ3wnD/2UvAa+OTlXtBnvDtpiG8MStdgPMFy4Fnkemy5Am7bvP6axf/GMz01u
Ycyu2pFveOAkhE8whCdWBkTZzdGraqhLhmZL7k8t+R+r+3BCZia10KiWz/7AK3xKV42Nb7qc9Z0d
l+5vRckLoPPicbYQML1Ff1HCRBzA695xjranlrRKxWEPZ564R1fGZY8yubKK9kUOwlxDlM56mIsf
RIrbvk/MSmvJXAQsBaOT0teQVl0dqnR+GYR88zDbMMU5Kd8AxzzjifhNciihc5LcjTFFXXHM1Ioj
q9gFKiTm2+OJzIEnrrpm2QOTOVZNTp84Ou7aZMZbp0pzwq6D72CIx4cGJ/8q9BUPvBpPWzhO3qab
eh97dZvQlgukNSdIA48ZlJdqvPt4qdUbGJqk3jHrl/tiEaW/mmyrp9Y6D35dRQzRk6redSrwQfFh
WM6BhjzoUFFkEffqX9rGX4uXttekI2VBRUEyjKA742jIeC8/iFMt60TAgKgEtiW4xbhf+zG+YgGu
dbntspXZQnMrVUvkgUq2pis7HUcAIV7Qg/6uaFCBOpTuTaQ8dlIXhKTkZrGyqY3Z9JFLPq9n4ayr
ODxgSINqNYJKpM/LXuu8hjOAkxZ+GCA848IZK8TfMjaUqZHaVo4VnUhGM0zI8upaEg9iWKj+oEFh
z63iTRjrnnbSDx5BmEiVIH8fhN+MIstGIfeexwRUty7ZC+N+gLXLW4ojeoNXrXvAZNVt4mE+iQRF
L1PI97H3zy2zR4bTfp209SvHLoJ4sr2AbabrpnceW5nf4z/DUd/NhHiSt1rbMMCQsEzAnQFtcY9F
IFiFGU5Xa3S3bVo7e8SVVxPzW1g0G2DWMEGZGlepNdT/Qr9wN8xKFWjkUXIMkJ9Sle91Yu1Hh9r7
tseAZqXqNg0S3FYJobiZpcUuvecpBn/nxgxy3eI5K3IK95OexCG94h0Rt+AjQXwYQICzxPG2Xtij
LE/+qAJkAcMube+N/oFirk6gCanHSa4HIbOvtJFEQdlxPShEJ00T8qWssQB1fBLSmggJPqUT1Si/
BRkAxBHx5zDl7TTXWYh4M02HQA2Okg/YvRCoao41fE5ttRwau7PWLsmLGyohfDCn2PqdEj1ItnEG
WQA5eJUHdvNRl1GxYQbk/OWTLqij4E4sHSzp3qDoVUm0X7T6wmF55JdWnxE00ORzmmEcEZdUT+Jh
K6qJA7sHSjbwO/JxqGaZZX81jjkS1QlPlrCnw4z+u1v8qD/AAPcPxElqNvsEJDaPs2drvlZzzPS/
49WPixefwOGfHbM9q8kVuzqy2+MgWaryEvJzNox431DiYc5wQfM1j3A/9TNyQvlZ6io41gEwEotc
C/0S1xZrk4bcXLxbv0NsqPLhdVHmMi8UASgX8c8NW65/ubUhQe3tnDLms6MG7p+OV7/kk21u2hgv
kPQALM+BQilp7+IcBdFapnBHEGjY5t7MdxK+zTqzXLMPkQQh4ZLP8lXwHpuu3Zu0mWBnTE+4rF4w
IPcHEQ/DUfSSCO6ikJn88DutKcAb0iqjoBF/ADs0zSJe3t0OHAu2fkhtQU2Sk0cHnBdV5e2jImNx
ZgWKdmWm5G9d1nAQ/GreuK5I17kzq30XVO82MxnzMIXytbmNouhhHIoamsgQocVw7imb+gF9jjcQ
GGs9IMqBmOCZGqdqX3QtomD5EEXOfTsFQIR4ZxEsHvBSampTBkhzoFPkCdsxpCD/Sm7hXYeP+i0y
nOEWR9ibwhsuVbPcxWXr78p+MU9LgOCZ+epKLaMHXdugTfpRUr3M/XIzLUGy5pw7HTrgTmsQwPde
1flUG4lffmH8h5GsuMi7X2+OL7SCYXXBrL6yQx4ayLkvFFVcpBnuFx/CURbru9wL670DRgE7+oua
B5zJqsSc4Se3y1SPMIezadtYJVtqWj/zc2JXqHEhmmtTQBT5ilFQX5u42gbfXTB+ulcAa444RFGw
n56iufoeErQnbuTxgQW4uR8nit06V3VnXCY8hhYzEBbox2Oh4mTduHAex2hM1sUVyjN79DRFlMbC
7aeUNrKKqxlDZ5RmpuUn7oEBs36bPLDVkJ2ynPw6Dkc3FjjWm7ni/GfPoPYYBlV/r+GaR1JgbMaq
ykmzwszK0E9vJrt5DsSwGhv5Xc8wyVs8gCv/CmbSS+v9VRZnyq0LDJ3XgofiEungl66g1xzK8Q5D
ybOR5bPq0gOF6TOp0/o4sLH4+7QWoF6swf+J07JZNyKnFFQVd70Yv6iOvBCPhcyJkwz3kSCvNhA5
9QGJLiFnaVFVByxoiFOxdW0OLCHJRg6h+SX741uNGafP6F0yvGQkhrTIwxArhkvRcJ0iAIVFwBac
ocu9BFcw+90PwY59NDVwtT0UlNqiHulaW1tG3LB6NmcX8/ky5l+NJf9RK8U0PVEW0Lsj7S8k0+tp
+KLmmtmuw+8jetzkVkLldhVlyBv5VUXml3KTgHCjcKm6pIlPCJJwE6hJjCJThp8EjnzUrEPec3VI
Fh9JvCg+sF2QuB4Ie+KK4fvlm3NS8R0bE2VtMpPYxBCt4tiPzW01tXcLHbWIEfW69SAF17g1BzFO
RxpfbI9je+AyyFFQgZXxxZChicKs5u++3Npd+L0YmjDDYTo7HaU2Bd2LZp4uBcfjMyNjfUNbFXgd
6dPME2vIf8r9tCBirCYjo6c25QxYNBOYmTi38UdwIMGT+oXVB3df1perWbePKcZyBDUiPcimTKYR
NBJdBHw/tCR76FUFBID5RtuuOdhmytZ+E7rbK86EA1ODdwTYB94f1rNleQ5F/U4HMyOUY/2JdLiD
Qi5hY1xpqZlsaAiv230iZn6yaPEYHEdHxuvBTZFf5+SV+644OWY+Q4fBrUhXzlDlkvxdij2l4kDa
WpvOqAdiD2LDeE5gqrzuDBPTMDBHAhq838nJPuKr/V5sh4ouInsn1hu+UwlVmtLQrjVXjKcQoJnZ
i1c/GP8i7Kyg5Wp37bfTLwdR3oUhVojKuYI2tf9QBBxYQptMR6uvvbeKd0QL0GCHRDivpwI8tDWg
vWFO/rOznNPO/Dd5sTngd/K2V/fVypcT20SNYSMd8vpgALNtwdC0MEPcdrd0+LB82dxKVc27SGYP
OShenhU8qQs+DCwjYP+deXz3gp4+ZMT5rVmGHx41xBc9nxA1qvim0/VyKDumT0gEPozEle3Sf4H9
DcbN2K51bT+Onc8eE39HA8A3r+ghwBJN4pMtGrKUQtAs3WKCnf5EbaHBE9Bza5udKfonFGzuoY1J
b8wvXD3x9I3vDKI3QzrsyPZ+BRxxQoU7c8xZb4aFy8w4iH+mS7kt827h74nmXWBmGWRDAEqjv+Q5
6WtIHhvsS1SzQeM8dBYWWnGF51Ik8o0R98Lr+KEf6bktQnU2hGATb5G7egn/Zainaxze9W50plcs
5f/Sa9GJu4wut2cADonDYBD6UbabugxEr75VDLMnVCwgH42hUsb7cV3kyFpfkbJTcIlbdlZt3FfX
mB0TNFMHTxyRyx2jIAtT6rRrdCHOSfwK7XEZgNy1H5k3vfSU+Yyl/S8bvfew5WwtZ35rRIO+pDu+
9yBo7BLtQbJMrZt0+hzm4LnuAqhU8b+uLz9Ta9ikiziNuAIcTL5d4x/6Wr0MZftV0aW1CnXU4LAM
Jb5QmtlcZZ9bhlvgEClmUloLqg60L3P8n0/vS1RWtyF/Mkts/7p4vJQ68kSgdDBFU2PDUD9zEAgO
tZty3ixGrP1CUiKWXEMq+GvM2JSnHvKCxte2DmcHLl7Qp9S3eJ+zB44zieqnJo9pzfRHFlN7vq9s
ckWmLm7Q1l6MqJMVz2UMWdP4SpFYsQbo+A2HlbrWkhh0KOYTjN+rzdsxzJh1xFGYBpYR/6UgELxe
0syj2Id9QjiB2mk1/uEwwU85GoxD+CLsRT215DVvF6X2dbZcOk+91BZaEX2iF/bQ34EWOYQf7qhO
Dz7Z6KFfO7mOocIvb07o3VM2eWhrB/a+CHANdNWy52X1G8prRqQvX+kHYA+3gb3WA+zxoduBMT4M
qpTHsMdsnScZnBFcFhGQdDZ6Omcs8dS59bGB/Qi+Ln1tR3Dl1BE/O0QlmED42MMqaf/odn/sg4DR
y+/K6+Fek1XEmswTMVEPUSmO3bVCPSW11aRUD/gw/a/OS4nC0/3n7Ex2K0eyLfsriRwXUSSNZiQf
Xtbg9o2u+n5CyOXu7PueX1+LMQq/EiREZg4SyAi4+WVjPHbO3mu/hjkpmxHMBhrL2zjwKmJdhpWX
kQpkJwScVjGChyCZ1YDDZeyTMep18r2r/M3EwGAVGGW1bqLiZCUt/45w7/M0/V0nIwT/HHRap1/5
IBRQ/ZMRa3jmnTnA6Arpt48DKUIBoSdo1e5o1DI4A7yxaEHfAAOkhd+XdyYY4E7a1S6zssekMdTj
CGl+iTX4Kfb1e7OLddgSXbYLRhTBMA+msR5OZkCS3kAm4KIJOAv30sphZREpjjIMZReme4LgFgFw
UCBuVrxJrfSktfF7Ek6QKJHgV518ZjffhBwtFtg650xWCrAcsGDpmhewzg8iwRSY6qj2c+AXpdPh
giioDQgfbXdZVB2J/x1f9LbcZJUkr7WFzAnGRBLDttf1Ij8EnX4hhXxQLm4eUs8kW6QoSSubJtI3
R8u4mSx1FzEp4rjDd2LUgrXVxUctVBcQHV7HAauOLPzfMbQirXTufFKtacelkH7gWKURrHFgl0fC
tCkk0l+ab8Sbtq/lrm9gLms0fXJPv/MLQofUSOBw5cX2WloUiSrMHkhiu26UUhdlYpbrtHIe0P0y
RHSzHbW1BxNzwumlI8OCSEO4HU/5fJt7UK5gIOAqZ21roQKKLpmsYZ0VzcqT+i1Du/rJs3o4Xx3a
UfZhKeBwZMiWo2r4EYbmZUCID/EDXv5o1dgvLfLVgr8qk/HBZxZO0VpmqzQfsk1lEWQz67aL9pKD
/EnvvFu9qInFsMSlKamGmIglG87Rl24GUqsu4+tA6Pm2Csgs40B11afTY6uY87aYFlZJmjwVXviL
SQSqcjz7pPa1h6lo+5Of0BIIQ6FD740vgYwgwx0xdIcwjRm1XhUxOFkVpVsZetgntOIyIE0FteXM
Wp/Co+HaqP5qKEAtYukFUodbo5sQaiqPMNUI+ISfWb8Q4B3RWFxKPXqmR845vQPelaMxjPtXydxr
0RXaW5IQS9mI/Aog2Its28tBuU8zli+wURDok9jqIYCrqMvWga5eJXP6ld679LZ84lUV/17lvUFp
2QJP57NtWRe5aN/NyrhSffve+gY7aZK+EZE8J0URFMtAprpGHrOrEg2Aq9MuCHVl1BPbvwl5qpZt
0bxhvKP0JiWEEc/4ihRtEw249SLdO+U9m5Kdtm9F1N93abEiE6FdKoFRuFDVZY01awVsA31okAE/
9x/SILh2x5zUH+TwUEcJ7+uxRMXOzyLiNpRxjai7uNeC5Apzg33ICPmgfYgJ38zMa8Psu1PF4Cei
njtkKKaR3nUlEQPpfVG26bI10+LSU/0hHBChVIz9KU3lIehdUKg0mMl1CfIF0MaLSo8o+bnw3AmC
JfXulmzPKww5BYea+mpM81OWRClKTrpnubdH3AcXso5erIFunGrUPm4LZvfw6QctB8Se3lrJZF64
eXDPRPe+cfpbZnjAghpBBa5JqnitNmuONoM4pmhpKBIhDsIZ/YE6TK1MzSRTrxhPQItbVBjGFYAf
iBGifKkDIpK86gG5+nOOmXbRhNUpT5gs9xWQTqWTQNxMN1lApVsMAbK4xLupMvXMnPUpG239MKQo
FsCEwUVtZ1jmRKyMLe4NULUrzaQ7UqXGcMGw+hFTwzVZNxzNoSOuNCagSe/uWlkSVgALaNHBpBp8
76feNFcgnJNZHwMWgiifp8IC5NEwLlnaDc5saTPT4v/CeC5xsSQ2uhnbaRtAAngVqVO8XVXhctfS
cVrllgny2gDj0PbGXdS56nHwTOzbpP+6AcBLbEHvqWcTC44VdzG4o7vFzsMgOCt2xhDfIJRBqCg5
qfidlNQTgDuDPHeXiTbetaV7b+YlRC0rfDIbgEyoB66lwqDsFT9sOWxAk2trSACYynwmjiZqjtGK
yU9OrvXSfwl9Jgm9xVtasW8sp5Tos4Qvb27pNAeohxGhz+jdJv4x5cYFSnhnHRno2UMPZWjoefW2
MQKChwuBVM/1HsapbnEqEMXTRnR1OJ4DHG/bn62PdcHcpCVzciOy3/yoxAhoSDhUHuqrbLBOcz9j
S8P60Cfp/PRO+0En/meCF+cytXVr4OfNVFkrOTKw5vR9qhOG8yMcGl72uyH0TYaYxpsjO6YUjryG
izLDHLishmbIRxkFR4YD9OcjxyPpHQZVbITvhav7DxzQw0XZw3fniDSu5loJGnn0gMBw2iVWh4Cf
+fflKA3SzEqXTXDoX03cWoy+sC1Ug7uJq5oC1/J/tBMJKXmiiS1vA0CRJCEkSl9VUf5Au3rvEWKw
Jc9qWAJidzaGMnd1BAENFwA7tMoNdysz8RMd+lMxKRvjWQjnxADFjqyUqUBiD4y5aFte9ub0Qv9d
rEusXoTzAbppgazw+A7dDksaCZIMyt+qfHwMaOVsGxAL29aZNWbQcszKkjtdWqdWp8xDLjoya8R7
PlreQuooHjTHkktZMBiVcdD/JGFnXTv0E1pPi4ESOw8+rSHqo6JbxLWw1ljb2E7nvtbYtiBEJn+g
eGM2G0wzNYPpMcmI1L5EUD6Rb0MAdSaJVBhHvo92fBnOKlMLdCzn46TY0B6kJm1meaFPkW7m1T2p
OfG67i39wvG9a2JqEx5onNn8uPwqsEiprx2n2DaZda23TXOvoTvnQFbt+w72j1v270OlPM4aU3vn
uXKXN7GgoEB84zjBrmLgf2NnSCnDxM5Rr+khTSgfd0E46Sap4R6xMzbRDh5TzPWo68C4sl7dtzWD
NT1ICf8YnP51UqQ0ooZhJEasG176yVpWNjEYjeelhyzU7tn5xUK3DWs9yuTOkmm3Z6hibQnJJVTQ
4OG1QYtvS+ZNRIBWzYogFvp7RvtiIkxfjRoXsu1m4gYLle1rkfSALHvYZFWJmVk5eGYqzi8p8bHM
g2nB68hK9ZhbF7md2CqE2zscLIiA8RI7xvg7HW3rrsn18DYKArkae+3W/ytjNcufesPrV2nCDlxq
mo8dPXdIe27JyGiaYuerOr112no+FQGCsdu7xohusi7dWaFlr0zkqVDfJq5pa7gr6pNkY6Cx3Xam
8VN4IFa6QfxkGqjm2cS0TRIJQUL8oMRFa+iWyU2SQ3ZOFMUGXxpt28dWvrTQah7h+QHHz6SASE7g
0FSMGhOkLFlG6GzvQC4w2ynqeWiIpMAdtMuOhtgqd6xLJJcldeB471RutzbgPS3yOj1gp0cVk1OO
FLm6w8w2A9179HHaEyz1cdcn1Aa24hvmhrTYi8okEiNrHuwh27pe7CxsV90CV3rAclIe6Se+tdjs
vSrb5Dqoj5Tw2i5kL2ssGF4QpJDazkYi69Z2NI4ZHFmXcWRvyxJIS94cyDd4R3150j2S4TPWRZvC
+SbLvLse/L6vOP7ofvoaM1xgfBGCz6tIEMCeu3es+mfV4X3HHHvXamVAKBBGFLfCcZGixtng3SGY
q4joFMbkiuRV2xyRAr35JDcvlIBP3fVw3MI0N5apTsMlLu2tIebkX6AvUC4F0iuDoScS/abcTW3d
LVUhkf3a8Qnumr8ZG3HdQUNZIv0D4Ufk3tIqZqETyUS/6oqWT9ERyCni4cCIENW2mcUPVd9isees
zGUio05jslCmuLngCSwdy3dnizxj37KOV1MMx88pg4pX2uaZ1+J7k4QIil/aDp2oFPw3FDpAPbV1
WubXGVrGo2yZwXoIJviopdeQxEOeWPIe6VO0YM4HaKGEW72mITt6E+fPoZ04qyGm7TXZUh5SLVec
swpR75o5A83G+7sgCAz6gOOfulr9ptlSgfopsLN79o4Wo71gYgUWvKraZRHqT0Uky42WByNSmZoZ
WGAsKsIxNyhPcDJ1RrJBk30J/6Zb2V71DKCYO6b1D+HM/6GNMe0rBr17/OfhmsqMjhontbVro4Gs
oqG+snX69NA7LitmwqewKkFwGtAD0z7e16H5RDwMoWEO9K7YSZ/Cvqk2vhzmECX3p64bP+oOuKOf
NnxoZw0u2ogB94YLSqwpnG0+26hiuqes7QMImC98y9c1tMVzDeftXoPQvUC5xXFfclBGVpXtQ19c
Tl7UX7alVq46Vc1IO1Ff82AYr4WsyqvWDZGQ2BiPF0ZmYj2txhE+XbC3BzB5odWtAie5MzRt68sU
mQ0dqFU8g1lT3fjlyr6DGkICfVo9x/UA39Chdel0A9NoyfCqiO8M5UX7YJ7x1knJM2+1myCMkkNl
6VsYFOOahL7LoK7znXIN98CD8dvpGsraEpS09FPksPZDP9ivopf1NtTifaq0Rz0LxHVSFZROPXUA
N/MOfeptaZmsQ8J756eA0W2d6fGQODf0jnXaVqDB8vjFhvlJ/VWKgwnqPI2xGiK9Omo93xy3JwCW
vG+mmK07p01BEbMydzPkIfcv7kB+uALx/gxTtCcSVxv3yqVPt4kbesF25B5FoF3XPmmA0ifNwBkw
IpvC0lZRkd8AWmy2Zp49k5djr/XeOKki/tEmCsN6iiInMJwbfz4zDrb1XoAEhN4Mai2YRU4Qk/ll
8xEeaRGDJfI8qZwPdpYdhIsMDbFdvUvCIj3qLTgihm/oxTSdNwfSzwUqXKLAaLSUbQndouXzntXj
L49yco1c44hS9K2NMj4ApXm0nTzcqdY7GG31knHGPPWej+e8HupNZ/U/Aw1IQVg7aMJdgsyFPpZ7
LQaVQ6/lByPNWzMVByRkT3lQYWNAE+SELaS8KkGITZ7H8KA1OIiSpn+Pe2JDwH1NqGjhK2sT9zhP
HcSEtN9W4ThFVwJoMcra4GaipCD0BAk/iDHw875Gxa/S4Nr3ideo+67AZV+lVyPeurvENdprkSsw
VFogGdNjpF2IdERA7Hr+uDSVJDpdVNJYjsjLN1noaYzq5ODeym6KbkvHurMJp8XJFGvLMB5maSd8
DCwPGJEMxud6EXNKDu+nBBR4hEtxT4ep23a64GRv9IqjpFeWN6ZHmD29LLkBTklTXvfSbRZ1L/oc
xa6a8aqAY0ht0wr+kmQe5sBDHhzX8TaaEP1WJ8uJkbzK7xLDny48zCPz22tdV7Mi1HaKa3Ji3vVc
D9bsRsEaBN0zHQHtyhMJCTA8cGuK/V/6wLiXQ94j4nm8fhNxL7aedKcxxw8vYMkdcVnah4ZswQNG
wItYMhPHyYujoCK/01BHj8Ae6rOHUguPLp4IvvfdW9bTgMtdTiM0P+1jYzB6ILHKHEsJKhCaLBs4
neviPXAJ1xG6vGJuz0HX7R70ziCLxedslsgQj49p4/Wtit/kASHyqgH81IE0GYxbojkMqOnWYdCR
WcfIbm3NmCtm+vOfnTl3egaKmFQoc5s3VF2exCPHrImzVUJrlYYJA/3Cn6XzJWZ21GdwY5koVwWc
db/7paK5mKFhomUpM+gOyyZdu+QK8y/9cqqmpZco4yQyToCpDII3I6gIedaQ5zBKCn8lgVOAM1KP
3NJr18xPUZOTCRRMx0lnQgL0JnsW/bDJIHBvbGPUOOBpz8lYb8s58dRHeq56NmZo5yuvJBPI4ChW
AF+eAzCSlZEIcu9pYKom1te+at4wpvbrOHSDXdZoOCB1e9+K4bGmrV2NzkVdu/kCuy+OpGi44dvL
8Vc613EJWitE3HJM9eIqAB0DjcMVG9X33YXNQdXWKUBopKZHzKLFGvClTfEMH1QN9khxZj84wo0u
2pzB5WjCJjCN6QXBw7RmKxlvofq3S3J1ULHFGeaINMP221rphcW7sRGu0laGUvLRUSU6IJfk76GB
bjcQT4PqyanLlTk1LdlHCRPeDppx7JrNQcTxrz6Mr3lnTxy2y53TgPywcA5xkHVXGtwcSITdUaT8
HXlziQJDs7YtEeuATcIMjDYFyrIwGV4rMHBwvMzndB5C4m6BM1LX1opI12ntdSanMQuIKbHr5E8z
4b0pTBWjPQUwM5kltl5Lu2pwAq1DA18cmiP9umDbZtBbkctXGpg6FBG6HaFj6CU42ztxWly12dTS
uwDjkwJ8X0KrOBhoThcAOBC9R8y4ctROwBAnDPBdvazMtj/0vfHQjYjK6w6+k5ItGykurslu1TLN
mDIrL/g96e6dm9KWmmNQ/FbcuGnkbGMLBW5l0kNJFUqmEY3Lqus0lA05mGwKGmfV9MwVJUCOS2al
83E+yFyslJV3mxrda6jhP0kljftEeAUAIbybAS/pegIW03XQkzliPFqBPAnatWtdJ83HaXnT0EzR
lvUlX56uyswNHznCTG1yn5lo4F8iJqhn5BtVr+WEhqEo0UVEUZ+t8wa6UtE479GIJz7yGuM4zjRs
Da88DpXq0MxSI9LodHwxE3V4MWLmm3Iccez9FxMB0Me0Gndi8n6T2cIAx0YpqqXII/q+dQ6+oX6R
mlnd1vb8pWk7b1mMyYtKKucIRqRbFU0N8rkbL+w448wPCO2I0AA8EpvKqgZJwDxPL1ct8BiLEial
v2UQV+U6bASx5IxjlYaggjCbRx8CPW4wNJxu5KJkweKzZAdyj3QSbQ5a0fBUcgKIlg4y8mQ5urF1
XyhlPrNrFbso9Cr4UIW5M6COrtu0JepwSto1PRrtJeoq7yFBvfdGSVhRDhTpu1ea0zH1eupP1/bY
DUIbVZqwozU65YhpZz/p0BL0UqMFP9KhLTRzOtE8EzcFsnjeIN1+kO3Q3TAqzcMtPfL8GTtj7b71
BhrRtk2jZeEiqpZhgQs1puQvEXyW1q1RDeElbO483QLu6bdkKmavRQeEcFG3qXdXtLn56gRN+NoP
NI7H0mLyLkvDOro4UCnxxlhe9mlNPkg9ZjQDRh11tcsGEtnNix2UNdtcy0eFqhovfWDFuB5yTYpd
Qe9oA9mw3YMiIDsn6bAuxH00vTTEGK7ZdXi/MakSWS8qckVz6V6W4EauTfK5N73wg59uW9f0t7TE
XvomvhZ8KiO9Y/fnoA2IWGhVnQpnKi/Y37xtJsGD4XqClaLK5BIcaXvAM6kWRsh+WlcVdWZWPSvN
yo6x35hz3BbCkznqjdPjT5UB4NalGDdVC/qoR2+3IkCd564Mj8OQBkTZQgHf2WGKZrJw7XVT866S
MJY/5Hl/0hPbf5BW/DNyK3eBkRCz8WwE1x3EkpAER7QhEOJCv63xYyDzJNCvxWqTNStL5tqplgNd
CS8dX/WJURZlD5PloiDAobGifkeonYmVgv9ANLCIN8+rYVlMHVG7WTC/BEo/YO4j8qZKrEsXUszK
i6x4DyDdu3M9FdxFBEPgzPIS/wB5x72iLi5Bg6dyk1LPwH9KOL4yxYHGlWAM/pVlIyIgvYqvaluE
9cpss4IgCSfC6YrNsr43G7IYaPKbztU4ivKUe9gAmDhRo3VOGED9GrU3w65TTpk0oOlm9Pd1kKa0
k9AA4LMrnfBFkOHEYQZHAZgn7G6g5gUVDSUu7SKopPswj43LOssDKP6Ruqi61ltptJUp8XI8Qgx9
eiA+TXfpa0Jeta3ubwNCik/8scxOW8/Y+AkVeTMZDaIEs74UqH918o2imNKG0dNAD3DpTW3JCNEA
IxC2fLNymfe3ZT4Ro9XE9rUe2MlJAtGBU1TAk6zTMMezaocnEYnmjhnUj2ggsk5J092XbUbHRHaa
sYCc5vAJbvOdLxMsV4SLrCwDykpjN/mt1gv5XiuzXPoOvl53hmaZqmWkjan9d+W4GC+HKHxnzqWW
vWFXByvT30c7Ji2advGc8wYuCV7gwA6paCuaGqMaYgvx0bt1/2AUPH+MzsqHwanjy/m1uIGPClmN
ZssdvVJE2qoXeyt0kxc9Z5KwaMq2B+hHLMJaSo8vaKRqKLLTmOqvnIXY63uzliuU//1dZJHDZVTt
qfDb9hiVBGMmoZW9NnBtN26YA5wPRvqoDn/SMnaowEHB0OGQzZNO5iuNX6Hpezvt3mLQ0XwxUoiN
JBmQpBUgW1qrkKHP0jVrt4da0MuLyvc7bIMWp0hgY4Z46vX60Jj5TgP9R/iY6XMijsGaDla+b+g1
yh1urOIBp4px6iOfbgmzfcRqK7h15RoHkEnPaDBPtaaIa8ygLw59cNclnbuTbuyuoPZNi3//6//+
v/99H/7H/wUzJhn9PPtX1jKQDbOm/s+/rX//C6vC/P/uf/7n30pZSijdlsKyDEdJWwj++fvbbZj5
/MvG/+FNtyXGCP9ABCMAmEg3sIFjuX75ehn34zJ4fS0DKL9kJfd8md43VYmPcWebvwyiXPRnqzgF
MwXsZ8n75nC6+npB+5MFXQY7CNtN0+CH/fm7krijfa+GbN/UqOcRIS2oDPemZ1sLJxy2pHxsv15Q
fljQ0nVLt/5a07T0+Z//7UI2jFHc2E9IZM2Di0SUT6pzNzRG1l8v8/F+WTo+FzpEzBmAcp0tY8d9
S7epiA9jb6U7pRf6RWFrwf7rVYyPl48xhGmaoJ8w8kvH+PPXjDwsA276BqiqRb3x2NfxRmOwLE06
9eCDfSy2tkYQKoyF4Viis4Y6t3SwjzL3GrtuXZrJP76jXF0LEy4kFOU65vyI/f0CtxEMvdyjmcZ3
woBi4V8ia6ZL1/P9+uZx/exm8mbojknqKieMs7VGDSaOO6b2PovN9ZjG/l3WVkhcc7zCX1/pz1aS
psG7IYQhXPPsfmrskLLDEHfIRnq6ve//dsqqfmOC9N2bbsyP/J+vOk+lkKZwTBOQvDvf879dQDou
dhBrRnIYKlRVWOVyoptFuNJNgAvAlkhtoXW9rKu2f6XJcJGP2coskrVBLByTxfKbX/7Zk0ySDXfS
4Dlzzq9xUsQwq/ym2U+dfjSUfhHJ4urri2uYn/1kW+hCuJTLPD1//uScyyGtcQwPGl5CLD2RwuhQ
udWl3dfNrSxFsevLEbUuwhh0JbHgJDcjaUs+j/xmZR2+/gt99psVS7o2+lmdh+vPv09QQGoF34gf
tRT1C6Y3cp4IBI+S1dfrqI+/22CbNR0hWYXV/lwHXqCy7cIJ90AAN0GKug8mZJA+pfHp64U+eXxR
pFo6vGcbxeL54wvZWWsSZF47WnHVCzIeJ3hqQWVf1obZDHdfL/bJr+JJMUg9ksKWtNn//FVYs4Ar
Dmm7T7yT3bzI4mUA5hH49//FMkjtTGlYWIHP3xO3d4YQYGW7z/Giknq59OkDaZ2PHuT665XMT7ZZ
k6fAtJWrDPfDfYIv4QVDPCVUwP5Qr4I8wPkjMdwR5GKHSPKcRPTomdO+3Md4cRkwtOEEmr8x9iRA
06Vh2t51qwyXWXiSbobo3EtnrhxusIDjMg6R52JIh0szmqdEJGlgJSEN7l13MB9HY+441La87Dpy
jDs1VPG1WdKr/OZ5/OQxEbzjlsldM2xbP/uctL6C1Up4zWFom5IBLHMmo23tTRUliOS+vqifXFNh
GnygiMyVik/Fn09JN2RTh4MP/JeXXUD0bm6IdwP82teJtkhUSHtHk9nT14t++gP5MFkGY2BMe2eL
cojCPdQSt5C36tbLgp8a1g00hd/sH58swyNp6a50Tdemkvrzt8kiDPzaTLtdEdbTIoQ0WfYSp6j1
zf365E0DI0XMNV8lPoLn5VrX54xZfEwXKTlMv4sociYwvvMhCYlPim2lAln6zZoff5syLZveIFfQ
QUg6//O/fZ6igqM/bmZ7l4eVf4tJodhyQdFRi84Iv3lGLP6ss0+hyQ5M7WvrulDyfH+0zQ45msZ5
Modh3ydQ0kY/Nr5Z5eMvQshoOnOVplw2/bNVMij/aGsJZjWCYOcOxYXn/ZiEuf7Hj95cEfFftmBm
uue7Im+WijKh7QvH805D0xvPNJzp6RXqvyg+gZm67Il8TU0hz5bCPthpGcGcey9Hjt22u8Erdl//
mvlFObszQregPktDN6wPZTRieL8mo07DS54n+KgqtU5FaxE8jUGEvkBy7PDfrDlPmGgS2C2/Xt75
bHnmwKbJDzSEdfYeTyWm0hkIj/0Yj4qBQh6MDPah1nX1C9q9Ln4qWXCmjZrl1yt/8kjyREolOUE4
qGrOHn9Ylx758gXAIKpu5cEyC+rt10t89uN45vl0zvuje/6kmKUDCiXou71IEZ2jPCWWOICdkxPc
XBJ1Rk/qm8v5yRsgsJ0rB+mp4qKeXU4LakObdVW5d2Nzk0N3xKx6U2rjyz//YaZOsgP/tV1xfohV
EYjmwJxifNrFZdJ59doSzrgM4Rutm5KRqDvWzc0Aaeebm/bJFeVoSYFpqr9u3dnvwwtuYm4ekkOD
zZ8JVKZA/dttuLD16l0Yc/prZGk7EWfer69/8scrqwxhKmHgHOdzd/642Bzq7ThQ9p55z3DTx0b5
1Jq00fBH53Lc/BeLWbwNPJoUe+dnWyso1WRXyt4VVXYUArN62dWrInCf//k6HATmSsjm03P+FR2Z
PyYoMlx8QeZWZNVVatLxqcNvrt0nJ6G5KTAXxrwOFOJnt62ALdAz2Jj2HeAN5pBGkF3Tp6zveY47
htZpl+2LNPKNCydpWwwLffmb5l78lArHQaaQWWhhsIiCBP/6Anz87s5/MZcDJ38rjt7zXf/bNzC3
dTAaQND3zRhsOlk8zAyIsFf08+U3lfvHR5fPLcuwEC/Dh80AfX3DeM0nrMt4TMufNSgOOsmr2sfA
wqScWvKbd+XjBqco/+YLJOAHOOff3CiZHdVm4O9jDbs5KhbGZ/qPr6/fJ2/FXB85LoAZYX84t5sy
CV1zsqf9lEx7Z4LG51b7zP/uK/HJMhL8A6crwWmEq/fnberZmv0OKMrOr9UJDwBDY2LmRP3NFft8
GcfWbQzG0jg/XNU112xuWu8mBmVag3fWem+r7zoQnzxzkp15/ii4HBn/eln+9swBP+/xs4VogrE3
ZtXaBrgsLWYE2ndV12crwf3Bb6YrRI3irHxQqYQjWUJDS9Ebg0ysBJoHcRHgM2tJa//m2/PJ8yZ5
X2xL0b4y2VL+vEkGmVVVy+a9Tx1HXMV4F24ZT4z7r5+4+U/5s16hazp/cxy2RVs/r/FqchYMYGL+
YdK1t4q6ZqVXTrn2Q8e7g1b2arGnfbPkZ5eR6kvxmOuchc9rlHREA5hkbrhHFm4olGHqAibGIna0
b67gJ88fRSUaVb7ciuHz2RV0R+iE3piJHS2KDWLuQ1lb6ygyvjnUfHKjaIfQfQZERH/vvKpEzpTF
fcydcSaUD7GxcnDYf32XPm52hEvIuddEC9Gi9/Hns9C6PgkZQMn3sF4p95OjrdXoOZGFxLjjwFVZ
q8pP775e9OPl421y5sJfpwvDBTxbtCILwoEMvu+b4NakhsWbtW8ZQH+zzMdH8M91zD/XkbS1bN3P
UJ2JLA53Pl9QQeiZCaTQ6HmQljYT4gNK43IjvXIyVjbQl7uhg08HVgI1ApGbRn6fxqFKMJECY12k
dNSxXhlNVWxiKWNzn9e55zzlaE3Eg+Mp8QqhAPf1oOkM/zB9FvBy/dhtG6YoXI+lBZL0AU1hNKDS
ihFkyiy+nPrcu27welhrTUc9swe8RnMqsvi3AQaiy1oiS4ufwB962hZrTwMlokDRsyIgq8BGXEgo
MYYhYglXKbOLt8mUdbqptbr6aQUh4hPRmzLYh/iu6mUnBqaA02R0G0DfjQ+YYNKcXe84lb0M3AG7
7YJDoMf/WEYhCCmN3AY30Df358MO4dgm50DJNs47dN5KV40jKwjLjHYTjJ/AXMXK0yPSWcap3/zj
pbi2TDw4R9NPOv9gNC7ioEYV/b5STbqKFfqLkrbLTU22wDflw4eXlq3VoBfPT8JP/aEXJwVufxSJ
yUEanfWup2QPE7jWDMU/vXqsI3Sb15Z2HK3rs0/tCEerh/pNqunYnbrmScucI5E/36zyYUudVxHo
vWkwsJ2f96dg/KBTtKm7zGF2OrnypzmVN+NMS7CK1394k+a1bB4Ie27gMBD783XNA6PlxG7GM5Ow
3COOhrBHybKyujTY/vOl2O9m8L5ugRw8u3h5NCKBBzF9qPWsu8txiyzdMQhu7aYcvtmFPruCfAnp
l1JI0J2aN8O/VREEWOgQpKlV9IKMwATFMRiIRQARijfiu2Plp4vZFEQ2DzpdqrPtPPLRItVjOe6y
1L5Jm/EdtMRz45i3xNb8048Td8uZ+0Q0npm7nR99ZJdRSk5OsJf4RNCE1TcKQMTXt+mzd4lvEy8U
129ub/957dBfp07voYEkBac/EURB3Gc1yW/Khg+fI14iaXGP58fB+jBvyQvMFjhrO6QbxboYJ8yg
iFnQTn39Ywz9fL/DzM5Aiz4R52JESGcPXUnGwaBMzGBp3stxVVRD+eb0bR0v3AJVAEKSSsMRmXk2
3ufKbl4h89f5lgwDuCrf/F3md+nP6szh74ArjVL9k9+MTgnhe9aFB0J58zVRc+kBFqA8EURxQxE/
LqUJpatsrGxNhbDMkzY6VXnzj2fD8yWh/00n0HYE/cY/b3Bcqt5CvODvMUTv8B1ZY4kU4btmxCdv
BauwqwhlUrd92MT4cKd5ZviHvMZaE0dccfYZ8hIMICF6pRs3X1/dT9ezaUQjhBRSmWcbWeqIzkxJ
g9y7uPAX04h4GU35EJQGyvPvjlyfvCMM65hFU87P5/azV56uRlcOlU+e8YShB3JQCDxlePz6F33y
ikgUEchuaHboH44Mqg0qkN2attfInDv1baiD+9Fb5xKZI7vZN4v9dYH+eDp5LOYPjmInUxhSzn6T
27rd0PpayrfNi9YJfr7KbXUE+WW5snxlrRUfh00ShXu8Bg9mOD2ShhMvg7jHTzEAEXL6apm7+V66
xPz52PsVNvm+SRapCK7bvLXX3YBQyckETIwwznYTDEQUUfWvxEqypZ8HM0fF/9Vi0Xsok/RZlrbc
1lXxWBjqXY7OLyrPB4GYcsD9HgTlfkBliynC6hd9EByk2yOuBkKPIhESJALrNMjfNDKSsGb6YHwK
ZGWiQz+UOlCUTHltCyRVTVdC9UDGzwRDEBQUzwF4gkFwHP7OQvPNqvy3ZBTJ1imq+8hR1SbtEfg6
erXVRiN694R4iDzXWBdNO64hbzvLCbIf1GsijHEJmuWWlzhaosdnbjfBeU2uI6+7dipUgyr7FWYu
1Mui/VVjF5wjvyHLOikRlumBCRwUm6a/VmnMdVOPPAIXcBlgtSEkj/N8G/jlzhOkzQZIVnWQVzlN
N7p/20gLjkgUEK6RfObGEUYha+2kAfEV6S2ZNEvU8v+fsDNrrhNZ1ugvIoJi5nXPo2ZZkl8IWZaZ
oaAoKPj1d+3zdG53x+lXh21JWwxZmfmt9cOM3nsyppcld547R34Spr75Sa0HLCp7iIwrgPl7bcWP
UD1/81lBxwTnDcw7PcNpP0PoPSm3vVps4Juo+qUaQhyLPiQiu6YYAwA484XKebrgbiaFp/50CV4Q
8ZqVTPyd7H4G8Tos5uIZOGt5COmoQaCdchoXxXfWuI/eEq4UsoI1KJ9fRTI/grBjFL74T9PSYivu
WXDpENiW0cnN+5esHzdeXHx0vf8kBrGegv7Z7per7MMd2MYDjEcgEsMOXhA4MNXs8goWt9UeS5Vc
F9f8dGf7R5otB1HYX+NY3+eOPNjszCES28d4TyFF7xqgwaQmDqw2rJMgOA5EIf0o+ROOc7imO8/S
vmtjQBoOUP6+0HLuG7OsA1zUjA2iPWupm7n+gvJ6seYIg/lIKqbo4H/CdTWx/AW7eT/0ztPoWmcm
v9ssIrMMVITo+cxydez7WMft8zTD21UloHSw0PXG62qzb1yqAvSzAheerDZLxwI7wRcSBJ0Nzj/z
XotRqw0lU74FMWOxKO7SdnRi9sMa2Z+LtuZHYKICTXhNMHcfDnDfZLAO2uJYWY9lRDrbC8FnjbPw
duRP+StFs0/sxbtzLXCjrZW91FH4RV1BAh+XHnu05mqqt7mGEZxNoBaZ25ldksLeg4KyHXLexCpD
PQtMoXHV242zDn3uVQ2mA8ASvnhW8tuk7O8BXngFsMnORJc/1xgrqiC9CNgoc+E9KrertmXi/maC
/QFylpyzPlDCk6AjLWI7P6dh+RQlMOPAf+4SQlZQCU50Xp17p+kA3aQuNs4C4uAy1qekRWm8ALIY
te/eC5ePAMn0BhLWY+hIUgnV2imLcyt+sviwxS/zyTKOwwMzAm08c70Ihfw9Hvy7foquFlDGLPZe
2LZr173LcvvUZdc5iO9N4714rPWxjbanvac3qdA/FRmjduqey6V9WeJik3ng25V44NZ+T0CXNCra
QsaDP8ll5Y2Xxv/OxQJourQ+W+EcWqv/aKV/zW/HX9+cy3H+47UZFois+BP21UsNAHPnAdlg65SY
hKdaprcWBoDQYzdV3wMz2cyJgXozIXNhFbELuesKjUolJt8XF/BTCSTZPZiGuPimHV+eMivgCqku
ccM+ufaPg5M+9ANay6JBBbFg/XQrdq/dxH5YboSciQzY2vehfo+VuF+s9gP1IC4MB6by2G7aBJaa
7tZeIQ+Zr88yILVpz+oNssPBspdrHIyPSkP2KgOCuKDm4LP9YF06J0bTuitHpQff6Fseyj0y5Hot
wXpK9t9yP6rJKt16y7d7omapIi5rHGqT/CzwAkChBm9FVMIJhk1vgTHwY++sTLCFe7UBonOcSJBI
zTuiDDfCCr5h7YPN0gak4QRq2E7Scxl2RAx85yU1vNLm6s4jiMXKX8rDhjJItZ+1Q/QnCuZTk+k7
kvfDWobyRcXBNvLV0ZE2Hhu9M6F9T5YeBo3pnv2gfyoBYoSSVc2xIFdkd994fCBSwnRbDMqqBvnI
DTsnZPzk1gkMYj+5L7riEswhDBxu+mE5J0X4w0qsjRO2G9Hl1yyxLuF0Y186R9rz74jyfpMy23MK
/SFkcLTY3kRPma5D26xHu8UeagE/KfJ+1TrpAcf3OxBKhloFHeGuWw2eJhE/vgYWNgCWnlECqo1g
r5TOD0llCXB940mXsEUnvVObOVudlBc1sFnSlyeQcCRwk+ZL8gpoYRhullrAxhgHDiTo01kaCU4T
z/kGmuSce6TQy13bggsKrCx/cocogrsu/6W4/KdSLGZZhNMXZxbvb6eIlH0RES05DbN4Da717eam
92LrXxqDfx8FhQzOmZUxdOFIxHD0/5fmaLUm4C+pAdWQrlX63S/eRZC0gQLJLv2mBemIi6CDooic
ovHIGafm438XgrcD0V/KwMC+HZkppWnz/7UMnC1y4Iux4wMJipuR2iCBT852SwTHme8jG5tNoe3v
RP7btOTv63H88OxB0LiOOeP+rQAVspQmHOblOAXUD3b+7Q/4MOJUXhEG38Vq2PZ9t1NSP5o5IJpo
b+zk31ZN/taapQiOKUw5WzPz+1uTOZlq5ARTPBx7knPALDe+Cg8LSjfhkrBG6TBX/7IV+A9fkd45
C16c5tmO+2tLiWDHlLNnlZ7csGOjNbFnqp/gCyvsuLWpkJG8CKy/NWmk//2L/oczTMBX9OKYESdd
ur+cjJkXUhUDOuAM6nJBddSyj81ikvRfjuD/cDBjpcVl+YThFOf9vxzMsgYUia2G8DhHbIKNVeyt
pRV2CLKre9IR5vK/f6x/uFUDxm2c9bmGGYS7//8W6kI78ydkx4fJ2JQ1blKyFLwYLOdt9y+dEnH7
1v9yr9BYZqeGZD7djPAvt6uBjBGndeMd23Y80wflkfahXQVvn7xY450z8THpetM46bbR/3Ld/MPP
ycUS+pzlY9pBf31UVNHcjaNQxVFLmKSouyfgb8Tz/qWTxv/0Tz/lf30l73Yh/VczjbMm4HTpuJhx
vIEkAxS9oh7Sn7Id+7d5MfOCIblyfk1xDx6Sk8g90bulR+zCQYnBWmPgkIRY3lPVvWRLMNuwDevu
gbRY/AQlqWJ7vGjvRh1nO/qqHAGaBiRVBABBsifHbosmUbKf7Mo7JhkR1tYr4104OxiTc7ze764J
Lprc+BfUXXRegn9WB/7wqipNtLNTPqFkOHLWsR1jcR00XJql4AgCew5rx9jzTmWTG1bHkBVvYRMs
OFFlz+GNeojC033tO3y2Ian9dps7HSndOGq9nwh+LHB7cUQFOyQ2dcTc7gTt/Hdu2ea5tb1EMHmY
J7HzZ4JRq4LougapSACcCqoPxhUK5SjfjUU5E1Bchj7eSlVG4aaZGlGDOjX6T+nL4HGJBIyAdpDT
HSGKnI2Ojg+ajzEHD+OhGGwoAAp1toYeD2Bt2dl+TkVorUmsqzuHQBcsYOAzh0wl7nvc0Z1cWZzD
HxOrWWLYGouHcririCP4FPmbuYqDzzGuMJaCGnCHQ82OUXZUpkn2Rdr6txmwE3FqLpxiS5prqvee
Sb3nBvbUU2RH84GjHxLNmVfcd8KjJV1xW7ZoPKvSnJUsIP9Y01z9iu1uhKIxcUCNDS4DWtXFF6sA
AMHqzB/eg0aXV1fXw6tFo+BHrp3hDR/WDejVwO6CMQScM85i4PldT/J1BLFFl0TmOLfx2/Oqyodt
nhp/RybH6VcWDpMNyGPOGOMIPssAmoaXX0Ds720XmgUkrBUCqN+JM8avdVjKR1cb+02T0t6pUGYH
zwTLQPJgSX8nOWKlrS8HMkp2Mfb1OiAEF+4yHTtfdahYefVKV55VGg33lQFLayXRMq5S2Ftk9rNv
u4NgRqSL6ivIBIwUqiCQWXFQH0av8pg2GfenzhYKtBAs1EqGKn9r/cWTW1dPKTBTq6kikq4xIeo2
RWW+Cus+PxDqbJ8L0RsanjLIABgVxd1Mtqd9qooZ1qdHMHXjecV87esMpnHJhHzXhcr/wcKe/8tr
iXW7DXyPVYFn8d0DHVevFhA3r0ni9GCGnJZMoU8OyeaAmVREIGQAGmvoa+cBxGEd7VgtHPPVoORY
7eYSzSzQ66kikcs9uK7sotjFYaOOrTQFemxrqfdRE1nfOg+jTxb6DFDqLF/mlRk1C6U0ElRKYyOI
jmnnBfimonzdRlRhHVGX32BE2qsIrGRjM04E30P8ngN+lO5scsQv1VAGewuqwSnkgnzI2qC+c1yp
HiFVLEe6S81rIxHieqNdvE2sWTz4TdxcJxm5W1gOQOHGzFlPRukTNyIUOl1zOsjV/B6oJXwwkBuo
zywsFFt/6kH/LY3HreNY45tfzWLHujU1vMzqfd6qF68mXxvYM4O+rhA1tLxB6ktQt7gTSytWzy6x
Q36uMb9JMqZ6KycFoMsGHUMNDVntjX0/GV8KsKvfRZwH7TkRJnxv4gQCWCONwg8lzDWAx76WDX1s
MFcIzMG8lxO0/Dm5EX057dvFDNljcAHMify+TcUH6IAKrrxTxvvSSetd29DFBe7lzvJUOH1/siFX
A70mUrUxXlo+mbgzz7QmwyuK5AgutnCzCy0WgoJe54GZjRVYRN2mez8ciGz60B9/zaPsXi3dulsY
kgw9AQqA5XFYbOSwMz2j0QuhqKKniOyw4UPqJFBAGXn3cZpggxO1ldBVHukwTtzOK99P84fuNtxp
SzcFbYp3WsY1AXlQtGhYRddFa6l0tuuiOrqzOySS/KrMtdZgjXg92ZsgsG7ptrTbL4MVfMajbjYM
PgLU4h6meyW669Cqt2qa3tBYm3MvPcwJOEPmW87yFuevBjVu58y2T7SAHqTnTTRxmpYAqEblhmwX
DIyIrBOjIvqXGGsIE5qA7DK9B2CtQPoTyX5ePj5XkwTIh63qWAaNW79GZUkkkhQcr90WLw2ibfzD
baMuLE7mIN/IQ1xKMVV3CkbVYeBPL3rE3Di7RfnZLV6/bTyR7+XS0jyMm6RfLTKIV0ymwY3EELhL
+kanUoXoK9ppOBJohbZHs0m8WqZOp5VMm2Qroa2xaetD83KYrk4mql/0XKinnqb7uRxE/54iqLCv
lkcCd5OBviMqmWTpn05l3V5hheGMqaV4682ECT4r4l0dle1+afKvzmYhYZ4zfxdywYLOTZtoM7tz
vG3DYHgtM0Fq3aMDOtCKArVMA8Wxj7x/M4La4RzfGVdUB7vPzdpzSRqjjR6ClZoKay+Vl26NW8FJ
b4X3MFbkyHALNZ+jp66FNPx8FopAZJkt34J2svc2FNlrYhHT3zrRhOkMvxXtZy0e+cqIt0Jn2UOK
Sze8zpHK2DaKogTkjWoNvh0rHPbGmRSmnMYtdq7VB7spcrpLrkq2pZCzi3VYt+4nT+Zfjd/Ma6yU
MXdTEj701YBEGDPYJg0SVuoJkd96OE0y7CaoK49JmQjSFbAe8iyLv6NGw+KVQfuwtI77Z5nRngg3
ERCMM7tb982k7+MsFyQvSI0fGBwe23AUJ5Ch7NVlgQzEtrQa+yQ7JHXrsYX8gfk02I/czDxiPUlQ
N3ZoPYQLnYVw6V6EKMsTzh996biIqEDymQsoJmQL8X7Mp3NmabnueLz/kbPNHQ2exKCBngug2vCB
ho6Xcld7+SU2fgIBDwT/KXMS9VGwAcmDdZEHNmdQDGej9RIp6to6dL0dkKfwFGvgpQwSJjqPtgQL
Viu5ijBtfDSuN56CPLJvEmeSyzoc7qeu1tsixIfTt9q5RExpHpl7RQTK8UvxXnFYxmsYFVj9nD1U
NeWzl5OzDqDhrHPLCert1On8GJQgJFhJ62HoEWgpNbsaO7Ip7QVEMm3tyQvEAfpXLOFJc21TleEE
382hX/3p8zEZ1rR16l3njcPOjyQ1ASOzR933UAEspdRXN6npXZUyfePambZGt3Owtp3EfSFTDGiE
itvbGeqTqx8AgrHxRPuwN0gql72GLm/rKeS1aIUEI3ObImfqVHpsrcBA7rR/F4vqsD0BgfGnyNtN
YZtuba5uiKCV0PaqSedpM+eg9ZC//QwFOI6BgQU8Gu7zK79PtzwuwfCigc9ePUuXm7CQ05OuRYNE
MGd9nXJYEtxJGY5jFgKG1Qdl86sOxupkm/JHplU+IgsL49fUc1K0oaUDNn+uIQrak/PICk5OlKOv
GQw6k764+sYr6RpUEqME2SKx5S42KhXlVeW89eJRnZguDEiLmuY7bTq9TUw/PKmCII8NyopOd3l7
DqfOQ4AOnGcKbW0e8/lzKTMMlb4/X4eKZz8llN4hr28+5070Pwzarq1llexamJgHZN9gFGFtuwF3
0nwOpd/ueEAuBzeffrD3JjBqxB3+CDvdsdu3p/Mc7zqpf0Xk9TZlPn63NSX2kM7DnZwRLk2IQ4Oi
0E9pyF7ZVMOSACpT7pCQGhC0sVV8ZVFUvSVtnryWDK414gp94wiV7YT/9JY/0VXSX7mK+kuS23I/
CnCb2p+6gVKWVQ5skSGFEWgAeoa+fM1lXp8lUCrQpYvbc92GMDArP3uYBVYO7vOQl7APj9D8x4Uo
i5NfKOvBV1PA65j/bVsKtdzLJgULvMQVk+K8vHMVAa0Vg7Me3aZxNiCAkvU0EQVezxGgqWqx20Nd
FbiKK1rbs7K+g8qzd6G3FDvbcku1Zi4TkwTMBJqOirHAAM7syipVf2AKv9wFObaqTds2gOB7WsXF
PKK0Tu3nBnoCfDyMHK0x4xMvw/Oow37NNWt+uKmNQT5JuT+0/o5aHOZUCHc2ZP5d7gFNDMdpWA1I
1KhmcUeu2DXNthFgiT3BQUV+zcer5OhxM9I2fdGAwKlbjd+cQD+MhyJJu8889JFkUsEeYt2xw8fH
B584T575jvWe2Ht0tyDdXSPQ9v8kdSOOnhW/dfjZ2jIYN3BL+ksGSH/tMGG+VrJTB5f/jmOHADU1
SajVwjNMKmuEU5VfUWcEzpXmWLZuYJxecCDUkFNYTXwQLJx9hS1lfsKj8qGzqQLjLoYdTwZnn5bp
Q85EY480tv+Zh+HyUFE3suisTorbFgaG7U7Ij6L0lPKRwEzsWF65PSkCJ3MXzhLhgyRq+INGO637
SiZrBUqQ2z0xu7gom52UPlPWNOKZzmL3VlepYAkvL1haB4/u5ryP6Yw3x9ryzSmYO/CAOtHpXjgc
Gaolci6BHO4dpSYAo6pFXmdNvyFdsecXAjFcZIr+rOpPCugP32j9nRkJnih2PuaFfZE6u6F3mO7w
miqynVYDyPqbMNgD7npmv/NaxTyvJvx7SFnMsqnyXOw0QqxVDNxuhc0A3vc0q7VDHDBm2sMRuU1l
+aC9AEU74aPViMTuTD3inzpdPc8Zyxnw38Nn6dDNos5uHvFpj8cR/l64BA7kwyUmiaQGxlt1ufUi
jwJaWvMGpl1Nix46DptED6ZnAJC1o38sY1wIUbmorehdZ+0syt92nsu71bFIA9SZfS4Jz67qGtQg
m9430uNk30l0zqQf8HIrWhibiN3iLU6Dcs26ojwJvxo22LWsY6ANYXm/hrmu28fE6czea5Zoy7OO
4/JcpOuYngzvTec9seZlNbeFv21BevkQpWE9kTYlvuMzumbaAi4nR5rsP/ojhaCKNTIufnGMNhYI
fNkQrzBSPyGd5aTt8BH4HY8JnLtXW4fMk5LmJZpya0+W3VuD0+fbjjB2maolilOBFw2CPvmFEdTf
9KbBDEi7AK4Mklhl3WYznmXzzavipXA8OpaU4ie75PYD5YWcJlAG9uxUosFK8i/w0f0TA5nvuQvk
hV3r4lVMdXAJSjgvlZPmp9SMH5VfM2/Ml5sMheg10+aJufEy5wWXevXaNz3jXLLhp5mNtkuRwTxl
0nU7xU71O3CdcW8FiSMA0IXlWY/TuM9c8ZMOfnmF8EH3K81YfVT1cKlz5tirYMRE4A1DcMkH3Jgz
0apN1jFVc4jKrZ05+W2JWazqwfMvhcUWa3tj8yE8e6OPSzUWSqh2Kh/UAztavxfbrtloK6xHRA1P
Tc8pkZGrdZnyRXL0YqLLrNC7svfBAx5x8NapfIoBWQ7ccHUrk3tYYGDi44qjR6baZx7MyV3E4td3
0UY0ZsrUBeE6saDg9bbDBogRAPy4DouKRul67CO1WhZ+kLINYSL1Aez+xUKDAmgLWTVOnn2qbbVx
06Xc0Pd/1AHad+BXXyxgT1vmRS145Na74q7219AFFRbkGIv4ytBhuIArOs4A+iDnG/hEyeyAlk2n
atOgueZcCFzbpxuytxP29sesXldT4L/ZSqIuVJhM17xTKsS3LAT5N1OZ5Vsx3Vgpj7YX2SDKloQC
mFdG2TUfliey33PmwL+m5teZ+mZ36jul8XCkEFLHyNW8qyox5eA1y9e4QZg2xsbZ58S56P/gkGVw
+jgmc/2nDd3lskyduBsGbOdhNWwproqNp2LvXfRsHswTegjtOb+rVF2tOG1/JAUSqTQsPtXAhzV7
6c1iBFp7WnzOOzOry2T5Dx3bGbmLBWz2eyaVfWQ8kFueXPezK68O8xN4qulzDsBZhGl+zeN5PCiX
/Qi3TRCkT3AVHHqdSK/zo5vx171eHVXmTIfOgeykWfj7VGiOOJ/G0znMgQ5vyPCJPfZLdycd9rig
ommq2sH28ek69XP6n+cWKxqfzqgxwtMCFkftWfIemrOzcstbhmoE0GG1IMeGktcXsXCYX5BoVl0O
GDGbOXAwHPkVOamzzbT3VJGuPNYV6LHav3GtSu00L75hI9FPb3edQTs4NDTvbj2AjQnqhCWfpN1U
EQ+zcGm55gqlN0UapGtd1KCbh9K5J/k9bmJyoqdaL/OHhBe6VdZEhDhn6OwV47yJ4/nd4V9t6Gp5
m0BW4NOKpf0lCiTbt57kT7E0vyKGDCDxCvGumdbg8ar8eetCYqZJ1eM2LhFtURANLXs8Evx6S4Br
B3Cu+02YmoJE8JMD2Z3uytbv8b7cdt1tSVN2qmKsKZG1Xdja2U3s7a4IyAfEFds/iMh5UFYpS+qV
P9icCXJ/FbaVv5tzyMau5+pzBQCJJvTEsNBVxR2qcvE4dk53F/Bb2S+5cPaO9KOzyCJxX2Js2rht
N++mDNtLY1vdtWCZ44attZbHAk7WjtWjepcq9TnSRLykWercA5lfbujiPtslWe5fF6nMlt57dQeg
1mwYHjasqRDKtSawftprstNCjGzj9KyKIeiBdT0iiwsUdadhO3nDUXS6E3Jwty679sziR2cTdtnN
hqab4AD/EL5o4zJUr6abRGXJY3HA/WQfmptsiAAAY+ISWnAXE5t2TZWd22Wed0XWJUehzG/Ug+4u
qpbmwF4S6A3fzc4EOCfqJq/mzJAvdwVZg+OUgBp0hL7p0TmMH5PU7u+mRM4+6VT2aEov7q9WFSOb
QSG50nXIX8/GYatF5+6tfCofxIh/JxAgvUw5cqIxLbfJlE/zw3SbaoxdRF7YQWtvO4K31zxsmyjI
12W+qPvC7bKdV+jhsDSD3s0JqziwPL9143KA8bN258yUVFZjeImbVF46p6HU7fLgTpjm00toubsW
7/SVHkDoBw2nmBZLBr7z9CWe9ZfFcXuLVhAznLH+qEF/snCRnChQ3Se/DOL1WPG32pJ+JoUIF3dA
vWisGNK4vI23Bk+sgyUNz3Gjn0XNizCr83o96u5VJD0HKn9CeoNZZr2Esd5G7C495wVrGEYE5tq4
OE2KzkWa1PDcHAveERYr9awEUbhVfH1GMNYfCS+BX3Eds03IhkCtOTOLUQ+sTfUT/ONWrQc/m9eN
aqZVleMr0g7Ef+mOw3lGUo5gHWw3gCv2yFT7ygdirxMeH6vKFq/DOE4YvxHVMiooNozjlzstqunJ
B/kKu7pSrJZIjOv4HHdoybxtODQvylp+p37Wn9OEb5KFBOrYOoe+zRW9GlJNOsUD6dJO+cyL1QLg
l9Hpvfa5W2+kW1T7FGf52gpUtx8SBfRMRQad2OKuCoamu6Syd9z0PDtaZmAlrFbomJ64jxLxMQzd
HY13kP+lHyK4C58Xh5qszXjAqCiMt6GmxCDglR5xJGBsKxd+qRa9rELHr0hODnnUDCiZWJvwkHlF
PfO3opkoQ2t/uR/c7jlQLB52CxHzhUwMzSLIpixSdugDg2+90IKNK+uVidS4JTLFTs3NgtVZGO+M
L/CDF+GH47KkVliStZrZcFDLHcpk1oZ+VUZj5KYXc3alpgkMY6wyGUHo0HpsmCdebTMFT/yb/NWm
D7zCBUZJPMvq0BiaH2NnPUL+YaFXxD+8LnktfPMpU46uY4vMAGUei2FauR9F4U7b0II9NVusxHee
ke88W+ynwYn2vBnstWERdBcNsfyBi57mfLzcC6fWd6XrhUd4Qw+KQOhGpDmqWFYrVmMQPTYWNrch
MS9TMibbscafkQPL/QJEhA3eKX8vZfSml9sOWjNSFc7OuKKL6d9UP/nabY312Zm6+K4d8pKMlKIH
258vU9Bm28lPDWhvoCnE3boHu2QnawBV/KJct1rbXUL5a0MbDWx2P2JUBC95boF6Fs6rFzfmQbOS
SYRE8UzAOnafRUt0ltR8G66ThP+urpEssQ3bxQt3I6cz5vxehx+sMPntfP7ljqbgZIGjFQez3no5
CyZzZ4sXybnhSTn97z4N259FYtmvY1VC7KGD+ebkqNdHt33SvXWQnnhPB59LOVm+s8T+tgLb27ih
cbfCt/uNLe18zZJsebJrRjlW54fQs/W0jdroYXQ0ix3AhkKl5ZPTLFQgtW3gqUYvKcUxndXkN/gW
d93za70xirpT3CO6ALNzN91EdMar06vnLM8cAb84334sHSM9LmYio0KBWddDe2mDJf5l28N89LLo
x8g254o4QMiTf4iuRcxTzSbqcnSG0cElY6BBN736sCP3joocBG2IBnpj5828GRwOM06fzVu9jMlH
kU34s+zsq+FhtnbHGxqwnCb/JErIi30jrOecnNkhHAQ+Qqd+oxZvdqPqmFXAcOzGhfoxaJ0L2iBi
XkXK4Q/TyXAjzbJWbWp5xPy3/ABH+kZksMQcmqCiWViFWvGL5vssnRcma/aqd6Hklll6iRKeEyw3
HmAKL2xeshlVZW+sSrhwHUGNd5N4wRLO6dq17nlXwnEeluDIYK+4t8Y82QosP6wAWv0rnjn3zutr
Bd5njM/+YKpr7nCisIieUJ0X7T61+QJd2w7bjFslKDrrBGBV0rU29jkoh+g0zw2l/BgM6cEIJjW6
h9edlYSaqpvKfWkWNu+kXZd7LEDO0XYi59CXpbv3LeL9wxS7h6DWzsbSnFpKi7dpwSHq1SSdfVVu
wXTA7gHbVGO45XiVXOwoHbcgbWkv4gVLLz510YvwRbAFIbzvOOVtAVJWBwi+uLoLKdTXWJbJbrHn
Zl+5rb1nvX4mhcmYXnl4RiwB79gYh4lk9iP0u59SWPK5izgnt7C3ExG2p8qmBOH6Qj3WTMxtwcNM
KT6PDIA2nX6mP93CWxrpaLkvasX9jit13VrW1aM/yCO3i1eFr55c0/5ktCm2jfSW9dyO3r2bs22X
4Nh76xK68APNqZY+MbWRsXcz+y07bdnU+QwOvbZj8N7Sw2Bf42zFCaYfpw8PzoAyBztIjTZYI8rI
2BBewN9v6plzlYbE9SrjwjuB1CpfOqJ1yDBwF9AjZX/XR/xax7EcNkHthaxYDzWjhjD/mTNLpwM0
Mpjl9Ep6MZi+HDP9oTPKmSQI06dE+dQ+t/VN46Knm+oE9VVfJPDjexlsrdBr/+ge07MzBJ9FHKSH
WjnBvQeScscR36xwpTFbzkg+2AX9NwvQ4DsZxXEfOdkPVeBPZJsVNJ5BWYskgVGYs+rQ0W16Pfd7
BjX1mnEcm80g4GmFePUf2s4FVjysKj3LQyDRkxGAr8U0PJv2adcaCnqr384AttYM0eRu9MM/M+xr
OE2sgNLh+iMwU/4pgjjeOHP/GFnMQoNwNDsT+MXaUjnNsL6b9pCRWDaPRbISJvmBUvY7DNgBN0Og
PhlH+ecwK0j7eLSgBzf7KJmbbTr0fzDfblhQyZlcwShh2yVAIxMogdoXfdm4tD9dH6V7xvLIpm9Z
NUfogEwqHotL1busvbThAzRoCDF+N+8tx2XqmzThPeFzZydkn1wY4/2whoh6GY3RbrCb7hULTbnz
ZrDR0JLhLnioitNF3E8tcz5LcQAKZMMzp/AQZHHVobvDo9rLZbkzqMZW5HxiNqbt9szua7mFBY6k
Q0jo7DTQLhV9R1Ze0TWAxNPHImQKPviWjUbOPPqp26+o2ZLTaITD1IvpBdsdR06hYpen5dX37aAh
AqHH91s7bVX6Nyd9+iETTASBEDZTwaDaOpgaV0p4dywALYcR3S6OBJ9pn26abJ1MwfA1y9C7hGPV
XtjgmRmjWjK+93GJ7OseI2uV2vZReT6b7b4KViFutQDbHJ+H05bFtZ64fooR8LkZnOMyxE244Z4c
d4iIQbKBp/po58XBlcCAI6pweY7EZbZmZkLItTG//2e/oOoZwGdpnZzHyh76bTBgfhVYZFfSM+zI
OKglOOCVA23ZwNXBj0rPC0QCunpNldWPM1PtI9OzAY5tXY+81p38nbTrTLxD+8iKVNJeSDuZuyQR
0SHO3Plg12H+DJdtbiBpjCyLLEvQrVgD6ja+W43BOsp43dfTZL0zwBixKRXtsXXHiuSEKKdVSm53
49SZY626SBGMzskWIyvqurOeBXoJS8UQTDVrLJtA0dVYNTAOj2yRFvgU/eCqs4zmdiWK4uH/SDuv
HbmVbNt+EQF685rJtOV9SS+ELL0PBs3X30Ed4B4VK5EJ7dMP3RutDUUGGQyzYs4xm1oGO4XbxN8o
6U1g0cR4Zq635dggd0OspkcxcH9JcbssD7bCvgTnuMtOy7GLNQSIaA3qQj2WOaVcZq2BC3di2WM7
YNmfJXoroBJgoCeTy06giXshcWeNZRY+tE3t3TVdU/wCFMwdX2CT2GqxEFFL7XetRZ7f6KKvD6vS
pJ7hWQ9TaHRH+O7jbRGnuT8YofFSa6X4mZvaeFWZGMjHVifv047cVRAPxm3ncEWg5xriP1Rh9a6E
arvJ6iH6JTN9PEgDoUENr/tGH0W+N0ziHcaybrdcdcZPREYrR2fShjVFhdJ3RfF7iBDTUIqJZ+64
JMFmLkIpTflUlo6T3PamzHaVSVqXMTBiTdGzWwzHarh3I2V8iLjk5dpPYxSX0JSCmMhJWXsROeto
fcbQadIrLxvJEutVKW8JG0OyJ5KRaTopkCdoRUVWmwztB4LH3BtLSSE09R3i7fN6zRPyUIgX1izV
xCtuqQt5qNIMbR8pTXQYwDE31T6OgnUjtrHzcL6dU05QwDL8x6HQiMp3IdbMogJ4vC6iYwbFO9pU
7IOoEhQe2YKVHvvcIdV4ESyuWZROKOqKjEenWpNSZP44/0tOCG9BwlDiAbw5m1IXPS6sDoVL0jn7
LFE29di9m0l9obMnHir0PyzqKus0DsKltndIIerEurlvRL2y2a0oWLN0o9oo/eF8Z+antpDAIhTH
A4Hu0MU8vZDblkM5WKbU7b1H8b8WPxLO/oW1l+WrNzyfb+pUp6gGAS1ATQw1dtGpbND6tgodhcxR
4z1XGusY2pP27KkyfQojVfsPPTMpjXv0SuMxLppLUQVmfOsw16enjGEPDc23+1uR1RtDuwTnO6EC
90xM/y6MSF1HLv1RYzsYijQjVoNDG44vdWRSuDP2kAj2uhU+Caf/KsPogtnghIAYBq3KZZPF3YG+
JFNq8WRkIsMAiY7JdzUMSEWED0qhEP/v7820TQMcjY3jeImR4m3aZdENySGu2htReEcFaGiCxRHw
3OP5pk4+Rs/CAQx6EBrZ4hvnDjnnflpAdUqozuhkLq1QYZLASW2g0ak4tr9UU/yHB2mpjBNn5qp8
EtKTjhI15K6CPMx0ZaMkivFNuKF5VYAkuaClP/W1YSDn9ImqS9WWw0TnqjBxCtU4oMpgj6xFTnxj
NgYxDqhgxhhouwgTv8IPae3OP9kTkxYOesYKBB64dtriySa2nbjZ0Mq9lxb11wBV482IBuJCK/M3
tZxNHFQsM3VT9zAif/wM9JqDRSa64VDEGPG/cFe+0QN3H5hkDlCTzYRz7PRLfviTXbP+EA8o1X8C
Y3KtLFBmdCRxcCWuusFu7NN/5zYwPP5wwl3rMxKwH8ysRm7XHRwKcuQ2K+muMpDEn39Hp75o7J+4
LWCbARZazFglx2S9bot8vqyMHyq7I56yJJycamt19a9NaYw/IqEQLargKBYvKpcsO24xJQdGpD+g
rij7uZplXujRiUWbdvC/g2SiHv4Jsz7oIlNbi7XS7pxnZ0yPQ5ogVy8Ppi0206zmTGLqYfX1MHFO
ON/Hz+NCU0EZQmoA8g6cbjHkW0Q2g2Pn6qFHIJHU8R6iwoXv+fMbowmA9ui2eIafxjuIGuFSIgkP
lt3txph8siq4nqZL5PHPK6eGqM2xYVrhGflkK8sJNcqSkkxJQyNw/bs5e5QR70mOaP/8yKhQaIbH
1G3yyhYjsG/tFOWBSX+Q0uI09zG7Hs43MT/1j1OEBguf4T37lrARL0aeyVWs2UZusK+j7s10lV0q
zS23klTV0vfKUi68oVOPzkWkAQ/FZte43J62WBxlOo4U15N9KnB6ZKWPVGa+IDnfrxNDwUQrqs64
SZtNwGJXGKaqOdbkOu1BXq6HoHxvDGsdWtrb+WZO9Id7McNkFzVbDN1FM26rAvk38v6QhMTCU2kr
OFuSsoul5sJYONGSC8yRRV/FtQEM+ONcLkNNVoPKWIBk1G1G3UOlU7K7RhzVbFOVHJzzPTvxAGek
Nzw/1kUYK4uxBxqJUowsxoM2yE1JVluEcm5szQtL1Inxh1sPmrdpAFH5ROVICKZvJje2YTf0XETV
ZnTsiFLF3ux9JRr5vQkoEJzv2akn+YfKDisHW+KSnz+55K6oHXy9coKxikh2Dn7UQRO/ZcQmfHc7
hM7/4WFS8oNw5bqwh5ejEQd3QWhz5x0ivIs7MyaCGTNQvEl6/ul8707N8Z7Klh7nPXvfT2sJFLQx
Qd2eH8NCQ1NidCEPc9QfKlWx11aJpD+NDeU5AaK7zSdKbi4Vuwv9PfGI+RYMbJDsPrhwWQxWPQPc
aNjVCPlAUO2N3XCvUVL20bLURDGVlyJNTrZnsJuCdqqynZtH2V+eOoQA3NeQfMdg1cgMIO3+u+pg
8Gkvbb4/74g13LQWi6gGuZOjzMeGhKsoBO6ooEbU6DUym1XB7f4wip3o4/vWajah01/Y7Hz+EHWV
xphlZlQj4Qgfm0wZOHXlVdVeE44fooHLUnebcGFwftx8foQfm5l7/tcjlFOM0q5kC6INV06LqwDB
IWVKNXk4386p7kDLw2bJ4oktetGdWht7PaS6eoDHgALVvhqEs0LAeMG3eqo7Fhk686l9ZnvNP+Ov
7iCmibE4W96+qQnC67ElYJ44KEnAxbz5z7s3XbVZQW3otxpbq0WXotyxo5SDzMFrAGquEj0S3xD0
xY85aMDf5x/f510U37QDnZZlgG39ckswpswvfE8EpLei+FKIvpr8eJKOfuELPtUOW1ENYifj+ZOP
WlaJojtUcffEHiGJjNnN10/nuzI/lo9bD92Au8bmg7qKzur58RUlOg6tuMJHOoVusGkZ0htSZn/K
0Y6PujP1B8rL48v5Nk90y5gjf2aqN470ZdEjtkfkhY5MDmZiA0gZ3WPnmG/n2zjRLzaGMzWLd/Q5
9accE0OaTl0eIgfJdV756bj3VMAspMIh8U0udOnESDctdW7NtShSLackZ8zZbSsCLgdqkVdMOXO2
HfeO6MXd+7LMys2/d88iUgw+LclGn9K+1Ax3igaY8zjGAZVoB7fprylws0dX56LPZwszfitAcV46
P5zsJ4Uqg0+a57rkrClVok+qTjECd791n+C5uAkRhe8SVSfQERvehX7++WwX4xNgA5UBDd0Hj3gx
17ejwSW22iUHREYDyaJWO+Qri4zafq0VkSiOqVR7l8Kmqm37qce8YqIWU1aoiIcCwZPIbgeuIwHF
lEBwr2Drum+VN6fPYj2YrDXcBEX5cv7lWPOP+vyjPZbAGYLw6aPChWZp0ahOV761+lqu7sx1vUJw
spK+uvZW3zGGrO+enx9/ZCtSl1dv19fXK3f15fZ2fW0ci9Xtt28vT9X6IVtfXb1a/mt3YVZZfhrQ
YSl2GPOm0qLwYs9//tesbGVZjJtVC7HXWOsWYx9GC5yo665kQbUuNLYcMP/TmM05TWOfZy0LZfBq
k4w9SHIYmsFAGYn2m7dVta19nasxyrQwl+WF0J9Lbc5//lcHUzsCeYGd9zAK08fsoOSooGprFQb/
CBpddm7xJLkhm5DdFc6+Q0Xmu7E0uW4V3CcpQtmeH1PLPc+yqcXOgMpgieNRS4lupDBWyG1TNc9O
U90EbX4z6SP0qfr1/9bkYmkw1alV7bASBxEj9xSW+loGA4tC/5aYcHFked16l8Aay6Vh0U1rRl/+
/erCBvvW2GRHO0nNg4s9+WUgkWd/vmfzL//7+/zTCuwOg+0j+7lPh4+0UxsDifd+jLvyLRlR3xMd
ad4DPw42NjPcHTegCbafDM+yoZaP55u3LjQ/P4QPnVRqrNJGdLCz7AZb9bZv1dcWE8r5Zk5+Bn/1
cv4ZfzWjF8aAAlja+1TRlVsuE9A/Y4G6a3AAcSGPveB8e5/QIcvHuvjuCkuKoa1ie18W1TYM6o3F
/Wg4tvuhrR9DRXxFa7/VlOZY5Njjy0tTzcnHylr/p4ziUV772F90SeFk8V4PWZ34uhNcQbBdadZw
YfCcfKx/NbN4e2bIVfXUeNEBS7G2t4nIvUGMT+KmTOhphC3w/GO91K3Fa7TMhpBaW8tQEIZ+mTQr
u0+2tbhAm/5zqfXpm8BWrXG1Btp6uVcPXcVuGDLBPvJ2w1M9kYke3quwwsLxpxheXnIIevUNIouq
/i+z6F8tL4YNscvCk6kgdK5IbmbXIG7rLXPOP15p/BmdLED2nJI276g/Dg9O+nbYBcg1rLxCqpiN
7fWQkCY6jNqlaFTz5Gz9V1uL2XpmbBRFmEdH5KBQChSpOPGmclCUrqyIhDgirQF79ZUq7yknicfY
MXAuOUaWp+uqaZR3JdPi32E31s/CkmUHrkAgtnG1DHWGndVf6lptflWqWx5INFIf8p6iLoFDWVbN
Nl/kqcIUCibFArbFOsM9WP7UiRJ2/LaXpvQNgRx8LbRYIvMHAXXss6r9WffT9N6FzotWas2vGI5I
i2DR1bptH1vYEUEG4vxVgspCY9AMprPOAdXjkyvMwVuNk6K/pmBZtmNLePIqHhVxhUM17S/MM/OL
+jRSuZm1XRKP5uSjjy9y6oWtQ8OfDkN9kLDEJs4QQBHd9jnqgwsVzPljPteW/rGtzoM+NOgU/IKe
oBw3RzpnOUP7j+fkP0MTUTQIcWP+78UnHujkoyHA51IoHdHNxO3ejJoXmYYvUnoXPvQTQ5NDA3tp
im58BZ+qYGMTJ5NKZFLRV/WTNeYWLj7kEGtiZZAiqyVIIb4N38iwKJ+fyU68uA9NLx5mKEIlE8hx
D6N5hXmsuU/sr0FxN8S/z7dzYnn3WNh1iyhb7hU/nS9zlCyKk6aHTCWZGLmUwnwZJXhLpvLJ5Qjh
qyGMDnx5r+qot8/nWz8xZP5u3VhsYRJ9RGzcipojknovcG0NbnXpGHbyJf5vD//grf5a2m1Uqr2d
UMHDFL2ZuTCOgwOEjw7K6Gwk3ibpP5ZXGKJ86tRx2DC5n0nKmHIlKiZXHhoTtaUWDTuiSJ8yN70w
S3+qnM4NcS/GYQFVxGfyPJEoI/7nFiG2URN4HOVR9mzAEDLWbC1cHW1ihiwflmZtrfV2KrgSR+0u
gOLU8aWT0smlF2UNRSWOSRw/P379pGggcXQBunsuOeh5Nv4gObFbIZe7UF48uaf4q6HFEljjXs1T
CdE99m41nSJF3viG/ca9+IX57PQejZoBJiu+RfQLH7sUiJwNjI1kpgT3oe+yoS6+mtxq3M23eWAL
7H7YQ2gAIVoHGmqrgRJztlGzRH8suKeN/33tJxIJyhxFNOq5y0/Vm6CKOjJ095Ft3IWDsUeN9Uai
xoVRdeJF0gzZNA595rZ6sfY7SaIiZuC2ISrRYRklIKMZEfEQul104UM5PYA5ViMOISCLC4CPT7iV
LuQ4x4oP09hjbBbSSfw4zgX0ITTNQ1gU68ouvqgt9s9a9Ola67tof34OOjXTUvVHAWMh92GaX/yG
ZlCnMTTkwRwZru5NHRRrF3+sVz5NF2PHTk1G+lwJ5bZ3vkFadNhQVewJsYm4vS3c71kymA+lrJTf
eRop0ncUabyFoxEXq6pRsPSd7+mpxpnnKWQTXUJZarEZkHrPZiC1SGtXFGjGvYULb6XqmWHuDAJ+
r1K9ztGbK1r1hvUYvf755k8+aDRi1P5UJsdl+TR18CwyrqtD2EvHdwYXm8J0MGwNl3PVfqvS/3BA
prMU021m4hPX3mEIgLCZtwpk0+461Ay+k1ruhS3Wqe+FDtGpk3feQee48O3K6Jg0an1dGTNtkHu1
yK8p3D6df4Qn5j7yDSjxzfGq3HIuxipMUDPrjThl2xFQGcKkp6F6T7Zal1wYKydboinWlfn2aJmP
1/V1Gfbciu9NvRz8ugfEIwqcc86M6W6jx/P9OjU0yGJDCgElEznool9B23JKhLF7SFLs2vZaIRQj
AcMVbGsQW+fbOrXn4GYKzCw7OiizxsfvXZe2lutJUZLK52hf4sH0DgpxXLvzrZzskTuriVC1cs5e
fOjIfPoc/4QJpCpvcQeJFn7F0N8lOZipJMm/VyLrDufbPDmdsvb8/0YXS2Ofg+7SW+xssuvkQ5/E
3zVcGfeh7pb1SnYKng5HwiZKuGVucOpPya4q1Ozt/M84+YDZmXBw1OfNyWLZ1El2wYvQZodGSdNN
J53wLiCb4cLe/FQr3Ic73J5yTa1/esD47dOhDrNDbbr9FklQ62epcUmXeeozgI7A7QFKWjZbi4GZ
B/04de0UHivPim/LjPtnv9A65ymNgvhrqNuVcWF4nppOEFSxhSIskP3j4ulN0vLSNkR2ipNoje3K
V2vyhtXxwuM7NT7/asZb7LwxD1uTQrjJPlNdzHrK1nKSO0Mnj86KCrBE2SUp16knSQlRhSV8KiK2
8xCdeIaZHqRaNfbKwGvwGMqco3KqsDqv2Fg69YWtjKbzLX88krI9RkzDIFRV0MOLb72d6j632fEe
ksnw3SjYqrGyyezJ7z1rV2nVQ2pPWycCiIVvsWvVmywrvp//Gj73m+xUrlup6XvcSy5X/EHFWqoG
sj50dcZVbvOgZzF3CG59aw7Tha3x57HD1nAeqQhuYGkvyza6V+WSaLn8MJhwORw84zoYkn/ehtII
V6DIlIj7ZbL5OH+qE+BUh3iJg2M1O7ixmEo22L/OP7XPWxU018zSiHj/XFIvXhwY2a7BRSO3Viuy
gzFCj08yeB4KhK8pv1FCFIFKfGEneOLxfWh0nnL+Oinqbp6ksuUsHNXRZsjBsMAYmuILL+nzxEXX
TDbyHhpXqguLKSUZ3FpvYEMeSKE6AAW6UooxvTCJnBh0SNbZ6837apNbz489cYTNRjeDTlWW90b4
VZggoouvnnMp+uzEEYnOOPacJjWLvZab51E2ERuwMTwSplqYK8seooEtJTeiK7eph2xlTUUz7LHA
6e9tNbXXYZFhKtQTL6+2RWmHye78wDn5DrFXWIx+i1P/ouey7iq9mvJgr2XtG7llfuwFb5VxyYtw
8iXO+gmTQiR10vln/DVUZutXy70IBME8MjZ17NU+pvJLCYraqfdosye2VRQARFstPoOQCO0mTLzh
EHWDRRxl3+RY3yLrpxlHfAVZl5IJLbJ7I3atZ7MhKGSTj4g42KJ1Fbs1YpauhTIVyR4GXz/5neKK
zme7kmgX1pPlL+U5sNpz7ue6njX5U6msQxUDZTc5Bi7+z5XnpD0GeAR/D1VnqN9yaU8Xbi6Xb3pu
kTA84qo4S3DvvfiOplJ3jURpukPkuRj7bTk+e3GnATsuksO/DSqaQqXFNsMl29xA/PHxbY/1MOt0
0fU5hbtO3GiXTQ2mLLH5L824vG1a+UzK5+6eDFBFevuAGXaFwC8+BNBKD94cknG+qU9XGHOX5lh2
5ljQ/J8MJ6VOgTvPkcn0ctx1qX6lRillKpBUbkCeRoVwoL1KuvGlStVoBb95Z6jhMUq1CyWA5UQ/
/w5i1PC+mJ6OBmBxJnXh/HjaHJ4YJ2PD8iyCY1c7hJoMBC0+x4VIjgrcan/yzGl7/hmcGLIuacKq
Y3OUItJ68XHhKM4ma3DAmjvc9jX1GpvoRncIJagvTMcnhurs+CLrkOIY2tHFpDRhkHITYRPr0ca7
AF7loI1b0Hn/3iFMRCwtTPuE7i1FjJUjYjB0UjlIC2pzE7nOUfatfqOO8dGVlvVy/vkRsPpZvEFL
XBIRvsr/sNZ8/DAm0dlxCVns4CgZnlSV1J2KujVJSpoXkYUzDVwvCq8sxK6ro1sGon4FmVEXq3JK
LVyUkzKjLkYK6qSBCi1Ut2kifyZG+BRnzq62sFBX+sT1cjQmfqeTbdMJ+eaQ9NrI9hHOZe9XExtW
tSnUh8YzbyKj2qde/A5JQ9lOTV4REV397kOGkFvD4Kzbn9y9ZHtoW9Df8wQ5LZhwfNhTrgLbaIHA
RyDJtyBtsm0ceWq76kvXG9YR5GAb3M0Yw4kwXfZwcEuVdVwSFRXBPXgZhrH4OmkA8NZ9VA+HLg0I
WGprZefGTtv4spXVLrDIZ0M+RlYUM9o9xyT1ER7jZpApBGK4L1PH3x9C4vcDq2pWnjsQ+UXYzqqI
E35gaQA34MJ20KhEqvZ+RGF0cDK9fBsFUEn80Y1l+g7VtFsUvPoxUBV1i2seBZCEjTJ4urzLdAKm
xdTAKfZIyAU0nHzR4rJ4dUCNEB4gkdjCz/haTp4BMLr+JcGK7LIEXEUs3iMwUDs1Mvv7BBbItxDy
Z4To0soJcCAISRvTCuNVEH/vwsRYWdiC03Wcju1xMsZ856AO3YGurO/x8yBiht7W76YokTCrMLxD
i2++gYMcdtDK0o2AIOnz8Wavlt43ECD6PYXCqxDR1UPYVb96ZcC6ltZ3Wq8A1Eo6/EJK4g4bvSfC
sMvUCa5kb7Zg4VOY4Vy44/ucXLtaTWJq9y0Q6j2bImXjOQQJAqsAJVgSERf0hrKCbmBfq3xST9kk
qwNhzD0EK9V8r0oNezYM47XXQQTxNI+jbqM7N70prFWaWQU+0j7cGqFevovSLfakZRivQaoYe1OR
AtSeIvZjgc8aVBuY57xR5V0InmDNTNe+asBmHoNChs9DPT6ME1aKLiCEMSjN6JFoBPA97fCm1mX9
2zK7/sULUlK1h5GUPAdspA03a42lVQLLMpSXEjLoTwgjmqSimcXfGUf2biIGRGxkyxLKVzXgoCdw
2DB2WhKQOAP/D9y/EUjvqHZW94wnliiuUPHsW3wd3k+Km8pjnXTVAfM2BvehS2WzikZr/NlXWkkO
d6km617nDWr2NPiaG8b2xso88dtR0/rVA6KLt7gpxxcdrCkXvFCUzLJKd/lkTG9uVkS7wYrHu7oO
2pXRKs1XkgMe+srjHWq9R156MIDrafNklTa1/S1tcXGvyrqKrwEDw5kb0vJ3zcryJPA+kfIX9eAS
jC9igIAwMbxuig4GR55hOWaUts8SPaBve2Pmz7sYXzPIk3JlfycURa5giHa37Gf06zTGAQJey75S
WzsndHFy/TDIqn3SmsmP2JJxvU68SX+Ox3Twe+EmNy7KQx9OU/UFgzHxAROW8ZGklC1+OvAQSdjc
5fX0Bt7Imi+NRwiKhEKoG4sgNqCCgOPXcUMtPO+F+mNwyPTCSaEciKXLt/yFkKndSvySTt7DnHGG
7EucpMOtM6CssuxqiNaGGnSwPy1k/CGZ6qpfEjlyZ7f8TQ3CnR28woI8F6xNjuo1KbTbvt7mtVbc
tER7AZepK/fLFIbd2s1cCsW1nV7rWl5IPySl0LfUxNjFpOD4AmpBc0TVDiAr4+NHyc8dyMpVkrZY
KV7myA1GkPKXq3QAkgIbVxSJzASiE9Qghk1VdvVxTGyecAvaYpWG5viol1q0Jfc7I1GhAY9oWias
g7zCULefjKjdMRL4lIxQPmeULDRgNdN8cY8+96q3rXpraMDHxnb4wTwd/DRTBedA7IIhhB7cRb+H
rhZ3QRQVRw9NMvgdozq2RqvyOYz89ChInzrhaT81MchtldTTYzSa+quhgFbgDrEBniQmLf9eaoIA
FZGSiFdJyNyrygWf6XY6Gd6ekI8OAHZf0zpOy0Uh1wBkPH0D6ipudx2HJb9se+TrxJVanp/ztdwz
DSV3TUOCOegVMIgQ0xT36OmackdKa2WvwqQgXAbxnrPu3cK8ntBR7rUIAG2YcEu0cuPOhJjqIemx
hxgKY9s13wazt2KiHsf+rikikt/ga+LkendSgAQDhdGfA7eEILD1/lbGTSNZwbPiVokL9T3Oh+pY
W07MGqh9BWXU7wq3Vll+nRYEmN37VgPSPyIwcD3GzUF3i59jlsOZL/h7wrxpV6hSYQrCQNYdDXBh
FYwbBQP2voL+45Oo0ADzgGCT5uaVC4unMQJAQUn6qpva18JQf4rK4JJt5CbXDbUZCWaDApO3YeHY
60Ihes4gIShrUZkb7u8GDtiuCVTodlU6rpUoDDZ8PlBo04zn56id9t1JpSSDfGpu2zpgIgrBdD/0
WgM+xMmorI9q7wtZNLsqldFVmnagtQHJbaAXcWHuxOaxH53vUa2812ayYQPYPLjD4O6qePwyFdHg
d0KDL5LU1SbkXLYG8s8FISTs/koA4V+JoCT3piHCpkui6UcHNGklNUffDqHHfqpygAWHabVpTLPd
1pVl+Glkin3dhKDi2shcNwAaNtxcotsMymET52kIPopcJDjJx6JNVXjj9egPCSk7ZKK3fuo0932a
PgxlC2gki/0iU5xnYh7GfVA52SZuoYJaEwm9hLzuhsQ9oskhFBYMzi9pW+WzoXT9dR/Z4MzAtV21
8PRgkQ4YMjtQto2N+9goY7813ZpwxXj0QwIbZeEMj8w9w7XVdU9FT1qN2wxf81bqu7GzSb8REFIh
+6PIsQTz5UhWrjmSj0D47tqyAv5/s3AhWaiArDryNOL2uXe7JymtemcF5Q3hQjE5KiC4QjZDT6bi
THtgwkPuJ7qIfQu47XvizuKhcFw7faaRH0Vos1ZyVm1LqCm2TnTUqHQwMxSbGwHCCnxT195Cszw6
pDbuG7sDYMVScgVpVgNy1jxyrOrv3XFUHuGozhupOtwk09BRX7eL99SyviYkBO2FCeQx5Si2ToPR
WMWZEt90k90eeyqPO6qBm0JR7oEwQdwm0jNI8vzNzRkFSpX9SNN5vRfkWnaj+CaiwCJVN0MaFVNo
EY1r73QxUFQNrC/kAsMsQgmzHtFsr2urytd5MTHtStvbd47MD3rdV3wqJGLEltECXg91HwkN9iN5
66ZVuWPbEG2tqbuC5IPeOO66axJswvWkIM2yG7W51mpSY7hu+zbabfet4eJmmynNtFVqCG8g9Bw6
HtlXbodPooki/TgYKuyJKMafW2WQmAmovO40L75VuHQn9SlXGNABFPbevSdzqOKrY31Ia8OFdDwO
vwndKF/qWrkf9cl87jO40ENn6RtL1CoxCcl93UFciSNY85rRv5cNT2fIdDZTveNsqzgb+TEWUXCu
ET+Nhij83FCUlV6QtOx1JTyu2CAyStY/EMY/cOX8Lgx3x14S3LLdv0x8yDu1E7y9noCoXGt0qrdx
za6IPoRVXr5qZGCv5WiYb5PH/Eh8Qb/2BFlHc/jeVZHidRFkkfrQr+7hYOmr2AqdY6BUABeL+n7Q
iKbRibN6amwPtE9ijpuRggO0cifdW3nn3U3MdxtFtFG46rmzu08rk4gIaKN1WRGZNADds0GFtXmT
b5VAxVBRxo9m2DjXVuOJdS1Hc4spS39i5eIPlUrdMh/9cnhBpLVGw5U9KvZ1KNv2TWevt4rZtt0l
LqHefRc+EXB6iBJwVGUoNpaefoNqHwKHMx/qSMmPIo/156oLODyXbAYCaFIJKreNntRkRYsyvQr0
9m1wvVeljN6yoLK32aT9AnCZ7yEjt2upNNqmmXlUXgs9TUtNg4HLHBSHnbmPdJvMVHq28ri/Pqi4
5So2VVdD0D06vcrRney2jZnJib2O8ijCXvOJbuuvlJA8kMpJi6fMi8hXbHT9WaaTCasTFjS3AO2V
g6ZjBcjKIXSkku9hWW56wyE1ynVvopmWN1bjFe5HZRWo5pPeyXqTxhbpATE/+aklfwJGn935dkOc
ktXd5nX3W8vNF/6lRyjxh5gp3fdEbbAUh1X/G6KR9BNZTvusKQlPUndzxQC2rFBuiSifNophfq2h
Zc238DVGR/QQREl1QFe9co27Y1iBPHsgSTdddS1p0MVUvTTtoM17jYT1c1Afzcy4FhNDqsopGSoa
Lljk6TXB2nNQga14a2R6MXhw80VEOkEI5FxD+38350DjcrhCTB4DOulGPsSY2AlhEYQSFfmGYsov
bw55Jg1mU2TpQ10nzVbAYrvlehglQVYB3/ScFVY8+IaKFX01lNzkh2JPlXYxPtg9U4keh+whFPKI
JTDFbK21OnshjG8UdWsAXiVwzgqXYs4rsnde2v9sAo25w05fNSv6ksNWX4vOUldgc/ddZb1MGuEA
bTTekcny1mZJ/S0ka8sXRdesAL2bT8J1lL3iuuMRQKLKcQDklJKDRTOiAPz9lMkrbYR02InR+95o
Wbcnh9VZV0xQq4poxxc258G1jNNjKLPgqRthsbEggtMm2Hibd4p9Jav+qy7APTtNTFRXXVyFOpxE
DnGbuGmJUXP0H0K2GYl12lOQOuYmlUABkXzavhjLvdKwN95ajQgfSsXr9kXR7lTp3jbm+DuUxZ0K
kXsvpvAtk1b/a9BASWSKhqArryFfMxhZ2luYdhN8fq3O7nMZF3s7JJMh6sih5tASlFe9l7W+DHhp
QUHikExcXxmMrZKG094hOI5wzuiHK4ZokzZe7GtplbFkQV0TZLOuRdzHTGEeB5tAA+3flgxcDdFg
lU9PScNkjDhsXFEewHBh2s8kRH3NCzZcpmr+QGryZNXEWEzWro+SHkpYXTxVUdYfq6DaWl4d76I4
ah+F3bXPzWB9g9Mfb+wcYii1lmeeFnDsKih33J8A/QYXuqtxFW6zArh7o6olibiwZQX4lV2Gi+mG
m74Ulh0pYI7IjrEDD1m2zXXTO//zD67VvbaN8dDb6lfkuzd9K78YiXjUWz7WMfHgpMvqMeByj3xi
x7rDhUmaZWMWhOEmRr6TxkQ2iRe1M/yxI/AlU+p27RpzoNSsOLzphzF4zSozZ2qL2te+BGnnKJZ5
64za1ZAJhR2RTQxgiLMpszpqq8QtuVGev4yuMW5BHMBs1BpzRzglhy1JBYtT3VtYcQpz2nwCe60d
nXKq32u73ilNe0yn9KGtuvTFKcRzxYlpkw7yLak5+vUuaqIpL/YTHDm8v96DRV3Nj6zkTRs8baNW
7nHMBmqfnO5k92V+MkMyOIfAHZx1pFeab1XWQ+O6uFkG5yc27MaHY8q/1LjXs0QexZLR+FR2zHXn
duNarwd0eRpnfLVoJw5PUYXiknhvEaq8kxFSqZVa/TX79m5vjZpzUErydhvWiCdkv66f2uypnDph
FxPr9b2RhMFeTsVTO+lAqJvG2hRa9S50ZN7G/yPtzJbbxrI1/SoVeY86mIeOU3UBEpxFUYMtyTcI
y1JiHjZm7KfvD8rsLpuVYXf1uXGETFEkgD2s/a9/0DnWue6orKjwHwmuwFGz8rrHFhLTStj5JzHn
nT96NTWpOtRBpRkUVEoZk7BH+ARmwFH60uZOhIW3PMeIlzed9N4mejx+7E7f1Hiyb6LIPemVPdM7
rvCBENNSouKtPcGuwK+7fCUnuyAtO1S2srbqwB3s286xjKVRcJlChaxyEqr2bKqkdJHtgOybfCyv
1C/EvzQUoF5B9EyVMJrJe8/dwSH6V3kim49ZnpF8VWDnGVUzGJsFxNux2E516Bs9tDXSqo6ZSt4E
de7JiWLvqCtttOzHKLA1jl5Y4Cur0LJuExV0VpAwnaqcFeYcv+owcqw9q/JO6AZ2rLbHObvFUJI8
Iio2jlz4hQCIptlDF+F9yJpFdkf8BorTBEnt4lhIKyZfF1jnEDmiPVllC2Ww826xTOLNUUhIXlcn
fpZVnzA4fKn6/gllS7wqZuI02K+ne0WxiCSoB2JGUneGPxXX994YP6h8yYBlS9m41viWN0P2lgoN
zA90eY9XWB6YNbtMWi+ZH+rDiNh9hdfltBJj9+6l5AZhmBSde714G91WrIWKS7ObJxsCye6aTBIO
2IxPrZq8YvyW41JayvtBK7LFModcco1dQOTx2XPjg9L1+Py59hiorrTfLS15jwb3odIb9iv26Gkz
TtG7aWIsq3NcO6R28egVUltp9oT/aTfk/hC72aF1jYokLm2Jn4XwxER7txvx4ilNvovEnGzHPMnv
yly8aSh/N1okb2dOR/yZUd6WPVfamM2bIvDrcECBztkQfi1N0Z+bwn6ayIcLlXwC+4lw8ozFHDRj
M68MLX4RuG6FuB6v07LuNt1IonuaNu9E+0DIc5ygM6OWVXTUjjrxn5ge5DukEgNbd1HOp0Y37vpQ
qh4Hwzkn2L2tkouG+CGoiswmUnX4BqLc4SxtxbgmDPfqWGYnSlaNaJn2HIXd67hwNxcUGt48Nq0R
nrSaGXFQUSGWNmHdBXUIiz9ReqpnL/NVAOhzT/a3sups8XlsUvskNf0yG5p+i9eRcQTJf8CXTtyF
de6sDK+Jd2WNmzDoJpl30nB9+hZ1kI2RF4AL3BsVbuFln3/TezwQpVERVkHQybia4uyR9+AwlYfP
dsZJTy/ZcDRzuCvbCISSo6yPwaK+dgd15w2xTVK3lnADOS0tac9ONcPkzKKSGpR8VLdpz/nQ50SW
RRwmJZxrDnOSwU4U5Zw6VFQjiVnD4OIuUbvGPoXvsOtT+2wQzrAKJ+eZ+vwNBOsyp3m8bmExkihm
mBcAaILbJuJv2hxDuiipJDlXFsdG4iR2ZqJ3p0Ga1Yq4eu/eSUl1QDMabaSSEhRsj8ortiViO1hS
YtTqvU5t64GkJAXungW5yBMcvTNe5uY6MvTiXGD272NKU+4htEHBnTBjLpBtY7sKOhxYbuJhOjtE
4cbom/oLOPfvFLUUE1r8EE65OPST0atBTs3xQDyWsQONv9ihezPUFEVDkr/3qWuuaaQYB/Qjjt+r
Rg0aGY4Yz05f5qWQHJOyP44GfurFNH4WeTk966zM67z2tDWmL5jHG6QJ60ZzpKUJJbJuhw0WvZdc
Lb5WaHtiHxzcPSEMawIhllRaNkmyeZVUxSU/xyGzTN1o5Ua2ACXuDiirz3NkpX5HVnm66fvRfAEq
JZ6oGXjbbAmxCxtyUvOqzIIyZgUBNjmTMretRIMFaGJNgZSSIL7apGQY23HrdPpT2ulg9eWNVkv9
oIHDUxTnxcrz8EeelwS3WDS7zAGVnFqP0KXkIWnV3ZyrYDMONlSRXpf3amL+DmnbWiumY31RIU+D
ZKKqo0e0LTR80ukUiLMULb6imolJ7VSxf+ONBKymOitCRhaZ7/BspZ66yd2UThA+Givi8My9LbIQ
T9nqc5y48auKje8mroBKWo3cBpzG3RdskVFg2nH/Dc8AL5idaTqWFWBNm9bVkqrp3VMIhtCC+vyl
G5TL8GHl3Oj4ncZWfog1V9mnHHOfikEyf2pPgEDroblTBbZH9DR2uagUUH2kbVEP4ksYplyBPCEL
tyc2aRq6fmNRc1h9RYaU2pH46YjiJu0MEmBq2X3Tw1pZDxmpVzQW463hDWQKNdHwKcSeAdzUjrYs
ul/prs1Bh0nmmrrLxdKxfnVisqMNp78fR/OWcgxDf7HQVDpjesUtvl+7VtrfWU735BjdS5nbYh9b
ENhUkd4nqidoYrRWGwxDLAK1EuqGvbRYibkCOOWA4GsqEROtSXgBLjrFinDdN5TCMS2outr12B1v
VauO3kRWkT5jx7PvjvYnzjvvXUL6YVdbzSUyTWDq2mk2QyeOuW4tgF8FtKQNMfFSTFXML1zjmzbO
GtGUrthYlCWbWdG/mu0w+/CU6ZNZRF9mvGPVmG2/EW1O9cqx3R/GMtpFuQfQpYzOoebs50vWohTy
YxCBb667lD3aKpNjldTvwgtfJwx012xLZ5qFykr3xoPSuypQAfCRRlzvmsTRkUZGOQVOj8zULSOM
1903V82nR96XnICStV2HfQK+eN68Ay2OApDLfiuyocCXu82YHRqGzR6h6m7JqSnDomMTKYQ2J2Qz
kZFuKAmITVu490bU6yvLUYv9kNQEANv9vZCU6GmSEqUymxybjZnzapOy4HmOcZc1LRYDNpAhvehD
k7ka7QjJQhWqGTlg0l7TBJgX++KTaYbrUqjd1gQgY0vFf95Z9r68mh6TSgPfVp0Gr6Rs4FKznApr
JHQbGr0X8Q2yWnU4URPX2YH46Z3nBgVWXJssEmRI0vbdl5nd3mVKMgcj7B7f0XXM9yMzouDzgMVT
t6E4KJNwr8f2Q6e0pq90kb3FqXw8RL1bXMZJzQm7s62jZRAu4rPhvinh+OyaDc7AvdEEmPreSmZv
P8Zbk6+1boV4jKyaAG1BPr2uFl/AxVUCSeiRjU6k3OrGSD+tobsVeufBas9dNttbuLL9mgZzxe6g
x+JoLfUbSEh1MlotDMZSGc9hRBN7qsRjo9Z3rYOtRFhXjV+rSIQchWRQbdxEHag7IS1LJkMz3PRO
oR8zU092bWG7a9EA4ECzemvTed6CZuw0klr8UWH/QYP+WqjYO6uzE2JqVLwQ6G749pTdGb0TSC0m
nWXuH9XUbjaWSe1n0r9akZ7wbA7t2+w0I9bo9Wuczc+TJm9syU4HkKQf8qy6s9wl3C91R9pQIS1e
2n1+MqmBl7DD20J9og1NEmnIQSke7sx6fJeuIVet9Mj+Nqe3uKQXb/VEurnxTI6K167dFjspDMV2
RWpj7GYIDOPzFO2DqlLF01VzH/V2zEjfnsbks14NAuqDHF8yqBVYXpG3vu87SUReSKIV2bqfxjwn
NKa0N13XKivTmz/zTuVR1XsLCK09h5n6iaGmrMljoDXiinInHJdMgW7aFJmD8jvBFZXYjVVuWN2z
pMu9TRRWDGyslYB4wkst80dTz2YSLB29RheIRbtFBe/refOK7T2BdbhzbprCUQIoqWSISCsi+bl+
IwV8WHGQQOmdpB3one6t8Qq3941tj76lcBZMkHGihq0Mv0jp8/QiuWs65wEDV3gjg77LCKwKJkkb
rXF60ljS5q2rnF1i168cOsoNL/MRDvutx3FuRVTaiE6perI4+JMULADBHAVGUw+DWhYicDOWCM/o
V2lHqFpKnDfpuONdDmcOaJ0pIfOKViM19pQdslx7smHtblQbzMA0MxEkBjGRi3lY0M0ws4n+jTaO
kKdyFDH59VqzRman+yH5809VXd+F2JqsvIiFWzeWqMqqLjdCkfVGp291inP3cw2Cc0dnPmV+A9G4
Urt4SXNHSDkLBdFo+zESHBXCRttZYdFxUfONhpQYwFq8zsLqafjSh7EwkF/ripatizKL9rauDwEc
NXATz5U3AjI5WM0IeKBngOZF6EFKGYvcV1t28DQhEyupwuda7UNSOaIS6XUbHRPT+yZq532sZneD
LRD5jASIrMaUNuWgF59yO6vf2gkhNTlEnCMtOom/YBct9KvvudsIlVwVHSVdFtOANXXFLfKiRmUV
daEuaXX7SBQUHIMpKccHN3dUgp0bnEd1clluIUJUul/ZvfzkpbX3eWkiv0hE5clqiE1vXP38i10z
1hwNIqa6KOOQcCEfuaKNzY4zsaZY2Z4d4Ixn0dYZ7GCqraeMzayJ6m9Kn37++Ucu/LDvb4WjQWBf
zK3wsGfWXN8KeBp6Ohsw1aimpoOqCbJ0eszrYXcVu1QzQPil0X0mlJFVWYmzt59//DXZ9fpJLHfk
O7Krg3sz4yZfXD3dLTaZgSW9X6i6r2/q9UdcMeT6edYjaGrebp4Ex4dpYyRia8fSALQYn7pJPXFa
/5Xp3y+uS7/SQFA8DYg1CQsos/l3JdIJ1pDUHT+/edfcv6sruybGooIvIMAqzs6MSgCK9BMpqK2v
6b/ydLtmMy6fAxUW8yAU1XD/roYlLF8vNDJ92mcJjQBZzXdplKerzOieEWT8f4yID1srGOyOytr+
44gA0snZr9FUz0PR7/FOqUB1y/k/5DMul/T9p1yNuzkae32WibOLo4j2iDzlhCjORXrnVdb9z5/S
Xw0FTOWtxTsLx6dr6yw5qCG2Egbe8sS2sKgNunXjdY6e/IdMUBaPxaDZYkXHZcuwrp6SSV+mIbyH
hq08thN5cirHSPNXktbrMbd8CsoMLMLhR2OlfUWqxazLM6esFfs8hjmo1fE7lmuk84Xd889vm319
364/aRmV3y0NWYOrsDN30972uHErr1DNFwjDmvE1G9mlg1Ywq4NKCdPqoY+kRxxH2jnVVp3xnlwR
DUNiZV5Ew0NUL0ng4LT2WwRiOzxzNElPvWOPLiyUGUYJ2ToTBTuJWUm0TbRa38FPAhvSVTGNmL10
+XQQJYiihXsnLLjh2SX9fO0ZYdft7ELMr3btOILqw4nJX2EY5XTW0iAhl61azGJlsdLMqbcJVc30
OaijrNUABMT8taVxQqKxEwsnAMzGO6AdzcyB7Cic+8yJxBgIMxs4Y0Mbqc+GXWq/25HpHbW+sB+N
Kc3edbgL1c6A9Tfu7UYT+0kpGjbqQXrqxRLppPtewRBcU2db2s7JbGB+OdVtBtHJ4wKtzhPN488f
31+ME9u1GCjsLOglrveVOSwoUMx+3qdKOxyoSfQnOVnEXhpz/itJyl98FgRvPg12+2KzfjUm7TIu
MkIpwn2mxNUBYgE0WmG2ZzGMv/I8XVafq+1yuZ7FCJgNGh7tj4OS7i4tsF519r1LLV4hy1p4snSS
lNCUjxo1561jRZQT/+ndNNB0Y/WHZTjc22vpSSdmIMRcOvtkSaE3zLi/yJFsnLzsfuVK/e83E4dj
XeVDEApQG1wtI/DdOAVAGYBAmq9tPL8ml/MOmWFP//klQR9ipcIDncXkaluewMMptPAhndCn34ek
ChEROClPHXDnL+6evnzn66dGggKeSrDA2cWunlpNcQzFHG5j1TU0OdJe9p9wj82I6lOn9iEdKYH8
uMmJrCUHVCaAwlP/lI1zeOdZ40gRKgZ7gIaaEzDbZuAGvpWOcM+GyBhpKWgEiBCN0HnPLmVhRtuj
pYRSUs7G5DZ/jfoQyO8/vn0f6kNY+RjIcBd/HIhyMCCUzVZ6qFsxnGipY4ujt05gOqX2iwLqL0aE
Tj8FLQVF4qKK+fGjerSvzqz20V46o+NPKm0IIDCQdN1I1j+/qutajWqUjQtB0lJxYG15NSiIdJ7T
WUTpAaPx4ksiRHOwmpr4KtBBzuNtk8EpcXAsbeWvPL7/8qM9a/EAwkz23yw1sWlW6shijLiZWZwI
cQrPLF3jGhqpumaJATseq3EXeZB4f37R1+UVF81DRFzpsp9amHD8eH85muMJ0WNvMg3RG2jHoc9p
Ylvq4EPk3/78s/7iWZpL4IBt4jJr/ttV4vlrVF5IYIoc6VVO86G2rU2KF+v/7GOu9u7KKMg5tZpk
X9UVqsp8Owxil2DP+z/7mKs7RxOqc4fQAJkOzXrtORMuWBY8eBQhwv1jQ/uvb9P/it6ryx/LRfvP
/+bnbxVzJ4ni7urHfz4lGdjjW/L1v5e3/d9f+/FN/9wF98H1L/zw+/zZPz92/bX7+sMPQQluMt/1
7818/972effxt/mCy2/+v774t/ePvwKD6P0fv32r+pJV7f6dfk35258v7d/+8ZvNQ/mv7//8n6+d
vxa8LfjWf32rmus3vH9tu3/8pjjW31GZQuxmD2RtwM3lt7+N7x8vefrfUZ7i+sRZEvG8u6xMJXYu
8T9+0/7O/7hQNZD7WDrnkN/+1lb98opi/p2q1dU83oCfrYkB12//56v98Gj+9aj+VvbFpUKl1f7j
N+dH8RDBIQ7mRZgAu56FJpyp9eOUIlu7q13S4wIzbh+aorSPXIX1xz9T6JaN/6+f//Vy7dnNTpME
9M5JUn3OSx0mXJv193MI1XGqPOUcxv249ZI0PNp17cHAjqu91Qz6Kc3ncAO107ltDS0KZNS3hL2B
IwFX1U+5K4ClbGX+qivOZWzQEFD9rZzYFgkQ4Oucly8EwE/rpqlNotJAXKHQFBf2s4206TK0cnqO
q9negV81KAbiCvh77LchYYLHP/+vbc7DpPcIfZaQxS7+8ycn44UCsdWxq6vgj7dCO9mFQJI+sHJ1
buiLayQMq/ZN063/+OnjhXiOq7NnV84NYargmtV5gCv03bD689l9/6z0HxdentVyKlpM+jxKOCrG
5fXv6nwaBnGPgMfA3WikExlmnyDFQksjhGNT0ljx+zHFkAjmokO5E8RDNNFfndNdFM3zCWPUR04G
QH3ZZB7tMJ6CrOhNP1PpwMdKe4bubgYKUmM/ImLTD/Nc306WoPat0z6oeprdYlkEQ6+//fmVGT8u
7MuVgS0hhcTm14I6ea3Pj+1J0+qK2NWYRGaIfFkAlGgxcrxqS7N3hgXsxBv4Nt6mbOt8k1eQGpgf
ytOQOlu7qo6RNmWPUhPvLZlra7op0abLBPB7lM7bLsur3agWHkw/YrtHL30eXa17ZBJuYbxGN3MP
kA+uU26x3D65afElajBcmRoLsmahrr26pQMXGb83NiehX1z81RTEAgV7HdsjLINCknOp/uNjBZIY
YEoq6rqdcnJXY3mYmrhYQcs74VAx7oC6rUBt4y+dUGk+fPE+vnHVbQl6wdGgc3L44eEWQMJ8qNui
2k86lIm4se5cQhoftB60Mk1WqqaoD4p3LqOBJrIzaCvZZO1+KnCVcRTZ4HUxP/Q9IqGfX9+yWn5X
U4LQEW3sukiikM7iaHWN8DjtKHuXJkkwpeXFdsdmU+SacQPP5ZyWvXuEwBcIo61h9KPLc+LyqZFZ
ch4HtzvlsvuSkRR/dEL3nkRXuVWoD0i3n2kdq7CrlrT41ZQiAXNLmxthJvVTxlNb5DqyrdVVioYJ
+VpfnIET3yCwuLGqH5xa0OybikvhVLhM2eEqHXNj08fqRAfHcIKEkFP0eQq2Yibpru7QloFtR1a7
gQXkrsv6nkT76RbGK5Q9+KzjvUxzlqliusg0cU4fiGzvAarXQwoJKo8gOjZMvq7+BpIt9rLqn2Oh
WUdXjeZ1mNxCU/HWJh6HL306vndK9QvLg4/q6F+1/fIcHHAIpNouVCwm3NU4g0zVDE436zAB7Er1
Ddw0A69KUfil6sEw38kctXyXVuK3JawwTb5OMcSlyUpfOtXeMCHn9aAYahDZUXvnjiqdFE/A0nEt
v+jLz3pOQvxATOoxnSbzrgAoh++m+aXW8PiS2txZomhuTVnvKkmfGLWAgbizrTemxQbRRS790/pm
mrrsUOfTvJeFwvScCztwkTAhbSCOFKL6Ooff5JeeN13genhbuSyGH5NbwljIS2O8gez/5NajdcxH
BZ58ep60uDtqbkwXKoq0VUj30YgQXrhd09AwGobdrOsHpe3HYw+iQOQzi7vKs24y9dD29nNkyuYE
LxwvDISSfshRlsoXgZ1jTE/GbE+LbEELekWP4Nsp+f7nc+jKQ+Xj2S3JdhzKqPZBla6W/jGJcqWt
LC1Q3FuZlSWbnoWsI87VzYDDGWR8L76l/ibjo7BpJuUyPDp1M6xbp6h+uWBRflzNaI4dNlFgmBxx
2rme0VWGzbUMLTuozXm6pIpI9q1o2lvCkyY4MEJb9dL53SoU45InCdJcR1dfCVP3/HxosvuZsp15
K4Z9XNd+HafNXZeEgl9TX2TiNkdL1OZZI3gmc4r8aKpRHYxpjsuQkh+Fh63K1KcIEAV94oJuA2G9
Q3QzdVvIRtWxd88tCV6+gp3la5aYzZr8IDAk1ptVM6x0yPi3H/8Ydk9zaBkmcRWGvim7PCjRiG/H
EfGJ542CkDOTP0RCwnZEdrEfATGium82GP9Fp3jIvqWuWzFH+Cma7uwQroeCrdu6NxJ1m+ihsUEw
h44wmx4qKyPvJV61enihr83mBj2HNucCzIFGzYOmwu6NjF06W3uHdNI1kFNUr5rZ3I9GKwNY3coD
QkmMiAQ2i3pnObeD/BYp07xuraK4TVrjIdTN7rMxGGircibNrGJcnY9LZ5FcWqW0oAIaIvxUJdGX
1lC3SicKAq6NTeVK70EK3hJ7ZfWlmg9Gbbd+Z07tbVPD7+gF8b7CGMpL7ngviU2zfO1FJDkACKBH
cUaGZhM+mUWy+difqnk+JFDtiEse3Z0psk0rWiVIdWiOPevHkPbKhk1WDcZCRxUr+wnVuuEBtDVI
zptwg9zWeCofSie5p2nsHWarItd61vt9ZPXPFYSwsiy7GyovCCU1z1pLZ8XvMricMNfQiuN9oRTO
sMtk1N6i6qZcc28Li+6aGZswVuZLFGpeoMVC3qB53vSGtNZz0WRbm2FzN051gCfhOiWp/VzE9lNh
mOXRQHUJ267T/LELPRr6Q3fsZceaAttir4jBCVhP4mMZsTQqqUc5tggtWw0JEkqXpr61ocBP2mQ9
lLWRrtKWcqt0vQBCrrJKiUJfe3CUVnGcqUGYDY9VNA9nHIyjjWtKxF0lhkLqRCnbpndz7qonmE7F
ulom4lwVd8CazV2Ixv+QfazyrVr0h0aWLxj0EjKThsqpqJsd6qMWTatd7iFBJ/fsvDu7sfGOKaAG
ylro26j14sA2UzS4qniPGuwSByHHQ/6p7tDgDPSVH+iwHxWnjI8VXdVKBH98iwF9imEOe2ml2Laj
Ot4QmyLuy6jbIgktfEWJjU8lrrOrcnTTAEKCeVwPM+pc0U7rUu+Jsx4qHZo7I5vwbXUdjxLb5NRS
F/6R/efGkPRobUYSsVXkRUQlpG6gomTZlvmhgydjJg+0XlDRzkRUp7NT3sJYhT3+ufYNPWaws5gz
P2DkSTlC37eXtq+jIQnNtdbDgDLN0USeCnTyF3okhV+5uYIFr1KRYECMs1vdxsJIb0knE5tSwN5W
bJOiBbfKriqSQAdURrJYwIVlH933lT2sFKVDSxbDt9bjL5XdRTetXn7Niq6k3UY/Mc1VTjHg3lso
ctMfa9MEPRMZNEHjOaLuRlpspiNhu41UfpeKM65j2pKrlJXyMZbmbW07zlG1BmeblMha4K5Aiv04
nQxlMa/TTM254OxXjj/uj8DhskERBowTD+adSAlwt7wqYjFdlbosjKDLx2FVZXZ2gKZ+aqfl1BAx
vmViUXKZOAvP7BCXeIB6yXGwXMMtCYMymTH86IwSoabVwE5Lk4ehU/Ig2o2khm/D0rqjo2HtZFqZ
mz9Wy6Fz90nbwvUSKHZnTzPXpZFHAU/9k2VZpDHkHVRqjqkrIGCKAMTcrTEkp2T2JI4FlYVvTxaE
rf4SxlW8dXs9gcwwXwYzzT+7ONj4yVKgffwzJ+o6G5zj8PFtbDPmK3nqaTR8CgrvJqra+gAF7gRP
8lzqac2cgxfsuBl84thdF62K419RdqsW6YwPXZk7stQ3Ezq1cFPLOT4smhwKom5A9IEuFM7BtrTN
+RiXnLlcB7ZYl2hrret4qy3kIU8yX0ALfwi1r53m3XtSSR6aVIpfFB8fLn4/Fo4gGBgJkgyje/9u
EAvM3EH4FFaQL6Wv2zsMwbwb/I9CBJJnYCXVpq/78RH7tXJFihz9LqSNW+IHE992KnFIYAzGhAA9
RlH0JdXGw+AxI726STayVV5DfYoPIoox9XWt2zBiO3aV2E/tuFmlmhyOYWzmGxuE5CAI+1s3gyfg
7ESuj9tRe9uqveJP4Zwe9folZwAeTXJzkPtCxNag9ChWttYNER09HV0IyT/PaeMOv4DYMLX7oSzC
wo6z8WI3rUOWcFTn+hSLI8w4OrApArpOzUaJ+uZGT3chh4uPO5VxfF1NRTsFtPIFsvux2w/t+GoC
ih9b7SXTnPhcNvZ0Krr5BXfoz62e2gctZeWA2u2t5FI2YFqDz0B5V8lo/1F+VWo8X8qZZhbkmZWZ
FdPRHNL54pF3z6Eo2Q2J06HfFc6xIdHPz+ETNrCuDlE85edoytdNi84xnufHysDvoU/bIHEM86bK
zlJtxTZMpNyIOVs1BRzxwrU+hXZ/U84UcZkK70ZrRRZEjie2nRlyRrDMcjW1TOdq7lSajwpG/17+
DftgzLBk+UjlaN3RgsOHpZj+KN9dDAA1uz7C6nl10GBNcHy2GCWcZwS5qyIM243MWzYCNS4v5XTS
XAnBHYX0jWMjWWiGsxjhkhn5WARdqy9fx0aeq4ZyTy0IsS0vNL+rIw32efPcYXeQTgLFAItloGR5
ExhlgUq5E3kgEgXD01hTb5DCwYZsy4uKymL184JeXwDXf82pj7HCUCDj0DYMHfOEq4KeCAPsa8iL
DhpdTgdZqivXKr2b0aOH0ihRkOHU+Ni2DbayHs4N+siJLTN5DWsUL8MIIq/H8PCxZEWqex5E5q6l
SE7s69q58Qz0YiQbMlGkutNt6JXQH8TGdloCm3TNOBix+8u+wI8Hfa7JUukrLr0wFwsyTAN/3AOS
atAVA+B8HU4sXoGNLvg1y+Ntn4h+P2d2t69kkGhm/vJRm+uwXxFhjK9Yk8hdUwNgTWVWBV0hv2hN
N6MxQO+axv1DVbnYpc8oxxdHCDUrjlohyotFdEMTxejPsCjZzJMncTHJzHOr2/GGPsi0SpCZINV4
d+3KfSBB435U85t26lkycHYOzAxPr7RutPNMsNT8XCxPO4+NngI+tA5mnAV1Xynnj3p98uLwD8Cx
VKubjwPnXGraY2KRIW13RncQXJmWRfMl1D/HBfHSfWZiQ+NVx7KJ1WP82bU651TLtF63tIhK68Ge
ix0qzxg5U+JtuzR3Dk7yVLOMrNXOtI+4rdBAo6l9WlTMu6Qnd2QXes6t1MKTjq3mcdQ00w+lWW6r
zCNPwjloXmR8Cgv30y9GLAjz9Zhl0ySie2kAmsRZfKB43+GPis7EgXUbBaYO2bxns4pKsa+7Q6kp
KdqYGS4cxiPjzCZfZhp+YYZ6iHv9zU1VRJxq1fqz19aQBcazoSXdXktzDlaOdYahH+nmeug9excp
SG3nDE7vBIFiZTIb1pxDkXTHYYMXhhZtuFR89U11rVo5ykAjfIcKqvt4ieqrMC9uJ4/TAazyE73b
hVhojTe60wYyzDDXacczBib6xp3lFExNcxHTVwTkh6QbUbDiGxIUVrmbG5J/x7h/VdR6i0FMdTBK
Qq7RjIQXKzW9FV7z6qZHJI7NwN3QWzvMb+HtJe478Ie1MlsTb5s0hDH8yWVNCQZIdr6WxC+ZFbZb
TFvUKdKCmcwAEBSH26eiKool439UqgI1RnnBmcLxqd/6C7riEqVGWm0K6twVIrqvRugSBSOt2m8H
ZVyzUkf7FnCR7dccfCYEnE1cWISavpmMpbWNtiyGWb2Gqej6uPaVW61qatxvlLWad2JVxfZWw6mA
+9VtYOngQKfnOg5m+J50CUfNpFxpxdT7ebKtmjYluFgbOOKIfFUmRbvQNsmva9mYk+WfRjKnLMAH
iaYEbem4mg3Ugpg3oFTre2xCBgnh3e815Utm109jCMdcq6Y3xIAHDNPkzrQf4KZkJw6cK452PfHm
+g1xeLB7y8JY2VG4N+bqoI+uszdYQO0RfMRUuAWLc2+SGC0h0c1WZ6mAQB+ruw5+iq9Pn9ghjE+d
GNQNCUzcq3n8IukGAw4vZO9drrhQ4Cqa23GtPFRh554a1ap8R1ItkrBl+vA1wxXzDB8gCa6p6Rg6
jFYPL6rU7gT5N75iIpt27QZFcBlwrHf9sU3gims8X1NHSeaYJQwPEdh6Hd9o0aSsS2w1zN/hVWuX
pitex9BIDk28bRLSAotIPJmciQ4ouz7nTQrdi1ALO0N0ksavLPnzusFKY5Urr6VbtBw+dBsmvKkc
XeGchtj43yydx5bbSrZEvwhrwZspAdCTRZZXTbDKSEiYhPdf3xt1e6Ju9Xv3qkQCmcdE7GAVoxua
Xzl8R4xpj6zpLyX5KTvAQwzJa+1mt91KQmgW1vaL4AN3D1mlNaEyJUfi1J5KJekuv7+0c9MHmeEt
Pko61J1yo2rRwLq5JaRBjrt5UfqgdbFuT/hfWBpt8gikBxSOkKWLuTHmdbxWnoeGIT3WRSWomYs0
NdLeru0Pbg1vmdzfExF1+l5meKiBIF2Mbvh0uwWRD0OHvsprOEQjpss6+dJH5TNX+DcnhvTp61Ah
qJRa8VAW+8Gyn1SWGUhRN6M13nhrIiYB4mTQWeRaw7eddAzLRYBtJDSMRWPTE7GDMJWd4yj9Bsin
3w983ybzAazskldGNle3nm1/GjhwMn5mZBszTlzChmh1cBIQtHXh7UlDw9rNEA73apq2K3Tk2XWi
Y6xmz8BYlk1h8Oe2lFYoSeVViYoP1xk/ioQRGae9loD7qAw88XGqVxs754Blshomdetyi7TDOcpo
MZl0+/bcwzpo4q1XKu6mwkGkUfQF+BkdPzKWjNO1BkPg5oA25sZnxFqf5D7JUsa3yhOzn292lMx+
GikCbxF7NnOh1Keb2rcODLKWFL/qb9cf0SczY09ijMhpVm/r0tsJoSdklbqBiXjrorlwpoze3bsM
QmnTZkBHFmVw3V6o2WljMuWPteCijvDxUxCeB52WSGmzswRHtkEw99KW674C6v21q9ogabel6Qw/
zoB9w3G7k+FO0d2u5k1hUe7yFd9yAwaDgl9tQ3zvQ14m3TUyqmceFixVUVEHljXJR9EEWB5pvagJ
Dh5LvN5Dw0im9rkylUvZEjbBIEzdY6JNG0pGY3GaQOQcymWjrw5E2Pv1jJTDnM6DR0vZYRSMaie5
lwXHe8+2MRgquTcL55o76XRAJ5KcLZvaXMjuHoPnjTylvfz+bs6T6cGV80a/iwRxtaWnlwKPDtrq
RhwYP86HAUcIvIV82yT8hRbbHO+KLUZkl6vPTvF78CO0F3CrIo4tPI7REjhFOYbC+8yGWnlwocCF
qbReJ8nN0zOruJoaVBDGp73UmRYXiYo9r1s9PdVDje8wa5Uo8GAsAmGolruLcS4sjSINu6BWUDVr
BW7yVlWD2kqLO8aDvFpn0KIKjeY9ytPK7xCI7hi3qXch5uVSzh4xvfwOBiQSoLavDyaa4g3MYToz
ZJibKoLNkS06pSmel7szscha5og+fP3tkGU8unMFrCozGhgjlRMsXg6DxLwwkphwxdravRKNstcr
PA2jzxjxUug8g8PifBapDUQMaMMNdgS3lMipEk20FaZIcXKrh7JpVBzji4/wvmUA3F6NdGjQ95Ng
rNpeulf62ny0NH54DUDE1ayTLKj5//fMUBUyujvVwJOS8VoprdiOqTk8SHpeEKoxvIpJ3yKfqRmY
TZ9Cm5ofWYFzFc23lQ7OTaMVxJiFqIS26yQizHYYxIGlZBrWJLuf34xkuGEhU3/MuLv3btSHpPiZ
u0xy59jt8qNbAEbe9ainT1LK64TSkgpsqbkQIOTVCX/gqGibaWD+tEwdYQNl85M2RRYgRZR7/kQ3
mJDQhW4B3Ky0sBvNVdIEqWWT+rbcVJlWr7EGxS7TKEJk441b/BgX6plyh8f+qLBX2Spi6fy8Q+M6
twkld6FicWIbG+ijEUo7Kz40IwP2LqIKsjuNuvRssbaFYL1aWCXCDPQ6r44gBga1CK24ZUeXtwwO
pKyfS6vLd72TgKWUS6i3GT9taiubJedOTUyt3yR9YTxWzWWJwP9pmTr7WdoaeEDaisuzKvgpW5vH
PpqepuY+tfygTN3Hk0HoMVOpjVWuTWoUf/RO95064485de3F0O3mjB557ScX7+a28t0Y1FPXOfeZ
lcGrCfkSdoF+jpimbVoXsWFq/s3pVsJyML/Lzr4kETrwYTE2zhoaLWsvVHr1OCq0JFNTPNetXIe+
7J3L7mmCxraxvJdUb84Dx6czAEUxwfRsc6wgt7nTxZEdRlZ9xGPzLlK3PyZ8abdKgHQuJ3mwugx3
7RDj07MTsatFkd0AKkSbqBw+k6gYfUskPbPNhpGYni43LP/JzV5ClYH2gRQ8orjWP6lvZXeLcWF5
5IkOCPW2Oc5TxgfqsiW92L2NPLyo2hIYMiP7Qp7T6MRc+EqSRn9NUhnMUzxfhQmEMfGMgHsqCSOv
VbFXGdoH0V+SPrZMOaayc2xv1EQeDEcJertj+uqclmk386V9c1dfYu0Lwt2yxWg9o43SwtXWbmLF
pbtIP6Zavo46RUvZwaa1EdECArllHkdRlQIsW7IHol+vVdBURbWpkaGylSrvXVUHQ0FRMOf7Rels
aCHv0dQ8KcN8JvwXu2+xoUt+zHqWOUsOs8moineJDIIQ24dFuo2/OBVuSn7lIHIBJ2FxL2bhHhvz
VVR5kCFd2yQADtndiD9DWUV7LjjfLg3nIOE5BEp+z+efwWLAPrjFg9sy2HbiqwMWK+xVholNAuml
qXa92kpuHYzIdqYH8Zz+m9V6Vy3lMXLct7qTH23K/JPOlxcXGE/eney4fBnHWh5ruAdAUdpbnlMy
6Nlt5pLe6F30bTmKT6LkhnMNLoCDhJonnJcCc/laIvh9TNeyxCO/MY1QEDjHCPsuUzgdghyqNrIv
MN6OmptvNYdiKzILChgJu7VRToaVfmiQViaW7xuiyK6Fp3+h8/kzMgYTsxOUC00FSLlzOnEJK5nn
W0lzqm0+l1iQ6ld6vjdMe+z6l0pzLm3DuNSbnb+lx3ZnqliIqc7fouJgH4tDazlF0GnKm9vpOLFm
JcYKtXick1j/OuVFFaCpXKlZuA/z/ZyON9vuzxzygdPyStjeBG/Q7W+ZkcMSiP7lQjsvdnxWi9yi
r0ypTSABVxY6J3tClt1sW/iWyCawEpps9DHwM933Nma2m606wK48hQa4j5Ex8XYs1BujcihMKaA2
uAaONP/IoW7x0eHlpyuC8/A9YusLFLWB1TLs3MK5oz7ZuzJSQyX5k5qwNsrkvXCfvGSGuzxShOWe
A2C2zD8cK/Nb0/hTq2rDS+18z/2wN8bMQIUJkIXD4CHvtac6MkeOeCu01O+4TOQ5VtvXZs1tNAE/
zfa7tLvI16HSbxpLv+D1RlXRMy8v2kunUsh3GqtxPiHTi3a5EwWo1R/LBp0nfANrI8rhZ2LfecX0
9la0dXLkUIOxhEt2o0F0BcA6Xw0XPG7HzNS3ikOS0nOwKPkoaprH2tEfoQQuCFTiF9sz623bxrxI
9nJ0WsYfeR5LboUGVkKi/W2NnmAyjMCWfOm1ctf12p9eLo9UY/+asX4yFlVh6cT0UJm/QJtQP1S8
P/jPUcVCqfWyLR3HzhHRVdXsggQsA86k0hK3nr8sDeEMCWACLAHchcYvsXlgIdZvyIwfYZ4a9M+a
ddHhwM4dqaUWOBXDmlKfTK+jVRU7J+fJjJJk13QZzE5eSmnN0cEuvgUXFCqB+CMjcxdVxImVmrtf
cIz73CrxJiYjYnL56AGTwTD9MkLUKOxExm67iPKUqyDR+gFnmyxoKpt3iHs7aUQs3B31fSIFk8xW
LnuvuOm9RxMwaMeoXF/VaSd44yOz+1PlMVdiMHAmH2x8+Epp6Dtwn9zV2ERcaK8oh1140QaO2E57
9coBCJ4jNzVwCCAsBp5jjL49ECpeeLyesYON3vvxciivHgwniG3oSZk98pfY1Iv9PWUcsPGwT5pu
3DGwZftj8M+wD35eABS2qmZBVQJJotoDF15svxDgwoWWQgpc5M6oG0R+Nkdpy42z88QfMahfpcuw
vK2aABb5+9hO26hfSQUp1GS+Tbyd0w+aozZgeo7vm66qjqh7Y1Hsm5zTn0HOgbnawk57KIJRny+e
1dMz9+YJKmd7aOZ5I1fFtqqhNksYPgwqLld99KH2YgfmfMhgeJWYUnzueBbzLl6yuWFBZJr6RhbT
sW0ahz7Yi7dN2lFiEAbTbynG7HOTv7N9Kl8yDbp123Z/R4Li/MRiGgtlUlwzwW4uZXw/L+YSRrE3
0LHVKg1ctTw2Rv3GvijxEadkG4ejA+MhexlFX1h2WPxlxvZFxMxw4piTWxTORth8gkyg41uGpm+Y
OxCGcdbtraYfQsCbTyB1Vq872H+zU4+KIXZJ61T+AIxto1LhbFJN6Qn+Vonq6u/9as7VypqvKaPp
6qPD3HoRG6/sS23M49xACZ4BD1KapciCvCHwkm4PfGo9Bppt6olnCCo/OoSYDbo4ljYj5OIOmiVm
24gZAh86A4FU85A0cnGWifHkyVjsyi6K/FrB3iNZEiK4qrZjph2NRjvYODN9U5DPIdW3bnS4m/sJ
RIhbsuJeh7ONx+JUgSGWpWp3iqhmnG4fJ9ytMRtL7kKFLNLP2cpNJiHkdjpy+Ul1hhhlCyja6c5J
Rl3FRMzYVFWDubqwS79GzLTJYReGhhNpG1MUV9nAsur75aAU0wC1iZlUNXe3GXT1bphisYXm+xea
inrqe+YXBdln/pCtqrO08QX9GhxjysGqWoCRbVm4luTtdHu2LnQMXM6AQh47Nv6M8jMfIx0m7kIG
ogEtNfDkUvkJCN7mY1GN/V58ZXqbXksTImxlJCCCGrd5LObhMLWgs2KhLWHvfGG7Mp4kLEHVy5JT
pQNVivy+GextnePTKozqlPXZXkd2v2mtPgkknexWTtEL75252Ke8zi+RSIpA0XCh986lLNKj3U6k
5NaBXOJbXXCs2G7f0eikbSCEA8rJYpSRu1uttt9bg7ezBt9QnJDvLnShTFdRLZVbVKGBMTMr7GwW
CYl0Yaic4ZJfJs96F/b8nTSgIXQBfG6aWYbil35n1HU0s+QvWKo3Db9btK5/oPKDoWD+NrWRE0am
92+KnTVSG2WC85Wb8bPpLZwAirOBwU2aqTL8bVL0EtFT1JgZo9HWOJdm1bOlaHnuFu7G2Q7apMQu
DyoImQlpJMC9yt76B9m/Cjmu3lyrORIwuUPg8NaLCnSOUn0opfPYK/M9V/nXx1x3iOFQNkbJkwMq
IzJhLIhZfU9jbBuMJjtr2jlLRAVWirNuJRIpqvUdj3ngRazqmGNN8/QBXuZ9nKJLptAPQSOhGNf/
lqCSDuo0XCcbktAa0jo1sty1U/wuK3WkX4ouj67j3BTjIICFqSW0x7RI4bqJW88wPle/67Yothys
YrcCxAAu8/qVLYSmobK2hVbelTFJWZTZwz5fxqd4RBitzaoIOA6jQNCF+E5luyjCo72uLh+urhyS
OeJYZASoxBZ7gKUGQ+Vx9k8MUeEiUMUuvD2F+exl8F152sB+lnAa1HzwJyIrqHVm9qmhOxki5Dud
1W7etgZlYleXzW4GXkVGM1ryeQu5QNl4gOfpJUncS0o4N/BG9jlpC9tJck7O1mztBiIvmMDVd2HL
0i9Npte9a+TXFgySpXr5OdIgBNXxl1k6VJm6jeCDQ58ssyO6jIFGh0dTT2F/E2owx3V3TF3l1cv/
louThaMo221B8gaTDFHsOk/ZlACxq84k10pF7Q5EoAimmvM2SmOwi7QLANV3ABlASHeuHZKbAWQJ
RFEgL8bE/2roixNiPaNVQg2OX7ImaIw33FT3EHkcng2abiTfcwJigEbuVnvDXu1ccYGJKGhvwlwZ
ojBDOrz1ViRWLd3XyBzY0VvTdMn4z1UKFqU3pDViu1iqtjPNgkNPZtvIaQDDawN3gb0dVX1vqCbr
INEWZGo417Ju1B2/eRBGzBcwfy9DKkKQp2dO9m2KaG+Dv/uvhcSeWxZBh6xOaiNBfuKytGveVm/w
vgtl6kOtBkZfWjPj1eJiYz49d16Sn9ki1BXIo/4VhUl3KESHljh67oV2MiqDtUcNybylZKFQVVlH
SfYHZmyhF3ML45AzRkcJ1zwstTKRa4DQtFhqgipGqWznNZ0OMqrhGHAOR1Bq7Fw8ROHjsSmAUWsO
tWGFIXCXjNYjsQtAU6QbuoTyTLbxo2jOY23LUBB5hW2vCkq7WraaolOGSPUycU8HUVUkOySNIByl
zZ5npNZqHO0dlJTjW71pwRRDAchk5R6JfLiq2XCldSOKSJF7wPAkRzn3yVvR2rFAMgsAVHOTnpYY
pib4uCjoC+tDIgUNuftpg3X1gqhriwMF8pahvRImAbSA7n9Hq7+jFmXSkiDumxbnIgQ6o4J6Na3Q
zmsqrballDh9E70CU9IyrjdBXFDmnDmfs2ZMQxVYJVHFwGCenYwwb2uiYtKB6jPudt5yZlsbaccP
tUspD6+CZxMJGDyb1i9nlbeqZmnmtiz5p5a1GHsClN4CclPB+8rffTuaT47Ws7eZuYFgj5oHaxkO
ORTifdK1ta/o8jGCMna2B9RiTqbcx5ybeLwvc+Xs58F4ohf6VhSt9fO2Pjp9yR6s4Om2m3jadKSP
z7O5z81IoC9pz50KPU1ooDZswklmp//gX1PwEkdUHRzvLwpSlTDSxmHXNcICAAPAdc4tkqldbRev
atsIwtE5ZjS8m8fsSURzSUdf5wdZ1dd06LpQwlXewLlCvQ6j+GqbxbTrYqA2sNfnjy5Pn5r4D9Ar
wy9s43Uw40CPmva0WM22kJ5z1ePRCmeNR4vXq+rb+svoWw/+PzSzJuafGI16B4tr2f1uqSVFjGqU
8H2dXmdu6ZhBsswdEZq5EsqE81RjmqDlb2me1X+kU+GosH7GnmmpwMX7lmnqsW906v52kY+9ll4W
kVQPgpULqpo1fUdb7qmqlVsW2GXQFol+GYSOKn7VXZbR7ledGS32sV8Wj0mz5z7wAnz9J2qg82sZ
YU9r4y1WAF43vuQtCH43Gd4KHtNLwcR1oxsDpKnUujegSoNEVP1RASb0zl0M2MY81iDG+yB2CpYU
6CCA5UxPc6W5O1WOekClv+xQEEi/70z1XGQegwJ+Ir+sFG3PkVUeM3dwTwX9wa5UUaUtDWkrYzl5
j4hBj1kd03fFHDSeKp8LHhwTgI/XCvGQTqV8zstxm6stL6q53CqVfWMUeUcjVxamoBCRZj4GBBGt
Oj1KHr0M6hh9tly2A6c+rqPkS6lu5KLYp16vzRMrN7Rk4sLkx/HjX/H0+otkr3qfJ2S5tmn6OfU6
fCECJbK0Duspe6qndjzSFLAJga332OtDc7BSg0lEEllMegv+WqvqYGbVQ+gBa+RVdCCelOJLr6bp
Bu/RudeLcC4OB6XDFoMVEZyMLnKK8+8vlOXlOTbGmUd7fjJapT/JpgA/SIzKaC/Ww+DoZdgAZkOy
/NmsQotu/UXRzeJB3gwuN9/QVEjmHggzJ1e8U+wmBGmUdX5W4CWfhEuhGzOSrXoiMzYji6IV+6jZ
CIhbS/kx1AzuDRvpNHlPVKbMQ5drD5OaW/vGy9UdOCFcXioLRtXpL0w0WZM2CKjgGoowHReXzof1
ei+xNM1xBD9XU5IgGok1z8baeRxs7kRp4zWJjUvjsE4hMm0DXKm4jmO5oF12P6u8yY5GnLHinHr9
QkrSAh8ZcoJjSOOaSgZV2GBIJrLZ8ixp/5ayRVNl14IEzNr/rAsL4Zrws/AeFSaKRNMkZaOx69DR
ynxf6BajunSSz7bIHiioBpo2gUYYSc9upma0BokeiAykFAorwQxMZJJn2ys/NMiBbNwVpkd25u2H
WfsYe7N9IGSrvyKJ+Rzz6Ki1rrhqeGkfrRyTUVfmb67KWLxQkOhoFvp4tAikiOgpAmezpPftCi20
nSy6WsjR/XliFutVffJAptamGxKyvRX3D3hshh0ZpzCv834siktjjohgkNqFvwoaw+P+g+xRngYr
fl3a5RIKqzL/01tmtm6dQEbtW8gz36vjzjbJ94JcRyqKMLqT06L5MHrxpHdBR79SUqyMbDzUmC1w
086IBtxhN/b6UzyN2rM6P5l1mdKjjPU1TsSDY7feDsWPQTtwSIRiH1AGnExLGS9OXFGnmaQyqkoq
nrUx+ZMburw4qhETI/SX2EZicixNe7BzJC22aVE81aHMVOVxqtdYjyw332a24xt3wuJImJATZDni
alnlT1VnUx3r3a00WLcu6XxHXscm2QNFbbg8pIUZ5PUknrKA9V91T3sEHL/2lcFYDWGO9p3k1rgz
IKqiaeXizCFmtBo+OD5yTjMuX6Es8c4kuOGkTmkUIhUn0cdEpb6MRYkVMgddV2jTtrUN9H4OARXk
ZtF/G0JE+9//sZiT6KyUnwr5yv96MMgx+XibEYAKuxNLaKxB5b3U4Zkwc4fUbRUC/nwYFXHx30/P
OkD5v+icnALrEINEwVOWjMd0mO0nNyFzTaconQZKCh9ZuhU6KksGVY/jM8p4ZEFReSe57qR01RZ0
7vxo1uZ0SwBqbXSZGW9xQRuOCGQ30Fg82+1M0gdECd9Qoqvw5vH2azWyELk8Fia41VVfq1ZxQMT2
SXGj+QMm5LWv04tYM12yhjVjhLrH1IY3zlL3cY7xJPQMZI5k3GiXCfFpGenNLredKVST/lwwLb/z
F54YKu57Z+X4qd78xAd91PO6CIhuqi6MosnVGmV80ZyzHcsBmb79EzEv+WTDBtZZG9wDY9hrZGbz
TR0T49TmzYMbdoPJA6QTOFdOGA91Ei3CHFlk6M7dEQfd8ll5wvIZVs7UaKiAldRp2cOVrDxR+P3/
v8Hus9Ievn7FekeVdjBWavI8rZAyve/wBw2mICCIXCJ8v+Nz1KK59xCq3WZn7Lc2W0+fU5J/jASk
kzeoxOLhJhl66e4cnRyn3rAf2LIdcqPOv/SJIYRWjlyM2JU3mraqF/Nh/mg0tP+zGf9bJpyT47iU
b+pk+tWqyM4LflgNKvpZzDz62QKB21i/6aYFEdFUUwU0pvieehW/Xo+sC1r8D7FFB/gzHy7X/ykl
6uphbOwPd3aeuXKHZ5jdMiDB5IdloLYfB9O7ajVY/xL5YV526n1aECxXLGG/koFYb+O1EfryOWZ6
uQHhwyapWpj0SOU8uOP3wBO4b1rtGeYiuek4dY561e3bAQFayabpGR519FBb8eH3d4o6v//e0nrk
zf6vrp9RZ3yhr3MDIwNXa8OkSxy2j2rchsB0PC6bqTnU7K8vEQCHA5LiMkQ3BA2Sy7rbZKlbvtXo
Z3eRUl9H4mgCftM+DU7EWK2kynRkhf5IU+B/Qwf1LvZIiAcGaO6F2u69XayP7cNcvZFknh/bsTJe
6jU6wJ2JWWFZfVATNT8nOvfjULLb69IRNGFVHYrZO/96MP6zNhYehhO9dhtsI3FFpEmdv9qoQ0BS
1EhSxhZSr0VHm8vZB3joO3rhvXLZbPv2O5YmzGqGjw/unJh0h5UVEM8wwRNVcBouIblg1CpoEKT/
ew7//tLG6dXlqtr/1tFabSCV5qDY1SmyWBjBPd9z5+3daGRQI5P5ViL/JmEbGq9l84zmRNmsPnZi
GFREiWDka9XVEeERNs7DQ1JRwxCoidkQNb8fi0uzxgDi1znYz+SGMBa9uLi7tiYv7+9BnOUE5/x3
2GoEMVWzgr67TKKLa6b70lw1bdZoXDkEqGVk8RlXnvPjIl/RCwEMCStQJpvoJfXGS9SRWUhGWIuU
V5kCaxTawUhnQppj0lV+b2VPy51AdIaxXpYhQVjlkxfdTObo28TW3LM5Gh/aSDxD5s6glBIglXaT
GG+yrmkBEQZfDDyuL47lbl0k49RZ3XSD1U1rnXY3FeLPY6ey8a+a+cVmIUbamTSCSZ/V13kWIVqi
VyJ1Lp0jez9S8CzUPC8zKzkFu/yI7KuSa/HB1roTzEDZOIiF7KSaifYi25fSjr4cj5lGr5o7pkVE
Q3RtRwVW/LBnY0qBONMo2Jxlw62y2Fgl3R9Vb5U9Hw0irVpr9zEuYF+pFVJMMOABKA1GW72PS/Gx
DhLZAT+4RsO3m1KJl4X9XVtcuH1r2cx5r4UirtMsnC3zv2pTjGsWSGq+WiX81lguu8JcGde0Zob8
7skUOnjjcq5ivDKwFj2QREy2GAFFdXNfhMYHE7uv5rqslHNxJBBDoqr/0HUv8gtPPLpG+44Y7wr4
LWajQKgok/2BXT4miLpX7l5kXbrceSYGOIikGjPf1X3PQZE5qxEuWdp/Ez675kp0WcyByT9iIJAW
+1TwX7K+foG/f3Q9NM+z5vplF1/zsZmO5KlFPrZaZF2mxzq9Nps1LfFTFmvqStZh25JfCRhSIJwK
m+xaW7s15wHDSbJ3JA+DQRYOfE36aEu5ZENzHgm+IKcUQzUkgMTP5u7JsZQjeEXo3NBkA1pKGnEa
CjwUSMwW09zFt1Gg81iS7r64C2zehVVyKuqjMXVBrHbxsSujB0+NEbfyJIfx4Lw1pY1iTTygGv4p
KHjPDB3F2uOCKitq4mY849VUthINGE1tF/tFsXyJqyhtgrrqf/oMtjfKH1osEkEPt4I1cphj/Eak
s8V+AbLCo2qGMLpnBHsepIYY3P47Kl0aZll/Wta9bpRWG8twNJ9C/8VJJDo+c34vDO8sOrJ2MBWn
B+GGEPFJ65BHLRnoAhRuuyiudk46FHsLv3fq9W+cVSw4OOFdBnZBZCjBiGaQmQCX5VhzKoE33M0l
OIFoeVNj9ZyMRLR6afyY1s1Br3dq651aS9IFGMpznxt/ZhYZDG7SD0ofAz3QR4bHEcZ50NSrckQ+
ZButkK9qqWdBovN5k2z5Cqa7KZFG1rP3zan0tQautol895iIFQPbLTJ08/EEAfVA3h/xoKS29j2T
hyYa9gyJhp0KT7nRBoiPgT3RX08zsaJus0cTaDJY9ieTP5nxSeg6xT9N7V6TPDpZXjWgcdaiR/aJ
lsMk0BL5P2XWsNHG+nfsjV+zdlscTwQGCk/WPHWAEro5sXVBwOPqex13CmoPgLNKt/hakT4NQMVZ
ln0z8/6aR/EytAhSCDTLjyrhajNPkkGtyrIlpYrub3jl9kDlti3FRyeyO6/ohRikV9b2e71BOVBA
RZfoL0uc5WVlnlkU4s3Mi+/BPU/Y8DPHRVyecqd2Iqjn4WlRU/DLrvaPIeUZVg6yqildcNmWPyRr
8nnTnhUG2gGmbyONA3L/MaE8oZ93uhMUdw/FRP2g5CyO67ZBZzAGtkLr55XdqWrNVw65W6mvelOW
pW5FyoHVIPcjpfKVUCZkh6SVpZP3PKAj9hc7DXUZHcayftZypPVNcTHsJtpHGtJ4KZejFfVAyaN9
7QJftg6Skj9m1Sorljdj/lHr2UsBYB1ECxkJ1iupEB/KeIeycOjQoWOE2xhPvWqf8zJ+BHDyXlTs
Cs265ilWxSNkIrHR7RSYbVlNYK2s525kyVVSjYNbQz6SePdFwgNwkvIUGZIxJAnCvYW6K0mJcUIe
ZyCvhken++0AO1bLvujIXsADcMIl7cm1yINx28k8tmDcN9ZPyUrC/cya/q/pfDRRPp7NhXfPEB17
7cM4skDvShjIg1z/TzEPaP/XJhOBOLbcYBOcnRdlmnzXLyLlTayULINNphcx3WyF82opE+Yzb7ix
Fhp6vtmkxPaPGigArrpBSSO2BD4gmEhZt7h8d0hudvR/wN1QzCTj8sZ3sJmU5o8bKUzP1yNdUcs1
AwqNTbqUfz1KTTSIcl2R1Tuzs/k6S2IRyFfzR10w6dYZ2utalDCN38XICI5pR7PqgKSHyQ1tP9/q
zfKT2OZPZK99I3fv4Nga97h7Fr3HlHGilB6SNVTa2/RlkvhTfY8J8t5Qr05oPKsaK0ZM/W/3hzFf
C2k3Q5cd/aWnfnLS5AvLwL8V3IWSAFuYysa7biQdFgmi67pxETqCcisgwvJjRK3R8B3ig/W89MVU
+MGjrniBhoAaLOd7gcH24yQ8dZXZn5y5ZWu38M6Z5BERvRgUrn7o05jpR2nxCHvWa7u2y6oxMHsK
LKJkGU6e4L1s+n+OhkZkYe83WJobYBhBYlIf2qFWw7oy//SL8t64GhTzunvgy8iuT4oQLR5Yzmir
0u7dFGO3QH+XzSEIfETVasF5TBzIaFjNpu8z4ef2jS2JG9pai018nejZec3jWSj6sYvfErtstgJa
DSdttwMM0R/J4BJ+gtoxYMp5tXOkYw3Tn6gx64u7/qI3yR17ybUBzBeqfY9vorH7bz4yYta3mbA2
Y6rtWi1NAaS5D6R4BbzSpg+GJPOLMkYv5ljs/NHl+6ipEr0feUIyJjzGqzfHcutqn6klmChBbFk8
5VaNgqUv9lYl7f2KRJH/UXdey5Ey67Z9IlYAib2tgnIqlUpe6htCFu8hE3j6PehYsc4620Tsc3lu
/vi7o426BJmfmXNMHd3SBuIAGn6S1TZdOasASzEFt9K/ssUfoKu4/lFnJZzr6poT7hIw2nqCMnM/
saZrcWsfHEpd0vIA8vUIqM3efNFq3SKLST3ndDW7skRpa7CdGZq3bIaubmIP4BolIsIgVIKVd34s
HQf14JJRipRm2JNdu3EcdlExg5Zt1amrr+onBK13qAFLDsJtkS+84ss2yahl/hqX/skF+yc36T/x
x/7TD/9b0NjXv3PJ/ne8stvH3dP/B7wyYyXn/s/Asv04f1Qf/84r+/sb/gkss51/8FbZWPjItMLx
a/wfYJlj/EO4vgWyHBOYBxmPv+afwDLvH7i+IYlB5rMB+DIT/RexzPiH4do6xi/LcC3fdrE6/j8A
y4Tt/t9kPtsxDNNAKQb8DMSy7ukrneTfbGidrSrXjGF36Knz0FcirLOSIra3PmuFkSoxyQ4sBzJZ
jQ6XUAR5AZo3DmxjryqClWec3ZAnLshHsPyU6AY1lz8GkUOzICSs96N1YmTy23YcpYjxSv6M/qw5
5jHWMe34Vvk1L+YdnBnCXkSz843610ZRvolQO2zbgRwIk1D2xM62/oq3aJYbN5kkYPjU3yTjvqut
jLnatjGNapdhBN9mGArab06Ah1nZgJ96HP94aB6pfYDpYmyjW3QB0qgPE/pHVqx602S8gfJza0d6
tR0xQgYxUAq0MXwATsORmRrD8zjQZTRdv3O7+aIl5oXpkZZ0t61jnucZTSCKIXwsbPMHIpNiYooc
IW8ou5HMOO0pGRa0wl4nwRuc8gFhW5q7xi6yObtM1oOziTTNxCypsZnakDpKHJIqfl27DvSEQkHr
KW50Rt9pPzzDiH1vOw2NuzsQ3LBcu9RqtkYj/niF+yf2CyTW5h29ZEdlBZIJVN+XU4xJSJ1GFjwj
NZgUpYoKsF9aEYis/jMN/Dq2LikJFhw3wpFPouneLQdmh16ElOygB+p2OjBrvxBXgKZWM3/cdH7s
iwNn33uTogXKZoyKRHgf4EI5tLdekAFO2xi9+1q7JKp02rxt8S2d1oJA1ZzJTETSg+b6FPTNM08K
KFSdwE2v8N9rrI/bMep0tCjltmLYwsQFrVhrakya10TomeCgBaHDZHyX2nBu05abZ8ALNKJwYXUP
jTfapBWqgnIqkx3bcgRkWSDGDuubvmc1RXxeMbwQpMSsMALphrxyZ1TMBZs0Y/HOHkURSLwU3n4w
8bu5tZ9jDClI1YuyG9k86a7X4g9sJwZxLKo8wkH7PmNHZZfnpemVOEU9KCMSQI09lBVyQFNresoR
98inVLKpbc1aBWV6lBi0SVQxDlxO02mW2TsOZig+4JuxMPtbT1uKYBpjHCZw/JhrFe069lqNc1zk
Bia4GZDIYFr9lklRG9RJaR0qv+AJGz/a/NUlpBAKzHLrLnN7asfvoSj8G+UxO8pUcrBnFMk0FukO
7kWFh8xprhqW7QZG7RY5vcsjaT8mic+khZTewLbGfTUSnNhoJM+hG58t86kuvPkgOveU9TyOMKKp
8gcaIzIFDxLp2sbuDXe7G+Zev0ljPP1ZB+gj73YAQ50Nim43aFYBxSRbTBBZazA/Iw9PsvzJtCZc
RV1H1xq2lYnWWkeoFsiYJJGsQREnCp7SOMFoBuMKMSAje99T33iQh4MsWzcQtnzxVi42C980mHAF
Ir7GjpOs3q6I+Kpdbw7lXbEUoa3Y8P2VcftVf5cLFqhFzSpm7BN0UU3yZhuIm7xZt/cmL4w+SHub
QvoJapvtFzS90CRVrraL6jGj5Y3IcpIDTyN7tw1cKm8zoE0XY5ztG5248HJxdpVrq0B6xbJNC9ap
Je2Ny7h7wxirCo2axmmZDcRWJv4mb/ng21bczFPxMM6cUaOC+F9k9UmmVLAg1Qz2XYyI7IdimeW5
XKynrtGP6Bwgg5GgyJaJUwmn9IDIf3ogHumkx1Z+zKyLNQgZLJUxbJ1c7/c9T9m0aOHAOH1jR9WN
kaImRWF7msErbrAd3KRSF1uP89HvD7jwkxOSHQ/8x/DpR+mVWcAc6ATnMKnnQI9QNEaR6ZxLHZOw
TKEnjBzkZdd8zZHpH/Q8veLJwDFsuTMzDsKmyqy8VFTlQRTfEe3OzMAuSHk16aJ63hY5WMeIl32v
eZ95LoN01MwbH9cwBCJ1dpYS0Bgfil9T4k6ud1lEqFXQcnIPUEqd3+qq65jWiTJQq1OxsuDSVKOU
gZORiNpYHLi5h5dysoYNOABiW7QF4UMnSGRHNlpLj2VQTftvlOVGDaw2PLSJ9qPhL0DsuvGikYu0
00b7EMH833Q9KcSTP1uAqlowez6S74mlQeGIXa4UEiXMVMNsv+kc9/bMpckaoMJjsZAR7ha/tQNI
hVXZtRoM1l4J4v7aRruQVO3z9GqRvkZwYccFpKK7cdauiFVCGTsnvfVvFz7vvSOc96zoHkmiik7L
iEG48nexk7K9kvarh7BjUbWJm9m6HYs6TGJS4Vy5w4On3UUq/axGyv+8t3cFDfHBXBAvuxThBzE6
c1isgj6714+tOX9wOY5b3bnaHM9vZkGIrT39WiY+P6f+qkf/I/W4JPOGnZJBwtmm7p2XWTE/XSZY
GJ1138ePGm6G2MCR0g7yZAi3CTk7jnr/TNme7NzZBlIwEPvuRevuSzoMq4cHNybSpcnws/oTAjx0
/DFYrv6qzfDBelKrty2zv1zYzS4v3YEGO7XDaRwILsQF3bQsFJyUp1KT66Qumfcj6K19hBPYmfa+
VraHumcg290M3LIBjD8PMsSlb5GnR38DEIz9kkRYijIVGgoLrDUec38pA9ske81Od3JpztV0FzvL
g9ADY8FLLHD/bTOk92yh9ECsM1HVvREkva/SmJaiZe04nHupXxmZkXDuQbEc+sDqzFtddjcSb06b
urvK8u/NyT7HWnk/sVmzMgbHYOKIl5Zh4eiPZpk9TYoj1me7K3tj01Be+VzRo1Wc0RliERtLFhP9
MWvHe7y5OP6LKwNlSAIaVP2hO/gLok6z4cmN6vHIYOKpRSUqmjdfmfdu04RdMZ4XdIIIUeatbXnP
ZiYutt89o3V7V2n9o5HByDLQf4tkFxST3pCVYPGvxy9Qe/WXJhDD9z+tIgS+rvpD1g7cm506EHUe
ZD6JyW5OP1iOJSYk1MIxvM+NPmluWFfwZev6p50xKS0G02DfGPpNT0IgNjn6J6Jx96O0HxxQZRPi
vxMUEH5lpE56cehiRflGCPkJ7ceNWM7MWe50CXkxw5rNrA8LKS1iqe3Z1J0YHSCzLIkeb4+das8C
yglIlT7MWtLUXYnlpZ9r9GfZWicSBArgTKEl2no+LZ/ejnd1m32nGG82QICQevGsMw4I+1F4lxQ1
GPrNJNn70PAr83a0/DvSsZyBrbAYno2KGHUvejk6iWhuLcEOc22odWyiKtN/6j5/jlV/00bjzeTM
HJDVlzFFYp9VvWROKHcxY4oAQywhdObInDk6Ws+T1Ng8kh0TL3wmrhWdlH0jI646EyH/UFHb+BYm
vVHgFCmY/jRF/tVGxY+e8gDlVbkc57l/YJ54Uf0fJFVsofsvrB5I5vQjOU9vhX2LvJv0ShxUAEBe
sLo/tGbELrHOgmY19vcR8axmhcjQE02DeemFlOqnPIkZzqrlFlfGJ8D4gD2oHbCSRkY9ur9Wcl96
yQNRlrvUX9782Bkeps65WXieOZsHauroyBhn5/bZz5xzeqRPZeWNYYwilnepPPCLAB/2OimjszZQ
ES2BnmFB9ut5A9/aJs2038oGWGo6smDNJcOYBr1+L5stEOWc9QpS0GnpmDQIY9prlf4mFZZkCsp7
K7Y+1kcsn5dPZFyhOWG/VSXjuqUuYIrNI5XcfNLMFJNh9cXGZ9/EqFxNXNaTiSiyFqz3YI07RFKb
V02ygozNZ57FgnkJmAv1SUIekAjr3Gnuvk7Ilk/kcHGnQWy4g346b7yQc9xjOT7ImijPNK79IH2o
pP6gDxhNNK5lUYvAdBZBxzBinPALPI71m5aSnJcmm1zZbRgtM7N7rAbut4E4K9DpNDZ+Ot8yoWJ4
XJ2Kenke8iZ0EnhAddtzMNrDC/Je1P+F+5lk+hTkk/+y2Dz9s0QeTKCebDP6EfjTC/KHvWPlj7Eo
P0S37PHVubR96Z8GRykIQkaC5pppV+HjaDvjIUKfVq4BUQRUW3a2kNvOsgh7HkabNyh3Owo/ip1q
HYxO0TuYvudsVge+SzcanLrAU7MT4tMyjKt0mq+mKHBk58SKo99BPZL+sXg0Mh0xsO0zBpIj48ZZ
0HvYw441WMLsrRP+lyE/RLHcMvx2N/a43A6IsjgpzLeGj4JFs/NpX9KWwVn5PWP640vPLnkzXuxJ
Eiupx2IjjX1T6zJoGI1hy6Pgovg6Y1z/Ufng3LnjlZludYwbA8Xb8FOnGiRnEe/HNjb2fm7/Jh7w
TQaALK/3qgd402j5sYpLMyBnsQviAi/wouXBMFM5Gz6YVtE6Ky0cUUS7PLg1Gs0h1hLEVfAATLTg
9gDOsMxasW0V6wZtSZ7zDu1f59HYwiIN6i5tT3b76C9odGFHUtWuYNEbfHTz02Atp2WufbaGFWA6
NpzY0PdDSZGpZbBF68r/Rsr9gvUwvU8ZcCOXMolxiww8bU0AS8HZScuDgZMRQgjPLtuxQdwlha+4
IrhSVWntwaFDqOATP/uz/RhL7F525FKRgjsUtPp7vUjnnRDVroTS8XpMVeOfZteiymrmmhztDfPW
fM1XvqAlnymcLIeNHna5nCINbu2MUw5FbWm7rwme0zEH87IQORQSjMvyELBBoCsClUaCCDXM5KdM
zZeRcvPiDvUObz/7GFbKXq6uBUmSuyEdoLRYy3sORrtJ2Q63mjcFVOMoNM0k27fdvIn9JH+Ikuyu
1af0rddKcRg9iCcm785Q1+6fXJhE1zrqdarskX5CeEEzVh9FMu09t6B3mJYzsG0m2G9DJpASZ+C/
RD2eYux++wRUFnpLtw6quqCvZ2XL0cL3U1G881Us3envjcywFSBEW72KphY3it3wvpuM1zg3gQ1I
oBpNfMndtDvEJpwXR9qoy13lgCtmZYg+RrFQWV8P5g2NUY0fRsNKuhgRuUTtuY0t4/z3m43hiUnI
OLpbh7tU5ma2EyZnrYMJGqbBVoqseO8U170yd8x3M+CqjrsRscaqiBg3vhU431T0w/XDWVdjS0Lx
jsLJ22uSI8RyMB67qXFeJzdD52THHpruxuxQ47UcaUu1TJtUjdOeQ7baGWYNUlQY57aHVJLb40Ab
1zwkhI9v5nxxUC2Tos72f36w592Y4fsc806DOI1aI437X/StMhhd/9Upk2mbY7M9xb7AeYVaTmn8
CyuecHfCnl81mQyFh90mmVZChvcsurZ8wxyQ+xriZxt8hoklGCWXk+0cP38tZfLA87btjPkeIFaI
Naxg3EHAZms03k09VCdCRMRxcLuGjY6TYrjTxrWXjC4pOn5s0XmKhDfs9eyHjsQMsVkcG0q8LDXj
PziyAB0Y4JqKuP7AZlvvcZL6J8+Cip/iF9EGHOOigp0pBhRfaTMcwX4uQTdOJy3qk8DTmPwLC3Yo
ma76pkqRgBfanWaN1zlN6AH0V17eq1Z3gPwaBIKdBX8IFQEWl2n9/X4W4HWvQr1x6j1+XnS2DaDz
rjnOgIMANKk6hHyqXofoGdMXryxOURb0Yj7NAzS0VGetZQm8rnRPzhjNu6jEMYiA5WMWRXRr98vj
ouw/DdlJxyX7tpve2o2Q0Jmzu8FM6luYZt1egJgH4wSKAC0jXFXd3Io81rb2qvfR7azfdlHebjIq
76CedCxLvQ7zz7TrQ0MiFNTiUu384r4dXEoYEBlaVLT3kYhOU5SgDkpGph0FO+bZAKyuGdBjm7ok
3mZRP2B0aCglUIcONQ+amuYIx3bVb7TPrEIUCCHFLUWRyT9Z8JHo6jwIyK4udOhpnUfNO3ojlAq9
+51xxwZaXi97cr5RrrCeanLOv0iCiEDZ7WyzGlSvauorj7MkmCXUZttFrFdA+jUOulmQHmo/u7Iu
LvPEjpC9gxNk79qSsbuo8yT0ESRjT/zMKl0++w5owclJ7iU7rS2labi4bf+2jJq2w4inIVQY3sfR
np+8GWkzIRvzTodKtTFHIz0mpsNUAsEWugNkoJ4SL1krez6W/qaxaQDJNiqQNeBeJtcU9wwePZCD
sZ99lNy4pCw3GyhQ/FW6FUarskJDXLk1YuHisVO/McfeE1poggkmkjhvUWgsFDMDbvXFHO/l8mj3
sb3Xh8nn7zQzypn2kniEOUR8V4wNKHKxL7TVqdsUJMN7gOTmyX1QWVPeEEqN5pcRy4OVURWx5MkP
koJw61mN955O8ZWntyT7vaRYm6NvvFR8bK+ZyOX3UJa3I2bPN4vtephbk3Useg+Z7+xfHFrNrdb0
7WdegUYy6v7aRNoF0DDA6o7ssZVVa8Xo/6zEeUnAM4Q5TGH2Ql66pXl/n+iAbj2GQtumvfnLOEZx
js7VyQAyikTspTuzcMU3fGzTTDz//WHEBh88sFZtFUDEl87GQDeWtX+b2JibpqoJGz0ad51pDjsg
DOaeyIL56EXLdOevHj7TzYc/aQExKmpfk7KYGXZGFn4ErX7o4tnbixIbb9Gg0/DBCaWS3oqUXfnq
OrraVzU23LxNf7KacFRcsakuv1lOw/suPO3qjuAUHKoVPDWLuhMVW+oJQaAIUmQ5Mw+zpdf1mxhG
VJoNeQHA9Lk7PfbczBisq128qdlt3mdfegcEJdwk6w/HCHLgMH8wFp8Of9mYfwmGuCAGrnlmnh11
9LBZHGRAPSNN1A9cv2x4Xgm5I8te4mzJveqZqInhVksT/dyO05Ml7emhU665E7hJwoTTgCrYhURi
YgNjYHLXV/5RDA3v8mwctRK4M22qFY6xU14Y3L9SM5ohm6N8Z5Mw/2eWt8gFoxcXBeNG+HgFTM1K
wqITOuGC/hvHvbd3IM/cMrwEv1ORdKvxkyFZvvFN1WjxTbP+Ry4O8tNUP8mhRk+0iPGUV3I5ecND
o/Cn+4owY5XJK2qViUFJaoaGrX1EDhqSSPbJfs695Uh4WXyfzHm0WVRXfk3NqfbO0LSYwPA/MY7k
v/8z/Zef+devqVlovOOZ+VXxjzf1+aeEvIMozcsvcwuaoMB8ijgcrGhclPUuxoIauEi6riKdKN4m
xzqiWUkuS6SlIZqguZpuUYpjrE6x3lHnyo+mlp85eQwPtcusEZUpZEHTuPc6jmeja5OPZI7IZVn6
Xwrl49zMzh9tfXVNNtn3qfDU3mit5iBjjrvGFGcTV/rOSfPmPtFhjqnBm16I52OEVTp8DYaDF7dJ
5iMJ2Ax1MS+8WRUqKfYQ8409JHPQxso9oFo7SuJE7klVal/q5hkfVfJsdf0ZILTHxC5HKbwKlRfH
ecubdsQRCrCCGWgb9pIhcFbce/3Y/jHp2HZE8PwZJPsjUQ3qHSwUsHn3fQZ1yzGEHevvD2EgHOuI
0IdoGi6V7ZhPaKCp5/UWTG5XiSerQJ/UEAZRtpq+Q+AbPyqDKR0cIucThMdroXPxuXk80bgo59Ei
zoUoG+dFK63qskgoFRTyC/AROOE94i/wZT5bwqZKaL59tnMFFlQPTnGJkLBjqNx6YMgiArTKHgdh
r2tv+tLcLj3XWDS6NgbcAmVYPTPc0PKbiosLYkymHblEz7NEOZYVrP5HA1yBR4PHhIRMZ1Z1ePEg
xhVL+kPm9KUEHsCJgRoB5Zg1dqFk7TVpKXUWTjqZ6s2hiuLTnNrLFovlkeQQlk2G0LfSrOuNI6d0
b7eze5MUCi5hMt0uQ49eP/FuJ5pTjLT2wcBUR4+AckvY5Z1ZA5dyCWcaJ9vfDW2PNf6buPMBhUns
7Zt+ZjbFY+TO+1Ri1FN1elz1LLmb7Qpq8VtTVfD12puRkZER8xoNlg2T0LKCcqU0I6fPKekLEq97
2vDbul+OrWdcing0qVJTBud12W4Mu75SQ3icfEQ+ZSgk13qArVfpn4fYPPnl+BovCSvCEQs72luE
Niujyicx6K6YkNtKaRyGnIql0xIFiARkpSVi7KRFt5fMuPQbzczrwODaNmegpAo01PJg9t43I3AZ
eCMyWirfe3PxEfk0r8LkReEnjHByauToCfstPRXbzHXOKOTBnpVMEwwiBkf80xu2VWisUXcZo/5j
590j6CEHVmJ/Z7jxyaGJImronPfEYVTR6gfS27d+tQ8V/fxi9EC2IgWEyHfrdGftEq8nfi7p7hV0
OjSbcAwTSVXE3cpeIv2IfUQ1lDX8OUZyi6IPA2zf/dKh/foZVMGmOvilVR7dyb7G+M6QYmVm2GQH
o8maczs3oVnTiAgYgDrLdL5xb1lBBBH7ha3EYWEYsc1UOvnDEjkCkFG+q4HE8X72foDPZxOWTmzp
AC3Hzxja6m5O2IRpGPV1BJP+sYmPbsxsy/W+NMWMrDKHO1cnsE+nRW/NloSAzL4W4l74CkcDuuHD
QDYLx/uEseGAbPq1KNVbknJVTPEnUehBbHTslQuA1HgoH6Ttf6lsZAxnjlu7qyizyKOdPTffFWvB
xv+t+3N6YXbtG6Evm2VgU85U4Gj32k9TSpwyCQruoqjYmqcuShXSadQ8/kkiUAMOfCUv/hajwUQj
ZZhPPI6uQzQoeHJcm/WaXMYnvpnhhEaywZSLeAfjSKasoPVthqcz9PERe54U+k6fFnP7VwpmRXlo
RtEXCQHcjphIGxf3eMvBuEl9nO5kYHd9r2/hiqBriDalyr86N/kqVaoCn0e9h4uO+BvF1TjQVXmc
zR3H/7burXOv+W7QO/QrolXOnqHJsoWU/8s36DTWlKEMalgrkuIZGTRTtstXXSBmXok4UucVqmNE
c7mjbQe09+giG2utf5pwYMa0BckU2h3jpcGZYC1hXO1yr+Hfnhcbs2aAWSbeQUVYazO+1lZeydRA
/p9SDXVNvnMqH5RUYTKkZkiCdJYi26S+gHhIa5VQiy2WRx4T5t42RWXVS95+DH/TJhNqm2btXUP+
NPIzVLKQAhyNWICsVA9JEhNR4pCAnDk9p2M//RhOtCYehwQrqBCG4LuwI+PAiAFF6PikV+mbYzef
mQR3YRmQqHTvDq8P9n9hEeAG4aiibKG83BgeQ53cXmiMOA+xnwCH9c3HSasPbia+qwjyxtxgbnRn
xL4OT68Q1DrcKZSj3h9TXuKM72zXaswWchJMrG8PQhAH6joeksaxX9aw0CTb0Zg1N2hc55yNQl5Q
i7jNp1+wvPGS7xzmOjb6G/Zd51KigB+66Gvu3atVaTXK0k3lTPk+uxQ9KQ92c+eZU+ikaFlXeqP0
dgzD+UawUdlnyx811XeGn/E3EPV8gEDzp6t1oC65uXFxoFkVw0KC09st3erCms9VbJusmzRFMKnP
GpIqYZ/HeHry8nIrymQ/INLHfGgtDFI1YBjtuIlzd+uZDTsqYr86Cz1+EVe7pEF+ruXGH8fUbvmJ
x4oXb0db4++WuQxHE1nzON1Fo4qDmpgGrWbQgfOkD6vMvgH2g76OLOktmPjD5F2G0uH72WU58zVA
yiIHqgH1YSPa4SUGd9mlSb01itlH36K4I0w9Dko7yUJpp98QQjH/y85e8WFkRbHcKFMSG9xE8cWa
2cqIgNCV2i5eUxb1bDALRsd1XfGYcnoz0tu2Msqo26bHKF7ejPXOi8wH00J6ahtXvu8vsHxODHqZ
VknSqaTJPm4V8bU6bKXKWp6mmKg+3rQzK2k3kKbkGRM9fHLiFFhvOVuzg+GJfPgrHRHFU+rgV+GB
JfpjF6cRGABr0IiGyKetMNVpEsMpzuM/Sz4RpqjXMRjVlm204iXNNQkIVQ+xP2VbXKZy6gO3yHXe
YYp7kJf1XOJt4T9uW19Q3H7mhv/r5kbM1K9COmA/ZI0RNrOBa0tygE7lnY41IZQEpthleWy0KQns
PKP8GW/niEjargXJZlOiWflghksH6KR3EJcSYUW82mjtjFQ4BxN9Ehugk6/7n6yRbtJyfBxboqO7
vtqu1IDANWHJL1UeCqvAfGjtrenN9O7kWC37KS5mFEcpyWAor4K5Zsbeiuow9NGHnqRHY0rhTTjA
5nFcD4aT7lEXxdu8PZAbYeA4dvWgmRvIne0+JRg9BLL5vhgjY1Qvf2ZuhVyE/PBY8IQi73WNF4/U
daaFtQD0lL7gOhtT/kB3ml9cSTDczARkNPKfAeQyHHp0FFmEDWMoeW4Uuwbkpgoo17mIPHnEdXKj
xdWhLMvr7O2KhIOGD1c7KIYEGTnJsyFF0HoEzLTdoU+8s1lNjwgB9G2MQ6Uv1V2EJ6TVWI/ir/lm
GIVfaUEKYCDE9paXNPN6LNEECMytGLdDZhOixSxtE6eGd5wtNvNezRrfBDpgq/teN/RjU8a4V8Be
2TWihm+bWm8DC+GT/v5Kn8MEDBbPRsGxyXWfHasflAlrT6x/zzIv76KFax52FYfcgHJJYlMuoPXZ
BhkN1MpvCvRh25dXr2RQIMCjNHiGmPOgKk8Yxcl4fHAGtnRwjsajHD56HQAK2Dub0j7dp6JDip6s
exKoDGG2rPSUEb2qv+ofBNTGegDVlovNOM3XVHanusqXTaS8n6hRLyKK3nqippeOD94onh0D35Iw
+fR8JUDfoChZvQjUKJbvfNUdln5ndkgzwBrTjYAsILNz0DzrafEptcc5QsSU9xU5XuyoBl6xjIqU
uR1jitRQgTb06Hid6lfEZTBx5e+BCayqCIBAvMNn4qkPsvd2S9ZqL8vEjBbDDIVexs68saMH9LRD
YC79zind0Ewg0DrGlFPuFA8+rSciKxuxNFL8xkaFXk1PdsF8XFNKXQyXMUeBjPEwTFp/7QxO5KYa
ynenbq9Nm6pfon22Se+UX4viAyiiQX+0DK3aUQckZ2RzRJXJZtiNRtE+0sZbG3zV9qfLpubvb7dM
65K11vQ+l+tUwxfmFb6ftjdk7hx9b4SLJZk1Mq/F3KBbP8hJ5O98cPyl/c08PBsE5JQvhkcWLNS1
+EI3qB17TgTEmXl0VaMGxnkZ3PdumW+79Qsu6y4s/Uh+CujmrMq95BFw4rRTRrrcWEJVZzOhslCV
9B69AaViz6H4FUND+fvbp0q/r4Tw30yLG5syrrgqvquHhaJ7ct3kaCXxsykcsTG9BiIzDu3O++EV
TnYz+nQSb4EsdcjFFpJiTb2/pyMAyKhX8xYbLmpKDdkF6AZ+qt4qy3B2USU/U9N7agxcS7YY7gu5
hpMVPNAU00fSP9CMYo6obYiDaialsIHTVcRkekN92WRx9jswNOP20NnaNEw5SNcJqJHhSpBZYNVe
YM8Q3nxke7E4NaQ7I6kD/ZvbAKEk4bxTpO16I/XfltT85tGdRvxdIrpNmFQGGWAIQQWQ9UlYjz3q
yigKGX7tQUx4QeSKL9vGayn5fPKKSrDRbmcz/8gV4DGrLX7z9TIEwsgHVhe3q7u7bgcojAMqHDJr
H6gvapgrwy+yM3YHpsT5QWOt47TROmSMQ8bd6gOQ5ktV2Iyog4lAXqe726iMs2tDU52pe0NR4JQC
VBWqzpMzG3eZQHEAuGCxEN0l4DbwHMh3jxeIZ4G2LxHiS9bus8eCp/Dcl3TU/dDlcR9KlAsIxwoS
MxZ8oOMYop0/+WRzhX3OhJ8S4MXRB2Q1EA1CV75TWL2qTNi3cvXn6ZV5vwrv0fQEntGimVgr3XLK
QZlArnKQGPka8YHsQMlwypBcTOTvkb8Z70kR87ep3hm4AzTGTSla0b7UgsHZjYvT3czSg6Zc9Be4
WTdGbEzBGENzWSfZbOVCm1Q83hPU/cVyn6AnOfsw6cLBoed2vbfGm8w7XFWglbCi9kM6hckiROhq
HlYkWRQnI/Zfq0kN66OFIUkAlxnsl5nuep+6v4tcEaye/zpxZJcdrWVXyMdyIqyDGNaTOXpwaJsa
Ft1gHj1hpUeE+zhe0Zipcz9GmOk95+BrFC9DOd2vFw7m9vETl8E2sWyy0fgkwm2uaRbBIUboVt0+
FnSB4AeQHqX4C4EqIZK0arI56KN7iAfQDQn0PYnBKIISMRebIpxpMNngufE5NKbLlJ1ztwaDjADZ
kEZISjB3AbNijgcXsZ/3N42E99tMP2uzjpAS2sWGzcC9UVDmG3Omsx1NuBibu7gCEz9LUDbdVB4K
DNVc95hBim7Tpm++O15WdQ+erqvpSPq7ie7LRiqq9axT6VCsqENqSeSjYju/zcTE3INioonaO/RV
YN0mqdBT2pfFkM9MOJF9Vg52GR1n7+pjYku7bfP8O0eaWULjZwVB/y4S+qHURleNEPHOc6zHnlwT
JvLibDjMiu2vSuHxcxbUpuR07X3r2vX5A94u1sz4Bvk7q0Q9G2CRxWyerXR69LvlbFfyduhLih7X
Qm4YQZSFuqvHzDFGE4pYb92a/8HemexGjrRZ9l1qzx+kkTQjF7Vxd/rsmqfQhgilFJznmU9fx6Kq
0SgUUEDvexNIIDMVkou04X73ntvlL3YFCJ8rq7Gt/RRkbudupUufiUESaR0aKC50odVJueW2nVko
hXP4HnIlZsw8kcJpAA/R2fwSm8ZP3IU/vrc8M4o9Nn4OyT5NXmJ/JLdUwB2gd9TmvGTyfUzX0GaJ
SSoUJJqH6FbTfF8/fBWVOOLXPaXZnbeM7wkWH9KXDvy15F6m8SsfBLWh5HU30+y/VzP2allYHuoJ
KMIMIiQvHIjhub3JSBxcJG0OKqDCmnFvVtl3u6Sf6GBvSVlzda6OmRCYitqHduKCmxfDFyEqzFxp
+rgSd+f32RC784oLruGNaV+nyVUv7ZpSgzh8+dbsbEYIElsFQviYLP0zFYYJsJf2D97vL0Mhs45Y
nCR7Ko00LLG+9Q+IworeLj/b1n30yuXgSwgc2KDuuJuuTOoNN/1tMy7c+msodtDS041HxDMY+B1t
TWrSPCEgUdv2LVtwshbOvJ4cywUhCVYame0JFMd2DFFDKjCcO9fHiTDx5CCVowWhkzPUr3H+qfos
J+cJwzGtZfQNES/kR6/S5jDMqn6YekyoxceSjlEwCeO3QNvm7d9QDbxgr4BRCQldPVhuhHYJCbaw
6dQje0f63tnUZoSIoW4ItECaBYJ8HT+UDAZSGX3Vw3Bxsvalw2PRyumTts10O/f5HwnIr2VTpepp
fEZuZa9d5q2bt2eGmevNBcqBnbYkPbmZe7Ph6WJ5yBpyk5O/npfJ+l07LEHNRLFYbH06ffdS8nM1
lv/CGYTxouSQVJhXoAj84ugoIay2YDESCXCDmvwBFGkTLGAQKyAZjGEQgRAs/fY7nrEjNI0RTDkH
klgMx5X842bJr+tsv4Cs+/JnTrj1WgA1Dq8uXo99GSGcSDIKAxEVLE54WvL623AaiNPRShjOxxTF
/a5wq3vbrl/Vyu5BIPKQ4iUn2v2nLeHowa7S+FiW7sKO7uvQYz4+Lm9x1z6vIpGcPIer1Y6clUnE
9FH6TAGyeeha9eHntAb1TNpAmj/YLl5l/bH+rnvgA9KP+ahrwQYR3UWT+zYChd/EFKxuqlA+Eozg
UAAjuvWfC2dS/KANDTJUTEQZOAGX7oZtY7s7utq+I1j7HA6w/Wfit2/wZQi9ssrZkV5y/qRzjZMf
wTyjdYAkvtaTk501lPeSao84lt+JKl5zwU/QrRMwJCYhIMCA89E1STL3FgMA2o0FrOp1hWBN38BG
ccJaE/uNhKp9jpufZeQuNc3luw+vauvTVLHN+vG+BsG/mSd5J4e4Cup6AG4J8hP9z+Vt4Dg2ZhGf
WVdzWTadGeIqNTVN4ZLpYLUQIUIUfrQL/bHbhq5qdD+QDZlwr+ZY3o8LKO1WZJ+7iNfOH3XcfYXX
IWgazo34Fs80YI90/VRjGkBbRwvQ0iZ/latRSxEPy4gIo7rhErrFywIspGBLWXO/CXBY6h3FVNiH
Wve5yZygrhp716tM4IKxy+1IXnuq5h/frE9unb/mxD4nJq6mK34Q/RlKYpntbXgIrhHUff2K0QVP
df7sonn6Xtx9k/fZk+77DDOvwazFgi9G81w32ookK4NL97wb++LUkDnc9C7XSRPExaYsRo7MlOHU
2CBoUF52DoyYjQCLJ1z5UKzGI8l2BgkWCC1SuzuA785Txg84rk/wP4+23aBjlst18CoYGqSbVWle
KUSZtk0JvCnR3jFlBoW1fEDa2Rk5di3sSHfL0l47iS95hG9fd9h/Fce1bcpWpju7o2Dupz0BD/bN
SIT7//yWh+J33JbVniIHClgwwAqrd3gh4Ys4Rfc+hDTfAuyb84bkBRJlLDDoTHMHDMP+cmv0Q2uM
r8m4IEJ3DIV5d4fIuVHjw+ozJK/tiLX1ZW2Mn54O73vbTy6MwuOAhFsbDHWCQwU66HbOEJxkbMLI
ZB2ZqSCEI8ltILvAWtrbYzRv+1rdaSt07qLacYZCDDUY14duFawmEiHCFvhB0zuqsaHJBTsRzJ+5
YZOP73ApEKp2h50yHfhk9TTvKutJUqTNXdLV9ULpe9+bdN5bZ/SPz5hi2z0eUORe5aG01wZJ3L5C
HageO4vNdIrRnzN7pMhgXhhFVLhmeJ9LN3oXXXX1aoBg3JE8IzBt5zCO8TemuGLfqZQqxpnzFr6E
uxysPDMYILh853Q9EUapf3X+fI2s7mOerRTCan0FVndM6LUircCDmPPDJzH6ngtZbIdhjgRKi7g6
OVw38xMs8gpAY/IZhj2XS39gFufy6vsdBP7cXLfVuJ5y+l7hI1N9NOxz6f3DFsBFyjPUtu1dBpnJ
GzcdwN1+fFtpVhQ0du7Xrv7qrO6gWpTS6MRdIro4anh1EnWTtnqjk3IlAPEc8vIiGMGlNu8Tglz2
Gj0V2mnZWbPcLUD3h65jSpC5u3geULQt47f+Gk3PYY2+tsPIKu1m/s0Is88mwXto2P5P5gO2hNOB
7E+/Zz8GPfURlXOISdLOar0PiXxkMzIfu/xsRXeF0/5Jl5YajrU+uKLEmJi3b8KM70zmI0oKEBO2
FyN41RiGJzQSyTigNMEHCedlHtosyMKJ+Xb+1eVcOSOyQRj1jPuFQei2HydMaGYqNt0ML29geF4Y
rIWLdIttorhKgVYXbvStX09/7veVQfx3leIR6xRbattTDI40RNvsSAuKezLG8berOO2VC7RHy6su
fgRcLYkHbEnhzP0genUbDvWWxzfTDsQWXTeJLgyWtvq3XtBG30bqWjWkoTrDNLeDN98aYb4uZKa2
js83N4zzOTTAdrthTliqxT3gn9OcV3ptiey1zNASxi2sbbzCky/PaYSbvi2+RRGXQVKKaxYSRJR5
vDN1Cy39QjdjBDVe5Wyts+fuGM9900H8xH/G7bPwdo2lw0mz8VJU0yXyf6mWdfAwD/k/sgsJrxcv
jRwx0HICaDAfUmSJik8tOONQhkErRjnDkCQNK7aeWBbfIJh3cjXYhovqZNTusps9ZzvSfr2xlrkN
8nihJ9b6tACGouhl8S6McUXOK5zODu/K1h2Bhkx8NcuFCJCWybNrL4HqxqODG4RRYZbs3FzsOA9Q
AlfT1pO17E0GQBrmEYXkbmEQXYgNWFBT8s/E+BFDZxztVVhRCFWE2wVRjol0dCc9MFTd6lKt0v/Q
mYh7v8UUb8NcPyc4YCcyJY3Nml52qJWLV2o9Y8jOsTSPowA+7rTwqrPiBmDqTwKU34zIQlg9U+EQ
JMQFVQZtGQ9m6KAe9hDDOb7K6mS6HIR9aW+dNYKlCCGIyMQdlx5yFxli82R6e30ylY77T1jb3OaX
Ze+SzhrWyTxjWomGNch7QWnWMuytjpF/1ZRsMHKbDJm9a0NQVyN/N+041hOzoDNdRA/Ynlc0dL/l
Trv+VKEVtLZ88TFVXrTHwSpccvqA1k8VUF0xf5e8DIHPPHDHPCIwHfkxADTdTt4Lc5kW9Szf1XbL
nTjrqsMyX23pMZNZoz91zPYQmsz9sBXy7FsKOv/wq8tucyuqO17iqWl+7NWi32a4ZX5aP3CW34mO
eQF/n9r0St8hZ/pdev/HUOwWbnkXrUBpsC87Wy9h7ma1nMZT40V0fO6yw1NWUpL3adm+dYqy9ReA
pD2QQPg4y7VD+IOEH79CwLapOkYsxpy0T2cgeVOlbpFn3wYp7kWIv0vS1rMdfIuwn8T52CNrUHpx
Ifdfb1JVfZdeispAmC2d6le9CfRgezg6Fg+Jz3eoJvTHhtBIQGK0BYIbGL31Ksz6BqhqZ1i9xaSJ
y7Q3wGlwKe2J1CroHwq/4rUbsDCWn3+j8/+fLvBPhVOrXZ5+ItIi/w0W4P2vdIHnoU3K38XP//hf
/g9fwP6Xr5RDQ7CyHNt1HZqRp5+u//d/M1zvXybDdYc6ZN91gBJQIPxffAH5LxPrCnwB4ZrCcSyN
Hugq+r7//d+sf+FutsCfgwoQwnYt6/+FLyDo6oYf8H+rmeELKAu3ki9c5Ulp8lX/O18gYUzilp30
Nk1UtRRhmAzX3YkWjYgkgmvwJuTpgpHGekiy4hQtbCYiXGnuxnU+gqXuAFRtFNMgRH5m45K09ZQq
5n+4oz2sYB0n0Z3dZ1TbRuO1dZKH2aa/N/fhdppEOXwLB0WXwjfhLl4KvDQe9oQy8829bIsDWQ2G
gjZCE8LJfepTi2anRBKM2T0A6sXWhSzEhf4PUOhq72Xdg8LIEhRLi/HHiU6RH4AuMMijhvmxiBih
Y03Eg/tMnQ53/+TFMFkTpR++kBsjL2n3dEhiR9x3c4FPl3i61yVs/haM0MTPa8bp84c/V8eh4TCD
oektyprwpcXbUA8/vS/iU0qkH9HOHg8LGDESlsuPbQ0UtTSfkXVf2LDaEsY7W9NqjNvqune57Lct
ivmzna7JIRzD37aOgcQSvJ7jRhw/kIuWmHiaR+9DG0YOp0hu/WxGfxkQXQY/drak3Nsz4aFV7Kj2
fp5q8LwyojwbAj6FBkMQAv7bRCAADub82vSwIIRhj6dioXBl4KcB+QcTIJsoXEnCQzWnRlDdDTPZ
qIpCkLFH40KVoyIRoz6J7hX32MxuGJiNBYpmemfAQ2tl7LRHy5BYwPtTItHX/T4rd7gQjoTTS24w
4X3cdf/Y+EY2q4iKkzEUHN9dByG9/+3lWY0FkF8hSVRvn5lfhjXxaYvmZVKjfwvJq9ANaz44OuVb
t6B4OgpHF9sMrM6o8DtlB0+wXwsXz4dUZDEKRu51Q0IQPwjfxOIse4zDLNsN99E3d1mai9/iSoMX
5+1k7tS7GtriTo/66saRd0PKIAgHluXNyMcEVuvcH84idHJGcnyxTvX9sTJ7pNb6as/KPcZXA3/E
ZQ4tnuReUHVNMixKu33eg82rBbpDAYfR69LLJAAEDwTXtlUmL3wmuzkXL6kT1yePQQckdg5wUfbU
+p9JYziMj0J/Gw/LR2yjQyec2baJFHmQuGBkTbe1tiFU1hS1+Qzjj2lux6TQZh+OKXP04Xpu22rE
EAB+X640a5F38w/QJeFQpT0kOGmMgWszK+SL/u4labJJcczGlZW7631rWVucEo8AROhKdnO+YzJD
R2dVfWCbmsStypDmCf8x5pcUtN2Hot4tUNztx0aKnZOFj1hbfuXue+6CmHbeQozbe2dIs2COYL7x
nisH5mBtkvcz+UZre7wHEJlx88nm3SJr5rNcaIsuGbnuo0AZAYptxqICGiSe0GTsopkOU4OhK62G
kNn7dCdi6s9a5bxKOvgc35D7Io14Aek5KW2aZdeuOKLGP5Rgb+/xZP8ddLZ++5mDnRRl8T1GlD+j
Mqj9UoGzVY3z4aomoHnul+r9dVcBvt2ObpWQ6wbMntSMUUYQRcliEdmv6EuLdSp7RURssb3g5jYf
ImzsNy8CrFgZLryihhYblb6mFbKrvy5BWj0VjTXx/brzvnbFV+ytFjf57BCNvMfTiD6Uy/iNUs58
mwjUDr+WOr+ivaS0OkCL3Up45ql3bBybQ+AsKRRPu8votDS0OMfQdkFpeS39M98STUBr14JSUxsF
H/cWJSj+MyFjhgPrwxzfHCopOXJCXtAz5tmrZdCoiUdt+oCdfpo6qC+G0z/4NOlWOh3vmZLsiZG+
4sUvveQc5vafJvPPtRye8+rJ6jmi2i6cMAz5PxilL0Bqhx01z89xxVxX5A5Tbje8aTvQXEbLvqyo
rTGGeSK9S2528lKECRJZVir2qcvDMrcABnpD92wLdOBaEE7o6e5YKU3FHL3cpSlg4Goq232WP7pp
9SOT8MHzLQgX9jNXk35jDtZnQ/TbrMk629l8SWwiuFO9HAVTsq3NYjGAv+fyBVxtwZUY5TxtUnEO
7nGXCkKCjTJ+vFH+oQhgbyePOOKI5I7VY24J6nhi66c1DXmGOvzuIIAx3tK/zQpHi6N+UTnIia9r
jpilBV7CkITq2N3UTO3xiAFnP06EsCOE6mUZL2WDdyEGxOnH3WXpvF8SFlji5k+TBokIw3MvpuU8
zr090zQIO85qGGDULTqOcUwz/7PI5vay+iB6oKGbu3XxX422fRtuhpmgvLXRvRysA+aHfM5pwV6V
fRd3yCdR1n5wjSl3SaLVbKdd4Pzad37cHIpZEBxIpnTrci2jIBX3LXGyg1vHPy4jV7unX5aXubi0
83MGVLYqTMKkx7J3ZmxA9pM5LE+4A+4LNZxMYXxWhoHokP0AzCdfCu9dOE/QQvcyrLWos15HE31B
jk/8vMyVNMd78BUHg/hljYxHwYVzpPcbLfW4lObvyMBvYAvcpQmT4ToP+op0H2o6KR3rYJvGd5kx
PeLEQZnvcsvYYq70TV2q5NYMACIK7x2rCCOUOX4YqdntirfkrR1WFy3bSVGryQPzvDAKjl7BAYFk
7VmF0Fwf5oWtaV1vq3Cfs3Y5d8NNJf4vaCjRsUKy2FVkxrMJ47GKqJcxUsjIXVNfJxMYUY7yvavS
mN5UC3+BIw3+szUEIDBfk7g/hyu4Sj/1A82BgK9JXQnMVRrldplL/2gdPlq6mjOqMds5i/9BXxK5
SJahOFJ/7AS3wOKOT27hvEBL3UPKfJ0EiWnXe+X85m+NiZiWrH4XtNuBwQ16Hj3LI7IbjrvF67+m
LJSA2ZTL7cOydl6PIpmv/F7iGDWXSQf75tEnqMBKZd8JET/FE/RoKasb6JA9mb9/HJILm4KQeTBl
s7UX/ZcZAnYRznKYKhg0k0v6CzwQJhPQ+6Kwe46DzUNYqrfKaZnK6MgyjkEevRO+ROAhdD5jfp8D
QErxLTWG+gysbu8w5/ZilRzyEtOJy+fYV49mN3XHmpM6v9+F6XzXMKbsoD5FXXPpOZWV+bQgnNDI
7ivcoQMzbBF2gYqXn0w5xQHDIzOXyYMiM3NeZHwZH6j7fOpqxq9EDMJtGzWEwwiJc/5UQdL7j5gr
edkpBqcpjrZf0b93IwnwXK1BPHT7rKfJc0YJpYbTCMaOm7TPZI0R17c9zeZtNK0H0jhvLiaLneHB
WE5NAtJFjPwaN6RSEQXqplAXEqARc0q04ApmIAN6BF2GPAPj2VeCFjhPxpwiq+gY5eMfz27M+zpt
wPnTVE4/lHNvjOpkkOJCA+FoZxOGHgo+rUnnXA3jse2sUx/VQZGzahfRqrA1LbQK0VzieLhVrU78
LC04KUN0XA4QNCaJru8UWOuq9b53cGOV0YdSBoHwpLbOGdMmsq2jkW2JmNKjZ3svjB1wqWGArYqY
I6NZkjnHabyAcA8SDu5liQSZAFLpTQOlZ8zcM+SXA8ewlHVsuBptBqKvaw6G6BlXM5kShfMzgiqw
MkYho8OeMBfUl1PoTuV6Svx8263OM31urx5Bj6EU5Yk6OrnjNaeZxxJ8SRfO9ttYWeoxT35bBuHH
PmKlMTMUWLPPNARYfC5hKrB9Q39YHGpfUykuwmkibhPlndfSbeMVLHw1ZgqSx38wd7JemXNxmBw2
8SSfziOggWB4UuY8XL6oFmbiWRX33URvZzWzPc+8enMNxzBZca4qO/8Z2ugxG4wQgE+zj+rV2pUk
GDD6fGSZNoDwQO/iCJQoVephZsqNIjHL8tPm+KL9XybPK+NEvw5yN2TeBqtgW87hWxrjgMsXKzky
rTN3LbmEIIlVd2aGj4kEcRDvNGekLB6+LJjm+PiKYGFz3KKHWfvZ4oUy3LYIJvvGXlseHUAxRogD
ma1Rw9XwhTcssQSuiNdweQuZtiLgP2U6gB5W8Y2pw9UpPP80lh5GkhrOhvtqco7Cqc2D3abA8LtX
q02e1tp7D4HbeCPKVh9BgZpUTepWAKhuJ+pDTW0RHNNsQxfMcuGv3RdJkV/WKZ9xsTHg6kLGMjic
p4AKWjbowThZvnlOquJCIRATcWP48X20GxQCGty6ojhjfeF/LzaVVf0iKTgHrSwBQ83gjAt054KM
LzYpho1gAU4KqJhV+xuzZq9Ou/afZu1/2dBy9uGqhj2eIjpbrAgzrscn1TMGsGCTnnD9pbRWMNNI
1MFdvI5wgI5Z2zkqb55epYoeu8557nE90ZjG/QBcTxhQTOU3dXwIabw5xq0E7FXpncYX/MFkYT8V
vQwcgM7bemRYrOyEEIY5b7nnvjcFzXNCvMQW3fOVbiJo/PlEUOuT9lEu7HR1xUvvBlU8PywMOLYJ
DYVPvqCEgCKzA8DbZyjhje5+j3cqAm/KSTmWyXsoM1oJsJFhICRa4zKvsCFo7w1u3TCxjRHXc+Rj
sZEeGj8keZ9CV5vKoo/FrIIEWRx+lX3jik4Ug7MupUrOs0b5bvVVHfG3wpsGumampPP89w8pZHEk
3U6Qo4nZ2kufH7afRR9IQ35G4Ydj9M5zCKBl2xYsHUudbWyD4nSdUTeTMv5lHWfJ1dZIYRvF8Dyu
vkgeXCyIJLf0eXPNUvo5qdukFenqDqo7UUpysmuR30RBC7oap5QEulE9Vw6ReaaOW2VBBK7xBT8C
8AvJ1s0ECbIvsoaetpSRkqR77F6UjJFw80S6SZlNEXIPhtf+bkgW70ZyqHroQuAREkZSirMoBhwZ
UKHGdDxcw4sJUgevr3oYKse9jvPAH0Ysr1Sc8fhaUl8yZEFsy7xp/CoCcN7E6AcW/8hngrWP4mci
mKcWmvrV4cm8/v2nv39kblPu+zL9ieoZuVv/0SwRKbIuZqyUCfNOgM8mKqCLoVDER9TnxKchiz/6
iQz733+y2hicrO+T1bXKJ/i/x6YrTT4+EjizWeWXKjKsoFA58O+ysANRzGi7mAQ2Pfr9jkn6/cJp
5YHe1DsyT2qL4N8eBHtrt3bi6MZmzwnAp47F/HBI+D3lzjKCH8nMw8S5jWpeEK4gFusgTXGK9dg1
7x0jii5e5VzCmRZhr3Sf5Dw7l5KJLnDlcvgAwBAZ2XGZcBOAOqh1SX39kCsfD61dLAfy182+yhp8
JHn04C1reJidiSYDANoAe1nqkdq89M4mwXrnemV9nQHQEaiKdSvbSAEVc4Fr7VOpbKtpz4TPunDD
ieAYxwyfnD665IaF3btkkLGd0jWVm6VAkJ+SuuY4yTUcgiKJqDhhEJpOEQGGWG1S4V1mjFhvHPLf
C6+3royOQZg5qBoNqIdLVEQU7fBa4z/0m3MrrI70CttBw+QEABU+7NUvn3h7x33XNeKeZ/jXzFP+
IK19Jvm2qi5qLoU8DsSBnnzOmDTSkxyZMeRsJ/YHUsUiJOQZGy8RuJqgvdh50QMx86Z7L0cmDxUR
LFK5d+X43XZuwhG7TT7iHsBUmjB5cxAqeFX9+JjEobttZ5wBGKk52ZfCPzQhQ99+sGk1pPstKHDi
76ilTR+xchV3JsMGGwFma7prf6lGPxio78ZW4gBoIW3oJClB5DscNMnFaEdAFNmCW3VKh6eyHYOM
+xCms6nepYTWH0PnoRNthYW0oUphzIt7dxjzwPBALP2tchxn+0aHBEVRdj1c6wlwpoBMsFtdEq/R
atNrkIbXtUxPMhXF+W+CUYEkoRFADcE62cudVasnjq3mKUn75e7vH7QbkMRpqvJBSutOtvHy3mbw
LyxI/RfEBmYe9oRxIrVuXWSAvGHIRU3yVan+S9lLv08AEbzNLN0M1VjxuHRmt7Z8trJ2wDSc56eq
4QZKk+Bw6+viYCLgxOqFz/TPnE9qz5FEq6Vzs+9nXkeZwpr0eERyi4ZRL/0965Oup0EARgMSINRw
gN8WqIqzaTSXERsLR2rxtmqaAD2m/b6fBPPivk9OntSFJ3a+7D2bcxXK4/LCBv/L7waD24jeHHK/
/QBHG3CTDhk2jfGjy0Ueuuv4KrP4q14aCHthFKy1bwT2Wz/gDZr/MhI0LaHg8EYm/r7rj3lDDq8d
RprgCm6yNAGGQ1iSXx72psolCTevOg8dsp3UhIaGD33tqdizLZJVMg2/9ccIkAsT76wGpsnuAxni
PmqnK1fvU6tZEOGsqRCaDxECikg0MaKZ6vpkkw8f8ygJZs2VoFb2p9GkiUjAnLBoAeAIjTXbBctP
cBM2hQ+kgnlg8+gRVK81v8LLHxnzTnqNodRDMy5CTbsoNfeCXD6db5qFoVaY4T2mHBCpisuIGmFm
MEPEZUtWo+HOJmV9kByUAn+Ru8LOmV5p+oaZfjcrI2sTLIfUeA7N6SgBdhia3CFBmxGc50tERNPB
7E7Qk5agHoflPIqUKKCEyznPr2oxxneLZzWw7No7TTjzTlMd+JohsmqaSKS5IgrAiKlJI1E1EKup
ESiNmlxfVHO0qz3rAYrou7TCd+1bq817xfJzVT1BLDX5PGojfpw0rmB2eCO5ID4ieuT7E4djth3o
UNHAJ6p4ALe+hqbQCHheIkGzPECVVZNVpGasZJq20pAUtMGvRCMcFpiRP14UGLEfHxo7t6CQxSGJ
dkVGxFuTPbsTLm7NdqmBvLQWtBeluS+rJsBgsA1cc37sBP9fbzwuCwef0oSYNDP7dkJs7jR8w0of
Dsr28g81Yv6CRNEKD5eIptBQUMFxYgEtEzUK15VeoyZxzIzaOEvhYdtS/rvSZBuY8394ibstixDU
mwzpgcd5Rcl4wgwpaBBu5aHHB71xRPnEuk3dDQOFLUoWCB5Z3EcoEYicNGUYhKUw3JKYHeiuQOHA
0qH5PBWgHslhyJYYgwAErgcLmE+qqT6L5vuk5GvH8EeyD+IjzctAaBZQqalAZQMfaBT7ZmKRJq2e
/woZfSTucJe22nBoj+neZcQda97QrMlD+BLpi2/55sLIaq6Mdb5mj/hN6va/SxtJu8iI7REhxbQ0
txur6OQFVbI5Vzrp5eVwGYlegtJJnyYxcQ/KVxA3znRg1xGX1Mjey6Wp+Aur+nmlW/w8asqSr3lL
piYvFZrBFMEAZqQCTzUqpuGw2h3MncU+1CPQz/wNOAYZOKBOStOdMjBPvZf9xv7jQQ0lkZDY3fTe
Odau9lyOmJAWKGRENUsNcVziLPkI8/ge3Fz61Ng69UlaC3wA3Q+aPVVpClUKjioDS9Ul8KkyTapy
eG8fLJByzBABZJV7hkIjGFagTJpz1eNEJt9C2F8zsKSmYS2ai9VrQpZe6XOQWY5mZ9GDsASR5mnR
0/K2VJqwpVlbBdAtyITZsWWWBeRuOyu4NKQE/TOfqGm9C7Bdq+Z3CU3yikF6OZrtBXURuyO4r0Vz
v+K/BDDNAiuBgsGxJRYAJoweq3TfaHLYwBAekyU0McYuf3/ZheaMMT0gsbAOyeOoIWTAyEJNJes0
n2wGVNaMnEpNRkGLZph15A2lppqNKdbEoNCsM7ePysBpnsu/FDTNQ+uZam14BygljF+TBUcLBGNs
E5qj5mqiWgJajW0yfpeatpaBXaMij2OJDYnNBMnmot1uS9Y0pxnKwOVV2rWsHjtrhkcgG7UjpakO
cUS2Ot66jfjTa/qbAgM3GRAZc8BwBiY0R5Pi5PAwanKcC0IuNTvc5Bri63Kd72d33CnvIFrSXNR3
mycvhR2aa74PVaAKSF3cfDp32H3lF30PMHLFR8dWxPXQunFNpdojNNn0f4999G0WuGPNrdNFA2QO
97ISmHc0K4+bgMUBqDhOYPRWcHqt5urxtLcs2fU/bAgPyDK2I1mTnYmIQnhJQPOFIPqyOP50gTJt
1hyzQiTdffJ7sRr4pVbCLFZz/vI6hqoMBd4dz3WLbUQTAUPNBowId/fkxgkS4FmLC+rWWEGiuv6d
+AXJMgiDdQ1qcIDZWAIfLDWFkGfpPqNk3OIT2jmu/wW/bNyN6fTmeDNpIE0z7PgoACm9ZoS+JYCC
upluzLZoetckxDFxv90/jFVAwEEV8zUyMQQ4AEExJeuAca9jzjfpTI+9Uxq3uMJdTLvlCURyT5lj
C4csaDWg0elJJ/R43tofyfZO4ABUh0Y6jpZEGMT+DFMuN0iSavgjk9M2Eq+rAa2ofRCDngQ6JhmP
SYMj+W1CqNIsSZiSFmzJkLskkLpztTBN4Lq/q4wFaFJJpCdbjR0eta8FUqUNsTL30kf8ZlzfLfEh
Qw/07TgCUOc8vJE1chcW6C0TsFOqYZgJ9QGb1bX5KHrOpCp0TmlHiBT8pAZ37nKN1cw0YLPUqM2U
JyNq8oWeODCcC5WKWfdqZ8WPCaWT6+TJjrp+hwH1hWLCi6eBnjFkzwHCJ3r24yQeMtP5M2Kk2Swa
BUrCaTcZ6osV7pZqWKgDNdQb3xQeMpKHoBIyowOhUZCowN+/W0pFK+jsAStVb9zjH2g2YFjp3kwo
pQV9PGAlb8L/klAuCBR8RjBNZ9im5jSsJ8+fI3x91U8F/7TTINRhBCmFBkUdJ0oGw+TTmvA34VIz
iGKcGR7VG4ErbRqNm/1a8PNRtbQjycURugbEGiOQJBrNampIqw+tdSJnWENvnSCATFnyGrXzj+fO
t0JjXm14ry50rdtRwVD9i4Id2tdG+XQXcUxW9y5+5riFvY8xc1mxJHgcLe6gBfhE83BTgJtdOtTp
yIy+vb6jiMqeUD5xrvcRF4YWbqfG1g7Q/DcGjEyUEDY/q+eQwxgHjZXtsjnZbKVqVduBcdMMFZdn
ka2C+mIWMTxry03AzxUrHMvmwlFkPOOhWDYZ93QesdSJwIBoBK8Li7cf3Se8j1AtNaa3hdfrWYB7
Fw5zm1rDfH2ovpN0j17tqsCQAH97yL85kS1A5ez2hpHXB8AMYCmnY6IjRSXk4CTigWx/Qg0Uhsvx
T+nZJDMG+z83ZOK0u1JTiDWOeIRLzL/+ZVmofql958At9uUC3RWQMXCfq4Rs7E3ikeDARz2de7jH
PvxjJDbdvggSOYGNTPR3Oa2iO/ZAkwuOeEkzPHayOUUrjgCT57mHs+wRxGWYf5oy6NAku/iNm/gM
8pdMms8dpOZeI5tt2M0ThrvJqB5Fpa4pDz7FC/sB1vMK89luMa3TOWGR2PU1FLodzQdG9JwTSMQn
0UudoqSn9YeAJp0osNIJfGmhQdOmRk4Lc1dhuUu9+7ZuiTDtHQGeOlNDscuansoofdH1x4Dg59lp
zIPPLK/VkOvmP9g7k97WlfWK/pfM+VAkiyxykIn6xpJsy7ItTwi37Puevz6LD0iCN0iAzDO5wL0X
Pj62yKqv2Xvt7qxSoNf1jL8ujxmEMtB/YLEtfhIo2c2MyyY5b0RrYmPmAqWtd6XLctfZNykd7DA6
krwME9CuCYS7gMZdzVhuwt1pDyB1DzOy25nh3ZA/MAj/E+gN2XuC8C1UFgGwAPptz/jvTHYBc6Db
MHPBTQDhBaC4fuiYrXXFEX5RBEk8mZHiA2xxlEivLEs4gAoKF/6elDCQyL0k/TYhk8cQyslx30pz
0N8n+9ELQJgXsMw7iz8+hm5utGDO7Rl4rs/o83iGoEfQ0Gcn3cqFj27PCzIbwPIMTm8gqAtI6l0a
GFsFW92Asa6BGWG9B3Z9bH8EMagHs2gQjtr3cQa0T5DaYX8dsDSsGwjuBoKW8Z9I9xnu3pPbW0KK
AvnO3HwgmgWzOcCBx2wGw/cQ4nFRzXMWnSDhgfLc4VUYfOedqPWSmnBYxJDm/Rk5r3hwsxlCz6ZM
4gmkRnNnRL30p6/UhnyU6OlRus2msxyU0/a0gVxBdBZfxrAaMVAqSP3rxk9hVGLnFvI9nPSNaKV2
4AQ49rMGEmnitNJ79ZPJRqwBDTIy0e1HOVyCACYb5KuHzBLeVonExJLYzTYS67sJXykumxXAeOr4
pDIOaYmRs5AFF9FR6r6zdsvouRHui5ag2u1m7kcg/QtKJqAMA7uKHHoGRKb+pvJ5MsvftOMH5PIg
Q80NcInBwokeKt38FAJjQAFpjkDb4FIZ7UfijtMFqQfV8UBCRy3lDs1c8ZxLcY6BC6wzQ38xNLv4
/2yll7H4/fd/+1/Uj8QR/c/ZSo+f1afffo7/qn7kS/5T/Sj/YUBelq5jGK6LY+i/1Y+28Q/6Q0Hx
yAxIwfx0/kv9qOnuPwAXCNNRiuh3k5il/5I/aob6hy0chRzEMly8O8r8v+gfpVLuv+gfUT1jbZ//
LGnZiC7NWYX5L/lKPc1jENb+2jFUjiCg0RblYK0Ny0wWQS70BfI0rNqcaVU/zgOVo1tXj71Qc88q
yH+UR2q0XdrzigvnrEsgF1V7CoQ4OsE8BE6St9Eq3gZEjAtlNx+t7u8jGB0i7z+I7aDxGpi8uLp5
4CJ5pd+pQRwZHg9xxx3A/2aQv3DSleyNZ9+RX4ylrtIkdzDCYCy94pf29DVyvEuvyd9xIt6jvkMC
e7NlchpM8537hPk3smhT/wj74tdwY9xrLDnajsHFFG0GMlQwXUpMpaJZTQn9u4ehejHkFunp+aXN
Qdd0NLJVHWxiilLmhC4YMnoDV3M+nADrGxiSZeOEPbAWd+A3Va60ElQZIIYcjWC9wbIJi8v1WlCs
pMxFRbJsjBqhkTXg5Yucje89ejXkXR+Cq2l2OAOhZC6slmUqM6veMu6upk7RGL+33J6NTKPNaPZz
6Uq/E/iPUgArqDoWcT5K85YUQiUtZB3Fj6n9Ilp6pKUHuGXf29Eh9SIbKAroEDUTTKxdvMd+9Ynp
cl8FqLoC8cb0+2gUCJB0rN7LNtd+NBxeNdImyfp8Mbr+O9fmcsijU2MFf8y9P81W3KMKXH0XHkfH
vlGonZhDHvAZXi2kMiXZRyq1X2PNO8nKvWdhfS+1owkgA5tRs6mn4AAosls2QXc1sFFRU9m3KVF3
h0hvYmvyFbT7nwYTPYEyVQoho3tjHKRhhBkehIP9J+qJbg/LaR6rOpegw05GwMS7AIvvRNMdWFRF
uh8cLaq0lc5zTIFpzWsfPH+WxuUHRMEq+cicONskGIcAkPlLjHIgO5x4N6EK4kLRnjIEGCNBqgmP
ZVi51BBBGixLopMAAbRPgyzPhqB0olRMcuaLhSzvuUvxc2jBIBEb/jb5wbHK+2/0/hETQ39N9Pzd
ZXe1aMt+ww41WkSu/2uBFkzrz2Eg/Bsl4fcYKUFvgsXRZMzOHNZp4FBM0nzmJdrpQ3BrGvmqpn5X
9h0hB/GTRUFJMuJ+ir1XmRW3MORPoAiabf8IYCAC6vRdGKatn7jnpVJgTSCrbKCH7KuBp2SyGdAo
68TGJnPEzzBXvCEhKHX4UDHBYOLWPTfOkyuBjVZFwgMYUqzq5nMiukuUDj+ln7GnsTelqf6CCvhA
DrApGG8Fkj/0TMxOfdc6xs74jBn8L5rIeOjRvWRwD53EfJnM8E1nSO9xT+OVYfMFvq8OXq2k/dDt
36KdnpoKZISqFGROt4TLYD+7Vs9ECpd+r0Ojm0OpnImm2jDeNdt7rXo4JHEQ/0Q661y9+6X8BpUj
7Vs/2Q84e97yqXi2jBIsLq0ri3zD0Y662e76SH8PSQOfmheWk9+mVL81hEJoLKzBa++gEY656s3+
T2jXzFM/MQNvSNk6/r0meAnzfitbHLxVQKQTNMAJRTNGLsmMeAHoQhQYF+0IwRjcsnZZEXTsAp80
ArQ8PQytcXIoP6sBP4v3JraEtDWUntFXZ6BuqBO2im5iCfIKqJZmujfTGXq8LNzFlnxsh/nz/otV
8zxOzY2OnepH/iSTfcXcCVRwsn4nXmWv/nRs+VTn4TnmPESfE9wSckEtzztOobbFm0nshEZgiVAg
9N1mBUoIAp/7OISU1lb3KJX5MlruqSCylLsH/aRB8Pj4jUaciAfn0cy0S9whPpcCugyAt66nPGre
E/Z5WTuc5FA8N3Z3a2pQUJWX3oAsA/iRaysvcHI724xmBnHhb+iNn3pefSL9BoWgVyx5mJWqes5k
4zcz+bfiXgBwcJuUBs0F2hMJpH764GbLyMCWL3t7FRvFpz7yqGQ6OtJGb64IL3f205A2f/HUfKPR
YQOkI87LvXM2DyKUoS52Nr35jfUESs9c6KVFE9+3597Dv2yWx0Bx0OsVy37fTZFWqvc8hlJiiQDR
BhZwnSkrW0Z0Ib7zlEqD3rUgk16ARorkt6qrh/kTK+ckjxZlCZkhzCYCkFgSE92ogf9xWoexX/sW
JcVHWnFVa6HF3Ytvhl2DP9gPxhD+GMlej6M3qCI6QdH9R9RWj0GIKtl8ShChroTuvFFXvjlGkpBY
i4C4E5Il/dpsjc8EBK9otJs/Fm8sxy55zmYqiT89x+aGYtS/GNp14oXN0tBaZigifOegZCaWXpWy
/jpWRknuPusQSGut2cBrQ1AZoNFIi1tRTU+Eop0Qzz8gRYyWo1YfBnwUod3Dw07NcKmY3dM+++zz
++8pCPDA9VWx0DIiAWoPjxPsyrCC/tknhAGW5WNIQDFRQojXEWesXF/eGv2NQ/ix6khskyPb3wJm
hAqMb5yW21YBRKPZa5aBLy5W2ROz4aPIU3l+sBpFdp2fjkuvbW42FtxGfemSKgJCUBRRoOQ2fa49
LxVYjzOZwoSHdR0cKTJ2rLcLvaX6gZgLiHqXzAAVT8NkyIQH01vdv6dM6EHjsW/lo5RV+M3ihmrL
S0ktVj+api6sX1E3s19dmtVpNB1wLuX4PPOvl1PGOkIXNZvogR3O9NE2nDc+shs2ZyimRE1P0pFS
pJNzIqJ7KRrUhzwiYpbBOVEIbDH7YDs+LIsCYtywKFjbwvpBTWIb6H7K/DGKLVoKxUWnHrHGRUQd
V6/1XN5U32Z+9+n4W1KHox48RJHoLCsyxO91YBzmYM6ELAejjJi/8I45FprEwcqeDe9apcE9Leq9
YkM1pXLdeOnW6PHWacNvGITHZkbsGrJBd4iznzWEDaj3BwbOT61n+dI05nFjeWtAqLeNd/bxMvJl
35qFlMFOXg0j+5l86MrK2/uIasLuu+71D6iG964Ob3n/SUVqLLKON7rp3ZUzaB+SOQeiLPfmBP7r
jIIZtP5FmOVussd3JzJv7lg+ClVejfBvKNPP2H3Qg+oZN/27qgnCpHg6WUNwQOQExyCE26bne/DJ
D74B/IVINXQIrbUQzqy4i3ymyRl3euY8AP3ZdU1/QYcvw+6XBOo7u+tjGQDs6829G9f4e1AfpGHM
e2Ed2hRHX5yhslShtdUb4jej8T6BdMCgZD4axdkmZK+Jq7PmZhunME4EthBDM4A/YFuVlCnhacqA
E5eggRzSa88I2FWc9iL9aEgOnHGVIC7JyEwgmwx6B+Io1fHjBl9+X5/SEQBnEH3CUXqpTKpUr+s3
Vtk9Mf2jGBbqKciSh75SD20KOMFyznJqLkkH8s22TkOHptBszl6NqCXOdrVFtrbH6JkddzMsZfyt
z97OPoMW3dX9enCS3ah04H2ifG1VywzYvqKQffU65zGtjZcKUtGCznxBfDYqOEo5dnbPXuR/oE/h
RCB8yDGj26hlXzQe38iGMNVrG2qHtHrwguLk8k47Dr7boJEQ8q1DkOQLLIhPQdlyMwj4uV1y0/uE
9AAGBVGIKyvtzTf2oesq8H+8Xr0MltxI8VEKDwx+wXaOpHk3rt7SQuxRQKUL9Pj3qOmePbtj8qSB
PtDIgWkeG9P4ScL8OSeixmGFhZhlfLM6psmBAztHQRRNGsTNYWCt0rHdNy17wtFH62+YG8OR+G5R
d6yRTxePksLGS15d30e7465wjrwPBIPgVy0K8HzWmRr50oFtx7TMQo9PBG+Qv0eLierdMeQyS61h
mYITsVzKzGpi7uO1DLUEbNUc5bDFumtRNV4AT2YvlCZWPrk7i7hH1RxXw87zCTVCQ4HUXAJkJO9z
JyUIMatxcLdBtKgEcZIKtv5CIJltE8BO7IyiNbkFUvL7cNmy68WvG4LslXJU68HF20O8/F8V+XPo
nWqXjiSFgejZAsleOm0Q+Ni8quXZBymVVYp/JBgDdPJ7QxvC2wSgjk5tUbbz3AQYEZQzOG6+FCtV
lq+hLt8BYVAQ1Ug9ZaDN+/kvXIA4pVHso2/d18FEdkxTvPacr4gVs1s8wuSOM8SGfVNNSIuLBHly
csBLoh2rqBXbCkLNIg/aZOnAQVkLss7TZjP1qn0wJQuJAJJOYuUzX6bKQeRw1fbSsLYmA1hLVLew
MqKtocERHLHrgakcuRUEdp9KlccE7fnC4NOqgayO9L6El2Khx+MCWSsgLLGCyYMVENNB7gNaNoZt
MpMzXMr7SPeCQ5rIkLkeMDB8QvpmapNrQTGalNUTM4xndjs/mo7bsLCNraGn76GvtIU+UXPHbNfw
agBxb+zHqNLPTWHxztfS5hS41OxdFq0V3klkWeoUjtQq+jq2CrJL2x0KAN4gRL0IhWZjzfisXB37
QDDH3CeYE7REbAu60qVlY3NCpJfV9SfuxB/PLZPVVAUDihQQCRmvTF2wQB24atwQeITVzL680O9W
UoqZCpY9admkr/XA5ogT1lMy0FJPXvdVTFTIIAjYteYulLBWYeFH3wr3Lr4zHYTP7j9CEhlo/5k1
BtcYAdoKcghZsBqa/SCJuXG6cxLxFKm0OVlJjAq61q/xDP0JUKLG5d1yw484Kt4gnb47mr2v2tkQ
URK3TPLgJkIdj6KNcgWnO2DO7m8as2k9JeUWThlBQCli/xTbjtUaPwZsGy350fWB2wJLWtJXbCcV
QiVTVc9RGmZkradfmcmIInGyZ73eW4oHAos0coMDHOurQ3gL8kpzH6UnvK2z786haMu5fzKvRXDE
Hl4r9ZUe+dcEjrDyjM+C47+UyaPP3SDSduk5awJqXjqj+ImqklWHNF6QS3HW6q+CzLNNwBqL8GES
YYbnxsef1Qy2AyFW/E0BMGff871dKQJ7VYY6agpgjKupxIYlyu4IC0HDSdMae3SxUNsK+1zJiUVx
YtoPRCLA+OO3Udr6KZN0On0os/W+awUFciG2A8CTZWueVTUxtlY5IkcZPhUdwqIAQgUvFm4+HvkN
VR+LGNOxSdgLbuBR91MzTUfMauQ10pllBWLCCcUAC4cY066HUnmMZnzAQ2/61P5G/5Dm1l5mrJ8k
nk+cLfBlGiIBjNmq2521umbvOJ/Ojivuvd9/j1K9V25WLT3dQn8HdY7lfwyK00JKXZbqTfjiORqy
q5sXR/LJGLEIYzM4E+tHHa1O4pp7NvEC+xAWiSCdfqLa/bYrtfIjRLDA3JkHDMkzHC0I4I6/IbAc
KWjMcLmSP3idH4PkxPanwbRJvm2auVhpcHxmlKIRJiATTiJnMyUwKu+7N+sbxmpi6YaqK8khxjSK
ZKmxzZ1F4tKUzj/X6Ae/Wo+2pehB42kzw6j/7rJcPqCMWMvQIJrDivDUpm7PWrA5tvM6n8XzwZpZ
4jbwbITJYmFrlCyxhF1bd2pjEcy18SVuMoyD704shk0Xl18ACsHNjAMRRB2D9IYxDE6u56wA1NpE
NkuPWCMfr9HvwL5WAuE0m/Uy2KGBaStHrAeT4UjtQ45O3LMWiXMuyEsV1MezEZzOmPleOnU3V2zJ
vUSb2kVv0KKvXGrUTC0hEwCilgnZKstuwKSZn5PUok6VbfumWC4sg5ysEuapSzWKn0aD7lLFc5Vu
D3zfoL9nsXpAC3JPQ2iTndudwh7RegWBZzGhZsg/myhpD6IeP63+W7jZzfKMj1g4T0PVHEzTGNfb
yinfVV5slUXajDTDGnAIdY7N0hSSY/ytCJQjXse4xU21cQn2WhpuciWoMupTpBOt8dX0Q3NUsPhj
/d5MhVyb6QBfQ9Kkzj270dmrgLoIq/4yNjajYvhnCvuHTThewB9PzBhbk3mnNtAYRRxmjJC5ArXq
zIlFmKhF11ziyyK+haAfUR8JsTpPGrTc2Iw/HXDLeC4+WuPYCe0liSsDE5PxlGU6+VDaEXv/t9/c
dI8dnt50KFHrnZkhmV2bLng43U0YP8oItAZimGJOrKNPAdgVYgJAZIOnPn6ByLahYgHsWoePU/cH
fyrkRqtPU8KqFDXpSKyywrTrEans8Nqw0+JbjQVhrMPEpeO3GqvxsZT7XNCcIg/ufWmfCFhkn6Pi
FFxq2D8k7TqIO55dz01BmgwHfSSjIwB6QGuDNZjCoKrrVd0iGW11mjsj7REx9tqw9jnjzTbei0E/
1mb8yFLoPnXSmAUnbPSrlJc3T9+kBtw24NPWHM5ZVcFGlCm3FEf1axHJg+O0NZ5J49pE2mPbsq2k
hkDh/aI8KwXwob2UEQh6YO+LEZTaUjFQWxBP/WxCBWKjPgucNMoz6b8os57FepQhHQ2HWfbMRfC1
yxY2Gi3bp4aM7aGqtE0j/Jk1yl0RjN8pz3o+pPHFqpNbqPDmT/jpkTZ+h0l+rDzrW8/Mo0vO80o2
8Lgn7FpeTQDUnnMo5gNu1gYz7X1v6+pQjyefj3oTOY2zHpHRzvnlLLlKsnVLSKYyrFamrl3y87Rr
OjMhWBDOvB5QFCT1BW+qh+GJ/6KN3yivIKP3JcQG+88YwAkRaDZhzh7Vvq5G2M+wVTiTr9gQNdo1
uekFyrQ67mjIAjUe3YZnqUBYhk9bmdUWHtzPOPhkfgnej1ZF7Vnw7hX61O7syt3GdfLmmZhYIk0/
x/6EWP1eDF59TCN3O2TtWlK3QQlgvha1Gi0SH8QUqCu5Y0Bfc8iZDiUYSrXB9Go4q8bRyjhnfXAE
xDENKF3x8U4XiU+MoS2wLKM+amnwamh/fsBS2OoiiugIgaShU7T7wYj60ycGb9Qw/rnx2tMiZEiQ
LEAlDOVF9tZz2jrFD4amYwwd3iFijaw+d43o4gdFjkF08si9LFBuWHoabPLZhNQjbVwifX+rW+Ln
rYbJ5XySFyBzJ/EBXoxIhDDcGIE2x1SeCwI5HqYoGbbjTM8zi4Pr8PkMab0nNoh8kxpopGWZtzGH
Wk9HQCLfHQAGVPReyC2++/egSsQhAnW0LeNtTP/A7OiRMZyLwMU1DkOG+mpAEB89NUV19dwEnnJh
gRFwwG5pr66a5Bkf8QZVlVz1A7GlyAitLeZI2OGtt+YdQG9r2pdIfI6B/RIUErg+lNzZc72UZot4
JQWFrDXQXY2LbSNxbdu92xiXxMHnw3orX7Ys+COTmVxhVIdsmHC1mzCvc+lyg3bmQqNX3dR+EW9z
oyJHs173LUa4RPWwlVGQLQYoTWUXYbIsi++sAJZC9eSmvcGZkQTHqVUfMiyLZZ3oF7fVok1kYLNV
rGKkWT8TDqxvA9aKC7uqHyzEtsKfGnZjnNl1CM2JmZ63Qshb0C5xWhcr10QN6Hjei2r1ayCZlFqt
ewy6xFqNNYVZ5xavDYYhfWL2EquAiXBfbKM4exYBJq3S/airikfZHqmpNR2GNNen4e/wXR9GJ6+e
+M5mDhyuTnJr08kBpwGmble+WPyEW6cM/xxnj3xwsCHm9SjtOB0uGFHvspgtuNouGFwmbK161l10
PY37Bk9rb4zAp8Y1msV+ozsORISo/LVAE3LuR1s1dcGWzSYypuKmhw1Hp1WxlMiyaenWFHVFpcxF
6fq7oTA3duXdp7o+oQqjFG/BXBVV+g7FlNSwZATePlxC09oBgSCyQZ5Fwqpj5pIpJGoPGfGcI2OC
dAgI/BiQFXbNvXDPE4E62OEjplhwp1h0ZbxPSCJEP4cC8d24+Fl4Vu1eFIBs/cQ5tYmAHV1SV7dl
0e5aQJiHoRh+jFo7OmmWrka3eB/TTyDv76M03ZUMSRNoiCptY+sVry/bYAdNzFdDztCm0x5rGB/8
LFgkaySdSUEsYOptajtqT0Xd3ARiXWH0L0n9zCg2ZMxVwywoxU3Lxa+stCenK+9T6obLtK32Uz19
OAUwTFQ400LMavgO45ELbnC02WXqjl0i+CCLUmvjYld24hUbMdtL11knbYB9DToH8DeuGJ1qrDU/
DSWBZgf1hyQhrTB62BuE3C0Zl+V04c7HaHrwv+mvEO96C1T5ZszYwO7F61By9DqjS60xY+SDLf4O
+rv4ygDgJKbqCfUTSsgyv7id/GK4+tQmlOJTiRwiGqbjZO6aye93tu58uCPaOzwqpU84GWfTwTAK
oliV9e1mwVLVameizWHNbEVr2DMHYLsPEYY7hB2Yo7A/uBmc3ibRt46rPRzAnrJECXChoExxpuwp
tDWGqOxZC1a5ZVNcUWC8JJ16dSe6u9L+9EcOh86t2SAhYSbRhyE5z2HFeIGupWWAEXSewebY3EJ/
W9sYwHolYBMOwGOkyUilaLmec2L+yONmjGzkX2qYu7E4+umzpWlbP5E5vuGU4dwXDjJR/6wYQ0Ux
HTh7hdEqf1RHeTgytius7jMfxWvUCebEeXDR6uk7iytYOBmIQovMmqr51NzmJY7Q1sS6dkrtEUtM
+EFThGwovEifp6Xovj0wIJpmIipbNJ3+aRtck41evuBgAFA8rxWheC00uz7YiTNjHaIVIS/EWnUa
mzH3s6dzy1VyGfUeD5Vh3/VS7bvS4PjArL+tMKytoho/V+cwLPSjcO046t0B41F50b5Fkrpq4q5c
WW0EHJ6oIpJCdlMqiOJmwMka/cPsOfz8tUn0IFZQeDZ86nPalkE6ohVP34N37UTxxLHuu59GoT5t
HUqxlTnrombtkYSP5tCfKl12W5mLPxUQcM5hA61sJbp0N2gOcEA7AcSva1eluU9OOw3H2A/voUW/
5UlAdOVBhI22Hl1y4oa2PfmNWqPH2Dq982DV3qrrpo+0678iPM+jZgBbmPbFSGxf7TADD3IrXSV9
/6mxlBqib3I3z/SRWndMQ1wzBTPo5YSPRfp+NTceOOHTmXjNqJ/G1yDGdsj3KGyLRfutYhDTeomS
wSQHr3bZcrSt8eDoxtsI9ojxGMRJUT0YhnfvUvk2OoBvm2REI2kyAKowCXESbNuwIcpjJlIlkHPR
SfBodwUrzAg9X2SW3E22Ode6/a4vjP1QuU8sDx+GhJAqT2JZtdtTVTdnn2dlOTaMGvzQOTJw+ara
9BC08S0u0WDEGll4U/U8uMWLbbDBbWZBY3ZNXGxkduuclFMczIqLsXGygyLeifwitXKr+MvozCMR
ThsRE0CgYwXEKsUwTGcuObyUFoNso/ZfWnSBCzWmL1rLfDASnE9W+wiMds/o9JqlSYnFO+X6Y/dX
mUhZeqreJUb7pU0eQx++a7VmLoIs+/Xa7LvTio0ZMCybGnghTojdA/X/nSQbKHgsd4fY84A6QiBN
dW8jTOQBWpiSxxfWWziwzPhCLo6xsn9xgKAGa2NvlTyWjlOuQ8wc2w7hpNfwAcoBCgDItdPYk9FE
3kgIDwX/ss1PQ2bvCmofiV5MpX2gnYlfexQu3V23vCM+C7Y58YNgr2iZxdUP5yOM6QgKIE7TKrA3
juZ+FC6zAQF5OkmmdO0MtAeRf+ls/zvPfttp3CjjN60mxuAz59cCDo1QdXjUmO8vNoOL2dpL41/U
MzeaoHZbDBCkE3cPWJs5TDCctc550UxxbQoiLM1/YgKpZ3SlFp3L69q2LEZzuP+FkRBsarh7ftBk
Y9UDgcKBv8JW5a1qQxHoFbyUxrhzaASZgvgMH3UWuOILAciSTMoSAiW3f2b7f15Wr0tLyzeQFym/
Svlp+W20TPWWSHgLy2czdszAybCZqZWYAftXek0iSPHHU03ihAoRpfY5mmyhrnUonjxlA82p++QQ
11O35PK8WZQcTJrfCbWyMJ1FN5RLzE4LcdVNdXGa6h0I0luC5/4BcyUK7WEiCNSYA561aYW2lzQI
kg4Gh4/MAmnlGVvTY/dmglGeF0hcn2mxI9tgTUINYlY/uWRldho8lnBGne7JD+OCFihyUu5tCQBh
Fo+8cEfX65ivGpPEWBPU2JMuiiF7qN9AbjGr69disj5oGPn47C4SG7L5lm1ogphuYCjRQDISkYTH
Iri6iD4o2Es4byGzR7bKCCZna3+Vot4MGr0CdFsbjLTYD9mNvWCxefEINNi5bBLJ5cGf7e76nnkZ
vUyOa5HT2yw6TBLQXaYW5U005bu0MIuVDfFtGTDm1u1uOUNiVrGIAWlz5jhJunca+eijq/Ub3rQo
1cPzNBHHUsY5M62wWGcMrHT+j6fQeDAx8TTnWo+G9l7PiBVWtq5yX0yAJTu1yTVmkqys5NZzVg7e
D9JS5p2G1R41NLV95L7TFGwNXOoxX+X1hLAnxISNKdmBUR7qqxGAV8QcYC+R2Na28eZpqK1Hb/gR
vXGGLnzxcq6J2LVuCGpvogrvBmTbNkV3J3FR+U1yFk4Hpy0e9mTev7tGtKu5Yz5b+yjHKd4H1Ulz
gbglFrfH9OdzPAj6raVMvmXFAE4Le1Q/GOfHLPtxMy1YdVmVbgy+PRigB255xsPhiNi6OYHLjDB0
SUalbEJj7UcHmVnK9i9P5WOfta+Kd2VlkaOHGjZ6TsIJPG2HFUi4fNR1NxxFPwHxCrjQE9Sprq/6
bVlb7zXyharh9k8z+mfXep5KbmMIwXAIXBIX8v6RhCU2XCUpNVPTvVigPhvipKEtgHmeZphJOH4F
cUKasTc89YhO6tBnHZnld23AVZgw1yNu4qGI3cdMsQg2MQEuRgAebG7y77xud84spAtNjTgR5R1S
E5RSMU8Fxr+oAylk+yWe9+BYK1QVwUg+qTtMbCwDAil7CER1FLC3Yq7dVJbFHMV+Ig6DjYwP4HsI
1QzZAuvjViuX5BXCSs3HYiq0ZWIyB+shEQNJ5een+yNdSuwyWXQPCbtuwyyvOfyEo+F7DV59VOFN
a2waLdPXobA/slZjmw8n8ygEAXd97Otbj1ZBU9gmB8v6ptKCX/Th213FSNDfhNyf2zRnXkni1j4m
DX4dEp07OKUAY2d9GRorVuY5T3hi7efY7Qji09rNlAefSp30PFLLBImw7c4qk8ZSB8C554pA3kUD
m5pZBE4li7AZ5GpXz6a0C30wPKKXm2xAQWlH2OUtHVlSohkWEm/O4GRAdUAUXJFzD/rmkbpp2EXj
PDctb70685uhDsthOEreHkd1V8fr3mEkMMEPCV2LQh47jjLSXlmnVkP5qiUkTWvTeLH1/K8sPVZF
7DqbeZHBJL3KzAM8gGWi1EiWeEOFFH922PL3lZ7KeQZCaCdZMBsn0PQNmM+/nPLTdqMnF4dToEfd
qXIWQvEvRJ/UC4DvA3wwE4dJIG9+bf/paCAhSNG3ubACZkoiiOPxUDGz4opBQZWjgQ1R4e8MwOFO
aHGYxvOfqn1WCbRn9OGe8LSl79D9DsC89QD0je2RlT3HALUZIpMcKBvnFI8rRJllwYEGEc5ZlyFJ
Q4Vb06WO5S7jcGTkR1RdZ5uHJBFYJwGIi9w5cOq6mzbB09LIYJ/YNbQIENW85HxKAy6ZAgtTK+Jn
L+jcBzMJiAq2D1mW413UxnNTFv4bxfq6n1rz6nVZcs3gbnha1Sx92bGImN6jFkIDGJhl7UqEAq5v
nDFCVW8Wd+hYu6/tHIYThOYDvsRT5HvBa+2JkmTXdmubGMguFi3Ws99K/qGmD7zukKfKIN7ZSk/e
LehcaZIybirBlYoSOw0q/fGYmqwFRBBVe8phNrwGAegt7IiHRl5MUZywDgR3gjDAlrSQjC3iBrPJ
rU6exyIZ74W1AVbMoIXTAabzGB6MRixtFnK4gWKGrG2Q3Kw8086hHVx7KeJb2yT+cxmV63IgH9pS
2bjBWpPcYC1knwWp3i+MTKZbR0QTJL8XjbP/kccE1f2raM3yxTAncYOEzKp9GJ95zvixjUufVHtw
SGJdjXG8wk4E4yr4D8rOKzdyZs22U+kJ8IAMMoIk0OgHpbfypuqFkCnRk0FvRt+L+s/FMcBtdL8k
SlmqrJSS5jN7r91CuM4Z4TOB6gjzHO3yNFfgTWWezZDewWcOc6hPdu4YazPk6IlMhzc965Q4Xb8x
iInme1zl6tPPnzq0Rrt8cu+EYTQntGlgqFyXXMREt6efB8NWFoaI5esQPjeZYfTfNfTOkziQ7kms
D667088TPw/aUaQ2TmSO2U3J4j1WojuBJfj7Q1aQblcWIWznwOhO6fK3iXDVIWhR98yJdWuU0rrF
UQtfHO7bWscVKHlQGfix+Vuk19ZtLB3zlnLgwXVmbDGaHg0IV7Vr0sS8JbLZvEVbLuvIuIbLd/48
E9rqzqzCecci+WiodCbaE0Lm3iXNcbFYk6xunGeRyKsW8XyLpQa4jcX0Jh1afBOeDfQgdrNzNsMV
4kfmFooZnY13ePXp9FUxdhd7CrgUGKnLFS9wEIwkdyV0CvtYGbyhjdDqMdZ+ewkq3V4MPbeXUC0r
OMTA6ISt8j7zHsvWai6+ETDdjkCJXX4eatZrLIuTD0SLZ+GN/WHuatYVywNemeYyoGbYazVy9EzF
tR/wFU+AeJqZxU7VwKEMSmmvDNMwNwIM4Crxl8TBECtSbyash20bExAX+psRX/tal0iU+zYIRo42
2SPu44ExEA2jRSSqMGAmZCPdldEKNO1hkfUXO+/7i0IsvRkBm5KVVEJWFZT6deF2OLp4ICuZMLbR
wH8uso/EGMYduRox4gKwleYvQBXoT2R6y6bsznP6eZWHQ/cEmoTJ4hyce0aAN95gQPapM5JtlDVu
kyp2tnklwwfXbMOHOMm3OXru689XjHXtC07X1Mz3AAHUXVcrdVe5ibrTZrCGSt4mDVE4rr9rJ3Yj
NkXDJgUWsJMmRhx2HDt2pnJt6oyQm7p3Hmn5zLNrBe+ZQMLS+3W4Nh2gw6nPVkUymF4n2RB+ztRo
iWt++MpqF/5jeZbhJWIZx+UVRY10GavVrevd5HL4YJILVdSLk41l9PtOWxduvdbLZGM9BUHZ3eW5
KsgFaLZt0i0fVfsSU0o/xLCl75gwe9yM2Vqk5XDLlIFOaBGqej3yusYryvtQA7uy4Ht8UEg/ozCV
sjZIa0PC0zQM6IIowmQq2UvNZvEmfL1Lh3w/e+b46ocIvZEEo5ehrj9GrrFTLvYKzbLqY7R/xf3A
NDv0/b8esmra9w5APM/mzfaT8TSl+YsSfOG64VvnEJ/Kx7qmh2q2zOreHM2qVxW9AFRaoW6IE+sT
JnG3GaPXGWfyIfAeAlQkKxNdP/V5RlyTTXkv82sfjuERcJZ91KgOjr19CaccZwH3oJs+Yt9skbsA
vXlhAtFKJzWl/15zp4AQRTpoFAA5LPVAVpyfWfeGUg+5YvLkOOhG7OqaIiTgn3v7skd+4jouR2BL
EiLsQtyB42HwPhngtYsKt7tPZbmG+633hiLpOwjou3LR6n1r5m9BVWQ7wwRpVdH9RsaOwj5cdZH8
1n01HuNOh9fZn4jES4f7mRyvMZLGtvLaN0eOBHdI59HS0y1L8Xdmj+HJN5AU5v2eRVt/o/PahfNE
R5Au7yNrQGUGNrzZlAKKpJpogx1bsQIfUZ1yUR+NH6zKskJv2+1ENMd68A0M4zWZDywMttFUinur
G637YSK/YJDvlc9MpSFMk8zC0EWHGBL15MY3gMTMS62xqRbuXS4AmHh+i+V5FAqaYUDVUctyZ+uP
Xot2nbNPKpP0og25CkzXxo75E8QOgCJvKQhDF9ttGXQXafb1/cJ02dea6UfvQK5hihEBzFzFbRps
pjzEceGRiVP35SH3qgu2IySbdrJPQpPMLDYh3g2FJOMNM8qAXvKzDVjxUjsaznNZbDuCjDd+QSif
6FGThV59zpkg31x1PGd3E/XTCuOgt+3rSN8l7baIFlBgsYi5xj9ACdXK9SqORiQdA3xiKkUW+E7Y
/8qsOd8Ri7ax5zLdVoqLaZdSUowdzAs9bac2/M4Jo8e0TiX7ZeUDEd+XFAv5RpHCdWCTlKj6PiY0
dR8l4YND9qrU9s5VnDvJrwn28jrrmq+pRB5q6GHJcmZ/ycwVYk02IFUzpo1d9sMucez9ZAIMrwB8
5KO1asgNXuUYfWduvlGZ+kQbkgg3lKzOAwjA+JeTQ7AhFQrjKPoplkLxvENCRjTQ0QWIRfFLZEiR
PDPnwhyg9IcSD5YsP7qRq5TMxWki1G2o9ENqdu/uYJ8Isfq2XdCEUUUHZHr1jg3Kts4NEq0pqpDx
uDWGnOQUe+E3H+2Z7V66hpm+T5ANOML092FQ5VtcBkzbmeugn3D3xKSH48jUDeThxBahpqUQZrCR
P8IPbENU5cgEenpxFAj7HBbqilU6vBO25kUUv6WV/t3OBnhz3hG+qP1sqxNZfptkyKy1rKe3dKh3
ZvLW5hPEuKB7NuQiREYlLmMWe8J+9npnl7fFbVpVHziy3spF4960QMsXB6cHUeNYp+oPkhOUKDsZ
zP0uc0P2UrqPDvTm18DNd2WJgbXMjTO8tnhTWe1Hi2CDUawHPbHf2AEXqVL3Xwkw9JPD8ESjWt2N
4L4xuxRhSxz3cAV0N9309fgQh+YxAPAF1ar+lOV412TFU1DF0w4xFxjf9658zaW3zskDFDDi3e6j
r90N+q5FWW61r+lY7IxAQLOsM7SBnkcQDqNLTd9jBcKBaNm9aU0OY2mB5qnGCNHZePbCHkNHB5zd
jo2nWCF1MdUOYxTyPFM3LBGjbWP54FJYJ/SGx84uRxpRA0B2R3ZaKcmxFWxVqcs7W2Ldaua1ypFU
kbwb3Af1Y4Uel3VNeDdMpENU8V3ZPhEPuDE7+WROiOV779ok/XjjqfFl8nClOdyEuduhyJQuQ2OX
GBan7Equ2j3sjNBjoGP3KxFOGYXPbyKbOJaKT5tM1QgO6CpOARcyIOH20dmnwOtwYQFsyPwTWMNv
2I/qEpb2tEYreEirJt/5Mn0DOx9tnLn47RkIFXrTvnEy1NehBRzck/Tidd9t1ExFnAwzlbttfnCl
PnITJ8g2QeBmZ8JHO3UGQ/ecJITpxT05SsSnQIAQw/Pk/E51BJ61LJ9lNp26ULxpm6icOiDJIVcb
1Zif4aObB/2umhDl5zVMcRROW7fz7BUKbHBGtsiQTxuEuNXBtnsUVqbObHMXtQVNKas9LiL5gk8i
o4XL5BpqQnuaxLNf4yqeCU4hiG/A+s2xB/iG6WNvsv2tCTU2XMQbtLJxRPA2C8/qyXOZ2fqZ+ZsD
adnR31nCfmrT8i5nUJaQaHyDSjbbMoAMkwq+Gda5Kqz9tQtNGBIFaWW+l1yMsDyR9ffCuObeUXoR
M/U0MoJ6juYTgV3/27fwcPod0jZ2ByCs7iOXLS69JUpJDH5NeKpgf1y0FYYrCtEaarEz0kLh3Kpw
e6N3wvYFDCGW3EzjE81m0Frv42RpjmK07WRrk5WWK2etBpC07gh9qicoVIv+HjoNVUbHPzMc/WbF
/Z0pJhcArHeoFfkMloc9CTS8RSNiP1qYlXYlb65sX6Ms+O3a0+MsAYz7YbXhU9rCmlHIdpjJCF2c
g25rIx8Hsp0/oZd5FSUjTaFH6p7wWIclaU/5+AYXICXzw1XEh1nPpAcVW9XFzE0ieuHQCply1Wo9
e5O5iJhAdypxMenJ1qolMCHHyjG788E3p9+mOT8x4oMQGcZrBz8l2xUCtHW6QR/yYFrybdkjcrrv
RMJUQn6qvr9vc/xSVT1BOVZ7G0URVhZkvBpp1BwRYV8Q4Hcb6fEAWehYGxujBVFTJdnZHhwb0xtL
j6x/M7MIo3CNpHhq8NsHJTwiljuB53ksqenuCgQ4oQexpcsvZV8+Oi4LPq/upn2TRr89k3QJLA83
j+CjkmPIOGq9T9OQc21kmAkk7RTYQYVLbuRnqJkrOXiFMn9fJIH4GA3gXtKf9mOJ7qS14OMQo9QV
ZXKtdXZwcMeWUzwgQxeQjOqFMr+xoKoy7sWeaxjjawgXEj/idHQrPofI8WoCa3/5MbmXOuPSjq7b
5khEjWw6CAZt4w1FNhVgAiGqcuwLxxN+Rq9udjC6t7LtuKnhWMFRiV5dpGx6wddPfTFvI1HtDdgb
pWdfKmq9m97wn9Q0AbeY3TP673A1CwRW3sQqjNzpOia/OnRCQu9KWW5HJgBSg7II40eVgqif4s98
yG+59hDx3BPxPZnetLf7e7NBm1JQ/7f5A1KZWx3TOjaIRBsQ5u7kIH3PY2MvY3ERWX8bFPMzPhV/
A6KBwXKKWzDA4dkDVroZTGuLgt/YVInDUrCdO2Yczbi1aOrZzHtEJBfBbZbU+Dqh8PBeIF30RnUc
DYqjIN3roMBZLmyNd8knR5lJDW2St8eU1F9mj0q0Lila0nk6uC2Q5jRv5EHDcCaFMEWJx+5sQcOq
elizcSLLyMJ66g27uW320wjhwhiK+1ZBNSYsFBvPoNDnQeE0bB5+/mTKFM1m2JA3LNNjX83EvmE6
28yj/J58VWyZUohTThfqNgRFF1BHx7q+HSSyFltG+6Tb+QRXIN5oX7ygRh4q0nTrWb772iiO25i3
cWnM2H0diJ9s5KvvRhAYdXkIwNqy7VPytWOUvvUGJ9lVc0FGDDpOtqWVfS0VAVdWULaIAX6JaWT7
WgAQQ965dOB8OfS94tCLzF1RGfzGHHBkrja/fWr6W+m57jOR84iNhyiNXsxImqc4GsFR5DhRou5V
GpEmr8isSMhAiIxdMLqxWujbQYVLuctyAdUJxJTbN19DE6C/WUTdWezSTTL8t5y9rH4kudkxcJnH
z6JnhVOT8Roa33ZEUWTDNO4Yh659Th2UFMTPxDYYWUiK03amtGDD9GE67O4APjNgnxlhASwtW8RX
oUjI4i36GJklq6O2w+GS8krjmD4ybVwgfig+pSz9G5q2BEk5tJapPTpIsmA+kh1BnXEM0RcCeoRg
hY6r4pKem+ti6XHKKT9VpPusetuCctObYsMI9qOciOPxYRWGxtsQeL8ssyeLxtX3E43netn6o4zT
h6lV4zZrWHz3KLH89pbz0oJ1O1E0slKcqwkhcnqkyzgDw8TMKNjLQspkhZ33m64lkVMv5qE5QWY7
WH8cEAG37WzCoVEz16LmuSVewcvVupTJrR0TW4KLbqd0l66GKjyFknSzTIc9I26fTopfAlRWtU7S
8hTBQLnpM0iBmEteElNcib/2sDqRwuJY87F1/T+dhYJznlgUxDrkoJkh9badYd6GmAKHaqJdRx29
Ycb3WObD1TSSnbR6MFyClsVltlLu/Tg7aclhV2QxrabQv4pELhTiGXYjsNymoVFRcIogSPWwo+zp
lFSUjBLZXDt5X+XENnbs1szpVlDevReDbNA4gpRGc7YmXeZVsg9EvNINO+mat+wb1nM3bCJ2VDjs
GQWEmfs0l067TRoP3ajlvhVpinnBN7jo5mJDIuS86DdhGxDRCH6bcItIdvsssao14ePt3hzP8DR/
TRrDFH7EhBHBbk70OSNhD2VhbK+FTn+lGYg9b2genTaPNm7mtUc/1utZNV8kZEOeJY+pcnadee66
9Eynekeqp0UEHoV249QrI2CqCDGD8YJqxTrEtAc3a6QxwAq5R4BDMe1Xy12B8B2RiTvpRnsdc+R7
JRb10SCyuO0WshQe3Tk96lzC0xCE0SbD7TDn4W7KC8K7RL/BI4K1vmQ+nxMjRpmHeiC60wVDOLYF
/qoKnLVd1Bds+h+TOT9EyjkWlmr38QxJMqb68TJJc4JPYRs08wkayYE5IglC6dSvJGzgHoQrr8UL
2oH9NZPn4uTGvAoIvLdkhVk7JvRZo/mPMh8lNCw/Jk9ACRJwYm1JrqSfPaDzXdYk9mMt4oIkC1x+
GHXk1h6T17FlhQKr553JQLKE2DjJJXKpoVBHrNsRYnoRQ8EoYlwweZhsEbaeVYkQsRqn87hsPYPe
/44N+2QX/WHCc7VXG7i+ADOqzN104fxl+Mcy58wnaeNE7Ot4Mw0ckgAf+gwq1GgaEbCpQJ6GtnqQ
mTWyQkUCPDUuEluyW33X5S5RKNDMmmgy+zleFppNIY0jztFmxbkhw8E8BR2Bkh6yICNmhdFXzT5Q
ZLL1En7axAyBoT9jWLKaq4l8XkRc9hgahGBw+YhEugXKEHDPwIsXRyjRdWkB8AR4ILHJZx0qOqJG
omYC4l8e8BFSrDncDZBNIeZsXkqT6a8qumdJ0Yj/gU1aZC42LM7oxJPfvHpEBWhtjVHBFPGYq+DS
EjfMI3Zjmy34jZgVFRfPYelORik+Sx3uVTH0e2okyimprrJz2IgHiAUr5g9OmH2IFCVMxraxU9GE
uoBbjrS2y2Zj1bLF2hQWJ3ky8CNYXg5xMTa6A7/ZlxqlG1J5772r4D6TbE4rgyf3AXgZBKbi3c+c
L0q+5yjTT12eR9ijADbawJIlSHdcccYhNod00za0EtCwNwilMAhwIQRC356j0iIqEq/XKgUq6M9o
S4bq3Uo8rGMuvC9hSSSly5dFMP2aJozkQbaYBthgxmaQrIllQ7xy5r6+LTt2gVlsBWs1Fg/q1iGS
XIitIskkwrSypzDJCSpdR4jIr1k0f1l0gGyA53cYfytnO2lXcQ1lQ4EKZW0OONFJFE/pa9nW1gaT
BukTlErIVVXF5HwwHQlcWvUQ4sFUqYCcMlkcVWJWZ7ihnJMGI1Dc1ys0pQxcuVcgFMKArlD3BegI
VpGJM9EPiHnznHitfU650ooYW8X7nFkv8cBEUbOuRxTElVUjSmY4aa7Afj52ORKhUuC5LgHIb+Cv
712cvar3SGZSUqxl2OK6wn5EoJfLeOjPII3PwoEjOKAj3C2DpVFx+wtUdPB7wmyMMunZzSLnsSqB
IIxjp0OAjCeHIKBrtewdC1cjkvUYVJUt9Y9jo/tPrN9NFDW3oih2KO3e/cF1tigtofoX6O8gWIAq
rUiG9oiRMaf8T1SYj5NLuY4H5iVMonZly9EgCC2m2q3xtDawjy5Ef0jERXjFHOOQE3w2YyCqWIFV
eL0IcAPgr+Z3X2DjchvkxXlv3GZSH1uHC23tcfOektHGbD0TNV+iBDRMTo1Jjb/LMX5pHIw/KKwb
W/IB9EznukVglIWw73z7UXQVadHJCzBFQKBujJlBOSOpOR5N/+g+QN8XHQ0PpHZMHc38Yfkoa2x3
PAi7cVY+QiSE6NlDYsut52o0ySnu3irAz+wSGkGgEGqspLyBAq3XrgDuXKTln8x1hr3Rf3CVFFck
zJz5xMnn1So3+YVE7xb6146bRxMODdAiiUDFYAfSJ2RG97G3KQZW8QgEHrgZvkIeI4nSs/6ko98e
FDqMgfqRhr3ekrdyccnlwTbtnROGxps04cSo0voyWpIQoqJkVKO6ZyIolkWUE0I+FH8GayL1uNlh
HipHhse6bPxTxbIOKjYthkHvmFRfLPQ2RLz5a4tBVwyEcTcyC3ECFuMJcgWASnS/IawR4Bi8Qa4O
RmDAb6j93+ZZ7HVWvY0R/FvPaRHQ+g0tjvuhnHpYlYcB2CwZtt+2Z8Ip5khF7mbuQqSlxCQpIigR
cA3V4oKjDBE2mTqYHMGvBxZNhBqxbVfFeg7t7WhzCMuiHZaZMW/brNamDPGcsJ2C3IgAeWSaNIfJ
owtvG0oQF9yEZQ/V2FJIx0iotJTTTpDjkIDLEB2O0ZZzw/eYWobAlwhV8f8weRoYXlNz76cWEjaM
6DuIsnfsMx3c6YS/CQcBuEHHzX66OYTjnWVS6fvkstcmluIAsSq3wOzLjYtzks3xpoddhrVAbBxn
me2FuDS5n5nKhZCn0CA5OZlQui/2iaOPqS39rbJpZL3gKCtuNI2fjOtwSSLUrXiR2geRVY2M3mDZ
rCOiJznlnZUzWuUqweK/6zv8soQ/DWSGq31u2aj2lpN17AvFBSPeu12fb3rSvBiF7jGCPVsjczQj
aq51qGbQlMm6FOaDZ3EF0EZzR3bjL/c1qvtmg1DtCI/hk1NxESmUTCM0Jzkja/TvpPTNN3mTYqQO
3lpG8qcY/uUKsd23cP3jODbXqo3HLRSDK7A0llQusjTC78DamxvXqkE/yfJZQ+o4dksc3RCzuR7R
cMyN9SCbTy8LsoN2uA1lFiPTWBjBNkxufdc0kHLr5gY9C583O+n7PKVm8qzxXBaLwhaIDNJl8aCc
VPLbA3oS6IGezieZ0OwJc14r7b51Gd7jKEDCQpkQ9scy9Lg10pnbETW6Z5FfWKfv8FlnnCggbpeR
XdYZKPAxha1UMH0llfnLSjt0Fp749pgm3uSdG62KoXgCCcuIeTl2HS1gT0VFvIuHoKJsMLi+i+au
Scr2APSQIbsl9pkT/sq5CJ/CoLlzZVdxZkQ+HXk0rYY5Y0s2h38ClafbQUjvaITPRY9zpU/0NwoT
+004LhYBwlFcgSKqwI1qN+Yua9hJW9X4FKcIDxmj4GMjsxYozHzRDnPGhNTwUgVXHQoOsaHrzpD4
5Q0jZ8rq8a6qHfNUAd1MrFMr4u7etsiNcTFxmjgUL1PbcXuBRU2UYN0d9ZisfV3cVJNqzpHH1BKP
8ps9v839aL9XwRrwiA3JUwS4ibjegxEiTKB58DMR3uaeKtZ4Muk+GvfYFszphmhK9pQJ/DQwSe3q
lxsLzmgZz+TyMmwfJD+mlUNM4vcCKWeEQOvKkcbJr6d1qnBX2WThwJ3do6XhsyHDjLhhpKp4HWzj
qy6Q1LRO0hOCYMNqcUyS4yNtb6ANpXeuyUYlzWwCepP4qvW9NIvsYmfjn6yf5i1DNtYH/X4Y+UiY
CB5jn+g7MexFNZ4tc9QHN74z1PjF0KJ/5AKcbbrASjbOxEEwLdumwhv9a2u/Do3tngZHf9Hxh2tH
NAejHJINPlD3blQW6pQmoq4sRHcpSjb8OcsTQgbn/MqlbrgxK6QaWqoTXpMGb4zecqA/sTk13+tO
P3JW83HERGDi8QMlV2FSxJdgjwyraqLNjoZF+CAnuE9K3bZp25zGzo2JAWCnpF3xpYCfRQqQaya8
o+2ixZHtPFw8XTmr0B7EqS3PELztc0WgXeGWxdEmXKCZPKjssPTxXlE9ewu4pksOPXB4RaiGM7Wf
wYBCORmjd4GAracJtV37HjQdg/fae+rLJwnqKAAMddM2+EKncN7EYUd4XP8L1funIG72JlnEO469
+GOX3nu0X9OQOlxwaDvDmx+DAbVT79NqcjKOUC1VBROHqdYAkp3bFgp+rpgF+EPIMqDj5ss98lTI
a9qQEVGnXFkDnlnnXfSM/nTvNMOfLrSPDXd1fNyk000WvlqiejBOMmvzoq5ZDayNq+GusnAEG5Z8
AAh8plx4/Ubt9EK+LqoKrnFOhZLZIfiCoKiGSJ1OOXdR6j/nusIL58xPvTD3leXuE6VgYDHELvzo
a2xd2FHwfeKA7QwfBUAgTCdB9Lstqt3/PZr9FYeb/vMVv//nkuhOkzLViEPb//rPf/nq8rh9+h+/
Yb952Pz7N/zLCzb/9fPX4Z9y/d6+/8sXG5Cw7XTf/akJU8fv+9d//vfv/N/+5X/8+XmVp/8ZTioc
WJ3/fzjpc939O5v051/8Pzap/Tf2877wPNwvputZ9j8nsxOqazpgQeGC+sKCGfr3ZHZ0+X8zqQgE
/8SVlqOcf2KT2vJvyrYk+ziwor4PIOb/wiblks9r/VM2O3xUXp4MI8u2hCMZ3vAW/4VNqgfR2Tm+
9ZmTZsup2V6d6NHJdHP7jwfdme3VtR5+npkDMdIjLE+F1V9P/TyPcKC5rZen0Rr+49/+PO1murvq
4q+ny7aZgAn+81M/3/Tzb9Q4dyx97/7xkj9/8n2/I7/q359uxdRfsZs2zEZiRbJeWD0TbJ+fSDd/
QYgCIiod3gKL9XZhuPam87P1SMX+BKQOYVQxWKfSpJa2bZ85e0q5N8ED3nem90i7rLf1MF6C2Iye
Qr98BpoVH5guXRge+VdTqj1r2uKYIIyNGqIjR681t7EV1reKidngx83VMiCBDHF2DA1AqGmiDn22
+PBiyEKGFeW7pmTnBV3/Q9DaHhjX7Ql9A4KYejFr8v4wtOFZRWijifwEZRhgKBtqEMtuUh+Ngn4O
e6+39mXy7YSev8nKuj/XXphvAXOz7qL8PCHPP6imqg/a7qiDDfLmnYy7dOnoZ6gaJsYyGnQnh+ox
1zC3VeJDnV6M8SNvbEt81Mk2FDuFxHuhJFwDuwm54RuHGmYcmUIM2qql7F0W1AbcDuTlwLVTQHWl
FCfoz2RRsweYww2aJB9tlnojAe5Oxv20znLI8p09HhjjsGQuYDyy3lfX+LtHsntKPEstoFNychWZ
0NrukQWzA+SiQPUNE2dP1oyD/vKUzNnBleI5EflZW4Xg7SQ0KaWAoL/Q28zjVAZ89AhWnZoEghnw
L7cJI7nrMExnDOHXvLC37svRYcuL0zQHDWlY+tYiJ1fW5vjQ1/LJKTp322uz32sNrInAUp9R3/Rk
mcn8BGzl2Ak/Z6SK0tjk0yXezdj6y+ayj+aUuIrGvoFuaGiL1RK/NLyeYfEyNICWZryyKNw0UWrK
8R8b04hPoRVdXJHuEAFmd3DufUz0TrKZgJ5MKkSH5yp2SL4rT7UGStaw5ccht+0F9eQUORSMDM6f
TEI5mEfEIe/EfGqaTl1bMrZ3Cdol5PSBhc/fHEgT8dR9Mx8ymSf3ndbsgMay3E6wmY7GgP9StdBB
UNEQqRua/Y47EkuFXlTs4jzc1X16F8+IURnArNCJ/U6YlB6Djr4jCW18PKz8NrXTOTd1z/AQMaze
j6m2kU7b3VXa7artXvKme2zt/KknQYxpFJ8HGpjHAhHXHpMlGVWw1lm/1R/pPPSXyJDYO3dITZ6q
nPEVGRo2Uk/kATbpRX7TDs+uLjjsGPVwm3eSde7k9q92MU/4Ce2Y21K6C8cUTz5vBC9G8zq0EfEV
jU9GvInxV+C/exkHKPKxVpgrEMnScFV30dBXx8IsSL8w8Ah1tXqI+e+vtR8xTRisXWuzXGSY0q61
kvZhyKrzjPx9ZxtYefHLPFcGiBf6L9QTvvdd59ZybjFj7tkrT5dIYVbvzAy/rhqPbmkN+36Z93eX
Cbjf45g+N6idryZhlCtO0K/BiprnMebawMTdtKvo5AXgVN1Gf86CPI8hlStNIhj2e+velTK+xnPd
bOSnjubsT8L8+SYiBeQR2zGYJF/XxwpVzIEcrm/6KHEDWrG/NB2HL5NzQHzjFuYgeNSqJpK5AWCY
5t/I46NdVIN8JJIO9yCEe6nQurkwp099FV6mwOPTa6xL6Ql5R2zavY64GEUx4rRkQuo4Mrx1HDXt
nRSEosu4itcamL8FzwWL7F8y1gQ8dZJACjG2B9bGageCySQkqHmqTRtnIy7PoxmG5kGTP9BXcN3G
Ae6KCBK8UTWCEvxFbjefAjURKqVZWc9Ou7a0Z21CS+1DYUIlTecDhq7FE4q1y4M740y+t3Kjre+F
O+FYwAITM9iKyn3s2+Ul8phcU40ve+6x0frRaK1nkyG2H0bnKjGSfV5OB+F4R7MQ6BQD79mOuiUn
mFtBFTcHPAzwHNhUIaYH9tkaPlYbC/2kQzrdjREk3WlIWpxSy5+muvsMVc5yhwhubhTDphXeG6eo
OjbRIUnz4jqwPTvhOifHdJIceAmKzCRnhYBHjkMEJ+fZa6rkWAW9c+w8VR0lsa1uE+/I18NowhV0
JVPJcKaHgsXM9MWlH380DXvnyOqbX3V6G1ZmsbNCK9071q5M4vIiWucTZle6i8aB4f8Ih9CFnr9p
fYJ2GqKWz9WEpZGVnNzo4JaVO9Jycg6VqJ8AHHKd47QlW3BJx7HiX45RkrRDYoWZV8RkSLSWFd4C
eybt1YYxt7S2g62KhRCe7QfN9rKP2KVrmjLMmQj8UXrnpt7HunhscTGv62H4Iov4T5Oq7qkJA7lc
LXPIKYllpvd1O9yQRDqdpr/UG9iUenuj7DenbJptWItT2qIDnzQP/M4eYNwkMfnXRMUwhSwmRaQf
zbysrKOd08cDKCXeDt2GLivWtEi/swkK+UDh0c89okyJImQab1rTMg7NcIho246R76ToZ/BCm7X3
WhlUDs6sP+3ChvrUpebW9KNHsfjx4kKWuFH2sJ/Z4fjJJzgGZrWdvyWYA5pFwjqwlEza1Nzf9lZ7
FKV1MoPo5KcmOWGD96puPcd5Njzj2Sm4maUMvYHkIkZIgnFfVBnzbMFazTTHfNvFuwjZO+pw8er5
LrQPGO7s04BCaYkSahYp7qVsQiiK6tblkmYNubVzcm/gCkgGbuEcgvQlSQf9WplNy5SzviYyyPZW
ivfTZyrU2RDW2H5g9Oc0Z+HwxrmB+thYxe4YblTLAM8Ocd9o2FQAZ82bQulTEqbnXqDAn635MdRg
8qqEyWxOzxRyKqwS5S/rTsb/X24dvdZgdSmX0I5bJesTgXyx8opNFqHrCgNyoFgn1+14RtjnBbAF
O8n/X+MuvgGVByrDfijLblhZkSaFqyFFK0ZCFlIipKl3p2obez8UnxsxU5XU+Xsyoyx3WqAhwAHd
yBIbL7YPhWkU2xGnvxengIr6l1r2zw7vuBmWBVDYnwa0PvWt4TTWKjHgLyGti3tQbm2bbYm4ovUF
Sr36b+7OZLmNJFvTr0KrTXcvQjfmYXGvmQCCM0iKk0RtYEESigjEPA+rfo1e96oXves3qDfpJ+kv
QCGTATJFpRBdlbessmQiATkcHu7Hz/D//4FOcxOk3VegCA+yjtBnVaCIU9f5WUy8e2To2qNGT1ys
VbaPNBYucmo+kHICD6EWt+QDyC3W8kmu01wuWX1Ke1KIt7SITuss+dQJenSEdBz2TVavdJ2GPCXl
i0iHVwuRU4DYqHJympMGVCKB+2mR1O2pHiBs4wG4Ebs63u+8+KvQWXdqQieq6iDG06vMBdxjxaTN
ugBW0vSXyHLIZ5SNbJTOjkiIojopkqlsnPShogEQFIankl7R+4IARgfsEfKyJrkikGerKdieS5LO
aJfWzaNc3tdhfu8alEkiHNGckih9dm7EMl6WK6SnW1E9KXy6zKSl/8nNJforoGuTmaiFGNWZJNBU
U0nuFg2ZD1dRj0y3OlJ6MfYyQFKOLk6XGTtOKECN1UJGl1QJFHKUPDoqKheOY6Fxl8hXJS04EZCP
rlc+KQNZUk8lT0TciGqSSeEjo/5GR7QTtaxO6AsI3XlfAp+N0aXU5mU+gn9F8hiqEFD87moh0BNZ
TJvjvPTLWbiANei2zpnpWl9EsconVUWBMqHQ6EXJNcYbzKaJDCbt9ZDbpPqsZjcdqj51IqnQvEic
9sBhQM6oF9v6SiH5p0dAFmE5TCRo/lZhrQCDAQaJc8pdBZrtuVbOay18TOkU2pNsdHYimnHASAEP
kHWh5mbJQDMQcER8cJHRX6cDf+0jd42K8n4rI+JjlN6V0ArWdeAiEJQaGtJ6gIb2o46rxSSXp6/y
S91dAfCpdNo1g9ImK8qWcUsBMbBKDm7oAHXRLMqrzLPQpxFkHHtLFM9ScZVOwbt0kXwbhgrCCRSM
krQ77LSQZyYT2XSULQA59jIISzXw7lFb/LQmdItaiU4ruehMLsobqrKO2jehJqW6X7jlJzczz7Mc
6SUvBqOLXqzWSJzsutYPg+qckvIkzsgq1wjqzYoSfTSlOcsNMuW+RnVM6UEXLnS+DB1vlAMEqEQl
XK+4Lk+jVdu30arRn2yaw9wx4EAYFjQ4/6qg+yPbH9Be4LS9YiH1X5X+faFS7qexfwNOgxybj3he
lIPDhKRegQ+TJpIszarWIuMrcRjUQI+pMZCghkXSY3R61OzXqKM/spQAnVyxc/y+A7jctH2Pc/+o
XHwTBFmZ6kJPOaXhA7AtgNe0SV0Yad1DHwBgdKGdhJhaAIbn7jeKNdY+wAD0QSF4+ZJz7/qoIVIv
ogmqdmmi24HcN8JIBinXUg5WmHDpRBInnQc1fNXItHE23Wvafj1qoW5DwmNX0T+YCoLR0vWqOGg8
tmSkAW7oKpbey1RbRqmr89STULe+aG0AwkRPYG+kJ2WgPETtWRQHqGYp4TctWlwiDEJUENzIOgC6
1D9P2jzmJkNyBX0/2qmpn7Ax0f4Cv2bWLO6dFTuc7p3QH5p9VNzFcx0AlRFUx+RP2LEmEjGBWKez
WAcESHIBPQwKZIsVanoZqcZMlmeURMpJJyZ3pUNT5aY0jiI3ox2c1kZH2efEbRJS3vmdSG/P2WI1
S0z6egO+p0fT6tRECmBSr6DnrSzrQAohLi5g8Vum2stKcgmjbYSA5mna5PRwpCB4EFo9A5oSliNy
JxQryUM/DofcgUtdk4KMU/1WhlZABvUE4BJWES+Rqgg2JcqvLQM5jkAHt4WikVVS+ihr6bKI0UgM
vihutqzDRU6zJ+ioNVJmbeZcSgrqP6AMlFM4OxeU75Yy7CvaKIHlXcmwibz8zJOE886Hg9RJPlal
Cy/bZIG4TlZ/WukSkADOCZJ89GNRakq4EITRfUZSOrZdWjLMcroyTfU0uTgG3oFApUg/+woOhQtT
kfsfpT3BER41C4yrK/TN1brzoEXibCF+MyMLvL2mXRWZcyH0X8hc9Z4SBDUM/FnWOaQAHP00rLCA
i8w6KwrAcyRcMlyzRbQP+MXY1+RYP5RoIrhfA1zUQU5PfKe5S0H2Uk354szJcqlwLY8oV0PtqWAs
0fsW8S4JyXijB0hZ93qBFiwiCOgiBgAEM3QFnPvGKU7BQuLZpxwms70EHGpiV9CJTjHZhN1PuQkL
jgSEidYFLD/6PVbytzSM2Ps1zWMWnypE83iaqGfx/yuqV7fogkE0tFDFTzsQseCVFYSiJp3SggRo
TjMkTFFTPV7IFKJT3UGLuDinp+plJxd93XbZKM0dAOTDRlFBrKz2HVB+x2jXVvtRmR41SXmjZPrX
xKpktI20Zn/R1g80FOn2m9q6UDIEuiTyAG7f8AfJOJOOql07ze6kBb9wc/8OAAiNTKniAElqr6oY
CSGvOweShn6cU84DyGM4ttQCWivCKFXI8QtZcA5uraVpOfgmUB3o7MSPitzi8UgePqhPX/DCL67r
rH3seyMfAqM7cGmXclL6qNwkiTmtq/Yza3astDLFZE1ezcxyQW+KNiSp89BY5l2o4NnISgGbC9hh
soDLDmxuUqGWYCiAyhfmYy6QCc1mqPFSGHFVUDUNdSb5wFsgSYZ0XYHvP6N4JdKkh6vOEw1/6tcz
M6KS7tbxUdN4h7RMQLSgSi/boM3PEKWzMSEXYoR+V1bSwdIEMBG5c41QtQfAA6hBQU+1VAReqq96
DJDA4XSyl08M339SCG9pxEjjttw6plZGv20Ni5kSLmcOvbIXEiU8zinFO3cW5thLxbryc8N20Sdb
JMaxE9DAz1XxS9r8EZGLU83lRLnW6ol+HogGI+VayPJ9jUidtAoRLM2pG4OKoGu99US3dlrmtkCg
F6v2QUTAHEnmOb8gUSrUh76IeEEDfIVadNVjO8DxGooMpKaaShQhpzpSf3oNNEjW8ls36S6atlzN
6hCPWOYggiuYuAr5j2xhwLwyw2NHhcmfxRm41LTG4/bzb9x6U607k5r6wbTKY1qXz2MhPhMk44xu
e/EReoGTRWzOo4yqblQhb9Kt8FU65yZK0LPuMDlakd4t0DCadFHb6ySrKAwBnaY9S/SUOO4ByVFp
InJpNT4C8fIqOhKlp6IxL62MTFrY+uArWvGmErIOjbXqSU6SO6WTr3OXgtOi1m/kELnQtVJXIDyq
unUGUxIPdWXNG7H9nAZfKyR1VLP6TFevSegubrwU0ovj5DLV9GqmedmNyfOZtgruS7VQLlAqOQ9M
CnNt8ClapQ9CMhNzQLxAw27CGg5Cc5/JQIgyVLs74ggxECYqmHSzQaMK+g3aoE5zmDnq2YpOoRPD
v44DiJeLyr9CzWNi5vkluZkvVBuWqFcFYEZElx7jVfvFaVIEBMSJT56PSv+B3nMViBC0g0K4B0Bx
lgHoWeHwVpghGj6ghb4iQiPBtsDcW7CN2ka4d1s6R7jNfYWQASIC0LVyQw2AetNYezFNGhxqLgQs
cfXUdn0XJE+8pg71LZWba7XfKy2ALTojZpPWMz85oXWEfIQpnYmpihh3SlrKzGMJqTUok3nmXzQe
Ujau2twl7VHriemB7vcrXeWPpQGwXF9Aj3dvm4T+O4jHW2Gy2HdEutFH4RPdT+Y+NxOy/smD1i2O
pMqcCaJ6ZVRKd+ybQILiTwDAi6nRIodFnQZdaj0/NT1u3s4tL702Oy4l/cqpZYJhUh2emzxBt6a5
TeBGxzc+NRmoiQIwVu2ppf/ORLbc+8jFNHtJQuMfs7pFurhqbEWGYsytFpJ8TTJLRQ0GJdQ2nrdy
dkl4DT8nVS9Weox0f62dLxLrqmzVpQgGaRZ3Jyt0dwqHaAox00tTFI5rCeSmq9zTuyomNwmqUC2E
xSxBgptz4Zx5QnRJp+fkADr2Z9npk2/+g9VANQOfVgJvzpeJiGuBm8d1lVKvvgoKitY0RhWkMJ7W
QQzspmwPhboDmZap55oPQ690HJCLlTRZCfoXMYJoJpWocXRcwMjM0G6JEH0mejEgPwO/sErtmoUi
t4DGFhRy0LM9DsVBWEmPowdUnWY13r/PMie5BkrY3EePjulpBPmGKX4NtUA5q0OPfj5xLM2o819m
Sm2dCp55jnT5kQmEuvHKR/RKy/3Ab+/hdUFnBiB1VlAipt93cdo9GALSIK5YglhraW3qBF8d16NR
mWydGYJ/6ZvyJ6uogFyKUE8sI37gnhWF+sGNpIsKvZ7UEq7yWrwNIpCljkXjXa2n2fk0B5WvY50C
mAREOSjrr4UeXxnksYkTqqmShSd1i9BTIuhnBrkyD4IbiWEcAEQD9YLETpKU6Jl0dNUJusU1yKkv
vmau6NhEW3A47cT0inUviFDlYH7ysKlCo2txIqn1mWam9G2TaDohkAaLaGAEiAjIHqVq2IBt0fMa
rSMzci/UR68mwmkLIHcQGNH50pIpsifIAQLUmJri4rMcSSeWgD8vl2xuGc68YlrzjNKXaJlAR9Lm
mkLJBG3+S0eqPy+0BQwyS5zrmfuoPjl+1p0on/UiVfcB7SCxiJoqEoFHZhacSQbIPFmmPgGFlh6g
Hgql0BsOCgALed+wNfOAZCJQ1lPW7uVA/0zPoRNPQT/Lr689lfS9aeowJBr5OMrRDzCIfOrSO6Yj
Qg7/UgMf2BTTRXOJwt/X1K3rGUoJ11XtXa3yjL6kVD+87Ivs9aIQHBNlcSerdXiMCtEjgcythwTb
REefjawAecUmRdsqrwuBtADdSkzlC4iEBOafdEWgQbdW1JeEyLuBGiJOKpGsQGAJtg+Q6Sy/ohaG
lrVVLINyAeoynvYJGo7gXdKthOPC4WISi9w7ClJCwFAyCei6EOm93gfUScp38B7Ak/RQwSO117cr
4vYxADc66xA7SKDjJFpz7AuBcaiq4WkcAy1XVWJrI0awoEbNjuanNAK0nHzmpsu44XKh1FfMNET0
LxK6vQOqFPr2OisKRdjVhSDRZSRJ6AZggoUW+sYBudCi/FA0JzpRBmrT6nzlt5CKDP94kckuNRpS
9V3t34JBYyiyLVTR4mzq5ZlwQkKF6kugloerNGt4cj7M8EK7ynTUNQi+4aSb9JSPaSZ+sbLyk0Va
YOut7mDllvTLaPE6a/2qKfm3VgSrCi4VVb3VpYW66FkeAkdbeLDOc8QFwLh4+yviMaBQ8N3Mznb0
r4Wlo84ANqPuUDYLaSkmU8pFn6/s+8+DDSQynXMIkgODgtpxJ3nOIT0wIFgZ/pPkKEQ7sshXDOrD
pEjOUqHzzwl8s6mbhtnM0W3J6ZSzziEIkRfpAelXuFMqsjuCswBSmtB6FqXkSuqofSJ5Dt4ReHRq
IBmrQ1RJjeLbwlghFV64uLJKPpNaJOiSCgEwOARRas5o6OS2kGjk/CFZWWj6qNbMSEAHdwXYK4/F
xPUHA+1KnNOArBtqq/cBrvYRLDtq4DR06e4EKiLw+YzmIK8RUZKNZF5m6l3ZWf41yhDxqkFb2BJg
7VcqO6XTdFxqAt7EE2+VpI3PIoG8rA9JmEwj7mtHmSag2x2CCGZzoLewp2MrFdmE7Rd6x0gXjoDS
7qLU630N2V28dtTJa5redLQ8nFiNuPQMHoWlUd7EsZFONEGe0wBCnhRoUh0QV1AXjVHSW8SPZSZe
aCUV66omXENRq8YuVxDZyy+GZ/aa+uAbVnTl0bKMfCQyVKpsaAjyN9VlFuWnrv+5iHQFytmJFyo5
FHQL0FYqHTYaHdNUhSrWwq/vQTFD2vbqgK/ZXfmkV6lyH8mK9lBQM4el4+8jR48OgLmSJnIhPvh6
cm4GaU0hVloc9v3GypUi3dOf3Dp00hMYNCk51Vs3qpDczJVDP1p9quuVeQUBxdknE1pCkb+DdVef
mE7yxbCsYyUKvwYh7XJkd2VB5lwpmCcUSXMQa80iniapVKGiguQhMrPBPvAPBE3cxkN0A/XmTlIf
VxXobvJPulkepSVdgEok4GZAHbmXRWXqFC4Fb542fwOEWpAwPKAHKaE0rWPcXDkoAeLNqgypVTEO
7znU+j6xawPH49RHEK5TTjt0r06zSjwwIsf71FTmAxGyCkWhBtYNOv1EcKGb0n8C+XBLfDRX5KjT
1ao8orhIrinXyyMfQjXyY/BtCgvmmQapGJ4NEFagY0gbuejZUGOvnNY9kowCIZGCyrBSduJJ2PQP
SVHDC0VfdHPB43ancSsqeijt15m0H0hMKmpL7OdKvCzVQrxKaXOquD1hsGimCG0h6tNQo8haMPx1
lZEAAMi9WkQnLlUHIUykqSirqKL7jTQj1PqaifqycBSVBjEAHjJWraANxmKB/EuvcREU2La4jt2D
VkwQpVTREokXZIxEXD0rpweM5gtn0GlOZR6lT+eZGYL/KmoQIHER3+KGhFg7l8mwwrpqMN/IHkOn
ooZqHNVtsDjIkig8F0sTdENCNkNw47mgicmjqCkxyf7jAoUWXXWXauSjbndLvMzi0dds0poFqZAF
aSnuaxSkadaRaqtzaaXcrnzhJDS6O8KbmaHLBUzt4sZ0uOX80rNzKfEQmKEqFDenCwtllBRYDL78
XCCFScug0Ea6i9sIxAodJy9i2YznUnuTC+JD4SAWuSIRd4A09xX63reW7D14K4g3DrIEvg+CzaNI
MgP4cKMpLQJvcgwwwLnyo/kiS+9o+YycuHdD7MrbE2R8CA5Ae9YicjvQzQJvvw3V27CCDiGo4L1D
VTqIMzqr4xocFDL70FS88xIao6Yi3iyFaFm7N3VbX8Ctdsmf0rkuRn0H7AYsZkPiRLVQyst5EVSI
8+lVT+RHAsZEb0IEhaOHqxutpf+kDFZ/okBXWfl0Q6R7SXaTNMiKOqsIUqwPOYpk84NQ9o5+qNK7
SvqGlj5GMtVRuEypwNGnyTpQRLPHjPQk21gEd5hqFw0IoIlIS9zZiqcNVMeinoGCbFtG9SUSClMr
6SEjYXwCZeW2KYSl0J99l3LDJBOsIygQ0SFhkIaWw7HeGfVdIqcXVXWFrltR0tbGkAp6kZRghFyo
qrNESLgIO+dUlTvUAKW7tM4uHM+CaeChoBpHyDKrAJMEMb+E0dGgYCtfYJS6I8c3D026cR54Ci0G
dC/6FGmK9Rj3jQ1Kkvz7aS9FZAHFnhiVRmUkSBo8CNxgFpXuX8iGJdZxZcHeanQnP6/QTZn2u7EB
8UqCBBkqkk+0TFGIM53FhUZB8LjuAFYoBdlZmgCZE78jJg1XPtw3Mb4wEIbt4pSOUagV0+CefFJs
nXZIqgF3XlwoTppjXwwawdEmxJXU6DH1vE8dAKW0bqzTCLbDsRe2X0nFo/aSLk5amf6ZAMeg+S8i
mHhkbNABh3g+0VGuOnNVVz3zCvnIFyScDUAC+OKssOfR+xEiEf6NnlxbPTkhN42vFJ0XBwua39xn
fjUX+gvZj6ilmXHrkmx25XOVe8ZNfMqdZZnOfUjMkyiO0wOhPVEN2vb1JSnocyxMKlADIU9P9xgS
GqEyrzvBDvSVaaP/Wk2kAOZBTLuqojBWtxhgxxXFi3AVfhaUFZu5cc2Zkcfhp8qJ7lcmaC8ffala
lsR5jZY+0hiZ9znTQGhLfTuEyGu/5uSqV/QzSwlJYadl56Ho69eAEFc03mo/C7TEO241xy4Ujp1e
RNa1S0NRqvZheIEAhnboIeh2KtBR0AwRhxGSMjq1+j8oWUaIw/K3MIV9tko7VL2jzJ0HCeQBP1xF
tJ7uaH1ZlzR0rqom2E8qtTwCloZtb0P30kxpnAWFNubmcBEbWP+ybhqXFJ/sznUNly63fPP53XT/
7hCDR3bj9/eV/ZsVCPGSXLbz9e/XfwSSkJO9dw+kzq85UUZ7vf4jLCai1qG7AEj5OhUK7lPN9470
/kfNjWRqgTyY9avQy5vDSBAEVMXyb4mG92ZkgMydSlzqCJUALQbh4KhHkhkBOzZ6JmLhwQCyguY4
6Jzoqanyu1WhunZXuH0P9MT7olIJgLKK+Im3oiRlSJp4RfDjzTRXDS9haSLEABdj3jqudRiqXDl5
1rbHiWcuyCeKBUQBYjFd8M+FMlqdyr3o0Ppv6z/qxFscVWkws/oXf//9W+/V/YCUqOIF+7KCwAuu
unHq6b5559URsoVQNEw3K+6keur0v5WkKrnMS+16/Z66Yi+1hFzcn4pxZ1aifxhI5C/Wr8JygUKY
IzO1flWAXUxiCLGg9aspHebVmGJjGBX5NViP539US6U6b1SXpLrbmndoLPjHaosA+fofoczccqXm
5eH6R0mFTO92CGSuf4wM4RJmq3oJ50q9A1bTTwr0UHcpBvqn9XiVryLa2Igo5PcvEpBlh4A+qcr1
n2YoUAFDyC3PM45BO0702jTnaNZV+38epf0WvHoA0P51GPcOKO3+n/4RTBu89++vXqLSW9zEr7Dc
P/WmHw/0c7hvBTj2APa9ntEacv6jAQIbZHr5tPz3v+nyB1ORLdHUFTLFkiRKf9sLUOr8/rJgaR8s
SVFkWYW8qYiANF8+5B7y/kdr8OOv9xoQ/3qcH32DZ1T88dO//01W5R3XQFM/QPok0aKAx9J0zQJ7
/nIN5A+yRHmQ1qboaPGm/nUW/cUueT33n/l+P/Oen10Ddcc1UKwPKsw+De+B1r/K1gpY5gfiV0XR
VVnjdckCff/XWgFJ3nUXKPoHGZi2qhuyqUka3RcHu4BWCZAkDNkQtZ4hIVnPJ+8vtAkk6fmpbJmn
P2EMZOWDKtIJStIorcvieqO/OAgGewSlNYv9oZmKZfa24q+1C2Rx1yXQlQ/9WTd1qz/uurhlDyVR
+WAQBAD8pemSqv3VFsDa1Q5o0geZnICuiZx3Q7a2T4H4QYHyIyqSKEuS9JczhDyyHQ0hZ8AS+Z9i
ajrHHBLOwAxQJ5BhNsGzgdSkKIb11zsEuJc7roEif9B6Uhd6VSbXKxtisAbcl3DBoH0BoCVPYPz1
fAJJ2fUccBuIfDtVVFWylf1/gyWQZOMDHoFBlUBF8+8vZwdQUt1xDwgy950KGEjF3JGnWm/0F5eB
rH0Qddk0LE2XFbBCf71z8N06//p1yI1vsQS6DkBTV9T1ffdiBThnXJecEU1lEcQ/sQd+wmn4LYKY
ul7wtA4wvGX+gkv67hs2/vfrAb77lGvnmZtc+o2ZuX5rzzR9HvzZx+5//o/HuISkB43V8eJo7fm+
eLEPiF78OHhv/urN37/8y896+atZT3fdfNU3v8Pml0feMrOzR/SE1gzZ79/q3A4Ja6Z2ZD/Zf3vx
TftI6fdJ/vvfBrN8cVZ+NOphtlxGgR09bYbql7D3hXcdeL5svMd4M04/6voi23XYa5vwdO+SdcqW
e0x7bw5je8kWfvlJssh1sesn3UZesXzauy7sYplvhnuOzrDEu44+ZYDMDvY+hsvMexw8Vkywye30
h5/AZH6Lj3/0aKd25j08LO3B0kiiiKtniu+O/9YG/i1AfH0Ah4Hfn3/9+9ft1xdetLT7AX45/+/n
/+WvZqOcyYntZmzIzWKudzm36h8+up99cm2SlYM9p41x1O3OZjtnXrKZ4Xq+vSe064SPs61d1vtr
Ow+aZ/Yy2Iyznqs0wuIy13QwqEzMt+tcT+LsaWsJ5BGW4LSsba/YTG+9BMoIw54tH+xoaDLJBWw+
pj8tv3aZXIRba6CPYCk/kZDLNnNbL0HvuO76wK7t8snb+5jZD97Q+PZOz86DI8wxHLVP5ew66vcL
qZ/z3iz0slf3kjzCan9Gn35vYkf+Zr79isvaCItyvwyXA0sp6yMcvMMY52XvaNkLoQwsJsHcGEbz
powe9o7z3kMaDC+JXFJ0YNos068fmo8P5d68zAf75fvoI2yaP5o/mRDSwjrhLvpDJglA7d1D9db1
+Y/xCBRLNMSfcum51SPO2SsPfejOx494Re+8Z+BM/5Nc/lmZ2fmWJdF/dBTZoj/lGn78tu10Gn3J
YWihvq/lzw4ZYaYfiy1fVqLv5Y7jbi+AJO84IqsaJ8vNrNY3iqipr07yn/v653FWuG968+twdLel
LfM+VtjaCEQJOy7EdVy+PWeItdYrN+PlevzzTAGo/Z8yBOUPYvuXs///FhocLqGgDh+ZSW55eMRe
zPInjxkU5u0D0RcIdh32psz8ZbsZZ33nKz8yNOvZvlzHGdujz3H8Yy6EtVnZJE1epl2Gdn5gw/8T
2PuPb9pQ7f1sxj/vSfT3xr/ggwgc0jIDl2wE3/pj5OCtvjxkrwz4nzcIKEfnNanBl8P2ina7WoTJ
krY3m2HWBmEE6zUpszJ68l4O29fld53r1LWfNqP0U319mf/5db1aJuVD4D3uxd/2Cne5NwVBMkhn
qiOY3fWge/91/2r63wbzH2GzTUkaZ/EwyFdH2BfTmCaK8SAW0n6UTfzJe+23fOjaM432Nsv/clnG
iEKndrLcu1tmTwMH8P3g57nk8qN06/7Ke8ChGmxu/ZVT/ec34sxpk+LlMujvRmrvT3aWlnYB6poM
NJjUaDkwH/oI22QGojsbDmtIm2/x68Fyz7qLk6FlNkY4iDec8EM73EoGma+c4D//+A7th+EhNEd4
fIfulsV/HQr8wkxfbQSKBbs/sunf/0+x3Hv6L8cIDGSDUwfiaPfhT5dRO9i9b8SHf34tzryHbQcA
+NDusz1b5jGA4M1A6+Cz17ld9u5z++vngvlurUKvXLvrqHMKjo6dP27lX8e4RuY2rLNiuB20EQ7y
3A7semCDJW2E9WXYrUFHOMVzLtLHrRrpGDnLuV1ife1oaCZBeo6wI+Kut5KUXDdjrbewPsJmO/fw
uQejjmHY16NuLYShbT7m1w/c860pIKeW2+VmuPVavM6c/Hnzc4VHP6z1y+IIPuH3hM+r5N8aWrOr
sbheRkvHHtTroKZslubXV/q6r/Xbe2fLOBpsOrnHhu486Th8lVgbo3Z5XW6VA9cq47vO9iYehiCy
MsKRvv77/4z3buLw7/9rjae4zP7+v6NHb5gghfu4+1pTivC2c1c9qG3nVbGjbtvYoa2z+8C3zqtT
qI6woQmCfS+y9w7sfOAIIAK/+5zBCkHXHDhE4Hp3H/e6tlEzYD02Q/W2TtZHWI6vr9xuWR9ht331
wgf7oR6ajDHq0c9G9PUBN951M/55WbrfUD+7pupefoXepP8o3zv4rNlv+eH3g9OPWfkw2MEjBI6k
VmlHYq9N3MTOHrDPg528+eHX7ymye6UXDPN70ggnup+t/TTMuPQo9Z3NJiEv+CU7tPPNYOszPcKV
cm5XNn7R97r5y9GVER7l1G7BmbxVlFdHcMqnW3tvjOhhH6GUaKsyOoaN24z7drrsh5Xin0zLAQ/d
Rp2OgXk4YNhHFzq0/QR2sxw6G2M40EfApoYB2xhVshMOy9ZjpHXLZn//uun4vhxzOwO+8Cq4GiO9
Oqftfd770cVmtutYZYyM6iXNgIp472oL7btmWOxqo66LvVOvKPK12T5fImH6cvqyOMJ55yPOysct
j2kU+5rxLJ/sp/Xcb+IHe8t3l0e4G/qy7fPiTNmYcf6WUUQWbbNov75DWaU7L3rkea6/Tl8QeTYN
5I6Hz2SMvBMaYoWXu3wkJfQ3Lb08xqG4vf7hJ4xwEU7iyN5KesrGCONOAQY92sPoYYxsybU9dLxo
FjvC3llD9meAWKBol8PdMkYq5pkSgJvErgyWYbuZcW/htFEyEMVeb5qH6EVFtMYoxHCwns3+y1kr
kvFXrvlDHf+99dm/EPriG1JSpCjInA4exuaHX7eeH7slPry3Gg48gv3/mIGpHd5dI1yJwH+dAM8s
dzdffR0YKJuffn0h5q0dhcNqgjzGhN1y+6GNYLcQgY6WAydSGWGu1OUfYno4bhazX9oxskrXmbd3
Bm57OPAYd41Lsmow2xE27hFoir3T/o/rj1cvB5fGyHMfR08ki7dyjXC7Nx/06xuYkYePbq1QsKub
e2InQ9Owln7YdVS6UTltt23OJGWEnN0z2vU03qrw08ly9yV+zq+9MfYIR/oUCpTvvl6SEc71mb2V
ohkD2DTvvbxXR0QbYZUJCAGjbe3lMRLFVEqfvGoYFEhjpCL6ym67fabHcMHOl8mwbCX1nVp3PX2X
tv/KlZCsEc4e3U8C1MhfBV49W33XSV97kWMj/rvcDLW++MfIYt649uvywRh3/429Qo5++0jL8giP
sI+ue//q1eBjHO3b7mH5xrzHSGHeecsissPBMxzDZhwXwDeTN7K6kjZKKua0jOzc9bK3PgEx/zH8
T+/pKVjuzex8kAd7Zhz/8ekhZv0pWs216/kxnugbXwAeDB2eR8jErM2gvXcKxCP4v//9f+S+3dok
356cwZmFHIK8w7sVqfdrMTcecE8B2NIQq9PL6KCuttliv+5Q7cf+U7z3b3s3tk+8gTrmZsje8lhI
JKNatfnVH33Ky6LU7Lc601u/fSE28WZ16qde/75P+glKa+LQYKh+kv/ptSY+BhCEh87BCHvpI245
KejN4+wXcAQr/bFnRw3nKo3gKk6WgeOVQyM6wg07iRFmfS5DHi2zbunEtHEdLMkYeWEmb28pCIyR
BabZooOoxGC679OE3jcy+8s+KzCgHI/BDT7OWIYhYmEMoNosL+KtwwE79Y9vj5+8PKbd8tF9E/c+
RpL0wHul8mKMEPUc2Fm8fKvqgATPzitykNmUHDbjrM3FCAf70HuATLmlKTCGY35IISzKhyw6a4QE
zOGSbrXRIK3da+Lt6uv3yj/D1e1FQHcddZrRIGloISRxhHGPSiKTbLAIUi8Itut8jx9f2QgUY0cY
t7CD4WzHqCmeLLOtDSbJIzhhJ7isALKHBQ40I3dfhjO6ZW3thjGSnQi4u+W2hyKNQfu6DuKKyH1w
xaE4PcJKeJh3akg40kNenTQG7O+sbJbklWk8upnp2j0dI5qcx8ETazIYVxvBrJGBsrfB7yMYCuKj
YjjZMQLH8yXFxey1Csj7oL/3vR+SqbU9tBVjXM2XvTLK0+CxjQHduUTooNzCea/Fk3e1xFdAsbfc
KvQ4N/P/o9jv/eXtT/R2kYwK5ggDr60mKI9hHX6M4OM62VIVk8dQvrqubOK6bLAnUEIdYSXq5dPw
8pDHENW6rr2Cyun2NpbHuPJu/V64beBcymPcH7fPqoGnJFKf4mH0OAZ/7A7n6pF9N4UttnluvaWX
R+FOARLrSRzZcEOPEdxcUwAfXqryGHTQ6Voob+/2fO98Wa71FL9us0TGMKXoPy17Hvh8q0qHXO4I
aZGD+6sLhn5cUrQcrpFkIVa7ecy/bgGv4kffDgbMHFKRij4G0eU0zuNqsF8sS6Lx6ruu+VvpuX+M
eMizvuauSbuX8/+e83v5q9n3POQ6ozj4rM0rm1/+iFNOHsfrtozU7vthGlPR6AGbAz9pjOLfLNi7
toMKuHq2mWZvncaAvIEVLpYhNcCXA78Wlyp/1/35ybwLUISnXmfr5bjor21+/PVjd84CZzakg81Q
a5f8h9KuPznlS9jfw0y59H6i4a3d+Y87cP+SgLE+87xNH3zfs/znPYhnXa+N4fkXQu5lTh99DPPo
Y8B9JkAktvIXY9z4k6wn0700C2MQOfvnObgrxqj/0Rk93pbFGKOWPHuE+zG8Jfo+F/1j3EUH4ZlJ
0WuabAlkjBGoH9iB3wcjb+W7jXcdnvcj1cMSeOTwthgF1EGpmPtisDWkMfLzl8/X2yAQkUxt96d4
uczKzSjPl+YIpYrbrOQuHkyWpjCbj/n1a/6OkKlDgn7w4OT3NTJ+8Rp465+9KFt/J2Q+Bks7+4//
BwAA//8=</cx:binary>
              </cx:geoCache>
            </cx:geography>
          </cx:layoutPr>
        </cx:series>
      </cx:plotAreaRegion>
    </cx:plotArea>
    <cx:legend pos="b"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F79FEB-3C98-4106-9F7E-7AE009FBD19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CN" altLang="en-US"/>
        </a:p>
      </dgm:t>
    </dgm:pt>
    <dgm:pt modelId="{20D44262-5704-49F3-A75D-A0752A944875}">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Segoe UI"/>
              <a:ea typeface="微软雅黑 Light"/>
              <a:cs typeface="+mn-cs"/>
            </a:rPr>
            <a:t>第一步</a:t>
          </a:r>
        </a:p>
      </dgm:t>
    </dgm:pt>
    <dgm:pt modelId="{BFA2347C-07A4-41E4-B9D1-7C27C1CE94EC}" type="parTrans" cxnId="{909937CC-3FD2-44BC-A332-84D46B848284}">
      <dgm:prSet/>
      <dgm:spPr/>
      <dgm:t>
        <a:bodyPr/>
        <a:lstStyle/>
        <a:p>
          <a:pPr algn="ctr"/>
          <a:endParaRPr lang="zh-CN" altLang="en-US"/>
        </a:p>
      </dgm:t>
    </dgm:pt>
    <dgm:pt modelId="{A94A8DBB-17BE-4FB7-AA3C-865CE794A710}" type="sibTrans" cxnId="{909937CC-3FD2-44BC-A332-84D46B848284}">
      <dgm:prSet/>
      <dgm:spPr>
        <a:solidFill>
          <a:schemeClr val="accent1">
            <a:alpha val="34000"/>
          </a:schemeClr>
        </a:solidFill>
      </dgm:spPr>
      <dgm:t>
        <a:bodyPr/>
        <a:lstStyle/>
        <a:p>
          <a:pPr algn="ctr"/>
          <a:endParaRPr lang="zh-CN" altLang="en-US"/>
        </a:p>
      </dgm:t>
    </dgm:pt>
    <dgm:pt modelId="{102A4F82-AF1A-4DF5-AB8A-4671C9671F83}">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Segoe UI"/>
              <a:ea typeface="微软雅黑 Light"/>
              <a:cs typeface="+mn-cs"/>
            </a:rPr>
            <a:t>第二步</a:t>
          </a:r>
        </a:p>
      </dgm:t>
    </dgm:pt>
    <dgm:pt modelId="{3627B91E-9B01-4B89-93A7-741F5E01BB79}" type="parTrans" cxnId="{E8FA1B3E-440C-4883-A65A-8A716C28BA49}">
      <dgm:prSet/>
      <dgm:spPr/>
      <dgm:t>
        <a:bodyPr/>
        <a:lstStyle/>
        <a:p>
          <a:pPr algn="ctr"/>
          <a:endParaRPr lang="zh-CN" altLang="en-US"/>
        </a:p>
      </dgm:t>
    </dgm:pt>
    <dgm:pt modelId="{0893B6DD-865C-4ED7-A97A-150E75A5EE61}" type="sibTrans" cxnId="{E8FA1B3E-440C-4883-A65A-8A716C28BA49}">
      <dgm:prSet/>
      <dgm:spPr/>
      <dgm:t>
        <a:bodyPr/>
        <a:lstStyle/>
        <a:p>
          <a:pPr algn="ctr"/>
          <a:endParaRPr lang="zh-CN" altLang="en-US"/>
        </a:p>
      </dgm:t>
    </dgm:pt>
    <dgm:pt modelId="{05CB67E7-3FB5-4FAC-BAE9-2BA0C10120AC}">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Segoe UI"/>
              <a:ea typeface="微软雅黑 Light"/>
              <a:cs typeface="+mn-cs"/>
            </a:rPr>
            <a:t>第四步</a:t>
          </a:r>
        </a:p>
      </dgm:t>
    </dgm:pt>
    <dgm:pt modelId="{DE78386F-5D3A-49EC-B858-08258BC45F4A}" type="parTrans" cxnId="{9DE1C121-0F99-4EA6-8008-2124B59B6AC5}">
      <dgm:prSet/>
      <dgm:spPr/>
      <dgm:t>
        <a:bodyPr/>
        <a:lstStyle/>
        <a:p>
          <a:pPr algn="ctr"/>
          <a:endParaRPr lang="zh-CN" altLang="en-US"/>
        </a:p>
      </dgm:t>
    </dgm:pt>
    <dgm:pt modelId="{B5892BD5-1F5E-46B8-A57D-81F51AD27E3F}" type="sibTrans" cxnId="{9DE1C121-0F99-4EA6-8008-2124B59B6AC5}">
      <dgm:prSet/>
      <dgm:spPr/>
      <dgm:t>
        <a:bodyPr/>
        <a:lstStyle/>
        <a:p>
          <a:pPr algn="ctr"/>
          <a:endParaRPr lang="zh-CN" altLang="en-US"/>
        </a:p>
      </dgm:t>
    </dgm:pt>
    <dgm:pt modelId="{6A8CE0F4-9989-4CE6-B079-355041FC8172}">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Segoe UI"/>
              <a:ea typeface="微软雅黑 Light"/>
              <a:cs typeface="+mn-cs"/>
            </a:rPr>
            <a:t>第五步</a:t>
          </a:r>
        </a:p>
      </dgm:t>
    </dgm:pt>
    <dgm:pt modelId="{81D88AFC-5707-4C65-806D-00F165E778F0}" type="parTrans" cxnId="{DEFF423A-56BC-4179-BC2E-C7D72374DA11}">
      <dgm:prSet/>
      <dgm:spPr/>
      <dgm:t>
        <a:bodyPr/>
        <a:lstStyle/>
        <a:p>
          <a:pPr algn="ctr"/>
          <a:endParaRPr lang="zh-CN" altLang="en-US"/>
        </a:p>
      </dgm:t>
    </dgm:pt>
    <dgm:pt modelId="{60EDE540-F1DF-4243-9E84-E5573C9BD468}" type="sibTrans" cxnId="{DEFF423A-56BC-4179-BC2E-C7D72374DA11}">
      <dgm:prSet/>
      <dgm:spPr/>
      <dgm:t>
        <a:bodyPr/>
        <a:lstStyle/>
        <a:p>
          <a:pPr algn="ctr"/>
          <a:endParaRPr lang="zh-CN" altLang="en-US"/>
        </a:p>
      </dgm:t>
    </dgm:pt>
    <dgm:pt modelId="{D9922041-46BE-406A-BAAE-54DEE17AF22E}">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Segoe UI"/>
              <a:ea typeface="微软雅黑 Light"/>
              <a:cs typeface="+mn-cs"/>
            </a:rPr>
            <a:t>第三步</a:t>
          </a:r>
        </a:p>
      </dgm:t>
    </dgm:pt>
    <dgm:pt modelId="{4020D7DB-4465-4A04-BC49-031A20331C7A}" type="parTrans" cxnId="{528E2DEC-3CB5-4681-97AC-8008A74FAFBB}">
      <dgm:prSet/>
      <dgm:spPr/>
      <dgm:t>
        <a:bodyPr/>
        <a:lstStyle/>
        <a:p>
          <a:pPr algn="ctr"/>
          <a:endParaRPr lang="zh-CN" altLang="en-US"/>
        </a:p>
      </dgm:t>
    </dgm:pt>
    <dgm:pt modelId="{DF96FA71-0253-4FCD-B57C-11D9E91B476D}" type="sibTrans" cxnId="{528E2DEC-3CB5-4681-97AC-8008A74FAFBB}">
      <dgm:prSet/>
      <dgm:spPr/>
      <dgm:t>
        <a:bodyPr/>
        <a:lstStyle/>
        <a:p>
          <a:pPr algn="ctr"/>
          <a:endParaRPr lang="zh-CN" altLang="en-US"/>
        </a:p>
      </dgm:t>
    </dgm:pt>
    <dgm:pt modelId="{50249D19-AEFD-4615-9A24-5B83214135B6}" type="pres">
      <dgm:prSet presAssocID="{CBF79FEB-3C98-4106-9F7E-7AE009FBD19D}" presName="Name0" presStyleCnt="0">
        <dgm:presLayoutVars>
          <dgm:dir/>
          <dgm:resizeHandles val="exact"/>
        </dgm:presLayoutVars>
      </dgm:prSet>
      <dgm:spPr/>
    </dgm:pt>
    <dgm:pt modelId="{F630F956-451E-4092-9E2D-2145AE3EB704}" type="pres">
      <dgm:prSet presAssocID="{CBF79FEB-3C98-4106-9F7E-7AE009FBD19D}" presName="cycle" presStyleCnt="0"/>
      <dgm:spPr/>
    </dgm:pt>
    <dgm:pt modelId="{D65A166A-0F60-48AA-9434-CFE7550679BC}" type="pres">
      <dgm:prSet presAssocID="{20D44262-5704-49F3-A75D-A0752A944875}" presName="nodeFirstNode" presStyleLbl="node1" presStyleIdx="0" presStyleCnt="5" custScaleX="85517" custScaleY="85517">
        <dgm:presLayoutVars>
          <dgm:bulletEnabled val="1"/>
        </dgm:presLayoutVars>
      </dgm:prSet>
      <dgm:spPr>
        <a:xfrm>
          <a:off x="1531046" y="350787"/>
          <a:ext cx="1332106" cy="666053"/>
        </a:xfrm>
        <a:prstGeom prst="roundRect">
          <a:avLst/>
        </a:prstGeom>
      </dgm:spPr>
    </dgm:pt>
    <dgm:pt modelId="{0FCCB3F8-A8EB-44E5-A2D4-4A80B2488A5E}" type="pres">
      <dgm:prSet presAssocID="{A94A8DBB-17BE-4FB7-AA3C-865CE794A710}" presName="sibTransFirstNode" presStyleLbl="bgShp" presStyleIdx="0" presStyleCnt="1"/>
      <dgm:spPr/>
    </dgm:pt>
    <dgm:pt modelId="{0C1BC4B8-17DC-4FA5-AD56-936D78FA9975}" type="pres">
      <dgm:prSet presAssocID="{102A4F82-AF1A-4DF5-AB8A-4671C9671F83}" presName="nodeFollowingNodes" presStyleLbl="node1" presStyleIdx="1" presStyleCnt="5" custScaleX="85517" custScaleY="85517">
        <dgm:presLayoutVars>
          <dgm:bulletEnabled val="1"/>
        </dgm:presLayoutVars>
      </dgm:prSet>
      <dgm:spPr>
        <a:xfrm>
          <a:off x="2948613" y="1380709"/>
          <a:ext cx="1332106" cy="666053"/>
        </a:xfrm>
        <a:prstGeom prst="roundRect">
          <a:avLst/>
        </a:prstGeom>
      </dgm:spPr>
    </dgm:pt>
    <dgm:pt modelId="{60E91346-74F9-48D9-985B-35AC103FE47B}" type="pres">
      <dgm:prSet presAssocID="{D9922041-46BE-406A-BAAE-54DEE17AF22E}" presName="nodeFollowingNodes" presStyleLbl="node1" presStyleIdx="2" presStyleCnt="5" custScaleX="85517" custScaleY="85517">
        <dgm:presLayoutVars>
          <dgm:bulletEnabled val="1"/>
        </dgm:presLayoutVars>
      </dgm:prSet>
      <dgm:spPr>
        <a:xfrm>
          <a:off x="2407150" y="3047159"/>
          <a:ext cx="1332106" cy="666053"/>
        </a:xfrm>
        <a:prstGeom prst="roundRect">
          <a:avLst/>
        </a:prstGeom>
      </dgm:spPr>
    </dgm:pt>
    <dgm:pt modelId="{9123EFB8-7D8B-49A5-93C6-699D09E8CD2F}" type="pres">
      <dgm:prSet presAssocID="{05CB67E7-3FB5-4FAC-BAE9-2BA0C10120AC}" presName="nodeFollowingNodes" presStyleLbl="node1" presStyleIdx="3" presStyleCnt="5" custScaleX="85517" custScaleY="85517">
        <dgm:presLayoutVars>
          <dgm:bulletEnabled val="1"/>
        </dgm:presLayoutVars>
      </dgm:prSet>
      <dgm:spPr>
        <a:xfrm>
          <a:off x="654942" y="3047159"/>
          <a:ext cx="1332106" cy="666053"/>
        </a:xfrm>
        <a:prstGeom prst="roundRect">
          <a:avLst/>
        </a:prstGeom>
      </dgm:spPr>
    </dgm:pt>
    <dgm:pt modelId="{32A9E327-083F-4D16-8EED-2405E9A7AD7A}" type="pres">
      <dgm:prSet presAssocID="{6A8CE0F4-9989-4CE6-B079-355041FC8172}" presName="nodeFollowingNodes" presStyleLbl="node1" presStyleIdx="4" presStyleCnt="5" custScaleX="85517" custScaleY="85517">
        <dgm:presLayoutVars>
          <dgm:bulletEnabled val="1"/>
        </dgm:presLayoutVars>
      </dgm:prSet>
      <dgm:spPr>
        <a:xfrm>
          <a:off x="113480" y="1380709"/>
          <a:ext cx="1332106" cy="666053"/>
        </a:xfrm>
        <a:prstGeom prst="roundRect">
          <a:avLst/>
        </a:prstGeom>
      </dgm:spPr>
    </dgm:pt>
  </dgm:ptLst>
  <dgm:cxnLst>
    <dgm:cxn modelId="{6CC75509-327E-4675-AD88-79A59FB97CE7}" type="presOf" srcId="{05CB67E7-3FB5-4FAC-BAE9-2BA0C10120AC}" destId="{9123EFB8-7D8B-49A5-93C6-699D09E8CD2F}" srcOrd="0" destOrd="0" presId="urn:microsoft.com/office/officeart/2005/8/layout/cycle3"/>
    <dgm:cxn modelId="{9DE1C121-0F99-4EA6-8008-2124B59B6AC5}" srcId="{CBF79FEB-3C98-4106-9F7E-7AE009FBD19D}" destId="{05CB67E7-3FB5-4FAC-BAE9-2BA0C10120AC}" srcOrd="3" destOrd="0" parTransId="{DE78386F-5D3A-49EC-B858-08258BC45F4A}" sibTransId="{B5892BD5-1F5E-46B8-A57D-81F51AD27E3F}"/>
    <dgm:cxn modelId="{DEFF423A-56BC-4179-BC2E-C7D72374DA11}" srcId="{CBF79FEB-3C98-4106-9F7E-7AE009FBD19D}" destId="{6A8CE0F4-9989-4CE6-B079-355041FC8172}" srcOrd="4" destOrd="0" parTransId="{81D88AFC-5707-4C65-806D-00F165E778F0}" sibTransId="{60EDE540-F1DF-4243-9E84-E5573C9BD468}"/>
    <dgm:cxn modelId="{6E60CB3C-A56D-4048-BAA1-C47A011D6715}" type="presOf" srcId="{102A4F82-AF1A-4DF5-AB8A-4671C9671F83}" destId="{0C1BC4B8-17DC-4FA5-AD56-936D78FA9975}" srcOrd="0" destOrd="0" presId="urn:microsoft.com/office/officeart/2005/8/layout/cycle3"/>
    <dgm:cxn modelId="{E8FA1B3E-440C-4883-A65A-8A716C28BA49}" srcId="{CBF79FEB-3C98-4106-9F7E-7AE009FBD19D}" destId="{102A4F82-AF1A-4DF5-AB8A-4671C9671F83}" srcOrd="1" destOrd="0" parTransId="{3627B91E-9B01-4B89-93A7-741F5E01BB79}" sibTransId="{0893B6DD-865C-4ED7-A97A-150E75A5EE61}"/>
    <dgm:cxn modelId="{C5BF196B-67E9-4E70-B3F4-2B573A636B44}" type="presOf" srcId="{D9922041-46BE-406A-BAAE-54DEE17AF22E}" destId="{60E91346-74F9-48D9-985B-35AC103FE47B}" srcOrd="0" destOrd="0" presId="urn:microsoft.com/office/officeart/2005/8/layout/cycle3"/>
    <dgm:cxn modelId="{951F314B-05F4-43C5-96EE-2A56D6E938B6}" type="presOf" srcId="{20D44262-5704-49F3-A75D-A0752A944875}" destId="{D65A166A-0F60-48AA-9434-CFE7550679BC}" srcOrd="0" destOrd="0" presId="urn:microsoft.com/office/officeart/2005/8/layout/cycle3"/>
    <dgm:cxn modelId="{9EA56FAB-A249-4583-B762-78F1CA5A23EF}" type="presOf" srcId="{CBF79FEB-3C98-4106-9F7E-7AE009FBD19D}" destId="{50249D19-AEFD-4615-9A24-5B83214135B6}" srcOrd="0" destOrd="0" presId="urn:microsoft.com/office/officeart/2005/8/layout/cycle3"/>
    <dgm:cxn modelId="{F8F48BB7-AED9-4934-A3C6-CE1A7782F011}" type="presOf" srcId="{6A8CE0F4-9989-4CE6-B079-355041FC8172}" destId="{32A9E327-083F-4D16-8EED-2405E9A7AD7A}" srcOrd="0" destOrd="0" presId="urn:microsoft.com/office/officeart/2005/8/layout/cycle3"/>
    <dgm:cxn modelId="{909937CC-3FD2-44BC-A332-84D46B848284}" srcId="{CBF79FEB-3C98-4106-9F7E-7AE009FBD19D}" destId="{20D44262-5704-49F3-A75D-A0752A944875}" srcOrd="0" destOrd="0" parTransId="{BFA2347C-07A4-41E4-B9D1-7C27C1CE94EC}" sibTransId="{A94A8DBB-17BE-4FB7-AA3C-865CE794A710}"/>
    <dgm:cxn modelId="{7EC132DF-88F0-4B38-9779-F51CA5B0E610}" type="presOf" srcId="{A94A8DBB-17BE-4FB7-AA3C-865CE794A710}" destId="{0FCCB3F8-A8EB-44E5-A2D4-4A80B2488A5E}" srcOrd="0" destOrd="0" presId="urn:microsoft.com/office/officeart/2005/8/layout/cycle3"/>
    <dgm:cxn modelId="{528E2DEC-3CB5-4681-97AC-8008A74FAFBB}" srcId="{CBF79FEB-3C98-4106-9F7E-7AE009FBD19D}" destId="{D9922041-46BE-406A-BAAE-54DEE17AF22E}" srcOrd="2" destOrd="0" parTransId="{4020D7DB-4465-4A04-BC49-031A20331C7A}" sibTransId="{DF96FA71-0253-4FCD-B57C-11D9E91B476D}"/>
    <dgm:cxn modelId="{E5DC8CFD-0B0E-410E-83A8-A6DD7C764500}" type="presParOf" srcId="{50249D19-AEFD-4615-9A24-5B83214135B6}" destId="{F630F956-451E-4092-9E2D-2145AE3EB704}" srcOrd="0" destOrd="0" presId="urn:microsoft.com/office/officeart/2005/8/layout/cycle3"/>
    <dgm:cxn modelId="{5A960385-39C5-4480-9317-F55BCEBEBA2B}" type="presParOf" srcId="{F630F956-451E-4092-9E2D-2145AE3EB704}" destId="{D65A166A-0F60-48AA-9434-CFE7550679BC}" srcOrd="0" destOrd="0" presId="urn:microsoft.com/office/officeart/2005/8/layout/cycle3"/>
    <dgm:cxn modelId="{CE825300-B38F-4E02-B837-7B5B36406C75}" type="presParOf" srcId="{F630F956-451E-4092-9E2D-2145AE3EB704}" destId="{0FCCB3F8-A8EB-44E5-A2D4-4A80B2488A5E}" srcOrd="1" destOrd="0" presId="urn:microsoft.com/office/officeart/2005/8/layout/cycle3"/>
    <dgm:cxn modelId="{2145BDC6-4A84-43E6-88D4-96142117336E}" type="presParOf" srcId="{F630F956-451E-4092-9E2D-2145AE3EB704}" destId="{0C1BC4B8-17DC-4FA5-AD56-936D78FA9975}" srcOrd="2" destOrd="0" presId="urn:microsoft.com/office/officeart/2005/8/layout/cycle3"/>
    <dgm:cxn modelId="{59C1F3F5-B04A-4D55-914B-1C911208F523}" type="presParOf" srcId="{F630F956-451E-4092-9E2D-2145AE3EB704}" destId="{60E91346-74F9-48D9-985B-35AC103FE47B}" srcOrd="3" destOrd="0" presId="urn:microsoft.com/office/officeart/2005/8/layout/cycle3"/>
    <dgm:cxn modelId="{D424211D-2E8D-40C4-9E40-B129B9A363BB}" type="presParOf" srcId="{F630F956-451E-4092-9E2D-2145AE3EB704}" destId="{9123EFB8-7D8B-49A5-93C6-699D09E8CD2F}" srcOrd="4" destOrd="0" presId="urn:microsoft.com/office/officeart/2005/8/layout/cycle3"/>
    <dgm:cxn modelId="{FE4E87FB-4BDB-4616-A702-C1B2E09B7E58}" type="presParOf" srcId="{F630F956-451E-4092-9E2D-2145AE3EB704}" destId="{32A9E327-083F-4D16-8EED-2405E9A7AD7A}"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D481E5-88B2-42B9-B109-43BC95296F5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7C78F6D1-207B-457F-A7B5-5CE9E4F69F40}">
      <dgm:prSet phldrT="[文本]"/>
      <dgm:spPr>
        <a:effectLst>
          <a:outerShdw blurRad="190500" sx="102000" sy="102000" algn="ctr" rotWithShape="0">
            <a:prstClr val="black">
              <a:alpha val="21000"/>
            </a:prstClr>
          </a:outerShdw>
        </a:effectLst>
      </dgm:spPr>
      <dgm:t>
        <a:bodyPr/>
        <a:lstStyle/>
        <a:p>
          <a:r>
            <a:rPr lang="zh-CN" altLang="en-US" dirty="0">
              <a:latin typeface="+mj-ea"/>
              <a:ea typeface="+mj-ea"/>
            </a:rPr>
            <a:t>第一步</a:t>
          </a:r>
        </a:p>
      </dgm:t>
    </dgm:pt>
    <dgm:pt modelId="{1A3135F1-BDA6-4709-94A7-08437534DC1B}" type="parTrans" cxnId="{F168F5D2-7961-493D-8507-E969D4B9E237}">
      <dgm:prSet/>
      <dgm:spPr/>
      <dgm:t>
        <a:bodyPr/>
        <a:lstStyle/>
        <a:p>
          <a:endParaRPr lang="zh-CN" altLang="en-US"/>
        </a:p>
      </dgm:t>
    </dgm:pt>
    <dgm:pt modelId="{3C678D7F-10C8-4D0E-B7E3-BEBA9768D844}" type="sibTrans" cxnId="{F168F5D2-7961-493D-8507-E969D4B9E237}">
      <dgm:prSet/>
      <dgm:spPr/>
      <dgm:t>
        <a:bodyPr/>
        <a:lstStyle/>
        <a:p>
          <a:endParaRPr lang="zh-CN" altLang="en-US"/>
        </a:p>
      </dgm:t>
    </dgm:pt>
    <dgm:pt modelId="{556B3564-3778-4233-9C6F-55DEA82ECEB7}">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l" defTabSz="889000" rtl="0" eaLnBrk="1" latinLnBrk="0" hangingPunct="1">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本页为流程图</a:t>
          </a:r>
        </a:p>
      </dgm:t>
    </dgm:pt>
    <dgm:pt modelId="{1C8ECEEB-224B-4C02-AC8D-42A493897C31}" type="parTrans" cxnId="{0EF8EF5F-42A3-4AA5-A79F-79C4BFAC2F8D}">
      <dgm:prSet/>
      <dgm:spPr/>
      <dgm:t>
        <a:bodyPr/>
        <a:lstStyle/>
        <a:p>
          <a:endParaRPr lang="zh-CN" altLang="en-US"/>
        </a:p>
      </dgm:t>
    </dgm:pt>
    <dgm:pt modelId="{3D1F25B5-0376-437C-A8B6-2282EFACC595}" type="sibTrans" cxnId="{0EF8EF5F-42A3-4AA5-A79F-79C4BFAC2F8D}">
      <dgm:prSet/>
      <dgm:spPr/>
      <dgm:t>
        <a:bodyPr/>
        <a:lstStyle/>
        <a:p>
          <a:endParaRPr lang="zh-CN" altLang="en-US"/>
        </a:p>
      </dgm:t>
    </dgm:pt>
    <dgm:pt modelId="{CA2E9D9F-908E-4858-8433-015710CC4BA4}">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l" defTabSz="889000" rtl="0" eaLnBrk="1" latinLnBrk="0" hangingPunct="1">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单击这里会看到左侧弹出一个修改框</a:t>
          </a:r>
        </a:p>
      </dgm:t>
    </dgm:pt>
    <dgm:pt modelId="{8CE57A36-090B-4D2C-89B9-0B7DA4DEB03B}" type="parTrans" cxnId="{632BC5A9-7485-48FF-80AD-8B1DA2D16D58}">
      <dgm:prSet/>
      <dgm:spPr/>
      <dgm:t>
        <a:bodyPr/>
        <a:lstStyle/>
        <a:p>
          <a:endParaRPr lang="zh-CN" altLang="en-US"/>
        </a:p>
      </dgm:t>
    </dgm:pt>
    <dgm:pt modelId="{00B855D4-DC3F-498F-9848-C8697800B4D9}" type="sibTrans" cxnId="{632BC5A9-7485-48FF-80AD-8B1DA2D16D58}">
      <dgm:prSet/>
      <dgm:spPr/>
      <dgm:t>
        <a:bodyPr/>
        <a:lstStyle/>
        <a:p>
          <a:endParaRPr lang="zh-CN" altLang="en-US"/>
        </a:p>
      </dgm:t>
    </dgm:pt>
    <dgm:pt modelId="{B8AC5DCA-7EE7-4C56-BB15-52E8C8E67867}">
      <dgm:prSet phldrT="[文本]"/>
      <dgm:spPr>
        <a:effectLst>
          <a:outerShdw blurRad="190500" sx="102000" sy="102000" algn="ctr" rotWithShape="0">
            <a:prstClr val="black">
              <a:alpha val="21000"/>
            </a:prstClr>
          </a:outerShdw>
        </a:effectLst>
      </dgm:spPr>
      <dgm:t>
        <a:bodyPr/>
        <a:lstStyle/>
        <a:p>
          <a:r>
            <a:rPr lang="zh-CN" altLang="en-US" dirty="0">
              <a:latin typeface="+mj-ea"/>
              <a:ea typeface="+mj-ea"/>
            </a:rPr>
            <a:t>第二步</a:t>
          </a:r>
        </a:p>
      </dgm:t>
    </dgm:pt>
    <dgm:pt modelId="{99C9B743-5631-42B3-AB97-EFF7A24DF7DE}" type="parTrans" cxnId="{92A99621-053C-4BE0-BFA8-FBE44A8A0896}">
      <dgm:prSet/>
      <dgm:spPr/>
      <dgm:t>
        <a:bodyPr/>
        <a:lstStyle/>
        <a:p>
          <a:endParaRPr lang="zh-CN" altLang="en-US"/>
        </a:p>
      </dgm:t>
    </dgm:pt>
    <dgm:pt modelId="{059464C9-5B1B-4666-B3B7-160F68476329}" type="sibTrans" cxnId="{92A99621-053C-4BE0-BFA8-FBE44A8A0896}">
      <dgm:prSet/>
      <dgm:spPr/>
      <dgm:t>
        <a:bodyPr/>
        <a:lstStyle/>
        <a:p>
          <a:endParaRPr lang="zh-CN" altLang="en-US"/>
        </a:p>
      </dgm:t>
    </dgm:pt>
    <dgm:pt modelId="{DF039F56-6F47-4868-B2F8-6F6CED6E1C0D}">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l" defTabSz="889000">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直接选择框中的相应文字可以进行修改</a:t>
          </a:r>
        </a:p>
      </dgm:t>
    </dgm:pt>
    <dgm:pt modelId="{A57C9A4E-B10B-40C1-80FB-8AC5B38D6989}" type="parTrans" cxnId="{92D8F1FA-C78A-4C1E-93C2-3D7A0A7216F9}">
      <dgm:prSet/>
      <dgm:spPr/>
      <dgm:t>
        <a:bodyPr/>
        <a:lstStyle/>
        <a:p>
          <a:endParaRPr lang="zh-CN" altLang="en-US"/>
        </a:p>
      </dgm:t>
    </dgm:pt>
    <dgm:pt modelId="{84908753-B521-47E2-B12D-61287520DA14}" type="sibTrans" cxnId="{92D8F1FA-C78A-4C1E-93C2-3D7A0A7216F9}">
      <dgm:prSet/>
      <dgm:spPr/>
      <dgm:t>
        <a:bodyPr/>
        <a:lstStyle/>
        <a:p>
          <a:endParaRPr lang="zh-CN" altLang="en-US"/>
        </a:p>
      </dgm:t>
    </dgm:pt>
    <dgm:pt modelId="{52CAEF01-1143-4D4E-AAB0-A5BF1987438D}">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l" defTabSz="889000" rtl="0" eaLnBrk="1" latinLnBrk="0" hangingPunct="1">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可以利用↑↓键快速选择您要修改的内容</a:t>
          </a:r>
        </a:p>
      </dgm:t>
    </dgm:pt>
    <dgm:pt modelId="{ABD22658-AF23-4282-8B9B-8115B64A32E7}" type="parTrans" cxnId="{284B1BE2-86C8-402B-B675-0AC284CF65A3}">
      <dgm:prSet/>
      <dgm:spPr/>
      <dgm:t>
        <a:bodyPr/>
        <a:lstStyle/>
        <a:p>
          <a:endParaRPr lang="zh-CN" altLang="en-US"/>
        </a:p>
      </dgm:t>
    </dgm:pt>
    <dgm:pt modelId="{2BC5E515-DCD6-4575-9F99-43C444C6219E}" type="sibTrans" cxnId="{284B1BE2-86C8-402B-B675-0AC284CF65A3}">
      <dgm:prSet/>
      <dgm:spPr/>
      <dgm:t>
        <a:bodyPr/>
        <a:lstStyle/>
        <a:p>
          <a:endParaRPr lang="zh-CN" altLang="en-US"/>
        </a:p>
      </dgm:t>
    </dgm:pt>
    <dgm:pt modelId="{028A9533-4184-4663-83EF-511BC00B5A09}">
      <dgm:prSet phldrT="[文本]"/>
      <dgm:spPr>
        <a:effectLst>
          <a:outerShdw blurRad="190500" sx="102000" sy="102000" algn="ctr" rotWithShape="0">
            <a:prstClr val="black">
              <a:alpha val="21000"/>
            </a:prstClr>
          </a:outerShdw>
        </a:effectLst>
      </dgm:spPr>
      <dgm:t>
        <a:bodyPr/>
        <a:lstStyle/>
        <a:p>
          <a:r>
            <a:rPr lang="zh-CN" altLang="en-US" dirty="0">
              <a:latin typeface="+mj-ea"/>
              <a:ea typeface="+mj-ea"/>
            </a:rPr>
            <a:t>第三步</a:t>
          </a:r>
        </a:p>
      </dgm:t>
    </dgm:pt>
    <dgm:pt modelId="{E51955CD-8ACA-4AFA-9556-EBC0D23033F6}" type="parTrans" cxnId="{7369CD3C-FC0A-41AB-BC33-6172FE87272B}">
      <dgm:prSet/>
      <dgm:spPr/>
      <dgm:t>
        <a:bodyPr/>
        <a:lstStyle/>
        <a:p>
          <a:endParaRPr lang="zh-CN" altLang="en-US"/>
        </a:p>
      </dgm:t>
    </dgm:pt>
    <dgm:pt modelId="{433E79F8-5FEC-45BE-ADCF-C5251EF20AE0}" type="sibTrans" cxnId="{7369CD3C-FC0A-41AB-BC33-6172FE87272B}">
      <dgm:prSet/>
      <dgm:spPr/>
      <dgm:t>
        <a:bodyPr/>
        <a:lstStyle/>
        <a:p>
          <a:endParaRPr lang="zh-CN" altLang="en-US"/>
        </a:p>
      </dgm:t>
    </dgm:pt>
    <dgm:pt modelId="{38281AB0-3BD9-4550-96DB-25683A3FD390}">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l" defTabSz="889000">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如需增加步骤，可在这里按下回车键</a:t>
          </a:r>
        </a:p>
      </dgm:t>
    </dgm:pt>
    <dgm:pt modelId="{51B4A90B-2854-4AC4-8DBD-5F1BA20EC146}" type="parTrans" cxnId="{5E6FFBD6-E425-4B3E-BB2A-E2C655AFB508}">
      <dgm:prSet/>
      <dgm:spPr/>
      <dgm:t>
        <a:bodyPr/>
        <a:lstStyle/>
        <a:p>
          <a:endParaRPr lang="zh-CN" altLang="en-US"/>
        </a:p>
      </dgm:t>
    </dgm:pt>
    <dgm:pt modelId="{B3AB909A-5154-44D0-A659-952E791D7871}" type="sibTrans" cxnId="{5E6FFBD6-E425-4B3E-BB2A-E2C655AFB508}">
      <dgm:prSet/>
      <dgm:spPr/>
      <dgm:t>
        <a:bodyPr/>
        <a:lstStyle/>
        <a:p>
          <a:endParaRPr lang="zh-CN" altLang="en-US"/>
        </a:p>
      </dgm:t>
    </dgm:pt>
    <dgm:pt modelId="{87356D29-863E-4848-BC88-623B43F3F18D}">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l" defTabSz="889000" rtl="0" eaLnBrk="1" latinLnBrk="0" hangingPunct="1">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如需增加</a:t>
          </a:r>
          <a:r>
            <a:rPr lang="en-US" altLang="zh-CN" sz="2000" kern="1200" dirty="0">
              <a:solidFill>
                <a:srgbClr val="262626">
                  <a:hueOff val="0"/>
                  <a:satOff val="0"/>
                  <a:lumOff val="0"/>
                  <a:alphaOff val="0"/>
                </a:srgbClr>
              </a:solidFill>
              <a:latin typeface="+mn-ea"/>
              <a:ea typeface="+mn-ea"/>
              <a:cs typeface="+mn-cs"/>
            </a:rPr>
            <a:t>V</a:t>
          </a:r>
          <a:r>
            <a:rPr lang="zh-CN" altLang="en-US" sz="2000" kern="1200" dirty="0">
              <a:solidFill>
                <a:srgbClr val="262626">
                  <a:hueOff val="0"/>
                  <a:satOff val="0"/>
                  <a:lumOff val="0"/>
                  <a:alphaOff val="0"/>
                </a:srgbClr>
              </a:solidFill>
              <a:latin typeface="+mn-ea"/>
              <a:ea typeface="+mn-ea"/>
              <a:cs typeface="+mn-cs"/>
            </a:rPr>
            <a:t>形，可按下回车后再按退格</a:t>
          </a:r>
        </a:p>
      </dgm:t>
    </dgm:pt>
    <dgm:pt modelId="{CDC1A38F-7FC4-4FEF-B7ED-4E46A7531895}" type="parTrans" cxnId="{1F4BB215-6376-4168-9326-4B74502E4447}">
      <dgm:prSet/>
      <dgm:spPr/>
      <dgm:t>
        <a:bodyPr/>
        <a:lstStyle/>
        <a:p>
          <a:endParaRPr lang="zh-CN" altLang="en-US"/>
        </a:p>
      </dgm:t>
    </dgm:pt>
    <dgm:pt modelId="{5A994106-C697-4D5A-B0F5-B49B406918E0}" type="sibTrans" cxnId="{1F4BB215-6376-4168-9326-4B74502E4447}">
      <dgm:prSet/>
      <dgm:spPr/>
      <dgm:t>
        <a:bodyPr/>
        <a:lstStyle/>
        <a:p>
          <a:endParaRPr lang="zh-CN" altLang="en-US"/>
        </a:p>
      </dgm:t>
    </dgm:pt>
    <dgm:pt modelId="{1537E2DC-A67E-42C6-AA85-39F1523A29DB}" type="pres">
      <dgm:prSet presAssocID="{78D481E5-88B2-42B9-B109-43BC95296F54}" presName="linearFlow" presStyleCnt="0">
        <dgm:presLayoutVars>
          <dgm:dir/>
          <dgm:animLvl val="lvl"/>
          <dgm:resizeHandles val="exact"/>
        </dgm:presLayoutVars>
      </dgm:prSet>
      <dgm:spPr/>
    </dgm:pt>
    <dgm:pt modelId="{76E28E6C-1B5E-4FB1-B916-CDD806E1BDE8}" type="pres">
      <dgm:prSet presAssocID="{7C78F6D1-207B-457F-A7B5-5CE9E4F69F40}" presName="composite" presStyleCnt="0"/>
      <dgm:spPr/>
    </dgm:pt>
    <dgm:pt modelId="{B239069A-B9D4-4662-B40D-21E593D2D2D9}" type="pres">
      <dgm:prSet presAssocID="{7C78F6D1-207B-457F-A7B5-5CE9E4F69F40}" presName="parentText" presStyleLbl="alignNode1" presStyleIdx="0" presStyleCnt="3">
        <dgm:presLayoutVars>
          <dgm:chMax val="1"/>
          <dgm:bulletEnabled val="1"/>
        </dgm:presLayoutVars>
      </dgm:prSet>
      <dgm:spPr/>
    </dgm:pt>
    <dgm:pt modelId="{4F5B798F-689D-4569-B685-116FBBB88AC2}" type="pres">
      <dgm:prSet presAssocID="{7C78F6D1-207B-457F-A7B5-5CE9E4F69F40}" presName="descendantText" presStyleLbl="alignAcc1" presStyleIdx="0" presStyleCnt="3">
        <dgm:presLayoutVars>
          <dgm:bulletEnabled val="1"/>
        </dgm:presLayoutVars>
      </dgm:prSet>
      <dgm:spPr>
        <a:xfrm rot="5400000">
          <a:off x="4015346" y="-2974179"/>
          <a:ext cx="963860" cy="6918545"/>
        </a:xfrm>
        <a:prstGeom prst="round2SameRect">
          <a:avLst/>
        </a:prstGeom>
      </dgm:spPr>
    </dgm:pt>
    <dgm:pt modelId="{7CD7108A-E8C7-4DF8-99F4-3E6BCFAC68B0}" type="pres">
      <dgm:prSet presAssocID="{3C678D7F-10C8-4D0E-B7E3-BEBA9768D844}" presName="sp" presStyleCnt="0"/>
      <dgm:spPr/>
    </dgm:pt>
    <dgm:pt modelId="{4140D8FE-5BDF-40B8-8090-DC872F514507}" type="pres">
      <dgm:prSet presAssocID="{B8AC5DCA-7EE7-4C56-BB15-52E8C8E67867}" presName="composite" presStyleCnt="0"/>
      <dgm:spPr/>
    </dgm:pt>
    <dgm:pt modelId="{F0CEB78A-0D11-482C-87AD-B0714F54D5BA}" type="pres">
      <dgm:prSet presAssocID="{B8AC5DCA-7EE7-4C56-BB15-52E8C8E67867}" presName="parentText" presStyleLbl="alignNode1" presStyleIdx="1" presStyleCnt="3">
        <dgm:presLayoutVars>
          <dgm:chMax val="1"/>
          <dgm:bulletEnabled val="1"/>
        </dgm:presLayoutVars>
      </dgm:prSet>
      <dgm:spPr/>
    </dgm:pt>
    <dgm:pt modelId="{47927CE2-97E4-478F-8D33-0C6964E38D60}" type="pres">
      <dgm:prSet presAssocID="{B8AC5DCA-7EE7-4C56-BB15-52E8C8E67867}" presName="descendantText" presStyleLbl="alignAcc1" presStyleIdx="1" presStyleCnt="3">
        <dgm:presLayoutVars>
          <dgm:bulletEnabled val="1"/>
        </dgm:presLayoutVars>
      </dgm:prSet>
      <dgm:spPr>
        <a:xfrm rot="5400000">
          <a:off x="4015346" y="-1686773"/>
          <a:ext cx="963860" cy="6918545"/>
        </a:xfrm>
        <a:prstGeom prst="round2SameRect">
          <a:avLst/>
        </a:prstGeom>
      </dgm:spPr>
    </dgm:pt>
    <dgm:pt modelId="{EF24AB03-1E40-449E-A569-4DB67371DE0D}" type="pres">
      <dgm:prSet presAssocID="{059464C9-5B1B-4666-B3B7-160F68476329}" presName="sp" presStyleCnt="0"/>
      <dgm:spPr/>
    </dgm:pt>
    <dgm:pt modelId="{92221B86-992E-42F0-8E06-59502D902EFD}" type="pres">
      <dgm:prSet presAssocID="{028A9533-4184-4663-83EF-511BC00B5A09}" presName="composite" presStyleCnt="0"/>
      <dgm:spPr/>
    </dgm:pt>
    <dgm:pt modelId="{F3DBE830-4AC5-417E-B89B-C876167ED8F8}" type="pres">
      <dgm:prSet presAssocID="{028A9533-4184-4663-83EF-511BC00B5A09}" presName="parentText" presStyleLbl="alignNode1" presStyleIdx="2" presStyleCnt="3">
        <dgm:presLayoutVars>
          <dgm:chMax val="1"/>
          <dgm:bulletEnabled val="1"/>
        </dgm:presLayoutVars>
      </dgm:prSet>
      <dgm:spPr/>
    </dgm:pt>
    <dgm:pt modelId="{1ECE2F56-FDC7-4E12-AA5A-A6FBE0AFE88A}" type="pres">
      <dgm:prSet presAssocID="{028A9533-4184-4663-83EF-511BC00B5A09}" presName="descendantText" presStyleLbl="alignAcc1" presStyleIdx="2" presStyleCnt="3">
        <dgm:presLayoutVars>
          <dgm:bulletEnabled val="1"/>
        </dgm:presLayoutVars>
      </dgm:prSet>
      <dgm:spPr>
        <a:xfrm rot="5400000">
          <a:off x="4015346" y="-399368"/>
          <a:ext cx="963860" cy="6918545"/>
        </a:xfrm>
        <a:prstGeom prst="round2SameRect">
          <a:avLst/>
        </a:prstGeom>
      </dgm:spPr>
    </dgm:pt>
  </dgm:ptLst>
  <dgm:cxnLst>
    <dgm:cxn modelId="{1F4BB215-6376-4168-9326-4B74502E4447}" srcId="{028A9533-4184-4663-83EF-511BC00B5A09}" destId="{87356D29-863E-4848-BC88-623B43F3F18D}" srcOrd="1" destOrd="0" parTransId="{CDC1A38F-7FC4-4FEF-B7ED-4E46A7531895}" sibTransId="{5A994106-C697-4D5A-B0F5-B49B406918E0}"/>
    <dgm:cxn modelId="{92A99621-053C-4BE0-BFA8-FBE44A8A0896}" srcId="{78D481E5-88B2-42B9-B109-43BC95296F54}" destId="{B8AC5DCA-7EE7-4C56-BB15-52E8C8E67867}" srcOrd="1" destOrd="0" parTransId="{99C9B743-5631-42B3-AB97-EFF7A24DF7DE}" sibTransId="{059464C9-5B1B-4666-B3B7-160F68476329}"/>
    <dgm:cxn modelId="{D9B5D52C-A39C-49B0-B5B1-8A1FFE16AA6A}" type="presOf" srcId="{B8AC5DCA-7EE7-4C56-BB15-52E8C8E67867}" destId="{F0CEB78A-0D11-482C-87AD-B0714F54D5BA}" srcOrd="0" destOrd="0" presId="urn:microsoft.com/office/officeart/2005/8/layout/chevron2"/>
    <dgm:cxn modelId="{7369CD3C-FC0A-41AB-BC33-6172FE87272B}" srcId="{78D481E5-88B2-42B9-B109-43BC95296F54}" destId="{028A9533-4184-4663-83EF-511BC00B5A09}" srcOrd="2" destOrd="0" parTransId="{E51955CD-8ACA-4AFA-9556-EBC0D23033F6}" sibTransId="{433E79F8-5FEC-45BE-ADCF-C5251EF20AE0}"/>
    <dgm:cxn modelId="{0EF8EF5F-42A3-4AA5-A79F-79C4BFAC2F8D}" srcId="{7C78F6D1-207B-457F-A7B5-5CE9E4F69F40}" destId="{556B3564-3778-4233-9C6F-55DEA82ECEB7}" srcOrd="0" destOrd="0" parTransId="{1C8ECEEB-224B-4C02-AC8D-42A493897C31}" sibTransId="{3D1F25B5-0376-437C-A8B6-2282EFACC595}"/>
    <dgm:cxn modelId="{C2606F44-F616-4DBF-A322-4FE975801218}" type="presOf" srcId="{87356D29-863E-4848-BC88-623B43F3F18D}" destId="{1ECE2F56-FDC7-4E12-AA5A-A6FBE0AFE88A}" srcOrd="0" destOrd="1" presId="urn:microsoft.com/office/officeart/2005/8/layout/chevron2"/>
    <dgm:cxn modelId="{05E04369-FAE2-44F3-904F-3E032AA6CF9F}" type="presOf" srcId="{DF039F56-6F47-4868-B2F8-6F6CED6E1C0D}" destId="{47927CE2-97E4-478F-8D33-0C6964E38D60}" srcOrd="0" destOrd="0" presId="urn:microsoft.com/office/officeart/2005/8/layout/chevron2"/>
    <dgm:cxn modelId="{3B1DD46F-43BA-4FAA-8CDE-BEB17B0C45A8}" type="presOf" srcId="{028A9533-4184-4663-83EF-511BC00B5A09}" destId="{F3DBE830-4AC5-417E-B89B-C876167ED8F8}" srcOrd="0" destOrd="0" presId="urn:microsoft.com/office/officeart/2005/8/layout/chevron2"/>
    <dgm:cxn modelId="{A756A179-62F8-425C-84E5-C59C4F47D4A3}" type="presOf" srcId="{38281AB0-3BD9-4550-96DB-25683A3FD390}" destId="{1ECE2F56-FDC7-4E12-AA5A-A6FBE0AFE88A}" srcOrd="0" destOrd="0" presId="urn:microsoft.com/office/officeart/2005/8/layout/chevron2"/>
    <dgm:cxn modelId="{CEF61B8A-E02F-4B51-8FE6-311DB631026F}" type="presOf" srcId="{7C78F6D1-207B-457F-A7B5-5CE9E4F69F40}" destId="{B239069A-B9D4-4662-B40D-21E593D2D2D9}" srcOrd="0" destOrd="0" presId="urn:microsoft.com/office/officeart/2005/8/layout/chevron2"/>
    <dgm:cxn modelId="{632BC5A9-7485-48FF-80AD-8B1DA2D16D58}" srcId="{7C78F6D1-207B-457F-A7B5-5CE9E4F69F40}" destId="{CA2E9D9F-908E-4858-8433-015710CC4BA4}" srcOrd="1" destOrd="0" parTransId="{8CE57A36-090B-4D2C-89B9-0B7DA4DEB03B}" sibTransId="{00B855D4-DC3F-498F-9848-C8697800B4D9}"/>
    <dgm:cxn modelId="{B7B7F5AA-606A-4D83-9DBD-B8EF1EBFCB53}" type="presOf" srcId="{556B3564-3778-4233-9C6F-55DEA82ECEB7}" destId="{4F5B798F-689D-4569-B685-116FBBB88AC2}" srcOrd="0" destOrd="0" presId="urn:microsoft.com/office/officeart/2005/8/layout/chevron2"/>
    <dgm:cxn modelId="{6C668EC6-3B7A-49F0-B989-314F886B8D51}" type="presOf" srcId="{CA2E9D9F-908E-4858-8433-015710CC4BA4}" destId="{4F5B798F-689D-4569-B685-116FBBB88AC2}" srcOrd="0" destOrd="1" presId="urn:microsoft.com/office/officeart/2005/8/layout/chevron2"/>
    <dgm:cxn modelId="{F168F5D2-7961-493D-8507-E969D4B9E237}" srcId="{78D481E5-88B2-42B9-B109-43BC95296F54}" destId="{7C78F6D1-207B-457F-A7B5-5CE9E4F69F40}" srcOrd="0" destOrd="0" parTransId="{1A3135F1-BDA6-4709-94A7-08437534DC1B}" sibTransId="{3C678D7F-10C8-4D0E-B7E3-BEBA9768D844}"/>
    <dgm:cxn modelId="{5E6FFBD6-E425-4B3E-BB2A-E2C655AFB508}" srcId="{028A9533-4184-4663-83EF-511BC00B5A09}" destId="{38281AB0-3BD9-4550-96DB-25683A3FD390}" srcOrd="0" destOrd="0" parTransId="{51B4A90B-2854-4AC4-8DBD-5F1BA20EC146}" sibTransId="{B3AB909A-5154-44D0-A659-952E791D7871}"/>
    <dgm:cxn modelId="{0C07CBDA-3E07-4CEC-9952-ACD0EEB48FBC}" type="presOf" srcId="{78D481E5-88B2-42B9-B109-43BC95296F54}" destId="{1537E2DC-A67E-42C6-AA85-39F1523A29DB}" srcOrd="0" destOrd="0" presId="urn:microsoft.com/office/officeart/2005/8/layout/chevron2"/>
    <dgm:cxn modelId="{284B1BE2-86C8-402B-B675-0AC284CF65A3}" srcId="{B8AC5DCA-7EE7-4C56-BB15-52E8C8E67867}" destId="{52CAEF01-1143-4D4E-AAB0-A5BF1987438D}" srcOrd="1" destOrd="0" parTransId="{ABD22658-AF23-4282-8B9B-8115B64A32E7}" sibTransId="{2BC5E515-DCD6-4575-9F99-43C444C6219E}"/>
    <dgm:cxn modelId="{92D8F1FA-C78A-4C1E-93C2-3D7A0A7216F9}" srcId="{B8AC5DCA-7EE7-4C56-BB15-52E8C8E67867}" destId="{DF039F56-6F47-4868-B2F8-6F6CED6E1C0D}" srcOrd="0" destOrd="0" parTransId="{A57C9A4E-B10B-40C1-80FB-8AC5B38D6989}" sibTransId="{84908753-B521-47E2-B12D-61287520DA14}"/>
    <dgm:cxn modelId="{088957FD-3FD6-4CDF-B552-3BAE1CFFD54E}" type="presOf" srcId="{52CAEF01-1143-4D4E-AAB0-A5BF1987438D}" destId="{47927CE2-97E4-478F-8D33-0C6964E38D60}" srcOrd="0" destOrd="1" presId="urn:microsoft.com/office/officeart/2005/8/layout/chevron2"/>
    <dgm:cxn modelId="{28E7F288-07DC-4505-A7E0-68E780175ED9}" type="presParOf" srcId="{1537E2DC-A67E-42C6-AA85-39F1523A29DB}" destId="{76E28E6C-1B5E-4FB1-B916-CDD806E1BDE8}" srcOrd="0" destOrd="0" presId="urn:microsoft.com/office/officeart/2005/8/layout/chevron2"/>
    <dgm:cxn modelId="{F2BAFAF4-21DC-4E67-977B-67CED6CFA1F2}" type="presParOf" srcId="{76E28E6C-1B5E-4FB1-B916-CDD806E1BDE8}" destId="{B239069A-B9D4-4662-B40D-21E593D2D2D9}" srcOrd="0" destOrd="0" presId="urn:microsoft.com/office/officeart/2005/8/layout/chevron2"/>
    <dgm:cxn modelId="{D5E15725-5799-4FA6-921D-86F51940B508}" type="presParOf" srcId="{76E28E6C-1B5E-4FB1-B916-CDD806E1BDE8}" destId="{4F5B798F-689D-4569-B685-116FBBB88AC2}" srcOrd="1" destOrd="0" presId="urn:microsoft.com/office/officeart/2005/8/layout/chevron2"/>
    <dgm:cxn modelId="{C2DD4682-840E-426C-AB87-54FC6D24A799}" type="presParOf" srcId="{1537E2DC-A67E-42C6-AA85-39F1523A29DB}" destId="{7CD7108A-E8C7-4DF8-99F4-3E6BCFAC68B0}" srcOrd="1" destOrd="0" presId="urn:microsoft.com/office/officeart/2005/8/layout/chevron2"/>
    <dgm:cxn modelId="{8C8A8C65-6C78-41C3-8F0E-4F26E43B878D}" type="presParOf" srcId="{1537E2DC-A67E-42C6-AA85-39F1523A29DB}" destId="{4140D8FE-5BDF-40B8-8090-DC872F514507}" srcOrd="2" destOrd="0" presId="urn:microsoft.com/office/officeart/2005/8/layout/chevron2"/>
    <dgm:cxn modelId="{1E9090DA-2C29-4407-A66F-42403E64D212}" type="presParOf" srcId="{4140D8FE-5BDF-40B8-8090-DC872F514507}" destId="{F0CEB78A-0D11-482C-87AD-B0714F54D5BA}" srcOrd="0" destOrd="0" presId="urn:microsoft.com/office/officeart/2005/8/layout/chevron2"/>
    <dgm:cxn modelId="{63351759-524F-499D-86D6-D88AB2CCB543}" type="presParOf" srcId="{4140D8FE-5BDF-40B8-8090-DC872F514507}" destId="{47927CE2-97E4-478F-8D33-0C6964E38D60}" srcOrd="1" destOrd="0" presId="urn:microsoft.com/office/officeart/2005/8/layout/chevron2"/>
    <dgm:cxn modelId="{D3765567-31F9-4CC1-B66A-BF87951BC04C}" type="presParOf" srcId="{1537E2DC-A67E-42C6-AA85-39F1523A29DB}" destId="{EF24AB03-1E40-449E-A569-4DB67371DE0D}" srcOrd="3" destOrd="0" presId="urn:microsoft.com/office/officeart/2005/8/layout/chevron2"/>
    <dgm:cxn modelId="{93758F89-077B-4141-9E9A-A595D3DC4605}" type="presParOf" srcId="{1537E2DC-A67E-42C6-AA85-39F1523A29DB}" destId="{92221B86-992E-42F0-8E06-59502D902EFD}" srcOrd="4" destOrd="0" presId="urn:microsoft.com/office/officeart/2005/8/layout/chevron2"/>
    <dgm:cxn modelId="{B518A692-EBDB-4CDD-A39D-FF4C09152B06}" type="presParOf" srcId="{92221B86-992E-42F0-8E06-59502D902EFD}" destId="{F3DBE830-4AC5-417E-B89B-C876167ED8F8}" srcOrd="0" destOrd="0" presId="urn:microsoft.com/office/officeart/2005/8/layout/chevron2"/>
    <dgm:cxn modelId="{31C103C8-C03E-44BF-BD7C-305802839B86}" type="presParOf" srcId="{92221B86-992E-42F0-8E06-59502D902EFD}" destId="{1ECE2F56-FDC7-4E12-AA5A-A6FBE0AFE88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FAA711-6477-4F4E-B4DC-F8FBBCEB67D2}"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zh-CN" altLang="en-US"/>
        </a:p>
      </dgm:t>
    </dgm:pt>
    <dgm:pt modelId="{A217119E-0158-41DA-AC5C-60E474C76743}">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en-US" altLang="zh-CN" sz="2000" kern="1200" dirty="0">
              <a:solidFill>
                <a:srgbClr val="262626">
                  <a:hueOff val="0"/>
                  <a:satOff val="0"/>
                  <a:lumOff val="0"/>
                  <a:alphaOff val="0"/>
                </a:srgbClr>
              </a:solidFill>
              <a:latin typeface="Segoe UI"/>
              <a:ea typeface="微软雅黑 Light"/>
              <a:cs typeface="+mn-cs"/>
            </a:rPr>
            <a:t>STEP 01</a:t>
          </a:r>
          <a:endParaRPr lang="zh-CN" altLang="en-US" sz="2000" kern="1200" dirty="0">
            <a:solidFill>
              <a:srgbClr val="262626">
                <a:hueOff val="0"/>
                <a:satOff val="0"/>
                <a:lumOff val="0"/>
                <a:alphaOff val="0"/>
              </a:srgbClr>
            </a:solidFill>
            <a:latin typeface="Segoe UI"/>
            <a:ea typeface="微软雅黑 Light"/>
            <a:cs typeface="+mn-cs"/>
          </a:endParaRPr>
        </a:p>
      </dgm:t>
    </dgm:pt>
    <dgm:pt modelId="{B4707507-AFDE-4BCA-BFEC-134EDA4391B4}" type="parTrans" cxnId="{EC55C3AF-8925-4DFC-8E42-1F4D2ACD0327}">
      <dgm:prSet/>
      <dgm:spPr/>
      <dgm:t>
        <a:bodyPr/>
        <a:lstStyle/>
        <a:p>
          <a:endParaRPr lang="zh-CN" altLang="en-US"/>
        </a:p>
      </dgm:t>
    </dgm:pt>
    <dgm:pt modelId="{1713D793-E964-43C4-A1BE-EEFC2F4D983B}" type="sibTrans" cxnId="{EC55C3AF-8925-4DFC-8E42-1F4D2ACD0327}">
      <dgm:prSet/>
      <dgm:spPr/>
      <dgm:t>
        <a:bodyPr/>
        <a:lstStyle/>
        <a:p>
          <a:endParaRPr lang="zh-CN" altLang="en-US"/>
        </a:p>
      </dgm:t>
    </dgm:pt>
    <dgm:pt modelId="{57C39FCB-75A8-43C8-8C26-EAAFC1B60336}">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en-US" altLang="zh-CN" sz="2000" kern="1200" dirty="0">
              <a:solidFill>
                <a:srgbClr val="262626">
                  <a:hueOff val="0"/>
                  <a:satOff val="0"/>
                  <a:lumOff val="0"/>
                  <a:alphaOff val="0"/>
                </a:srgbClr>
              </a:solidFill>
              <a:latin typeface="Segoe UI"/>
              <a:ea typeface="微软雅黑 Light"/>
              <a:cs typeface="+mn-cs"/>
            </a:rPr>
            <a:t>STEP 02</a:t>
          </a:r>
          <a:endParaRPr lang="zh-CN" altLang="en-US" sz="2000" kern="1200" dirty="0">
            <a:solidFill>
              <a:srgbClr val="262626">
                <a:hueOff val="0"/>
                <a:satOff val="0"/>
                <a:lumOff val="0"/>
                <a:alphaOff val="0"/>
              </a:srgbClr>
            </a:solidFill>
            <a:latin typeface="Segoe UI"/>
            <a:ea typeface="微软雅黑 Light"/>
            <a:cs typeface="+mn-cs"/>
          </a:endParaRPr>
        </a:p>
      </dgm:t>
    </dgm:pt>
    <dgm:pt modelId="{174B8193-122E-41CC-BEB4-242A99D13D52}" type="parTrans" cxnId="{EA7A39E6-EBA7-4BB2-9A57-16F1FAA19360}">
      <dgm:prSet/>
      <dgm:spPr/>
      <dgm:t>
        <a:bodyPr/>
        <a:lstStyle/>
        <a:p>
          <a:endParaRPr lang="zh-CN" altLang="en-US"/>
        </a:p>
      </dgm:t>
    </dgm:pt>
    <dgm:pt modelId="{B29E1613-513B-4280-AEFB-D9F70A36765C}" type="sibTrans" cxnId="{EA7A39E6-EBA7-4BB2-9A57-16F1FAA19360}">
      <dgm:prSet/>
      <dgm:spPr/>
      <dgm:t>
        <a:bodyPr/>
        <a:lstStyle/>
        <a:p>
          <a:endParaRPr lang="zh-CN" altLang="en-US"/>
        </a:p>
      </dgm:t>
    </dgm:pt>
    <dgm:pt modelId="{DF49066A-32B6-4B3F-8B55-FD441568C66A}">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en-US" altLang="zh-CN" sz="2000" kern="1200" dirty="0">
              <a:solidFill>
                <a:srgbClr val="262626">
                  <a:hueOff val="0"/>
                  <a:satOff val="0"/>
                  <a:lumOff val="0"/>
                  <a:alphaOff val="0"/>
                </a:srgbClr>
              </a:solidFill>
              <a:latin typeface="Segoe UI"/>
              <a:ea typeface="微软雅黑 Light"/>
              <a:cs typeface="+mn-cs"/>
            </a:rPr>
            <a:t>STEP 03</a:t>
          </a:r>
          <a:endParaRPr lang="zh-CN" altLang="en-US" sz="2000" kern="1200" dirty="0">
            <a:solidFill>
              <a:srgbClr val="262626">
                <a:hueOff val="0"/>
                <a:satOff val="0"/>
                <a:lumOff val="0"/>
                <a:alphaOff val="0"/>
              </a:srgbClr>
            </a:solidFill>
            <a:latin typeface="Segoe UI"/>
            <a:ea typeface="微软雅黑 Light"/>
            <a:cs typeface="+mn-cs"/>
          </a:endParaRPr>
        </a:p>
      </dgm:t>
    </dgm:pt>
    <dgm:pt modelId="{260F27E4-88DD-4D5E-95EE-3814672D0CAB}" type="parTrans" cxnId="{334E4257-2B0E-4655-89B3-9E4480B1C093}">
      <dgm:prSet/>
      <dgm:spPr/>
      <dgm:t>
        <a:bodyPr/>
        <a:lstStyle/>
        <a:p>
          <a:endParaRPr lang="zh-CN" altLang="en-US"/>
        </a:p>
      </dgm:t>
    </dgm:pt>
    <dgm:pt modelId="{90CE57C5-CEF4-4C8F-8089-16A32D42C99C}" type="sibTrans" cxnId="{334E4257-2B0E-4655-89B3-9E4480B1C093}">
      <dgm:prSet/>
      <dgm:spPr/>
      <dgm:t>
        <a:bodyPr/>
        <a:lstStyle/>
        <a:p>
          <a:endParaRPr lang="zh-CN" altLang="en-US"/>
        </a:p>
      </dgm:t>
    </dgm:pt>
    <dgm:pt modelId="{A6253C64-0B37-4D67-9EF5-7590E10F14D1}">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en-US" altLang="zh-CN" sz="2000" kern="1200" dirty="0">
              <a:solidFill>
                <a:srgbClr val="262626">
                  <a:hueOff val="0"/>
                  <a:satOff val="0"/>
                  <a:lumOff val="0"/>
                  <a:alphaOff val="0"/>
                </a:srgbClr>
              </a:solidFill>
              <a:latin typeface="Segoe UI"/>
              <a:ea typeface="微软雅黑 Light"/>
              <a:cs typeface="+mn-cs"/>
            </a:rPr>
            <a:t>STEP 04</a:t>
          </a:r>
          <a:endParaRPr lang="zh-CN" altLang="en-US" sz="2000" kern="1200" dirty="0">
            <a:solidFill>
              <a:srgbClr val="262626">
                <a:hueOff val="0"/>
                <a:satOff val="0"/>
                <a:lumOff val="0"/>
                <a:alphaOff val="0"/>
              </a:srgbClr>
            </a:solidFill>
            <a:latin typeface="Segoe UI"/>
            <a:ea typeface="微软雅黑 Light"/>
            <a:cs typeface="+mn-cs"/>
          </a:endParaRPr>
        </a:p>
      </dgm:t>
    </dgm:pt>
    <dgm:pt modelId="{7678EE87-7DD8-478C-A382-C40ADF32D882}" type="parTrans" cxnId="{BAF2AC34-0296-44E8-A75B-14152373AF28}">
      <dgm:prSet/>
      <dgm:spPr/>
      <dgm:t>
        <a:bodyPr/>
        <a:lstStyle/>
        <a:p>
          <a:endParaRPr lang="zh-CN" altLang="en-US"/>
        </a:p>
      </dgm:t>
    </dgm:pt>
    <dgm:pt modelId="{DEBAC552-CB8A-4C10-918F-70EFBD1C7BCD}" type="sibTrans" cxnId="{BAF2AC34-0296-44E8-A75B-14152373AF28}">
      <dgm:prSet/>
      <dgm:spPr/>
      <dgm:t>
        <a:bodyPr/>
        <a:lstStyle/>
        <a:p>
          <a:endParaRPr lang="zh-CN" altLang="en-US"/>
        </a:p>
      </dgm:t>
    </dgm:pt>
    <dgm:pt modelId="{465066A2-8D18-405A-900B-8CB18BE0795E}">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en-US" altLang="zh-CN" sz="2000" kern="1200" dirty="0">
              <a:solidFill>
                <a:srgbClr val="262626">
                  <a:hueOff val="0"/>
                  <a:satOff val="0"/>
                  <a:lumOff val="0"/>
                  <a:alphaOff val="0"/>
                </a:srgbClr>
              </a:solidFill>
              <a:latin typeface="Segoe UI"/>
              <a:ea typeface="微软雅黑 Light"/>
              <a:cs typeface="+mn-cs"/>
            </a:rPr>
            <a:t>STEP 05</a:t>
          </a:r>
          <a:endParaRPr lang="zh-CN" altLang="en-US" sz="2000" kern="1200" dirty="0">
            <a:solidFill>
              <a:srgbClr val="262626">
                <a:hueOff val="0"/>
                <a:satOff val="0"/>
                <a:lumOff val="0"/>
                <a:alphaOff val="0"/>
              </a:srgbClr>
            </a:solidFill>
            <a:latin typeface="Segoe UI"/>
            <a:ea typeface="微软雅黑 Light"/>
            <a:cs typeface="+mn-cs"/>
          </a:endParaRPr>
        </a:p>
      </dgm:t>
    </dgm:pt>
    <dgm:pt modelId="{2E0FB5CE-AA0E-41ED-B963-1FF0474C531B}" type="parTrans" cxnId="{CAE5C778-D66D-4BCC-B932-3AECEC7B1508}">
      <dgm:prSet/>
      <dgm:spPr/>
      <dgm:t>
        <a:bodyPr/>
        <a:lstStyle/>
        <a:p>
          <a:endParaRPr lang="zh-CN" altLang="en-US"/>
        </a:p>
      </dgm:t>
    </dgm:pt>
    <dgm:pt modelId="{3BC9D2DF-F180-405E-BF43-74EA47A9D2ED}" type="sibTrans" cxnId="{CAE5C778-D66D-4BCC-B932-3AECEC7B1508}">
      <dgm:prSet/>
      <dgm:spPr/>
      <dgm:t>
        <a:bodyPr/>
        <a:lstStyle/>
        <a:p>
          <a:endParaRPr lang="zh-CN" altLang="en-US"/>
        </a:p>
      </dgm:t>
    </dgm:pt>
    <dgm:pt modelId="{980FA744-5CF6-4443-9664-2F113C95FB4B}">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algn="ctr"/>
          <a:r>
            <a:rPr lang="en-US" altLang="zh-CN" sz="2000" kern="1200" dirty="0">
              <a:solidFill>
                <a:srgbClr val="262626">
                  <a:hueOff val="0"/>
                  <a:satOff val="0"/>
                  <a:lumOff val="0"/>
                  <a:alphaOff val="0"/>
                </a:srgbClr>
              </a:solidFill>
              <a:latin typeface="Segoe UI"/>
              <a:ea typeface="微软雅黑 Light"/>
              <a:cs typeface="+mn-cs"/>
            </a:rPr>
            <a:t>STEP 06</a:t>
          </a:r>
          <a:endParaRPr lang="zh-CN" altLang="en-US" sz="2000" kern="1200" dirty="0"/>
        </a:p>
      </dgm:t>
    </dgm:pt>
    <dgm:pt modelId="{6DB36872-98ED-49EC-8609-A652D5E40C7D}" type="parTrans" cxnId="{5AD754DD-3BDB-4937-974E-A69D14002F68}">
      <dgm:prSet/>
      <dgm:spPr/>
      <dgm:t>
        <a:bodyPr/>
        <a:lstStyle/>
        <a:p>
          <a:endParaRPr lang="zh-CN" altLang="en-US"/>
        </a:p>
      </dgm:t>
    </dgm:pt>
    <dgm:pt modelId="{C2A6D1E3-A388-4262-A259-10CEE8AD1A1F}" type="sibTrans" cxnId="{5AD754DD-3BDB-4937-974E-A69D14002F68}">
      <dgm:prSet/>
      <dgm:spPr/>
      <dgm:t>
        <a:bodyPr/>
        <a:lstStyle/>
        <a:p>
          <a:endParaRPr lang="zh-CN" altLang="en-US"/>
        </a:p>
      </dgm:t>
    </dgm:pt>
    <dgm:pt modelId="{FFF7ED76-7022-4FCA-8752-00B9723D02FE}">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en-US" altLang="zh-CN" sz="2000" kern="1200" dirty="0">
              <a:solidFill>
                <a:srgbClr val="262626">
                  <a:hueOff val="0"/>
                  <a:satOff val="0"/>
                  <a:lumOff val="0"/>
                  <a:alphaOff val="0"/>
                </a:srgbClr>
              </a:solidFill>
              <a:latin typeface="Segoe UI"/>
              <a:ea typeface="微软雅黑 Light"/>
              <a:cs typeface="+mn-cs"/>
            </a:rPr>
            <a:t>STEP 07</a:t>
          </a:r>
          <a:endParaRPr lang="zh-CN" altLang="en-US" sz="2000" kern="1200" dirty="0">
            <a:solidFill>
              <a:srgbClr val="262626">
                <a:hueOff val="0"/>
                <a:satOff val="0"/>
                <a:lumOff val="0"/>
                <a:alphaOff val="0"/>
              </a:srgbClr>
            </a:solidFill>
            <a:latin typeface="Segoe UI"/>
            <a:ea typeface="微软雅黑 Light"/>
            <a:cs typeface="+mn-cs"/>
          </a:endParaRPr>
        </a:p>
      </dgm:t>
    </dgm:pt>
    <dgm:pt modelId="{98A9B891-65B3-46F9-8C8F-070171116047}" type="parTrans" cxnId="{03C8EF1D-5A43-4B81-9D5F-75C09F38DA17}">
      <dgm:prSet/>
      <dgm:spPr/>
      <dgm:t>
        <a:bodyPr/>
        <a:lstStyle/>
        <a:p>
          <a:endParaRPr lang="zh-CN" altLang="en-US"/>
        </a:p>
      </dgm:t>
    </dgm:pt>
    <dgm:pt modelId="{7C26A0F0-AFE2-4786-B3E0-481D64D7186D}" type="sibTrans" cxnId="{03C8EF1D-5A43-4B81-9D5F-75C09F38DA17}">
      <dgm:prSet/>
      <dgm:spPr/>
      <dgm:t>
        <a:bodyPr/>
        <a:lstStyle/>
        <a:p>
          <a:endParaRPr lang="zh-CN" altLang="en-US"/>
        </a:p>
      </dgm:t>
    </dgm:pt>
    <dgm:pt modelId="{6D602579-346C-4549-9DB0-FEF1881B0A14}">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en-US" altLang="zh-CN" sz="2000" kern="1200" dirty="0">
              <a:solidFill>
                <a:srgbClr val="262626">
                  <a:hueOff val="0"/>
                  <a:satOff val="0"/>
                  <a:lumOff val="0"/>
                  <a:alphaOff val="0"/>
                </a:srgbClr>
              </a:solidFill>
              <a:latin typeface="Segoe UI"/>
              <a:ea typeface="微软雅黑 Light"/>
              <a:cs typeface="+mn-cs"/>
            </a:rPr>
            <a:t>STEP 08</a:t>
          </a:r>
          <a:endParaRPr lang="zh-CN" altLang="en-US" sz="2000" kern="1200" dirty="0">
            <a:solidFill>
              <a:srgbClr val="262626">
                <a:hueOff val="0"/>
                <a:satOff val="0"/>
                <a:lumOff val="0"/>
                <a:alphaOff val="0"/>
              </a:srgbClr>
            </a:solidFill>
            <a:latin typeface="Segoe UI"/>
            <a:ea typeface="微软雅黑 Light"/>
            <a:cs typeface="+mn-cs"/>
          </a:endParaRPr>
        </a:p>
      </dgm:t>
    </dgm:pt>
    <dgm:pt modelId="{4D40FFC0-5D3C-4FC7-BD77-E390AEAD6F89}" type="parTrans" cxnId="{563D3AAB-9812-4E5A-BBF2-86DA41A5CCA8}">
      <dgm:prSet/>
      <dgm:spPr/>
      <dgm:t>
        <a:bodyPr/>
        <a:lstStyle/>
        <a:p>
          <a:endParaRPr lang="zh-CN" altLang="en-US"/>
        </a:p>
      </dgm:t>
    </dgm:pt>
    <dgm:pt modelId="{52A7F10D-1112-4641-8B75-A642DE64848F}" type="sibTrans" cxnId="{563D3AAB-9812-4E5A-BBF2-86DA41A5CCA8}">
      <dgm:prSet/>
      <dgm:spPr/>
      <dgm:t>
        <a:bodyPr/>
        <a:lstStyle/>
        <a:p>
          <a:endParaRPr lang="zh-CN" altLang="en-US"/>
        </a:p>
      </dgm:t>
    </dgm:pt>
    <dgm:pt modelId="{D3647229-AD01-40C0-B6CD-3484AA328347}">
      <dgm:prSet phldrT="[文本]" custT="1"/>
      <dgm:spPr>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gm:spPr>
      <dgm:t>
        <a:bodyPr spcFirstLastPara="0" vert="horz" wrap="square" lIns="142240" tIns="12700" rIns="12700" bIns="12700" numCol="1" spcCol="1270" anchor="ctr" anchorCtr="0"/>
        <a:lstStyle/>
        <a:p>
          <a:pPr marL="228600" lvl="1" indent="-228600" algn="ctr" defTabSz="889000">
            <a:lnSpc>
              <a:spcPct val="90000"/>
            </a:lnSpc>
            <a:spcBef>
              <a:spcPct val="0"/>
            </a:spcBef>
            <a:spcAft>
              <a:spcPct val="15000"/>
            </a:spcAft>
            <a:buChar char="•"/>
          </a:pPr>
          <a:r>
            <a:rPr lang="en-US" altLang="zh-CN" sz="2000" kern="1200" dirty="0">
              <a:solidFill>
                <a:srgbClr val="262626">
                  <a:hueOff val="0"/>
                  <a:satOff val="0"/>
                  <a:lumOff val="0"/>
                  <a:alphaOff val="0"/>
                </a:srgbClr>
              </a:solidFill>
              <a:latin typeface="Segoe UI"/>
              <a:ea typeface="微软雅黑 Light"/>
              <a:cs typeface="+mn-cs"/>
            </a:rPr>
            <a:t>STEP 09</a:t>
          </a:r>
          <a:endParaRPr lang="zh-CN" altLang="en-US" sz="2000" kern="1200" dirty="0">
            <a:solidFill>
              <a:srgbClr val="262626">
                <a:hueOff val="0"/>
                <a:satOff val="0"/>
                <a:lumOff val="0"/>
                <a:alphaOff val="0"/>
              </a:srgbClr>
            </a:solidFill>
            <a:latin typeface="Segoe UI"/>
            <a:ea typeface="微软雅黑 Light"/>
            <a:cs typeface="+mn-cs"/>
          </a:endParaRPr>
        </a:p>
      </dgm:t>
    </dgm:pt>
    <dgm:pt modelId="{2298D598-BA84-493A-A630-4F3003728984}" type="parTrans" cxnId="{8FB2076B-06B1-4775-9D67-785F860E9619}">
      <dgm:prSet/>
      <dgm:spPr/>
      <dgm:t>
        <a:bodyPr/>
        <a:lstStyle/>
        <a:p>
          <a:endParaRPr lang="zh-CN" altLang="en-US"/>
        </a:p>
      </dgm:t>
    </dgm:pt>
    <dgm:pt modelId="{03BE077E-0A54-4F8A-BDB0-6D927B53E3AF}" type="sibTrans" cxnId="{8FB2076B-06B1-4775-9D67-785F860E9619}">
      <dgm:prSet/>
      <dgm:spPr/>
      <dgm:t>
        <a:bodyPr/>
        <a:lstStyle/>
        <a:p>
          <a:endParaRPr lang="zh-CN" altLang="en-US"/>
        </a:p>
      </dgm:t>
    </dgm:pt>
    <dgm:pt modelId="{0D7FD482-C91C-4E96-80C6-6996C4DA4646}" type="pres">
      <dgm:prSet presAssocID="{EBFAA711-6477-4F4E-B4DC-F8FBBCEB67D2}" presName="Name0" presStyleCnt="0">
        <dgm:presLayoutVars>
          <dgm:dir/>
          <dgm:resizeHandles/>
        </dgm:presLayoutVars>
      </dgm:prSet>
      <dgm:spPr/>
    </dgm:pt>
    <dgm:pt modelId="{B8813E96-C42F-4A72-A73D-F5A7F44DC7C8}" type="pres">
      <dgm:prSet presAssocID="{A217119E-0158-41DA-AC5C-60E474C76743}" presName="compNode" presStyleCnt="0"/>
      <dgm:spPr/>
    </dgm:pt>
    <dgm:pt modelId="{BE8A6BAA-9CA5-4486-99E0-400064E13616}" type="pres">
      <dgm:prSet presAssocID="{A217119E-0158-41DA-AC5C-60E474C76743}" presName="dummyConnPt" presStyleCnt="0"/>
      <dgm:spPr/>
    </dgm:pt>
    <dgm:pt modelId="{06D0246C-D9F6-4DC7-A24C-7C2C1FD5DD06}" type="pres">
      <dgm:prSet presAssocID="{A217119E-0158-41DA-AC5C-60E474C76743}" presName="node" presStyleLbl="node1" presStyleIdx="0" presStyleCnt="9">
        <dgm:presLayoutVars>
          <dgm:bulletEnabled val="1"/>
        </dgm:presLayoutVars>
      </dgm:prSet>
      <dgm:spPr>
        <a:xfrm>
          <a:off x="926704" y="1263"/>
          <a:ext cx="1388194" cy="832916"/>
        </a:xfrm>
        <a:prstGeom prst="roundRect">
          <a:avLst>
            <a:gd name="adj" fmla="val 10000"/>
          </a:avLst>
        </a:prstGeom>
      </dgm:spPr>
    </dgm:pt>
    <dgm:pt modelId="{4AEE33DC-49F1-4EF9-8AB3-BA79D4995973}" type="pres">
      <dgm:prSet presAssocID="{1713D793-E964-43C4-A1BE-EEFC2F4D983B}" presName="sibTrans" presStyleLbl="bgSibTrans2D1" presStyleIdx="0" presStyleCnt="8"/>
      <dgm:spPr/>
    </dgm:pt>
    <dgm:pt modelId="{C52330DC-53BF-470B-AC19-F2AC8171999C}" type="pres">
      <dgm:prSet presAssocID="{57C39FCB-75A8-43C8-8C26-EAAFC1B60336}" presName="compNode" presStyleCnt="0"/>
      <dgm:spPr/>
    </dgm:pt>
    <dgm:pt modelId="{A7771C52-E7E1-4011-81A0-8314C31219C4}" type="pres">
      <dgm:prSet presAssocID="{57C39FCB-75A8-43C8-8C26-EAAFC1B60336}" presName="dummyConnPt" presStyleCnt="0"/>
      <dgm:spPr/>
    </dgm:pt>
    <dgm:pt modelId="{20E731C5-933E-47F8-8FD6-66D672734275}" type="pres">
      <dgm:prSet presAssocID="{57C39FCB-75A8-43C8-8C26-EAAFC1B60336}" presName="node" presStyleLbl="node1" presStyleIdx="1" presStyleCnt="9">
        <dgm:presLayoutVars>
          <dgm:bulletEnabled val="1"/>
        </dgm:presLayoutVars>
      </dgm:prSet>
      <dgm:spPr>
        <a:xfrm>
          <a:off x="926704" y="1042409"/>
          <a:ext cx="1388194" cy="832916"/>
        </a:xfrm>
        <a:prstGeom prst="roundRect">
          <a:avLst>
            <a:gd name="adj" fmla="val 10000"/>
          </a:avLst>
        </a:prstGeom>
      </dgm:spPr>
    </dgm:pt>
    <dgm:pt modelId="{1E45A181-C283-45DF-AA5A-1CE45F70D188}" type="pres">
      <dgm:prSet presAssocID="{B29E1613-513B-4280-AEFB-D9F70A36765C}" presName="sibTrans" presStyleLbl="bgSibTrans2D1" presStyleIdx="1" presStyleCnt="8"/>
      <dgm:spPr/>
    </dgm:pt>
    <dgm:pt modelId="{14AE0489-37F7-44D4-9C30-161D9A203706}" type="pres">
      <dgm:prSet presAssocID="{DF49066A-32B6-4B3F-8B55-FD441568C66A}" presName="compNode" presStyleCnt="0"/>
      <dgm:spPr/>
    </dgm:pt>
    <dgm:pt modelId="{776DFB19-16B3-421F-B4AF-5072B5B83033}" type="pres">
      <dgm:prSet presAssocID="{DF49066A-32B6-4B3F-8B55-FD441568C66A}" presName="dummyConnPt" presStyleCnt="0"/>
      <dgm:spPr/>
    </dgm:pt>
    <dgm:pt modelId="{4139BC89-5F67-41BD-BD4C-A4139A5AA090}" type="pres">
      <dgm:prSet presAssocID="{DF49066A-32B6-4B3F-8B55-FD441568C66A}" presName="node" presStyleLbl="node1" presStyleIdx="2" presStyleCnt="9">
        <dgm:presLayoutVars>
          <dgm:bulletEnabled val="1"/>
        </dgm:presLayoutVars>
      </dgm:prSet>
      <dgm:spPr>
        <a:xfrm>
          <a:off x="926704" y="2083554"/>
          <a:ext cx="1388194" cy="832916"/>
        </a:xfrm>
        <a:prstGeom prst="roundRect">
          <a:avLst>
            <a:gd name="adj" fmla="val 10000"/>
          </a:avLst>
        </a:prstGeom>
      </dgm:spPr>
    </dgm:pt>
    <dgm:pt modelId="{58955351-FFC6-4885-BA44-75B7A5AD845F}" type="pres">
      <dgm:prSet presAssocID="{90CE57C5-CEF4-4C8F-8089-16A32D42C99C}" presName="sibTrans" presStyleLbl="bgSibTrans2D1" presStyleIdx="2" presStyleCnt="8"/>
      <dgm:spPr/>
    </dgm:pt>
    <dgm:pt modelId="{EE30A9B7-9304-4427-97A9-D65337606CDD}" type="pres">
      <dgm:prSet presAssocID="{A6253C64-0B37-4D67-9EF5-7590E10F14D1}" presName="compNode" presStyleCnt="0"/>
      <dgm:spPr/>
    </dgm:pt>
    <dgm:pt modelId="{654B0F7C-765D-425A-8B74-AB37A1A580BD}" type="pres">
      <dgm:prSet presAssocID="{A6253C64-0B37-4D67-9EF5-7590E10F14D1}" presName="dummyConnPt" presStyleCnt="0"/>
      <dgm:spPr/>
    </dgm:pt>
    <dgm:pt modelId="{8736996D-4015-4396-B8BB-E753FA47EDA9}" type="pres">
      <dgm:prSet presAssocID="{A6253C64-0B37-4D67-9EF5-7590E10F14D1}" presName="node" presStyleLbl="node1" presStyleIdx="3" presStyleCnt="9">
        <dgm:presLayoutVars>
          <dgm:bulletEnabled val="1"/>
        </dgm:presLayoutVars>
      </dgm:prSet>
      <dgm:spPr>
        <a:xfrm>
          <a:off x="2773002" y="2083554"/>
          <a:ext cx="1388194" cy="832916"/>
        </a:xfrm>
        <a:prstGeom prst="roundRect">
          <a:avLst>
            <a:gd name="adj" fmla="val 10000"/>
          </a:avLst>
        </a:prstGeom>
      </dgm:spPr>
    </dgm:pt>
    <dgm:pt modelId="{C291AA8B-B827-4BB9-AD2D-F941B6633C4B}" type="pres">
      <dgm:prSet presAssocID="{DEBAC552-CB8A-4C10-918F-70EFBD1C7BCD}" presName="sibTrans" presStyleLbl="bgSibTrans2D1" presStyleIdx="3" presStyleCnt="8"/>
      <dgm:spPr/>
    </dgm:pt>
    <dgm:pt modelId="{2648608D-E6F9-40F0-AECC-7B3D3C3B4E33}" type="pres">
      <dgm:prSet presAssocID="{465066A2-8D18-405A-900B-8CB18BE0795E}" presName="compNode" presStyleCnt="0"/>
      <dgm:spPr/>
    </dgm:pt>
    <dgm:pt modelId="{4567F46A-FF4E-4018-B356-B1C62710AE78}" type="pres">
      <dgm:prSet presAssocID="{465066A2-8D18-405A-900B-8CB18BE0795E}" presName="dummyConnPt" presStyleCnt="0"/>
      <dgm:spPr/>
    </dgm:pt>
    <dgm:pt modelId="{99FDDDAB-D738-4CA8-B748-CD9E502AA4A1}" type="pres">
      <dgm:prSet presAssocID="{465066A2-8D18-405A-900B-8CB18BE0795E}" presName="node" presStyleLbl="node1" presStyleIdx="4" presStyleCnt="9">
        <dgm:presLayoutVars>
          <dgm:bulletEnabled val="1"/>
        </dgm:presLayoutVars>
      </dgm:prSet>
      <dgm:spPr>
        <a:xfrm>
          <a:off x="2773002" y="1042409"/>
          <a:ext cx="1388194" cy="832916"/>
        </a:xfrm>
        <a:prstGeom prst="roundRect">
          <a:avLst>
            <a:gd name="adj" fmla="val 10000"/>
          </a:avLst>
        </a:prstGeom>
      </dgm:spPr>
    </dgm:pt>
    <dgm:pt modelId="{312C2C5F-7686-41B9-9DA6-0D5FB8318581}" type="pres">
      <dgm:prSet presAssocID="{3BC9D2DF-F180-405E-BF43-74EA47A9D2ED}" presName="sibTrans" presStyleLbl="bgSibTrans2D1" presStyleIdx="4" presStyleCnt="8"/>
      <dgm:spPr/>
    </dgm:pt>
    <dgm:pt modelId="{887D2D3C-DF9F-40F7-95AC-BCDABFF58FF2}" type="pres">
      <dgm:prSet presAssocID="{980FA744-5CF6-4443-9664-2F113C95FB4B}" presName="compNode" presStyleCnt="0"/>
      <dgm:spPr/>
    </dgm:pt>
    <dgm:pt modelId="{D4A68151-0F14-4BAE-9618-4C05B9ABF0CC}" type="pres">
      <dgm:prSet presAssocID="{980FA744-5CF6-4443-9664-2F113C95FB4B}" presName="dummyConnPt" presStyleCnt="0"/>
      <dgm:spPr/>
    </dgm:pt>
    <dgm:pt modelId="{5921BB94-4311-4E4A-AC12-F226CC0A8483}" type="pres">
      <dgm:prSet presAssocID="{980FA744-5CF6-4443-9664-2F113C95FB4B}" presName="node" presStyleLbl="node1" presStyleIdx="5" presStyleCnt="9">
        <dgm:presLayoutVars>
          <dgm:bulletEnabled val="1"/>
        </dgm:presLayoutVars>
      </dgm:prSet>
      <dgm:spPr>
        <a:xfrm>
          <a:off x="2773002" y="1263"/>
          <a:ext cx="1388194" cy="832916"/>
        </a:xfrm>
        <a:prstGeom prst="roundRect">
          <a:avLst>
            <a:gd name="adj" fmla="val 10000"/>
          </a:avLst>
        </a:prstGeom>
      </dgm:spPr>
    </dgm:pt>
    <dgm:pt modelId="{4DCEA2DB-EA44-4AFF-90A1-2ECD37E9FE22}" type="pres">
      <dgm:prSet presAssocID="{C2A6D1E3-A388-4262-A259-10CEE8AD1A1F}" presName="sibTrans" presStyleLbl="bgSibTrans2D1" presStyleIdx="5" presStyleCnt="8"/>
      <dgm:spPr/>
    </dgm:pt>
    <dgm:pt modelId="{2F7D2B6C-B63B-4ECB-AFDF-1895E4C1165D}" type="pres">
      <dgm:prSet presAssocID="{FFF7ED76-7022-4FCA-8752-00B9723D02FE}" presName="compNode" presStyleCnt="0"/>
      <dgm:spPr/>
    </dgm:pt>
    <dgm:pt modelId="{CE68B846-626A-4D92-86DA-9CC862065580}" type="pres">
      <dgm:prSet presAssocID="{FFF7ED76-7022-4FCA-8752-00B9723D02FE}" presName="dummyConnPt" presStyleCnt="0"/>
      <dgm:spPr/>
    </dgm:pt>
    <dgm:pt modelId="{C0D77B8B-1DC6-4ADA-A8FB-D6E73792101F}" type="pres">
      <dgm:prSet presAssocID="{FFF7ED76-7022-4FCA-8752-00B9723D02FE}" presName="node" presStyleLbl="node1" presStyleIdx="6" presStyleCnt="9">
        <dgm:presLayoutVars>
          <dgm:bulletEnabled val="1"/>
        </dgm:presLayoutVars>
      </dgm:prSet>
      <dgm:spPr>
        <a:xfrm>
          <a:off x="4619301" y="1263"/>
          <a:ext cx="1388194" cy="832916"/>
        </a:xfrm>
        <a:prstGeom prst="roundRect">
          <a:avLst>
            <a:gd name="adj" fmla="val 10000"/>
          </a:avLst>
        </a:prstGeom>
      </dgm:spPr>
    </dgm:pt>
    <dgm:pt modelId="{28C0F5E7-AD9D-4BFA-AF7A-7007B64846B5}" type="pres">
      <dgm:prSet presAssocID="{7C26A0F0-AFE2-4786-B3E0-481D64D7186D}" presName="sibTrans" presStyleLbl="bgSibTrans2D1" presStyleIdx="6" presStyleCnt="8"/>
      <dgm:spPr/>
    </dgm:pt>
    <dgm:pt modelId="{1463FC19-BC16-4EC2-A909-CF841C88A019}" type="pres">
      <dgm:prSet presAssocID="{6D602579-346C-4549-9DB0-FEF1881B0A14}" presName="compNode" presStyleCnt="0"/>
      <dgm:spPr/>
    </dgm:pt>
    <dgm:pt modelId="{CCE4C684-EC00-4A64-803A-D0E6984E9883}" type="pres">
      <dgm:prSet presAssocID="{6D602579-346C-4549-9DB0-FEF1881B0A14}" presName="dummyConnPt" presStyleCnt="0"/>
      <dgm:spPr/>
    </dgm:pt>
    <dgm:pt modelId="{D91F824D-DAF8-4555-837C-8DBC64AECF89}" type="pres">
      <dgm:prSet presAssocID="{6D602579-346C-4549-9DB0-FEF1881B0A14}" presName="node" presStyleLbl="node1" presStyleIdx="7" presStyleCnt="9">
        <dgm:presLayoutVars>
          <dgm:bulletEnabled val="1"/>
        </dgm:presLayoutVars>
      </dgm:prSet>
      <dgm:spPr>
        <a:xfrm>
          <a:off x="4619301" y="1042409"/>
          <a:ext cx="1388194" cy="832916"/>
        </a:xfrm>
        <a:prstGeom prst="roundRect">
          <a:avLst>
            <a:gd name="adj" fmla="val 10000"/>
          </a:avLst>
        </a:prstGeom>
      </dgm:spPr>
    </dgm:pt>
    <dgm:pt modelId="{D7AC30FE-73BB-497C-AD43-9C383B825CAD}" type="pres">
      <dgm:prSet presAssocID="{52A7F10D-1112-4641-8B75-A642DE64848F}" presName="sibTrans" presStyleLbl="bgSibTrans2D1" presStyleIdx="7" presStyleCnt="8"/>
      <dgm:spPr/>
    </dgm:pt>
    <dgm:pt modelId="{CC465A5D-68F6-41CC-AA08-7FA363EAF5FA}" type="pres">
      <dgm:prSet presAssocID="{D3647229-AD01-40C0-B6CD-3484AA328347}" presName="compNode" presStyleCnt="0"/>
      <dgm:spPr/>
    </dgm:pt>
    <dgm:pt modelId="{06AC02E2-F3CA-4F70-8035-A56FA498282B}" type="pres">
      <dgm:prSet presAssocID="{D3647229-AD01-40C0-B6CD-3484AA328347}" presName="dummyConnPt" presStyleCnt="0"/>
      <dgm:spPr/>
    </dgm:pt>
    <dgm:pt modelId="{D66685DA-526B-4BB1-892D-9FDFF5871AC9}" type="pres">
      <dgm:prSet presAssocID="{D3647229-AD01-40C0-B6CD-3484AA328347}" presName="node" presStyleLbl="node1" presStyleIdx="8" presStyleCnt="9">
        <dgm:presLayoutVars>
          <dgm:bulletEnabled val="1"/>
        </dgm:presLayoutVars>
      </dgm:prSet>
      <dgm:spPr>
        <a:xfrm>
          <a:off x="4619301" y="2083554"/>
          <a:ext cx="1388194" cy="832916"/>
        </a:xfrm>
        <a:prstGeom prst="roundRect">
          <a:avLst>
            <a:gd name="adj" fmla="val 10000"/>
          </a:avLst>
        </a:prstGeom>
      </dgm:spPr>
    </dgm:pt>
  </dgm:ptLst>
  <dgm:cxnLst>
    <dgm:cxn modelId="{A6D1B909-2858-4813-8EAE-4563F002D1D5}" type="presOf" srcId="{980FA744-5CF6-4443-9664-2F113C95FB4B}" destId="{5921BB94-4311-4E4A-AC12-F226CC0A8483}" srcOrd="0" destOrd="0" presId="urn:microsoft.com/office/officeart/2005/8/layout/bProcess4"/>
    <dgm:cxn modelId="{03C8EF1D-5A43-4B81-9D5F-75C09F38DA17}" srcId="{EBFAA711-6477-4F4E-B4DC-F8FBBCEB67D2}" destId="{FFF7ED76-7022-4FCA-8752-00B9723D02FE}" srcOrd="6" destOrd="0" parTransId="{98A9B891-65B3-46F9-8C8F-070171116047}" sibTransId="{7C26A0F0-AFE2-4786-B3E0-481D64D7186D}"/>
    <dgm:cxn modelId="{C66F1C22-FE9E-406D-898F-D8D0BD42530D}" type="presOf" srcId="{EBFAA711-6477-4F4E-B4DC-F8FBBCEB67D2}" destId="{0D7FD482-C91C-4E96-80C6-6996C4DA4646}" srcOrd="0" destOrd="0" presId="urn:microsoft.com/office/officeart/2005/8/layout/bProcess4"/>
    <dgm:cxn modelId="{7398022A-C82C-4F97-A9E8-B564D9FB8237}" type="presOf" srcId="{DEBAC552-CB8A-4C10-918F-70EFBD1C7BCD}" destId="{C291AA8B-B827-4BB9-AD2D-F941B6633C4B}" srcOrd="0" destOrd="0" presId="urn:microsoft.com/office/officeart/2005/8/layout/bProcess4"/>
    <dgm:cxn modelId="{BAF2AC34-0296-44E8-A75B-14152373AF28}" srcId="{EBFAA711-6477-4F4E-B4DC-F8FBBCEB67D2}" destId="{A6253C64-0B37-4D67-9EF5-7590E10F14D1}" srcOrd="3" destOrd="0" parTransId="{7678EE87-7DD8-478C-A382-C40ADF32D882}" sibTransId="{DEBAC552-CB8A-4C10-918F-70EFBD1C7BCD}"/>
    <dgm:cxn modelId="{9208453F-B729-4EC9-8970-855CB6A9CC59}" type="presOf" srcId="{90CE57C5-CEF4-4C8F-8089-16A32D42C99C}" destId="{58955351-FFC6-4885-BA44-75B7A5AD845F}" srcOrd="0" destOrd="0" presId="urn:microsoft.com/office/officeart/2005/8/layout/bProcess4"/>
    <dgm:cxn modelId="{DD00765E-986E-42DB-8EFF-A186F7B0CDA8}" type="presOf" srcId="{C2A6D1E3-A388-4262-A259-10CEE8AD1A1F}" destId="{4DCEA2DB-EA44-4AFF-90A1-2ECD37E9FE22}" srcOrd="0" destOrd="0" presId="urn:microsoft.com/office/officeart/2005/8/layout/bProcess4"/>
    <dgm:cxn modelId="{AAEF5B43-ECB9-402D-85B5-4A5E2A70FCB8}" type="presOf" srcId="{1713D793-E964-43C4-A1BE-EEFC2F4D983B}" destId="{4AEE33DC-49F1-4EF9-8AB3-BA79D4995973}" srcOrd="0" destOrd="0" presId="urn:microsoft.com/office/officeart/2005/8/layout/bProcess4"/>
    <dgm:cxn modelId="{8FB2076B-06B1-4775-9D67-785F860E9619}" srcId="{EBFAA711-6477-4F4E-B4DC-F8FBBCEB67D2}" destId="{D3647229-AD01-40C0-B6CD-3484AA328347}" srcOrd="8" destOrd="0" parTransId="{2298D598-BA84-493A-A630-4F3003728984}" sibTransId="{03BE077E-0A54-4F8A-BDB0-6D927B53E3AF}"/>
    <dgm:cxn modelId="{EB0A454B-0A25-4734-BEDA-014BAF3C6F19}" type="presOf" srcId="{FFF7ED76-7022-4FCA-8752-00B9723D02FE}" destId="{C0D77B8B-1DC6-4ADA-A8FB-D6E73792101F}" srcOrd="0" destOrd="0" presId="urn:microsoft.com/office/officeart/2005/8/layout/bProcess4"/>
    <dgm:cxn modelId="{2EAED26B-0DD1-4531-8604-8F9AEDC73D3B}" type="presOf" srcId="{A6253C64-0B37-4D67-9EF5-7590E10F14D1}" destId="{8736996D-4015-4396-B8BB-E753FA47EDA9}" srcOrd="0" destOrd="0" presId="urn:microsoft.com/office/officeart/2005/8/layout/bProcess4"/>
    <dgm:cxn modelId="{D0C1336E-EFA9-4C07-A7D0-6DD92AAF2E94}" type="presOf" srcId="{465066A2-8D18-405A-900B-8CB18BE0795E}" destId="{99FDDDAB-D738-4CA8-B748-CD9E502AA4A1}" srcOrd="0" destOrd="0" presId="urn:microsoft.com/office/officeart/2005/8/layout/bProcess4"/>
    <dgm:cxn modelId="{DD429C6E-D1D7-4661-A4D6-3206687509F2}" type="presOf" srcId="{DF49066A-32B6-4B3F-8B55-FD441568C66A}" destId="{4139BC89-5F67-41BD-BD4C-A4139A5AA090}" srcOrd="0" destOrd="0" presId="urn:microsoft.com/office/officeart/2005/8/layout/bProcess4"/>
    <dgm:cxn modelId="{334E4257-2B0E-4655-89B3-9E4480B1C093}" srcId="{EBFAA711-6477-4F4E-B4DC-F8FBBCEB67D2}" destId="{DF49066A-32B6-4B3F-8B55-FD441568C66A}" srcOrd="2" destOrd="0" parTransId="{260F27E4-88DD-4D5E-95EE-3814672D0CAB}" sibTransId="{90CE57C5-CEF4-4C8F-8089-16A32D42C99C}"/>
    <dgm:cxn modelId="{CAE5C778-D66D-4BCC-B932-3AECEC7B1508}" srcId="{EBFAA711-6477-4F4E-B4DC-F8FBBCEB67D2}" destId="{465066A2-8D18-405A-900B-8CB18BE0795E}" srcOrd="4" destOrd="0" parTransId="{2E0FB5CE-AA0E-41ED-B963-1FF0474C531B}" sibTransId="{3BC9D2DF-F180-405E-BF43-74EA47A9D2ED}"/>
    <dgm:cxn modelId="{DC351984-6F80-45CD-B9FD-14EED809F3AD}" type="presOf" srcId="{52A7F10D-1112-4641-8B75-A642DE64848F}" destId="{D7AC30FE-73BB-497C-AD43-9C383B825CAD}" srcOrd="0" destOrd="0" presId="urn:microsoft.com/office/officeart/2005/8/layout/bProcess4"/>
    <dgm:cxn modelId="{6D5B0BA7-0C91-4309-A2A3-1B8A6D17606E}" type="presOf" srcId="{3BC9D2DF-F180-405E-BF43-74EA47A9D2ED}" destId="{312C2C5F-7686-41B9-9DA6-0D5FB8318581}" srcOrd="0" destOrd="0" presId="urn:microsoft.com/office/officeart/2005/8/layout/bProcess4"/>
    <dgm:cxn modelId="{563D3AAB-9812-4E5A-BBF2-86DA41A5CCA8}" srcId="{EBFAA711-6477-4F4E-B4DC-F8FBBCEB67D2}" destId="{6D602579-346C-4549-9DB0-FEF1881B0A14}" srcOrd="7" destOrd="0" parTransId="{4D40FFC0-5D3C-4FC7-BD77-E390AEAD6F89}" sibTransId="{52A7F10D-1112-4641-8B75-A642DE64848F}"/>
    <dgm:cxn modelId="{EC55C3AF-8925-4DFC-8E42-1F4D2ACD0327}" srcId="{EBFAA711-6477-4F4E-B4DC-F8FBBCEB67D2}" destId="{A217119E-0158-41DA-AC5C-60E474C76743}" srcOrd="0" destOrd="0" parTransId="{B4707507-AFDE-4BCA-BFEC-134EDA4391B4}" sibTransId="{1713D793-E964-43C4-A1BE-EEFC2F4D983B}"/>
    <dgm:cxn modelId="{0FD8AEC9-8517-41CB-9474-8AF0FECCD002}" type="presOf" srcId="{57C39FCB-75A8-43C8-8C26-EAAFC1B60336}" destId="{20E731C5-933E-47F8-8FD6-66D672734275}" srcOrd="0" destOrd="0" presId="urn:microsoft.com/office/officeart/2005/8/layout/bProcess4"/>
    <dgm:cxn modelId="{AA8362D3-A42F-4EDA-8316-66D1B7C4EB64}" type="presOf" srcId="{B29E1613-513B-4280-AEFB-D9F70A36765C}" destId="{1E45A181-C283-45DF-AA5A-1CE45F70D188}" srcOrd="0" destOrd="0" presId="urn:microsoft.com/office/officeart/2005/8/layout/bProcess4"/>
    <dgm:cxn modelId="{142064D7-084D-4783-A109-D0EC134C1FEF}" type="presOf" srcId="{D3647229-AD01-40C0-B6CD-3484AA328347}" destId="{D66685DA-526B-4BB1-892D-9FDFF5871AC9}" srcOrd="0" destOrd="0" presId="urn:microsoft.com/office/officeart/2005/8/layout/bProcess4"/>
    <dgm:cxn modelId="{5AD1A7D7-62CE-4803-A5CF-A36CA9582AF8}" type="presOf" srcId="{A217119E-0158-41DA-AC5C-60E474C76743}" destId="{06D0246C-D9F6-4DC7-A24C-7C2C1FD5DD06}" srcOrd="0" destOrd="0" presId="urn:microsoft.com/office/officeart/2005/8/layout/bProcess4"/>
    <dgm:cxn modelId="{5AD754DD-3BDB-4937-974E-A69D14002F68}" srcId="{EBFAA711-6477-4F4E-B4DC-F8FBBCEB67D2}" destId="{980FA744-5CF6-4443-9664-2F113C95FB4B}" srcOrd="5" destOrd="0" parTransId="{6DB36872-98ED-49EC-8609-A652D5E40C7D}" sibTransId="{C2A6D1E3-A388-4262-A259-10CEE8AD1A1F}"/>
    <dgm:cxn modelId="{EA7A39E6-EBA7-4BB2-9A57-16F1FAA19360}" srcId="{EBFAA711-6477-4F4E-B4DC-F8FBBCEB67D2}" destId="{57C39FCB-75A8-43C8-8C26-EAAFC1B60336}" srcOrd="1" destOrd="0" parTransId="{174B8193-122E-41CC-BEB4-242A99D13D52}" sibTransId="{B29E1613-513B-4280-AEFB-D9F70A36765C}"/>
    <dgm:cxn modelId="{EEEDD2EF-44B3-4D5C-B43B-83C4072F06A5}" type="presOf" srcId="{7C26A0F0-AFE2-4786-B3E0-481D64D7186D}" destId="{28C0F5E7-AD9D-4BFA-AF7A-7007B64846B5}" srcOrd="0" destOrd="0" presId="urn:microsoft.com/office/officeart/2005/8/layout/bProcess4"/>
    <dgm:cxn modelId="{736007FF-4783-43D9-8243-3DBBE8CDA1ED}" type="presOf" srcId="{6D602579-346C-4549-9DB0-FEF1881B0A14}" destId="{D91F824D-DAF8-4555-837C-8DBC64AECF89}" srcOrd="0" destOrd="0" presId="urn:microsoft.com/office/officeart/2005/8/layout/bProcess4"/>
    <dgm:cxn modelId="{2399B583-1852-4882-8131-684AB6DF35B3}" type="presParOf" srcId="{0D7FD482-C91C-4E96-80C6-6996C4DA4646}" destId="{B8813E96-C42F-4A72-A73D-F5A7F44DC7C8}" srcOrd="0" destOrd="0" presId="urn:microsoft.com/office/officeart/2005/8/layout/bProcess4"/>
    <dgm:cxn modelId="{14C0803C-C519-4C0B-AA44-AD258F3F8C58}" type="presParOf" srcId="{B8813E96-C42F-4A72-A73D-F5A7F44DC7C8}" destId="{BE8A6BAA-9CA5-4486-99E0-400064E13616}" srcOrd="0" destOrd="0" presId="urn:microsoft.com/office/officeart/2005/8/layout/bProcess4"/>
    <dgm:cxn modelId="{2CC7642B-EA21-45AB-B9F0-82AD89EAB00C}" type="presParOf" srcId="{B8813E96-C42F-4A72-A73D-F5A7F44DC7C8}" destId="{06D0246C-D9F6-4DC7-A24C-7C2C1FD5DD06}" srcOrd="1" destOrd="0" presId="urn:microsoft.com/office/officeart/2005/8/layout/bProcess4"/>
    <dgm:cxn modelId="{27A54BA4-7BA3-4DE5-9E7E-5D6AB78102B0}" type="presParOf" srcId="{0D7FD482-C91C-4E96-80C6-6996C4DA4646}" destId="{4AEE33DC-49F1-4EF9-8AB3-BA79D4995973}" srcOrd="1" destOrd="0" presId="urn:microsoft.com/office/officeart/2005/8/layout/bProcess4"/>
    <dgm:cxn modelId="{DF137D82-E108-43F3-BD48-8F08085CB55C}" type="presParOf" srcId="{0D7FD482-C91C-4E96-80C6-6996C4DA4646}" destId="{C52330DC-53BF-470B-AC19-F2AC8171999C}" srcOrd="2" destOrd="0" presId="urn:microsoft.com/office/officeart/2005/8/layout/bProcess4"/>
    <dgm:cxn modelId="{AD92C552-2EA8-4AEE-A134-6B46E3CE9C63}" type="presParOf" srcId="{C52330DC-53BF-470B-AC19-F2AC8171999C}" destId="{A7771C52-E7E1-4011-81A0-8314C31219C4}" srcOrd="0" destOrd="0" presId="urn:microsoft.com/office/officeart/2005/8/layout/bProcess4"/>
    <dgm:cxn modelId="{00F92810-3572-4A04-99FA-51F974F01D72}" type="presParOf" srcId="{C52330DC-53BF-470B-AC19-F2AC8171999C}" destId="{20E731C5-933E-47F8-8FD6-66D672734275}" srcOrd="1" destOrd="0" presId="urn:microsoft.com/office/officeart/2005/8/layout/bProcess4"/>
    <dgm:cxn modelId="{E401779F-F3E7-43D8-8996-F9AE3C18C3C2}" type="presParOf" srcId="{0D7FD482-C91C-4E96-80C6-6996C4DA4646}" destId="{1E45A181-C283-45DF-AA5A-1CE45F70D188}" srcOrd="3" destOrd="0" presId="urn:microsoft.com/office/officeart/2005/8/layout/bProcess4"/>
    <dgm:cxn modelId="{6B5D1DBE-168E-4F89-8F3C-9034C1865AA0}" type="presParOf" srcId="{0D7FD482-C91C-4E96-80C6-6996C4DA4646}" destId="{14AE0489-37F7-44D4-9C30-161D9A203706}" srcOrd="4" destOrd="0" presId="urn:microsoft.com/office/officeart/2005/8/layout/bProcess4"/>
    <dgm:cxn modelId="{7886FD59-F014-4EF2-8E29-2533E689BF1F}" type="presParOf" srcId="{14AE0489-37F7-44D4-9C30-161D9A203706}" destId="{776DFB19-16B3-421F-B4AF-5072B5B83033}" srcOrd="0" destOrd="0" presId="urn:microsoft.com/office/officeart/2005/8/layout/bProcess4"/>
    <dgm:cxn modelId="{D03B96AA-2303-434E-9EC9-438302C6A2CA}" type="presParOf" srcId="{14AE0489-37F7-44D4-9C30-161D9A203706}" destId="{4139BC89-5F67-41BD-BD4C-A4139A5AA090}" srcOrd="1" destOrd="0" presId="urn:microsoft.com/office/officeart/2005/8/layout/bProcess4"/>
    <dgm:cxn modelId="{C1DE8EC0-38C4-4A34-8A5B-ED904CC32ED6}" type="presParOf" srcId="{0D7FD482-C91C-4E96-80C6-6996C4DA4646}" destId="{58955351-FFC6-4885-BA44-75B7A5AD845F}" srcOrd="5" destOrd="0" presId="urn:microsoft.com/office/officeart/2005/8/layout/bProcess4"/>
    <dgm:cxn modelId="{18E8B500-4DA8-4854-8B5D-50F2B6164A4F}" type="presParOf" srcId="{0D7FD482-C91C-4E96-80C6-6996C4DA4646}" destId="{EE30A9B7-9304-4427-97A9-D65337606CDD}" srcOrd="6" destOrd="0" presId="urn:microsoft.com/office/officeart/2005/8/layout/bProcess4"/>
    <dgm:cxn modelId="{524C5A7F-0B83-4F25-B122-2724A5A62716}" type="presParOf" srcId="{EE30A9B7-9304-4427-97A9-D65337606CDD}" destId="{654B0F7C-765D-425A-8B74-AB37A1A580BD}" srcOrd="0" destOrd="0" presId="urn:microsoft.com/office/officeart/2005/8/layout/bProcess4"/>
    <dgm:cxn modelId="{36E82DB6-3846-4369-B16D-E543477902B0}" type="presParOf" srcId="{EE30A9B7-9304-4427-97A9-D65337606CDD}" destId="{8736996D-4015-4396-B8BB-E753FA47EDA9}" srcOrd="1" destOrd="0" presId="urn:microsoft.com/office/officeart/2005/8/layout/bProcess4"/>
    <dgm:cxn modelId="{F92FDCEC-1940-444A-9FA5-07CF8A0EEE32}" type="presParOf" srcId="{0D7FD482-C91C-4E96-80C6-6996C4DA4646}" destId="{C291AA8B-B827-4BB9-AD2D-F941B6633C4B}" srcOrd="7" destOrd="0" presId="urn:microsoft.com/office/officeart/2005/8/layout/bProcess4"/>
    <dgm:cxn modelId="{1E8B60CB-B4F8-4DD5-9086-A9E8272D25D2}" type="presParOf" srcId="{0D7FD482-C91C-4E96-80C6-6996C4DA4646}" destId="{2648608D-E6F9-40F0-AECC-7B3D3C3B4E33}" srcOrd="8" destOrd="0" presId="urn:microsoft.com/office/officeart/2005/8/layout/bProcess4"/>
    <dgm:cxn modelId="{4EBD47D9-8513-46C1-9CAB-0589BF72F8E0}" type="presParOf" srcId="{2648608D-E6F9-40F0-AECC-7B3D3C3B4E33}" destId="{4567F46A-FF4E-4018-B356-B1C62710AE78}" srcOrd="0" destOrd="0" presId="urn:microsoft.com/office/officeart/2005/8/layout/bProcess4"/>
    <dgm:cxn modelId="{75D7F4FF-39F7-44E9-B401-0A824E22AC8B}" type="presParOf" srcId="{2648608D-E6F9-40F0-AECC-7B3D3C3B4E33}" destId="{99FDDDAB-D738-4CA8-B748-CD9E502AA4A1}" srcOrd="1" destOrd="0" presId="urn:microsoft.com/office/officeart/2005/8/layout/bProcess4"/>
    <dgm:cxn modelId="{FDAE0488-AB21-4300-A71F-FCA0876993A5}" type="presParOf" srcId="{0D7FD482-C91C-4E96-80C6-6996C4DA4646}" destId="{312C2C5F-7686-41B9-9DA6-0D5FB8318581}" srcOrd="9" destOrd="0" presId="urn:microsoft.com/office/officeart/2005/8/layout/bProcess4"/>
    <dgm:cxn modelId="{202A8955-78F3-452C-85B8-085C1CE5369F}" type="presParOf" srcId="{0D7FD482-C91C-4E96-80C6-6996C4DA4646}" destId="{887D2D3C-DF9F-40F7-95AC-BCDABFF58FF2}" srcOrd="10" destOrd="0" presId="urn:microsoft.com/office/officeart/2005/8/layout/bProcess4"/>
    <dgm:cxn modelId="{3560062D-DB64-4AF8-B0A2-1C91B3F07422}" type="presParOf" srcId="{887D2D3C-DF9F-40F7-95AC-BCDABFF58FF2}" destId="{D4A68151-0F14-4BAE-9618-4C05B9ABF0CC}" srcOrd="0" destOrd="0" presId="urn:microsoft.com/office/officeart/2005/8/layout/bProcess4"/>
    <dgm:cxn modelId="{BF038EA3-C0F9-4C25-8CF3-C84301A674D0}" type="presParOf" srcId="{887D2D3C-DF9F-40F7-95AC-BCDABFF58FF2}" destId="{5921BB94-4311-4E4A-AC12-F226CC0A8483}" srcOrd="1" destOrd="0" presId="urn:microsoft.com/office/officeart/2005/8/layout/bProcess4"/>
    <dgm:cxn modelId="{41BBEC2C-72EB-48B7-A7CC-57D1FBE9DD7A}" type="presParOf" srcId="{0D7FD482-C91C-4E96-80C6-6996C4DA4646}" destId="{4DCEA2DB-EA44-4AFF-90A1-2ECD37E9FE22}" srcOrd="11" destOrd="0" presId="urn:microsoft.com/office/officeart/2005/8/layout/bProcess4"/>
    <dgm:cxn modelId="{EB42AF73-3BF3-4405-AC3E-081722977A29}" type="presParOf" srcId="{0D7FD482-C91C-4E96-80C6-6996C4DA4646}" destId="{2F7D2B6C-B63B-4ECB-AFDF-1895E4C1165D}" srcOrd="12" destOrd="0" presId="urn:microsoft.com/office/officeart/2005/8/layout/bProcess4"/>
    <dgm:cxn modelId="{811A65CE-3004-4C0E-A1C6-AE28C1D2D724}" type="presParOf" srcId="{2F7D2B6C-B63B-4ECB-AFDF-1895E4C1165D}" destId="{CE68B846-626A-4D92-86DA-9CC862065580}" srcOrd="0" destOrd="0" presId="urn:microsoft.com/office/officeart/2005/8/layout/bProcess4"/>
    <dgm:cxn modelId="{2A27BF2E-9E4E-45DC-871E-1163FA14CF25}" type="presParOf" srcId="{2F7D2B6C-B63B-4ECB-AFDF-1895E4C1165D}" destId="{C0D77B8B-1DC6-4ADA-A8FB-D6E73792101F}" srcOrd="1" destOrd="0" presId="urn:microsoft.com/office/officeart/2005/8/layout/bProcess4"/>
    <dgm:cxn modelId="{ACF664FD-6220-4C1B-AC70-449952A0B60C}" type="presParOf" srcId="{0D7FD482-C91C-4E96-80C6-6996C4DA4646}" destId="{28C0F5E7-AD9D-4BFA-AF7A-7007B64846B5}" srcOrd="13" destOrd="0" presId="urn:microsoft.com/office/officeart/2005/8/layout/bProcess4"/>
    <dgm:cxn modelId="{E915C418-70A5-4A59-9C82-2A3B9028141D}" type="presParOf" srcId="{0D7FD482-C91C-4E96-80C6-6996C4DA4646}" destId="{1463FC19-BC16-4EC2-A909-CF841C88A019}" srcOrd="14" destOrd="0" presId="urn:microsoft.com/office/officeart/2005/8/layout/bProcess4"/>
    <dgm:cxn modelId="{71F402D3-FA8F-430B-A115-75F7E193ACD3}" type="presParOf" srcId="{1463FC19-BC16-4EC2-A909-CF841C88A019}" destId="{CCE4C684-EC00-4A64-803A-D0E6984E9883}" srcOrd="0" destOrd="0" presId="urn:microsoft.com/office/officeart/2005/8/layout/bProcess4"/>
    <dgm:cxn modelId="{FEAB75C4-4EDB-40D4-8114-BF1D7AF5AD51}" type="presParOf" srcId="{1463FC19-BC16-4EC2-A909-CF841C88A019}" destId="{D91F824D-DAF8-4555-837C-8DBC64AECF89}" srcOrd="1" destOrd="0" presId="urn:microsoft.com/office/officeart/2005/8/layout/bProcess4"/>
    <dgm:cxn modelId="{3613A469-060A-420F-8E46-A1D9AC68950B}" type="presParOf" srcId="{0D7FD482-C91C-4E96-80C6-6996C4DA4646}" destId="{D7AC30FE-73BB-497C-AD43-9C383B825CAD}" srcOrd="15" destOrd="0" presId="urn:microsoft.com/office/officeart/2005/8/layout/bProcess4"/>
    <dgm:cxn modelId="{D88F3F14-7D62-46CD-B4B8-7DE620F41469}" type="presParOf" srcId="{0D7FD482-C91C-4E96-80C6-6996C4DA4646}" destId="{CC465A5D-68F6-41CC-AA08-7FA363EAF5FA}" srcOrd="16" destOrd="0" presId="urn:microsoft.com/office/officeart/2005/8/layout/bProcess4"/>
    <dgm:cxn modelId="{8D2029B7-57F3-4985-B3EC-BAA0168E13F3}" type="presParOf" srcId="{CC465A5D-68F6-41CC-AA08-7FA363EAF5FA}" destId="{06AC02E2-F3CA-4F70-8035-A56FA498282B}" srcOrd="0" destOrd="0" presId="urn:microsoft.com/office/officeart/2005/8/layout/bProcess4"/>
    <dgm:cxn modelId="{E46AC603-DF43-43C2-9C45-3A71CD756F8C}" type="presParOf" srcId="{CC465A5D-68F6-41CC-AA08-7FA363EAF5FA}" destId="{D66685DA-526B-4BB1-892D-9FDFF5871AC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CB3F8-A8EB-44E5-A2D4-4A80B2488A5E}">
      <dsp:nvSpPr>
        <dsp:cNvPr id="0" name=""/>
        <dsp:cNvSpPr/>
      </dsp:nvSpPr>
      <dsp:spPr>
        <a:xfrm>
          <a:off x="491200" y="365453"/>
          <a:ext cx="3765455" cy="3765455"/>
        </a:xfrm>
        <a:prstGeom prst="circularArrow">
          <a:avLst>
            <a:gd name="adj1" fmla="val 5544"/>
            <a:gd name="adj2" fmla="val 330680"/>
            <a:gd name="adj3" fmla="val 14179665"/>
            <a:gd name="adj4" fmla="val 17144839"/>
            <a:gd name="adj5" fmla="val 5757"/>
          </a:avLst>
        </a:prstGeom>
        <a:solidFill>
          <a:schemeClr val="accent1">
            <a:alpha val="34000"/>
          </a:schemeClr>
        </a:solidFill>
        <a:ln>
          <a:noFill/>
        </a:ln>
        <a:effectLst/>
      </dsp:spPr>
      <dsp:style>
        <a:lnRef idx="0">
          <a:scrgbClr r="0" g="0" b="0"/>
        </a:lnRef>
        <a:fillRef idx="1">
          <a:scrgbClr r="0" g="0" b="0"/>
        </a:fillRef>
        <a:effectRef idx="0">
          <a:scrgbClr r="0" g="0" b="0"/>
        </a:effectRef>
        <a:fontRef idx="minor"/>
      </dsp:style>
    </dsp:sp>
    <dsp:sp modelId="{D65A166A-0F60-48AA-9434-CFE7550679BC}">
      <dsp:nvSpPr>
        <dsp:cNvPr id="0" name=""/>
        <dsp:cNvSpPr/>
      </dsp:nvSpPr>
      <dsp:spPr>
        <a:xfrm>
          <a:off x="1650304" y="381324"/>
          <a:ext cx="1447247" cy="723623"/>
        </a:xfrm>
        <a:prstGeom prst="roundRect">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zh-CN" altLang="en-US" sz="2000" kern="1200" dirty="0">
              <a:solidFill>
                <a:srgbClr val="262626">
                  <a:hueOff val="0"/>
                  <a:satOff val="0"/>
                  <a:lumOff val="0"/>
                  <a:alphaOff val="0"/>
                </a:srgbClr>
              </a:solidFill>
              <a:latin typeface="Segoe UI"/>
              <a:ea typeface="微软雅黑 Light"/>
              <a:cs typeface="+mn-cs"/>
            </a:rPr>
            <a:t>第一步</a:t>
          </a:r>
        </a:p>
      </dsp:txBody>
      <dsp:txXfrm>
        <a:off x="1685628" y="416648"/>
        <a:ext cx="1376599" cy="652975"/>
      </dsp:txXfrm>
    </dsp:sp>
    <dsp:sp modelId="{0C1BC4B8-17DC-4FA5-AD56-936D78FA9975}">
      <dsp:nvSpPr>
        <dsp:cNvPr id="0" name=""/>
        <dsp:cNvSpPr/>
      </dsp:nvSpPr>
      <dsp:spPr>
        <a:xfrm>
          <a:off x="3177451" y="1490862"/>
          <a:ext cx="1447247" cy="723623"/>
        </a:xfrm>
        <a:prstGeom prst="roundRect">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zh-CN" altLang="en-US" sz="2000" kern="1200" dirty="0">
              <a:solidFill>
                <a:srgbClr val="262626">
                  <a:hueOff val="0"/>
                  <a:satOff val="0"/>
                  <a:lumOff val="0"/>
                  <a:alphaOff val="0"/>
                </a:srgbClr>
              </a:solidFill>
              <a:latin typeface="Segoe UI"/>
              <a:ea typeface="微软雅黑 Light"/>
              <a:cs typeface="+mn-cs"/>
            </a:rPr>
            <a:t>第二步</a:t>
          </a:r>
        </a:p>
      </dsp:txBody>
      <dsp:txXfrm>
        <a:off x="3212775" y="1526186"/>
        <a:ext cx="1376599" cy="652975"/>
      </dsp:txXfrm>
    </dsp:sp>
    <dsp:sp modelId="{60E91346-74F9-48D9-985B-35AC103FE47B}">
      <dsp:nvSpPr>
        <dsp:cNvPr id="0" name=""/>
        <dsp:cNvSpPr/>
      </dsp:nvSpPr>
      <dsp:spPr>
        <a:xfrm>
          <a:off x="2594133" y="3286131"/>
          <a:ext cx="1447247" cy="723623"/>
        </a:xfrm>
        <a:prstGeom prst="roundRect">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zh-CN" altLang="en-US" sz="2000" kern="1200" dirty="0">
              <a:solidFill>
                <a:srgbClr val="262626">
                  <a:hueOff val="0"/>
                  <a:satOff val="0"/>
                  <a:lumOff val="0"/>
                  <a:alphaOff val="0"/>
                </a:srgbClr>
              </a:solidFill>
              <a:latin typeface="Segoe UI"/>
              <a:ea typeface="微软雅黑 Light"/>
              <a:cs typeface="+mn-cs"/>
            </a:rPr>
            <a:t>第三步</a:t>
          </a:r>
        </a:p>
      </dsp:txBody>
      <dsp:txXfrm>
        <a:off x="2629457" y="3321455"/>
        <a:ext cx="1376599" cy="652975"/>
      </dsp:txXfrm>
    </dsp:sp>
    <dsp:sp modelId="{9123EFB8-7D8B-49A5-93C6-699D09E8CD2F}">
      <dsp:nvSpPr>
        <dsp:cNvPr id="0" name=""/>
        <dsp:cNvSpPr/>
      </dsp:nvSpPr>
      <dsp:spPr>
        <a:xfrm>
          <a:off x="706475" y="3286131"/>
          <a:ext cx="1447247" cy="723623"/>
        </a:xfrm>
        <a:prstGeom prst="roundRect">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zh-CN" altLang="en-US" sz="2000" kern="1200" dirty="0">
              <a:solidFill>
                <a:srgbClr val="262626">
                  <a:hueOff val="0"/>
                  <a:satOff val="0"/>
                  <a:lumOff val="0"/>
                  <a:alphaOff val="0"/>
                </a:srgbClr>
              </a:solidFill>
              <a:latin typeface="Segoe UI"/>
              <a:ea typeface="微软雅黑 Light"/>
              <a:cs typeface="+mn-cs"/>
            </a:rPr>
            <a:t>第四步</a:t>
          </a:r>
        </a:p>
      </dsp:txBody>
      <dsp:txXfrm>
        <a:off x="741799" y="3321455"/>
        <a:ext cx="1376599" cy="652975"/>
      </dsp:txXfrm>
    </dsp:sp>
    <dsp:sp modelId="{32A9E327-083F-4D16-8EED-2405E9A7AD7A}">
      <dsp:nvSpPr>
        <dsp:cNvPr id="0" name=""/>
        <dsp:cNvSpPr/>
      </dsp:nvSpPr>
      <dsp:spPr>
        <a:xfrm>
          <a:off x="123156" y="1490862"/>
          <a:ext cx="1447247" cy="723623"/>
        </a:xfrm>
        <a:prstGeom prst="roundRect">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zh-CN" altLang="en-US" sz="2000" kern="1200" dirty="0">
              <a:solidFill>
                <a:srgbClr val="262626">
                  <a:hueOff val="0"/>
                  <a:satOff val="0"/>
                  <a:lumOff val="0"/>
                  <a:alphaOff val="0"/>
                </a:srgbClr>
              </a:solidFill>
              <a:latin typeface="Segoe UI"/>
              <a:ea typeface="微软雅黑 Light"/>
              <a:cs typeface="+mn-cs"/>
            </a:rPr>
            <a:t>第五步</a:t>
          </a:r>
        </a:p>
      </dsp:txBody>
      <dsp:txXfrm>
        <a:off x="158480" y="1526186"/>
        <a:ext cx="1376599" cy="6529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9069A-B9D4-4662-B40D-21E593D2D2D9}">
      <dsp:nvSpPr>
        <dsp:cNvPr id="0" name=""/>
        <dsp:cNvSpPr/>
      </dsp:nvSpPr>
      <dsp:spPr>
        <a:xfrm rot="5400000">
          <a:off x="-222646" y="223826"/>
          <a:ext cx="1484312" cy="10390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outerShdw blurRad="190500" sx="102000" sy="102000" algn="ctr" rotWithShape="0">
            <a:prstClr val="black">
              <a:alpha val="21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j-ea"/>
              <a:ea typeface="+mj-ea"/>
            </a:rPr>
            <a:t>第一步</a:t>
          </a:r>
        </a:p>
      </dsp:txBody>
      <dsp:txXfrm rot="-5400000">
        <a:off x="1" y="520688"/>
        <a:ext cx="1039018" cy="445294"/>
      </dsp:txXfrm>
    </dsp:sp>
    <dsp:sp modelId="{4F5B798F-689D-4569-B685-116FBBB88AC2}">
      <dsp:nvSpPr>
        <dsp:cNvPr id="0" name=""/>
        <dsp:cNvSpPr/>
      </dsp:nvSpPr>
      <dsp:spPr>
        <a:xfrm rot="5400000">
          <a:off x="4015382" y="-2975184"/>
          <a:ext cx="964803" cy="6917531"/>
        </a:xfrm>
        <a:prstGeom prst="round2SameRect">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eaLnBrk="1" latinLnBrk="0" hangingPunct="1">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本页为流程图</a:t>
          </a:r>
        </a:p>
        <a:p>
          <a:pPr marL="228600" lvl="1" indent="-228600" algn="l" defTabSz="889000" rtl="0" eaLnBrk="1" latinLnBrk="0" hangingPunct="1">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单击这里会看到左侧弹出一个修改框</a:t>
          </a:r>
        </a:p>
      </dsp:txBody>
      <dsp:txXfrm rot="-5400000">
        <a:off x="1039018" y="48278"/>
        <a:ext cx="6870433" cy="870607"/>
      </dsp:txXfrm>
    </dsp:sp>
    <dsp:sp modelId="{F0CEB78A-0D11-482C-87AD-B0714F54D5BA}">
      <dsp:nvSpPr>
        <dsp:cNvPr id="0" name=""/>
        <dsp:cNvSpPr/>
      </dsp:nvSpPr>
      <dsp:spPr>
        <a:xfrm rot="5400000">
          <a:off x="-222646" y="1512490"/>
          <a:ext cx="1484312" cy="10390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outerShdw blurRad="190500" sx="102000" sy="102000" algn="ctr" rotWithShape="0">
            <a:prstClr val="black">
              <a:alpha val="21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j-ea"/>
              <a:ea typeface="+mj-ea"/>
            </a:rPr>
            <a:t>第二步</a:t>
          </a:r>
        </a:p>
      </dsp:txBody>
      <dsp:txXfrm rot="-5400000">
        <a:off x="1" y="1809352"/>
        <a:ext cx="1039018" cy="445294"/>
      </dsp:txXfrm>
    </dsp:sp>
    <dsp:sp modelId="{47927CE2-97E4-478F-8D33-0C6964E38D60}">
      <dsp:nvSpPr>
        <dsp:cNvPr id="0" name=""/>
        <dsp:cNvSpPr/>
      </dsp:nvSpPr>
      <dsp:spPr>
        <a:xfrm rot="5400000">
          <a:off x="4015382" y="-1686520"/>
          <a:ext cx="964803" cy="6917531"/>
        </a:xfrm>
        <a:prstGeom prst="round2SameRect">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直接选择框中的相应文字可以进行修改</a:t>
          </a:r>
        </a:p>
        <a:p>
          <a:pPr marL="228600" lvl="1" indent="-228600" algn="l" defTabSz="889000" rtl="0" eaLnBrk="1" latinLnBrk="0" hangingPunct="1">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可以利用↑↓键快速选择您要修改的内容</a:t>
          </a:r>
        </a:p>
      </dsp:txBody>
      <dsp:txXfrm rot="-5400000">
        <a:off x="1039018" y="1336942"/>
        <a:ext cx="6870433" cy="870607"/>
      </dsp:txXfrm>
    </dsp:sp>
    <dsp:sp modelId="{F3DBE830-4AC5-417E-B89B-C876167ED8F8}">
      <dsp:nvSpPr>
        <dsp:cNvPr id="0" name=""/>
        <dsp:cNvSpPr/>
      </dsp:nvSpPr>
      <dsp:spPr>
        <a:xfrm rot="5400000">
          <a:off x="-222646" y="2801154"/>
          <a:ext cx="1484312" cy="10390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outerShdw blurRad="190500" sx="102000" sy="102000" algn="ctr" rotWithShape="0">
            <a:prstClr val="black">
              <a:alpha val="21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j-ea"/>
              <a:ea typeface="+mj-ea"/>
            </a:rPr>
            <a:t>第三步</a:t>
          </a:r>
        </a:p>
      </dsp:txBody>
      <dsp:txXfrm rot="-5400000">
        <a:off x="1" y="3098016"/>
        <a:ext cx="1039018" cy="445294"/>
      </dsp:txXfrm>
    </dsp:sp>
    <dsp:sp modelId="{1ECE2F56-FDC7-4E12-AA5A-A6FBE0AFE88A}">
      <dsp:nvSpPr>
        <dsp:cNvPr id="0" name=""/>
        <dsp:cNvSpPr/>
      </dsp:nvSpPr>
      <dsp:spPr>
        <a:xfrm rot="5400000">
          <a:off x="4015382" y="-397856"/>
          <a:ext cx="964803" cy="6917531"/>
        </a:xfrm>
        <a:prstGeom prst="round2SameRect">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如需增加步骤，可在这里按下回车键</a:t>
          </a:r>
        </a:p>
        <a:p>
          <a:pPr marL="228600" lvl="1" indent="-228600" algn="l" defTabSz="889000" rtl="0" eaLnBrk="1" latinLnBrk="0" hangingPunct="1">
            <a:lnSpc>
              <a:spcPct val="90000"/>
            </a:lnSpc>
            <a:spcBef>
              <a:spcPct val="0"/>
            </a:spcBef>
            <a:spcAft>
              <a:spcPct val="15000"/>
            </a:spcAft>
            <a:buChar char="•"/>
          </a:pPr>
          <a:r>
            <a:rPr lang="zh-CN" altLang="en-US" sz="2000" kern="1200" dirty="0">
              <a:solidFill>
                <a:srgbClr val="262626">
                  <a:hueOff val="0"/>
                  <a:satOff val="0"/>
                  <a:lumOff val="0"/>
                  <a:alphaOff val="0"/>
                </a:srgbClr>
              </a:solidFill>
              <a:latin typeface="+mn-ea"/>
              <a:ea typeface="+mn-ea"/>
              <a:cs typeface="+mn-cs"/>
            </a:rPr>
            <a:t>如需增加</a:t>
          </a:r>
          <a:r>
            <a:rPr lang="en-US" altLang="zh-CN" sz="2000" kern="1200" dirty="0">
              <a:solidFill>
                <a:srgbClr val="262626">
                  <a:hueOff val="0"/>
                  <a:satOff val="0"/>
                  <a:lumOff val="0"/>
                  <a:alphaOff val="0"/>
                </a:srgbClr>
              </a:solidFill>
              <a:latin typeface="+mn-ea"/>
              <a:ea typeface="+mn-ea"/>
              <a:cs typeface="+mn-cs"/>
            </a:rPr>
            <a:t>V</a:t>
          </a:r>
          <a:r>
            <a:rPr lang="zh-CN" altLang="en-US" sz="2000" kern="1200" dirty="0">
              <a:solidFill>
                <a:srgbClr val="262626">
                  <a:hueOff val="0"/>
                  <a:satOff val="0"/>
                  <a:lumOff val="0"/>
                  <a:alphaOff val="0"/>
                </a:srgbClr>
              </a:solidFill>
              <a:latin typeface="+mn-ea"/>
              <a:ea typeface="+mn-ea"/>
              <a:cs typeface="+mn-cs"/>
            </a:rPr>
            <a:t>形，可按下回车后再按退格</a:t>
          </a:r>
        </a:p>
      </dsp:txBody>
      <dsp:txXfrm rot="-5400000">
        <a:off x="1039018" y="2625606"/>
        <a:ext cx="6870433" cy="870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E33DC-49F1-4EF9-8AB3-BA79D4995973}">
      <dsp:nvSpPr>
        <dsp:cNvPr id="0" name=""/>
        <dsp:cNvSpPr/>
      </dsp:nvSpPr>
      <dsp:spPr>
        <a:xfrm rot="5400000">
          <a:off x="721353" y="663573"/>
          <a:ext cx="1034854" cy="12503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D0246C-D9F6-4DC7-A24C-7C2C1FD5DD06}">
      <dsp:nvSpPr>
        <dsp:cNvPr id="0" name=""/>
        <dsp:cNvSpPr/>
      </dsp:nvSpPr>
      <dsp:spPr>
        <a:xfrm>
          <a:off x="957341" y="67"/>
          <a:ext cx="1389333" cy="833599"/>
        </a:xfrm>
        <a:prstGeom prst="roundRect">
          <a:avLst>
            <a:gd name="adj" fmla="val 10000"/>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en-US" altLang="zh-CN" sz="2000" kern="1200" dirty="0">
              <a:solidFill>
                <a:srgbClr val="262626">
                  <a:hueOff val="0"/>
                  <a:satOff val="0"/>
                  <a:lumOff val="0"/>
                  <a:alphaOff val="0"/>
                </a:srgbClr>
              </a:solidFill>
              <a:latin typeface="Segoe UI"/>
              <a:ea typeface="微软雅黑 Light"/>
              <a:cs typeface="+mn-cs"/>
            </a:rPr>
            <a:t>STEP 01</a:t>
          </a:r>
          <a:endParaRPr lang="zh-CN" altLang="en-US" sz="2000" kern="1200" dirty="0">
            <a:solidFill>
              <a:srgbClr val="262626">
                <a:hueOff val="0"/>
                <a:satOff val="0"/>
                <a:lumOff val="0"/>
                <a:alphaOff val="0"/>
              </a:srgbClr>
            </a:solidFill>
            <a:latin typeface="Segoe UI"/>
            <a:ea typeface="微软雅黑 Light"/>
            <a:cs typeface="+mn-cs"/>
          </a:endParaRPr>
        </a:p>
      </dsp:txBody>
      <dsp:txXfrm>
        <a:off x="981756" y="24482"/>
        <a:ext cx="1340503" cy="784769"/>
      </dsp:txXfrm>
    </dsp:sp>
    <dsp:sp modelId="{1E45A181-C283-45DF-AA5A-1CE45F70D188}">
      <dsp:nvSpPr>
        <dsp:cNvPr id="0" name=""/>
        <dsp:cNvSpPr/>
      </dsp:nvSpPr>
      <dsp:spPr>
        <a:xfrm rot="5400000">
          <a:off x="721353" y="1705573"/>
          <a:ext cx="1034854" cy="12503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E731C5-933E-47F8-8FD6-66D672734275}">
      <dsp:nvSpPr>
        <dsp:cNvPr id="0" name=""/>
        <dsp:cNvSpPr/>
      </dsp:nvSpPr>
      <dsp:spPr>
        <a:xfrm>
          <a:off x="957341" y="1042067"/>
          <a:ext cx="1389333" cy="833599"/>
        </a:xfrm>
        <a:prstGeom prst="roundRect">
          <a:avLst>
            <a:gd name="adj" fmla="val 10000"/>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en-US" altLang="zh-CN" sz="2000" kern="1200" dirty="0">
              <a:solidFill>
                <a:srgbClr val="262626">
                  <a:hueOff val="0"/>
                  <a:satOff val="0"/>
                  <a:lumOff val="0"/>
                  <a:alphaOff val="0"/>
                </a:srgbClr>
              </a:solidFill>
              <a:latin typeface="Segoe UI"/>
              <a:ea typeface="微软雅黑 Light"/>
              <a:cs typeface="+mn-cs"/>
            </a:rPr>
            <a:t>STEP 02</a:t>
          </a:r>
          <a:endParaRPr lang="zh-CN" altLang="en-US" sz="2000" kern="1200" dirty="0">
            <a:solidFill>
              <a:srgbClr val="262626">
                <a:hueOff val="0"/>
                <a:satOff val="0"/>
                <a:lumOff val="0"/>
                <a:alphaOff val="0"/>
              </a:srgbClr>
            </a:solidFill>
            <a:latin typeface="Segoe UI"/>
            <a:ea typeface="微软雅黑 Light"/>
            <a:cs typeface="+mn-cs"/>
          </a:endParaRPr>
        </a:p>
      </dsp:txBody>
      <dsp:txXfrm>
        <a:off x="981756" y="1066482"/>
        <a:ext cx="1340503" cy="784769"/>
      </dsp:txXfrm>
    </dsp:sp>
    <dsp:sp modelId="{58955351-FFC6-4885-BA44-75B7A5AD845F}">
      <dsp:nvSpPr>
        <dsp:cNvPr id="0" name=""/>
        <dsp:cNvSpPr/>
      </dsp:nvSpPr>
      <dsp:spPr>
        <a:xfrm>
          <a:off x="1242353" y="2226573"/>
          <a:ext cx="1840667" cy="12503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39BC89-5F67-41BD-BD4C-A4139A5AA090}">
      <dsp:nvSpPr>
        <dsp:cNvPr id="0" name=""/>
        <dsp:cNvSpPr/>
      </dsp:nvSpPr>
      <dsp:spPr>
        <a:xfrm>
          <a:off x="957341" y="2084067"/>
          <a:ext cx="1389333" cy="833599"/>
        </a:xfrm>
        <a:prstGeom prst="roundRect">
          <a:avLst>
            <a:gd name="adj" fmla="val 10000"/>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en-US" altLang="zh-CN" sz="2000" kern="1200" dirty="0">
              <a:solidFill>
                <a:srgbClr val="262626">
                  <a:hueOff val="0"/>
                  <a:satOff val="0"/>
                  <a:lumOff val="0"/>
                  <a:alphaOff val="0"/>
                </a:srgbClr>
              </a:solidFill>
              <a:latin typeface="Segoe UI"/>
              <a:ea typeface="微软雅黑 Light"/>
              <a:cs typeface="+mn-cs"/>
            </a:rPr>
            <a:t>STEP 03</a:t>
          </a:r>
          <a:endParaRPr lang="zh-CN" altLang="en-US" sz="2000" kern="1200" dirty="0">
            <a:solidFill>
              <a:srgbClr val="262626">
                <a:hueOff val="0"/>
                <a:satOff val="0"/>
                <a:lumOff val="0"/>
                <a:alphaOff val="0"/>
              </a:srgbClr>
            </a:solidFill>
            <a:latin typeface="Segoe UI"/>
            <a:ea typeface="微软雅黑 Light"/>
            <a:cs typeface="+mn-cs"/>
          </a:endParaRPr>
        </a:p>
      </dsp:txBody>
      <dsp:txXfrm>
        <a:off x="981756" y="2108482"/>
        <a:ext cx="1340503" cy="784769"/>
      </dsp:txXfrm>
    </dsp:sp>
    <dsp:sp modelId="{C291AA8B-B827-4BB9-AD2D-F941B6633C4B}">
      <dsp:nvSpPr>
        <dsp:cNvPr id="0" name=""/>
        <dsp:cNvSpPr/>
      </dsp:nvSpPr>
      <dsp:spPr>
        <a:xfrm rot="16200000">
          <a:off x="2569166" y="1705573"/>
          <a:ext cx="1034854" cy="12503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36996D-4015-4396-B8BB-E753FA47EDA9}">
      <dsp:nvSpPr>
        <dsp:cNvPr id="0" name=""/>
        <dsp:cNvSpPr/>
      </dsp:nvSpPr>
      <dsp:spPr>
        <a:xfrm>
          <a:off x="2805154" y="2084067"/>
          <a:ext cx="1389333" cy="833599"/>
        </a:xfrm>
        <a:prstGeom prst="roundRect">
          <a:avLst>
            <a:gd name="adj" fmla="val 10000"/>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en-US" altLang="zh-CN" sz="2000" kern="1200" dirty="0">
              <a:solidFill>
                <a:srgbClr val="262626">
                  <a:hueOff val="0"/>
                  <a:satOff val="0"/>
                  <a:lumOff val="0"/>
                  <a:alphaOff val="0"/>
                </a:srgbClr>
              </a:solidFill>
              <a:latin typeface="Segoe UI"/>
              <a:ea typeface="微软雅黑 Light"/>
              <a:cs typeface="+mn-cs"/>
            </a:rPr>
            <a:t>STEP 04</a:t>
          </a:r>
          <a:endParaRPr lang="zh-CN" altLang="en-US" sz="2000" kern="1200" dirty="0">
            <a:solidFill>
              <a:srgbClr val="262626">
                <a:hueOff val="0"/>
                <a:satOff val="0"/>
                <a:lumOff val="0"/>
                <a:alphaOff val="0"/>
              </a:srgbClr>
            </a:solidFill>
            <a:latin typeface="Segoe UI"/>
            <a:ea typeface="微软雅黑 Light"/>
            <a:cs typeface="+mn-cs"/>
          </a:endParaRPr>
        </a:p>
      </dsp:txBody>
      <dsp:txXfrm>
        <a:off x="2829569" y="2108482"/>
        <a:ext cx="1340503" cy="784769"/>
      </dsp:txXfrm>
    </dsp:sp>
    <dsp:sp modelId="{312C2C5F-7686-41B9-9DA6-0D5FB8318581}">
      <dsp:nvSpPr>
        <dsp:cNvPr id="0" name=""/>
        <dsp:cNvSpPr/>
      </dsp:nvSpPr>
      <dsp:spPr>
        <a:xfrm rot="16200000">
          <a:off x="2569166" y="663573"/>
          <a:ext cx="1034854" cy="12503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FDDDAB-D738-4CA8-B748-CD9E502AA4A1}">
      <dsp:nvSpPr>
        <dsp:cNvPr id="0" name=""/>
        <dsp:cNvSpPr/>
      </dsp:nvSpPr>
      <dsp:spPr>
        <a:xfrm>
          <a:off x="2805154" y="1042067"/>
          <a:ext cx="1389333" cy="833599"/>
        </a:xfrm>
        <a:prstGeom prst="roundRect">
          <a:avLst>
            <a:gd name="adj" fmla="val 10000"/>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en-US" altLang="zh-CN" sz="2000" kern="1200" dirty="0">
              <a:solidFill>
                <a:srgbClr val="262626">
                  <a:hueOff val="0"/>
                  <a:satOff val="0"/>
                  <a:lumOff val="0"/>
                  <a:alphaOff val="0"/>
                </a:srgbClr>
              </a:solidFill>
              <a:latin typeface="Segoe UI"/>
              <a:ea typeface="微软雅黑 Light"/>
              <a:cs typeface="+mn-cs"/>
            </a:rPr>
            <a:t>STEP 05</a:t>
          </a:r>
          <a:endParaRPr lang="zh-CN" altLang="en-US" sz="2000" kern="1200" dirty="0">
            <a:solidFill>
              <a:srgbClr val="262626">
                <a:hueOff val="0"/>
                <a:satOff val="0"/>
                <a:lumOff val="0"/>
                <a:alphaOff val="0"/>
              </a:srgbClr>
            </a:solidFill>
            <a:latin typeface="Segoe UI"/>
            <a:ea typeface="微软雅黑 Light"/>
            <a:cs typeface="+mn-cs"/>
          </a:endParaRPr>
        </a:p>
      </dsp:txBody>
      <dsp:txXfrm>
        <a:off x="2829569" y="1066482"/>
        <a:ext cx="1340503" cy="784769"/>
      </dsp:txXfrm>
    </dsp:sp>
    <dsp:sp modelId="{4DCEA2DB-EA44-4AFF-90A1-2ECD37E9FE22}">
      <dsp:nvSpPr>
        <dsp:cNvPr id="0" name=""/>
        <dsp:cNvSpPr/>
      </dsp:nvSpPr>
      <dsp:spPr>
        <a:xfrm>
          <a:off x="3090166" y="142573"/>
          <a:ext cx="1840667" cy="12503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21BB94-4311-4E4A-AC12-F226CC0A8483}">
      <dsp:nvSpPr>
        <dsp:cNvPr id="0" name=""/>
        <dsp:cNvSpPr/>
      </dsp:nvSpPr>
      <dsp:spPr>
        <a:xfrm>
          <a:off x="2805154" y="67"/>
          <a:ext cx="1389333" cy="833599"/>
        </a:xfrm>
        <a:prstGeom prst="roundRect">
          <a:avLst>
            <a:gd name="adj" fmla="val 10000"/>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rgbClr val="262626">
                  <a:hueOff val="0"/>
                  <a:satOff val="0"/>
                  <a:lumOff val="0"/>
                  <a:alphaOff val="0"/>
                </a:srgbClr>
              </a:solidFill>
              <a:latin typeface="Segoe UI"/>
              <a:ea typeface="微软雅黑 Light"/>
              <a:cs typeface="+mn-cs"/>
            </a:rPr>
            <a:t>STEP 06</a:t>
          </a:r>
          <a:endParaRPr lang="zh-CN" altLang="en-US" sz="2000" kern="1200" dirty="0"/>
        </a:p>
      </dsp:txBody>
      <dsp:txXfrm>
        <a:off x="2829569" y="24482"/>
        <a:ext cx="1340503" cy="784769"/>
      </dsp:txXfrm>
    </dsp:sp>
    <dsp:sp modelId="{28C0F5E7-AD9D-4BFA-AF7A-7007B64846B5}">
      <dsp:nvSpPr>
        <dsp:cNvPr id="0" name=""/>
        <dsp:cNvSpPr/>
      </dsp:nvSpPr>
      <dsp:spPr>
        <a:xfrm rot="5400000">
          <a:off x="4416979" y="663573"/>
          <a:ext cx="1034854" cy="12503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D77B8B-1DC6-4ADA-A8FB-D6E73792101F}">
      <dsp:nvSpPr>
        <dsp:cNvPr id="0" name=""/>
        <dsp:cNvSpPr/>
      </dsp:nvSpPr>
      <dsp:spPr>
        <a:xfrm>
          <a:off x="4652967" y="67"/>
          <a:ext cx="1389333" cy="833599"/>
        </a:xfrm>
        <a:prstGeom prst="roundRect">
          <a:avLst>
            <a:gd name="adj" fmla="val 10000"/>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en-US" altLang="zh-CN" sz="2000" kern="1200" dirty="0">
              <a:solidFill>
                <a:srgbClr val="262626">
                  <a:hueOff val="0"/>
                  <a:satOff val="0"/>
                  <a:lumOff val="0"/>
                  <a:alphaOff val="0"/>
                </a:srgbClr>
              </a:solidFill>
              <a:latin typeface="Segoe UI"/>
              <a:ea typeface="微软雅黑 Light"/>
              <a:cs typeface="+mn-cs"/>
            </a:rPr>
            <a:t>STEP 07</a:t>
          </a:r>
          <a:endParaRPr lang="zh-CN" altLang="en-US" sz="2000" kern="1200" dirty="0">
            <a:solidFill>
              <a:srgbClr val="262626">
                <a:hueOff val="0"/>
                <a:satOff val="0"/>
                <a:lumOff val="0"/>
                <a:alphaOff val="0"/>
              </a:srgbClr>
            </a:solidFill>
            <a:latin typeface="Segoe UI"/>
            <a:ea typeface="微软雅黑 Light"/>
            <a:cs typeface="+mn-cs"/>
          </a:endParaRPr>
        </a:p>
      </dsp:txBody>
      <dsp:txXfrm>
        <a:off x="4677382" y="24482"/>
        <a:ext cx="1340503" cy="784769"/>
      </dsp:txXfrm>
    </dsp:sp>
    <dsp:sp modelId="{D7AC30FE-73BB-497C-AD43-9C383B825CAD}">
      <dsp:nvSpPr>
        <dsp:cNvPr id="0" name=""/>
        <dsp:cNvSpPr/>
      </dsp:nvSpPr>
      <dsp:spPr>
        <a:xfrm rot="5400000">
          <a:off x="4416979" y="1705573"/>
          <a:ext cx="1034854" cy="12503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1F824D-DAF8-4555-837C-8DBC64AECF89}">
      <dsp:nvSpPr>
        <dsp:cNvPr id="0" name=""/>
        <dsp:cNvSpPr/>
      </dsp:nvSpPr>
      <dsp:spPr>
        <a:xfrm>
          <a:off x="4652967" y="1042067"/>
          <a:ext cx="1389333" cy="833599"/>
        </a:xfrm>
        <a:prstGeom prst="roundRect">
          <a:avLst>
            <a:gd name="adj" fmla="val 10000"/>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en-US" altLang="zh-CN" sz="2000" kern="1200" dirty="0">
              <a:solidFill>
                <a:srgbClr val="262626">
                  <a:hueOff val="0"/>
                  <a:satOff val="0"/>
                  <a:lumOff val="0"/>
                  <a:alphaOff val="0"/>
                </a:srgbClr>
              </a:solidFill>
              <a:latin typeface="Segoe UI"/>
              <a:ea typeface="微软雅黑 Light"/>
              <a:cs typeface="+mn-cs"/>
            </a:rPr>
            <a:t>STEP 08</a:t>
          </a:r>
          <a:endParaRPr lang="zh-CN" altLang="en-US" sz="2000" kern="1200" dirty="0">
            <a:solidFill>
              <a:srgbClr val="262626">
                <a:hueOff val="0"/>
                <a:satOff val="0"/>
                <a:lumOff val="0"/>
                <a:alphaOff val="0"/>
              </a:srgbClr>
            </a:solidFill>
            <a:latin typeface="Segoe UI"/>
            <a:ea typeface="微软雅黑 Light"/>
            <a:cs typeface="+mn-cs"/>
          </a:endParaRPr>
        </a:p>
      </dsp:txBody>
      <dsp:txXfrm>
        <a:off x="4677382" y="1066482"/>
        <a:ext cx="1340503" cy="784769"/>
      </dsp:txXfrm>
    </dsp:sp>
    <dsp:sp modelId="{D66685DA-526B-4BB1-892D-9FDFF5871AC9}">
      <dsp:nvSpPr>
        <dsp:cNvPr id="0" name=""/>
        <dsp:cNvSpPr/>
      </dsp:nvSpPr>
      <dsp:spPr>
        <a:xfrm>
          <a:off x="4652967" y="2084067"/>
          <a:ext cx="1389333" cy="833599"/>
        </a:xfrm>
        <a:prstGeom prst="roundRect">
          <a:avLst>
            <a:gd name="adj" fmla="val 10000"/>
          </a:avLst>
        </a:prstGeom>
        <a:solidFill>
          <a:srgbClr val="FFFFFF"/>
        </a:solidFill>
        <a:ln w="12700" cap="flat" cmpd="sng" algn="ctr">
          <a:solidFill>
            <a:srgbClr val="1D2974">
              <a:hueOff val="0"/>
              <a:satOff val="0"/>
              <a:lumOff val="0"/>
              <a:alphaOff val="0"/>
            </a:srgbClr>
          </a:solidFill>
          <a:prstDash val="solid"/>
          <a:miter lim="800000"/>
        </a:ln>
        <a:effectLst>
          <a:outerShdw blurRad="139700" sx="102000" sy="102000" algn="ctr" rotWithShape="0">
            <a:prstClr val="black">
              <a:alpha val="9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None/>
          </a:pPr>
          <a:r>
            <a:rPr lang="en-US" altLang="zh-CN" sz="2000" kern="1200" dirty="0">
              <a:solidFill>
                <a:srgbClr val="262626">
                  <a:hueOff val="0"/>
                  <a:satOff val="0"/>
                  <a:lumOff val="0"/>
                  <a:alphaOff val="0"/>
                </a:srgbClr>
              </a:solidFill>
              <a:latin typeface="Segoe UI"/>
              <a:ea typeface="微软雅黑 Light"/>
              <a:cs typeface="+mn-cs"/>
            </a:rPr>
            <a:t>STEP 09</a:t>
          </a:r>
          <a:endParaRPr lang="zh-CN" altLang="en-US" sz="2000" kern="1200" dirty="0">
            <a:solidFill>
              <a:srgbClr val="262626">
                <a:hueOff val="0"/>
                <a:satOff val="0"/>
                <a:lumOff val="0"/>
                <a:alphaOff val="0"/>
              </a:srgbClr>
            </a:solidFill>
            <a:latin typeface="Segoe UI"/>
            <a:ea typeface="微软雅黑 Light"/>
            <a:cs typeface="+mn-cs"/>
          </a:endParaRPr>
        </a:p>
      </dsp:txBody>
      <dsp:txXfrm>
        <a:off x="4677382" y="2108482"/>
        <a:ext cx="1340503" cy="78476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929EFD-07A2-412A-91E1-F07F47F13CD8}"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321E1-4C73-49B5-8D4E-1831542371BF}" type="slidenum">
              <a:rPr lang="zh-CN" altLang="en-US" smtClean="0"/>
              <a:t>‹#›</a:t>
            </a:fld>
            <a:endParaRPr lang="zh-CN" altLang="en-US"/>
          </a:p>
        </p:txBody>
      </p:sp>
    </p:spTree>
    <p:extLst>
      <p:ext uri="{BB962C8B-B14F-4D97-AF65-F5344CB8AC3E}">
        <p14:creationId xmlns:p14="http://schemas.microsoft.com/office/powerpoint/2010/main" val="934717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封面页的主图可以按照您的需求，点击鼠标右键→更改图片进行更改。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如用于答辩，可将授课人改为答辩人。将电话和邮箱改为指导老师和您的班级信息。</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1</a:t>
            </a:fld>
            <a:endParaRPr lang="zh-CN" altLang="en-US"/>
          </a:p>
        </p:txBody>
      </p:sp>
    </p:spTree>
    <p:extLst>
      <p:ext uri="{BB962C8B-B14F-4D97-AF65-F5344CB8AC3E}">
        <p14:creationId xmlns:p14="http://schemas.microsoft.com/office/powerpoint/2010/main" val="2990709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本页有触发器动画。可以在演示中单击“解”展示解答过程。</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26</a:t>
            </a:fld>
            <a:endParaRPr lang="zh-CN" altLang="en-US"/>
          </a:p>
        </p:txBody>
      </p:sp>
    </p:spTree>
    <p:extLst>
      <p:ext uri="{BB962C8B-B14F-4D97-AF65-F5344CB8AC3E}">
        <p14:creationId xmlns:p14="http://schemas.microsoft.com/office/powerpoint/2010/main" val="1120674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目录页的主图可以按照您的需求，点击鼠标右键→更改图片进行更改。</a:t>
            </a:r>
          </a:p>
          <a:p>
            <a:endParaRPr lang="zh-CN" altLang="en-US" dirty="0"/>
          </a:p>
        </p:txBody>
      </p:sp>
      <p:sp>
        <p:nvSpPr>
          <p:cNvPr id="4" name="灯片编号占位符 3"/>
          <p:cNvSpPr>
            <a:spLocks noGrp="1"/>
          </p:cNvSpPr>
          <p:nvPr>
            <p:ph type="sldNum" sz="quarter" idx="5"/>
          </p:nvPr>
        </p:nvSpPr>
        <p:spPr/>
        <p:txBody>
          <a:bodyPr/>
          <a:lstStyle/>
          <a:p>
            <a:fld id="{C91321E1-4C73-49B5-8D4E-1831542371BF}" type="slidenum">
              <a:rPr lang="zh-CN" altLang="en-US" smtClean="0"/>
              <a:t>28</a:t>
            </a:fld>
            <a:endParaRPr lang="zh-CN" altLang="en-US"/>
          </a:p>
        </p:txBody>
      </p:sp>
    </p:spTree>
    <p:extLst>
      <p:ext uri="{BB962C8B-B14F-4D97-AF65-F5344CB8AC3E}">
        <p14:creationId xmlns:p14="http://schemas.microsoft.com/office/powerpoint/2010/main" val="352400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目录页的主图可以按照您的需求，点击鼠标右键→更改图片进行更改。</a:t>
            </a:r>
          </a:p>
          <a:p>
            <a:endParaRPr lang="zh-CN" altLang="en-US" dirty="0"/>
          </a:p>
        </p:txBody>
      </p:sp>
      <p:sp>
        <p:nvSpPr>
          <p:cNvPr id="4" name="灯片编号占位符 3"/>
          <p:cNvSpPr>
            <a:spLocks noGrp="1"/>
          </p:cNvSpPr>
          <p:nvPr>
            <p:ph type="sldNum" sz="quarter" idx="5"/>
          </p:nvPr>
        </p:nvSpPr>
        <p:spPr/>
        <p:txBody>
          <a:bodyPr/>
          <a:lstStyle/>
          <a:p>
            <a:fld id="{C91321E1-4C73-49B5-8D4E-1831542371BF}" type="slidenum">
              <a:rPr lang="zh-CN" altLang="en-US" smtClean="0"/>
              <a:t>37</a:t>
            </a:fld>
            <a:endParaRPr lang="zh-CN" altLang="en-US"/>
          </a:p>
        </p:txBody>
      </p:sp>
    </p:spTree>
    <p:extLst>
      <p:ext uri="{BB962C8B-B14F-4D97-AF65-F5344CB8AC3E}">
        <p14:creationId xmlns:p14="http://schemas.microsoft.com/office/powerpoint/2010/main" val="22109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本页的图表动画会按系列依次出现。单击后再显示数据结论。您可根据您的需求进行调整。</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39</a:t>
            </a:fld>
            <a:endParaRPr lang="zh-CN" altLang="en-US"/>
          </a:p>
        </p:txBody>
      </p:sp>
    </p:spTree>
    <p:extLst>
      <p:ext uri="{BB962C8B-B14F-4D97-AF65-F5344CB8AC3E}">
        <p14:creationId xmlns:p14="http://schemas.microsoft.com/office/powerpoint/2010/main" val="987263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本页的图表动画每单击依次会出现一条折线，便于您讲解。最后再单击一次会出现结论。您可根据您的需求进行调整。</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40</a:t>
            </a:fld>
            <a:endParaRPr lang="zh-CN" altLang="en-US"/>
          </a:p>
        </p:txBody>
      </p:sp>
    </p:spTree>
    <p:extLst>
      <p:ext uri="{BB962C8B-B14F-4D97-AF65-F5344CB8AC3E}">
        <p14:creationId xmlns:p14="http://schemas.microsoft.com/office/powerpoint/2010/main" val="1503960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为了数据显示更有冲击力，本页图表会在您点击后弹跳出现。再次点击会出现右边的文本内容。您可根据您的需求进行调整。</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41</a:t>
            </a:fld>
            <a:endParaRPr lang="zh-CN" altLang="en-US"/>
          </a:p>
        </p:txBody>
      </p:sp>
    </p:spTree>
    <p:extLst>
      <p:ext uri="{BB962C8B-B14F-4D97-AF65-F5344CB8AC3E}">
        <p14:creationId xmlns:p14="http://schemas.microsoft.com/office/powerpoint/2010/main" val="411209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这一页为解构图示页，每个部分点击后会出现。您可以根据您的需要对动画进行增减。</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42</a:t>
            </a:fld>
            <a:endParaRPr lang="zh-CN" altLang="en-US"/>
          </a:p>
        </p:txBody>
      </p:sp>
    </p:spTree>
    <p:extLst>
      <p:ext uri="{BB962C8B-B14F-4D97-AF65-F5344CB8AC3E}">
        <p14:creationId xmlns:p14="http://schemas.microsoft.com/office/powerpoint/2010/main" val="3273591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本页是人物关系图示页。在您单击后，一级关系会同时。再次单击会出现二级关系。</a:t>
            </a:r>
            <a:endParaRPr lang="zh-CN" altLang="en-US" dirty="0"/>
          </a:p>
        </p:txBody>
      </p:sp>
      <p:sp>
        <p:nvSpPr>
          <p:cNvPr id="4" name="灯片编号占位符 3"/>
          <p:cNvSpPr>
            <a:spLocks noGrp="1"/>
          </p:cNvSpPr>
          <p:nvPr>
            <p:ph type="sldNum" sz="quarter" idx="5"/>
          </p:nvPr>
        </p:nvSpPr>
        <p:spPr/>
        <p:txBody>
          <a:bodyPr/>
          <a:lstStyle/>
          <a:p>
            <a:fld id="{C91321E1-4C73-49B5-8D4E-1831542371BF}" type="slidenum">
              <a:rPr lang="zh-CN" altLang="en-US" smtClean="0"/>
              <a:t>43</a:t>
            </a:fld>
            <a:endParaRPr lang="zh-CN" altLang="en-US"/>
          </a:p>
        </p:txBody>
      </p:sp>
    </p:spTree>
    <p:extLst>
      <p:ext uri="{BB962C8B-B14F-4D97-AF65-F5344CB8AC3E}">
        <p14:creationId xmlns:p14="http://schemas.microsoft.com/office/powerpoint/2010/main" val="2748678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在您单击后，循环图会按照步数依次出现。</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44</a:t>
            </a:fld>
            <a:endParaRPr lang="zh-CN" altLang="en-US"/>
          </a:p>
        </p:txBody>
      </p:sp>
    </p:spTree>
    <p:extLst>
      <p:ext uri="{BB962C8B-B14F-4D97-AF65-F5344CB8AC3E}">
        <p14:creationId xmlns:p14="http://schemas.microsoft.com/office/powerpoint/2010/main" val="4151275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本页为流程图。单击依次会出现一个步骤。</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45</a:t>
            </a:fld>
            <a:endParaRPr lang="zh-CN" altLang="en-US"/>
          </a:p>
        </p:txBody>
      </p:sp>
    </p:spTree>
    <p:extLst>
      <p:ext uri="{BB962C8B-B14F-4D97-AF65-F5344CB8AC3E}">
        <p14:creationId xmlns:p14="http://schemas.microsoft.com/office/powerpoint/2010/main" val="408496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目录页的主图可以按照您的需求，点击鼠标右键→更改图片进行更改。</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3</a:t>
            </a:fld>
            <a:endParaRPr lang="zh-CN" altLang="en-US"/>
          </a:p>
        </p:txBody>
      </p:sp>
    </p:spTree>
    <p:extLst>
      <p:ext uri="{BB962C8B-B14F-4D97-AF65-F5344CB8AC3E}">
        <p14:creationId xmlns:p14="http://schemas.microsoft.com/office/powerpoint/2010/main" val="2315582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本页为步骤很多的流程图，每点击一次会出现一个关键词</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46</a:t>
            </a:fld>
            <a:endParaRPr lang="zh-CN" altLang="en-US"/>
          </a:p>
        </p:txBody>
      </p:sp>
    </p:spTree>
    <p:extLst>
      <p:ext uri="{BB962C8B-B14F-4D97-AF65-F5344CB8AC3E}">
        <p14:creationId xmlns:p14="http://schemas.microsoft.com/office/powerpoint/2010/main" val="209771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目录页的主图可以按照您的需求，点击鼠标右键→更改图片进行更改。</a:t>
            </a:r>
          </a:p>
          <a:p>
            <a:endParaRPr lang="zh-CN" altLang="en-US" dirty="0"/>
          </a:p>
        </p:txBody>
      </p:sp>
      <p:sp>
        <p:nvSpPr>
          <p:cNvPr id="4" name="灯片编号占位符 3"/>
          <p:cNvSpPr>
            <a:spLocks noGrp="1"/>
          </p:cNvSpPr>
          <p:nvPr>
            <p:ph type="sldNum" sz="quarter" idx="5"/>
          </p:nvPr>
        </p:nvSpPr>
        <p:spPr/>
        <p:txBody>
          <a:bodyPr/>
          <a:lstStyle/>
          <a:p>
            <a:fld id="{C91321E1-4C73-49B5-8D4E-1831542371BF}" type="slidenum">
              <a:rPr lang="zh-CN" altLang="en-US" smtClean="0"/>
              <a:t>47</a:t>
            </a:fld>
            <a:endParaRPr lang="zh-CN" altLang="en-US"/>
          </a:p>
        </p:txBody>
      </p:sp>
    </p:spTree>
    <p:extLst>
      <p:ext uri="{BB962C8B-B14F-4D97-AF65-F5344CB8AC3E}">
        <p14:creationId xmlns:p14="http://schemas.microsoft.com/office/powerpoint/2010/main" val="384788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81BB0-9580-4A16-B4B4-5430254DEF83}" type="slidenum">
              <a:rPr lang="zh-CN" altLang="en-US" smtClean="0"/>
              <a:t>48</a:t>
            </a:fld>
            <a:endParaRPr lang="zh-CN" altLang="en-US"/>
          </a:p>
        </p:txBody>
      </p:sp>
    </p:spTree>
    <p:extLst>
      <p:ext uri="{BB962C8B-B14F-4D97-AF65-F5344CB8AC3E}">
        <p14:creationId xmlns:p14="http://schemas.microsoft.com/office/powerpoint/2010/main" val="284090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81BB0-9580-4A16-B4B4-5430254DEF83}" type="slidenum">
              <a:rPr lang="zh-CN" altLang="en-US" smtClean="0"/>
              <a:t>52</a:t>
            </a:fld>
            <a:endParaRPr lang="zh-CN" altLang="en-US"/>
          </a:p>
        </p:txBody>
      </p:sp>
    </p:spTree>
    <p:extLst>
      <p:ext uri="{BB962C8B-B14F-4D97-AF65-F5344CB8AC3E}">
        <p14:creationId xmlns:p14="http://schemas.microsoft.com/office/powerpoint/2010/main" val="2706908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1781BB0-9580-4A16-B4B4-5430254DEF83}" type="slidenum">
              <a:rPr lang="zh-CN" altLang="en-US" smtClean="0"/>
              <a:t>57</a:t>
            </a:fld>
            <a:endParaRPr lang="zh-CN" altLang="en-US"/>
          </a:p>
        </p:txBody>
      </p:sp>
    </p:spTree>
    <p:extLst>
      <p:ext uri="{BB962C8B-B14F-4D97-AF65-F5344CB8AC3E}">
        <p14:creationId xmlns:p14="http://schemas.microsoft.com/office/powerpoint/2010/main" val="2322042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781BB0-9580-4A16-B4B4-5430254DEF83}" type="slidenum">
              <a:rPr lang="zh-CN" altLang="en-US" smtClean="0"/>
              <a:t>59</a:t>
            </a:fld>
            <a:endParaRPr lang="zh-CN" altLang="en-US"/>
          </a:p>
        </p:txBody>
      </p:sp>
    </p:spTree>
    <p:extLst>
      <p:ext uri="{BB962C8B-B14F-4D97-AF65-F5344CB8AC3E}">
        <p14:creationId xmlns:p14="http://schemas.microsoft.com/office/powerpoint/2010/main" val="167786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右侧文字中部左端对齐，您可以放心输入您需要的文本。如果太长，会自动缩小字号。</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4</a:t>
            </a:fld>
            <a:endParaRPr lang="zh-CN" altLang="en-US"/>
          </a:p>
        </p:txBody>
      </p:sp>
    </p:spTree>
    <p:extLst>
      <p:ext uri="{BB962C8B-B14F-4D97-AF65-F5344CB8AC3E}">
        <p14:creationId xmlns:p14="http://schemas.microsoft.com/office/powerpoint/2010/main" val="389607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左侧</a:t>
            </a:r>
            <a:r>
              <a:rPr lang="zh-CN" altLang="en-US" dirty="0"/>
              <a:t>文字中部左端对齐，您可以放心输入您需要的文本。如果太长，会自动缩小字号。</a:t>
            </a:r>
          </a:p>
          <a:p>
            <a:endParaRPr lang="zh-CN" altLang="en-US" dirty="0"/>
          </a:p>
        </p:txBody>
      </p:sp>
      <p:sp>
        <p:nvSpPr>
          <p:cNvPr id="4" name="灯片编号占位符 3"/>
          <p:cNvSpPr>
            <a:spLocks noGrp="1"/>
          </p:cNvSpPr>
          <p:nvPr>
            <p:ph type="sldNum" sz="quarter" idx="5"/>
          </p:nvPr>
        </p:nvSpPr>
        <p:spPr/>
        <p:txBody>
          <a:bodyPr/>
          <a:lstStyle/>
          <a:p>
            <a:fld id="{C91321E1-4C73-49B5-8D4E-1831542371BF}" type="slidenum">
              <a:rPr lang="zh-CN" altLang="en-US" smtClean="0"/>
              <a:t>5</a:t>
            </a:fld>
            <a:endParaRPr lang="zh-CN" altLang="en-US"/>
          </a:p>
        </p:txBody>
      </p:sp>
    </p:spTree>
    <p:extLst>
      <p:ext uri="{BB962C8B-B14F-4D97-AF65-F5344CB8AC3E}">
        <p14:creationId xmlns:p14="http://schemas.microsoft.com/office/powerpoint/2010/main" val="2315278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本页为获奖情况展示页，您可根据自己的需要进行增减和放大缩小。</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9</a:t>
            </a:fld>
            <a:endParaRPr lang="zh-CN" altLang="en-US"/>
          </a:p>
        </p:txBody>
      </p:sp>
    </p:spTree>
    <p:extLst>
      <p:ext uri="{BB962C8B-B14F-4D97-AF65-F5344CB8AC3E}">
        <p14:creationId xmlns:p14="http://schemas.microsoft.com/office/powerpoint/2010/main" val="353707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时间轴页面设置有动画效果，您可根据自己的需要对动画进行删除。为保证展示的延续性，两页用推入进行链接。为保证最佳展示效果，请您不要移动时间轴轴线的位置，或两页的位置同时移动。</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10</a:t>
            </a:fld>
            <a:endParaRPr lang="zh-CN" altLang="en-US"/>
          </a:p>
        </p:txBody>
      </p:sp>
    </p:spTree>
    <p:extLst>
      <p:ext uri="{BB962C8B-B14F-4D97-AF65-F5344CB8AC3E}">
        <p14:creationId xmlns:p14="http://schemas.microsoft.com/office/powerpoint/2010/main" val="3999755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1321E1-4C73-49B5-8D4E-1831542371BF}" type="slidenum">
              <a:rPr lang="zh-CN" altLang="en-US" smtClean="0"/>
              <a:t>16</a:t>
            </a:fld>
            <a:endParaRPr lang="zh-CN" altLang="en-US"/>
          </a:p>
        </p:txBody>
      </p:sp>
    </p:spTree>
    <p:extLst>
      <p:ext uri="{BB962C8B-B14F-4D97-AF65-F5344CB8AC3E}">
        <p14:creationId xmlns:p14="http://schemas.microsoft.com/office/powerpoint/2010/main" val="2621996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目录页的主图可以按照您的需求，点击鼠标右键→更改图片进行更改。</a:t>
            </a:r>
          </a:p>
          <a:p>
            <a:endParaRPr lang="zh-CN" altLang="en-US" dirty="0"/>
          </a:p>
        </p:txBody>
      </p:sp>
      <p:sp>
        <p:nvSpPr>
          <p:cNvPr id="4" name="灯片编号占位符 3"/>
          <p:cNvSpPr>
            <a:spLocks noGrp="1"/>
          </p:cNvSpPr>
          <p:nvPr>
            <p:ph type="sldNum" sz="quarter" idx="5"/>
          </p:nvPr>
        </p:nvSpPr>
        <p:spPr/>
        <p:txBody>
          <a:bodyPr/>
          <a:lstStyle/>
          <a:p>
            <a:fld id="{C91321E1-4C73-49B5-8D4E-1831542371BF}" type="slidenum">
              <a:rPr lang="zh-CN" altLang="en-US" smtClean="0"/>
              <a:t>18</a:t>
            </a:fld>
            <a:endParaRPr lang="zh-CN" altLang="en-US"/>
          </a:p>
        </p:txBody>
      </p:sp>
    </p:spTree>
    <p:extLst>
      <p:ext uri="{BB962C8B-B14F-4D97-AF65-F5344CB8AC3E}">
        <p14:creationId xmlns:p14="http://schemas.microsoft.com/office/powerpoint/2010/main" val="362104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本页有动画设置，每一个要点概念可以单击后再出现。便于您对于重点概念进行逐条讲解。</a:t>
            </a:r>
          </a:p>
        </p:txBody>
      </p:sp>
      <p:sp>
        <p:nvSpPr>
          <p:cNvPr id="4" name="灯片编号占位符 3"/>
          <p:cNvSpPr>
            <a:spLocks noGrp="1"/>
          </p:cNvSpPr>
          <p:nvPr>
            <p:ph type="sldNum" sz="quarter" idx="5"/>
          </p:nvPr>
        </p:nvSpPr>
        <p:spPr/>
        <p:txBody>
          <a:bodyPr/>
          <a:lstStyle/>
          <a:p>
            <a:fld id="{C91321E1-4C73-49B5-8D4E-1831542371BF}" type="slidenum">
              <a:rPr lang="zh-CN" altLang="en-US" smtClean="0"/>
              <a:t>22</a:t>
            </a:fld>
            <a:endParaRPr lang="zh-CN" altLang="en-US"/>
          </a:p>
        </p:txBody>
      </p:sp>
    </p:spTree>
    <p:extLst>
      <p:ext uri="{BB962C8B-B14F-4D97-AF65-F5344CB8AC3E}">
        <p14:creationId xmlns:p14="http://schemas.microsoft.com/office/powerpoint/2010/main" val="1380080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28A75B5C-4B84-4928-A441-2F1DFB3A7514}"/>
              </a:ext>
            </a:extLst>
          </p:cNvPr>
          <p:cNvSpPr/>
          <p:nvPr userDrawn="1"/>
        </p:nvSpPr>
        <p:spPr>
          <a:xfrm>
            <a:off x="-38704" y="-21771"/>
            <a:ext cx="12269408" cy="6901542"/>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c14e414f-e1f5-4526-bdda-4f11ab72e38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8338F66-657F-45AB-B946-E63A3051FDE9}"/>
              </a:ext>
            </a:extLst>
          </p:cNvPr>
          <p:cNvGrpSpPr>
            <a:grpSpLocks noChangeAspect="1"/>
          </p:cNvGrpSpPr>
          <p:nvPr userDrawn="1">
            <p:custDataLst>
              <p:tags r:id="rId1"/>
            </p:custDataLst>
          </p:nvPr>
        </p:nvGrpSpPr>
        <p:grpSpPr>
          <a:xfrm>
            <a:off x="323851" y="320676"/>
            <a:ext cx="1308971" cy="365125"/>
            <a:chOff x="2804659" y="2507766"/>
            <a:chExt cx="6582683" cy="1836175"/>
          </a:xfrm>
        </p:grpSpPr>
        <p:sp>
          <p:nvSpPr>
            <p:cNvPr id="7" name="íSļíḋè">
              <a:extLst>
                <a:ext uri="{FF2B5EF4-FFF2-40B4-BE49-F238E27FC236}">
                  <a16:creationId xmlns:a16="http://schemas.microsoft.com/office/drawing/2014/main" id="{EC65180B-7FD5-42CD-B2CD-7D7F419A70E8}"/>
                </a:ext>
              </a:extLst>
            </p:cNvPr>
            <p:cNvSpPr/>
            <p:nvPr/>
          </p:nvSpPr>
          <p:spPr bwMode="auto">
            <a:xfrm>
              <a:off x="4391088" y="2711034"/>
              <a:ext cx="1168482" cy="808426"/>
            </a:xfrm>
            <a:custGeom>
              <a:avLst/>
              <a:gdLst>
                <a:gd name="T0" fmla="*/ 107 w 381"/>
                <a:gd name="T1" fmla="*/ 49 h 263"/>
                <a:gd name="T2" fmla="*/ 179 w 381"/>
                <a:gd name="T3" fmla="*/ 50 h 263"/>
                <a:gd name="T4" fmla="*/ 267 w 381"/>
                <a:gd name="T5" fmla="*/ 14 h 263"/>
                <a:gd name="T6" fmla="*/ 293 w 381"/>
                <a:gd name="T7" fmla="*/ 52 h 263"/>
                <a:gd name="T8" fmla="*/ 248 w 381"/>
                <a:gd name="T9" fmla="*/ 80 h 263"/>
                <a:gd name="T10" fmla="*/ 248 w 381"/>
                <a:gd name="T11" fmla="*/ 109 h 263"/>
                <a:gd name="T12" fmla="*/ 333 w 381"/>
                <a:gd name="T13" fmla="*/ 120 h 263"/>
                <a:gd name="T14" fmla="*/ 306 w 381"/>
                <a:gd name="T15" fmla="*/ 202 h 263"/>
                <a:gd name="T16" fmla="*/ 284 w 381"/>
                <a:gd name="T17" fmla="*/ 247 h 263"/>
                <a:gd name="T18" fmla="*/ 284 w 381"/>
                <a:gd name="T19" fmla="*/ 261 h 263"/>
                <a:gd name="T20" fmla="*/ 201 w 381"/>
                <a:gd name="T21" fmla="*/ 200 h 263"/>
                <a:gd name="T22" fmla="*/ 209 w 381"/>
                <a:gd name="T23" fmla="*/ 157 h 263"/>
                <a:gd name="T24" fmla="*/ 204 w 381"/>
                <a:gd name="T25" fmla="*/ 153 h 263"/>
                <a:gd name="T26" fmla="*/ 183 w 381"/>
                <a:gd name="T27" fmla="*/ 154 h 263"/>
                <a:gd name="T28" fmla="*/ 174 w 381"/>
                <a:gd name="T29" fmla="*/ 157 h 263"/>
                <a:gd name="T30" fmla="*/ 172 w 381"/>
                <a:gd name="T31" fmla="*/ 161 h 263"/>
                <a:gd name="T32" fmla="*/ 171 w 381"/>
                <a:gd name="T33" fmla="*/ 161 h 263"/>
                <a:gd name="T34" fmla="*/ 165 w 381"/>
                <a:gd name="T35" fmla="*/ 194 h 263"/>
                <a:gd name="T36" fmla="*/ 152 w 381"/>
                <a:gd name="T37" fmla="*/ 211 h 263"/>
                <a:gd name="T38" fmla="*/ 143 w 381"/>
                <a:gd name="T39" fmla="*/ 198 h 263"/>
                <a:gd name="T40" fmla="*/ 143 w 381"/>
                <a:gd name="T41" fmla="*/ 191 h 263"/>
                <a:gd name="T42" fmla="*/ 107 w 381"/>
                <a:gd name="T43" fmla="*/ 190 h 263"/>
                <a:gd name="T44" fmla="*/ 107 w 381"/>
                <a:gd name="T45" fmla="*/ 207 h 263"/>
                <a:gd name="T46" fmla="*/ 117 w 381"/>
                <a:gd name="T47" fmla="*/ 233 h 263"/>
                <a:gd name="T48" fmla="*/ 143 w 381"/>
                <a:gd name="T49" fmla="*/ 239 h 263"/>
                <a:gd name="T50" fmla="*/ 192 w 381"/>
                <a:gd name="T51" fmla="*/ 242 h 263"/>
                <a:gd name="T52" fmla="*/ 187 w 381"/>
                <a:gd name="T53" fmla="*/ 263 h 263"/>
                <a:gd name="T54" fmla="*/ 97 w 381"/>
                <a:gd name="T55" fmla="*/ 263 h 263"/>
                <a:gd name="T56" fmla="*/ 4 w 381"/>
                <a:gd name="T57" fmla="*/ 173 h 263"/>
                <a:gd name="T58" fmla="*/ 5 w 381"/>
                <a:gd name="T59" fmla="*/ 164 h 263"/>
                <a:gd name="T60" fmla="*/ 44 w 381"/>
                <a:gd name="T61" fmla="*/ 116 h 263"/>
                <a:gd name="T62" fmla="*/ 54 w 381"/>
                <a:gd name="T63" fmla="*/ 120 h 263"/>
                <a:gd name="T64" fmla="*/ 49 w 381"/>
                <a:gd name="T65" fmla="*/ 130 h 263"/>
                <a:gd name="T66" fmla="*/ 50 w 381"/>
                <a:gd name="T67" fmla="*/ 173 h 263"/>
                <a:gd name="T68" fmla="*/ 123 w 381"/>
                <a:gd name="T69" fmla="*/ 159 h 263"/>
                <a:gd name="T70" fmla="*/ 142 w 381"/>
                <a:gd name="T71" fmla="*/ 141 h 263"/>
                <a:gd name="T72" fmla="*/ 144 w 381"/>
                <a:gd name="T73" fmla="*/ 75 h 263"/>
                <a:gd name="T74" fmla="*/ 100 w 381"/>
                <a:gd name="T75" fmla="*/ 74 h 263"/>
                <a:gd name="T76" fmla="*/ 107 w 381"/>
                <a:gd name="T77" fmla="*/ 49 h 263"/>
                <a:gd name="T78" fmla="*/ 188 w 381"/>
                <a:gd name="T79" fmla="*/ 134 h 263"/>
                <a:gd name="T80" fmla="*/ 207 w 381"/>
                <a:gd name="T81" fmla="*/ 133 h 263"/>
                <a:gd name="T82" fmla="*/ 204 w 381"/>
                <a:gd name="T83" fmla="*/ 82 h 263"/>
                <a:gd name="T84" fmla="*/ 175 w 381"/>
                <a:gd name="T85" fmla="*/ 100 h 263"/>
                <a:gd name="T86" fmla="*/ 188 w 381"/>
                <a:gd name="T87" fmla="*/ 134 h 263"/>
                <a:gd name="T88" fmla="*/ 219 w 381"/>
                <a:gd name="T89" fmla="*/ 217 h 263"/>
                <a:gd name="T90" fmla="*/ 231 w 381"/>
                <a:gd name="T91" fmla="*/ 217 h 263"/>
                <a:gd name="T92" fmla="*/ 325 w 381"/>
                <a:gd name="T93" fmla="*/ 158 h 263"/>
                <a:gd name="T94" fmla="*/ 297 w 381"/>
                <a:gd name="T95" fmla="*/ 125 h 263"/>
                <a:gd name="T96" fmla="*/ 219 w 381"/>
                <a:gd name="T97" fmla="*/ 21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1" h="263">
                  <a:moveTo>
                    <a:pt x="107" y="49"/>
                  </a:moveTo>
                  <a:cubicBezTo>
                    <a:pt x="131" y="49"/>
                    <a:pt x="155" y="50"/>
                    <a:pt x="179" y="50"/>
                  </a:cubicBezTo>
                  <a:cubicBezTo>
                    <a:pt x="208" y="38"/>
                    <a:pt x="238" y="27"/>
                    <a:pt x="267" y="14"/>
                  </a:cubicBezTo>
                  <a:cubicBezTo>
                    <a:pt x="298" y="0"/>
                    <a:pt x="325" y="29"/>
                    <a:pt x="293" y="52"/>
                  </a:cubicBezTo>
                  <a:cubicBezTo>
                    <a:pt x="275" y="65"/>
                    <a:pt x="251" y="77"/>
                    <a:pt x="248" y="80"/>
                  </a:cubicBezTo>
                  <a:cubicBezTo>
                    <a:pt x="247" y="90"/>
                    <a:pt x="249" y="99"/>
                    <a:pt x="248" y="109"/>
                  </a:cubicBezTo>
                  <a:cubicBezTo>
                    <a:pt x="281" y="108"/>
                    <a:pt x="314" y="104"/>
                    <a:pt x="333" y="120"/>
                  </a:cubicBezTo>
                  <a:cubicBezTo>
                    <a:pt x="381" y="159"/>
                    <a:pt x="353" y="164"/>
                    <a:pt x="306" y="202"/>
                  </a:cubicBezTo>
                  <a:cubicBezTo>
                    <a:pt x="250" y="230"/>
                    <a:pt x="201" y="242"/>
                    <a:pt x="284" y="247"/>
                  </a:cubicBezTo>
                  <a:cubicBezTo>
                    <a:pt x="284" y="252"/>
                    <a:pt x="284" y="257"/>
                    <a:pt x="284" y="261"/>
                  </a:cubicBezTo>
                  <a:cubicBezTo>
                    <a:pt x="238" y="256"/>
                    <a:pt x="189" y="252"/>
                    <a:pt x="201" y="200"/>
                  </a:cubicBezTo>
                  <a:cubicBezTo>
                    <a:pt x="204" y="187"/>
                    <a:pt x="209" y="170"/>
                    <a:pt x="209" y="157"/>
                  </a:cubicBezTo>
                  <a:cubicBezTo>
                    <a:pt x="209" y="152"/>
                    <a:pt x="208" y="153"/>
                    <a:pt x="204" y="153"/>
                  </a:cubicBezTo>
                  <a:cubicBezTo>
                    <a:pt x="197" y="153"/>
                    <a:pt x="190" y="154"/>
                    <a:pt x="183" y="154"/>
                  </a:cubicBezTo>
                  <a:cubicBezTo>
                    <a:pt x="178" y="154"/>
                    <a:pt x="177" y="153"/>
                    <a:pt x="174" y="157"/>
                  </a:cubicBezTo>
                  <a:cubicBezTo>
                    <a:pt x="173" y="158"/>
                    <a:pt x="172" y="159"/>
                    <a:pt x="172" y="161"/>
                  </a:cubicBezTo>
                  <a:cubicBezTo>
                    <a:pt x="172" y="161"/>
                    <a:pt x="171" y="161"/>
                    <a:pt x="171" y="161"/>
                  </a:cubicBezTo>
                  <a:cubicBezTo>
                    <a:pt x="167" y="171"/>
                    <a:pt x="166" y="184"/>
                    <a:pt x="165" y="194"/>
                  </a:cubicBezTo>
                  <a:cubicBezTo>
                    <a:pt x="164" y="207"/>
                    <a:pt x="161" y="215"/>
                    <a:pt x="152" y="211"/>
                  </a:cubicBezTo>
                  <a:cubicBezTo>
                    <a:pt x="146" y="208"/>
                    <a:pt x="144" y="205"/>
                    <a:pt x="143" y="198"/>
                  </a:cubicBezTo>
                  <a:cubicBezTo>
                    <a:pt x="143" y="195"/>
                    <a:pt x="143" y="192"/>
                    <a:pt x="143" y="191"/>
                  </a:cubicBezTo>
                  <a:cubicBezTo>
                    <a:pt x="131" y="190"/>
                    <a:pt x="119" y="191"/>
                    <a:pt x="107" y="190"/>
                  </a:cubicBezTo>
                  <a:cubicBezTo>
                    <a:pt x="107" y="196"/>
                    <a:pt x="107" y="201"/>
                    <a:pt x="107" y="207"/>
                  </a:cubicBezTo>
                  <a:cubicBezTo>
                    <a:pt x="107" y="221"/>
                    <a:pt x="105" y="223"/>
                    <a:pt x="117" y="233"/>
                  </a:cubicBezTo>
                  <a:cubicBezTo>
                    <a:pt x="123" y="239"/>
                    <a:pt x="129" y="239"/>
                    <a:pt x="143" y="239"/>
                  </a:cubicBezTo>
                  <a:cubicBezTo>
                    <a:pt x="167" y="239"/>
                    <a:pt x="188" y="235"/>
                    <a:pt x="192" y="242"/>
                  </a:cubicBezTo>
                  <a:cubicBezTo>
                    <a:pt x="198" y="250"/>
                    <a:pt x="197" y="263"/>
                    <a:pt x="187" y="263"/>
                  </a:cubicBezTo>
                  <a:cubicBezTo>
                    <a:pt x="97" y="263"/>
                    <a:pt x="97" y="263"/>
                    <a:pt x="97" y="263"/>
                  </a:cubicBezTo>
                  <a:cubicBezTo>
                    <a:pt x="68" y="263"/>
                    <a:pt x="33" y="222"/>
                    <a:pt x="4" y="173"/>
                  </a:cubicBezTo>
                  <a:cubicBezTo>
                    <a:pt x="1" y="169"/>
                    <a:pt x="0" y="169"/>
                    <a:pt x="5" y="164"/>
                  </a:cubicBezTo>
                  <a:cubicBezTo>
                    <a:pt x="18" y="147"/>
                    <a:pt x="31" y="132"/>
                    <a:pt x="44" y="116"/>
                  </a:cubicBezTo>
                  <a:cubicBezTo>
                    <a:pt x="48" y="117"/>
                    <a:pt x="51" y="119"/>
                    <a:pt x="54" y="120"/>
                  </a:cubicBezTo>
                  <a:cubicBezTo>
                    <a:pt x="52" y="123"/>
                    <a:pt x="50" y="127"/>
                    <a:pt x="49" y="130"/>
                  </a:cubicBezTo>
                  <a:cubicBezTo>
                    <a:pt x="39" y="145"/>
                    <a:pt x="36" y="160"/>
                    <a:pt x="50" y="173"/>
                  </a:cubicBezTo>
                  <a:cubicBezTo>
                    <a:pt x="72" y="195"/>
                    <a:pt x="85" y="174"/>
                    <a:pt x="123" y="159"/>
                  </a:cubicBezTo>
                  <a:cubicBezTo>
                    <a:pt x="130" y="153"/>
                    <a:pt x="136" y="147"/>
                    <a:pt x="142" y="141"/>
                  </a:cubicBezTo>
                  <a:cubicBezTo>
                    <a:pt x="143" y="119"/>
                    <a:pt x="143" y="97"/>
                    <a:pt x="144" y="75"/>
                  </a:cubicBezTo>
                  <a:cubicBezTo>
                    <a:pt x="129" y="74"/>
                    <a:pt x="114" y="74"/>
                    <a:pt x="100" y="74"/>
                  </a:cubicBezTo>
                  <a:cubicBezTo>
                    <a:pt x="102" y="65"/>
                    <a:pt x="104" y="57"/>
                    <a:pt x="107" y="49"/>
                  </a:cubicBezTo>
                  <a:close/>
                  <a:moveTo>
                    <a:pt x="188" y="134"/>
                  </a:moveTo>
                  <a:cubicBezTo>
                    <a:pt x="194" y="133"/>
                    <a:pt x="201" y="134"/>
                    <a:pt x="207" y="133"/>
                  </a:cubicBezTo>
                  <a:cubicBezTo>
                    <a:pt x="217" y="109"/>
                    <a:pt x="212" y="87"/>
                    <a:pt x="204" y="82"/>
                  </a:cubicBezTo>
                  <a:cubicBezTo>
                    <a:pt x="187" y="71"/>
                    <a:pt x="174" y="84"/>
                    <a:pt x="175" y="100"/>
                  </a:cubicBezTo>
                  <a:cubicBezTo>
                    <a:pt x="175" y="112"/>
                    <a:pt x="183" y="124"/>
                    <a:pt x="188" y="134"/>
                  </a:cubicBezTo>
                  <a:close/>
                  <a:moveTo>
                    <a:pt x="219" y="217"/>
                  </a:moveTo>
                  <a:cubicBezTo>
                    <a:pt x="223" y="217"/>
                    <a:pt x="227" y="217"/>
                    <a:pt x="231" y="217"/>
                  </a:cubicBezTo>
                  <a:cubicBezTo>
                    <a:pt x="264" y="212"/>
                    <a:pt x="303" y="186"/>
                    <a:pt x="325" y="158"/>
                  </a:cubicBezTo>
                  <a:cubicBezTo>
                    <a:pt x="334" y="132"/>
                    <a:pt x="315" y="125"/>
                    <a:pt x="297" y="125"/>
                  </a:cubicBezTo>
                  <a:cubicBezTo>
                    <a:pt x="239" y="123"/>
                    <a:pt x="216" y="172"/>
                    <a:pt x="219" y="2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 name="ïṣľîḑe">
              <a:extLst>
                <a:ext uri="{FF2B5EF4-FFF2-40B4-BE49-F238E27FC236}">
                  <a16:creationId xmlns:a16="http://schemas.microsoft.com/office/drawing/2014/main" id="{C9FAE5B0-8591-4013-BD91-B67838259D10}"/>
                </a:ext>
              </a:extLst>
            </p:cNvPr>
            <p:cNvSpPr/>
            <p:nvPr/>
          </p:nvSpPr>
          <p:spPr bwMode="auto">
            <a:xfrm>
              <a:off x="5710986" y="2593523"/>
              <a:ext cx="976469" cy="1096878"/>
            </a:xfrm>
            <a:custGeom>
              <a:avLst/>
              <a:gdLst>
                <a:gd name="T0" fmla="*/ 173 w 328"/>
                <a:gd name="T1" fmla="*/ 74 h 367"/>
                <a:gd name="T2" fmla="*/ 193 w 328"/>
                <a:gd name="T3" fmla="*/ 1 h 367"/>
                <a:gd name="T4" fmla="*/ 198 w 328"/>
                <a:gd name="T5" fmla="*/ 62 h 367"/>
                <a:gd name="T6" fmla="*/ 234 w 328"/>
                <a:gd name="T7" fmla="*/ 19 h 367"/>
                <a:gd name="T8" fmla="*/ 236 w 328"/>
                <a:gd name="T9" fmla="*/ 3 h 367"/>
                <a:gd name="T10" fmla="*/ 255 w 328"/>
                <a:gd name="T11" fmla="*/ 11 h 367"/>
                <a:gd name="T12" fmla="*/ 258 w 328"/>
                <a:gd name="T13" fmla="*/ 63 h 367"/>
                <a:gd name="T14" fmla="*/ 223 w 328"/>
                <a:gd name="T15" fmla="*/ 92 h 367"/>
                <a:gd name="T16" fmla="*/ 195 w 328"/>
                <a:gd name="T17" fmla="*/ 104 h 367"/>
                <a:gd name="T18" fmla="*/ 195 w 328"/>
                <a:gd name="T19" fmla="*/ 134 h 367"/>
                <a:gd name="T20" fmla="*/ 321 w 328"/>
                <a:gd name="T21" fmla="*/ 155 h 367"/>
                <a:gd name="T22" fmla="*/ 257 w 328"/>
                <a:gd name="T23" fmla="*/ 334 h 367"/>
                <a:gd name="T24" fmla="*/ 237 w 328"/>
                <a:gd name="T25" fmla="*/ 338 h 367"/>
                <a:gd name="T26" fmla="*/ 205 w 328"/>
                <a:gd name="T27" fmla="*/ 305 h 367"/>
                <a:gd name="T28" fmla="*/ 181 w 328"/>
                <a:gd name="T29" fmla="*/ 305 h 367"/>
                <a:gd name="T30" fmla="*/ 179 w 328"/>
                <a:gd name="T31" fmla="*/ 367 h 367"/>
                <a:gd name="T32" fmla="*/ 158 w 328"/>
                <a:gd name="T33" fmla="*/ 367 h 367"/>
                <a:gd name="T34" fmla="*/ 158 w 328"/>
                <a:gd name="T35" fmla="*/ 321 h 367"/>
                <a:gd name="T36" fmla="*/ 123 w 328"/>
                <a:gd name="T37" fmla="*/ 315 h 367"/>
                <a:gd name="T38" fmla="*/ 122 w 328"/>
                <a:gd name="T39" fmla="*/ 263 h 367"/>
                <a:gd name="T40" fmla="*/ 164 w 328"/>
                <a:gd name="T41" fmla="*/ 256 h 367"/>
                <a:gd name="T42" fmla="*/ 207 w 328"/>
                <a:gd name="T43" fmla="*/ 199 h 367"/>
                <a:gd name="T44" fmla="*/ 154 w 328"/>
                <a:gd name="T45" fmla="*/ 231 h 367"/>
                <a:gd name="T46" fmla="*/ 132 w 328"/>
                <a:gd name="T47" fmla="*/ 231 h 367"/>
                <a:gd name="T48" fmla="*/ 91 w 328"/>
                <a:gd name="T49" fmla="*/ 209 h 367"/>
                <a:gd name="T50" fmla="*/ 88 w 328"/>
                <a:gd name="T51" fmla="*/ 302 h 367"/>
                <a:gd name="T52" fmla="*/ 91 w 328"/>
                <a:gd name="T53" fmla="*/ 162 h 367"/>
                <a:gd name="T54" fmla="*/ 92 w 328"/>
                <a:gd name="T55" fmla="*/ 178 h 367"/>
                <a:gd name="T56" fmla="*/ 117 w 328"/>
                <a:gd name="T57" fmla="*/ 178 h 367"/>
                <a:gd name="T58" fmla="*/ 155 w 328"/>
                <a:gd name="T59" fmla="*/ 150 h 367"/>
                <a:gd name="T60" fmla="*/ 156 w 328"/>
                <a:gd name="T61" fmla="*/ 122 h 367"/>
                <a:gd name="T62" fmla="*/ 131 w 328"/>
                <a:gd name="T63" fmla="*/ 97 h 367"/>
                <a:gd name="T64" fmla="*/ 111 w 328"/>
                <a:gd name="T65" fmla="*/ 88 h 367"/>
                <a:gd name="T66" fmla="*/ 110 w 328"/>
                <a:gd name="T67" fmla="*/ 81 h 367"/>
                <a:gd name="T68" fmla="*/ 111 w 328"/>
                <a:gd name="T69" fmla="*/ 75 h 367"/>
                <a:gd name="T70" fmla="*/ 116 w 328"/>
                <a:gd name="T71" fmla="*/ 66 h 367"/>
                <a:gd name="T72" fmla="*/ 123 w 328"/>
                <a:gd name="T73" fmla="*/ 71 h 367"/>
                <a:gd name="T74" fmla="*/ 173 w 328"/>
                <a:gd name="T75" fmla="*/ 74 h 367"/>
                <a:gd name="T76" fmla="*/ 143 w 328"/>
                <a:gd name="T77" fmla="*/ 272 h 367"/>
                <a:gd name="T78" fmla="*/ 145 w 328"/>
                <a:gd name="T79" fmla="*/ 300 h 367"/>
                <a:gd name="T80" fmla="*/ 161 w 328"/>
                <a:gd name="T81" fmla="*/ 270 h 367"/>
                <a:gd name="T82" fmla="*/ 143 w 328"/>
                <a:gd name="T83" fmla="*/ 272 h 367"/>
                <a:gd name="T84" fmla="*/ 196 w 328"/>
                <a:gd name="T85" fmla="*/ 283 h 367"/>
                <a:gd name="T86" fmla="*/ 184 w 328"/>
                <a:gd name="T87" fmla="*/ 276 h 367"/>
                <a:gd name="T88" fmla="*/ 196 w 328"/>
                <a:gd name="T89" fmla="*/ 283 h 367"/>
                <a:gd name="T90" fmla="*/ 152 w 328"/>
                <a:gd name="T91" fmla="*/ 183 h 367"/>
                <a:gd name="T92" fmla="*/ 153 w 328"/>
                <a:gd name="T93" fmla="*/ 202 h 367"/>
                <a:gd name="T94" fmla="*/ 238 w 328"/>
                <a:gd name="T95" fmla="*/ 175 h 367"/>
                <a:gd name="T96" fmla="*/ 215 w 328"/>
                <a:gd name="T97" fmla="*/ 211 h 367"/>
                <a:gd name="T98" fmla="*/ 215 w 328"/>
                <a:gd name="T99" fmla="*/ 261 h 367"/>
                <a:gd name="T100" fmla="*/ 224 w 328"/>
                <a:gd name="T101" fmla="*/ 260 h 367"/>
                <a:gd name="T102" fmla="*/ 236 w 328"/>
                <a:gd name="T103" fmla="*/ 266 h 367"/>
                <a:gd name="T104" fmla="*/ 216 w 328"/>
                <a:gd name="T105" fmla="*/ 298 h 367"/>
                <a:gd name="T106" fmla="*/ 232 w 328"/>
                <a:gd name="T107" fmla="*/ 314 h 367"/>
                <a:gd name="T108" fmla="*/ 253 w 328"/>
                <a:gd name="T109" fmla="*/ 312 h 367"/>
                <a:gd name="T110" fmla="*/ 292 w 328"/>
                <a:gd name="T111" fmla="*/ 246 h 367"/>
                <a:gd name="T112" fmla="*/ 265 w 328"/>
                <a:gd name="T113" fmla="*/ 146 h 367"/>
                <a:gd name="T114" fmla="*/ 231 w 328"/>
                <a:gd name="T115" fmla="*/ 147 h 367"/>
                <a:gd name="T116" fmla="*/ 172 w 328"/>
                <a:gd name="T117" fmla="*/ 168 h 367"/>
                <a:gd name="T118" fmla="*/ 152 w 328"/>
                <a:gd name="T119" fmla="*/ 18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367">
                  <a:moveTo>
                    <a:pt x="173" y="74"/>
                  </a:moveTo>
                  <a:cubicBezTo>
                    <a:pt x="176" y="65"/>
                    <a:pt x="180" y="0"/>
                    <a:pt x="193" y="1"/>
                  </a:cubicBezTo>
                  <a:cubicBezTo>
                    <a:pt x="219" y="4"/>
                    <a:pt x="202" y="45"/>
                    <a:pt x="198" y="62"/>
                  </a:cubicBezTo>
                  <a:cubicBezTo>
                    <a:pt x="235" y="67"/>
                    <a:pt x="233" y="44"/>
                    <a:pt x="234" y="19"/>
                  </a:cubicBezTo>
                  <a:cubicBezTo>
                    <a:pt x="234" y="14"/>
                    <a:pt x="235" y="8"/>
                    <a:pt x="236" y="3"/>
                  </a:cubicBezTo>
                  <a:cubicBezTo>
                    <a:pt x="242" y="2"/>
                    <a:pt x="250" y="6"/>
                    <a:pt x="255" y="11"/>
                  </a:cubicBezTo>
                  <a:cubicBezTo>
                    <a:pt x="263" y="19"/>
                    <a:pt x="264" y="54"/>
                    <a:pt x="258" y="63"/>
                  </a:cubicBezTo>
                  <a:cubicBezTo>
                    <a:pt x="252" y="73"/>
                    <a:pt x="237" y="84"/>
                    <a:pt x="223" y="92"/>
                  </a:cubicBezTo>
                  <a:cubicBezTo>
                    <a:pt x="211" y="98"/>
                    <a:pt x="200" y="102"/>
                    <a:pt x="195" y="104"/>
                  </a:cubicBezTo>
                  <a:cubicBezTo>
                    <a:pt x="194" y="113"/>
                    <a:pt x="196" y="126"/>
                    <a:pt x="195" y="134"/>
                  </a:cubicBezTo>
                  <a:cubicBezTo>
                    <a:pt x="262" y="130"/>
                    <a:pt x="287" y="118"/>
                    <a:pt x="321" y="155"/>
                  </a:cubicBezTo>
                  <a:cubicBezTo>
                    <a:pt x="328" y="230"/>
                    <a:pt x="306" y="276"/>
                    <a:pt x="257" y="334"/>
                  </a:cubicBezTo>
                  <a:cubicBezTo>
                    <a:pt x="251" y="341"/>
                    <a:pt x="245" y="343"/>
                    <a:pt x="237" y="338"/>
                  </a:cubicBezTo>
                  <a:cubicBezTo>
                    <a:pt x="223" y="331"/>
                    <a:pt x="216" y="314"/>
                    <a:pt x="205" y="305"/>
                  </a:cubicBezTo>
                  <a:cubicBezTo>
                    <a:pt x="181" y="305"/>
                    <a:pt x="181" y="305"/>
                    <a:pt x="181" y="305"/>
                  </a:cubicBezTo>
                  <a:cubicBezTo>
                    <a:pt x="180" y="326"/>
                    <a:pt x="180" y="345"/>
                    <a:pt x="179" y="367"/>
                  </a:cubicBezTo>
                  <a:cubicBezTo>
                    <a:pt x="172" y="367"/>
                    <a:pt x="166" y="367"/>
                    <a:pt x="158" y="367"/>
                  </a:cubicBezTo>
                  <a:cubicBezTo>
                    <a:pt x="158" y="321"/>
                    <a:pt x="158" y="321"/>
                    <a:pt x="158" y="321"/>
                  </a:cubicBezTo>
                  <a:cubicBezTo>
                    <a:pt x="149" y="328"/>
                    <a:pt x="130" y="320"/>
                    <a:pt x="123" y="315"/>
                  </a:cubicBezTo>
                  <a:cubicBezTo>
                    <a:pt x="118" y="311"/>
                    <a:pt x="118" y="268"/>
                    <a:pt x="122" y="263"/>
                  </a:cubicBezTo>
                  <a:cubicBezTo>
                    <a:pt x="128" y="256"/>
                    <a:pt x="149" y="261"/>
                    <a:pt x="164" y="256"/>
                  </a:cubicBezTo>
                  <a:cubicBezTo>
                    <a:pt x="181" y="249"/>
                    <a:pt x="201" y="216"/>
                    <a:pt x="207" y="199"/>
                  </a:cubicBezTo>
                  <a:cubicBezTo>
                    <a:pt x="220" y="157"/>
                    <a:pt x="156" y="229"/>
                    <a:pt x="154" y="231"/>
                  </a:cubicBezTo>
                  <a:cubicBezTo>
                    <a:pt x="146" y="232"/>
                    <a:pt x="140" y="231"/>
                    <a:pt x="132" y="231"/>
                  </a:cubicBezTo>
                  <a:cubicBezTo>
                    <a:pt x="137" y="185"/>
                    <a:pt x="133" y="179"/>
                    <a:pt x="91" y="209"/>
                  </a:cubicBezTo>
                  <a:cubicBezTo>
                    <a:pt x="88" y="240"/>
                    <a:pt x="91" y="271"/>
                    <a:pt x="88" y="302"/>
                  </a:cubicBezTo>
                  <a:cubicBezTo>
                    <a:pt x="0" y="292"/>
                    <a:pt x="57" y="121"/>
                    <a:pt x="91" y="162"/>
                  </a:cubicBezTo>
                  <a:cubicBezTo>
                    <a:pt x="91" y="167"/>
                    <a:pt x="92" y="173"/>
                    <a:pt x="92" y="178"/>
                  </a:cubicBezTo>
                  <a:cubicBezTo>
                    <a:pt x="101" y="178"/>
                    <a:pt x="109" y="178"/>
                    <a:pt x="117" y="178"/>
                  </a:cubicBezTo>
                  <a:cubicBezTo>
                    <a:pt x="130" y="169"/>
                    <a:pt x="142" y="160"/>
                    <a:pt x="155" y="150"/>
                  </a:cubicBezTo>
                  <a:cubicBezTo>
                    <a:pt x="155" y="141"/>
                    <a:pt x="156" y="131"/>
                    <a:pt x="156" y="122"/>
                  </a:cubicBezTo>
                  <a:cubicBezTo>
                    <a:pt x="151" y="112"/>
                    <a:pt x="142" y="104"/>
                    <a:pt x="131" y="97"/>
                  </a:cubicBezTo>
                  <a:cubicBezTo>
                    <a:pt x="124" y="93"/>
                    <a:pt x="115" y="92"/>
                    <a:pt x="111" y="88"/>
                  </a:cubicBezTo>
                  <a:cubicBezTo>
                    <a:pt x="110" y="86"/>
                    <a:pt x="110" y="82"/>
                    <a:pt x="110" y="81"/>
                  </a:cubicBezTo>
                  <a:cubicBezTo>
                    <a:pt x="111" y="75"/>
                    <a:pt x="111" y="75"/>
                    <a:pt x="111" y="75"/>
                  </a:cubicBezTo>
                  <a:cubicBezTo>
                    <a:pt x="111" y="73"/>
                    <a:pt x="113" y="67"/>
                    <a:pt x="116" y="66"/>
                  </a:cubicBezTo>
                  <a:cubicBezTo>
                    <a:pt x="119" y="66"/>
                    <a:pt x="120" y="70"/>
                    <a:pt x="123" y="71"/>
                  </a:cubicBezTo>
                  <a:cubicBezTo>
                    <a:pt x="140" y="72"/>
                    <a:pt x="167" y="76"/>
                    <a:pt x="173" y="74"/>
                  </a:cubicBezTo>
                  <a:close/>
                  <a:moveTo>
                    <a:pt x="143" y="272"/>
                  </a:moveTo>
                  <a:cubicBezTo>
                    <a:pt x="138" y="276"/>
                    <a:pt x="140" y="292"/>
                    <a:pt x="145" y="300"/>
                  </a:cubicBezTo>
                  <a:cubicBezTo>
                    <a:pt x="164" y="317"/>
                    <a:pt x="173" y="277"/>
                    <a:pt x="161" y="270"/>
                  </a:cubicBezTo>
                  <a:cubicBezTo>
                    <a:pt x="158" y="268"/>
                    <a:pt x="150" y="266"/>
                    <a:pt x="143" y="272"/>
                  </a:cubicBezTo>
                  <a:close/>
                  <a:moveTo>
                    <a:pt x="196" y="283"/>
                  </a:moveTo>
                  <a:cubicBezTo>
                    <a:pt x="217" y="269"/>
                    <a:pt x="185" y="239"/>
                    <a:pt x="184" y="276"/>
                  </a:cubicBezTo>
                  <a:cubicBezTo>
                    <a:pt x="183" y="283"/>
                    <a:pt x="190" y="288"/>
                    <a:pt x="196" y="283"/>
                  </a:cubicBezTo>
                  <a:close/>
                  <a:moveTo>
                    <a:pt x="152" y="183"/>
                  </a:moveTo>
                  <a:cubicBezTo>
                    <a:pt x="153" y="202"/>
                    <a:pt x="153" y="202"/>
                    <a:pt x="153" y="202"/>
                  </a:cubicBezTo>
                  <a:cubicBezTo>
                    <a:pt x="188" y="177"/>
                    <a:pt x="204" y="151"/>
                    <a:pt x="238" y="175"/>
                  </a:cubicBezTo>
                  <a:cubicBezTo>
                    <a:pt x="249" y="196"/>
                    <a:pt x="235" y="202"/>
                    <a:pt x="215" y="211"/>
                  </a:cubicBezTo>
                  <a:cubicBezTo>
                    <a:pt x="215" y="261"/>
                    <a:pt x="215" y="261"/>
                    <a:pt x="215" y="261"/>
                  </a:cubicBezTo>
                  <a:cubicBezTo>
                    <a:pt x="218" y="261"/>
                    <a:pt x="221" y="260"/>
                    <a:pt x="224" y="260"/>
                  </a:cubicBezTo>
                  <a:cubicBezTo>
                    <a:pt x="232" y="260"/>
                    <a:pt x="233" y="259"/>
                    <a:pt x="236" y="266"/>
                  </a:cubicBezTo>
                  <a:cubicBezTo>
                    <a:pt x="243" y="280"/>
                    <a:pt x="229" y="286"/>
                    <a:pt x="216" y="298"/>
                  </a:cubicBezTo>
                  <a:cubicBezTo>
                    <a:pt x="219" y="308"/>
                    <a:pt x="221" y="309"/>
                    <a:pt x="232" y="314"/>
                  </a:cubicBezTo>
                  <a:cubicBezTo>
                    <a:pt x="253" y="312"/>
                    <a:pt x="253" y="312"/>
                    <a:pt x="253" y="312"/>
                  </a:cubicBezTo>
                  <a:cubicBezTo>
                    <a:pt x="271" y="289"/>
                    <a:pt x="280" y="273"/>
                    <a:pt x="292" y="246"/>
                  </a:cubicBezTo>
                  <a:cubicBezTo>
                    <a:pt x="303" y="210"/>
                    <a:pt x="325" y="145"/>
                    <a:pt x="265" y="146"/>
                  </a:cubicBezTo>
                  <a:cubicBezTo>
                    <a:pt x="231" y="147"/>
                    <a:pt x="231" y="147"/>
                    <a:pt x="231" y="147"/>
                  </a:cubicBezTo>
                  <a:cubicBezTo>
                    <a:pt x="200" y="150"/>
                    <a:pt x="196" y="148"/>
                    <a:pt x="172" y="168"/>
                  </a:cubicBezTo>
                  <a:lnTo>
                    <a:pt x="152"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 name="ïsḷiďé">
              <a:extLst>
                <a:ext uri="{FF2B5EF4-FFF2-40B4-BE49-F238E27FC236}">
                  <a16:creationId xmlns:a16="http://schemas.microsoft.com/office/drawing/2014/main" id="{1DC8BEA2-52AB-4559-9BE1-C3110B568E0F}"/>
                </a:ext>
              </a:extLst>
            </p:cNvPr>
            <p:cNvSpPr/>
            <p:nvPr/>
          </p:nvSpPr>
          <p:spPr bwMode="auto">
            <a:xfrm>
              <a:off x="7056527" y="2691830"/>
              <a:ext cx="730486" cy="838957"/>
            </a:xfrm>
            <a:custGeom>
              <a:avLst/>
              <a:gdLst>
                <a:gd name="T0" fmla="*/ 23 w 239"/>
                <a:gd name="T1" fmla="*/ 114 h 273"/>
                <a:gd name="T2" fmla="*/ 45 w 239"/>
                <a:gd name="T3" fmla="*/ 135 h 273"/>
                <a:gd name="T4" fmla="*/ 98 w 239"/>
                <a:gd name="T5" fmla="*/ 125 h 273"/>
                <a:gd name="T6" fmla="*/ 114 w 239"/>
                <a:gd name="T7" fmla="*/ 0 h 273"/>
                <a:gd name="T8" fmla="*/ 160 w 239"/>
                <a:gd name="T9" fmla="*/ 43 h 273"/>
                <a:gd name="T10" fmla="*/ 159 w 239"/>
                <a:gd name="T11" fmla="*/ 83 h 273"/>
                <a:gd name="T12" fmla="*/ 223 w 239"/>
                <a:gd name="T13" fmla="*/ 84 h 273"/>
                <a:gd name="T14" fmla="*/ 224 w 239"/>
                <a:gd name="T15" fmla="*/ 108 h 273"/>
                <a:gd name="T16" fmla="*/ 155 w 239"/>
                <a:gd name="T17" fmla="*/ 112 h 273"/>
                <a:gd name="T18" fmla="*/ 41 w 239"/>
                <a:gd name="T19" fmla="*/ 269 h 273"/>
                <a:gd name="T20" fmla="*/ 20 w 239"/>
                <a:gd name="T21" fmla="*/ 255 h 273"/>
                <a:gd name="T22" fmla="*/ 85 w 239"/>
                <a:gd name="T23" fmla="*/ 197 h 273"/>
                <a:gd name="T24" fmla="*/ 95 w 239"/>
                <a:gd name="T25" fmla="*/ 152 h 273"/>
                <a:gd name="T26" fmla="*/ 35 w 239"/>
                <a:gd name="T27" fmla="*/ 168 h 273"/>
                <a:gd name="T28" fmla="*/ 2 w 239"/>
                <a:gd name="T29" fmla="*/ 122 h 273"/>
                <a:gd name="T30" fmla="*/ 2 w 239"/>
                <a:gd name="T31" fmla="*/ 116 h 273"/>
                <a:gd name="T32" fmla="*/ 13 w 239"/>
                <a:gd name="T33" fmla="*/ 107 h 273"/>
                <a:gd name="T34" fmla="*/ 23 w 239"/>
                <a:gd name="T35" fmla="*/ 11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73">
                  <a:moveTo>
                    <a:pt x="23" y="114"/>
                  </a:moveTo>
                  <a:cubicBezTo>
                    <a:pt x="30" y="125"/>
                    <a:pt x="36" y="132"/>
                    <a:pt x="45" y="135"/>
                  </a:cubicBezTo>
                  <a:cubicBezTo>
                    <a:pt x="61" y="140"/>
                    <a:pt x="81" y="131"/>
                    <a:pt x="98" y="125"/>
                  </a:cubicBezTo>
                  <a:cubicBezTo>
                    <a:pt x="123" y="116"/>
                    <a:pt x="113" y="23"/>
                    <a:pt x="114" y="0"/>
                  </a:cubicBezTo>
                  <a:cubicBezTo>
                    <a:pt x="133" y="9"/>
                    <a:pt x="151" y="22"/>
                    <a:pt x="160" y="43"/>
                  </a:cubicBezTo>
                  <a:cubicBezTo>
                    <a:pt x="159" y="57"/>
                    <a:pt x="160" y="70"/>
                    <a:pt x="159" y="83"/>
                  </a:cubicBezTo>
                  <a:cubicBezTo>
                    <a:pt x="174" y="83"/>
                    <a:pt x="210" y="78"/>
                    <a:pt x="223" y="84"/>
                  </a:cubicBezTo>
                  <a:cubicBezTo>
                    <a:pt x="239" y="90"/>
                    <a:pt x="234" y="104"/>
                    <a:pt x="224" y="108"/>
                  </a:cubicBezTo>
                  <a:cubicBezTo>
                    <a:pt x="206" y="116"/>
                    <a:pt x="170" y="112"/>
                    <a:pt x="155" y="112"/>
                  </a:cubicBezTo>
                  <a:cubicBezTo>
                    <a:pt x="156" y="138"/>
                    <a:pt x="126" y="242"/>
                    <a:pt x="41" y="269"/>
                  </a:cubicBezTo>
                  <a:cubicBezTo>
                    <a:pt x="30" y="273"/>
                    <a:pt x="18" y="264"/>
                    <a:pt x="20" y="255"/>
                  </a:cubicBezTo>
                  <a:cubicBezTo>
                    <a:pt x="24" y="241"/>
                    <a:pt x="73" y="211"/>
                    <a:pt x="85" y="197"/>
                  </a:cubicBezTo>
                  <a:cubicBezTo>
                    <a:pt x="116" y="160"/>
                    <a:pt x="109" y="149"/>
                    <a:pt x="95" y="152"/>
                  </a:cubicBezTo>
                  <a:cubicBezTo>
                    <a:pt x="79" y="156"/>
                    <a:pt x="53" y="174"/>
                    <a:pt x="35" y="168"/>
                  </a:cubicBezTo>
                  <a:cubicBezTo>
                    <a:pt x="25" y="165"/>
                    <a:pt x="8" y="141"/>
                    <a:pt x="2" y="122"/>
                  </a:cubicBezTo>
                  <a:cubicBezTo>
                    <a:pt x="1" y="119"/>
                    <a:pt x="0" y="119"/>
                    <a:pt x="2" y="116"/>
                  </a:cubicBezTo>
                  <a:cubicBezTo>
                    <a:pt x="5" y="112"/>
                    <a:pt x="9" y="108"/>
                    <a:pt x="13" y="107"/>
                  </a:cubicBezTo>
                  <a:cubicBezTo>
                    <a:pt x="20" y="105"/>
                    <a:pt x="20" y="109"/>
                    <a:pt x="23" y="1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 name="iŝlïḓê">
              <a:extLst>
                <a:ext uri="{FF2B5EF4-FFF2-40B4-BE49-F238E27FC236}">
                  <a16:creationId xmlns:a16="http://schemas.microsoft.com/office/drawing/2014/main" id="{940CF89E-5B81-4503-A31D-59A155369A88}"/>
                </a:ext>
              </a:extLst>
            </p:cNvPr>
            <p:cNvSpPr/>
            <p:nvPr/>
          </p:nvSpPr>
          <p:spPr bwMode="auto">
            <a:xfrm>
              <a:off x="7444651" y="3093513"/>
              <a:ext cx="299991" cy="488120"/>
            </a:xfrm>
            <a:custGeom>
              <a:avLst/>
              <a:gdLst>
                <a:gd name="T0" fmla="*/ 83 w 98"/>
                <a:gd name="T1" fmla="*/ 134 h 159"/>
                <a:gd name="T2" fmla="*/ 83 w 98"/>
                <a:gd name="T3" fmla="*/ 98 h 159"/>
                <a:gd name="T4" fmla="*/ 83 w 98"/>
                <a:gd name="T5" fmla="*/ 134 h 159"/>
              </a:gdLst>
              <a:ahLst/>
              <a:cxnLst>
                <a:cxn ang="0">
                  <a:pos x="T0" y="T1"/>
                </a:cxn>
                <a:cxn ang="0">
                  <a:pos x="T2" y="T3"/>
                </a:cxn>
                <a:cxn ang="0">
                  <a:pos x="T4" y="T5"/>
                </a:cxn>
              </a:cxnLst>
              <a:rect l="0" t="0" r="r" b="b"/>
              <a:pathLst>
                <a:path w="98" h="159">
                  <a:moveTo>
                    <a:pt x="83" y="134"/>
                  </a:moveTo>
                  <a:cubicBezTo>
                    <a:pt x="98" y="121"/>
                    <a:pt x="97" y="119"/>
                    <a:pt x="83" y="98"/>
                  </a:cubicBezTo>
                  <a:cubicBezTo>
                    <a:pt x="0" y="0"/>
                    <a:pt x="54" y="159"/>
                    <a:pt x="83" y="1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 name="ïṣlîḋe">
              <a:extLst>
                <a:ext uri="{FF2B5EF4-FFF2-40B4-BE49-F238E27FC236}">
                  <a16:creationId xmlns:a16="http://schemas.microsoft.com/office/drawing/2014/main" id="{0F87064F-5846-4D7F-A776-DA68CB129488}"/>
                </a:ext>
              </a:extLst>
            </p:cNvPr>
            <p:cNvSpPr/>
            <p:nvPr/>
          </p:nvSpPr>
          <p:spPr bwMode="auto">
            <a:xfrm>
              <a:off x="8330246" y="3107397"/>
              <a:ext cx="577360" cy="651028"/>
            </a:xfrm>
            <a:custGeom>
              <a:avLst/>
              <a:gdLst>
                <a:gd name="T0" fmla="*/ 47 w 187"/>
                <a:gd name="T1" fmla="*/ 59 h 210"/>
                <a:gd name="T2" fmla="*/ 139 w 187"/>
                <a:gd name="T3" fmla="*/ 47 h 210"/>
                <a:gd name="T4" fmla="*/ 109 w 187"/>
                <a:gd name="T5" fmla="*/ 63 h 210"/>
                <a:gd name="T6" fmla="*/ 111 w 187"/>
                <a:gd name="T7" fmla="*/ 87 h 210"/>
                <a:gd name="T8" fmla="*/ 139 w 187"/>
                <a:gd name="T9" fmla="*/ 85 h 210"/>
                <a:gd name="T10" fmla="*/ 186 w 187"/>
                <a:gd name="T11" fmla="*/ 91 h 210"/>
                <a:gd name="T12" fmla="*/ 119 w 187"/>
                <a:gd name="T13" fmla="*/ 104 h 210"/>
                <a:gd name="T14" fmla="*/ 117 w 187"/>
                <a:gd name="T15" fmla="*/ 166 h 210"/>
                <a:gd name="T16" fmla="*/ 26 w 187"/>
                <a:gd name="T17" fmla="*/ 177 h 210"/>
                <a:gd name="T18" fmla="*/ 81 w 187"/>
                <a:gd name="T19" fmla="*/ 182 h 210"/>
                <a:gd name="T20" fmla="*/ 102 w 187"/>
                <a:gd name="T21" fmla="*/ 126 h 210"/>
                <a:gd name="T22" fmla="*/ 89 w 187"/>
                <a:gd name="T23" fmla="*/ 123 h 210"/>
                <a:gd name="T24" fmla="*/ 50 w 187"/>
                <a:gd name="T25" fmla="*/ 103 h 210"/>
                <a:gd name="T26" fmla="*/ 84 w 187"/>
                <a:gd name="T27" fmla="*/ 104 h 210"/>
                <a:gd name="T28" fmla="*/ 91 w 187"/>
                <a:gd name="T29" fmla="*/ 78 h 210"/>
                <a:gd name="T30" fmla="*/ 109 w 187"/>
                <a:gd name="T31" fmla="*/ 55 h 210"/>
                <a:gd name="T32" fmla="*/ 66 w 187"/>
                <a:gd name="T33" fmla="*/ 65 h 210"/>
                <a:gd name="T34" fmla="*/ 49 w 187"/>
                <a:gd name="T35" fmla="*/ 65 h 210"/>
                <a:gd name="T36" fmla="*/ 41 w 187"/>
                <a:gd name="T37" fmla="*/ 64 h 210"/>
                <a:gd name="T38" fmla="*/ 47 w 187"/>
                <a:gd name="T39" fmla="*/ 5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10">
                  <a:moveTo>
                    <a:pt x="47" y="59"/>
                  </a:moveTo>
                  <a:cubicBezTo>
                    <a:pt x="71" y="44"/>
                    <a:pt x="136" y="0"/>
                    <a:pt x="139" y="47"/>
                  </a:cubicBezTo>
                  <a:cubicBezTo>
                    <a:pt x="123" y="51"/>
                    <a:pt x="121" y="53"/>
                    <a:pt x="109" y="63"/>
                  </a:cubicBezTo>
                  <a:cubicBezTo>
                    <a:pt x="109" y="70"/>
                    <a:pt x="111" y="80"/>
                    <a:pt x="111" y="87"/>
                  </a:cubicBezTo>
                  <a:cubicBezTo>
                    <a:pt x="113" y="86"/>
                    <a:pt x="133" y="91"/>
                    <a:pt x="139" y="85"/>
                  </a:cubicBezTo>
                  <a:cubicBezTo>
                    <a:pt x="158" y="64"/>
                    <a:pt x="186" y="76"/>
                    <a:pt x="186" y="91"/>
                  </a:cubicBezTo>
                  <a:cubicBezTo>
                    <a:pt x="187" y="101"/>
                    <a:pt x="173" y="108"/>
                    <a:pt x="119" y="104"/>
                  </a:cubicBezTo>
                  <a:cubicBezTo>
                    <a:pt x="119" y="124"/>
                    <a:pt x="118" y="146"/>
                    <a:pt x="117" y="166"/>
                  </a:cubicBezTo>
                  <a:cubicBezTo>
                    <a:pt x="105" y="210"/>
                    <a:pt x="51" y="205"/>
                    <a:pt x="26" y="177"/>
                  </a:cubicBezTo>
                  <a:cubicBezTo>
                    <a:pt x="46" y="177"/>
                    <a:pt x="70" y="190"/>
                    <a:pt x="81" y="182"/>
                  </a:cubicBezTo>
                  <a:cubicBezTo>
                    <a:pt x="88" y="176"/>
                    <a:pt x="111" y="149"/>
                    <a:pt x="102" y="126"/>
                  </a:cubicBezTo>
                  <a:cubicBezTo>
                    <a:pt x="99" y="120"/>
                    <a:pt x="95" y="121"/>
                    <a:pt x="89" y="123"/>
                  </a:cubicBezTo>
                  <a:cubicBezTo>
                    <a:pt x="13" y="151"/>
                    <a:pt x="0" y="94"/>
                    <a:pt x="50" y="103"/>
                  </a:cubicBezTo>
                  <a:cubicBezTo>
                    <a:pt x="63" y="105"/>
                    <a:pt x="71" y="106"/>
                    <a:pt x="84" y="104"/>
                  </a:cubicBezTo>
                  <a:cubicBezTo>
                    <a:pt x="86" y="95"/>
                    <a:pt x="88" y="87"/>
                    <a:pt x="91" y="78"/>
                  </a:cubicBezTo>
                  <a:cubicBezTo>
                    <a:pt x="97" y="71"/>
                    <a:pt x="103" y="63"/>
                    <a:pt x="109" y="55"/>
                  </a:cubicBezTo>
                  <a:cubicBezTo>
                    <a:pt x="100" y="42"/>
                    <a:pt x="84" y="50"/>
                    <a:pt x="66" y="65"/>
                  </a:cubicBezTo>
                  <a:cubicBezTo>
                    <a:pt x="60" y="65"/>
                    <a:pt x="55" y="65"/>
                    <a:pt x="49" y="65"/>
                  </a:cubicBezTo>
                  <a:cubicBezTo>
                    <a:pt x="47" y="65"/>
                    <a:pt x="44" y="65"/>
                    <a:pt x="41" y="64"/>
                  </a:cubicBezTo>
                  <a:cubicBezTo>
                    <a:pt x="43" y="63"/>
                    <a:pt x="45" y="61"/>
                    <a:pt x="47" y="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 name="íṡḷîḑè">
              <a:extLst>
                <a:ext uri="{FF2B5EF4-FFF2-40B4-BE49-F238E27FC236}">
                  <a16:creationId xmlns:a16="http://schemas.microsoft.com/office/drawing/2014/main" id="{CA7EC73A-7E60-40BE-8500-A6BCCD1B769D}"/>
                </a:ext>
              </a:extLst>
            </p:cNvPr>
            <p:cNvSpPr/>
            <p:nvPr/>
          </p:nvSpPr>
          <p:spPr bwMode="auto">
            <a:xfrm>
              <a:off x="8016725" y="2507766"/>
              <a:ext cx="1127307" cy="993674"/>
            </a:xfrm>
            <a:custGeom>
              <a:avLst/>
              <a:gdLst>
                <a:gd name="T0" fmla="*/ 187 w 364"/>
                <a:gd name="T1" fmla="*/ 89 h 320"/>
                <a:gd name="T2" fmla="*/ 258 w 364"/>
                <a:gd name="T3" fmla="*/ 43 h 320"/>
                <a:gd name="T4" fmla="*/ 236 w 364"/>
                <a:gd name="T5" fmla="*/ 82 h 320"/>
                <a:gd name="T6" fmla="*/ 265 w 364"/>
                <a:gd name="T7" fmla="*/ 85 h 320"/>
                <a:gd name="T8" fmla="*/ 276 w 364"/>
                <a:gd name="T9" fmla="*/ 49 h 320"/>
                <a:gd name="T10" fmla="*/ 300 w 364"/>
                <a:gd name="T11" fmla="*/ 67 h 320"/>
                <a:gd name="T12" fmla="*/ 278 w 364"/>
                <a:gd name="T13" fmla="*/ 95 h 320"/>
                <a:gd name="T14" fmla="*/ 263 w 364"/>
                <a:gd name="T15" fmla="*/ 130 h 320"/>
                <a:gd name="T16" fmla="*/ 263 w 364"/>
                <a:gd name="T17" fmla="*/ 152 h 320"/>
                <a:gd name="T18" fmla="*/ 263 w 364"/>
                <a:gd name="T19" fmla="*/ 162 h 320"/>
                <a:gd name="T20" fmla="*/ 357 w 364"/>
                <a:gd name="T21" fmla="*/ 173 h 320"/>
                <a:gd name="T22" fmla="*/ 359 w 364"/>
                <a:gd name="T23" fmla="*/ 206 h 320"/>
                <a:gd name="T24" fmla="*/ 344 w 364"/>
                <a:gd name="T25" fmla="*/ 217 h 320"/>
                <a:gd name="T26" fmla="*/ 310 w 364"/>
                <a:gd name="T27" fmla="*/ 206 h 320"/>
                <a:gd name="T28" fmla="*/ 330 w 364"/>
                <a:gd name="T29" fmla="*/ 182 h 320"/>
                <a:gd name="T30" fmla="*/ 305 w 364"/>
                <a:gd name="T31" fmla="*/ 180 h 320"/>
                <a:gd name="T32" fmla="*/ 255 w 364"/>
                <a:gd name="T33" fmla="*/ 183 h 320"/>
                <a:gd name="T34" fmla="*/ 166 w 364"/>
                <a:gd name="T35" fmla="*/ 208 h 320"/>
                <a:gd name="T36" fmla="*/ 47 w 364"/>
                <a:gd name="T37" fmla="*/ 320 h 320"/>
                <a:gd name="T38" fmla="*/ 24 w 364"/>
                <a:gd name="T39" fmla="*/ 248 h 320"/>
                <a:gd name="T40" fmla="*/ 36 w 364"/>
                <a:gd name="T41" fmla="*/ 222 h 320"/>
                <a:gd name="T42" fmla="*/ 44 w 364"/>
                <a:gd name="T43" fmla="*/ 231 h 320"/>
                <a:gd name="T44" fmla="*/ 45 w 364"/>
                <a:gd name="T45" fmla="*/ 245 h 320"/>
                <a:gd name="T46" fmla="*/ 58 w 364"/>
                <a:gd name="T47" fmla="*/ 256 h 320"/>
                <a:gd name="T48" fmla="*/ 134 w 364"/>
                <a:gd name="T49" fmla="*/ 211 h 320"/>
                <a:gd name="T50" fmla="*/ 187 w 364"/>
                <a:gd name="T51" fmla="*/ 189 h 320"/>
                <a:gd name="T52" fmla="*/ 212 w 364"/>
                <a:gd name="T53" fmla="*/ 178 h 320"/>
                <a:gd name="T54" fmla="*/ 214 w 364"/>
                <a:gd name="T55" fmla="*/ 162 h 320"/>
                <a:gd name="T56" fmla="*/ 187 w 364"/>
                <a:gd name="T57" fmla="*/ 161 h 320"/>
                <a:gd name="T58" fmla="*/ 187 w 364"/>
                <a:gd name="T59" fmla="*/ 133 h 320"/>
                <a:gd name="T60" fmla="*/ 209 w 364"/>
                <a:gd name="T61" fmla="*/ 121 h 320"/>
                <a:gd name="T62" fmla="*/ 223 w 364"/>
                <a:gd name="T63" fmla="*/ 83 h 320"/>
                <a:gd name="T64" fmla="*/ 194 w 364"/>
                <a:gd name="T65" fmla="*/ 97 h 320"/>
                <a:gd name="T66" fmla="*/ 178 w 364"/>
                <a:gd name="T67" fmla="*/ 109 h 320"/>
                <a:gd name="T68" fmla="*/ 163 w 364"/>
                <a:gd name="T69" fmla="*/ 126 h 320"/>
                <a:gd name="T70" fmla="*/ 149 w 364"/>
                <a:gd name="T71" fmla="*/ 175 h 320"/>
                <a:gd name="T72" fmla="*/ 144 w 364"/>
                <a:gd name="T73" fmla="*/ 183 h 320"/>
                <a:gd name="T74" fmla="*/ 112 w 364"/>
                <a:gd name="T75" fmla="*/ 171 h 320"/>
                <a:gd name="T76" fmla="*/ 119 w 364"/>
                <a:gd name="T77" fmla="*/ 157 h 320"/>
                <a:gd name="T78" fmla="*/ 153 w 364"/>
                <a:gd name="T79" fmla="*/ 52 h 320"/>
                <a:gd name="T80" fmla="*/ 175 w 364"/>
                <a:gd name="T81" fmla="*/ 89 h 320"/>
                <a:gd name="T82" fmla="*/ 187 w 364"/>
                <a:gd name="T83" fmla="*/ 89 h 320"/>
                <a:gd name="T84" fmla="*/ 233 w 364"/>
                <a:gd name="T85" fmla="*/ 154 h 320"/>
                <a:gd name="T86" fmla="*/ 232 w 364"/>
                <a:gd name="T87" fmla="*/ 172 h 320"/>
                <a:gd name="T88" fmla="*/ 233 w 364"/>
                <a:gd name="T89" fmla="*/ 154 h 320"/>
                <a:gd name="T90" fmla="*/ 195 w 364"/>
                <a:gd name="T91" fmla="*/ 141 h 320"/>
                <a:gd name="T92" fmla="*/ 195 w 364"/>
                <a:gd name="T93" fmla="*/ 148 h 320"/>
                <a:gd name="T94" fmla="*/ 220 w 364"/>
                <a:gd name="T95" fmla="*/ 148 h 320"/>
                <a:gd name="T96" fmla="*/ 220 w 364"/>
                <a:gd name="T97" fmla="*/ 141 h 320"/>
                <a:gd name="T98" fmla="*/ 195 w 364"/>
                <a:gd name="T99" fmla="*/ 141 h 320"/>
                <a:gd name="T100" fmla="*/ 254 w 364"/>
                <a:gd name="T101" fmla="*/ 129 h 320"/>
                <a:gd name="T102" fmla="*/ 256 w 364"/>
                <a:gd name="T103" fmla="*/ 117 h 320"/>
                <a:gd name="T104" fmla="*/ 254 w 364"/>
                <a:gd name="T105" fmla="*/ 12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4" h="320">
                  <a:moveTo>
                    <a:pt x="187" y="89"/>
                  </a:moveTo>
                  <a:cubicBezTo>
                    <a:pt x="207" y="89"/>
                    <a:pt x="243" y="0"/>
                    <a:pt x="258" y="43"/>
                  </a:cubicBezTo>
                  <a:cubicBezTo>
                    <a:pt x="251" y="56"/>
                    <a:pt x="243" y="69"/>
                    <a:pt x="236" y="82"/>
                  </a:cubicBezTo>
                  <a:cubicBezTo>
                    <a:pt x="229" y="98"/>
                    <a:pt x="253" y="106"/>
                    <a:pt x="265" y="85"/>
                  </a:cubicBezTo>
                  <a:cubicBezTo>
                    <a:pt x="273" y="72"/>
                    <a:pt x="274" y="49"/>
                    <a:pt x="276" y="49"/>
                  </a:cubicBezTo>
                  <a:cubicBezTo>
                    <a:pt x="289" y="20"/>
                    <a:pt x="317" y="42"/>
                    <a:pt x="300" y="67"/>
                  </a:cubicBezTo>
                  <a:cubicBezTo>
                    <a:pt x="294" y="77"/>
                    <a:pt x="285" y="86"/>
                    <a:pt x="278" y="95"/>
                  </a:cubicBezTo>
                  <a:cubicBezTo>
                    <a:pt x="276" y="113"/>
                    <a:pt x="276" y="118"/>
                    <a:pt x="263" y="130"/>
                  </a:cubicBezTo>
                  <a:cubicBezTo>
                    <a:pt x="263" y="136"/>
                    <a:pt x="263" y="145"/>
                    <a:pt x="263" y="152"/>
                  </a:cubicBezTo>
                  <a:cubicBezTo>
                    <a:pt x="263" y="155"/>
                    <a:pt x="263" y="158"/>
                    <a:pt x="263" y="162"/>
                  </a:cubicBezTo>
                  <a:cubicBezTo>
                    <a:pt x="302" y="161"/>
                    <a:pt x="343" y="154"/>
                    <a:pt x="357" y="173"/>
                  </a:cubicBezTo>
                  <a:cubicBezTo>
                    <a:pt x="363" y="180"/>
                    <a:pt x="364" y="197"/>
                    <a:pt x="359" y="206"/>
                  </a:cubicBezTo>
                  <a:cubicBezTo>
                    <a:pt x="356" y="211"/>
                    <a:pt x="350" y="217"/>
                    <a:pt x="344" y="217"/>
                  </a:cubicBezTo>
                  <a:cubicBezTo>
                    <a:pt x="327" y="218"/>
                    <a:pt x="288" y="218"/>
                    <a:pt x="310" y="206"/>
                  </a:cubicBezTo>
                  <a:cubicBezTo>
                    <a:pt x="326" y="197"/>
                    <a:pt x="343" y="199"/>
                    <a:pt x="330" y="182"/>
                  </a:cubicBezTo>
                  <a:cubicBezTo>
                    <a:pt x="322" y="182"/>
                    <a:pt x="314" y="181"/>
                    <a:pt x="305" y="180"/>
                  </a:cubicBezTo>
                  <a:cubicBezTo>
                    <a:pt x="289" y="180"/>
                    <a:pt x="272" y="180"/>
                    <a:pt x="255" y="183"/>
                  </a:cubicBezTo>
                  <a:cubicBezTo>
                    <a:pt x="225" y="188"/>
                    <a:pt x="195" y="197"/>
                    <a:pt x="166" y="208"/>
                  </a:cubicBezTo>
                  <a:cubicBezTo>
                    <a:pt x="100" y="241"/>
                    <a:pt x="72" y="248"/>
                    <a:pt x="47" y="320"/>
                  </a:cubicBezTo>
                  <a:cubicBezTo>
                    <a:pt x="0" y="317"/>
                    <a:pt x="11" y="278"/>
                    <a:pt x="24" y="248"/>
                  </a:cubicBezTo>
                  <a:cubicBezTo>
                    <a:pt x="28" y="240"/>
                    <a:pt x="32" y="231"/>
                    <a:pt x="36" y="222"/>
                  </a:cubicBezTo>
                  <a:cubicBezTo>
                    <a:pt x="39" y="225"/>
                    <a:pt x="41" y="228"/>
                    <a:pt x="44" y="231"/>
                  </a:cubicBezTo>
                  <a:cubicBezTo>
                    <a:pt x="44" y="236"/>
                    <a:pt x="44" y="240"/>
                    <a:pt x="45" y="245"/>
                  </a:cubicBezTo>
                  <a:cubicBezTo>
                    <a:pt x="47" y="259"/>
                    <a:pt x="52" y="262"/>
                    <a:pt x="58" y="256"/>
                  </a:cubicBezTo>
                  <a:cubicBezTo>
                    <a:pt x="84" y="241"/>
                    <a:pt x="109" y="226"/>
                    <a:pt x="134" y="211"/>
                  </a:cubicBezTo>
                  <a:cubicBezTo>
                    <a:pt x="152" y="204"/>
                    <a:pt x="169" y="196"/>
                    <a:pt x="187" y="189"/>
                  </a:cubicBezTo>
                  <a:cubicBezTo>
                    <a:pt x="195" y="186"/>
                    <a:pt x="204" y="182"/>
                    <a:pt x="212" y="178"/>
                  </a:cubicBezTo>
                  <a:cubicBezTo>
                    <a:pt x="221" y="171"/>
                    <a:pt x="214" y="166"/>
                    <a:pt x="214" y="162"/>
                  </a:cubicBezTo>
                  <a:cubicBezTo>
                    <a:pt x="203" y="161"/>
                    <a:pt x="197" y="161"/>
                    <a:pt x="187" y="161"/>
                  </a:cubicBezTo>
                  <a:cubicBezTo>
                    <a:pt x="187" y="151"/>
                    <a:pt x="187" y="142"/>
                    <a:pt x="187" y="133"/>
                  </a:cubicBezTo>
                  <a:cubicBezTo>
                    <a:pt x="194" y="129"/>
                    <a:pt x="201" y="125"/>
                    <a:pt x="209" y="121"/>
                  </a:cubicBezTo>
                  <a:cubicBezTo>
                    <a:pt x="223" y="104"/>
                    <a:pt x="223" y="105"/>
                    <a:pt x="223" y="83"/>
                  </a:cubicBezTo>
                  <a:cubicBezTo>
                    <a:pt x="213" y="88"/>
                    <a:pt x="204" y="93"/>
                    <a:pt x="194" y="97"/>
                  </a:cubicBezTo>
                  <a:cubicBezTo>
                    <a:pt x="189" y="102"/>
                    <a:pt x="183" y="105"/>
                    <a:pt x="178" y="109"/>
                  </a:cubicBezTo>
                  <a:cubicBezTo>
                    <a:pt x="173" y="114"/>
                    <a:pt x="169" y="121"/>
                    <a:pt x="163" y="126"/>
                  </a:cubicBezTo>
                  <a:cubicBezTo>
                    <a:pt x="161" y="145"/>
                    <a:pt x="166" y="166"/>
                    <a:pt x="149" y="175"/>
                  </a:cubicBezTo>
                  <a:cubicBezTo>
                    <a:pt x="145" y="177"/>
                    <a:pt x="146" y="175"/>
                    <a:pt x="144" y="183"/>
                  </a:cubicBezTo>
                  <a:cubicBezTo>
                    <a:pt x="141" y="202"/>
                    <a:pt x="114" y="190"/>
                    <a:pt x="112" y="171"/>
                  </a:cubicBezTo>
                  <a:cubicBezTo>
                    <a:pt x="111" y="166"/>
                    <a:pt x="116" y="162"/>
                    <a:pt x="119" y="157"/>
                  </a:cubicBezTo>
                  <a:cubicBezTo>
                    <a:pt x="169" y="146"/>
                    <a:pt x="150" y="108"/>
                    <a:pt x="153" y="52"/>
                  </a:cubicBezTo>
                  <a:cubicBezTo>
                    <a:pt x="182" y="26"/>
                    <a:pt x="168" y="89"/>
                    <a:pt x="175" y="89"/>
                  </a:cubicBezTo>
                  <a:lnTo>
                    <a:pt x="187" y="89"/>
                  </a:lnTo>
                  <a:close/>
                  <a:moveTo>
                    <a:pt x="233" y="154"/>
                  </a:moveTo>
                  <a:cubicBezTo>
                    <a:pt x="230" y="159"/>
                    <a:pt x="230" y="164"/>
                    <a:pt x="232" y="172"/>
                  </a:cubicBezTo>
                  <a:cubicBezTo>
                    <a:pt x="247" y="183"/>
                    <a:pt x="253" y="142"/>
                    <a:pt x="233" y="154"/>
                  </a:cubicBezTo>
                  <a:close/>
                  <a:moveTo>
                    <a:pt x="195" y="141"/>
                  </a:moveTo>
                  <a:cubicBezTo>
                    <a:pt x="195" y="143"/>
                    <a:pt x="196" y="146"/>
                    <a:pt x="195" y="148"/>
                  </a:cubicBezTo>
                  <a:cubicBezTo>
                    <a:pt x="204" y="148"/>
                    <a:pt x="212" y="148"/>
                    <a:pt x="220" y="148"/>
                  </a:cubicBezTo>
                  <a:cubicBezTo>
                    <a:pt x="220" y="146"/>
                    <a:pt x="220" y="143"/>
                    <a:pt x="220" y="141"/>
                  </a:cubicBezTo>
                  <a:cubicBezTo>
                    <a:pt x="211" y="133"/>
                    <a:pt x="206" y="131"/>
                    <a:pt x="195" y="141"/>
                  </a:cubicBezTo>
                  <a:close/>
                  <a:moveTo>
                    <a:pt x="254" y="129"/>
                  </a:moveTo>
                  <a:cubicBezTo>
                    <a:pt x="257" y="128"/>
                    <a:pt x="256" y="123"/>
                    <a:pt x="256" y="117"/>
                  </a:cubicBezTo>
                  <a:cubicBezTo>
                    <a:pt x="240" y="92"/>
                    <a:pt x="233" y="143"/>
                    <a:pt x="254" y="1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 name="ïṩlïḍê">
              <a:extLst>
                <a:ext uri="{FF2B5EF4-FFF2-40B4-BE49-F238E27FC236}">
                  <a16:creationId xmlns:a16="http://schemas.microsoft.com/office/drawing/2014/main" id="{631FC740-D7B7-4287-9C5B-BE28D27D5D5F}"/>
                </a:ext>
              </a:extLst>
            </p:cNvPr>
            <p:cNvSpPr/>
            <p:nvPr/>
          </p:nvSpPr>
          <p:spPr bwMode="auto">
            <a:xfrm>
              <a:off x="2804659" y="2507766"/>
              <a:ext cx="1337599" cy="1343440"/>
            </a:xfrm>
            <a:custGeom>
              <a:avLst/>
              <a:gdLst>
                <a:gd name="T0" fmla="*/ 317 w 634"/>
                <a:gd name="T1" fmla="*/ 0 h 635"/>
                <a:gd name="T2" fmla="*/ 634 w 634"/>
                <a:gd name="T3" fmla="*/ 318 h 635"/>
                <a:gd name="T4" fmla="*/ 317 w 634"/>
                <a:gd name="T5" fmla="*/ 635 h 635"/>
                <a:gd name="T6" fmla="*/ 0 w 634"/>
                <a:gd name="T7" fmla="*/ 318 h 635"/>
                <a:gd name="T8" fmla="*/ 317 w 634"/>
                <a:gd name="T9" fmla="*/ 0 h 635"/>
                <a:gd name="T10" fmla="*/ 317 w 634"/>
                <a:gd name="T11" fmla="*/ 12 h 635"/>
                <a:gd name="T12" fmla="*/ 623 w 634"/>
                <a:gd name="T13" fmla="*/ 318 h 635"/>
                <a:gd name="T14" fmla="*/ 317 w 634"/>
                <a:gd name="T15" fmla="*/ 624 h 635"/>
                <a:gd name="T16" fmla="*/ 11 w 634"/>
                <a:gd name="T17" fmla="*/ 318 h 635"/>
                <a:gd name="T18" fmla="*/ 317 w 634"/>
                <a:gd name="T19" fmla="*/ 1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4" h="635">
                  <a:moveTo>
                    <a:pt x="317" y="0"/>
                  </a:moveTo>
                  <a:cubicBezTo>
                    <a:pt x="492" y="0"/>
                    <a:pt x="634" y="143"/>
                    <a:pt x="634" y="318"/>
                  </a:cubicBezTo>
                  <a:cubicBezTo>
                    <a:pt x="634" y="492"/>
                    <a:pt x="492" y="635"/>
                    <a:pt x="317" y="635"/>
                  </a:cubicBezTo>
                  <a:cubicBezTo>
                    <a:pt x="142" y="635"/>
                    <a:pt x="0" y="492"/>
                    <a:pt x="0" y="318"/>
                  </a:cubicBezTo>
                  <a:cubicBezTo>
                    <a:pt x="0" y="143"/>
                    <a:pt x="142" y="0"/>
                    <a:pt x="317" y="0"/>
                  </a:cubicBezTo>
                  <a:close/>
                  <a:moveTo>
                    <a:pt x="317" y="12"/>
                  </a:moveTo>
                  <a:cubicBezTo>
                    <a:pt x="486" y="12"/>
                    <a:pt x="623" y="149"/>
                    <a:pt x="623" y="318"/>
                  </a:cubicBezTo>
                  <a:cubicBezTo>
                    <a:pt x="623" y="486"/>
                    <a:pt x="486" y="624"/>
                    <a:pt x="317" y="624"/>
                  </a:cubicBezTo>
                  <a:cubicBezTo>
                    <a:pt x="149" y="624"/>
                    <a:pt x="11" y="486"/>
                    <a:pt x="11" y="318"/>
                  </a:cubicBezTo>
                  <a:cubicBezTo>
                    <a:pt x="11" y="149"/>
                    <a:pt x="149" y="12"/>
                    <a:pt x="317" y="1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 name="íṡļïḍé">
              <a:extLst>
                <a:ext uri="{FF2B5EF4-FFF2-40B4-BE49-F238E27FC236}">
                  <a16:creationId xmlns:a16="http://schemas.microsoft.com/office/drawing/2014/main" id="{F064D6B4-1B54-479D-88E2-E73798E9849D}"/>
                </a:ext>
              </a:extLst>
            </p:cNvPr>
            <p:cNvSpPr/>
            <p:nvPr/>
          </p:nvSpPr>
          <p:spPr bwMode="auto">
            <a:xfrm>
              <a:off x="3424978" y="3614060"/>
              <a:ext cx="28037" cy="42056"/>
            </a:xfrm>
            <a:custGeom>
              <a:avLst/>
              <a:gdLst>
                <a:gd name="T0" fmla="*/ 6 w 13"/>
                <a:gd name="T1" fmla="*/ 19 h 20"/>
                <a:gd name="T2" fmla="*/ 9 w 13"/>
                <a:gd name="T3" fmla="*/ 16 h 20"/>
                <a:gd name="T4" fmla="*/ 12 w 13"/>
                <a:gd name="T5" fmla="*/ 12 h 20"/>
                <a:gd name="T6" fmla="*/ 13 w 13"/>
                <a:gd name="T7" fmla="*/ 8 h 20"/>
                <a:gd name="T8" fmla="*/ 11 w 13"/>
                <a:gd name="T9" fmla="*/ 2 h 20"/>
                <a:gd name="T10" fmla="*/ 7 w 13"/>
                <a:gd name="T11" fmla="*/ 0 h 20"/>
                <a:gd name="T12" fmla="*/ 2 w 13"/>
                <a:gd name="T13" fmla="*/ 2 h 20"/>
                <a:gd name="T14" fmla="*/ 1 w 13"/>
                <a:gd name="T15" fmla="*/ 6 h 20"/>
                <a:gd name="T16" fmla="*/ 2 w 13"/>
                <a:gd name="T17" fmla="*/ 11 h 20"/>
                <a:gd name="T18" fmla="*/ 6 w 13"/>
                <a:gd name="T19" fmla="*/ 12 h 20"/>
                <a:gd name="T20" fmla="*/ 7 w 13"/>
                <a:gd name="T21" fmla="*/ 12 h 20"/>
                <a:gd name="T22" fmla="*/ 9 w 13"/>
                <a:gd name="T23" fmla="*/ 11 h 20"/>
                <a:gd name="T24" fmla="*/ 10 w 13"/>
                <a:gd name="T25" fmla="*/ 10 h 20"/>
                <a:gd name="T26" fmla="*/ 9 w 13"/>
                <a:gd name="T27" fmla="*/ 14 h 20"/>
                <a:gd name="T28" fmla="*/ 6 w 13"/>
                <a:gd name="T29" fmla="*/ 17 h 20"/>
                <a:gd name="T30" fmla="*/ 1 w 13"/>
                <a:gd name="T31" fmla="*/ 19 h 20"/>
                <a:gd name="T32" fmla="*/ 1 w 13"/>
                <a:gd name="T33" fmla="*/ 19 h 20"/>
                <a:gd name="T34" fmla="*/ 2 w 13"/>
                <a:gd name="T35" fmla="*/ 20 h 20"/>
                <a:gd name="T36" fmla="*/ 6 w 13"/>
                <a:gd name="T37" fmla="*/ 19 h 20"/>
                <a:gd name="T38" fmla="*/ 6 w 13"/>
                <a:gd name="T39" fmla="*/ 19 h 20"/>
                <a:gd name="T40" fmla="*/ 3 w 13"/>
                <a:gd name="T41" fmla="*/ 3 h 20"/>
                <a:gd name="T42" fmla="*/ 5 w 13"/>
                <a:gd name="T43" fmla="*/ 1 h 20"/>
                <a:gd name="T44" fmla="*/ 7 w 13"/>
                <a:gd name="T45" fmla="*/ 1 h 20"/>
                <a:gd name="T46" fmla="*/ 9 w 13"/>
                <a:gd name="T47" fmla="*/ 2 h 20"/>
                <a:gd name="T48" fmla="*/ 10 w 13"/>
                <a:gd name="T49" fmla="*/ 6 h 20"/>
                <a:gd name="T50" fmla="*/ 9 w 13"/>
                <a:gd name="T51" fmla="*/ 9 h 20"/>
                <a:gd name="T52" fmla="*/ 7 w 13"/>
                <a:gd name="T53" fmla="*/ 11 h 20"/>
                <a:gd name="T54" fmla="*/ 4 w 13"/>
                <a:gd name="T55" fmla="*/ 9 h 20"/>
                <a:gd name="T56" fmla="*/ 3 w 13"/>
                <a:gd name="T57" fmla="*/ 6 h 20"/>
                <a:gd name="T58" fmla="*/ 3 w 13"/>
                <a:gd name="T5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 h="20">
                  <a:moveTo>
                    <a:pt x="6" y="19"/>
                  </a:moveTo>
                  <a:cubicBezTo>
                    <a:pt x="7" y="18"/>
                    <a:pt x="8" y="17"/>
                    <a:pt x="9" y="16"/>
                  </a:cubicBezTo>
                  <a:cubicBezTo>
                    <a:pt x="11" y="15"/>
                    <a:pt x="11" y="14"/>
                    <a:pt x="12" y="12"/>
                  </a:cubicBezTo>
                  <a:cubicBezTo>
                    <a:pt x="13" y="11"/>
                    <a:pt x="13" y="9"/>
                    <a:pt x="13" y="8"/>
                  </a:cubicBezTo>
                  <a:cubicBezTo>
                    <a:pt x="13" y="5"/>
                    <a:pt x="12" y="3"/>
                    <a:pt x="11" y="2"/>
                  </a:cubicBezTo>
                  <a:cubicBezTo>
                    <a:pt x="10" y="1"/>
                    <a:pt x="9" y="0"/>
                    <a:pt x="7" y="0"/>
                  </a:cubicBezTo>
                  <a:cubicBezTo>
                    <a:pt x="5" y="0"/>
                    <a:pt x="4" y="0"/>
                    <a:pt x="2" y="2"/>
                  </a:cubicBezTo>
                  <a:cubicBezTo>
                    <a:pt x="1" y="3"/>
                    <a:pt x="1" y="4"/>
                    <a:pt x="1" y="6"/>
                  </a:cubicBezTo>
                  <a:cubicBezTo>
                    <a:pt x="0" y="8"/>
                    <a:pt x="1" y="10"/>
                    <a:pt x="2" y="11"/>
                  </a:cubicBezTo>
                  <a:cubicBezTo>
                    <a:pt x="3" y="12"/>
                    <a:pt x="4" y="12"/>
                    <a:pt x="6" y="12"/>
                  </a:cubicBezTo>
                  <a:cubicBezTo>
                    <a:pt x="6" y="12"/>
                    <a:pt x="7" y="12"/>
                    <a:pt x="7" y="12"/>
                  </a:cubicBezTo>
                  <a:cubicBezTo>
                    <a:pt x="8" y="12"/>
                    <a:pt x="8" y="11"/>
                    <a:pt x="9" y="11"/>
                  </a:cubicBezTo>
                  <a:cubicBezTo>
                    <a:pt x="10" y="10"/>
                    <a:pt x="10" y="10"/>
                    <a:pt x="10" y="10"/>
                  </a:cubicBezTo>
                  <a:cubicBezTo>
                    <a:pt x="10" y="12"/>
                    <a:pt x="9" y="13"/>
                    <a:pt x="9" y="14"/>
                  </a:cubicBezTo>
                  <a:cubicBezTo>
                    <a:pt x="8" y="16"/>
                    <a:pt x="7" y="17"/>
                    <a:pt x="6" y="17"/>
                  </a:cubicBezTo>
                  <a:cubicBezTo>
                    <a:pt x="5" y="18"/>
                    <a:pt x="3" y="19"/>
                    <a:pt x="1" y="19"/>
                  </a:cubicBezTo>
                  <a:cubicBezTo>
                    <a:pt x="1" y="19"/>
                    <a:pt x="1" y="19"/>
                    <a:pt x="1" y="19"/>
                  </a:cubicBezTo>
                  <a:cubicBezTo>
                    <a:pt x="2" y="20"/>
                    <a:pt x="2" y="20"/>
                    <a:pt x="2" y="20"/>
                  </a:cubicBezTo>
                  <a:cubicBezTo>
                    <a:pt x="4" y="20"/>
                    <a:pt x="5" y="19"/>
                    <a:pt x="6" y="19"/>
                  </a:cubicBezTo>
                  <a:cubicBezTo>
                    <a:pt x="6" y="19"/>
                    <a:pt x="6" y="19"/>
                    <a:pt x="6" y="19"/>
                  </a:cubicBezTo>
                  <a:close/>
                  <a:moveTo>
                    <a:pt x="3" y="3"/>
                  </a:moveTo>
                  <a:cubicBezTo>
                    <a:pt x="4" y="2"/>
                    <a:pt x="4" y="2"/>
                    <a:pt x="5" y="1"/>
                  </a:cubicBezTo>
                  <a:cubicBezTo>
                    <a:pt x="5" y="1"/>
                    <a:pt x="6" y="1"/>
                    <a:pt x="7" y="1"/>
                  </a:cubicBezTo>
                  <a:cubicBezTo>
                    <a:pt x="8" y="1"/>
                    <a:pt x="9" y="1"/>
                    <a:pt x="9" y="2"/>
                  </a:cubicBezTo>
                  <a:cubicBezTo>
                    <a:pt x="10" y="3"/>
                    <a:pt x="10" y="5"/>
                    <a:pt x="10" y="6"/>
                  </a:cubicBezTo>
                  <a:cubicBezTo>
                    <a:pt x="10" y="8"/>
                    <a:pt x="10" y="9"/>
                    <a:pt x="9" y="9"/>
                  </a:cubicBezTo>
                  <a:cubicBezTo>
                    <a:pt x="9" y="10"/>
                    <a:pt x="8" y="11"/>
                    <a:pt x="7" y="11"/>
                  </a:cubicBezTo>
                  <a:cubicBezTo>
                    <a:pt x="6" y="11"/>
                    <a:pt x="5" y="10"/>
                    <a:pt x="4" y="9"/>
                  </a:cubicBezTo>
                  <a:cubicBezTo>
                    <a:pt x="3" y="8"/>
                    <a:pt x="3" y="7"/>
                    <a:pt x="3" y="6"/>
                  </a:cubicBezTo>
                  <a:cubicBezTo>
                    <a:pt x="3" y="5"/>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 name="íṣľîḍé">
              <a:extLst>
                <a:ext uri="{FF2B5EF4-FFF2-40B4-BE49-F238E27FC236}">
                  <a16:creationId xmlns:a16="http://schemas.microsoft.com/office/drawing/2014/main" id="{54F5CCE0-8BBD-4827-8FDF-DC26F12F0222}"/>
                </a:ext>
              </a:extLst>
            </p:cNvPr>
            <p:cNvSpPr/>
            <p:nvPr/>
          </p:nvSpPr>
          <p:spPr bwMode="auto">
            <a:xfrm>
              <a:off x="3498575" y="3614060"/>
              <a:ext cx="28037" cy="42056"/>
            </a:xfrm>
            <a:custGeom>
              <a:avLst/>
              <a:gdLst>
                <a:gd name="T0" fmla="*/ 2 w 13"/>
                <a:gd name="T1" fmla="*/ 16 h 20"/>
                <a:gd name="T2" fmla="*/ 4 w 13"/>
                <a:gd name="T3" fmla="*/ 19 h 20"/>
                <a:gd name="T4" fmla="*/ 7 w 13"/>
                <a:gd name="T5" fmla="*/ 20 h 20"/>
                <a:gd name="T6" fmla="*/ 12 w 13"/>
                <a:gd name="T7" fmla="*/ 17 h 20"/>
                <a:gd name="T8" fmla="*/ 13 w 13"/>
                <a:gd name="T9" fmla="*/ 8 h 20"/>
                <a:gd name="T10" fmla="*/ 12 w 13"/>
                <a:gd name="T11" fmla="*/ 3 h 20"/>
                <a:gd name="T12" fmla="*/ 9 w 13"/>
                <a:gd name="T13" fmla="*/ 1 h 20"/>
                <a:gd name="T14" fmla="*/ 6 w 13"/>
                <a:gd name="T15" fmla="*/ 0 h 20"/>
                <a:gd name="T16" fmla="*/ 2 w 13"/>
                <a:gd name="T17" fmla="*/ 3 h 20"/>
                <a:gd name="T18" fmla="*/ 1 w 13"/>
                <a:gd name="T19" fmla="*/ 11 h 20"/>
                <a:gd name="T20" fmla="*/ 2 w 13"/>
                <a:gd name="T21" fmla="*/ 16 h 20"/>
                <a:gd name="T22" fmla="*/ 2 w 13"/>
                <a:gd name="T23" fmla="*/ 16 h 20"/>
                <a:gd name="T24" fmla="*/ 3 w 13"/>
                <a:gd name="T25" fmla="*/ 3 h 20"/>
                <a:gd name="T26" fmla="*/ 6 w 13"/>
                <a:gd name="T27" fmla="*/ 1 h 20"/>
                <a:gd name="T28" fmla="*/ 9 w 13"/>
                <a:gd name="T29" fmla="*/ 3 h 20"/>
                <a:gd name="T30" fmla="*/ 10 w 13"/>
                <a:gd name="T31" fmla="*/ 10 h 20"/>
                <a:gd name="T32" fmla="*/ 10 w 13"/>
                <a:gd name="T33" fmla="*/ 17 h 20"/>
                <a:gd name="T34" fmla="*/ 8 w 13"/>
                <a:gd name="T35" fmla="*/ 19 h 20"/>
                <a:gd name="T36" fmla="*/ 5 w 13"/>
                <a:gd name="T37" fmla="*/ 18 h 20"/>
                <a:gd name="T38" fmla="*/ 3 w 13"/>
                <a:gd name="T39" fmla="*/ 10 h 20"/>
                <a:gd name="T40" fmla="*/ 3 w 13"/>
                <a:gd name="T41"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20">
                  <a:moveTo>
                    <a:pt x="2" y="16"/>
                  </a:moveTo>
                  <a:cubicBezTo>
                    <a:pt x="2" y="17"/>
                    <a:pt x="3" y="19"/>
                    <a:pt x="4" y="19"/>
                  </a:cubicBezTo>
                  <a:cubicBezTo>
                    <a:pt x="5" y="20"/>
                    <a:pt x="6" y="20"/>
                    <a:pt x="7" y="20"/>
                  </a:cubicBezTo>
                  <a:cubicBezTo>
                    <a:pt x="9" y="20"/>
                    <a:pt x="11" y="19"/>
                    <a:pt x="12" y="17"/>
                  </a:cubicBezTo>
                  <a:cubicBezTo>
                    <a:pt x="13" y="15"/>
                    <a:pt x="13" y="13"/>
                    <a:pt x="13" y="8"/>
                  </a:cubicBezTo>
                  <a:cubicBezTo>
                    <a:pt x="12" y="6"/>
                    <a:pt x="12" y="4"/>
                    <a:pt x="12" y="3"/>
                  </a:cubicBezTo>
                  <a:cubicBezTo>
                    <a:pt x="11" y="2"/>
                    <a:pt x="10" y="1"/>
                    <a:pt x="9" y="1"/>
                  </a:cubicBezTo>
                  <a:cubicBezTo>
                    <a:pt x="8" y="0"/>
                    <a:pt x="7" y="0"/>
                    <a:pt x="6" y="0"/>
                  </a:cubicBezTo>
                  <a:cubicBezTo>
                    <a:pt x="4" y="0"/>
                    <a:pt x="3" y="1"/>
                    <a:pt x="2" y="3"/>
                  </a:cubicBezTo>
                  <a:cubicBezTo>
                    <a:pt x="1" y="5"/>
                    <a:pt x="0" y="7"/>
                    <a:pt x="1" y="11"/>
                  </a:cubicBezTo>
                  <a:cubicBezTo>
                    <a:pt x="1" y="13"/>
                    <a:pt x="1" y="15"/>
                    <a:pt x="2" y="16"/>
                  </a:cubicBezTo>
                  <a:cubicBezTo>
                    <a:pt x="2" y="16"/>
                    <a:pt x="2" y="16"/>
                    <a:pt x="2" y="16"/>
                  </a:cubicBezTo>
                  <a:close/>
                  <a:moveTo>
                    <a:pt x="3" y="3"/>
                  </a:moveTo>
                  <a:cubicBezTo>
                    <a:pt x="4" y="2"/>
                    <a:pt x="5" y="1"/>
                    <a:pt x="6" y="1"/>
                  </a:cubicBezTo>
                  <a:cubicBezTo>
                    <a:pt x="7" y="1"/>
                    <a:pt x="8" y="2"/>
                    <a:pt x="9" y="3"/>
                  </a:cubicBezTo>
                  <a:cubicBezTo>
                    <a:pt x="10" y="4"/>
                    <a:pt x="10" y="6"/>
                    <a:pt x="10" y="10"/>
                  </a:cubicBezTo>
                  <a:cubicBezTo>
                    <a:pt x="11" y="14"/>
                    <a:pt x="11" y="16"/>
                    <a:pt x="10" y="17"/>
                  </a:cubicBezTo>
                  <a:cubicBezTo>
                    <a:pt x="10" y="18"/>
                    <a:pt x="9" y="19"/>
                    <a:pt x="8" y="19"/>
                  </a:cubicBezTo>
                  <a:cubicBezTo>
                    <a:pt x="6" y="19"/>
                    <a:pt x="6" y="19"/>
                    <a:pt x="5" y="18"/>
                  </a:cubicBezTo>
                  <a:cubicBezTo>
                    <a:pt x="4" y="16"/>
                    <a:pt x="3" y="14"/>
                    <a:pt x="3" y="10"/>
                  </a:cubicBezTo>
                  <a:cubicBezTo>
                    <a:pt x="3" y="7"/>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 name="ïśľïḑé">
              <a:extLst>
                <a:ext uri="{FF2B5EF4-FFF2-40B4-BE49-F238E27FC236}">
                  <a16:creationId xmlns:a16="http://schemas.microsoft.com/office/drawing/2014/main" id="{3D94FB7F-1D01-456A-B90C-3A791F1242AC}"/>
                </a:ext>
              </a:extLst>
            </p:cNvPr>
            <p:cNvSpPr/>
            <p:nvPr/>
          </p:nvSpPr>
          <p:spPr bwMode="auto">
            <a:xfrm>
              <a:off x="3563994" y="3601209"/>
              <a:ext cx="28037" cy="44392"/>
            </a:xfrm>
            <a:custGeom>
              <a:avLst/>
              <a:gdLst>
                <a:gd name="T0" fmla="*/ 3 w 13"/>
                <a:gd name="T1" fmla="*/ 4 h 21"/>
                <a:gd name="T2" fmla="*/ 1 w 13"/>
                <a:gd name="T3" fmla="*/ 10 h 21"/>
                <a:gd name="T4" fmla="*/ 1 w 13"/>
                <a:gd name="T5" fmla="*/ 15 h 21"/>
                <a:gd name="T6" fmla="*/ 4 w 13"/>
                <a:gd name="T7" fmla="*/ 20 h 21"/>
                <a:gd name="T8" fmla="*/ 9 w 13"/>
                <a:gd name="T9" fmla="*/ 21 h 21"/>
                <a:gd name="T10" fmla="*/ 12 w 13"/>
                <a:gd name="T11" fmla="*/ 18 h 21"/>
                <a:gd name="T12" fmla="*/ 13 w 13"/>
                <a:gd name="T13" fmla="*/ 13 h 21"/>
                <a:gd name="T14" fmla="*/ 11 w 13"/>
                <a:gd name="T15" fmla="*/ 9 h 21"/>
                <a:gd name="T16" fmla="*/ 7 w 13"/>
                <a:gd name="T17" fmla="*/ 9 h 21"/>
                <a:gd name="T18" fmla="*/ 5 w 13"/>
                <a:gd name="T19" fmla="*/ 9 h 21"/>
                <a:gd name="T20" fmla="*/ 4 w 13"/>
                <a:gd name="T21" fmla="*/ 11 h 21"/>
                <a:gd name="T22" fmla="*/ 3 w 13"/>
                <a:gd name="T23" fmla="*/ 12 h 21"/>
                <a:gd name="T24" fmla="*/ 3 w 13"/>
                <a:gd name="T25" fmla="*/ 8 h 21"/>
                <a:gd name="T26" fmla="*/ 5 w 13"/>
                <a:gd name="T27" fmla="*/ 4 h 21"/>
                <a:gd name="T28" fmla="*/ 8 w 13"/>
                <a:gd name="T29" fmla="*/ 1 h 21"/>
                <a:gd name="T30" fmla="*/ 8 w 13"/>
                <a:gd name="T31" fmla="*/ 1 h 21"/>
                <a:gd name="T32" fmla="*/ 7 w 13"/>
                <a:gd name="T33" fmla="*/ 0 h 21"/>
                <a:gd name="T34" fmla="*/ 3 w 13"/>
                <a:gd name="T35" fmla="*/ 4 h 21"/>
                <a:gd name="T36" fmla="*/ 9 w 13"/>
                <a:gd name="T37" fmla="*/ 11 h 21"/>
                <a:gd name="T38" fmla="*/ 11 w 13"/>
                <a:gd name="T39" fmla="*/ 14 h 21"/>
                <a:gd name="T40" fmla="*/ 11 w 13"/>
                <a:gd name="T41" fmla="*/ 18 h 21"/>
                <a:gd name="T42" fmla="*/ 9 w 13"/>
                <a:gd name="T43" fmla="*/ 20 h 21"/>
                <a:gd name="T44" fmla="*/ 6 w 13"/>
                <a:gd name="T45" fmla="*/ 19 h 21"/>
                <a:gd name="T46" fmla="*/ 4 w 13"/>
                <a:gd name="T47" fmla="*/ 15 h 21"/>
                <a:gd name="T48" fmla="*/ 4 w 13"/>
                <a:gd name="T49" fmla="*/ 13 h 21"/>
                <a:gd name="T50" fmla="*/ 4 w 13"/>
                <a:gd name="T51" fmla="*/ 12 h 21"/>
                <a:gd name="T52" fmla="*/ 6 w 13"/>
                <a:gd name="T53" fmla="*/ 11 h 21"/>
                <a:gd name="T54" fmla="*/ 9 w 13"/>
                <a:gd name="T5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21">
                  <a:moveTo>
                    <a:pt x="3" y="4"/>
                  </a:moveTo>
                  <a:cubicBezTo>
                    <a:pt x="2" y="6"/>
                    <a:pt x="1" y="8"/>
                    <a:pt x="1" y="10"/>
                  </a:cubicBezTo>
                  <a:cubicBezTo>
                    <a:pt x="0" y="11"/>
                    <a:pt x="1" y="13"/>
                    <a:pt x="1" y="15"/>
                  </a:cubicBezTo>
                  <a:cubicBezTo>
                    <a:pt x="2" y="17"/>
                    <a:pt x="3" y="19"/>
                    <a:pt x="4" y="20"/>
                  </a:cubicBezTo>
                  <a:cubicBezTo>
                    <a:pt x="6" y="21"/>
                    <a:pt x="7" y="21"/>
                    <a:pt x="9" y="21"/>
                  </a:cubicBezTo>
                  <a:cubicBezTo>
                    <a:pt x="10" y="20"/>
                    <a:pt x="12" y="19"/>
                    <a:pt x="12" y="18"/>
                  </a:cubicBezTo>
                  <a:cubicBezTo>
                    <a:pt x="13" y="16"/>
                    <a:pt x="13" y="14"/>
                    <a:pt x="13" y="13"/>
                  </a:cubicBezTo>
                  <a:cubicBezTo>
                    <a:pt x="13" y="11"/>
                    <a:pt x="12" y="10"/>
                    <a:pt x="11" y="9"/>
                  </a:cubicBezTo>
                  <a:cubicBezTo>
                    <a:pt x="10" y="9"/>
                    <a:pt x="8" y="8"/>
                    <a:pt x="7" y="9"/>
                  </a:cubicBezTo>
                  <a:cubicBezTo>
                    <a:pt x="6" y="9"/>
                    <a:pt x="6" y="9"/>
                    <a:pt x="5" y="9"/>
                  </a:cubicBezTo>
                  <a:cubicBezTo>
                    <a:pt x="5" y="10"/>
                    <a:pt x="5" y="10"/>
                    <a:pt x="4" y="11"/>
                  </a:cubicBezTo>
                  <a:cubicBezTo>
                    <a:pt x="3" y="12"/>
                    <a:pt x="3" y="12"/>
                    <a:pt x="3" y="12"/>
                  </a:cubicBezTo>
                  <a:cubicBezTo>
                    <a:pt x="3" y="10"/>
                    <a:pt x="3" y="9"/>
                    <a:pt x="3" y="8"/>
                  </a:cubicBezTo>
                  <a:cubicBezTo>
                    <a:pt x="3" y="6"/>
                    <a:pt x="4" y="5"/>
                    <a:pt x="5" y="4"/>
                  </a:cubicBezTo>
                  <a:cubicBezTo>
                    <a:pt x="6" y="3"/>
                    <a:pt x="7" y="2"/>
                    <a:pt x="8" y="1"/>
                  </a:cubicBezTo>
                  <a:cubicBezTo>
                    <a:pt x="8" y="1"/>
                    <a:pt x="8" y="1"/>
                    <a:pt x="8" y="1"/>
                  </a:cubicBezTo>
                  <a:cubicBezTo>
                    <a:pt x="7" y="0"/>
                    <a:pt x="7" y="0"/>
                    <a:pt x="7" y="0"/>
                  </a:cubicBezTo>
                  <a:cubicBezTo>
                    <a:pt x="5" y="1"/>
                    <a:pt x="4" y="3"/>
                    <a:pt x="3" y="4"/>
                  </a:cubicBezTo>
                  <a:close/>
                  <a:moveTo>
                    <a:pt x="9" y="11"/>
                  </a:moveTo>
                  <a:cubicBezTo>
                    <a:pt x="10" y="12"/>
                    <a:pt x="11" y="13"/>
                    <a:pt x="11" y="14"/>
                  </a:cubicBezTo>
                  <a:cubicBezTo>
                    <a:pt x="11" y="16"/>
                    <a:pt x="11" y="17"/>
                    <a:pt x="11" y="18"/>
                  </a:cubicBezTo>
                  <a:cubicBezTo>
                    <a:pt x="11" y="19"/>
                    <a:pt x="10" y="19"/>
                    <a:pt x="9" y="20"/>
                  </a:cubicBezTo>
                  <a:cubicBezTo>
                    <a:pt x="8" y="20"/>
                    <a:pt x="7" y="20"/>
                    <a:pt x="6" y="19"/>
                  </a:cubicBezTo>
                  <a:cubicBezTo>
                    <a:pt x="5" y="18"/>
                    <a:pt x="4" y="17"/>
                    <a:pt x="4" y="15"/>
                  </a:cubicBezTo>
                  <a:cubicBezTo>
                    <a:pt x="4" y="14"/>
                    <a:pt x="3" y="14"/>
                    <a:pt x="4" y="13"/>
                  </a:cubicBezTo>
                  <a:cubicBezTo>
                    <a:pt x="4" y="13"/>
                    <a:pt x="4" y="12"/>
                    <a:pt x="4" y="12"/>
                  </a:cubicBezTo>
                  <a:cubicBezTo>
                    <a:pt x="5" y="11"/>
                    <a:pt x="6" y="11"/>
                    <a:pt x="6" y="11"/>
                  </a:cubicBezTo>
                  <a:cubicBezTo>
                    <a:pt x="7" y="10"/>
                    <a:pt x="8" y="10"/>
                    <a:pt x="9" y="11"/>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 name="i$ľíḋe">
              <a:extLst>
                <a:ext uri="{FF2B5EF4-FFF2-40B4-BE49-F238E27FC236}">
                  <a16:creationId xmlns:a16="http://schemas.microsoft.com/office/drawing/2014/main" id="{F394BFF8-59CE-4FE7-B61E-6CDC0F0AC55D}"/>
                </a:ext>
              </a:extLst>
            </p:cNvPr>
            <p:cNvSpPr/>
            <p:nvPr/>
          </p:nvSpPr>
          <p:spPr bwMode="auto">
            <a:xfrm>
              <a:off x="3357222" y="3605882"/>
              <a:ext cx="23364" cy="42056"/>
            </a:xfrm>
            <a:custGeom>
              <a:avLst/>
              <a:gdLst>
                <a:gd name="T0" fmla="*/ 5 w 11"/>
                <a:gd name="T1" fmla="*/ 19 h 20"/>
                <a:gd name="T2" fmla="*/ 10 w 11"/>
                <a:gd name="T3" fmla="*/ 20 h 20"/>
                <a:gd name="T4" fmla="*/ 10 w 11"/>
                <a:gd name="T5" fmla="*/ 19 h 20"/>
                <a:gd name="T6" fmla="*/ 9 w 11"/>
                <a:gd name="T7" fmla="*/ 19 h 20"/>
                <a:gd name="T8" fmla="*/ 7 w 11"/>
                <a:gd name="T9" fmla="*/ 18 h 20"/>
                <a:gd name="T10" fmla="*/ 7 w 11"/>
                <a:gd name="T11" fmla="*/ 17 h 20"/>
                <a:gd name="T12" fmla="*/ 7 w 11"/>
                <a:gd name="T13" fmla="*/ 15 h 20"/>
                <a:gd name="T14" fmla="*/ 9 w 11"/>
                <a:gd name="T15" fmla="*/ 10 h 20"/>
                <a:gd name="T16" fmla="*/ 11 w 11"/>
                <a:gd name="T17" fmla="*/ 2 h 20"/>
                <a:gd name="T18" fmla="*/ 11 w 11"/>
                <a:gd name="T19" fmla="*/ 1 h 20"/>
                <a:gd name="T20" fmla="*/ 11 w 11"/>
                <a:gd name="T21" fmla="*/ 0 h 20"/>
                <a:gd name="T22" fmla="*/ 3 w 11"/>
                <a:gd name="T23" fmla="*/ 1 h 20"/>
                <a:gd name="T24" fmla="*/ 3 w 11"/>
                <a:gd name="T25" fmla="*/ 3 h 20"/>
                <a:gd name="T26" fmla="*/ 3 w 11"/>
                <a:gd name="T27" fmla="*/ 3 h 20"/>
                <a:gd name="T28" fmla="*/ 4 w 11"/>
                <a:gd name="T29" fmla="*/ 3 h 20"/>
                <a:gd name="T30" fmla="*/ 7 w 11"/>
                <a:gd name="T31" fmla="*/ 2 h 20"/>
                <a:gd name="T32" fmla="*/ 8 w 11"/>
                <a:gd name="T33" fmla="*/ 2 h 20"/>
                <a:gd name="T34" fmla="*/ 8 w 11"/>
                <a:gd name="T35" fmla="*/ 2 h 20"/>
                <a:gd name="T36" fmla="*/ 7 w 11"/>
                <a:gd name="T37" fmla="*/ 6 h 20"/>
                <a:gd name="T38" fmla="*/ 5 w 11"/>
                <a:gd name="T39" fmla="*/ 14 h 20"/>
                <a:gd name="T40" fmla="*/ 4 w 11"/>
                <a:gd name="T41" fmla="*/ 17 h 20"/>
                <a:gd name="T42" fmla="*/ 2 w 11"/>
                <a:gd name="T43" fmla="*/ 17 h 20"/>
                <a:gd name="T44" fmla="*/ 1 w 11"/>
                <a:gd name="T45" fmla="*/ 17 h 20"/>
                <a:gd name="T46" fmla="*/ 0 w 11"/>
                <a:gd name="T47" fmla="*/ 18 h 20"/>
                <a:gd name="T48" fmla="*/ 5 w 11"/>
                <a:gd name="T49" fmla="*/ 19 h 20"/>
                <a:gd name="T50" fmla="*/ 5 w 11"/>
                <a:gd name="T51"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20">
                  <a:moveTo>
                    <a:pt x="5" y="19"/>
                  </a:moveTo>
                  <a:cubicBezTo>
                    <a:pt x="6" y="19"/>
                    <a:pt x="8" y="20"/>
                    <a:pt x="10" y="20"/>
                  </a:cubicBezTo>
                  <a:cubicBezTo>
                    <a:pt x="10" y="19"/>
                    <a:pt x="10" y="19"/>
                    <a:pt x="10" y="19"/>
                  </a:cubicBezTo>
                  <a:cubicBezTo>
                    <a:pt x="9" y="19"/>
                    <a:pt x="9" y="19"/>
                    <a:pt x="9" y="19"/>
                  </a:cubicBezTo>
                  <a:cubicBezTo>
                    <a:pt x="8" y="19"/>
                    <a:pt x="7" y="19"/>
                    <a:pt x="7" y="18"/>
                  </a:cubicBezTo>
                  <a:cubicBezTo>
                    <a:pt x="7" y="18"/>
                    <a:pt x="7" y="18"/>
                    <a:pt x="7" y="17"/>
                  </a:cubicBezTo>
                  <a:cubicBezTo>
                    <a:pt x="7" y="17"/>
                    <a:pt x="7" y="16"/>
                    <a:pt x="7" y="15"/>
                  </a:cubicBezTo>
                  <a:cubicBezTo>
                    <a:pt x="9" y="10"/>
                    <a:pt x="9" y="10"/>
                    <a:pt x="9" y="10"/>
                  </a:cubicBezTo>
                  <a:cubicBezTo>
                    <a:pt x="11" y="2"/>
                    <a:pt x="11" y="2"/>
                    <a:pt x="11" y="2"/>
                  </a:cubicBezTo>
                  <a:cubicBezTo>
                    <a:pt x="11" y="1"/>
                    <a:pt x="11" y="1"/>
                    <a:pt x="11" y="1"/>
                  </a:cubicBezTo>
                  <a:cubicBezTo>
                    <a:pt x="11" y="0"/>
                    <a:pt x="11" y="0"/>
                    <a:pt x="11" y="0"/>
                  </a:cubicBezTo>
                  <a:cubicBezTo>
                    <a:pt x="9" y="1"/>
                    <a:pt x="6" y="1"/>
                    <a:pt x="3" y="1"/>
                  </a:cubicBezTo>
                  <a:cubicBezTo>
                    <a:pt x="3" y="3"/>
                    <a:pt x="3" y="3"/>
                    <a:pt x="3" y="3"/>
                  </a:cubicBezTo>
                  <a:cubicBezTo>
                    <a:pt x="3" y="3"/>
                    <a:pt x="3" y="3"/>
                    <a:pt x="3" y="3"/>
                  </a:cubicBezTo>
                  <a:cubicBezTo>
                    <a:pt x="3" y="3"/>
                    <a:pt x="3" y="3"/>
                    <a:pt x="4" y="3"/>
                  </a:cubicBezTo>
                  <a:cubicBezTo>
                    <a:pt x="4" y="3"/>
                    <a:pt x="5" y="2"/>
                    <a:pt x="7" y="2"/>
                  </a:cubicBezTo>
                  <a:cubicBezTo>
                    <a:pt x="7" y="2"/>
                    <a:pt x="8" y="2"/>
                    <a:pt x="8" y="2"/>
                  </a:cubicBezTo>
                  <a:cubicBezTo>
                    <a:pt x="8" y="2"/>
                    <a:pt x="8" y="2"/>
                    <a:pt x="8" y="2"/>
                  </a:cubicBezTo>
                  <a:cubicBezTo>
                    <a:pt x="8" y="2"/>
                    <a:pt x="8" y="4"/>
                    <a:pt x="7" y="6"/>
                  </a:cubicBezTo>
                  <a:cubicBezTo>
                    <a:pt x="5" y="14"/>
                    <a:pt x="5" y="14"/>
                    <a:pt x="5" y="14"/>
                  </a:cubicBezTo>
                  <a:cubicBezTo>
                    <a:pt x="5" y="16"/>
                    <a:pt x="4" y="17"/>
                    <a:pt x="4" y="17"/>
                  </a:cubicBezTo>
                  <a:cubicBezTo>
                    <a:pt x="4" y="17"/>
                    <a:pt x="3" y="17"/>
                    <a:pt x="2" y="17"/>
                  </a:cubicBezTo>
                  <a:cubicBezTo>
                    <a:pt x="1" y="17"/>
                    <a:pt x="1" y="17"/>
                    <a:pt x="1" y="17"/>
                  </a:cubicBezTo>
                  <a:cubicBezTo>
                    <a:pt x="0" y="18"/>
                    <a:pt x="0" y="18"/>
                    <a:pt x="0" y="18"/>
                  </a:cubicBezTo>
                  <a:cubicBezTo>
                    <a:pt x="2" y="18"/>
                    <a:pt x="4" y="19"/>
                    <a:pt x="5" y="19"/>
                  </a:cubicBezTo>
                  <a:cubicBezTo>
                    <a:pt x="5" y="19"/>
                    <a:pt x="5" y="19"/>
                    <a:pt x="5" y="19"/>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 name="íṡļîdé">
              <a:extLst>
                <a:ext uri="{FF2B5EF4-FFF2-40B4-BE49-F238E27FC236}">
                  <a16:creationId xmlns:a16="http://schemas.microsoft.com/office/drawing/2014/main" id="{235059B0-FD03-4CC4-A2DA-502529B45B42}"/>
                </a:ext>
              </a:extLst>
            </p:cNvPr>
            <p:cNvSpPr/>
            <p:nvPr/>
          </p:nvSpPr>
          <p:spPr bwMode="auto">
            <a:xfrm>
              <a:off x="3005591" y="2711034"/>
              <a:ext cx="935735" cy="966109"/>
            </a:xfrm>
            <a:custGeom>
              <a:avLst/>
              <a:gdLst>
                <a:gd name="T0" fmla="*/ 222 w 444"/>
                <a:gd name="T1" fmla="*/ 17 h 457"/>
                <a:gd name="T2" fmla="*/ 427 w 444"/>
                <a:gd name="T3" fmla="*/ 222 h 457"/>
                <a:gd name="T4" fmla="*/ 294 w 444"/>
                <a:gd name="T5" fmla="*/ 413 h 457"/>
                <a:gd name="T6" fmla="*/ 298 w 444"/>
                <a:gd name="T7" fmla="*/ 422 h 457"/>
                <a:gd name="T8" fmla="*/ 436 w 444"/>
                <a:gd name="T9" fmla="*/ 222 h 457"/>
                <a:gd name="T10" fmla="*/ 222 w 444"/>
                <a:gd name="T11" fmla="*/ 7 h 457"/>
                <a:gd name="T12" fmla="*/ 8 w 444"/>
                <a:gd name="T13" fmla="*/ 222 h 457"/>
                <a:gd name="T14" fmla="*/ 146 w 444"/>
                <a:gd name="T15" fmla="*/ 422 h 457"/>
                <a:gd name="T16" fmla="*/ 150 w 444"/>
                <a:gd name="T17" fmla="*/ 413 h 457"/>
                <a:gd name="T18" fmla="*/ 18 w 444"/>
                <a:gd name="T19" fmla="*/ 222 h 457"/>
                <a:gd name="T20" fmla="*/ 222 w 444"/>
                <a:gd name="T21" fmla="*/ 17 h 457"/>
                <a:gd name="T22" fmla="*/ 284 w 444"/>
                <a:gd name="T23" fmla="*/ 416 h 457"/>
                <a:gd name="T24" fmla="*/ 222 w 444"/>
                <a:gd name="T25" fmla="*/ 426 h 457"/>
                <a:gd name="T26" fmla="*/ 159 w 444"/>
                <a:gd name="T27" fmla="*/ 416 h 457"/>
                <a:gd name="T28" fmla="*/ 152 w 444"/>
                <a:gd name="T29" fmla="*/ 432 h 457"/>
                <a:gd name="T30" fmla="*/ 152 w 444"/>
                <a:gd name="T31" fmla="*/ 432 h 457"/>
                <a:gd name="T32" fmla="*/ 152 w 444"/>
                <a:gd name="T33" fmla="*/ 432 h 457"/>
                <a:gd name="T34" fmla="*/ 149 w 444"/>
                <a:gd name="T35" fmla="*/ 437 h 457"/>
                <a:gd name="T36" fmla="*/ 222 w 444"/>
                <a:gd name="T37" fmla="*/ 449 h 457"/>
                <a:gd name="T38" fmla="*/ 295 w 444"/>
                <a:gd name="T39" fmla="*/ 437 h 457"/>
                <a:gd name="T40" fmla="*/ 292 w 444"/>
                <a:gd name="T41" fmla="*/ 432 h 457"/>
                <a:gd name="T42" fmla="*/ 291 w 444"/>
                <a:gd name="T43" fmla="*/ 432 h 457"/>
                <a:gd name="T44" fmla="*/ 291 w 444"/>
                <a:gd name="T45" fmla="*/ 431 h 457"/>
                <a:gd name="T46" fmla="*/ 284 w 444"/>
                <a:gd name="T47" fmla="*/ 416 h 457"/>
                <a:gd name="T48" fmla="*/ 137 w 444"/>
                <a:gd name="T49" fmla="*/ 440 h 457"/>
                <a:gd name="T50" fmla="*/ 136 w 444"/>
                <a:gd name="T51" fmla="*/ 440 h 457"/>
                <a:gd name="T52" fmla="*/ 142 w 444"/>
                <a:gd name="T53" fmla="*/ 428 h 457"/>
                <a:gd name="T54" fmla="*/ 0 w 444"/>
                <a:gd name="T55" fmla="*/ 222 h 457"/>
                <a:gd name="T56" fmla="*/ 222 w 444"/>
                <a:gd name="T57" fmla="*/ 0 h 457"/>
                <a:gd name="T58" fmla="*/ 444 w 444"/>
                <a:gd name="T59" fmla="*/ 222 h 457"/>
                <a:gd name="T60" fmla="*/ 301 w 444"/>
                <a:gd name="T61" fmla="*/ 429 h 457"/>
                <a:gd name="T62" fmla="*/ 307 w 444"/>
                <a:gd name="T63" fmla="*/ 441 h 457"/>
                <a:gd name="T64" fmla="*/ 305 w 444"/>
                <a:gd name="T65" fmla="*/ 441 h 457"/>
                <a:gd name="T66" fmla="*/ 305 w 444"/>
                <a:gd name="T67" fmla="*/ 441 h 457"/>
                <a:gd name="T68" fmla="*/ 222 w 444"/>
                <a:gd name="T69" fmla="*/ 457 h 457"/>
                <a:gd name="T70" fmla="*/ 136 w 444"/>
                <a:gd name="T71" fmla="*/ 440 h 457"/>
                <a:gd name="T72" fmla="*/ 137 w 444"/>
                <a:gd name="T73" fmla="*/ 44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4" h="457">
                  <a:moveTo>
                    <a:pt x="222" y="17"/>
                  </a:moveTo>
                  <a:cubicBezTo>
                    <a:pt x="335" y="17"/>
                    <a:pt x="427" y="109"/>
                    <a:pt x="427" y="222"/>
                  </a:cubicBezTo>
                  <a:cubicBezTo>
                    <a:pt x="427" y="309"/>
                    <a:pt x="371" y="384"/>
                    <a:pt x="294" y="413"/>
                  </a:cubicBezTo>
                  <a:cubicBezTo>
                    <a:pt x="298" y="422"/>
                    <a:pt x="298" y="422"/>
                    <a:pt x="298" y="422"/>
                  </a:cubicBezTo>
                  <a:cubicBezTo>
                    <a:pt x="379" y="391"/>
                    <a:pt x="436" y="313"/>
                    <a:pt x="436" y="222"/>
                  </a:cubicBezTo>
                  <a:cubicBezTo>
                    <a:pt x="436" y="104"/>
                    <a:pt x="340" y="7"/>
                    <a:pt x="222" y="7"/>
                  </a:cubicBezTo>
                  <a:cubicBezTo>
                    <a:pt x="104" y="7"/>
                    <a:pt x="8" y="104"/>
                    <a:pt x="8" y="222"/>
                  </a:cubicBezTo>
                  <a:cubicBezTo>
                    <a:pt x="8" y="313"/>
                    <a:pt x="65" y="391"/>
                    <a:pt x="146" y="422"/>
                  </a:cubicBezTo>
                  <a:cubicBezTo>
                    <a:pt x="150" y="413"/>
                    <a:pt x="150" y="413"/>
                    <a:pt x="150" y="413"/>
                  </a:cubicBezTo>
                  <a:cubicBezTo>
                    <a:pt x="73" y="384"/>
                    <a:pt x="18" y="309"/>
                    <a:pt x="18" y="222"/>
                  </a:cubicBezTo>
                  <a:cubicBezTo>
                    <a:pt x="18" y="109"/>
                    <a:pt x="109" y="17"/>
                    <a:pt x="222" y="17"/>
                  </a:cubicBezTo>
                  <a:close/>
                  <a:moveTo>
                    <a:pt x="284" y="416"/>
                  </a:moveTo>
                  <a:cubicBezTo>
                    <a:pt x="265" y="423"/>
                    <a:pt x="244" y="426"/>
                    <a:pt x="222" y="426"/>
                  </a:cubicBezTo>
                  <a:cubicBezTo>
                    <a:pt x="200" y="426"/>
                    <a:pt x="179" y="423"/>
                    <a:pt x="159" y="416"/>
                  </a:cubicBezTo>
                  <a:cubicBezTo>
                    <a:pt x="152" y="432"/>
                    <a:pt x="152" y="432"/>
                    <a:pt x="152" y="432"/>
                  </a:cubicBezTo>
                  <a:cubicBezTo>
                    <a:pt x="152" y="432"/>
                    <a:pt x="152" y="432"/>
                    <a:pt x="152" y="432"/>
                  </a:cubicBezTo>
                  <a:cubicBezTo>
                    <a:pt x="152" y="432"/>
                    <a:pt x="152" y="432"/>
                    <a:pt x="152" y="432"/>
                  </a:cubicBezTo>
                  <a:cubicBezTo>
                    <a:pt x="149" y="437"/>
                    <a:pt x="149" y="437"/>
                    <a:pt x="149" y="437"/>
                  </a:cubicBezTo>
                  <a:cubicBezTo>
                    <a:pt x="172" y="445"/>
                    <a:pt x="197" y="449"/>
                    <a:pt x="222" y="449"/>
                  </a:cubicBezTo>
                  <a:cubicBezTo>
                    <a:pt x="247" y="449"/>
                    <a:pt x="272" y="445"/>
                    <a:pt x="295" y="437"/>
                  </a:cubicBezTo>
                  <a:cubicBezTo>
                    <a:pt x="292" y="432"/>
                    <a:pt x="292" y="432"/>
                    <a:pt x="292" y="432"/>
                  </a:cubicBezTo>
                  <a:cubicBezTo>
                    <a:pt x="292" y="432"/>
                    <a:pt x="292" y="432"/>
                    <a:pt x="291" y="432"/>
                  </a:cubicBezTo>
                  <a:cubicBezTo>
                    <a:pt x="291" y="431"/>
                    <a:pt x="291" y="431"/>
                    <a:pt x="291" y="431"/>
                  </a:cubicBezTo>
                  <a:lnTo>
                    <a:pt x="284" y="416"/>
                  </a:lnTo>
                  <a:close/>
                  <a:moveTo>
                    <a:pt x="137" y="440"/>
                  </a:moveTo>
                  <a:cubicBezTo>
                    <a:pt x="136" y="440"/>
                    <a:pt x="136" y="440"/>
                    <a:pt x="136" y="440"/>
                  </a:cubicBezTo>
                  <a:cubicBezTo>
                    <a:pt x="142" y="428"/>
                    <a:pt x="142" y="428"/>
                    <a:pt x="142" y="428"/>
                  </a:cubicBezTo>
                  <a:cubicBezTo>
                    <a:pt x="59" y="396"/>
                    <a:pt x="0" y="316"/>
                    <a:pt x="0" y="222"/>
                  </a:cubicBezTo>
                  <a:cubicBezTo>
                    <a:pt x="0" y="99"/>
                    <a:pt x="100" y="0"/>
                    <a:pt x="222" y="0"/>
                  </a:cubicBezTo>
                  <a:cubicBezTo>
                    <a:pt x="344" y="0"/>
                    <a:pt x="444" y="99"/>
                    <a:pt x="444" y="222"/>
                  </a:cubicBezTo>
                  <a:cubicBezTo>
                    <a:pt x="444" y="316"/>
                    <a:pt x="385" y="397"/>
                    <a:pt x="301" y="429"/>
                  </a:cubicBezTo>
                  <a:cubicBezTo>
                    <a:pt x="307" y="441"/>
                    <a:pt x="307" y="441"/>
                    <a:pt x="307" y="441"/>
                  </a:cubicBezTo>
                  <a:cubicBezTo>
                    <a:pt x="305" y="441"/>
                    <a:pt x="305" y="441"/>
                    <a:pt x="305" y="441"/>
                  </a:cubicBezTo>
                  <a:cubicBezTo>
                    <a:pt x="305" y="441"/>
                    <a:pt x="305" y="441"/>
                    <a:pt x="305" y="441"/>
                  </a:cubicBezTo>
                  <a:cubicBezTo>
                    <a:pt x="279" y="451"/>
                    <a:pt x="251" y="457"/>
                    <a:pt x="222" y="457"/>
                  </a:cubicBezTo>
                  <a:cubicBezTo>
                    <a:pt x="192" y="457"/>
                    <a:pt x="163" y="451"/>
                    <a:pt x="136" y="440"/>
                  </a:cubicBezTo>
                  <a:lnTo>
                    <a:pt x="137" y="440"/>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 name="íślíḑè">
              <a:extLst>
                <a:ext uri="{FF2B5EF4-FFF2-40B4-BE49-F238E27FC236}">
                  <a16:creationId xmlns:a16="http://schemas.microsoft.com/office/drawing/2014/main" id="{819721E6-46FE-461E-ADDA-298EBF81A504}"/>
                </a:ext>
              </a:extLst>
            </p:cNvPr>
            <p:cNvSpPr/>
            <p:nvPr/>
          </p:nvSpPr>
          <p:spPr bwMode="auto">
            <a:xfrm>
              <a:off x="3205355" y="2748417"/>
              <a:ext cx="544385" cy="844615"/>
            </a:xfrm>
            <a:custGeom>
              <a:avLst/>
              <a:gdLst>
                <a:gd name="T0" fmla="*/ 137 w 258"/>
                <a:gd name="T1" fmla="*/ 8 h 399"/>
                <a:gd name="T2" fmla="*/ 177 w 258"/>
                <a:gd name="T3" fmla="*/ 12 h 399"/>
                <a:gd name="T4" fmla="*/ 140 w 258"/>
                <a:gd name="T5" fmla="*/ 49 h 399"/>
                <a:gd name="T6" fmla="*/ 191 w 258"/>
                <a:gd name="T7" fmla="*/ 100 h 399"/>
                <a:gd name="T8" fmla="*/ 246 w 258"/>
                <a:gd name="T9" fmla="*/ 346 h 399"/>
                <a:gd name="T10" fmla="*/ 225 w 258"/>
                <a:gd name="T11" fmla="*/ 331 h 399"/>
                <a:gd name="T12" fmla="*/ 195 w 258"/>
                <a:gd name="T13" fmla="*/ 183 h 399"/>
                <a:gd name="T14" fmla="*/ 145 w 258"/>
                <a:gd name="T15" fmla="*/ 212 h 399"/>
                <a:gd name="T16" fmla="*/ 175 w 258"/>
                <a:gd name="T17" fmla="*/ 362 h 399"/>
                <a:gd name="T18" fmla="*/ 139 w 258"/>
                <a:gd name="T19" fmla="*/ 223 h 399"/>
                <a:gd name="T20" fmla="*/ 95 w 258"/>
                <a:gd name="T21" fmla="*/ 306 h 399"/>
                <a:gd name="T22" fmla="*/ 80 w 258"/>
                <a:gd name="T23" fmla="*/ 259 h 399"/>
                <a:gd name="T24" fmla="*/ 82 w 258"/>
                <a:gd name="T25" fmla="*/ 193 h 399"/>
                <a:gd name="T26" fmla="*/ 42 w 258"/>
                <a:gd name="T27" fmla="*/ 202 h 399"/>
                <a:gd name="T28" fmla="*/ 0 w 258"/>
                <a:gd name="T29" fmla="*/ 367 h 399"/>
                <a:gd name="T30" fmla="*/ 26 w 258"/>
                <a:gd name="T31" fmla="*/ 183 h 399"/>
                <a:gd name="T32" fmla="*/ 74 w 258"/>
                <a:gd name="T33" fmla="*/ 76 h 399"/>
                <a:gd name="T34" fmla="*/ 100 w 258"/>
                <a:gd name="T35" fmla="*/ 47 h 399"/>
                <a:gd name="T36" fmla="*/ 87 w 258"/>
                <a:gd name="T37" fmla="*/ 20 h 399"/>
                <a:gd name="T38" fmla="*/ 122 w 258"/>
                <a:gd name="T39" fmla="*/ 6 h 399"/>
                <a:gd name="T40" fmla="*/ 85 w 258"/>
                <a:gd name="T41" fmla="*/ 93 h 399"/>
                <a:gd name="T42" fmla="*/ 152 w 258"/>
                <a:gd name="T43" fmla="*/ 91 h 399"/>
                <a:gd name="T44" fmla="*/ 136 w 258"/>
                <a:gd name="T45" fmla="*/ 65 h 399"/>
                <a:gd name="T46" fmla="*/ 67 w 258"/>
                <a:gd name="T47" fmla="*/ 165 h 399"/>
                <a:gd name="T48" fmla="*/ 46 w 258"/>
                <a:gd name="T49" fmla="*/ 144 h 399"/>
                <a:gd name="T50" fmla="*/ 191 w 258"/>
                <a:gd name="T51" fmla="*/ 165 h 399"/>
                <a:gd name="T52" fmla="*/ 206 w 258"/>
                <a:gd name="T53" fmla="*/ 135 h 399"/>
                <a:gd name="T54" fmla="*/ 173 w 258"/>
                <a:gd name="T55" fmla="*/ 159 h 399"/>
                <a:gd name="T56" fmla="*/ 82 w 258"/>
                <a:gd name="T57" fmla="*/ 160 h 399"/>
                <a:gd name="T58" fmla="*/ 164 w 258"/>
                <a:gd name="T59" fmla="*/ 109 h 399"/>
                <a:gd name="T60" fmla="*/ 121 w 258"/>
                <a:gd name="T61" fmla="*/ 166 h 399"/>
                <a:gd name="T62" fmla="*/ 118 w 258"/>
                <a:gd name="T63" fmla="*/ 201 h 399"/>
                <a:gd name="T64" fmla="*/ 109 w 258"/>
                <a:gd name="T65" fmla="*/ 250 h 399"/>
                <a:gd name="T66" fmla="*/ 108 w 258"/>
                <a:gd name="T67" fmla="*/ 274 h 399"/>
                <a:gd name="T68" fmla="*/ 125 w 258"/>
                <a:gd name="T69" fmla="*/ 316 h 399"/>
                <a:gd name="T70" fmla="*/ 113 w 258"/>
                <a:gd name="T71" fmla="*/ 311 h 399"/>
                <a:gd name="T72" fmla="*/ 125 w 258"/>
                <a:gd name="T73" fmla="*/ 353 h 399"/>
                <a:gd name="T74" fmla="*/ 137 w 258"/>
                <a:gd name="T75" fmla="*/ 354 h 399"/>
                <a:gd name="T76" fmla="*/ 146 w 258"/>
                <a:gd name="T77" fmla="*/ 311 h 399"/>
                <a:gd name="T78" fmla="*/ 137 w 258"/>
                <a:gd name="T79" fmla="*/ 315 h 399"/>
                <a:gd name="T80" fmla="*/ 140 w 258"/>
                <a:gd name="T81" fmla="*/ 301 h 399"/>
                <a:gd name="T82" fmla="*/ 121 w 258"/>
                <a:gd name="T83" fmla="*/ 274 h 399"/>
                <a:gd name="T84" fmla="*/ 153 w 258"/>
                <a:gd name="T85" fmla="*/ 247 h 399"/>
                <a:gd name="T86" fmla="*/ 111 w 258"/>
                <a:gd name="T87" fmla="*/ 236 h 399"/>
                <a:gd name="T88" fmla="*/ 147 w 258"/>
                <a:gd name="T89" fmla="*/ 258 h 399"/>
                <a:gd name="T90" fmla="*/ 127 w 258"/>
                <a:gd name="T91" fmla="*/ 282 h 399"/>
                <a:gd name="T92" fmla="*/ 121 w 258"/>
                <a:gd name="T93" fmla="*/ 28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8" h="399">
                  <a:moveTo>
                    <a:pt x="122" y="6"/>
                  </a:moveTo>
                  <a:cubicBezTo>
                    <a:pt x="122" y="6"/>
                    <a:pt x="121" y="0"/>
                    <a:pt x="128" y="1"/>
                  </a:cubicBezTo>
                  <a:cubicBezTo>
                    <a:pt x="135" y="2"/>
                    <a:pt x="138" y="3"/>
                    <a:pt x="137" y="8"/>
                  </a:cubicBezTo>
                  <a:cubicBezTo>
                    <a:pt x="137" y="14"/>
                    <a:pt x="138" y="40"/>
                    <a:pt x="138" y="40"/>
                  </a:cubicBezTo>
                  <a:cubicBezTo>
                    <a:pt x="138" y="40"/>
                    <a:pt x="155" y="38"/>
                    <a:pt x="164" y="26"/>
                  </a:cubicBezTo>
                  <a:cubicBezTo>
                    <a:pt x="174" y="15"/>
                    <a:pt x="177" y="12"/>
                    <a:pt x="177" y="12"/>
                  </a:cubicBezTo>
                  <a:cubicBezTo>
                    <a:pt x="177" y="12"/>
                    <a:pt x="187" y="15"/>
                    <a:pt x="185" y="21"/>
                  </a:cubicBezTo>
                  <a:cubicBezTo>
                    <a:pt x="182" y="27"/>
                    <a:pt x="166" y="46"/>
                    <a:pt x="157" y="47"/>
                  </a:cubicBezTo>
                  <a:cubicBezTo>
                    <a:pt x="148" y="49"/>
                    <a:pt x="140" y="49"/>
                    <a:pt x="140" y="49"/>
                  </a:cubicBezTo>
                  <a:cubicBezTo>
                    <a:pt x="140" y="49"/>
                    <a:pt x="151" y="55"/>
                    <a:pt x="158" y="58"/>
                  </a:cubicBezTo>
                  <a:cubicBezTo>
                    <a:pt x="165" y="61"/>
                    <a:pt x="186" y="73"/>
                    <a:pt x="188" y="87"/>
                  </a:cubicBezTo>
                  <a:cubicBezTo>
                    <a:pt x="190" y="100"/>
                    <a:pt x="191" y="100"/>
                    <a:pt x="191" y="100"/>
                  </a:cubicBezTo>
                  <a:cubicBezTo>
                    <a:pt x="191" y="100"/>
                    <a:pt x="228" y="116"/>
                    <a:pt x="231" y="164"/>
                  </a:cubicBezTo>
                  <a:cubicBezTo>
                    <a:pt x="234" y="212"/>
                    <a:pt x="233" y="231"/>
                    <a:pt x="233" y="262"/>
                  </a:cubicBezTo>
                  <a:cubicBezTo>
                    <a:pt x="234" y="293"/>
                    <a:pt x="241" y="337"/>
                    <a:pt x="246" y="346"/>
                  </a:cubicBezTo>
                  <a:cubicBezTo>
                    <a:pt x="251" y="356"/>
                    <a:pt x="258" y="363"/>
                    <a:pt x="258" y="363"/>
                  </a:cubicBezTo>
                  <a:cubicBezTo>
                    <a:pt x="243" y="375"/>
                    <a:pt x="243" y="375"/>
                    <a:pt x="243" y="375"/>
                  </a:cubicBezTo>
                  <a:cubicBezTo>
                    <a:pt x="243" y="375"/>
                    <a:pt x="228" y="357"/>
                    <a:pt x="225" y="331"/>
                  </a:cubicBezTo>
                  <a:cubicBezTo>
                    <a:pt x="221" y="305"/>
                    <a:pt x="217" y="222"/>
                    <a:pt x="217" y="211"/>
                  </a:cubicBezTo>
                  <a:cubicBezTo>
                    <a:pt x="217" y="201"/>
                    <a:pt x="217" y="200"/>
                    <a:pt x="217" y="200"/>
                  </a:cubicBezTo>
                  <a:cubicBezTo>
                    <a:pt x="217" y="200"/>
                    <a:pt x="205" y="188"/>
                    <a:pt x="195" y="183"/>
                  </a:cubicBezTo>
                  <a:cubicBezTo>
                    <a:pt x="184" y="179"/>
                    <a:pt x="185" y="179"/>
                    <a:pt x="185" y="179"/>
                  </a:cubicBezTo>
                  <a:cubicBezTo>
                    <a:pt x="185" y="179"/>
                    <a:pt x="176" y="194"/>
                    <a:pt x="167" y="201"/>
                  </a:cubicBezTo>
                  <a:cubicBezTo>
                    <a:pt x="159" y="207"/>
                    <a:pt x="145" y="212"/>
                    <a:pt x="145" y="212"/>
                  </a:cubicBezTo>
                  <a:cubicBezTo>
                    <a:pt x="145" y="212"/>
                    <a:pt x="167" y="220"/>
                    <a:pt x="173" y="238"/>
                  </a:cubicBezTo>
                  <a:cubicBezTo>
                    <a:pt x="179" y="255"/>
                    <a:pt x="178" y="293"/>
                    <a:pt x="177" y="322"/>
                  </a:cubicBezTo>
                  <a:cubicBezTo>
                    <a:pt x="176" y="352"/>
                    <a:pt x="177" y="358"/>
                    <a:pt x="175" y="362"/>
                  </a:cubicBezTo>
                  <a:cubicBezTo>
                    <a:pt x="172" y="365"/>
                    <a:pt x="165" y="365"/>
                    <a:pt x="164" y="359"/>
                  </a:cubicBezTo>
                  <a:cubicBezTo>
                    <a:pt x="163" y="353"/>
                    <a:pt x="163" y="292"/>
                    <a:pt x="163" y="272"/>
                  </a:cubicBezTo>
                  <a:cubicBezTo>
                    <a:pt x="163" y="253"/>
                    <a:pt x="151" y="227"/>
                    <a:pt x="139" y="223"/>
                  </a:cubicBezTo>
                  <a:cubicBezTo>
                    <a:pt x="127" y="219"/>
                    <a:pt x="129" y="220"/>
                    <a:pt x="129" y="220"/>
                  </a:cubicBezTo>
                  <a:cubicBezTo>
                    <a:pt x="129" y="220"/>
                    <a:pt x="112" y="227"/>
                    <a:pt x="104" y="240"/>
                  </a:cubicBezTo>
                  <a:cubicBezTo>
                    <a:pt x="95" y="254"/>
                    <a:pt x="95" y="268"/>
                    <a:pt x="95" y="306"/>
                  </a:cubicBezTo>
                  <a:cubicBezTo>
                    <a:pt x="95" y="343"/>
                    <a:pt x="96" y="359"/>
                    <a:pt x="92" y="362"/>
                  </a:cubicBezTo>
                  <a:cubicBezTo>
                    <a:pt x="87" y="365"/>
                    <a:pt x="84" y="367"/>
                    <a:pt x="83" y="362"/>
                  </a:cubicBezTo>
                  <a:cubicBezTo>
                    <a:pt x="82" y="357"/>
                    <a:pt x="78" y="273"/>
                    <a:pt x="80" y="259"/>
                  </a:cubicBezTo>
                  <a:cubicBezTo>
                    <a:pt x="81" y="245"/>
                    <a:pt x="87" y="229"/>
                    <a:pt x="98" y="221"/>
                  </a:cubicBezTo>
                  <a:cubicBezTo>
                    <a:pt x="110" y="213"/>
                    <a:pt x="110" y="213"/>
                    <a:pt x="110" y="213"/>
                  </a:cubicBezTo>
                  <a:cubicBezTo>
                    <a:pt x="110" y="213"/>
                    <a:pt x="90" y="204"/>
                    <a:pt x="82" y="193"/>
                  </a:cubicBezTo>
                  <a:cubicBezTo>
                    <a:pt x="74" y="182"/>
                    <a:pt x="73" y="179"/>
                    <a:pt x="73" y="179"/>
                  </a:cubicBezTo>
                  <a:cubicBezTo>
                    <a:pt x="73" y="179"/>
                    <a:pt x="62" y="183"/>
                    <a:pt x="53" y="190"/>
                  </a:cubicBezTo>
                  <a:cubicBezTo>
                    <a:pt x="45" y="198"/>
                    <a:pt x="42" y="202"/>
                    <a:pt x="42" y="202"/>
                  </a:cubicBezTo>
                  <a:cubicBezTo>
                    <a:pt x="42" y="202"/>
                    <a:pt x="41" y="257"/>
                    <a:pt x="38" y="289"/>
                  </a:cubicBezTo>
                  <a:cubicBezTo>
                    <a:pt x="34" y="321"/>
                    <a:pt x="26" y="356"/>
                    <a:pt x="20" y="365"/>
                  </a:cubicBezTo>
                  <a:cubicBezTo>
                    <a:pt x="13" y="374"/>
                    <a:pt x="0" y="367"/>
                    <a:pt x="0" y="367"/>
                  </a:cubicBezTo>
                  <a:cubicBezTo>
                    <a:pt x="0" y="367"/>
                    <a:pt x="5" y="357"/>
                    <a:pt x="8" y="349"/>
                  </a:cubicBezTo>
                  <a:cubicBezTo>
                    <a:pt x="10" y="342"/>
                    <a:pt x="25" y="309"/>
                    <a:pt x="25" y="278"/>
                  </a:cubicBezTo>
                  <a:cubicBezTo>
                    <a:pt x="25" y="247"/>
                    <a:pt x="27" y="203"/>
                    <a:pt x="26" y="183"/>
                  </a:cubicBezTo>
                  <a:cubicBezTo>
                    <a:pt x="26" y="162"/>
                    <a:pt x="32" y="135"/>
                    <a:pt x="45" y="122"/>
                  </a:cubicBezTo>
                  <a:cubicBezTo>
                    <a:pt x="58" y="108"/>
                    <a:pt x="68" y="102"/>
                    <a:pt x="68" y="102"/>
                  </a:cubicBezTo>
                  <a:cubicBezTo>
                    <a:pt x="68" y="102"/>
                    <a:pt x="68" y="81"/>
                    <a:pt x="74" y="76"/>
                  </a:cubicBezTo>
                  <a:cubicBezTo>
                    <a:pt x="79" y="71"/>
                    <a:pt x="102" y="55"/>
                    <a:pt x="112" y="54"/>
                  </a:cubicBezTo>
                  <a:cubicBezTo>
                    <a:pt x="122" y="53"/>
                    <a:pt x="121" y="53"/>
                    <a:pt x="121" y="53"/>
                  </a:cubicBezTo>
                  <a:cubicBezTo>
                    <a:pt x="121" y="53"/>
                    <a:pt x="110" y="50"/>
                    <a:pt x="100" y="47"/>
                  </a:cubicBezTo>
                  <a:cubicBezTo>
                    <a:pt x="91" y="43"/>
                    <a:pt x="80" y="32"/>
                    <a:pt x="77" y="26"/>
                  </a:cubicBezTo>
                  <a:cubicBezTo>
                    <a:pt x="73" y="21"/>
                    <a:pt x="72" y="14"/>
                    <a:pt x="75" y="14"/>
                  </a:cubicBezTo>
                  <a:cubicBezTo>
                    <a:pt x="77" y="13"/>
                    <a:pt x="82" y="10"/>
                    <a:pt x="87" y="20"/>
                  </a:cubicBezTo>
                  <a:cubicBezTo>
                    <a:pt x="93" y="30"/>
                    <a:pt x="106" y="39"/>
                    <a:pt x="112" y="40"/>
                  </a:cubicBezTo>
                  <a:cubicBezTo>
                    <a:pt x="119" y="40"/>
                    <a:pt x="121" y="39"/>
                    <a:pt x="121" y="39"/>
                  </a:cubicBezTo>
                  <a:lnTo>
                    <a:pt x="122" y="6"/>
                  </a:lnTo>
                  <a:close/>
                  <a:moveTo>
                    <a:pt x="127" y="60"/>
                  </a:moveTo>
                  <a:cubicBezTo>
                    <a:pt x="127" y="60"/>
                    <a:pt x="103" y="76"/>
                    <a:pt x="97" y="77"/>
                  </a:cubicBezTo>
                  <a:cubicBezTo>
                    <a:pt x="90" y="78"/>
                    <a:pt x="85" y="90"/>
                    <a:pt x="85" y="93"/>
                  </a:cubicBezTo>
                  <a:cubicBezTo>
                    <a:pt x="84" y="97"/>
                    <a:pt x="84" y="97"/>
                    <a:pt x="84" y="97"/>
                  </a:cubicBezTo>
                  <a:cubicBezTo>
                    <a:pt x="84" y="97"/>
                    <a:pt x="106" y="88"/>
                    <a:pt x="114" y="87"/>
                  </a:cubicBezTo>
                  <a:cubicBezTo>
                    <a:pt x="122" y="85"/>
                    <a:pt x="139" y="86"/>
                    <a:pt x="152" y="91"/>
                  </a:cubicBezTo>
                  <a:cubicBezTo>
                    <a:pt x="165" y="96"/>
                    <a:pt x="170" y="95"/>
                    <a:pt x="172" y="97"/>
                  </a:cubicBezTo>
                  <a:cubicBezTo>
                    <a:pt x="175" y="98"/>
                    <a:pt x="177" y="86"/>
                    <a:pt x="166" y="79"/>
                  </a:cubicBezTo>
                  <a:cubicBezTo>
                    <a:pt x="156" y="72"/>
                    <a:pt x="142" y="67"/>
                    <a:pt x="136" y="65"/>
                  </a:cubicBezTo>
                  <a:cubicBezTo>
                    <a:pt x="131" y="62"/>
                    <a:pt x="127" y="60"/>
                    <a:pt x="127" y="60"/>
                  </a:cubicBezTo>
                  <a:close/>
                  <a:moveTo>
                    <a:pt x="66" y="120"/>
                  </a:moveTo>
                  <a:cubicBezTo>
                    <a:pt x="67" y="165"/>
                    <a:pt x="67" y="165"/>
                    <a:pt x="67" y="165"/>
                  </a:cubicBezTo>
                  <a:cubicBezTo>
                    <a:pt x="67" y="165"/>
                    <a:pt x="51" y="171"/>
                    <a:pt x="46" y="177"/>
                  </a:cubicBezTo>
                  <a:cubicBezTo>
                    <a:pt x="42" y="184"/>
                    <a:pt x="42" y="184"/>
                    <a:pt x="42" y="184"/>
                  </a:cubicBezTo>
                  <a:cubicBezTo>
                    <a:pt x="42" y="184"/>
                    <a:pt x="37" y="161"/>
                    <a:pt x="46" y="144"/>
                  </a:cubicBezTo>
                  <a:cubicBezTo>
                    <a:pt x="55" y="126"/>
                    <a:pt x="66" y="120"/>
                    <a:pt x="66" y="120"/>
                  </a:cubicBezTo>
                  <a:close/>
                  <a:moveTo>
                    <a:pt x="193" y="121"/>
                  </a:moveTo>
                  <a:cubicBezTo>
                    <a:pt x="191" y="165"/>
                    <a:pt x="191" y="165"/>
                    <a:pt x="191" y="165"/>
                  </a:cubicBezTo>
                  <a:cubicBezTo>
                    <a:pt x="191" y="165"/>
                    <a:pt x="206" y="174"/>
                    <a:pt x="211" y="177"/>
                  </a:cubicBezTo>
                  <a:cubicBezTo>
                    <a:pt x="217" y="181"/>
                    <a:pt x="218" y="182"/>
                    <a:pt x="218" y="182"/>
                  </a:cubicBezTo>
                  <a:cubicBezTo>
                    <a:pt x="218" y="182"/>
                    <a:pt x="219" y="152"/>
                    <a:pt x="206" y="135"/>
                  </a:cubicBezTo>
                  <a:cubicBezTo>
                    <a:pt x="194" y="117"/>
                    <a:pt x="193" y="121"/>
                    <a:pt x="193" y="121"/>
                  </a:cubicBezTo>
                  <a:close/>
                  <a:moveTo>
                    <a:pt x="175" y="112"/>
                  </a:moveTo>
                  <a:cubicBezTo>
                    <a:pt x="173" y="159"/>
                    <a:pt x="173" y="159"/>
                    <a:pt x="173" y="159"/>
                  </a:cubicBezTo>
                  <a:cubicBezTo>
                    <a:pt x="173" y="159"/>
                    <a:pt x="149" y="152"/>
                    <a:pt x="127" y="152"/>
                  </a:cubicBezTo>
                  <a:cubicBezTo>
                    <a:pt x="106" y="152"/>
                    <a:pt x="92" y="157"/>
                    <a:pt x="87" y="159"/>
                  </a:cubicBezTo>
                  <a:cubicBezTo>
                    <a:pt x="83" y="160"/>
                    <a:pt x="82" y="160"/>
                    <a:pt x="82" y="160"/>
                  </a:cubicBezTo>
                  <a:cubicBezTo>
                    <a:pt x="83" y="113"/>
                    <a:pt x="83" y="113"/>
                    <a:pt x="83" y="113"/>
                  </a:cubicBezTo>
                  <a:cubicBezTo>
                    <a:pt x="83" y="113"/>
                    <a:pt x="106" y="104"/>
                    <a:pt x="121" y="104"/>
                  </a:cubicBezTo>
                  <a:cubicBezTo>
                    <a:pt x="137" y="104"/>
                    <a:pt x="159" y="106"/>
                    <a:pt x="164" y="109"/>
                  </a:cubicBezTo>
                  <a:cubicBezTo>
                    <a:pt x="169" y="111"/>
                    <a:pt x="175" y="112"/>
                    <a:pt x="175" y="112"/>
                  </a:cubicBezTo>
                  <a:close/>
                  <a:moveTo>
                    <a:pt x="88" y="177"/>
                  </a:moveTo>
                  <a:cubicBezTo>
                    <a:pt x="88" y="177"/>
                    <a:pt x="105" y="167"/>
                    <a:pt x="121" y="166"/>
                  </a:cubicBezTo>
                  <a:cubicBezTo>
                    <a:pt x="137" y="166"/>
                    <a:pt x="168" y="170"/>
                    <a:pt x="170" y="173"/>
                  </a:cubicBezTo>
                  <a:cubicBezTo>
                    <a:pt x="172" y="175"/>
                    <a:pt x="157" y="191"/>
                    <a:pt x="146" y="197"/>
                  </a:cubicBezTo>
                  <a:cubicBezTo>
                    <a:pt x="136" y="204"/>
                    <a:pt x="130" y="207"/>
                    <a:pt x="118" y="201"/>
                  </a:cubicBezTo>
                  <a:cubicBezTo>
                    <a:pt x="105" y="195"/>
                    <a:pt x="88" y="177"/>
                    <a:pt x="88" y="177"/>
                  </a:cubicBezTo>
                  <a:close/>
                  <a:moveTo>
                    <a:pt x="111" y="236"/>
                  </a:moveTo>
                  <a:cubicBezTo>
                    <a:pt x="110" y="238"/>
                    <a:pt x="105" y="247"/>
                    <a:pt x="109" y="250"/>
                  </a:cubicBezTo>
                  <a:cubicBezTo>
                    <a:pt x="113" y="254"/>
                    <a:pt x="126" y="252"/>
                    <a:pt x="126" y="252"/>
                  </a:cubicBezTo>
                  <a:cubicBezTo>
                    <a:pt x="126" y="252"/>
                    <a:pt x="130" y="259"/>
                    <a:pt x="122" y="261"/>
                  </a:cubicBezTo>
                  <a:cubicBezTo>
                    <a:pt x="115" y="262"/>
                    <a:pt x="104" y="268"/>
                    <a:pt x="108" y="274"/>
                  </a:cubicBezTo>
                  <a:cubicBezTo>
                    <a:pt x="112" y="279"/>
                    <a:pt x="117" y="281"/>
                    <a:pt x="115" y="284"/>
                  </a:cubicBezTo>
                  <a:cubicBezTo>
                    <a:pt x="113" y="287"/>
                    <a:pt x="108" y="302"/>
                    <a:pt x="115" y="307"/>
                  </a:cubicBezTo>
                  <a:cubicBezTo>
                    <a:pt x="123" y="312"/>
                    <a:pt x="125" y="316"/>
                    <a:pt x="125" y="316"/>
                  </a:cubicBezTo>
                  <a:cubicBezTo>
                    <a:pt x="126" y="342"/>
                    <a:pt x="126" y="342"/>
                    <a:pt x="126" y="342"/>
                  </a:cubicBezTo>
                  <a:cubicBezTo>
                    <a:pt x="126" y="342"/>
                    <a:pt x="117" y="332"/>
                    <a:pt x="117" y="327"/>
                  </a:cubicBezTo>
                  <a:cubicBezTo>
                    <a:pt x="117" y="322"/>
                    <a:pt x="116" y="311"/>
                    <a:pt x="113" y="311"/>
                  </a:cubicBezTo>
                  <a:cubicBezTo>
                    <a:pt x="109" y="310"/>
                    <a:pt x="106" y="314"/>
                    <a:pt x="106" y="322"/>
                  </a:cubicBezTo>
                  <a:cubicBezTo>
                    <a:pt x="107" y="330"/>
                    <a:pt x="108" y="343"/>
                    <a:pt x="115" y="347"/>
                  </a:cubicBezTo>
                  <a:cubicBezTo>
                    <a:pt x="122" y="352"/>
                    <a:pt x="125" y="353"/>
                    <a:pt x="125" y="353"/>
                  </a:cubicBezTo>
                  <a:cubicBezTo>
                    <a:pt x="125" y="391"/>
                    <a:pt x="125" y="391"/>
                    <a:pt x="125" y="391"/>
                  </a:cubicBezTo>
                  <a:cubicBezTo>
                    <a:pt x="125" y="391"/>
                    <a:pt x="134" y="399"/>
                    <a:pt x="135" y="393"/>
                  </a:cubicBezTo>
                  <a:cubicBezTo>
                    <a:pt x="136" y="386"/>
                    <a:pt x="137" y="354"/>
                    <a:pt x="137" y="354"/>
                  </a:cubicBezTo>
                  <a:cubicBezTo>
                    <a:pt x="137" y="354"/>
                    <a:pt x="150" y="348"/>
                    <a:pt x="153" y="340"/>
                  </a:cubicBezTo>
                  <a:cubicBezTo>
                    <a:pt x="155" y="331"/>
                    <a:pt x="156" y="311"/>
                    <a:pt x="156" y="311"/>
                  </a:cubicBezTo>
                  <a:cubicBezTo>
                    <a:pt x="156" y="311"/>
                    <a:pt x="146" y="308"/>
                    <a:pt x="146" y="311"/>
                  </a:cubicBezTo>
                  <a:cubicBezTo>
                    <a:pt x="146" y="314"/>
                    <a:pt x="147" y="334"/>
                    <a:pt x="142" y="339"/>
                  </a:cubicBezTo>
                  <a:cubicBezTo>
                    <a:pt x="137" y="344"/>
                    <a:pt x="137" y="344"/>
                    <a:pt x="137" y="344"/>
                  </a:cubicBezTo>
                  <a:cubicBezTo>
                    <a:pt x="137" y="315"/>
                    <a:pt x="137" y="315"/>
                    <a:pt x="137" y="315"/>
                  </a:cubicBezTo>
                  <a:cubicBezTo>
                    <a:pt x="137" y="315"/>
                    <a:pt x="151" y="312"/>
                    <a:pt x="152" y="298"/>
                  </a:cubicBezTo>
                  <a:cubicBezTo>
                    <a:pt x="152" y="285"/>
                    <a:pt x="147" y="276"/>
                    <a:pt x="145" y="283"/>
                  </a:cubicBezTo>
                  <a:cubicBezTo>
                    <a:pt x="142" y="290"/>
                    <a:pt x="143" y="297"/>
                    <a:pt x="140" y="301"/>
                  </a:cubicBezTo>
                  <a:cubicBezTo>
                    <a:pt x="137" y="304"/>
                    <a:pt x="137" y="304"/>
                    <a:pt x="137" y="304"/>
                  </a:cubicBezTo>
                  <a:cubicBezTo>
                    <a:pt x="137" y="304"/>
                    <a:pt x="139" y="284"/>
                    <a:pt x="137" y="280"/>
                  </a:cubicBezTo>
                  <a:cubicBezTo>
                    <a:pt x="135" y="276"/>
                    <a:pt x="125" y="275"/>
                    <a:pt x="121" y="274"/>
                  </a:cubicBezTo>
                  <a:cubicBezTo>
                    <a:pt x="118" y="273"/>
                    <a:pt x="112" y="271"/>
                    <a:pt x="122" y="270"/>
                  </a:cubicBezTo>
                  <a:cubicBezTo>
                    <a:pt x="132" y="268"/>
                    <a:pt x="149" y="270"/>
                    <a:pt x="153" y="265"/>
                  </a:cubicBezTo>
                  <a:cubicBezTo>
                    <a:pt x="156" y="261"/>
                    <a:pt x="159" y="250"/>
                    <a:pt x="153" y="247"/>
                  </a:cubicBezTo>
                  <a:cubicBezTo>
                    <a:pt x="147" y="244"/>
                    <a:pt x="138" y="243"/>
                    <a:pt x="128" y="243"/>
                  </a:cubicBezTo>
                  <a:cubicBezTo>
                    <a:pt x="118" y="243"/>
                    <a:pt x="117" y="242"/>
                    <a:pt x="119" y="238"/>
                  </a:cubicBezTo>
                  <a:cubicBezTo>
                    <a:pt x="120" y="235"/>
                    <a:pt x="112" y="235"/>
                    <a:pt x="111" y="236"/>
                  </a:cubicBezTo>
                  <a:close/>
                  <a:moveTo>
                    <a:pt x="136" y="251"/>
                  </a:moveTo>
                  <a:cubicBezTo>
                    <a:pt x="136" y="251"/>
                    <a:pt x="129" y="260"/>
                    <a:pt x="135" y="260"/>
                  </a:cubicBezTo>
                  <a:cubicBezTo>
                    <a:pt x="142" y="260"/>
                    <a:pt x="147" y="260"/>
                    <a:pt x="147" y="258"/>
                  </a:cubicBezTo>
                  <a:cubicBezTo>
                    <a:pt x="147" y="256"/>
                    <a:pt x="145" y="253"/>
                    <a:pt x="141" y="252"/>
                  </a:cubicBezTo>
                  <a:cubicBezTo>
                    <a:pt x="137" y="252"/>
                    <a:pt x="136" y="251"/>
                    <a:pt x="136" y="251"/>
                  </a:cubicBezTo>
                  <a:close/>
                  <a:moveTo>
                    <a:pt x="127" y="282"/>
                  </a:moveTo>
                  <a:cubicBezTo>
                    <a:pt x="127" y="304"/>
                    <a:pt x="127" y="304"/>
                    <a:pt x="127" y="304"/>
                  </a:cubicBezTo>
                  <a:cubicBezTo>
                    <a:pt x="127" y="304"/>
                    <a:pt x="120" y="303"/>
                    <a:pt x="119" y="294"/>
                  </a:cubicBezTo>
                  <a:cubicBezTo>
                    <a:pt x="119" y="285"/>
                    <a:pt x="118" y="283"/>
                    <a:pt x="121" y="282"/>
                  </a:cubicBezTo>
                  <a:cubicBezTo>
                    <a:pt x="124" y="281"/>
                    <a:pt x="127" y="282"/>
                    <a:pt x="127"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 name="iSlîdé">
              <a:extLst>
                <a:ext uri="{FF2B5EF4-FFF2-40B4-BE49-F238E27FC236}">
                  <a16:creationId xmlns:a16="http://schemas.microsoft.com/office/drawing/2014/main" id="{E6AB2468-3042-4B5A-83E1-25FEF605A36D}"/>
                </a:ext>
              </a:extLst>
            </p:cNvPr>
            <p:cNvSpPr/>
            <p:nvPr/>
          </p:nvSpPr>
          <p:spPr bwMode="auto">
            <a:xfrm>
              <a:off x="3899271" y="2881593"/>
              <a:ext cx="164718" cy="116821"/>
            </a:xfrm>
            <a:custGeom>
              <a:avLst/>
              <a:gdLst>
                <a:gd name="T0" fmla="*/ 33 w 78"/>
                <a:gd name="T1" fmla="*/ 27 h 55"/>
                <a:gd name="T2" fmla="*/ 34 w 78"/>
                <a:gd name="T3" fmla="*/ 36 h 55"/>
                <a:gd name="T4" fmla="*/ 27 w 78"/>
                <a:gd name="T5" fmla="*/ 34 h 55"/>
                <a:gd name="T6" fmla="*/ 30 w 78"/>
                <a:gd name="T7" fmla="*/ 40 h 55"/>
                <a:gd name="T8" fmla="*/ 29 w 78"/>
                <a:gd name="T9" fmla="*/ 48 h 55"/>
                <a:gd name="T10" fmla="*/ 19 w 78"/>
                <a:gd name="T11" fmla="*/ 43 h 55"/>
                <a:gd name="T12" fmla="*/ 2 w 78"/>
                <a:gd name="T13" fmla="*/ 36 h 55"/>
                <a:gd name="T14" fmla="*/ 2 w 78"/>
                <a:gd name="T15" fmla="*/ 28 h 55"/>
                <a:gd name="T16" fmla="*/ 11 w 78"/>
                <a:gd name="T17" fmla="*/ 38 h 55"/>
                <a:gd name="T18" fmla="*/ 17 w 78"/>
                <a:gd name="T19" fmla="*/ 36 h 55"/>
                <a:gd name="T20" fmla="*/ 11 w 78"/>
                <a:gd name="T21" fmla="*/ 23 h 55"/>
                <a:gd name="T22" fmla="*/ 19 w 78"/>
                <a:gd name="T23" fmla="*/ 29 h 55"/>
                <a:gd name="T24" fmla="*/ 23 w 78"/>
                <a:gd name="T25" fmla="*/ 32 h 55"/>
                <a:gd name="T26" fmla="*/ 30 w 78"/>
                <a:gd name="T27" fmla="*/ 30 h 55"/>
                <a:gd name="T28" fmla="*/ 29 w 78"/>
                <a:gd name="T29" fmla="*/ 28 h 55"/>
                <a:gd name="T30" fmla="*/ 22 w 78"/>
                <a:gd name="T31" fmla="*/ 22 h 55"/>
                <a:gd name="T32" fmla="*/ 72 w 78"/>
                <a:gd name="T33" fmla="*/ 25 h 55"/>
                <a:gd name="T34" fmla="*/ 70 w 78"/>
                <a:gd name="T35" fmla="*/ 26 h 55"/>
                <a:gd name="T36" fmla="*/ 69 w 78"/>
                <a:gd name="T37" fmla="*/ 17 h 55"/>
                <a:gd name="T38" fmla="*/ 68 w 78"/>
                <a:gd name="T39" fmla="*/ 17 h 55"/>
                <a:gd name="T40" fmla="*/ 49 w 78"/>
                <a:gd name="T41" fmla="*/ 27 h 55"/>
                <a:gd name="T42" fmla="*/ 46 w 78"/>
                <a:gd name="T43" fmla="*/ 28 h 55"/>
                <a:gd name="T44" fmla="*/ 49 w 78"/>
                <a:gd name="T45" fmla="*/ 27 h 55"/>
                <a:gd name="T46" fmla="*/ 53 w 78"/>
                <a:gd name="T47" fmla="*/ 27 h 55"/>
                <a:gd name="T48" fmla="*/ 52 w 78"/>
                <a:gd name="T49" fmla="*/ 27 h 55"/>
                <a:gd name="T50" fmla="*/ 49 w 78"/>
                <a:gd name="T51" fmla="*/ 23 h 55"/>
                <a:gd name="T52" fmla="*/ 52 w 78"/>
                <a:gd name="T53" fmla="*/ 22 h 55"/>
                <a:gd name="T54" fmla="*/ 60 w 78"/>
                <a:gd name="T55" fmla="*/ 25 h 55"/>
                <a:gd name="T56" fmla="*/ 57 w 78"/>
                <a:gd name="T57" fmla="*/ 25 h 55"/>
                <a:gd name="T58" fmla="*/ 36 w 78"/>
                <a:gd name="T59" fmla="*/ 8 h 55"/>
                <a:gd name="T60" fmla="*/ 43 w 78"/>
                <a:gd name="T61" fmla="*/ 7 h 55"/>
                <a:gd name="T62" fmla="*/ 48 w 78"/>
                <a:gd name="T63" fmla="*/ 10 h 55"/>
                <a:gd name="T64" fmla="*/ 60 w 78"/>
                <a:gd name="T65" fmla="*/ 4 h 55"/>
                <a:gd name="T66" fmla="*/ 55 w 78"/>
                <a:gd name="T67" fmla="*/ 11 h 55"/>
                <a:gd name="T68" fmla="*/ 62 w 78"/>
                <a:gd name="T69" fmla="*/ 15 h 55"/>
                <a:gd name="T70" fmla="*/ 73 w 78"/>
                <a:gd name="T71" fmla="*/ 15 h 55"/>
                <a:gd name="T72" fmla="*/ 66 w 78"/>
                <a:gd name="T73" fmla="*/ 19 h 55"/>
                <a:gd name="T74" fmla="*/ 61 w 78"/>
                <a:gd name="T75" fmla="*/ 23 h 55"/>
                <a:gd name="T76" fmla="*/ 74 w 78"/>
                <a:gd name="T77" fmla="*/ 23 h 55"/>
                <a:gd name="T78" fmla="*/ 71 w 78"/>
                <a:gd name="T79" fmla="*/ 29 h 55"/>
                <a:gd name="T80" fmla="*/ 57 w 78"/>
                <a:gd name="T81" fmla="*/ 29 h 55"/>
                <a:gd name="T82" fmla="*/ 55 w 78"/>
                <a:gd name="T83" fmla="*/ 41 h 55"/>
                <a:gd name="T84" fmla="*/ 43 w 78"/>
                <a:gd name="T85" fmla="*/ 44 h 55"/>
                <a:gd name="T86" fmla="*/ 45 w 78"/>
                <a:gd name="T87" fmla="*/ 40 h 55"/>
                <a:gd name="T88" fmla="*/ 51 w 78"/>
                <a:gd name="T89" fmla="*/ 44 h 55"/>
                <a:gd name="T90" fmla="*/ 44 w 78"/>
                <a:gd name="T91" fmla="*/ 34 h 55"/>
                <a:gd name="T92" fmla="*/ 34 w 78"/>
                <a:gd name="T93" fmla="*/ 22 h 55"/>
                <a:gd name="T94" fmla="*/ 9 w 78"/>
                <a:gd name="T95" fmla="*/ 13 h 55"/>
                <a:gd name="T96" fmla="*/ 5 w 78"/>
                <a:gd name="T97" fmla="*/ 2 h 55"/>
                <a:gd name="T98" fmla="*/ 17 w 78"/>
                <a:gd name="T99" fmla="*/ 1 h 55"/>
                <a:gd name="T100" fmla="*/ 15 w 78"/>
                <a:gd name="T101" fmla="*/ 7 h 55"/>
                <a:gd name="T102" fmla="*/ 34 w 78"/>
                <a:gd name="T103" fmla="*/ 19 h 55"/>
                <a:gd name="T104" fmla="*/ 44 w 78"/>
                <a:gd name="T105" fmla="*/ 22 h 55"/>
                <a:gd name="T106" fmla="*/ 40 w 78"/>
                <a:gd name="T107" fmla="*/ 20 h 55"/>
                <a:gd name="T108" fmla="*/ 51 w 78"/>
                <a:gd name="T109" fmla="*/ 16 h 55"/>
                <a:gd name="T110" fmla="*/ 55 w 78"/>
                <a:gd name="T111" fmla="*/ 20 h 55"/>
                <a:gd name="T112" fmla="*/ 54 w 78"/>
                <a:gd name="T113" fmla="*/ 15 h 55"/>
                <a:gd name="T114" fmla="*/ 38 w 78"/>
                <a:gd name="T115" fmla="*/ 18 h 55"/>
                <a:gd name="T116" fmla="*/ 39 w 78"/>
                <a:gd name="T117" fmla="*/ 14 h 55"/>
                <a:gd name="T118" fmla="*/ 36 w 78"/>
                <a:gd name="T119"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55">
                  <a:moveTo>
                    <a:pt x="25" y="22"/>
                  </a:moveTo>
                  <a:cubicBezTo>
                    <a:pt x="27" y="23"/>
                    <a:pt x="31" y="24"/>
                    <a:pt x="33" y="27"/>
                  </a:cubicBezTo>
                  <a:cubicBezTo>
                    <a:pt x="36" y="29"/>
                    <a:pt x="38" y="31"/>
                    <a:pt x="37" y="33"/>
                  </a:cubicBezTo>
                  <a:cubicBezTo>
                    <a:pt x="37" y="35"/>
                    <a:pt x="36" y="36"/>
                    <a:pt x="34" y="36"/>
                  </a:cubicBezTo>
                  <a:cubicBezTo>
                    <a:pt x="33" y="35"/>
                    <a:pt x="29" y="34"/>
                    <a:pt x="28" y="33"/>
                  </a:cubicBezTo>
                  <a:cubicBezTo>
                    <a:pt x="28" y="33"/>
                    <a:pt x="28" y="33"/>
                    <a:pt x="27" y="34"/>
                  </a:cubicBezTo>
                  <a:cubicBezTo>
                    <a:pt x="27" y="35"/>
                    <a:pt x="27" y="36"/>
                    <a:pt x="27" y="36"/>
                  </a:cubicBezTo>
                  <a:cubicBezTo>
                    <a:pt x="27" y="36"/>
                    <a:pt x="28" y="38"/>
                    <a:pt x="30" y="40"/>
                  </a:cubicBezTo>
                  <a:cubicBezTo>
                    <a:pt x="32" y="41"/>
                    <a:pt x="34" y="43"/>
                    <a:pt x="33" y="46"/>
                  </a:cubicBezTo>
                  <a:cubicBezTo>
                    <a:pt x="33" y="48"/>
                    <a:pt x="30" y="50"/>
                    <a:pt x="29" y="48"/>
                  </a:cubicBezTo>
                  <a:cubicBezTo>
                    <a:pt x="27" y="47"/>
                    <a:pt x="25" y="43"/>
                    <a:pt x="24" y="43"/>
                  </a:cubicBezTo>
                  <a:cubicBezTo>
                    <a:pt x="23" y="42"/>
                    <a:pt x="22" y="42"/>
                    <a:pt x="19" y="43"/>
                  </a:cubicBezTo>
                  <a:cubicBezTo>
                    <a:pt x="17" y="44"/>
                    <a:pt x="9" y="45"/>
                    <a:pt x="7" y="43"/>
                  </a:cubicBezTo>
                  <a:cubicBezTo>
                    <a:pt x="4" y="42"/>
                    <a:pt x="3" y="40"/>
                    <a:pt x="2" y="36"/>
                  </a:cubicBezTo>
                  <a:cubicBezTo>
                    <a:pt x="1" y="32"/>
                    <a:pt x="0" y="29"/>
                    <a:pt x="1" y="28"/>
                  </a:cubicBezTo>
                  <a:cubicBezTo>
                    <a:pt x="1" y="28"/>
                    <a:pt x="2" y="26"/>
                    <a:pt x="2" y="28"/>
                  </a:cubicBezTo>
                  <a:cubicBezTo>
                    <a:pt x="3" y="29"/>
                    <a:pt x="4" y="32"/>
                    <a:pt x="5" y="34"/>
                  </a:cubicBezTo>
                  <a:cubicBezTo>
                    <a:pt x="6" y="37"/>
                    <a:pt x="7" y="39"/>
                    <a:pt x="11" y="38"/>
                  </a:cubicBezTo>
                  <a:cubicBezTo>
                    <a:pt x="14" y="38"/>
                    <a:pt x="16" y="38"/>
                    <a:pt x="17" y="38"/>
                  </a:cubicBezTo>
                  <a:cubicBezTo>
                    <a:pt x="18" y="37"/>
                    <a:pt x="18" y="37"/>
                    <a:pt x="17" y="36"/>
                  </a:cubicBezTo>
                  <a:cubicBezTo>
                    <a:pt x="17" y="35"/>
                    <a:pt x="12" y="32"/>
                    <a:pt x="11" y="30"/>
                  </a:cubicBezTo>
                  <a:cubicBezTo>
                    <a:pt x="10" y="28"/>
                    <a:pt x="9" y="25"/>
                    <a:pt x="11" y="23"/>
                  </a:cubicBezTo>
                  <a:cubicBezTo>
                    <a:pt x="13" y="20"/>
                    <a:pt x="14" y="21"/>
                    <a:pt x="15" y="23"/>
                  </a:cubicBezTo>
                  <a:cubicBezTo>
                    <a:pt x="15" y="24"/>
                    <a:pt x="17" y="27"/>
                    <a:pt x="19" y="29"/>
                  </a:cubicBezTo>
                  <a:cubicBezTo>
                    <a:pt x="20" y="31"/>
                    <a:pt x="21" y="31"/>
                    <a:pt x="22" y="32"/>
                  </a:cubicBezTo>
                  <a:cubicBezTo>
                    <a:pt x="23" y="33"/>
                    <a:pt x="23" y="33"/>
                    <a:pt x="23" y="32"/>
                  </a:cubicBezTo>
                  <a:cubicBezTo>
                    <a:pt x="23" y="31"/>
                    <a:pt x="23" y="29"/>
                    <a:pt x="25" y="29"/>
                  </a:cubicBezTo>
                  <a:cubicBezTo>
                    <a:pt x="26" y="29"/>
                    <a:pt x="28" y="29"/>
                    <a:pt x="30" y="30"/>
                  </a:cubicBezTo>
                  <a:cubicBezTo>
                    <a:pt x="31" y="31"/>
                    <a:pt x="32" y="31"/>
                    <a:pt x="32" y="31"/>
                  </a:cubicBezTo>
                  <a:cubicBezTo>
                    <a:pt x="32" y="31"/>
                    <a:pt x="31" y="29"/>
                    <a:pt x="29" y="28"/>
                  </a:cubicBezTo>
                  <a:cubicBezTo>
                    <a:pt x="27" y="27"/>
                    <a:pt x="25" y="25"/>
                    <a:pt x="24" y="25"/>
                  </a:cubicBezTo>
                  <a:cubicBezTo>
                    <a:pt x="23" y="25"/>
                    <a:pt x="22" y="23"/>
                    <a:pt x="22" y="22"/>
                  </a:cubicBezTo>
                  <a:cubicBezTo>
                    <a:pt x="23" y="22"/>
                    <a:pt x="23" y="21"/>
                    <a:pt x="25" y="22"/>
                  </a:cubicBezTo>
                  <a:close/>
                  <a:moveTo>
                    <a:pt x="72" y="25"/>
                  </a:moveTo>
                  <a:cubicBezTo>
                    <a:pt x="72" y="25"/>
                    <a:pt x="72" y="26"/>
                    <a:pt x="71" y="26"/>
                  </a:cubicBezTo>
                  <a:cubicBezTo>
                    <a:pt x="71" y="27"/>
                    <a:pt x="70" y="26"/>
                    <a:pt x="70" y="26"/>
                  </a:cubicBezTo>
                  <a:cubicBezTo>
                    <a:pt x="70" y="26"/>
                    <a:pt x="71" y="25"/>
                    <a:pt x="72" y="25"/>
                  </a:cubicBezTo>
                  <a:close/>
                  <a:moveTo>
                    <a:pt x="69" y="17"/>
                  </a:moveTo>
                  <a:cubicBezTo>
                    <a:pt x="69" y="16"/>
                    <a:pt x="69" y="16"/>
                    <a:pt x="68" y="16"/>
                  </a:cubicBezTo>
                  <a:cubicBezTo>
                    <a:pt x="67" y="17"/>
                    <a:pt x="67" y="17"/>
                    <a:pt x="68" y="17"/>
                  </a:cubicBezTo>
                  <a:cubicBezTo>
                    <a:pt x="69" y="18"/>
                    <a:pt x="69" y="17"/>
                    <a:pt x="69" y="17"/>
                  </a:cubicBezTo>
                  <a:close/>
                  <a:moveTo>
                    <a:pt x="49" y="27"/>
                  </a:moveTo>
                  <a:cubicBezTo>
                    <a:pt x="49" y="28"/>
                    <a:pt x="50" y="29"/>
                    <a:pt x="49" y="30"/>
                  </a:cubicBezTo>
                  <a:cubicBezTo>
                    <a:pt x="48" y="30"/>
                    <a:pt x="47" y="30"/>
                    <a:pt x="46" y="28"/>
                  </a:cubicBezTo>
                  <a:cubicBezTo>
                    <a:pt x="44" y="27"/>
                    <a:pt x="45" y="26"/>
                    <a:pt x="46" y="26"/>
                  </a:cubicBezTo>
                  <a:cubicBezTo>
                    <a:pt x="48" y="26"/>
                    <a:pt x="49" y="26"/>
                    <a:pt x="49" y="27"/>
                  </a:cubicBezTo>
                  <a:close/>
                  <a:moveTo>
                    <a:pt x="52" y="27"/>
                  </a:moveTo>
                  <a:cubicBezTo>
                    <a:pt x="52" y="26"/>
                    <a:pt x="53" y="26"/>
                    <a:pt x="53" y="27"/>
                  </a:cubicBezTo>
                  <a:cubicBezTo>
                    <a:pt x="53" y="28"/>
                    <a:pt x="52" y="28"/>
                    <a:pt x="52" y="28"/>
                  </a:cubicBezTo>
                  <a:cubicBezTo>
                    <a:pt x="52" y="28"/>
                    <a:pt x="52" y="27"/>
                    <a:pt x="52" y="27"/>
                  </a:cubicBezTo>
                  <a:close/>
                  <a:moveTo>
                    <a:pt x="52" y="22"/>
                  </a:moveTo>
                  <a:cubicBezTo>
                    <a:pt x="53" y="22"/>
                    <a:pt x="49" y="23"/>
                    <a:pt x="49" y="23"/>
                  </a:cubicBezTo>
                  <a:cubicBezTo>
                    <a:pt x="48" y="23"/>
                    <a:pt x="48" y="21"/>
                    <a:pt x="49" y="21"/>
                  </a:cubicBezTo>
                  <a:cubicBezTo>
                    <a:pt x="50" y="21"/>
                    <a:pt x="52" y="21"/>
                    <a:pt x="52" y="22"/>
                  </a:cubicBezTo>
                  <a:close/>
                  <a:moveTo>
                    <a:pt x="58" y="24"/>
                  </a:moveTo>
                  <a:cubicBezTo>
                    <a:pt x="58" y="24"/>
                    <a:pt x="59" y="24"/>
                    <a:pt x="60" y="25"/>
                  </a:cubicBezTo>
                  <a:cubicBezTo>
                    <a:pt x="61" y="26"/>
                    <a:pt x="60" y="26"/>
                    <a:pt x="59" y="26"/>
                  </a:cubicBezTo>
                  <a:cubicBezTo>
                    <a:pt x="58" y="26"/>
                    <a:pt x="57" y="26"/>
                    <a:pt x="57" y="25"/>
                  </a:cubicBezTo>
                  <a:cubicBezTo>
                    <a:pt x="57" y="24"/>
                    <a:pt x="57" y="24"/>
                    <a:pt x="58" y="24"/>
                  </a:cubicBezTo>
                  <a:close/>
                  <a:moveTo>
                    <a:pt x="36" y="8"/>
                  </a:moveTo>
                  <a:cubicBezTo>
                    <a:pt x="38" y="7"/>
                    <a:pt x="39" y="8"/>
                    <a:pt x="40" y="7"/>
                  </a:cubicBezTo>
                  <a:cubicBezTo>
                    <a:pt x="41" y="6"/>
                    <a:pt x="43" y="6"/>
                    <a:pt x="43" y="7"/>
                  </a:cubicBezTo>
                  <a:cubicBezTo>
                    <a:pt x="42" y="9"/>
                    <a:pt x="41" y="10"/>
                    <a:pt x="42" y="11"/>
                  </a:cubicBezTo>
                  <a:cubicBezTo>
                    <a:pt x="44" y="11"/>
                    <a:pt x="46" y="11"/>
                    <a:pt x="48" y="10"/>
                  </a:cubicBezTo>
                  <a:cubicBezTo>
                    <a:pt x="50" y="8"/>
                    <a:pt x="55" y="4"/>
                    <a:pt x="57" y="4"/>
                  </a:cubicBezTo>
                  <a:cubicBezTo>
                    <a:pt x="58" y="3"/>
                    <a:pt x="60" y="4"/>
                    <a:pt x="60" y="4"/>
                  </a:cubicBezTo>
                  <a:cubicBezTo>
                    <a:pt x="60" y="5"/>
                    <a:pt x="61" y="8"/>
                    <a:pt x="59" y="9"/>
                  </a:cubicBezTo>
                  <a:cubicBezTo>
                    <a:pt x="57" y="10"/>
                    <a:pt x="55" y="11"/>
                    <a:pt x="55" y="11"/>
                  </a:cubicBezTo>
                  <a:cubicBezTo>
                    <a:pt x="54" y="12"/>
                    <a:pt x="53" y="12"/>
                    <a:pt x="55" y="13"/>
                  </a:cubicBezTo>
                  <a:cubicBezTo>
                    <a:pt x="56" y="13"/>
                    <a:pt x="60" y="14"/>
                    <a:pt x="62" y="15"/>
                  </a:cubicBezTo>
                  <a:cubicBezTo>
                    <a:pt x="63" y="15"/>
                    <a:pt x="65" y="15"/>
                    <a:pt x="66" y="14"/>
                  </a:cubicBezTo>
                  <a:cubicBezTo>
                    <a:pt x="67" y="14"/>
                    <a:pt x="71" y="14"/>
                    <a:pt x="73" y="15"/>
                  </a:cubicBezTo>
                  <a:cubicBezTo>
                    <a:pt x="74" y="15"/>
                    <a:pt x="75" y="17"/>
                    <a:pt x="74" y="18"/>
                  </a:cubicBezTo>
                  <a:cubicBezTo>
                    <a:pt x="73" y="19"/>
                    <a:pt x="67" y="19"/>
                    <a:pt x="66" y="19"/>
                  </a:cubicBezTo>
                  <a:cubicBezTo>
                    <a:pt x="65" y="18"/>
                    <a:pt x="63" y="19"/>
                    <a:pt x="62" y="20"/>
                  </a:cubicBezTo>
                  <a:cubicBezTo>
                    <a:pt x="61" y="21"/>
                    <a:pt x="60" y="22"/>
                    <a:pt x="61" y="23"/>
                  </a:cubicBezTo>
                  <a:cubicBezTo>
                    <a:pt x="62" y="23"/>
                    <a:pt x="64" y="25"/>
                    <a:pt x="67" y="24"/>
                  </a:cubicBezTo>
                  <a:cubicBezTo>
                    <a:pt x="69" y="24"/>
                    <a:pt x="72" y="23"/>
                    <a:pt x="74" y="23"/>
                  </a:cubicBezTo>
                  <a:cubicBezTo>
                    <a:pt x="76" y="23"/>
                    <a:pt x="78" y="24"/>
                    <a:pt x="78" y="25"/>
                  </a:cubicBezTo>
                  <a:cubicBezTo>
                    <a:pt x="77" y="25"/>
                    <a:pt x="74" y="29"/>
                    <a:pt x="71" y="29"/>
                  </a:cubicBezTo>
                  <a:cubicBezTo>
                    <a:pt x="69" y="29"/>
                    <a:pt x="65" y="27"/>
                    <a:pt x="62" y="28"/>
                  </a:cubicBezTo>
                  <a:cubicBezTo>
                    <a:pt x="59" y="29"/>
                    <a:pt x="58" y="29"/>
                    <a:pt x="57" y="29"/>
                  </a:cubicBezTo>
                  <a:cubicBezTo>
                    <a:pt x="56" y="29"/>
                    <a:pt x="51" y="32"/>
                    <a:pt x="51" y="33"/>
                  </a:cubicBezTo>
                  <a:cubicBezTo>
                    <a:pt x="50" y="35"/>
                    <a:pt x="54" y="38"/>
                    <a:pt x="55" y="41"/>
                  </a:cubicBezTo>
                  <a:cubicBezTo>
                    <a:pt x="56" y="45"/>
                    <a:pt x="57" y="52"/>
                    <a:pt x="55" y="54"/>
                  </a:cubicBezTo>
                  <a:cubicBezTo>
                    <a:pt x="52" y="55"/>
                    <a:pt x="46" y="51"/>
                    <a:pt x="43" y="44"/>
                  </a:cubicBezTo>
                  <a:cubicBezTo>
                    <a:pt x="41" y="36"/>
                    <a:pt x="41" y="36"/>
                    <a:pt x="41" y="36"/>
                  </a:cubicBezTo>
                  <a:cubicBezTo>
                    <a:pt x="41" y="36"/>
                    <a:pt x="43" y="37"/>
                    <a:pt x="45" y="40"/>
                  </a:cubicBezTo>
                  <a:cubicBezTo>
                    <a:pt x="47" y="43"/>
                    <a:pt x="49" y="46"/>
                    <a:pt x="50" y="46"/>
                  </a:cubicBezTo>
                  <a:cubicBezTo>
                    <a:pt x="51" y="47"/>
                    <a:pt x="52" y="45"/>
                    <a:pt x="51" y="44"/>
                  </a:cubicBezTo>
                  <a:cubicBezTo>
                    <a:pt x="51" y="42"/>
                    <a:pt x="49" y="38"/>
                    <a:pt x="48" y="36"/>
                  </a:cubicBezTo>
                  <a:cubicBezTo>
                    <a:pt x="47" y="34"/>
                    <a:pt x="46" y="34"/>
                    <a:pt x="44" y="34"/>
                  </a:cubicBezTo>
                  <a:cubicBezTo>
                    <a:pt x="43" y="34"/>
                    <a:pt x="43" y="32"/>
                    <a:pt x="43" y="31"/>
                  </a:cubicBezTo>
                  <a:cubicBezTo>
                    <a:pt x="43" y="30"/>
                    <a:pt x="38" y="24"/>
                    <a:pt x="34" y="22"/>
                  </a:cubicBezTo>
                  <a:cubicBezTo>
                    <a:pt x="31" y="20"/>
                    <a:pt x="24" y="15"/>
                    <a:pt x="20" y="14"/>
                  </a:cubicBezTo>
                  <a:cubicBezTo>
                    <a:pt x="16" y="12"/>
                    <a:pt x="11" y="12"/>
                    <a:pt x="9" y="13"/>
                  </a:cubicBezTo>
                  <a:cubicBezTo>
                    <a:pt x="7" y="13"/>
                    <a:pt x="3" y="14"/>
                    <a:pt x="2" y="11"/>
                  </a:cubicBezTo>
                  <a:cubicBezTo>
                    <a:pt x="1" y="9"/>
                    <a:pt x="3" y="4"/>
                    <a:pt x="5" y="2"/>
                  </a:cubicBezTo>
                  <a:cubicBezTo>
                    <a:pt x="8" y="0"/>
                    <a:pt x="12" y="1"/>
                    <a:pt x="14" y="1"/>
                  </a:cubicBezTo>
                  <a:cubicBezTo>
                    <a:pt x="15" y="2"/>
                    <a:pt x="16" y="1"/>
                    <a:pt x="17" y="1"/>
                  </a:cubicBezTo>
                  <a:cubicBezTo>
                    <a:pt x="18" y="1"/>
                    <a:pt x="18" y="2"/>
                    <a:pt x="17" y="3"/>
                  </a:cubicBezTo>
                  <a:cubicBezTo>
                    <a:pt x="16" y="5"/>
                    <a:pt x="16" y="6"/>
                    <a:pt x="15" y="7"/>
                  </a:cubicBezTo>
                  <a:cubicBezTo>
                    <a:pt x="14" y="8"/>
                    <a:pt x="15" y="9"/>
                    <a:pt x="16" y="9"/>
                  </a:cubicBezTo>
                  <a:cubicBezTo>
                    <a:pt x="17" y="9"/>
                    <a:pt x="31" y="17"/>
                    <a:pt x="34" y="19"/>
                  </a:cubicBezTo>
                  <a:cubicBezTo>
                    <a:pt x="37" y="21"/>
                    <a:pt x="40" y="24"/>
                    <a:pt x="41" y="24"/>
                  </a:cubicBezTo>
                  <a:cubicBezTo>
                    <a:pt x="42" y="24"/>
                    <a:pt x="43" y="23"/>
                    <a:pt x="44" y="22"/>
                  </a:cubicBezTo>
                  <a:cubicBezTo>
                    <a:pt x="44" y="22"/>
                    <a:pt x="45" y="21"/>
                    <a:pt x="43" y="21"/>
                  </a:cubicBezTo>
                  <a:cubicBezTo>
                    <a:pt x="41" y="21"/>
                    <a:pt x="40" y="21"/>
                    <a:pt x="40" y="20"/>
                  </a:cubicBezTo>
                  <a:cubicBezTo>
                    <a:pt x="41" y="19"/>
                    <a:pt x="44" y="18"/>
                    <a:pt x="46" y="18"/>
                  </a:cubicBezTo>
                  <a:cubicBezTo>
                    <a:pt x="48" y="18"/>
                    <a:pt x="50" y="17"/>
                    <a:pt x="51" y="16"/>
                  </a:cubicBezTo>
                  <a:cubicBezTo>
                    <a:pt x="51" y="16"/>
                    <a:pt x="52" y="18"/>
                    <a:pt x="51" y="18"/>
                  </a:cubicBezTo>
                  <a:cubicBezTo>
                    <a:pt x="51" y="19"/>
                    <a:pt x="55" y="20"/>
                    <a:pt x="55" y="20"/>
                  </a:cubicBezTo>
                  <a:cubicBezTo>
                    <a:pt x="56" y="20"/>
                    <a:pt x="60" y="18"/>
                    <a:pt x="60" y="17"/>
                  </a:cubicBezTo>
                  <a:cubicBezTo>
                    <a:pt x="59" y="17"/>
                    <a:pt x="57" y="15"/>
                    <a:pt x="54" y="15"/>
                  </a:cubicBezTo>
                  <a:cubicBezTo>
                    <a:pt x="50" y="14"/>
                    <a:pt x="49" y="14"/>
                    <a:pt x="45" y="16"/>
                  </a:cubicBezTo>
                  <a:cubicBezTo>
                    <a:pt x="42" y="18"/>
                    <a:pt x="39" y="19"/>
                    <a:pt x="38" y="18"/>
                  </a:cubicBezTo>
                  <a:cubicBezTo>
                    <a:pt x="36" y="18"/>
                    <a:pt x="37" y="17"/>
                    <a:pt x="38" y="16"/>
                  </a:cubicBezTo>
                  <a:cubicBezTo>
                    <a:pt x="39" y="15"/>
                    <a:pt x="41" y="14"/>
                    <a:pt x="39" y="14"/>
                  </a:cubicBezTo>
                  <a:cubicBezTo>
                    <a:pt x="38" y="14"/>
                    <a:pt x="34" y="15"/>
                    <a:pt x="33" y="13"/>
                  </a:cubicBezTo>
                  <a:cubicBezTo>
                    <a:pt x="32" y="11"/>
                    <a:pt x="33" y="9"/>
                    <a:pt x="36" y="8"/>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 name="îŝḻiḓe">
              <a:extLst>
                <a:ext uri="{FF2B5EF4-FFF2-40B4-BE49-F238E27FC236}">
                  <a16:creationId xmlns:a16="http://schemas.microsoft.com/office/drawing/2014/main" id="{C88E8F52-E7E9-4E40-9003-71FA985E785E}"/>
                </a:ext>
              </a:extLst>
            </p:cNvPr>
            <p:cNvSpPr/>
            <p:nvPr/>
          </p:nvSpPr>
          <p:spPr bwMode="auto">
            <a:xfrm>
              <a:off x="3636423" y="2622250"/>
              <a:ext cx="105139" cy="117989"/>
            </a:xfrm>
            <a:custGeom>
              <a:avLst/>
              <a:gdLst>
                <a:gd name="T0" fmla="*/ 35 w 50"/>
                <a:gd name="T1" fmla="*/ 29 h 56"/>
                <a:gd name="T2" fmla="*/ 23 w 50"/>
                <a:gd name="T3" fmla="*/ 38 h 56"/>
                <a:gd name="T4" fmla="*/ 14 w 50"/>
                <a:gd name="T5" fmla="*/ 47 h 56"/>
                <a:gd name="T6" fmla="*/ 3 w 50"/>
                <a:gd name="T7" fmla="*/ 47 h 56"/>
                <a:gd name="T8" fmla="*/ 0 w 50"/>
                <a:gd name="T9" fmla="*/ 42 h 56"/>
                <a:gd name="T10" fmla="*/ 3 w 50"/>
                <a:gd name="T11" fmla="*/ 39 h 56"/>
                <a:gd name="T12" fmla="*/ 11 w 50"/>
                <a:gd name="T13" fmla="*/ 38 h 56"/>
                <a:gd name="T14" fmla="*/ 21 w 50"/>
                <a:gd name="T15" fmla="*/ 31 h 56"/>
                <a:gd name="T16" fmla="*/ 21 w 50"/>
                <a:gd name="T17" fmla="*/ 29 h 56"/>
                <a:gd name="T18" fmla="*/ 12 w 50"/>
                <a:gd name="T19" fmla="*/ 29 h 56"/>
                <a:gd name="T20" fmla="*/ 7 w 50"/>
                <a:gd name="T21" fmla="*/ 22 h 56"/>
                <a:gd name="T22" fmla="*/ 9 w 50"/>
                <a:gd name="T23" fmla="*/ 16 h 56"/>
                <a:gd name="T24" fmla="*/ 11 w 50"/>
                <a:gd name="T25" fmla="*/ 18 h 56"/>
                <a:gd name="T26" fmla="*/ 18 w 50"/>
                <a:gd name="T27" fmla="*/ 21 h 56"/>
                <a:gd name="T28" fmla="*/ 26 w 50"/>
                <a:gd name="T29" fmla="*/ 21 h 56"/>
                <a:gd name="T30" fmla="*/ 30 w 50"/>
                <a:gd name="T31" fmla="*/ 16 h 56"/>
                <a:gd name="T32" fmla="*/ 32 w 50"/>
                <a:gd name="T33" fmla="*/ 7 h 56"/>
                <a:gd name="T34" fmla="*/ 33 w 50"/>
                <a:gd name="T35" fmla="*/ 1 h 56"/>
                <a:gd name="T36" fmla="*/ 40 w 50"/>
                <a:gd name="T37" fmla="*/ 8 h 56"/>
                <a:gd name="T38" fmla="*/ 41 w 50"/>
                <a:gd name="T39" fmla="*/ 14 h 56"/>
                <a:gd name="T40" fmla="*/ 39 w 50"/>
                <a:gd name="T41" fmla="*/ 20 h 56"/>
                <a:gd name="T42" fmla="*/ 42 w 50"/>
                <a:gd name="T43" fmla="*/ 22 h 56"/>
                <a:gd name="T44" fmla="*/ 49 w 50"/>
                <a:gd name="T45" fmla="*/ 25 h 56"/>
                <a:gd name="T46" fmla="*/ 47 w 50"/>
                <a:gd name="T47" fmla="*/ 29 h 56"/>
                <a:gd name="T48" fmla="*/ 39 w 50"/>
                <a:gd name="T49" fmla="*/ 28 h 56"/>
                <a:gd name="T50" fmla="*/ 35 w 50"/>
                <a:gd name="T51" fmla="*/ 29 h 56"/>
                <a:gd name="T52" fmla="*/ 32 w 50"/>
                <a:gd name="T53" fmla="*/ 42 h 56"/>
                <a:gd name="T54" fmla="*/ 38 w 50"/>
                <a:gd name="T55" fmla="*/ 49 h 56"/>
                <a:gd name="T56" fmla="*/ 38 w 50"/>
                <a:gd name="T57" fmla="*/ 54 h 56"/>
                <a:gd name="T58" fmla="*/ 33 w 50"/>
                <a:gd name="T59" fmla="*/ 55 h 56"/>
                <a:gd name="T60" fmla="*/ 29 w 50"/>
                <a:gd name="T61" fmla="*/ 49 h 56"/>
                <a:gd name="T62" fmla="*/ 30 w 50"/>
                <a:gd name="T63" fmla="*/ 43 h 56"/>
                <a:gd name="T64" fmla="*/ 32 w 50"/>
                <a:gd name="T6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56">
                  <a:moveTo>
                    <a:pt x="35" y="29"/>
                  </a:moveTo>
                  <a:cubicBezTo>
                    <a:pt x="33" y="30"/>
                    <a:pt x="27" y="35"/>
                    <a:pt x="23" y="38"/>
                  </a:cubicBezTo>
                  <a:cubicBezTo>
                    <a:pt x="19" y="42"/>
                    <a:pt x="16" y="46"/>
                    <a:pt x="14" y="47"/>
                  </a:cubicBezTo>
                  <a:cubicBezTo>
                    <a:pt x="12" y="47"/>
                    <a:pt x="6" y="48"/>
                    <a:pt x="3" y="47"/>
                  </a:cubicBezTo>
                  <a:cubicBezTo>
                    <a:pt x="0" y="46"/>
                    <a:pt x="0" y="43"/>
                    <a:pt x="0" y="42"/>
                  </a:cubicBezTo>
                  <a:cubicBezTo>
                    <a:pt x="1" y="41"/>
                    <a:pt x="2" y="39"/>
                    <a:pt x="3" y="39"/>
                  </a:cubicBezTo>
                  <a:cubicBezTo>
                    <a:pt x="4" y="39"/>
                    <a:pt x="6" y="41"/>
                    <a:pt x="11" y="38"/>
                  </a:cubicBezTo>
                  <a:cubicBezTo>
                    <a:pt x="15" y="36"/>
                    <a:pt x="20" y="33"/>
                    <a:pt x="21" y="31"/>
                  </a:cubicBezTo>
                  <a:cubicBezTo>
                    <a:pt x="22" y="30"/>
                    <a:pt x="23" y="28"/>
                    <a:pt x="21" y="29"/>
                  </a:cubicBezTo>
                  <a:cubicBezTo>
                    <a:pt x="20" y="29"/>
                    <a:pt x="14" y="29"/>
                    <a:pt x="12" y="29"/>
                  </a:cubicBezTo>
                  <a:cubicBezTo>
                    <a:pt x="10" y="28"/>
                    <a:pt x="7" y="26"/>
                    <a:pt x="7" y="22"/>
                  </a:cubicBezTo>
                  <a:cubicBezTo>
                    <a:pt x="7" y="18"/>
                    <a:pt x="8" y="17"/>
                    <a:pt x="9" y="16"/>
                  </a:cubicBezTo>
                  <a:cubicBezTo>
                    <a:pt x="10" y="15"/>
                    <a:pt x="11" y="16"/>
                    <a:pt x="11" y="18"/>
                  </a:cubicBezTo>
                  <a:cubicBezTo>
                    <a:pt x="12" y="19"/>
                    <a:pt x="16" y="21"/>
                    <a:pt x="18" y="21"/>
                  </a:cubicBezTo>
                  <a:cubicBezTo>
                    <a:pt x="21" y="22"/>
                    <a:pt x="25" y="21"/>
                    <a:pt x="26" y="21"/>
                  </a:cubicBezTo>
                  <a:cubicBezTo>
                    <a:pt x="27" y="21"/>
                    <a:pt x="29" y="18"/>
                    <a:pt x="30" y="16"/>
                  </a:cubicBezTo>
                  <a:cubicBezTo>
                    <a:pt x="30" y="14"/>
                    <a:pt x="32" y="9"/>
                    <a:pt x="32" y="7"/>
                  </a:cubicBezTo>
                  <a:cubicBezTo>
                    <a:pt x="32" y="4"/>
                    <a:pt x="31" y="2"/>
                    <a:pt x="33" y="1"/>
                  </a:cubicBezTo>
                  <a:cubicBezTo>
                    <a:pt x="35" y="0"/>
                    <a:pt x="39" y="5"/>
                    <a:pt x="40" y="8"/>
                  </a:cubicBezTo>
                  <a:cubicBezTo>
                    <a:pt x="42" y="11"/>
                    <a:pt x="42" y="11"/>
                    <a:pt x="41" y="14"/>
                  </a:cubicBezTo>
                  <a:cubicBezTo>
                    <a:pt x="40" y="17"/>
                    <a:pt x="39" y="18"/>
                    <a:pt x="39" y="20"/>
                  </a:cubicBezTo>
                  <a:cubicBezTo>
                    <a:pt x="39" y="21"/>
                    <a:pt x="39" y="22"/>
                    <a:pt x="42" y="22"/>
                  </a:cubicBezTo>
                  <a:cubicBezTo>
                    <a:pt x="44" y="21"/>
                    <a:pt x="48" y="22"/>
                    <a:pt x="49" y="25"/>
                  </a:cubicBezTo>
                  <a:cubicBezTo>
                    <a:pt x="50" y="27"/>
                    <a:pt x="50" y="29"/>
                    <a:pt x="47" y="29"/>
                  </a:cubicBezTo>
                  <a:cubicBezTo>
                    <a:pt x="45" y="29"/>
                    <a:pt x="41" y="28"/>
                    <a:pt x="39" y="28"/>
                  </a:cubicBezTo>
                  <a:cubicBezTo>
                    <a:pt x="37" y="27"/>
                    <a:pt x="36" y="27"/>
                    <a:pt x="35" y="29"/>
                  </a:cubicBezTo>
                  <a:close/>
                  <a:moveTo>
                    <a:pt x="32" y="42"/>
                  </a:moveTo>
                  <a:cubicBezTo>
                    <a:pt x="33" y="43"/>
                    <a:pt x="37" y="46"/>
                    <a:pt x="38" y="49"/>
                  </a:cubicBezTo>
                  <a:cubicBezTo>
                    <a:pt x="39" y="51"/>
                    <a:pt x="40" y="52"/>
                    <a:pt x="38" y="54"/>
                  </a:cubicBezTo>
                  <a:cubicBezTo>
                    <a:pt x="36" y="56"/>
                    <a:pt x="34" y="56"/>
                    <a:pt x="33" y="55"/>
                  </a:cubicBezTo>
                  <a:cubicBezTo>
                    <a:pt x="32" y="55"/>
                    <a:pt x="30" y="52"/>
                    <a:pt x="29" y="49"/>
                  </a:cubicBezTo>
                  <a:cubicBezTo>
                    <a:pt x="28" y="45"/>
                    <a:pt x="29" y="43"/>
                    <a:pt x="30" y="43"/>
                  </a:cubicBezTo>
                  <a:cubicBezTo>
                    <a:pt x="31" y="42"/>
                    <a:pt x="31" y="42"/>
                    <a:pt x="32" y="4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 name="ïsḻîḓe">
              <a:extLst>
                <a:ext uri="{FF2B5EF4-FFF2-40B4-BE49-F238E27FC236}">
                  <a16:creationId xmlns:a16="http://schemas.microsoft.com/office/drawing/2014/main" id="{E0C1B3F0-6A15-42B2-9E8B-C65D6571C09C}"/>
                </a:ext>
              </a:extLst>
            </p:cNvPr>
            <p:cNvSpPr/>
            <p:nvPr/>
          </p:nvSpPr>
          <p:spPr bwMode="auto">
            <a:xfrm>
              <a:off x="3194841" y="2594213"/>
              <a:ext cx="114484" cy="151867"/>
            </a:xfrm>
            <a:custGeom>
              <a:avLst/>
              <a:gdLst>
                <a:gd name="T0" fmla="*/ 18 w 54"/>
                <a:gd name="T1" fmla="*/ 64 h 72"/>
                <a:gd name="T2" fmla="*/ 2 w 54"/>
                <a:gd name="T3" fmla="*/ 46 h 72"/>
                <a:gd name="T4" fmla="*/ 10 w 54"/>
                <a:gd name="T5" fmla="*/ 42 h 72"/>
                <a:gd name="T6" fmla="*/ 18 w 54"/>
                <a:gd name="T7" fmla="*/ 34 h 72"/>
                <a:gd name="T8" fmla="*/ 14 w 54"/>
                <a:gd name="T9" fmla="*/ 28 h 72"/>
                <a:gd name="T10" fmla="*/ 7 w 54"/>
                <a:gd name="T11" fmla="*/ 20 h 72"/>
                <a:gd name="T12" fmla="*/ 13 w 54"/>
                <a:gd name="T13" fmla="*/ 16 h 72"/>
                <a:gd name="T14" fmla="*/ 14 w 54"/>
                <a:gd name="T15" fmla="*/ 6 h 72"/>
                <a:gd name="T16" fmla="*/ 20 w 54"/>
                <a:gd name="T17" fmla="*/ 11 h 72"/>
                <a:gd name="T18" fmla="*/ 24 w 54"/>
                <a:gd name="T19" fmla="*/ 6 h 72"/>
                <a:gd name="T20" fmla="*/ 27 w 54"/>
                <a:gd name="T21" fmla="*/ 2 h 72"/>
                <a:gd name="T22" fmla="*/ 24 w 54"/>
                <a:gd name="T23" fmla="*/ 22 h 72"/>
                <a:gd name="T24" fmla="*/ 27 w 54"/>
                <a:gd name="T25" fmla="*/ 27 h 72"/>
                <a:gd name="T26" fmla="*/ 46 w 54"/>
                <a:gd name="T27" fmla="*/ 20 h 72"/>
                <a:gd name="T28" fmla="*/ 53 w 54"/>
                <a:gd name="T29" fmla="*/ 49 h 72"/>
                <a:gd name="T30" fmla="*/ 43 w 54"/>
                <a:gd name="T31" fmla="*/ 60 h 72"/>
                <a:gd name="T32" fmla="*/ 41 w 54"/>
                <a:gd name="T33" fmla="*/ 68 h 72"/>
                <a:gd name="T34" fmla="*/ 33 w 54"/>
                <a:gd name="T35" fmla="*/ 67 h 72"/>
                <a:gd name="T36" fmla="*/ 25 w 54"/>
                <a:gd name="T37" fmla="*/ 63 h 72"/>
                <a:gd name="T38" fmla="*/ 18 w 54"/>
                <a:gd name="T39" fmla="*/ 57 h 72"/>
                <a:gd name="T40" fmla="*/ 36 w 54"/>
                <a:gd name="T41" fmla="*/ 50 h 72"/>
                <a:gd name="T42" fmla="*/ 35 w 54"/>
                <a:gd name="T43" fmla="*/ 51 h 72"/>
                <a:gd name="T44" fmla="*/ 28 w 54"/>
                <a:gd name="T45" fmla="*/ 35 h 72"/>
                <a:gd name="T46" fmla="*/ 36 w 54"/>
                <a:gd name="T47" fmla="*/ 36 h 72"/>
                <a:gd name="T48" fmla="*/ 37 w 54"/>
                <a:gd name="T49" fmla="*/ 45 h 72"/>
                <a:gd name="T50" fmla="*/ 41 w 54"/>
                <a:gd name="T51" fmla="*/ 51 h 72"/>
                <a:gd name="T52" fmla="*/ 49 w 54"/>
                <a:gd name="T53" fmla="*/ 52 h 72"/>
                <a:gd name="T54" fmla="*/ 48 w 54"/>
                <a:gd name="T55" fmla="*/ 23 h 72"/>
                <a:gd name="T56" fmla="*/ 26 w 54"/>
                <a:gd name="T57" fmla="*/ 31 h 72"/>
                <a:gd name="T58" fmla="*/ 22 w 54"/>
                <a:gd name="T59" fmla="*/ 40 h 72"/>
                <a:gd name="T60" fmla="*/ 22 w 54"/>
                <a:gd name="T61" fmla="*/ 52 h 72"/>
                <a:gd name="T62" fmla="*/ 30 w 54"/>
                <a:gd name="T63" fmla="*/ 42 h 72"/>
                <a:gd name="T64" fmla="*/ 25 w 54"/>
                <a:gd name="T65" fmla="*/ 47 h 72"/>
                <a:gd name="T66" fmla="*/ 18 w 54"/>
                <a:gd name="T67" fmla="*/ 48 h 72"/>
                <a:gd name="T68" fmla="*/ 16 w 54"/>
                <a:gd name="T69" fmla="*/ 45 h 72"/>
                <a:gd name="T70" fmla="*/ 18 w 54"/>
                <a:gd name="T71" fmla="*/ 54 h 72"/>
                <a:gd name="T72" fmla="*/ 26 w 54"/>
                <a:gd name="T73" fmla="*/ 56 h 72"/>
                <a:gd name="T74" fmla="*/ 30 w 54"/>
                <a:gd name="T75" fmla="*/ 55 h 72"/>
                <a:gd name="T76" fmla="*/ 26 w 54"/>
                <a:gd name="T77"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72">
                  <a:moveTo>
                    <a:pt x="18" y="57"/>
                  </a:moveTo>
                  <a:cubicBezTo>
                    <a:pt x="18" y="58"/>
                    <a:pt x="18" y="63"/>
                    <a:pt x="18" y="64"/>
                  </a:cubicBezTo>
                  <a:cubicBezTo>
                    <a:pt x="17" y="65"/>
                    <a:pt x="11" y="66"/>
                    <a:pt x="8" y="63"/>
                  </a:cubicBezTo>
                  <a:cubicBezTo>
                    <a:pt x="4" y="59"/>
                    <a:pt x="0" y="51"/>
                    <a:pt x="2" y="46"/>
                  </a:cubicBezTo>
                  <a:cubicBezTo>
                    <a:pt x="3" y="41"/>
                    <a:pt x="5" y="39"/>
                    <a:pt x="7" y="40"/>
                  </a:cubicBezTo>
                  <a:cubicBezTo>
                    <a:pt x="9" y="40"/>
                    <a:pt x="9" y="41"/>
                    <a:pt x="10" y="42"/>
                  </a:cubicBezTo>
                  <a:cubicBezTo>
                    <a:pt x="10" y="42"/>
                    <a:pt x="12" y="41"/>
                    <a:pt x="13" y="39"/>
                  </a:cubicBezTo>
                  <a:cubicBezTo>
                    <a:pt x="15" y="38"/>
                    <a:pt x="18" y="35"/>
                    <a:pt x="18" y="34"/>
                  </a:cubicBezTo>
                  <a:cubicBezTo>
                    <a:pt x="18" y="33"/>
                    <a:pt x="17" y="30"/>
                    <a:pt x="16" y="29"/>
                  </a:cubicBezTo>
                  <a:cubicBezTo>
                    <a:pt x="16" y="28"/>
                    <a:pt x="16" y="27"/>
                    <a:pt x="14" y="28"/>
                  </a:cubicBezTo>
                  <a:cubicBezTo>
                    <a:pt x="12" y="28"/>
                    <a:pt x="7" y="28"/>
                    <a:pt x="4" y="23"/>
                  </a:cubicBezTo>
                  <a:cubicBezTo>
                    <a:pt x="2" y="18"/>
                    <a:pt x="5" y="20"/>
                    <a:pt x="7" y="20"/>
                  </a:cubicBezTo>
                  <a:cubicBezTo>
                    <a:pt x="8" y="21"/>
                    <a:pt x="10" y="21"/>
                    <a:pt x="11" y="19"/>
                  </a:cubicBezTo>
                  <a:cubicBezTo>
                    <a:pt x="13" y="18"/>
                    <a:pt x="14" y="19"/>
                    <a:pt x="13" y="16"/>
                  </a:cubicBezTo>
                  <a:cubicBezTo>
                    <a:pt x="13" y="13"/>
                    <a:pt x="13" y="10"/>
                    <a:pt x="13" y="9"/>
                  </a:cubicBezTo>
                  <a:cubicBezTo>
                    <a:pt x="14" y="7"/>
                    <a:pt x="14" y="7"/>
                    <a:pt x="14" y="6"/>
                  </a:cubicBezTo>
                  <a:cubicBezTo>
                    <a:pt x="14" y="5"/>
                    <a:pt x="17" y="2"/>
                    <a:pt x="18" y="4"/>
                  </a:cubicBezTo>
                  <a:cubicBezTo>
                    <a:pt x="18" y="7"/>
                    <a:pt x="20" y="9"/>
                    <a:pt x="20" y="11"/>
                  </a:cubicBezTo>
                  <a:cubicBezTo>
                    <a:pt x="20" y="12"/>
                    <a:pt x="21" y="12"/>
                    <a:pt x="22" y="11"/>
                  </a:cubicBezTo>
                  <a:cubicBezTo>
                    <a:pt x="23" y="10"/>
                    <a:pt x="25" y="8"/>
                    <a:pt x="24" y="6"/>
                  </a:cubicBezTo>
                  <a:cubicBezTo>
                    <a:pt x="24" y="5"/>
                    <a:pt x="22" y="2"/>
                    <a:pt x="23" y="2"/>
                  </a:cubicBezTo>
                  <a:cubicBezTo>
                    <a:pt x="23" y="1"/>
                    <a:pt x="25" y="0"/>
                    <a:pt x="27" y="2"/>
                  </a:cubicBezTo>
                  <a:cubicBezTo>
                    <a:pt x="29" y="4"/>
                    <a:pt x="33" y="8"/>
                    <a:pt x="31" y="12"/>
                  </a:cubicBezTo>
                  <a:cubicBezTo>
                    <a:pt x="28" y="16"/>
                    <a:pt x="25" y="19"/>
                    <a:pt x="24" y="22"/>
                  </a:cubicBezTo>
                  <a:cubicBezTo>
                    <a:pt x="24" y="24"/>
                    <a:pt x="24" y="25"/>
                    <a:pt x="24" y="26"/>
                  </a:cubicBezTo>
                  <a:cubicBezTo>
                    <a:pt x="25" y="27"/>
                    <a:pt x="26" y="27"/>
                    <a:pt x="27" y="27"/>
                  </a:cubicBezTo>
                  <a:cubicBezTo>
                    <a:pt x="28" y="26"/>
                    <a:pt x="32" y="23"/>
                    <a:pt x="35" y="21"/>
                  </a:cubicBezTo>
                  <a:cubicBezTo>
                    <a:pt x="39" y="19"/>
                    <a:pt x="44" y="19"/>
                    <a:pt x="46" y="20"/>
                  </a:cubicBezTo>
                  <a:cubicBezTo>
                    <a:pt x="49" y="21"/>
                    <a:pt x="52" y="22"/>
                    <a:pt x="53" y="25"/>
                  </a:cubicBezTo>
                  <a:cubicBezTo>
                    <a:pt x="54" y="28"/>
                    <a:pt x="54" y="46"/>
                    <a:pt x="53" y="49"/>
                  </a:cubicBezTo>
                  <a:cubicBezTo>
                    <a:pt x="53" y="52"/>
                    <a:pt x="52" y="57"/>
                    <a:pt x="50" y="58"/>
                  </a:cubicBezTo>
                  <a:cubicBezTo>
                    <a:pt x="47" y="60"/>
                    <a:pt x="44" y="60"/>
                    <a:pt x="43" y="60"/>
                  </a:cubicBezTo>
                  <a:cubicBezTo>
                    <a:pt x="41" y="59"/>
                    <a:pt x="39" y="59"/>
                    <a:pt x="39" y="60"/>
                  </a:cubicBezTo>
                  <a:cubicBezTo>
                    <a:pt x="40" y="62"/>
                    <a:pt x="42" y="66"/>
                    <a:pt x="41" y="68"/>
                  </a:cubicBezTo>
                  <a:cubicBezTo>
                    <a:pt x="39" y="71"/>
                    <a:pt x="38" y="72"/>
                    <a:pt x="36" y="72"/>
                  </a:cubicBezTo>
                  <a:cubicBezTo>
                    <a:pt x="34" y="71"/>
                    <a:pt x="33" y="68"/>
                    <a:pt x="33" y="67"/>
                  </a:cubicBezTo>
                  <a:cubicBezTo>
                    <a:pt x="33" y="65"/>
                    <a:pt x="33" y="63"/>
                    <a:pt x="32" y="64"/>
                  </a:cubicBezTo>
                  <a:cubicBezTo>
                    <a:pt x="30" y="65"/>
                    <a:pt x="26" y="66"/>
                    <a:pt x="25" y="63"/>
                  </a:cubicBezTo>
                  <a:cubicBezTo>
                    <a:pt x="24" y="60"/>
                    <a:pt x="24" y="57"/>
                    <a:pt x="24" y="57"/>
                  </a:cubicBezTo>
                  <a:cubicBezTo>
                    <a:pt x="24" y="57"/>
                    <a:pt x="19" y="56"/>
                    <a:pt x="18" y="57"/>
                  </a:cubicBezTo>
                  <a:close/>
                  <a:moveTo>
                    <a:pt x="35" y="51"/>
                  </a:moveTo>
                  <a:cubicBezTo>
                    <a:pt x="35" y="50"/>
                    <a:pt x="35" y="50"/>
                    <a:pt x="36" y="50"/>
                  </a:cubicBezTo>
                  <a:cubicBezTo>
                    <a:pt x="36" y="51"/>
                    <a:pt x="37" y="51"/>
                    <a:pt x="36" y="51"/>
                  </a:cubicBezTo>
                  <a:cubicBezTo>
                    <a:pt x="36" y="52"/>
                    <a:pt x="36" y="51"/>
                    <a:pt x="35" y="51"/>
                  </a:cubicBezTo>
                  <a:close/>
                  <a:moveTo>
                    <a:pt x="24" y="41"/>
                  </a:moveTo>
                  <a:cubicBezTo>
                    <a:pt x="25" y="40"/>
                    <a:pt x="27" y="37"/>
                    <a:pt x="28" y="35"/>
                  </a:cubicBezTo>
                  <a:cubicBezTo>
                    <a:pt x="29" y="34"/>
                    <a:pt x="30" y="32"/>
                    <a:pt x="33" y="32"/>
                  </a:cubicBezTo>
                  <a:cubicBezTo>
                    <a:pt x="36" y="33"/>
                    <a:pt x="38" y="34"/>
                    <a:pt x="36" y="36"/>
                  </a:cubicBezTo>
                  <a:cubicBezTo>
                    <a:pt x="34" y="39"/>
                    <a:pt x="33" y="40"/>
                    <a:pt x="34" y="41"/>
                  </a:cubicBezTo>
                  <a:cubicBezTo>
                    <a:pt x="36" y="42"/>
                    <a:pt x="38" y="43"/>
                    <a:pt x="37" y="45"/>
                  </a:cubicBezTo>
                  <a:cubicBezTo>
                    <a:pt x="36" y="47"/>
                    <a:pt x="36" y="47"/>
                    <a:pt x="37" y="48"/>
                  </a:cubicBezTo>
                  <a:cubicBezTo>
                    <a:pt x="38" y="48"/>
                    <a:pt x="41" y="49"/>
                    <a:pt x="41" y="51"/>
                  </a:cubicBezTo>
                  <a:cubicBezTo>
                    <a:pt x="41" y="53"/>
                    <a:pt x="40" y="54"/>
                    <a:pt x="42" y="54"/>
                  </a:cubicBezTo>
                  <a:cubicBezTo>
                    <a:pt x="44" y="55"/>
                    <a:pt x="48" y="54"/>
                    <a:pt x="49" y="52"/>
                  </a:cubicBezTo>
                  <a:cubicBezTo>
                    <a:pt x="50" y="49"/>
                    <a:pt x="51" y="44"/>
                    <a:pt x="51" y="38"/>
                  </a:cubicBezTo>
                  <a:cubicBezTo>
                    <a:pt x="50" y="31"/>
                    <a:pt x="50" y="25"/>
                    <a:pt x="48" y="23"/>
                  </a:cubicBezTo>
                  <a:cubicBezTo>
                    <a:pt x="45" y="21"/>
                    <a:pt x="41" y="21"/>
                    <a:pt x="37" y="23"/>
                  </a:cubicBezTo>
                  <a:cubicBezTo>
                    <a:pt x="34" y="25"/>
                    <a:pt x="27" y="29"/>
                    <a:pt x="26" y="31"/>
                  </a:cubicBezTo>
                  <a:cubicBezTo>
                    <a:pt x="25" y="33"/>
                    <a:pt x="21" y="35"/>
                    <a:pt x="21" y="37"/>
                  </a:cubicBezTo>
                  <a:cubicBezTo>
                    <a:pt x="21" y="39"/>
                    <a:pt x="22" y="39"/>
                    <a:pt x="22" y="40"/>
                  </a:cubicBezTo>
                  <a:cubicBezTo>
                    <a:pt x="23" y="41"/>
                    <a:pt x="24" y="42"/>
                    <a:pt x="24" y="41"/>
                  </a:cubicBezTo>
                  <a:close/>
                  <a:moveTo>
                    <a:pt x="22" y="52"/>
                  </a:moveTo>
                  <a:cubicBezTo>
                    <a:pt x="23" y="52"/>
                    <a:pt x="26" y="51"/>
                    <a:pt x="28" y="48"/>
                  </a:cubicBezTo>
                  <a:cubicBezTo>
                    <a:pt x="29" y="45"/>
                    <a:pt x="30" y="43"/>
                    <a:pt x="30" y="42"/>
                  </a:cubicBezTo>
                  <a:cubicBezTo>
                    <a:pt x="30" y="40"/>
                    <a:pt x="30" y="39"/>
                    <a:pt x="29" y="41"/>
                  </a:cubicBezTo>
                  <a:cubicBezTo>
                    <a:pt x="28" y="43"/>
                    <a:pt x="26" y="45"/>
                    <a:pt x="25" y="47"/>
                  </a:cubicBezTo>
                  <a:cubicBezTo>
                    <a:pt x="25" y="49"/>
                    <a:pt x="23" y="51"/>
                    <a:pt x="22" y="51"/>
                  </a:cubicBezTo>
                  <a:cubicBezTo>
                    <a:pt x="20" y="51"/>
                    <a:pt x="18" y="49"/>
                    <a:pt x="18" y="48"/>
                  </a:cubicBezTo>
                  <a:cubicBezTo>
                    <a:pt x="18" y="47"/>
                    <a:pt x="18" y="46"/>
                    <a:pt x="18" y="45"/>
                  </a:cubicBezTo>
                  <a:cubicBezTo>
                    <a:pt x="18" y="43"/>
                    <a:pt x="17" y="43"/>
                    <a:pt x="16" y="45"/>
                  </a:cubicBezTo>
                  <a:cubicBezTo>
                    <a:pt x="15" y="48"/>
                    <a:pt x="15" y="48"/>
                    <a:pt x="16" y="50"/>
                  </a:cubicBezTo>
                  <a:cubicBezTo>
                    <a:pt x="16" y="53"/>
                    <a:pt x="16" y="54"/>
                    <a:pt x="18" y="54"/>
                  </a:cubicBezTo>
                  <a:cubicBezTo>
                    <a:pt x="19" y="54"/>
                    <a:pt x="21" y="53"/>
                    <a:pt x="22" y="52"/>
                  </a:cubicBezTo>
                  <a:close/>
                  <a:moveTo>
                    <a:pt x="26" y="56"/>
                  </a:moveTo>
                  <a:cubicBezTo>
                    <a:pt x="27" y="55"/>
                    <a:pt x="27" y="54"/>
                    <a:pt x="28" y="54"/>
                  </a:cubicBezTo>
                  <a:cubicBezTo>
                    <a:pt x="29" y="53"/>
                    <a:pt x="30" y="53"/>
                    <a:pt x="30" y="55"/>
                  </a:cubicBezTo>
                  <a:cubicBezTo>
                    <a:pt x="30" y="56"/>
                    <a:pt x="30" y="59"/>
                    <a:pt x="29" y="59"/>
                  </a:cubicBezTo>
                  <a:cubicBezTo>
                    <a:pt x="27" y="59"/>
                    <a:pt x="26" y="57"/>
                    <a:pt x="26" y="5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 name="îS1íḑê">
              <a:extLst>
                <a:ext uri="{FF2B5EF4-FFF2-40B4-BE49-F238E27FC236}">
                  <a16:creationId xmlns:a16="http://schemas.microsoft.com/office/drawing/2014/main" id="{01B74F56-B5E4-47D0-949A-16435980FC33}"/>
                </a:ext>
              </a:extLst>
            </p:cNvPr>
            <p:cNvSpPr/>
            <p:nvPr/>
          </p:nvSpPr>
          <p:spPr bwMode="auto">
            <a:xfrm>
              <a:off x="2927321" y="2865238"/>
              <a:ext cx="109812" cy="137849"/>
            </a:xfrm>
            <a:custGeom>
              <a:avLst/>
              <a:gdLst>
                <a:gd name="T0" fmla="*/ 27 w 52"/>
                <a:gd name="T1" fmla="*/ 34 h 65"/>
                <a:gd name="T2" fmla="*/ 31 w 52"/>
                <a:gd name="T3" fmla="*/ 40 h 65"/>
                <a:gd name="T4" fmla="*/ 31 w 52"/>
                <a:gd name="T5" fmla="*/ 45 h 65"/>
                <a:gd name="T6" fmla="*/ 26 w 52"/>
                <a:gd name="T7" fmla="*/ 46 h 65"/>
                <a:gd name="T8" fmla="*/ 27 w 52"/>
                <a:gd name="T9" fmla="*/ 50 h 65"/>
                <a:gd name="T10" fmla="*/ 36 w 52"/>
                <a:gd name="T11" fmla="*/ 46 h 65"/>
                <a:gd name="T12" fmla="*/ 42 w 52"/>
                <a:gd name="T13" fmla="*/ 29 h 65"/>
                <a:gd name="T14" fmla="*/ 45 w 52"/>
                <a:gd name="T15" fmla="*/ 12 h 65"/>
                <a:gd name="T16" fmla="*/ 40 w 52"/>
                <a:gd name="T17" fmla="*/ 9 h 65"/>
                <a:gd name="T18" fmla="*/ 33 w 52"/>
                <a:gd name="T19" fmla="*/ 13 h 65"/>
                <a:gd name="T20" fmla="*/ 31 w 52"/>
                <a:gd name="T21" fmla="*/ 22 h 65"/>
                <a:gd name="T22" fmla="*/ 38 w 52"/>
                <a:gd name="T23" fmla="*/ 32 h 65"/>
                <a:gd name="T24" fmla="*/ 37 w 52"/>
                <a:gd name="T25" fmla="*/ 39 h 65"/>
                <a:gd name="T26" fmla="*/ 31 w 52"/>
                <a:gd name="T27" fmla="*/ 35 h 65"/>
                <a:gd name="T28" fmla="*/ 28 w 52"/>
                <a:gd name="T29" fmla="*/ 31 h 65"/>
                <a:gd name="T30" fmla="*/ 27 w 52"/>
                <a:gd name="T31" fmla="*/ 34 h 65"/>
                <a:gd name="T32" fmla="*/ 15 w 52"/>
                <a:gd name="T33" fmla="*/ 25 h 65"/>
                <a:gd name="T34" fmla="*/ 20 w 52"/>
                <a:gd name="T35" fmla="*/ 28 h 65"/>
                <a:gd name="T36" fmla="*/ 24 w 52"/>
                <a:gd name="T37" fmla="*/ 29 h 65"/>
                <a:gd name="T38" fmla="*/ 22 w 52"/>
                <a:gd name="T39" fmla="*/ 24 h 65"/>
                <a:gd name="T40" fmla="*/ 18 w 52"/>
                <a:gd name="T41" fmla="*/ 22 h 65"/>
                <a:gd name="T42" fmla="*/ 15 w 52"/>
                <a:gd name="T43" fmla="*/ 25 h 65"/>
                <a:gd name="T44" fmla="*/ 4 w 52"/>
                <a:gd name="T45" fmla="*/ 36 h 65"/>
                <a:gd name="T46" fmla="*/ 1 w 52"/>
                <a:gd name="T47" fmla="*/ 36 h 65"/>
                <a:gd name="T48" fmla="*/ 1 w 52"/>
                <a:gd name="T49" fmla="*/ 30 h 65"/>
                <a:gd name="T50" fmla="*/ 8 w 52"/>
                <a:gd name="T51" fmla="*/ 19 h 65"/>
                <a:gd name="T52" fmla="*/ 12 w 52"/>
                <a:gd name="T53" fmla="*/ 8 h 65"/>
                <a:gd name="T54" fmla="*/ 17 w 52"/>
                <a:gd name="T55" fmla="*/ 1 h 65"/>
                <a:gd name="T56" fmla="*/ 24 w 52"/>
                <a:gd name="T57" fmla="*/ 4 h 65"/>
                <a:gd name="T58" fmla="*/ 24 w 52"/>
                <a:gd name="T59" fmla="*/ 13 h 65"/>
                <a:gd name="T60" fmla="*/ 23 w 52"/>
                <a:gd name="T61" fmla="*/ 15 h 65"/>
                <a:gd name="T62" fmla="*/ 27 w 52"/>
                <a:gd name="T63" fmla="*/ 17 h 65"/>
                <a:gd name="T64" fmla="*/ 30 w 52"/>
                <a:gd name="T65" fmla="*/ 13 h 65"/>
                <a:gd name="T66" fmla="*/ 36 w 52"/>
                <a:gd name="T67" fmla="*/ 7 h 65"/>
                <a:gd name="T68" fmla="*/ 47 w 52"/>
                <a:gd name="T69" fmla="*/ 8 h 65"/>
                <a:gd name="T70" fmla="*/ 47 w 52"/>
                <a:gd name="T71" fmla="*/ 23 h 65"/>
                <a:gd name="T72" fmla="*/ 44 w 52"/>
                <a:gd name="T73" fmla="*/ 34 h 65"/>
                <a:gd name="T74" fmla="*/ 46 w 52"/>
                <a:gd name="T75" fmla="*/ 34 h 65"/>
                <a:gd name="T76" fmla="*/ 49 w 52"/>
                <a:gd name="T77" fmla="*/ 31 h 65"/>
                <a:gd name="T78" fmla="*/ 52 w 52"/>
                <a:gd name="T79" fmla="*/ 32 h 65"/>
                <a:gd name="T80" fmla="*/ 49 w 52"/>
                <a:gd name="T81" fmla="*/ 38 h 65"/>
                <a:gd name="T82" fmla="*/ 43 w 52"/>
                <a:gd name="T83" fmla="*/ 44 h 65"/>
                <a:gd name="T84" fmla="*/ 37 w 52"/>
                <a:gd name="T85" fmla="*/ 58 h 65"/>
                <a:gd name="T86" fmla="*/ 22 w 52"/>
                <a:gd name="T87" fmla="*/ 65 h 65"/>
                <a:gd name="T88" fmla="*/ 8 w 52"/>
                <a:gd name="T89" fmla="*/ 65 h 65"/>
                <a:gd name="T90" fmla="*/ 3 w 52"/>
                <a:gd name="T91" fmla="*/ 56 h 65"/>
                <a:gd name="T92" fmla="*/ 6 w 52"/>
                <a:gd name="T93" fmla="*/ 50 h 65"/>
                <a:gd name="T94" fmla="*/ 8 w 52"/>
                <a:gd name="T95" fmla="*/ 52 h 65"/>
                <a:gd name="T96" fmla="*/ 13 w 52"/>
                <a:gd name="T97" fmla="*/ 54 h 65"/>
                <a:gd name="T98" fmla="*/ 16 w 52"/>
                <a:gd name="T99" fmla="*/ 50 h 65"/>
                <a:gd name="T100" fmla="*/ 18 w 52"/>
                <a:gd name="T101" fmla="*/ 46 h 65"/>
                <a:gd name="T102" fmla="*/ 18 w 52"/>
                <a:gd name="T103" fmla="*/ 40 h 65"/>
                <a:gd name="T104" fmla="*/ 9 w 52"/>
                <a:gd name="T105" fmla="*/ 33 h 65"/>
                <a:gd name="T106" fmla="*/ 6 w 52"/>
                <a:gd name="T107" fmla="*/ 33 h 65"/>
                <a:gd name="T108" fmla="*/ 4 w 52"/>
                <a:gd name="T109"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65">
                  <a:moveTo>
                    <a:pt x="27" y="34"/>
                  </a:moveTo>
                  <a:cubicBezTo>
                    <a:pt x="29" y="37"/>
                    <a:pt x="30" y="38"/>
                    <a:pt x="31" y="40"/>
                  </a:cubicBezTo>
                  <a:cubicBezTo>
                    <a:pt x="33" y="43"/>
                    <a:pt x="32" y="45"/>
                    <a:pt x="31" y="45"/>
                  </a:cubicBezTo>
                  <a:cubicBezTo>
                    <a:pt x="29" y="46"/>
                    <a:pt x="27" y="47"/>
                    <a:pt x="26" y="46"/>
                  </a:cubicBezTo>
                  <a:cubicBezTo>
                    <a:pt x="24" y="45"/>
                    <a:pt x="25" y="49"/>
                    <a:pt x="27" y="50"/>
                  </a:cubicBezTo>
                  <a:cubicBezTo>
                    <a:pt x="29" y="51"/>
                    <a:pt x="33" y="51"/>
                    <a:pt x="36" y="46"/>
                  </a:cubicBezTo>
                  <a:cubicBezTo>
                    <a:pt x="39" y="42"/>
                    <a:pt x="40" y="38"/>
                    <a:pt x="42" y="29"/>
                  </a:cubicBezTo>
                  <a:cubicBezTo>
                    <a:pt x="44" y="19"/>
                    <a:pt x="45" y="14"/>
                    <a:pt x="45" y="12"/>
                  </a:cubicBezTo>
                  <a:cubicBezTo>
                    <a:pt x="45" y="11"/>
                    <a:pt x="43" y="8"/>
                    <a:pt x="40" y="9"/>
                  </a:cubicBezTo>
                  <a:cubicBezTo>
                    <a:pt x="38" y="9"/>
                    <a:pt x="35" y="11"/>
                    <a:pt x="33" y="13"/>
                  </a:cubicBezTo>
                  <a:cubicBezTo>
                    <a:pt x="32" y="16"/>
                    <a:pt x="29" y="19"/>
                    <a:pt x="31" y="22"/>
                  </a:cubicBezTo>
                  <a:cubicBezTo>
                    <a:pt x="33" y="25"/>
                    <a:pt x="36" y="28"/>
                    <a:pt x="38" y="32"/>
                  </a:cubicBezTo>
                  <a:cubicBezTo>
                    <a:pt x="39" y="36"/>
                    <a:pt x="39" y="38"/>
                    <a:pt x="37" y="39"/>
                  </a:cubicBezTo>
                  <a:cubicBezTo>
                    <a:pt x="36" y="39"/>
                    <a:pt x="34" y="38"/>
                    <a:pt x="31" y="35"/>
                  </a:cubicBezTo>
                  <a:cubicBezTo>
                    <a:pt x="29" y="32"/>
                    <a:pt x="28" y="31"/>
                    <a:pt x="28" y="31"/>
                  </a:cubicBezTo>
                  <a:cubicBezTo>
                    <a:pt x="28" y="31"/>
                    <a:pt x="26" y="32"/>
                    <a:pt x="27" y="34"/>
                  </a:cubicBezTo>
                  <a:close/>
                  <a:moveTo>
                    <a:pt x="15" y="25"/>
                  </a:moveTo>
                  <a:cubicBezTo>
                    <a:pt x="15" y="25"/>
                    <a:pt x="18" y="27"/>
                    <a:pt x="20" y="28"/>
                  </a:cubicBezTo>
                  <a:cubicBezTo>
                    <a:pt x="22" y="29"/>
                    <a:pt x="24" y="30"/>
                    <a:pt x="24" y="29"/>
                  </a:cubicBezTo>
                  <a:cubicBezTo>
                    <a:pt x="25" y="28"/>
                    <a:pt x="25" y="26"/>
                    <a:pt x="22" y="24"/>
                  </a:cubicBezTo>
                  <a:cubicBezTo>
                    <a:pt x="20" y="22"/>
                    <a:pt x="18" y="21"/>
                    <a:pt x="18" y="22"/>
                  </a:cubicBezTo>
                  <a:cubicBezTo>
                    <a:pt x="17" y="22"/>
                    <a:pt x="15" y="25"/>
                    <a:pt x="15" y="25"/>
                  </a:cubicBezTo>
                  <a:close/>
                  <a:moveTo>
                    <a:pt x="4" y="36"/>
                  </a:moveTo>
                  <a:cubicBezTo>
                    <a:pt x="3" y="37"/>
                    <a:pt x="2" y="39"/>
                    <a:pt x="1" y="36"/>
                  </a:cubicBezTo>
                  <a:cubicBezTo>
                    <a:pt x="0" y="34"/>
                    <a:pt x="0" y="33"/>
                    <a:pt x="1" y="30"/>
                  </a:cubicBezTo>
                  <a:cubicBezTo>
                    <a:pt x="3" y="27"/>
                    <a:pt x="5" y="24"/>
                    <a:pt x="8" y="19"/>
                  </a:cubicBezTo>
                  <a:cubicBezTo>
                    <a:pt x="11" y="15"/>
                    <a:pt x="10" y="11"/>
                    <a:pt x="12" y="8"/>
                  </a:cubicBezTo>
                  <a:cubicBezTo>
                    <a:pt x="14" y="4"/>
                    <a:pt x="15" y="2"/>
                    <a:pt x="17" y="1"/>
                  </a:cubicBezTo>
                  <a:cubicBezTo>
                    <a:pt x="19" y="1"/>
                    <a:pt x="23" y="0"/>
                    <a:pt x="24" y="4"/>
                  </a:cubicBezTo>
                  <a:cubicBezTo>
                    <a:pt x="25" y="8"/>
                    <a:pt x="24" y="12"/>
                    <a:pt x="24" y="13"/>
                  </a:cubicBezTo>
                  <a:cubicBezTo>
                    <a:pt x="23" y="15"/>
                    <a:pt x="23" y="15"/>
                    <a:pt x="23" y="15"/>
                  </a:cubicBezTo>
                  <a:cubicBezTo>
                    <a:pt x="23" y="15"/>
                    <a:pt x="26" y="16"/>
                    <a:pt x="27" y="17"/>
                  </a:cubicBezTo>
                  <a:cubicBezTo>
                    <a:pt x="27" y="18"/>
                    <a:pt x="29" y="15"/>
                    <a:pt x="30" y="13"/>
                  </a:cubicBezTo>
                  <a:cubicBezTo>
                    <a:pt x="30" y="11"/>
                    <a:pt x="33" y="8"/>
                    <a:pt x="36" y="7"/>
                  </a:cubicBezTo>
                  <a:cubicBezTo>
                    <a:pt x="40" y="6"/>
                    <a:pt x="44" y="5"/>
                    <a:pt x="47" y="8"/>
                  </a:cubicBezTo>
                  <a:cubicBezTo>
                    <a:pt x="49" y="11"/>
                    <a:pt x="49" y="13"/>
                    <a:pt x="47" y="23"/>
                  </a:cubicBezTo>
                  <a:cubicBezTo>
                    <a:pt x="44" y="33"/>
                    <a:pt x="44" y="34"/>
                    <a:pt x="44" y="34"/>
                  </a:cubicBezTo>
                  <a:cubicBezTo>
                    <a:pt x="44" y="34"/>
                    <a:pt x="45" y="34"/>
                    <a:pt x="46" y="34"/>
                  </a:cubicBezTo>
                  <a:cubicBezTo>
                    <a:pt x="46" y="33"/>
                    <a:pt x="47" y="31"/>
                    <a:pt x="49" y="31"/>
                  </a:cubicBezTo>
                  <a:cubicBezTo>
                    <a:pt x="51" y="30"/>
                    <a:pt x="52" y="31"/>
                    <a:pt x="52" y="32"/>
                  </a:cubicBezTo>
                  <a:cubicBezTo>
                    <a:pt x="52" y="33"/>
                    <a:pt x="51" y="36"/>
                    <a:pt x="49" y="38"/>
                  </a:cubicBezTo>
                  <a:cubicBezTo>
                    <a:pt x="48" y="39"/>
                    <a:pt x="45" y="41"/>
                    <a:pt x="43" y="44"/>
                  </a:cubicBezTo>
                  <a:cubicBezTo>
                    <a:pt x="42" y="48"/>
                    <a:pt x="38" y="57"/>
                    <a:pt x="37" y="58"/>
                  </a:cubicBezTo>
                  <a:cubicBezTo>
                    <a:pt x="36" y="60"/>
                    <a:pt x="31" y="65"/>
                    <a:pt x="22" y="65"/>
                  </a:cubicBezTo>
                  <a:cubicBezTo>
                    <a:pt x="12" y="65"/>
                    <a:pt x="12" y="65"/>
                    <a:pt x="8" y="65"/>
                  </a:cubicBezTo>
                  <a:cubicBezTo>
                    <a:pt x="5" y="64"/>
                    <a:pt x="3" y="62"/>
                    <a:pt x="3" y="56"/>
                  </a:cubicBezTo>
                  <a:cubicBezTo>
                    <a:pt x="3" y="50"/>
                    <a:pt x="4" y="50"/>
                    <a:pt x="6" y="50"/>
                  </a:cubicBezTo>
                  <a:cubicBezTo>
                    <a:pt x="7" y="50"/>
                    <a:pt x="8" y="51"/>
                    <a:pt x="8" y="52"/>
                  </a:cubicBezTo>
                  <a:cubicBezTo>
                    <a:pt x="8" y="53"/>
                    <a:pt x="10" y="54"/>
                    <a:pt x="13" y="54"/>
                  </a:cubicBezTo>
                  <a:cubicBezTo>
                    <a:pt x="15" y="53"/>
                    <a:pt x="16" y="52"/>
                    <a:pt x="16" y="50"/>
                  </a:cubicBezTo>
                  <a:cubicBezTo>
                    <a:pt x="16" y="47"/>
                    <a:pt x="17" y="47"/>
                    <a:pt x="18" y="46"/>
                  </a:cubicBezTo>
                  <a:cubicBezTo>
                    <a:pt x="18" y="45"/>
                    <a:pt x="20" y="42"/>
                    <a:pt x="18" y="40"/>
                  </a:cubicBezTo>
                  <a:cubicBezTo>
                    <a:pt x="16" y="38"/>
                    <a:pt x="10" y="34"/>
                    <a:pt x="9" y="33"/>
                  </a:cubicBezTo>
                  <a:cubicBezTo>
                    <a:pt x="8" y="33"/>
                    <a:pt x="8" y="31"/>
                    <a:pt x="6" y="33"/>
                  </a:cubicBezTo>
                  <a:cubicBezTo>
                    <a:pt x="5" y="35"/>
                    <a:pt x="5" y="35"/>
                    <a:pt x="4" y="3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 name="ïšľïde">
              <a:extLst>
                <a:ext uri="{FF2B5EF4-FFF2-40B4-BE49-F238E27FC236}">
                  <a16:creationId xmlns:a16="http://schemas.microsoft.com/office/drawing/2014/main" id="{234F0590-AC02-4780-B22C-603A7B567346}"/>
                </a:ext>
              </a:extLst>
            </p:cNvPr>
            <p:cNvSpPr/>
            <p:nvPr/>
          </p:nvSpPr>
          <p:spPr bwMode="auto">
            <a:xfrm>
              <a:off x="4048801" y="2932994"/>
              <a:ext cx="4673" cy="2336"/>
            </a:xfrm>
            <a:custGeom>
              <a:avLst/>
              <a:gdLst>
                <a:gd name="T0" fmla="*/ 4 w 4"/>
                <a:gd name="T1" fmla="*/ 0 h 2"/>
                <a:gd name="T2" fmla="*/ 4 w 4"/>
                <a:gd name="T3" fmla="*/ 0 h 2"/>
                <a:gd name="T4" fmla="*/ 4 w 4"/>
                <a:gd name="T5" fmla="*/ 0 h 2"/>
                <a:gd name="T6" fmla="*/ 4 w 4"/>
                <a:gd name="T7" fmla="*/ 2 h 2"/>
                <a:gd name="T8" fmla="*/ 4 w 4"/>
                <a:gd name="T9" fmla="*/ 2 h 2"/>
                <a:gd name="T10" fmla="*/ 2 w 4"/>
                <a:gd name="T11" fmla="*/ 2 h 2"/>
                <a:gd name="T12" fmla="*/ 2 w 4"/>
                <a:gd name="T13" fmla="*/ 2 h 2"/>
                <a:gd name="T14" fmla="*/ 0 w 4"/>
                <a:gd name="T15" fmla="*/ 2 h 2"/>
                <a:gd name="T16" fmla="*/ 2 w 4"/>
                <a:gd name="T17" fmla="*/ 0 h 2"/>
                <a:gd name="T18" fmla="*/ 2 w 4"/>
                <a:gd name="T19" fmla="*/ 0 h 2"/>
                <a:gd name="T20" fmla="*/ 4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4" y="0"/>
                  </a:moveTo>
                  <a:lnTo>
                    <a:pt x="4" y="0"/>
                  </a:lnTo>
                  <a:lnTo>
                    <a:pt x="4" y="0"/>
                  </a:lnTo>
                  <a:lnTo>
                    <a:pt x="4" y="2"/>
                  </a:lnTo>
                  <a:lnTo>
                    <a:pt x="4" y="2"/>
                  </a:lnTo>
                  <a:lnTo>
                    <a:pt x="2" y="2"/>
                  </a:lnTo>
                  <a:lnTo>
                    <a:pt x="2" y="2"/>
                  </a:lnTo>
                  <a:lnTo>
                    <a:pt x="0" y="2"/>
                  </a:lnTo>
                  <a:lnTo>
                    <a:pt x="2" y="0"/>
                  </a:lnTo>
                  <a:lnTo>
                    <a:pt x="2" y="0"/>
                  </a:lnTo>
                  <a:lnTo>
                    <a:pt x="4"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p>
          </p:txBody>
        </p:sp>
        <p:sp>
          <p:nvSpPr>
            <p:cNvPr id="25" name="íṥḷiḑé">
              <a:extLst>
                <a:ext uri="{FF2B5EF4-FFF2-40B4-BE49-F238E27FC236}">
                  <a16:creationId xmlns:a16="http://schemas.microsoft.com/office/drawing/2014/main" id="{4BF43530-DF2A-487D-8E14-BCB418BAF2EB}"/>
                </a:ext>
              </a:extLst>
            </p:cNvPr>
            <p:cNvSpPr/>
            <p:nvPr/>
          </p:nvSpPr>
          <p:spPr bwMode="auto">
            <a:xfrm>
              <a:off x="4045296" y="2914303"/>
              <a:ext cx="3505" cy="1169"/>
            </a:xfrm>
            <a:custGeom>
              <a:avLst/>
              <a:gdLst>
                <a:gd name="T0" fmla="*/ 3 w 3"/>
                <a:gd name="T1" fmla="*/ 0 h 1"/>
                <a:gd name="T2" fmla="*/ 3 w 3"/>
                <a:gd name="T3" fmla="*/ 0 h 1"/>
                <a:gd name="T4" fmla="*/ 2 w 3"/>
                <a:gd name="T5" fmla="*/ 0 h 1"/>
                <a:gd name="T6" fmla="*/ 2 w 3"/>
                <a:gd name="T7" fmla="*/ 0 h 1"/>
                <a:gd name="T8" fmla="*/ 2 w 3"/>
                <a:gd name="T9" fmla="*/ 0 h 1"/>
                <a:gd name="T10" fmla="*/ 0 w 3"/>
                <a:gd name="T11" fmla="*/ 0 h 1"/>
                <a:gd name="T12" fmla="*/ 0 w 3"/>
                <a:gd name="T13" fmla="*/ 1 h 1"/>
                <a:gd name="T14" fmla="*/ 0 w 3"/>
                <a:gd name="T15" fmla="*/ 1 h 1"/>
                <a:gd name="T16" fmla="*/ 2 w 3"/>
                <a:gd name="T17" fmla="*/ 1 h 1"/>
                <a:gd name="T18" fmla="*/ 2 w 3"/>
                <a:gd name="T19" fmla="*/ 1 h 1"/>
                <a:gd name="T20" fmla="*/ 2 w 3"/>
                <a:gd name="T21" fmla="*/ 1 h 1"/>
                <a:gd name="T22" fmla="*/ 3 w 3"/>
                <a:gd name="T23" fmla="*/ 1 h 1"/>
                <a:gd name="T24" fmla="*/ 3 w 3"/>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3" y="0"/>
                  </a:moveTo>
                  <a:lnTo>
                    <a:pt x="3" y="0"/>
                  </a:lnTo>
                  <a:lnTo>
                    <a:pt x="2" y="0"/>
                  </a:lnTo>
                  <a:lnTo>
                    <a:pt x="2" y="0"/>
                  </a:lnTo>
                  <a:lnTo>
                    <a:pt x="2" y="0"/>
                  </a:lnTo>
                  <a:lnTo>
                    <a:pt x="0" y="0"/>
                  </a:lnTo>
                  <a:lnTo>
                    <a:pt x="0" y="1"/>
                  </a:lnTo>
                  <a:lnTo>
                    <a:pt x="0" y="1"/>
                  </a:lnTo>
                  <a:lnTo>
                    <a:pt x="2" y="1"/>
                  </a:lnTo>
                  <a:lnTo>
                    <a:pt x="2" y="1"/>
                  </a:lnTo>
                  <a:lnTo>
                    <a:pt x="2" y="1"/>
                  </a:lnTo>
                  <a:lnTo>
                    <a:pt x="3" y="1"/>
                  </a:lnTo>
                  <a:lnTo>
                    <a:pt x="3"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p>
          </p:txBody>
        </p:sp>
        <p:sp>
          <p:nvSpPr>
            <p:cNvPr id="26" name="íṡ1îḓé">
              <a:extLst>
                <a:ext uri="{FF2B5EF4-FFF2-40B4-BE49-F238E27FC236}">
                  <a16:creationId xmlns:a16="http://schemas.microsoft.com/office/drawing/2014/main" id="{49C860C3-B55D-4495-8E38-8D9BDC5B4AB9}"/>
                </a:ext>
              </a:extLst>
            </p:cNvPr>
            <p:cNvSpPr/>
            <p:nvPr/>
          </p:nvSpPr>
          <p:spPr bwMode="auto">
            <a:xfrm>
              <a:off x="2878256" y="3306821"/>
              <a:ext cx="1185732" cy="482471"/>
            </a:xfrm>
            <a:custGeom>
              <a:avLst/>
              <a:gdLst>
                <a:gd name="T0" fmla="*/ 872 w 1015"/>
                <a:gd name="T1" fmla="*/ 241 h 413"/>
                <a:gd name="T2" fmla="*/ 863 w 1015"/>
                <a:gd name="T3" fmla="*/ 274 h 413"/>
                <a:gd name="T4" fmla="*/ 862 w 1015"/>
                <a:gd name="T5" fmla="*/ 203 h 413"/>
                <a:gd name="T6" fmla="*/ 883 w 1015"/>
                <a:gd name="T7" fmla="*/ 232 h 413"/>
                <a:gd name="T8" fmla="*/ 860 w 1015"/>
                <a:gd name="T9" fmla="*/ 223 h 413"/>
                <a:gd name="T10" fmla="*/ 815 w 1015"/>
                <a:gd name="T11" fmla="*/ 254 h 413"/>
                <a:gd name="T12" fmla="*/ 811 w 1015"/>
                <a:gd name="T13" fmla="*/ 272 h 413"/>
                <a:gd name="T14" fmla="*/ 827 w 1015"/>
                <a:gd name="T15" fmla="*/ 305 h 413"/>
                <a:gd name="T16" fmla="*/ 780 w 1015"/>
                <a:gd name="T17" fmla="*/ 276 h 413"/>
                <a:gd name="T18" fmla="*/ 761 w 1015"/>
                <a:gd name="T19" fmla="*/ 307 h 413"/>
                <a:gd name="T20" fmla="*/ 717 w 1015"/>
                <a:gd name="T21" fmla="*/ 308 h 413"/>
                <a:gd name="T22" fmla="*/ 585 w 1015"/>
                <a:gd name="T23" fmla="*/ 406 h 413"/>
                <a:gd name="T24" fmla="*/ 611 w 1015"/>
                <a:gd name="T25" fmla="*/ 345 h 413"/>
                <a:gd name="T26" fmla="*/ 582 w 1015"/>
                <a:gd name="T27" fmla="*/ 412 h 413"/>
                <a:gd name="T28" fmla="*/ 667 w 1015"/>
                <a:gd name="T29" fmla="*/ 332 h 413"/>
                <a:gd name="T30" fmla="*/ 647 w 1015"/>
                <a:gd name="T31" fmla="*/ 394 h 413"/>
                <a:gd name="T32" fmla="*/ 703 w 1015"/>
                <a:gd name="T33" fmla="*/ 377 h 413"/>
                <a:gd name="T34" fmla="*/ 706 w 1015"/>
                <a:gd name="T35" fmla="*/ 314 h 413"/>
                <a:gd name="T36" fmla="*/ 918 w 1015"/>
                <a:gd name="T37" fmla="*/ 214 h 413"/>
                <a:gd name="T38" fmla="*/ 905 w 1015"/>
                <a:gd name="T39" fmla="*/ 198 h 413"/>
                <a:gd name="T40" fmla="*/ 876 w 1015"/>
                <a:gd name="T41" fmla="*/ 171 h 413"/>
                <a:gd name="T42" fmla="*/ 874 w 1015"/>
                <a:gd name="T43" fmla="*/ 180 h 413"/>
                <a:gd name="T44" fmla="*/ 912 w 1015"/>
                <a:gd name="T45" fmla="*/ 174 h 413"/>
                <a:gd name="T46" fmla="*/ 916 w 1015"/>
                <a:gd name="T47" fmla="*/ 221 h 413"/>
                <a:gd name="T48" fmla="*/ 896 w 1015"/>
                <a:gd name="T49" fmla="*/ 151 h 413"/>
                <a:gd name="T50" fmla="*/ 954 w 1015"/>
                <a:gd name="T51" fmla="*/ 77 h 413"/>
                <a:gd name="T52" fmla="*/ 974 w 1015"/>
                <a:gd name="T53" fmla="*/ 125 h 413"/>
                <a:gd name="T54" fmla="*/ 952 w 1015"/>
                <a:gd name="T55" fmla="*/ 39 h 413"/>
                <a:gd name="T56" fmla="*/ 965 w 1015"/>
                <a:gd name="T57" fmla="*/ 13 h 413"/>
                <a:gd name="T58" fmla="*/ 948 w 1015"/>
                <a:gd name="T59" fmla="*/ 55 h 413"/>
                <a:gd name="T60" fmla="*/ 17 w 1015"/>
                <a:gd name="T61" fmla="*/ 49 h 413"/>
                <a:gd name="T62" fmla="*/ 42 w 1015"/>
                <a:gd name="T63" fmla="*/ 6 h 413"/>
                <a:gd name="T64" fmla="*/ 74 w 1015"/>
                <a:gd name="T65" fmla="*/ 39 h 413"/>
                <a:gd name="T66" fmla="*/ 53 w 1015"/>
                <a:gd name="T67" fmla="*/ 15 h 413"/>
                <a:gd name="T68" fmla="*/ 18 w 1015"/>
                <a:gd name="T69" fmla="*/ 58 h 413"/>
                <a:gd name="T70" fmla="*/ 37 w 1015"/>
                <a:gd name="T71" fmla="*/ 89 h 413"/>
                <a:gd name="T72" fmla="*/ 73 w 1015"/>
                <a:gd name="T73" fmla="*/ 102 h 413"/>
                <a:gd name="T74" fmla="*/ 62 w 1015"/>
                <a:gd name="T75" fmla="*/ 73 h 413"/>
                <a:gd name="T76" fmla="*/ 92 w 1015"/>
                <a:gd name="T77" fmla="*/ 84 h 413"/>
                <a:gd name="T78" fmla="*/ 55 w 1015"/>
                <a:gd name="T79" fmla="*/ 124 h 413"/>
                <a:gd name="T80" fmla="*/ 29 w 1015"/>
                <a:gd name="T81" fmla="*/ 78 h 413"/>
                <a:gd name="T82" fmla="*/ 65 w 1015"/>
                <a:gd name="T83" fmla="*/ 154 h 413"/>
                <a:gd name="T84" fmla="*/ 121 w 1015"/>
                <a:gd name="T85" fmla="*/ 149 h 413"/>
                <a:gd name="T86" fmla="*/ 69 w 1015"/>
                <a:gd name="T87" fmla="*/ 174 h 413"/>
                <a:gd name="T88" fmla="*/ 177 w 1015"/>
                <a:gd name="T89" fmla="*/ 209 h 413"/>
                <a:gd name="T90" fmla="*/ 103 w 1015"/>
                <a:gd name="T91" fmla="*/ 218 h 413"/>
                <a:gd name="T92" fmla="*/ 208 w 1015"/>
                <a:gd name="T93" fmla="*/ 245 h 413"/>
                <a:gd name="T94" fmla="*/ 190 w 1015"/>
                <a:gd name="T95" fmla="*/ 301 h 413"/>
                <a:gd name="T96" fmla="*/ 141 w 1015"/>
                <a:gd name="T97" fmla="*/ 261 h 413"/>
                <a:gd name="T98" fmla="*/ 195 w 1015"/>
                <a:gd name="T99" fmla="*/ 234 h 413"/>
                <a:gd name="T100" fmla="*/ 297 w 1015"/>
                <a:gd name="T101" fmla="*/ 305 h 413"/>
                <a:gd name="T102" fmla="*/ 233 w 1015"/>
                <a:gd name="T103" fmla="*/ 265 h 413"/>
                <a:gd name="T104" fmla="*/ 360 w 1015"/>
                <a:gd name="T105" fmla="*/ 345 h 413"/>
                <a:gd name="T106" fmla="*/ 338 w 1015"/>
                <a:gd name="T107" fmla="*/ 346 h 413"/>
                <a:gd name="T108" fmla="*/ 320 w 1015"/>
                <a:gd name="T109" fmla="*/ 375 h 413"/>
                <a:gd name="T110" fmla="*/ 322 w 1015"/>
                <a:gd name="T111" fmla="*/ 321 h 413"/>
                <a:gd name="T112" fmla="*/ 389 w 1015"/>
                <a:gd name="T113" fmla="*/ 399 h 413"/>
                <a:gd name="T114" fmla="*/ 371 w 1015"/>
                <a:gd name="T115" fmla="*/ 363 h 413"/>
                <a:gd name="T116" fmla="*/ 412 w 1015"/>
                <a:gd name="T117" fmla="*/ 346 h 413"/>
                <a:gd name="T118" fmla="*/ 385 w 1015"/>
                <a:gd name="T119" fmla="*/ 345 h 413"/>
                <a:gd name="T120" fmla="*/ 410 w 1015"/>
                <a:gd name="T121" fmla="*/ 392 h 413"/>
                <a:gd name="T122" fmla="*/ 481 w 1015"/>
                <a:gd name="T123" fmla="*/ 372 h 413"/>
                <a:gd name="T124" fmla="*/ 439 w 1015"/>
                <a:gd name="T125" fmla="*/ 40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5" h="413">
                  <a:moveTo>
                    <a:pt x="894" y="229"/>
                  </a:moveTo>
                  <a:lnTo>
                    <a:pt x="896" y="227"/>
                  </a:lnTo>
                  <a:lnTo>
                    <a:pt x="896" y="227"/>
                  </a:lnTo>
                  <a:lnTo>
                    <a:pt x="896" y="227"/>
                  </a:lnTo>
                  <a:lnTo>
                    <a:pt x="898" y="227"/>
                  </a:lnTo>
                  <a:lnTo>
                    <a:pt x="898" y="229"/>
                  </a:lnTo>
                  <a:lnTo>
                    <a:pt x="898" y="229"/>
                  </a:lnTo>
                  <a:lnTo>
                    <a:pt x="898" y="229"/>
                  </a:lnTo>
                  <a:lnTo>
                    <a:pt x="898" y="229"/>
                  </a:lnTo>
                  <a:lnTo>
                    <a:pt x="898" y="229"/>
                  </a:lnTo>
                  <a:lnTo>
                    <a:pt x="900" y="229"/>
                  </a:lnTo>
                  <a:lnTo>
                    <a:pt x="900" y="231"/>
                  </a:lnTo>
                  <a:lnTo>
                    <a:pt x="900" y="231"/>
                  </a:lnTo>
                  <a:lnTo>
                    <a:pt x="900" y="231"/>
                  </a:lnTo>
                  <a:lnTo>
                    <a:pt x="900" y="231"/>
                  </a:lnTo>
                  <a:lnTo>
                    <a:pt x="900" y="231"/>
                  </a:lnTo>
                  <a:lnTo>
                    <a:pt x="900" y="231"/>
                  </a:lnTo>
                  <a:lnTo>
                    <a:pt x="900" y="232"/>
                  </a:lnTo>
                  <a:lnTo>
                    <a:pt x="900" y="232"/>
                  </a:lnTo>
                  <a:lnTo>
                    <a:pt x="901" y="232"/>
                  </a:lnTo>
                  <a:lnTo>
                    <a:pt x="901" y="232"/>
                  </a:lnTo>
                  <a:lnTo>
                    <a:pt x="901" y="232"/>
                  </a:lnTo>
                  <a:lnTo>
                    <a:pt x="901" y="232"/>
                  </a:lnTo>
                  <a:lnTo>
                    <a:pt x="901" y="234"/>
                  </a:lnTo>
                  <a:lnTo>
                    <a:pt x="901" y="234"/>
                  </a:lnTo>
                  <a:lnTo>
                    <a:pt x="901" y="234"/>
                  </a:lnTo>
                  <a:lnTo>
                    <a:pt x="901" y="234"/>
                  </a:lnTo>
                  <a:lnTo>
                    <a:pt x="901" y="234"/>
                  </a:lnTo>
                  <a:lnTo>
                    <a:pt x="901" y="236"/>
                  </a:lnTo>
                  <a:lnTo>
                    <a:pt x="901" y="236"/>
                  </a:lnTo>
                  <a:lnTo>
                    <a:pt x="901" y="236"/>
                  </a:lnTo>
                  <a:lnTo>
                    <a:pt x="901" y="236"/>
                  </a:lnTo>
                  <a:lnTo>
                    <a:pt x="901" y="236"/>
                  </a:lnTo>
                  <a:lnTo>
                    <a:pt x="901" y="236"/>
                  </a:lnTo>
                  <a:lnTo>
                    <a:pt x="901" y="238"/>
                  </a:lnTo>
                  <a:lnTo>
                    <a:pt x="901" y="238"/>
                  </a:lnTo>
                  <a:lnTo>
                    <a:pt x="901" y="238"/>
                  </a:lnTo>
                  <a:lnTo>
                    <a:pt x="901" y="238"/>
                  </a:lnTo>
                  <a:lnTo>
                    <a:pt x="901" y="238"/>
                  </a:lnTo>
                  <a:lnTo>
                    <a:pt x="901" y="238"/>
                  </a:lnTo>
                  <a:lnTo>
                    <a:pt x="901" y="240"/>
                  </a:lnTo>
                  <a:lnTo>
                    <a:pt x="901" y="240"/>
                  </a:lnTo>
                  <a:lnTo>
                    <a:pt x="901" y="240"/>
                  </a:lnTo>
                  <a:lnTo>
                    <a:pt x="901" y="240"/>
                  </a:lnTo>
                  <a:lnTo>
                    <a:pt x="901" y="240"/>
                  </a:lnTo>
                  <a:lnTo>
                    <a:pt x="901" y="240"/>
                  </a:lnTo>
                  <a:lnTo>
                    <a:pt x="901" y="241"/>
                  </a:lnTo>
                  <a:lnTo>
                    <a:pt x="901" y="241"/>
                  </a:lnTo>
                  <a:lnTo>
                    <a:pt x="901" y="241"/>
                  </a:lnTo>
                  <a:lnTo>
                    <a:pt x="901" y="241"/>
                  </a:lnTo>
                  <a:lnTo>
                    <a:pt x="901" y="241"/>
                  </a:lnTo>
                  <a:lnTo>
                    <a:pt x="901" y="241"/>
                  </a:lnTo>
                  <a:lnTo>
                    <a:pt x="901" y="243"/>
                  </a:lnTo>
                  <a:lnTo>
                    <a:pt x="900" y="243"/>
                  </a:lnTo>
                  <a:lnTo>
                    <a:pt x="900" y="243"/>
                  </a:lnTo>
                  <a:lnTo>
                    <a:pt x="900" y="243"/>
                  </a:lnTo>
                  <a:lnTo>
                    <a:pt x="900" y="243"/>
                  </a:lnTo>
                  <a:lnTo>
                    <a:pt x="900" y="243"/>
                  </a:lnTo>
                  <a:lnTo>
                    <a:pt x="900" y="245"/>
                  </a:lnTo>
                  <a:lnTo>
                    <a:pt x="900" y="245"/>
                  </a:lnTo>
                  <a:lnTo>
                    <a:pt x="900" y="245"/>
                  </a:lnTo>
                  <a:lnTo>
                    <a:pt x="900" y="245"/>
                  </a:lnTo>
                  <a:lnTo>
                    <a:pt x="898" y="245"/>
                  </a:lnTo>
                  <a:lnTo>
                    <a:pt x="898" y="247"/>
                  </a:lnTo>
                  <a:lnTo>
                    <a:pt x="898" y="247"/>
                  </a:lnTo>
                  <a:lnTo>
                    <a:pt x="898" y="247"/>
                  </a:lnTo>
                  <a:lnTo>
                    <a:pt x="898" y="247"/>
                  </a:lnTo>
                  <a:lnTo>
                    <a:pt x="898" y="247"/>
                  </a:lnTo>
                  <a:lnTo>
                    <a:pt x="898" y="247"/>
                  </a:lnTo>
                  <a:lnTo>
                    <a:pt x="896" y="247"/>
                  </a:lnTo>
                  <a:lnTo>
                    <a:pt x="896" y="249"/>
                  </a:lnTo>
                  <a:lnTo>
                    <a:pt x="896" y="249"/>
                  </a:lnTo>
                  <a:lnTo>
                    <a:pt x="896" y="249"/>
                  </a:lnTo>
                  <a:lnTo>
                    <a:pt x="896" y="249"/>
                  </a:lnTo>
                  <a:lnTo>
                    <a:pt x="896" y="249"/>
                  </a:lnTo>
                  <a:lnTo>
                    <a:pt x="894" y="249"/>
                  </a:lnTo>
                  <a:lnTo>
                    <a:pt x="894" y="249"/>
                  </a:lnTo>
                  <a:lnTo>
                    <a:pt x="894" y="249"/>
                  </a:lnTo>
                  <a:lnTo>
                    <a:pt x="894" y="250"/>
                  </a:lnTo>
                  <a:lnTo>
                    <a:pt x="894" y="250"/>
                  </a:lnTo>
                  <a:lnTo>
                    <a:pt x="894" y="250"/>
                  </a:lnTo>
                  <a:lnTo>
                    <a:pt x="892" y="250"/>
                  </a:lnTo>
                  <a:lnTo>
                    <a:pt x="892" y="250"/>
                  </a:lnTo>
                  <a:lnTo>
                    <a:pt x="892" y="250"/>
                  </a:lnTo>
                  <a:lnTo>
                    <a:pt x="892" y="250"/>
                  </a:lnTo>
                  <a:lnTo>
                    <a:pt x="892" y="250"/>
                  </a:lnTo>
                  <a:lnTo>
                    <a:pt x="892" y="250"/>
                  </a:lnTo>
                  <a:lnTo>
                    <a:pt x="891" y="250"/>
                  </a:lnTo>
                  <a:lnTo>
                    <a:pt x="891" y="250"/>
                  </a:lnTo>
                  <a:lnTo>
                    <a:pt x="891" y="250"/>
                  </a:lnTo>
                  <a:lnTo>
                    <a:pt x="891" y="252"/>
                  </a:lnTo>
                  <a:lnTo>
                    <a:pt x="891" y="252"/>
                  </a:lnTo>
                  <a:lnTo>
                    <a:pt x="891" y="252"/>
                  </a:lnTo>
                  <a:lnTo>
                    <a:pt x="889" y="252"/>
                  </a:lnTo>
                  <a:lnTo>
                    <a:pt x="889" y="252"/>
                  </a:lnTo>
                  <a:lnTo>
                    <a:pt x="889" y="252"/>
                  </a:lnTo>
                  <a:lnTo>
                    <a:pt x="889" y="252"/>
                  </a:lnTo>
                  <a:lnTo>
                    <a:pt x="889" y="252"/>
                  </a:lnTo>
                  <a:lnTo>
                    <a:pt x="887" y="252"/>
                  </a:lnTo>
                  <a:lnTo>
                    <a:pt x="887" y="252"/>
                  </a:lnTo>
                  <a:lnTo>
                    <a:pt x="887" y="252"/>
                  </a:lnTo>
                  <a:lnTo>
                    <a:pt x="887" y="252"/>
                  </a:lnTo>
                  <a:lnTo>
                    <a:pt x="887" y="252"/>
                  </a:lnTo>
                  <a:lnTo>
                    <a:pt x="887" y="252"/>
                  </a:lnTo>
                  <a:lnTo>
                    <a:pt x="885" y="252"/>
                  </a:lnTo>
                  <a:lnTo>
                    <a:pt x="885" y="252"/>
                  </a:lnTo>
                  <a:lnTo>
                    <a:pt x="885" y="250"/>
                  </a:lnTo>
                  <a:lnTo>
                    <a:pt x="885" y="250"/>
                  </a:lnTo>
                  <a:lnTo>
                    <a:pt x="885" y="250"/>
                  </a:lnTo>
                  <a:lnTo>
                    <a:pt x="883" y="250"/>
                  </a:lnTo>
                  <a:lnTo>
                    <a:pt x="883" y="250"/>
                  </a:lnTo>
                  <a:lnTo>
                    <a:pt x="883" y="250"/>
                  </a:lnTo>
                  <a:lnTo>
                    <a:pt x="883" y="250"/>
                  </a:lnTo>
                  <a:lnTo>
                    <a:pt x="883" y="250"/>
                  </a:lnTo>
                  <a:lnTo>
                    <a:pt x="883" y="250"/>
                  </a:lnTo>
                  <a:lnTo>
                    <a:pt x="882" y="250"/>
                  </a:lnTo>
                  <a:lnTo>
                    <a:pt x="882" y="250"/>
                  </a:lnTo>
                  <a:lnTo>
                    <a:pt x="882" y="250"/>
                  </a:lnTo>
                  <a:lnTo>
                    <a:pt x="882" y="249"/>
                  </a:lnTo>
                  <a:lnTo>
                    <a:pt x="882" y="249"/>
                  </a:lnTo>
                  <a:lnTo>
                    <a:pt x="880" y="249"/>
                  </a:lnTo>
                  <a:lnTo>
                    <a:pt x="880" y="249"/>
                  </a:lnTo>
                  <a:lnTo>
                    <a:pt x="880" y="249"/>
                  </a:lnTo>
                  <a:lnTo>
                    <a:pt x="880" y="249"/>
                  </a:lnTo>
                  <a:lnTo>
                    <a:pt x="880" y="249"/>
                  </a:lnTo>
                  <a:lnTo>
                    <a:pt x="878" y="249"/>
                  </a:lnTo>
                  <a:lnTo>
                    <a:pt x="878" y="247"/>
                  </a:lnTo>
                  <a:lnTo>
                    <a:pt x="878" y="247"/>
                  </a:lnTo>
                  <a:lnTo>
                    <a:pt x="878" y="247"/>
                  </a:lnTo>
                  <a:lnTo>
                    <a:pt x="878" y="247"/>
                  </a:lnTo>
                  <a:lnTo>
                    <a:pt x="876" y="247"/>
                  </a:lnTo>
                  <a:lnTo>
                    <a:pt x="876" y="245"/>
                  </a:lnTo>
                  <a:lnTo>
                    <a:pt x="876" y="245"/>
                  </a:lnTo>
                  <a:lnTo>
                    <a:pt x="876" y="245"/>
                  </a:lnTo>
                  <a:lnTo>
                    <a:pt x="876" y="245"/>
                  </a:lnTo>
                  <a:lnTo>
                    <a:pt x="876" y="245"/>
                  </a:lnTo>
                  <a:lnTo>
                    <a:pt x="876" y="245"/>
                  </a:lnTo>
                  <a:lnTo>
                    <a:pt x="874" y="243"/>
                  </a:lnTo>
                  <a:lnTo>
                    <a:pt x="874" y="243"/>
                  </a:lnTo>
                  <a:lnTo>
                    <a:pt x="874" y="243"/>
                  </a:lnTo>
                  <a:lnTo>
                    <a:pt x="874" y="243"/>
                  </a:lnTo>
                  <a:lnTo>
                    <a:pt x="874" y="243"/>
                  </a:lnTo>
                  <a:lnTo>
                    <a:pt x="872" y="243"/>
                  </a:lnTo>
                  <a:lnTo>
                    <a:pt x="872" y="241"/>
                  </a:lnTo>
                  <a:lnTo>
                    <a:pt x="872" y="241"/>
                  </a:lnTo>
                  <a:lnTo>
                    <a:pt x="872" y="241"/>
                  </a:lnTo>
                  <a:lnTo>
                    <a:pt x="872" y="241"/>
                  </a:lnTo>
                  <a:lnTo>
                    <a:pt x="872" y="241"/>
                  </a:lnTo>
                  <a:lnTo>
                    <a:pt x="871" y="241"/>
                  </a:lnTo>
                  <a:lnTo>
                    <a:pt x="871" y="241"/>
                  </a:lnTo>
                  <a:lnTo>
                    <a:pt x="871" y="241"/>
                  </a:lnTo>
                  <a:lnTo>
                    <a:pt x="871" y="240"/>
                  </a:lnTo>
                  <a:lnTo>
                    <a:pt x="871" y="240"/>
                  </a:lnTo>
                  <a:lnTo>
                    <a:pt x="869" y="240"/>
                  </a:lnTo>
                  <a:lnTo>
                    <a:pt x="869" y="240"/>
                  </a:lnTo>
                  <a:lnTo>
                    <a:pt x="869" y="240"/>
                  </a:lnTo>
                  <a:lnTo>
                    <a:pt x="869" y="240"/>
                  </a:lnTo>
                  <a:lnTo>
                    <a:pt x="869" y="240"/>
                  </a:lnTo>
                  <a:lnTo>
                    <a:pt x="869" y="240"/>
                  </a:lnTo>
                  <a:lnTo>
                    <a:pt x="867" y="240"/>
                  </a:lnTo>
                  <a:lnTo>
                    <a:pt x="867" y="240"/>
                  </a:lnTo>
                  <a:lnTo>
                    <a:pt x="867" y="240"/>
                  </a:lnTo>
                  <a:lnTo>
                    <a:pt x="867" y="240"/>
                  </a:lnTo>
                  <a:lnTo>
                    <a:pt x="867" y="240"/>
                  </a:lnTo>
                  <a:lnTo>
                    <a:pt x="867" y="240"/>
                  </a:lnTo>
                  <a:lnTo>
                    <a:pt x="865" y="240"/>
                  </a:lnTo>
                  <a:lnTo>
                    <a:pt x="865" y="240"/>
                  </a:lnTo>
                  <a:lnTo>
                    <a:pt x="865" y="240"/>
                  </a:lnTo>
                  <a:lnTo>
                    <a:pt x="865" y="240"/>
                  </a:lnTo>
                  <a:lnTo>
                    <a:pt x="865" y="240"/>
                  </a:lnTo>
                  <a:lnTo>
                    <a:pt x="865" y="240"/>
                  </a:lnTo>
                  <a:lnTo>
                    <a:pt x="863" y="240"/>
                  </a:lnTo>
                  <a:lnTo>
                    <a:pt x="863" y="240"/>
                  </a:lnTo>
                  <a:lnTo>
                    <a:pt x="863" y="240"/>
                  </a:lnTo>
                  <a:lnTo>
                    <a:pt x="863" y="240"/>
                  </a:lnTo>
                  <a:lnTo>
                    <a:pt x="863" y="240"/>
                  </a:lnTo>
                  <a:lnTo>
                    <a:pt x="863" y="240"/>
                  </a:lnTo>
                  <a:lnTo>
                    <a:pt x="863" y="240"/>
                  </a:lnTo>
                  <a:lnTo>
                    <a:pt x="862" y="240"/>
                  </a:lnTo>
                  <a:lnTo>
                    <a:pt x="862" y="240"/>
                  </a:lnTo>
                  <a:lnTo>
                    <a:pt x="862" y="240"/>
                  </a:lnTo>
                  <a:lnTo>
                    <a:pt x="862" y="240"/>
                  </a:lnTo>
                  <a:lnTo>
                    <a:pt x="862" y="240"/>
                  </a:lnTo>
                  <a:lnTo>
                    <a:pt x="862" y="240"/>
                  </a:lnTo>
                  <a:lnTo>
                    <a:pt x="860" y="240"/>
                  </a:lnTo>
                  <a:lnTo>
                    <a:pt x="860" y="240"/>
                  </a:lnTo>
                  <a:lnTo>
                    <a:pt x="860" y="240"/>
                  </a:lnTo>
                  <a:lnTo>
                    <a:pt x="860" y="241"/>
                  </a:lnTo>
                  <a:lnTo>
                    <a:pt x="860" y="241"/>
                  </a:lnTo>
                  <a:lnTo>
                    <a:pt x="860" y="241"/>
                  </a:lnTo>
                  <a:lnTo>
                    <a:pt x="860" y="241"/>
                  </a:lnTo>
                  <a:lnTo>
                    <a:pt x="858" y="241"/>
                  </a:lnTo>
                  <a:lnTo>
                    <a:pt x="858" y="241"/>
                  </a:lnTo>
                  <a:lnTo>
                    <a:pt x="858" y="241"/>
                  </a:lnTo>
                  <a:lnTo>
                    <a:pt x="858" y="243"/>
                  </a:lnTo>
                  <a:lnTo>
                    <a:pt x="858" y="243"/>
                  </a:lnTo>
                  <a:lnTo>
                    <a:pt x="858" y="243"/>
                  </a:lnTo>
                  <a:lnTo>
                    <a:pt x="871" y="256"/>
                  </a:lnTo>
                  <a:lnTo>
                    <a:pt x="871" y="256"/>
                  </a:lnTo>
                  <a:lnTo>
                    <a:pt x="871" y="258"/>
                  </a:lnTo>
                  <a:lnTo>
                    <a:pt x="871" y="258"/>
                  </a:lnTo>
                  <a:lnTo>
                    <a:pt x="872" y="258"/>
                  </a:lnTo>
                  <a:lnTo>
                    <a:pt x="872" y="258"/>
                  </a:lnTo>
                  <a:lnTo>
                    <a:pt x="872" y="258"/>
                  </a:lnTo>
                  <a:lnTo>
                    <a:pt x="872" y="258"/>
                  </a:lnTo>
                  <a:lnTo>
                    <a:pt x="872" y="258"/>
                  </a:lnTo>
                  <a:lnTo>
                    <a:pt x="872" y="258"/>
                  </a:lnTo>
                  <a:lnTo>
                    <a:pt x="872" y="258"/>
                  </a:lnTo>
                  <a:lnTo>
                    <a:pt x="872" y="258"/>
                  </a:lnTo>
                  <a:lnTo>
                    <a:pt x="872" y="258"/>
                  </a:lnTo>
                  <a:lnTo>
                    <a:pt x="872" y="260"/>
                  </a:lnTo>
                  <a:lnTo>
                    <a:pt x="874" y="260"/>
                  </a:lnTo>
                  <a:lnTo>
                    <a:pt x="874" y="260"/>
                  </a:lnTo>
                  <a:lnTo>
                    <a:pt x="874" y="260"/>
                  </a:lnTo>
                  <a:lnTo>
                    <a:pt x="874" y="260"/>
                  </a:lnTo>
                  <a:lnTo>
                    <a:pt x="874" y="260"/>
                  </a:lnTo>
                  <a:lnTo>
                    <a:pt x="874" y="260"/>
                  </a:lnTo>
                  <a:lnTo>
                    <a:pt x="874" y="260"/>
                  </a:lnTo>
                  <a:lnTo>
                    <a:pt x="874" y="260"/>
                  </a:lnTo>
                  <a:lnTo>
                    <a:pt x="874" y="260"/>
                  </a:lnTo>
                  <a:lnTo>
                    <a:pt x="874" y="260"/>
                  </a:lnTo>
                  <a:lnTo>
                    <a:pt x="876" y="260"/>
                  </a:lnTo>
                  <a:lnTo>
                    <a:pt x="876" y="260"/>
                  </a:lnTo>
                  <a:lnTo>
                    <a:pt x="876" y="260"/>
                  </a:lnTo>
                  <a:lnTo>
                    <a:pt x="876" y="260"/>
                  </a:lnTo>
                  <a:lnTo>
                    <a:pt x="876" y="260"/>
                  </a:lnTo>
                  <a:lnTo>
                    <a:pt x="876" y="260"/>
                  </a:lnTo>
                  <a:lnTo>
                    <a:pt x="876" y="260"/>
                  </a:lnTo>
                  <a:lnTo>
                    <a:pt x="876" y="260"/>
                  </a:lnTo>
                  <a:lnTo>
                    <a:pt x="876" y="260"/>
                  </a:lnTo>
                  <a:lnTo>
                    <a:pt x="876" y="260"/>
                  </a:lnTo>
                  <a:lnTo>
                    <a:pt x="878" y="260"/>
                  </a:lnTo>
                  <a:lnTo>
                    <a:pt x="878" y="260"/>
                  </a:lnTo>
                  <a:lnTo>
                    <a:pt x="878" y="260"/>
                  </a:lnTo>
                  <a:lnTo>
                    <a:pt x="878" y="260"/>
                  </a:lnTo>
                  <a:lnTo>
                    <a:pt x="878" y="260"/>
                  </a:lnTo>
                  <a:lnTo>
                    <a:pt x="878" y="260"/>
                  </a:lnTo>
                  <a:lnTo>
                    <a:pt x="878" y="260"/>
                  </a:lnTo>
                  <a:lnTo>
                    <a:pt x="878" y="260"/>
                  </a:lnTo>
                  <a:lnTo>
                    <a:pt x="878" y="260"/>
                  </a:lnTo>
                  <a:lnTo>
                    <a:pt x="878" y="260"/>
                  </a:lnTo>
                  <a:lnTo>
                    <a:pt x="880" y="260"/>
                  </a:lnTo>
                  <a:lnTo>
                    <a:pt x="880" y="260"/>
                  </a:lnTo>
                  <a:lnTo>
                    <a:pt x="880" y="260"/>
                  </a:lnTo>
                  <a:lnTo>
                    <a:pt x="880" y="260"/>
                  </a:lnTo>
                  <a:lnTo>
                    <a:pt x="880" y="260"/>
                  </a:lnTo>
                  <a:lnTo>
                    <a:pt x="880" y="258"/>
                  </a:lnTo>
                  <a:lnTo>
                    <a:pt x="880" y="258"/>
                  </a:lnTo>
                  <a:lnTo>
                    <a:pt x="880" y="258"/>
                  </a:lnTo>
                  <a:lnTo>
                    <a:pt x="880" y="258"/>
                  </a:lnTo>
                  <a:lnTo>
                    <a:pt x="882" y="258"/>
                  </a:lnTo>
                  <a:lnTo>
                    <a:pt x="882" y="258"/>
                  </a:lnTo>
                  <a:lnTo>
                    <a:pt x="882" y="258"/>
                  </a:lnTo>
                  <a:lnTo>
                    <a:pt x="882" y="258"/>
                  </a:lnTo>
                  <a:lnTo>
                    <a:pt x="882" y="258"/>
                  </a:lnTo>
                  <a:lnTo>
                    <a:pt x="882" y="258"/>
                  </a:lnTo>
                  <a:lnTo>
                    <a:pt x="882" y="258"/>
                  </a:lnTo>
                  <a:lnTo>
                    <a:pt x="882" y="256"/>
                  </a:lnTo>
                  <a:lnTo>
                    <a:pt x="882" y="256"/>
                  </a:lnTo>
                  <a:lnTo>
                    <a:pt x="883" y="256"/>
                  </a:lnTo>
                  <a:lnTo>
                    <a:pt x="883" y="256"/>
                  </a:lnTo>
                  <a:lnTo>
                    <a:pt x="883" y="256"/>
                  </a:lnTo>
                  <a:lnTo>
                    <a:pt x="883" y="256"/>
                  </a:lnTo>
                  <a:lnTo>
                    <a:pt x="885" y="258"/>
                  </a:lnTo>
                  <a:lnTo>
                    <a:pt x="862" y="281"/>
                  </a:lnTo>
                  <a:lnTo>
                    <a:pt x="860" y="279"/>
                  </a:lnTo>
                  <a:lnTo>
                    <a:pt x="860" y="279"/>
                  </a:lnTo>
                  <a:lnTo>
                    <a:pt x="860" y="279"/>
                  </a:lnTo>
                  <a:lnTo>
                    <a:pt x="860" y="278"/>
                  </a:lnTo>
                  <a:lnTo>
                    <a:pt x="862" y="278"/>
                  </a:lnTo>
                  <a:lnTo>
                    <a:pt x="862" y="278"/>
                  </a:lnTo>
                  <a:lnTo>
                    <a:pt x="862" y="278"/>
                  </a:lnTo>
                  <a:lnTo>
                    <a:pt x="862" y="278"/>
                  </a:lnTo>
                  <a:lnTo>
                    <a:pt x="862" y="278"/>
                  </a:lnTo>
                  <a:lnTo>
                    <a:pt x="862" y="276"/>
                  </a:lnTo>
                  <a:lnTo>
                    <a:pt x="862" y="276"/>
                  </a:lnTo>
                  <a:lnTo>
                    <a:pt x="862" y="276"/>
                  </a:lnTo>
                  <a:lnTo>
                    <a:pt x="863" y="276"/>
                  </a:lnTo>
                  <a:lnTo>
                    <a:pt x="863" y="276"/>
                  </a:lnTo>
                  <a:lnTo>
                    <a:pt x="863" y="276"/>
                  </a:lnTo>
                  <a:lnTo>
                    <a:pt x="863" y="276"/>
                  </a:lnTo>
                  <a:lnTo>
                    <a:pt x="863" y="276"/>
                  </a:lnTo>
                  <a:lnTo>
                    <a:pt x="863" y="276"/>
                  </a:lnTo>
                  <a:lnTo>
                    <a:pt x="863" y="276"/>
                  </a:lnTo>
                  <a:lnTo>
                    <a:pt x="863" y="274"/>
                  </a:lnTo>
                  <a:lnTo>
                    <a:pt x="863" y="274"/>
                  </a:lnTo>
                  <a:lnTo>
                    <a:pt x="863" y="274"/>
                  </a:lnTo>
                  <a:lnTo>
                    <a:pt x="863" y="274"/>
                  </a:lnTo>
                  <a:lnTo>
                    <a:pt x="863" y="274"/>
                  </a:lnTo>
                  <a:lnTo>
                    <a:pt x="863" y="274"/>
                  </a:lnTo>
                  <a:lnTo>
                    <a:pt x="863" y="274"/>
                  </a:lnTo>
                  <a:lnTo>
                    <a:pt x="863" y="274"/>
                  </a:lnTo>
                  <a:lnTo>
                    <a:pt x="863" y="274"/>
                  </a:lnTo>
                  <a:lnTo>
                    <a:pt x="863" y="274"/>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69"/>
                  </a:lnTo>
                  <a:lnTo>
                    <a:pt x="863" y="269"/>
                  </a:lnTo>
                  <a:lnTo>
                    <a:pt x="863" y="269"/>
                  </a:lnTo>
                  <a:lnTo>
                    <a:pt x="862" y="269"/>
                  </a:lnTo>
                  <a:lnTo>
                    <a:pt x="862" y="269"/>
                  </a:lnTo>
                  <a:lnTo>
                    <a:pt x="862" y="269"/>
                  </a:lnTo>
                  <a:lnTo>
                    <a:pt x="862" y="269"/>
                  </a:lnTo>
                  <a:lnTo>
                    <a:pt x="862" y="269"/>
                  </a:lnTo>
                  <a:lnTo>
                    <a:pt x="862" y="269"/>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7" y="236"/>
                  </a:lnTo>
                  <a:lnTo>
                    <a:pt x="827" y="236"/>
                  </a:lnTo>
                  <a:lnTo>
                    <a:pt x="827" y="236"/>
                  </a:lnTo>
                  <a:lnTo>
                    <a:pt x="827" y="234"/>
                  </a:lnTo>
                  <a:lnTo>
                    <a:pt x="827" y="234"/>
                  </a:lnTo>
                  <a:lnTo>
                    <a:pt x="827" y="234"/>
                  </a:lnTo>
                  <a:lnTo>
                    <a:pt x="827" y="234"/>
                  </a:lnTo>
                  <a:lnTo>
                    <a:pt x="827" y="234"/>
                  </a:lnTo>
                  <a:lnTo>
                    <a:pt x="827" y="234"/>
                  </a:lnTo>
                  <a:lnTo>
                    <a:pt x="827" y="234"/>
                  </a:lnTo>
                  <a:lnTo>
                    <a:pt x="827" y="234"/>
                  </a:lnTo>
                  <a:lnTo>
                    <a:pt x="827" y="234"/>
                  </a:lnTo>
                  <a:lnTo>
                    <a:pt x="826" y="234"/>
                  </a:lnTo>
                  <a:lnTo>
                    <a:pt x="826" y="234"/>
                  </a:lnTo>
                  <a:lnTo>
                    <a:pt x="826" y="234"/>
                  </a:lnTo>
                  <a:lnTo>
                    <a:pt x="826" y="234"/>
                  </a:lnTo>
                  <a:lnTo>
                    <a:pt x="826" y="234"/>
                  </a:lnTo>
                  <a:lnTo>
                    <a:pt x="826" y="234"/>
                  </a:lnTo>
                  <a:lnTo>
                    <a:pt x="826" y="234"/>
                  </a:lnTo>
                  <a:lnTo>
                    <a:pt x="826" y="234"/>
                  </a:lnTo>
                  <a:lnTo>
                    <a:pt x="826" y="234"/>
                  </a:lnTo>
                  <a:lnTo>
                    <a:pt x="826" y="234"/>
                  </a:lnTo>
                  <a:lnTo>
                    <a:pt x="824" y="234"/>
                  </a:lnTo>
                  <a:lnTo>
                    <a:pt x="824" y="234"/>
                  </a:lnTo>
                  <a:lnTo>
                    <a:pt x="824" y="234"/>
                  </a:lnTo>
                  <a:lnTo>
                    <a:pt x="824" y="236"/>
                  </a:lnTo>
                  <a:lnTo>
                    <a:pt x="824" y="236"/>
                  </a:lnTo>
                  <a:lnTo>
                    <a:pt x="824" y="236"/>
                  </a:lnTo>
                  <a:lnTo>
                    <a:pt x="824" y="236"/>
                  </a:lnTo>
                  <a:lnTo>
                    <a:pt x="824" y="236"/>
                  </a:lnTo>
                  <a:lnTo>
                    <a:pt x="824" y="236"/>
                  </a:lnTo>
                  <a:lnTo>
                    <a:pt x="824" y="236"/>
                  </a:lnTo>
                  <a:lnTo>
                    <a:pt x="824" y="236"/>
                  </a:lnTo>
                  <a:lnTo>
                    <a:pt x="822" y="236"/>
                  </a:lnTo>
                  <a:lnTo>
                    <a:pt x="822" y="236"/>
                  </a:lnTo>
                  <a:lnTo>
                    <a:pt x="822" y="236"/>
                  </a:lnTo>
                  <a:lnTo>
                    <a:pt x="822" y="236"/>
                  </a:lnTo>
                  <a:lnTo>
                    <a:pt x="822" y="236"/>
                  </a:lnTo>
                  <a:lnTo>
                    <a:pt x="822" y="236"/>
                  </a:lnTo>
                  <a:lnTo>
                    <a:pt x="822" y="236"/>
                  </a:lnTo>
                  <a:lnTo>
                    <a:pt x="822" y="236"/>
                  </a:lnTo>
                  <a:lnTo>
                    <a:pt x="822" y="238"/>
                  </a:lnTo>
                  <a:lnTo>
                    <a:pt x="820" y="238"/>
                  </a:lnTo>
                  <a:lnTo>
                    <a:pt x="820" y="238"/>
                  </a:lnTo>
                  <a:lnTo>
                    <a:pt x="820" y="238"/>
                  </a:lnTo>
                  <a:lnTo>
                    <a:pt x="820" y="238"/>
                  </a:lnTo>
                  <a:lnTo>
                    <a:pt x="818" y="240"/>
                  </a:lnTo>
                  <a:lnTo>
                    <a:pt x="817" y="236"/>
                  </a:lnTo>
                  <a:lnTo>
                    <a:pt x="840" y="212"/>
                  </a:lnTo>
                  <a:lnTo>
                    <a:pt x="840" y="212"/>
                  </a:lnTo>
                  <a:lnTo>
                    <a:pt x="840" y="212"/>
                  </a:lnTo>
                  <a:lnTo>
                    <a:pt x="840" y="212"/>
                  </a:lnTo>
                  <a:lnTo>
                    <a:pt x="842" y="211"/>
                  </a:lnTo>
                  <a:lnTo>
                    <a:pt x="842" y="211"/>
                  </a:lnTo>
                  <a:lnTo>
                    <a:pt x="842" y="211"/>
                  </a:lnTo>
                  <a:lnTo>
                    <a:pt x="844" y="211"/>
                  </a:lnTo>
                  <a:lnTo>
                    <a:pt x="844" y="209"/>
                  </a:lnTo>
                  <a:lnTo>
                    <a:pt x="844" y="209"/>
                  </a:lnTo>
                  <a:lnTo>
                    <a:pt x="844" y="209"/>
                  </a:lnTo>
                  <a:lnTo>
                    <a:pt x="845" y="209"/>
                  </a:lnTo>
                  <a:lnTo>
                    <a:pt x="845" y="209"/>
                  </a:lnTo>
                  <a:lnTo>
                    <a:pt x="845" y="207"/>
                  </a:lnTo>
                  <a:lnTo>
                    <a:pt x="845" y="207"/>
                  </a:lnTo>
                  <a:lnTo>
                    <a:pt x="847" y="207"/>
                  </a:lnTo>
                  <a:lnTo>
                    <a:pt x="847" y="207"/>
                  </a:lnTo>
                  <a:lnTo>
                    <a:pt x="847" y="207"/>
                  </a:lnTo>
                  <a:lnTo>
                    <a:pt x="849" y="205"/>
                  </a:lnTo>
                  <a:lnTo>
                    <a:pt x="849" y="205"/>
                  </a:lnTo>
                  <a:lnTo>
                    <a:pt x="849" y="205"/>
                  </a:lnTo>
                  <a:lnTo>
                    <a:pt x="849" y="205"/>
                  </a:lnTo>
                  <a:lnTo>
                    <a:pt x="851" y="205"/>
                  </a:lnTo>
                  <a:lnTo>
                    <a:pt x="851" y="205"/>
                  </a:lnTo>
                  <a:lnTo>
                    <a:pt x="851" y="205"/>
                  </a:lnTo>
                  <a:lnTo>
                    <a:pt x="851" y="205"/>
                  </a:lnTo>
                  <a:lnTo>
                    <a:pt x="853" y="203"/>
                  </a:lnTo>
                  <a:lnTo>
                    <a:pt x="853" y="203"/>
                  </a:lnTo>
                  <a:lnTo>
                    <a:pt x="853" y="203"/>
                  </a:lnTo>
                  <a:lnTo>
                    <a:pt x="853" y="203"/>
                  </a:lnTo>
                  <a:lnTo>
                    <a:pt x="854" y="203"/>
                  </a:lnTo>
                  <a:lnTo>
                    <a:pt x="854" y="203"/>
                  </a:lnTo>
                  <a:lnTo>
                    <a:pt x="854" y="203"/>
                  </a:lnTo>
                  <a:lnTo>
                    <a:pt x="854" y="203"/>
                  </a:lnTo>
                  <a:lnTo>
                    <a:pt x="856" y="203"/>
                  </a:lnTo>
                  <a:lnTo>
                    <a:pt x="856" y="203"/>
                  </a:lnTo>
                  <a:lnTo>
                    <a:pt x="856" y="203"/>
                  </a:lnTo>
                  <a:lnTo>
                    <a:pt x="856" y="203"/>
                  </a:lnTo>
                  <a:lnTo>
                    <a:pt x="858" y="203"/>
                  </a:lnTo>
                  <a:lnTo>
                    <a:pt x="858" y="203"/>
                  </a:lnTo>
                  <a:lnTo>
                    <a:pt x="858" y="203"/>
                  </a:lnTo>
                  <a:lnTo>
                    <a:pt x="858" y="203"/>
                  </a:lnTo>
                  <a:lnTo>
                    <a:pt x="860" y="203"/>
                  </a:lnTo>
                  <a:lnTo>
                    <a:pt x="860" y="203"/>
                  </a:lnTo>
                  <a:lnTo>
                    <a:pt x="860" y="203"/>
                  </a:lnTo>
                  <a:lnTo>
                    <a:pt x="860" y="203"/>
                  </a:lnTo>
                  <a:lnTo>
                    <a:pt x="862" y="203"/>
                  </a:lnTo>
                  <a:lnTo>
                    <a:pt x="862" y="203"/>
                  </a:lnTo>
                  <a:lnTo>
                    <a:pt x="862" y="203"/>
                  </a:lnTo>
                  <a:lnTo>
                    <a:pt x="862" y="203"/>
                  </a:lnTo>
                  <a:lnTo>
                    <a:pt x="863" y="203"/>
                  </a:lnTo>
                  <a:lnTo>
                    <a:pt x="863" y="203"/>
                  </a:lnTo>
                  <a:lnTo>
                    <a:pt x="863" y="205"/>
                  </a:lnTo>
                  <a:lnTo>
                    <a:pt x="863" y="205"/>
                  </a:lnTo>
                  <a:lnTo>
                    <a:pt x="863" y="205"/>
                  </a:lnTo>
                  <a:lnTo>
                    <a:pt x="865" y="205"/>
                  </a:lnTo>
                  <a:lnTo>
                    <a:pt x="865" y="205"/>
                  </a:lnTo>
                  <a:lnTo>
                    <a:pt x="865" y="205"/>
                  </a:lnTo>
                  <a:lnTo>
                    <a:pt x="865" y="205"/>
                  </a:lnTo>
                  <a:lnTo>
                    <a:pt x="867" y="205"/>
                  </a:lnTo>
                  <a:lnTo>
                    <a:pt x="867" y="207"/>
                  </a:lnTo>
                  <a:lnTo>
                    <a:pt x="867" y="207"/>
                  </a:lnTo>
                  <a:lnTo>
                    <a:pt x="867" y="207"/>
                  </a:lnTo>
                  <a:lnTo>
                    <a:pt x="867" y="207"/>
                  </a:lnTo>
                  <a:lnTo>
                    <a:pt x="869" y="207"/>
                  </a:lnTo>
                  <a:lnTo>
                    <a:pt x="869" y="209"/>
                  </a:lnTo>
                  <a:lnTo>
                    <a:pt x="869" y="209"/>
                  </a:lnTo>
                  <a:lnTo>
                    <a:pt x="869" y="209"/>
                  </a:lnTo>
                  <a:lnTo>
                    <a:pt x="869" y="209"/>
                  </a:lnTo>
                  <a:lnTo>
                    <a:pt x="869" y="209"/>
                  </a:lnTo>
                  <a:lnTo>
                    <a:pt x="871" y="209"/>
                  </a:lnTo>
                  <a:lnTo>
                    <a:pt x="871" y="211"/>
                  </a:lnTo>
                  <a:lnTo>
                    <a:pt x="871" y="211"/>
                  </a:lnTo>
                  <a:lnTo>
                    <a:pt x="871" y="211"/>
                  </a:lnTo>
                  <a:lnTo>
                    <a:pt x="871" y="211"/>
                  </a:lnTo>
                  <a:lnTo>
                    <a:pt x="871" y="211"/>
                  </a:lnTo>
                  <a:lnTo>
                    <a:pt x="871" y="212"/>
                  </a:lnTo>
                  <a:lnTo>
                    <a:pt x="871" y="212"/>
                  </a:lnTo>
                  <a:lnTo>
                    <a:pt x="872" y="212"/>
                  </a:lnTo>
                  <a:lnTo>
                    <a:pt x="872" y="212"/>
                  </a:lnTo>
                  <a:lnTo>
                    <a:pt x="872" y="212"/>
                  </a:lnTo>
                  <a:lnTo>
                    <a:pt x="872" y="214"/>
                  </a:lnTo>
                  <a:lnTo>
                    <a:pt x="872" y="214"/>
                  </a:lnTo>
                  <a:lnTo>
                    <a:pt x="872" y="214"/>
                  </a:lnTo>
                  <a:lnTo>
                    <a:pt x="872" y="214"/>
                  </a:lnTo>
                  <a:lnTo>
                    <a:pt x="872" y="214"/>
                  </a:lnTo>
                  <a:lnTo>
                    <a:pt x="872" y="216"/>
                  </a:lnTo>
                  <a:lnTo>
                    <a:pt x="872" y="216"/>
                  </a:lnTo>
                  <a:lnTo>
                    <a:pt x="872" y="216"/>
                  </a:lnTo>
                  <a:lnTo>
                    <a:pt x="872" y="216"/>
                  </a:lnTo>
                  <a:lnTo>
                    <a:pt x="872" y="216"/>
                  </a:lnTo>
                  <a:lnTo>
                    <a:pt x="872" y="218"/>
                  </a:lnTo>
                  <a:lnTo>
                    <a:pt x="872" y="218"/>
                  </a:lnTo>
                  <a:lnTo>
                    <a:pt x="872" y="218"/>
                  </a:lnTo>
                  <a:lnTo>
                    <a:pt x="872" y="218"/>
                  </a:lnTo>
                  <a:lnTo>
                    <a:pt x="872" y="220"/>
                  </a:lnTo>
                  <a:lnTo>
                    <a:pt x="872" y="220"/>
                  </a:lnTo>
                  <a:lnTo>
                    <a:pt x="872" y="220"/>
                  </a:lnTo>
                  <a:lnTo>
                    <a:pt x="872" y="220"/>
                  </a:lnTo>
                  <a:lnTo>
                    <a:pt x="872" y="221"/>
                  </a:lnTo>
                  <a:lnTo>
                    <a:pt x="872" y="221"/>
                  </a:lnTo>
                  <a:lnTo>
                    <a:pt x="872" y="221"/>
                  </a:lnTo>
                  <a:lnTo>
                    <a:pt x="872" y="221"/>
                  </a:lnTo>
                  <a:lnTo>
                    <a:pt x="872" y="223"/>
                  </a:lnTo>
                  <a:lnTo>
                    <a:pt x="872" y="223"/>
                  </a:lnTo>
                  <a:lnTo>
                    <a:pt x="872" y="223"/>
                  </a:lnTo>
                  <a:lnTo>
                    <a:pt x="871" y="223"/>
                  </a:lnTo>
                  <a:lnTo>
                    <a:pt x="871" y="223"/>
                  </a:lnTo>
                  <a:lnTo>
                    <a:pt x="871" y="225"/>
                  </a:lnTo>
                  <a:lnTo>
                    <a:pt x="871" y="225"/>
                  </a:lnTo>
                  <a:lnTo>
                    <a:pt x="871" y="225"/>
                  </a:lnTo>
                  <a:lnTo>
                    <a:pt x="871" y="225"/>
                  </a:lnTo>
                  <a:lnTo>
                    <a:pt x="871" y="227"/>
                  </a:lnTo>
                  <a:lnTo>
                    <a:pt x="871" y="227"/>
                  </a:lnTo>
                  <a:lnTo>
                    <a:pt x="869" y="227"/>
                  </a:lnTo>
                  <a:lnTo>
                    <a:pt x="869" y="229"/>
                  </a:lnTo>
                  <a:lnTo>
                    <a:pt x="869" y="229"/>
                  </a:lnTo>
                  <a:lnTo>
                    <a:pt x="869" y="229"/>
                  </a:lnTo>
                  <a:lnTo>
                    <a:pt x="869" y="229"/>
                  </a:lnTo>
                  <a:lnTo>
                    <a:pt x="869" y="231"/>
                  </a:lnTo>
                  <a:lnTo>
                    <a:pt x="867" y="231"/>
                  </a:lnTo>
                  <a:lnTo>
                    <a:pt x="867" y="231"/>
                  </a:lnTo>
                  <a:lnTo>
                    <a:pt x="867" y="231"/>
                  </a:lnTo>
                  <a:lnTo>
                    <a:pt x="867" y="232"/>
                  </a:lnTo>
                  <a:lnTo>
                    <a:pt x="867" y="232"/>
                  </a:lnTo>
                  <a:lnTo>
                    <a:pt x="865" y="232"/>
                  </a:lnTo>
                  <a:lnTo>
                    <a:pt x="865" y="232"/>
                  </a:lnTo>
                  <a:lnTo>
                    <a:pt x="865" y="234"/>
                  </a:lnTo>
                  <a:lnTo>
                    <a:pt x="865" y="234"/>
                  </a:lnTo>
                  <a:lnTo>
                    <a:pt x="863" y="234"/>
                  </a:lnTo>
                  <a:lnTo>
                    <a:pt x="863" y="236"/>
                  </a:lnTo>
                  <a:lnTo>
                    <a:pt x="863" y="236"/>
                  </a:lnTo>
                  <a:lnTo>
                    <a:pt x="863" y="236"/>
                  </a:lnTo>
                  <a:lnTo>
                    <a:pt x="863" y="236"/>
                  </a:lnTo>
                  <a:lnTo>
                    <a:pt x="865" y="234"/>
                  </a:lnTo>
                  <a:lnTo>
                    <a:pt x="865" y="234"/>
                  </a:lnTo>
                  <a:lnTo>
                    <a:pt x="865" y="234"/>
                  </a:lnTo>
                  <a:lnTo>
                    <a:pt x="865" y="234"/>
                  </a:lnTo>
                  <a:lnTo>
                    <a:pt x="865" y="234"/>
                  </a:lnTo>
                  <a:lnTo>
                    <a:pt x="865" y="234"/>
                  </a:lnTo>
                  <a:lnTo>
                    <a:pt x="867" y="234"/>
                  </a:lnTo>
                  <a:lnTo>
                    <a:pt x="867" y="232"/>
                  </a:lnTo>
                  <a:lnTo>
                    <a:pt x="867" y="232"/>
                  </a:lnTo>
                  <a:lnTo>
                    <a:pt x="867" y="232"/>
                  </a:lnTo>
                  <a:lnTo>
                    <a:pt x="867" y="232"/>
                  </a:lnTo>
                  <a:lnTo>
                    <a:pt x="869" y="232"/>
                  </a:lnTo>
                  <a:lnTo>
                    <a:pt x="869" y="232"/>
                  </a:lnTo>
                  <a:lnTo>
                    <a:pt x="869" y="232"/>
                  </a:lnTo>
                  <a:lnTo>
                    <a:pt x="869" y="232"/>
                  </a:lnTo>
                  <a:lnTo>
                    <a:pt x="869" y="232"/>
                  </a:lnTo>
                  <a:lnTo>
                    <a:pt x="869" y="232"/>
                  </a:lnTo>
                  <a:lnTo>
                    <a:pt x="871" y="232"/>
                  </a:lnTo>
                  <a:lnTo>
                    <a:pt x="871" y="232"/>
                  </a:lnTo>
                  <a:lnTo>
                    <a:pt x="871" y="231"/>
                  </a:lnTo>
                  <a:lnTo>
                    <a:pt x="871" y="231"/>
                  </a:lnTo>
                  <a:lnTo>
                    <a:pt x="871" y="231"/>
                  </a:lnTo>
                  <a:lnTo>
                    <a:pt x="872" y="231"/>
                  </a:lnTo>
                  <a:lnTo>
                    <a:pt x="872" y="231"/>
                  </a:lnTo>
                  <a:lnTo>
                    <a:pt x="872" y="231"/>
                  </a:lnTo>
                  <a:lnTo>
                    <a:pt x="872" y="231"/>
                  </a:lnTo>
                  <a:lnTo>
                    <a:pt x="872" y="231"/>
                  </a:lnTo>
                  <a:lnTo>
                    <a:pt x="872" y="231"/>
                  </a:lnTo>
                  <a:lnTo>
                    <a:pt x="874" y="231"/>
                  </a:lnTo>
                  <a:lnTo>
                    <a:pt x="874" y="231"/>
                  </a:lnTo>
                  <a:lnTo>
                    <a:pt x="874" y="231"/>
                  </a:lnTo>
                  <a:lnTo>
                    <a:pt x="874" y="231"/>
                  </a:lnTo>
                  <a:lnTo>
                    <a:pt x="874" y="231"/>
                  </a:lnTo>
                  <a:lnTo>
                    <a:pt x="876" y="231"/>
                  </a:lnTo>
                  <a:lnTo>
                    <a:pt x="876" y="231"/>
                  </a:lnTo>
                  <a:lnTo>
                    <a:pt x="876" y="231"/>
                  </a:lnTo>
                  <a:lnTo>
                    <a:pt x="876" y="231"/>
                  </a:lnTo>
                  <a:lnTo>
                    <a:pt x="876" y="231"/>
                  </a:lnTo>
                  <a:lnTo>
                    <a:pt x="876" y="231"/>
                  </a:lnTo>
                  <a:lnTo>
                    <a:pt x="878" y="231"/>
                  </a:lnTo>
                  <a:lnTo>
                    <a:pt x="878" y="231"/>
                  </a:lnTo>
                  <a:lnTo>
                    <a:pt x="878" y="231"/>
                  </a:lnTo>
                  <a:lnTo>
                    <a:pt x="878" y="231"/>
                  </a:lnTo>
                  <a:lnTo>
                    <a:pt x="878" y="231"/>
                  </a:lnTo>
                  <a:lnTo>
                    <a:pt x="880" y="231"/>
                  </a:lnTo>
                  <a:lnTo>
                    <a:pt x="880" y="231"/>
                  </a:lnTo>
                  <a:lnTo>
                    <a:pt x="880" y="231"/>
                  </a:lnTo>
                  <a:lnTo>
                    <a:pt x="880" y="231"/>
                  </a:lnTo>
                  <a:lnTo>
                    <a:pt x="880" y="231"/>
                  </a:lnTo>
                  <a:lnTo>
                    <a:pt x="882" y="231"/>
                  </a:lnTo>
                  <a:lnTo>
                    <a:pt x="882" y="232"/>
                  </a:lnTo>
                  <a:lnTo>
                    <a:pt x="882" y="232"/>
                  </a:lnTo>
                  <a:lnTo>
                    <a:pt x="882" y="232"/>
                  </a:lnTo>
                  <a:lnTo>
                    <a:pt x="882" y="232"/>
                  </a:lnTo>
                  <a:lnTo>
                    <a:pt x="883" y="232"/>
                  </a:lnTo>
                  <a:lnTo>
                    <a:pt x="883" y="232"/>
                  </a:lnTo>
                  <a:lnTo>
                    <a:pt x="883" y="232"/>
                  </a:lnTo>
                  <a:lnTo>
                    <a:pt x="883" y="232"/>
                  </a:lnTo>
                  <a:lnTo>
                    <a:pt x="883" y="232"/>
                  </a:lnTo>
                  <a:lnTo>
                    <a:pt x="885" y="232"/>
                  </a:lnTo>
                  <a:lnTo>
                    <a:pt x="885" y="232"/>
                  </a:lnTo>
                  <a:lnTo>
                    <a:pt x="885" y="232"/>
                  </a:lnTo>
                  <a:lnTo>
                    <a:pt x="885" y="234"/>
                  </a:lnTo>
                  <a:lnTo>
                    <a:pt x="885" y="234"/>
                  </a:lnTo>
                  <a:lnTo>
                    <a:pt x="887" y="234"/>
                  </a:lnTo>
                  <a:lnTo>
                    <a:pt x="887" y="234"/>
                  </a:lnTo>
                  <a:lnTo>
                    <a:pt x="887" y="234"/>
                  </a:lnTo>
                  <a:lnTo>
                    <a:pt x="889" y="234"/>
                  </a:lnTo>
                  <a:lnTo>
                    <a:pt x="889" y="236"/>
                  </a:lnTo>
                  <a:lnTo>
                    <a:pt x="889" y="236"/>
                  </a:lnTo>
                  <a:lnTo>
                    <a:pt x="891" y="236"/>
                  </a:lnTo>
                  <a:lnTo>
                    <a:pt x="891" y="236"/>
                  </a:lnTo>
                  <a:lnTo>
                    <a:pt x="891" y="236"/>
                  </a:lnTo>
                  <a:lnTo>
                    <a:pt x="891" y="236"/>
                  </a:lnTo>
                  <a:lnTo>
                    <a:pt x="892" y="236"/>
                  </a:lnTo>
                  <a:lnTo>
                    <a:pt x="892" y="236"/>
                  </a:lnTo>
                  <a:lnTo>
                    <a:pt x="892" y="238"/>
                  </a:lnTo>
                  <a:lnTo>
                    <a:pt x="892" y="238"/>
                  </a:lnTo>
                  <a:lnTo>
                    <a:pt x="894" y="238"/>
                  </a:lnTo>
                  <a:lnTo>
                    <a:pt x="894" y="238"/>
                  </a:lnTo>
                  <a:lnTo>
                    <a:pt x="894" y="238"/>
                  </a:lnTo>
                  <a:lnTo>
                    <a:pt x="894" y="238"/>
                  </a:lnTo>
                  <a:lnTo>
                    <a:pt x="894" y="238"/>
                  </a:lnTo>
                  <a:lnTo>
                    <a:pt x="894" y="238"/>
                  </a:lnTo>
                  <a:lnTo>
                    <a:pt x="894"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6"/>
                  </a:lnTo>
                  <a:lnTo>
                    <a:pt x="896" y="236"/>
                  </a:lnTo>
                  <a:lnTo>
                    <a:pt x="896" y="236"/>
                  </a:lnTo>
                  <a:lnTo>
                    <a:pt x="896" y="236"/>
                  </a:lnTo>
                  <a:lnTo>
                    <a:pt x="896"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4"/>
                  </a:lnTo>
                  <a:lnTo>
                    <a:pt x="898" y="234"/>
                  </a:lnTo>
                  <a:lnTo>
                    <a:pt x="898" y="234"/>
                  </a:lnTo>
                  <a:lnTo>
                    <a:pt x="898" y="234"/>
                  </a:lnTo>
                  <a:lnTo>
                    <a:pt x="898" y="234"/>
                  </a:lnTo>
                  <a:lnTo>
                    <a:pt x="898" y="234"/>
                  </a:lnTo>
                  <a:lnTo>
                    <a:pt x="898" y="234"/>
                  </a:lnTo>
                  <a:lnTo>
                    <a:pt x="898" y="234"/>
                  </a:lnTo>
                  <a:lnTo>
                    <a:pt x="896" y="234"/>
                  </a:lnTo>
                  <a:lnTo>
                    <a:pt x="896" y="232"/>
                  </a:lnTo>
                  <a:lnTo>
                    <a:pt x="896" y="232"/>
                  </a:lnTo>
                  <a:lnTo>
                    <a:pt x="896" y="232"/>
                  </a:lnTo>
                  <a:lnTo>
                    <a:pt x="896" y="232"/>
                  </a:lnTo>
                  <a:lnTo>
                    <a:pt x="896" y="232"/>
                  </a:lnTo>
                  <a:lnTo>
                    <a:pt x="896" y="232"/>
                  </a:lnTo>
                  <a:lnTo>
                    <a:pt x="896" y="231"/>
                  </a:lnTo>
                  <a:lnTo>
                    <a:pt x="896" y="231"/>
                  </a:lnTo>
                  <a:lnTo>
                    <a:pt x="896" y="231"/>
                  </a:lnTo>
                  <a:lnTo>
                    <a:pt x="894" y="231"/>
                  </a:lnTo>
                  <a:lnTo>
                    <a:pt x="894" y="231"/>
                  </a:lnTo>
                  <a:lnTo>
                    <a:pt x="894" y="231"/>
                  </a:lnTo>
                  <a:lnTo>
                    <a:pt x="894" y="229"/>
                  </a:lnTo>
                  <a:close/>
                  <a:moveTo>
                    <a:pt x="840" y="227"/>
                  </a:moveTo>
                  <a:lnTo>
                    <a:pt x="854" y="240"/>
                  </a:lnTo>
                  <a:lnTo>
                    <a:pt x="854" y="240"/>
                  </a:lnTo>
                  <a:lnTo>
                    <a:pt x="854" y="240"/>
                  </a:lnTo>
                  <a:lnTo>
                    <a:pt x="856" y="240"/>
                  </a:lnTo>
                  <a:lnTo>
                    <a:pt x="856" y="240"/>
                  </a:lnTo>
                  <a:lnTo>
                    <a:pt x="856" y="240"/>
                  </a:lnTo>
                  <a:lnTo>
                    <a:pt x="856" y="238"/>
                  </a:lnTo>
                  <a:lnTo>
                    <a:pt x="856" y="238"/>
                  </a:lnTo>
                  <a:lnTo>
                    <a:pt x="858" y="238"/>
                  </a:lnTo>
                  <a:lnTo>
                    <a:pt x="858" y="238"/>
                  </a:lnTo>
                  <a:lnTo>
                    <a:pt x="858" y="238"/>
                  </a:lnTo>
                  <a:lnTo>
                    <a:pt x="858" y="236"/>
                  </a:lnTo>
                  <a:lnTo>
                    <a:pt x="858" y="236"/>
                  </a:lnTo>
                  <a:lnTo>
                    <a:pt x="858" y="236"/>
                  </a:lnTo>
                  <a:lnTo>
                    <a:pt x="860" y="236"/>
                  </a:lnTo>
                  <a:lnTo>
                    <a:pt x="860" y="236"/>
                  </a:lnTo>
                  <a:lnTo>
                    <a:pt x="860" y="234"/>
                  </a:lnTo>
                  <a:lnTo>
                    <a:pt x="860" y="234"/>
                  </a:lnTo>
                  <a:lnTo>
                    <a:pt x="860" y="234"/>
                  </a:lnTo>
                  <a:lnTo>
                    <a:pt x="860" y="234"/>
                  </a:lnTo>
                  <a:lnTo>
                    <a:pt x="860" y="234"/>
                  </a:lnTo>
                  <a:lnTo>
                    <a:pt x="860" y="232"/>
                  </a:lnTo>
                  <a:lnTo>
                    <a:pt x="860" y="232"/>
                  </a:lnTo>
                  <a:lnTo>
                    <a:pt x="860" y="232"/>
                  </a:lnTo>
                  <a:lnTo>
                    <a:pt x="862" y="232"/>
                  </a:lnTo>
                  <a:lnTo>
                    <a:pt x="862" y="232"/>
                  </a:lnTo>
                  <a:lnTo>
                    <a:pt x="862" y="232"/>
                  </a:lnTo>
                  <a:lnTo>
                    <a:pt x="862" y="231"/>
                  </a:lnTo>
                  <a:lnTo>
                    <a:pt x="862" y="231"/>
                  </a:lnTo>
                  <a:lnTo>
                    <a:pt x="862" y="231"/>
                  </a:lnTo>
                  <a:lnTo>
                    <a:pt x="862" y="231"/>
                  </a:lnTo>
                  <a:lnTo>
                    <a:pt x="862" y="231"/>
                  </a:lnTo>
                  <a:lnTo>
                    <a:pt x="862" y="229"/>
                  </a:lnTo>
                  <a:lnTo>
                    <a:pt x="862" y="229"/>
                  </a:lnTo>
                  <a:lnTo>
                    <a:pt x="862" y="229"/>
                  </a:lnTo>
                  <a:lnTo>
                    <a:pt x="862" y="229"/>
                  </a:lnTo>
                  <a:lnTo>
                    <a:pt x="862" y="229"/>
                  </a:lnTo>
                  <a:lnTo>
                    <a:pt x="862" y="229"/>
                  </a:lnTo>
                  <a:lnTo>
                    <a:pt x="862" y="227"/>
                  </a:lnTo>
                  <a:lnTo>
                    <a:pt x="862" y="227"/>
                  </a:lnTo>
                  <a:lnTo>
                    <a:pt x="862" y="227"/>
                  </a:lnTo>
                  <a:lnTo>
                    <a:pt x="862" y="227"/>
                  </a:lnTo>
                  <a:lnTo>
                    <a:pt x="862" y="227"/>
                  </a:lnTo>
                  <a:lnTo>
                    <a:pt x="862" y="225"/>
                  </a:lnTo>
                  <a:lnTo>
                    <a:pt x="862" y="225"/>
                  </a:lnTo>
                  <a:lnTo>
                    <a:pt x="862" y="225"/>
                  </a:lnTo>
                  <a:lnTo>
                    <a:pt x="862" y="225"/>
                  </a:lnTo>
                  <a:lnTo>
                    <a:pt x="862" y="225"/>
                  </a:lnTo>
                  <a:lnTo>
                    <a:pt x="862" y="225"/>
                  </a:lnTo>
                  <a:lnTo>
                    <a:pt x="862" y="223"/>
                  </a:lnTo>
                  <a:lnTo>
                    <a:pt x="860" y="223"/>
                  </a:lnTo>
                  <a:lnTo>
                    <a:pt x="860" y="223"/>
                  </a:lnTo>
                  <a:lnTo>
                    <a:pt x="860" y="223"/>
                  </a:lnTo>
                  <a:lnTo>
                    <a:pt x="860" y="223"/>
                  </a:lnTo>
                  <a:lnTo>
                    <a:pt x="860" y="223"/>
                  </a:lnTo>
                  <a:lnTo>
                    <a:pt x="860" y="221"/>
                  </a:lnTo>
                  <a:lnTo>
                    <a:pt x="860" y="221"/>
                  </a:lnTo>
                  <a:lnTo>
                    <a:pt x="860" y="221"/>
                  </a:lnTo>
                  <a:lnTo>
                    <a:pt x="860" y="221"/>
                  </a:lnTo>
                  <a:lnTo>
                    <a:pt x="860" y="221"/>
                  </a:lnTo>
                  <a:lnTo>
                    <a:pt x="858" y="221"/>
                  </a:lnTo>
                  <a:lnTo>
                    <a:pt x="858" y="221"/>
                  </a:lnTo>
                  <a:lnTo>
                    <a:pt x="858" y="220"/>
                  </a:lnTo>
                  <a:lnTo>
                    <a:pt x="858" y="220"/>
                  </a:lnTo>
                  <a:lnTo>
                    <a:pt x="858" y="220"/>
                  </a:lnTo>
                  <a:lnTo>
                    <a:pt x="858" y="220"/>
                  </a:lnTo>
                  <a:lnTo>
                    <a:pt x="858" y="220"/>
                  </a:lnTo>
                  <a:lnTo>
                    <a:pt x="856" y="220"/>
                  </a:lnTo>
                  <a:lnTo>
                    <a:pt x="856" y="220"/>
                  </a:lnTo>
                  <a:lnTo>
                    <a:pt x="856" y="220"/>
                  </a:lnTo>
                  <a:lnTo>
                    <a:pt x="856" y="218"/>
                  </a:lnTo>
                  <a:lnTo>
                    <a:pt x="856" y="218"/>
                  </a:lnTo>
                  <a:lnTo>
                    <a:pt x="856" y="218"/>
                  </a:lnTo>
                  <a:lnTo>
                    <a:pt x="856" y="218"/>
                  </a:lnTo>
                  <a:lnTo>
                    <a:pt x="854" y="218"/>
                  </a:lnTo>
                  <a:lnTo>
                    <a:pt x="854" y="218"/>
                  </a:lnTo>
                  <a:lnTo>
                    <a:pt x="854" y="218"/>
                  </a:lnTo>
                  <a:lnTo>
                    <a:pt x="854" y="218"/>
                  </a:lnTo>
                  <a:lnTo>
                    <a:pt x="854" y="218"/>
                  </a:lnTo>
                  <a:lnTo>
                    <a:pt x="854" y="216"/>
                  </a:lnTo>
                  <a:lnTo>
                    <a:pt x="854" y="216"/>
                  </a:lnTo>
                  <a:lnTo>
                    <a:pt x="853" y="216"/>
                  </a:lnTo>
                  <a:lnTo>
                    <a:pt x="853" y="216"/>
                  </a:lnTo>
                  <a:lnTo>
                    <a:pt x="853" y="216"/>
                  </a:lnTo>
                  <a:lnTo>
                    <a:pt x="853" y="216"/>
                  </a:lnTo>
                  <a:lnTo>
                    <a:pt x="853" y="216"/>
                  </a:lnTo>
                  <a:lnTo>
                    <a:pt x="853" y="216"/>
                  </a:lnTo>
                  <a:lnTo>
                    <a:pt x="851" y="216"/>
                  </a:lnTo>
                  <a:lnTo>
                    <a:pt x="851" y="216"/>
                  </a:lnTo>
                  <a:lnTo>
                    <a:pt x="851" y="216"/>
                  </a:lnTo>
                  <a:lnTo>
                    <a:pt x="851" y="216"/>
                  </a:lnTo>
                  <a:lnTo>
                    <a:pt x="851" y="216"/>
                  </a:lnTo>
                  <a:lnTo>
                    <a:pt x="851" y="216"/>
                  </a:lnTo>
                  <a:lnTo>
                    <a:pt x="851" y="216"/>
                  </a:lnTo>
                  <a:lnTo>
                    <a:pt x="849" y="216"/>
                  </a:lnTo>
                  <a:lnTo>
                    <a:pt x="849" y="214"/>
                  </a:lnTo>
                  <a:lnTo>
                    <a:pt x="849" y="214"/>
                  </a:lnTo>
                  <a:lnTo>
                    <a:pt x="849" y="214"/>
                  </a:lnTo>
                  <a:lnTo>
                    <a:pt x="849" y="214"/>
                  </a:lnTo>
                  <a:lnTo>
                    <a:pt x="849" y="214"/>
                  </a:lnTo>
                  <a:lnTo>
                    <a:pt x="849" y="214"/>
                  </a:lnTo>
                  <a:lnTo>
                    <a:pt x="847" y="214"/>
                  </a:lnTo>
                  <a:lnTo>
                    <a:pt x="847" y="214"/>
                  </a:lnTo>
                  <a:lnTo>
                    <a:pt x="847" y="214"/>
                  </a:lnTo>
                  <a:lnTo>
                    <a:pt x="847" y="214"/>
                  </a:lnTo>
                  <a:lnTo>
                    <a:pt x="847" y="214"/>
                  </a:lnTo>
                  <a:lnTo>
                    <a:pt x="847" y="214"/>
                  </a:lnTo>
                  <a:lnTo>
                    <a:pt x="847" y="214"/>
                  </a:lnTo>
                  <a:lnTo>
                    <a:pt x="845" y="214"/>
                  </a:lnTo>
                  <a:lnTo>
                    <a:pt x="845" y="216"/>
                  </a:lnTo>
                  <a:lnTo>
                    <a:pt x="845" y="216"/>
                  </a:lnTo>
                  <a:lnTo>
                    <a:pt x="845" y="216"/>
                  </a:lnTo>
                  <a:lnTo>
                    <a:pt x="845" y="216"/>
                  </a:lnTo>
                  <a:lnTo>
                    <a:pt x="845" y="216"/>
                  </a:lnTo>
                  <a:lnTo>
                    <a:pt x="845" y="216"/>
                  </a:lnTo>
                  <a:lnTo>
                    <a:pt x="845" y="216"/>
                  </a:lnTo>
                  <a:lnTo>
                    <a:pt x="844" y="216"/>
                  </a:lnTo>
                  <a:lnTo>
                    <a:pt x="844" y="216"/>
                  </a:lnTo>
                  <a:lnTo>
                    <a:pt x="844" y="216"/>
                  </a:lnTo>
                  <a:lnTo>
                    <a:pt x="844" y="216"/>
                  </a:lnTo>
                  <a:lnTo>
                    <a:pt x="844" y="216"/>
                  </a:lnTo>
                  <a:lnTo>
                    <a:pt x="844" y="216"/>
                  </a:lnTo>
                  <a:lnTo>
                    <a:pt x="844" y="216"/>
                  </a:lnTo>
                  <a:lnTo>
                    <a:pt x="842" y="216"/>
                  </a:lnTo>
                  <a:lnTo>
                    <a:pt x="842" y="216"/>
                  </a:lnTo>
                  <a:lnTo>
                    <a:pt x="842" y="216"/>
                  </a:lnTo>
                  <a:lnTo>
                    <a:pt x="842" y="218"/>
                  </a:lnTo>
                  <a:lnTo>
                    <a:pt x="842" y="218"/>
                  </a:lnTo>
                  <a:lnTo>
                    <a:pt x="842" y="218"/>
                  </a:lnTo>
                  <a:lnTo>
                    <a:pt x="842" y="218"/>
                  </a:lnTo>
                  <a:lnTo>
                    <a:pt x="842" y="218"/>
                  </a:lnTo>
                  <a:lnTo>
                    <a:pt x="842" y="218"/>
                  </a:lnTo>
                  <a:lnTo>
                    <a:pt x="840" y="218"/>
                  </a:lnTo>
                  <a:lnTo>
                    <a:pt x="840" y="218"/>
                  </a:lnTo>
                  <a:lnTo>
                    <a:pt x="840" y="218"/>
                  </a:lnTo>
                  <a:lnTo>
                    <a:pt x="840" y="220"/>
                  </a:lnTo>
                  <a:lnTo>
                    <a:pt x="840" y="220"/>
                  </a:lnTo>
                  <a:lnTo>
                    <a:pt x="840" y="220"/>
                  </a:lnTo>
                  <a:lnTo>
                    <a:pt x="840" y="220"/>
                  </a:lnTo>
                  <a:lnTo>
                    <a:pt x="840" y="220"/>
                  </a:lnTo>
                  <a:lnTo>
                    <a:pt x="840" y="220"/>
                  </a:lnTo>
                  <a:lnTo>
                    <a:pt x="838" y="220"/>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40" y="223"/>
                  </a:lnTo>
                  <a:lnTo>
                    <a:pt x="840" y="225"/>
                  </a:lnTo>
                  <a:lnTo>
                    <a:pt x="840" y="225"/>
                  </a:lnTo>
                  <a:lnTo>
                    <a:pt x="840" y="225"/>
                  </a:lnTo>
                  <a:lnTo>
                    <a:pt x="840" y="225"/>
                  </a:lnTo>
                  <a:lnTo>
                    <a:pt x="840" y="225"/>
                  </a:lnTo>
                  <a:lnTo>
                    <a:pt x="840" y="225"/>
                  </a:lnTo>
                  <a:lnTo>
                    <a:pt x="840" y="225"/>
                  </a:lnTo>
                  <a:lnTo>
                    <a:pt x="840" y="227"/>
                  </a:lnTo>
                  <a:close/>
                  <a:moveTo>
                    <a:pt x="813" y="240"/>
                  </a:moveTo>
                  <a:lnTo>
                    <a:pt x="827" y="258"/>
                  </a:lnTo>
                  <a:lnTo>
                    <a:pt x="826" y="260"/>
                  </a:lnTo>
                  <a:lnTo>
                    <a:pt x="826" y="260"/>
                  </a:lnTo>
                  <a:lnTo>
                    <a:pt x="824" y="260"/>
                  </a:lnTo>
                  <a:lnTo>
                    <a:pt x="824" y="258"/>
                  </a:lnTo>
                  <a:lnTo>
                    <a:pt x="824" y="258"/>
                  </a:lnTo>
                  <a:lnTo>
                    <a:pt x="824" y="258"/>
                  </a:lnTo>
                  <a:lnTo>
                    <a:pt x="822" y="258"/>
                  </a:lnTo>
                  <a:lnTo>
                    <a:pt x="822" y="258"/>
                  </a:lnTo>
                  <a:lnTo>
                    <a:pt x="822" y="258"/>
                  </a:lnTo>
                  <a:lnTo>
                    <a:pt x="822" y="256"/>
                  </a:lnTo>
                  <a:lnTo>
                    <a:pt x="820" y="256"/>
                  </a:lnTo>
                  <a:lnTo>
                    <a:pt x="820" y="256"/>
                  </a:lnTo>
                  <a:lnTo>
                    <a:pt x="820" y="256"/>
                  </a:lnTo>
                  <a:lnTo>
                    <a:pt x="820" y="256"/>
                  </a:lnTo>
                  <a:lnTo>
                    <a:pt x="818" y="256"/>
                  </a:lnTo>
                  <a:lnTo>
                    <a:pt x="818" y="256"/>
                  </a:lnTo>
                  <a:lnTo>
                    <a:pt x="818" y="254"/>
                  </a:lnTo>
                  <a:lnTo>
                    <a:pt x="818" y="254"/>
                  </a:lnTo>
                  <a:lnTo>
                    <a:pt x="817" y="254"/>
                  </a:lnTo>
                  <a:lnTo>
                    <a:pt x="817" y="254"/>
                  </a:lnTo>
                  <a:lnTo>
                    <a:pt x="817" y="254"/>
                  </a:lnTo>
                  <a:lnTo>
                    <a:pt x="815" y="254"/>
                  </a:lnTo>
                  <a:lnTo>
                    <a:pt x="815" y="254"/>
                  </a:lnTo>
                  <a:lnTo>
                    <a:pt x="815" y="254"/>
                  </a:lnTo>
                  <a:lnTo>
                    <a:pt x="815" y="254"/>
                  </a:lnTo>
                  <a:lnTo>
                    <a:pt x="813" y="254"/>
                  </a:lnTo>
                  <a:lnTo>
                    <a:pt x="813" y="254"/>
                  </a:lnTo>
                  <a:lnTo>
                    <a:pt x="813" y="254"/>
                  </a:lnTo>
                  <a:lnTo>
                    <a:pt x="813" y="254"/>
                  </a:lnTo>
                  <a:lnTo>
                    <a:pt x="811" y="252"/>
                  </a:lnTo>
                  <a:lnTo>
                    <a:pt x="811" y="252"/>
                  </a:lnTo>
                  <a:lnTo>
                    <a:pt x="811" y="252"/>
                  </a:lnTo>
                  <a:lnTo>
                    <a:pt x="811" y="252"/>
                  </a:lnTo>
                  <a:lnTo>
                    <a:pt x="809" y="252"/>
                  </a:lnTo>
                  <a:lnTo>
                    <a:pt x="809" y="252"/>
                  </a:lnTo>
                  <a:lnTo>
                    <a:pt x="809" y="252"/>
                  </a:lnTo>
                  <a:lnTo>
                    <a:pt x="809" y="252"/>
                  </a:lnTo>
                  <a:lnTo>
                    <a:pt x="807" y="252"/>
                  </a:lnTo>
                  <a:lnTo>
                    <a:pt x="807" y="252"/>
                  </a:lnTo>
                  <a:lnTo>
                    <a:pt x="807" y="252"/>
                  </a:lnTo>
                  <a:lnTo>
                    <a:pt x="807" y="252"/>
                  </a:lnTo>
                  <a:lnTo>
                    <a:pt x="806" y="252"/>
                  </a:lnTo>
                  <a:lnTo>
                    <a:pt x="806" y="254"/>
                  </a:lnTo>
                  <a:lnTo>
                    <a:pt x="806" y="254"/>
                  </a:lnTo>
                  <a:lnTo>
                    <a:pt x="806" y="254"/>
                  </a:lnTo>
                  <a:lnTo>
                    <a:pt x="806" y="254"/>
                  </a:lnTo>
                  <a:lnTo>
                    <a:pt x="804" y="254"/>
                  </a:lnTo>
                  <a:lnTo>
                    <a:pt x="804" y="254"/>
                  </a:lnTo>
                  <a:lnTo>
                    <a:pt x="804" y="254"/>
                  </a:lnTo>
                  <a:lnTo>
                    <a:pt x="804" y="254"/>
                  </a:lnTo>
                  <a:lnTo>
                    <a:pt x="802" y="254"/>
                  </a:lnTo>
                  <a:lnTo>
                    <a:pt x="802" y="254"/>
                  </a:lnTo>
                  <a:lnTo>
                    <a:pt x="802" y="254"/>
                  </a:lnTo>
                  <a:lnTo>
                    <a:pt x="802" y="254"/>
                  </a:lnTo>
                  <a:lnTo>
                    <a:pt x="800" y="254"/>
                  </a:lnTo>
                  <a:lnTo>
                    <a:pt x="800" y="256"/>
                  </a:lnTo>
                  <a:lnTo>
                    <a:pt x="800" y="256"/>
                  </a:lnTo>
                  <a:lnTo>
                    <a:pt x="800" y="256"/>
                  </a:lnTo>
                  <a:lnTo>
                    <a:pt x="798" y="256"/>
                  </a:lnTo>
                  <a:lnTo>
                    <a:pt x="798" y="256"/>
                  </a:lnTo>
                  <a:lnTo>
                    <a:pt x="798" y="256"/>
                  </a:lnTo>
                  <a:lnTo>
                    <a:pt x="798" y="256"/>
                  </a:lnTo>
                  <a:lnTo>
                    <a:pt x="797" y="256"/>
                  </a:lnTo>
                  <a:lnTo>
                    <a:pt x="797" y="258"/>
                  </a:lnTo>
                  <a:lnTo>
                    <a:pt x="797" y="258"/>
                  </a:lnTo>
                  <a:lnTo>
                    <a:pt x="797" y="258"/>
                  </a:lnTo>
                  <a:lnTo>
                    <a:pt x="797" y="258"/>
                  </a:lnTo>
                  <a:lnTo>
                    <a:pt x="795" y="258"/>
                  </a:lnTo>
                  <a:lnTo>
                    <a:pt x="795" y="258"/>
                  </a:lnTo>
                  <a:lnTo>
                    <a:pt x="795" y="258"/>
                  </a:lnTo>
                  <a:lnTo>
                    <a:pt x="795" y="260"/>
                  </a:lnTo>
                  <a:lnTo>
                    <a:pt x="795" y="260"/>
                  </a:lnTo>
                  <a:lnTo>
                    <a:pt x="795" y="260"/>
                  </a:lnTo>
                  <a:lnTo>
                    <a:pt x="793" y="260"/>
                  </a:lnTo>
                  <a:lnTo>
                    <a:pt x="793" y="260"/>
                  </a:lnTo>
                  <a:lnTo>
                    <a:pt x="793" y="260"/>
                  </a:lnTo>
                  <a:lnTo>
                    <a:pt x="793" y="260"/>
                  </a:lnTo>
                  <a:lnTo>
                    <a:pt x="793" y="260"/>
                  </a:lnTo>
                  <a:lnTo>
                    <a:pt x="793" y="260"/>
                  </a:lnTo>
                  <a:lnTo>
                    <a:pt x="793" y="260"/>
                  </a:lnTo>
                  <a:lnTo>
                    <a:pt x="793" y="260"/>
                  </a:lnTo>
                  <a:lnTo>
                    <a:pt x="793" y="261"/>
                  </a:lnTo>
                  <a:lnTo>
                    <a:pt x="793" y="261"/>
                  </a:lnTo>
                  <a:lnTo>
                    <a:pt x="793" y="261"/>
                  </a:lnTo>
                  <a:lnTo>
                    <a:pt x="793" y="261"/>
                  </a:lnTo>
                  <a:lnTo>
                    <a:pt x="793" y="261"/>
                  </a:lnTo>
                  <a:lnTo>
                    <a:pt x="793" y="261"/>
                  </a:lnTo>
                  <a:lnTo>
                    <a:pt x="793" y="261"/>
                  </a:lnTo>
                  <a:lnTo>
                    <a:pt x="793" y="261"/>
                  </a:lnTo>
                  <a:lnTo>
                    <a:pt x="793" y="261"/>
                  </a:lnTo>
                  <a:lnTo>
                    <a:pt x="791" y="261"/>
                  </a:lnTo>
                  <a:lnTo>
                    <a:pt x="791" y="261"/>
                  </a:lnTo>
                  <a:lnTo>
                    <a:pt x="791" y="261"/>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5"/>
                  </a:lnTo>
                  <a:lnTo>
                    <a:pt x="791" y="265"/>
                  </a:lnTo>
                  <a:lnTo>
                    <a:pt x="791" y="265"/>
                  </a:lnTo>
                  <a:lnTo>
                    <a:pt x="791" y="265"/>
                  </a:lnTo>
                  <a:lnTo>
                    <a:pt x="791" y="265"/>
                  </a:lnTo>
                  <a:lnTo>
                    <a:pt x="793" y="265"/>
                  </a:lnTo>
                  <a:lnTo>
                    <a:pt x="793" y="265"/>
                  </a:lnTo>
                  <a:lnTo>
                    <a:pt x="793" y="265"/>
                  </a:lnTo>
                  <a:lnTo>
                    <a:pt x="793" y="265"/>
                  </a:lnTo>
                  <a:lnTo>
                    <a:pt x="793" y="265"/>
                  </a:lnTo>
                  <a:lnTo>
                    <a:pt x="793" y="265"/>
                  </a:lnTo>
                  <a:lnTo>
                    <a:pt x="793" y="265"/>
                  </a:lnTo>
                  <a:lnTo>
                    <a:pt x="793" y="267"/>
                  </a:lnTo>
                  <a:lnTo>
                    <a:pt x="793" y="267"/>
                  </a:lnTo>
                  <a:lnTo>
                    <a:pt x="793" y="267"/>
                  </a:lnTo>
                  <a:lnTo>
                    <a:pt x="793" y="267"/>
                  </a:lnTo>
                  <a:lnTo>
                    <a:pt x="793" y="267"/>
                  </a:lnTo>
                  <a:lnTo>
                    <a:pt x="793" y="267"/>
                  </a:lnTo>
                  <a:lnTo>
                    <a:pt x="793" y="267"/>
                  </a:lnTo>
                  <a:lnTo>
                    <a:pt x="793" y="267"/>
                  </a:lnTo>
                  <a:lnTo>
                    <a:pt x="804" y="281"/>
                  </a:lnTo>
                  <a:lnTo>
                    <a:pt x="804" y="281"/>
                  </a:lnTo>
                  <a:lnTo>
                    <a:pt x="806" y="281"/>
                  </a:lnTo>
                  <a:lnTo>
                    <a:pt x="806" y="281"/>
                  </a:lnTo>
                  <a:lnTo>
                    <a:pt x="806" y="281"/>
                  </a:lnTo>
                  <a:lnTo>
                    <a:pt x="806" y="281"/>
                  </a:lnTo>
                  <a:lnTo>
                    <a:pt x="806" y="281"/>
                  </a:lnTo>
                  <a:lnTo>
                    <a:pt x="806" y="281"/>
                  </a:lnTo>
                  <a:lnTo>
                    <a:pt x="807" y="279"/>
                  </a:lnTo>
                  <a:lnTo>
                    <a:pt x="807" y="279"/>
                  </a:lnTo>
                  <a:lnTo>
                    <a:pt x="807" y="279"/>
                  </a:lnTo>
                  <a:lnTo>
                    <a:pt x="807" y="279"/>
                  </a:lnTo>
                  <a:lnTo>
                    <a:pt x="807" y="279"/>
                  </a:lnTo>
                  <a:lnTo>
                    <a:pt x="807" y="279"/>
                  </a:lnTo>
                  <a:lnTo>
                    <a:pt x="807" y="279"/>
                  </a:lnTo>
                  <a:lnTo>
                    <a:pt x="809" y="279"/>
                  </a:lnTo>
                  <a:lnTo>
                    <a:pt x="809" y="278"/>
                  </a:lnTo>
                  <a:lnTo>
                    <a:pt x="809" y="278"/>
                  </a:lnTo>
                  <a:lnTo>
                    <a:pt x="809" y="278"/>
                  </a:lnTo>
                  <a:lnTo>
                    <a:pt x="809" y="278"/>
                  </a:lnTo>
                  <a:lnTo>
                    <a:pt x="809" y="278"/>
                  </a:lnTo>
                  <a:lnTo>
                    <a:pt x="809" y="278"/>
                  </a:lnTo>
                  <a:lnTo>
                    <a:pt x="809" y="278"/>
                  </a:lnTo>
                  <a:lnTo>
                    <a:pt x="809" y="276"/>
                  </a:lnTo>
                  <a:lnTo>
                    <a:pt x="809" y="276"/>
                  </a:lnTo>
                  <a:lnTo>
                    <a:pt x="811" y="276"/>
                  </a:lnTo>
                  <a:lnTo>
                    <a:pt x="811" y="276"/>
                  </a:lnTo>
                  <a:lnTo>
                    <a:pt x="811" y="276"/>
                  </a:lnTo>
                  <a:lnTo>
                    <a:pt x="811" y="276"/>
                  </a:lnTo>
                  <a:lnTo>
                    <a:pt x="811" y="276"/>
                  </a:lnTo>
                  <a:lnTo>
                    <a:pt x="811" y="274"/>
                  </a:lnTo>
                  <a:lnTo>
                    <a:pt x="811" y="274"/>
                  </a:lnTo>
                  <a:lnTo>
                    <a:pt x="811" y="274"/>
                  </a:lnTo>
                  <a:lnTo>
                    <a:pt x="811" y="274"/>
                  </a:lnTo>
                  <a:lnTo>
                    <a:pt x="811" y="274"/>
                  </a:lnTo>
                  <a:lnTo>
                    <a:pt x="811" y="274"/>
                  </a:lnTo>
                  <a:lnTo>
                    <a:pt x="811" y="274"/>
                  </a:lnTo>
                  <a:lnTo>
                    <a:pt x="811" y="272"/>
                  </a:lnTo>
                  <a:lnTo>
                    <a:pt x="811" y="272"/>
                  </a:lnTo>
                  <a:lnTo>
                    <a:pt x="811" y="272"/>
                  </a:lnTo>
                  <a:lnTo>
                    <a:pt x="811" y="272"/>
                  </a:lnTo>
                  <a:lnTo>
                    <a:pt x="811" y="272"/>
                  </a:lnTo>
                  <a:lnTo>
                    <a:pt x="811" y="272"/>
                  </a:lnTo>
                  <a:lnTo>
                    <a:pt x="811" y="270"/>
                  </a:lnTo>
                  <a:lnTo>
                    <a:pt x="811" y="270"/>
                  </a:lnTo>
                  <a:lnTo>
                    <a:pt x="811" y="270"/>
                  </a:lnTo>
                  <a:lnTo>
                    <a:pt x="811" y="270"/>
                  </a:lnTo>
                  <a:lnTo>
                    <a:pt x="811" y="270"/>
                  </a:lnTo>
                  <a:lnTo>
                    <a:pt x="811" y="270"/>
                  </a:lnTo>
                  <a:lnTo>
                    <a:pt x="811" y="269"/>
                  </a:lnTo>
                  <a:lnTo>
                    <a:pt x="811" y="269"/>
                  </a:lnTo>
                  <a:lnTo>
                    <a:pt x="811" y="269"/>
                  </a:lnTo>
                  <a:lnTo>
                    <a:pt x="811" y="269"/>
                  </a:lnTo>
                  <a:lnTo>
                    <a:pt x="811" y="269"/>
                  </a:lnTo>
                  <a:lnTo>
                    <a:pt x="811" y="269"/>
                  </a:lnTo>
                  <a:lnTo>
                    <a:pt x="811" y="267"/>
                  </a:lnTo>
                  <a:lnTo>
                    <a:pt x="811" y="267"/>
                  </a:lnTo>
                  <a:lnTo>
                    <a:pt x="811" y="267"/>
                  </a:lnTo>
                  <a:lnTo>
                    <a:pt x="811" y="267"/>
                  </a:lnTo>
                  <a:lnTo>
                    <a:pt x="811" y="267"/>
                  </a:lnTo>
                  <a:lnTo>
                    <a:pt x="811" y="265"/>
                  </a:lnTo>
                  <a:lnTo>
                    <a:pt x="811" y="265"/>
                  </a:lnTo>
                  <a:lnTo>
                    <a:pt x="809" y="265"/>
                  </a:lnTo>
                  <a:lnTo>
                    <a:pt x="809" y="265"/>
                  </a:lnTo>
                  <a:lnTo>
                    <a:pt x="809" y="265"/>
                  </a:lnTo>
                  <a:lnTo>
                    <a:pt x="809" y="263"/>
                  </a:lnTo>
                  <a:lnTo>
                    <a:pt x="813" y="261"/>
                  </a:lnTo>
                  <a:lnTo>
                    <a:pt x="829" y="283"/>
                  </a:lnTo>
                  <a:lnTo>
                    <a:pt x="826" y="285"/>
                  </a:lnTo>
                  <a:lnTo>
                    <a:pt x="826" y="285"/>
                  </a:lnTo>
                  <a:lnTo>
                    <a:pt x="826" y="285"/>
                  </a:lnTo>
                  <a:lnTo>
                    <a:pt x="826" y="285"/>
                  </a:lnTo>
                  <a:lnTo>
                    <a:pt x="824" y="285"/>
                  </a:lnTo>
                  <a:lnTo>
                    <a:pt x="824" y="283"/>
                  </a:lnTo>
                  <a:lnTo>
                    <a:pt x="824" y="283"/>
                  </a:lnTo>
                  <a:lnTo>
                    <a:pt x="824" y="283"/>
                  </a:lnTo>
                  <a:lnTo>
                    <a:pt x="824" y="283"/>
                  </a:lnTo>
                  <a:lnTo>
                    <a:pt x="824" y="283"/>
                  </a:lnTo>
                  <a:lnTo>
                    <a:pt x="822" y="283"/>
                  </a:lnTo>
                  <a:lnTo>
                    <a:pt x="822" y="283"/>
                  </a:lnTo>
                  <a:lnTo>
                    <a:pt x="822" y="283"/>
                  </a:lnTo>
                  <a:lnTo>
                    <a:pt x="822" y="283"/>
                  </a:lnTo>
                  <a:lnTo>
                    <a:pt x="822" y="281"/>
                  </a:lnTo>
                  <a:lnTo>
                    <a:pt x="822" y="281"/>
                  </a:lnTo>
                  <a:lnTo>
                    <a:pt x="822" y="281"/>
                  </a:lnTo>
                  <a:lnTo>
                    <a:pt x="820" y="281"/>
                  </a:lnTo>
                  <a:lnTo>
                    <a:pt x="820" y="281"/>
                  </a:lnTo>
                  <a:lnTo>
                    <a:pt x="820" y="281"/>
                  </a:lnTo>
                  <a:lnTo>
                    <a:pt x="820" y="281"/>
                  </a:lnTo>
                  <a:lnTo>
                    <a:pt x="820" y="281"/>
                  </a:lnTo>
                  <a:lnTo>
                    <a:pt x="820" y="281"/>
                  </a:lnTo>
                  <a:lnTo>
                    <a:pt x="818" y="281"/>
                  </a:lnTo>
                  <a:lnTo>
                    <a:pt x="818" y="281"/>
                  </a:lnTo>
                  <a:lnTo>
                    <a:pt x="818" y="281"/>
                  </a:lnTo>
                  <a:lnTo>
                    <a:pt x="818" y="281"/>
                  </a:lnTo>
                  <a:lnTo>
                    <a:pt x="818" y="281"/>
                  </a:lnTo>
                  <a:lnTo>
                    <a:pt x="818" y="281"/>
                  </a:lnTo>
                  <a:lnTo>
                    <a:pt x="817" y="281"/>
                  </a:lnTo>
                  <a:lnTo>
                    <a:pt x="817" y="281"/>
                  </a:lnTo>
                  <a:lnTo>
                    <a:pt x="817" y="281"/>
                  </a:lnTo>
                  <a:lnTo>
                    <a:pt x="817" y="281"/>
                  </a:lnTo>
                  <a:lnTo>
                    <a:pt x="817" y="281"/>
                  </a:lnTo>
                  <a:lnTo>
                    <a:pt x="817" y="281"/>
                  </a:lnTo>
                  <a:lnTo>
                    <a:pt x="817" y="281"/>
                  </a:lnTo>
                  <a:lnTo>
                    <a:pt x="815" y="281"/>
                  </a:lnTo>
                  <a:lnTo>
                    <a:pt x="815" y="281"/>
                  </a:lnTo>
                  <a:lnTo>
                    <a:pt x="815" y="281"/>
                  </a:lnTo>
                  <a:lnTo>
                    <a:pt x="815" y="281"/>
                  </a:lnTo>
                  <a:lnTo>
                    <a:pt x="815" y="281"/>
                  </a:lnTo>
                  <a:lnTo>
                    <a:pt x="815" y="281"/>
                  </a:lnTo>
                  <a:lnTo>
                    <a:pt x="813" y="281"/>
                  </a:lnTo>
                  <a:lnTo>
                    <a:pt x="813" y="281"/>
                  </a:lnTo>
                  <a:lnTo>
                    <a:pt x="813" y="281"/>
                  </a:lnTo>
                  <a:lnTo>
                    <a:pt x="813" y="281"/>
                  </a:lnTo>
                  <a:lnTo>
                    <a:pt x="813" y="281"/>
                  </a:lnTo>
                  <a:lnTo>
                    <a:pt x="813" y="281"/>
                  </a:lnTo>
                  <a:lnTo>
                    <a:pt x="811" y="281"/>
                  </a:lnTo>
                  <a:lnTo>
                    <a:pt x="811" y="281"/>
                  </a:lnTo>
                  <a:lnTo>
                    <a:pt x="811" y="281"/>
                  </a:lnTo>
                  <a:lnTo>
                    <a:pt x="811" y="281"/>
                  </a:lnTo>
                  <a:lnTo>
                    <a:pt x="811" y="283"/>
                  </a:lnTo>
                  <a:lnTo>
                    <a:pt x="811" y="283"/>
                  </a:lnTo>
                  <a:lnTo>
                    <a:pt x="811" y="283"/>
                  </a:lnTo>
                  <a:lnTo>
                    <a:pt x="809" y="283"/>
                  </a:lnTo>
                  <a:lnTo>
                    <a:pt x="809" y="283"/>
                  </a:lnTo>
                  <a:lnTo>
                    <a:pt x="809" y="283"/>
                  </a:lnTo>
                  <a:lnTo>
                    <a:pt x="809" y="283"/>
                  </a:lnTo>
                  <a:lnTo>
                    <a:pt x="809" y="283"/>
                  </a:lnTo>
                  <a:lnTo>
                    <a:pt x="809" y="283"/>
                  </a:lnTo>
                  <a:lnTo>
                    <a:pt x="807" y="283"/>
                  </a:lnTo>
                  <a:lnTo>
                    <a:pt x="807" y="285"/>
                  </a:lnTo>
                  <a:lnTo>
                    <a:pt x="807" y="285"/>
                  </a:lnTo>
                  <a:lnTo>
                    <a:pt x="807" y="285"/>
                  </a:lnTo>
                  <a:lnTo>
                    <a:pt x="807" y="285"/>
                  </a:lnTo>
                  <a:lnTo>
                    <a:pt x="820" y="303"/>
                  </a:lnTo>
                  <a:lnTo>
                    <a:pt x="820" y="303"/>
                  </a:lnTo>
                  <a:lnTo>
                    <a:pt x="820" y="303"/>
                  </a:lnTo>
                  <a:lnTo>
                    <a:pt x="820" y="303"/>
                  </a:lnTo>
                  <a:lnTo>
                    <a:pt x="820" y="303"/>
                  </a:lnTo>
                  <a:lnTo>
                    <a:pt x="820" y="303"/>
                  </a:lnTo>
                  <a:lnTo>
                    <a:pt x="820" y="303"/>
                  </a:lnTo>
                  <a:lnTo>
                    <a:pt x="820" y="303"/>
                  </a:lnTo>
                  <a:lnTo>
                    <a:pt x="822" y="303"/>
                  </a:lnTo>
                  <a:lnTo>
                    <a:pt x="822" y="303"/>
                  </a:lnTo>
                  <a:lnTo>
                    <a:pt x="822" y="303"/>
                  </a:lnTo>
                  <a:lnTo>
                    <a:pt x="822" y="303"/>
                  </a:lnTo>
                  <a:lnTo>
                    <a:pt x="822" y="303"/>
                  </a:lnTo>
                  <a:lnTo>
                    <a:pt x="822" y="303"/>
                  </a:lnTo>
                  <a:lnTo>
                    <a:pt x="822" y="303"/>
                  </a:lnTo>
                  <a:lnTo>
                    <a:pt x="822" y="305"/>
                  </a:lnTo>
                  <a:lnTo>
                    <a:pt x="822" y="305"/>
                  </a:lnTo>
                  <a:lnTo>
                    <a:pt x="822" y="305"/>
                  </a:lnTo>
                  <a:lnTo>
                    <a:pt x="822" y="305"/>
                  </a:lnTo>
                  <a:lnTo>
                    <a:pt x="822" y="305"/>
                  </a:lnTo>
                  <a:lnTo>
                    <a:pt x="822" y="305"/>
                  </a:lnTo>
                  <a:lnTo>
                    <a:pt x="822" y="305"/>
                  </a:lnTo>
                  <a:lnTo>
                    <a:pt x="822"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7" y="305"/>
                  </a:lnTo>
                  <a:lnTo>
                    <a:pt x="827" y="305"/>
                  </a:lnTo>
                  <a:lnTo>
                    <a:pt x="827" y="305"/>
                  </a:lnTo>
                  <a:lnTo>
                    <a:pt x="827" y="305"/>
                  </a:lnTo>
                  <a:lnTo>
                    <a:pt x="827" y="305"/>
                  </a:lnTo>
                  <a:lnTo>
                    <a:pt x="827" y="305"/>
                  </a:lnTo>
                  <a:lnTo>
                    <a:pt x="827" y="303"/>
                  </a:lnTo>
                  <a:lnTo>
                    <a:pt x="827" y="303"/>
                  </a:lnTo>
                  <a:lnTo>
                    <a:pt x="829" y="303"/>
                  </a:lnTo>
                  <a:lnTo>
                    <a:pt x="829" y="303"/>
                  </a:lnTo>
                  <a:lnTo>
                    <a:pt x="829" y="303"/>
                  </a:lnTo>
                  <a:lnTo>
                    <a:pt x="829" y="303"/>
                  </a:lnTo>
                  <a:lnTo>
                    <a:pt x="829" y="303"/>
                  </a:lnTo>
                  <a:lnTo>
                    <a:pt x="829" y="303"/>
                  </a:lnTo>
                  <a:lnTo>
                    <a:pt x="831" y="301"/>
                  </a:lnTo>
                  <a:lnTo>
                    <a:pt x="831" y="301"/>
                  </a:lnTo>
                  <a:lnTo>
                    <a:pt x="831" y="301"/>
                  </a:lnTo>
                  <a:lnTo>
                    <a:pt x="831" y="301"/>
                  </a:lnTo>
                  <a:lnTo>
                    <a:pt x="833" y="301"/>
                  </a:lnTo>
                  <a:lnTo>
                    <a:pt x="833" y="299"/>
                  </a:lnTo>
                  <a:lnTo>
                    <a:pt x="833" y="299"/>
                  </a:lnTo>
                  <a:lnTo>
                    <a:pt x="833" y="299"/>
                  </a:lnTo>
                  <a:lnTo>
                    <a:pt x="833" y="299"/>
                  </a:lnTo>
                  <a:lnTo>
                    <a:pt x="835" y="298"/>
                  </a:lnTo>
                  <a:lnTo>
                    <a:pt x="835" y="298"/>
                  </a:lnTo>
                  <a:lnTo>
                    <a:pt x="835" y="298"/>
                  </a:lnTo>
                  <a:lnTo>
                    <a:pt x="835" y="298"/>
                  </a:lnTo>
                  <a:lnTo>
                    <a:pt x="835" y="298"/>
                  </a:lnTo>
                  <a:lnTo>
                    <a:pt x="835" y="296"/>
                  </a:lnTo>
                  <a:lnTo>
                    <a:pt x="836" y="296"/>
                  </a:lnTo>
                  <a:lnTo>
                    <a:pt x="836" y="296"/>
                  </a:lnTo>
                  <a:lnTo>
                    <a:pt x="836" y="296"/>
                  </a:lnTo>
                  <a:lnTo>
                    <a:pt x="836" y="294"/>
                  </a:lnTo>
                  <a:lnTo>
                    <a:pt x="836" y="294"/>
                  </a:lnTo>
                  <a:lnTo>
                    <a:pt x="836" y="294"/>
                  </a:lnTo>
                  <a:lnTo>
                    <a:pt x="836" y="294"/>
                  </a:lnTo>
                  <a:lnTo>
                    <a:pt x="838" y="292"/>
                  </a:lnTo>
                  <a:lnTo>
                    <a:pt x="838" y="292"/>
                  </a:lnTo>
                  <a:lnTo>
                    <a:pt x="838" y="292"/>
                  </a:lnTo>
                  <a:lnTo>
                    <a:pt x="838" y="292"/>
                  </a:lnTo>
                  <a:lnTo>
                    <a:pt x="838" y="292"/>
                  </a:lnTo>
                  <a:lnTo>
                    <a:pt x="838" y="290"/>
                  </a:lnTo>
                  <a:lnTo>
                    <a:pt x="838" y="290"/>
                  </a:lnTo>
                  <a:lnTo>
                    <a:pt x="838" y="290"/>
                  </a:lnTo>
                  <a:lnTo>
                    <a:pt x="838" y="288"/>
                  </a:lnTo>
                  <a:lnTo>
                    <a:pt x="838" y="288"/>
                  </a:lnTo>
                  <a:lnTo>
                    <a:pt x="838" y="288"/>
                  </a:lnTo>
                  <a:lnTo>
                    <a:pt x="838" y="288"/>
                  </a:lnTo>
                  <a:lnTo>
                    <a:pt x="838" y="287"/>
                  </a:lnTo>
                  <a:lnTo>
                    <a:pt x="838" y="287"/>
                  </a:lnTo>
                  <a:lnTo>
                    <a:pt x="840" y="287"/>
                  </a:lnTo>
                  <a:lnTo>
                    <a:pt x="840" y="287"/>
                  </a:lnTo>
                  <a:lnTo>
                    <a:pt x="840" y="285"/>
                  </a:lnTo>
                  <a:lnTo>
                    <a:pt x="840" y="285"/>
                  </a:lnTo>
                  <a:lnTo>
                    <a:pt x="840" y="285"/>
                  </a:lnTo>
                  <a:lnTo>
                    <a:pt x="840" y="283"/>
                  </a:lnTo>
                  <a:lnTo>
                    <a:pt x="840" y="283"/>
                  </a:lnTo>
                  <a:lnTo>
                    <a:pt x="840" y="283"/>
                  </a:lnTo>
                  <a:lnTo>
                    <a:pt x="840" y="283"/>
                  </a:lnTo>
                  <a:lnTo>
                    <a:pt x="838" y="281"/>
                  </a:lnTo>
                  <a:lnTo>
                    <a:pt x="838" y="281"/>
                  </a:lnTo>
                  <a:lnTo>
                    <a:pt x="838" y="281"/>
                  </a:lnTo>
                  <a:lnTo>
                    <a:pt x="838" y="279"/>
                  </a:lnTo>
                  <a:lnTo>
                    <a:pt x="838" y="279"/>
                  </a:lnTo>
                  <a:lnTo>
                    <a:pt x="838" y="279"/>
                  </a:lnTo>
                  <a:lnTo>
                    <a:pt x="838" y="279"/>
                  </a:lnTo>
                  <a:lnTo>
                    <a:pt x="838" y="278"/>
                  </a:lnTo>
                  <a:lnTo>
                    <a:pt x="838" y="278"/>
                  </a:lnTo>
                  <a:lnTo>
                    <a:pt x="838" y="278"/>
                  </a:lnTo>
                  <a:lnTo>
                    <a:pt x="838" y="276"/>
                  </a:lnTo>
                  <a:lnTo>
                    <a:pt x="838" y="276"/>
                  </a:lnTo>
                  <a:lnTo>
                    <a:pt x="838" y="276"/>
                  </a:lnTo>
                  <a:lnTo>
                    <a:pt x="838" y="274"/>
                  </a:lnTo>
                  <a:lnTo>
                    <a:pt x="838" y="274"/>
                  </a:lnTo>
                  <a:lnTo>
                    <a:pt x="836" y="274"/>
                  </a:lnTo>
                  <a:lnTo>
                    <a:pt x="836" y="272"/>
                  </a:lnTo>
                  <a:lnTo>
                    <a:pt x="836" y="272"/>
                  </a:lnTo>
                  <a:lnTo>
                    <a:pt x="836" y="272"/>
                  </a:lnTo>
                  <a:lnTo>
                    <a:pt x="840" y="269"/>
                  </a:lnTo>
                  <a:lnTo>
                    <a:pt x="854" y="290"/>
                  </a:lnTo>
                  <a:lnTo>
                    <a:pt x="807" y="325"/>
                  </a:lnTo>
                  <a:lnTo>
                    <a:pt x="804" y="323"/>
                  </a:lnTo>
                  <a:lnTo>
                    <a:pt x="804" y="323"/>
                  </a:lnTo>
                  <a:lnTo>
                    <a:pt x="806" y="323"/>
                  </a:lnTo>
                  <a:lnTo>
                    <a:pt x="806" y="321"/>
                  </a:lnTo>
                  <a:lnTo>
                    <a:pt x="806" y="321"/>
                  </a:lnTo>
                  <a:lnTo>
                    <a:pt x="806" y="321"/>
                  </a:lnTo>
                  <a:lnTo>
                    <a:pt x="807" y="321"/>
                  </a:lnTo>
                  <a:lnTo>
                    <a:pt x="807" y="321"/>
                  </a:lnTo>
                  <a:lnTo>
                    <a:pt x="807" y="321"/>
                  </a:lnTo>
                  <a:lnTo>
                    <a:pt x="807" y="321"/>
                  </a:lnTo>
                  <a:lnTo>
                    <a:pt x="807" y="319"/>
                  </a:lnTo>
                  <a:lnTo>
                    <a:pt x="807" y="319"/>
                  </a:lnTo>
                  <a:lnTo>
                    <a:pt x="807" y="319"/>
                  </a:lnTo>
                  <a:lnTo>
                    <a:pt x="807" y="319"/>
                  </a:lnTo>
                  <a:lnTo>
                    <a:pt x="807" y="319"/>
                  </a:lnTo>
                  <a:lnTo>
                    <a:pt x="807" y="319"/>
                  </a:lnTo>
                  <a:lnTo>
                    <a:pt x="807" y="319"/>
                  </a:lnTo>
                  <a:lnTo>
                    <a:pt x="807" y="319"/>
                  </a:lnTo>
                  <a:lnTo>
                    <a:pt x="809" y="319"/>
                  </a:lnTo>
                  <a:lnTo>
                    <a:pt x="809" y="319"/>
                  </a:lnTo>
                  <a:lnTo>
                    <a:pt x="809" y="319"/>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2"/>
                  </a:lnTo>
                  <a:lnTo>
                    <a:pt x="809" y="312"/>
                  </a:lnTo>
                  <a:lnTo>
                    <a:pt x="807" y="312"/>
                  </a:lnTo>
                  <a:lnTo>
                    <a:pt x="807" y="312"/>
                  </a:lnTo>
                  <a:lnTo>
                    <a:pt x="807" y="312"/>
                  </a:lnTo>
                  <a:lnTo>
                    <a:pt x="807" y="312"/>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4"/>
                  </a:lnTo>
                  <a:lnTo>
                    <a:pt x="780"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5" y="274"/>
                  </a:lnTo>
                  <a:lnTo>
                    <a:pt x="775" y="274"/>
                  </a:lnTo>
                  <a:lnTo>
                    <a:pt x="775" y="274"/>
                  </a:lnTo>
                  <a:lnTo>
                    <a:pt x="775" y="274"/>
                  </a:lnTo>
                  <a:lnTo>
                    <a:pt x="775" y="274"/>
                  </a:lnTo>
                  <a:lnTo>
                    <a:pt x="775" y="274"/>
                  </a:lnTo>
                  <a:lnTo>
                    <a:pt x="775" y="274"/>
                  </a:lnTo>
                  <a:lnTo>
                    <a:pt x="775" y="274"/>
                  </a:lnTo>
                  <a:lnTo>
                    <a:pt x="775" y="274"/>
                  </a:lnTo>
                  <a:lnTo>
                    <a:pt x="775" y="274"/>
                  </a:lnTo>
                  <a:lnTo>
                    <a:pt x="773" y="274"/>
                  </a:lnTo>
                  <a:lnTo>
                    <a:pt x="773" y="274"/>
                  </a:lnTo>
                  <a:lnTo>
                    <a:pt x="773" y="274"/>
                  </a:lnTo>
                  <a:lnTo>
                    <a:pt x="773" y="274"/>
                  </a:lnTo>
                  <a:lnTo>
                    <a:pt x="773" y="274"/>
                  </a:lnTo>
                  <a:lnTo>
                    <a:pt x="773" y="274"/>
                  </a:lnTo>
                  <a:lnTo>
                    <a:pt x="773" y="274"/>
                  </a:lnTo>
                  <a:lnTo>
                    <a:pt x="773" y="276"/>
                  </a:lnTo>
                  <a:lnTo>
                    <a:pt x="773" y="276"/>
                  </a:lnTo>
                  <a:lnTo>
                    <a:pt x="771" y="276"/>
                  </a:lnTo>
                  <a:lnTo>
                    <a:pt x="771" y="276"/>
                  </a:lnTo>
                  <a:lnTo>
                    <a:pt x="771" y="276"/>
                  </a:lnTo>
                  <a:lnTo>
                    <a:pt x="771" y="276"/>
                  </a:lnTo>
                  <a:lnTo>
                    <a:pt x="770" y="276"/>
                  </a:lnTo>
                  <a:lnTo>
                    <a:pt x="770" y="278"/>
                  </a:lnTo>
                  <a:lnTo>
                    <a:pt x="768" y="274"/>
                  </a:lnTo>
                  <a:lnTo>
                    <a:pt x="813" y="240"/>
                  </a:lnTo>
                  <a:close/>
                  <a:moveTo>
                    <a:pt x="712" y="310"/>
                  </a:moveTo>
                  <a:lnTo>
                    <a:pt x="710" y="307"/>
                  </a:lnTo>
                  <a:lnTo>
                    <a:pt x="739" y="292"/>
                  </a:lnTo>
                  <a:lnTo>
                    <a:pt x="739" y="294"/>
                  </a:lnTo>
                  <a:lnTo>
                    <a:pt x="739" y="294"/>
                  </a:lnTo>
                  <a:lnTo>
                    <a:pt x="739" y="294"/>
                  </a:lnTo>
                  <a:lnTo>
                    <a:pt x="739" y="296"/>
                  </a:lnTo>
                  <a:lnTo>
                    <a:pt x="739" y="296"/>
                  </a:lnTo>
                  <a:lnTo>
                    <a:pt x="737" y="296"/>
                  </a:lnTo>
                  <a:lnTo>
                    <a:pt x="737" y="296"/>
                  </a:lnTo>
                  <a:lnTo>
                    <a:pt x="737" y="296"/>
                  </a:lnTo>
                  <a:lnTo>
                    <a:pt x="737" y="296"/>
                  </a:lnTo>
                  <a:lnTo>
                    <a:pt x="737" y="296"/>
                  </a:lnTo>
                  <a:lnTo>
                    <a:pt x="735" y="298"/>
                  </a:lnTo>
                  <a:lnTo>
                    <a:pt x="735" y="298"/>
                  </a:lnTo>
                  <a:lnTo>
                    <a:pt x="735" y="298"/>
                  </a:lnTo>
                  <a:lnTo>
                    <a:pt x="735" y="298"/>
                  </a:lnTo>
                  <a:lnTo>
                    <a:pt x="735" y="298"/>
                  </a:lnTo>
                  <a:lnTo>
                    <a:pt x="735" y="298"/>
                  </a:lnTo>
                  <a:lnTo>
                    <a:pt x="735" y="298"/>
                  </a:lnTo>
                  <a:lnTo>
                    <a:pt x="733" y="298"/>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5" y="303"/>
                  </a:lnTo>
                  <a:lnTo>
                    <a:pt x="735" y="303"/>
                  </a:lnTo>
                  <a:lnTo>
                    <a:pt x="735" y="303"/>
                  </a:lnTo>
                  <a:lnTo>
                    <a:pt x="735" y="303"/>
                  </a:lnTo>
                  <a:lnTo>
                    <a:pt x="735" y="303"/>
                  </a:lnTo>
                  <a:lnTo>
                    <a:pt x="735" y="303"/>
                  </a:lnTo>
                  <a:lnTo>
                    <a:pt x="737" y="305"/>
                  </a:lnTo>
                  <a:lnTo>
                    <a:pt x="737" y="305"/>
                  </a:lnTo>
                  <a:lnTo>
                    <a:pt x="739" y="307"/>
                  </a:lnTo>
                  <a:lnTo>
                    <a:pt x="741" y="308"/>
                  </a:lnTo>
                  <a:lnTo>
                    <a:pt x="742" y="310"/>
                  </a:lnTo>
                  <a:lnTo>
                    <a:pt x="744" y="312"/>
                  </a:lnTo>
                  <a:lnTo>
                    <a:pt x="748" y="316"/>
                  </a:lnTo>
                  <a:lnTo>
                    <a:pt x="750" y="317"/>
                  </a:lnTo>
                  <a:lnTo>
                    <a:pt x="753" y="321"/>
                  </a:lnTo>
                  <a:lnTo>
                    <a:pt x="757" y="323"/>
                  </a:lnTo>
                  <a:lnTo>
                    <a:pt x="761" y="327"/>
                  </a:lnTo>
                  <a:lnTo>
                    <a:pt x="764" y="330"/>
                  </a:lnTo>
                  <a:lnTo>
                    <a:pt x="764" y="330"/>
                  </a:lnTo>
                  <a:lnTo>
                    <a:pt x="764" y="330"/>
                  </a:lnTo>
                  <a:lnTo>
                    <a:pt x="764" y="328"/>
                  </a:lnTo>
                  <a:lnTo>
                    <a:pt x="764" y="327"/>
                  </a:lnTo>
                  <a:lnTo>
                    <a:pt x="764" y="325"/>
                  </a:lnTo>
                  <a:lnTo>
                    <a:pt x="764" y="323"/>
                  </a:lnTo>
                  <a:lnTo>
                    <a:pt x="764" y="323"/>
                  </a:lnTo>
                  <a:lnTo>
                    <a:pt x="762" y="319"/>
                  </a:lnTo>
                  <a:lnTo>
                    <a:pt x="762" y="314"/>
                  </a:lnTo>
                  <a:lnTo>
                    <a:pt x="761" y="310"/>
                  </a:lnTo>
                  <a:lnTo>
                    <a:pt x="761" y="307"/>
                  </a:lnTo>
                  <a:lnTo>
                    <a:pt x="761" y="305"/>
                  </a:lnTo>
                  <a:lnTo>
                    <a:pt x="761" y="301"/>
                  </a:lnTo>
                  <a:lnTo>
                    <a:pt x="759" y="299"/>
                  </a:lnTo>
                  <a:lnTo>
                    <a:pt x="759" y="298"/>
                  </a:lnTo>
                  <a:lnTo>
                    <a:pt x="759" y="296"/>
                  </a:lnTo>
                  <a:lnTo>
                    <a:pt x="759" y="296"/>
                  </a:lnTo>
                  <a:lnTo>
                    <a:pt x="759" y="294"/>
                  </a:lnTo>
                  <a:lnTo>
                    <a:pt x="759" y="294"/>
                  </a:lnTo>
                  <a:lnTo>
                    <a:pt x="759" y="292"/>
                  </a:lnTo>
                  <a:lnTo>
                    <a:pt x="759" y="292"/>
                  </a:lnTo>
                  <a:lnTo>
                    <a:pt x="759" y="292"/>
                  </a:lnTo>
                  <a:lnTo>
                    <a:pt x="759"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88"/>
                  </a:lnTo>
                  <a:lnTo>
                    <a:pt x="757" y="288"/>
                  </a:lnTo>
                  <a:lnTo>
                    <a:pt x="757" y="288"/>
                  </a:lnTo>
                  <a:lnTo>
                    <a:pt x="757" y="288"/>
                  </a:lnTo>
                  <a:lnTo>
                    <a:pt x="757" y="288"/>
                  </a:lnTo>
                  <a:lnTo>
                    <a:pt x="757"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2" y="288"/>
                  </a:lnTo>
                  <a:lnTo>
                    <a:pt x="752" y="288"/>
                  </a:lnTo>
                  <a:lnTo>
                    <a:pt x="752" y="288"/>
                  </a:lnTo>
                  <a:lnTo>
                    <a:pt x="752" y="288"/>
                  </a:lnTo>
                  <a:lnTo>
                    <a:pt x="752" y="288"/>
                  </a:lnTo>
                  <a:lnTo>
                    <a:pt x="750" y="288"/>
                  </a:lnTo>
                  <a:lnTo>
                    <a:pt x="750" y="288"/>
                  </a:lnTo>
                  <a:lnTo>
                    <a:pt x="750" y="288"/>
                  </a:lnTo>
                  <a:lnTo>
                    <a:pt x="750" y="288"/>
                  </a:lnTo>
                  <a:lnTo>
                    <a:pt x="750" y="288"/>
                  </a:lnTo>
                  <a:lnTo>
                    <a:pt x="748" y="290"/>
                  </a:lnTo>
                  <a:lnTo>
                    <a:pt x="748" y="290"/>
                  </a:lnTo>
                  <a:lnTo>
                    <a:pt x="746" y="287"/>
                  </a:lnTo>
                  <a:lnTo>
                    <a:pt x="764" y="276"/>
                  </a:lnTo>
                  <a:lnTo>
                    <a:pt x="766" y="279"/>
                  </a:lnTo>
                  <a:lnTo>
                    <a:pt x="766" y="279"/>
                  </a:lnTo>
                  <a:lnTo>
                    <a:pt x="766" y="279"/>
                  </a:lnTo>
                  <a:lnTo>
                    <a:pt x="766" y="279"/>
                  </a:lnTo>
                  <a:lnTo>
                    <a:pt x="766" y="279"/>
                  </a:lnTo>
                  <a:lnTo>
                    <a:pt x="766" y="279"/>
                  </a:lnTo>
                  <a:lnTo>
                    <a:pt x="764" y="281"/>
                  </a:lnTo>
                  <a:lnTo>
                    <a:pt x="764" y="281"/>
                  </a:lnTo>
                  <a:lnTo>
                    <a:pt x="764" y="281"/>
                  </a:lnTo>
                  <a:lnTo>
                    <a:pt x="764" y="281"/>
                  </a:lnTo>
                  <a:lnTo>
                    <a:pt x="764" y="281"/>
                  </a:lnTo>
                  <a:lnTo>
                    <a:pt x="764" y="281"/>
                  </a:lnTo>
                  <a:lnTo>
                    <a:pt x="764" y="283"/>
                  </a:lnTo>
                  <a:lnTo>
                    <a:pt x="764" y="283"/>
                  </a:lnTo>
                  <a:lnTo>
                    <a:pt x="762" y="283"/>
                  </a:lnTo>
                  <a:lnTo>
                    <a:pt x="762" y="283"/>
                  </a:lnTo>
                  <a:lnTo>
                    <a:pt x="762" y="283"/>
                  </a:lnTo>
                  <a:lnTo>
                    <a:pt x="762" y="283"/>
                  </a:lnTo>
                  <a:lnTo>
                    <a:pt x="762" y="285"/>
                  </a:lnTo>
                  <a:lnTo>
                    <a:pt x="762" y="285"/>
                  </a:lnTo>
                  <a:lnTo>
                    <a:pt x="762" y="285"/>
                  </a:lnTo>
                  <a:lnTo>
                    <a:pt x="762" y="285"/>
                  </a:lnTo>
                  <a:lnTo>
                    <a:pt x="762" y="285"/>
                  </a:lnTo>
                  <a:lnTo>
                    <a:pt x="762" y="285"/>
                  </a:lnTo>
                  <a:lnTo>
                    <a:pt x="762" y="287"/>
                  </a:lnTo>
                  <a:lnTo>
                    <a:pt x="762" y="287"/>
                  </a:lnTo>
                  <a:lnTo>
                    <a:pt x="762" y="287"/>
                  </a:lnTo>
                  <a:lnTo>
                    <a:pt x="762" y="287"/>
                  </a:lnTo>
                  <a:lnTo>
                    <a:pt x="762" y="287"/>
                  </a:lnTo>
                  <a:lnTo>
                    <a:pt x="762" y="287"/>
                  </a:lnTo>
                  <a:lnTo>
                    <a:pt x="762" y="288"/>
                  </a:lnTo>
                  <a:lnTo>
                    <a:pt x="762" y="288"/>
                  </a:lnTo>
                  <a:lnTo>
                    <a:pt x="762" y="288"/>
                  </a:lnTo>
                  <a:lnTo>
                    <a:pt x="762" y="288"/>
                  </a:lnTo>
                  <a:lnTo>
                    <a:pt x="771" y="346"/>
                  </a:lnTo>
                  <a:lnTo>
                    <a:pt x="766" y="350"/>
                  </a:lnTo>
                  <a:lnTo>
                    <a:pt x="723" y="312"/>
                  </a:lnTo>
                  <a:lnTo>
                    <a:pt x="723" y="312"/>
                  </a:lnTo>
                  <a:lnTo>
                    <a:pt x="723" y="312"/>
                  </a:lnTo>
                  <a:lnTo>
                    <a:pt x="723" y="310"/>
                  </a:lnTo>
                  <a:lnTo>
                    <a:pt x="723" y="310"/>
                  </a:lnTo>
                  <a:lnTo>
                    <a:pt x="721" y="310"/>
                  </a:lnTo>
                  <a:lnTo>
                    <a:pt x="721" y="310"/>
                  </a:lnTo>
                  <a:lnTo>
                    <a:pt x="721" y="310"/>
                  </a:lnTo>
                  <a:lnTo>
                    <a:pt x="721" y="310"/>
                  </a:lnTo>
                  <a:lnTo>
                    <a:pt x="721" y="310"/>
                  </a:lnTo>
                  <a:lnTo>
                    <a:pt x="721" y="310"/>
                  </a:lnTo>
                  <a:lnTo>
                    <a:pt x="721" y="310"/>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4" y="308"/>
                  </a:lnTo>
                  <a:lnTo>
                    <a:pt x="714" y="308"/>
                  </a:lnTo>
                  <a:lnTo>
                    <a:pt x="714" y="308"/>
                  </a:lnTo>
                  <a:lnTo>
                    <a:pt x="714" y="308"/>
                  </a:lnTo>
                  <a:lnTo>
                    <a:pt x="714" y="308"/>
                  </a:lnTo>
                  <a:lnTo>
                    <a:pt x="714" y="310"/>
                  </a:lnTo>
                  <a:lnTo>
                    <a:pt x="714" y="310"/>
                  </a:lnTo>
                  <a:lnTo>
                    <a:pt x="714" y="310"/>
                  </a:lnTo>
                  <a:lnTo>
                    <a:pt x="714" y="310"/>
                  </a:lnTo>
                  <a:lnTo>
                    <a:pt x="712" y="310"/>
                  </a:lnTo>
                  <a:close/>
                  <a:moveTo>
                    <a:pt x="546" y="352"/>
                  </a:moveTo>
                  <a:lnTo>
                    <a:pt x="578" y="346"/>
                  </a:lnTo>
                  <a:lnTo>
                    <a:pt x="578" y="350"/>
                  </a:lnTo>
                  <a:lnTo>
                    <a:pt x="578" y="350"/>
                  </a:lnTo>
                  <a:lnTo>
                    <a:pt x="578" y="350"/>
                  </a:lnTo>
                  <a:lnTo>
                    <a:pt x="576" y="350"/>
                  </a:lnTo>
                  <a:lnTo>
                    <a:pt x="576" y="350"/>
                  </a:lnTo>
                  <a:lnTo>
                    <a:pt x="576" y="350"/>
                  </a:lnTo>
                  <a:lnTo>
                    <a:pt x="575" y="350"/>
                  </a:lnTo>
                  <a:lnTo>
                    <a:pt x="575" y="350"/>
                  </a:lnTo>
                  <a:lnTo>
                    <a:pt x="575" y="350"/>
                  </a:lnTo>
                  <a:lnTo>
                    <a:pt x="575" y="350"/>
                  </a:lnTo>
                  <a:lnTo>
                    <a:pt x="575" y="350"/>
                  </a:lnTo>
                  <a:lnTo>
                    <a:pt x="575" y="350"/>
                  </a:lnTo>
                  <a:lnTo>
                    <a:pt x="575" y="350"/>
                  </a:lnTo>
                  <a:lnTo>
                    <a:pt x="573" y="352"/>
                  </a:lnTo>
                  <a:lnTo>
                    <a:pt x="573" y="352"/>
                  </a:lnTo>
                  <a:lnTo>
                    <a:pt x="573" y="352"/>
                  </a:lnTo>
                  <a:lnTo>
                    <a:pt x="573" y="352"/>
                  </a:lnTo>
                  <a:lnTo>
                    <a:pt x="573" y="352"/>
                  </a:lnTo>
                  <a:lnTo>
                    <a:pt x="573" y="352"/>
                  </a:lnTo>
                  <a:lnTo>
                    <a:pt x="573" y="352"/>
                  </a:lnTo>
                  <a:lnTo>
                    <a:pt x="573" y="352"/>
                  </a:lnTo>
                  <a:lnTo>
                    <a:pt x="573" y="352"/>
                  </a:lnTo>
                  <a:lnTo>
                    <a:pt x="571" y="352"/>
                  </a:lnTo>
                  <a:lnTo>
                    <a:pt x="571" y="352"/>
                  </a:lnTo>
                  <a:lnTo>
                    <a:pt x="571" y="352"/>
                  </a:lnTo>
                  <a:lnTo>
                    <a:pt x="571" y="352"/>
                  </a:lnTo>
                  <a:lnTo>
                    <a:pt x="571" y="352"/>
                  </a:lnTo>
                  <a:lnTo>
                    <a:pt x="571" y="352"/>
                  </a:lnTo>
                  <a:lnTo>
                    <a:pt x="571" y="352"/>
                  </a:lnTo>
                  <a:lnTo>
                    <a:pt x="571" y="352"/>
                  </a:lnTo>
                  <a:lnTo>
                    <a:pt x="571" y="352"/>
                  </a:lnTo>
                  <a:lnTo>
                    <a:pt x="571" y="354"/>
                  </a:lnTo>
                  <a:lnTo>
                    <a:pt x="571" y="354"/>
                  </a:lnTo>
                  <a:lnTo>
                    <a:pt x="571" y="354"/>
                  </a:lnTo>
                  <a:lnTo>
                    <a:pt x="571" y="354"/>
                  </a:lnTo>
                  <a:lnTo>
                    <a:pt x="571" y="354"/>
                  </a:lnTo>
                  <a:lnTo>
                    <a:pt x="569" y="354"/>
                  </a:lnTo>
                  <a:lnTo>
                    <a:pt x="569" y="354"/>
                  </a:lnTo>
                  <a:lnTo>
                    <a:pt x="569" y="354"/>
                  </a:lnTo>
                  <a:lnTo>
                    <a:pt x="569" y="354"/>
                  </a:lnTo>
                  <a:lnTo>
                    <a:pt x="569" y="354"/>
                  </a:lnTo>
                  <a:lnTo>
                    <a:pt x="569" y="354"/>
                  </a:lnTo>
                  <a:lnTo>
                    <a:pt x="569" y="354"/>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7"/>
                  </a:lnTo>
                  <a:lnTo>
                    <a:pt x="569" y="357"/>
                  </a:lnTo>
                  <a:lnTo>
                    <a:pt x="569" y="357"/>
                  </a:lnTo>
                  <a:lnTo>
                    <a:pt x="569" y="357"/>
                  </a:lnTo>
                  <a:lnTo>
                    <a:pt x="569" y="357"/>
                  </a:lnTo>
                  <a:lnTo>
                    <a:pt x="569" y="357"/>
                  </a:lnTo>
                  <a:lnTo>
                    <a:pt x="569" y="357"/>
                  </a:lnTo>
                  <a:lnTo>
                    <a:pt x="575" y="395"/>
                  </a:lnTo>
                  <a:lnTo>
                    <a:pt x="575" y="395"/>
                  </a:lnTo>
                  <a:lnTo>
                    <a:pt x="575" y="395"/>
                  </a:lnTo>
                  <a:lnTo>
                    <a:pt x="575" y="397"/>
                  </a:lnTo>
                  <a:lnTo>
                    <a:pt x="575" y="397"/>
                  </a:lnTo>
                  <a:lnTo>
                    <a:pt x="575" y="397"/>
                  </a:lnTo>
                  <a:lnTo>
                    <a:pt x="576" y="397"/>
                  </a:lnTo>
                  <a:lnTo>
                    <a:pt x="576" y="397"/>
                  </a:lnTo>
                  <a:lnTo>
                    <a:pt x="576" y="399"/>
                  </a:lnTo>
                  <a:lnTo>
                    <a:pt x="576" y="399"/>
                  </a:lnTo>
                  <a:lnTo>
                    <a:pt x="576" y="399"/>
                  </a:lnTo>
                  <a:lnTo>
                    <a:pt x="576" y="399"/>
                  </a:lnTo>
                  <a:lnTo>
                    <a:pt x="576" y="399"/>
                  </a:lnTo>
                  <a:lnTo>
                    <a:pt x="576" y="399"/>
                  </a:lnTo>
                  <a:lnTo>
                    <a:pt x="576" y="401"/>
                  </a:lnTo>
                  <a:lnTo>
                    <a:pt x="576" y="401"/>
                  </a:lnTo>
                  <a:lnTo>
                    <a:pt x="576" y="401"/>
                  </a:lnTo>
                  <a:lnTo>
                    <a:pt x="576" y="401"/>
                  </a:lnTo>
                  <a:lnTo>
                    <a:pt x="576" y="401"/>
                  </a:lnTo>
                  <a:lnTo>
                    <a:pt x="578" y="401"/>
                  </a:lnTo>
                  <a:lnTo>
                    <a:pt x="578" y="401"/>
                  </a:lnTo>
                  <a:lnTo>
                    <a:pt x="578" y="403"/>
                  </a:lnTo>
                  <a:lnTo>
                    <a:pt x="578" y="403"/>
                  </a:lnTo>
                  <a:lnTo>
                    <a:pt x="578" y="403"/>
                  </a:lnTo>
                  <a:lnTo>
                    <a:pt x="578" y="403"/>
                  </a:lnTo>
                  <a:lnTo>
                    <a:pt x="578" y="403"/>
                  </a:lnTo>
                  <a:lnTo>
                    <a:pt x="578" y="403"/>
                  </a:lnTo>
                  <a:lnTo>
                    <a:pt x="578" y="403"/>
                  </a:lnTo>
                  <a:lnTo>
                    <a:pt x="578" y="403"/>
                  </a:lnTo>
                  <a:lnTo>
                    <a:pt x="580" y="404"/>
                  </a:lnTo>
                  <a:lnTo>
                    <a:pt x="580" y="404"/>
                  </a:lnTo>
                  <a:lnTo>
                    <a:pt x="580" y="404"/>
                  </a:lnTo>
                  <a:lnTo>
                    <a:pt x="580" y="404"/>
                  </a:lnTo>
                  <a:lnTo>
                    <a:pt x="580" y="404"/>
                  </a:lnTo>
                  <a:lnTo>
                    <a:pt x="580" y="404"/>
                  </a:lnTo>
                  <a:lnTo>
                    <a:pt x="580" y="404"/>
                  </a:lnTo>
                  <a:lnTo>
                    <a:pt x="580" y="404"/>
                  </a:lnTo>
                  <a:lnTo>
                    <a:pt x="582" y="404"/>
                  </a:lnTo>
                  <a:lnTo>
                    <a:pt x="582" y="404"/>
                  </a:lnTo>
                  <a:lnTo>
                    <a:pt x="582" y="404"/>
                  </a:lnTo>
                  <a:lnTo>
                    <a:pt x="582" y="406"/>
                  </a:lnTo>
                  <a:lnTo>
                    <a:pt x="582" y="406"/>
                  </a:lnTo>
                  <a:lnTo>
                    <a:pt x="582" y="406"/>
                  </a:lnTo>
                  <a:lnTo>
                    <a:pt x="582" y="406"/>
                  </a:lnTo>
                  <a:lnTo>
                    <a:pt x="584" y="406"/>
                  </a:lnTo>
                  <a:lnTo>
                    <a:pt x="584" y="406"/>
                  </a:lnTo>
                  <a:lnTo>
                    <a:pt x="584" y="406"/>
                  </a:lnTo>
                  <a:lnTo>
                    <a:pt x="584" y="406"/>
                  </a:lnTo>
                  <a:lnTo>
                    <a:pt x="584" y="406"/>
                  </a:lnTo>
                  <a:lnTo>
                    <a:pt x="584" y="406"/>
                  </a:lnTo>
                  <a:lnTo>
                    <a:pt x="585" y="406"/>
                  </a:lnTo>
                  <a:lnTo>
                    <a:pt x="585" y="406"/>
                  </a:lnTo>
                  <a:lnTo>
                    <a:pt x="585" y="406"/>
                  </a:lnTo>
                  <a:lnTo>
                    <a:pt x="585" y="406"/>
                  </a:lnTo>
                  <a:lnTo>
                    <a:pt x="585" y="406"/>
                  </a:lnTo>
                  <a:lnTo>
                    <a:pt x="587" y="406"/>
                  </a:lnTo>
                  <a:lnTo>
                    <a:pt x="587" y="406"/>
                  </a:lnTo>
                  <a:lnTo>
                    <a:pt x="587" y="406"/>
                  </a:lnTo>
                  <a:lnTo>
                    <a:pt x="587" y="406"/>
                  </a:lnTo>
                  <a:lnTo>
                    <a:pt x="587" y="406"/>
                  </a:lnTo>
                  <a:lnTo>
                    <a:pt x="589" y="406"/>
                  </a:lnTo>
                  <a:lnTo>
                    <a:pt x="589" y="406"/>
                  </a:lnTo>
                  <a:lnTo>
                    <a:pt x="589" y="406"/>
                  </a:lnTo>
                  <a:lnTo>
                    <a:pt x="589" y="406"/>
                  </a:lnTo>
                  <a:lnTo>
                    <a:pt x="589" y="406"/>
                  </a:lnTo>
                  <a:lnTo>
                    <a:pt x="591" y="406"/>
                  </a:lnTo>
                  <a:lnTo>
                    <a:pt x="591" y="406"/>
                  </a:lnTo>
                  <a:lnTo>
                    <a:pt x="591" y="406"/>
                  </a:lnTo>
                  <a:lnTo>
                    <a:pt x="591" y="406"/>
                  </a:lnTo>
                  <a:lnTo>
                    <a:pt x="591" y="406"/>
                  </a:lnTo>
                  <a:lnTo>
                    <a:pt x="593" y="406"/>
                  </a:lnTo>
                  <a:lnTo>
                    <a:pt x="593" y="406"/>
                  </a:lnTo>
                  <a:lnTo>
                    <a:pt x="593" y="406"/>
                  </a:lnTo>
                  <a:lnTo>
                    <a:pt x="593" y="406"/>
                  </a:lnTo>
                  <a:lnTo>
                    <a:pt x="594" y="406"/>
                  </a:lnTo>
                  <a:lnTo>
                    <a:pt x="594" y="406"/>
                  </a:lnTo>
                  <a:lnTo>
                    <a:pt x="594" y="406"/>
                  </a:lnTo>
                  <a:lnTo>
                    <a:pt x="594" y="406"/>
                  </a:lnTo>
                  <a:lnTo>
                    <a:pt x="596" y="406"/>
                  </a:lnTo>
                  <a:lnTo>
                    <a:pt x="596" y="404"/>
                  </a:lnTo>
                  <a:lnTo>
                    <a:pt x="596" y="404"/>
                  </a:lnTo>
                  <a:lnTo>
                    <a:pt x="596" y="404"/>
                  </a:lnTo>
                  <a:lnTo>
                    <a:pt x="596" y="404"/>
                  </a:lnTo>
                  <a:lnTo>
                    <a:pt x="598" y="404"/>
                  </a:lnTo>
                  <a:lnTo>
                    <a:pt x="598" y="404"/>
                  </a:lnTo>
                  <a:lnTo>
                    <a:pt x="598" y="404"/>
                  </a:lnTo>
                  <a:lnTo>
                    <a:pt x="598" y="404"/>
                  </a:lnTo>
                  <a:lnTo>
                    <a:pt x="598" y="404"/>
                  </a:lnTo>
                  <a:lnTo>
                    <a:pt x="598" y="403"/>
                  </a:lnTo>
                  <a:lnTo>
                    <a:pt x="600" y="403"/>
                  </a:lnTo>
                  <a:lnTo>
                    <a:pt x="600" y="403"/>
                  </a:lnTo>
                  <a:lnTo>
                    <a:pt x="600" y="403"/>
                  </a:lnTo>
                  <a:lnTo>
                    <a:pt x="600" y="403"/>
                  </a:lnTo>
                  <a:lnTo>
                    <a:pt x="600" y="403"/>
                  </a:lnTo>
                  <a:lnTo>
                    <a:pt x="600" y="403"/>
                  </a:lnTo>
                  <a:lnTo>
                    <a:pt x="602" y="403"/>
                  </a:lnTo>
                  <a:lnTo>
                    <a:pt x="602" y="401"/>
                  </a:lnTo>
                  <a:lnTo>
                    <a:pt x="602" y="401"/>
                  </a:lnTo>
                  <a:lnTo>
                    <a:pt x="602" y="401"/>
                  </a:lnTo>
                  <a:lnTo>
                    <a:pt x="602" y="401"/>
                  </a:lnTo>
                  <a:lnTo>
                    <a:pt x="602" y="401"/>
                  </a:lnTo>
                  <a:lnTo>
                    <a:pt x="602" y="401"/>
                  </a:lnTo>
                  <a:lnTo>
                    <a:pt x="602" y="399"/>
                  </a:lnTo>
                  <a:lnTo>
                    <a:pt x="602" y="399"/>
                  </a:lnTo>
                  <a:lnTo>
                    <a:pt x="602" y="399"/>
                  </a:lnTo>
                  <a:lnTo>
                    <a:pt x="603" y="399"/>
                  </a:lnTo>
                  <a:lnTo>
                    <a:pt x="603" y="399"/>
                  </a:lnTo>
                  <a:lnTo>
                    <a:pt x="603" y="399"/>
                  </a:lnTo>
                  <a:lnTo>
                    <a:pt x="603" y="397"/>
                  </a:lnTo>
                  <a:lnTo>
                    <a:pt x="603" y="397"/>
                  </a:lnTo>
                  <a:lnTo>
                    <a:pt x="603" y="397"/>
                  </a:lnTo>
                  <a:lnTo>
                    <a:pt x="603" y="397"/>
                  </a:lnTo>
                  <a:lnTo>
                    <a:pt x="603" y="397"/>
                  </a:lnTo>
                  <a:lnTo>
                    <a:pt x="603" y="395"/>
                  </a:lnTo>
                  <a:lnTo>
                    <a:pt x="603" y="395"/>
                  </a:lnTo>
                  <a:lnTo>
                    <a:pt x="603" y="395"/>
                  </a:lnTo>
                  <a:lnTo>
                    <a:pt x="603" y="395"/>
                  </a:lnTo>
                  <a:lnTo>
                    <a:pt x="603" y="394"/>
                  </a:lnTo>
                  <a:lnTo>
                    <a:pt x="603" y="394"/>
                  </a:lnTo>
                  <a:lnTo>
                    <a:pt x="603" y="394"/>
                  </a:lnTo>
                  <a:lnTo>
                    <a:pt x="603" y="394"/>
                  </a:lnTo>
                  <a:lnTo>
                    <a:pt x="603" y="392"/>
                  </a:lnTo>
                  <a:lnTo>
                    <a:pt x="603" y="392"/>
                  </a:lnTo>
                  <a:lnTo>
                    <a:pt x="603" y="392"/>
                  </a:lnTo>
                  <a:lnTo>
                    <a:pt x="603" y="392"/>
                  </a:lnTo>
                  <a:lnTo>
                    <a:pt x="603" y="390"/>
                  </a:lnTo>
                  <a:lnTo>
                    <a:pt x="603" y="390"/>
                  </a:lnTo>
                  <a:lnTo>
                    <a:pt x="603" y="390"/>
                  </a:lnTo>
                  <a:lnTo>
                    <a:pt x="603" y="390"/>
                  </a:lnTo>
                  <a:lnTo>
                    <a:pt x="603" y="388"/>
                  </a:lnTo>
                  <a:lnTo>
                    <a:pt x="603" y="388"/>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0"/>
                  </a:lnTo>
                  <a:lnTo>
                    <a:pt x="598" y="350"/>
                  </a:lnTo>
                  <a:lnTo>
                    <a:pt x="598"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4" y="350"/>
                  </a:lnTo>
                  <a:lnTo>
                    <a:pt x="594" y="350"/>
                  </a:lnTo>
                  <a:lnTo>
                    <a:pt x="594" y="350"/>
                  </a:lnTo>
                  <a:lnTo>
                    <a:pt x="594" y="350"/>
                  </a:lnTo>
                  <a:lnTo>
                    <a:pt x="594" y="350"/>
                  </a:lnTo>
                  <a:lnTo>
                    <a:pt x="594" y="350"/>
                  </a:lnTo>
                  <a:lnTo>
                    <a:pt x="594" y="348"/>
                  </a:lnTo>
                  <a:lnTo>
                    <a:pt x="594" y="348"/>
                  </a:lnTo>
                  <a:lnTo>
                    <a:pt x="593" y="348"/>
                  </a:lnTo>
                  <a:lnTo>
                    <a:pt x="593" y="348"/>
                  </a:lnTo>
                  <a:lnTo>
                    <a:pt x="593" y="348"/>
                  </a:lnTo>
                  <a:lnTo>
                    <a:pt x="593" y="348"/>
                  </a:lnTo>
                  <a:lnTo>
                    <a:pt x="593" y="348"/>
                  </a:lnTo>
                  <a:lnTo>
                    <a:pt x="593" y="348"/>
                  </a:lnTo>
                  <a:lnTo>
                    <a:pt x="593" y="348"/>
                  </a:lnTo>
                  <a:lnTo>
                    <a:pt x="591" y="348"/>
                  </a:lnTo>
                  <a:lnTo>
                    <a:pt x="591" y="348"/>
                  </a:lnTo>
                  <a:lnTo>
                    <a:pt x="591" y="348"/>
                  </a:lnTo>
                  <a:lnTo>
                    <a:pt x="591" y="348"/>
                  </a:lnTo>
                  <a:lnTo>
                    <a:pt x="589" y="348"/>
                  </a:lnTo>
                  <a:lnTo>
                    <a:pt x="589" y="348"/>
                  </a:lnTo>
                  <a:lnTo>
                    <a:pt x="589" y="348"/>
                  </a:lnTo>
                  <a:lnTo>
                    <a:pt x="587" y="348"/>
                  </a:lnTo>
                  <a:lnTo>
                    <a:pt x="587" y="345"/>
                  </a:lnTo>
                  <a:lnTo>
                    <a:pt x="611" y="341"/>
                  </a:lnTo>
                  <a:lnTo>
                    <a:pt x="611" y="345"/>
                  </a:lnTo>
                  <a:lnTo>
                    <a:pt x="611" y="345"/>
                  </a:lnTo>
                  <a:lnTo>
                    <a:pt x="611" y="345"/>
                  </a:lnTo>
                  <a:lnTo>
                    <a:pt x="611" y="345"/>
                  </a:lnTo>
                  <a:lnTo>
                    <a:pt x="609" y="346"/>
                  </a:lnTo>
                  <a:lnTo>
                    <a:pt x="609" y="346"/>
                  </a:lnTo>
                  <a:lnTo>
                    <a:pt x="609" y="346"/>
                  </a:lnTo>
                  <a:lnTo>
                    <a:pt x="609" y="346"/>
                  </a:lnTo>
                  <a:lnTo>
                    <a:pt x="607" y="346"/>
                  </a:lnTo>
                  <a:lnTo>
                    <a:pt x="607" y="346"/>
                  </a:lnTo>
                  <a:lnTo>
                    <a:pt x="607" y="346"/>
                  </a:lnTo>
                  <a:lnTo>
                    <a:pt x="607" y="346"/>
                  </a:lnTo>
                  <a:lnTo>
                    <a:pt x="607" y="346"/>
                  </a:lnTo>
                  <a:lnTo>
                    <a:pt x="607" y="346"/>
                  </a:lnTo>
                  <a:lnTo>
                    <a:pt x="607" y="346"/>
                  </a:lnTo>
                  <a:lnTo>
                    <a:pt x="607" y="346"/>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3" y="348"/>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2"/>
                  </a:lnTo>
                  <a:lnTo>
                    <a:pt x="603" y="352"/>
                  </a:lnTo>
                  <a:lnTo>
                    <a:pt x="603" y="352"/>
                  </a:lnTo>
                  <a:lnTo>
                    <a:pt x="603" y="352"/>
                  </a:lnTo>
                  <a:lnTo>
                    <a:pt x="603" y="352"/>
                  </a:lnTo>
                  <a:lnTo>
                    <a:pt x="603" y="352"/>
                  </a:lnTo>
                  <a:lnTo>
                    <a:pt x="603" y="352"/>
                  </a:lnTo>
                  <a:lnTo>
                    <a:pt x="603" y="352"/>
                  </a:lnTo>
                  <a:lnTo>
                    <a:pt x="603" y="352"/>
                  </a:lnTo>
                  <a:lnTo>
                    <a:pt x="603" y="352"/>
                  </a:lnTo>
                  <a:lnTo>
                    <a:pt x="603" y="354"/>
                  </a:lnTo>
                  <a:lnTo>
                    <a:pt x="603" y="354"/>
                  </a:lnTo>
                  <a:lnTo>
                    <a:pt x="603" y="354"/>
                  </a:lnTo>
                  <a:lnTo>
                    <a:pt x="603" y="354"/>
                  </a:lnTo>
                  <a:lnTo>
                    <a:pt x="603" y="354"/>
                  </a:lnTo>
                  <a:lnTo>
                    <a:pt x="603" y="354"/>
                  </a:lnTo>
                  <a:lnTo>
                    <a:pt x="609" y="386"/>
                  </a:lnTo>
                  <a:lnTo>
                    <a:pt x="609" y="386"/>
                  </a:lnTo>
                  <a:lnTo>
                    <a:pt x="609" y="388"/>
                  </a:lnTo>
                  <a:lnTo>
                    <a:pt x="609" y="388"/>
                  </a:lnTo>
                  <a:lnTo>
                    <a:pt x="609" y="388"/>
                  </a:lnTo>
                  <a:lnTo>
                    <a:pt x="609" y="390"/>
                  </a:lnTo>
                  <a:lnTo>
                    <a:pt x="609" y="390"/>
                  </a:lnTo>
                  <a:lnTo>
                    <a:pt x="609" y="390"/>
                  </a:lnTo>
                  <a:lnTo>
                    <a:pt x="609" y="392"/>
                  </a:lnTo>
                  <a:lnTo>
                    <a:pt x="609" y="392"/>
                  </a:lnTo>
                  <a:lnTo>
                    <a:pt x="609" y="392"/>
                  </a:lnTo>
                  <a:lnTo>
                    <a:pt x="609" y="394"/>
                  </a:lnTo>
                  <a:lnTo>
                    <a:pt x="609" y="394"/>
                  </a:lnTo>
                  <a:lnTo>
                    <a:pt x="609" y="394"/>
                  </a:lnTo>
                  <a:lnTo>
                    <a:pt x="609" y="395"/>
                  </a:lnTo>
                  <a:lnTo>
                    <a:pt x="609" y="395"/>
                  </a:lnTo>
                  <a:lnTo>
                    <a:pt x="609" y="395"/>
                  </a:lnTo>
                  <a:lnTo>
                    <a:pt x="609" y="395"/>
                  </a:lnTo>
                  <a:lnTo>
                    <a:pt x="607" y="397"/>
                  </a:lnTo>
                  <a:lnTo>
                    <a:pt x="607" y="397"/>
                  </a:lnTo>
                  <a:lnTo>
                    <a:pt x="607" y="397"/>
                  </a:lnTo>
                  <a:lnTo>
                    <a:pt x="607" y="397"/>
                  </a:lnTo>
                  <a:lnTo>
                    <a:pt x="607" y="397"/>
                  </a:lnTo>
                  <a:lnTo>
                    <a:pt x="607" y="399"/>
                  </a:lnTo>
                  <a:lnTo>
                    <a:pt x="607" y="399"/>
                  </a:lnTo>
                  <a:lnTo>
                    <a:pt x="607" y="399"/>
                  </a:lnTo>
                  <a:lnTo>
                    <a:pt x="607" y="399"/>
                  </a:lnTo>
                  <a:lnTo>
                    <a:pt x="607" y="399"/>
                  </a:lnTo>
                  <a:lnTo>
                    <a:pt x="607" y="399"/>
                  </a:lnTo>
                  <a:lnTo>
                    <a:pt x="607" y="399"/>
                  </a:lnTo>
                  <a:lnTo>
                    <a:pt x="607" y="399"/>
                  </a:lnTo>
                  <a:lnTo>
                    <a:pt x="607" y="401"/>
                  </a:lnTo>
                  <a:lnTo>
                    <a:pt x="607" y="401"/>
                  </a:lnTo>
                  <a:lnTo>
                    <a:pt x="607" y="401"/>
                  </a:lnTo>
                  <a:lnTo>
                    <a:pt x="607" y="401"/>
                  </a:lnTo>
                  <a:lnTo>
                    <a:pt x="605" y="401"/>
                  </a:lnTo>
                  <a:lnTo>
                    <a:pt x="605" y="401"/>
                  </a:lnTo>
                  <a:lnTo>
                    <a:pt x="605" y="401"/>
                  </a:lnTo>
                  <a:lnTo>
                    <a:pt x="605" y="401"/>
                  </a:lnTo>
                  <a:lnTo>
                    <a:pt x="605" y="403"/>
                  </a:lnTo>
                  <a:lnTo>
                    <a:pt x="605" y="403"/>
                  </a:lnTo>
                  <a:lnTo>
                    <a:pt x="605" y="403"/>
                  </a:lnTo>
                  <a:lnTo>
                    <a:pt x="605" y="403"/>
                  </a:lnTo>
                  <a:lnTo>
                    <a:pt x="605" y="403"/>
                  </a:lnTo>
                  <a:lnTo>
                    <a:pt x="605" y="403"/>
                  </a:lnTo>
                  <a:lnTo>
                    <a:pt x="605" y="403"/>
                  </a:lnTo>
                  <a:lnTo>
                    <a:pt x="605" y="403"/>
                  </a:lnTo>
                  <a:lnTo>
                    <a:pt x="603" y="403"/>
                  </a:lnTo>
                  <a:lnTo>
                    <a:pt x="603" y="403"/>
                  </a:lnTo>
                  <a:lnTo>
                    <a:pt x="603" y="404"/>
                  </a:lnTo>
                  <a:lnTo>
                    <a:pt x="603" y="404"/>
                  </a:lnTo>
                  <a:lnTo>
                    <a:pt x="603" y="404"/>
                  </a:lnTo>
                  <a:lnTo>
                    <a:pt x="603" y="404"/>
                  </a:lnTo>
                  <a:lnTo>
                    <a:pt x="602" y="404"/>
                  </a:lnTo>
                  <a:lnTo>
                    <a:pt x="602" y="406"/>
                  </a:lnTo>
                  <a:lnTo>
                    <a:pt x="602" y="406"/>
                  </a:lnTo>
                  <a:lnTo>
                    <a:pt x="602" y="406"/>
                  </a:lnTo>
                  <a:lnTo>
                    <a:pt x="600" y="406"/>
                  </a:lnTo>
                  <a:lnTo>
                    <a:pt x="600" y="406"/>
                  </a:lnTo>
                  <a:lnTo>
                    <a:pt x="600" y="406"/>
                  </a:lnTo>
                  <a:lnTo>
                    <a:pt x="598" y="408"/>
                  </a:lnTo>
                  <a:lnTo>
                    <a:pt x="598" y="408"/>
                  </a:lnTo>
                  <a:lnTo>
                    <a:pt x="598" y="408"/>
                  </a:lnTo>
                  <a:lnTo>
                    <a:pt x="598" y="408"/>
                  </a:lnTo>
                  <a:lnTo>
                    <a:pt x="596" y="408"/>
                  </a:lnTo>
                  <a:lnTo>
                    <a:pt x="596" y="408"/>
                  </a:lnTo>
                  <a:lnTo>
                    <a:pt x="596" y="408"/>
                  </a:lnTo>
                  <a:lnTo>
                    <a:pt x="594" y="408"/>
                  </a:lnTo>
                  <a:lnTo>
                    <a:pt x="594" y="410"/>
                  </a:lnTo>
                  <a:lnTo>
                    <a:pt x="594" y="410"/>
                  </a:lnTo>
                  <a:lnTo>
                    <a:pt x="593" y="410"/>
                  </a:lnTo>
                  <a:lnTo>
                    <a:pt x="593" y="410"/>
                  </a:lnTo>
                  <a:lnTo>
                    <a:pt x="593" y="410"/>
                  </a:lnTo>
                  <a:lnTo>
                    <a:pt x="591" y="410"/>
                  </a:lnTo>
                  <a:lnTo>
                    <a:pt x="591" y="410"/>
                  </a:lnTo>
                  <a:lnTo>
                    <a:pt x="589" y="410"/>
                  </a:lnTo>
                  <a:lnTo>
                    <a:pt x="589" y="410"/>
                  </a:lnTo>
                  <a:lnTo>
                    <a:pt x="589" y="410"/>
                  </a:lnTo>
                  <a:lnTo>
                    <a:pt x="587" y="410"/>
                  </a:lnTo>
                  <a:lnTo>
                    <a:pt x="587" y="412"/>
                  </a:lnTo>
                  <a:lnTo>
                    <a:pt x="587" y="412"/>
                  </a:lnTo>
                  <a:lnTo>
                    <a:pt x="585" y="412"/>
                  </a:lnTo>
                  <a:lnTo>
                    <a:pt x="585" y="412"/>
                  </a:lnTo>
                  <a:lnTo>
                    <a:pt x="585" y="412"/>
                  </a:lnTo>
                  <a:lnTo>
                    <a:pt x="584" y="412"/>
                  </a:lnTo>
                  <a:lnTo>
                    <a:pt x="584" y="412"/>
                  </a:lnTo>
                  <a:lnTo>
                    <a:pt x="582" y="412"/>
                  </a:lnTo>
                  <a:lnTo>
                    <a:pt x="582" y="412"/>
                  </a:lnTo>
                  <a:lnTo>
                    <a:pt x="582" y="412"/>
                  </a:lnTo>
                  <a:lnTo>
                    <a:pt x="580" y="412"/>
                  </a:lnTo>
                  <a:lnTo>
                    <a:pt x="580" y="412"/>
                  </a:lnTo>
                  <a:lnTo>
                    <a:pt x="580" y="412"/>
                  </a:lnTo>
                  <a:lnTo>
                    <a:pt x="578" y="412"/>
                  </a:lnTo>
                  <a:lnTo>
                    <a:pt x="578" y="412"/>
                  </a:lnTo>
                  <a:lnTo>
                    <a:pt x="578" y="412"/>
                  </a:lnTo>
                  <a:lnTo>
                    <a:pt x="576" y="412"/>
                  </a:lnTo>
                  <a:lnTo>
                    <a:pt x="576" y="412"/>
                  </a:lnTo>
                  <a:lnTo>
                    <a:pt x="576" y="412"/>
                  </a:lnTo>
                  <a:lnTo>
                    <a:pt x="575" y="412"/>
                  </a:lnTo>
                  <a:lnTo>
                    <a:pt x="575" y="412"/>
                  </a:lnTo>
                  <a:lnTo>
                    <a:pt x="575" y="410"/>
                  </a:lnTo>
                  <a:lnTo>
                    <a:pt x="573" y="410"/>
                  </a:lnTo>
                  <a:lnTo>
                    <a:pt x="573" y="410"/>
                  </a:lnTo>
                  <a:lnTo>
                    <a:pt x="573" y="410"/>
                  </a:lnTo>
                  <a:lnTo>
                    <a:pt x="573" y="410"/>
                  </a:lnTo>
                  <a:lnTo>
                    <a:pt x="571" y="410"/>
                  </a:lnTo>
                  <a:lnTo>
                    <a:pt x="571" y="410"/>
                  </a:lnTo>
                  <a:lnTo>
                    <a:pt x="571" y="410"/>
                  </a:lnTo>
                  <a:lnTo>
                    <a:pt x="571" y="410"/>
                  </a:lnTo>
                  <a:lnTo>
                    <a:pt x="569" y="410"/>
                  </a:lnTo>
                  <a:lnTo>
                    <a:pt x="569" y="410"/>
                  </a:lnTo>
                  <a:lnTo>
                    <a:pt x="569" y="410"/>
                  </a:lnTo>
                  <a:lnTo>
                    <a:pt x="569" y="408"/>
                  </a:lnTo>
                  <a:lnTo>
                    <a:pt x="567" y="408"/>
                  </a:lnTo>
                  <a:lnTo>
                    <a:pt x="567" y="408"/>
                  </a:lnTo>
                  <a:lnTo>
                    <a:pt x="567" y="408"/>
                  </a:lnTo>
                  <a:lnTo>
                    <a:pt x="567" y="408"/>
                  </a:lnTo>
                  <a:lnTo>
                    <a:pt x="567" y="408"/>
                  </a:lnTo>
                  <a:lnTo>
                    <a:pt x="566" y="408"/>
                  </a:lnTo>
                  <a:lnTo>
                    <a:pt x="566" y="406"/>
                  </a:lnTo>
                  <a:lnTo>
                    <a:pt x="566" y="406"/>
                  </a:lnTo>
                  <a:lnTo>
                    <a:pt x="566" y="406"/>
                  </a:lnTo>
                  <a:lnTo>
                    <a:pt x="566" y="406"/>
                  </a:lnTo>
                  <a:lnTo>
                    <a:pt x="564" y="406"/>
                  </a:lnTo>
                  <a:lnTo>
                    <a:pt x="564" y="406"/>
                  </a:lnTo>
                  <a:lnTo>
                    <a:pt x="564" y="404"/>
                  </a:lnTo>
                  <a:lnTo>
                    <a:pt x="564" y="404"/>
                  </a:lnTo>
                  <a:lnTo>
                    <a:pt x="564" y="404"/>
                  </a:lnTo>
                  <a:lnTo>
                    <a:pt x="564" y="404"/>
                  </a:lnTo>
                  <a:lnTo>
                    <a:pt x="564" y="404"/>
                  </a:lnTo>
                  <a:lnTo>
                    <a:pt x="562" y="403"/>
                  </a:lnTo>
                  <a:lnTo>
                    <a:pt x="562" y="403"/>
                  </a:lnTo>
                  <a:lnTo>
                    <a:pt x="562" y="403"/>
                  </a:lnTo>
                  <a:lnTo>
                    <a:pt x="562" y="403"/>
                  </a:lnTo>
                  <a:lnTo>
                    <a:pt x="562" y="401"/>
                  </a:lnTo>
                  <a:lnTo>
                    <a:pt x="562" y="401"/>
                  </a:lnTo>
                  <a:lnTo>
                    <a:pt x="562" y="401"/>
                  </a:lnTo>
                  <a:lnTo>
                    <a:pt x="562" y="401"/>
                  </a:lnTo>
                  <a:lnTo>
                    <a:pt x="562" y="399"/>
                  </a:lnTo>
                  <a:lnTo>
                    <a:pt x="562" y="399"/>
                  </a:lnTo>
                  <a:lnTo>
                    <a:pt x="560" y="399"/>
                  </a:lnTo>
                  <a:lnTo>
                    <a:pt x="560" y="399"/>
                  </a:lnTo>
                  <a:lnTo>
                    <a:pt x="560" y="397"/>
                  </a:lnTo>
                  <a:lnTo>
                    <a:pt x="560" y="397"/>
                  </a:lnTo>
                  <a:lnTo>
                    <a:pt x="560" y="397"/>
                  </a:lnTo>
                  <a:lnTo>
                    <a:pt x="555" y="359"/>
                  </a:lnTo>
                  <a:lnTo>
                    <a:pt x="555" y="359"/>
                  </a:lnTo>
                  <a:lnTo>
                    <a:pt x="555" y="359"/>
                  </a:lnTo>
                  <a:lnTo>
                    <a:pt x="555" y="359"/>
                  </a:lnTo>
                  <a:lnTo>
                    <a:pt x="555" y="359"/>
                  </a:lnTo>
                  <a:lnTo>
                    <a:pt x="555" y="359"/>
                  </a:lnTo>
                  <a:lnTo>
                    <a:pt x="555" y="359"/>
                  </a:lnTo>
                  <a:lnTo>
                    <a:pt x="555" y="359"/>
                  </a:lnTo>
                  <a:lnTo>
                    <a:pt x="555" y="359"/>
                  </a:lnTo>
                  <a:lnTo>
                    <a:pt x="555" y="359"/>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1" y="356"/>
                  </a:lnTo>
                  <a:lnTo>
                    <a:pt x="551" y="356"/>
                  </a:lnTo>
                  <a:lnTo>
                    <a:pt x="551" y="356"/>
                  </a:lnTo>
                  <a:lnTo>
                    <a:pt x="551" y="356"/>
                  </a:lnTo>
                  <a:lnTo>
                    <a:pt x="551" y="356"/>
                  </a:lnTo>
                  <a:lnTo>
                    <a:pt x="551" y="356"/>
                  </a:lnTo>
                  <a:lnTo>
                    <a:pt x="551" y="356"/>
                  </a:lnTo>
                  <a:lnTo>
                    <a:pt x="551" y="356"/>
                  </a:lnTo>
                  <a:lnTo>
                    <a:pt x="551" y="354"/>
                  </a:lnTo>
                  <a:lnTo>
                    <a:pt x="549" y="354"/>
                  </a:lnTo>
                  <a:lnTo>
                    <a:pt x="549" y="354"/>
                  </a:lnTo>
                  <a:lnTo>
                    <a:pt x="549" y="354"/>
                  </a:lnTo>
                  <a:lnTo>
                    <a:pt x="549" y="354"/>
                  </a:lnTo>
                  <a:lnTo>
                    <a:pt x="549" y="354"/>
                  </a:lnTo>
                  <a:lnTo>
                    <a:pt x="549" y="354"/>
                  </a:lnTo>
                  <a:lnTo>
                    <a:pt x="549" y="354"/>
                  </a:lnTo>
                  <a:lnTo>
                    <a:pt x="549" y="354"/>
                  </a:lnTo>
                  <a:lnTo>
                    <a:pt x="549" y="354"/>
                  </a:lnTo>
                  <a:lnTo>
                    <a:pt x="547" y="354"/>
                  </a:lnTo>
                  <a:lnTo>
                    <a:pt x="547" y="354"/>
                  </a:lnTo>
                  <a:lnTo>
                    <a:pt x="547" y="356"/>
                  </a:lnTo>
                  <a:lnTo>
                    <a:pt x="546" y="356"/>
                  </a:lnTo>
                  <a:lnTo>
                    <a:pt x="546" y="356"/>
                  </a:lnTo>
                  <a:lnTo>
                    <a:pt x="546" y="356"/>
                  </a:lnTo>
                  <a:lnTo>
                    <a:pt x="546" y="352"/>
                  </a:lnTo>
                  <a:close/>
                  <a:moveTo>
                    <a:pt x="614" y="345"/>
                  </a:moveTo>
                  <a:lnTo>
                    <a:pt x="612" y="341"/>
                  </a:lnTo>
                  <a:lnTo>
                    <a:pt x="634" y="334"/>
                  </a:lnTo>
                  <a:lnTo>
                    <a:pt x="677" y="368"/>
                  </a:lnTo>
                  <a:lnTo>
                    <a:pt x="677" y="368"/>
                  </a:lnTo>
                  <a:lnTo>
                    <a:pt x="668" y="336"/>
                  </a:lnTo>
                  <a:lnTo>
                    <a:pt x="668" y="336"/>
                  </a:lnTo>
                  <a:lnTo>
                    <a:pt x="668" y="336"/>
                  </a:lnTo>
                  <a:lnTo>
                    <a:pt x="668" y="336"/>
                  </a:lnTo>
                  <a:lnTo>
                    <a:pt x="668" y="336"/>
                  </a:lnTo>
                  <a:lnTo>
                    <a:pt x="668" y="336"/>
                  </a:lnTo>
                  <a:lnTo>
                    <a:pt x="668" y="336"/>
                  </a:lnTo>
                  <a:lnTo>
                    <a:pt x="668" y="334"/>
                  </a:lnTo>
                  <a:lnTo>
                    <a:pt x="668" y="334"/>
                  </a:lnTo>
                  <a:lnTo>
                    <a:pt x="668" y="334"/>
                  </a:lnTo>
                  <a:lnTo>
                    <a:pt x="667" y="334"/>
                  </a:lnTo>
                  <a:lnTo>
                    <a:pt x="667" y="334"/>
                  </a:lnTo>
                  <a:lnTo>
                    <a:pt x="667" y="334"/>
                  </a:lnTo>
                  <a:lnTo>
                    <a:pt x="667" y="334"/>
                  </a:lnTo>
                  <a:lnTo>
                    <a:pt x="667" y="334"/>
                  </a:lnTo>
                  <a:lnTo>
                    <a:pt x="667" y="334"/>
                  </a:lnTo>
                  <a:lnTo>
                    <a:pt x="667" y="334"/>
                  </a:lnTo>
                  <a:lnTo>
                    <a:pt x="667" y="334"/>
                  </a:lnTo>
                  <a:lnTo>
                    <a:pt x="667" y="334"/>
                  </a:lnTo>
                  <a:lnTo>
                    <a:pt x="667" y="332"/>
                  </a:lnTo>
                  <a:lnTo>
                    <a:pt x="667" y="332"/>
                  </a:lnTo>
                  <a:lnTo>
                    <a:pt x="667" y="332"/>
                  </a:lnTo>
                  <a:lnTo>
                    <a:pt x="667" y="332"/>
                  </a:lnTo>
                  <a:lnTo>
                    <a:pt x="667" y="332"/>
                  </a:lnTo>
                  <a:lnTo>
                    <a:pt x="667" y="332"/>
                  </a:lnTo>
                  <a:lnTo>
                    <a:pt x="667"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3" y="332"/>
                  </a:lnTo>
                  <a:lnTo>
                    <a:pt x="663" y="332"/>
                  </a:lnTo>
                  <a:lnTo>
                    <a:pt x="663" y="332"/>
                  </a:lnTo>
                  <a:lnTo>
                    <a:pt x="663" y="332"/>
                  </a:lnTo>
                  <a:lnTo>
                    <a:pt x="663" y="332"/>
                  </a:lnTo>
                  <a:lnTo>
                    <a:pt x="663" y="332"/>
                  </a:lnTo>
                  <a:lnTo>
                    <a:pt x="663" y="332"/>
                  </a:lnTo>
                  <a:lnTo>
                    <a:pt x="663" y="332"/>
                  </a:lnTo>
                  <a:lnTo>
                    <a:pt x="661" y="330"/>
                  </a:lnTo>
                  <a:lnTo>
                    <a:pt x="661" y="330"/>
                  </a:lnTo>
                  <a:lnTo>
                    <a:pt x="661" y="330"/>
                  </a:lnTo>
                  <a:lnTo>
                    <a:pt x="661" y="330"/>
                  </a:lnTo>
                  <a:lnTo>
                    <a:pt x="661" y="330"/>
                  </a:lnTo>
                  <a:lnTo>
                    <a:pt x="661" y="330"/>
                  </a:lnTo>
                  <a:lnTo>
                    <a:pt x="661" y="330"/>
                  </a:lnTo>
                  <a:lnTo>
                    <a:pt x="659" y="330"/>
                  </a:lnTo>
                  <a:lnTo>
                    <a:pt x="659" y="332"/>
                  </a:lnTo>
                  <a:lnTo>
                    <a:pt x="659" y="332"/>
                  </a:lnTo>
                  <a:lnTo>
                    <a:pt x="658" y="332"/>
                  </a:lnTo>
                  <a:lnTo>
                    <a:pt x="658" y="332"/>
                  </a:lnTo>
                  <a:lnTo>
                    <a:pt x="658" y="332"/>
                  </a:lnTo>
                  <a:lnTo>
                    <a:pt x="656" y="332"/>
                  </a:lnTo>
                  <a:lnTo>
                    <a:pt x="656" y="328"/>
                  </a:lnTo>
                  <a:lnTo>
                    <a:pt x="677" y="321"/>
                  </a:lnTo>
                  <a:lnTo>
                    <a:pt x="679" y="325"/>
                  </a:lnTo>
                  <a:lnTo>
                    <a:pt x="679" y="325"/>
                  </a:lnTo>
                  <a:lnTo>
                    <a:pt x="677" y="325"/>
                  </a:lnTo>
                  <a:lnTo>
                    <a:pt x="677" y="325"/>
                  </a:lnTo>
                  <a:lnTo>
                    <a:pt x="677" y="325"/>
                  </a:lnTo>
                  <a:lnTo>
                    <a:pt x="677" y="327"/>
                  </a:lnTo>
                  <a:lnTo>
                    <a:pt x="676" y="327"/>
                  </a:lnTo>
                  <a:lnTo>
                    <a:pt x="676" y="327"/>
                  </a:lnTo>
                  <a:lnTo>
                    <a:pt x="676" y="327"/>
                  </a:lnTo>
                  <a:lnTo>
                    <a:pt x="676" y="327"/>
                  </a:lnTo>
                  <a:lnTo>
                    <a:pt x="676" y="327"/>
                  </a:lnTo>
                  <a:lnTo>
                    <a:pt x="676" y="327"/>
                  </a:lnTo>
                  <a:lnTo>
                    <a:pt x="676" y="327"/>
                  </a:lnTo>
                  <a:lnTo>
                    <a:pt x="676" y="327"/>
                  </a:lnTo>
                  <a:lnTo>
                    <a:pt x="674" y="327"/>
                  </a:lnTo>
                  <a:lnTo>
                    <a:pt x="674" y="327"/>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4"/>
                  </a:lnTo>
                  <a:lnTo>
                    <a:pt x="672" y="334"/>
                  </a:lnTo>
                  <a:lnTo>
                    <a:pt x="672" y="334"/>
                  </a:lnTo>
                  <a:lnTo>
                    <a:pt x="672" y="334"/>
                  </a:lnTo>
                  <a:lnTo>
                    <a:pt x="672" y="334"/>
                  </a:lnTo>
                  <a:lnTo>
                    <a:pt x="672" y="334"/>
                  </a:lnTo>
                  <a:lnTo>
                    <a:pt x="672" y="334"/>
                  </a:lnTo>
                  <a:lnTo>
                    <a:pt x="672" y="334"/>
                  </a:lnTo>
                  <a:lnTo>
                    <a:pt x="688" y="386"/>
                  </a:lnTo>
                  <a:lnTo>
                    <a:pt x="679" y="388"/>
                  </a:lnTo>
                  <a:lnTo>
                    <a:pt x="631" y="350"/>
                  </a:lnTo>
                  <a:lnTo>
                    <a:pt x="631" y="350"/>
                  </a:lnTo>
                  <a:lnTo>
                    <a:pt x="641" y="390"/>
                  </a:lnTo>
                  <a:lnTo>
                    <a:pt x="641" y="390"/>
                  </a:lnTo>
                  <a:lnTo>
                    <a:pt x="641" y="390"/>
                  </a:lnTo>
                  <a:lnTo>
                    <a:pt x="641" y="390"/>
                  </a:lnTo>
                  <a:lnTo>
                    <a:pt x="641" y="390"/>
                  </a:lnTo>
                  <a:lnTo>
                    <a:pt x="641" y="390"/>
                  </a:lnTo>
                  <a:lnTo>
                    <a:pt x="643" y="390"/>
                  </a:lnTo>
                  <a:lnTo>
                    <a:pt x="643" y="390"/>
                  </a:lnTo>
                  <a:lnTo>
                    <a:pt x="643" y="390"/>
                  </a:lnTo>
                  <a:lnTo>
                    <a:pt x="643" y="390"/>
                  </a:lnTo>
                  <a:lnTo>
                    <a:pt x="643" y="390"/>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5" y="394"/>
                  </a:lnTo>
                  <a:lnTo>
                    <a:pt x="645" y="394"/>
                  </a:lnTo>
                  <a:lnTo>
                    <a:pt x="645" y="394"/>
                  </a:lnTo>
                  <a:lnTo>
                    <a:pt x="645" y="394"/>
                  </a:lnTo>
                  <a:lnTo>
                    <a:pt x="645" y="394"/>
                  </a:lnTo>
                  <a:lnTo>
                    <a:pt x="645" y="394"/>
                  </a:lnTo>
                  <a:lnTo>
                    <a:pt x="645" y="394"/>
                  </a:lnTo>
                  <a:lnTo>
                    <a:pt x="645" y="394"/>
                  </a:lnTo>
                  <a:lnTo>
                    <a:pt x="645" y="394"/>
                  </a:lnTo>
                  <a:lnTo>
                    <a:pt x="645" y="394"/>
                  </a:lnTo>
                  <a:lnTo>
                    <a:pt x="647" y="394"/>
                  </a:lnTo>
                  <a:lnTo>
                    <a:pt x="647" y="394"/>
                  </a:lnTo>
                  <a:lnTo>
                    <a:pt x="647" y="394"/>
                  </a:lnTo>
                  <a:lnTo>
                    <a:pt x="647" y="394"/>
                  </a:lnTo>
                  <a:lnTo>
                    <a:pt x="647" y="394"/>
                  </a:lnTo>
                  <a:lnTo>
                    <a:pt x="647" y="394"/>
                  </a:lnTo>
                  <a:lnTo>
                    <a:pt x="647" y="394"/>
                  </a:lnTo>
                  <a:lnTo>
                    <a:pt x="647" y="394"/>
                  </a:lnTo>
                  <a:lnTo>
                    <a:pt x="649" y="394"/>
                  </a:lnTo>
                  <a:lnTo>
                    <a:pt x="649" y="394"/>
                  </a:lnTo>
                  <a:lnTo>
                    <a:pt x="649" y="394"/>
                  </a:lnTo>
                  <a:lnTo>
                    <a:pt x="649" y="394"/>
                  </a:lnTo>
                  <a:lnTo>
                    <a:pt x="649" y="394"/>
                  </a:lnTo>
                  <a:lnTo>
                    <a:pt x="649" y="394"/>
                  </a:lnTo>
                  <a:lnTo>
                    <a:pt x="649" y="394"/>
                  </a:lnTo>
                  <a:lnTo>
                    <a:pt x="650" y="394"/>
                  </a:lnTo>
                  <a:lnTo>
                    <a:pt x="650" y="394"/>
                  </a:lnTo>
                  <a:lnTo>
                    <a:pt x="650" y="394"/>
                  </a:lnTo>
                  <a:lnTo>
                    <a:pt x="650" y="394"/>
                  </a:lnTo>
                  <a:lnTo>
                    <a:pt x="650" y="394"/>
                  </a:lnTo>
                  <a:lnTo>
                    <a:pt x="650" y="394"/>
                  </a:lnTo>
                  <a:lnTo>
                    <a:pt x="652" y="394"/>
                  </a:lnTo>
                  <a:lnTo>
                    <a:pt x="652" y="392"/>
                  </a:lnTo>
                  <a:lnTo>
                    <a:pt x="652" y="392"/>
                  </a:lnTo>
                  <a:lnTo>
                    <a:pt x="654" y="392"/>
                  </a:lnTo>
                  <a:lnTo>
                    <a:pt x="654" y="392"/>
                  </a:lnTo>
                  <a:lnTo>
                    <a:pt x="656" y="395"/>
                  </a:lnTo>
                  <a:lnTo>
                    <a:pt x="631" y="403"/>
                  </a:lnTo>
                  <a:lnTo>
                    <a:pt x="631" y="399"/>
                  </a:lnTo>
                  <a:lnTo>
                    <a:pt x="631" y="399"/>
                  </a:lnTo>
                  <a:lnTo>
                    <a:pt x="631" y="399"/>
                  </a:lnTo>
                  <a:lnTo>
                    <a:pt x="631" y="399"/>
                  </a:lnTo>
                  <a:lnTo>
                    <a:pt x="632" y="399"/>
                  </a:lnTo>
                  <a:lnTo>
                    <a:pt x="632" y="399"/>
                  </a:lnTo>
                  <a:lnTo>
                    <a:pt x="632" y="399"/>
                  </a:lnTo>
                  <a:lnTo>
                    <a:pt x="632" y="399"/>
                  </a:lnTo>
                  <a:lnTo>
                    <a:pt x="634" y="399"/>
                  </a:lnTo>
                  <a:lnTo>
                    <a:pt x="634" y="397"/>
                  </a:lnTo>
                  <a:lnTo>
                    <a:pt x="634" y="397"/>
                  </a:lnTo>
                  <a:lnTo>
                    <a:pt x="634" y="397"/>
                  </a:lnTo>
                  <a:lnTo>
                    <a:pt x="634" y="397"/>
                  </a:lnTo>
                  <a:lnTo>
                    <a:pt x="634" y="397"/>
                  </a:lnTo>
                  <a:lnTo>
                    <a:pt x="634" y="397"/>
                  </a:lnTo>
                  <a:lnTo>
                    <a:pt x="634" y="397"/>
                  </a:lnTo>
                  <a:lnTo>
                    <a:pt x="634" y="397"/>
                  </a:lnTo>
                  <a:lnTo>
                    <a:pt x="636" y="397"/>
                  </a:lnTo>
                  <a:lnTo>
                    <a:pt x="636" y="397"/>
                  </a:lnTo>
                  <a:lnTo>
                    <a:pt x="636" y="397"/>
                  </a:lnTo>
                  <a:lnTo>
                    <a:pt x="636" y="397"/>
                  </a:lnTo>
                  <a:lnTo>
                    <a:pt x="636" y="397"/>
                  </a:lnTo>
                  <a:lnTo>
                    <a:pt x="636" y="397"/>
                  </a:lnTo>
                  <a:lnTo>
                    <a:pt x="636" y="397"/>
                  </a:lnTo>
                  <a:lnTo>
                    <a:pt x="636" y="397"/>
                  </a:lnTo>
                  <a:lnTo>
                    <a:pt x="636" y="395"/>
                  </a:lnTo>
                  <a:lnTo>
                    <a:pt x="636" y="395"/>
                  </a:lnTo>
                  <a:lnTo>
                    <a:pt x="636" y="395"/>
                  </a:lnTo>
                  <a:lnTo>
                    <a:pt x="636" y="395"/>
                  </a:lnTo>
                  <a:lnTo>
                    <a:pt x="636" y="395"/>
                  </a:lnTo>
                  <a:lnTo>
                    <a:pt x="638" y="395"/>
                  </a:lnTo>
                  <a:lnTo>
                    <a:pt x="638" y="395"/>
                  </a:lnTo>
                  <a:lnTo>
                    <a:pt x="638" y="395"/>
                  </a:lnTo>
                  <a:lnTo>
                    <a:pt x="638" y="395"/>
                  </a:lnTo>
                  <a:lnTo>
                    <a:pt x="638" y="395"/>
                  </a:lnTo>
                  <a:lnTo>
                    <a:pt x="638" y="395"/>
                  </a:lnTo>
                  <a:lnTo>
                    <a:pt x="638" y="395"/>
                  </a:lnTo>
                  <a:lnTo>
                    <a:pt x="638" y="395"/>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2"/>
                  </a:lnTo>
                  <a:lnTo>
                    <a:pt x="638" y="392"/>
                  </a:lnTo>
                  <a:lnTo>
                    <a:pt x="638" y="392"/>
                  </a:lnTo>
                  <a:lnTo>
                    <a:pt x="638" y="392"/>
                  </a:lnTo>
                  <a:lnTo>
                    <a:pt x="638" y="392"/>
                  </a:lnTo>
                  <a:lnTo>
                    <a:pt x="638" y="392"/>
                  </a:lnTo>
                  <a:lnTo>
                    <a:pt x="638" y="392"/>
                  </a:lnTo>
                  <a:lnTo>
                    <a:pt x="638" y="392"/>
                  </a:lnTo>
                  <a:lnTo>
                    <a:pt x="638" y="392"/>
                  </a:lnTo>
                  <a:lnTo>
                    <a:pt x="638" y="392"/>
                  </a:lnTo>
                  <a:lnTo>
                    <a:pt x="638" y="390"/>
                  </a:lnTo>
                  <a:lnTo>
                    <a:pt x="638" y="390"/>
                  </a:lnTo>
                  <a:lnTo>
                    <a:pt x="625" y="348"/>
                  </a:lnTo>
                  <a:lnTo>
                    <a:pt x="625" y="348"/>
                  </a:lnTo>
                  <a:lnTo>
                    <a:pt x="625" y="348"/>
                  </a:lnTo>
                  <a:lnTo>
                    <a:pt x="625" y="346"/>
                  </a:lnTo>
                  <a:lnTo>
                    <a:pt x="625" y="346"/>
                  </a:lnTo>
                  <a:lnTo>
                    <a:pt x="623" y="346"/>
                  </a:lnTo>
                  <a:lnTo>
                    <a:pt x="623" y="346"/>
                  </a:lnTo>
                  <a:lnTo>
                    <a:pt x="623" y="346"/>
                  </a:lnTo>
                  <a:lnTo>
                    <a:pt x="623" y="346"/>
                  </a:lnTo>
                  <a:lnTo>
                    <a:pt x="623" y="346"/>
                  </a:lnTo>
                  <a:lnTo>
                    <a:pt x="623" y="346"/>
                  </a:lnTo>
                  <a:lnTo>
                    <a:pt x="623" y="346"/>
                  </a:lnTo>
                  <a:lnTo>
                    <a:pt x="623" y="346"/>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2" y="345"/>
                  </a:lnTo>
                  <a:lnTo>
                    <a:pt x="622" y="345"/>
                  </a:lnTo>
                  <a:lnTo>
                    <a:pt x="622" y="345"/>
                  </a:lnTo>
                  <a:lnTo>
                    <a:pt x="622" y="345"/>
                  </a:lnTo>
                  <a:lnTo>
                    <a:pt x="622" y="345"/>
                  </a:lnTo>
                  <a:lnTo>
                    <a:pt x="622" y="343"/>
                  </a:lnTo>
                  <a:lnTo>
                    <a:pt x="622" y="343"/>
                  </a:lnTo>
                  <a:lnTo>
                    <a:pt x="622" y="343"/>
                  </a:lnTo>
                  <a:lnTo>
                    <a:pt x="622" y="343"/>
                  </a:lnTo>
                  <a:lnTo>
                    <a:pt x="622" y="343"/>
                  </a:lnTo>
                  <a:lnTo>
                    <a:pt x="622" y="343"/>
                  </a:lnTo>
                  <a:lnTo>
                    <a:pt x="620" y="343"/>
                  </a:lnTo>
                  <a:lnTo>
                    <a:pt x="620" y="343"/>
                  </a:lnTo>
                  <a:lnTo>
                    <a:pt x="620" y="343"/>
                  </a:lnTo>
                  <a:lnTo>
                    <a:pt x="620" y="343"/>
                  </a:lnTo>
                  <a:lnTo>
                    <a:pt x="620" y="343"/>
                  </a:lnTo>
                  <a:lnTo>
                    <a:pt x="620" y="343"/>
                  </a:lnTo>
                  <a:lnTo>
                    <a:pt x="620" y="343"/>
                  </a:lnTo>
                  <a:lnTo>
                    <a:pt x="620" y="343"/>
                  </a:lnTo>
                  <a:lnTo>
                    <a:pt x="620" y="343"/>
                  </a:lnTo>
                  <a:lnTo>
                    <a:pt x="618" y="343"/>
                  </a:lnTo>
                  <a:lnTo>
                    <a:pt x="618" y="343"/>
                  </a:lnTo>
                  <a:lnTo>
                    <a:pt x="618" y="343"/>
                  </a:lnTo>
                  <a:lnTo>
                    <a:pt x="618" y="343"/>
                  </a:lnTo>
                  <a:lnTo>
                    <a:pt x="618" y="343"/>
                  </a:lnTo>
                  <a:lnTo>
                    <a:pt x="618" y="343"/>
                  </a:lnTo>
                  <a:lnTo>
                    <a:pt x="618" y="343"/>
                  </a:lnTo>
                  <a:lnTo>
                    <a:pt x="618" y="343"/>
                  </a:lnTo>
                  <a:lnTo>
                    <a:pt x="616" y="343"/>
                  </a:lnTo>
                  <a:lnTo>
                    <a:pt x="616" y="343"/>
                  </a:lnTo>
                  <a:lnTo>
                    <a:pt x="616" y="343"/>
                  </a:lnTo>
                  <a:lnTo>
                    <a:pt x="616" y="343"/>
                  </a:lnTo>
                  <a:lnTo>
                    <a:pt x="616" y="345"/>
                  </a:lnTo>
                  <a:lnTo>
                    <a:pt x="614" y="345"/>
                  </a:lnTo>
                  <a:lnTo>
                    <a:pt x="614" y="345"/>
                  </a:lnTo>
                  <a:lnTo>
                    <a:pt x="614" y="345"/>
                  </a:lnTo>
                  <a:close/>
                  <a:moveTo>
                    <a:pt x="735" y="366"/>
                  </a:moveTo>
                  <a:lnTo>
                    <a:pt x="705" y="381"/>
                  </a:lnTo>
                  <a:lnTo>
                    <a:pt x="703" y="377"/>
                  </a:lnTo>
                  <a:lnTo>
                    <a:pt x="703" y="377"/>
                  </a:lnTo>
                  <a:lnTo>
                    <a:pt x="703" y="377"/>
                  </a:lnTo>
                  <a:lnTo>
                    <a:pt x="703" y="377"/>
                  </a:lnTo>
                  <a:lnTo>
                    <a:pt x="705" y="377"/>
                  </a:lnTo>
                  <a:lnTo>
                    <a:pt x="705" y="377"/>
                  </a:lnTo>
                  <a:lnTo>
                    <a:pt x="705" y="375"/>
                  </a:lnTo>
                  <a:lnTo>
                    <a:pt x="705" y="375"/>
                  </a:lnTo>
                  <a:lnTo>
                    <a:pt x="706" y="375"/>
                  </a:lnTo>
                  <a:lnTo>
                    <a:pt x="706" y="375"/>
                  </a:lnTo>
                  <a:lnTo>
                    <a:pt x="706" y="375"/>
                  </a:lnTo>
                  <a:lnTo>
                    <a:pt x="706" y="375"/>
                  </a:lnTo>
                  <a:lnTo>
                    <a:pt x="706" y="375"/>
                  </a:lnTo>
                  <a:lnTo>
                    <a:pt x="706" y="375"/>
                  </a:lnTo>
                  <a:lnTo>
                    <a:pt x="706" y="375"/>
                  </a:lnTo>
                  <a:lnTo>
                    <a:pt x="706" y="375"/>
                  </a:lnTo>
                  <a:lnTo>
                    <a:pt x="706" y="375"/>
                  </a:lnTo>
                  <a:lnTo>
                    <a:pt x="706" y="375"/>
                  </a:lnTo>
                  <a:lnTo>
                    <a:pt x="708" y="375"/>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2"/>
                  </a:lnTo>
                  <a:lnTo>
                    <a:pt x="708" y="372"/>
                  </a:lnTo>
                  <a:lnTo>
                    <a:pt x="708" y="372"/>
                  </a:lnTo>
                  <a:lnTo>
                    <a:pt x="708" y="372"/>
                  </a:lnTo>
                  <a:lnTo>
                    <a:pt x="708" y="372"/>
                  </a:lnTo>
                  <a:lnTo>
                    <a:pt x="710" y="372"/>
                  </a:lnTo>
                  <a:lnTo>
                    <a:pt x="710" y="372"/>
                  </a:lnTo>
                  <a:lnTo>
                    <a:pt x="710" y="372"/>
                  </a:lnTo>
                  <a:lnTo>
                    <a:pt x="710" y="372"/>
                  </a:lnTo>
                  <a:lnTo>
                    <a:pt x="710" y="372"/>
                  </a:lnTo>
                  <a:lnTo>
                    <a:pt x="710" y="372"/>
                  </a:lnTo>
                  <a:lnTo>
                    <a:pt x="710" y="372"/>
                  </a:lnTo>
                  <a:lnTo>
                    <a:pt x="710" y="370"/>
                  </a:lnTo>
                  <a:lnTo>
                    <a:pt x="710" y="370"/>
                  </a:lnTo>
                  <a:lnTo>
                    <a:pt x="710" y="370"/>
                  </a:lnTo>
                  <a:lnTo>
                    <a:pt x="710" y="370"/>
                  </a:lnTo>
                  <a:lnTo>
                    <a:pt x="710" y="370"/>
                  </a:lnTo>
                  <a:lnTo>
                    <a:pt x="710" y="370"/>
                  </a:lnTo>
                  <a:lnTo>
                    <a:pt x="710" y="370"/>
                  </a:lnTo>
                  <a:lnTo>
                    <a:pt x="710" y="370"/>
                  </a:lnTo>
                  <a:lnTo>
                    <a:pt x="710" y="370"/>
                  </a:lnTo>
                  <a:lnTo>
                    <a:pt x="708" y="370"/>
                  </a:lnTo>
                  <a:lnTo>
                    <a:pt x="708" y="370"/>
                  </a:lnTo>
                  <a:lnTo>
                    <a:pt x="708" y="368"/>
                  </a:lnTo>
                  <a:lnTo>
                    <a:pt x="708" y="368"/>
                  </a:lnTo>
                  <a:lnTo>
                    <a:pt x="708" y="368"/>
                  </a:lnTo>
                  <a:lnTo>
                    <a:pt x="708" y="368"/>
                  </a:lnTo>
                  <a:lnTo>
                    <a:pt x="708" y="368"/>
                  </a:lnTo>
                  <a:lnTo>
                    <a:pt x="708" y="368"/>
                  </a:lnTo>
                  <a:lnTo>
                    <a:pt x="708" y="368"/>
                  </a:lnTo>
                  <a:lnTo>
                    <a:pt x="690" y="327"/>
                  </a:lnTo>
                  <a:lnTo>
                    <a:pt x="690" y="327"/>
                  </a:lnTo>
                  <a:lnTo>
                    <a:pt x="690" y="327"/>
                  </a:lnTo>
                  <a:lnTo>
                    <a:pt x="690" y="327"/>
                  </a:lnTo>
                  <a:lnTo>
                    <a:pt x="690" y="327"/>
                  </a:lnTo>
                  <a:lnTo>
                    <a:pt x="690" y="327"/>
                  </a:lnTo>
                  <a:lnTo>
                    <a:pt x="690" y="327"/>
                  </a:lnTo>
                  <a:lnTo>
                    <a:pt x="690" y="325"/>
                  </a:lnTo>
                  <a:lnTo>
                    <a:pt x="690" y="325"/>
                  </a:lnTo>
                  <a:lnTo>
                    <a:pt x="690" y="325"/>
                  </a:lnTo>
                  <a:lnTo>
                    <a:pt x="690" y="325"/>
                  </a:lnTo>
                  <a:lnTo>
                    <a:pt x="690" y="325"/>
                  </a:lnTo>
                  <a:lnTo>
                    <a:pt x="690" y="325"/>
                  </a:lnTo>
                  <a:lnTo>
                    <a:pt x="690" y="325"/>
                  </a:lnTo>
                  <a:lnTo>
                    <a:pt x="690" y="325"/>
                  </a:lnTo>
                  <a:lnTo>
                    <a:pt x="690" y="325"/>
                  </a:lnTo>
                  <a:lnTo>
                    <a:pt x="690" y="325"/>
                  </a:lnTo>
                  <a:lnTo>
                    <a:pt x="690" y="325"/>
                  </a:lnTo>
                  <a:lnTo>
                    <a:pt x="688" y="325"/>
                  </a:lnTo>
                  <a:lnTo>
                    <a:pt x="688" y="325"/>
                  </a:lnTo>
                  <a:lnTo>
                    <a:pt x="688" y="325"/>
                  </a:lnTo>
                  <a:lnTo>
                    <a:pt x="688" y="323"/>
                  </a:lnTo>
                  <a:lnTo>
                    <a:pt x="688" y="323"/>
                  </a:lnTo>
                  <a:lnTo>
                    <a:pt x="688" y="323"/>
                  </a:lnTo>
                  <a:lnTo>
                    <a:pt x="688" y="323"/>
                  </a:lnTo>
                  <a:lnTo>
                    <a:pt x="688" y="323"/>
                  </a:lnTo>
                  <a:lnTo>
                    <a:pt x="688" y="323"/>
                  </a:lnTo>
                  <a:lnTo>
                    <a:pt x="688" y="323"/>
                  </a:lnTo>
                  <a:lnTo>
                    <a:pt x="688" y="323"/>
                  </a:lnTo>
                  <a:lnTo>
                    <a:pt x="688" y="323"/>
                  </a:lnTo>
                  <a:lnTo>
                    <a:pt x="688" y="323"/>
                  </a:lnTo>
                  <a:lnTo>
                    <a:pt x="687" y="323"/>
                  </a:lnTo>
                  <a:lnTo>
                    <a:pt x="687" y="323"/>
                  </a:lnTo>
                  <a:lnTo>
                    <a:pt x="687" y="323"/>
                  </a:lnTo>
                  <a:lnTo>
                    <a:pt x="687" y="323"/>
                  </a:lnTo>
                  <a:lnTo>
                    <a:pt x="687" y="323"/>
                  </a:lnTo>
                  <a:lnTo>
                    <a:pt x="687" y="323"/>
                  </a:lnTo>
                  <a:lnTo>
                    <a:pt x="687" y="323"/>
                  </a:lnTo>
                  <a:lnTo>
                    <a:pt x="687" y="323"/>
                  </a:lnTo>
                  <a:lnTo>
                    <a:pt x="687" y="323"/>
                  </a:lnTo>
                  <a:lnTo>
                    <a:pt x="687" y="323"/>
                  </a:lnTo>
                  <a:lnTo>
                    <a:pt x="685" y="323"/>
                  </a:lnTo>
                  <a:lnTo>
                    <a:pt x="685" y="323"/>
                  </a:lnTo>
                  <a:lnTo>
                    <a:pt x="685" y="323"/>
                  </a:lnTo>
                  <a:lnTo>
                    <a:pt x="685" y="323"/>
                  </a:lnTo>
                  <a:lnTo>
                    <a:pt x="685" y="323"/>
                  </a:lnTo>
                  <a:lnTo>
                    <a:pt x="685" y="323"/>
                  </a:lnTo>
                  <a:lnTo>
                    <a:pt x="685" y="323"/>
                  </a:lnTo>
                  <a:lnTo>
                    <a:pt x="685" y="323"/>
                  </a:lnTo>
                  <a:lnTo>
                    <a:pt x="683" y="323"/>
                  </a:lnTo>
                  <a:lnTo>
                    <a:pt x="683" y="323"/>
                  </a:lnTo>
                  <a:lnTo>
                    <a:pt x="683" y="323"/>
                  </a:lnTo>
                  <a:lnTo>
                    <a:pt x="683" y="323"/>
                  </a:lnTo>
                  <a:lnTo>
                    <a:pt x="683" y="323"/>
                  </a:lnTo>
                  <a:lnTo>
                    <a:pt x="683" y="323"/>
                  </a:lnTo>
                  <a:lnTo>
                    <a:pt x="683" y="323"/>
                  </a:lnTo>
                  <a:lnTo>
                    <a:pt x="681" y="323"/>
                  </a:lnTo>
                  <a:lnTo>
                    <a:pt x="681" y="325"/>
                  </a:lnTo>
                  <a:lnTo>
                    <a:pt x="681" y="325"/>
                  </a:lnTo>
                  <a:lnTo>
                    <a:pt x="681" y="325"/>
                  </a:lnTo>
                  <a:lnTo>
                    <a:pt x="679" y="325"/>
                  </a:lnTo>
                  <a:lnTo>
                    <a:pt x="677" y="321"/>
                  </a:lnTo>
                  <a:lnTo>
                    <a:pt x="710" y="308"/>
                  </a:lnTo>
                  <a:lnTo>
                    <a:pt x="712" y="310"/>
                  </a:lnTo>
                  <a:lnTo>
                    <a:pt x="712" y="310"/>
                  </a:lnTo>
                  <a:lnTo>
                    <a:pt x="710" y="312"/>
                  </a:lnTo>
                  <a:lnTo>
                    <a:pt x="710" y="312"/>
                  </a:lnTo>
                  <a:lnTo>
                    <a:pt x="710" y="312"/>
                  </a:lnTo>
                  <a:lnTo>
                    <a:pt x="708" y="312"/>
                  </a:lnTo>
                  <a:lnTo>
                    <a:pt x="708" y="312"/>
                  </a:lnTo>
                  <a:lnTo>
                    <a:pt x="708" y="312"/>
                  </a:lnTo>
                  <a:lnTo>
                    <a:pt x="708" y="312"/>
                  </a:lnTo>
                  <a:lnTo>
                    <a:pt x="708" y="312"/>
                  </a:lnTo>
                  <a:lnTo>
                    <a:pt x="708" y="312"/>
                  </a:lnTo>
                  <a:lnTo>
                    <a:pt x="708" y="312"/>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5" y="314"/>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9"/>
                  </a:lnTo>
                  <a:lnTo>
                    <a:pt x="705" y="319"/>
                  </a:lnTo>
                  <a:lnTo>
                    <a:pt x="705" y="319"/>
                  </a:lnTo>
                  <a:lnTo>
                    <a:pt x="705" y="319"/>
                  </a:lnTo>
                  <a:lnTo>
                    <a:pt x="705" y="319"/>
                  </a:lnTo>
                  <a:lnTo>
                    <a:pt x="705" y="319"/>
                  </a:lnTo>
                  <a:lnTo>
                    <a:pt x="705" y="319"/>
                  </a:lnTo>
                  <a:lnTo>
                    <a:pt x="705" y="319"/>
                  </a:lnTo>
                  <a:lnTo>
                    <a:pt x="705" y="319"/>
                  </a:lnTo>
                  <a:lnTo>
                    <a:pt x="705" y="319"/>
                  </a:lnTo>
                  <a:lnTo>
                    <a:pt x="705" y="321"/>
                  </a:lnTo>
                  <a:lnTo>
                    <a:pt x="705" y="321"/>
                  </a:lnTo>
                  <a:lnTo>
                    <a:pt x="723" y="361"/>
                  </a:lnTo>
                  <a:lnTo>
                    <a:pt x="723" y="361"/>
                  </a:lnTo>
                  <a:lnTo>
                    <a:pt x="723" y="361"/>
                  </a:lnTo>
                  <a:lnTo>
                    <a:pt x="723" y="363"/>
                  </a:lnTo>
                  <a:lnTo>
                    <a:pt x="723" y="363"/>
                  </a:lnTo>
                  <a:lnTo>
                    <a:pt x="723" y="363"/>
                  </a:lnTo>
                  <a:lnTo>
                    <a:pt x="723" y="363"/>
                  </a:lnTo>
                  <a:lnTo>
                    <a:pt x="723" y="363"/>
                  </a:lnTo>
                  <a:lnTo>
                    <a:pt x="723" y="363"/>
                  </a:lnTo>
                  <a:lnTo>
                    <a:pt x="723" y="363"/>
                  </a:lnTo>
                  <a:lnTo>
                    <a:pt x="724" y="363"/>
                  </a:lnTo>
                  <a:lnTo>
                    <a:pt x="724" y="363"/>
                  </a:lnTo>
                  <a:lnTo>
                    <a:pt x="724" y="363"/>
                  </a:lnTo>
                  <a:lnTo>
                    <a:pt x="724" y="363"/>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8" y="365"/>
                  </a:lnTo>
                  <a:lnTo>
                    <a:pt x="728" y="365"/>
                  </a:lnTo>
                  <a:lnTo>
                    <a:pt x="728" y="365"/>
                  </a:lnTo>
                  <a:lnTo>
                    <a:pt x="728" y="365"/>
                  </a:lnTo>
                  <a:lnTo>
                    <a:pt x="728" y="365"/>
                  </a:lnTo>
                  <a:lnTo>
                    <a:pt x="728" y="365"/>
                  </a:lnTo>
                  <a:lnTo>
                    <a:pt x="728" y="365"/>
                  </a:lnTo>
                  <a:lnTo>
                    <a:pt x="728" y="365"/>
                  </a:lnTo>
                  <a:lnTo>
                    <a:pt x="728" y="365"/>
                  </a:lnTo>
                  <a:lnTo>
                    <a:pt x="730" y="365"/>
                  </a:lnTo>
                  <a:lnTo>
                    <a:pt x="730" y="365"/>
                  </a:lnTo>
                  <a:lnTo>
                    <a:pt x="730" y="365"/>
                  </a:lnTo>
                  <a:lnTo>
                    <a:pt x="730" y="365"/>
                  </a:lnTo>
                  <a:lnTo>
                    <a:pt x="730" y="365"/>
                  </a:lnTo>
                  <a:lnTo>
                    <a:pt x="730" y="365"/>
                  </a:lnTo>
                  <a:lnTo>
                    <a:pt x="730" y="365"/>
                  </a:lnTo>
                  <a:lnTo>
                    <a:pt x="730" y="365"/>
                  </a:lnTo>
                  <a:lnTo>
                    <a:pt x="732" y="365"/>
                  </a:lnTo>
                  <a:lnTo>
                    <a:pt x="732" y="365"/>
                  </a:lnTo>
                  <a:lnTo>
                    <a:pt x="732" y="365"/>
                  </a:lnTo>
                  <a:lnTo>
                    <a:pt x="732" y="365"/>
                  </a:lnTo>
                  <a:lnTo>
                    <a:pt x="733" y="365"/>
                  </a:lnTo>
                  <a:lnTo>
                    <a:pt x="733" y="365"/>
                  </a:lnTo>
                  <a:lnTo>
                    <a:pt x="733" y="365"/>
                  </a:lnTo>
                  <a:lnTo>
                    <a:pt x="735" y="366"/>
                  </a:lnTo>
                  <a:close/>
                  <a:moveTo>
                    <a:pt x="916" y="231"/>
                  </a:moveTo>
                  <a:lnTo>
                    <a:pt x="894" y="216"/>
                  </a:lnTo>
                  <a:lnTo>
                    <a:pt x="896" y="212"/>
                  </a:lnTo>
                  <a:lnTo>
                    <a:pt x="896" y="212"/>
                  </a:lnTo>
                  <a:lnTo>
                    <a:pt x="898" y="212"/>
                  </a:lnTo>
                  <a:lnTo>
                    <a:pt x="898" y="212"/>
                  </a:lnTo>
                  <a:lnTo>
                    <a:pt x="898" y="214"/>
                  </a:lnTo>
                  <a:lnTo>
                    <a:pt x="900" y="214"/>
                  </a:lnTo>
                  <a:lnTo>
                    <a:pt x="900" y="214"/>
                  </a:lnTo>
                  <a:lnTo>
                    <a:pt x="900" y="214"/>
                  </a:lnTo>
                  <a:lnTo>
                    <a:pt x="901" y="214"/>
                  </a:lnTo>
                  <a:lnTo>
                    <a:pt x="901" y="214"/>
                  </a:lnTo>
                  <a:lnTo>
                    <a:pt x="901" y="214"/>
                  </a:lnTo>
                  <a:lnTo>
                    <a:pt x="903" y="214"/>
                  </a:lnTo>
                  <a:lnTo>
                    <a:pt x="903" y="214"/>
                  </a:lnTo>
                  <a:lnTo>
                    <a:pt x="903" y="214"/>
                  </a:lnTo>
                  <a:lnTo>
                    <a:pt x="905" y="214"/>
                  </a:lnTo>
                  <a:lnTo>
                    <a:pt x="905" y="214"/>
                  </a:lnTo>
                  <a:lnTo>
                    <a:pt x="905" y="214"/>
                  </a:lnTo>
                  <a:lnTo>
                    <a:pt x="907" y="214"/>
                  </a:lnTo>
                  <a:lnTo>
                    <a:pt x="907" y="214"/>
                  </a:lnTo>
                  <a:lnTo>
                    <a:pt x="907" y="214"/>
                  </a:lnTo>
                  <a:lnTo>
                    <a:pt x="909" y="214"/>
                  </a:lnTo>
                  <a:lnTo>
                    <a:pt x="909" y="214"/>
                  </a:lnTo>
                  <a:lnTo>
                    <a:pt x="909" y="214"/>
                  </a:lnTo>
                  <a:lnTo>
                    <a:pt x="909" y="216"/>
                  </a:lnTo>
                  <a:lnTo>
                    <a:pt x="910" y="216"/>
                  </a:lnTo>
                  <a:lnTo>
                    <a:pt x="910" y="214"/>
                  </a:lnTo>
                  <a:lnTo>
                    <a:pt x="910" y="214"/>
                  </a:lnTo>
                  <a:lnTo>
                    <a:pt x="912" y="214"/>
                  </a:lnTo>
                  <a:lnTo>
                    <a:pt x="912" y="214"/>
                  </a:lnTo>
                  <a:lnTo>
                    <a:pt x="912" y="214"/>
                  </a:lnTo>
                  <a:lnTo>
                    <a:pt x="912" y="214"/>
                  </a:lnTo>
                  <a:lnTo>
                    <a:pt x="914" y="214"/>
                  </a:lnTo>
                  <a:lnTo>
                    <a:pt x="914" y="214"/>
                  </a:lnTo>
                  <a:lnTo>
                    <a:pt x="914" y="214"/>
                  </a:lnTo>
                  <a:lnTo>
                    <a:pt x="914" y="214"/>
                  </a:lnTo>
                  <a:lnTo>
                    <a:pt x="916" y="214"/>
                  </a:lnTo>
                  <a:lnTo>
                    <a:pt x="916" y="214"/>
                  </a:lnTo>
                  <a:lnTo>
                    <a:pt x="916" y="214"/>
                  </a:lnTo>
                  <a:lnTo>
                    <a:pt x="916" y="214"/>
                  </a:lnTo>
                  <a:lnTo>
                    <a:pt x="918" y="214"/>
                  </a:lnTo>
                  <a:lnTo>
                    <a:pt x="918" y="214"/>
                  </a:lnTo>
                  <a:lnTo>
                    <a:pt x="918" y="214"/>
                  </a:lnTo>
                  <a:lnTo>
                    <a:pt x="918" y="214"/>
                  </a:lnTo>
                  <a:lnTo>
                    <a:pt x="919" y="214"/>
                  </a:lnTo>
                  <a:lnTo>
                    <a:pt x="919" y="212"/>
                  </a:lnTo>
                  <a:lnTo>
                    <a:pt x="919" y="212"/>
                  </a:lnTo>
                  <a:lnTo>
                    <a:pt x="919" y="212"/>
                  </a:lnTo>
                  <a:lnTo>
                    <a:pt x="919" y="212"/>
                  </a:lnTo>
                  <a:lnTo>
                    <a:pt x="921" y="212"/>
                  </a:lnTo>
                  <a:lnTo>
                    <a:pt x="921" y="212"/>
                  </a:lnTo>
                  <a:lnTo>
                    <a:pt x="921" y="212"/>
                  </a:lnTo>
                  <a:lnTo>
                    <a:pt x="921" y="212"/>
                  </a:lnTo>
                  <a:lnTo>
                    <a:pt x="921" y="211"/>
                  </a:lnTo>
                  <a:lnTo>
                    <a:pt x="923" y="211"/>
                  </a:lnTo>
                  <a:lnTo>
                    <a:pt x="923" y="211"/>
                  </a:lnTo>
                  <a:lnTo>
                    <a:pt x="923" y="211"/>
                  </a:lnTo>
                  <a:lnTo>
                    <a:pt x="923" y="211"/>
                  </a:lnTo>
                  <a:lnTo>
                    <a:pt x="923" y="211"/>
                  </a:lnTo>
                  <a:lnTo>
                    <a:pt x="923" y="209"/>
                  </a:lnTo>
                  <a:lnTo>
                    <a:pt x="925" y="209"/>
                  </a:lnTo>
                  <a:lnTo>
                    <a:pt x="925" y="209"/>
                  </a:lnTo>
                  <a:lnTo>
                    <a:pt x="925" y="209"/>
                  </a:lnTo>
                  <a:lnTo>
                    <a:pt x="925" y="209"/>
                  </a:lnTo>
                  <a:lnTo>
                    <a:pt x="925" y="209"/>
                  </a:lnTo>
                  <a:lnTo>
                    <a:pt x="925" y="207"/>
                  </a:lnTo>
                  <a:lnTo>
                    <a:pt x="925" y="207"/>
                  </a:lnTo>
                  <a:lnTo>
                    <a:pt x="925" y="207"/>
                  </a:lnTo>
                  <a:lnTo>
                    <a:pt x="927" y="207"/>
                  </a:lnTo>
                  <a:lnTo>
                    <a:pt x="927" y="207"/>
                  </a:lnTo>
                  <a:lnTo>
                    <a:pt x="927" y="207"/>
                  </a:lnTo>
                  <a:lnTo>
                    <a:pt x="927" y="205"/>
                  </a:lnTo>
                  <a:lnTo>
                    <a:pt x="927" y="205"/>
                  </a:lnTo>
                  <a:lnTo>
                    <a:pt x="927" y="205"/>
                  </a:lnTo>
                  <a:lnTo>
                    <a:pt x="927" y="205"/>
                  </a:lnTo>
                  <a:lnTo>
                    <a:pt x="927" y="205"/>
                  </a:lnTo>
                  <a:lnTo>
                    <a:pt x="927" y="205"/>
                  </a:lnTo>
                  <a:lnTo>
                    <a:pt x="927" y="203"/>
                  </a:lnTo>
                  <a:lnTo>
                    <a:pt x="927" y="203"/>
                  </a:lnTo>
                  <a:lnTo>
                    <a:pt x="927" y="203"/>
                  </a:lnTo>
                  <a:lnTo>
                    <a:pt x="928" y="203"/>
                  </a:lnTo>
                  <a:lnTo>
                    <a:pt x="928" y="203"/>
                  </a:lnTo>
                  <a:lnTo>
                    <a:pt x="928" y="203"/>
                  </a:lnTo>
                  <a:lnTo>
                    <a:pt x="928" y="203"/>
                  </a:lnTo>
                  <a:lnTo>
                    <a:pt x="928" y="202"/>
                  </a:lnTo>
                  <a:lnTo>
                    <a:pt x="928" y="202"/>
                  </a:lnTo>
                  <a:lnTo>
                    <a:pt x="928" y="202"/>
                  </a:lnTo>
                  <a:lnTo>
                    <a:pt x="928" y="202"/>
                  </a:lnTo>
                  <a:lnTo>
                    <a:pt x="928" y="202"/>
                  </a:lnTo>
                  <a:lnTo>
                    <a:pt x="928" y="202"/>
                  </a:lnTo>
                  <a:lnTo>
                    <a:pt x="928" y="200"/>
                  </a:lnTo>
                  <a:lnTo>
                    <a:pt x="928" y="200"/>
                  </a:lnTo>
                  <a:lnTo>
                    <a:pt x="928" y="200"/>
                  </a:lnTo>
                  <a:lnTo>
                    <a:pt x="928" y="200"/>
                  </a:lnTo>
                  <a:lnTo>
                    <a:pt x="928" y="200"/>
                  </a:lnTo>
                  <a:lnTo>
                    <a:pt x="928" y="200"/>
                  </a:lnTo>
                  <a:lnTo>
                    <a:pt x="928" y="200"/>
                  </a:lnTo>
                  <a:lnTo>
                    <a:pt x="928" y="198"/>
                  </a:lnTo>
                  <a:lnTo>
                    <a:pt x="928" y="198"/>
                  </a:lnTo>
                  <a:lnTo>
                    <a:pt x="928" y="198"/>
                  </a:lnTo>
                  <a:lnTo>
                    <a:pt x="928" y="198"/>
                  </a:lnTo>
                  <a:lnTo>
                    <a:pt x="928" y="198"/>
                  </a:lnTo>
                  <a:lnTo>
                    <a:pt x="928" y="198"/>
                  </a:lnTo>
                  <a:lnTo>
                    <a:pt x="928" y="198"/>
                  </a:lnTo>
                  <a:lnTo>
                    <a:pt x="928" y="196"/>
                  </a:lnTo>
                  <a:lnTo>
                    <a:pt x="928" y="196"/>
                  </a:lnTo>
                  <a:lnTo>
                    <a:pt x="928" y="196"/>
                  </a:lnTo>
                  <a:lnTo>
                    <a:pt x="928" y="196"/>
                  </a:lnTo>
                  <a:lnTo>
                    <a:pt x="927" y="196"/>
                  </a:lnTo>
                  <a:lnTo>
                    <a:pt x="927" y="196"/>
                  </a:lnTo>
                  <a:lnTo>
                    <a:pt x="927" y="196"/>
                  </a:lnTo>
                  <a:lnTo>
                    <a:pt x="927" y="196"/>
                  </a:lnTo>
                  <a:lnTo>
                    <a:pt x="927" y="194"/>
                  </a:lnTo>
                  <a:lnTo>
                    <a:pt x="927" y="194"/>
                  </a:lnTo>
                  <a:lnTo>
                    <a:pt x="927" y="194"/>
                  </a:lnTo>
                  <a:lnTo>
                    <a:pt x="927" y="194"/>
                  </a:lnTo>
                  <a:lnTo>
                    <a:pt x="927" y="194"/>
                  </a:lnTo>
                  <a:lnTo>
                    <a:pt x="927" y="194"/>
                  </a:lnTo>
                  <a:lnTo>
                    <a:pt x="927" y="194"/>
                  </a:lnTo>
                  <a:lnTo>
                    <a:pt x="927" y="194"/>
                  </a:lnTo>
                  <a:lnTo>
                    <a:pt x="927" y="192"/>
                  </a:lnTo>
                  <a:lnTo>
                    <a:pt x="925" y="192"/>
                  </a:lnTo>
                  <a:lnTo>
                    <a:pt x="925" y="192"/>
                  </a:lnTo>
                  <a:lnTo>
                    <a:pt x="925" y="192"/>
                  </a:lnTo>
                  <a:lnTo>
                    <a:pt x="925" y="192"/>
                  </a:lnTo>
                  <a:lnTo>
                    <a:pt x="925" y="192"/>
                  </a:lnTo>
                  <a:lnTo>
                    <a:pt x="925" y="192"/>
                  </a:lnTo>
                  <a:lnTo>
                    <a:pt x="925" y="192"/>
                  </a:lnTo>
                  <a:lnTo>
                    <a:pt x="925" y="192"/>
                  </a:lnTo>
                  <a:lnTo>
                    <a:pt x="923" y="192"/>
                  </a:lnTo>
                  <a:lnTo>
                    <a:pt x="923" y="191"/>
                  </a:lnTo>
                  <a:lnTo>
                    <a:pt x="923" y="191"/>
                  </a:lnTo>
                  <a:lnTo>
                    <a:pt x="923" y="191"/>
                  </a:lnTo>
                  <a:lnTo>
                    <a:pt x="923" y="191"/>
                  </a:lnTo>
                  <a:lnTo>
                    <a:pt x="923" y="191"/>
                  </a:lnTo>
                  <a:lnTo>
                    <a:pt x="923" y="191"/>
                  </a:lnTo>
                  <a:lnTo>
                    <a:pt x="923" y="191"/>
                  </a:lnTo>
                  <a:lnTo>
                    <a:pt x="923" y="191"/>
                  </a:lnTo>
                  <a:lnTo>
                    <a:pt x="923" y="191"/>
                  </a:lnTo>
                  <a:lnTo>
                    <a:pt x="921" y="191"/>
                  </a:lnTo>
                  <a:lnTo>
                    <a:pt x="921" y="191"/>
                  </a:lnTo>
                  <a:lnTo>
                    <a:pt x="921" y="191"/>
                  </a:lnTo>
                  <a:lnTo>
                    <a:pt x="921" y="191"/>
                  </a:lnTo>
                  <a:lnTo>
                    <a:pt x="921" y="191"/>
                  </a:lnTo>
                  <a:lnTo>
                    <a:pt x="921" y="191"/>
                  </a:lnTo>
                  <a:lnTo>
                    <a:pt x="921" y="191"/>
                  </a:lnTo>
                  <a:lnTo>
                    <a:pt x="921" y="191"/>
                  </a:lnTo>
                  <a:lnTo>
                    <a:pt x="921" y="191"/>
                  </a:lnTo>
                  <a:lnTo>
                    <a:pt x="919" y="191"/>
                  </a:lnTo>
                  <a:lnTo>
                    <a:pt x="919" y="191"/>
                  </a:lnTo>
                  <a:lnTo>
                    <a:pt x="919" y="191"/>
                  </a:lnTo>
                  <a:lnTo>
                    <a:pt x="919" y="191"/>
                  </a:lnTo>
                  <a:lnTo>
                    <a:pt x="919" y="191"/>
                  </a:lnTo>
                  <a:lnTo>
                    <a:pt x="919" y="191"/>
                  </a:lnTo>
                  <a:lnTo>
                    <a:pt x="919" y="191"/>
                  </a:lnTo>
                  <a:lnTo>
                    <a:pt x="919" y="191"/>
                  </a:lnTo>
                  <a:lnTo>
                    <a:pt x="918" y="191"/>
                  </a:lnTo>
                  <a:lnTo>
                    <a:pt x="918" y="191"/>
                  </a:lnTo>
                  <a:lnTo>
                    <a:pt x="918" y="191"/>
                  </a:lnTo>
                  <a:lnTo>
                    <a:pt x="918" y="191"/>
                  </a:lnTo>
                  <a:lnTo>
                    <a:pt x="918" y="191"/>
                  </a:lnTo>
                  <a:lnTo>
                    <a:pt x="918" y="191"/>
                  </a:lnTo>
                  <a:lnTo>
                    <a:pt x="918" y="191"/>
                  </a:lnTo>
                  <a:lnTo>
                    <a:pt x="916" y="191"/>
                  </a:lnTo>
                  <a:lnTo>
                    <a:pt x="916" y="191"/>
                  </a:lnTo>
                  <a:lnTo>
                    <a:pt x="916" y="191"/>
                  </a:lnTo>
                  <a:lnTo>
                    <a:pt x="916" y="191"/>
                  </a:lnTo>
                  <a:lnTo>
                    <a:pt x="916" y="192"/>
                  </a:lnTo>
                  <a:lnTo>
                    <a:pt x="916" y="192"/>
                  </a:lnTo>
                  <a:lnTo>
                    <a:pt x="914" y="192"/>
                  </a:lnTo>
                  <a:lnTo>
                    <a:pt x="914" y="192"/>
                  </a:lnTo>
                  <a:lnTo>
                    <a:pt x="914" y="192"/>
                  </a:lnTo>
                  <a:lnTo>
                    <a:pt x="914" y="192"/>
                  </a:lnTo>
                  <a:lnTo>
                    <a:pt x="914" y="192"/>
                  </a:lnTo>
                  <a:lnTo>
                    <a:pt x="914" y="192"/>
                  </a:lnTo>
                  <a:lnTo>
                    <a:pt x="912" y="192"/>
                  </a:lnTo>
                  <a:lnTo>
                    <a:pt x="912" y="192"/>
                  </a:lnTo>
                  <a:lnTo>
                    <a:pt x="912" y="192"/>
                  </a:lnTo>
                  <a:lnTo>
                    <a:pt x="912" y="194"/>
                  </a:lnTo>
                  <a:lnTo>
                    <a:pt x="912" y="194"/>
                  </a:lnTo>
                  <a:lnTo>
                    <a:pt x="910" y="194"/>
                  </a:lnTo>
                  <a:lnTo>
                    <a:pt x="910" y="194"/>
                  </a:lnTo>
                  <a:lnTo>
                    <a:pt x="909" y="196"/>
                  </a:lnTo>
                  <a:lnTo>
                    <a:pt x="909" y="196"/>
                  </a:lnTo>
                  <a:lnTo>
                    <a:pt x="909" y="196"/>
                  </a:lnTo>
                  <a:lnTo>
                    <a:pt x="907" y="196"/>
                  </a:lnTo>
                  <a:lnTo>
                    <a:pt x="907" y="198"/>
                  </a:lnTo>
                  <a:lnTo>
                    <a:pt x="905" y="198"/>
                  </a:lnTo>
                  <a:lnTo>
                    <a:pt x="905" y="198"/>
                  </a:lnTo>
                  <a:lnTo>
                    <a:pt x="905" y="198"/>
                  </a:lnTo>
                  <a:lnTo>
                    <a:pt x="905" y="200"/>
                  </a:lnTo>
                  <a:lnTo>
                    <a:pt x="903" y="200"/>
                  </a:lnTo>
                  <a:lnTo>
                    <a:pt x="903" y="200"/>
                  </a:lnTo>
                  <a:lnTo>
                    <a:pt x="903" y="200"/>
                  </a:lnTo>
                  <a:lnTo>
                    <a:pt x="901" y="200"/>
                  </a:lnTo>
                  <a:lnTo>
                    <a:pt x="901" y="202"/>
                  </a:lnTo>
                  <a:lnTo>
                    <a:pt x="901" y="202"/>
                  </a:lnTo>
                  <a:lnTo>
                    <a:pt x="901" y="202"/>
                  </a:lnTo>
                  <a:lnTo>
                    <a:pt x="900" y="202"/>
                  </a:lnTo>
                  <a:lnTo>
                    <a:pt x="900" y="202"/>
                  </a:lnTo>
                  <a:lnTo>
                    <a:pt x="900" y="203"/>
                  </a:lnTo>
                  <a:lnTo>
                    <a:pt x="898" y="203"/>
                  </a:lnTo>
                  <a:lnTo>
                    <a:pt x="898" y="203"/>
                  </a:lnTo>
                  <a:lnTo>
                    <a:pt x="898" y="203"/>
                  </a:lnTo>
                  <a:lnTo>
                    <a:pt x="898" y="203"/>
                  </a:lnTo>
                  <a:lnTo>
                    <a:pt x="896" y="203"/>
                  </a:lnTo>
                  <a:lnTo>
                    <a:pt x="896" y="203"/>
                  </a:lnTo>
                  <a:lnTo>
                    <a:pt x="896" y="205"/>
                  </a:lnTo>
                  <a:lnTo>
                    <a:pt x="896" y="205"/>
                  </a:lnTo>
                  <a:lnTo>
                    <a:pt x="894" y="205"/>
                  </a:lnTo>
                  <a:lnTo>
                    <a:pt x="894" y="205"/>
                  </a:lnTo>
                  <a:lnTo>
                    <a:pt x="894" y="205"/>
                  </a:lnTo>
                  <a:lnTo>
                    <a:pt x="894" y="205"/>
                  </a:lnTo>
                  <a:lnTo>
                    <a:pt x="892" y="205"/>
                  </a:lnTo>
                  <a:lnTo>
                    <a:pt x="892" y="205"/>
                  </a:lnTo>
                  <a:lnTo>
                    <a:pt x="892" y="205"/>
                  </a:lnTo>
                  <a:lnTo>
                    <a:pt x="892" y="207"/>
                  </a:lnTo>
                  <a:lnTo>
                    <a:pt x="891" y="207"/>
                  </a:lnTo>
                  <a:lnTo>
                    <a:pt x="891" y="207"/>
                  </a:lnTo>
                  <a:lnTo>
                    <a:pt x="891" y="207"/>
                  </a:lnTo>
                  <a:lnTo>
                    <a:pt x="891" y="207"/>
                  </a:lnTo>
                  <a:lnTo>
                    <a:pt x="889" y="207"/>
                  </a:lnTo>
                  <a:lnTo>
                    <a:pt x="889" y="207"/>
                  </a:lnTo>
                  <a:lnTo>
                    <a:pt x="889" y="207"/>
                  </a:lnTo>
                  <a:lnTo>
                    <a:pt x="889" y="207"/>
                  </a:lnTo>
                  <a:lnTo>
                    <a:pt x="887" y="207"/>
                  </a:lnTo>
                  <a:lnTo>
                    <a:pt x="887" y="207"/>
                  </a:lnTo>
                  <a:lnTo>
                    <a:pt x="887" y="207"/>
                  </a:lnTo>
                  <a:lnTo>
                    <a:pt x="887" y="207"/>
                  </a:lnTo>
                  <a:lnTo>
                    <a:pt x="887" y="207"/>
                  </a:lnTo>
                  <a:lnTo>
                    <a:pt x="885" y="207"/>
                  </a:lnTo>
                  <a:lnTo>
                    <a:pt x="885" y="207"/>
                  </a:lnTo>
                  <a:lnTo>
                    <a:pt x="885" y="207"/>
                  </a:lnTo>
                  <a:lnTo>
                    <a:pt x="885" y="207"/>
                  </a:lnTo>
                  <a:lnTo>
                    <a:pt x="885" y="207"/>
                  </a:lnTo>
                  <a:lnTo>
                    <a:pt x="883" y="207"/>
                  </a:lnTo>
                  <a:lnTo>
                    <a:pt x="883" y="207"/>
                  </a:lnTo>
                  <a:lnTo>
                    <a:pt x="883" y="207"/>
                  </a:lnTo>
                  <a:lnTo>
                    <a:pt x="883" y="207"/>
                  </a:lnTo>
                  <a:lnTo>
                    <a:pt x="882" y="207"/>
                  </a:lnTo>
                  <a:lnTo>
                    <a:pt x="882" y="207"/>
                  </a:lnTo>
                  <a:lnTo>
                    <a:pt x="882" y="207"/>
                  </a:lnTo>
                  <a:lnTo>
                    <a:pt x="882" y="207"/>
                  </a:lnTo>
                  <a:lnTo>
                    <a:pt x="882" y="207"/>
                  </a:lnTo>
                  <a:lnTo>
                    <a:pt x="882" y="207"/>
                  </a:lnTo>
                  <a:lnTo>
                    <a:pt x="880" y="207"/>
                  </a:lnTo>
                  <a:lnTo>
                    <a:pt x="880" y="207"/>
                  </a:lnTo>
                  <a:lnTo>
                    <a:pt x="880" y="207"/>
                  </a:lnTo>
                  <a:lnTo>
                    <a:pt x="880" y="207"/>
                  </a:lnTo>
                  <a:lnTo>
                    <a:pt x="880" y="205"/>
                  </a:lnTo>
                  <a:lnTo>
                    <a:pt x="878" y="205"/>
                  </a:lnTo>
                  <a:lnTo>
                    <a:pt x="878" y="205"/>
                  </a:lnTo>
                  <a:lnTo>
                    <a:pt x="878" y="205"/>
                  </a:lnTo>
                  <a:lnTo>
                    <a:pt x="878" y="205"/>
                  </a:lnTo>
                  <a:lnTo>
                    <a:pt x="878" y="205"/>
                  </a:lnTo>
                  <a:lnTo>
                    <a:pt x="878" y="205"/>
                  </a:lnTo>
                  <a:lnTo>
                    <a:pt x="876" y="203"/>
                  </a:lnTo>
                  <a:lnTo>
                    <a:pt x="876" y="203"/>
                  </a:lnTo>
                  <a:lnTo>
                    <a:pt x="876" y="203"/>
                  </a:lnTo>
                  <a:lnTo>
                    <a:pt x="876" y="203"/>
                  </a:lnTo>
                  <a:lnTo>
                    <a:pt x="874" y="203"/>
                  </a:lnTo>
                  <a:lnTo>
                    <a:pt x="874" y="202"/>
                  </a:lnTo>
                  <a:lnTo>
                    <a:pt x="874" y="202"/>
                  </a:lnTo>
                  <a:lnTo>
                    <a:pt x="874" y="202"/>
                  </a:lnTo>
                  <a:lnTo>
                    <a:pt x="872" y="202"/>
                  </a:lnTo>
                  <a:lnTo>
                    <a:pt x="872" y="202"/>
                  </a:lnTo>
                  <a:lnTo>
                    <a:pt x="872" y="200"/>
                  </a:lnTo>
                  <a:lnTo>
                    <a:pt x="872" y="200"/>
                  </a:lnTo>
                  <a:lnTo>
                    <a:pt x="872" y="200"/>
                  </a:lnTo>
                  <a:lnTo>
                    <a:pt x="871" y="200"/>
                  </a:lnTo>
                  <a:lnTo>
                    <a:pt x="871" y="198"/>
                  </a:lnTo>
                  <a:lnTo>
                    <a:pt x="871" y="198"/>
                  </a:lnTo>
                  <a:lnTo>
                    <a:pt x="871" y="198"/>
                  </a:lnTo>
                  <a:lnTo>
                    <a:pt x="871" y="198"/>
                  </a:lnTo>
                  <a:lnTo>
                    <a:pt x="871" y="196"/>
                  </a:lnTo>
                  <a:lnTo>
                    <a:pt x="871" y="196"/>
                  </a:lnTo>
                  <a:lnTo>
                    <a:pt x="869" y="196"/>
                  </a:lnTo>
                  <a:lnTo>
                    <a:pt x="869" y="196"/>
                  </a:lnTo>
                  <a:lnTo>
                    <a:pt x="869" y="194"/>
                  </a:lnTo>
                  <a:lnTo>
                    <a:pt x="869" y="194"/>
                  </a:lnTo>
                  <a:lnTo>
                    <a:pt x="869" y="194"/>
                  </a:lnTo>
                  <a:lnTo>
                    <a:pt x="869" y="194"/>
                  </a:lnTo>
                  <a:lnTo>
                    <a:pt x="869" y="192"/>
                  </a:lnTo>
                  <a:lnTo>
                    <a:pt x="869" y="192"/>
                  </a:lnTo>
                  <a:lnTo>
                    <a:pt x="869" y="192"/>
                  </a:lnTo>
                  <a:lnTo>
                    <a:pt x="869" y="192"/>
                  </a:lnTo>
                  <a:lnTo>
                    <a:pt x="869" y="191"/>
                  </a:lnTo>
                  <a:lnTo>
                    <a:pt x="869" y="191"/>
                  </a:lnTo>
                  <a:lnTo>
                    <a:pt x="869" y="191"/>
                  </a:lnTo>
                  <a:lnTo>
                    <a:pt x="869" y="191"/>
                  </a:lnTo>
                  <a:lnTo>
                    <a:pt x="869" y="189"/>
                  </a:lnTo>
                  <a:lnTo>
                    <a:pt x="869" y="189"/>
                  </a:lnTo>
                  <a:lnTo>
                    <a:pt x="869" y="189"/>
                  </a:lnTo>
                  <a:lnTo>
                    <a:pt x="869" y="189"/>
                  </a:lnTo>
                  <a:lnTo>
                    <a:pt x="869" y="187"/>
                  </a:lnTo>
                  <a:lnTo>
                    <a:pt x="869" y="187"/>
                  </a:lnTo>
                  <a:lnTo>
                    <a:pt x="869" y="187"/>
                  </a:lnTo>
                  <a:lnTo>
                    <a:pt x="869" y="185"/>
                  </a:lnTo>
                  <a:lnTo>
                    <a:pt x="869" y="185"/>
                  </a:lnTo>
                  <a:lnTo>
                    <a:pt x="869" y="185"/>
                  </a:lnTo>
                  <a:lnTo>
                    <a:pt x="869" y="185"/>
                  </a:lnTo>
                  <a:lnTo>
                    <a:pt x="869" y="183"/>
                  </a:lnTo>
                  <a:lnTo>
                    <a:pt x="869" y="183"/>
                  </a:lnTo>
                  <a:lnTo>
                    <a:pt x="869" y="183"/>
                  </a:lnTo>
                  <a:lnTo>
                    <a:pt x="869" y="182"/>
                  </a:lnTo>
                  <a:lnTo>
                    <a:pt x="869" y="182"/>
                  </a:lnTo>
                  <a:lnTo>
                    <a:pt x="869" y="182"/>
                  </a:lnTo>
                  <a:lnTo>
                    <a:pt x="869" y="182"/>
                  </a:lnTo>
                  <a:lnTo>
                    <a:pt x="869" y="180"/>
                  </a:lnTo>
                  <a:lnTo>
                    <a:pt x="871" y="180"/>
                  </a:lnTo>
                  <a:lnTo>
                    <a:pt x="871" y="180"/>
                  </a:lnTo>
                  <a:lnTo>
                    <a:pt x="871" y="178"/>
                  </a:lnTo>
                  <a:lnTo>
                    <a:pt x="871" y="178"/>
                  </a:lnTo>
                  <a:lnTo>
                    <a:pt x="871" y="178"/>
                  </a:lnTo>
                  <a:lnTo>
                    <a:pt x="871" y="176"/>
                  </a:lnTo>
                  <a:lnTo>
                    <a:pt x="871" y="176"/>
                  </a:lnTo>
                  <a:lnTo>
                    <a:pt x="872" y="176"/>
                  </a:lnTo>
                  <a:lnTo>
                    <a:pt x="872" y="174"/>
                  </a:lnTo>
                  <a:lnTo>
                    <a:pt x="872" y="174"/>
                  </a:lnTo>
                  <a:lnTo>
                    <a:pt x="872" y="174"/>
                  </a:lnTo>
                  <a:lnTo>
                    <a:pt x="872" y="174"/>
                  </a:lnTo>
                  <a:lnTo>
                    <a:pt x="872" y="174"/>
                  </a:lnTo>
                  <a:lnTo>
                    <a:pt x="872" y="174"/>
                  </a:lnTo>
                  <a:lnTo>
                    <a:pt x="872" y="174"/>
                  </a:lnTo>
                  <a:lnTo>
                    <a:pt x="874" y="173"/>
                  </a:lnTo>
                  <a:lnTo>
                    <a:pt x="874" y="173"/>
                  </a:lnTo>
                  <a:lnTo>
                    <a:pt x="874" y="173"/>
                  </a:lnTo>
                  <a:lnTo>
                    <a:pt x="874" y="173"/>
                  </a:lnTo>
                  <a:lnTo>
                    <a:pt x="874" y="173"/>
                  </a:lnTo>
                  <a:lnTo>
                    <a:pt x="874" y="171"/>
                  </a:lnTo>
                  <a:lnTo>
                    <a:pt x="876" y="171"/>
                  </a:lnTo>
                  <a:lnTo>
                    <a:pt x="876" y="171"/>
                  </a:lnTo>
                  <a:lnTo>
                    <a:pt x="876" y="171"/>
                  </a:lnTo>
                  <a:lnTo>
                    <a:pt x="876" y="171"/>
                  </a:lnTo>
                  <a:lnTo>
                    <a:pt x="876" y="171"/>
                  </a:lnTo>
                  <a:lnTo>
                    <a:pt x="876" y="169"/>
                  </a:lnTo>
                  <a:lnTo>
                    <a:pt x="878" y="169"/>
                  </a:lnTo>
                  <a:lnTo>
                    <a:pt x="878" y="169"/>
                  </a:lnTo>
                  <a:lnTo>
                    <a:pt x="878" y="169"/>
                  </a:lnTo>
                  <a:lnTo>
                    <a:pt x="878" y="169"/>
                  </a:lnTo>
                  <a:lnTo>
                    <a:pt x="878" y="169"/>
                  </a:lnTo>
                  <a:lnTo>
                    <a:pt x="880" y="169"/>
                  </a:lnTo>
                  <a:lnTo>
                    <a:pt x="880" y="167"/>
                  </a:lnTo>
                  <a:lnTo>
                    <a:pt x="880" y="167"/>
                  </a:lnTo>
                  <a:lnTo>
                    <a:pt x="880" y="167"/>
                  </a:lnTo>
                  <a:lnTo>
                    <a:pt x="880" y="167"/>
                  </a:lnTo>
                  <a:lnTo>
                    <a:pt x="882" y="167"/>
                  </a:lnTo>
                  <a:lnTo>
                    <a:pt x="882" y="167"/>
                  </a:lnTo>
                  <a:lnTo>
                    <a:pt x="882" y="167"/>
                  </a:lnTo>
                  <a:lnTo>
                    <a:pt x="882" y="167"/>
                  </a:lnTo>
                  <a:lnTo>
                    <a:pt x="882" y="165"/>
                  </a:lnTo>
                  <a:lnTo>
                    <a:pt x="882" y="165"/>
                  </a:lnTo>
                  <a:lnTo>
                    <a:pt x="883" y="165"/>
                  </a:lnTo>
                  <a:lnTo>
                    <a:pt x="883" y="165"/>
                  </a:lnTo>
                  <a:lnTo>
                    <a:pt x="883" y="165"/>
                  </a:lnTo>
                  <a:lnTo>
                    <a:pt x="883" y="165"/>
                  </a:lnTo>
                  <a:lnTo>
                    <a:pt x="883" y="165"/>
                  </a:lnTo>
                  <a:lnTo>
                    <a:pt x="885" y="165"/>
                  </a:lnTo>
                  <a:lnTo>
                    <a:pt x="885" y="165"/>
                  </a:lnTo>
                  <a:lnTo>
                    <a:pt x="885" y="165"/>
                  </a:lnTo>
                  <a:lnTo>
                    <a:pt x="885" y="165"/>
                  </a:lnTo>
                  <a:lnTo>
                    <a:pt x="885" y="165"/>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2"/>
                  </a:lnTo>
                  <a:lnTo>
                    <a:pt x="885" y="162"/>
                  </a:lnTo>
                  <a:lnTo>
                    <a:pt x="885" y="162"/>
                  </a:lnTo>
                  <a:lnTo>
                    <a:pt x="885" y="162"/>
                  </a:lnTo>
                  <a:lnTo>
                    <a:pt x="885" y="162"/>
                  </a:lnTo>
                  <a:lnTo>
                    <a:pt x="885" y="162"/>
                  </a:lnTo>
                  <a:lnTo>
                    <a:pt x="885" y="160"/>
                  </a:lnTo>
                  <a:lnTo>
                    <a:pt x="885" y="160"/>
                  </a:lnTo>
                  <a:lnTo>
                    <a:pt x="885" y="160"/>
                  </a:lnTo>
                  <a:lnTo>
                    <a:pt x="883" y="160"/>
                  </a:lnTo>
                  <a:lnTo>
                    <a:pt x="883" y="160"/>
                  </a:lnTo>
                  <a:lnTo>
                    <a:pt x="883" y="160"/>
                  </a:lnTo>
                  <a:lnTo>
                    <a:pt x="883" y="160"/>
                  </a:lnTo>
                  <a:lnTo>
                    <a:pt x="883" y="160"/>
                  </a:lnTo>
                  <a:lnTo>
                    <a:pt x="883" y="160"/>
                  </a:lnTo>
                  <a:lnTo>
                    <a:pt x="883" y="160"/>
                  </a:lnTo>
                  <a:lnTo>
                    <a:pt x="883" y="160"/>
                  </a:lnTo>
                  <a:lnTo>
                    <a:pt x="885" y="156"/>
                  </a:lnTo>
                  <a:lnTo>
                    <a:pt x="905" y="169"/>
                  </a:lnTo>
                  <a:lnTo>
                    <a:pt x="903" y="171"/>
                  </a:lnTo>
                  <a:lnTo>
                    <a:pt x="903" y="171"/>
                  </a:lnTo>
                  <a:lnTo>
                    <a:pt x="901" y="171"/>
                  </a:lnTo>
                  <a:lnTo>
                    <a:pt x="901" y="171"/>
                  </a:lnTo>
                  <a:lnTo>
                    <a:pt x="901" y="171"/>
                  </a:lnTo>
                  <a:lnTo>
                    <a:pt x="900" y="171"/>
                  </a:lnTo>
                  <a:lnTo>
                    <a:pt x="900" y="171"/>
                  </a:lnTo>
                  <a:lnTo>
                    <a:pt x="900" y="171"/>
                  </a:lnTo>
                  <a:lnTo>
                    <a:pt x="898" y="171"/>
                  </a:lnTo>
                  <a:lnTo>
                    <a:pt x="898" y="171"/>
                  </a:lnTo>
                  <a:lnTo>
                    <a:pt x="898" y="171"/>
                  </a:lnTo>
                  <a:lnTo>
                    <a:pt x="898" y="171"/>
                  </a:lnTo>
                  <a:lnTo>
                    <a:pt x="896" y="169"/>
                  </a:lnTo>
                  <a:lnTo>
                    <a:pt x="896" y="169"/>
                  </a:lnTo>
                  <a:lnTo>
                    <a:pt x="896" y="169"/>
                  </a:lnTo>
                  <a:lnTo>
                    <a:pt x="894" y="169"/>
                  </a:lnTo>
                  <a:lnTo>
                    <a:pt x="894" y="169"/>
                  </a:lnTo>
                  <a:lnTo>
                    <a:pt x="894" y="169"/>
                  </a:lnTo>
                  <a:lnTo>
                    <a:pt x="894" y="169"/>
                  </a:lnTo>
                  <a:lnTo>
                    <a:pt x="892" y="169"/>
                  </a:lnTo>
                  <a:lnTo>
                    <a:pt x="892" y="169"/>
                  </a:lnTo>
                  <a:lnTo>
                    <a:pt x="892" y="169"/>
                  </a:lnTo>
                  <a:lnTo>
                    <a:pt x="892" y="169"/>
                  </a:lnTo>
                  <a:lnTo>
                    <a:pt x="891" y="169"/>
                  </a:lnTo>
                  <a:lnTo>
                    <a:pt x="891" y="169"/>
                  </a:lnTo>
                  <a:lnTo>
                    <a:pt x="891" y="169"/>
                  </a:lnTo>
                  <a:lnTo>
                    <a:pt x="891" y="169"/>
                  </a:lnTo>
                  <a:lnTo>
                    <a:pt x="889" y="169"/>
                  </a:lnTo>
                  <a:lnTo>
                    <a:pt x="889" y="169"/>
                  </a:lnTo>
                  <a:lnTo>
                    <a:pt x="889" y="169"/>
                  </a:lnTo>
                  <a:lnTo>
                    <a:pt x="889" y="169"/>
                  </a:lnTo>
                  <a:lnTo>
                    <a:pt x="887" y="169"/>
                  </a:lnTo>
                  <a:lnTo>
                    <a:pt x="887" y="169"/>
                  </a:lnTo>
                  <a:lnTo>
                    <a:pt x="887" y="169"/>
                  </a:lnTo>
                  <a:lnTo>
                    <a:pt x="887" y="169"/>
                  </a:lnTo>
                  <a:lnTo>
                    <a:pt x="885" y="169"/>
                  </a:lnTo>
                  <a:lnTo>
                    <a:pt x="885" y="171"/>
                  </a:lnTo>
                  <a:lnTo>
                    <a:pt x="885" y="171"/>
                  </a:lnTo>
                  <a:lnTo>
                    <a:pt x="885" y="171"/>
                  </a:lnTo>
                  <a:lnTo>
                    <a:pt x="885" y="171"/>
                  </a:lnTo>
                  <a:lnTo>
                    <a:pt x="883" y="171"/>
                  </a:lnTo>
                  <a:lnTo>
                    <a:pt x="883" y="171"/>
                  </a:lnTo>
                  <a:lnTo>
                    <a:pt x="883" y="171"/>
                  </a:lnTo>
                  <a:lnTo>
                    <a:pt x="883" y="171"/>
                  </a:lnTo>
                  <a:lnTo>
                    <a:pt x="883" y="171"/>
                  </a:lnTo>
                  <a:lnTo>
                    <a:pt x="882" y="171"/>
                  </a:lnTo>
                  <a:lnTo>
                    <a:pt x="882" y="171"/>
                  </a:lnTo>
                  <a:lnTo>
                    <a:pt x="882" y="171"/>
                  </a:lnTo>
                  <a:lnTo>
                    <a:pt x="882" y="173"/>
                  </a:lnTo>
                  <a:lnTo>
                    <a:pt x="882" y="173"/>
                  </a:lnTo>
                  <a:lnTo>
                    <a:pt x="882" y="173"/>
                  </a:lnTo>
                  <a:lnTo>
                    <a:pt x="880" y="173"/>
                  </a:lnTo>
                  <a:lnTo>
                    <a:pt x="880" y="173"/>
                  </a:lnTo>
                  <a:lnTo>
                    <a:pt x="880" y="173"/>
                  </a:lnTo>
                  <a:lnTo>
                    <a:pt x="880" y="173"/>
                  </a:lnTo>
                  <a:lnTo>
                    <a:pt x="880" y="173"/>
                  </a:lnTo>
                  <a:lnTo>
                    <a:pt x="880" y="174"/>
                  </a:lnTo>
                  <a:lnTo>
                    <a:pt x="878" y="174"/>
                  </a:lnTo>
                  <a:lnTo>
                    <a:pt x="878" y="174"/>
                  </a:lnTo>
                  <a:lnTo>
                    <a:pt x="878" y="174"/>
                  </a:lnTo>
                  <a:lnTo>
                    <a:pt x="878" y="174"/>
                  </a:lnTo>
                  <a:lnTo>
                    <a:pt x="878" y="174"/>
                  </a:lnTo>
                  <a:lnTo>
                    <a:pt x="878" y="176"/>
                  </a:lnTo>
                  <a:lnTo>
                    <a:pt x="878" y="176"/>
                  </a:lnTo>
                  <a:lnTo>
                    <a:pt x="876" y="176"/>
                  </a:lnTo>
                  <a:lnTo>
                    <a:pt x="876" y="176"/>
                  </a:lnTo>
                  <a:lnTo>
                    <a:pt x="876" y="176"/>
                  </a:lnTo>
                  <a:lnTo>
                    <a:pt x="876" y="176"/>
                  </a:lnTo>
                  <a:lnTo>
                    <a:pt x="876" y="176"/>
                  </a:lnTo>
                  <a:lnTo>
                    <a:pt x="876" y="178"/>
                  </a:lnTo>
                  <a:lnTo>
                    <a:pt x="876" y="178"/>
                  </a:lnTo>
                  <a:lnTo>
                    <a:pt x="876" y="178"/>
                  </a:lnTo>
                  <a:lnTo>
                    <a:pt x="876" y="178"/>
                  </a:lnTo>
                  <a:lnTo>
                    <a:pt x="876" y="178"/>
                  </a:lnTo>
                  <a:lnTo>
                    <a:pt x="876" y="178"/>
                  </a:lnTo>
                  <a:lnTo>
                    <a:pt x="876" y="180"/>
                  </a:lnTo>
                  <a:lnTo>
                    <a:pt x="874" y="180"/>
                  </a:lnTo>
                  <a:lnTo>
                    <a:pt x="874" y="180"/>
                  </a:lnTo>
                  <a:lnTo>
                    <a:pt x="874" y="180"/>
                  </a:lnTo>
                  <a:lnTo>
                    <a:pt x="874" y="180"/>
                  </a:lnTo>
                  <a:lnTo>
                    <a:pt x="874" y="180"/>
                  </a:lnTo>
                  <a:lnTo>
                    <a:pt x="874" y="180"/>
                  </a:lnTo>
                  <a:lnTo>
                    <a:pt x="874" y="182"/>
                  </a:lnTo>
                  <a:lnTo>
                    <a:pt x="874" y="182"/>
                  </a:lnTo>
                  <a:lnTo>
                    <a:pt x="874" y="182"/>
                  </a:lnTo>
                  <a:lnTo>
                    <a:pt x="874" y="182"/>
                  </a:lnTo>
                  <a:lnTo>
                    <a:pt x="874" y="182"/>
                  </a:lnTo>
                  <a:lnTo>
                    <a:pt x="874" y="182"/>
                  </a:lnTo>
                  <a:lnTo>
                    <a:pt x="874" y="182"/>
                  </a:lnTo>
                  <a:lnTo>
                    <a:pt x="874" y="182"/>
                  </a:lnTo>
                  <a:lnTo>
                    <a:pt x="874" y="183"/>
                  </a:lnTo>
                  <a:lnTo>
                    <a:pt x="874" y="183"/>
                  </a:lnTo>
                  <a:lnTo>
                    <a:pt x="874" y="183"/>
                  </a:lnTo>
                  <a:lnTo>
                    <a:pt x="874" y="183"/>
                  </a:lnTo>
                  <a:lnTo>
                    <a:pt x="874" y="183"/>
                  </a:lnTo>
                  <a:lnTo>
                    <a:pt x="874" y="183"/>
                  </a:lnTo>
                  <a:lnTo>
                    <a:pt x="874" y="183"/>
                  </a:lnTo>
                  <a:lnTo>
                    <a:pt x="874" y="183"/>
                  </a:lnTo>
                  <a:lnTo>
                    <a:pt x="874" y="185"/>
                  </a:lnTo>
                  <a:lnTo>
                    <a:pt x="874" y="185"/>
                  </a:lnTo>
                  <a:lnTo>
                    <a:pt x="874" y="185"/>
                  </a:lnTo>
                  <a:lnTo>
                    <a:pt x="874" y="185"/>
                  </a:lnTo>
                  <a:lnTo>
                    <a:pt x="874" y="185"/>
                  </a:lnTo>
                  <a:lnTo>
                    <a:pt x="874" y="185"/>
                  </a:lnTo>
                  <a:lnTo>
                    <a:pt x="874" y="185"/>
                  </a:lnTo>
                  <a:lnTo>
                    <a:pt x="874" y="185"/>
                  </a:lnTo>
                  <a:lnTo>
                    <a:pt x="874" y="187"/>
                  </a:lnTo>
                  <a:lnTo>
                    <a:pt x="874" y="187"/>
                  </a:lnTo>
                  <a:lnTo>
                    <a:pt x="874" y="187"/>
                  </a:lnTo>
                  <a:lnTo>
                    <a:pt x="874" y="187"/>
                  </a:lnTo>
                  <a:lnTo>
                    <a:pt x="874" y="187"/>
                  </a:lnTo>
                  <a:lnTo>
                    <a:pt x="876" y="187"/>
                  </a:lnTo>
                  <a:lnTo>
                    <a:pt x="876" y="187"/>
                  </a:lnTo>
                  <a:lnTo>
                    <a:pt x="876" y="187"/>
                  </a:lnTo>
                  <a:lnTo>
                    <a:pt x="876" y="187"/>
                  </a:lnTo>
                  <a:lnTo>
                    <a:pt x="876" y="189"/>
                  </a:lnTo>
                  <a:lnTo>
                    <a:pt x="876" y="189"/>
                  </a:lnTo>
                  <a:lnTo>
                    <a:pt x="876" y="189"/>
                  </a:lnTo>
                  <a:lnTo>
                    <a:pt x="876" y="189"/>
                  </a:lnTo>
                  <a:lnTo>
                    <a:pt x="876" y="189"/>
                  </a:lnTo>
                  <a:lnTo>
                    <a:pt x="876" y="189"/>
                  </a:lnTo>
                  <a:lnTo>
                    <a:pt x="876" y="189"/>
                  </a:lnTo>
                  <a:lnTo>
                    <a:pt x="876" y="189"/>
                  </a:lnTo>
                  <a:lnTo>
                    <a:pt x="876" y="189"/>
                  </a:lnTo>
                  <a:lnTo>
                    <a:pt x="878" y="189"/>
                  </a:lnTo>
                  <a:lnTo>
                    <a:pt x="878" y="191"/>
                  </a:lnTo>
                  <a:lnTo>
                    <a:pt x="878" y="191"/>
                  </a:lnTo>
                  <a:lnTo>
                    <a:pt x="878" y="191"/>
                  </a:lnTo>
                  <a:lnTo>
                    <a:pt x="878" y="191"/>
                  </a:lnTo>
                  <a:lnTo>
                    <a:pt x="878" y="191"/>
                  </a:lnTo>
                  <a:lnTo>
                    <a:pt x="878" y="191"/>
                  </a:lnTo>
                  <a:lnTo>
                    <a:pt x="878" y="191"/>
                  </a:lnTo>
                  <a:lnTo>
                    <a:pt x="878" y="191"/>
                  </a:lnTo>
                  <a:lnTo>
                    <a:pt x="878" y="191"/>
                  </a:lnTo>
                  <a:lnTo>
                    <a:pt x="880" y="191"/>
                  </a:lnTo>
                  <a:lnTo>
                    <a:pt x="880" y="191"/>
                  </a:lnTo>
                  <a:lnTo>
                    <a:pt x="880" y="191"/>
                  </a:lnTo>
                  <a:lnTo>
                    <a:pt x="880" y="191"/>
                  </a:lnTo>
                  <a:lnTo>
                    <a:pt x="880" y="191"/>
                  </a:lnTo>
                  <a:lnTo>
                    <a:pt x="880" y="191"/>
                  </a:lnTo>
                  <a:lnTo>
                    <a:pt x="880" y="191"/>
                  </a:lnTo>
                  <a:lnTo>
                    <a:pt x="880" y="191"/>
                  </a:lnTo>
                  <a:lnTo>
                    <a:pt x="880" y="191"/>
                  </a:lnTo>
                  <a:lnTo>
                    <a:pt x="882" y="191"/>
                  </a:lnTo>
                  <a:lnTo>
                    <a:pt x="882" y="192"/>
                  </a:lnTo>
                  <a:lnTo>
                    <a:pt x="882" y="192"/>
                  </a:lnTo>
                  <a:lnTo>
                    <a:pt x="882" y="192"/>
                  </a:lnTo>
                  <a:lnTo>
                    <a:pt x="882" y="192"/>
                  </a:lnTo>
                  <a:lnTo>
                    <a:pt x="882" y="192"/>
                  </a:lnTo>
                  <a:lnTo>
                    <a:pt x="882" y="192"/>
                  </a:lnTo>
                  <a:lnTo>
                    <a:pt x="882" y="191"/>
                  </a:lnTo>
                  <a:lnTo>
                    <a:pt x="883" y="191"/>
                  </a:lnTo>
                  <a:lnTo>
                    <a:pt x="883" y="191"/>
                  </a:lnTo>
                  <a:lnTo>
                    <a:pt x="883" y="191"/>
                  </a:lnTo>
                  <a:lnTo>
                    <a:pt x="883" y="191"/>
                  </a:lnTo>
                  <a:lnTo>
                    <a:pt x="883" y="191"/>
                  </a:lnTo>
                  <a:lnTo>
                    <a:pt x="883" y="191"/>
                  </a:lnTo>
                  <a:lnTo>
                    <a:pt x="883" y="191"/>
                  </a:lnTo>
                  <a:lnTo>
                    <a:pt x="883" y="191"/>
                  </a:lnTo>
                  <a:lnTo>
                    <a:pt x="885" y="191"/>
                  </a:lnTo>
                  <a:lnTo>
                    <a:pt x="885" y="191"/>
                  </a:lnTo>
                  <a:lnTo>
                    <a:pt x="885" y="191"/>
                  </a:lnTo>
                  <a:lnTo>
                    <a:pt x="885" y="191"/>
                  </a:lnTo>
                  <a:lnTo>
                    <a:pt x="885" y="191"/>
                  </a:lnTo>
                  <a:lnTo>
                    <a:pt x="885" y="191"/>
                  </a:lnTo>
                  <a:lnTo>
                    <a:pt x="887" y="191"/>
                  </a:lnTo>
                  <a:lnTo>
                    <a:pt x="887" y="191"/>
                  </a:lnTo>
                  <a:lnTo>
                    <a:pt x="887" y="191"/>
                  </a:lnTo>
                  <a:lnTo>
                    <a:pt x="887" y="191"/>
                  </a:lnTo>
                  <a:lnTo>
                    <a:pt x="887" y="191"/>
                  </a:lnTo>
                  <a:lnTo>
                    <a:pt x="887" y="191"/>
                  </a:lnTo>
                  <a:lnTo>
                    <a:pt x="889" y="191"/>
                  </a:lnTo>
                  <a:lnTo>
                    <a:pt x="889" y="189"/>
                  </a:lnTo>
                  <a:lnTo>
                    <a:pt x="889" y="189"/>
                  </a:lnTo>
                  <a:lnTo>
                    <a:pt x="889" y="189"/>
                  </a:lnTo>
                  <a:lnTo>
                    <a:pt x="889" y="189"/>
                  </a:lnTo>
                  <a:lnTo>
                    <a:pt x="889" y="189"/>
                  </a:lnTo>
                  <a:lnTo>
                    <a:pt x="891" y="189"/>
                  </a:lnTo>
                  <a:lnTo>
                    <a:pt x="891" y="189"/>
                  </a:lnTo>
                  <a:lnTo>
                    <a:pt x="891" y="189"/>
                  </a:lnTo>
                  <a:lnTo>
                    <a:pt x="891" y="189"/>
                  </a:lnTo>
                  <a:lnTo>
                    <a:pt x="891" y="187"/>
                  </a:lnTo>
                  <a:lnTo>
                    <a:pt x="892" y="187"/>
                  </a:lnTo>
                  <a:lnTo>
                    <a:pt x="892" y="187"/>
                  </a:lnTo>
                  <a:lnTo>
                    <a:pt x="892" y="187"/>
                  </a:lnTo>
                  <a:lnTo>
                    <a:pt x="894" y="185"/>
                  </a:lnTo>
                  <a:lnTo>
                    <a:pt x="894" y="185"/>
                  </a:lnTo>
                  <a:lnTo>
                    <a:pt x="896" y="185"/>
                  </a:lnTo>
                  <a:lnTo>
                    <a:pt x="896" y="183"/>
                  </a:lnTo>
                  <a:lnTo>
                    <a:pt x="896" y="183"/>
                  </a:lnTo>
                  <a:lnTo>
                    <a:pt x="896" y="183"/>
                  </a:lnTo>
                  <a:lnTo>
                    <a:pt x="898" y="183"/>
                  </a:lnTo>
                  <a:lnTo>
                    <a:pt x="898" y="183"/>
                  </a:lnTo>
                  <a:lnTo>
                    <a:pt x="898" y="182"/>
                  </a:lnTo>
                  <a:lnTo>
                    <a:pt x="900" y="182"/>
                  </a:lnTo>
                  <a:lnTo>
                    <a:pt x="900" y="182"/>
                  </a:lnTo>
                  <a:lnTo>
                    <a:pt x="900" y="182"/>
                  </a:lnTo>
                  <a:lnTo>
                    <a:pt x="900" y="182"/>
                  </a:lnTo>
                  <a:lnTo>
                    <a:pt x="901" y="180"/>
                  </a:lnTo>
                  <a:lnTo>
                    <a:pt x="901" y="180"/>
                  </a:lnTo>
                  <a:lnTo>
                    <a:pt x="901" y="180"/>
                  </a:lnTo>
                  <a:lnTo>
                    <a:pt x="903" y="180"/>
                  </a:lnTo>
                  <a:lnTo>
                    <a:pt x="903" y="180"/>
                  </a:lnTo>
                  <a:lnTo>
                    <a:pt x="903" y="178"/>
                  </a:lnTo>
                  <a:lnTo>
                    <a:pt x="903" y="178"/>
                  </a:lnTo>
                  <a:lnTo>
                    <a:pt x="905" y="178"/>
                  </a:lnTo>
                  <a:lnTo>
                    <a:pt x="905" y="178"/>
                  </a:lnTo>
                  <a:lnTo>
                    <a:pt x="905" y="178"/>
                  </a:lnTo>
                  <a:lnTo>
                    <a:pt x="907" y="178"/>
                  </a:lnTo>
                  <a:lnTo>
                    <a:pt x="907" y="178"/>
                  </a:lnTo>
                  <a:lnTo>
                    <a:pt x="907" y="176"/>
                  </a:lnTo>
                  <a:lnTo>
                    <a:pt x="907" y="176"/>
                  </a:lnTo>
                  <a:lnTo>
                    <a:pt x="909" y="176"/>
                  </a:lnTo>
                  <a:lnTo>
                    <a:pt x="909" y="176"/>
                  </a:lnTo>
                  <a:lnTo>
                    <a:pt x="909" y="176"/>
                  </a:lnTo>
                  <a:lnTo>
                    <a:pt x="909" y="176"/>
                  </a:lnTo>
                  <a:lnTo>
                    <a:pt x="910" y="176"/>
                  </a:lnTo>
                  <a:lnTo>
                    <a:pt x="910" y="176"/>
                  </a:lnTo>
                  <a:lnTo>
                    <a:pt x="910" y="176"/>
                  </a:lnTo>
                  <a:lnTo>
                    <a:pt x="910" y="176"/>
                  </a:lnTo>
                  <a:lnTo>
                    <a:pt x="912" y="174"/>
                  </a:lnTo>
                  <a:lnTo>
                    <a:pt x="912" y="174"/>
                  </a:lnTo>
                  <a:lnTo>
                    <a:pt x="912" y="174"/>
                  </a:lnTo>
                  <a:lnTo>
                    <a:pt x="912" y="174"/>
                  </a:lnTo>
                  <a:lnTo>
                    <a:pt x="914" y="174"/>
                  </a:lnTo>
                  <a:lnTo>
                    <a:pt x="914" y="174"/>
                  </a:lnTo>
                  <a:lnTo>
                    <a:pt x="914" y="174"/>
                  </a:lnTo>
                  <a:lnTo>
                    <a:pt x="914" y="174"/>
                  </a:lnTo>
                  <a:lnTo>
                    <a:pt x="916" y="174"/>
                  </a:lnTo>
                  <a:lnTo>
                    <a:pt x="916" y="174"/>
                  </a:lnTo>
                  <a:lnTo>
                    <a:pt x="916" y="174"/>
                  </a:lnTo>
                  <a:lnTo>
                    <a:pt x="916" y="174"/>
                  </a:lnTo>
                  <a:lnTo>
                    <a:pt x="918" y="174"/>
                  </a:lnTo>
                  <a:lnTo>
                    <a:pt x="918" y="174"/>
                  </a:lnTo>
                  <a:lnTo>
                    <a:pt x="918" y="174"/>
                  </a:lnTo>
                  <a:lnTo>
                    <a:pt x="918" y="174"/>
                  </a:lnTo>
                  <a:lnTo>
                    <a:pt x="919" y="174"/>
                  </a:lnTo>
                  <a:lnTo>
                    <a:pt x="919" y="174"/>
                  </a:lnTo>
                  <a:lnTo>
                    <a:pt x="919" y="174"/>
                  </a:lnTo>
                  <a:lnTo>
                    <a:pt x="919" y="174"/>
                  </a:lnTo>
                  <a:lnTo>
                    <a:pt x="919" y="174"/>
                  </a:lnTo>
                  <a:lnTo>
                    <a:pt x="921" y="174"/>
                  </a:lnTo>
                  <a:lnTo>
                    <a:pt x="921" y="174"/>
                  </a:lnTo>
                  <a:lnTo>
                    <a:pt x="921" y="174"/>
                  </a:lnTo>
                  <a:lnTo>
                    <a:pt x="921" y="176"/>
                  </a:lnTo>
                  <a:lnTo>
                    <a:pt x="921" y="176"/>
                  </a:lnTo>
                  <a:lnTo>
                    <a:pt x="923" y="176"/>
                  </a:lnTo>
                  <a:lnTo>
                    <a:pt x="923" y="176"/>
                  </a:lnTo>
                  <a:lnTo>
                    <a:pt x="923" y="176"/>
                  </a:lnTo>
                  <a:lnTo>
                    <a:pt x="923" y="176"/>
                  </a:lnTo>
                  <a:lnTo>
                    <a:pt x="925" y="176"/>
                  </a:lnTo>
                  <a:lnTo>
                    <a:pt x="925" y="176"/>
                  </a:lnTo>
                  <a:lnTo>
                    <a:pt x="925" y="176"/>
                  </a:lnTo>
                  <a:lnTo>
                    <a:pt x="925" y="176"/>
                  </a:lnTo>
                  <a:lnTo>
                    <a:pt x="925" y="176"/>
                  </a:lnTo>
                  <a:lnTo>
                    <a:pt x="925" y="178"/>
                  </a:lnTo>
                  <a:lnTo>
                    <a:pt x="927" y="178"/>
                  </a:lnTo>
                  <a:lnTo>
                    <a:pt x="927" y="178"/>
                  </a:lnTo>
                  <a:lnTo>
                    <a:pt x="927" y="178"/>
                  </a:lnTo>
                  <a:lnTo>
                    <a:pt x="927" y="178"/>
                  </a:lnTo>
                  <a:lnTo>
                    <a:pt x="928" y="180"/>
                  </a:lnTo>
                  <a:lnTo>
                    <a:pt x="928" y="180"/>
                  </a:lnTo>
                  <a:lnTo>
                    <a:pt x="928" y="180"/>
                  </a:lnTo>
                  <a:lnTo>
                    <a:pt x="928" y="180"/>
                  </a:lnTo>
                  <a:lnTo>
                    <a:pt x="928" y="182"/>
                  </a:lnTo>
                  <a:lnTo>
                    <a:pt x="930" y="182"/>
                  </a:lnTo>
                  <a:lnTo>
                    <a:pt x="930" y="182"/>
                  </a:lnTo>
                  <a:lnTo>
                    <a:pt x="930" y="182"/>
                  </a:lnTo>
                  <a:lnTo>
                    <a:pt x="930" y="182"/>
                  </a:lnTo>
                  <a:lnTo>
                    <a:pt x="930" y="183"/>
                  </a:lnTo>
                  <a:lnTo>
                    <a:pt x="930" y="183"/>
                  </a:lnTo>
                  <a:lnTo>
                    <a:pt x="932" y="183"/>
                  </a:lnTo>
                  <a:lnTo>
                    <a:pt x="932" y="183"/>
                  </a:lnTo>
                  <a:lnTo>
                    <a:pt x="932" y="185"/>
                  </a:lnTo>
                  <a:lnTo>
                    <a:pt x="932" y="185"/>
                  </a:lnTo>
                  <a:lnTo>
                    <a:pt x="932" y="185"/>
                  </a:lnTo>
                  <a:lnTo>
                    <a:pt x="932" y="185"/>
                  </a:lnTo>
                  <a:lnTo>
                    <a:pt x="932" y="185"/>
                  </a:lnTo>
                  <a:lnTo>
                    <a:pt x="932" y="187"/>
                  </a:lnTo>
                  <a:lnTo>
                    <a:pt x="932" y="187"/>
                  </a:lnTo>
                  <a:lnTo>
                    <a:pt x="934" y="187"/>
                  </a:lnTo>
                  <a:lnTo>
                    <a:pt x="934" y="187"/>
                  </a:lnTo>
                  <a:lnTo>
                    <a:pt x="934" y="189"/>
                  </a:lnTo>
                  <a:lnTo>
                    <a:pt x="934" y="189"/>
                  </a:lnTo>
                  <a:lnTo>
                    <a:pt x="934" y="189"/>
                  </a:lnTo>
                  <a:lnTo>
                    <a:pt x="934" y="189"/>
                  </a:lnTo>
                  <a:lnTo>
                    <a:pt x="934" y="191"/>
                  </a:lnTo>
                  <a:lnTo>
                    <a:pt x="934" y="191"/>
                  </a:lnTo>
                  <a:lnTo>
                    <a:pt x="934" y="191"/>
                  </a:lnTo>
                  <a:lnTo>
                    <a:pt x="934" y="192"/>
                  </a:lnTo>
                  <a:lnTo>
                    <a:pt x="934" y="192"/>
                  </a:lnTo>
                  <a:lnTo>
                    <a:pt x="934" y="192"/>
                  </a:lnTo>
                  <a:lnTo>
                    <a:pt x="934" y="192"/>
                  </a:lnTo>
                  <a:lnTo>
                    <a:pt x="934" y="194"/>
                  </a:lnTo>
                  <a:lnTo>
                    <a:pt x="934" y="194"/>
                  </a:lnTo>
                  <a:lnTo>
                    <a:pt x="934" y="194"/>
                  </a:lnTo>
                  <a:lnTo>
                    <a:pt x="934" y="194"/>
                  </a:lnTo>
                  <a:lnTo>
                    <a:pt x="934" y="196"/>
                  </a:lnTo>
                  <a:lnTo>
                    <a:pt x="934" y="196"/>
                  </a:lnTo>
                  <a:lnTo>
                    <a:pt x="934" y="196"/>
                  </a:lnTo>
                  <a:lnTo>
                    <a:pt x="934" y="198"/>
                  </a:lnTo>
                  <a:lnTo>
                    <a:pt x="934" y="198"/>
                  </a:lnTo>
                  <a:lnTo>
                    <a:pt x="934" y="198"/>
                  </a:lnTo>
                  <a:lnTo>
                    <a:pt x="934" y="198"/>
                  </a:lnTo>
                  <a:lnTo>
                    <a:pt x="934" y="200"/>
                  </a:lnTo>
                  <a:lnTo>
                    <a:pt x="934" y="200"/>
                  </a:lnTo>
                  <a:lnTo>
                    <a:pt x="932" y="200"/>
                  </a:lnTo>
                  <a:lnTo>
                    <a:pt x="932" y="202"/>
                  </a:lnTo>
                  <a:lnTo>
                    <a:pt x="932" y="202"/>
                  </a:lnTo>
                  <a:lnTo>
                    <a:pt x="932" y="202"/>
                  </a:lnTo>
                  <a:lnTo>
                    <a:pt x="932" y="203"/>
                  </a:lnTo>
                  <a:lnTo>
                    <a:pt x="932" y="203"/>
                  </a:lnTo>
                  <a:lnTo>
                    <a:pt x="932" y="203"/>
                  </a:lnTo>
                  <a:lnTo>
                    <a:pt x="932" y="205"/>
                  </a:lnTo>
                  <a:lnTo>
                    <a:pt x="930" y="205"/>
                  </a:lnTo>
                  <a:lnTo>
                    <a:pt x="930" y="205"/>
                  </a:lnTo>
                  <a:lnTo>
                    <a:pt x="930" y="207"/>
                  </a:lnTo>
                  <a:lnTo>
                    <a:pt x="930" y="207"/>
                  </a:lnTo>
                  <a:lnTo>
                    <a:pt x="930" y="207"/>
                  </a:lnTo>
                  <a:lnTo>
                    <a:pt x="930" y="207"/>
                  </a:lnTo>
                  <a:lnTo>
                    <a:pt x="930" y="207"/>
                  </a:lnTo>
                  <a:lnTo>
                    <a:pt x="930" y="209"/>
                  </a:lnTo>
                  <a:lnTo>
                    <a:pt x="928" y="209"/>
                  </a:lnTo>
                  <a:lnTo>
                    <a:pt x="928" y="209"/>
                  </a:lnTo>
                  <a:lnTo>
                    <a:pt x="928" y="209"/>
                  </a:lnTo>
                  <a:lnTo>
                    <a:pt x="928" y="211"/>
                  </a:lnTo>
                  <a:lnTo>
                    <a:pt x="928" y="211"/>
                  </a:lnTo>
                  <a:lnTo>
                    <a:pt x="928" y="211"/>
                  </a:lnTo>
                  <a:lnTo>
                    <a:pt x="927" y="211"/>
                  </a:lnTo>
                  <a:lnTo>
                    <a:pt x="927" y="211"/>
                  </a:lnTo>
                  <a:lnTo>
                    <a:pt x="927" y="212"/>
                  </a:lnTo>
                  <a:lnTo>
                    <a:pt x="927" y="212"/>
                  </a:lnTo>
                  <a:lnTo>
                    <a:pt x="927" y="212"/>
                  </a:lnTo>
                  <a:lnTo>
                    <a:pt x="927" y="212"/>
                  </a:lnTo>
                  <a:lnTo>
                    <a:pt x="925" y="212"/>
                  </a:lnTo>
                  <a:lnTo>
                    <a:pt x="925" y="214"/>
                  </a:lnTo>
                  <a:lnTo>
                    <a:pt x="925" y="214"/>
                  </a:lnTo>
                  <a:lnTo>
                    <a:pt x="925" y="214"/>
                  </a:lnTo>
                  <a:lnTo>
                    <a:pt x="925" y="214"/>
                  </a:lnTo>
                  <a:lnTo>
                    <a:pt x="923" y="214"/>
                  </a:lnTo>
                  <a:lnTo>
                    <a:pt x="923" y="216"/>
                  </a:lnTo>
                  <a:lnTo>
                    <a:pt x="923" y="216"/>
                  </a:lnTo>
                  <a:lnTo>
                    <a:pt x="923" y="216"/>
                  </a:lnTo>
                  <a:lnTo>
                    <a:pt x="923" y="216"/>
                  </a:lnTo>
                  <a:lnTo>
                    <a:pt x="921" y="216"/>
                  </a:lnTo>
                  <a:lnTo>
                    <a:pt x="921" y="216"/>
                  </a:lnTo>
                  <a:lnTo>
                    <a:pt x="921" y="218"/>
                  </a:lnTo>
                  <a:lnTo>
                    <a:pt x="921" y="218"/>
                  </a:lnTo>
                  <a:lnTo>
                    <a:pt x="921" y="218"/>
                  </a:lnTo>
                  <a:lnTo>
                    <a:pt x="919" y="218"/>
                  </a:lnTo>
                  <a:lnTo>
                    <a:pt x="919" y="218"/>
                  </a:lnTo>
                  <a:lnTo>
                    <a:pt x="919" y="220"/>
                  </a:lnTo>
                  <a:lnTo>
                    <a:pt x="919" y="220"/>
                  </a:lnTo>
                  <a:lnTo>
                    <a:pt x="919" y="220"/>
                  </a:lnTo>
                  <a:lnTo>
                    <a:pt x="918" y="220"/>
                  </a:lnTo>
                  <a:lnTo>
                    <a:pt x="918" y="220"/>
                  </a:lnTo>
                  <a:lnTo>
                    <a:pt x="918" y="220"/>
                  </a:lnTo>
                  <a:lnTo>
                    <a:pt x="918" y="220"/>
                  </a:lnTo>
                  <a:lnTo>
                    <a:pt x="918" y="220"/>
                  </a:lnTo>
                  <a:lnTo>
                    <a:pt x="918" y="220"/>
                  </a:lnTo>
                  <a:lnTo>
                    <a:pt x="918" y="220"/>
                  </a:lnTo>
                  <a:lnTo>
                    <a:pt x="918" y="220"/>
                  </a:lnTo>
                  <a:lnTo>
                    <a:pt x="918"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5"/>
                  </a:lnTo>
                  <a:lnTo>
                    <a:pt x="916" y="225"/>
                  </a:lnTo>
                  <a:lnTo>
                    <a:pt x="916" y="225"/>
                  </a:lnTo>
                  <a:lnTo>
                    <a:pt x="916" y="225"/>
                  </a:lnTo>
                  <a:lnTo>
                    <a:pt x="916" y="225"/>
                  </a:lnTo>
                  <a:lnTo>
                    <a:pt x="918" y="225"/>
                  </a:lnTo>
                  <a:lnTo>
                    <a:pt x="918" y="227"/>
                  </a:lnTo>
                  <a:lnTo>
                    <a:pt x="918" y="227"/>
                  </a:lnTo>
                  <a:lnTo>
                    <a:pt x="918" y="227"/>
                  </a:lnTo>
                  <a:lnTo>
                    <a:pt x="916" y="231"/>
                  </a:lnTo>
                  <a:close/>
                  <a:moveTo>
                    <a:pt x="963" y="156"/>
                  </a:moveTo>
                  <a:lnTo>
                    <a:pt x="945" y="185"/>
                  </a:lnTo>
                  <a:lnTo>
                    <a:pt x="943" y="183"/>
                  </a:lnTo>
                  <a:lnTo>
                    <a:pt x="943" y="183"/>
                  </a:lnTo>
                  <a:lnTo>
                    <a:pt x="943" y="183"/>
                  </a:lnTo>
                  <a:lnTo>
                    <a:pt x="943" y="182"/>
                  </a:lnTo>
                  <a:lnTo>
                    <a:pt x="943" y="182"/>
                  </a:lnTo>
                  <a:lnTo>
                    <a:pt x="943" y="182"/>
                  </a:lnTo>
                  <a:lnTo>
                    <a:pt x="943" y="182"/>
                  </a:lnTo>
                  <a:lnTo>
                    <a:pt x="945" y="180"/>
                  </a:lnTo>
                  <a:lnTo>
                    <a:pt x="945" y="180"/>
                  </a:lnTo>
                  <a:lnTo>
                    <a:pt x="945" y="180"/>
                  </a:lnTo>
                  <a:lnTo>
                    <a:pt x="945" y="180"/>
                  </a:lnTo>
                  <a:lnTo>
                    <a:pt x="945" y="180"/>
                  </a:lnTo>
                  <a:lnTo>
                    <a:pt x="945" y="180"/>
                  </a:lnTo>
                  <a:lnTo>
                    <a:pt x="945" y="180"/>
                  </a:lnTo>
                  <a:lnTo>
                    <a:pt x="945" y="180"/>
                  </a:lnTo>
                  <a:lnTo>
                    <a:pt x="945" y="178"/>
                  </a:lnTo>
                  <a:lnTo>
                    <a:pt x="945" y="178"/>
                  </a:lnTo>
                  <a:lnTo>
                    <a:pt x="945" y="178"/>
                  </a:lnTo>
                  <a:lnTo>
                    <a:pt x="945" y="178"/>
                  </a:lnTo>
                  <a:lnTo>
                    <a:pt x="945" y="178"/>
                  </a:lnTo>
                  <a:lnTo>
                    <a:pt x="945" y="178"/>
                  </a:lnTo>
                  <a:lnTo>
                    <a:pt x="945" y="178"/>
                  </a:lnTo>
                  <a:lnTo>
                    <a:pt x="945" y="178"/>
                  </a:lnTo>
                  <a:lnTo>
                    <a:pt x="945" y="178"/>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3" y="174"/>
                  </a:lnTo>
                  <a:lnTo>
                    <a:pt x="943" y="174"/>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1" y="173"/>
                  </a:lnTo>
                  <a:lnTo>
                    <a:pt x="941" y="173"/>
                  </a:lnTo>
                  <a:lnTo>
                    <a:pt x="903" y="149"/>
                  </a:lnTo>
                  <a:lnTo>
                    <a:pt x="903" y="149"/>
                  </a:lnTo>
                  <a:lnTo>
                    <a:pt x="903" y="149"/>
                  </a:lnTo>
                  <a:lnTo>
                    <a:pt x="903" y="149"/>
                  </a:lnTo>
                  <a:lnTo>
                    <a:pt x="903" y="149"/>
                  </a:lnTo>
                  <a:lnTo>
                    <a:pt x="903" y="149"/>
                  </a:lnTo>
                  <a:lnTo>
                    <a:pt x="903" y="149"/>
                  </a:lnTo>
                  <a:lnTo>
                    <a:pt x="903" y="149"/>
                  </a:lnTo>
                  <a:lnTo>
                    <a:pt x="901" y="149"/>
                  </a:lnTo>
                  <a:lnTo>
                    <a:pt x="901" y="149"/>
                  </a:lnTo>
                  <a:lnTo>
                    <a:pt x="901" y="149"/>
                  </a:lnTo>
                  <a:lnTo>
                    <a:pt x="901" y="149"/>
                  </a:lnTo>
                  <a:lnTo>
                    <a:pt x="901" y="149"/>
                  </a:lnTo>
                  <a:lnTo>
                    <a:pt x="901" y="147"/>
                  </a:lnTo>
                  <a:lnTo>
                    <a:pt x="901" y="147"/>
                  </a:lnTo>
                  <a:lnTo>
                    <a:pt x="901" y="147"/>
                  </a:lnTo>
                  <a:lnTo>
                    <a:pt x="901" y="147"/>
                  </a:lnTo>
                  <a:lnTo>
                    <a:pt x="901" y="147"/>
                  </a:lnTo>
                  <a:lnTo>
                    <a:pt x="901"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6" y="149"/>
                  </a:lnTo>
                  <a:lnTo>
                    <a:pt x="896" y="149"/>
                  </a:lnTo>
                  <a:lnTo>
                    <a:pt x="896" y="149"/>
                  </a:lnTo>
                  <a:lnTo>
                    <a:pt x="896" y="149"/>
                  </a:lnTo>
                  <a:lnTo>
                    <a:pt x="896" y="149"/>
                  </a:lnTo>
                  <a:lnTo>
                    <a:pt x="896" y="149"/>
                  </a:lnTo>
                  <a:lnTo>
                    <a:pt x="896" y="151"/>
                  </a:lnTo>
                  <a:lnTo>
                    <a:pt x="896" y="151"/>
                  </a:lnTo>
                  <a:lnTo>
                    <a:pt x="896" y="151"/>
                  </a:lnTo>
                  <a:lnTo>
                    <a:pt x="896" y="151"/>
                  </a:lnTo>
                  <a:lnTo>
                    <a:pt x="896" y="151"/>
                  </a:lnTo>
                  <a:lnTo>
                    <a:pt x="896" y="151"/>
                  </a:lnTo>
                  <a:lnTo>
                    <a:pt x="894" y="151"/>
                  </a:lnTo>
                  <a:lnTo>
                    <a:pt x="894" y="151"/>
                  </a:lnTo>
                  <a:lnTo>
                    <a:pt x="894" y="153"/>
                  </a:lnTo>
                  <a:lnTo>
                    <a:pt x="894" y="153"/>
                  </a:lnTo>
                  <a:lnTo>
                    <a:pt x="894" y="153"/>
                  </a:lnTo>
                  <a:lnTo>
                    <a:pt x="894" y="153"/>
                  </a:lnTo>
                  <a:lnTo>
                    <a:pt x="892" y="154"/>
                  </a:lnTo>
                  <a:lnTo>
                    <a:pt x="891" y="153"/>
                  </a:lnTo>
                  <a:lnTo>
                    <a:pt x="907" y="122"/>
                  </a:lnTo>
                  <a:lnTo>
                    <a:pt x="910" y="124"/>
                  </a:lnTo>
                  <a:lnTo>
                    <a:pt x="910" y="124"/>
                  </a:lnTo>
                  <a:lnTo>
                    <a:pt x="910" y="125"/>
                  </a:lnTo>
                  <a:lnTo>
                    <a:pt x="910" y="125"/>
                  </a:lnTo>
                  <a:lnTo>
                    <a:pt x="910" y="125"/>
                  </a:lnTo>
                  <a:lnTo>
                    <a:pt x="910" y="127"/>
                  </a:lnTo>
                  <a:lnTo>
                    <a:pt x="909" y="127"/>
                  </a:lnTo>
                  <a:lnTo>
                    <a:pt x="909" y="127"/>
                  </a:lnTo>
                  <a:lnTo>
                    <a:pt x="909" y="127"/>
                  </a:lnTo>
                  <a:lnTo>
                    <a:pt x="909" y="127"/>
                  </a:lnTo>
                  <a:lnTo>
                    <a:pt x="909" y="127"/>
                  </a:lnTo>
                  <a:lnTo>
                    <a:pt x="909" y="127"/>
                  </a:lnTo>
                  <a:lnTo>
                    <a:pt x="909" y="129"/>
                  </a:lnTo>
                  <a:lnTo>
                    <a:pt x="909" y="129"/>
                  </a:lnTo>
                  <a:lnTo>
                    <a:pt x="909" y="129"/>
                  </a:lnTo>
                  <a:lnTo>
                    <a:pt x="909" y="129"/>
                  </a:lnTo>
                  <a:lnTo>
                    <a:pt x="909" y="129"/>
                  </a:lnTo>
                  <a:lnTo>
                    <a:pt x="909" y="129"/>
                  </a:lnTo>
                  <a:lnTo>
                    <a:pt x="909" y="129"/>
                  </a:lnTo>
                  <a:lnTo>
                    <a:pt x="909" y="129"/>
                  </a:lnTo>
                  <a:lnTo>
                    <a:pt x="909" y="129"/>
                  </a:lnTo>
                  <a:lnTo>
                    <a:pt x="909" y="131"/>
                  </a:lnTo>
                  <a:lnTo>
                    <a:pt x="909" y="131"/>
                  </a:lnTo>
                  <a:lnTo>
                    <a:pt x="909" y="131"/>
                  </a:lnTo>
                  <a:lnTo>
                    <a:pt x="909" y="131"/>
                  </a:lnTo>
                  <a:lnTo>
                    <a:pt x="909" y="131"/>
                  </a:lnTo>
                  <a:lnTo>
                    <a:pt x="909" y="131"/>
                  </a:lnTo>
                  <a:lnTo>
                    <a:pt x="909" y="131"/>
                  </a:lnTo>
                  <a:lnTo>
                    <a:pt x="909" y="131"/>
                  </a:lnTo>
                  <a:lnTo>
                    <a:pt x="909" y="131"/>
                  </a:lnTo>
                  <a:lnTo>
                    <a:pt x="909" y="131"/>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5"/>
                  </a:lnTo>
                  <a:lnTo>
                    <a:pt x="909" y="135"/>
                  </a:lnTo>
                  <a:lnTo>
                    <a:pt x="909" y="135"/>
                  </a:lnTo>
                  <a:lnTo>
                    <a:pt x="909" y="135"/>
                  </a:lnTo>
                  <a:lnTo>
                    <a:pt x="909"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6"/>
                  </a:lnTo>
                  <a:lnTo>
                    <a:pt x="912" y="136"/>
                  </a:lnTo>
                  <a:lnTo>
                    <a:pt x="950" y="158"/>
                  </a:lnTo>
                  <a:lnTo>
                    <a:pt x="950" y="158"/>
                  </a:lnTo>
                  <a:lnTo>
                    <a:pt x="950" y="158"/>
                  </a:lnTo>
                  <a:lnTo>
                    <a:pt x="950" y="158"/>
                  </a:lnTo>
                  <a:lnTo>
                    <a:pt x="950" y="158"/>
                  </a:lnTo>
                  <a:lnTo>
                    <a:pt x="950" y="160"/>
                  </a:lnTo>
                  <a:lnTo>
                    <a:pt x="950" y="160"/>
                  </a:lnTo>
                  <a:lnTo>
                    <a:pt x="950" y="160"/>
                  </a:lnTo>
                  <a:lnTo>
                    <a:pt x="950"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6" y="160"/>
                  </a:lnTo>
                  <a:lnTo>
                    <a:pt x="956" y="160"/>
                  </a:lnTo>
                  <a:lnTo>
                    <a:pt x="956" y="160"/>
                  </a:lnTo>
                  <a:lnTo>
                    <a:pt x="956" y="160"/>
                  </a:lnTo>
                  <a:lnTo>
                    <a:pt x="956" y="160"/>
                  </a:lnTo>
                  <a:lnTo>
                    <a:pt x="956" y="160"/>
                  </a:lnTo>
                  <a:lnTo>
                    <a:pt x="956" y="160"/>
                  </a:lnTo>
                  <a:lnTo>
                    <a:pt x="956" y="158"/>
                  </a:lnTo>
                  <a:lnTo>
                    <a:pt x="956" y="158"/>
                  </a:lnTo>
                  <a:lnTo>
                    <a:pt x="956" y="158"/>
                  </a:lnTo>
                  <a:lnTo>
                    <a:pt x="956" y="158"/>
                  </a:lnTo>
                  <a:lnTo>
                    <a:pt x="957" y="158"/>
                  </a:lnTo>
                  <a:lnTo>
                    <a:pt x="957" y="158"/>
                  </a:lnTo>
                  <a:lnTo>
                    <a:pt x="957" y="158"/>
                  </a:lnTo>
                  <a:lnTo>
                    <a:pt x="957" y="158"/>
                  </a:lnTo>
                  <a:lnTo>
                    <a:pt x="957" y="158"/>
                  </a:lnTo>
                  <a:lnTo>
                    <a:pt x="957" y="158"/>
                  </a:lnTo>
                  <a:lnTo>
                    <a:pt x="957" y="158"/>
                  </a:lnTo>
                  <a:lnTo>
                    <a:pt x="957" y="158"/>
                  </a:lnTo>
                  <a:lnTo>
                    <a:pt x="957" y="156"/>
                  </a:lnTo>
                  <a:lnTo>
                    <a:pt x="957" y="156"/>
                  </a:lnTo>
                  <a:lnTo>
                    <a:pt x="957" y="156"/>
                  </a:lnTo>
                  <a:lnTo>
                    <a:pt x="957" y="156"/>
                  </a:lnTo>
                  <a:lnTo>
                    <a:pt x="959" y="156"/>
                  </a:lnTo>
                  <a:lnTo>
                    <a:pt x="959" y="156"/>
                  </a:lnTo>
                  <a:lnTo>
                    <a:pt x="959" y="156"/>
                  </a:lnTo>
                  <a:lnTo>
                    <a:pt x="959" y="154"/>
                  </a:lnTo>
                  <a:lnTo>
                    <a:pt x="959" y="154"/>
                  </a:lnTo>
                  <a:lnTo>
                    <a:pt x="959" y="154"/>
                  </a:lnTo>
                  <a:lnTo>
                    <a:pt x="963" y="156"/>
                  </a:lnTo>
                  <a:close/>
                  <a:moveTo>
                    <a:pt x="910" y="118"/>
                  </a:moveTo>
                  <a:lnTo>
                    <a:pt x="936" y="64"/>
                  </a:lnTo>
                  <a:lnTo>
                    <a:pt x="957" y="73"/>
                  </a:lnTo>
                  <a:lnTo>
                    <a:pt x="956" y="77"/>
                  </a:lnTo>
                  <a:lnTo>
                    <a:pt x="956" y="77"/>
                  </a:lnTo>
                  <a:lnTo>
                    <a:pt x="954" y="77"/>
                  </a:lnTo>
                  <a:lnTo>
                    <a:pt x="954" y="77"/>
                  </a:lnTo>
                  <a:lnTo>
                    <a:pt x="954" y="77"/>
                  </a:lnTo>
                  <a:lnTo>
                    <a:pt x="954" y="77"/>
                  </a:lnTo>
                  <a:lnTo>
                    <a:pt x="952" y="77"/>
                  </a:lnTo>
                  <a:lnTo>
                    <a:pt x="952" y="77"/>
                  </a:lnTo>
                  <a:lnTo>
                    <a:pt x="952" y="77"/>
                  </a:lnTo>
                  <a:lnTo>
                    <a:pt x="950" y="77"/>
                  </a:lnTo>
                  <a:lnTo>
                    <a:pt x="950" y="77"/>
                  </a:lnTo>
                  <a:lnTo>
                    <a:pt x="950" y="75"/>
                  </a:lnTo>
                  <a:lnTo>
                    <a:pt x="950" y="75"/>
                  </a:lnTo>
                  <a:lnTo>
                    <a:pt x="948" y="75"/>
                  </a:lnTo>
                  <a:lnTo>
                    <a:pt x="948" y="75"/>
                  </a:lnTo>
                  <a:lnTo>
                    <a:pt x="948" y="75"/>
                  </a:lnTo>
                  <a:lnTo>
                    <a:pt x="947" y="75"/>
                  </a:lnTo>
                  <a:lnTo>
                    <a:pt x="947" y="75"/>
                  </a:lnTo>
                  <a:lnTo>
                    <a:pt x="947" y="75"/>
                  </a:lnTo>
                  <a:lnTo>
                    <a:pt x="947" y="75"/>
                  </a:lnTo>
                  <a:lnTo>
                    <a:pt x="945" y="77"/>
                  </a:lnTo>
                  <a:lnTo>
                    <a:pt x="945" y="77"/>
                  </a:lnTo>
                  <a:lnTo>
                    <a:pt x="945" y="77"/>
                  </a:lnTo>
                  <a:lnTo>
                    <a:pt x="945" y="77"/>
                  </a:lnTo>
                  <a:lnTo>
                    <a:pt x="943" y="77"/>
                  </a:lnTo>
                  <a:lnTo>
                    <a:pt x="943" y="77"/>
                  </a:lnTo>
                  <a:lnTo>
                    <a:pt x="943" y="77"/>
                  </a:lnTo>
                  <a:lnTo>
                    <a:pt x="943" y="77"/>
                  </a:lnTo>
                  <a:lnTo>
                    <a:pt x="941" y="77"/>
                  </a:lnTo>
                  <a:lnTo>
                    <a:pt x="941" y="77"/>
                  </a:lnTo>
                  <a:lnTo>
                    <a:pt x="941" y="77"/>
                  </a:lnTo>
                  <a:lnTo>
                    <a:pt x="941" y="77"/>
                  </a:lnTo>
                  <a:lnTo>
                    <a:pt x="941" y="77"/>
                  </a:lnTo>
                  <a:lnTo>
                    <a:pt x="939" y="77"/>
                  </a:lnTo>
                  <a:lnTo>
                    <a:pt x="939" y="77"/>
                  </a:lnTo>
                  <a:lnTo>
                    <a:pt x="939" y="77"/>
                  </a:lnTo>
                  <a:lnTo>
                    <a:pt x="939" y="77"/>
                  </a:lnTo>
                  <a:lnTo>
                    <a:pt x="939" y="77"/>
                  </a:lnTo>
                  <a:lnTo>
                    <a:pt x="937" y="78"/>
                  </a:lnTo>
                  <a:lnTo>
                    <a:pt x="937" y="78"/>
                  </a:lnTo>
                  <a:lnTo>
                    <a:pt x="937" y="78"/>
                  </a:lnTo>
                  <a:lnTo>
                    <a:pt x="937" y="78"/>
                  </a:lnTo>
                  <a:lnTo>
                    <a:pt x="937" y="78"/>
                  </a:lnTo>
                  <a:lnTo>
                    <a:pt x="936" y="78"/>
                  </a:lnTo>
                  <a:lnTo>
                    <a:pt x="936" y="78"/>
                  </a:lnTo>
                  <a:lnTo>
                    <a:pt x="936" y="78"/>
                  </a:lnTo>
                  <a:lnTo>
                    <a:pt x="936" y="80"/>
                  </a:lnTo>
                  <a:lnTo>
                    <a:pt x="936" y="80"/>
                  </a:lnTo>
                  <a:lnTo>
                    <a:pt x="936" y="80"/>
                  </a:lnTo>
                  <a:lnTo>
                    <a:pt x="934" y="80"/>
                  </a:lnTo>
                  <a:lnTo>
                    <a:pt x="934" y="80"/>
                  </a:lnTo>
                  <a:lnTo>
                    <a:pt x="934" y="80"/>
                  </a:lnTo>
                  <a:lnTo>
                    <a:pt x="934" y="80"/>
                  </a:lnTo>
                  <a:lnTo>
                    <a:pt x="934" y="82"/>
                  </a:lnTo>
                  <a:lnTo>
                    <a:pt x="934" y="82"/>
                  </a:lnTo>
                  <a:lnTo>
                    <a:pt x="934" y="82"/>
                  </a:lnTo>
                  <a:lnTo>
                    <a:pt x="932" y="82"/>
                  </a:lnTo>
                  <a:lnTo>
                    <a:pt x="932" y="82"/>
                  </a:lnTo>
                  <a:lnTo>
                    <a:pt x="932" y="82"/>
                  </a:lnTo>
                  <a:lnTo>
                    <a:pt x="932" y="84"/>
                  </a:lnTo>
                  <a:lnTo>
                    <a:pt x="932" y="84"/>
                  </a:lnTo>
                  <a:lnTo>
                    <a:pt x="932" y="84"/>
                  </a:lnTo>
                  <a:lnTo>
                    <a:pt x="932" y="84"/>
                  </a:lnTo>
                  <a:lnTo>
                    <a:pt x="932" y="84"/>
                  </a:lnTo>
                  <a:lnTo>
                    <a:pt x="930" y="86"/>
                  </a:lnTo>
                  <a:lnTo>
                    <a:pt x="930" y="86"/>
                  </a:lnTo>
                  <a:lnTo>
                    <a:pt x="977" y="106"/>
                  </a:lnTo>
                  <a:lnTo>
                    <a:pt x="977" y="106"/>
                  </a:lnTo>
                  <a:lnTo>
                    <a:pt x="977" y="106"/>
                  </a:lnTo>
                  <a:lnTo>
                    <a:pt x="977" y="107"/>
                  </a:lnTo>
                  <a:lnTo>
                    <a:pt x="977" y="107"/>
                  </a:lnTo>
                  <a:lnTo>
                    <a:pt x="977" y="107"/>
                  </a:lnTo>
                  <a:lnTo>
                    <a:pt x="977" y="107"/>
                  </a:lnTo>
                  <a:lnTo>
                    <a:pt x="977" y="107"/>
                  </a:lnTo>
                  <a:lnTo>
                    <a:pt x="977" y="107"/>
                  </a:lnTo>
                  <a:lnTo>
                    <a:pt x="977" y="107"/>
                  </a:lnTo>
                  <a:lnTo>
                    <a:pt x="979" y="107"/>
                  </a:lnTo>
                  <a:lnTo>
                    <a:pt x="979" y="107"/>
                  </a:lnTo>
                  <a:lnTo>
                    <a:pt x="979" y="107"/>
                  </a:lnTo>
                  <a:lnTo>
                    <a:pt x="979" y="107"/>
                  </a:lnTo>
                  <a:lnTo>
                    <a:pt x="979" y="107"/>
                  </a:lnTo>
                  <a:lnTo>
                    <a:pt x="979" y="107"/>
                  </a:lnTo>
                  <a:lnTo>
                    <a:pt x="979" y="107"/>
                  </a:lnTo>
                  <a:lnTo>
                    <a:pt x="979" y="107"/>
                  </a:lnTo>
                  <a:lnTo>
                    <a:pt x="979" y="107"/>
                  </a:lnTo>
                  <a:lnTo>
                    <a:pt x="979"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3" y="107"/>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4" y="106"/>
                  </a:lnTo>
                  <a:lnTo>
                    <a:pt x="984" y="104"/>
                  </a:lnTo>
                  <a:lnTo>
                    <a:pt x="984" y="104"/>
                  </a:lnTo>
                  <a:lnTo>
                    <a:pt x="984" y="104"/>
                  </a:lnTo>
                  <a:lnTo>
                    <a:pt x="984" y="104"/>
                  </a:lnTo>
                  <a:lnTo>
                    <a:pt x="984" y="104"/>
                  </a:lnTo>
                  <a:lnTo>
                    <a:pt x="984" y="104"/>
                  </a:lnTo>
                  <a:lnTo>
                    <a:pt x="984" y="104"/>
                  </a:lnTo>
                  <a:lnTo>
                    <a:pt x="984" y="104"/>
                  </a:lnTo>
                  <a:lnTo>
                    <a:pt x="984" y="104"/>
                  </a:lnTo>
                  <a:lnTo>
                    <a:pt x="984" y="102"/>
                  </a:lnTo>
                  <a:lnTo>
                    <a:pt x="984" y="102"/>
                  </a:lnTo>
                  <a:lnTo>
                    <a:pt x="986" y="102"/>
                  </a:lnTo>
                  <a:lnTo>
                    <a:pt x="986" y="102"/>
                  </a:lnTo>
                  <a:lnTo>
                    <a:pt x="986" y="100"/>
                  </a:lnTo>
                  <a:lnTo>
                    <a:pt x="986" y="100"/>
                  </a:lnTo>
                  <a:lnTo>
                    <a:pt x="986" y="100"/>
                  </a:lnTo>
                  <a:lnTo>
                    <a:pt x="990" y="102"/>
                  </a:lnTo>
                  <a:lnTo>
                    <a:pt x="975" y="135"/>
                  </a:lnTo>
                  <a:lnTo>
                    <a:pt x="972" y="133"/>
                  </a:lnTo>
                  <a:lnTo>
                    <a:pt x="972" y="133"/>
                  </a:lnTo>
                  <a:lnTo>
                    <a:pt x="972" y="133"/>
                  </a:lnTo>
                  <a:lnTo>
                    <a:pt x="972" y="131"/>
                  </a:lnTo>
                  <a:lnTo>
                    <a:pt x="972" y="131"/>
                  </a:lnTo>
                  <a:lnTo>
                    <a:pt x="972" y="131"/>
                  </a:lnTo>
                  <a:lnTo>
                    <a:pt x="974" y="129"/>
                  </a:lnTo>
                  <a:lnTo>
                    <a:pt x="974" y="129"/>
                  </a:lnTo>
                  <a:lnTo>
                    <a:pt x="974" y="129"/>
                  </a:lnTo>
                  <a:lnTo>
                    <a:pt x="974" y="129"/>
                  </a:lnTo>
                  <a:lnTo>
                    <a:pt x="974" y="129"/>
                  </a:lnTo>
                  <a:lnTo>
                    <a:pt x="974" y="129"/>
                  </a:lnTo>
                  <a:lnTo>
                    <a:pt x="974" y="129"/>
                  </a:lnTo>
                  <a:lnTo>
                    <a:pt x="974" y="127"/>
                  </a:lnTo>
                  <a:lnTo>
                    <a:pt x="974" y="127"/>
                  </a:lnTo>
                  <a:lnTo>
                    <a:pt x="974" y="127"/>
                  </a:lnTo>
                  <a:lnTo>
                    <a:pt x="974" y="127"/>
                  </a:lnTo>
                  <a:lnTo>
                    <a:pt x="974" y="127"/>
                  </a:lnTo>
                  <a:lnTo>
                    <a:pt x="974" y="127"/>
                  </a:lnTo>
                  <a:lnTo>
                    <a:pt x="974" y="127"/>
                  </a:lnTo>
                  <a:lnTo>
                    <a:pt x="974" y="127"/>
                  </a:lnTo>
                  <a:lnTo>
                    <a:pt x="974" y="125"/>
                  </a:lnTo>
                  <a:lnTo>
                    <a:pt x="974" y="125"/>
                  </a:lnTo>
                  <a:lnTo>
                    <a:pt x="974" y="125"/>
                  </a:lnTo>
                  <a:lnTo>
                    <a:pt x="974" y="125"/>
                  </a:lnTo>
                  <a:lnTo>
                    <a:pt x="974" y="125"/>
                  </a:lnTo>
                  <a:lnTo>
                    <a:pt x="974" y="125"/>
                  </a:lnTo>
                  <a:lnTo>
                    <a:pt x="974" y="125"/>
                  </a:lnTo>
                  <a:lnTo>
                    <a:pt x="974" y="125"/>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2"/>
                  </a:lnTo>
                  <a:lnTo>
                    <a:pt x="974" y="122"/>
                  </a:lnTo>
                  <a:lnTo>
                    <a:pt x="974" y="122"/>
                  </a:lnTo>
                  <a:lnTo>
                    <a:pt x="974"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0" y="120"/>
                  </a:lnTo>
                  <a:lnTo>
                    <a:pt x="970" y="120"/>
                  </a:lnTo>
                  <a:lnTo>
                    <a:pt x="970" y="120"/>
                  </a:lnTo>
                  <a:lnTo>
                    <a:pt x="970" y="120"/>
                  </a:lnTo>
                  <a:lnTo>
                    <a:pt x="925" y="100"/>
                  </a:lnTo>
                  <a:lnTo>
                    <a:pt x="925" y="100"/>
                  </a:lnTo>
                  <a:lnTo>
                    <a:pt x="925" y="100"/>
                  </a:lnTo>
                  <a:lnTo>
                    <a:pt x="925" y="100"/>
                  </a:lnTo>
                  <a:lnTo>
                    <a:pt x="923" y="102"/>
                  </a:lnTo>
                  <a:lnTo>
                    <a:pt x="923" y="102"/>
                  </a:lnTo>
                  <a:lnTo>
                    <a:pt x="923" y="102"/>
                  </a:lnTo>
                  <a:lnTo>
                    <a:pt x="923" y="102"/>
                  </a:lnTo>
                  <a:lnTo>
                    <a:pt x="923" y="102"/>
                  </a:lnTo>
                  <a:lnTo>
                    <a:pt x="923" y="104"/>
                  </a:lnTo>
                  <a:lnTo>
                    <a:pt x="923" y="104"/>
                  </a:lnTo>
                  <a:lnTo>
                    <a:pt x="923" y="104"/>
                  </a:lnTo>
                  <a:lnTo>
                    <a:pt x="923" y="104"/>
                  </a:lnTo>
                  <a:lnTo>
                    <a:pt x="923" y="104"/>
                  </a:lnTo>
                  <a:lnTo>
                    <a:pt x="923" y="106"/>
                  </a:lnTo>
                  <a:lnTo>
                    <a:pt x="923" y="106"/>
                  </a:lnTo>
                  <a:lnTo>
                    <a:pt x="923" y="106"/>
                  </a:lnTo>
                  <a:lnTo>
                    <a:pt x="923" y="106"/>
                  </a:lnTo>
                  <a:lnTo>
                    <a:pt x="923" y="107"/>
                  </a:lnTo>
                  <a:lnTo>
                    <a:pt x="923" y="107"/>
                  </a:lnTo>
                  <a:lnTo>
                    <a:pt x="923" y="107"/>
                  </a:lnTo>
                  <a:lnTo>
                    <a:pt x="923" y="107"/>
                  </a:lnTo>
                  <a:lnTo>
                    <a:pt x="923" y="107"/>
                  </a:lnTo>
                  <a:lnTo>
                    <a:pt x="923" y="109"/>
                  </a:lnTo>
                  <a:lnTo>
                    <a:pt x="923" y="109"/>
                  </a:lnTo>
                  <a:lnTo>
                    <a:pt x="923" y="109"/>
                  </a:lnTo>
                  <a:lnTo>
                    <a:pt x="923" y="109"/>
                  </a:lnTo>
                  <a:lnTo>
                    <a:pt x="923" y="109"/>
                  </a:lnTo>
                  <a:lnTo>
                    <a:pt x="923" y="111"/>
                  </a:lnTo>
                  <a:lnTo>
                    <a:pt x="923" y="111"/>
                  </a:lnTo>
                  <a:lnTo>
                    <a:pt x="923" y="111"/>
                  </a:lnTo>
                  <a:lnTo>
                    <a:pt x="923" y="111"/>
                  </a:lnTo>
                  <a:lnTo>
                    <a:pt x="923" y="113"/>
                  </a:lnTo>
                  <a:lnTo>
                    <a:pt x="923" y="113"/>
                  </a:lnTo>
                  <a:lnTo>
                    <a:pt x="923" y="113"/>
                  </a:lnTo>
                  <a:lnTo>
                    <a:pt x="925" y="113"/>
                  </a:lnTo>
                  <a:lnTo>
                    <a:pt x="925" y="113"/>
                  </a:lnTo>
                  <a:lnTo>
                    <a:pt x="925" y="115"/>
                  </a:lnTo>
                  <a:lnTo>
                    <a:pt x="925" y="115"/>
                  </a:lnTo>
                  <a:lnTo>
                    <a:pt x="925" y="115"/>
                  </a:lnTo>
                  <a:lnTo>
                    <a:pt x="925" y="115"/>
                  </a:lnTo>
                  <a:lnTo>
                    <a:pt x="925" y="115"/>
                  </a:lnTo>
                  <a:lnTo>
                    <a:pt x="925" y="116"/>
                  </a:lnTo>
                  <a:lnTo>
                    <a:pt x="925" y="116"/>
                  </a:lnTo>
                  <a:lnTo>
                    <a:pt x="927" y="116"/>
                  </a:lnTo>
                  <a:lnTo>
                    <a:pt x="927" y="116"/>
                  </a:lnTo>
                  <a:lnTo>
                    <a:pt x="927" y="116"/>
                  </a:lnTo>
                  <a:lnTo>
                    <a:pt x="927" y="118"/>
                  </a:lnTo>
                  <a:lnTo>
                    <a:pt x="927" y="118"/>
                  </a:lnTo>
                  <a:lnTo>
                    <a:pt x="927" y="118"/>
                  </a:lnTo>
                  <a:lnTo>
                    <a:pt x="928" y="118"/>
                  </a:lnTo>
                  <a:lnTo>
                    <a:pt x="928" y="118"/>
                  </a:lnTo>
                  <a:lnTo>
                    <a:pt x="928" y="120"/>
                  </a:lnTo>
                  <a:lnTo>
                    <a:pt x="928" y="120"/>
                  </a:lnTo>
                  <a:lnTo>
                    <a:pt x="928" y="120"/>
                  </a:lnTo>
                  <a:lnTo>
                    <a:pt x="928" y="120"/>
                  </a:lnTo>
                  <a:lnTo>
                    <a:pt x="930" y="120"/>
                  </a:lnTo>
                  <a:lnTo>
                    <a:pt x="930" y="122"/>
                  </a:lnTo>
                  <a:lnTo>
                    <a:pt x="930" y="122"/>
                  </a:lnTo>
                  <a:lnTo>
                    <a:pt x="930" y="122"/>
                  </a:lnTo>
                  <a:lnTo>
                    <a:pt x="932" y="122"/>
                  </a:lnTo>
                  <a:lnTo>
                    <a:pt x="932" y="124"/>
                  </a:lnTo>
                  <a:lnTo>
                    <a:pt x="932" y="124"/>
                  </a:lnTo>
                  <a:lnTo>
                    <a:pt x="932" y="124"/>
                  </a:lnTo>
                  <a:lnTo>
                    <a:pt x="934" y="124"/>
                  </a:lnTo>
                  <a:lnTo>
                    <a:pt x="934" y="124"/>
                  </a:lnTo>
                  <a:lnTo>
                    <a:pt x="932" y="129"/>
                  </a:lnTo>
                  <a:lnTo>
                    <a:pt x="910" y="118"/>
                  </a:lnTo>
                  <a:close/>
                  <a:moveTo>
                    <a:pt x="943" y="60"/>
                  </a:moveTo>
                  <a:lnTo>
                    <a:pt x="939" y="60"/>
                  </a:lnTo>
                  <a:lnTo>
                    <a:pt x="948" y="29"/>
                  </a:lnTo>
                  <a:lnTo>
                    <a:pt x="952" y="31"/>
                  </a:lnTo>
                  <a:lnTo>
                    <a:pt x="952" y="31"/>
                  </a:lnTo>
                  <a:lnTo>
                    <a:pt x="952" y="31"/>
                  </a:lnTo>
                  <a:lnTo>
                    <a:pt x="952" y="31"/>
                  </a:lnTo>
                  <a:lnTo>
                    <a:pt x="952" y="33"/>
                  </a:lnTo>
                  <a:lnTo>
                    <a:pt x="952" y="33"/>
                  </a:lnTo>
                  <a:lnTo>
                    <a:pt x="952" y="33"/>
                  </a:lnTo>
                  <a:lnTo>
                    <a:pt x="952" y="33"/>
                  </a:lnTo>
                  <a:lnTo>
                    <a:pt x="952" y="33"/>
                  </a:lnTo>
                  <a:lnTo>
                    <a:pt x="952" y="35"/>
                  </a:lnTo>
                  <a:lnTo>
                    <a:pt x="952" y="35"/>
                  </a:lnTo>
                  <a:lnTo>
                    <a:pt x="952" y="35"/>
                  </a:lnTo>
                  <a:lnTo>
                    <a:pt x="952" y="35"/>
                  </a:lnTo>
                  <a:lnTo>
                    <a:pt x="952" y="35"/>
                  </a:lnTo>
                  <a:lnTo>
                    <a:pt x="952" y="35"/>
                  </a:lnTo>
                  <a:lnTo>
                    <a:pt x="952" y="37"/>
                  </a:lnTo>
                  <a:lnTo>
                    <a:pt x="952" y="37"/>
                  </a:lnTo>
                  <a:lnTo>
                    <a:pt x="952" y="37"/>
                  </a:lnTo>
                  <a:lnTo>
                    <a:pt x="952" y="37"/>
                  </a:lnTo>
                  <a:lnTo>
                    <a:pt x="952" y="37"/>
                  </a:lnTo>
                  <a:lnTo>
                    <a:pt x="952" y="37"/>
                  </a:lnTo>
                  <a:lnTo>
                    <a:pt x="952" y="37"/>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4" y="39"/>
                  </a:lnTo>
                  <a:lnTo>
                    <a:pt x="954" y="39"/>
                  </a:lnTo>
                  <a:lnTo>
                    <a:pt x="954" y="39"/>
                  </a:lnTo>
                  <a:lnTo>
                    <a:pt x="954" y="39"/>
                  </a:lnTo>
                  <a:lnTo>
                    <a:pt x="954" y="39"/>
                  </a:lnTo>
                  <a:lnTo>
                    <a:pt x="954" y="39"/>
                  </a:lnTo>
                  <a:lnTo>
                    <a:pt x="954" y="39"/>
                  </a:lnTo>
                  <a:lnTo>
                    <a:pt x="954" y="39"/>
                  </a:lnTo>
                  <a:lnTo>
                    <a:pt x="954" y="39"/>
                  </a:lnTo>
                  <a:lnTo>
                    <a:pt x="954" y="39"/>
                  </a:lnTo>
                  <a:lnTo>
                    <a:pt x="956" y="39"/>
                  </a:lnTo>
                  <a:lnTo>
                    <a:pt x="956" y="39"/>
                  </a:lnTo>
                  <a:lnTo>
                    <a:pt x="956" y="39"/>
                  </a:lnTo>
                  <a:lnTo>
                    <a:pt x="956" y="39"/>
                  </a:lnTo>
                  <a:lnTo>
                    <a:pt x="956" y="39"/>
                  </a:lnTo>
                  <a:lnTo>
                    <a:pt x="956" y="39"/>
                  </a:lnTo>
                  <a:lnTo>
                    <a:pt x="957" y="39"/>
                  </a:lnTo>
                  <a:lnTo>
                    <a:pt x="957" y="39"/>
                  </a:lnTo>
                  <a:lnTo>
                    <a:pt x="957" y="39"/>
                  </a:lnTo>
                  <a:lnTo>
                    <a:pt x="957" y="39"/>
                  </a:lnTo>
                  <a:lnTo>
                    <a:pt x="957" y="39"/>
                  </a:lnTo>
                  <a:lnTo>
                    <a:pt x="957" y="39"/>
                  </a:lnTo>
                  <a:lnTo>
                    <a:pt x="957" y="39"/>
                  </a:lnTo>
                  <a:lnTo>
                    <a:pt x="957" y="39"/>
                  </a:lnTo>
                  <a:lnTo>
                    <a:pt x="957" y="39"/>
                  </a:lnTo>
                  <a:lnTo>
                    <a:pt x="959" y="39"/>
                  </a:lnTo>
                  <a:lnTo>
                    <a:pt x="959" y="39"/>
                  </a:lnTo>
                  <a:lnTo>
                    <a:pt x="959" y="39"/>
                  </a:lnTo>
                  <a:lnTo>
                    <a:pt x="979" y="35"/>
                  </a:lnTo>
                  <a:lnTo>
                    <a:pt x="965" y="20"/>
                  </a:lnTo>
                  <a:lnTo>
                    <a:pt x="965" y="20"/>
                  </a:lnTo>
                  <a:lnTo>
                    <a:pt x="965" y="20"/>
                  </a:lnTo>
                  <a:lnTo>
                    <a:pt x="965" y="20"/>
                  </a:lnTo>
                  <a:lnTo>
                    <a:pt x="965" y="20"/>
                  </a:lnTo>
                  <a:lnTo>
                    <a:pt x="965" y="20"/>
                  </a:lnTo>
                  <a:lnTo>
                    <a:pt x="963" y="20"/>
                  </a:lnTo>
                  <a:lnTo>
                    <a:pt x="963" y="20"/>
                  </a:lnTo>
                  <a:lnTo>
                    <a:pt x="963" y="19"/>
                  </a:lnTo>
                  <a:lnTo>
                    <a:pt x="963" y="19"/>
                  </a:lnTo>
                  <a:lnTo>
                    <a:pt x="963" y="19"/>
                  </a:lnTo>
                  <a:lnTo>
                    <a:pt x="963" y="19"/>
                  </a:lnTo>
                  <a:lnTo>
                    <a:pt x="961" y="19"/>
                  </a:lnTo>
                  <a:lnTo>
                    <a:pt x="961" y="19"/>
                  </a:lnTo>
                  <a:lnTo>
                    <a:pt x="961" y="19"/>
                  </a:lnTo>
                  <a:lnTo>
                    <a:pt x="961" y="19"/>
                  </a:lnTo>
                  <a:lnTo>
                    <a:pt x="961" y="19"/>
                  </a:lnTo>
                  <a:lnTo>
                    <a:pt x="961" y="19"/>
                  </a:lnTo>
                  <a:lnTo>
                    <a:pt x="961" y="19"/>
                  </a:lnTo>
                  <a:lnTo>
                    <a:pt x="961" y="19"/>
                  </a:lnTo>
                  <a:lnTo>
                    <a:pt x="961" y="19"/>
                  </a:lnTo>
                  <a:lnTo>
                    <a:pt x="961" y="19"/>
                  </a:lnTo>
                  <a:lnTo>
                    <a:pt x="961"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20"/>
                  </a:lnTo>
                  <a:lnTo>
                    <a:pt x="957" y="20"/>
                  </a:lnTo>
                  <a:lnTo>
                    <a:pt x="956" y="20"/>
                  </a:lnTo>
                  <a:lnTo>
                    <a:pt x="956" y="20"/>
                  </a:lnTo>
                  <a:lnTo>
                    <a:pt x="956" y="20"/>
                  </a:lnTo>
                  <a:lnTo>
                    <a:pt x="956" y="20"/>
                  </a:lnTo>
                  <a:lnTo>
                    <a:pt x="956" y="22"/>
                  </a:lnTo>
                  <a:lnTo>
                    <a:pt x="956" y="22"/>
                  </a:lnTo>
                  <a:lnTo>
                    <a:pt x="956" y="22"/>
                  </a:lnTo>
                  <a:lnTo>
                    <a:pt x="956" y="22"/>
                  </a:lnTo>
                  <a:lnTo>
                    <a:pt x="956" y="22"/>
                  </a:lnTo>
                  <a:lnTo>
                    <a:pt x="956" y="24"/>
                  </a:lnTo>
                  <a:lnTo>
                    <a:pt x="954" y="24"/>
                  </a:lnTo>
                  <a:lnTo>
                    <a:pt x="954" y="24"/>
                  </a:lnTo>
                  <a:lnTo>
                    <a:pt x="954" y="24"/>
                  </a:lnTo>
                  <a:lnTo>
                    <a:pt x="950" y="24"/>
                  </a:lnTo>
                  <a:lnTo>
                    <a:pt x="957" y="0"/>
                  </a:lnTo>
                  <a:lnTo>
                    <a:pt x="961" y="2"/>
                  </a:lnTo>
                  <a:lnTo>
                    <a:pt x="961" y="2"/>
                  </a:lnTo>
                  <a:lnTo>
                    <a:pt x="961" y="2"/>
                  </a:lnTo>
                  <a:lnTo>
                    <a:pt x="961" y="2"/>
                  </a:lnTo>
                  <a:lnTo>
                    <a:pt x="961" y="4"/>
                  </a:lnTo>
                  <a:lnTo>
                    <a:pt x="961" y="4"/>
                  </a:lnTo>
                  <a:lnTo>
                    <a:pt x="961" y="4"/>
                  </a:lnTo>
                  <a:lnTo>
                    <a:pt x="961" y="4"/>
                  </a:lnTo>
                  <a:lnTo>
                    <a:pt x="961" y="6"/>
                  </a:lnTo>
                  <a:lnTo>
                    <a:pt x="961" y="6"/>
                  </a:lnTo>
                  <a:lnTo>
                    <a:pt x="961" y="6"/>
                  </a:lnTo>
                  <a:lnTo>
                    <a:pt x="961" y="6"/>
                  </a:lnTo>
                  <a:lnTo>
                    <a:pt x="961" y="8"/>
                  </a:lnTo>
                  <a:lnTo>
                    <a:pt x="961" y="8"/>
                  </a:lnTo>
                  <a:lnTo>
                    <a:pt x="961" y="8"/>
                  </a:lnTo>
                  <a:lnTo>
                    <a:pt x="961" y="8"/>
                  </a:lnTo>
                  <a:lnTo>
                    <a:pt x="961" y="8"/>
                  </a:lnTo>
                  <a:lnTo>
                    <a:pt x="961" y="10"/>
                  </a:lnTo>
                  <a:lnTo>
                    <a:pt x="961" y="10"/>
                  </a:lnTo>
                  <a:lnTo>
                    <a:pt x="961" y="10"/>
                  </a:lnTo>
                  <a:lnTo>
                    <a:pt x="961" y="10"/>
                  </a:lnTo>
                  <a:lnTo>
                    <a:pt x="961" y="10"/>
                  </a:lnTo>
                  <a:lnTo>
                    <a:pt x="961" y="10"/>
                  </a:lnTo>
                  <a:lnTo>
                    <a:pt x="961" y="10"/>
                  </a:lnTo>
                  <a:lnTo>
                    <a:pt x="961" y="10"/>
                  </a:lnTo>
                  <a:lnTo>
                    <a:pt x="961" y="10"/>
                  </a:lnTo>
                  <a:lnTo>
                    <a:pt x="961" y="10"/>
                  </a:lnTo>
                  <a:lnTo>
                    <a:pt x="961" y="11"/>
                  </a:lnTo>
                  <a:lnTo>
                    <a:pt x="963" y="11"/>
                  </a:lnTo>
                  <a:lnTo>
                    <a:pt x="963" y="11"/>
                  </a:lnTo>
                  <a:lnTo>
                    <a:pt x="963" y="11"/>
                  </a:lnTo>
                  <a:lnTo>
                    <a:pt x="963" y="11"/>
                  </a:lnTo>
                  <a:lnTo>
                    <a:pt x="963" y="11"/>
                  </a:lnTo>
                  <a:lnTo>
                    <a:pt x="963" y="11"/>
                  </a:lnTo>
                  <a:lnTo>
                    <a:pt x="963" y="11"/>
                  </a:lnTo>
                  <a:lnTo>
                    <a:pt x="963" y="11"/>
                  </a:lnTo>
                  <a:lnTo>
                    <a:pt x="963" y="11"/>
                  </a:lnTo>
                  <a:lnTo>
                    <a:pt x="963" y="11"/>
                  </a:lnTo>
                  <a:lnTo>
                    <a:pt x="963" y="11"/>
                  </a:lnTo>
                  <a:lnTo>
                    <a:pt x="963" y="13"/>
                  </a:lnTo>
                  <a:lnTo>
                    <a:pt x="963" y="13"/>
                  </a:lnTo>
                  <a:lnTo>
                    <a:pt x="963" y="13"/>
                  </a:lnTo>
                  <a:lnTo>
                    <a:pt x="963" y="13"/>
                  </a:lnTo>
                  <a:lnTo>
                    <a:pt x="963" y="13"/>
                  </a:lnTo>
                  <a:lnTo>
                    <a:pt x="965" y="13"/>
                  </a:lnTo>
                  <a:lnTo>
                    <a:pt x="965" y="13"/>
                  </a:lnTo>
                  <a:lnTo>
                    <a:pt x="965" y="13"/>
                  </a:lnTo>
                  <a:lnTo>
                    <a:pt x="965" y="13"/>
                  </a:lnTo>
                  <a:lnTo>
                    <a:pt x="965" y="13"/>
                  </a:lnTo>
                  <a:lnTo>
                    <a:pt x="965" y="13"/>
                  </a:lnTo>
                  <a:lnTo>
                    <a:pt x="965" y="13"/>
                  </a:lnTo>
                  <a:lnTo>
                    <a:pt x="986" y="35"/>
                  </a:lnTo>
                  <a:lnTo>
                    <a:pt x="1002" y="40"/>
                  </a:lnTo>
                  <a:lnTo>
                    <a:pt x="1002" y="40"/>
                  </a:lnTo>
                  <a:lnTo>
                    <a:pt x="1002" y="40"/>
                  </a:lnTo>
                  <a:lnTo>
                    <a:pt x="1004" y="40"/>
                  </a:lnTo>
                  <a:lnTo>
                    <a:pt x="1004" y="40"/>
                  </a:lnTo>
                  <a:lnTo>
                    <a:pt x="1004" y="40"/>
                  </a:lnTo>
                  <a:lnTo>
                    <a:pt x="1004" y="40"/>
                  </a:lnTo>
                  <a:lnTo>
                    <a:pt x="1004" y="40"/>
                  </a:lnTo>
                  <a:lnTo>
                    <a:pt x="1004" y="40"/>
                  </a:lnTo>
                  <a:lnTo>
                    <a:pt x="1004" y="40"/>
                  </a:lnTo>
                  <a:lnTo>
                    <a:pt x="1004" y="40"/>
                  </a:lnTo>
                  <a:lnTo>
                    <a:pt x="1004" y="40"/>
                  </a:lnTo>
                  <a:lnTo>
                    <a:pt x="1004"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8" y="40"/>
                  </a:lnTo>
                  <a:lnTo>
                    <a:pt x="1008" y="40"/>
                  </a:lnTo>
                  <a:lnTo>
                    <a:pt x="1008" y="40"/>
                  </a:lnTo>
                  <a:lnTo>
                    <a:pt x="1008" y="40"/>
                  </a:lnTo>
                  <a:lnTo>
                    <a:pt x="1008" y="40"/>
                  </a:lnTo>
                  <a:lnTo>
                    <a:pt x="1008" y="40"/>
                  </a:lnTo>
                  <a:lnTo>
                    <a:pt x="1008" y="39"/>
                  </a:lnTo>
                  <a:lnTo>
                    <a:pt x="1008" y="39"/>
                  </a:lnTo>
                  <a:lnTo>
                    <a:pt x="1008" y="39"/>
                  </a:lnTo>
                  <a:lnTo>
                    <a:pt x="1008" y="39"/>
                  </a:lnTo>
                  <a:lnTo>
                    <a:pt x="1008" y="39"/>
                  </a:lnTo>
                  <a:lnTo>
                    <a:pt x="1008" y="39"/>
                  </a:lnTo>
                  <a:lnTo>
                    <a:pt x="1008" y="39"/>
                  </a:lnTo>
                  <a:lnTo>
                    <a:pt x="1010" y="39"/>
                  </a:lnTo>
                  <a:lnTo>
                    <a:pt x="1010" y="39"/>
                  </a:lnTo>
                  <a:lnTo>
                    <a:pt x="1010" y="39"/>
                  </a:lnTo>
                  <a:lnTo>
                    <a:pt x="1010" y="39"/>
                  </a:lnTo>
                  <a:lnTo>
                    <a:pt x="1010" y="39"/>
                  </a:lnTo>
                  <a:lnTo>
                    <a:pt x="1010" y="37"/>
                  </a:lnTo>
                  <a:lnTo>
                    <a:pt x="1010" y="37"/>
                  </a:lnTo>
                  <a:lnTo>
                    <a:pt x="1010" y="37"/>
                  </a:lnTo>
                  <a:lnTo>
                    <a:pt x="1010" y="37"/>
                  </a:lnTo>
                  <a:lnTo>
                    <a:pt x="1010" y="37"/>
                  </a:lnTo>
                  <a:lnTo>
                    <a:pt x="1010" y="37"/>
                  </a:lnTo>
                  <a:lnTo>
                    <a:pt x="1010" y="37"/>
                  </a:lnTo>
                  <a:lnTo>
                    <a:pt x="1010" y="37"/>
                  </a:lnTo>
                  <a:lnTo>
                    <a:pt x="1010" y="37"/>
                  </a:lnTo>
                  <a:lnTo>
                    <a:pt x="1010" y="35"/>
                  </a:lnTo>
                  <a:lnTo>
                    <a:pt x="1012" y="35"/>
                  </a:lnTo>
                  <a:lnTo>
                    <a:pt x="1012" y="35"/>
                  </a:lnTo>
                  <a:lnTo>
                    <a:pt x="1012" y="35"/>
                  </a:lnTo>
                  <a:lnTo>
                    <a:pt x="1012" y="35"/>
                  </a:lnTo>
                  <a:lnTo>
                    <a:pt x="1012" y="35"/>
                  </a:lnTo>
                  <a:lnTo>
                    <a:pt x="1012" y="33"/>
                  </a:lnTo>
                  <a:lnTo>
                    <a:pt x="1012" y="33"/>
                  </a:lnTo>
                  <a:lnTo>
                    <a:pt x="1012" y="33"/>
                  </a:lnTo>
                  <a:lnTo>
                    <a:pt x="1012" y="31"/>
                  </a:lnTo>
                  <a:lnTo>
                    <a:pt x="1015" y="33"/>
                  </a:lnTo>
                  <a:lnTo>
                    <a:pt x="1004" y="68"/>
                  </a:lnTo>
                  <a:lnTo>
                    <a:pt x="1001" y="66"/>
                  </a:lnTo>
                  <a:lnTo>
                    <a:pt x="1001" y="66"/>
                  </a:lnTo>
                  <a:lnTo>
                    <a:pt x="1002" y="66"/>
                  </a:lnTo>
                  <a:lnTo>
                    <a:pt x="1002" y="64"/>
                  </a:lnTo>
                  <a:lnTo>
                    <a:pt x="1002" y="64"/>
                  </a:lnTo>
                  <a:lnTo>
                    <a:pt x="1002" y="64"/>
                  </a:lnTo>
                  <a:lnTo>
                    <a:pt x="1002" y="62"/>
                  </a:lnTo>
                  <a:lnTo>
                    <a:pt x="1002" y="62"/>
                  </a:lnTo>
                  <a:lnTo>
                    <a:pt x="1002" y="62"/>
                  </a:lnTo>
                  <a:lnTo>
                    <a:pt x="1002" y="62"/>
                  </a:lnTo>
                  <a:lnTo>
                    <a:pt x="1002" y="62"/>
                  </a:lnTo>
                  <a:lnTo>
                    <a:pt x="1002" y="62"/>
                  </a:lnTo>
                  <a:lnTo>
                    <a:pt x="1002" y="60"/>
                  </a:lnTo>
                  <a:lnTo>
                    <a:pt x="1002" y="60"/>
                  </a:lnTo>
                  <a:lnTo>
                    <a:pt x="1002" y="60"/>
                  </a:lnTo>
                  <a:lnTo>
                    <a:pt x="1002" y="60"/>
                  </a:lnTo>
                  <a:lnTo>
                    <a:pt x="1002" y="60"/>
                  </a:lnTo>
                  <a:lnTo>
                    <a:pt x="1002" y="60"/>
                  </a:lnTo>
                  <a:lnTo>
                    <a:pt x="1002" y="60"/>
                  </a:lnTo>
                  <a:lnTo>
                    <a:pt x="1002" y="60"/>
                  </a:lnTo>
                  <a:lnTo>
                    <a:pt x="1002" y="58"/>
                  </a:lnTo>
                  <a:lnTo>
                    <a:pt x="1002" y="58"/>
                  </a:lnTo>
                  <a:lnTo>
                    <a:pt x="1002" y="58"/>
                  </a:lnTo>
                  <a:lnTo>
                    <a:pt x="1002" y="58"/>
                  </a:lnTo>
                  <a:lnTo>
                    <a:pt x="1002" y="58"/>
                  </a:lnTo>
                  <a:lnTo>
                    <a:pt x="1002" y="58"/>
                  </a:lnTo>
                  <a:lnTo>
                    <a:pt x="1002" y="58"/>
                  </a:lnTo>
                  <a:lnTo>
                    <a:pt x="1002" y="58"/>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5"/>
                  </a:lnTo>
                  <a:lnTo>
                    <a:pt x="1002" y="55"/>
                  </a:lnTo>
                  <a:lnTo>
                    <a:pt x="1002"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999" y="55"/>
                  </a:lnTo>
                  <a:lnTo>
                    <a:pt x="999" y="55"/>
                  </a:lnTo>
                  <a:lnTo>
                    <a:pt x="999" y="55"/>
                  </a:lnTo>
                  <a:lnTo>
                    <a:pt x="999" y="55"/>
                  </a:lnTo>
                  <a:lnTo>
                    <a:pt x="999" y="55"/>
                  </a:lnTo>
                  <a:lnTo>
                    <a:pt x="999" y="55"/>
                  </a:lnTo>
                  <a:lnTo>
                    <a:pt x="983" y="49"/>
                  </a:lnTo>
                  <a:lnTo>
                    <a:pt x="956" y="53"/>
                  </a:lnTo>
                  <a:lnTo>
                    <a:pt x="956" y="53"/>
                  </a:lnTo>
                  <a:lnTo>
                    <a:pt x="956" y="53"/>
                  </a:lnTo>
                  <a:lnTo>
                    <a:pt x="956" y="53"/>
                  </a:lnTo>
                  <a:lnTo>
                    <a:pt x="954" y="55"/>
                  </a:lnTo>
                  <a:lnTo>
                    <a:pt x="954" y="55"/>
                  </a:lnTo>
                  <a:lnTo>
                    <a:pt x="952" y="55"/>
                  </a:lnTo>
                  <a:lnTo>
                    <a:pt x="952" y="55"/>
                  </a:lnTo>
                  <a:lnTo>
                    <a:pt x="952" y="55"/>
                  </a:lnTo>
                  <a:lnTo>
                    <a:pt x="950" y="55"/>
                  </a:lnTo>
                  <a:lnTo>
                    <a:pt x="950" y="55"/>
                  </a:lnTo>
                  <a:lnTo>
                    <a:pt x="950" y="55"/>
                  </a:lnTo>
                  <a:lnTo>
                    <a:pt x="950" y="55"/>
                  </a:lnTo>
                  <a:lnTo>
                    <a:pt x="948" y="55"/>
                  </a:lnTo>
                  <a:lnTo>
                    <a:pt x="948" y="55"/>
                  </a:lnTo>
                  <a:lnTo>
                    <a:pt x="948" y="55"/>
                  </a:lnTo>
                  <a:lnTo>
                    <a:pt x="948" y="55"/>
                  </a:lnTo>
                  <a:lnTo>
                    <a:pt x="948" y="55"/>
                  </a:lnTo>
                  <a:lnTo>
                    <a:pt x="948" y="57"/>
                  </a:lnTo>
                  <a:lnTo>
                    <a:pt x="948" y="57"/>
                  </a:lnTo>
                  <a:lnTo>
                    <a:pt x="948" y="57"/>
                  </a:lnTo>
                  <a:lnTo>
                    <a:pt x="947" y="57"/>
                  </a:lnTo>
                  <a:lnTo>
                    <a:pt x="947" y="57"/>
                  </a:lnTo>
                  <a:lnTo>
                    <a:pt x="947" y="57"/>
                  </a:lnTo>
                  <a:lnTo>
                    <a:pt x="947" y="57"/>
                  </a:lnTo>
                  <a:lnTo>
                    <a:pt x="947" y="57"/>
                  </a:lnTo>
                  <a:lnTo>
                    <a:pt x="947" y="57"/>
                  </a:lnTo>
                  <a:lnTo>
                    <a:pt x="947" y="57"/>
                  </a:lnTo>
                  <a:lnTo>
                    <a:pt x="947" y="57"/>
                  </a:lnTo>
                  <a:lnTo>
                    <a:pt x="947" y="57"/>
                  </a:lnTo>
                  <a:lnTo>
                    <a:pt x="945" y="57"/>
                  </a:lnTo>
                  <a:lnTo>
                    <a:pt x="945" y="57"/>
                  </a:lnTo>
                  <a:lnTo>
                    <a:pt x="945" y="57"/>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60"/>
                  </a:lnTo>
                  <a:lnTo>
                    <a:pt x="943" y="60"/>
                  </a:lnTo>
                  <a:lnTo>
                    <a:pt x="943" y="60"/>
                  </a:lnTo>
                  <a:lnTo>
                    <a:pt x="943" y="60"/>
                  </a:lnTo>
                  <a:lnTo>
                    <a:pt x="943" y="60"/>
                  </a:lnTo>
                  <a:lnTo>
                    <a:pt x="943" y="60"/>
                  </a:lnTo>
                  <a:lnTo>
                    <a:pt x="943" y="60"/>
                  </a:lnTo>
                  <a:lnTo>
                    <a:pt x="943" y="60"/>
                  </a:lnTo>
                  <a:lnTo>
                    <a:pt x="943" y="60"/>
                  </a:lnTo>
                  <a:lnTo>
                    <a:pt x="943" y="60"/>
                  </a:lnTo>
                  <a:close/>
                  <a:moveTo>
                    <a:pt x="0" y="19"/>
                  </a:moveTo>
                  <a:lnTo>
                    <a:pt x="24" y="11"/>
                  </a:lnTo>
                  <a:lnTo>
                    <a:pt x="26" y="15"/>
                  </a:lnTo>
                  <a:lnTo>
                    <a:pt x="26" y="15"/>
                  </a:lnTo>
                  <a:lnTo>
                    <a:pt x="26" y="15"/>
                  </a:lnTo>
                  <a:lnTo>
                    <a:pt x="24" y="15"/>
                  </a:lnTo>
                  <a:lnTo>
                    <a:pt x="24" y="15"/>
                  </a:lnTo>
                  <a:lnTo>
                    <a:pt x="24" y="15"/>
                  </a:lnTo>
                  <a:lnTo>
                    <a:pt x="22" y="17"/>
                  </a:lnTo>
                  <a:lnTo>
                    <a:pt x="22" y="17"/>
                  </a:lnTo>
                  <a:lnTo>
                    <a:pt x="22" y="17"/>
                  </a:lnTo>
                  <a:lnTo>
                    <a:pt x="22" y="17"/>
                  </a:lnTo>
                  <a:lnTo>
                    <a:pt x="20" y="19"/>
                  </a:lnTo>
                  <a:lnTo>
                    <a:pt x="20" y="19"/>
                  </a:lnTo>
                  <a:lnTo>
                    <a:pt x="20" y="19"/>
                  </a:lnTo>
                  <a:lnTo>
                    <a:pt x="18" y="19"/>
                  </a:lnTo>
                  <a:lnTo>
                    <a:pt x="18" y="19"/>
                  </a:lnTo>
                  <a:lnTo>
                    <a:pt x="18" y="20"/>
                  </a:lnTo>
                  <a:lnTo>
                    <a:pt x="18" y="20"/>
                  </a:lnTo>
                  <a:lnTo>
                    <a:pt x="18" y="20"/>
                  </a:lnTo>
                  <a:lnTo>
                    <a:pt x="17" y="20"/>
                  </a:lnTo>
                  <a:lnTo>
                    <a:pt x="17" y="20"/>
                  </a:lnTo>
                  <a:lnTo>
                    <a:pt x="17" y="22"/>
                  </a:lnTo>
                  <a:lnTo>
                    <a:pt x="17" y="22"/>
                  </a:lnTo>
                  <a:lnTo>
                    <a:pt x="15" y="22"/>
                  </a:lnTo>
                  <a:lnTo>
                    <a:pt x="15" y="22"/>
                  </a:lnTo>
                  <a:lnTo>
                    <a:pt x="15" y="24"/>
                  </a:lnTo>
                  <a:lnTo>
                    <a:pt x="15" y="24"/>
                  </a:lnTo>
                  <a:lnTo>
                    <a:pt x="15" y="24"/>
                  </a:lnTo>
                  <a:lnTo>
                    <a:pt x="15" y="24"/>
                  </a:lnTo>
                  <a:lnTo>
                    <a:pt x="13" y="24"/>
                  </a:lnTo>
                  <a:lnTo>
                    <a:pt x="13" y="26"/>
                  </a:lnTo>
                  <a:lnTo>
                    <a:pt x="13" y="26"/>
                  </a:lnTo>
                  <a:lnTo>
                    <a:pt x="13" y="26"/>
                  </a:lnTo>
                  <a:lnTo>
                    <a:pt x="13" y="26"/>
                  </a:lnTo>
                  <a:lnTo>
                    <a:pt x="13" y="28"/>
                  </a:lnTo>
                  <a:lnTo>
                    <a:pt x="13" y="28"/>
                  </a:lnTo>
                  <a:lnTo>
                    <a:pt x="11" y="28"/>
                  </a:lnTo>
                  <a:lnTo>
                    <a:pt x="11" y="28"/>
                  </a:lnTo>
                  <a:lnTo>
                    <a:pt x="11" y="28"/>
                  </a:lnTo>
                  <a:lnTo>
                    <a:pt x="11" y="29"/>
                  </a:lnTo>
                  <a:lnTo>
                    <a:pt x="11" y="29"/>
                  </a:lnTo>
                  <a:lnTo>
                    <a:pt x="11" y="29"/>
                  </a:lnTo>
                  <a:lnTo>
                    <a:pt x="11" y="29"/>
                  </a:lnTo>
                  <a:lnTo>
                    <a:pt x="11" y="31"/>
                  </a:lnTo>
                  <a:lnTo>
                    <a:pt x="11" y="31"/>
                  </a:lnTo>
                  <a:lnTo>
                    <a:pt x="11" y="31"/>
                  </a:lnTo>
                  <a:lnTo>
                    <a:pt x="11" y="31"/>
                  </a:lnTo>
                  <a:lnTo>
                    <a:pt x="11" y="33"/>
                  </a:lnTo>
                  <a:lnTo>
                    <a:pt x="11" y="33"/>
                  </a:lnTo>
                  <a:lnTo>
                    <a:pt x="9" y="33"/>
                  </a:lnTo>
                  <a:lnTo>
                    <a:pt x="9" y="33"/>
                  </a:lnTo>
                  <a:lnTo>
                    <a:pt x="9" y="33"/>
                  </a:lnTo>
                  <a:lnTo>
                    <a:pt x="9" y="35"/>
                  </a:lnTo>
                  <a:lnTo>
                    <a:pt x="9" y="35"/>
                  </a:lnTo>
                  <a:lnTo>
                    <a:pt x="9" y="35"/>
                  </a:lnTo>
                  <a:lnTo>
                    <a:pt x="9" y="35"/>
                  </a:lnTo>
                  <a:lnTo>
                    <a:pt x="9" y="37"/>
                  </a:lnTo>
                  <a:lnTo>
                    <a:pt x="9" y="37"/>
                  </a:lnTo>
                  <a:lnTo>
                    <a:pt x="9" y="37"/>
                  </a:lnTo>
                  <a:lnTo>
                    <a:pt x="9" y="37"/>
                  </a:lnTo>
                  <a:lnTo>
                    <a:pt x="9" y="39"/>
                  </a:lnTo>
                  <a:lnTo>
                    <a:pt x="9" y="39"/>
                  </a:lnTo>
                  <a:lnTo>
                    <a:pt x="11" y="39"/>
                  </a:lnTo>
                  <a:lnTo>
                    <a:pt x="11" y="39"/>
                  </a:lnTo>
                  <a:lnTo>
                    <a:pt x="11" y="40"/>
                  </a:lnTo>
                  <a:lnTo>
                    <a:pt x="11" y="40"/>
                  </a:lnTo>
                  <a:lnTo>
                    <a:pt x="11" y="40"/>
                  </a:lnTo>
                  <a:lnTo>
                    <a:pt x="11" y="40"/>
                  </a:lnTo>
                  <a:lnTo>
                    <a:pt x="11" y="40"/>
                  </a:lnTo>
                  <a:lnTo>
                    <a:pt x="11" y="40"/>
                  </a:lnTo>
                  <a:lnTo>
                    <a:pt x="11" y="42"/>
                  </a:lnTo>
                  <a:lnTo>
                    <a:pt x="11" y="42"/>
                  </a:lnTo>
                  <a:lnTo>
                    <a:pt x="11" y="42"/>
                  </a:lnTo>
                  <a:lnTo>
                    <a:pt x="11" y="42"/>
                  </a:lnTo>
                  <a:lnTo>
                    <a:pt x="11" y="42"/>
                  </a:lnTo>
                  <a:lnTo>
                    <a:pt x="11" y="42"/>
                  </a:lnTo>
                  <a:lnTo>
                    <a:pt x="11" y="44"/>
                  </a:lnTo>
                  <a:lnTo>
                    <a:pt x="11" y="44"/>
                  </a:lnTo>
                  <a:lnTo>
                    <a:pt x="13" y="44"/>
                  </a:lnTo>
                  <a:lnTo>
                    <a:pt x="13" y="44"/>
                  </a:lnTo>
                  <a:lnTo>
                    <a:pt x="13" y="44"/>
                  </a:lnTo>
                  <a:lnTo>
                    <a:pt x="13" y="44"/>
                  </a:lnTo>
                  <a:lnTo>
                    <a:pt x="13" y="46"/>
                  </a:lnTo>
                  <a:lnTo>
                    <a:pt x="13" y="46"/>
                  </a:lnTo>
                  <a:lnTo>
                    <a:pt x="13" y="46"/>
                  </a:lnTo>
                  <a:lnTo>
                    <a:pt x="13" y="46"/>
                  </a:lnTo>
                  <a:lnTo>
                    <a:pt x="13" y="46"/>
                  </a:lnTo>
                  <a:lnTo>
                    <a:pt x="13" y="46"/>
                  </a:lnTo>
                  <a:lnTo>
                    <a:pt x="13" y="46"/>
                  </a:lnTo>
                  <a:lnTo>
                    <a:pt x="15" y="46"/>
                  </a:lnTo>
                  <a:lnTo>
                    <a:pt x="15" y="46"/>
                  </a:lnTo>
                  <a:lnTo>
                    <a:pt x="15" y="48"/>
                  </a:lnTo>
                  <a:lnTo>
                    <a:pt x="15" y="48"/>
                  </a:lnTo>
                  <a:lnTo>
                    <a:pt x="15" y="48"/>
                  </a:lnTo>
                  <a:lnTo>
                    <a:pt x="15" y="48"/>
                  </a:lnTo>
                  <a:lnTo>
                    <a:pt x="15" y="48"/>
                  </a:lnTo>
                  <a:lnTo>
                    <a:pt x="15" y="48"/>
                  </a:lnTo>
                  <a:lnTo>
                    <a:pt x="15" y="48"/>
                  </a:lnTo>
                  <a:lnTo>
                    <a:pt x="17" y="48"/>
                  </a:lnTo>
                  <a:lnTo>
                    <a:pt x="17" y="48"/>
                  </a:lnTo>
                  <a:lnTo>
                    <a:pt x="17" y="48"/>
                  </a:lnTo>
                  <a:lnTo>
                    <a:pt x="17" y="48"/>
                  </a:lnTo>
                  <a:lnTo>
                    <a:pt x="17" y="48"/>
                  </a:lnTo>
                  <a:lnTo>
                    <a:pt x="17" y="49"/>
                  </a:lnTo>
                  <a:lnTo>
                    <a:pt x="17" y="49"/>
                  </a:lnTo>
                  <a:lnTo>
                    <a:pt x="17" y="49"/>
                  </a:lnTo>
                  <a:lnTo>
                    <a:pt x="18" y="49"/>
                  </a:lnTo>
                  <a:lnTo>
                    <a:pt x="18" y="49"/>
                  </a:lnTo>
                  <a:lnTo>
                    <a:pt x="18" y="49"/>
                  </a:lnTo>
                  <a:lnTo>
                    <a:pt x="18" y="49"/>
                  </a:lnTo>
                  <a:lnTo>
                    <a:pt x="18" y="49"/>
                  </a:lnTo>
                  <a:lnTo>
                    <a:pt x="18" y="49"/>
                  </a:lnTo>
                  <a:lnTo>
                    <a:pt x="18" y="49"/>
                  </a:lnTo>
                  <a:lnTo>
                    <a:pt x="20" y="49"/>
                  </a:lnTo>
                  <a:lnTo>
                    <a:pt x="20" y="49"/>
                  </a:lnTo>
                  <a:lnTo>
                    <a:pt x="20" y="49"/>
                  </a:lnTo>
                  <a:lnTo>
                    <a:pt x="20" y="49"/>
                  </a:lnTo>
                  <a:lnTo>
                    <a:pt x="20" y="49"/>
                  </a:lnTo>
                  <a:lnTo>
                    <a:pt x="20" y="49"/>
                  </a:lnTo>
                  <a:lnTo>
                    <a:pt x="20" y="49"/>
                  </a:lnTo>
                  <a:lnTo>
                    <a:pt x="22" y="49"/>
                  </a:lnTo>
                  <a:lnTo>
                    <a:pt x="22" y="49"/>
                  </a:lnTo>
                  <a:lnTo>
                    <a:pt x="22" y="49"/>
                  </a:lnTo>
                  <a:lnTo>
                    <a:pt x="22" y="49"/>
                  </a:lnTo>
                  <a:lnTo>
                    <a:pt x="22" y="49"/>
                  </a:lnTo>
                  <a:lnTo>
                    <a:pt x="22" y="49"/>
                  </a:lnTo>
                  <a:lnTo>
                    <a:pt x="24" y="49"/>
                  </a:lnTo>
                  <a:lnTo>
                    <a:pt x="24" y="49"/>
                  </a:lnTo>
                  <a:lnTo>
                    <a:pt x="24" y="49"/>
                  </a:lnTo>
                  <a:lnTo>
                    <a:pt x="24" y="49"/>
                  </a:lnTo>
                  <a:lnTo>
                    <a:pt x="24" y="49"/>
                  </a:lnTo>
                  <a:lnTo>
                    <a:pt x="24" y="49"/>
                  </a:lnTo>
                  <a:lnTo>
                    <a:pt x="24" y="49"/>
                  </a:lnTo>
                  <a:lnTo>
                    <a:pt x="24" y="49"/>
                  </a:lnTo>
                  <a:lnTo>
                    <a:pt x="26" y="49"/>
                  </a:lnTo>
                  <a:lnTo>
                    <a:pt x="26" y="49"/>
                  </a:lnTo>
                  <a:lnTo>
                    <a:pt x="26" y="49"/>
                  </a:lnTo>
                  <a:lnTo>
                    <a:pt x="26" y="49"/>
                  </a:lnTo>
                  <a:lnTo>
                    <a:pt x="26" y="48"/>
                  </a:lnTo>
                  <a:lnTo>
                    <a:pt x="26" y="48"/>
                  </a:lnTo>
                  <a:lnTo>
                    <a:pt x="26" y="48"/>
                  </a:lnTo>
                  <a:lnTo>
                    <a:pt x="26" y="48"/>
                  </a:lnTo>
                  <a:lnTo>
                    <a:pt x="26" y="48"/>
                  </a:lnTo>
                  <a:lnTo>
                    <a:pt x="26" y="48"/>
                  </a:lnTo>
                  <a:lnTo>
                    <a:pt x="26" y="48"/>
                  </a:lnTo>
                  <a:lnTo>
                    <a:pt x="27" y="48"/>
                  </a:lnTo>
                  <a:lnTo>
                    <a:pt x="27" y="48"/>
                  </a:lnTo>
                  <a:lnTo>
                    <a:pt x="27" y="48"/>
                  </a:lnTo>
                  <a:lnTo>
                    <a:pt x="27" y="48"/>
                  </a:lnTo>
                  <a:lnTo>
                    <a:pt x="27" y="48"/>
                  </a:lnTo>
                  <a:lnTo>
                    <a:pt x="27" y="48"/>
                  </a:lnTo>
                  <a:lnTo>
                    <a:pt x="27" y="46"/>
                  </a:lnTo>
                  <a:lnTo>
                    <a:pt x="27" y="46"/>
                  </a:lnTo>
                  <a:lnTo>
                    <a:pt x="27" y="46"/>
                  </a:lnTo>
                  <a:lnTo>
                    <a:pt x="27" y="46"/>
                  </a:lnTo>
                  <a:lnTo>
                    <a:pt x="27" y="46"/>
                  </a:lnTo>
                  <a:lnTo>
                    <a:pt x="27" y="46"/>
                  </a:lnTo>
                  <a:lnTo>
                    <a:pt x="27" y="46"/>
                  </a:lnTo>
                  <a:lnTo>
                    <a:pt x="29" y="46"/>
                  </a:lnTo>
                  <a:lnTo>
                    <a:pt x="29" y="44"/>
                  </a:lnTo>
                  <a:lnTo>
                    <a:pt x="29" y="44"/>
                  </a:lnTo>
                  <a:lnTo>
                    <a:pt x="29" y="44"/>
                  </a:lnTo>
                  <a:lnTo>
                    <a:pt x="29" y="44"/>
                  </a:lnTo>
                  <a:lnTo>
                    <a:pt x="29" y="44"/>
                  </a:lnTo>
                  <a:lnTo>
                    <a:pt x="29" y="44"/>
                  </a:lnTo>
                  <a:lnTo>
                    <a:pt x="29" y="44"/>
                  </a:lnTo>
                  <a:lnTo>
                    <a:pt x="29" y="42"/>
                  </a:lnTo>
                  <a:lnTo>
                    <a:pt x="29" y="42"/>
                  </a:lnTo>
                  <a:lnTo>
                    <a:pt x="29" y="42"/>
                  </a:lnTo>
                  <a:lnTo>
                    <a:pt x="29" y="42"/>
                  </a:lnTo>
                  <a:lnTo>
                    <a:pt x="29" y="42"/>
                  </a:lnTo>
                  <a:lnTo>
                    <a:pt x="29" y="42"/>
                  </a:lnTo>
                  <a:lnTo>
                    <a:pt x="29" y="40"/>
                  </a:lnTo>
                  <a:lnTo>
                    <a:pt x="29" y="40"/>
                  </a:lnTo>
                  <a:lnTo>
                    <a:pt x="29" y="40"/>
                  </a:lnTo>
                  <a:lnTo>
                    <a:pt x="29" y="40"/>
                  </a:lnTo>
                  <a:lnTo>
                    <a:pt x="29" y="40"/>
                  </a:lnTo>
                  <a:lnTo>
                    <a:pt x="29" y="39"/>
                  </a:lnTo>
                  <a:lnTo>
                    <a:pt x="31" y="39"/>
                  </a:lnTo>
                  <a:lnTo>
                    <a:pt x="31" y="39"/>
                  </a:lnTo>
                  <a:lnTo>
                    <a:pt x="31" y="37"/>
                  </a:lnTo>
                  <a:lnTo>
                    <a:pt x="31" y="37"/>
                  </a:lnTo>
                  <a:lnTo>
                    <a:pt x="31" y="35"/>
                  </a:lnTo>
                  <a:lnTo>
                    <a:pt x="31" y="35"/>
                  </a:lnTo>
                  <a:lnTo>
                    <a:pt x="31" y="33"/>
                  </a:lnTo>
                  <a:lnTo>
                    <a:pt x="31" y="33"/>
                  </a:lnTo>
                  <a:lnTo>
                    <a:pt x="31" y="31"/>
                  </a:lnTo>
                  <a:lnTo>
                    <a:pt x="31" y="31"/>
                  </a:lnTo>
                  <a:lnTo>
                    <a:pt x="31" y="31"/>
                  </a:lnTo>
                  <a:lnTo>
                    <a:pt x="31" y="29"/>
                  </a:lnTo>
                  <a:lnTo>
                    <a:pt x="31" y="29"/>
                  </a:lnTo>
                  <a:lnTo>
                    <a:pt x="31" y="29"/>
                  </a:lnTo>
                  <a:lnTo>
                    <a:pt x="31" y="28"/>
                  </a:lnTo>
                  <a:lnTo>
                    <a:pt x="31" y="28"/>
                  </a:lnTo>
                  <a:lnTo>
                    <a:pt x="31" y="28"/>
                  </a:lnTo>
                  <a:lnTo>
                    <a:pt x="31" y="26"/>
                  </a:lnTo>
                  <a:lnTo>
                    <a:pt x="31" y="26"/>
                  </a:lnTo>
                  <a:lnTo>
                    <a:pt x="31" y="24"/>
                  </a:lnTo>
                  <a:lnTo>
                    <a:pt x="31" y="24"/>
                  </a:lnTo>
                  <a:lnTo>
                    <a:pt x="31" y="24"/>
                  </a:lnTo>
                  <a:lnTo>
                    <a:pt x="31" y="24"/>
                  </a:lnTo>
                  <a:lnTo>
                    <a:pt x="31" y="22"/>
                  </a:lnTo>
                  <a:lnTo>
                    <a:pt x="31" y="22"/>
                  </a:lnTo>
                  <a:lnTo>
                    <a:pt x="31" y="22"/>
                  </a:lnTo>
                  <a:lnTo>
                    <a:pt x="33" y="20"/>
                  </a:lnTo>
                  <a:lnTo>
                    <a:pt x="33" y="20"/>
                  </a:lnTo>
                  <a:lnTo>
                    <a:pt x="33" y="20"/>
                  </a:lnTo>
                  <a:lnTo>
                    <a:pt x="33" y="19"/>
                  </a:lnTo>
                  <a:lnTo>
                    <a:pt x="33" y="19"/>
                  </a:lnTo>
                  <a:lnTo>
                    <a:pt x="33" y="19"/>
                  </a:lnTo>
                  <a:lnTo>
                    <a:pt x="33" y="19"/>
                  </a:lnTo>
                  <a:lnTo>
                    <a:pt x="33" y="17"/>
                  </a:lnTo>
                  <a:lnTo>
                    <a:pt x="33" y="17"/>
                  </a:lnTo>
                  <a:lnTo>
                    <a:pt x="33" y="17"/>
                  </a:lnTo>
                  <a:lnTo>
                    <a:pt x="33" y="15"/>
                  </a:lnTo>
                  <a:lnTo>
                    <a:pt x="33" y="15"/>
                  </a:lnTo>
                  <a:lnTo>
                    <a:pt x="33" y="15"/>
                  </a:lnTo>
                  <a:lnTo>
                    <a:pt x="35" y="15"/>
                  </a:lnTo>
                  <a:lnTo>
                    <a:pt x="35" y="15"/>
                  </a:lnTo>
                  <a:lnTo>
                    <a:pt x="35" y="13"/>
                  </a:lnTo>
                  <a:lnTo>
                    <a:pt x="35" y="13"/>
                  </a:lnTo>
                  <a:lnTo>
                    <a:pt x="35" y="13"/>
                  </a:lnTo>
                  <a:lnTo>
                    <a:pt x="35" y="13"/>
                  </a:lnTo>
                  <a:lnTo>
                    <a:pt x="35" y="11"/>
                  </a:lnTo>
                  <a:lnTo>
                    <a:pt x="35" y="11"/>
                  </a:lnTo>
                  <a:lnTo>
                    <a:pt x="35" y="11"/>
                  </a:lnTo>
                  <a:lnTo>
                    <a:pt x="35" y="11"/>
                  </a:lnTo>
                  <a:lnTo>
                    <a:pt x="37" y="11"/>
                  </a:lnTo>
                  <a:lnTo>
                    <a:pt x="37" y="10"/>
                  </a:lnTo>
                  <a:lnTo>
                    <a:pt x="37" y="10"/>
                  </a:lnTo>
                  <a:lnTo>
                    <a:pt x="37" y="10"/>
                  </a:lnTo>
                  <a:lnTo>
                    <a:pt x="37" y="10"/>
                  </a:lnTo>
                  <a:lnTo>
                    <a:pt x="37" y="10"/>
                  </a:lnTo>
                  <a:lnTo>
                    <a:pt x="37" y="10"/>
                  </a:lnTo>
                  <a:lnTo>
                    <a:pt x="38" y="8"/>
                  </a:lnTo>
                  <a:lnTo>
                    <a:pt x="38" y="8"/>
                  </a:lnTo>
                  <a:lnTo>
                    <a:pt x="38" y="8"/>
                  </a:lnTo>
                  <a:lnTo>
                    <a:pt x="38" y="8"/>
                  </a:lnTo>
                  <a:lnTo>
                    <a:pt x="38" y="8"/>
                  </a:lnTo>
                  <a:lnTo>
                    <a:pt x="38" y="8"/>
                  </a:lnTo>
                  <a:lnTo>
                    <a:pt x="38" y="8"/>
                  </a:lnTo>
                  <a:lnTo>
                    <a:pt x="40" y="8"/>
                  </a:lnTo>
                  <a:lnTo>
                    <a:pt x="40" y="6"/>
                  </a:lnTo>
                  <a:lnTo>
                    <a:pt x="40" y="6"/>
                  </a:lnTo>
                  <a:lnTo>
                    <a:pt x="40" y="6"/>
                  </a:lnTo>
                  <a:lnTo>
                    <a:pt x="40" y="6"/>
                  </a:lnTo>
                  <a:lnTo>
                    <a:pt x="40" y="6"/>
                  </a:lnTo>
                  <a:lnTo>
                    <a:pt x="42" y="6"/>
                  </a:lnTo>
                  <a:lnTo>
                    <a:pt x="42" y="6"/>
                  </a:lnTo>
                  <a:lnTo>
                    <a:pt x="42" y="6"/>
                  </a:lnTo>
                  <a:lnTo>
                    <a:pt x="42" y="6"/>
                  </a:lnTo>
                  <a:lnTo>
                    <a:pt x="42" y="6"/>
                  </a:lnTo>
                  <a:lnTo>
                    <a:pt x="44" y="6"/>
                  </a:lnTo>
                  <a:lnTo>
                    <a:pt x="44" y="6"/>
                  </a:lnTo>
                  <a:lnTo>
                    <a:pt x="44" y="6"/>
                  </a:lnTo>
                  <a:lnTo>
                    <a:pt x="44" y="4"/>
                  </a:lnTo>
                  <a:lnTo>
                    <a:pt x="46" y="4"/>
                  </a:lnTo>
                  <a:lnTo>
                    <a:pt x="46" y="4"/>
                  </a:lnTo>
                  <a:lnTo>
                    <a:pt x="46" y="4"/>
                  </a:lnTo>
                  <a:lnTo>
                    <a:pt x="47" y="4"/>
                  </a:lnTo>
                  <a:lnTo>
                    <a:pt x="47" y="4"/>
                  </a:lnTo>
                  <a:lnTo>
                    <a:pt x="47" y="4"/>
                  </a:lnTo>
                  <a:lnTo>
                    <a:pt x="49" y="4"/>
                  </a:lnTo>
                  <a:lnTo>
                    <a:pt x="49" y="4"/>
                  </a:lnTo>
                  <a:lnTo>
                    <a:pt x="49" y="4"/>
                  </a:lnTo>
                  <a:lnTo>
                    <a:pt x="49" y="4"/>
                  </a:lnTo>
                  <a:lnTo>
                    <a:pt x="51" y="4"/>
                  </a:lnTo>
                  <a:lnTo>
                    <a:pt x="51" y="4"/>
                  </a:lnTo>
                  <a:lnTo>
                    <a:pt x="51" y="4"/>
                  </a:lnTo>
                  <a:lnTo>
                    <a:pt x="53" y="4"/>
                  </a:lnTo>
                  <a:lnTo>
                    <a:pt x="53" y="4"/>
                  </a:lnTo>
                  <a:lnTo>
                    <a:pt x="53" y="4"/>
                  </a:lnTo>
                  <a:lnTo>
                    <a:pt x="53" y="4"/>
                  </a:lnTo>
                  <a:lnTo>
                    <a:pt x="55" y="4"/>
                  </a:lnTo>
                  <a:lnTo>
                    <a:pt x="55" y="4"/>
                  </a:lnTo>
                  <a:lnTo>
                    <a:pt x="55" y="4"/>
                  </a:lnTo>
                  <a:lnTo>
                    <a:pt x="56" y="4"/>
                  </a:lnTo>
                  <a:lnTo>
                    <a:pt x="56" y="4"/>
                  </a:lnTo>
                  <a:lnTo>
                    <a:pt x="56" y="6"/>
                  </a:lnTo>
                  <a:lnTo>
                    <a:pt x="56" y="6"/>
                  </a:lnTo>
                  <a:lnTo>
                    <a:pt x="58" y="6"/>
                  </a:lnTo>
                  <a:lnTo>
                    <a:pt x="58" y="6"/>
                  </a:lnTo>
                  <a:lnTo>
                    <a:pt x="58" y="6"/>
                  </a:lnTo>
                  <a:lnTo>
                    <a:pt x="58" y="6"/>
                  </a:lnTo>
                  <a:lnTo>
                    <a:pt x="60" y="6"/>
                  </a:lnTo>
                  <a:lnTo>
                    <a:pt x="60" y="6"/>
                  </a:lnTo>
                  <a:lnTo>
                    <a:pt x="60" y="6"/>
                  </a:lnTo>
                  <a:lnTo>
                    <a:pt x="60" y="8"/>
                  </a:lnTo>
                  <a:lnTo>
                    <a:pt x="60" y="8"/>
                  </a:lnTo>
                  <a:lnTo>
                    <a:pt x="62" y="8"/>
                  </a:lnTo>
                  <a:lnTo>
                    <a:pt x="62" y="8"/>
                  </a:lnTo>
                  <a:lnTo>
                    <a:pt x="62" y="8"/>
                  </a:lnTo>
                  <a:lnTo>
                    <a:pt x="62" y="8"/>
                  </a:lnTo>
                  <a:lnTo>
                    <a:pt x="62" y="10"/>
                  </a:lnTo>
                  <a:lnTo>
                    <a:pt x="64" y="10"/>
                  </a:lnTo>
                  <a:lnTo>
                    <a:pt x="64" y="10"/>
                  </a:lnTo>
                  <a:lnTo>
                    <a:pt x="64" y="10"/>
                  </a:lnTo>
                  <a:lnTo>
                    <a:pt x="64" y="10"/>
                  </a:lnTo>
                  <a:lnTo>
                    <a:pt x="64" y="11"/>
                  </a:lnTo>
                  <a:lnTo>
                    <a:pt x="65" y="11"/>
                  </a:lnTo>
                  <a:lnTo>
                    <a:pt x="65" y="11"/>
                  </a:lnTo>
                  <a:lnTo>
                    <a:pt x="65" y="11"/>
                  </a:lnTo>
                  <a:lnTo>
                    <a:pt x="65" y="11"/>
                  </a:lnTo>
                  <a:lnTo>
                    <a:pt x="65" y="13"/>
                  </a:lnTo>
                  <a:lnTo>
                    <a:pt x="67" y="13"/>
                  </a:lnTo>
                  <a:lnTo>
                    <a:pt x="67" y="13"/>
                  </a:lnTo>
                  <a:lnTo>
                    <a:pt x="67" y="13"/>
                  </a:lnTo>
                  <a:lnTo>
                    <a:pt x="67" y="15"/>
                  </a:lnTo>
                  <a:lnTo>
                    <a:pt x="67" y="15"/>
                  </a:lnTo>
                  <a:lnTo>
                    <a:pt x="67" y="15"/>
                  </a:lnTo>
                  <a:lnTo>
                    <a:pt x="67" y="17"/>
                  </a:lnTo>
                  <a:lnTo>
                    <a:pt x="69" y="17"/>
                  </a:lnTo>
                  <a:lnTo>
                    <a:pt x="69" y="17"/>
                  </a:lnTo>
                  <a:lnTo>
                    <a:pt x="69" y="17"/>
                  </a:lnTo>
                  <a:lnTo>
                    <a:pt x="69" y="19"/>
                  </a:lnTo>
                  <a:lnTo>
                    <a:pt x="69" y="19"/>
                  </a:lnTo>
                  <a:lnTo>
                    <a:pt x="69" y="19"/>
                  </a:lnTo>
                  <a:lnTo>
                    <a:pt x="69" y="20"/>
                  </a:lnTo>
                  <a:lnTo>
                    <a:pt x="69" y="20"/>
                  </a:lnTo>
                  <a:lnTo>
                    <a:pt x="69" y="20"/>
                  </a:lnTo>
                  <a:lnTo>
                    <a:pt x="71" y="20"/>
                  </a:lnTo>
                  <a:lnTo>
                    <a:pt x="71" y="20"/>
                  </a:lnTo>
                  <a:lnTo>
                    <a:pt x="71" y="22"/>
                  </a:lnTo>
                  <a:lnTo>
                    <a:pt x="71" y="22"/>
                  </a:lnTo>
                  <a:lnTo>
                    <a:pt x="71" y="22"/>
                  </a:lnTo>
                  <a:lnTo>
                    <a:pt x="71" y="22"/>
                  </a:lnTo>
                  <a:lnTo>
                    <a:pt x="71" y="24"/>
                  </a:lnTo>
                  <a:lnTo>
                    <a:pt x="71" y="24"/>
                  </a:lnTo>
                  <a:lnTo>
                    <a:pt x="71" y="24"/>
                  </a:lnTo>
                  <a:lnTo>
                    <a:pt x="71" y="24"/>
                  </a:lnTo>
                  <a:lnTo>
                    <a:pt x="71" y="26"/>
                  </a:lnTo>
                  <a:lnTo>
                    <a:pt x="71" y="26"/>
                  </a:lnTo>
                  <a:lnTo>
                    <a:pt x="71" y="26"/>
                  </a:lnTo>
                  <a:lnTo>
                    <a:pt x="71" y="26"/>
                  </a:lnTo>
                  <a:lnTo>
                    <a:pt x="71" y="28"/>
                  </a:lnTo>
                  <a:lnTo>
                    <a:pt x="71" y="28"/>
                  </a:lnTo>
                  <a:lnTo>
                    <a:pt x="71" y="28"/>
                  </a:lnTo>
                  <a:lnTo>
                    <a:pt x="71" y="28"/>
                  </a:lnTo>
                  <a:lnTo>
                    <a:pt x="71" y="29"/>
                  </a:lnTo>
                  <a:lnTo>
                    <a:pt x="71" y="29"/>
                  </a:lnTo>
                  <a:lnTo>
                    <a:pt x="71" y="29"/>
                  </a:lnTo>
                  <a:lnTo>
                    <a:pt x="71" y="29"/>
                  </a:lnTo>
                  <a:lnTo>
                    <a:pt x="71" y="29"/>
                  </a:lnTo>
                  <a:lnTo>
                    <a:pt x="71" y="31"/>
                  </a:lnTo>
                  <a:lnTo>
                    <a:pt x="71" y="31"/>
                  </a:lnTo>
                  <a:lnTo>
                    <a:pt x="71" y="31"/>
                  </a:lnTo>
                  <a:lnTo>
                    <a:pt x="71" y="31"/>
                  </a:lnTo>
                  <a:lnTo>
                    <a:pt x="71" y="33"/>
                  </a:lnTo>
                  <a:lnTo>
                    <a:pt x="71" y="33"/>
                  </a:lnTo>
                  <a:lnTo>
                    <a:pt x="71" y="33"/>
                  </a:lnTo>
                  <a:lnTo>
                    <a:pt x="71" y="33"/>
                  </a:lnTo>
                  <a:lnTo>
                    <a:pt x="71" y="33"/>
                  </a:lnTo>
                  <a:lnTo>
                    <a:pt x="71" y="35"/>
                  </a:lnTo>
                  <a:lnTo>
                    <a:pt x="71" y="35"/>
                  </a:lnTo>
                  <a:lnTo>
                    <a:pt x="69" y="35"/>
                  </a:lnTo>
                  <a:lnTo>
                    <a:pt x="69" y="35"/>
                  </a:lnTo>
                  <a:lnTo>
                    <a:pt x="69" y="37"/>
                  </a:lnTo>
                  <a:lnTo>
                    <a:pt x="69" y="37"/>
                  </a:lnTo>
                  <a:lnTo>
                    <a:pt x="69" y="37"/>
                  </a:lnTo>
                  <a:lnTo>
                    <a:pt x="69" y="37"/>
                  </a:lnTo>
                  <a:lnTo>
                    <a:pt x="69" y="37"/>
                  </a:lnTo>
                  <a:lnTo>
                    <a:pt x="69" y="37"/>
                  </a:lnTo>
                  <a:lnTo>
                    <a:pt x="69" y="37"/>
                  </a:lnTo>
                  <a:lnTo>
                    <a:pt x="69" y="37"/>
                  </a:lnTo>
                  <a:lnTo>
                    <a:pt x="69" y="37"/>
                  </a:lnTo>
                  <a:lnTo>
                    <a:pt x="71" y="37"/>
                  </a:lnTo>
                  <a:lnTo>
                    <a:pt x="71" y="37"/>
                  </a:lnTo>
                  <a:lnTo>
                    <a:pt x="71" y="37"/>
                  </a:lnTo>
                  <a:lnTo>
                    <a:pt x="71" y="37"/>
                  </a:lnTo>
                  <a:lnTo>
                    <a:pt x="71" y="37"/>
                  </a:lnTo>
                  <a:lnTo>
                    <a:pt x="71" y="37"/>
                  </a:lnTo>
                  <a:lnTo>
                    <a:pt x="71" y="37"/>
                  </a:lnTo>
                  <a:lnTo>
                    <a:pt x="71" y="37"/>
                  </a:lnTo>
                  <a:lnTo>
                    <a:pt x="71" y="37"/>
                  </a:lnTo>
                  <a:lnTo>
                    <a:pt x="71" y="39"/>
                  </a:lnTo>
                  <a:lnTo>
                    <a:pt x="71" y="39"/>
                  </a:lnTo>
                  <a:lnTo>
                    <a:pt x="71" y="39"/>
                  </a:lnTo>
                  <a:lnTo>
                    <a:pt x="71" y="39"/>
                  </a:lnTo>
                  <a:lnTo>
                    <a:pt x="71" y="39"/>
                  </a:lnTo>
                  <a:lnTo>
                    <a:pt x="71" y="39"/>
                  </a:lnTo>
                  <a:lnTo>
                    <a:pt x="71" y="39"/>
                  </a:lnTo>
                  <a:lnTo>
                    <a:pt x="71" y="39"/>
                  </a:lnTo>
                  <a:lnTo>
                    <a:pt x="71" y="39"/>
                  </a:lnTo>
                  <a:lnTo>
                    <a:pt x="71" y="39"/>
                  </a:lnTo>
                  <a:lnTo>
                    <a:pt x="73" y="39"/>
                  </a:lnTo>
                  <a:lnTo>
                    <a:pt x="73" y="39"/>
                  </a:lnTo>
                  <a:lnTo>
                    <a:pt x="73" y="39"/>
                  </a:lnTo>
                  <a:lnTo>
                    <a:pt x="73" y="39"/>
                  </a:lnTo>
                  <a:lnTo>
                    <a:pt x="73" y="39"/>
                  </a:lnTo>
                  <a:lnTo>
                    <a:pt x="73" y="39"/>
                  </a:lnTo>
                  <a:lnTo>
                    <a:pt x="73" y="39"/>
                  </a:lnTo>
                  <a:lnTo>
                    <a:pt x="74" y="39"/>
                  </a:lnTo>
                  <a:lnTo>
                    <a:pt x="74" y="39"/>
                  </a:lnTo>
                  <a:lnTo>
                    <a:pt x="74" y="39"/>
                  </a:lnTo>
                  <a:lnTo>
                    <a:pt x="74" y="39"/>
                  </a:lnTo>
                  <a:lnTo>
                    <a:pt x="74" y="39"/>
                  </a:lnTo>
                  <a:lnTo>
                    <a:pt x="74" y="39"/>
                  </a:lnTo>
                  <a:lnTo>
                    <a:pt x="74" y="39"/>
                  </a:lnTo>
                  <a:lnTo>
                    <a:pt x="76" y="42"/>
                  </a:lnTo>
                  <a:lnTo>
                    <a:pt x="55" y="49"/>
                  </a:lnTo>
                  <a:lnTo>
                    <a:pt x="53" y="46"/>
                  </a:lnTo>
                  <a:lnTo>
                    <a:pt x="53" y="46"/>
                  </a:lnTo>
                  <a:lnTo>
                    <a:pt x="53" y="46"/>
                  </a:lnTo>
                  <a:lnTo>
                    <a:pt x="55" y="46"/>
                  </a:lnTo>
                  <a:lnTo>
                    <a:pt x="55" y="46"/>
                  </a:lnTo>
                  <a:lnTo>
                    <a:pt x="55" y="44"/>
                  </a:lnTo>
                  <a:lnTo>
                    <a:pt x="56" y="44"/>
                  </a:lnTo>
                  <a:lnTo>
                    <a:pt x="56" y="44"/>
                  </a:lnTo>
                  <a:lnTo>
                    <a:pt x="56" y="44"/>
                  </a:lnTo>
                  <a:lnTo>
                    <a:pt x="56" y="44"/>
                  </a:lnTo>
                  <a:lnTo>
                    <a:pt x="58" y="42"/>
                  </a:lnTo>
                  <a:lnTo>
                    <a:pt x="58" y="42"/>
                  </a:lnTo>
                  <a:lnTo>
                    <a:pt x="58" y="42"/>
                  </a:lnTo>
                  <a:lnTo>
                    <a:pt x="58" y="42"/>
                  </a:lnTo>
                  <a:lnTo>
                    <a:pt x="58" y="42"/>
                  </a:lnTo>
                  <a:lnTo>
                    <a:pt x="60" y="42"/>
                  </a:lnTo>
                  <a:lnTo>
                    <a:pt x="60" y="40"/>
                  </a:lnTo>
                  <a:lnTo>
                    <a:pt x="60" y="40"/>
                  </a:lnTo>
                  <a:lnTo>
                    <a:pt x="60" y="40"/>
                  </a:lnTo>
                  <a:lnTo>
                    <a:pt x="60" y="40"/>
                  </a:lnTo>
                  <a:lnTo>
                    <a:pt x="62" y="40"/>
                  </a:lnTo>
                  <a:lnTo>
                    <a:pt x="62" y="39"/>
                  </a:lnTo>
                  <a:lnTo>
                    <a:pt x="62" y="39"/>
                  </a:lnTo>
                  <a:lnTo>
                    <a:pt x="62" y="39"/>
                  </a:lnTo>
                  <a:lnTo>
                    <a:pt x="62" y="39"/>
                  </a:lnTo>
                  <a:lnTo>
                    <a:pt x="62" y="39"/>
                  </a:lnTo>
                  <a:lnTo>
                    <a:pt x="64" y="37"/>
                  </a:lnTo>
                  <a:lnTo>
                    <a:pt x="64" y="37"/>
                  </a:lnTo>
                  <a:lnTo>
                    <a:pt x="64" y="37"/>
                  </a:lnTo>
                  <a:lnTo>
                    <a:pt x="64" y="37"/>
                  </a:lnTo>
                  <a:lnTo>
                    <a:pt x="64" y="37"/>
                  </a:lnTo>
                  <a:lnTo>
                    <a:pt x="64" y="35"/>
                  </a:lnTo>
                  <a:lnTo>
                    <a:pt x="64" y="35"/>
                  </a:lnTo>
                  <a:lnTo>
                    <a:pt x="64" y="35"/>
                  </a:lnTo>
                  <a:lnTo>
                    <a:pt x="65" y="35"/>
                  </a:lnTo>
                  <a:lnTo>
                    <a:pt x="65" y="35"/>
                  </a:lnTo>
                  <a:lnTo>
                    <a:pt x="65" y="33"/>
                  </a:lnTo>
                  <a:lnTo>
                    <a:pt x="65" y="33"/>
                  </a:lnTo>
                  <a:lnTo>
                    <a:pt x="65" y="33"/>
                  </a:lnTo>
                  <a:lnTo>
                    <a:pt x="65" y="33"/>
                  </a:lnTo>
                  <a:lnTo>
                    <a:pt x="65" y="33"/>
                  </a:lnTo>
                  <a:lnTo>
                    <a:pt x="65" y="31"/>
                  </a:lnTo>
                  <a:lnTo>
                    <a:pt x="65" y="31"/>
                  </a:lnTo>
                  <a:lnTo>
                    <a:pt x="65" y="31"/>
                  </a:lnTo>
                  <a:lnTo>
                    <a:pt x="65" y="31"/>
                  </a:lnTo>
                  <a:lnTo>
                    <a:pt x="65" y="31"/>
                  </a:lnTo>
                  <a:lnTo>
                    <a:pt x="67" y="29"/>
                  </a:lnTo>
                  <a:lnTo>
                    <a:pt x="67" y="29"/>
                  </a:lnTo>
                  <a:lnTo>
                    <a:pt x="67" y="29"/>
                  </a:lnTo>
                  <a:lnTo>
                    <a:pt x="67" y="29"/>
                  </a:lnTo>
                  <a:lnTo>
                    <a:pt x="67" y="29"/>
                  </a:lnTo>
                  <a:lnTo>
                    <a:pt x="67" y="28"/>
                  </a:lnTo>
                  <a:lnTo>
                    <a:pt x="67" y="28"/>
                  </a:lnTo>
                  <a:lnTo>
                    <a:pt x="67" y="28"/>
                  </a:lnTo>
                  <a:lnTo>
                    <a:pt x="67" y="28"/>
                  </a:lnTo>
                  <a:lnTo>
                    <a:pt x="67" y="26"/>
                  </a:lnTo>
                  <a:lnTo>
                    <a:pt x="67" y="26"/>
                  </a:lnTo>
                  <a:lnTo>
                    <a:pt x="67" y="26"/>
                  </a:lnTo>
                  <a:lnTo>
                    <a:pt x="67" y="26"/>
                  </a:lnTo>
                  <a:lnTo>
                    <a:pt x="67" y="26"/>
                  </a:lnTo>
                  <a:lnTo>
                    <a:pt x="67" y="24"/>
                  </a:lnTo>
                  <a:lnTo>
                    <a:pt x="67" y="24"/>
                  </a:lnTo>
                  <a:lnTo>
                    <a:pt x="65" y="24"/>
                  </a:lnTo>
                  <a:lnTo>
                    <a:pt x="65" y="24"/>
                  </a:lnTo>
                  <a:lnTo>
                    <a:pt x="65" y="24"/>
                  </a:lnTo>
                  <a:lnTo>
                    <a:pt x="65" y="22"/>
                  </a:lnTo>
                  <a:lnTo>
                    <a:pt x="65" y="22"/>
                  </a:lnTo>
                  <a:lnTo>
                    <a:pt x="65" y="22"/>
                  </a:lnTo>
                  <a:lnTo>
                    <a:pt x="65" y="22"/>
                  </a:lnTo>
                  <a:lnTo>
                    <a:pt x="65" y="22"/>
                  </a:lnTo>
                  <a:lnTo>
                    <a:pt x="65" y="22"/>
                  </a:lnTo>
                  <a:lnTo>
                    <a:pt x="65" y="20"/>
                  </a:lnTo>
                  <a:lnTo>
                    <a:pt x="65" y="20"/>
                  </a:lnTo>
                  <a:lnTo>
                    <a:pt x="65" y="20"/>
                  </a:lnTo>
                  <a:lnTo>
                    <a:pt x="65" y="20"/>
                  </a:lnTo>
                  <a:lnTo>
                    <a:pt x="65" y="20"/>
                  </a:lnTo>
                  <a:lnTo>
                    <a:pt x="65" y="20"/>
                  </a:lnTo>
                  <a:lnTo>
                    <a:pt x="65" y="20"/>
                  </a:lnTo>
                  <a:lnTo>
                    <a:pt x="64" y="19"/>
                  </a:lnTo>
                  <a:lnTo>
                    <a:pt x="64" y="19"/>
                  </a:lnTo>
                  <a:lnTo>
                    <a:pt x="64" y="19"/>
                  </a:lnTo>
                  <a:lnTo>
                    <a:pt x="64" y="19"/>
                  </a:lnTo>
                  <a:lnTo>
                    <a:pt x="64" y="19"/>
                  </a:lnTo>
                  <a:lnTo>
                    <a:pt x="64" y="19"/>
                  </a:lnTo>
                  <a:lnTo>
                    <a:pt x="64" y="19"/>
                  </a:lnTo>
                  <a:lnTo>
                    <a:pt x="64" y="19"/>
                  </a:lnTo>
                  <a:lnTo>
                    <a:pt x="64" y="17"/>
                  </a:lnTo>
                  <a:lnTo>
                    <a:pt x="64" y="17"/>
                  </a:lnTo>
                  <a:lnTo>
                    <a:pt x="64" y="17"/>
                  </a:lnTo>
                  <a:lnTo>
                    <a:pt x="64" y="17"/>
                  </a:lnTo>
                  <a:lnTo>
                    <a:pt x="62" y="17"/>
                  </a:lnTo>
                  <a:lnTo>
                    <a:pt x="62" y="17"/>
                  </a:lnTo>
                  <a:lnTo>
                    <a:pt x="62" y="17"/>
                  </a:lnTo>
                  <a:lnTo>
                    <a:pt x="62" y="17"/>
                  </a:lnTo>
                  <a:lnTo>
                    <a:pt x="62" y="17"/>
                  </a:lnTo>
                  <a:lnTo>
                    <a:pt x="62" y="17"/>
                  </a:lnTo>
                  <a:lnTo>
                    <a:pt x="62" y="17"/>
                  </a:lnTo>
                  <a:lnTo>
                    <a:pt x="62" y="15"/>
                  </a:lnTo>
                  <a:lnTo>
                    <a:pt x="62" y="15"/>
                  </a:lnTo>
                  <a:lnTo>
                    <a:pt x="62" y="15"/>
                  </a:lnTo>
                  <a:lnTo>
                    <a:pt x="60" y="15"/>
                  </a:lnTo>
                  <a:lnTo>
                    <a:pt x="60" y="15"/>
                  </a:lnTo>
                  <a:lnTo>
                    <a:pt x="60" y="15"/>
                  </a:lnTo>
                  <a:lnTo>
                    <a:pt x="60" y="15"/>
                  </a:lnTo>
                  <a:lnTo>
                    <a:pt x="60" y="15"/>
                  </a:lnTo>
                  <a:lnTo>
                    <a:pt x="60" y="15"/>
                  </a:lnTo>
                  <a:lnTo>
                    <a:pt x="60" y="15"/>
                  </a:lnTo>
                  <a:lnTo>
                    <a:pt x="60" y="15"/>
                  </a:lnTo>
                  <a:lnTo>
                    <a:pt x="60" y="15"/>
                  </a:lnTo>
                  <a:lnTo>
                    <a:pt x="58" y="15"/>
                  </a:lnTo>
                  <a:lnTo>
                    <a:pt x="58" y="15"/>
                  </a:lnTo>
                  <a:lnTo>
                    <a:pt x="58" y="15"/>
                  </a:lnTo>
                  <a:lnTo>
                    <a:pt x="58" y="15"/>
                  </a:lnTo>
                  <a:lnTo>
                    <a:pt x="58" y="15"/>
                  </a:lnTo>
                  <a:lnTo>
                    <a:pt x="58" y="15"/>
                  </a:lnTo>
                  <a:lnTo>
                    <a:pt x="58" y="15"/>
                  </a:lnTo>
                  <a:lnTo>
                    <a:pt x="58" y="15"/>
                  </a:lnTo>
                  <a:lnTo>
                    <a:pt x="56" y="15"/>
                  </a:lnTo>
                  <a:lnTo>
                    <a:pt x="56" y="15"/>
                  </a:lnTo>
                  <a:lnTo>
                    <a:pt x="56" y="15"/>
                  </a:lnTo>
                  <a:lnTo>
                    <a:pt x="56" y="15"/>
                  </a:lnTo>
                  <a:lnTo>
                    <a:pt x="56" y="15"/>
                  </a:lnTo>
                  <a:lnTo>
                    <a:pt x="56" y="15"/>
                  </a:lnTo>
                  <a:lnTo>
                    <a:pt x="56" y="15"/>
                  </a:lnTo>
                  <a:lnTo>
                    <a:pt x="56" y="15"/>
                  </a:lnTo>
                  <a:lnTo>
                    <a:pt x="55" y="15"/>
                  </a:lnTo>
                  <a:lnTo>
                    <a:pt x="55" y="15"/>
                  </a:lnTo>
                  <a:lnTo>
                    <a:pt x="55" y="15"/>
                  </a:lnTo>
                  <a:lnTo>
                    <a:pt x="55" y="15"/>
                  </a:lnTo>
                  <a:lnTo>
                    <a:pt x="55" y="15"/>
                  </a:lnTo>
                  <a:lnTo>
                    <a:pt x="55" y="15"/>
                  </a:lnTo>
                  <a:lnTo>
                    <a:pt x="55" y="15"/>
                  </a:lnTo>
                  <a:lnTo>
                    <a:pt x="55" y="15"/>
                  </a:lnTo>
                  <a:lnTo>
                    <a:pt x="53" y="15"/>
                  </a:lnTo>
                  <a:lnTo>
                    <a:pt x="53" y="15"/>
                  </a:lnTo>
                  <a:lnTo>
                    <a:pt x="53" y="15"/>
                  </a:lnTo>
                  <a:lnTo>
                    <a:pt x="53" y="15"/>
                  </a:lnTo>
                  <a:lnTo>
                    <a:pt x="53" y="15"/>
                  </a:lnTo>
                  <a:lnTo>
                    <a:pt x="53" y="15"/>
                  </a:lnTo>
                  <a:lnTo>
                    <a:pt x="53" y="15"/>
                  </a:lnTo>
                  <a:lnTo>
                    <a:pt x="53" y="15"/>
                  </a:lnTo>
                  <a:lnTo>
                    <a:pt x="53" y="15"/>
                  </a:lnTo>
                  <a:lnTo>
                    <a:pt x="53" y="17"/>
                  </a:lnTo>
                  <a:lnTo>
                    <a:pt x="53" y="17"/>
                  </a:lnTo>
                  <a:lnTo>
                    <a:pt x="51" y="17"/>
                  </a:lnTo>
                  <a:lnTo>
                    <a:pt x="51" y="17"/>
                  </a:lnTo>
                  <a:lnTo>
                    <a:pt x="51" y="17"/>
                  </a:lnTo>
                  <a:lnTo>
                    <a:pt x="51" y="17"/>
                  </a:lnTo>
                  <a:lnTo>
                    <a:pt x="51" y="17"/>
                  </a:lnTo>
                  <a:lnTo>
                    <a:pt x="51" y="17"/>
                  </a:lnTo>
                  <a:lnTo>
                    <a:pt x="51" y="17"/>
                  </a:lnTo>
                  <a:lnTo>
                    <a:pt x="51" y="17"/>
                  </a:lnTo>
                  <a:lnTo>
                    <a:pt x="51" y="17"/>
                  </a:lnTo>
                  <a:lnTo>
                    <a:pt x="51" y="19"/>
                  </a:lnTo>
                  <a:lnTo>
                    <a:pt x="51" y="19"/>
                  </a:lnTo>
                  <a:lnTo>
                    <a:pt x="51" y="19"/>
                  </a:lnTo>
                  <a:lnTo>
                    <a:pt x="49" y="19"/>
                  </a:lnTo>
                  <a:lnTo>
                    <a:pt x="49" y="19"/>
                  </a:lnTo>
                  <a:lnTo>
                    <a:pt x="49" y="19"/>
                  </a:lnTo>
                  <a:lnTo>
                    <a:pt x="49" y="19"/>
                  </a:lnTo>
                  <a:lnTo>
                    <a:pt x="49" y="19"/>
                  </a:lnTo>
                  <a:lnTo>
                    <a:pt x="49" y="20"/>
                  </a:lnTo>
                  <a:lnTo>
                    <a:pt x="49" y="20"/>
                  </a:lnTo>
                  <a:lnTo>
                    <a:pt x="49" y="20"/>
                  </a:lnTo>
                  <a:lnTo>
                    <a:pt x="49" y="20"/>
                  </a:lnTo>
                  <a:lnTo>
                    <a:pt x="49" y="20"/>
                  </a:lnTo>
                  <a:lnTo>
                    <a:pt x="49" y="20"/>
                  </a:lnTo>
                  <a:lnTo>
                    <a:pt x="49" y="22"/>
                  </a:lnTo>
                  <a:lnTo>
                    <a:pt x="49" y="22"/>
                  </a:lnTo>
                  <a:lnTo>
                    <a:pt x="49" y="22"/>
                  </a:lnTo>
                  <a:lnTo>
                    <a:pt x="49" y="22"/>
                  </a:lnTo>
                  <a:lnTo>
                    <a:pt x="49" y="22"/>
                  </a:lnTo>
                  <a:lnTo>
                    <a:pt x="49" y="22"/>
                  </a:lnTo>
                  <a:lnTo>
                    <a:pt x="49" y="24"/>
                  </a:lnTo>
                  <a:lnTo>
                    <a:pt x="49" y="24"/>
                  </a:lnTo>
                  <a:lnTo>
                    <a:pt x="49" y="24"/>
                  </a:lnTo>
                  <a:lnTo>
                    <a:pt x="47" y="24"/>
                  </a:lnTo>
                  <a:lnTo>
                    <a:pt x="47" y="24"/>
                  </a:lnTo>
                  <a:lnTo>
                    <a:pt x="47" y="26"/>
                  </a:lnTo>
                  <a:lnTo>
                    <a:pt x="47" y="26"/>
                  </a:lnTo>
                  <a:lnTo>
                    <a:pt x="47" y="26"/>
                  </a:lnTo>
                  <a:lnTo>
                    <a:pt x="47" y="26"/>
                  </a:lnTo>
                  <a:lnTo>
                    <a:pt x="47" y="28"/>
                  </a:lnTo>
                  <a:lnTo>
                    <a:pt x="47" y="28"/>
                  </a:lnTo>
                  <a:lnTo>
                    <a:pt x="47" y="29"/>
                  </a:lnTo>
                  <a:lnTo>
                    <a:pt x="47" y="29"/>
                  </a:lnTo>
                  <a:lnTo>
                    <a:pt x="47" y="31"/>
                  </a:lnTo>
                  <a:lnTo>
                    <a:pt x="47" y="31"/>
                  </a:lnTo>
                  <a:lnTo>
                    <a:pt x="47" y="33"/>
                  </a:lnTo>
                  <a:lnTo>
                    <a:pt x="47" y="33"/>
                  </a:lnTo>
                  <a:lnTo>
                    <a:pt x="47" y="33"/>
                  </a:lnTo>
                  <a:lnTo>
                    <a:pt x="47" y="35"/>
                  </a:lnTo>
                  <a:lnTo>
                    <a:pt x="47" y="35"/>
                  </a:lnTo>
                  <a:lnTo>
                    <a:pt x="47" y="35"/>
                  </a:lnTo>
                  <a:lnTo>
                    <a:pt x="47" y="37"/>
                  </a:lnTo>
                  <a:lnTo>
                    <a:pt x="47" y="37"/>
                  </a:lnTo>
                  <a:lnTo>
                    <a:pt x="47" y="37"/>
                  </a:lnTo>
                  <a:lnTo>
                    <a:pt x="47" y="39"/>
                  </a:lnTo>
                  <a:lnTo>
                    <a:pt x="47" y="39"/>
                  </a:lnTo>
                  <a:lnTo>
                    <a:pt x="47" y="39"/>
                  </a:lnTo>
                  <a:lnTo>
                    <a:pt x="47" y="40"/>
                  </a:lnTo>
                  <a:lnTo>
                    <a:pt x="47" y="40"/>
                  </a:lnTo>
                  <a:lnTo>
                    <a:pt x="47" y="40"/>
                  </a:lnTo>
                  <a:lnTo>
                    <a:pt x="47" y="42"/>
                  </a:lnTo>
                  <a:lnTo>
                    <a:pt x="47" y="42"/>
                  </a:lnTo>
                  <a:lnTo>
                    <a:pt x="47" y="42"/>
                  </a:lnTo>
                  <a:lnTo>
                    <a:pt x="47" y="44"/>
                  </a:lnTo>
                  <a:lnTo>
                    <a:pt x="46" y="44"/>
                  </a:lnTo>
                  <a:lnTo>
                    <a:pt x="46" y="44"/>
                  </a:lnTo>
                  <a:lnTo>
                    <a:pt x="46" y="46"/>
                  </a:lnTo>
                  <a:lnTo>
                    <a:pt x="46" y="46"/>
                  </a:lnTo>
                  <a:lnTo>
                    <a:pt x="46" y="46"/>
                  </a:lnTo>
                  <a:lnTo>
                    <a:pt x="46" y="46"/>
                  </a:lnTo>
                  <a:lnTo>
                    <a:pt x="46" y="48"/>
                  </a:lnTo>
                  <a:lnTo>
                    <a:pt x="46" y="48"/>
                  </a:lnTo>
                  <a:lnTo>
                    <a:pt x="46" y="48"/>
                  </a:lnTo>
                  <a:lnTo>
                    <a:pt x="46" y="49"/>
                  </a:lnTo>
                  <a:lnTo>
                    <a:pt x="46" y="49"/>
                  </a:lnTo>
                  <a:lnTo>
                    <a:pt x="46" y="49"/>
                  </a:lnTo>
                  <a:lnTo>
                    <a:pt x="44" y="49"/>
                  </a:lnTo>
                  <a:lnTo>
                    <a:pt x="44" y="49"/>
                  </a:lnTo>
                  <a:lnTo>
                    <a:pt x="44" y="51"/>
                  </a:lnTo>
                  <a:lnTo>
                    <a:pt x="44" y="51"/>
                  </a:lnTo>
                  <a:lnTo>
                    <a:pt x="44" y="51"/>
                  </a:lnTo>
                  <a:lnTo>
                    <a:pt x="44" y="51"/>
                  </a:lnTo>
                  <a:lnTo>
                    <a:pt x="44" y="53"/>
                  </a:lnTo>
                  <a:lnTo>
                    <a:pt x="44" y="53"/>
                  </a:lnTo>
                  <a:lnTo>
                    <a:pt x="42" y="53"/>
                  </a:lnTo>
                  <a:lnTo>
                    <a:pt x="42" y="53"/>
                  </a:lnTo>
                  <a:lnTo>
                    <a:pt x="42" y="53"/>
                  </a:lnTo>
                  <a:lnTo>
                    <a:pt x="42" y="55"/>
                  </a:lnTo>
                  <a:lnTo>
                    <a:pt x="42" y="55"/>
                  </a:lnTo>
                  <a:lnTo>
                    <a:pt x="42" y="55"/>
                  </a:lnTo>
                  <a:lnTo>
                    <a:pt x="42" y="55"/>
                  </a:lnTo>
                  <a:lnTo>
                    <a:pt x="40" y="55"/>
                  </a:lnTo>
                  <a:lnTo>
                    <a:pt x="40" y="55"/>
                  </a:lnTo>
                  <a:lnTo>
                    <a:pt x="40" y="57"/>
                  </a:lnTo>
                  <a:lnTo>
                    <a:pt x="40" y="57"/>
                  </a:lnTo>
                  <a:lnTo>
                    <a:pt x="40" y="57"/>
                  </a:lnTo>
                  <a:lnTo>
                    <a:pt x="40" y="57"/>
                  </a:lnTo>
                  <a:lnTo>
                    <a:pt x="38" y="57"/>
                  </a:lnTo>
                  <a:lnTo>
                    <a:pt x="38" y="57"/>
                  </a:lnTo>
                  <a:lnTo>
                    <a:pt x="38" y="57"/>
                  </a:lnTo>
                  <a:lnTo>
                    <a:pt x="38" y="58"/>
                  </a:lnTo>
                  <a:lnTo>
                    <a:pt x="38" y="58"/>
                  </a:lnTo>
                  <a:lnTo>
                    <a:pt x="37" y="58"/>
                  </a:lnTo>
                  <a:lnTo>
                    <a:pt x="37" y="58"/>
                  </a:lnTo>
                  <a:lnTo>
                    <a:pt x="37" y="58"/>
                  </a:lnTo>
                  <a:lnTo>
                    <a:pt x="37" y="58"/>
                  </a:lnTo>
                  <a:lnTo>
                    <a:pt x="37" y="58"/>
                  </a:lnTo>
                  <a:lnTo>
                    <a:pt x="35" y="58"/>
                  </a:lnTo>
                  <a:lnTo>
                    <a:pt x="35" y="58"/>
                  </a:lnTo>
                  <a:lnTo>
                    <a:pt x="35" y="58"/>
                  </a:lnTo>
                  <a:lnTo>
                    <a:pt x="35" y="60"/>
                  </a:lnTo>
                  <a:lnTo>
                    <a:pt x="35" y="60"/>
                  </a:lnTo>
                  <a:lnTo>
                    <a:pt x="33" y="60"/>
                  </a:lnTo>
                  <a:lnTo>
                    <a:pt x="33" y="60"/>
                  </a:lnTo>
                  <a:lnTo>
                    <a:pt x="33" y="60"/>
                  </a:lnTo>
                  <a:lnTo>
                    <a:pt x="33" y="60"/>
                  </a:lnTo>
                  <a:lnTo>
                    <a:pt x="31" y="60"/>
                  </a:lnTo>
                  <a:lnTo>
                    <a:pt x="31" y="60"/>
                  </a:lnTo>
                  <a:lnTo>
                    <a:pt x="31" y="60"/>
                  </a:lnTo>
                  <a:lnTo>
                    <a:pt x="29" y="60"/>
                  </a:lnTo>
                  <a:lnTo>
                    <a:pt x="29" y="60"/>
                  </a:lnTo>
                  <a:lnTo>
                    <a:pt x="29" y="60"/>
                  </a:lnTo>
                  <a:lnTo>
                    <a:pt x="27" y="60"/>
                  </a:lnTo>
                  <a:lnTo>
                    <a:pt x="27" y="60"/>
                  </a:lnTo>
                  <a:lnTo>
                    <a:pt x="27" y="60"/>
                  </a:lnTo>
                  <a:lnTo>
                    <a:pt x="27" y="60"/>
                  </a:lnTo>
                  <a:lnTo>
                    <a:pt x="26" y="60"/>
                  </a:lnTo>
                  <a:lnTo>
                    <a:pt x="26" y="60"/>
                  </a:lnTo>
                  <a:lnTo>
                    <a:pt x="26" y="60"/>
                  </a:lnTo>
                  <a:lnTo>
                    <a:pt x="24" y="60"/>
                  </a:lnTo>
                  <a:lnTo>
                    <a:pt x="24" y="60"/>
                  </a:lnTo>
                  <a:lnTo>
                    <a:pt x="24" y="60"/>
                  </a:lnTo>
                  <a:lnTo>
                    <a:pt x="24" y="60"/>
                  </a:lnTo>
                  <a:lnTo>
                    <a:pt x="22" y="60"/>
                  </a:lnTo>
                  <a:lnTo>
                    <a:pt x="22" y="60"/>
                  </a:lnTo>
                  <a:lnTo>
                    <a:pt x="22" y="58"/>
                  </a:lnTo>
                  <a:lnTo>
                    <a:pt x="22" y="58"/>
                  </a:lnTo>
                  <a:lnTo>
                    <a:pt x="20" y="58"/>
                  </a:lnTo>
                  <a:lnTo>
                    <a:pt x="20" y="58"/>
                  </a:lnTo>
                  <a:lnTo>
                    <a:pt x="20" y="58"/>
                  </a:lnTo>
                  <a:lnTo>
                    <a:pt x="20" y="58"/>
                  </a:lnTo>
                  <a:lnTo>
                    <a:pt x="20" y="58"/>
                  </a:lnTo>
                  <a:lnTo>
                    <a:pt x="18" y="58"/>
                  </a:lnTo>
                  <a:lnTo>
                    <a:pt x="18" y="58"/>
                  </a:lnTo>
                  <a:lnTo>
                    <a:pt x="18" y="57"/>
                  </a:lnTo>
                  <a:lnTo>
                    <a:pt x="18" y="57"/>
                  </a:lnTo>
                  <a:lnTo>
                    <a:pt x="17" y="57"/>
                  </a:lnTo>
                  <a:lnTo>
                    <a:pt x="17" y="57"/>
                  </a:lnTo>
                  <a:lnTo>
                    <a:pt x="17" y="57"/>
                  </a:lnTo>
                  <a:lnTo>
                    <a:pt x="17" y="57"/>
                  </a:lnTo>
                  <a:lnTo>
                    <a:pt x="17" y="55"/>
                  </a:lnTo>
                  <a:lnTo>
                    <a:pt x="15" y="55"/>
                  </a:lnTo>
                  <a:lnTo>
                    <a:pt x="15" y="55"/>
                  </a:lnTo>
                  <a:lnTo>
                    <a:pt x="15" y="55"/>
                  </a:lnTo>
                  <a:lnTo>
                    <a:pt x="15" y="55"/>
                  </a:lnTo>
                  <a:lnTo>
                    <a:pt x="15" y="53"/>
                  </a:lnTo>
                  <a:lnTo>
                    <a:pt x="13" y="53"/>
                  </a:lnTo>
                  <a:lnTo>
                    <a:pt x="13" y="53"/>
                  </a:lnTo>
                  <a:lnTo>
                    <a:pt x="13" y="53"/>
                  </a:lnTo>
                  <a:lnTo>
                    <a:pt x="13" y="53"/>
                  </a:lnTo>
                  <a:lnTo>
                    <a:pt x="13" y="51"/>
                  </a:lnTo>
                  <a:lnTo>
                    <a:pt x="11" y="51"/>
                  </a:lnTo>
                  <a:lnTo>
                    <a:pt x="11" y="51"/>
                  </a:lnTo>
                  <a:lnTo>
                    <a:pt x="11" y="49"/>
                  </a:lnTo>
                  <a:lnTo>
                    <a:pt x="11" y="49"/>
                  </a:lnTo>
                  <a:lnTo>
                    <a:pt x="11" y="49"/>
                  </a:lnTo>
                  <a:lnTo>
                    <a:pt x="11" y="49"/>
                  </a:lnTo>
                  <a:lnTo>
                    <a:pt x="9" y="48"/>
                  </a:lnTo>
                  <a:lnTo>
                    <a:pt x="9" y="48"/>
                  </a:lnTo>
                  <a:lnTo>
                    <a:pt x="9" y="48"/>
                  </a:lnTo>
                  <a:lnTo>
                    <a:pt x="9" y="46"/>
                  </a:lnTo>
                  <a:lnTo>
                    <a:pt x="9" y="46"/>
                  </a:lnTo>
                  <a:lnTo>
                    <a:pt x="9" y="46"/>
                  </a:lnTo>
                  <a:lnTo>
                    <a:pt x="8" y="44"/>
                  </a:lnTo>
                  <a:lnTo>
                    <a:pt x="8" y="44"/>
                  </a:lnTo>
                  <a:lnTo>
                    <a:pt x="8" y="44"/>
                  </a:lnTo>
                  <a:lnTo>
                    <a:pt x="8" y="44"/>
                  </a:lnTo>
                  <a:lnTo>
                    <a:pt x="8" y="44"/>
                  </a:lnTo>
                  <a:lnTo>
                    <a:pt x="8" y="42"/>
                  </a:lnTo>
                  <a:lnTo>
                    <a:pt x="8" y="42"/>
                  </a:lnTo>
                  <a:lnTo>
                    <a:pt x="8" y="42"/>
                  </a:lnTo>
                  <a:lnTo>
                    <a:pt x="8" y="42"/>
                  </a:lnTo>
                  <a:lnTo>
                    <a:pt x="8" y="40"/>
                  </a:lnTo>
                  <a:lnTo>
                    <a:pt x="8" y="40"/>
                  </a:lnTo>
                  <a:lnTo>
                    <a:pt x="8" y="40"/>
                  </a:lnTo>
                  <a:lnTo>
                    <a:pt x="8" y="39"/>
                  </a:lnTo>
                  <a:lnTo>
                    <a:pt x="8" y="39"/>
                  </a:lnTo>
                  <a:lnTo>
                    <a:pt x="8" y="39"/>
                  </a:lnTo>
                  <a:lnTo>
                    <a:pt x="6" y="39"/>
                  </a:lnTo>
                  <a:lnTo>
                    <a:pt x="6" y="37"/>
                  </a:lnTo>
                  <a:lnTo>
                    <a:pt x="6" y="37"/>
                  </a:lnTo>
                  <a:lnTo>
                    <a:pt x="6" y="37"/>
                  </a:lnTo>
                  <a:lnTo>
                    <a:pt x="6" y="37"/>
                  </a:lnTo>
                  <a:lnTo>
                    <a:pt x="6" y="35"/>
                  </a:lnTo>
                  <a:lnTo>
                    <a:pt x="6" y="35"/>
                  </a:lnTo>
                  <a:lnTo>
                    <a:pt x="6" y="35"/>
                  </a:lnTo>
                  <a:lnTo>
                    <a:pt x="6" y="35"/>
                  </a:lnTo>
                  <a:lnTo>
                    <a:pt x="6" y="33"/>
                  </a:lnTo>
                  <a:lnTo>
                    <a:pt x="6" y="33"/>
                  </a:lnTo>
                  <a:lnTo>
                    <a:pt x="6" y="33"/>
                  </a:lnTo>
                  <a:lnTo>
                    <a:pt x="6" y="31"/>
                  </a:lnTo>
                  <a:lnTo>
                    <a:pt x="6" y="31"/>
                  </a:lnTo>
                  <a:lnTo>
                    <a:pt x="6" y="31"/>
                  </a:lnTo>
                  <a:lnTo>
                    <a:pt x="6" y="31"/>
                  </a:lnTo>
                  <a:lnTo>
                    <a:pt x="6" y="29"/>
                  </a:lnTo>
                  <a:lnTo>
                    <a:pt x="6" y="29"/>
                  </a:lnTo>
                  <a:lnTo>
                    <a:pt x="6" y="29"/>
                  </a:lnTo>
                  <a:lnTo>
                    <a:pt x="6" y="28"/>
                  </a:lnTo>
                  <a:lnTo>
                    <a:pt x="6" y="28"/>
                  </a:lnTo>
                  <a:lnTo>
                    <a:pt x="6" y="28"/>
                  </a:lnTo>
                  <a:lnTo>
                    <a:pt x="6" y="28"/>
                  </a:lnTo>
                  <a:lnTo>
                    <a:pt x="6" y="28"/>
                  </a:lnTo>
                  <a:lnTo>
                    <a:pt x="6" y="26"/>
                  </a:lnTo>
                  <a:lnTo>
                    <a:pt x="6" y="26"/>
                  </a:lnTo>
                  <a:lnTo>
                    <a:pt x="6" y="26"/>
                  </a:lnTo>
                  <a:lnTo>
                    <a:pt x="6" y="26"/>
                  </a:lnTo>
                  <a:lnTo>
                    <a:pt x="6" y="26"/>
                  </a:lnTo>
                  <a:lnTo>
                    <a:pt x="6" y="26"/>
                  </a:lnTo>
                  <a:lnTo>
                    <a:pt x="6" y="26"/>
                  </a:lnTo>
                  <a:lnTo>
                    <a:pt x="6" y="26"/>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2"/>
                  </a:lnTo>
                  <a:lnTo>
                    <a:pt x="6" y="22"/>
                  </a:lnTo>
                  <a:lnTo>
                    <a:pt x="6" y="22"/>
                  </a:lnTo>
                  <a:lnTo>
                    <a:pt x="6" y="22"/>
                  </a:lnTo>
                  <a:lnTo>
                    <a:pt x="6" y="22"/>
                  </a:lnTo>
                  <a:lnTo>
                    <a:pt x="4" y="22"/>
                  </a:lnTo>
                  <a:lnTo>
                    <a:pt x="4" y="22"/>
                  </a:lnTo>
                  <a:lnTo>
                    <a:pt x="4" y="22"/>
                  </a:lnTo>
                  <a:lnTo>
                    <a:pt x="4" y="22"/>
                  </a:lnTo>
                  <a:lnTo>
                    <a:pt x="4" y="22"/>
                  </a:lnTo>
                  <a:lnTo>
                    <a:pt x="4" y="22"/>
                  </a:lnTo>
                  <a:lnTo>
                    <a:pt x="4" y="22"/>
                  </a:lnTo>
                  <a:lnTo>
                    <a:pt x="4" y="22"/>
                  </a:lnTo>
                  <a:lnTo>
                    <a:pt x="4" y="22"/>
                  </a:lnTo>
                  <a:lnTo>
                    <a:pt x="4" y="22"/>
                  </a:lnTo>
                  <a:lnTo>
                    <a:pt x="2" y="22"/>
                  </a:lnTo>
                  <a:lnTo>
                    <a:pt x="2" y="22"/>
                  </a:lnTo>
                  <a:lnTo>
                    <a:pt x="2" y="22"/>
                  </a:lnTo>
                  <a:lnTo>
                    <a:pt x="2" y="22"/>
                  </a:lnTo>
                  <a:lnTo>
                    <a:pt x="2" y="22"/>
                  </a:lnTo>
                  <a:lnTo>
                    <a:pt x="0" y="19"/>
                  </a:lnTo>
                  <a:close/>
                  <a:moveTo>
                    <a:pt x="53" y="77"/>
                  </a:moveTo>
                  <a:lnTo>
                    <a:pt x="53" y="77"/>
                  </a:lnTo>
                  <a:lnTo>
                    <a:pt x="53" y="78"/>
                  </a:lnTo>
                  <a:lnTo>
                    <a:pt x="51" y="78"/>
                  </a:lnTo>
                  <a:lnTo>
                    <a:pt x="51" y="78"/>
                  </a:lnTo>
                  <a:lnTo>
                    <a:pt x="49" y="78"/>
                  </a:lnTo>
                  <a:lnTo>
                    <a:pt x="49" y="78"/>
                  </a:lnTo>
                  <a:lnTo>
                    <a:pt x="49" y="80"/>
                  </a:lnTo>
                  <a:lnTo>
                    <a:pt x="47" y="80"/>
                  </a:lnTo>
                  <a:lnTo>
                    <a:pt x="47" y="80"/>
                  </a:lnTo>
                  <a:lnTo>
                    <a:pt x="46" y="80"/>
                  </a:lnTo>
                  <a:lnTo>
                    <a:pt x="46" y="80"/>
                  </a:lnTo>
                  <a:lnTo>
                    <a:pt x="46" y="82"/>
                  </a:lnTo>
                  <a:lnTo>
                    <a:pt x="44" y="82"/>
                  </a:lnTo>
                  <a:lnTo>
                    <a:pt x="44" y="82"/>
                  </a:lnTo>
                  <a:lnTo>
                    <a:pt x="44" y="82"/>
                  </a:lnTo>
                  <a:lnTo>
                    <a:pt x="42" y="84"/>
                  </a:lnTo>
                  <a:lnTo>
                    <a:pt x="42" y="84"/>
                  </a:lnTo>
                  <a:lnTo>
                    <a:pt x="42" y="84"/>
                  </a:lnTo>
                  <a:lnTo>
                    <a:pt x="40" y="84"/>
                  </a:lnTo>
                  <a:lnTo>
                    <a:pt x="40" y="84"/>
                  </a:lnTo>
                  <a:lnTo>
                    <a:pt x="40" y="86"/>
                  </a:lnTo>
                  <a:lnTo>
                    <a:pt x="40" y="86"/>
                  </a:lnTo>
                  <a:lnTo>
                    <a:pt x="38" y="86"/>
                  </a:lnTo>
                  <a:lnTo>
                    <a:pt x="38" y="86"/>
                  </a:lnTo>
                  <a:lnTo>
                    <a:pt x="38" y="87"/>
                  </a:lnTo>
                  <a:lnTo>
                    <a:pt x="38" y="87"/>
                  </a:lnTo>
                  <a:lnTo>
                    <a:pt x="37" y="87"/>
                  </a:lnTo>
                  <a:lnTo>
                    <a:pt x="37" y="87"/>
                  </a:lnTo>
                  <a:lnTo>
                    <a:pt x="37" y="87"/>
                  </a:lnTo>
                  <a:lnTo>
                    <a:pt x="37" y="89"/>
                  </a:lnTo>
                  <a:lnTo>
                    <a:pt x="37" y="89"/>
                  </a:lnTo>
                  <a:lnTo>
                    <a:pt x="35" y="89"/>
                  </a:lnTo>
                  <a:lnTo>
                    <a:pt x="35" y="89"/>
                  </a:lnTo>
                  <a:lnTo>
                    <a:pt x="35" y="91"/>
                  </a:lnTo>
                  <a:lnTo>
                    <a:pt x="35" y="91"/>
                  </a:lnTo>
                  <a:lnTo>
                    <a:pt x="35" y="91"/>
                  </a:lnTo>
                  <a:lnTo>
                    <a:pt x="35" y="91"/>
                  </a:lnTo>
                  <a:lnTo>
                    <a:pt x="33" y="91"/>
                  </a:lnTo>
                  <a:lnTo>
                    <a:pt x="33" y="93"/>
                  </a:lnTo>
                  <a:lnTo>
                    <a:pt x="33" y="93"/>
                  </a:lnTo>
                  <a:lnTo>
                    <a:pt x="33" y="93"/>
                  </a:lnTo>
                  <a:lnTo>
                    <a:pt x="33" y="93"/>
                  </a:lnTo>
                  <a:lnTo>
                    <a:pt x="33" y="95"/>
                  </a:lnTo>
                  <a:lnTo>
                    <a:pt x="33" y="95"/>
                  </a:lnTo>
                  <a:lnTo>
                    <a:pt x="33" y="95"/>
                  </a:lnTo>
                  <a:lnTo>
                    <a:pt x="33" y="95"/>
                  </a:lnTo>
                  <a:lnTo>
                    <a:pt x="33" y="95"/>
                  </a:lnTo>
                  <a:lnTo>
                    <a:pt x="33" y="95"/>
                  </a:lnTo>
                  <a:lnTo>
                    <a:pt x="33" y="95"/>
                  </a:lnTo>
                  <a:lnTo>
                    <a:pt x="33" y="95"/>
                  </a:lnTo>
                  <a:lnTo>
                    <a:pt x="33" y="95"/>
                  </a:lnTo>
                  <a:lnTo>
                    <a:pt x="33" y="96"/>
                  </a:lnTo>
                  <a:lnTo>
                    <a:pt x="33" y="96"/>
                  </a:lnTo>
                  <a:lnTo>
                    <a:pt x="33" y="96"/>
                  </a:lnTo>
                  <a:lnTo>
                    <a:pt x="33" y="96"/>
                  </a:lnTo>
                  <a:lnTo>
                    <a:pt x="33" y="96"/>
                  </a:lnTo>
                  <a:lnTo>
                    <a:pt x="33" y="96"/>
                  </a:lnTo>
                  <a:lnTo>
                    <a:pt x="33" y="96"/>
                  </a:lnTo>
                  <a:lnTo>
                    <a:pt x="33" y="96"/>
                  </a:lnTo>
                  <a:lnTo>
                    <a:pt x="33" y="96"/>
                  </a:lnTo>
                  <a:lnTo>
                    <a:pt x="33" y="98"/>
                  </a:lnTo>
                  <a:lnTo>
                    <a:pt x="33" y="98"/>
                  </a:lnTo>
                  <a:lnTo>
                    <a:pt x="33" y="98"/>
                  </a:lnTo>
                  <a:lnTo>
                    <a:pt x="33" y="98"/>
                  </a:lnTo>
                  <a:lnTo>
                    <a:pt x="33" y="98"/>
                  </a:lnTo>
                  <a:lnTo>
                    <a:pt x="33" y="98"/>
                  </a:lnTo>
                  <a:lnTo>
                    <a:pt x="33" y="98"/>
                  </a:lnTo>
                  <a:lnTo>
                    <a:pt x="33" y="98"/>
                  </a:lnTo>
                  <a:lnTo>
                    <a:pt x="33" y="100"/>
                  </a:lnTo>
                  <a:lnTo>
                    <a:pt x="33" y="100"/>
                  </a:lnTo>
                  <a:lnTo>
                    <a:pt x="33" y="100"/>
                  </a:lnTo>
                  <a:lnTo>
                    <a:pt x="33" y="100"/>
                  </a:lnTo>
                  <a:lnTo>
                    <a:pt x="33" y="100"/>
                  </a:lnTo>
                  <a:lnTo>
                    <a:pt x="33" y="100"/>
                  </a:lnTo>
                  <a:lnTo>
                    <a:pt x="33" y="100"/>
                  </a:lnTo>
                  <a:lnTo>
                    <a:pt x="33" y="100"/>
                  </a:lnTo>
                  <a:lnTo>
                    <a:pt x="33" y="102"/>
                  </a:lnTo>
                  <a:lnTo>
                    <a:pt x="33" y="102"/>
                  </a:lnTo>
                  <a:lnTo>
                    <a:pt x="33" y="102"/>
                  </a:lnTo>
                  <a:lnTo>
                    <a:pt x="33" y="102"/>
                  </a:lnTo>
                  <a:lnTo>
                    <a:pt x="33" y="104"/>
                  </a:lnTo>
                  <a:lnTo>
                    <a:pt x="33" y="104"/>
                  </a:lnTo>
                  <a:lnTo>
                    <a:pt x="33" y="104"/>
                  </a:lnTo>
                  <a:lnTo>
                    <a:pt x="33" y="104"/>
                  </a:lnTo>
                  <a:lnTo>
                    <a:pt x="33" y="104"/>
                  </a:lnTo>
                  <a:lnTo>
                    <a:pt x="35" y="106"/>
                  </a:lnTo>
                  <a:lnTo>
                    <a:pt x="35" y="106"/>
                  </a:lnTo>
                  <a:lnTo>
                    <a:pt x="35" y="106"/>
                  </a:lnTo>
                  <a:lnTo>
                    <a:pt x="35" y="106"/>
                  </a:lnTo>
                  <a:lnTo>
                    <a:pt x="35" y="106"/>
                  </a:lnTo>
                  <a:lnTo>
                    <a:pt x="35" y="106"/>
                  </a:lnTo>
                  <a:lnTo>
                    <a:pt x="35" y="106"/>
                  </a:lnTo>
                  <a:lnTo>
                    <a:pt x="35" y="106"/>
                  </a:lnTo>
                  <a:lnTo>
                    <a:pt x="35" y="106"/>
                  </a:lnTo>
                  <a:lnTo>
                    <a:pt x="35" y="107"/>
                  </a:lnTo>
                  <a:lnTo>
                    <a:pt x="35" y="107"/>
                  </a:lnTo>
                  <a:lnTo>
                    <a:pt x="35" y="107"/>
                  </a:lnTo>
                  <a:lnTo>
                    <a:pt x="35" y="107"/>
                  </a:lnTo>
                  <a:lnTo>
                    <a:pt x="37" y="107"/>
                  </a:lnTo>
                  <a:lnTo>
                    <a:pt x="37" y="107"/>
                  </a:lnTo>
                  <a:lnTo>
                    <a:pt x="37" y="107"/>
                  </a:lnTo>
                  <a:lnTo>
                    <a:pt x="37" y="107"/>
                  </a:lnTo>
                  <a:lnTo>
                    <a:pt x="37" y="107"/>
                  </a:lnTo>
                  <a:lnTo>
                    <a:pt x="37" y="107"/>
                  </a:lnTo>
                  <a:lnTo>
                    <a:pt x="37" y="107"/>
                  </a:lnTo>
                  <a:lnTo>
                    <a:pt x="37" y="107"/>
                  </a:lnTo>
                  <a:lnTo>
                    <a:pt x="37" y="107"/>
                  </a:lnTo>
                  <a:lnTo>
                    <a:pt x="37" y="109"/>
                  </a:lnTo>
                  <a:lnTo>
                    <a:pt x="37" y="109"/>
                  </a:lnTo>
                  <a:lnTo>
                    <a:pt x="38" y="109"/>
                  </a:lnTo>
                  <a:lnTo>
                    <a:pt x="38" y="109"/>
                  </a:lnTo>
                  <a:lnTo>
                    <a:pt x="38" y="109"/>
                  </a:lnTo>
                  <a:lnTo>
                    <a:pt x="38" y="109"/>
                  </a:lnTo>
                  <a:lnTo>
                    <a:pt x="38" y="109"/>
                  </a:lnTo>
                  <a:lnTo>
                    <a:pt x="38" y="109"/>
                  </a:lnTo>
                  <a:lnTo>
                    <a:pt x="38" y="109"/>
                  </a:lnTo>
                  <a:lnTo>
                    <a:pt x="38" y="109"/>
                  </a:lnTo>
                  <a:lnTo>
                    <a:pt x="38" y="109"/>
                  </a:lnTo>
                  <a:lnTo>
                    <a:pt x="38" y="109"/>
                  </a:lnTo>
                  <a:lnTo>
                    <a:pt x="40" y="109"/>
                  </a:lnTo>
                  <a:lnTo>
                    <a:pt x="40" y="109"/>
                  </a:lnTo>
                  <a:lnTo>
                    <a:pt x="40" y="109"/>
                  </a:lnTo>
                  <a:lnTo>
                    <a:pt x="40" y="109"/>
                  </a:lnTo>
                  <a:lnTo>
                    <a:pt x="40" y="109"/>
                  </a:lnTo>
                  <a:lnTo>
                    <a:pt x="40" y="109"/>
                  </a:lnTo>
                  <a:lnTo>
                    <a:pt x="40" y="111"/>
                  </a:lnTo>
                  <a:lnTo>
                    <a:pt x="42" y="111"/>
                  </a:lnTo>
                  <a:lnTo>
                    <a:pt x="42" y="111"/>
                  </a:lnTo>
                  <a:lnTo>
                    <a:pt x="42" y="111"/>
                  </a:lnTo>
                  <a:lnTo>
                    <a:pt x="42" y="111"/>
                  </a:lnTo>
                  <a:lnTo>
                    <a:pt x="44" y="111"/>
                  </a:lnTo>
                  <a:lnTo>
                    <a:pt x="44" y="111"/>
                  </a:lnTo>
                  <a:lnTo>
                    <a:pt x="44" y="111"/>
                  </a:lnTo>
                  <a:lnTo>
                    <a:pt x="44" y="111"/>
                  </a:lnTo>
                  <a:lnTo>
                    <a:pt x="46" y="111"/>
                  </a:lnTo>
                  <a:lnTo>
                    <a:pt x="46" y="111"/>
                  </a:lnTo>
                  <a:lnTo>
                    <a:pt x="46" y="111"/>
                  </a:lnTo>
                  <a:lnTo>
                    <a:pt x="47" y="111"/>
                  </a:lnTo>
                  <a:lnTo>
                    <a:pt x="47" y="111"/>
                  </a:lnTo>
                  <a:lnTo>
                    <a:pt x="47" y="111"/>
                  </a:lnTo>
                  <a:lnTo>
                    <a:pt x="49" y="111"/>
                  </a:lnTo>
                  <a:lnTo>
                    <a:pt x="49" y="111"/>
                  </a:lnTo>
                  <a:lnTo>
                    <a:pt x="49" y="111"/>
                  </a:lnTo>
                  <a:lnTo>
                    <a:pt x="51" y="111"/>
                  </a:lnTo>
                  <a:lnTo>
                    <a:pt x="51" y="111"/>
                  </a:lnTo>
                  <a:lnTo>
                    <a:pt x="51" y="109"/>
                  </a:lnTo>
                  <a:lnTo>
                    <a:pt x="53" y="109"/>
                  </a:lnTo>
                  <a:lnTo>
                    <a:pt x="53" y="109"/>
                  </a:lnTo>
                  <a:lnTo>
                    <a:pt x="53" y="109"/>
                  </a:lnTo>
                  <a:lnTo>
                    <a:pt x="55" y="109"/>
                  </a:lnTo>
                  <a:lnTo>
                    <a:pt x="55" y="109"/>
                  </a:lnTo>
                  <a:lnTo>
                    <a:pt x="55" y="109"/>
                  </a:lnTo>
                  <a:lnTo>
                    <a:pt x="56" y="109"/>
                  </a:lnTo>
                  <a:lnTo>
                    <a:pt x="56" y="109"/>
                  </a:lnTo>
                  <a:lnTo>
                    <a:pt x="58" y="109"/>
                  </a:lnTo>
                  <a:lnTo>
                    <a:pt x="58" y="107"/>
                  </a:lnTo>
                  <a:lnTo>
                    <a:pt x="58" y="107"/>
                  </a:lnTo>
                  <a:lnTo>
                    <a:pt x="60" y="107"/>
                  </a:lnTo>
                  <a:lnTo>
                    <a:pt x="60" y="107"/>
                  </a:lnTo>
                  <a:lnTo>
                    <a:pt x="62" y="107"/>
                  </a:lnTo>
                  <a:lnTo>
                    <a:pt x="62" y="107"/>
                  </a:lnTo>
                  <a:lnTo>
                    <a:pt x="64" y="106"/>
                  </a:lnTo>
                  <a:lnTo>
                    <a:pt x="64" y="106"/>
                  </a:lnTo>
                  <a:lnTo>
                    <a:pt x="64" y="106"/>
                  </a:lnTo>
                  <a:lnTo>
                    <a:pt x="65" y="106"/>
                  </a:lnTo>
                  <a:lnTo>
                    <a:pt x="65" y="106"/>
                  </a:lnTo>
                  <a:lnTo>
                    <a:pt x="65" y="106"/>
                  </a:lnTo>
                  <a:lnTo>
                    <a:pt x="67" y="104"/>
                  </a:lnTo>
                  <a:lnTo>
                    <a:pt x="67" y="104"/>
                  </a:lnTo>
                  <a:lnTo>
                    <a:pt x="69" y="104"/>
                  </a:lnTo>
                  <a:lnTo>
                    <a:pt x="69" y="104"/>
                  </a:lnTo>
                  <a:lnTo>
                    <a:pt x="69" y="104"/>
                  </a:lnTo>
                  <a:lnTo>
                    <a:pt x="71" y="102"/>
                  </a:lnTo>
                  <a:lnTo>
                    <a:pt x="71" y="102"/>
                  </a:lnTo>
                  <a:lnTo>
                    <a:pt x="73" y="102"/>
                  </a:lnTo>
                  <a:lnTo>
                    <a:pt x="73" y="102"/>
                  </a:lnTo>
                  <a:lnTo>
                    <a:pt x="73" y="100"/>
                  </a:lnTo>
                  <a:lnTo>
                    <a:pt x="74" y="100"/>
                  </a:lnTo>
                  <a:lnTo>
                    <a:pt x="74" y="100"/>
                  </a:lnTo>
                  <a:lnTo>
                    <a:pt x="76" y="100"/>
                  </a:lnTo>
                  <a:lnTo>
                    <a:pt x="76" y="100"/>
                  </a:lnTo>
                  <a:lnTo>
                    <a:pt x="76" y="98"/>
                  </a:lnTo>
                  <a:lnTo>
                    <a:pt x="76" y="98"/>
                  </a:lnTo>
                  <a:lnTo>
                    <a:pt x="78" y="98"/>
                  </a:lnTo>
                  <a:lnTo>
                    <a:pt x="78" y="98"/>
                  </a:lnTo>
                  <a:lnTo>
                    <a:pt x="78" y="96"/>
                  </a:lnTo>
                  <a:lnTo>
                    <a:pt x="80" y="96"/>
                  </a:lnTo>
                  <a:lnTo>
                    <a:pt x="80" y="96"/>
                  </a:lnTo>
                  <a:lnTo>
                    <a:pt x="80" y="96"/>
                  </a:lnTo>
                  <a:lnTo>
                    <a:pt x="82" y="96"/>
                  </a:lnTo>
                  <a:lnTo>
                    <a:pt x="82" y="95"/>
                  </a:lnTo>
                  <a:lnTo>
                    <a:pt x="82" y="95"/>
                  </a:lnTo>
                  <a:lnTo>
                    <a:pt x="82" y="95"/>
                  </a:lnTo>
                  <a:lnTo>
                    <a:pt x="82" y="95"/>
                  </a:lnTo>
                  <a:lnTo>
                    <a:pt x="83" y="95"/>
                  </a:lnTo>
                  <a:lnTo>
                    <a:pt x="83" y="93"/>
                  </a:lnTo>
                  <a:lnTo>
                    <a:pt x="83" y="93"/>
                  </a:lnTo>
                  <a:lnTo>
                    <a:pt x="83" y="93"/>
                  </a:lnTo>
                  <a:lnTo>
                    <a:pt x="83" y="93"/>
                  </a:lnTo>
                  <a:lnTo>
                    <a:pt x="85" y="91"/>
                  </a:lnTo>
                  <a:lnTo>
                    <a:pt x="85" y="91"/>
                  </a:lnTo>
                  <a:lnTo>
                    <a:pt x="85" y="91"/>
                  </a:lnTo>
                  <a:lnTo>
                    <a:pt x="85" y="91"/>
                  </a:lnTo>
                  <a:lnTo>
                    <a:pt x="85" y="89"/>
                  </a:lnTo>
                  <a:lnTo>
                    <a:pt x="85" y="89"/>
                  </a:lnTo>
                  <a:lnTo>
                    <a:pt x="85" y="89"/>
                  </a:lnTo>
                  <a:lnTo>
                    <a:pt x="87" y="89"/>
                  </a:lnTo>
                  <a:lnTo>
                    <a:pt x="87" y="89"/>
                  </a:lnTo>
                  <a:lnTo>
                    <a:pt x="87" y="87"/>
                  </a:lnTo>
                  <a:lnTo>
                    <a:pt x="87" y="87"/>
                  </a:lnTo>
                  <a:lnTo>
                    <a:pt x="87" y="87"/>
                  </a:lnTo>
                  <a:lnTo>
                    <a:pt x="87" y="87"/>
                  </a:lnTo>
                  <a:lnTo>
                    <a:pt x="87" y="87"/>
                  </a:lnTo>
                  <a:lnTo>
                    <a:pt x="87" y="87"/>
                  </a:lnTo>
                  <a:lnTo>
                    <a:pt x="87" y="87"/>
                  </a:lnTo>
                  <a:lnTo>
                    <a:pt x="87" y="87"/>
                  </a:lnTo>
                  <a:lnTo>
                    <a:pt x="87" y="87"/>
                  </a:lnTo>
                  <a:lnTo>
                    <a:pt x="87" y="86"/>
                  </a:lnTo>
                  <a:lnTo>
                    <a:pt x="87" y="86"/>
                  </a:lnTo>
                  <a:lnTo>
                    <a:pt x="87" y="86"/>
                  </a:lnTo>
                  <a:lnTo>
                    <a:pt x="87" y="86"/>
                  </a:lnTo>
                  <a:lnTo>
                    <a:pt x="87" y="86"/>
                  </a:lnTo>
                  <a:lnTo>
                    <a:pt x="87" y="86"/>
                  </a:lnTo>
                  <a:lnTo>
                    <a:pt x="87" y="86"/>
                  </a:lnTo>
                  <a:lnTo>
                    <a:pt x="87" y="86"/>
                  </a:lnTo>
                  <a:lnTo>
                    <a:pt x="87" y="86"/>
                  </a:lnTo>
                  <a:lnTo>
                    <a:pt x="87" y="84"/>
                  </a:lnTo>
                  <a:lnTo>
                    <a:pt x="87" y="84"/>
                  </a:lnTo>
                  <a:lnTo>
                    <a:pt x="87" y="84"/>
                  </a:lnTo>
                  <a:lnTo>
                    <a:pt x="87" y="84"/>
                  </a:lnTo>
                  <a:lnTo>
                    <a:pt x="87" y="84"/>
                  </a:lnTo>
                  <a:lnTo>
                    <a:pt x="87" y="84"/>
                  </a:lnTo>
                  <a:lnTo>
                    <a:pt x="87" y="84"/>
                  </a:lnTo>
                  <a:lnTo>
                    <a:pt x="87" y="84"/>
                  </a:lnTo>
                  <a:lnTo>
                    <a:pt x="87" y="82"/>
                  </a:lnTo>
                  <a:lnTo>
                    <a:pt x="87" y="82"/>
                  </a:lnTo>
                  <a:lnTo>
                    <a:pt x="87" y="82"/>
                  </a:lnTo>
                  <a:lnTo>
                    <a:pt x="87" y="82"/>
                  </a:lnTo>
                  <a:lnTo>
                    <a:pt x="87" y="82"/>
                  </a:lnTo>
                  <a:lnTo>
                    <a:pt x="87" y="82"/>
                  </a:lnTo>
                  <a:lnTo>
                    <a:pt x="87" y="82"/>
                  </a:lnTo>
                  <a:lnTo>
                    <a:pt x="87" y="82"/>
                  </a:lnTo>
                  <a:lnTo>
                    <a:pt x="87" y="82"/>
                  </a:lnTo>
                  <a:lnTo>
                    <a:pt x="87" y="80"/>
                  </a:lnTo>
                  <a:lnTo>
                    <a:pt x="87" y="80"/>
                  </a:lnTo>
                  <a:lnTo>
                    <a:pt x="87" y="80"/>
                  </a:lnTo>
                  <a:lnTo>
                    <a:pt x="87" y="80"/>
                  </a:lnTo>
                  <a:lnTo>
                    <a:pt x="87" y="80"/>
                  </a:lnTo>
                  <a:lnTo>
                    <a:pt x="85" y="80"/>
                  </a:lnTo>
                  <a:lnTo>
                    <a:pt x="85" y="78"/>
                  </a:lnTo>
                  <a:lnTo>
                    <a:pt x="85" y="78"/>
                  </a:lnTo>
                  <a:lnTo>
                    <a:pt x="85" y="78"/>
                  </a:lnTo>
                  <a:lnTo>
                    <a:pt x="85" y="78"/>
                  </a:lnTo>
                  <a:lnTo>
                    <a:pt x="85" y="78"/>
                  </a:lnTo>
                  <a:lnTo>
                    <a:pt x="85" y="77"/>
                  </a:lnTo>
                  <a:lnTo>
                    <a:pt x="85" y="77"/>
                  </a:lnTo>
                  <a:lnTo>
                    <a:pt x="85" y="77"/>
                  </a:lnTo>
                  <a:lnTo>
                    <a:pt x="85" y="77"/>
                  </a:lnTo>
                  <a:lnTo>
                    <a:pt x="83" y="77"/>
                  </a:lnTo>
                  <a:lnTo>
                    <a:pt x="83" y="77"/>
                  </a:lnTo>
                  <a:lnTo>
                    <a:pt x="83" y="77"/>
                  </a:lnTo>
                  <a:lnTo>
                    <a:pt x="83" y="77"/>
                  </a:lnTo>
                  <a:lnTo>
                    <a:pt x="83" y="75"/>
                  </a:lnTo>
                  <a:lnTo>
                    <a:pt x="83" y="75"/>
                  </a:lnTo>
                  <a:lnTo>
                    <a:pt x="83" y="75"/>
                  </a:lnTo>
                  <a:lnTo>
                    <a:pt x="83" y="75"/>
                  </a:lnTo>
                  <a:lnTo>
                    <a:pt x="83" y="75"/>
                  </a:lnTo>
                  <a:lnTo>
                    <a:pt x="83" y="75"/>
                  </a:lnTo>
                  <a:lnTo>
                    <a:pt x="83" y="75"/>
                  </a:lnTo>
                  <a:lnTo>
                    <a:pt x="83" y="75"/>
                  </a:lnTo>
                  <a:lnTo>
                    <a:pt x="82" y="75"/>
                  </a:lnTo>
                  <a:lnTo>
                    <a:pt x="82" y="75"/>
                  </a:lnTo>
                  <a:lnTo>
                    <a:pt x="82" y="75"/>
                  </a:lnTo>
                  <a:lnTo>
                    <a:pt x="82" y="75"/>
                  </a:lnTo>
                  <a:lnTo>
                    <a:pt x="82" y="73"/>
                  </a:lnTo>
                  <a:lnTo>
                    <a:pt x="82" y="73"/>
                  </a:lnTo>
                  <a:lnTo>
                    <a:pt x="82" y="73"/>
                  </a:lnTo>
                  <a:lnTo>
                    <a:pt x="82" y="73"/>
                  </a:lnTo>
                  <a:lnTo>
                    <a:pt x="82" y="73"/>
                  </a:lnTo>
                  <a:lnTo>
                    <a:pt x="82" y="73"/>
                  </a:lnTo>
                  <a:lnTo>
                    <a:pt x="80" y="73"/>
                  </a:lnTo>
                  <a:lnTo>
                    <a:pt x="80" y="73"/>
                  </a:lnTo>
                  <a:lnTo>
                    <a:pt x="80" y="73"/>
                  </a:lnTo>
                  <a:lnTo>
                    <a:pt x="80" y="73"/>
                  </a:lnTo>
                  <a:lnTo>
                    <a:pt x="80" y="73"/>
                  </a:lnTo>
                  <a:lnTo>
                    <a:pt x="80" y="73"/>
                  </a:lnTo>
                  <a:lnTo>
                    <a:pt x="80" y="73"/>
                  </a:lnTo>
                  <a:lnTo>
                    <a:pt x="80" y="73"/>
                  </a:lnTo>
                  <a:lnTo>
                    <a:pt x="80" y="73"/>
                  </a:lnTo>
                  <a:lnTo>
                    <a:pt x="78" y="73"/>
                  </a:lnTo>
                  <a:lnTo>
                    <a:pt x="78" y="73"/>
                  </a:lnTo>
                  <a:lnTo>
                    <a:pt x="78" y="73"/>
                  </a:lnTo>
                  <a:lnTo>
                    <a:pt x="78" y="71"/>
                  </a:lnTo>
                  <a:lnTo>
                    <a:pt x="78" y="71"/>
                  </a:lnTo>
                  <a:lnTo>
                    <a:pt x="76" y="71"/>
                  </a:lnTo>
                  <a:lnTo>
                    <a:pt x="76" y="71"/>
                  </a:lnTo>
                  <a:lnTo>
                    <a:pt x="76" y="71"/>
                  </a:lnTo>
                  <a:lnTo>
                    <a:pt x="76" y="71"/>
                  </a:lnTo>
                  <a:lnTo>
                    <a:pt x="74" y="71"/>
                  </a:lnTo>
                  <a:lnTo>
                    <a:pt x="74" y="71"/>
                  </a:lnTo>
                  <a:lnTo>
                    <a:pt x="74" y="71"/>
                  </a:lnTo>
                  <a:lnTo>
                    <a:pt x="73" y="71"/>
                  </a:lnTo>
                  <a:lnTo>
                    <a:pt x="73" y="71"/>
                  </a:lnTo>
                  <a:lnTo>
                    <a:pt x="73" y="71"/>
                  </a:lnTo>
                  <a:lnTo>
                    <a:pt x="73" y="71"/>
                  </a:lnTo>
                  <a:lnTo>
                    <a:pt x="71" y="71"/>
                  </a:lnTo>
                  <a:lnTo>
                    <a:pt x="71" y="71"/>
                  </a:lnTo>
                  <a:lnTo>
                    <a:pt x="71" y="71"/>
                  </a:lnTo>
                  <a:lnTo>
                    <a:pt x="69" y="71"/>
                  </a:lnTo>
                  <a:lnTo>
                    <a:pt x="69" y="71"/>
                  </a:lnTo>
                  <a:lnTo>
                    <a:pt x="69" y="71"/>
                  </a:lnTo>
                  <a:lnTo>
                    <a:pt x="67" y="73"/>
                  </a:lnTo>
                  <a:lnTo>
                    <a:pt x="67" y="73"/>
                  </a:lnTo>
                  <a:lnTo>
                    <a:pt x="67" y="73"/>
                  </a:lnTo>
                  <a:lnTo>
                    <a:pt x="65" y="73"/>
                  </a:lnTo>
                  <a:lnTo>
                    <a:pt x="65" y="73"/>
                  </a:lnTo>
                  <a:lnTo>
                    <a:pt x="64" y="73"/>
                  </a:lnTo>
                  <a:lnTo>
                    <a:pt x="64" y="73"/>
                  </a:lnTo>
                  <a:lnTo>
                    <a:pt x="64" y="73"/>
                  </a:lnTo>
                  <a:lnTo>
                    <a:pt x="62" y="73"/>
                  </a:lnTo>
                  <a:lnTo>
                    <a:pt x="62" y="73"/>
                  </a:lnTo>
                  <a:lnTo>
                    <a:pt x="60" y="75"/>
                  </a:lnTo>
                  <a:lnTo>
                    <a:pt x="60" y="75"/>
                  </a:lnTo>
                  <a:lnTo>
                    <a:pt x="60" y="75"/>
                  </a:lnTo>
                  <a:lnTo>
                    <a:pt x="58" y="75"/>
                  </a:lnTo>
                  <a:lnTo>
                    <a:pt x="58" y="75"/>
                  </a:lnTo>
                  <a:lnTo>
                    <a:pt x="56" y="75"/>
                  </a:lnTo>
                  <a:lnTo>
                    <a:pt x="56" y="77"/>
                  </a:lnTo>
                  <a:lnTo>
                    <a:pt x="56" y="77"/>
                  </a:lnTo>
                  <a:lnTo>
                    <a:pt x="55" y="77"/>
                  </a:lnTo>
                  <a:lnTo>
                    <a:pt x="55" y="77"/>
                  </a:lnTo>
                  <a:lnTo>
                    <a:pt x="53" y="77"/>
                  </a:lnTo>
                  <a:close/>
                  <a:moveTo>
                    <a:pt x="46" y="60"/>
                  </a:moveTo>
                  <a:lnTo>
                    <a:pt x="46" y="60"/>
                  </a:lnTo>
                  <a:lnTo>
                    <a:pt x="47" y="60"/>
                  </a:lnTo>
                  <a:lnTo>
                    <a:pt x="47" y="60"/>
                  </a:lnTo>
                  <a:lnTo>
                    <a:pt x="49" y="60"/>
                  </a:lnTo>
                  <a:lnTo>
                    <a:pt x="49" y="60"/>
                  </a:lnTo>
                  <a:lnTo>
                    <a:pt x="51" y="60"/>
                  </a:lnTo>
                  <a:lnTo>
                    <a:pt x="51" y="60"/>
                  </a:lnTo>
                  <a:lnTo>
                    <a:pt x="51" y="60"/>
                  </a:lnTo>
                  <a:lnTo>
                    <a:pt x="53" y="60"/>
                  </a:lnTo>
                  <a:lnTo>
                    <a:pt x="53" y="60"/>
                  </a:lnTo>
                  <a:lnTo>
                    <a:pt x="53" y="58"/>
                  </a:lnTo>
                  <a:lnTo>
                    <a:pt x="53" y="58"/>
                  </a:lnTo>
                  <a:lnTo>
                    <a:pt x="53" y="58"/>
                  </a:lnTo>
                  <a:lnTo>
                    <a:pt x="55" y="58"/>
                  </a:lnTo>
                  <a:lnTo>
                    <a:pt x="55" y="58"/>
                  </a:lnTo>
                  <a:lnTo>
                    <a:pt x="55" y="58"/>
                  </a:lnTo>
                  <a:lnTo>
                    <a:pt x="55" y="58"/>
                  </a:lnTo>
                  <a:lnTo>
                    <a:pt x="56" y="58"/>
                  </a:lnTo>
                  <a:lnTo>
                    <a:pt x="56" y="58"/>
                  </a:lnTo>
                  <a:lnTo>
                    <a:pt x="56" y="58"/>
                  </a:lnTo>
                  <a:lnTo>
                    <a:pt x="56" y="58"/>
                  </a:lnTo>
                  <a:lnTo>
                    <a:pt x="58" y="58"/>
                  </a:lnTo>
                  <a:lnTo>
                    <a:pt x="58" y="58"/>
                  </a:lnTo>
                  <a:lnTo>
                    <a:pt x="58" y="58"/>
                  </a:lnTo>
                  <a:lnTo>
                    <a:pt x="58" y="58"/>
                  </a:lnTo>
                  <a:lnTo>
                    <a:pt x="58" y="58"/>
                  </a:lnTo>
                  <a:lnTo>
                    <a:pt x="60" y="58"/>
                  </a:lnTo>
                  <a:lnTo>
                    <a:pt x="60" y="58"/>
                  </a:lnTo>
                  <a:lnTo>
                    <a:pt x="60" y="58"/>
                  </a:lnTo>
                  <a:lnTo>
                    <a:pt x="60" y="58"/>
                  </a:lnTo>
                  <a:lnTo>
                    <a:pt x="60" y="58"/>
                  </a:lnTo>
                  <a:lnTo>
                    <a:pt x="62" y="58"/>
                  </a:lnTo>
                  <a:lnTo>
                    <a:pt x="62" y="58"/>
                  </a:lnTo>
                  <a:lnTo>
                    <a:pt x="62" y="58"/>
                  </a:lnTo>
                  <a:lnTo>
                    <a:pt x="62" y="58"/>
                  </a:lnTo>
                  <a:lnTo>
                    <a:pt x="64" y="58"/>
                  </a:lnTo>
                  <a:lnTo>
                    <a:pt x="64" y="58"/>
                  </a:lnTo>
                  <a:lnTo>
                    <a:pt x="64" y="58"/>
                  </a:lnTo>
                  <a:lnTo>
                    <a:pt x="64" y="58"/>
                  </a:lnTo>
                  <a:lnTo>
                    <a:pt x="64" y="58"/>
                  </a:lnTo>
                  <a:lnTo>
                    <a:pt x="65" y="58"/>
                  </a:lnTo>
                  <a:lnTo>
                    <a:pt x="65" y="58"/>
                  </a:lnTo>
                  <a:lnTo>
                    <a:pt x="65" y="58"/>
                  </a:lnTo>
                  <a:lnTo>
                    <a:pt x="65" y="58"/>
                  </a:lnTo>
                  <a:lnTo>
                    <a:pt x="65" y="58"/>
                  </a:lnTo>
                  <a:lnTo>
                    <a:pt x="67" y="58"/>
                  </a:lnTo>
                  <a:lnTo>
                    <a:pt x="67" y="58"/>
                  </a:lnTo>
                  <a:lnTo>
                    <a:pt x="67" y="58"/>
                  </a:lnTo>
                  <a:lnTo>
                    <a:pt x="67" y="58"/>
                  </a:lnTo>
                  <a:lnTo>
                    <a:pt x="67" y="58"/>
                  </a:lnTo>
                  <a:lnTo>
                    <a:pt x="69" y="60"/>
                  </a:lnTo>
                  <a:lnTo>
                    <a:pt x="69" y="60"/>
                  </a:lnTo>
                  <a:lnTo>
                    <a:pt x="69" y="60"/>
                  </a:lnTo>
                  <a:lnTo>
                    <a:pt x="69" y="60"/>
                  </a:lnTo>
                  <a:lnTo>
                    <a:pt x="69" y="60"/>
                  </a:lnTo>
                  <a:lnTo>
                    <a:pt x="71" y="60"/>
                  </a:lnTo>
                  <a:lnTo>
                    <a:pt x="71" y="60"/>
                  </a:lnTo>
                  <a:lnTo>
                    <a:pt x="71" y="60"/>
                  </a:lnTo>
                  <a:lnTo>
                    <a:pt x="71" y="60"/>
                  </a:lnTo>
                  <a:lnTo>
                    <a:pt x="71" y="60"/>
                  </a:lnTo>
                  <a:lnTo>
                    <a:pt x="73" y="60"/>
                  </a:lnTo>
                  <a:lnTo>
                    <a:pt x="73" y="60"/>
                  </a:lnTo>
                  <a:lnTo>
                    <a:pt x="73" y="60"/>
                  </a:lnTo>
                  <a:lnTo>
                    <a:pt x="73" y="60"/>
                  </a:lnTo>
                  <a:lnTo>
                    <a:pt x="73" y="60"/>
                  </a:lnTo>
                  <a:lnTo>
                    <a:pt x="74" y="62"/>
                  </a:lnTo>
                  <a:lnTo>
                    <a:pt x="74" y="62"/>
                  </a:lnTo>
                  <a:lnTo>
                    <a:pt x="74" y="62"/>
                  </a:lnTo>
                  <a:lnTo>
                    <a:pt x="74" y="62"/>
                  </a:lnTo>
                  <a:lnTo>
                    <a:pt x="74" y="62"/>
                  </a:lnTo>
                  <a:lnTo>
                    <a:pt x="74" y="62"/>
                  </a:lnTo>
                  <a:lnTo>
                    <a:pt x="76" y="62"/>
                  </a:lnTo>
                  <a:lnTo>
                    <a:pt x="76" y="62"/>
                  </a:lnTo>
                  <a:lnTo>
                    <a:pt x="76" y="62"/>
                  </a:lnTo>
                  <a:lnTo>
                    <a:pt x="76" y="62"/>
                  </a:lnTo>
                  <a:lnTo>
                    <a:pt x="76" y="62"/>
                  </a:lnTo>
                  <a:lnTo>
                    <a:pt x="76" y="64"/>
                  </a:lnTo>
                  <a:lnTo>
                    <a:pt x="78" y="64"/>
                  </a:lnTo>
                  <a:lnTo>
                    <a:pt x="78" y="64"/>
                  </a:lnTo>
                  <a:lnTo>
                    <a:pt x="78" y="64"/>
                  </a:lnTo>
                  <a:lnTo>
                    <a:pt x="78" y="64"/>
                  </a:lnTo>
                  <a:lnTo>
                    <a:pt x="78" y="64"/>
                  </a:lnTo>
                  <a:lnTo>
                    <a:pt x="80" y="64"/>
                  </a:lnTo>
                  <a:lnTo>
                    <a:pt x="80" y="64"/>
                  </a:lnTo>
                  <a:lnTo>
                    <a:pt x="80" y="66"/>
                  </a:lnTo>
                  <a:lnTo>
                    <a:pt x="80" y="66"/>
                  </a:lnTo>
                  <a:lnTo>
                    <a:pt x="80" y="66"/>
                  </a:lnTo>
                  <a:lnTo>
                    <a:pt x="80" y="66"/>
                  </a:lnTo>
                  <a:lnTo>
                    <a:pt x="82" y="66"/>
                  </a:lnTo>
                  <a:lnTo>
                    <a:pt x="82" y="66"/>
                  </a:lnTo>
                  <a:lnTo>
                    <a:pt x="82" y="66"/>
                  </a:lnTo>
                  <a:lnTo>
                    <a:pt x="82" y="68"/>
                  </a:lnTo>
                  <a:lnTo>
                    <a:pt x="82" y="68"/>
                  </a:lnTo>
                  <a:lnTo>
                    <a:pt x="82" y="68"/>
                  </a:lnTo>
                  <a:lnTo>
                    <a:pt x="83" y="68"/>
                  </a:lnTo>
                  <a:lnTo>
                    <a:pt x="83" y="68"/>
                  </a:lnTo>
                  <a:lnTo>
                    <a:pt x="83" y="68"/>
                  </a:lnTo>
                  <a:lnTo>
                    <a:pt x="83" y="68"/>
                  </a:lnTo>
                  <a:lnTo>
                    <a:pt x="83" y="69"/>
                  </a:lnTo>
                  <a:lnTo>
                    <a:pt x="83" y="69"/>
                  </a:lnTo>
                  <a:lnTo>
                    <a:pt x="83" y="69"/>
                  </a:lnTo>
                  <a:lnTo>
                    <a:pt x="85" y="69"/>
                  </a:lnTo>
                  <a:lnTo>
                    <a:pt x="85" y="69"/>
                  </a:lnTo>
                  <a:lnTo>
                    <a:pt x="85" y="69"/>
                  </a:lnTo>
                  <a:lnTo>
                    <a:pt x="85" y="71"/>
                  </a:lnTo>
                  <a:lnTo>
                    <a:pt x="85" y="71"/>
                  </a:lnTo>
                  <a:lnTo>
                    <a:pt x="85" y="71"/>
                  </a:lnTo>
                  <a:lnTo>
                    <a:pt x="85" y="71"/>
                  </a:lnTo>
                  <a:lnTo>
                    <a:pt x="87" y="71"/>
                  </a:lnTo>
                  <a:lnTo>
                    <a:pt x="87" y="73"/>
                  </a:lnTo>
                  <a:lnTo>
                    <a:pt x="87" y="73"/>
                  </a:lnTo>
                  <a:lnTo>
                    <a:pt x="87" y="73"/>
                  </a:lnTo>
                  <a:lnTo>
                    <a:pt x="87" y="73"/>
                  </a:lnTo>
                  <a:lnTo>
                    <a:pt x="87" y="73"/>
                  </a:lnTo>
                  <a:lnTo>
                    <a:pt x="87" y="75"/>
                  </a:lnTo>
                  <a:lnTo>
                    <a:pt x="89" y="75"/>
                  </a:lnTo>
                  <a:lnTo>
                    <a:pt x="89" y="75"/>
                  </a:lnTo>
                  <a:lnTo>
                    <a:pt x="89" y="75"/>
                  </a:lnTo>
                  <a:lnTo>
                    <a:pt x="89" y="77"/>
                  </a:lnTo>
                  <a:lnTo>
                    <a:pt x="91" y="77"/>
                  </a:lnTo>
                  <a:lnTo>
                    <a:pt x="91" y="77"/>
                  </a:lnTo>
                  <a:lnTo>
                    <a:pt x="91" y="78"/>
                  </a:lnTo>
                  <a:lnTo>
                    <a:pt x="91" y="78"/>
                  </a:lnTo>
                  <a:lnTo>
                    <a:pt x="91" y="80"/>
                  </a:lnTo>
                  <a:lnTo>
                    <a:pt x="91" y="80"/>
                  </a:lnTo>
                  <a:lnTo>
                    <a:pt x="91" y="82"/>
                  </a:lnTo>
                  <a:lnTo>
                    <a:pt x="91" y="82"/>
                  </a:lnTo>
                  <a:lnTo>
                    <a:pt x="91" y="82"/>
                  </a:lnTo>
                  <a:lnTo>
                    <a:pt x="91" y="82"/>
                  </a:lnTo>
                  <a:lnTo>
                    <a:pt x="91" y="84"/>
                  </a:lnTo>
                  <a:lnTo>
                    <a:pt x="92" y="84"/>
                  </a:lnTo>
                  <a:lnTo>
                    <a:pt x="92" y="84"/>
                  </a:lnTo>
                  <a:lnTo>
                    <a:pt x="92" y="84"/>
                  </a:lnTo>
                  <a:lnTo>
                    <a:pt x="92" y="84"/>
                  </a:lnTo>
                  <a:lnTo>
                    <a:pt x="92" y="86"/>
                  </a:lnTo>
                  <a:lnTo>
                    <a:pt x="92" y="86"/>
                  </a:lnTo>
                  <a:lnTo>
                    <a:pt x="92" y="86"/>
                  </a:lnTo>
                  <a:lnTo>
                    <a:pt x="92" y="86"/>
                  </a:lnTo>
                  <a:lnTo>
                    <a:pt x="92" y="87"/>
                  </a:lnTo>
                  <a:lnTo>
                    <a:pt x="92" y="87"/>
                  </a:lnTo>
                  <a:lnTo>
                    <a:pt x="92" y="87"/>
                  </a:lnTo>
                  <a:lnTo>
                    <a:pt x="92" y="87"/>
                  </a:lnTo>
                  <a:lnTo>
                    <a:pt x="92" y="87"/>
                  </a:lnTo>
                  <a:lnTo>
                    <a:pt x="92" y="89"/>
                  </a:lnTo>
                  <a:lnTo>
                    <a:pt x="92" y="89"/>
                  </a:lnTo>
                  <a:lnTo>
                    <a:pt x="92" y="89"/>
                  </a:lnTo>
                  <a:lnTo>
                    <a:pt x="92" y="89"/>
                  </a:lnTo>
                  <a:lnTo>
                    <a:pt x="92" y="91"/>
                  </a:lnTo>
                  <a:lnTo>
                    <a:pt x="92" y="91"/>
                  </a:lnTo>
                  <a:lnTo>
                    <a:pt x="92" y="91"/>
                  </a:lnTo>
                  <a:lnTo>
                    <a:pt x="92" y="91"/>
                  </a:lnTo>
                  <a:lnTo>
                    <a:pt x="92" y="91"/>
                  </a:lnTo>
                  <a:lnTo>
                    <a:pt x="92" y="93"/>
                  </a:lnTo>
                  <a:lnTo>
                    <a:pt x="92" y="93"/>
                  </a:lnTo>
                  <a:lnTo>
                    <a:pt x="92" y="93"/>
                  </a:lnTo>
                  <a:lnTo>
                    <a:pt x="92" y="93"/>
                  </a:lnTo>
                  <a:lnTo>
                    <a:pt x="92" y="93"/>
                  </a:lnTo>
                  <a:lnTo>
                    <a:pt x="92" y="95"/>
                  </a:lnTo>
                  <a:lnTo>
                    <a:pt x="92" y="95"/>
                  </a:lnTo>
                  <a:lnTo>
                    <a:pt x="92" y="95"/>
                  </a:lnTo>
                  <a:lnTo>
                    <a:pt x="92" y="95"/>
                  </a:lnTo>
                  <a:lnTo>
                    <a:pt x="92" y="96"/>
                  </a:lnTo>
                  <a:lnTo>
                    <a:pt x="92" y="96"/>
                  </a:lnTo>
                  <a:lnTo>
                    <a:pt x="92" y="96"/>
                  </a:lnTo>
                  <a:lnTo>
                    <a:pt x="92" y="96"/>
                  </a:lnTo>
                  <a:lnTo>
                    <a:pt x="92" y="96"/>
                  </a:lnTo>
                  <a:lnTo>
                    <a:pt x="92" y="98"/>
                  </a:lnTo>
                  <a:lnTo>
                    <a:pt x="92" y="98"/>
                  </a:lnTo>
                  <a:lnTo>
                    <a:pt x="92" y="98"/>
                  </a:lnTo>
                  <a:lnTo>
                    <a:pt x="91" y="98"/>
                  </a:lnTo>
                  <a:lnTo>
                    <a:pt x="91" y="98"/>
                  </a:lnTo>
                  <a:lnTo>
                    <a:pt x="91" y="100"/>
                  </a:lnTo>
                  <a:lnTo>
                    <a:pt x="91" y="100"/>
                  </a:lnTo>
                  <a:lnTo>
                    <a:pt x="91" y="100"/>
                  </a:lnTo>
                  <a:lnTo>
                    <a:pt x="91" y="100"/>
                  </a:lnTo>
                  <a:lnTo>
                    <a:pt x="91" y="100"/>
                  </a:lnTo>
                  <a:lnTo>
                    <a:pt x="91" y="102"/>
                  </a:lnTo>
                  <a:lnTo>
                    <a:pt x="91" y="102"/>
                  </a:lnTo>
                  <a:lnTo>
                    <a:pt x="91" y="102"/>
                  </a:lnTo>
                  <a:lnTo>
                    <a:pt x="91" y="102"/>
                  </a:lnTo>
                  <a:lnTo>
                    <a:pt x="91" y="102"/>
                  </a:lnTo>
                  <a:lnTo>
                    <a:pt x="91" y="102"/>
                  </a:lnTo>
                  <a:lnTo>
                    <a:pt x="91" y="104"/>
                  </a:lnTo>
                  <a:lnTo>
                    <a:pt x="91" y="104"/>
                  </a:lnTo>
                  <a:lnTo>
                    <a:pt x="89" y="104"/>
                  </a:lnTo>
                  <a:lnTo>
                    <a:pt x="89" y="104"/>
                  </a:lnTo>
                  <a:lnTo>
                    <a:pt x="89" y="104"/>
                  </a:lnTo>
                  <a:lnTo>
                    <a:pt x="89" y="106"/>
                  </a:lnTo>
                  <a:lnTo>
                    <a:pt x="89" y="106"/>
                  </a:lnTo>
                  <a:lnTo>
                    <a:pt x="89" y="106"/>
                  </a:lnTo>
                  <a:lnTo>
                    <a:pt x="89" y="106"/>
                  </a:lnTo>
                  <a:lnTo>
                    <a:pt x="89" y="106"/>
                  </a:lnTo>
                  <a:lnTo>
                    <a:pt x="89" y="106"/>
                  </a:lnTo>
                  <a:lnTo>
                    <a:pt x="89" y="107"/>
                  </a:lnTo>
                  <a:lnTo>
                    <a:pt x="89" y="107"/>
                  </a:lnTo>
                  <a:lnTo>
                    <a:pt x="87" y="107"/>
                  </a:lnTo>
                  <a:lnTo>
                    <a:pt x="87" y="107"/>
                  </a:lnTo>
                  <a:lnTo>
                    <a:pt x="87" y="107"/>
                  </a:lnTo>
                  <a:lnTo>
                    <a:pt x="87" y="109"/>
                  </a:lnTo>
                  <a:lnTo>
                    <a:pt x="87" y="109"/>
                  </a:lnTo>
                  <a:lnTo>
                    <a:pt x="87" y="109"/>
                  </a:lnTo>
                  <a:lnTo>
                    <a:pt x="87" y="109"/>
                  </a:lnTo>
                  <a:lnTo>
                    <a:pt x="87" y="109"/>
                  </a:lnTo>
                  <a:lnTo>
                    <a:pt x="85" y="109"/>
                  </a:lnTo>
                  <a:lnTo>
                    <a:pt x="85" y="111"/>
                  </a:lnTo>
                  <a:lnTo>
                    <a:pt x="85" y="111"/>
                  </a:lnTo>
                  <a:lnTo>
                    <a:pt x="85" y="111"/>
                  </a:lnTo>
                  <a:lnTo>
                    <a:pt x="85" y="111"/>
                  </a:lnTo>
                  <a:lnTo>
                    <a:pt x="85" y="111"/>
                  </a:lnTo>
                  <a:lnTo>
                    <a:pt x="85" y="111"/>
                  </a:lnTo>
                  <a:lnTo>
                    <a:pt x="85" y="113"/>
                  </a:lnTo>
                  <a:lnTo>
                    <a:pt x="83" y="113"/>
                  </a:lnTo>
                  <a:lnTo>
                    <a:pt x="83" y="113"/>
                  </a:lnTo>
                  <a:lnTo>
                    <a:pt x="83" y="113"/>
                  </a:lnTo>
                  <a:lnTo>
                    <a:pt x="83" y="113"/>
                  </a:lnTo>
                  <a:lnTo>
                    <a:pt x="83" y="113"/>
                  </a:lnTo>
                  <a:lnTo>
                    <a:pt x="83" y="113"/>
                  </a:lnTo>
                  <a:lnTo>
                    <a:pt x="82" y="115"/>
                  </a:lnTo>
                  <a:lnTo>
                    <a:pt x="82" y="115"/>
                  </a:lnTo>
                  <a:lnTo>
                    <a:pt x="82" y="115"/>
                  </a:lnTo>
                  <a:lnTo>
                    <a:pt x="82" y="115"/>
                  </a:lnTo>
                  <a:lnTo>
                    <a:pt x="82" y="115"/>
                  </a:lnTo>
                  <a:lnTo>
                    <a:pt x="82" y="115"/>
                  </a:lnTo>
                  <a:lnTo>
                    <a:pt x="80" y="116"/>
                  </a:lnTo>
                  <a:lnTo>
                    <a:pt x="80" y="116"/>
                  </a:lnTo>
                  <a:lnTo>
                    <a:pt x="80" y="116"/>
                  </a:lnTo>
                  <a:lnTo>
                    <a:pt x="80" y="116"/>
                  </a:lnTo>
                  <a:lnTo>
                    <a:pt x="80" y="116"/>
                  </a:lnTo>
                  <a:lnTo>
                    <a:pt x="80" y="116"/>
                  </a:lnTo>
                  <a:lnTo>
                    <a:pt x="78" y="116"/>
                  </a:lnTo>
                  <a:lnTo>
                    <a:pt x="78" y="118"/>
                  </a:lnTo>
                  <a:lnTo>
                    <a:pt x="78" y="118"/>
                  </a:lnTo>
                  <a:lnTo>
                    <a:pt x="76" y="118"/>
                  </a:lnTo>
                  <a:lnTo>
                    <a:pt x="76" y="120"/>
                  </a:lnTo>
                  <a:lnTo>
                    <a:pt x="74" y="120"/>
                  </a:lnTo>
                  <a:lnTo>
                    <a:pt x="74" y="120"/>
                  </a:lnTo>
                  <a:lnTo>
                    <a:pt x="73" y="120"/>
                  </a:lnTo>
                  <a:lnTo>
                    <a:pt x="73" y="120"/>
                  </a:lnTo>
                  <a:lnTo>
                    <a:pt x="73" y="122"/>
                  </a:lnTo>
                  <a:lnTo>
                    <a:pt x="71" y="122"/>
                  </a:lnTo>
                  <a:lnTo>
                    <a:pt x="71" y="122"/>
                  </a:lnTo>
                  <a:lnTo>
                    <a:pt x="69" y="122"/>
                  </a:lnTo>
                  <a:lnTo>
                    <a:pt x="69" y="122"/>
                  </a:lnTo>
                  <a:lnTo>
                    <a:pt x="69" y="122"/>
                  </a:lnTo>
                  <a:lnTo>
                    <a:pt x="69" y="122"/>
                  </a:lnTo>
                  <a:lnTo>
                    <a:pt x="67" y="122"/>
                  </a:lnTo>
                  <a:lnTo>
                    <a:pt x="67" y="122"/>
                  </a:lnTo>
                  <a:lnTo>
                    <a:pt x="67" y="122"/>
                  </a:lnTo>
                  <a:lnTo>
                    <a:pt x="67" y="124"/>
                  </a:lnTo>
                  <a:lnTo>
                    <a:pt x="65" y="124"/>
                  </a:lnTo>
                  <a:lnTo>
                    <a:pt x="65" y="124"/>
                  </a:lnTo>
                  <a:lnTo>
                    <a:pt x="65" y="124"/>
                  </a:lnTo>
                  <a:lnTo>
                    <a:pt x="65" y="124"/>
                  </a:lnTo>
                  <a:lnTo>
                    <a:pt x="64" y="124"/>
                  </a:lnTo>
                  <a:lnTo>
                    <a:pt x="64" y="124"/>
                  </a:lnTo>
                  <a:lnTo>
                    <a:pt x="64" y="124"/>
                  </a:lnTo>
                  <a:lnTo>
                    <a:pt x="64" y="124"/>
                  </a:lnTo>
                  <a:lnTo>
                    <a:pt x="64" y="124"/>
                  </a:lnTo>
                  <a:lnTo>
                    <a:pt x="62" y="124"/>
                  </a:lnTo>
                  <a:lnTo>
                    <a:pt x="62" y="124"/>
                  </a:lnTo>
                  <a:lnTo>
                    <a:pt x="62" y="124"/>
                  </a:lnTo>
                  <a:lnTo>
                    <a:pt x="62" y="124"/>
                  </a:lnTo>
                  <a:lnTo>
                    <a:pt x="60" y="124"/>
                  </a:lnTo>
                  <a:lnTo>
                    <a:pt x="60" y="124"/>
                  </a:lnTo>
                  <a:lnTo>
                    <a:pt x="60" y="124"/>
                  </a:lnTo>
                  <a:lnTo>
                    <a:pt x="60" y="124"/>
                  </a:lnTo>
                  <a:lnTo>
                    <a:pt x="60" y="124"/>
                  </a:lnTo>
                  <a:lnTo>
                    <a:pt x="58" y="124"/>
                  </a:lnTo>
                  <a:lnTo>
                    <a:pt x="58" y="124"/>
                  </a:lnTo>
                  <a:lnTo>
                    <a:pt x="58" y="124"/>
                  </a:lnTo>
                  <a:lnTo>
                    <a:pt x="58" y="124"/>
                  </a:lnTo>
                  <a:lnTo>
                    <a:pt x="56" y="124"/>
                  </a:lnTo>
                  <a:lnTo>
                    <a:pt x="56" y="124"/>
                  </a:lnTo>
                  <a:lnTo>
                    <a:pt x="56" y="124"/>
                  </a:lnTo>
                  <a:lnTo>
                    <a:pt x="56" y="124"/>
                  </a:lnTo>
                  <a:lnTo>
                    <a:pt x="56" y="124"/>
                  </a:lnTo>
                  <a:lnTo>
                    <a:pt x="55" y="124"/>
                  </a:lnTo>
                  <a:lnTo>
                    <a:pt x="55" y="124"/>
                  </a:lnTo>
                  <a:lnTo>
                    <a:pt x="55" y="124"/>
                  </a:lnTo>
                  <a:lnTo>
                    <a:pt x="55" y="124"/>
                  </a:lnTo>
                  <a:lnTo>
                    <a:pt x="55" y="124"/>
                  </a:lnTo>
                  <a:lnTo>
                    <a:pt x="53" y="124"/>
                  </a:lnTo>
                  <a:lnTo>
                    <a:pt x="53" y="124"/>
                  </a:lnTo>
                  <a:lnTo>
                    <a:pt x="53" y="124"/>
                  </a:lnTo>
                  <a:lnTo>
                    <a:pt x="53" y="124"/>
                  </a:lnTo>
                  <a:lnTo>
                    <a:pt x="53" y="124"/>
                  </a:lnTo>
                  <a:lnTo>
                    <a:pt x="51" y="124"/>
                  </a:lnTo>
                  <a:lnTo>
                    <a:pt x="51" y="124"/>
                  </a:lnTo>
                  <a:lnTo>
                    <a:pt x="51" y="124"/>
                  </a:lnTo>
                  <a:lnTo>
                    <a:pt x="51" y="122"/>
                  </a:lnTo>
                  <a:lnTo>
                    <a:pt x="51" y="122"/>
                  </a:lnTo>
                  <a:lnTo>
                    <a:pt x="49" y="122"/>
                  </a:lnTo>
                  <a:lnTo>
                    <a:pt x="49" y="122"/>
                  </a:lnTo>
                  <a:lnTo>
                    <a:pt x="49" y="122"/>
                  </a:lnTo>
                  <a:lnTo>
                    <a:pt x="49" y="122"/>
                  </a:lnTo>
                  <a:lnTo>
                    <a:pt x="49" y="122"/>
                  </a:lnTo>
                  <a:lnTo>
                    <a:pt x="49" y="122"/>
                  </a:lnTo>
                  <a:lnTo>
                    <a:pt x="47" y="122"/>
                  </a:lnTo>
                  <a:lnTo>
                    <a:pt x="47" y="122"/>
                  </a:lnTo>
                  <a:lnTo>
                    <a:pt x="47" y="122"/>
                  </a:lnTo>
                  <a:lnTo>
                    <a:pt x="47" y="122"/>
                  </a:lnTo>
                  <a:lnTo>
                    <a:pt x="47" y="122"/>
                  </a:lnTo>
                  <a:lnTo>
                    <a:pt x="46" y="122"/>
                  </a:lnTo>
                  <a:lnTo>
                    <a:pt x="46" y="122"/>
                  </a:lnTo>
                  <a:lnTo>
                    <a:pt x="46" y="120"/>
                  </a:lnTo>
                  <a:lnTo>
                    <a:pt x="46" y="120"/>
                  </a:lnTo>
                  <a:lnTo>
                    <a:pt x="46" y="120"/>
                  </a:lnTo>
                  <a:lnTo>
                    <a:pt x="46" y="120"/>
                  </a:lnTo>
                  <a:lnTo>
                    <a:pt x="44" y="120"/>
                  </a:lnTo>
                  <a:lnTo>
                    <a:pt x="44" y="120"/>
                  </a:lnTo>
                  <a:lnTo>
                    <a:pt x="44" y="120"/>
                  </a:lnTo>
                  <a:lnTo>
                    <a:pt x="44" y="120"/>
                  </a:lnTo>
                  <a:lnTo>
                    <a:pt x="44" y="120"/>
                  </a:lnTo>
                  <a:lnTo>
                    <a:pt x="42" y="120"/>
                  </a:lnTo>
                  <a:lnTo>
                    <a:pt x="42" y="118"/>
                  </a:lnTo>
                  <a:lnTo>
                    <a:pt x="42" y="118"/>
                  </a:lnTo>
                  <a:lnTo>
                    <a:pt x="42" y="118"/>
                  </a:lnTo>
                  <a:lnTo>
                    <a:pt x="42" y="118"/>
                  </a:lnTo>
                  <a:lnTo>
                    <a:pt x="42" y="118"/>
                  </a:lnTo>
                  <a:lnTo>
                    <a:pt x="40" y="118"/>
                  </a:lnTo>
                  <a:lnTo>
                    <a:pt x="40" y="118"/>
                  </a:lnTo>
                  <a:lnTo>
                    <a:pt x="40" y="118"/>
                  </a:lnTo>
                  <a:lnTo>
                    <a:pt x="40" y="116"/>
                  </a:lnTo>
                  <a:lnTo>
                    <a:pt x="40" y="116"/>
                  </a:lnTo>
                  <a:lnTo>
                    <a:pt x="40" y="116"/>
                  </a:lnTo>
                  <a:lnTo>
                    <a:pt x="38" y="116"/>
                  </a:lnTo>
                  <a:lnTo>
                    <a:pt x="38" y="116"/>
                  </a:lnTo>
                  <a:lnTo>
                    <a:pt x="38" y="116"/>
                  </a:lnTo>
                  <a:lnTo>
                    <a:pt x="38" y="116"/>
                  </a:lnTo>
                  <a:lnTo>
                    <a:pt x="38" y="115"/>
                  </a:lnTo>
                  <a:lnTo>
                    <a:pt x="38" y="115"/>
                  </a:lnTo>
                  <a:lnTo>
                    <a:pt x="38" y="115"/>
                  </a:lnTo>
                  <a:lnTo>
                    <a:pt x="37" y="115"/>
                  </a:lnTo>
                  <a:lnTo>
                    <a:pt x="37" y="115"/>
                  </a:lnTo>
                  <a:lnTo>
                    <a:pt x="37" y="115"/>
                  </a:lnTo>
                  <a:lnTo>
                    <a:pt x="37" y="115"/>
                  </a:lnTo>
                  <a:lnTo>
                    <a:pt x="37" y="113"/>
                  </a:lnTo>
                  <a:lnTo>
                    <a:pt x="37" y="113"/>
                  </a:lnTo>
                  <a:lnTo>
                    <a:pt x="35" y="113"/>
                  </a:lnTo>
                  <a:lnTo>
                    <a:pt x="35" y="113"/>
                  </a:lnTo>
                  <a:lnTo>
                    <a:pt x="35" y="113"/>
                  </a:lnTo>
                  <a:lnTo>
                    <a:pt x="35" y="113"/>
                  </a:lnTo>
                  <a:lnTo>
                    <a:pt x="35" y="111"/>
                  </a:lnTo>
                  <a:lnTo>
                    <a:pt x="35" y="111"/>
                  </a:lnTo>
                  <a:lnTo>
                    <a:pt x="35" y="111"/>
                  </a:lnTo>
                  <a:lnTo>
                    <a:pt x="33" y="111"/>
                  </a:lnTo>
                  <a:lnTo>
                    <a:pt x="33" y="111"/>
                  </a:lnTo>
                  <a:lnTo>
                    <a:pt x="33" y="109"/>
                  </a:lnTo>
                  <a:lnTo>
                    <a:pt x="33" y="109"/>
                  </a:lnTo>
                  <a:lnTo>
                    <a:pt x="33" y="109"/>
                  </a:lnTo>
                  <a:lnTo>
                    <a:pt x="33" y="109"/>
                  </a:lnTo>
                  <a:lnTo>
                    <a:pt x="33" y="109"/>
                  </a:lnTo>
                  <a:lnTo>
                    <a:pt x="31" y="107"/>
                  </a:lnTo>
                  <a:lnTo>
                    <a:pt x="31" y="107"/>
                  </a:lnTo>
                  <a:lnTo>
                    <a:pt x="31" y="107"/>
                  </a:lnTo>
                  <a:lnTo>
                    <a:pt x="31" y="106"/>
                  </a:lnTo>
                  <a:lnTo>
                    <a:pt x="29" y="106"/>
                  </a:lnTo>
                  <a:lnTo>
                    <a:pt x="29" y="106"/>
                  </a:lnTo>
                  <a:lnTo>
                    <a:pt x="29" y="104"/>
                  </a:lnTo>
                  <a:lnTo>
                    <a:pt x="29" y="104"/>
                  </a:lnTo>
                  <a:lnTo>
                    <a:pt x="29" y="102"/>
                  </a:lnTo>
                  <a:lnTo>
                    <a:pt x="29" y="102"/>
                  </a:lnTo>
                  <a:lnTo>
                    <a:pt x="29" y="102"/>
                  </a:lnTo>
                  <a:lnTo>
                    <a:pt x="29" y="100"/>
                  </a:lnTo>
                  <a:lnTo>
                    <a:pt x="29" y="100"/>
                  </a:lnTo>
                  <a:lnTo>
                    <a:pt x="29" y="100"/>
                  </a:lnTo>
                  <a:lnTo>
                    <a:pt x="27" y="100"/>
                  </a:lnTo>
                  <a:lnTo>
                    <a:pt x="27" y="98"/>
                  </a:lnTo>
                  <a:lnTo>
                    <a:pt x="27" y="98"/>
                  </a:lnTo>
                  <a:lnTo>
                    <a:pt x="27" y="98"/>
                  </a:lnTo>
                  <a:lnTo>
                    <a:pt x="27" y="98"/>
                  </a:lnTo>
                  <a:lnTo>
                    <a:pt x="27" y="96"/>
                  </a:lnTo>
                  <a:lnTo>
                    <a:pt x="27" y="96"/>
                  </a:lnTo>
                  <a:lnTo>
                    <a:pt x="27" y="96"/>
                  </a:lnTo>
                  <a:lnTo>
                    <a:pt x="27" y="96"/>
                  </a:lnTo>
                  <a:lnTo>
                    <a:pt x="27" y="96"/>
                  </a:lnTo>
                  <a:lnTo>
                    <a:pt x="27" y="95"/>
                  </a:lnTo>
                  <a:lnTo>
                    <a:pt x="27" y="95"/>
                  </a:lnTo>
                  <a:lnTo>
                    <a:pt x="27" y="95"/>
                  </a:lnTo>
                  <a:lnTo>
                    <a:pt x="27" y="95"/>
                  </a:lnTo>
                  <a:lnTo>
                    <a:pt x="27" y="93"/>
                  </a:lnTo>
                  <a:lnTo>
                    <a:pt x="27" y="93"/>
                  </a:lnTo>
                  <a:lnTo>
                    <a:pt x="27" y="93"/>
                  </a:lnTo>
                  <a:lnTo>
                    <a:pt x="27" y="93"/>
                  </a:lnTo>
                  <a:lnTo>
                    <a:pt x="27" y="93"/>
                  </a:lnTo>
                  <a:lnTo>
                    <a:pt x="27" y="91"/>
                  </a:lnTo>
                  <a:lnTo>
                    <a:pt x="27" y="91"/>
                  </a:lnTo>
                  <a:lnTo>
                    <a:pt x="27" y="91"/>
                  </a:lnTo>
                  <a:lnTo>
                    <a:pt x="27" y="91"/>
                  </a:lnTo>
                  <a:lnTo>
                    <a:pt x="27" y="89"/>
                  </a:lnTo>
                  <a:lnTo>
                    <a:pt x="27" y="89"/>
                  </a:lnTo>
                  <a:lnTo>
                    <a:pt x="27" y="89"/>
                  </a:lnTo>
                  <a:lnTo>
                    <a:pt x="27" y="89"/>
                  </a:lnTo>
                  <a:lnTo>
                    <a:pt x="27" y="89"/>
                  </a:lnTo>
                  <a:lnTo>
                    <a:pt x="27" y="87"/>
                  </a:lnTo>
                  <a:lnTo>
                    <a:pt x="27" y="87"/>
                  </a:lnTo>
                  <a:lnTo>
                    <a:pt x="27" y="87"/>
                  </a:lnTo>
                  <a:lnTo>
                    <a:pt x="27" y="87"/>
                  </a:lnTo>
                  <a:lnTo>
                    <a:pt x="27" y="87"/>
                  </a:lnTo>
                  <a:lnTo>
                    <a:pt x="27" y="86"/>
                  </a:lnTo>
                  <a:lnTo>
                    <a:pt x="27" y="86"/>
                  </a:lnTo>
                  <a:lnTo>
                    <a:pt x="27" y="86"/>
                  </a:lnTo>
                  <a:lnTo>
                    <a:pt x="27" y="86"/>
                  </a:lnTo>
                  <a:lnTo>
                    <a:pt x="27" y="86"/>
                  </a:lnTo>
                  <a:lnTo>
                    <a:pt x="27" y="84"/>
                  </a:lnTo>
                  <a:lnTo>
                    <a:pt x="27" y="84"/>
                  </a:lnTo>
                  <a:lnTo>
                    <a:pt x="27" y="84"/>
                  </a:lnTo>
                  <a:lnTo>
                    <a:pt x="27" y="84"/>
                  </a:lnTo>
                  <a:lnTo>
                    <a:pt x="27" y="84"/>
                  </a:lnTo>
                  <a:lnTo>
                    <a:pt x="27" y="82"/>
                  </a:lnTo>
                  <a:lnTo>
                    <a:pt x="27" y="82"/>
                  </a:lnTo>
                  <a:lnTo>
                    <a:pt x="27" y="82"/>
                  </a:lnTo>
                  <a:lnTo>
                    <a:pt x="27" y="82"/>
                  </a:lnTo>
                  <a:lnTo>
                    <a:pt x="27" y="82"/>
                  </a:lnTo>
                  <a:lnTo>
                    <a:pt x="29" y="80"/>
                  </a:lnTo>
                  <a:lnTo>
                    <a:pt x="29" y="80"/>
                  </a:lnTo>
                  <a:lnTo>
                    <a:pt x="29" y="80"/>
                  </a:lnTo>
                  <a:lnTo>
                    <a:pt x="29" y="80"/>
                  </a:lnTo>
                  <a:lnTo>
                    <a:pt x="29" y="80"/>
                  </a:lnTo>
                  <a:lnTo>
                    <a:pt x="29" y="78"/>
                  </a:lnTo>
                  <a:lnTo>
                    <a:pt x="29" y="78"/>
                  </a:lnTo>
                  <a:lnTo>
                    <a:pt x="29" y="78"/>
                  </a:lnTo>
                  <a:lnTo>
                    <a:pt x="29" y="78"/>
                  </a:lnTo>
                  <a:lnTo>
                    <a:pt x="29" y="78"/>
                  </a:lnTo>
                  <a:lnTo>
                    <a:pt x="29" y="77"/>
                  </a:lnTo>
                  <a:lnTo>
                    <a:pt x="29" y="77"/>
                  </a:lnTo>
                  <a:lnTo>
                    <a:pt x="29" y="77"/>
                  </a:lnTo>
                  <a:lnTo>
                    <a:pt x="31" y="77"/>
                  </a:lnTo>
                  <a:lnTo>
                    <a:pt x="31" y="77"/>
                  </a:lnTo>
                  <a:lnTo>
                    <a:pt x="31" y="77"/>
                  </a:lnTo>
                  <a:lnTo>
                    <a:pt x="31" y="75"/>
                  </a:lnTo>
                  <a:lnTo>
                    <a:pt x="31" y="75"/>
                  </a:lnTo>
                  <a:lnTo>
                    <a:pt x="31" y="75"/>
                  </a:lnTo>
                  <a:lnTo>
                    <a:pt x="31" y="75"/>
                  </a:lnTo>
                  <a:lnTo>
                    <a:pt x="31" y="75"/>
                  </a:lnTo>
                  <a:lnTo>
                    <a:pt x="31" y="75"/>
                  </a:lnTo>
                  <a:lnTo>
                    <a:pt x="31" y="73"/>
                  </a:lnTo>
                  <a:lnTo>
                    <a:pt x="33" y="73"/>
                  </a:lnTo>
                  <a:lnTo>
                    <a:pt x="33" y="73"/>
                  </a:lnTo>
                  <a:lnTo>
                    <a:pt x="33" y="73"/>
                  </a:lnTo>
                  <a:lnTo>
                    <a:pt x="33" y="73"/>
                  </a:lnTo>
                  <a:lnTo>
                    <a:pt x="33" y="73"/>
                  </a:lnTo>
                  <a:lnTo>
                    <a:pt x="33" y="71"/>
                  </a:lnTo>
                  <a:lnTo>
                    <a:pt x="33" y="71"/>
                  </a:lnTo>
                  <a:lnTo>
                    <a:pt x="33" y="71"/>
                  </a:lnTo>
                  <a:lnTo>
                    <a:pt x="35" y="71"/>
                  </a:lnTo>
                  <a:lnTo>
                    <a:pt x="35" y="71"/>
                  </a:lnTo>
                  <a:lnTo>
                    <a:pt x="35" y="71"/>
                  </a:lnTo>
                  <a:lnTo>
                    <a:pt x="35" y="69"/>
                  </a:lnTo>
                  <a:lnTo>
                    <a:pt x="35" y="69"/>
                  </a:lnTo>
                  <a:lnTo>
                    <a:pt x="35" y="69"/>
                  </a:lnTo>
                  <a:lnTo>
                    <a:pt x="35" y="69"/>
                  </a:lnTo>
                  <a:lnTo>
                    <a:pt x="37" y="69"/>
                  </a:lnTo>
                  <a:lnTo>
                    <a:pt x="37" y="69"/>
                  </a:lnTo>
                  <a:lnTo>
                    <a:pt x="37" y="68"/>
                  </a:lnTo>
                  <a:lnTo>
                    <a:pt x="37" y="68"/>
                  </a:lnTo>
                  <a:lnTo>
                    <a:pt x="37" y="68"/>
                  </a:lnTo>
                  <a:lnTo>
                    <a:pt x="37" y="68"/>
                  </a:lnTo>
                  <a:lnTo>
                    <a:pt x="38" y="68"/>
                  </a:lnTo>
                  <a:lnTo>
                    <a:pt x="38" y="68"/>
                  </a:lnTo>
                  <a:lnTo>
                    <a:pt x="38" y="66"/>
                  </a:lnTo>
                  <a:lnTo>
                    <a:pt x="38" y="66"/>
                  </a:lnTo>
                  <a:lnTo>
                    <a:pt x="38" y="66"/>
                  </a:lnTo>
                  <a:lnTo>
                    <a:pt x="38" y="66"/>
                  </a:lnTo>
                  <a:lnTo>
                    <a:pt x="40" y="66"/>
                  </a:lnTo>
                  <a:lnTo>
                    <a:pt x="40" y="66"/>
                  </a:lnTo>
                  <a:lnTo>
                    <a:pt x="40" y="66"/>
                  </a:lnTo>
                  <a:lnTo>
                    <a:pt x="40" y="64"/>
                  </a:lnTo>
                  <a:lnTo>
                    <a:pt x="40" y="64"/>
                  </a:lnTo>
                  <a:lnTo>
                    <a:pt x="42" y="64"/>
                  </a:lnTo>
                  <a:lnTo>
                    <a:pt x="42" y="64"/>
                  </a:lnTo>
                  <a:lnTo>
                    <a:pt x="42" y="64"/>
                  </a:lnTo>
                  <a:lnTo>
                    <a:pt x="42" y="64"/>
                  </a:lnTo>
                  <a:lnTo>
                    <a:pt x="42" y="64"/>
                  </a:lnTo>
                  <a:lnTo>
                    <a:pt x="44" y="62"/>
                  </a:lnTo>
                  <a:lnTo>
                    <a:pt x="44" y="62"/>
                  </a:lnTo>
                  <a:lnTo>
                    <a:pt x="46" y="62"/>
                  </a:lnTo>
                  <a:lnTo>
                    <a:pt x="46" y="60"/>
                  </a:lnTo>
                  <a:close/>
                  <a:moveTo>
                    <a:pt x="102" y="104"/>
                  </a:moveTo>
                  <a:lnTo>
                    <a:pt x="118" y="133"/>
                  </a:lnTo>
                  <a:lnTo>
                    <a:pt x="114" y="135"/>
                  </a:lnTo>
                  <a:lnTo>
                    <a:pt x="114" y="135"/>
                  </a:lnTo>
                  <a:lnTo>
                    <a:pt x="114" y="135"/>
                  </a:lnTo>
                  <a:lnTo>
                    <a:pt x="114" y="133"/>
                  </a:lnTo>
                  <a:lnTo>
                    <a:pt x="114" y="133"/>
                  </a:lnTo>
                  <a:lnTo>
                    <a:pt x="114" y="133"/>
                  </a:lnTo>
                  <a:lnTo>
                    <a:pt x="114" y="133"/>
                  </a:lnTo>
                  <a:lnTo>
                    <a:pt x="112" y="131"/>
                  </a:lnTo>
                  <a:lnTo>
                    <a:pt x="112" y="131"/>
                  </a:lnTo>
                  <a:lnTo>
                    <a:pt x="112" y="131"/>
                  </a:lnTo>
                  <a:lnTo>
                    <a:pt x="112" y="131"/>
                  </a:lnTo>
                  <a:lnTo>
                    <a:pt x="112" y="131"/>
                  </a:lnTo>
                  <a:lnTo>
                    <a:pt x="112" y="131"/>
                  </a:lnTo>
                  <a:lnTo>
                    <a:pt x="112" y="131"/>
                  </a:lnTo>
                  <a:lnTo>
                    <a:pt x="112" y="131"/>
                  </a:lnTo>
                  <a:lnTo>
                    <a:pt x="112" y="131"/>
                  </a:lnTo>
                  <a:lnTo>
                    <a:pt x="112" y="131"/>
                  </a:lnTo>
                  <a:lnTo>
                    <a:pt x="112" y="129"/>
                  </a:lnTo>
                  <a:lnTo>
                    <a:pt x="112"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09" y="129"/>
                  </a:lnTo>
                  <a:lnTo>
                    <a:pt x="109" y="129"/>
                  </a:lnTo>
                  <a:lnTo>
                    <a:pt x="109" y="129"/>
                  </a:lnTo>
                  <a:lnTo>
                    <a:pt x="109" y="129"/>
                  </a:lnTo>
                  <a:lnTo>
                    <a:pt x="109" y="129"/>
                  </a:lnTo>
                  <a:lnTo>
                    <a:pt x="109" y="129"/>
                  </a:lnTo>
                  <a:lnTo>
                    <a:pt x="109" y="129"/>
                  </a:lnTo>
                  <a:lnTo>
                    <a:pt x="109" y="129"/>
                  </a:lnTo>
                  <a:lnTo>
                    <a:pt x="109" y="127"/>
                  </a:lnTo>
                  <a:lnTo>
                    <a:pt x="109" y="127"/>
                  </a:lnTo>
                  <a:lnTo>
                    <a:pt x="109" y="127"/>
                  </a:lnTo>
                  <a:lnTo>
                    <a:pt x="107" y="129"/>
                  </a:lnTo>
                  <a:lnTo>
                    <a:pt x="107" y="127"/>
                  </a:lnTo>
                  <a:lnTo>
                    <a:pt x="107" y="127"/>
                  </a:lnTo>
                  <a:lnTo>
                    <a:pt x="107" y="129"/>
                  </a:lnTo>
                  <a:lnTo>
                    <a:pt x="107" y="129"/>
                  </a:lnTo>
                  <a:lnTo>
                    <a:pt x="107" y="129"/>
                  </a:lnTo>
                  <a:lnTo>
                    <a:pt x="107" y="129"/>
                  </a:lnTo>
                  <a:lnTo>
                    <a:pt x="107" y="129"/>
                  </a:lnTo>
                  <a:lnTo>
                    <a:pt x="107" y="129"/>
                  </a:lnTo>
                  <a:lnTo>
                    <a:pt x="107" y="129"/>
                  </a:lnTo>
                  <a:lnTo>
                    <a:pt x="107" y="129"/>
                  </a:lnTo>
                  <a:lnTo>
                    <a:pt x="105" y="129"/>
                  </a:lnTo>
                  <a:lnTo>
                    <a:pt x="105" y="129"/>
                  </a:lnTo>
                  <a:lnTo>
                    <a:pt x="105" y="129"/>
                  </a:lnTo>
                  <a:lnTo>
                    <a:pt x="105" y="129"/>
                  </a:lnTo>
                  <a:lnTo>
                    <a:pt x="105" y="129"/>
                  </a:lnTo>
                  <a:lnTo>
                    <a:pt x="105" y="129"/>
                  </a:lnTo>
                  <a:lnTo>
                    <a:pt x="105" y="129"/>
                  </a:lnTo>
                  <a:lnTo>
                    <a:pt x="105" y="129"/>
                  </a:lnTo>
                  <a:lnTo>
                    <a:pt x="105" y="129"/>
                  </a:lnTo>
                  <a:lnTo>
                    <a:pt x="71" y="149"/>
                  </a:lnTo>
                  <a:lnTo>
                    <a:pt x="71" y="149"/>
                  </a:lnTo>
                  <a:lnTo>
                    <a:pt x="71" y="149"/>
                  </a:lnTo>
                  <a:lnTo>
                    <a:pt x="71" y="149"/>
                  </a:lnTo>
                  <a:lnTo>
                    <a:pt x="71" y="149"/>
                  </a:lnTo>
                  <a:lnTo>
                    <a:pt x="71" y="149"/>
                  </a:lnTo>
                  <a:lnTo>
                    <a:pt x="69" y="149"/>
                  </a:lnTo>
                  <a:lnTo>
                    <a:pt x="69" y="149"/>
                  </a:lnTo>
                  <a:lnTo>
                    <a:pt x="69" y="151"/>
                  </a:lnTo>
                  <a:lnTo>
                    <a:pt x="69" y="151"/>
                  </a:lnTo>
                  <a:lnTo>
                    <a:pt x="69" y="151"/>
                  </a:lnTo>
                  <a:lnTo>
                    <a:pt x="69" y="151"/>
                  </a:lnTo>
                  <a:lnTo>
                    <a:pt x="69" y="151"/>
                  </a:lnTo>
                  <a:lnTo>
                    <a:pt x="67" y="151"/>
                  </a:lnTo>
                  <a:lnTo>
                    <a:pt x="67" y="151"/>
                  </a:lnTo>
                  <a:lnTo>
                    <a:pt x="67" y="151"/>
                  </a:lnTo>
                  <a:lnTo>
                    <a:pt x="67" y="153"/>
                  </a:lnTo>
                  <a:lnTo>
                    <a:pt x="67" y="153"/>
                  </a:lnTo>
                  <a:lnTo>
                    <a:pt x="67" y="153"/>
                  </a:lnTo>
                  <a:lnTo>
                    <a:pt x="67" y="153"/>
                  </a:lnTo>
                  <a:lnTo>
                    <a:pt x="67" y="153"/>
                  </a:lnTo>
                  <a:lnTo>
                    <a:pt x="67" y="153"/>
                  </a:lnTo>
                  <a:lnTo>
                    <a:pt x="67" y="153"/>
                  </a:lnTo>
                  <a:lnTo>
                    <a:pt x="65" y="153"/>
                  </a:lnTo>
                  <a:lnTo>
                    <a:pt x="65" y="154"/>
                  </a:lnTo>
                  <a:lnTo>
                    <a:pt x="65" y="154"/>
                  </a:lnTo>
                  <a:lnTo>
                    <a:pt x="65" y="154"/>
                  </a:lnTo>
                  <a:lnTo>
                    <a:pt x="65" y="154"/>
                  </a:lnTo>
                  <a:lnTo>
                    <a:pt x="65" y="154"/>
                  </a:lnTo>
                  <a:lnTo>
                    <a:pt x="65" y="154"/>
                  </a:lnTo>
                  <a:lnTo>
                    <a:pt x="65" y="156"/>
                  </a:lnTo>
                  <a:lnTo>
                    <a:pt x="65" y="156"/>
                  </a:lnTo>
                  <a:lnTo>
                    <a:pt x="65" y="156"/>
                  </a:lnTo>
                  <a:lnTo>
                    <a:pt x="65" y="156"/>
                  </a:lnTo>
                  <a:lnTo>
                    <a:pt x="65" y="156"/>
                  </a:lnTo>
                  <a:lnTo>
                    <a:pt x="65" y="156"/>
                  </a:lnTo>
                  <a:lnTo>
                    <a:pt x="65" y="156"/>
                  </a:lnTo>
                  <a:lnTo>
                    <a:pt x="65" y="158"/>
                  </a:lnTo>
                  <a:lnTo>
                    <a:pt x="65" y="158"/>
                  </a:lnTo>
                  <a:lnTo>
                    <a:pt x="65" y="158"/>
                  </a:lnTo>
                  <a:lnTo>
                    <a:pt x="65" y="158"/>
                  </a:lnTo>
                  <a:lnTo>
                    <a:pt x="65" y="158"/>
                  </a:lnTo>
                  <a:lnTo>
                    <a:pt x="65" y="158"/>
                  </a:lnTo>
                  <a:lnTo>
                    <a:pt x="65" y="160"/>
                  </a:lnTo>
                  <a:lnTo>
                    <a:pt x="65" y="160"/>
                  </a:lnTo>
                  <a:lnTo>
                    <a:pt x="65" y="160"/>
                  </a:lnTo>
                  <a:lnTo>
                    <a:pt x="65" y="160"/>
                  </a:lnTo>
                  <a:lnTo>
                    <a:pt x="65" y="160"/>
                  </a:lnTo>
                  <a:lnTo>
                    <a:pt x="65" y="160"/>
                  </a:lnTo>
                  <a:lnTo>
                    <a:pt x="65" y="162"/>
                  </a:lnTo>
                  <a:lnTo>
                    <a:pt x="65" y="162"/>
                  </a:lnTo>
                  <a:lnTo>
                    <a:pt x="65" y="162"/>
                  </a:lnTo>
                  <a:lnTo>
                    <a:pt x="65" y="162"/>
                  </a:lnTo>
                  <a:lnTo>
                    <a:pt x="65" y="162"/>
                  </a:lnTo>
                  <a:lnTo>
                    <a:pt x="65" y="162"/>
                  </a:lnTo>
                  <a:lnTo>
                    <a:pt x="65" y="164"/>
                  </a:lnTo>
                  <a:lnTo>
                    <a:pt x="65" y="164"/>
                  </a:lnTo>
                  <a:lnTo>
                    <a:pt x="65" y="164"/>
                  </a:lnTo>
                  <a:lnTo>
                    <a:pt x="65" y="164"/>
                  </a:lnTo>
                  <a:lnTo>
                    <a:pt x="65" y="164"/>
                  </a:lnTo>
                  <a:lnTo>
                    <a:pt x="65" y="165"/>
                  </a:lnTo>
                  <a:lnTo>
                    <a:pt x="65" y="165"/>
                  </a:lnTo>
                  <a:lnTo>
                    <a:pt x="65" y="165"/>
                  </a:lnTo>
                  <a:lnTo>
                    <a:pt x="67" y="165"/>
                  </a:lnTo>
                  <a:lnTo>
                    <a:pt x="67" y="165"/>
                  </a:lnTo>
                  <a:lnTo>
                    <a:pt x="67" y="167"/>
                  </a:lnTo>
                  <a:lnTo>
                    <a:pt x="67" y="167"/>
                  </a:lnTo>
                  <a:lnTo>
                    <a:pt x="67" y="167"/>
                  </a:lnTo>
                  <a:lnTo>
                    <a:pt x="67" y="167"/>
                  </a:lnTo>
                  <a:lnTo>
                    <a:pt x="67" y="167"/>
                  </a:lnTo>
                  <a:lnTo>
                    <a:pt x="67" y="169"/>
                  </a:lnTo>
                  <a:lnTo>
                    <a:pt x="67" y="169"/>
                  </a:lnTo>
                  <a:lnTo>
                    <a:pt x="69" y="169"/>
                  </a:lnTo>
                  <a:lnTo>
                    <a:pt x="69" y="169"/>
                  </a:lnTo>
                  <a:lnTo>
                    <a:pt x="69" y="169"/>
                  </a:lnTo>
                  <a:lnTo>
                    <a:pt x="69" y="171"/>
                  </a:lnTo>
                  <a:lnTo>
                    <a:pt x="69" y="171"/>
                  </a:lnTo>
                  <a:lnTo>
                    <a:pt x="69" y="171"/>
                  </a:lnTo>
                  <a:lnTo>
                    <a:pt x="69" y="171"/>
                  </a:lnTo>
                  <a:lnTo>
                    <a:pt x="71" y="171"/>
                  </a:lnTo>
                  <a:lnTo>
                    <a:pt x="71" y="171"/>
                  </a:lnTo>
                  <a:lnTo>
                    <a:pt x="71" y="173"/>
                  </a:lnTo>
                  <a:lnTo>
                    <a:pt x="71" y="173"/>
                  </a:lnTo>
                  <a:lnTo>
                    <a:pt x="71" y="173"/>
                  </a:lnTo>
                  <a:lnTo>
                    <a:pt x="71" y="173"/>
                  </a:lnTo>
                  <a:lnTo>
                    <a:pt x="73" y="173"/>
                  </a:lnTo>
                  <a:lnTo>
                    <a:pt x="73" y="173"/>
                  </a:lnTo>
                  <a:lnTo>
                    <a:pt x="73" y="173"/>
                  </a:lnTo>
                  <a:lnTo>
                    <a:pt x="73" y="173"/>
                  </a:lnTo>
                  <a:lnTo>
                    <a:pt x="73" y="174"/>
                  </a:lnTo>
                  <a:lnTo>
                    <a:pt x="74" y="174"/>
                  </a:lnTo>
                  <a:lnTo>
                    <a:pt x="74" y="174"/>
                  </a:lnTo>
                  <a:lnTo>
                    <a:pt x="74" y="174"/>
                  </a:lnTo>
                  <a:lnTo>
                    <a:pt x="74" y="174"/>
                  </a:lnTo>
                  <a:lnTo>
                    <a:pt x="74" y="174"/>
                  </a:lnTo>
                  <a:lnTo>
                    <a:pt x="74" y="174"/>
                  </a:lnTo>
                  <a:lnTo>
                    <a:pt x="76" y="174"/>
                  </a:lnTo>
                  <a:lnTo>
                    <a:pt x="76" y="174"/>
                  </a:lnTo>
                  <a:lnTo>
                    <a:pt x="76" y="174"/>
                  </a:lnTo>
                  <a:lnTo>
                    <a:pt x="76" y="174"/>
                  </a:lnTo>
                  <a:lnTo>
                    <a:pt x="76" y="174"/>
                  </a:lnTo>
                  <a:lnTo>
                    <a:pt x="78" y="174"/>
                  </a:lnTo>
                  <a:lnTo>
                    <a:pt x="78" y="174"/>
                  </a:lnTo>
                  <a:lnTo>
                    <a:pt x="78" y="174"/>
                  </a:lnTo>
                  <a:lnTo>
                    <a:pt x="78" y="174"/>
                  </a:lnTo>
                  <a:lnTo>
                    <a:pt x="78" y="176"/>
                  </a:lnTo>
                  <a:lnTo>
                    <a:pt x="80" y="176"/>
                  </a:lnTo>
                  <a:lnTo>
                    <a:pt x="80" y="176"/>
                  </a:lnTo>
                  <a:lnTo>
                    <a:pt x="80" y="176"/>
                  </a:lnTo>
                  <a:lnTo>
                    <a:pt x="80" y="176"/>
                  </a:lnTo>
                  <a:lnTo>
                    <a:pt x="80" y="176"/>
                  </a:lnTo>
                  <a:lnTo>
                    <a:pt x="82" y="174"/>
                  </a:lnTo>
                  <a:lnTo>
                    <a:pt x="82" y="174"/>
                  </a:lnTo>
                  <a:lnTo>
                    <a:pt x="82" y="174"/>
                  </a:lnTo>
                  <a:lnTo>
                    <a:pt x="82" y="174"/>
                  </a:lnTo>
                  <a:lnTo>
                    <a:pt x="82" y="174"/>
                  </a:lnTo>
                  <a:lnTo>
                    <a:pt x="83" y="174"/>
                  </a:lnTo>
                  <a:lnTo>
                    <a:pt x="83" y="174"/>
                  </a:lnTo>
                  <a:lnTo>
                    <a:pt x="83" y="174"/>
                  </a:lnTo>
                  <a:lnTo>
                    <a:pt x="83" y="174"/>
                  </a:lnTo>
                  <a:lnTo>
                    <a:pt x="85" y="174"/>
                  </a:lnTo>
                  <a:lnTo>
                    <a:pt x="85" y="174"/>
                  </a:lnTo>
                  <a:lnTo>
                    <a:pt x="85" y="174"/>
                  </a:lnTo>
                  <a:lnTo>
                    <a:pt x="85" y="174"/>
                  </a:lnTo>
                  <a:lnTo>
                    <a:pt x="85" y="174"/>
                  </a:lnTo>
                  <a:lnTo>
                    <a:pt x="87" y="174"/>
                  </a:lnTo>
                  <a:lnTo>
                    <a:pt x="87" y="173"/>
                  </a:lnTo>
                  <a:lnTo>
                    <a:pt x="87" y="173"/>
                  </a:lnTo>
                  <a:lnTo>
                    <a:pt x="87" y="173"/>
                  </a:lnTo>
                  <a:lnTo>
                    <a:pt x="89" y="173"/>
                  </a:lnTo>
                  <a:lnTo>
                    <a:pt x="89" y="173"/>
                  </a:lnTo>
                  <a:lnTo>
                    <a:pt x="118" y="156"/>
                  </a:lnTo>
                  <a:lnTo>
                    <a:pt x="118" y="156"/>
                  </a:lnTo>
                  <a:lnTo>
                    <a:pt x="118" y="154"/>
                  </a:lnTo>
                  <a:lnTo>
                    <a:pt x="118"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1" y="154"/>
                  </a:lnTo>
                  <a:lnTo>
                    <a:pt x="121" y="154"/>
                  </a:lnTo>
                  <a:lnTo>
                    <a:pt x="121" y="154"/>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1"/>
                  </a:lnTo>
                  <a:lnTo>
                    <a:pt x="121" y="151"/>
                  </a:lnTo>
                  <a:lnTo>
                    <a:pt x="121" y="151"/>
                  </a:lnTo>
                  <a:lnTo>
                    <a:pt x="121" y="151"/>
                  </a:lnTo>
                  <a:lnTo>
                    <a:pt x="121" y="151"/>
                  </a:lnTo>
                  <a:lnTo>
                    <a:pt x="121" y="151"/>
                  </a:lnTo>
                  <a:lnTo>
                    <a:pt x="121" y="151"/>
                  </a:lnTo>
                  <a:lnTo>
                    <a:pt x="121" y="151"/>
                  </a:lnTo>
                  <a:lnTo>
                    <a:pt x="121" y="149"/>
                  </a:lnTo>
                  <a:lnTo>
                    <a:pt x="121" y="149"/>
                  </a:lnTo>
                  <a:lnTo>
                    <a:pt x="121" y="149"/>
                  </a:lnTo>
                  <a:lnTo>
                    <a:pt x="121" y="149"/>
                  </a:lnTo>
                  <a:lnTo>
                    <a:pt x="121" y="149"/>
                  </a:lnTo>
                  <a:lnTo>
                    <a:pt x="121" y="149"/>
                  </a:lnTo>
                  <a:lnTo>
                    <a:pt x="121" y="149"/>
                  </a:lnTo>
                  <a:lnTo>
                    <a:pt x="121" y="149"/>
                  </a:lnTo>
                  <a:lnTo>
                    <a:pt x="121" y="147"/>
                  </a:lnTo>
                  <a:lnTo>
                    <a:pt x="121" y="147"/>
                  </a:lnTo>
                  <a:lnTo>
                    <a:pt x="121" y="147"/>
                  </a:lnTo>
                  <a:lnTo>
                    <a:pt x="121" y="147"/>
                  </a:lnTo>
                  <a:lnTo>
                    <a:pt x="121" y="147"/>
                  </a:lnTo>
                  <a:lnTo>
                    <a:pt x="121" y="147"/>
                  </a:lnTo>
                  <a:lnTo>
                    <a:pt x="121" y="147"/>
                  </a:lnTo>
                  <a:lnTo>
                    <a:pt x="121" y="145"/>
                  </a:lnTo>
                  <a:lnTo>
                    <a:pt x="121" y="145"/>
                  </a:lnTo>
                  <a:lnTo>
                    <a:pt x="120" y="145"/>
                  </a:lnTo>
                  <a:lnTo>
                    <a:pt x="120" y="144"/>
                  </a:lnTo>
                  <a:lnTo>
                    <a:pt x="120" y="144"/>
                  </a:lnTo>
                  <a:lnTo>
                    <a:pt x="120" y="144"/>
                  </a:lnTo>
                  <a:lnTo>
                    <a:pt x="123" y="142"/>
                  </a:lnTo>
                  <a:lnTo>
                    <a:pt x="134" y="162"/>
                  </a:lnTo>
                  <a:lnTo>
                    <a:pt x="132" y="164"/>
                  </a:lnTo>
                  <a:lnTo>
                    <a:pt x="132" y="164"/>
                  </a:lnTo>
                  <a:lnTo>
                    <a:pt x="130" y="164"/>
                  </a:lnTo>
                  <a:lnTo>
                    <a:pt x="130" y="164"/>
                  </a:lnTo>
                  <a:lnTo>
                    <a:pt x="130" y="162"/>
                  </a:lnTo>
                  <a:lnTo>
                    <a:pt x="130" y="162"/>
                  </a:lnTo>
                  <a:lnTo>
                    <a:pt x="130" y="162"/>
                  </a:lnTo>
                  <a:lnTo>
                    <a:pt x="129" y="162"/>
                  </a:lnTo>
                  <a:lnTo>
                    <a:pt x="129" y="160"/>
                  </a:lnTo>
                  <a:lnTo>
                    <a:pt x="129" y="160"/>
                  </a:lnTo>
                  <a:lnTo>
                    <a:pt x="129" y="160"/>
                  </a:lnTo>
                  <a:lnTo>
                    <a:pt x="129" y="160"/>
                  </a:lnTo>
                  <a:lnTo>
                    <a:pt x="129" y="160"/>
                  </a:lnTo>
                  <a:lnTo>
                    <a:pt x="129" y="160"/>
                  </a:lnTo>
                  <a:lnTo>
                    <a:pt x="129" y="160"/>
                  </a:lnTo>
                  <a:lnTo>
                    <a:pt x="129" y="160"/>
                  </a:lnTo>
                  <a:lnTo>
                    <a:pt x="127" y="160"/>
                  </a:lnTo>
                  <a:lnTo>
                    <a:pt x="127" y="160"/>
                  </a:lnTo>
                  <a:lnTo>
                    <a:pt x="127" y="160"/>
                  </a:lnTo>
                  <a:lnTo>
                    <a:pt x="127" y="160"/>
                  </a:lnTo>
                  <a:lnTo>
                    <a:pt x="127" y="160"/>
                  </a:lnTo>
                  <a:lnTo>
                    <a:pt x="127" y="160"/>
                  </a:lnTo>
                  <a:lnTo>
                    <a:pt x="127" y="160"/>
                  </a:lnTo>
                  <a:lnTo>
                    <a:pt x="127" y="158"/>
                  </a:lnTo>
                  <a:lnTo>
                    <a:pt x="127" y="158"/>
                  </a:lnTo>
                  <a:lnTo>
                    <a:pt x="127"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1" y="158"/>
                  </a:lnTo>
                  <a:lnTo>
                    <a:pt x="121" y="158"/>
                  </a:lnTo>
                  <a:lnTo>
                    <a:pt x="121" y="158"/>
                  </a:lnTo>
                  <a:lnTo>
                    <a:pt x="121" y="158"/>
                  </a:lnTo>
                  <a:lnTo>
                    <a:pt x="121" y="158"/>
                  </a:lnTo>
                  <a:lnTo>
                    <a:pt x="121" y="160"/>
                  </a:lnTo>
                  <a:lnTo>
                    <a:pt x="121" y="160"/>
                  </a:lnTo>
                  <a:lnTo>
                    <a:pt x="121" y="160"/>
                  </a:lnTo>
                  <a:lnTo>
                    <a:pt x="121" y="160"/>
                  </a:lnTo>
                  <a:lnTo>
                    <a:pt x="121" y="160"/>
                  </a:lnTo>
                  <a:lnTo>
                    <a:pt x="121" y="160"/>
                  </a:lnTo>
                  <a:lnTo>
                    <a:pt x="92" y="176"/>
                  </a:lnTo>
                  <a:lnTo>
                    <a:pt x="92" y="176"/>
                  </a:lnTo>
                  <a:lnTo>
                    <a:pt x="91" y="176"/>
                  </a:lnTo>
                  <a:lnTo>
                    <a:pt x="91" y="176"/>
                  </a:lnTo>
                  <a:lnTo>
                    <a:pt x="91" y="176"/>
                  </a:lnTo>
                  <a:lnTo>
                    <a:pt x="89" y="178"/>
                  </a:lnTo>
                  <a:lnTo>
                    <a:pt x="89" y="178"/>
                  </a:lnTo>
                  <a:lnTo>
                    <a:pt x="89" y="178"/>
                  </a:lnTo>
                  <a:lnTo>
                    <a:pt x="87" y="178"/>
                  </a:lnTo>
                  <a:lnTo>
                    <a:pt x="87" y="178"/>
                  </a:lnTo>
                  <a:lnTo>
                    <a:pt x="87" y="178"/>
                  </a:lnTo>
                  <a:lnTo>
                    <a:pt x="87" y="178"/>
                  </a:lnTo>
                  <a:lnTo>
                    <a:pt x="85" y="178"/>
                  </a:lnTo>
                  <a:lnTo>
                    <a:pt x="85" y="178"/>
                  </a:lnTo>
                  <a:lnTo>
                    <a:pt x="85" y="180"/>
                  </a:lnTo>
                  <a:lnTo>
                    <a:pt x="83" y="180"/>
                  </a:lnTo>
                  <a:lnTo>
                    <a:pt x="83" y="180"/>
                  </a:lnTo>
                  <a:lnTo>
                    <a:pt x="83" y="180"/>
                  </a:lnTo>
                  <a:lnTo>
                    <a:pt x="83" y="180"/>
                  </a:lnTo>
                  <a:lnTo>
                    <a:pt x="82" y="180"/>
                  </a:lnTo>
                  <a:lnTo>
                    <a:pt x="82" y="180"/>
                  </a:lnTo>
                  <a:lnTo>
                    <a:pt x="82" y="180"/>
                  </a:lnTo>
                  <a:lnTo>
                    <a:pt x="82" y="180"/>
                  </a:lnTo>
                  <a:lnTo>
                    <a:pt x="82" y="180"/>
                  </a:lnTo>
                  <a:lnTo>
                    <a:pt x="80" y="180"/>
                  </a:lnTo>
                  <a:lnTo>
                    <a:pt x="80" y="180"/>
                  </a:lnTo>
                  <a:lnTo>
                    <a:pt x="80" y="180"/>
                  </a:lnTo>
                  <a:lnTo>
                    <a:pt x="80" y="180"/>
                  </a:lnTo>
                  <a:lnTo>
                    <a:pt x="80" y="180"/>
                  </a:lnTo>
                  <a:lnTo>
                    <a:pt x="80" y="180"/>
                  </a:lnTo>
                  <a:lnTo>
                    <a:pt x="80" y="180"/>
                  </a:lnTo>
                  <a:lnTo>
                    <a:pt x="78" y="180"/>
                  </a:lnTo>
                  <a:lnTo>
                    <a:pt x="78" y="180"/>
                  </a:lnTo>
                  <a:lnTo>
                    <a:pt x="78" y="180"/>
                  </a:lnTo>
                  <a:lnTo>
                    <a:pt x="78" y="180"/>
                  </a:lnTo>
                  <a:lnTo>
                    <a:pt x="78" y="180"/>
                  </a:lnTo>
                  <a:lnTo>
                    <a:pt x="78" y="180"/>
                  </a:lnTo>
                  <a:lnTo>
                    <a:pt x="78" y="180"/>
                  </a:lnTo>
                  <a:lnTo>
                    <a:pt x="78" y="180"/>
                  </a:lnTo>
                  <a:lnTo>
                    <a:pt x="76" y="180"/>
                  </a:lnTo>
                  <a:lnTo>
                    <a:pt x="76" y="180"/>
                  </a:lnTo>
                  <a:lnTo>
                    <a:pt x="76" y="180"/>
                  </a:lnTo>
                  <a:lnTo>
                    <a:pt x="76" y="178"/>
                  </a:lnTo>
                  <a:lnTo>
                    <a:pt x="76" y="178"/>
                  </a:lnTo>
                  <a:lnTo>
                    <a:pt x="76" y="178"/>
                  </a:lnTo>
                  <a:lnTo>
                    <a:pt x="76" y="178"/>
                  </a:lnTo>
                  <a:lnTo>
                    <a:pt x="74" y="178"/>
                  </a:lnTo>
                  <a:lnTo>
                    <a:pt x="74" y="178"/>
                  </a:lnTo>
                  <a:lnTo>
                    <a:pt x="74" y="178"/>
                  </a:lnTo>
                  <a:lnTo>
                    <a:pt x="74" y="178"/>
                  </a:lnTo>
                  <a:lnTo>
                    <a:pt x="74" y="178"/>
                  </a:lnTo>
                  <a:lnTo>
                    <a:pt x="73" y="178"/>
                  </a:lnTo>
                  <a:lnTo>
                    <a:pt x="73" y="178"/>
                  </a:lnTo>
                  <a:lnTo>
                    <a:pt x="73" y="178"/>
                  </a:lnTo>
                  <a:lnTo>
                    <a:pt x="73" y="176"/>
                  </a:lnTo>
                  <a:lnTo>
                    <a:pt x="71" y="176"/>
                  </a:lnTo>
                  <a:lnTo>
                    <a:pt x="71" y="176"/>
                  </a:lnTo>
                  <a:lnTo>
                    <a:pt x="71" y="176"/>
                  </a:lnTo>
                  <a:lnTo>
                    <a:pt x="71" y="176"/>
                  </a:lnTo>
                  <a:lnTo>
                    <a:pt x="69" y="174"/>
                  </a:lnTo>
                  <a:lnTo>
                    <a:pt x="69" y="174"/>
                  </a:lnTo>
                  <a:lnTo>
                    <a:pt x="69" y="174"/>
                  </a:lnTo>
                  <a:lnTo>
                    <a:pt x="69" y="174"/>
                  </a:lnTo>
                  <a:lnTo>
                    <a:pt x="69" y="174"/>
                  </a:lnTo>
                  <a:lnTo>
                    <a:pt x="67" y="173"/>
                  </a:lnTo>
                  <a:lnTo>
                    <a:pt x="67" y="173"/>
                  </a:lnTo>
                  <a:lnTo>
                    <a:pt x="67" y="173"/>
                  </a:lnTo>
                  <a:lnTo>
                    <a:pt x="67" y="173"/>
                  </a:lnTo>
                  <a:lnTo>
                    <a:pt x="65" y="171"/>
                  </a:lnTo>
                  <a:lnTo>
                    <a:pt x="65" y="171"/>
                  </a:lnTo>
                  <a:lnTo>
                    <a:pt x="65" y="171"/>
                  </a:lnTo>
                  <a:lnTo>
                    <a:pt x="65" y="171"/>
                  </a:lnTo>
                  <a:lnTo>
                    <a:pt x="64" y="169"/>
                  </a:lnTo>
                  <a:lnTo>
                    <a:pt x="64" y="169"/>
                  </a:lnTo>
                  <a:lnTo>
                    <a:pt x="64" y="169"/>
                  </a:lnTo>
                  <a:lnTo>
                    <a:pt x="64" y="167"/>
                  </a:lnTo>
                  <a:lnTo>
                    <a:pt x="64" y="167"/>
                  </a:lnTo>
                  <a:lnTo>
                    <a:pt x="62" y="167"/>
                  </a:lnTo>
                  <a:lnTo>
                    <a:pt x="62" y="165"/>
                  </a:lnTo>
                  <a:lnTo>
                    <a:pt x="62" y="165"/>
                  </a:lnTo>
                  <a:lnTo>
                    <a:pt x="62" y="165"/>
                  </a:lnTo>
                  <a:lnTo>
                    <a:pt x="62" y="164"/>
                  </a:lnTo>
                  <a:lnTo>
                    <a:pt x="62" y="164"/>
                  </a:lnTo>
                  <a:lnTo>
                    <a:pt x="60" y="164"/>
                  </a:lnTo>
                  <a:lnTo>
                    <a:pt x="60" y="162"/>
                  </a:lnTo>
                  <a:lnTo>
                    <a:pt x="60" y="162"/>
                  </a:lnTo>
                  <a:lnTo>
                    <a:pt x="60" y="162"/>
                  </a:lnTo>
                  <a:lnTo>
                    <a:pt x="60" y="160"/>
                  </a:lnTo>
                  <a:lnTo>
                    <a:pt x="60" y="160"/>
                  </a:lnTo>
                  <a:lnTo>
                    <a:pt x="58" y="160"/>
                  </a:lnTo>
                  <a:lnTo>
                    <a:pt x="58" y="158"/>
                  </a:lnTo>
                  <a:lnTo>
                    <a:pt x="58" y="158"/>
                  </a:lnTo>
                  <a:lnTo>
                    <a:pt x="58" y="158"/>
                  </a:lnTo>
                  <a:lnTo>
                    <a:pt x="58" y="156"/>
                  </a:lnTo>
                  <a:lnTo>
                    <a:pt x="58" y="156"/>
                  </a:lnTo>
                  <a:lnTo>
                    <a:pt x="58" y="156"/>
                  </a:lnTo>
                  <a:lnTo>
                    <a:pt x="58" y="154"/>
                  </a:lnTo>
                  <a:lnTo>
                    <a:pt x="58" y="154"/>
                  </a:lnTo>
                  <a:lnTo>
                    <a:pt x="58" y="154"/>
                  </a:lnTo>
                  <a:lnTo>
                    <a:pt x="56" y="154"/>
                  </a:lnTo>
                  <a:lnTo>
                    <a:pt x="56" y="153"/>
                  </a:lnTo>
                  <a:lnTo>
                    <a:pt x="56" y="153"/>
                  </a:lnTo>
                  <a:lnTo>
                    <a:pt x="56" y="153"/>
                  </a:lnTo>
                  <a:lnTo>
                    <a:pt x="56" y="151"/>
                  </a:lnTo>
                  <a:lnTo>
                    <a:pt x="56" y="151"/>
                  </a:lnTo>
                  <a:lnTo>
                    <a:pt x="56" y="151"/>
                  </a:lnTo>
                  <a:lnTo>
                    <a:pt x="56" y="151"/>
                  </a:lnTo>
                  <a:lnTo>
                    <a:pt x="56" y="149"/>
                  </a:lnTo>
                  <a:lnTo>
                    <a:pt x="56" y="149"/>
                  </a:lnTo>
                  <a:lnTo>
                    <a:pt x="56" y="149"/>
                  </a:lnTo>
                  <a:lnTo>
                    <a:pt x="56" y="147"/>
                  </a:lnTo>
                  <a:lnTo>
                    <a:pt x="56" y="147"/>
                  </a:lnTo>
                  <a:lnTo>
                    <a:pt x="56" y="147"/>
                  </a:lnTo>
                  <a:lnTo>
                    <a:pt x="56" y="147"/>
                  </a:lnTo>
                  <a:lnTo>
                    <a:pt x="56" y="145"/>
                  </a:lnTo>
                  <a:lnTo>
                    <a:pt x="56" y="145"/>
                  </a:lnTo>
                  <a:lnTo>
                    <a:pt x="56" y="145"/>
                  </a:lnTo>
                  <a:lnTo>
                    <a:pt x="56" y="145"/>
                  </a:lnTo>
                  <a:lnTo>
                    <a:pt x="58" y="144"/>
                  </a:lnTo>
                  <a:lnTo>
                    <a:pt x="58" y="144"/>
                  </a:lnTo>
                  <a:lnTo>
                    <a:pt x="58" y="144"/>
                  </a:lnTo>
                  <a:lnTo>
                    <a:pt x="58" y="144"/>
                  </a:lnTo>
                  <a:lnTo>
                    <a:pt x="58" y="142"/>
                  </a:lnTo>
                  <a:lnTo>
                    <a:pt x="58" y="142"/>
                  </a:lnTo>
                  <a:lnTo>
                    <a:pt x="58" y="142"/>
                  </a:lnTo>
                  <a:lnTo>
                    <a:pt x="58" y="142"/>
                  </a:lnTo>
                  <a:lnTo>
                    <a:pt x="58" y="142"/>
                  </a:lnTo>
                  <a:lnTo>
                    <a:pt x="60" y="140"/>
                  </a:lnTo>
                  <a:lnTo>
                    <a:pt x="60" y="140"/>
                  </a:lnTo>
                  <a:lnTo>
                    <a:pt x="60" y="140"/>
                  </a:lnTo>
                  <a:lnTo>
                    <a:pt x="60" y="140"/>
                  </a:lnTo>
                  <a:lnTo>
                    <a:pt x="60" y="140"/>
                  </a:lnTo>
                  <a:lnTo>
                    <a:pt x="60" y="138"/>
                  </a:lnTo>
                  <a:lnTo>
                    <a:pt x="60" y="138"/>
                  </a:lnTo>
                  <a:lnTo>
                    <a:pt x="62" y="138"/>
                  </a:lnTo>
                  <a:lnTo>
                    <a:pt x="62" y="138"/>
                  </a:lnTo>
                  <a:lnTo>
                    <a:pt x="62" y="138"/>
                  </a:lnTo>
                  <a:lnTo>
                    <a:pt x="62" y="136"/>
                  </a:lnTo>
                  <a:lnTo>
                    <a:pt x="62" y="136"/>
                  </a:lnTo>
                  <a:lnTo>
                    <a:pt x="64" y="136"/>
                  </a:lnTo>
                  <a:lnTo>
                    <a:pt x="64" y="136"/>
                  </a:lnTo>
                  <a:lnTo>
                    <a:pt x="64" y="136"/>
                  </a:lnTo>
                  <a:lnTo>
                    <a:pt x="64" y="136"/>
                  </a:lnTo>
                  <a:lnTo>
                    <a:pt x="65" y="135"/>
                  </a:lnTo>
                  <a:lnTo>
                    <a:pt x="65" y="135"/>
                  </a:lnTo>
                  <a:lnTo>
                    <a:pt x="98" y="116"/>
                  </a:lnTo>
                  <a:lnTo>
                    <a:pt x="98" y="116"/>
                  </a:lnTo>
                  <a:lnTo>
                    <a:pt x="98" y="116"/>
                  </a:lnTo>
                  <a:lnTo>
                    <a:pt x="98" y="116"/>
                  </a:lnTo>
                  <a:lnTo>
                    <a:pt x="98" y="116"/>
                  </a:lnTo>
                  <a:lnTo>
                    <a:pt x="98" y="116"/>
                  </a:lnTo>
                  <a:lnTo>
                    <a:pt x="98" y="116"/>
                  </a:lnTo>
                  <a:lnTo>
                    <a:pt x="98" y="116"/>
                  </a:lnTo>
                  <a:lnTo>
                    <a:pt x="98" y="116"/>
                  </a:lnTo>
                  <a:lnTo>
                    <a:pt x="98" y="116"/>
                  </a:lnTo>
                  <a:lnTo>
                    <a:pt x="100" y="116"/>
                  </a:lnTo>
                  <a:lnTo>
                    <a:pt x="100" y="116"/>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3"/>
                  </a:lnTo>
                  <a:lnTo>
                    <a:pt x="100" y="113"/>
                  </a:lnTo>
                  <a:lnTo>
                    <a:pt x="100" y="113"/>
                  </a:lnTo>
                  <a:lnTo>
                    <a:pt x="100" y="113"/>
                  </a:lnTo>
                  <a:lnTo>
                    <a:pt x="102" y="113"/>
                  </a:lnTo>
                  <a:lnTo>
                    <a:pt x="102" y="113"/>
                  </a:lnTo>
                  <a:lnTo>
                    <a:pt x="102" y="113"/>
                  </a:lnTo>
                  <a:lnTo>
                    <a:pt x="102" y="113"/>
                  </a:lnTo>
                  <a:lnTo>
                    <a:pt x="102" y="113"/>
                  </a:lnTo>
                  <a:lnTo>
                    <a:pt x="102" y="113"/>
                  </a:lnTo>
                  <a:lnTo>
                    <a:pt x="102" y="113"/>
                  </a:lnTo>
                  <a:lnTo>
                    <a:pt x="102" y="111"/>
                  </a:lnTo>
                  <a:lnTo>
                    <a:pt x="102" y="111"/>
                  </a:lnTo>
                  <a:lnTo>
                    <a:pt x="102" y="111"/>
                  </a:lnTo>
                  <a:lnTo>
                    <a:pt x="102" y="111"/>
                  </a:lnTo>
                  <a:lnTo>
                    <a:pt x="100" y="111"/>
                  </a:lnTo>
                  <a:lnTo>
                    <a:pt x="102" y="111"/>
                  </a:lnTo>
                  <a:lnTo>
                    <a:pt x="100" y="111"/>
                  </a:lnTo>
                  <a:lnTo>
                    <a:pt x="100" y="111"/>
                  </a:lnTo>
                  <a:lnTo>
                    <a:pt x="100" y="111"/>
                  </a:lnTo>
                  <a:lnTo>
                    <a:pt x="100" y="111"/>
                  </a:lnTo>
                  <a:lnTo>
                    <a:pt x="100" y="109"/>
                  </a:lnTo>
                  <a:lnTo>
                    <a:pt x="100" y="109"/>
                  </a:lnTo>
                  <a:lnTo>
                    <a:pt x="100" y="109"/>
                  </a:lnTo>
                  <a:lnTo>
                    <a:pt x="100" y="109"/>
                  </a:lnTo>
                  <a:lnTo>
                    <a:pt x="100" y="109"/>
                  </a:lnTo>
                  <a:lnTo>
                    <a:pt x="100" y="109"/>
                  </a:lnTo>
                  <a:lnTo>
                    <a:pt x="100" y="109"/>
                  </a:lnTo>
                  <a:lnTo>
                    <a:pt x="100" y="109"/>
                  </a:lnTo>
                  <a:lnTo>
                    <a:pt x="100" y="107"/>
                  </a:lnTo>
                  <a:lnTo>
                    <a:pt x="100" y="107"/>
                  </a:lnTo>
                  <a:lnTo>
                    <a:pt x="100" y="107"/>
                  </a:lnTo>
                  <a:lnTo>
                    <a:pt x="100" y="107"/>
                  </a:lnTo>
                  <a:lnTo>
                    <a:pt x="98" y="106"/>
                  </a:lnTo>
                  <a:lnTo>
                    <a:pt x="98" y="106"/>
                  </a:lnTo>
                  <a:lnTo>
                    <a:pt x="102" y="104"/>
                  </a:lnTo>
                  <a:close/>
                  <a:moveTo>
                    <a:pt x="138" y="164"/>
                  </a:moveTo>
                  <a:lnTo>
                    <a:pt x="177" y="209"/>
                  </a:lnTo>
                  <a:lnTo>
                    <a:pt x="161" y="225"/>
                  </a:lnTo>
                  <a:lnTo>
                    <a:pt x="157" y="221"/>
                  </a:lnTo>
                  <a:lnTo>
                    <a:pt x="157" y="221"/>
                  </a:lnTo>
                  <a:lnTo>
                    <a:pt x="159" y="221"/>
                  </a:lnTo>
                  <a:lnTo>
                    <a:pt x="159" y="221"/>
                  </a:lnTo>
                  <a:lnTo>
                    <a:pt x="159" y="220"/>
                  </a:lnTo>
                  <a:lnTo>
                    <a:pt x="159" y="220"/>
                  </a:lnTo>
                  <a:lnTo>
                    <a:pt x="159" y="220"/>
                  </a:lnTo>
                  <a:lnTo>
                    <a:pt x="159" y="220"/>
                  </a:lnTo>
                  <a:lnTo>
                    <a:pt x="161" y="218"/>
                  </a:lnTo>
                  <a:lnTo>
                    <a:pt x="161" y="218"/>
                  </a:lnTo>
                  <a:lnTo>
                    <a:pt x="161" y="218"/>
                  </a:lnTo>
                  <a:lnTo>
                    <a:pt x="161" y="218"/>
                  </a:lnTo>
                  <a:lnTo>
                    <a:pt x="161" y="216"/>
                  </a:lnTo>
                  <a:lnTo>
                    <a:pt x="161" y="216"/>
                  </a:lnTo>
                  <a:lnTo>
                    <a:pt x="161" y="216"/>
                  </a:lnTo>
                  <a:lnTo>
                    <a:pt x="163" y="216"/>
                  </a:lnTo>
                  <a:lnTo>
                    <a:pt x="163" y="214"/>
                  </a:lnTo>
                  <a:lnTo>
                    <a:pt x="163" y="214"/>
                  </a:lnTo>
                  <a:lnTo>
                    <a:pt x="163" y="214"/>
                  </a:lnTo>
                  <a:lnTo>
                    <a:pt x="163" y="214"/>
                  </a:lnTo>
                  <a:lnTo>
                    <a:pt x="163" y="212"/>
                  </a:lnTo>
                  <a:lnTo>
                    <a:pt x="163" y="212"/>
                  </a:lnTo>
                  <a:lnTo>
                    <a:pt x="163" y="212"/>
                  </a:lnTo>
                  <a:lnTo>
                    <a:pt x="163" y="212"/>
                  </a:lnTo>
                  <a:lnTo>
                    <a:pt x="163" y="211"/>
                  </a:lnTo>
                  <a:lnTo>
                    <a:pt x="163" y="211"/>
                  </a:lnTo>
                  <a:lnTo>
                    <a:pt x="163" y="211"/>
                  </a:lnTo>
                  <a:lnTo>
                    <a:pt x="163" y="211"/>
                  </a:lnTo>
                  <a:lnTo>
                    <a:pt x="165" y="209"/>
                  </a:lnTo>
                  <a:lnTo>
                    <a:pt x="165" y="209"/>
                  </a:lnTo>
                  <a:lnTo>
                    <a:pt x="165" y="209"/>
                  </a:lnTo>
                  <a:lnTo>
                    <a:pt x="165" y="209"/>
                  </a:lnTo>
                  <a:lnTo>
                    <a:pt x="165" y="209"/>
                  </a:lnTo>
                  <a:lnTo>
                    <a:pt x="165" y="207"/>
                  </a:lnTo>
                  <a:lnTo>
                    <a:pt x="165" y="207"/>
                  </a:lnTo>
                  <a:lnTo>
                    <a:pt x="165" y="207"/>
                  </a:lnTo>
                  <a:lnTo>
                    <a:pt x="165" y="207"/>
                  </a:lnTo>
                  <a:lnTo>
                    <a:pt x="165" y="205"/>
                  </a:lnTo>
                  <a:lnTo>
                    <a:pt x="165" y="205"/>
                  </a:lnTo>
                  <a:lnTo>
                    <a:pt x="165" y="205"/>
                  </a:lnTo>
                  <a:lnTo>
                    <a:pt x="165" y="205"/>
                  </a:lnTo>
                  <a:lnTo>
                    <a:pt x="165" y="205"/>
                  </a:lnTo>
                  <a:lnTo>
                    <a:pt x="165" y="203"/>
                  </a:lnTo>
                  <a:lnTo>
                    <a:pt x="165" y="203"/>
                  </a:lnTo>
                  <a:lnTo>
                    <a:pt x="163" y="203"/>
                  </a:lnTo>
                  <a:lnTo>
                    <a:pt x="163" y="203"/>
                  </a:lnTo>
                  <a:lnTo>
                    <a:pt x="163" y="202"/>
                  </a:lnTo>
                  <a:lnTo>
                    <a:pt x="163" y="202"/>
                  </a:lnTo>
                  <a:lnTo>
                    <a:pt x="163" y="202"/>
                  </a:lnTo>
                  <a:lnTo>
                    <a:pt x="163" y="202"/>
                  </a:lnTo>
                  <a:lnTo>
                    <a:pt x="163" y="202"/>
                  </a:lnTo>
                  <a:lnTo>
                    <a:pt x="163" y="200"/>
                  </a:lnTo>
                  <a:lnTo>
                    <a:pt x="163" y="200"/>
                  </a:lnTo>
                  <a:lnTo>
                    <a:pt x="163" y="200"/>
                  </a:lnTo>
                  <a:lnTo>
                    <a:pt x="163" y="200"/>
                  </a:lnTo>
                  <a:lnTo>
                    <a:pt x="163" y="200"/>
                  </a:lnTo>
                  <a:lnTo>
                    <a:pt x="163" y="198"/>
                  </a:lnTo>
                  <a:lnTo>
                    <a:pt x="161" y="198"/>
                  </a:lnTo>
                  <a:lnTo>
                    <a:pt x="161" y="198"/>
                  </a:lnTo>
                  <a:lnTo>
                    <a:pt x="161" y="198"/>
                  </a:lnTo>
                  <a:lnTo>
                    <a:pt x="161" y="198"/>
                  </a:lnTo>
                  <a:lnTo>
                    <a:pt x="161" y="198"/>
                  </a:lnTo>
                  <a:lnTo>
                    <a:pt x="161" y="196"/>
                  </a:lnTo>
                  <a:lnTo>
                    <a:pt x="161" y="196"/>
                  </a:lnTo>
                  <a:lnTo>
                    <a:pt x="159" y="196"/>
                  </a:lnTo>
                  <a:lnTo>
                    <a:pt x="159" y="196"/>
                  </a:lnTo>
                  <a:lnTo>
                    <a:pt x="121" y="229"/>
                  </a:lnTo>
                  <a:lnTo>
                    <a:pt x="121" y="229"/>
                  </a:lnTo>
                  <a:lnTo>
                    <a:pt x="121" y="229"/>
                  </a:lnTo>
                  <a:lnTo>
                    <a:pt x="121" y="229"/>
                  </a:lnTo>
                  <a:lnTo>
                    <a:pt x="121" y="229"/>
                  </a:lnTo>
                  <a:lnTo>
                    <a:pt x="121" y="229"/>
                  </a:lnTo>
                  <a:lnTo>
                    <a:pt x="121" y="231"/>
                  </a:lnTo>
                  <a:lnTo>
                    <a:pt x="121" y="231"/>
                  </a:lnTo>
                  <a:lnTo>
                    <a:pt x="121" y="231"/>
                  </a:lnTo>
                  <a:lnTo>
                    <a:pt x="121" y="231"/>
                  </a:lnTo>
                  <a:lnTo>
                    <a:pt x="121" y="231"/>
                  </a:lnTo>
                  <a:lnTo>
                    <a:pt x="121" y="231"/>
                  </a:lnTo>
                  <a:lnTo>
                    <a:pt x="121" y="231"/>
                  </a:lnTo>
                  <a:lnTo>
                    <a:pt x="121" y="231"/>
                  </a:lnTo>
                  <a:lnTo>
                    <a:pt x="121" y="231"/>
                  </a:lnTo>
                  <a:lnTo>
                    <a:pt x="120" y="231"/>
                  </a:lnTo>
                  <a:lnTo>
                    <a:pt x="120" y="231"/>
                  </a:lnTo>
                  <a:lnTo>
                    <a:pt x="120" y="231"/>
                  </a:lnTo>
                  <a:lnTo>
                    <a:pt x="120" y="231"/>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4"/>
                  </a:lnTo>
                  <a:lnTo>
                    <a:pt x="120" y="234"/>
                  </a:lnTo>
                  <a:lnTo>
                    <a:pt x="120" y="234"/>
                  </a:lnTo>
                  <a:lnTo>
                    <a:pt x="120" y="234"/>
                  </a:lnTo>
                  <a:lnTo>
                    <a:pt x="120" y="234"/>
                  </a:lnTo>
                  <a:lnTo>
                    <a:pt x="120" y="234"/>
                  </a:lnTo>
                  <a:lnTo>
                    <a:pt x="120" y="234"/>
                  </a:lnTo>
                  <a:lnTo>
                    <a:pt x="120" y="234"/>
                  </a:lnTo>
                  <a:lnTo>
                    <a:pt x="120" y="234"/>
                  </a:lnTo>
                  <a:lnTo>
                    <a:pt x="120" y="234"/>
                  </a:lnTo>
                  <a:lnTo>
                    <a:pt x="120" y="236"/>
                  </a:lnTo>
                  <a:lnTo>
                    <a:pt x="120" y="236"/>
                  </a:lnTo>
                  <a:lnTo>
                    <a:pt x="121" y="236"/>
                  </a:lnTo>
                  <a:lnTo>
                    <a:pt x="121" y="236"/>
                  </a:lnTo>
                  <a:lnTo>
                    <a:pt x="121" y="236"/>
                  </a:lnTo>
                  <a:lnTo>
                    <a:pt x="121" y="236"/>
                  </a:lnTo>
                  <a:lnTo>
                    <a:pt x="121" y="236"/>
                  </a:lnTo>
                  <a:lnTo>
                    <a:pt x="121" y="236"/>
                  </a:lnTo>
                  <a:lnTo>
                    <a:pt x="121" y="238"/>
                  </a:lnTo>
                  <a:lnTo>
                    <a:pt x="121" y="238"/>
                  </a:lnTo>
                  <a:lnTo>
                    <a:pt x="121" y="238"/>
                  </a:lnTo>
                  <a:lnTo>
                    <a:pt x="121" y="238"/>
                  </a:lnTo>
                  <a:lnTo>
                    <a:pt x="121" y="238"/>
                  </a:lnTo>
                  <a:lnTo>
                    <a:pt x="121" y="238"/>
                  </a:lnTo>
                  <a:lnTo>
                    <a:pt x="121" y="238"/>
                  </a:lnTo>
                  <a:lnTo>
                    <a:pt x="123" y="238"/>
                  </a:lnTo>
                  <a:lnTo>
                    <a:pt x="123" y="240"/>
                  </a:lnTo>
                  <a:lnTo>
                    <a:pt x="123" y="240"/>
                  </a:lnTo>
                  <a:lnTo>
                    <a:pt x="123" y="240"/>
                  </a:lnTo>
                  <a:lnTo>
                    <a:pt x="123" y="240"/>
                  </a:lnTo>
                  <a:lnTo>
                    <a:pt x="125" y="241"/>
                  </a:lnTo>
                  <a:lnTo>
                    <a:pt x="121" y="243"/>
                  </a:lnTo>
                  <a:lnTo>
                    <a:pt x="98" y="216"/>
                  </a:lnTo>
                  <a:lnTo>
                    <a:pt x="100" y="212"/>
                  </a:lnTo>
                  <a:lnTo>
                    <a:pt x="100" y="212"/>
                  </a:lnTo>
                  <a:lnTo>
                    <a:pt x="100" y="214"/>
                  </a:lnTo>
                  <a:lnTo>
                    <a:pt x="102" y="214"/>
                  </a:lnTo>
                  <a:lnTo>
                    <a:pt x="102" y="214"/>
                  </a:lnTo>
                  <a:lnTo>
                    <a:pt x="102" y="216"/>
                  </a:lnTo>
                  <a:lnTo>
                    <a:pt x="102" y="216"/>
                  </a:lnTo>
                  <a:lnTo>
                    <a:pt x="103" y="216"/>
                  </a:lnTo>
                  <a:lnTo>
                    <a:pt x="103" y="216"/>
                  </a:lnTo>
                  <a:lnTo>
                    <a:pt x="103" y="216"/>
                  </a:lnTo>
                  <a:lnTo>
                    <a:pt x="103" y="216"/>
                  </a:lnTo>
                  <a:lnTo>
                    <a:pt x="103" y="216"/>
                  </a:lnTo>
                  <a:lnTo>
                    <a:pt x="103" y="218"/>
                  </a:lnTo>
                  <a:lnTo>
                    <a:pt x="103" y="218"/>
                  </a:lnTo>
                  <a:lnTo>
                    <a:pt x="103" y="218"/>
                  </a:lnTo>
                  <a:lnTo>
                    <a:pt x="105" y="218"/>
                  </a:lnTo>
                  <a:lnTo>
                    <a:pt x="105" y="218"/>
                  </a:lnTo>
                  <a:lnTo>
                    <a:pt x="105" y="218"/>
                  </a:lnTo>
                  <a:lnTo>
                    <a:pt x="105" y="218"/>
                  </a:lnTo>
                  <a:lnTo>
                    <a:pt x="105" y="218"/>
                  </a:lnTo>
                  <a:lnTo>
                    <a:pt x="105" y="218"/>
                  </a:lnTo>
                  <a:lnTo>
                    <a:pt x="105" y="218"/>
                  </a:lnTo>
                  <a:lnTo>
                    <a:pt x="105" y="218"/>
                  </a:lnTo>
                  <a:lnTo>
                    <a:pt x="105" y="218"/>
                  </a:lnTo>
                  <a:lnTo>
                    <a:pt x="105" y="218"/>
                  </a:lnTo>
                  <a:lnTo>
                    <a:pt x="107" y="218"/>
                  </a:lnTo>
                  <a:lnTo>
                    <a:pt x="107" y="218"/>
                  </a:lnTo>
                  <a:lnTo>
                    <a:pt x="107" y="218"/>
                  </a:lnTo>
                  <a:lnTo>
                    <a:pt x="107" y="220"/>
                  </a:lnTo>
                  <a:lnTo>
                    <a:pt x="107" y="220"/>
                  </a:lnTo>
                  <a:lnTo>
                    <a:pt x="107" y="220"/>
                  </a:lnTo>
                  <a:lnTo>
                    <a:pt x="107" y="220"/>
                  </a:lnTo>
                  <a:lnTo>
                    <a:pt x="107" y="220"/>
                  </a:lnTo>
                  <a:lnTo>
                    <a:pt x="107" y="220"/>
                  </a:lnTo>
                  <a:lnTo>
                    <a:pt x="107" y="220"/>
                  </a:lnTo>
                  <a:lnTo>
                    <a:pt x="109" y="220"/>
                  </a:lnTo>
                  <a:lnTo>
                    <a:pt x="109" y="220"/>
                  </a:lnTo>
                  <a:lnTo>
                    <a:pt x="109" y="220"/>
                  </a:lnTo>
                  <a:lnTo>
                    <a:pt x="109" y="220"/>
                  </a:lnTo>
                  <a:lnTo>
                    <a:pt x="109" y="220"/>
                  </a:lnTo>
                  <a:lnTo>
                    <a:pt x="109" y="220"/>
                  </a:lnTo>
                  <a:lnTo>
                    <a:pt x="109" y="220"/>
                  </a:lnTo>
                  <a:lnTo>
                    <a:pt x="109" y="220"/>
                  </a:lnTo>
                  <a:lnTo>
                    <a:pt x="109" y="220"/>
                  </a:lnTo>
                  <a:lnTo>
                    <a:pt x="109" y="220"/>
                  </a:lnTo>
                  <a:lnTo>
                    <a:pt x="111" y="220"/>
                  </a:lnTo>
                  <a:lnTo>
                    <a:pt x="111" y="220"/>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2" y="218"/>
                  </a:lnTo>
                  <a:lnTo>
                    <a:pt x="112" y="218"/>
                  </a:lnTo>
                  <a:lnTo>
                    <a:pt x="112" y="218"/>
                  </a:lnTo>
                  <a:lnTo>
                    <a:pt x="150" y="183"/>
                  </a:lnTo>
                  <a:lnTo>
                    <a:pt x="150" y="183"/>
                  </a:lnTo>
                  <a:lnTo>
                    <a:pt x="148" y="183"/>
                  </a:lnTo>
                  <a:lnTo>
                    <a:pt x="148" y="183"/>
                  </a:lnTo>
                  <a:lnTo>
                    <a:pt x="148" y="183"/>
                  </a:lnTo>
                  <a:lnTo>
                    <a:pt x="148" y="183"/>
                  </a:lnTo>
                  <a:lnTo>
                    <a:pt x="148" y="182"/>
                  </a:lnTo>
                  <a:lnTo>
                    <a:pt x="148" y="182"/>
                  </a:lnTo>
                  <a:lnTo>
                    <a:pt x="147" y="182"/>
                  </a:lnTo>
                  <a:lnTo>
                    <a:pt x="147" y="182"/>
                  </a:lnTo>
                  <a:lnTo>
                    <a:pt x="147" y="182"/>
                  </a:lnTo>
                  <a:lnTo>
                    <a:pt x="147" y="182"/>
                  </a:lnTo>
                  <a:lnTo>
                    <a:pt x="147" y="182"/>
                  </a:lnTo>
                  <a:lnTo>
                    <a:pt x="147" y="180"/>
                  </a:lnTo>
                  <a:lnTo>
                    <a:pt x="145" y="180"/>
                  </a:lnTo>
                  <a:lnTo>
                    <a:pt x="145" y="180"/>
                  </a:lnTo>
                  <a:lnTo>
                    <a:pt x="145" y="180"/>
                  </a:lnTo>
                  <a:lnTo>
                    <a:pt x="145" y="180"/>
                  </a:lnTo>
                  <a:lnTo>
                    <a:pt x="145" y="180"/>
                  </a:lnTo>
                  <a:lnTo>
                    <a:pt x="143" y="180"/>
                  </a:lnTo>
                  <a:lnTo>
                    <a:pt x="143" y="180"/>
                  </a:lnTo>
                  <a:lnTo>
                    <a:pt x="143" y="180"/>
                  </a:lnTo>
                  <a:lnTo>
                    <a:pt x="143" y="180"/>
                  </a:lnTo>
                  <a:lnTo>
                    <a:pt x="143" y="180"/>
                  </a:lnTo>
                  <a:lnTo>
                    <a:pt x="141" y="178"/>
                  </a:lnTo>
                  <a:lnTo>
                    <a:pt x="141" y="178"/>
                  </a:lnTo>
                  <a:lnTo>
                    <a:pt x="141" y="178"/>
                  </a:lnTo>
                  <a:lnTo>
                    <a:pt x="141" y="178"/>
                  </a:lnTo>
                  <a:lnTo>
                    <a:pt x="141" y="178"/>
                  </a:lnTo>
                  <a:lnTo>
                    <a:pt x="139" y="178"/>
                  </a:lnTo>
                  <a:lnTo>
                    <a:pt x="139" y="178"/>
                  </a:lnTo>
                  <a:lnTo>
                    <a:pt x="139" y="178"/>
                  </a:lnTo>
                  <a:lnTo>
                    <a:pt x="139" y="178"/>
                  </a:lnTo>
                  <a:lnTo>
                    <a:pt x="138" y="178"/>
                  </a:lnTo>
                  <a:lnTo>
                    <a:pt x="138" y="178"/>
                  </a:lnTo>
                  <a:lnTo>
                    <a:pt x="138" y="178"/>
                  </a:lnTo>
                  <a:lnTo>
                    <a:pt x="138" y="178"/>
                  </a:lnTo>
                  <a:lnTo>
                    <a:pt x="138" y="178"/>
                  </a:lnTo>
                  <a:lnTo>
                    <a:pt x="136" y="178"/>
                  </a:lnTo>
                  <a:lnTo>
                    <a:pt x="136" y="178"/>
                  </a:lnTo>
                  <a:lnTo>
                    <a:pt x="136" y="178"/>
                  </a:lnTo>
                  <a:lnTo>
                    <a:pt x="136" y="178"/>
                  </a:lnTo>
                  <a:lnTo>
                    <a:pt x="134" y="178"/>
                  </a:lnTo>
                  <a:lnTo>
                    <a:pt x="134" y="178"/>
                  </a:lnTo>
                  <a:lnTo>
                    <a:pt x="134" y="178"/>
                  </a:lnTo>
                  <a:lnTo>
                    <a:pt x="134" y="178"/>
                  </a:lnTo>
                  <a:lnTo>
                    <a:pt x="132" y="178"/>
                  </a:lnTo>
                  <a:lnTo>
                    <a:pt x="132" y="178"/>
                  </a:lnTo>
                  <a:lnTo>
                    <a:pt x="132" y="178"/>
                  </a:lnTo>
                  <a:lnTo>
                    <a:pt x="132" y="180"/>
                  </a:lnTo>
                  <a:lnTo>
                    <a:pt x="130" y="180"/>
                  </a:lnTo>
                  <a:lnTo>
                    <a:pt x="130" y="180"/>
                  </a:lnTo>
                  <a:lnTo>
                    <a:pt x="130" y="180"/>
                  </a:lnTo>
                  <a:lnTo>
                    <a:pt x="130" y="180"/>
                  </a:lnTo>
                  <a:lnTo>
                    <a:pt x="129" y="180"/>
                  </a:lnTo>
                  <a:lnTo>
                    <a:pt x="129" y="180"/>
                  </a:lnTo>
                  <a:lnTo>
                    <a:pt x="129" y="180"/>
                  </a:lnTo>
                  <a:lnTo>
                    <a:pt x="127" y="180"/>
                  </a:lnTo>
                  <a:lnTo>
                    <a:pt x="127" y="180"/>
                  </a:lnTo>
                  <a:lnTo>
                    <a:pt x="127" y="182"/>
                  </a:lnTo>
                  <a:lnTo>
                    <a:pt x="127" y="182"/>
                  </a:lnTo>
                  <a:lnTo>
                    <a:pt x="125" y="182"/>
                  </a:lnTo>
                  <a:lnTo>
                    <a:pt x="125" y="182"/>
                  </a:lnTo>
                  <a:lnTo>
                    <a:pt x="125" y="182"/>
                  </a:lnTo>
                  <a:lnTo>
                    <a:pt x="125" y="182"/>
                  </a:lnTo>
                  <a:lnTo>
                    <a:pt x="123" y="182"/>
                  </a:lnTo>
                  <a:lnTo>
                    <a:pt x="121" y="178"/>
                  </a:lnTo>
                  <a:lnTo>
                    <a:pt x="138" y="164"/>
                  </a:lnTo>
                  <a:close/>
                  <a:moveTo>
                    <a:pt x="179" y="250"/>
                  </a:moveTo>
                  <a:lnTo>
                    <a:pt x="195" y="265"/>
                  </a:lnTo>
                  <a:lnTo>
                    <a:pt x="206" y="250"/>
                  </a:lnTo>
                  <a:lnTo>
                    <a:pt x="206" y="250"/>
                  </a:lnTo>
                  <a:lnTo>
                    <a:pt x="206" y="250"/>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1"/>
                  </a:lnTo>
                  <a:lnTo>
                    <a:pt x="208" y="241"/>
                  </a:lnTo>
                  <a:lnTo>
                    <a:pt x="206" y="241"/>
                  </a:lnTo>
                  <a:lnTo>
                    <a:pt x="206" y="241"/>
                  </a:lnTo>
                  <a:lnTo>
                    <a:pt x="206" y="241"/>
                  </a:lnTo>
                  <a:lnTo>
                    <a:pt x="206" y="241"/>
                  </a:lnTo>
                  <a:lnTo>
                    <a:pt x="206" y="241"/>
                  </a:lnTo>
                  <a:lnTo>
                    <a:pt x="206" y="241"/>
                  </a:lnTo>
                  <a:lnTo>
                    <a:pt x="206" y="240"/>
                  </a:lnTo>
                  <a:lnTo>
                    <a:pt x="204" y="240"/>
                  </a:lnTo>
                  <a:lnTo>
                    <a:pt x="204" y="240"/>
                  </a:lnTo>
                  <a:lnTo>
                    <a:pt x="208" y="238"/>
                  </a:lnTo>
                  <a:lnTo>
                    <a:pt x="232" y="258"/>
                  </a:lnTo>
                  <a:lnTo>
                    <a:pt x="230" y="261"/>
                  </a:lnTo>
                  <a:lnTo>
                    <a:pt x="230" y="261"/>
                  </a:lnTo>
                  <a:lnTo>
                    <a:pt x="230" y="261"/>
                  </a:lnTo>
                  <a:lnTo>
                    <a:pt x="230" y="261"/>
                  </a:lnTo>
                  <a:lnTo>
                    <a:pt x="228" y="260"/>
                  </a:lnTo>
                  <a:lnTo>
                    <a:pt x="228" y="260"/>
                  </a:lnTo>
                  <a:lnTo>
                    <a:pt x="228" y="260"/>
                  </a:lnTo>
                  <a:lnTo>
                    <a:pt x="228" y="260"/>
                  </a:lnTo>
                  <a:lnTo>
                    <a:pt x="228" y="260"/>
                  </a:lnTo>
                  <a:lnTo>
                    <a:pt x="228" y="260"/>
                  </a:lnTo>
                  <a:lnTo>
                    <a:pt x="226" y="260"/>
                  </a:lnTo>
                  <a:lnTo>
                    <a:pt x="226" y="260"/>
                  </a:lnTo>
                  <a:lnTo>
                    <a:pt x="226" y="260"/>
                  </a:lnTo>
                  <a:lnTo>
                    <a:pt x="226" y="258"/>
                  </a:lnTo>
                  <a:lnTo>
                    <a:pt x="226" y="258"/>
                  </a:lnTo>
                  <a:lnTo>
                    <a:pt x="226" y="258"/>
                  </a:lnTo>
                  <a:lnTo>
                    <a:pt x="226" y="258"/>
                  </a:lnTo>
                  <a:lnTo>
                    <a:pt x="226" y="258"/>
                  </a:lnTo>
                  <a:lnTo>
                    <a:pt x="226" y="258"/>
                  </a:lnTo>
                  <a:lnTo>
                    <a:pt x="224" y="258"/>
                  </a:lnTo>
                  <a:lnTo>
                    <a:pt x="224" y="258"/>
                  </a:lnTo>
                  <a:lnTo>
                    <a:pt x="224" y="258"/>
                  </a:lnTo>
                  <a:lnTo>
                    <a:pt x="224" y="258"/>
                  </a:lnTo>
                  <a:lnTo>
                    <a:pt x="224" y="258"/>
                  </a:lnTo>
                  <a:lnTo>
                    <a:pt x="224" y="258"/>
                  </a:lnTo>
                  <a:lnTo>
                    <a:pt x="224" y="258"/>
                  </a:lnTo>
                  <a:lnTo>
                    <a:pt x="224" y="258"/>
                  </a:lnTo>
                  <a:lnTo>
                    <a:pt x="224" y="258"/>
                  </a:lnTo>
                  <a:lnTo>
                    <a:pt x="224"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1" y="258"/>
                  </a:lnTo>
                  <a:lnTo>
                    <a:pt x="221" y="258"/>
                  </a:lnTo>
                  <a:lnTo>
                    <a:pt x="221" y="258"/>
                  </a:lnTo>
                  <a:lnTo>
                    <a:pt x="221" y="258"/>
                  </a:lnTo>
                  <a:lnTo>
                    <a:pt x="221" y="258"/>
                  </a:lnTo>
                  <a:lnTo>
                    <a:pt x="221" y="258"/>
                  </a:lnTo>
                  <a:lnTo>
                    <a:pt x="221" y="258"/>
                  </a:lnTo>
                  <a:lnTo>
                    <a:pt x="221" y="258"/>
                  </a:lnTo>
                  <a:lnTo>
                    <a:pt x="221" y="258"/>
                  </a:lnTo>
                  <a:lnTo>
                    <a:pt x="221" y="258"/>
                  </a:lnTo>
                  <a:lnTo>
                    <a:pt x="221" y="260"/>
                  </a:lnTo>
                  <a:lnTo>
                    <a:pt x="221" y="260"/>
                  </a:lnTo>
                  <a:lnTo>
                    <a:pt x="221" y="260"/>
                  </a:lnTo>
                  <a:lnTo>
                    <a:pt x="219" y="260"/>
                  </a:lnTo>
                  <a:lnTo>
                    <a:pt x="219" y="260"/>
                  </a:lnTo>
                  <a:lnTo>
                    <a:pt x="219" y="260"/>
                  </a:lnTo>
                  <a:lnTo>
                    <a:pt x="219" y="260"/>
                  </a:lnTo>
                  <a:lnTo>
                    <a:pt x="219" y="260"/>
                  </a:lnTo>
                  <a:lnTo>
                    <a:pt x="219" y="260"/>
                  </a:lnTo>
                  <a:lnTo>
                    <a:pt x="219" y="260"/>
                  </a:lnTo>
                  <a:lnTo>
                    <a:pt x="219" y="260"/>
                  </a:lnTo>
                  <a:lnTo>
                    <a:pt x="190" y="294"/>
                  </a:lnTo>
                  <a:lnTo>
                    <a:pt x="190" y="294"/>
                  </a:lnTo>
                  <a:lnTo>
                    <a:pt x="190" y="294"/>
                  </a:lnTo>
                  <a:lnTo>
                    <a:pt x="190" y="294"/>
                  </a:lnTo>
                  <a:lnTo>
                    <a:pt x="190" y="294"/>
                  </a:lnTo>
                  <a:lnTo>
                    <a:pt x="190" y="294"/>
                  </a:lnTo>
                  <a:lnTo>
                    <a:pt x="190"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301"/>
                  </a:lnTo>
                  <a:lnTo>
                    <a:pt x="188" y="301"/>
                  </a:lnTo>
                  <a:lnTo>
                    <a:pt x="188" y="301"/>
                  </a:lnTo>
                  <a:lnTo>
                    <a:pt x="188" y="301"/>
                  </a:lnTo>
                  <a:lnTo>
                    <a:pt x="188" y="301"/>
                  </a:lnTo>
                  <a:lnTo>
                    <a:pt x="190" y="301"/>
                  </a:lnTo>
                  <a:lnTo>
                    <a:pt x="190" y="301"/>
                  </a:lnTo>
                  <a:lnTo>
                    <a:pt x="190" y="301"/>
                  </a:lnTo>
                  <a:lnTo>
                    <a:pt x="190" y="301"/>
                  </a:lnTo>
                  <a:lnTo>
                    <a:pt x="190" y="301"/>
                  </a:lnTo>
                  <a:lnTo>
                    <a:pt x="190" y="303"/>
                  </a:lnTo>
                  <a:lnTo>
                    <a:pt x="190" y="303"/>
                  </a:lnTo>
                  <a:lnTo>
                    <a:pt x="190" y="303"/>
                  </a:lnTo>
                  <a:lnTo>
                    <a:pt x="190" y="303"/>
                  </a:lnTo>
                  <a:lnTo>
                    <a:pt x="190" y="303"/>
                  </a:lnTo>
                  <a:lnTo>
                    <a:pt x="190" y="303"/>
                  </a:lnTo>
                  <a:lnTo>
                    <a:pt x="192" y="303"/>
                  </a:lnTo>
                  <a:lnTo>
                    <a:pt x="192" y="303"/>
                  </a:lnTo>
                  <a:lnTo>
                    <a:pt x="192" y="305"/>
                  </a:lnTo>
                  <a:lnTo>
                    <a:pt x="192" y="305"/>
                  </a:lnTo>
                  <a:lnTo>
                    <a:pt x="194" y="305"/>
                  </a:lnTo>
                  <a:lnTo>
                    <a:pt x="190" y="308"/>
                  </a:lnTo>
                  <a:lnTo>
                    <a:pt x="165" y="287"/>
                  </a:lnTo>
                  <a:lnTo>
                    <a:pt x="168" y="283"/>
                  </a:lnTo>
                  <a:lnTo>
                    <a:pt x="168" y="283"/>
                  </a:lnTo>
                  <a:lnTo>
                    <a:pt x="168" y="283"/>
                  </a:lnTo>
                  <a:lnTo>
                    <a:pt x="168" y="285"/>
                  </a:lnTo>
                  <a:lnTo>
                    <a:pt x="168" y="285"/>
                  </a:lnTo>
                  <a:lnTo>
                    <a:pt x="168" y="285"/>
                  </a:lnTo>
                  <a:lnTo>
                    <a:pt x="170" y="285"/>
                  </a:lnTo>
                  <a:lnTo>
                    <a:pt x="170" y="285"/>
                  </a:lnTo>
                  <a:lnTo>
                    <a:pt x="170" y="285"/>
                  </a:lnTo>
                  <a:lnTo>
                    <a:pt x="170" y="285"/>
                  </a:lnTo>
                  <a:lnTo>
                    <a:pt x="170" y="285"/>
                  </a:lnTo>
                  <a:lnTo>
                    <a:pt x="170" y="285"/>
                  </a:lnTo>
                  <a:lnTo>
                    <a:pt x="170" y="285"/>
                  </a:lnTo>
                  <a:lnTo>
                    <a:pt x="170" y="285"/>
                  </a:lnTo>
                  <a:lnTo>
                    <a:pt x="170"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6" y="287"/>
                  </a:lnTo>
                  <a:lnTo>
                    <a:pt x="176" y="287"/>
                  </a:lnTo>
                  <a:lnTo>
                    <a:pt x="176" y="287"/>
                  </a:lnTo>
                  <a:lnTo>
                    <a:pt x="176" y="287"/>
                  </a:lnTo>
                  <a:lnTo>
                    <a:pt x="176" y="287"/>
                  </a:lnTo>
                  <a:lnTo>
                    <a:pt x="176" y="287"/>
                  </a:lnTo>
                  <a:lnTo>
                    <a:pt x="176" y="287"/>
                  </a:lnTo>
                  <a:lnTo>
                    <a:pt x="176" y="287"/>
                  </a:lnTo>
                  <a:lnTo>
                    <a:pt x="176" y="287"/>
                  </a:lnTo>
                  <a:lnTo>
                    <a:pt x="176" y="285"/>
                  </a:lnTo>
                  <a:lnTo>
                    <a:pt x="176" y="285"/>
                  </a:lnTo>
                  <a:lnTo>
                    <a:pt x="176" y="285"/>
                  </a:lnTo>
                  <a:lnTo>
                    <a:pt x="176" y="285"/>
                  </a:lnTo>
                  <a:lnTo>
                    <a:pt x="177" y="285"/>
                  </a:lnTo>
                  <a:lnTo>
                    <a:pt x="177" y="285"/>
                  </a:lnTo>
                  <a:lnTo>
                    <a:pt x="177" y="285"/>
                  </a:lnTo>
                  <a:lnTo>
                    <a:pt x="177" y="285"/>
                  </a:lnTo>
                  <a:lnTo>
                    <a:pt x="177" y="285"/>
                  </a:lnTo>
                  <a:lnTo>
                    <a:pt x="177" y="285"/>
                  </a:lnTo>
                  <a:lnTo>
                    <a:pt x="177" y="285"/>
                  </a:lnTo>
                  <a:lnTo>
                    <a:pt x="177" y="285"/>
                  </a:lnTo>
                  <a:lnTo>
                    <a:pt x="177" y="285"/>
                  </a:lnTo>
                  <a:lnTo>
                    <a:pt x="177" y="285"/>
                  </a:lnTo>
                  <a:lnTo>
                    <a:pt x="177" y="283"/>
                  </a:lnTo>
                  <a:lnTo>
                    <a:pt x="192" y="267"/>
                  </a:lnTo>
                  <a:lnTo>
                    <a:pt x="176" y="254"/>
                  </a:lnTo>
                  <a:lnTo>
                    <a:pt x="161" y="270"/>
                  </a:lnTo>
                  <a:lnTo>
                    <a:pt x="161" y="270"/>
                  </a:lnTo>
                  <a:lnTo>
                    <a:pt x="161" y="270"/>
                  </a:lnTo>
                  <a:lnTo>
                    <a:pt x="161" y="270"/>
                  </a:lnTo>
                  <a:lnTo>
                    <a:pt x="161" y="270"/>
                  </a:lnTo>
                  <a:lnTo>
                    <a:pt x="161" y="270"/>
                  </a:lnTo>
                  <a:lnTo>
                    <a:pt x="161" y="270"/>
                  </a:lnTo>
                  <a:lnTo>
                    <a:pt x="161" y="270"/>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4"/>
                  </a:lnTo>
                  <a:lnTo>
                    <a:pt x="159" y="274"/>
                  </a:lnTo>
                  <a:lnTo>
                    <a:pt x="159" y="274"/>
                  </a:lnTo>
                  <a:lnTo>
                    <a:pt x="159" y="274"/>
                  </a:lnTo>
                  <a:lnTo>
                    <a:pt x="159" y="274"/>
                  </a:lnTo>
                  <a:lnTo>
                    <a:pt x="159" y="274"/>
                  </a:lnTo>
                  <a:lnTo>
                    <a:pt x="159" y="274"/>
                  </a:lnTo>
                  <a:lnTo>
                    <a:pt x="159" y="274"/>
                  </a:lnTo>
                  <a:lnTo>
                    <a:pt x="159" y="274"/>
                  </a:lnTo>
                  <a:lnTo>
                    <a:pt x="159" y="274"/>
                  </a:lnTo>
                  <a:lnTo>
                    <a:pt x="159" y="274"/>
                  </a:lnTo>
                  <a:lnTo>
                    <a:pt x="159" y="276"/>
                  </a:lnTo>
                  <a:lnTo>
                    <a:pt x="159" y="276"/>
                  </a:lnTo>
                  <a:lnTo>
                    <a:pt x="159" y="276"/>
                  </a:lnTo>
                  <a:lnTo>
                    <a:pt x="161" y="276"/>
                  </a:lnTo>
                  <a:lnTo>
                    <a:pt x="161" y="276"/>
                  </a:lnTo>
                  <a:lnTo>
                    <a:pt x="161" y="276"/>
                  </a:lnTo>
                  <a:lnTo>
                    <a:pt x="161" y="276"/>
                  </a:lnTo>
                  <a:lnTo>
                    <a:pt x="161" y="276"/>
                  </a:lnTo>
                  <a:lnTo>
                    <a:pt x="161" y="276"/>
                  </a:lnTo>
                  <a:lnTo>
                    <a:pt x="161" y="276"/>
                  </a:lnTo>
                  <a:lnTo>
                    <a:pt x="161" y="276"/>
                  </a:lnTo>
                  <a:lnTo>
                    <a:pt x="161" y="276"/>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3" y="279"/>
                  </a:lnTo>
                  <a:lnTo>
                    <a:pt x="163" y="279"/>
                  </a:lnTo>
                  <a:lnTo>
                    <a:pt x="163" y="279"/>
                  </a:lnTo>
                  <a:lnTo>
                    <a:pt x="163" y="279"/>
                  </a:lnTo>
                  <a:lnTo>
                    <a:pt x="163" y="279"/>
                  </a:lnTo>
                  <a:lnTo>
                    <a:pt x="163" y="279"/>
                  </a:lnTo>
                  <a:lnTo>
                    <a:pt x="165" y="279"/>
                  </a:lnTo>
                  <a:lnTo>
                    <a:pt x="161" y="283"/>
                  </a:lnTo>
                  <a:lnTo>
                    <a:pt x="138" y="261"/>
                  </a:lnTo>
                  <a:lnTo>
                    <a:pt x="139" y="260"/>
                  </a:lnTo>
                  <a:lnTo>
                    <a:pt x="139" y="260"/>
                  </a:lnTo>
                  <a:lnTo>
                    <a:pt x="139" y="260"/>
                  </a:lnTo>
                  <a:lnTo>
                    <a:pt x="139" y="260"/>
                  </a:lnTo>
                  <a:lnTo>
                    <a:pt x="141" y="260"/>
                  </a:lnTo>
                  <a:lnTo>
                    <a:pt x="141" y="261"/>
                  </a:lnTo>
                  <a:lnTo>
                    <a:pt x="141" y="261"/>
                  </a:lnTo>
                  <a:lnTo>
                    <a:pt x="141" y="261"/>
                  </a:lnTo>
                  <a:lnTo>
                    <a:pt x="141" y="261"/>
                  </a:lnTo>
                  <a:lnTo>
                    <a:pt x="141" y="261"/>
                  </a:lnTo>
                  <a:lnTo>
                    <a:pt x="143" y="261"/>
                  </a:lnTo>
                  <a:lnTo>
                    <a:pt x="143" y="261"/>
                  </a:lnTo>
                  <a:lnTo>
                    <a:pt x="143" y="261"/>
                  </a:lnTo>
                  <a:lnTo>
                    <a:pt x="143" y="261"/>
                  </a:lnTo>
                  <a:lnTo>
                    <a:pt x="143" y="261"/>
                  </a:lnTo>
                  <a:lnTo>
                    <a:pt x="143" y="261"/>
                  </a:lnTo>
                  <a:lnTo>
                    <a:pt x="143" y="261"/>
                  </a:lnTo>
                  <a:lnTo>
                    <a:pt x="143" y="261"/>
                  </a:lnTo>
                  <a:lnTo>
                    <a:pt x="143" y="261"/>
                  </a:lnTo>
                  <a:lnTo>
                    <a:pt x="143" y="263"/>
                  </a:lnTo>
                  <a:lnTo>
                    <a:pt x="145" y="263"/>
                  </a:lnTo>
                  <a:lnTo>
                    <a:pt x="145" y="263"/>
                  </a:lnTo>
                  <a:lnTo>
                    <a:pt x="145" y="263"/>
                  </a:lnTo>
                  <a:lnTo>
                    <a:pt x="145" y="263"/>
                  </a:lnTo>
                  <a:lnTo>
                    <a:pt x="145" y="263"/>
                  </a:lnTo>
                  <a:lnTo>
                    <a:pt x="145" y="263"/>
                  </a:lnTo>
                  <a:lnTo>
                    <a:pt x="145" y="263"/>
                  </a:lnTo>
                  <a:lnTo>
                    <a:pt x="145" y="263"/>
                  </a:lnTo>
                  <a:lnTo>
                    <a:pt x="145" y="263"/>
                  </a:lnTo>
                  <a:lnTo>
                    <a:pt x="145"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8" y="263"/>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50" y="261"/>
                  </a:lnTo>
                  <a:lnTo>
                    <a:pt x="150" y="261"/>
                  </a:lnTo>
                  <a:lnTo>
                    <a:pt x="150" y="261"/>
                  </a:lnTo>
                  <a:lnTo>
                    <a:pt x="150" y="261"/>
                  </a:lnTo>
                  <a:lnTo>
                    <a:pt x="150" y="260"/>
                  </a:lnTo>
                  <a:lnTo>
                    <a:pt x="150" y="260"/>
                  </a:lnTo>
                  <a:lnTo>
                    <a:pt x="179" y="225"/>
                  </a:lnTo>
                  <a:lnTo>
                    <a:pt x="179" y="225"/>
                  </a:lnTo>
                  <a:lnTo>
                    <a:pt x="179" y="225"/>
                  </a:lnTo>
                  <a:lnTo>
                    <a:pt x="179" y="225"/>
                  </a:lnTo>
                  <a:lnTo>
                    <a:pt x="179" y="225"/>
                  </a:lnTo>
                  <a:lnTo>
                    <a:pt x="179" y="225"/>
                  </a:lnTo>
                  <a:lnTo>
                    <a:pt x="179" y="225"/>
                  </a:lnTo>
                  <a:lnTo>
                    <a:pt x="179" y="225"/>
                  </a:lnTo>
                  <a:lnTo>
                    <a:pt x="179" y="225"/>
                  </a:lnTo>
                  <a:lnTo>
                    <a:pt x="179" y="225"/>
                  </a:lnTo>
                  <a:lnTo>
                    <a:pt x="181" y="225"/>
                  </a:lnTo>
                  <a:lnTo>
                    <a:pt x="181" y="225"/>
                  </a:lnTo>
                  <a:lnTo>
                    <a:pt x="181" y="225"/>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0"/>
                  </a:lnTo>
                  <a:lnTo>
                    <a:pt x="181" y="220"/>
                  </a:lnTo>
                  <a:lnTo>
                    <a:pt x="181" y="220"/>
                  </a:lnTo>
                  <a:lnTo>
                    <a:pt x="181" y="220"/>
                  </a:lnTo>
                  <a:lnTo>
                    <a:pt x="181" y="220"/>
                  </a:lnTo>
                  <a:lnTo>
                    <a:pt x="181" y="220"/>
                  </a:lnTo>
                  <a:lnTo>
                    <a:pt x="181" y="220"/>
                  </a:lnTo>
                  <a:lnTo>
                    <a:pt x="179" y="220"/>
                  </a:lnTo>
                  <a:lnTo>
                    <a:pt x="179" y="220"/>
                  </a:lnTo>
                  <a:lnTo>
                    <a:pt x="179" y="220"/>
                  </a:lnTo>
                  <a:lnTo>
                    <a:pt x="179" y="220"/>
                  </a:lnTo>
                  <a:lnTo>
                    <a:pt x="179" y="218"/>
                  </a:lnTo>
                  <a:lnTo>
                    <a:pt x="179" y="218"/>
                  </a:lnTo>
                  <a:lnTo>
                    <a:pt x="179" y="218"/>
                  </a:lnTo>
                  <a:lnTo>
                    <a:pt x="179" y="218"/>
                  </a:lnTo>
                  <a:lnTo>
                    <a:pt x="179" y="218"/>
                  </a:lnTo>
                  <a:lnTo>
                    <a:pt x="179" y="218"/>
                  </a:lnTo>
                  <a:lnTo>
                    <a:pt x="179" y="218"/>
                  </a:lnTo>
                  <a:lnTo>
                    <a:pt x="179" y="218"/>
                  </a:lnTo>
                  <a:lnTo>
                    <a:pt x="179" y="218"/>
                  </a:lnTo>
                  <a:lnTo>
                    <a:pt x="177" y="216"/>
                  </a:lnTo>
                  <a:lnTo>
                    <a:pt x="177" y="216"/>
                  </a:lnTo>
                  <a:lnTo>
                    <a:pt x="177" y="216"/>
                  </a:lnTo>
                  <a:lnTo>
                    <a:pt x="177" y="216"/>
                  </a:lnTo>
                  <a:lnTo>
                    <a:pt x="176" y="216"/>
                  </a:lnTo>
                  <a:lnTo>
                    <a:pt x="179" y="212"/>
                  </a:lnTo>
                  <a:lnTo>
                    <a:pt x="204" y="234"/>
                  </a:lnTo>
                  <a:lnTo>
                    <a:pt x="201" y="236"/>
                  </a:lnTo>
                  <a:lnTo>
                    <a:pt x="201" y="236"/>
                  </a:lnTo>
                  <a:lnTo>
                    <a:pt x="201" y="236"/>
                  </a:lnTo>
                  <a:lnTo>
                    <a:pt x="201" y="236"/>
                  </a:lnTo>
                  <a:lnTo>
                    <a:pt x="201" y="236"/>
                  </a:lnTo>
                  <a:lnTo>
                    <a:pt x="199" y="236"/>
                  </a:lnTo>
                  <a:lnTo>
                    <a:pt x="199" y="236"/>
                  </a:lnTo>
                  <a:lnTo>
                    <a:pt x="199" y="234"/>
                  </a:lnTo>
                  <a:lnTo>
                    <a:pt x="199" y="234"/>
                  </a:lnTo>
                  <a:lnTo>
                    <a:pt x="199" y="234"/>
                  </a:lnTo>
                  <a:lnTo>
                    <a:pt x="199" y="234"/>
                  </a:lnTo>
                  <a:lnTo>
                    <a:pt x="199" y="234"/>
                  </a:lnTo>
                  <a:lnTo>
                    <a:pt x="199" y="234"/>
                  </a:lnTo>
                  <a:lnTo>
                    <a:pt x="197" y="234"/>
                  </a:lnTo>
                  <a:lnTo>
                    <a:pt x="197" y="234"/>
                  </a:lnTo>
                  <a:lnTo>
                    <a:pt x="197" y="234"/>
                  </a:lnTo>
                  <a:lnTo>
                    <a:pt x="197" y="234"/>
                  </a:lnTo>
                  <a:lnTo>
                    <a:pt x="197" y="234"/>
                  </a:lnTo>
                  <a:lnTo>
                    <a:pt x="197" y="234"/>
                  </a:lnTo>
                  <a:lnTo>
                    <a:pt x="197" y="234"/>
                  </a:lnTo>
                  <a:lnTo>
                    <a:pt x="197" y="234"/>
                  </a:lnTo>
                  <a:lnTo>
                    <a:pt x="197" y="234"/>
                  </a:lnTo>
                  <a:lnTo>
                    <a:pt x="197"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2" y="234"/>
                  </a:lnTo>
                  <a:lnTo>
                    <a:pt x="192" y="234"/>
                  </a:lnTo>
                  <a:lnTo>
                    <a:pt x="192" y="234"/>
                  </a:lnTo>
                  <a:lnTo>
                    <a:pt x="192" y="234"/>
                  </a:lnTo>
                  <a:lnTo>
                    <a:pt x="192" y="234"/>
                  </a:lnTo>
                  <a:lnTo>
                    <a:pt x="192" y="236"/>
                  </a:lnTo>
                  <a:lnTo>
                    <a:pt x="192" y="236"/>
                  </a:lnTo>
                  <a:lnTo>
                    <a:pt x="192" y="236"/>
                  </a:lnTo>
                  <a:lnTo>
                    <a:pt x="192" y="236"/>
                  </a:lnTo>
                  <a:lnTo>
                    <a:pt x="192" y="236"/>
                  </a:lnTo>
                  <a:lnTo>
                    <a:pt x="192" y="236"/>
                  </a:lnTo>
                  <a:lnTo>
                    <a:pt x="192" y="236"/>
                  </a:lnTo>
                  <a:lnTo>
                    <a:pt x="192" y="236"/>
                  </a:lnTo>
                  <a:lnTo>
                    <a:pt x="192" y="236"/>
                  </a:lnTo>
                  <a:lnTo>
                    <a:pt x="179" y="250"/>
                  </a:lnTo>
                  <a:close/>
                  <a:moveTo>
                    <a:pt x="262" y="278"/>
                  </a:moveTo>
                  <a:lnTo>
                    <a:pt x="289" y="292"/>
                  </a:lnTo>
                  <a:lnTo>
                    <a:pt x="287" y="296"/>
                  </a:lnTo>
                  <a:lnTo>
                    <a:pt x="287" y="296"/>
                  </a:lnTo>
                  <a:lnTo>
                    <a:pt x="286" y="296"/>
                  </a:lnTo>
                  <a:lnTo>
                    <a:pt x="286" y="296"/>
                  </a:lnTo>
                  <a:lnTo>
                    <a:pt x="286" y="296"/>
                  </a:lnTo>
                  <a:lnTo>
                    <a:pt x="286" y="296"/>
                  </a:lnTo>
                  <a:lnTo>
                    <a:pt x="284" y="296"/>
                  </a:lnTo>
                  <a:lnTo>
                    <a:pt x="284" y="296"/>
                  </a:lnTo>
                  <a:lnTo>
                    <a:pt x="284" y="294"/>
                  </a:lnTo>
                  <a:lnTo>
                    <a:pt x="284" y="294"/>
                  </a:lnTo>
                  <a:lnTo>
                    <a:pt x="284" y="294"/>
                  </a:lnTo>
                  <a:lnTo>
                    <a:pt x="282" y="294"/>
                  </a:lnTo>
                  <a:lnTo>
                    <a:pt x="282" y="294"/>
                  </a:lnTo>
                  <a:lnTo>
                    <a:pt x="282" y="294"/>
                  </a:lnTo>
                  <a:lnTo>
                    <a:pt x="282" y="294"/>
                  </a:lnTo>
                  <a:lnTo>
                    <a:pt x="282" y="294"/>
                  </a:lnTo>
                  <a:lnTo>
                    <a:pt x="282" y="294"/>
                  </a:lnTo>
                  <a:lnTo>
                    <a:pt x="280" y="294"/>
                  </a:lnTo>
                  <a:lnTo>
                    <a:pt x="280" y="294"/>
                  </a:lnTo>
                  <a:lnTo>
                    <a:pt x="280" y="294"/>
                  </a:lnTo>
                  <a:lnTo>
                    <a:pt x="280" y="294"/>
                  </a:lnTo>
                  <a:lnTo>
                    <a:pt x="280" y="294"/>
                  </a:lnTo>
                  <a:lnTo>
                    <a:pt x="280" y="294"/>
                  </a:lnTo>
                  <a:lnTo>
                    <a:pt x="280" y="294"/>
                  </a:lnTo>
                  <a:lnTo>
                    <a:pt x="280" y="294"/>
                  </a:lnTo>
                  <a:lnTo>
                    <a:pt x="280" y="294"/>
                  </a:lnTo>
                  <a:lnTo>
                    <a:pt x="280"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6"/>
                  </a:lnTo>
                  <a:lnTo>
                    <a:pt x="278" y="296"/>
                  </a:lnTo>
                  <a:lnTo>
                    <a:pt x="278" y="296"/>
                  </a:lnTo>
                  <a:lnTo>
                    <a:pt x="278" y="296"/>
                  </a:lnTo>
                  <a:lnTo>
                    <a:pt x="278" y="296"/>
                  </a:lnTo>
                  <a:lnTo>
                    <a:pt x="278" y="296"/>
                  </a:lnTo>
                  <a:lnTo>
                    <a:pt x="278" y="296"/>
                  </a:lnTo>
                  <a:lnTo>
                    <a:pt x="277" y="296"/>
                  </a:lnTo>
                  <a:lnTo>
                    <a:pt x="277" y="296"/>
                  </a:lnTo>
                  <a:lnTo>
                    <a:pt x="277" y="296"/>
                  </a:lnTo>
                  <a:lnTo>
                    <a:pt x="277" y="298"/>
                  </a:lnTo>
                  <a:lnTo>
                    <a:pt x="277" y="298"/>
                  </a:lnTo>
                  <a:lnTo>
                    <a:pt x="277" y="298"/>
                  </a:lnTo>
                  <a:lnTo>
                    <a:pt x="277" y="298"/>
                  </a:lnTo>
                  <a:lnTo>
                    <a:pt x="277" y="298"/>
                  </a:lnTo>
                  <a:lnTo>
                    <a:pt x="277" y="299"/>
                  </a:lnTo>
                  <a:lnTo>
                    <a:pt x="277" y="299"/>
                  </a:lnTo>
                  <a:lnTo>
                    <a:pt x="277" y="301"/>
                  </a:lnTo>
                  <a:lnTo>
                    <a:pt x="275" y="301"/>
                  </a:lnTo>
                  <a:lnTo>
                    <a:pt x="275" y="301"/>
                  </a:lnTo>
                  <a:lnTo>
                    <a:pt x="275" y="301"/>
                  </a:lnTo>
                  <a:lnTo>
                    <a:pt x="275" y="301"/>
                  </a:lnTo>
                  <a:lnTo>
                    <a:pt x="277" y="301"/>
                  </a:lnTo>
                  <a:lnTo>
                    <a:pt x="277" y="301"/>
                  </a:lnTo>
                  <a:lnTo>
                    <a:pt x="277" y="301"/>
                  </a:lnTo>
                  <a:lnTo>
                    <a:pt x="277" y="301"/>
                  </a:lnTo>
                  <a:lnTo>
                    <a:pt x="277" y="301"/>
                  </a:lnTo>
                  <a:lnTo>
                    <a:pt x="277" y="301"/>
                  </a:lnTo>
                  <a:lnTo>
                    <a:pt x="275" y="301"/>
                  </a:lnTo>
                  <a:lnTo>
                    <a:pt x="275" y="301"/>
                  </a:lnTo>
                  <a:lnTo>
                    <a:pt x="275" y="303"/>
                  </a:lnTo>
                  <a:lnTo>
                    <a:pt x="275" y="303"/>
                  </a:lnTo>
                  <a:lnTo>
                    <a:pt x="268" y="332"/>
                  </a:lnTo>
                  <a:lnTo>
                    <a:pt x="293" y="310"/>
                  </a:lnTo>
                  <a:lnTo>
                    <a:pt x="293" y="310"/>
                  </a:lnTo>
                  <a:lnTo>
                    <a:pt x="293" y="310"/>
                  </a:lnTo>
                  <a:lnTo>
                    <a:pt x="293" y="310"/>
                  </a:lnTo>
                  <a:lnTo>
                    <a:pt x="293" y="310"/>
                  </a:lnTo>
                  <a:lnTo>
                    <a:pt x="293" y="310"/>
                  </a:lnTo>
                  <a:lnTo>
                    <a:pt x="293" y="310"/>
                  </a:lnTo>
                  <a:lnTo>
                    <a:pt x="293" y="308"/>
                  </a:lnTo>
                  <a:lnTo>
                    <a:pt x="295" y="308"/>
                  </a:lnTo>
                  <a:lnTo>
                    <a:pt x="295" y="308"/>
                  </a:lnTo>
                  <a:lnTo>
                    <a:pt x="295" y="308"/>
                  </a:lnTo>
                  <a:lnTo>
                    <a:pt x="295" y="308"/>
                  </a:lnTo>
                  <a:lnTo>
                    <a:pt x="295" y="308"/>
                  </a:lnTo>
                  <a:lnTo>
                    <a:pt x="295" y="308"/>
                  </a:lnTo>
                  <a:lnTo>
                    <a:pt x="295" y="308"/>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1"/>
                  </a:lnTo>
                  <a:lnTo>
                    <a:pt x="295" y="301"/>
                  </a:lnTo>
                  <a:lnTo>
                    <a:pt x="295" y="301"/>
                  </a:lnTo>
                  <a:lnTo>
                    <a:pt x="295" y="301"/>
                  </a:lnTo>
                  <a:lnTo>
                    <a:pt x="293" y="301"/>
                  </a:lnTo>
                  <a:lnTo>
                    <a:pt x="293" y="301"/>
                  </a:lnTo>
                  <a:lnTo>
                    <a:pt x="293" y="301"/>
                  </a:lnTo>
                  <a:lnTo>
                    <a:pt x="293" y="299"/>
                  </a:lnTo>
                  <a:lnTo>
                    <a:pt x="293" y="299"/>
                  </a:lnTo>
                  <a:lnTo>
                    <a:pt x="293" y="299"/>
                  </a:lnTo>
                  <a:lnTo>
                    <a:pt x="291" y="299"/>
                  </a:lnTo>
                  <a:lnTo>
                    <a:pt x="291" y="299"/>
                  </a:lnTo>
                  <a:lnTo>
                    <a:pt x="291" y="299"/>
                  </a:lnTo>
                  <a:lnTo>
                    <a:pt x="291" y="298"/>
                  </a:lnTo>
                  <a:lnTo>
                    <a:pt x="293" y="296"/>
                  </a:lnTo>
                  <a:lnTo>
                    <a:pt x="311" y="307"/>
                  </a:lnTo>
                  <a:lnTo>
                    <a:pt x="309" y="310"/>
                  </a:lnTo>
                  <a:lnTo>
                    <a:pt x="309" y="310"/>
                  </a:lnTo>
                  <a:lnTo>
                    <a:pt x="309" y="310"/>
                  </a:lnTo>
                  <a:lnTo>
                    <a:pt x="309" y="310"/>
                  </a:lnTo>
                  <a:lnTo>
                    <a:pt x="309" y="310"/>
                  </a:lnTo>
                  <a:lnTo>
                    <a:pt x="309" y="310"/>
                  </a:lnTo>
                  <a:lnTo>
                    <a:pt x="309" y="310"/>
                  </a:lnTo>
                  <a:lnTo>
                    <a:pt x="309" y="308"/>
                  </a:lnTo>
                  <a:lnTo>
                    <a:pt x="309"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6" y="308"/>
                  </a:lnTo>
                  <a:lnTo>
                    <a:pt x="306" y="308"/>
                  </a:lnTo>
                  <a:lnTo>
                    <a:pt x="306" y="308"/>
                  </a:lnTo>
                  <a:lnTo>
                    <a:pt x="306" y="308"/>
                  </a:lnTo>
                  <a:lnTo>
                    <a:pt x="306" y="308"/>
                  </a:lnTo>
                  <a:lnTo>
                    <a:pt x="306" y="308"/>
                  </a:lnTo>
                  <a:lnTo>
                    <a:pt x="306" y="308"/>
                  </a:lnTo>
                  <a:lnTo>
                    <a:pt x="306" y="308"/>
                  </a:lnTo>
                  <a:lnTo>
                    <a:pt x="306" y="308"/>
                  </a:lnTo>
                  <a:lnTo>
                    <a:pt x="306"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2" y="308"/>
                  </a:lnTo>
                  <a:lnTo>
                    <a:pt x="302" y="308"/>
                  </a:lnTo>
                  <a:lnTo>
                    <a:pt x="302" y="308"/>
                  </a:lnTo>
                  <a:lnTo>
                    <a:pt x="302" y="308"/>
                  </a:lnTo>
                  <a:lnTo>
                    <a:pt x="302" y="310"/>
                  </a:lnTo>
                  <a:lnTo>
                    <a:pt x="302" y="310"/>
                  </a:lnTo>
                  <a:lnTo>
                    <a:pt x="302" y="310"/>
                  </a:lnTo>
                  <a:lnTo>
                    <a:pt x="302" y="310"/>
                  </a:lnTo>
                  <a:lnTo>
                    <a:pt x="300" y="310"/>
                  </a:lnTo>
                  <a:lnTo>
                    <a:pt x="300" y="310"/>
                  </a:lnTo>
                  <a:lnTo>
                    <a:pt x="300" y="310"/>
                  </a:lnTo>
                  <a:lnTo>
                    <a:pt x="300" y="310"/>
                  </a:lnTo>
                  <a:lnTo>
                    <a:pt x="300" y="310"/>
                  </a:lnTo>
                  <a:lnTo>
                    <a:pt x="298" y="312"/>
                  </a:lnTo>
                  <a:lnTo>
                    <a:pt x="298" y="312"/>
                  </a:lnTo>
                  <a:lnTo>
                    <a:pt x="255" y="348"/>
                  </a:lnTo>
                  <a:lnTo>
                    <a:pt x="250" y="345"/>
                  </a:lnTo>
                  <a:lnTo>
                    <a:pt x="260" y="305"/>
                  </a:lnTo>
                  <a:lnTo>
                    <a:pt x="228" y="332"/>
                  </a:lnTo>
                  <a:lnTo>
                    <a:pt x="221" y="328"/>
                  </a:lnTo>
                  <a:lnTo>
                    <a:pt x="235" y="276"/>
                  </a:lnTo>
                  <a:lnTo>
                    <a:pt x="235" y="276"/>
                  </a:lnTo>
                  <a:lnTo>
                    <a:pt x="235" y="276"/>
                  </a:lnTo>
                  <a:lnTo>
                    <a:pt x="235" y="274"/>
                  </a:lnTo>
                  <a:lnTo>
                    <a:pt x="235" y="274"/>
                  </a:lnTo>
                  <a:lnTo>
                    <a:pt x="235" y="274"/>
                  </a:lnTo>
                  <a:lnTo>
                    <a:pt x="235" y="272"/>
                  </a:lnTo>
                  <a:lnTo>
                    <a:pt x="235" y="272"/>
                  </a:lnTo>
                  <a:lnTo>
                    <a:pt x="235" y="272"/>
                  </a:lnTo>
                  <a:lnTo>
                    <a:pt x="237" y="272"/>
                  </a:lnTo>
                  <a:lnTo>
                    <a:pt x="237" y="270"/>
                  </a:lnTo>
                  <a:lnTo>
                    <a:pt x="237" y="270"/>
                  </a:lnTo>
                  <a:lnTo>
                    <a:pt x="237" y="270"/>
                  </a:lnTo>
                  <a:lnTo>
                    <a:pt x="237" y="270"/>
                  </a:lnTo>
                  <a:lnTo>
                    <a:pt x="237" y="270"/>
                  </a:lnTo>
                  <a:lnTo>
                    <a:pt x="237" y="269"/>
                  </a:lnTo>
                  <a:lnTo>
                    <a:pt x="237" y="269"/>
                  </a:lnTo>
                  <a:lnTo>
                    <a:pt x="237" y="269"/>
                  </a:lnTo>
                  <a:lnTo>
                    <a:pt x="235" y="269"/>
                  </a:lnTo>
                  <a:lnTo>
                    <a:pt x="235" y="269"/>
                  </a:lnTo>
                  <a:lnTo>
                    <a:pt x="235" y="269"/>
                  </a:lnTo>
                  <a:lnTo>
                    <a:pt x="235" y="269"/>
                  </a:lnTo>
                  <a:lnTo>
                    <a:pt x="235" y="269"/>
                  </a:lnTo>
                  <a:lnTo>
                    <a:pt x="235" y="269"/>
                  </a:lnTo>
                  <a:lnTo>
                    <a:pt x="235" y="269"/>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5"/>
                  </a:lnTo>
                  <a:lnTo>
                    <a:pt x="235" y="265"/>
                  </a:lnTo>
                  <a:lnTo>
                    <a:pt x="235" y="265"/>
                  </a:lnTo>
                  <a:lnTo>
                    <a:pt x="235" y="265"/>
                  </a:lnTo>
                  <a:lnTo>
                    <a:pt x="235" y="265"/>
                  </a:lnTo>
                  <a:lnTo>
                    <a:pt x="235" y="265"/>
                  </a:lnTo>
                  <a:lnTo>
                    <a:pt x="235" y="265"/>
                  </a:lnTo>
                  <a:lnTo>
                    <a:pt x="235" y="265"/>
                  </a:lnTo>
                  <a:lnTo>
                    <a:pt x="233" y="265"/>
                  </a:lnTo>
                  <a:lnTo>
                    <a:pt x="233" y="265"/>
                  </a:lnTo>
                  <a:lnTo>
                    <a:pt x="233" y="265"/>
                  </a:lnTo>
                  <a:lnTo>
                    <a:pt x="233" y="265"/>
                  </a:lnTo>
                  <a:lnTo>
                    <a:pt x="233" y="265"/>
                  </a:lnTo>
                  <a:lnTo>
                    <a:pt x="233" y="265"/>
                  </a:lnTo>
                  <a:lnTo>
                    <a:pt x="233" y="265"/>
                  </a:lnTo>
                  <a:lnTo>
                    <a:pt x="233" y="265"/>
                  </a:lnTo>
                  <a:lnTo>
                    <a:pt x="233" y="263"/>
                  </a:lnTo>
                  <a:lnTo>
                    <a:pt x="233" y="263"/>
                  </a:lnTo>
                  <a:lnTo>
                    <a:pt x="235" y="261"/>
                  </a:lnTo>
                  <a:lnTo>
                    <a:pt x="260" y="276"/>
                  </a:lnTo>
                  <a:lnTo>
                    <a:pt x="259" y="279"/>
                  </a:lnTo>
                  <a:lnTo>
                    <a:pt x="259" y="279"/>
                  </a:lnTo>
                  <a:lnTo>
                    <a:pt x="257" y="278"/>
                  </a:lnTo>
                  <a:lnTo>
                    <a:pt x="257" y="278"/>
                  </a:lnTo>
                  <a:lnTo>
                    <a:pt x="257" y="278"/>
                  </a:lnTo>
                  <a:lnTo>
                    <a:pt x="257" y="278"/>
                  </a:lnTo>
                  <a:lnTo>
                    <a:pt x="257" y="278"/>
                  </a:lnTo>
                  <a:lnTo>
                    <a:pt x="255" y="278"/>
                  </a:lnTo>
                  <a:lnTo>
                    <a:pt x="255" y="278"/>
                  </a:lnTo>
                  <a:lnTo>
                    <a:pt x="255" y="278"/>
                  </a:lnTo>
                  <a:lnTo>
                    <a:pt x="255" y="278"/>
                  </a:lnTo>
                  <a:lnTo>
                    <a:pt x="255" y="278"/>
                  </a:lnTo>
                  <a:lnTo>
                    <a:pt x="255" y="278"/>
                  </a:lnTo>
                  <a:lnTo>
                    <a:pt x="253" y="278"/>
                  </a:lnTo>
                  <a:lnTo>
                    <a:pt x="253" y="278"/>
                  </a:lnTo>
                  <a:lnTo>
                    <a:pt x="253" y="278"/>
                  </a:lnTo>
                  <a:lnTo>
                    <a:pt x="253" y="276"/>
                  </a:lnTo>
                  <a:lnTo>
                    <a:pt x="253" y="276"/>
                  </a:lnTo>
                  <a:lnTo>
                    <a:pt x="253" y="276"/>
                  </a:lnTo>
                  <a:lnTo>
                    <a:pt x="253" y="276"/>
                  </a:lnTo>
                  <a:lnTo>
                    <a:pt x="253"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0" y="278"/>
                  </a:lnTo>
                  <a:lnTo>
                    <a:pt x="250" y="278"/>
                  </a:lnTo>
                  <a:lnTo>
                    <a:pt x="250" y="278"/>
                  </a:lnTo>
                  <a:lnTo>
                    <a:pt x="250" y="278"/>
                  </a:lnTo>
                  <a:lnTo>
                    <a:pt x="250" y="279"/>
                  </a:lnTo>
                  <a:lnTo>
                    <a:pt x="250" y="279"/>
                  </a:lnTo>
                  <a:lnTo>
                    <a:pt x="250" y="279"/>
                  </a:lnTo>
                  <a:lnTo>
                    <a:pt x="250" y="279"/>
                  </a:lnTo>
                  <a:lnTo>
                    <a:pt x="250" y="279"/>
                  </a:lnTo>
                  <a:lnTo>
                    <a:pt x="250" y="279"/>
                  </a:lnTo>
                  <a:lnTo>
                    <a:pt x="250" y="279"/>
                  </a:lnTo>
                  <a:lnTo>
                    <a:pt x="250" y="281"/>
                  </a:lnTo>
                  <a:lnTo>
                    <a:pt x="250" y="281"/>
                  </a:lnTo>
                  <a:lnTo>
                    <a:pt x="250" y="281"/>
                  </a:lnTo>
                  <a:lnTo>
                    <a:pt x="250" y="281"/>
                  </a:lnTo>
                  <a:lnTo>
                    <a:pt x="250" y="281"/>
                  </a:lnTo>
                  <a:lnTo>
                    <a:pt x="250" y="281"/>
                  </a:lnTo>
                  <a:lnTo>
                    <a:pt x="250" y="281"/>
                  </a:lnTo>
                  <a:lnTo>
                    <a:pt x="250" y="283"/>
                  </a:lnTo>
                  <a:lnTo>
                    <a:pt x="248" y="283"/>
                  </a:lnTo>
                  <a:lnTo>
                    <a:pt x="248" y="283"/>
                  </a:lnTo>
                  <a:lnTo>
                    <a:pt x="241" y="314"/>
                  </a:lnTo>
                  <a:lnTo>
                    <a:pt x="262" y="296"/>
                  </a:lnTo>
                  <a:lnTo>
                    <a:pt x="264" y="290"/>
                  </a:lnTo>
                  <a:lnTo>
                    <a:pt x="264" y="290"/>
                  </a:lnTo>
                  <a:lnTo>
                    <a:pt x="264" y="290"/>
                  </a:lnTo>
                  <a:lnTo>
                    <a:pt x="264" y="290"/>
                  </a:lnTo>
                  <a:lnTo>
                    <a:pt x="264" y="290"/>
                  </a:lnTo>
                  <a:lnTo>
                    <a:pt x="264" y="288"/>
                  </a:lnTo>
                  <a:lnTo>
                    <a:pt x="264" y="288"/>
                  </a:lnTo>
                  <a:lnTo>
                    <a:pt x="264" y="288"/>
                  </a:lnTo>
                  <a:lnTo>
                    <a:pt x="264" y="288"/>
                  </a:lnTo>
                  <a:lnTo>
                    <a:pt x="264" y="287"/>
                  </a:lnTo>
                  <a:lnTo>
                    <a:pt x="264" y="287"/>
                  </a:lnTo>
                  <a:lnTo>
                    <a:pt x="264" y="287"/>
                  </a:lnTo>
                  <a:lnTo>
                    <a:pt x="264" y="287"/>
                  </a:lnTo>
                  <a:lnTo>
                    <a:pt x="264" y="287"/>
                  </a:lnTo>
                  <a:lnTo>
                    <a:pt x="264" y="285"/>
                  </a:lnTo>
                  <a:lnTo>
                    <a:pt x="264" y="285"/>
                  </a:lnTo>
                  <a:lnTo>
                    <a:pt x="264" y="285"/>
                  </a:lnTo>
                  <a:lnTo>
                    <a:pt x="264" y="285"/>
                  </a:lnTo>
                  <a:lnTo>
                    <a:pt x="264" y="285"/>
                  </a:lnTo>
                  <a:lnTo>
                    <a:pt x="264" y="285"/>
                  </a:lnTo>
                  <a:lnTo>
                    <a:pt x="264" y="285"/>
                  </a:lnTo>
                  <a:lnTo>
                    <a:pt x="264" y="285"/>
                  </a:lnTo>
                  <a:lnTo>
                    <a:pt x="264" y="285"/>
                  </a:lnTo>
                  <a:lnTo>
                    <a:pt x="264" y="283"/>
                  </a:lnTo>
                  <a:lnTo>
                    <a:pt x="264" y="283"/>
                  </a:lnTo>
                  <a:lnTo>
                    <a:pt x="264" y="283"/>
                  </a:lnTo>
                  <a:lnTo>
                    <a:pt x="264" y="283"/>
                  </a:lnTo>
                  <a:lnTo>
                    <a:pt x="264" y="283"/>
                  </a:lnTo>
                  <a:lnTo>
                    <a:pt x="264" y="283"/>
                  </a:lnTo>
                  <a:lnTo>
                    <a:pt x="264" y="283"/>
                  </a:lnTo>
                  <a:lnTo>
                    <a:pt x="262" y="283"/>
                  </a:lnTo>
                  <a:lnTo>
                    <a:pt x="262" y="283"/>
                  </a:lnTo>
                  <a:lnTo>
                    <a:pt x="262" y="283"/>
                  </a:lnTo>
                  <a:lnTo>
                    <a:pt x="262" y="283"/>
                  </a:lnTo>
                  <a:lnTo>
                    <a:pt x="262" y="283"/>
                  </a:lnTo>
                  <a:lnTo>
                    <a:pt x="262" y="283"/>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0" y="281"/>
                  </a:lnTo>
                  <a:lnTo>
                    <a:pt x="260" y="281"/>
                  </a:lnTo>
                  <a:lnTo>
                    <a:pt x="260" y="281"/>
                  </a:lnTo>
                  <a:lnTo>
                    <a:pt x="260" y="281"/>
                  </a:lnTo>
                  <a:lnTo>
                    <a:pt x="260" y="281"/>
                  </a:lnTo>
                  <a:lnTo>
                    <a:pt x="260" y="281"/>
                  </a:lnTo>
                  <a:lnTo>
                    <a:pt x="262" y="278"/>
                  </a:lnTo>
                  <a:close/>
                  <a:moveTo>
                    <a:pt x="371" y="330"/>
                  </a:moveTo>
                  <a:lnTo>
                    <a:pt x="363" y="352"/>
                  </a:lnTo>
                  <a:lnTo>
                    <a:pt x="358" y="352"/>
                  </a:lnTo>
                  <a:lnTo>
                    <a:pt x="358" y="352"/>
                  </a:lnTo>
                  <a:lnTo>
                    <a:pt x="360" y="350"/>
                  </a:lnTo>
                  <a:lnTo>
                    <a:pt x="360" y="350"/>
                  </a:lnTo>
                  <a:lnTo>
                    <a:pt x="360" y="350"/>
                  </a:lnTo>
                  <a:lnTo>
                    <a:pt x="360" y="348"/>
                  </a:lnTo>
                  <a:lnTo>
                    <a:pt x="360" y="348"/>
                  </a:lnTo>
                  <a:lnTo>
                    <a:pt x="360" y="348"/>
                  </a:lnTo>
                  <a:lnTo>
                    <a:pt x="360" y="346"/>
                  </a:lnTo>
                  <a:lnTo>
                    <a:pt x="360" y="346"/>
                  </a:lnTo>
                  <a:lnTo>
                    <a:pt x="360" y="346"/>
                  </a:lnTo>
                  <a:lnTo>
                    <a:pt x="360" y="345"/>
                  </a:lnTo>
                  <a:lnTo>
                    <a:pt x="360" y="345"/>
                  </a:lnTo>
                  <a:lnTo>
                    <a:pt x="360" y="345"/>
                  </a:lnTo>
                  <a:lnTo>
                    <a:pt x="360" y="345"/>
                  </a:lnTo>
                  <a:lnTo>
                    <a:pt x="360" y="343"/>
                  </a:lnTo>
                  <a:lnTo>
                    <a:pt x="360" y="343"/>
                  </a:lnTo>
                  <a:lnTo>
                    <a:pt x="358" y="343"/>
                  </a:lnTo>
                  <a:lnTo>
                    <a:pt x="358" y="341"/>
                  </a:lnTo>
                  <a:lnTo>
                    <a:pt x="358" y="341"/>
                  </a:lnTo>
                  <a:lnTo>
                    <a:pt x="358" y="341"/>
                  </a:lnTo>
                  <a:lnTo>
                    <a:pt x="358" y="341"/>
                  </a:lnTo>
                  <a:lnTo>
                    <a:pt x="358" y="339"/>
                  </a:lnTo>
                  <a:lnTo>
                    <a:pt x="358" y="339"/>
                  </a:lnTo>
                  <a:lnTo>
                    <a:pt x="358" y="339"/>
                  </a:lnTo>
                  <a:lnTo>
                    <a:pt x="358" y="339"/>
                  </a:lnTo>
                  <a:lnTo>
                    <a:pt x="358" y="337"/>
                  </a:lnTo>
                  <a:lnTo>
                    <a:pt x="358" y="337"/>
                  </a:lnTo>
                  <a:lnTo>
                    <a:pt x="358" y="337"/>
                  </a:lnTo>
                  <a:lnTo>
                    <a:pt x="358" y="337"/>
                  </a:lnTo>
                  <a:lnTo>
                    <a:pt x="358" y="336"/>
                  </a:lnTo>
                  <a:lnTo>
                    <a:pt x="356" y="336"/>
                  </a:lnTo>
                  <a:lnTo>
                    <a:pt x="356" y="336"/>
                  </a:lnTo>
                  <a:lnTo>
                    <a:pt x="356" y="336"/>
                  </a:lnTo>
                  <a:lnTo>
                    <a:pt x="356" y="334"/>
                  </a:lnTo>
                  <a:lnTo>
                    <a:pt x="356" y="334"/>
                  </a:lnTo>
                  <a:lnTo>
                    <a:pt x="356" y="334"/>
                  </a:lnTo>
                  <a:lnTo>
                    <a:pt x="356" y="334"/>
                  </a:lnTo>
                  <a:lnTo>
                    <a:pt x="356" y="334"/>
                  </a:lnTo>
                  <a:lnTo>
                    <a:pt x="354" y="332"/>
                  </a:lnTo>
                  <a:lnTo>
                    <a:pt x="354" y="332"/>
                  </a:lnTo>
                  <a:lnTo>
                    <a:pt x="354" y="332"/>
                  </a:lnTo>
                  <a:lnTo>
                    <a:pt x="354" y="332"/>
                  </a:lnTo>
                  <a:lnTo>
                    <a:pt x="354" y="332"/>
                  </a:lnTo>
                  <a:lnTo>
                    <a:pt x="354" y="330"/>
                  </a:lnTo>
                  <a:lnTo>
                    <a:pt x="352" y="330"/>
                  </a:lnTo>
                  <a:lnTo>
                    <a:pt x="352" y="330"/>
                  </a:lnTo>
                  <a:lnTo>
                    <a:pt x="352" y="330"/>
                  </a:lnTo>
                  <a:lnTo>
                    <a:pt x="352" y="330"/>
                  </a:lnTo>
                  <a:lnTo>
                    <a:pt x="352" y="330"/>
                  </a:lnTo>
                  <a:lnTo>
                    <a:pt x="352" y="328"/>
                  </a:lnTo>
                  <a:lnTo>
                    <a:pt x="351" y="328"/>
                  </a:lnTo>
                  <a:lnTo>
                    <a:pt x="351" y="328"/>
                  </a:lnTo>
                  <a:lnTo>
                    <a:pt x="351" y="328"/>
                  </a:lnTo>
                  <a:lnTo>
                    <a:pt x="351" y="328"/>
                  </a:lnTo>
                  <a:lnTo>
                    <a:pt x="349" y="328"/>
                  </a:lnTo>
                  <a:lnTo>
                    <a:pt x="349" y="328"/>
                  </a:lnTo>
                  <a:lnTo>
                    <a:pt x="349" y="327"/>
                  </a:lnTo>
                  <a:lnTo>
                    <a:pt x="349" y="327"/>
                  </a:lnTo>
                  <a:lnTo>
                    <a:pt x="349" y="327"/>
                  </a:lnTo>
                  <a:lnTo>
                    <a:pt x="347" y="327"/>
                  </a:lnTo>
                  <a:lnTo>
                    <a:pt x="347" y="327"/>
                  </a:lnTo>
                  <a:lnTo>
                    <a:pt x="347" y="327"/>
                  </a:lnTo>
                  <a:lnTo>
                    <a:pt x="347" y="327"/>
                  </a:lnTo>
                  <a:lnTo>
                    <a:pt x="345" y="327"/>
                  </a:lnTo>
                  <a:lnTo>
                    <a:pt x="345" y="325"/>
                  </a:lnTo>
                  <a:lnTo>
                    <a:pt x="345" y="325"/>
                  </a:lnTo>
                  <a:lnTo>
                    <a:pt x="345" y="325"/>
                  </a:lnTo>
                  <a:lnTo>
                    <a:pt x="345" y="325"/>
                  </a:lnTo>
                  <a:lnTo>
                    <a:pt x="343" y="325"/>
                  </a:lnTo>
                  <a:lnTo>
                    <a:pt x="343" y="325"/>
                  </a:lnTo>
                  <a:lnTo>
                    <a:pt x="343" y="325"/>
                  </a:lnTo>
                  <a:lnTo>
                    <a:pt x="343" y="325"/>
                  </a:lnTo>
                  <a:lnTo>
                    <a:pt x="343" y="325"/>
                  </a:lnTo>
                  <a:lnTo>
                    <a:pt x="342" y="325"/>
                  </a:lnTo>
                  <a:lnTo>
                    <a:pt x="342" y="325"/>
                  </a:lnTo>
                  <a:lnTo>
                    <a:pt x="342" y="325"/>
                  </a:lnTo>
                  <a:lnTo>
                    <a:pt x="342" y="325"/>
                  </a:lnTo>
                  <a:lnTo>
                    <a:pt x="342" y="325"/>
                  </a:lnTo>
                  <a:lnTo>
                    <a:pt x="342" y="325"/>
                  </a:lnTo>
                  <a:lnTo>
                    <a:pt x="342" y="325"/>
                  </a:lnTo>
                  <a:lnTo>
                    <a:pt x="342" y="325"/>
                  </a:lnTo>
                  <a:lnTo>
                    <a:pt x="342" y="325"/>
                  </a:lnTo>
                  <a:lnTo>
                    <a:pt x="342"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8"/>
                  </a:lnTo>
                  <a:lnTo>
                    <a:pt x="336" y="328"/>
                  </a:lnTo>
                  <a:lnTo>
                    <a:pt x="336" y="328"/>
                  </a:lnTo>
                  <a:lnTo>
                    <a:pt x="336" y="328"/>
                  </a:lnTo>
                  <a:lnTo>
                    <a:pt x="329" y="345"/>
                  </a:lnTo>
                  <a:lnTo>
                    <a:pt x="329" y="345"/>
                  </a:lnTo>
                  <a:lnTo>
                    <a:pt x="329" y="345"/>
                  </a:lnTo>
                  <a:lnTo>
                    <a:pt x="329" y="345"/>
                  </a:lnTo>
                  <a:lnTo>
                    <a:pt x="331" y="346"/>
                  </a:lnTo>
                  <a:lnTo>
                    <a:pt x="331" y="346"/>
                  </a:lnTo>
                  <a:lnTo>
                    <a:pt x="331" y="346"/>
                  </a:lnTo>
                  <a:lnTo>
                    <a:pt x="331" y="346"/>
                  </a:lnTo>
                  <a:lnTo>
                    <a:pt x="331" y="346"/>
                  </a:lnTo>
                  <a:lnTo>
                    <a:pt x="333" y="346"/>
                  </a:lnTo>
                  <a:lnTo>
                    <a:pt x="333" y="346"/>
                  </a:lnTo>
                  <a:lnTo>
                    <a:pt x="333" y="346"/>
                  </a:lnTo>
                  <a:lnTo>
                    <a:pt x="333" y="346"/>
                  </a:lnTo>
                  <a:lnTo>
                    <a:pt x="333" y="346"/>
                  </a:lnTo>
                  <a:lnTo>
                    <a:pt x="333" y="346"/>
                  </a:lnTo>
                  <a:lnTo>
                    <a:pt x="334" y="346"/>
                  </a:lnTo>
                  <a:lnTo>
                    <a:pt x="334" y="346"/>
                  </a:lnTo>
                  <a:lnTo>
                    <a:pt x="334" y="346"/>
                  </a:lnTo>
                  <a:lnTo>
                    <a:pt x="334" y="346"/>
                  </a:lnTo>
                  <a:lnTo>
                    <a:pt x="334" y="346"/>
                  </a:lnTo>
                  <a:lnTo>
                    <a:pt x="334" y="346"/>
                  </a:lnTo>
                  <a:lnTo>
                    <a:pt x="336" y="346"/>
                  </a:lnTo>
                  <a:lnTo>
                    <a:pt x="336" y="346"/>
                  </a:lnTo>
                  <a:lnTo>
                    <a:pt x="336" y="346"/>
                  </a:lnTo>
                  <a:lnTo>
                    <a:pt x="336" y="346"/>
                  </a:lnTo>
                  <a:lnTo>
                    <a:pt x="336" y="346"/>
                  </a:lnTo>
                  <a:lnTo>
                    <a:pt x="336" y="346"/>
                  </a:lnTo>
                  <a:lnTo>
                    <a:pt x="338" y="346"/>
                  </a:lnTo>
                  <a:lnTo>
                    <a:pt x="338" y="346"/>
                  </a:lnTo>
                  <a:lnTo>
                    <a:pt x="338" y="346"/>
                  </a:lnTo>
                  <a:lnTo>
                    <a:pt x="338" y="346"/>
                  </a:lnTo>
                  <a:lnTo>
                    <a:pt x="338" y="346"/>
                  </a:lnTo>
                  <a:lnTo>
                    <a:pt x="338" y="346"/>
                  </a:lnTo>
                  <a:lnTo>
                    <a:pt x="340" y="346"/>
                  </a:lnTo>
                  <a:lnTo>
                    <a:pt x="340" y="346"/>
                  </a:lnTo>
                  <a:lnTo>
                    <a:pt x="340" y="346"/>
                  </a:lnTo>
                  <a:lnTo>
                    <a:pt x="340" y="346"/>
                  </a:lnTo>
                  <a:lnTo>
                    <a:pt x="340" y="346"/>
                  </a:lnTo>
                  <a:lnTo>
                    <a:pt x="340" y="346"/>
                  </a:lnTo>
                  <a:lnTo>
                    <a:pt x="340" y="346"/>
                  </a:lnTo>
                  <a:lnTo>
                    <a:pt x="342" y="346"/>
                  </a:lnTo>
                  <a:lnTo>
                    <a:pt x="342" y="346"/>
                  </a:lnTo>
                  <a:lnTo>
                    <a:pt x="342" y="346"/>
                  </a:lnTo>
                  <a:lnTo>
                    <a:pt x="342" y="346"/>
                  </a:lnTo>
                  <a:lnTo>
                    <a:pt x="342" y="345"/>
                  </a:lnTo>
                  <a:lnTo>
                    <a:pt x="342" y="345"/>
                  </a:lnTo>
                  <a:lnTo>
                    <a:pt x="342" y="345"/>
                  </a:lnTo>
                  <a:lnTo>
                    <a:pt x="343" y="345"/>
                  </a:lnTo>
                  <a:lnTo>
                    <a:pt x="343" y="345"/>
                  </a:lnTo>
                  <a:lnTo>
                    <a:pt x="343" y="345"/>
                  </a:lnTo>
                  <a:lnTo>
                    <a:pt x="343" y="345"/>
                  </a:lnTo>
                  <a:lnTo>
                    <a:pt x="343" y="345"/>
                  </a:lnTo>
                  <a:lnTo>
                    <a:pt x="343" y="345"/>
                  </a:lnTo>
                  <a:lnTo>
                    <a:pt x="343" y="343"/>
                  </a:lnTo>
                  <a:lnTo>
                    <a:pt x="345" y="343"/>
                  </a:lnTo>
                  <a:lnTo>
                    <a:pt x="345" y="343"/>
                  </a:lnTo>
                  <a:lnTo>
                    <a:pt x="345" y="343"/>
                  </a:lnTo>
                  <a:lnTo>
                    <a:pt x="345" y="343"/>
                  </a:lnTo>
                  <a:lnTo>
                    <a:pt x="345" y="343"/>
                  </a:lnTo>
                  <a:lnTo>
                    <a:pt x="345" y="343"/>
                  </a:lnTo>
                  <a:lnTo>
                    <a:pt x="345" y="341"/>
                  </a:lnTo>
                  <a:lnTo>
                    <a:pt x="345" y="341"/>
                  </a:lnTo>
                  <a:lnTo>
                    <a:pt x="347" y="341"/>
                  </a:lnTo>
                  <a:lnTo>
                    <a:pt x="347" y="341"/>
                  </a:lnTo>
                  <a:lnTo>
                    <a:pt x="347" y="341"/>
                  </a:lnTo>
                  <a:lnTo>
                    <a:pt x="347" y="341"/>
                  </a:lnTo>
                  <a:lnTo>
                    <a:pt x="351" y="341"/>
                  </a:lnTo>
                  <a:lnTo>
                    <a:pt x="340" y="366"/>
                  </a:lnTo>
                  <a:lnTo>
                    <a:pt x="338" y="365"/>
                  </a:lnTo>
                  <a:lnTo>
                    <a:pt x="338" y="365"/>
                  </a:lnTo>
                  <a:lnTo>
                    <a:pt x="338" y="365"/>
                  </a:lnTo>
                  <a:lnTo>
                    <a:pt x="338" y="365"/>
                  </a:lnTo>
                  <a:lnTo>
                    <a:pt x="338" y="363"/>
                  </a:lnTo>
                  <a:lnTo>
                    <a:pt x="338" y="363"/>
                  </a:lnTo>
                  <a:lnTo>
                    <a:pt x="338" y="363"/>
                  </a:lnTo>
                  <a:lnTo>
                    <a:pt x="338" y="363"/>
                  </a:lnTo>
                  <a:lnTo>
                    <a:pt x="338" y="363"/>
                  </a:lnTo>
                  <a:lnTo>
                    <a:pt x="338" y="361"/>
                  </a:lnTo>
                  <a:lnTo>
                    <a:pt x="338" y="361"/>
                  </a:lnTo>
                  <a:lnTo>
                    <a:pt x="338" y="361"/>
                  </a:lnTo>
                  <a:lnTo>
                    <a:pt x="338" y="361"/>
                  </a:lnTo>
                  <a:lnTo>
                    <a:pt x="338" y="361"/>
                  </a:lnTo>
                  <a:lnTo>
                    <a:pt x="338" y="361"/>
                  </a:lnTo>
                  <a:lnTo>
                    <a:pt x="338" y="359"/>
                  </a:lnTo>
                  <a:lnTo>
                    <a:pt x="338" y="359"/>
                  </a:lnTo>
                  <a:lnTo>
                    <a:pt x="338" y="359"/>
                  </a:lnTo>
                  <a:lnTo>
                    <a:pt x="338" y="359"/>
                  </a:lnTo>
                  <a:lnTo>
                    <a:pt x="338" y="359"/>
                  </a:lnTo>
                  <a:lnTo>
                    <a:pt x="338" y="357"/>
                  </a:lnTo>
                  <a:lnTo>
                    <a:pt x="338" y="357"/>
                  </a:lnTo>
                  <a:lnTo>
                    <a:pt x="336" y="357"/>
                  </a:lnTo>
                  <a:lnTo>
                    <a:pt x="336" y="357"/>
                  </a:lnTo>
                  <a:lnTo>
                    <a:pt x="336" y="357"/>
                  </a:lnTo>
                  <a:lnTo>
                    <a:pt x="336" y="357"/>
                  </a:lnTo>
                  <a:lnTo>
                    <a:pt x="336" y="357"/>
                  </a:lnTo>
                  <a:lnTo>
                    <a:pt x="336" y="356"/>
                  </a:lnTo>
                  <a:lnTo>
                    <a:pt x="336" y="356"/>
                  </a:lnTo>
                  <a:lnTo>
                    <a:pt x="336" y="356"/>
                  </a:lnTo>
                  <a:lnTo>
                    <a:pt x="336" y="356"/>
                  </a:lnTo>
                  <a:lnTo>
                    <a:pt x="336" y="356"/>
                  </a:lnTo>
                  <a:lnTo>
                    <a:pt x="336" y="356"/>
                  </a:lnTo>
                  <a:lnTo>
                    <a:pt x="336" y="356"/>
                  </a:lnTo>
                  <a:lnTo>
                    <a:pt x="336" y="354"/>
                  </a:lnTo>
                  <a:lnTo>
                    <a:pt x="336" y="354"/>
                  </a:lnTo>
                  <a:lnTo>
                    <a:pt x="336" y="354"/>
                  </a:lnTo>
                  <a:lnTo>
                    <a:pt x="334" y="354"/>
                  </a:lnTo>
                  <a:lnTo>
                    <a:pt x="334" y="354"/>
                  </a:lnTo>
                  <a:lnTo>
                    <a:pt x="334" y="354"/>
                  </a:lnTo>
                  <a:lnTo>
                    <a:pt x="334" y="354"/>
                  </a:lnTo>
                  <a:lnTo>
                    <a:pt x="334" y="352"/>
                  </a:lnTo>
                  <a:lnTo>
                    <a:pt x="334" y="352"/>
                  </a:lnTo>
                  <a:lnTo>
                    <a:pt x="334" y="352"/>
                  </a:lnTo>
                  <a:lnTo>
                    <a:pt x="334" y="352"/>
                  </a:lnTo>
                  <a:lnTo>
                    <a:pt x="334" y="352"/>
                  </a:lnTo>
                  <a:lnTo>
                    <a:pt x="333" y="352"/>
                  </a:lnTo>
                  <a:lnTo>
                    <a:pt x="333" y="352"/>
                  </a:lnTo>
                  <a:lnTo>
                    <a:pt x="333" y="352"/>
                  </a:lnTo>
                  <a:lnTo>
                    <a:pt x="333" y="352"/>
                  </a:lnTo>
                  <a:lnTo>
                    <a:pt x="333" y="352"/>
                  </a:lnTo>
                  <a:lnTo>
                    <a:pt x="333" y="350"/>
                  </a:lnTo>
                  <a:lnTo>
                    <a:pt x="333" y="350"/>
                  </a:lnTo>
                  <a:lnTo>
                    <a:pt x="331" y="350"/>
                  </a:lnTo>
                  <a:lnTo>
                    <a:pt x="331" y="350"/>
                  </a:lnTo>
                  <a:lnTo>
                    <a:pt x="331" y="350"/>
                  </a:lnTo>
                  <a:lnTo>
                    <a:pt x="331" y="350"/>
                  </a:lnTo>
                  <a:lnTo>
                    <a:pt x="331" y="350"/>
                  </a:lnTo>
                  <a:lnTo>
                    <a:pt x="331" y="350"/>
                  </a:lnTo>
                  <a:lnTo>
                    <a:pt x="329" y="350"/>
                  </a:lnTo>
                  <a:lnTo>
                    <a:pt x="329" y="350"/>
                  </a:lnTo>
                  <a:lnTo>
                    <a:pt x="329" y="350"/>
                  </a:lnTo>
                  <a:lnTo>
                    <a:pt x="329" y="350"/>
                  </a:lnTo>
                  <a:lnTo>
                    <a:pt x="329" y="348"/>
                  </a:lnTo>
                  <a:lnTo>
                    <a:pt x="327" y="348"/>
                  </a:lnTo>
                  <a:lnTo>
                    <a:pt x="327" y="348"/>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5"/>
                  </a:lnTo>
                  <a:lnTo>
                    <a:pt x="320" y="375"/>
                  </a:lnTo>
                  <a:lnTo>
                    <a:pt x="320" y="375"/>
                  </a:lnTo>
                  <a:lnTo>
                    <a:pt x="320" y="375"/>
                  </a:lnTo>
                  <a:lnTo>
                    <a:pt x="320" y="375"/>
                  </a:lnTo>
                  <a:lnTo>
                    <a:pt x="320" y="375"/>
                  </a:lnTo>
                  <a:lnTo>
                    <a:pt x="320" y="375"/>
                  </a:lnTo>
                  <a:lnTo>
                    <a:pt x="322" y="375"/>
                  </a:lnTo>
                  <a:lnTo>
                    <a:pt x="322" y="375"/>
                  </a:lnTo>
                  <a:lnTo>
                    <a:pt x="322" y="375"/>
                  </a:lnTo>
                  <a:lnTo>
                    <a:pt x="322" y="375"/>
                  </a:lnTo>
                  <a:lnTo>
                    <a:pt x="322" y="375"/>
                  </a:lnTo>
                  <a:lnTo>
                    <a:pt x="322" y="375"/>
                  </a:lnTo>
                  <a:lnTo>
                    <a:pt x="322" y="375"/>
                  </a:lnTo>
                  <a:lnTo>
                    <a:pt x="322" y="377"/>
                  </a:lnTo>
                  <a:lnTo>
                    <a:pt x="322" y="377"/>
                  </a:lnTo>
                  <a:lnTo>
                    <a:pt x="324" y="377"/>
                  </a:lnTo>
                  <a:lnTo>
                    <a:pt x="324" y="377"/>
                  </a:lnTo>
                  <a:lnTo>
                    <a:pt x="324" y="377"/>
                  </a:lnTo>
                  <a:lnTo>
                    <a:pt x="324" y="377"/>
                  </a:lnTo>
                  <a:lnTo>
                    <a:pt x="325" y="377"/>
                  </a:lnTo>
                  <a:lnTo>
                    <a:pt x="325" y="377"/>
                  </a:lnTo>
                  <a:lnTo>
                    <a:pt x="325" y="377"/>
                  </a:lnTo>
                  <a:lnTo>
                    <a:pt x="325" y="377"/>
                  </a:lnTo>
                  <a:lnTo>
                    <a:pt x="325" y="377"/>
                  </a:lnTo>
                  <a:lnTo>
                    <a:pt x="327" y="379"/>
                  </a:lnTo>
                  <a:lnTo>
                    <a:pt x="327" y="379"/>
                  </a:lnTo>
                  <a:lnTo>
                    <a:pt x="327" y="379"/>
                  </a:lnTo>
                  <a:lnTo>
                    <a:pt x="329" y="379"/>
                  </a:lnTo>
                  <a:lnTo>
                    <a:pt x="329" y="379"/>
                  </a:lnTo>
                  <a:lnTo>
                    <a:pt x="329" y="379"/>
                  </a:lnTo>
                  <a:lnTo>
                    <a:pt x="329" y="379"/>
                  </a:lnTo>
                  <a:lnTo>
                    <a:pt x="331" y="379"/>
                  </a:lnTo>
                  <a:lnTo>
                    <a:pt x="331" y="379"/>
                  </a:lnTo>
                  <a:lnTo>
                    <a:pt x="331" y="379"/>
                  </a:lnTo>
                  <a:lnTo>
                    <a:pt x="333" y="379"/>
                  </a:lnTo>
                  <a:lnTo>
                    <a:pt x="333" y="379"/>
                  </a:lnTo>
                  <a:lnTo>
                    <a:pt x="333" y="379"/>
                  </a:lnTo>
                  <a:lnTo>
                    <a:pt x="333" y="379"/>
                  </a:lnTo>
                  <a:lnTo>
                    <a:pt x="334" y="379"/>
                  </a:lnTo>
                  <a:lnTo>
                    <a:pt x="334" y="379"/>
                  </a:lnTo>
                  <a:lnTo>
                    <a:pt x="334" y="379"/>
                  </a:lnTo>
                  <a:lnTo>
                    <a:pt x="336" y="379"/>
                  </a:lnTo>
                  <a:lnTo>
                    <a:pt x="336" y="379"/>
                  </a:lnTo>
                  <a:lnTo>
                    <a:pt x="336" y="379"/>
                  </a:lnTo>
                  <a:lnTo>
                    <a:pt x="336" y="379"/>
                  </a:lnTo>
                  <a:lnTo>
                    <a:pt x="338" y="379"/>
                  </a:lnTo>
                  <a:lnTo>
                    <a:pt x="338" y="379"/>
                  </a:lnTo>
                  <a:lnTo>
                    <a:pt x="338" y="379"/>
                  </a:lnTo>
                  <a:lnTo>
                    <a:pt x="338" y="379"/>
                  </a:lnTo>
                  <a:lnTo>
                    <a:pt x="340" y="379"/>
                  </a:lnTo>
                  <a:lnTo>
                    <a:pt x="340" y="379"/>
                  </a:lnTo>
                  <a:lnTo>
                    <a:pt x="340" y="379"/>
                  </a:lnTo>
                  <a:lnTo>
                    <a:pt x="340" y="379"/>
                  </a:lnTo>
                  <a:lnTo>
                    <a:pt x="342" y="377"/>
                  </a:lnTo>
                  <a:lnTo>
                    <a:pt x="342" y="377"/>
                  </a:lnTo>
                  <a:lnTo>
                    <a:pt x="342" y="377"/>
                  </a:lnTo>
                  <a:lnTo>
                    <a:pt x="342" y="377"/>
                  </a:lnTo>
                  <a:lnTo>
                    <a:pt x="343" y="377"/>
                  </a:lnTo>
                  <a:lnTo>
                    <a:pt x="343" y="377"/>
                  </a:lnTo>
                  <a:lnTo>
                    <a:pt x="343" y="377"/>
                  </a:lnTo>
                  <a:lnTo>
                    <a:pt x="343" y="377"/>
                  </a:lnTo>
                  <a:lnTo>
                    <a:pt x="345" y="375"/>
                  </a:lnTo>
                  <a:lnTo>
                    <a:pt x="345" y="375"/>
                  </a:lnTo>
                  <a:lnTo>
                    <a:pt x="345" y="375"/>
                  </a:lnTo>
                  <a:lnTo>
                    <a:pt x="345" y="375"/>
                  </a:lnTo>
                  <a:lnTo>
                    <a:pt x="347" y="375"/>
                  </a:lnTo>
                  <a:lnTo>
                    <a:pt x="347" y="375"/>
                  </a:lnTo>
                  <a:lnTo>
                    <a:pt x="347" y="374"/>
                  </a:lnTo>
                  <a:lnTo>
                    <a:pt x="347" y="374"/>
                  </a:lnTo>
                  <a:lnTo>
                    <a:pt x="349" y="374"/>
                  </a:lnTo>
                  <a:lnTo>
                    <a:pt x="349" y="374"/>
                  </a:lnTo>
                  <a:lnTo>
                    <a:pt x="349" y="374"/>
                  </a:lnTo>
                  <a:lnTo>
                    <a:pt x="349" y="374"/>
                  </a:lnTo>
                  <a:lnTo>
                    <a:pt x="349" y="372"/>
                  </a:lnTo>
                  <a:lnTo>
                    <a:pt x="351" y="372"/>
                  </a:lnTo>
                  <a:lnTo>
                    <a:pt x="351" y="372"/>
                  </a:lnTo>
                  <a:lnTo>
                    <a:pt x="351" y="372"/>
                  </a:lnTo>
                  <a:lnTo>
                    <a:pt x="351" y="370"/>
                  </a:lnTo>
                  <a:lnTo>
                    <a:pt x="352" y="370"/>
                  </a:lnTo>
                  <a:lnTo>
                    <a:pt x="352" y="370"/>
                  </a:lnTo>
                  <a:lnTo>
                    <a:pt x="352" y="370"/>
                  </a:lnTo>
                  <a:lnTo>
                    <a:pt x="352" y="368"/>
                  </a:lnTo>
                  <a:lnTo>
                    <a:pt x="352" y="368"/>
                  </a:lnTo>
                  <a:lnTo>
                    <a:pt x="354" y="368"/>
                  </a:lnTo>
                  <a:lnTo>
                    <a:pt x="354" y="368"/>
                  </a:lnTo>
                  <a:lnTo>
                    <a:pt x="358" y="368"/>
                  </a:lnTo>
                  <a:lnTo>
                    <a:pt x="347" y="392"/>
                  </a:lnTo>
                  <a:lnTo>
                    <a:pt x="293" y="370"/>
                  </a:lnTo>
                  <a:lnTo>
                    <a:pt x="295" y="366"/>
                  </a:lnTo>
                  <a:lnTo>
                    <a:pt x="295" y="366"/>
                  </a:lnTo>
                  <a:lnTo>
                    <a:pt x="295" y="366"/>
                  </a:lnTo>
                  <a:lnTo>
                    <a:pt x="295" y="366"/>
                  </a:lnTo>
                  <a:lnTo>
                    <a:pt x="297" y="366"/>
                  </a:lnTo>
                  <a:lnTo>
                    <a:pt x="297" y="366"/>
                  </a:lnTo>
                  <a:lnTo>
                    <a:pt x="297" y="366"/>
                  </a:lnTo>
                  <a:lnTo>
                    <a:pt x="297" y="366"/>
                  </a:lnTo>
                  <a:lnTo>
                    <a:pt x="297" y="366"/>
                  </a:lnTo>
                  <a:lnTo>
                    <a:pt x="297" y="366"/>
                  </a:lnTo>
                  <a:lnTo>
                    <a:pt x="298" y="366"/>
                  </a:lnTo>
                  <a:lnTo>
                    <a:pt x="298" y="368"/>
                  </a:lnTo>
                  <a:lnTo>
                    <a:pt x="298" y="368"/>
                  </a:lnTo>
                  <a:lnTo>
                    <a:pt x="298" y="368"/>
                  </a:lnTo>
                  <a:lnTo>
                    <a:pt x="298" y="368"/>
                  </a:lnTo>
                  <a:lnTo>
                    <a:pt x="298" y="368"/>
                  </a:lnTo>
                  <a:lnTo>
                    <a:pt x="298" y="368"/>
                  </a:lnTo>
                  <a:lnTo>
                    <a:pt x="298" y="368"/>
                  </a:lnTo>
                  <a:lnTo>
                    <a:pt x="300" y="368"/>
                  </a:lnTo>
                  <a:lnTo>
                    <a:pt x="300" y="368"/>
                  </a:lnTo>
                  <a:lnTo>
                    <a:pt x="300" y="368"/>
                  </a:lnTo>
                  <a:lnTo>
                    <a:pt x="300" y="368"/>
                  </a:lnTo>
                  <a:lnTo>
                    <a:pt x="300" y="368"/>
                  </a:lnTo>
                  <a:lnTo>
                    <a:pt x="300" y="368"/>
                  </a:lnTo>
                  <a:lnTo>
                    <a:pt x="300" y="368"/>
                  </a:lnTo>
                  <a:lnTo>
                    <a:pt x="300" y="368"/>
                  </a:lnTo>
                  <a:lnTo>
                    <a:pt x="302" y="368"/>
                  </a:lnTo>
                  <a:lnTo>
                    <a:pt x="302" y="368"/>
                  </a:lnTo>
                  <a:lnTo>
                    <a:pt x="302" y="368"/>
                  </a:lnTo>
                  <a:lnTo>
                    <a:pt x="302" y="368"/>
                  </a:lnTo>
                  <a:lnTo>
                    <a:pt x="302" y="368"/>
                  </a:lnTo>
                  <a:lnTo>
                    <a:pt x="302" y="366"/>
                  </a:lnTo>
                  <a:lnTo>
                    <a:pt x="302" y="366"/>
                  </a:lnTo>
                  <a:lnTo>
                    <a:pt x="302" y="366"/>
                  </a:lnTo>
                  <a:lnTo>
                    <a:pt x="302" y="366"/>
                  </a:lnTo>
                  <a:lnTo>
                    <a:pt x="302" y="366"/>
                  </a:lnTo>
                  <a:lnTo>
                    <a:pt x="302" y="366"/>
                  </a:lnTo>
                  <a:lnTo>
                    <a:pt x="302"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5"/>
                  </a:lnTo>
                  <a:lnTo>
                    <a:pt x="304" y="365"/>
                  </a:lnTo>
                  <a:lnTo>
                    <a:pt x="304" y="365"/>
                  </a:lnTo>
                  <a:lnTo>
                    <a:pt x="304" y="365"/>
                  </a:lnTo>
                  <a:lnTo>
                    <a:pt x="304" y="365"/>
                  </a:lnTo>
                  <a:lnTo>
                    <a:pt x="304" y="365"/>
                  </a:lnTo>
                  <a:lnTo>
                    <a:pt x="304" y="365"/>
                  </a:lnTo>
                  <a:lnTo>
                    <a:pt x="306" y="365"/>
                  </a:lnTo>
                  <a:lnTo>
                    <a:pt x="306" y="365"/>
                  </a:lnTo>
                  <a:lnTo>
                    <a:pt x="306" y="365"/>
                  </a:lnTo>
                  <a:lnTo>
                    <a:pt x="306" y="365"/>
                  </a:lnTo>
                  <a:lnTo>
                    <a:pt x="306" y="363"/>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19"/>
                  </a:lnTo>
                  <a:lnTo>
                    <a:pt x="322" y="319"/>
                  </a:lnTo>
                  <a:lnTo>
                    <a:pt x="322" y="319"/>
                  </a:lnTo>
                  <a:lnTo>
                    <a:pt x="322" y="319"/>
                  </a:lnTo>
                  <a:lnTo>
                    <a:pt x="322" y="319"/>
                  </a:lnTo>
                  <a:lnTo>
                    <a:pt x="322" y="319"/>
                  </a:lnTo>
                  <a:lnTo>
                    <a:pt x="322" y="319"/>
                  </a:lnTo>
                  <a:lnTo>
                    <a:pt x="322" y="319"/>
                  </a:lnTo>
                  <a:lnTo>
                    <a:pt x="322" y="319"/>
                  </a:lnTo>
                  <a:lnTo>
                    <a:pt x="322" y="319"/>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6"/>
                  </a:lnTo>
                  <a:lnTo>
                    <a:pt x="322" y="316"/>
                  </a:lnTo>
                  <a:lnTo>
                    <a:pt x="322" y="316"/>
                  </a:lnTo>
                  <a:lnTo>
                    <a:pt x="322" y="316"/>
                  </a:lnTo>
                  <a:lnTo>
                    <a:pt x="320" y="316"/>
                  </a:lnTo>
                  <a:lnTo>
                    <a:pt x="320" y="316"/>
                  </a:lnTo>
                  <a:lnTo>
                    <a:pt x="320" y="316"/>
                  </a:lnTo>
                  <a:lnTo>
                    <a:pt x="320" y="316"/>
                  </a:lnTo>
                  <a:lnTo>
                    <a:pt x="320" y="316"/>
                  </a:lnTo>
                  <a:lnTo>
                    <a:pt x="320" y="316"/>
                  </a:lnTo>
                  <a:lnTo>
                    <a:pt x="320" y="316"/>
                  </a:lnTo>
                  <a:lnTo>
                    <a:pt x="320" y="316"/>
                  </a:lnTo>
                  <a:lnTo>
                    <a:pt x="320" y="316"/>
                  </a:lnTo>
                  <a:lnTo>
                    <a:pt x="320" y="314"/>
                  </a:lnTo>
                  <a:lnTo>
                    <a:pt x="320" y="314"/>
                  </a:lnTo>
                  <a:lnTo>
                    <a:pt x="318" y="314"/>
                  </a:lnTo>
                  <a:lnTo>
                    <a:pt x="318" y="314"/>
                  </a:lnTo>
                  <a:lnTo>
                    <a:pt x="318" y="314"/>
                  </a:lnTo>
                  <a:lnTo>
                    <a:pt x="318" y="314"/>
                  </a:lnTo>
                  <a:lnTo>
                    <a:pt x="318" y="314"/>
                  </a:lnTo>
                  <a:lnTo>
                    <a:pt x="318" y="314"/>
                  </a:lnTo>
                  <a:lnTo>
                    <a:pt x="318" y="314"/>
                  </a:lnTo>
                  <a:lnTo>
                    <a:pt x="316" y="314"/>
                  </a:lnTo>
                  <a:lnTo>
                    <a:pt x="316" y="314"/>
                  </a:lnTo>
                  <a:lnTo>
                    <a:pt x="316" y="312"/>
                  </a:lnTo>
                  <a:lnTo>
                    <a:pt x="315" y="312"/>
                  </a:lnTo>
                  <a:lnTo>
                    <a:pt x="316" y="308"/>
                  </a:lnTo>
                  <a:lnTo>
                    <a:pt x="371" y="330"/>
                  </a:lnTo>
                  <a:close/>
                  <a:moveTo>
                    <a:pt x="360" y="395"/>
                  </a:moveTo>
                  <a:lnTo>
                    <a:pt x="365" y="372"/>
                  </a:lnTo>
                  <a:lnTo>
                    <a:pt x="369" y="374"/>
                  </a:lnTo>
                  <a:lnTo>
                    <a:pt x="369" y="374"/>
                  </a:lnTo>
                  <a:lnTo>
                    <a:pt x="369" y="374"/>
                  </a:lnTo>
                  <a:lnTo>
                    <a:pt x="369" y="374"/>
                  </a:lnTo>
                  <a:lnTo>
                    <a:pt x="369" y="375"/>
                  </a:lnTo>
                  <a:lnTo>
                    <a:pt x="369" y="375"/>
                  </a:lnTo>
                  <a:lnTo>
                    <a:pt x="369" y="375"/>
                  </a:lnTo>
                  <a:lnTo>
                    <a:pt x="369" y="377"/>
                  </a:lnTo>
                  <a:lnTo>
                    <a:pt x="369" y="377"/>
                  </a:lnTo>
                  <a:lnTo>
                    <a:pt x="369" y="377"/>
                  </a:lnTo>
                  <a:lnTo>
                    <a:pt x="369" y="379"/>
                  </a:lnTo>
                  <a:lnTo>
                    <a:pt x="369" y="379"/>
                  </a:lnTo>
                  <a:lnTo>
                    <a:pt x="369" y="379"/>
                  </a:lnTo>
                  <a:lnTo>
                    <a:pt x="369" y="381"/>
                  </a:lnTo>
                  <a:lnTo>
                    <a:pt x="371" y="381"/>
                  </a:lnTo>
                  <a:lnTo>
                    <a:pt x="371" y="381"/>
                  </a:lnTo>
                  <a:lnTo>
                    <a:pt x="371" y="383"/>
                  </a:lnTo>
                  <a:lnTo>
                    <a:pt x="371" y="383"/>
                  </a:lnTo>
                  <a:lnTo>
                    <a:pt x="371" y="383"/>
                  </a:lnTo>
                  <a:lnTo>
                    <a:pt x="371" y="384"/>
                  </a:lnTo>
                  <a:lnTo>
                    <a:pt x="371" y="384"/>
                  </a:lnTo>
                  <a:lnTo>
                    <a:pt x="371" y="384"/>
                  </a:lnTo>
                  <a:lnTo>
                    <a:pt x="371" y="384"/>
                  </a:lnTo>
                  <a:lnTo>
                    <a:pt x="371" y="386"/>
                  </a:lnTo>
                  <a:lnTo>
                    <a:pt x="371" y="386"/>
                  </a:lnTo>
                  <a:lnTo>
                    <a:pt x="371" y="386"/>
                  </a:lnTo>
                  <a:lnTo>
                    <a:pt x="371" y="388"/>
                  </a:lnTo>
                  <a:lnTo>
                    <a:pt x="372" y="388"/>
                  </a:lnTo>
                  <a:lnTo>
                    <a:pt x="372" y="388"/>
                  </a:lnTo>
                  <a:lnTo>
                    <a:pt x="372" y="388"/>
                  </a:lnTo>
                  <a:lnTo>
                    <a:pt x="372" y="390"/>
                  </a:lnTo>
                  <a:lnTo>
                    <a:pt x="372" y="390"/>
                  </a:lnTo>
                  <a:lnTo>
                    <a:pt x="372" y="390"/>
                  </a:lnTo>
                  <a:lnTo>
                    <a:pt x="372" y="390"/>
                  </a:lnTo>
                  <a:lnTo>
                    <a:pt x="372" y="390"/>
                  </a:lnTo>
                  <a:lnTo>
                    <a:pt x="374" y="392"/>
                  </a:lnTo>
                  <a:lnTo>
                    <a:pt x="374" y="392"/>
                  </a:lnTo>
                  <a:lnTo>
                    <a:pt x="374" y="392"/>
                  </a:lnTo>
                  <a:lnTo>
                    <a:pt x="374" y="392"/>
                  </a:lnTo>
                  <a:lnTo>
                    <a:pt x="374" y="394"/>
                  </a:lnTo>
                  <a:lnTo>
                    <a:pt x="374" y="394"/>
                  </a:lnTo>
                  <a:lnTo>
                    <a:pt x="374" y="394"/>
                  </a:lnTo>
                  <a:lnTo>
                    <a:pt x="376" y="394"/>
                  </a:lnTo>
                  <a:lnTo>
                    <a:pt x="376" y="394"/>
                  </a:lnTo>
                  <a:lnTo>
                    <a:pt x="376" y="394"/>
                  </a:lnTo>
                  <a:lnTo>
                    <a:pt x="376" y="395"/>
                  </a:lnTo>
                  <a:lnTo>
                    <a:pt x="376" y="395"/>
                  </a:lnTo>
                  <a:lnTo>
                    <a:pt x="376" y="395"/>
                  </a:lnTo>
                  <a:lnTo>
                    <a:pt x="378" y="395"/>
                  </a:lnTo>
                  <a:lnTo>
                    <a:pt x="378" y="395"/>
                  </a:lnTo>
                  <a:lnTo>
                    <a:pt x="378" y="395"/>
                  </a:lnTo>
                  <a:lnTo>
                    <a:pt x="378" y="397"/>
                  </a:lnTo>
                  <a:lnTo>
                    <a:pt x="378" y="397"/>
                  </a:lnTo>
                  <a:lnTo>
                    <a:pt x="380" y="397"/>
                  </a:lnTo>
                  <a:lnTo>
                    <a:pt x="380" y="397"/>
                  </a:lnTo>
                  <a:lnTo>
                    <a:pt x="380" y="397"/>
                  </a:lnTo>
                  <a:lnTo>
                    <a:pt x="380" y="397"/>
                  </a:lnTo>
                  <a:lnTo>
                    <a:pt x="380" y="397"/>
                  </a:lnTo>
                  <a:lnTo>
                    <a:pt x="381" y="397"/>
                  </a:lnTo>
                  <a:lnTo>
                    <a:pt x="381" y="397"/>
                  </a:lnTo>
                  <a:lnTo>
                    <a:pt x="381" y="399"/>
                  </a:lnTo>
                  <a:lnTo>
                    <a:pt x="381" y="399"/>
                  </a:lnTo>
                  <a:lnTo>
                    <a:pt x="383" y="399"/>
                  </a:lnTo>
                  <a:lnTo>
                    <a:pt x="383" y="399"/>
                  </a:lnTo>
                  <a:lnTo>
                    <a:pt x="383" y="399"/>
                  </a:lnTo>
                  <a:lnTo>
                    <a:pt x="383" y="399"/>
                  </a:lnTo>
                  <a:lnTo>
                    <a:pt x="383" y="399"/>
                  </a:lnTo>
                  <a:lnTo>
                    <a:pt x="383" y="399"/>
                  </a:lnTo>
                  <a:lnTo>
                    <a:pt x="385" y="399"/>
                  </a:lnTo>
                  <a:lnTo>
                    <a:pt x="385" y="399"/>
                  </a:lnTo>
                  <a:lnTo>
                    <a:pt x="385" y="399"/>
                  </a:lnTo>
                  <a:lnTo>
                    <a:pt x="385" y="399"/>
                  </a:lnTo>
                  <a:lnTo>
                    <a:pt x="385" y="399"/>
                  </a:lnTo>
                  <a:lnTo>
                    <a:pt x="387" y="399"/>
                  </a:lnTo>
                  <a:lnTo>
                    <a:pt x="387" y="399"/>
                  </a:lnTo>
                  <a:lnTo>
                    <a:pt x="387" y="399"/>
                  </a:lnTo>
                  <a:lnTo>
                    <a:pt x="387" y="399"/>
                  </a:lnTo>
                  <a:lnTo>
                    <a:pt x="387" y="399"/>
                  </a:lnTo>
                  <a:lnTo>
                    <a:pt x="387" y="399"/>
                  </a:lnTo>
                  <a:lnTo>
                    <a:pt x="389" y="399"/>
                  </a:lnTo>
                  <a:lnTo>
                    <a:pt x="389" y="399"/>
                  </a:lnTo>
                  <a:lnTo>
                    <a:pt x="389" y="399"/>
                  </a:lnTo>
                  <a:lnTo>
                    <a:pt x="389" y="399"/>
                  </a:lnTo>
                  <a:lnTo>
                    <a:pt x="389" y="399"/>
                  </a:lnTo>
                  <a:lnTo>
                    <a:pt x="389" y="399"/>
                  </a:lnTo>
                  <a:lnTo>
                    <a:pt x="390" y="399"/>
                  </a:lnTo>
                  <a:lnTo>
                    <a:pt x="390" y="399"/>
                  </a:lnTo>
                  <a:lnTo>
                    <a:pt x="390" y="399"/>
                  </a:lnTo>
                  <a:lnTo>
                    <a:pt x="390" y="399"/>
                  </a:lnTo>
                  <a:lnTo>
                    <a:pt x="390" y="399"/>
                  </a:lnTo>
                  <a:lnTo>
                    <a:pt x="390" y="399"/>
                  </a:lnTo>
                  <a:lnTo>
                    <a:pt x="390" y="399"/>
                  </a:lnTo>
                  <a:lnTo>
                    <a:pt x="392" y="399"/>
                  </a:lnTo>
                  <a:lnTo>
                    <a:pt x="392" y="399"/>
                  </a:lnTo>
                  <a:lnTo>
                    <a:pt x="392" y="399"/>
                  </a:lnTo>
                  <a:lnTo>
                    <a:pt x="392" y="399"/>
                  </a:lnTo>
                  <a:lnTo>
                    <a:pt x="392" y="399"/>
                  </a:lnTo>
                  <a:lnTo>
                    <a:pt x="392" y="399"/>
                  </a:lnTo>
                  <a:lnTo>
                    <a:pt x="392" y="399"/>
                  </a:lnTo>
                  <a:lnTo>
                    <a:pt x="394" y="399"/>
                  </a:lnTo>
                  <a:lnTo>
                    <a:pt x="394" y="397"/>
                  </a:lnTo>
                  <a:lnTo>
                    <a:pt x="394" y="397"/>
                  </a:lnTo>
                  <a:lnTo>
                    <a:pt x="394" y="397"/>
                  </a:lnTo>
                  <a:lnTo>
                    <a:pt x="394" y="397"/>
                  </a:lnTo>
                  <a:lnTo>
                    <a:pt x="394" y="397"/>
                  </a:lnTo>
                  <a:lnTo>
                    <a:pt x="394" y="397"/>
                  </a:lnTo>
                  <a:lnTo>
                    <a:pt x="394" y="397"/>
                  </a:lnTo>
                  <a:lnTo>
                    <a:pt x="394" y="397"/>
                  </a:lnTo>
                  <a:lnTo>
                    <a:pt x="396" y="397"/>
                  </a:lnTo>
                  <a:lnTo>
                    <a:pt x="396" y="397"/>
                  </a:lnTo>
                  <a:lnTo>
                    <a:pt x="396" y="397"/>
                  </a:lnTo>
                  <a:lnTo>
                    <a:pt x="396" y="395"/>
                  </a:lnTo>
                  <a:lnTo>
                    <a:pt x="396" y="395"/>
                  </a:lnTo>
                  <a:lnTo>
                    <a:pt x="396" y="395"/>
                  </a:lnTo>
                  <a:lnTo>
                    <a:pt x="396" y="395"/>
                  </a:lnTo>
                  <a:lnTo>
                    <a:pt x="396" y="395"/>
                  </a:lnTo>
                  <a:lnTo>
                    <a:pt x="396" y="395"/>
                  </a:lnTo>
                  <a:lnTo>
                    <a:pt x="396" y="395"/>
                  </a:lnTo>
                  <a:lnTo>
                    <a:pt x="396" y="395"/>
                  </a:lnTo>
                  <a:lnTo>
                    <a:pt x="396" y="395"/>
                  </a:lnTo>
                  <a:lnTo>
                    <a:pt x="398" y="394"/>
                  </a:lnTo>
                  <a:lnTo>
                    <a:pt x="398" y="394"/>
                  </a:lnTo>
                  <a:lnTo>
                    <a:pt x="398" y="394"/>
                  </a:lnTo>
                  <a:lnTo>
                    <a:pt x="398" y="394"/>
                  </a:lnTo>
                  <a:lnTo>
                    <a:pt x="398" y="394"/>
                  </a:lnTo>
                  <a:lnTo>
                    <a:pt x="398" y="394"/>
                  </a:lnTo>
                  <a:lnTo>
                    <a:pt x="398" y="394"/>
                  </a:lnTo>
                  <a:lnTo>
                    <a:pt x="398" y="392"/>
                  </a:lnTo>
                  <a:lnTo>
                    <a:pt x="398" y="392"/>
                  </a:lnTo>
                  <a:lnTo>
                    <a:pt x="398" y="392"/>
                  </a:lnTo>
                  <a:lnTo>
                    <a:pt x="398" y="392"/>
                  </a:lnTo>
                  <a:lnTo>
                    <a:pt x="398" y="392"/>
                  </a:lnTo>
                  <a:lnTo>
                    <a:pt x="398" y="392"/>
                  </a:lnTo>
                  <a:lnTo>
                    <a:pt x="398" y="392"/>
                  </a:lnTo>
                  <a:lnTo>
                    <a:pt x="398" y="392"/>
                  </a:lnTo>
                  <a:lnTo>
                    <a:pt x="398" y="390"/>
                  </a:lnTo>
                  <a:lnTo>
                    <a:pt x="398" y="390"/>
                  </a:lnTo>
                  <a:lnTo>
                    <a:pt x="398" y="390"/>
                  </a:lnTo>
                  <a:lnTo>
                    <a:pt x="398" y="390"/>
                  </a:lnTo>
                  <a:lnTo>
                    <a:pt x="398" y="390"/>
                  </a:lnTo>
                  <a:lnTo>
                    <a:pt x="398" y="390"/>
                  </a:lnTo>
                  <a:lnTo>
                    <a:pt x="398" y="390"/>
                  </a:lnTo>
                  <a:lnTo>
                    <a:pt x="398" y="390"/>
                  </a:lnTo>
                  <a:lnTo>
                    <a:pt x="398" y="390"/>
                  </a:lnTo>
                  <a:lnTo>
                    <a:pt x="398" y="388"/>
                  </a:lnTo>
                  <a:lnTo>
                    <a:pt x="398" y="388"/>
                  </a:lnTo>
                  <a:lnTo>
                    <a:pt x="398" y="388"/>
                  </a:lnTo>
                  <a:lnTo>
                    <a:pt x="398" y="388"/>
                  </a:lnTo>
                  <a:lnTo>
                    <a:pt x="398" y="388"/>
                  </a:lnTo>
                  <a:lnTo>
                    <a:pt x="398" y="388"/>
                  </a:lnTo>
                  <a:lnTo>
                    <a:pt x="398" y="388"/>
                  </a:lnTo>
                  <a:lnTo>
                    <a:pt x="398" y="388"/>
                  </a:lnTo>
                  <a:lnTo>
                    <a:pt x="398" y="386"/>
                  </a:lnTo>
                  <a:lnTo>
                    <a:pt x="398" y="386"/>
                  </a:lnTo>
                  <a:lnTo>
                    <a:pt x="398" y="386"/>
                  </a:lnTo>
                  <a:lnTo>
                    <a:pt x="398" y="386"/>
                  </a:lnTo>
                  <a:lnTo>
                    <a:pt x="398" y="386"/>
                  </a:lnTo>
                  <a:lnTo>
                    <a:pt x="396" y="386"/>
                  </a:lnTo>
                  <a:lnTo>
                    <a:pt x="396" y="386"/>
                  </a:lnTo>
                  <a:lnTo>
                    <a:pt x="396" y="386"/>
                  </a:lnTo>
                  <a:lnTo>
                    <a:pt x="396" y="384"/>
                  </a:lnTo>
                  <a:lnTo>
                    <a:pt x="396" y="384"/>
                  </a:lnTo>
                  <a:lnTo>
                    <a:pt x="396" y="384"/>
                  </a:lnTo>
                  <a:lnTo>
                    <a:pt x="396" y="384"/>
                  </a:lnTo>
                  <a:lnTo>
                    <a:pt x="396" y="384"/>
                  </a:lnTo>
                  <a:lnTo>
                    <a:pt x="396" y="384"/>
                  </a:lnTo>
                  <a:lnTo>
                    <a:pt x="396" y="384"/>
                  </a:lnTo>
                  <a:lnTo>
                    <a:pt x="394" y="384"/>
                  </a:lnTo>
                  <a:lnTo>
                    <a:pt x="394" y="383"/>
                  </a:lnTo>
                  <a:lnTo>
                    <a:pt x="394" y="383"/>
                  </a:lnTo>
                  <a:lnTo>
                    <a:pt x="394" y="383"/>
                  </a:lnTo>
                  <a:lnTo>
                    <a:pt x="394" y="383"/>
                  </a:lnTo>
                  <a:lnTo>
                    <a:pt x="394" y="383"/>
                  </a:lnTo>
                  <a:lnTo>
                    <a:pt x="394" y="383"/>
                  </a:lnTo>
                  <a:lnTo>
                    <a:pt x="392" y="383"/>
                  </a:lnTo>
                  <a:lnTo>
                    <a:pt x="392" y="383"/>
                  </a:lnTo>
                  <a:lnTo>
                    <a:pt x="392" y="381"/>
                  </a:lnTo>
                  <a:lnTo>
                    <a:pt x="392" y="381"/>
                  </a:lnTo>
                  <a:lnTo>
                    <a:pt x="392" y="381"/>
                  </a:lnTo>
                  <a:lnTo>
                    <a:pt x="390" y="381"/>
                  </a:lnTo>
                  <a:lnTo>
                    <a:pt x="390" y="379"/>
                  </a:lnTo>
                  <a:lnTo>
                    <a:pt x="390" y="379"/>
                  </a:lnTo>
                  <a:lnTo>
                    <a:pt x="389" y="379"/>
                  </a:lnTo>
                  <a:lnTo>
                    <a:pt x="389" y="379"/>
                  </a:lnTo>
                  <a:lnTo>
                    <a:pt x="387" y="377"/>
                  </a:lnTo>
                  <a:lnTo>
                    <a:pt x="387" y="377"/>
                  </a:lnTo>
                  <a:lnTo>
                    <a:pt x="385" y="377"/>
                  </a:lnTo>
                  <a:lnTo>
                    <a:pt x="385" y="377"/>
                  </a:lnTo>
                  <a:lnTo>
                    <a:pt x="385" y="375"/>
                  </a:lnTo>
                  <a:lnTo>
                    <a:pt x="385" y="375"/>
                  </a:lnTo>
                  <a:lnTo>
                    <a:pt x="383" y="375"/>
                  </a:lnTo>
                  <a:lnTo>
                    <a:pt x="383" y="375"/>
                  </a:lnTo>
                  <a:lnTo>
                    <a:pt x="383" y="375"/>
                  </a:lnTo>
                  <a:lnTo>
                    <a:pt x="383" y="374"/>
                  </a:lnTo>
                  <a:lnTo>
                    <a:pt x="381" y="374"/>
                  </a:lnTo>
                  <a:lnTo>
                    <a:pt x="381" y="374"/>
                  </a:lnTo>
                  <a:lnTo>
                    <a:pt x="381" y="374"/>
                  </a:lnTo>
                  <a:lnTo>
                    <a:pt x="381" y="374"/>
                  </a:lnTo>
                  <a:lnTo>
                    <a:pt x="380" y="372"/>
                  </a:lnTo>
                  <a:lnTo>
                    <a:pt x="380" y="372"/>
                  </a:lnTo>
                  <a:lnTo>
                    <a:pt x="380" y="372"/>
                  </a:lnTo>
                  <a:lnTo>
                    <a:pt x="380" y="372"/>
                  </a:lnTo>
                  <a:lnTo>
                    <a:pt x="378" y="372"/>
                  </a:lnTo>
                  <a:lnTo>
                    <a:pt x="378" y="370"/>
                  </a:lnTo>
                  <a:lnTo>
                    <a:pt x="378" y="370"/>
                  </a:lnTo>
                  <a:lnTo>
                    <a:pt x="378" y="370"/>
                  </a:lnTo>
                  <a:lnTo>
                    <a:pt x="376" y="370"/>
                  </a:lnTo>
                  <a:lnTo>
                    <a:pt x="376" y="368"/>
                  </a:lnTo>
                  <a:lnTo>
                    <a:pt x="376" y="368"/>
                  </a:lnTo>
                  <a:lnTo>
                    <a:pt x="376" y="368"/>
                  </a:lnTo>
                  <a:lnTo>
                    <a:pt x="376" y="368"/>
                  </a:lnTo>
                  <a:lnTo>
                    <a:pt x="374" y="368"/>
                  </a:lnTo>
                  <a:lnTo>
                    <a:pt x="374" y="366"/>
                  </a:lnTo>
                  <a:lnTo>
                    <a:pt x="374" y="366"/>
                  </a:lnTo>
                  <a:lnTo>
                    <a:pt x="374" y="366"/>
                  </a:lnTo>
                  <a:lnTo>
                    <a:pt x="374" y="366"/>
                  </a:lnTo>
                  <a:lnTo>
                    <a:pt x="374" y="366"/>
                  </a:lnTo>
                  <a:lnTo>
                    <a:pt x="372" y="365"/>
                  </a:lnTo>
                  <a:lnTo>
                    <a:pt x="372" y="365"/>
                  </a:lnTo>
                  <a:lnTo>
                    <a:pt x="372" y="365"/>
                  </a:lnTo>
                  <a:lnTo>
                    <a:pt x="372" y="365"/>
                  </a:lnTo>
                  <a:lnTo>
                    <a:pt x="372" y="365"/>
                  </a:lnTo>
                  <a:lnTo>
                    <a:pt x="372" y="363"/>
                  </a:lnTo>
                  <a:lnTo>
                    <a:pt x="372" y="363"/>
                  </a:lnTo>
                  <a:lnTo>
                    <a:pt x="372" y="363"/>
                  </a:lnTo>
                  <a:lnTo>
                    <a:pt x="371" y="363"/>
                  </a:lnTo>
                  <a:lnTo>
                    <a:pt x="371" y="363"/>
                  </a:lnTo>
                  <a:lnTo>
                    <a:pt x="371" y="361"/>
                  </a:lnTo>
                  <a:lnTo>
                    <a:pt x="371" y="361"/>
                  </a:lnTo>
                  <a:lnTo>
                    <a:pt x="371" y="361"/>
                  </a:lnTo>
                  <a:lnTo>
                    <a:pt x="371" y="361"/>
                  </a:lnTo>
                  <a:lnTo>
                    <a:pt x="371" y="361"/>
                  </a:lnTo>
                  <a:lnTo>
                    <a:pt x="371" y="359"/>
                  </a:lnTo>
                  <a:lnTo>
                    <a:pt x="371" y="359"/>
                  </a:lnTo>
                  <a:lnTo>
                    <a:pt x="371" y="359"/>
                  </a:lnTo>
                  <a:lnTo>
                    <a:pt x="371" y="359"/>
                  </a:lnTo>
                  <a:lnTo>
                    <a:pt x="371" y="359"/>
                  </a:lnTo>
                  <a:lnTo>
                    <a:pt x="371" y="357"/>
                  </a:lnTo>
                  <a:lnTo>
                    <a:pt x="371" y="357"/>
                  </a:lnTo>
                  <a:lnTo>
                    <a:pt x="371" y="357"/>
                  </a:lnTo>
                  <a:lnTo>
                    <a:pt x="371" y="357"/>
                  </a:lnTo>
                  <a:lnTo>
                    <a:pt x="371" y="357"/>
                  </a:lnTo>
                  <a:lnTo>
                    <a:pt x="371" y="356"/>
                  </a:lnTo>
                  <a:lnTo>
                    <a:pt x="371" y="356"/>
                  </a:lnTo>
                  <a:lnTo>
                    <a:pt x="371" y="356"/>
                  </a:lnTo>
                  <a:lnTo>
                    <a:pt x="371" y="356"/>
                  </a:lnTo>
                  <a:lnTo>
                    <a:pt x="371" y="356"/>
                  </a:lnTo>
                  <a:lnTo>
                    <a:pt x="371" y="354"/>
                  </a:lnTo>
                  <a:lnTo>
                    <a:pt x="371" y="354"/>
                  </a:lnTo>
                  <a:lnTo>
                    <a:pt x="371" y="354"/>
                  </a:lnTo>
                  <a:lnTo>
                    <a:pt x="371" y="354"/>
                  </a:lnTo>
                  <a:lnTo>
                    <a:pt x="371" y="354"/>
                  </a:lnTo>
                  <a:lnTo>
                    <a:pt x="371" y="354"/>
                  </a:lnTo>
                  <a:lnTo>
                    <a:pt x="371" y="352"/>
                  </a:lnTo>
                  <a:lnTo>
                    <a:pt x="371" y="352"/>
                  </a:lnTo>
                  <a:lnTo>
                    <a:pt x="371" y="352"/>
                  </a:lnTo>
                  <a:lnTo>
                    <a:pt x="371" y="350"/>
                  </a:lnTo>
                  <a:lnTo>
                    <a:pt x="371" y="350"/>
                  </a:lnTo>
                  <a:lnTo>
                    <a:pt x="371" y="350"/>
                  </a:lnTo>
                  <a:lnTo>
                    <a:pt x="372" y="348"/>
                  </a:lnTo>
                  <a:lnTo>
                    <a:pt x="372" y="348"/>
                  </a:lnTo>
                  <a:lnTo>
                    <a:pt x="372" y="348"/>
                  </a:lnTo>
                  <a:lnTo>
                    <a:pt x="372" y="348"/>
                  </a:lnTo>
                  <a:lnTo>
                    <a:pt x="372" y="346"/>
                  </a:lnTo>
                  <a:lnTo>
                    <a:pt x="372" y="346"/>
                  </a:lnTo>
                  <a:lnTo>
                    <a:pt x="372" y="346"/>
                  </a:lnTo>
                  <a:lnTo>
                    <a:pt x="374" y="346"/>
                  </a:lnTo>
                  <a:lnTo>
                    <a:pt x="374" y="345"/>
                  </a:lnTo>
                  <a:lnTo>
                    <a:pt x="374" y="345"/>
                  </a:lnTo>
                  <a:lnTo>
                    <a:pt x="374" y="345"/>
                  </a:lnTo>
                  <a:lnTo>
                    <a:pt x="374" y="345"/>
                  </a:lnTo>
                  <a:lnTo>
                    <a:pt x="374" y="343"/>
                  </a:lnTo>
                  <a:lnTo>
                    <a:pt x="376" y="343"/>
                  </a:lnTo>
                  <a:lnTo>
                    <a:pt x="376" y="343"/>
                  </a:lnTo>
                  <a:lnTo>
                    <a:pt x="376" y="343"/>
                  </a:lnTo>
                  <a:lnTo>
                    <a:pt x="376" y="343"/>
                  </a:lnTo>
                  <a:lnTo>
                    <a:pt x="376" y="341"/>
                  </a:lnTo>
                  <a:lnTo>
                    <a:pt x="378" y="341"/>
                  </a:lnTo>
                  <a:lnTo>
                    <a:pt x="378" y="341"/>
                  </a:lnTo>
                  <a:lnTo>
                    <a:pt x="378" y="341"/>
                  </a:lnTo>
                  <a:lnTo>
                    <a:pt x="378" y="341"/>
                  </a:lnTo>
                  <a:lnTo>
                    <a:pt x="378" y="341"/>
                  </a:lnTo>
                  <a:lnTo>
                    <a:pt x="380" y="339"/>
                  </a:lnTo>
                  <a:lnTo>
                    <a:pt x="380" y="339"/>
                  </a:lnTo>
                  <a:lnTo>
                    <a:pt x="380" y="339"/>
                  </a:lnTo>
                  <a:lnTo>
                    <a:pt x="380" y="339"/>
                  </a:lnTo>
                  <a:lnTo>
                    <a:pt x="381" y="339"/>
                  </a:lnTo>
                  <a:lnTo>
                    <a:pt x="381" y="339"/>
                  </a:lnTo>
                  <a:lnTo>
                    <a:pt x="381" y="339"/>
                  </a:lnTo>
                  <a:lnTo>
                    <a:pt x="381" y="339"/>
                  </a:lnTo>
                  <a:lnTo>
                    <a:pt x="383" y="337"/>
                  </a:lnTo>
                  <a:lnTo>
                    <a:pt x="383" y="337"/>
                  </a:lnTo>
                  <a:lnTo>
                    <a:pt x="383" y="337"/>
                  </a:lnTo>
                  <a:lnTo>
                    <a:pt x="383" y="337"/>
                  </a:lnTo>
                  <a:lnTo>
                    <a:pt x="385" y="337"/>
                  </a:lnTo>
                  <a:lnTo>
                    <a:pt x="385" y="337"/>
                  </a:lnTo>
                  <a:lnTo>
                    <a:pt x="385" y="337"/>
                  </a:lnTo>
                  <a:lnTo>
                    <a:pt x="385" y="337"/>
                  </a:lnTo>
                  <a:lnTo>
                    <a:pt x="387" y="337"/>
                  </a:lnTo>
                  <a:lnTo>
                    <a:pt x="387" y="337"/>
                  </a:lnTo>
                  <a:lnTo>
                    <a:pt x="387" y="337"/>
                  </a:lnTo>
                  <a:lnTo>
                    <a:pt x="389" y="337"/>
                  </a:lnTo>
                  <a:lnTo>
                    <a:pt x="389" y="337"/>
                  </a:lnTo>
                  <a:lnTo>
                    <a:pt x="389" y="337"/>
                  </a:lnTo>
                  <a:lnTo>
                    <a:pt x="389" y="337"/>
                  </a:lnTo>
                  <a:lnTo>
                    <a:pt x="390" y="337"/>
                  </a:lnTo>
                  <a:lnTo>
                    <a:pt x="390" y="337"/>
                  </a:lnTo>
                  <a:lnTo>
                    <a:pt x="390" y="337"/>
                  </a:lnTo>
                  <a:lnTo>
                    <a:pt x="392" y="337"/>
                  </a:lnTo>
                  <a:lnTo>
                    <a:pt x="392" y="337"/>
                  </a:lnTo>
                  <a:lnTo>
                    <a:pt x="392" y="337"/>
                  </a:lnTo>
                  <a:lnTo>
                    <a:pt x="394" y="337"/>
                  </a:lnTo>
                  <a:lnTo>
                    <a:pt x="394" y="337"/>
                  </a:lnTo>
                  <a:lnTo>
                    <a:pt x="394" y="337"/>
                  </a:lnTo>
                  <a:lnTo>
                    <a:pt x="396" y="337"/>
                  </a:lnTo>
                  <a:lnTo>
                    <a:pt x="396" y="337"/>
                  </a:lnTo>
                  <a:lnTo>
                    <a:pt x="396" y="337"/>
                  </a:lnTo>
                  <a:lnTo>
                    <a:pt x="396" y="337"/>
                  </a:lnTo>
                  <a:lnTo>
                    <a:pt x="398" y="337"/>
                  </a:lnTo>
                  <a:lnTo>
                    <a:pt x="398" y="337"/>
                  </a:lnTo>
                  <a:lnTo>
                    <a:pt x="398" y="337"/>
                  </a:lnTo>
                  <a:lnTo>
                    <a:pt x="398" y="337"/>
                  </a:lnTo>
                  <a:lnTo>
                    <a:pt x="399" y="337"/>
                  </a:lnTo>
                  <a:lnTo>
                    <a:pt x="399" y="339"/>
                  </a:lnTo>
                  <a:lnTo>
                    <a:pt x="399" y="339"/>
                  </a:lnTo>
                  <a:lnTo>
                    <a:pt x="399" y="339"/>
                  </a:lnTo>
                  <a:lnTo>
                    <a:pt x="399" y="339"/>
                  </a:lnTo>
                  <a:lnTo>
                    <a:pt x="401" y="339"/>
                  </a:lnTo>
                  <a:lnTo>
                    <a:pt x="401" y="339"/>
                  </a:lnTo>
                  <a:lnTo>
                    <a:pt x="401" y="339"/>
                  </a:lnTo>
                  <a:lnTo>
                    <a:pt x="401" y="339"/>
                  </a:lnTo>
                  <a:lnTo>
                    <a:pt x="403" y="339"/>
                  </a:lnTo>
                  <a:lnTo>
                    <a:pt x="403" y="339"/>
                  </a:lnTo>
                  <a:lnTo>
                    <a:pt x="403" y="341"/>
                  </a:lnTo>
                  <a:lnTo>
                    <a:pt x="403" y="341"/>
                  </a:lnTo>
                  <a:lnTo>
                    <a:pt x="403" y="341"/>
                  </a:lnTo>
                  <a:lnTo>
                    <a:pt x="405" y="341"/>
                  </a:lnTo>
                  <a:lnTo>
                    <a:pt x="405" y="341"/>
                  </a:lnTo>
                  <a:lnTo>
                    <a:pt x="405" y="341"/>
                  </a:lnTo>
                  <a:lnTo>
                    <a:pt x="405" y="341"/>
                  </a:lnTo>
                  <a:lnTo>
                    <a:pt x="405" y="341"/>
                  </a:lnTo>
                  <a:lnTo>
                    <a:pt x="407" y="343"/>
                  </a:lnTo>
                  <a:lnTo>
                    <a:pt x="407" y="343"/>
                  </a:lnTo>
                  <a:lnTo>
                    <a:pt x="407" y="343"/>
                  </a:lnTo>
                  <a:lnTo>
                    <a:pt x="407" y="343"/>
                  </a:lnTo>
                  <a:lnTo>
                    <a:pt x="407" y="343"/>
                  </a:lnTo>
                  <a:lnTo>
                    <a:pt x="408" y="343"/>
                  </a:lnTo>
                  <a:lnTo>
                    <a:pt x="408" y="345"/>
                  </a:lnTo>
                  <a:lnTo>
                    <a:pt x="408" y="345"/>
                  </a:lnTo>
                  <a:lnTo>
                    <a:pt x="408" y="345"/>
                  </a:lnTo>
                  <a:lnTo>
                    <a:pt x="408" y="345"/>
                  </a:lnTo>
                  <a:lnTo>
                    <a:pt x="408" y="345"/>
                  </a:lnTo>
                  <a:lnTo>
                    <a:pt x="410" y="345"/>
                  </a:lnTo>
                  <a:lnTo>
                    <a:pt x="410" y="345"/>
                  </a:lnTo>
                  <a:lnTo>
                    <a:pt x="410" y="346"/>
                  </a:lnTo>
                  <a:lnTo>
                    <a:pt x="410" y="346"/>
                  </a:lnTo>
                  <a:lnTo>
                    <a:pt x="410" y="346"/>
                  </a:lnTo>
                  <a:lnTo>
                    <a:pt x="410" y="346"/>
                  </a:lnTo>
                  <a:lnTo>
                    <a:pt x="410" y="346"/>
                  </a:lnTo>
                  <a:lnTo>
                    <a:pt x="410" y="346"/>
                  </a:lnTo>
                  <a:lnTo>
                    <a:pt x="410" y="346"/>
                  </a:lnTo>
                  <a:lnTo>
                    <a:pt x="410" y="346"/>
                  </a:lnTo>
                  <a:lnTo>
                    <a:pt x="410" y="346"/>
                  </a:lnTo>
                  <a:lnTo>
                    <a:pt x="410"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4" y="346"/>
                  </a:lnTo>
                  <a:lnTo>
                    <a:pt x="414" y="345"/>
                  </a:lnTo>
                  <a:lnTo>
                    <a:pt x="414" y="345"/>
                  </a:lnTo>
                  <a:lnTo>
                    <a:pt x="414" y="345"/>
                  </a:lnTo>
                  <a:lnTo>
                    <a:pt x="414" y="345"/>
                  </a:lnTo>
                  <a:lnTo>
                    <a:pt x="414" y="345"/>
                  </a:lnTo>
                  <a:lnTo>
                    <a:pt x="414" y="345"/>
                  </a:lnTo>
                  <a:lnTo>
                    <a:pt x="414" y="345"/>
                  </a:lnTo>
                  <a:lnTo>
                    <a:pt x="414" y="345"/>
                  </a:lnTo>
                  <a:lnTo>
                    <a:pt x="416" y="345"/>
                  </a:lnTo>
                  <a:lnTo>
                    <a:pt x="416" y="345"/>
                  </a:lnTo>
                  <a:lnTo>
                    <a:pt x="416" y="345"/>
                  </a:lnTo>
                  <a:lnTo>
                    <a:pt x="416" y="345"/>
                  </a:lnTo>
                  <a:lnTo>
                    <a:pt x="416" y="343"/>
                  </a:lnTo>
                  <a:lnTo>
                    <a:pt x="416" y="343"/>
                  </a:lnTo>
                  <a:lnTo>
                    <a:pt x="416" y="343"/>
                  </a:lnTo>
                  <a:lnTo>
                    <a:pt x="419" y="345"/>
                  </a:lnTo>
                  <a:lnTo>
                    <a:pt x="414" y="366"/>
                  </a:lnTo>
                  <a:lnTo>
                    <a:pt x="410" y="365"/>
                  </a:lnTo>
                  <a:lnTo>
                    <a:pt x="410" y="365"/>
                  </a:lnTo>
                  <a:lnTo>
                    <a:pt x="410" y="365"/>
                  </a:lnTo>
                  <a:lnTo>
                    <a:pt x="410" y="365"/>
                  </a:lnTo>
                  <a:lnTo>
                    <a:pt x="410" y="363"/>
                  </a:lnTo>
                  <a:lnTo>
                    <a:pt x="410" y="363"/>
                  </a:lnTo>
                  <a:lnTo>
                    <a:pt x="410" y="363"/>
                  </a:lnTo>
                  <a:lnTo>
                    <a:pt x="410" y="361"/>
                  </a:lnTo>
                  <a:lnTo>
                    <a:pt x="410" y="361"/>
                  </a:lnTo>
                  <a:lnTo>
                    <a:pt x="410" y="361"/>
                  </a:lnTo>
                  <a:lnTo>
                    <a:pt x="410" y="361"/>
                  </a:lnTo>
                  <a:lnTo>
                    <a:pt x="410" y="359"/>
                  </a:lnTo>
                  <a:lnTo>
                    <a:pt x="410" y="359"/>
                  </a:lnTo>
                  <a:lnTo>
                    <a:pt x="410" y="359"/>
                  </a:lnTo>
                  <a:lnTo>
                    <a:pt x="410" y="357"/>
                  </a:lnTo>
                  <a:lnTo>
                    <a:pt x="408" y="357"/>
                  </a:lnTo>
                  <a:lnTo>
                    <a:pt x="408" y="357"/>
                  </a:lnTo>
                  <a:lnTo>
                    <a:pt x="408" y="357"/>
                  </a:lnTo>
                  <a:lnTo>
                    <a:pt x="408" y="356"/>
                  </a:lnTo>
                  <a:lnTo>
                    <a:pt x="408" y="356"/>
                  </a:lnTo>
                  <a:lnTo>
                    <a:pt x="408" y="356"/>
                  </a:lnTo>
                  <a:lnTo>
                    <a:pt x="408" y="356"/>
                  </a:lnTo>
                  <a:lnTo>
                    <a:pt x="408" y="354"/>
                  </a:lnTo>
                  <a:lnTo>
                    <a:pt x="408" y="354"/>
                  </a:lnTo>
                  <a:lnTo>
                    <a:pt x="408" y="354"/>
                  </a:lnTo>
                  <a:lnTo>
                    <a:pt x="408" y="354"/>
                  </a:lnTo>
                  <a:lnTo>
                    <a:pt x="408" y="352"/>
                  </a:lnTo>
                  <a:lnTo>
                    <a:pt x="408" y="352"/>
                  </a:lnTo>
                  <a:lnTo>
                    <a:pt x="408" y="352"/>
                  </a:lnTo>
                  <a:lnTo>
                    <a:pt x="407" y="352"/>
                  </a:lnTo>
                  <a:lnTo>
                    <a:pt x="407" y="350"/>
                  </a:lnTo>
                  <a:lnTo>
                    <a:pt x="407" y="350"/>
                  </a:lnTo>
                  <a:lnTo>
                    <a:pt x="407" y="350"/>
                  </a:lnTo>
                  <a:lnTo>
                    <a:pt x="407" y="350"/>
                  </a:lnTo>
                  <a:lnTo>
                    <a:pt x="407" y="350"/>
                  </a:lnTo>
                  <a:lnTo>
                    <a:pt x="407" y="348"/>
                  </a:lnTo>
                  <a:lnTo>
                    <a:pt x="407" y="348"/>
                  </a:lnTo>
                  <a:lnTo>
                    <a:pt x="407" y="348"/>
                  </a:lnTo>
                  <a:lnTo>
                    <a:pt x="405" y="348"/>
                  </a:lnTo>
                  <a:lnTo>
                    <a:pt x="405" y="348"/>
                  </a:lnTo>
                  <a:lnTo>
                    <a:pt x="405" y="348"/>
                  </a:lnTo>
                  <a:lnTo>
                    <a:pt x="405" y="346"/>
                  </a:lnTo>
                  <a:lnTo>
                    <a:pt x="405" y="346"/>
                  </a:lnTo>
                  <a:lnTo>
                    <a:pt x="405" y="346"/>
                  </a:lnTo>
                  <a:lnTo>
                    <a:pt x="405" y="346"/>
                  </a:lnTo>
                  <a:lnTo>
                    <a:pt x="403" y="346"/>
                  </a:lnTo>
                  <a:lnTo>
                    <a:pt x="403" y="346"/>
                  </a:lnTo>
                  <a:lnTo>
                    <a:pt x="403" y="345"/>
                  </a:lnTo>
                  <a:lnTo>
                    <a:pt x="403" y="345"/>
                  </a:lnTo>
                  <a:lnTo>
                    <a:pt x="403" y="345"/>
                  </a:lnTo>
                  <a:lnTo>
                    <a:pt x="403" y="345"/>
                  </a:lnTo>
                  <a:lnTo>
                    <a:pt x="401" y="345"/>
                  </a:lnTo>
                  <a:lnTo>
                    <a:pt x="401" y="345"/>
                  </a:lnTo>
                  <a:lnTo>
                    <a:pt x="401" y="345"/>
                  </a:lnTo>
                  <a:lnTo>
                    <a:pt x="401" y="345"/>
                  </a:lnTo>
                  <a:lnTo>
                    <a:pt x="401" y="345"/>
                  </a:lnTo>
                  <a:lnTo>
                    <a:pt x="399" y="343"/>
                  </a:lnTo>
                  <a:lnTo>
                    <a:pt x="399" y="343"/>
                  </a:lnTo>
                  <a:lnTo>
                    <a:pt x="399" y="343"/>
                  </a:lnTo>
                  <a:lnTo>
                    <a:pt x="399" y="343"/>
                  </a:lnTo>
                  <a:lnTo>
                    <a:pt x="399" y="343"/>
                  </a:lnTo>
                  <a:lnTo>
                    <a:pt x="398" y="343"/>
                  </a:lnTo>
                  <a:lnTo>
                    <a:pt x="398" y="343"/>
                  </a:lnTo>
                  <a:lnTo>
                    <a:pt x="398" y="343"/>
                  </a:lnTo>
                  <a:lnTo>
                    <a:pt x="398" y="343"/>
                  </a:lnTo>
                  <a:lnTo>
                    <a:pt x="398" y="343"/>
                  </a:lnTo>
                  <a:lnTo>
                    <a:pt x="398" y="343"/>
                  </a:lnTo>
                  <a:lnTo>
                    <a:pt x="396" y="343"/>
                  </a:lnTo>
                  <a:lnTo>
                    <a:pt x="396" y="343"/>
                  </a:lnTo>
                  <a:lnTo>
                    <a:pt x="396" y="343"/>
                  </a:lnTo>
                  <a:lnTo>
                    <a:pt x="396" y="343"/>
                  </a:lnTo>
                  <a:lnTo>
                    <a:pt x="396" y="343"/>
                  </a:lnTo>
                  <a:lnTo>
                    <a:pt x="396" y="343"/>
                  </a:lnTo>
                  <a:lnTo>
                    <a:pt x="394" y="341"/>
                  </a:lnTo>
                  <a:lnTo>
                    <a:pt x="394" y="341"/>
                  </a:lnTo>
                  <a:lnTo>
                    <a:pt x="394" y="341"/>
                  </a:lnTo>
                  <a:lnTo>
                    <a:pt x="394" y="341"/>
                  </a:lnTo>
                  <a:lnTo>
                    <a:pt x="394" y="341"/>
                  </a:lnTo>
                  <a:lnTo>
                    <a:pt x="394" y="341"/>
                  </a:lnTo>
                  <a:lnTo>
                    <a:pt x="392" y="341"/>
                  </a:lnTo>
                  <a:lnTo>
                    <a:pt x="392" y="341"/>
                  </a:lnTo>
                  <a:lnTo>
                    <a:pt x="392" y="341"/>
                  </a:lnTo>
                  <a:lnTo>
                    <a:pt x="392" y="341"/>
                  </a:lnTo>
                  <a:lnTo>
                    <a:pt x="392" y="341"/>
                  </a:lnTo>
                  <a:lnTo>
                    <a:pt x="392" y="341"/>
                  </a:lnTo>
                  <a:lnTo>
                    <a:pt x="392" y="341"/>
                  </a:lnTo>
                  <a:lnTo>
                    <a:pt x="390" y="341"/>
                  </a:lnTo>
                  <a:lnTo>
                    <a:pt x="390" y="343"/>
                  </a:lnTo>
                  <a:lnTo>
                    <a:pt x="390" y="343"/>
                  </a:lnTo>
                  <a:lnTo>
                    <a:pt x="390" y="343"/>
                  </a:lnTo>
                  <a:lnTo>
                    <a:pt x="390" y="343"/>
                  </a:lnTo>
                  <a:lnTo>
                    <a:pt x="390" y="343"/>
                  </a:lnTo>
                  <a:lnTo>
                    <a:pt x="390" y="343"/>
                  </a:lnTo>
                  <a:lnTo>
                    <a:pt x="390" y="343"/>
                  </a:lnTo>
                  <a:lnTo>
                    <a:pt x="389" y="343"/>
                  </a:lnTo>
                  <a:lnTo>
                    <a:pt x="389" y="343"/>
                  </a:lnTo>
                  <a:lnTo>
                    <a:pt x="389" y="343"/>
                  </a:lnTo>
                  <a:lnTo>
                    <a:pt x="389" y="343"/>
                  </a:lnTo>
                  <a:lnTo>
                    <a:pt x="389" y="343"/>
                  </a:lnTo>
                  <a:lnTo>
                    <a:pt x="389" y="343"/>
                  </a:lnTo>
                  <a:lnTo>
                    <a:pt x="389" y="343"/>
                  </a:lnTo>
                  <a:lnTo>
                    <a:pt x="389" y="343"/>
                  </a:lnTo>
                  <a:lnTo>
                    <a:pt x="389" y="343"/>
                  </a:lnTo>
                  <a:lnTo>
                    <a:pt x="387" y="343"/>
                  </a:lnTo>
                  <a:lnTo>
                    <a:pt x="387" y="343"/>
                  </a:lnTo>
                  <a:lnTo>
                    <a:pt x="387" y="343"/>
                  </a:lnTo>
                  <a:lnTo>
                    <a:pt x="387" y="343"/>
                  </a:lnTo>
                  <a:lnTo>
                    <a:pt x="387" y="345"/>
                  </a:lnTo>
                  <a:lnTo>
                    <a:pt x="387" y="345"/>
                  </a:lnTo>
                  <a:lnTo>
                    <a:pt x="387" y="345"/>
                  </a:lnTo>
                  <a:lnTo>
                    <a:pt x="387" y="345"/>
                  </a:lnTo>
                  <a:lnTo>
                    <a:pt x="387" y="345"/>
                  </a:lnTo>
                  <a:lnTo>
                    <a:pt x="387" y="345"/>
                  </a:lnTo>
                  <a:lnTo>
                    <a:pt x="387" y="345"/>
                  </a:lnTo>
                  <a:lnTo>
                    <a:pt x="385" y="345"/>
                  </a:lnTo>
                  <a:lnTo>
                    <a:pt x="385" y="345"/>
                  </a:lnTo>
                  <a:lnTo>
                    <a:pt x="385" y="345"/>
                  </a:lnTo>
                  <a:lnTo>
                    <a:pt x="385" y="345"/>
                  </a:lnTo>
                  <a:lnTo>
                    <a:pt x="385" y="346"/>
                  </a:lnTo>
                  <a:lnTo>
                    <a:pt x="385" y="346"/>
                  </a:lnTo>
                  <a:lnTo>
                    <a:pt x="385" y="346"/>
                  </a:lnTo>
                  <a:lnTo>
                    <a:pt x="385" y="346"/>
                  </a:lnTo>
                  <a:lnTo>
                    <a:pt x="385" y="346"/>
                  </a:lnTo>
                  <a:lnTo>
                    <a:pt x="385" y="346"/>
                  </a:lnTo>
                  <a:lnTo>
                    <a:pt x="385" y="346"/>
                  </a:lnTo>
                  <a:lnTo>
                    <a:pt x="385" y="346"/>
                  </a:lnTo>
                  <a:lnTo>
                    <a:pt x="385" y="348"/>
                  </a:lnTo>
                  <a:lnTo>
                    <a:pt x="385" y="348"/>
                  </a:lnTo>
                  <a:lnTo>
                    <a:pt x="385" y="348"/>
                  </a:lnTo>
                  <a:lnTo>
                    <a:pt x="385" y="348"/>
                  </a:lnTo>
                  <a:lnTo>
                    <a:pt x="383" y="348"/>
                  </a:lnTo>
                  <a:lnTo>
                    <a:pt x="383" y="348"/>
                  </a:lnTo>
                  <a:lnTo>
                    <a:pt x="383" y="348"/>
                  </a:lnTo>
                  <a:lnTo>
                    <a:pt x="383" y="348"/>
                  </a:lnTo>
                  <a:lnTo>
                    <a:pt x="383" y="348"/>
                  </a:lnTo>
                  <a:lnTo>
                    <a:pt x="383" y="350"/>
                  </a:lnTo>
                  <a:lnTo>
                    <a:pt x="383" y="350"/>
                  </a:lnTo>
                  <a:lnTo>
                    <a:pt x="383" y="350"/>
                  </a:lnTo>
                  <a:lnTo>
                    <a:pt x="383" y="350"/>
                  </a:lnTo>
                  <a:lnTo>
                    <a:pt x="383" y="350"/>
                  </a:lnTo>
                  <a:lnTo>
                    <a:pt x="383" y="350"/>
                  </a:lnTo>
                  <a:lnTo>
                    <a:pt x="383" y="350"/>
                  </a:lnTo>
                  <a:lnTo>
                    <a:pt x="383" y="350"/>
                  </a:lnTo>
                  <a:lnTo>
                    <a:pt x="383" y="350"/>
                  </a:lnTo>
                  <a:lnTo>
                    <a:pt x="383" y="352"/>
                  </a:lnTo>
                  <a:lnTo>
                    <a:pt x="383" y="352"/>
                  </a:lnTo>
                  <a:lnTo>
                    <a:pt x="385" y="352"/>
                  </a:lnTo>
                  <a:lnTo>
                    <a:pt x="385" y="352"/>
                  </a:lnTo>
                  <a:lnTo>
                    <a:pt x="385" y="352"/>
                  </a:lnTo>
                  <a:lnTo>
                    <a:pt x="385" y="352"/>
                  </a:lnTo>
                  <a:lnTo>
                    <a:pt x="385" y="352"/>
                  </a:lnTo>
                  <a:lnTo>
                    <a:pt x="385" y="352"/>
                  </a:lnTo>
                  <a:lnTo>
                    <a:pt x="385" y="354"/>
                  </a:lnTo>
                  <a:lnTo>
                    <a:pt x="385" y="354"/>
                  </a:lnTo>
                  <a:lnTo>
                    <a:pt x="385" y="354"/>
                  </a:lnTo>
                  <a:lnTo>
                    <a:pt x="385" y="354"/>
                  </a:lnTo>
                  <a:lnTo>
                    <a:pt x="385" y="354"/>
                  </a:lnTo>
                  <a:lnTo>
                    <a:pt x="385" y="354"/>
                  </a:lnTo>
                  <a:lnTo>
                    <a:pt x="385" y="354"/>
                  </a:lnTo>
                  <a:lnTo>
                    <a:pt x="385" y="354"/>
                  </a:lnTo>
                  <a:lnTo>
                    <a:pt x="385" y="356"/>
                  </a:lnTo>
                  <a:lnTo>
                    <a:pt x="385" y="356"/>
                  </a:lnTo>
                  <a:lnTo>
                    <a:pt x="387" y="356"/>
                  </a:lnTo>
                  <a:lnTo>
                    <a:pt x="387" y="356"/>
                  </a:lnTo>
                  <a:lnTo>
                    <a:pt x="387" y="356"/>
                  </a:lnTo>
                  <a:lnTo>
                    <a:pt x="387" y="356"/>
                  </a:lnTo>
                  <a:lnTo>
                    <a:pt x="387" y="356"/>
                  </a:lnTo>
                  <a:lnTo>
                    <a:pt x="387" y="356"/>
                  </a:lnTo>
                  <a:lnTo>
                    <a:pt x="387" y="357"/>
                  </a:lnTo>
                  <a:lnTo>
                    <a:pt x="387" y="357"/>
                  </a:lnTo>
                  <a:lnTo>
                    <a:pt x="387" y="357"/>
                  </a:lnTo>
                  <a:lnTo>
                    <a:pt x="389" y="357"/>
                  </a:lnTo>
                  <a:lnTo>
                    <a:pt x="389" y="357"/>
                  </a:lnTo>
                  <a:lnTo>
                    <a:pt x="389" y="357"/>
                  </a:lnTo>
                  <a:lnTo>
                    <a:pt x="389" y="357"/>
                  </a:lnTo>
                  <a:lnTo>
                    <a:pt x="389" y="359"/>
                  </a:lnTo>
                  <a:lnTo>
                    <a:pt x="389" y="359"/>
                  </a:lnTo>
                  <a:lnTo>
                    <a:pt x="390" y="359"/>
                  </a:lnTo>
                  <a:lnTo>
                    <a:pt x="390" y="359"/>
                  </a:lnTo>
                  <a:lnTo>
                    <a:pt x="390" y="359"/>
                  </a:lnTo>
                  <a:lnTo>
                    <a:pt x="390" y="359"/>
                  </a:lnTo>
                  <a:lnTo>
                    <a:pt x="390" y="359"/>
                  </a:lnTo>
                  <a:lnTo>
                    <a:pt x="392" y="361"/>
                  </a:lnTo>
                  <a:lnTo>
                    <a:pt x="392" y="361"/>
                  </a:lnTo>
                  <a:lnTo>
                    <a:pt x="392" y="361"/>
                  </a:lnTo>
                  <a:lnTo>
                    <a:pt x="394" y="361"/>
                  </a:lnTo>
                  <a:lnTo>
                    <a:pt x="394" y="363"/>
                  </a:lnTo>
                  <a:lnTo>
                    <a:pt x="396" y="363"/>
                  </a:lnTo>
                  <a:lnTo>
                    <a:pt x="396" y="363"/>
                  </a:lnTo>
                  <a:lnTo>
                    <a:pt x="396" y="363"/>
                  </a:lnTo>
                  <a:lnTo>
                    <a:pt x="396" y="363"/>
                  </a:lnTo>
                  <a:lnTo>
                    <a:pt x="398" y="365"/>
                  </a:lnTo>
                  <a:lnTo>
                    <a:pt x="398" y="365"/>
                  </a:lnTo>
                  <a:lnTo>
                    <a:pt x="398" y="365"/>
                  </a:lnTo>
                  <a:lnTo>
                    <a:pt x="399" y="365"/>
                  </a:lnTo>
                  <a:lnTo>
                    <a:pt x="399" y="366"/>
                  </a:lnTo>
                  <a:lnTo>
                    <a:pt x="399" y="366"/>
                  </a:lnTo>
                  <a:lnTo>
                    <a:pt x="401" y="366"/>
                  </a:lnTo>
                  <a:lnTo>
                    <a:pt x="401" y="366"/>
                  </a:lnTo>
                  <a:lnTo>
                    <a:pt x="401" y="366"/>
                  </a:lnTo>
                  <a:lnTo>
                    <a:pt x="401" y="368"/>
                  </a:lnTo>
                  <a:lnTo>
                    <a:pt x="403" y="368"/>
                  </a:lnTo>
                  <a:lnTo>
                    <a:pt x="403" y="368"/>
                  </a:lnTo>
                  <a:lnTo>
                    <a:pt x="403" y="368"/>
                  </a:lnTo>
                  <a:lnTo>
                    <a:pt x="403" y="368"/>
                  </a:lnTo>
                  <a:lnTo>
                    <a:pt x="405" y="370"/>
                  </a:lnTo>
                  <a:lnTo>
                    <a:pt x="405" y="370"/>
                  </a:lnTo>
                  <a:lnTo>
                    <a:pt x="405" y="370"/>
                  </a:lnTo>
                  <a:lnTo>
                    <a:pt x="405" y="370"/>
                  </a:lnTo>
                  <a:lnTo>
                    <a:pt x="407" y="370"/>
                  </a:lnTo>
                  <a:lnTo>
                    <a:pt x="407" y="372"/>
                  </a:lnTo>
                  <a:lnTo>
                    <a:pt x="407" y="372"/>
                  </a:lnTo>
                  <a:lnTo>
                    <a:pt x="407" y="372"/>
                  </a:lnTo>
                  <a:lnTo>
                    <a:pt x="407" y="372"/>
                  </a:lnTo>
                  <a:lnTo>
                    <a:pt x="408" y="374"/>
                  </a:lnTo>
                  <a:lnTo>
                    <a:pt x="408" y="374"/>
                  </a:lnTo>
                  <a:lnTo>
                    <a:pt x="408" y="374"/>
                  </a:lnTo>
                  <a:lnTo>
                    <a:pt x="408" y="374"/>
                  </a:lnTo>
                  <a:lnTo>
                    <a:pt x="408" y="374"/>
                  </a:lnTo>
                  <a:lnTo>
                    <a:pt x="408" y="375"/>
                  </a:lnTo>
                  <a:lnTo>
                    <a:pt x="408" y="375"/>
                  </a:lnTo>
                  <a:lnTo>
                    <a:pt x="410" y="375"/>
                  </a:lnTo>
                  <a:lnTo>
                    <a:pt x="410" y="375"/>
                  </a:lnTo>
                  <a:lnTo>
                    <a:pt x="410" y="377"/>
                  </a:lnTo>
                  <a:lnTo>
                    <a:pt x="410" y="377"/>
                  </a:lnTo>
                  <a:lnTo>
                    <a:pt x="410" y="377"/>
                  </a:lnTo>
                  <a:lnTo>
                    <a:pt x="410" y="377"/>
                  </a:lnTo>
                  <a:lnTo>
                    <a:pt x="410" y="377"/>
                  </a:lnTo>
                  <a:lnTo>
                    <a:pt x="410" y="379"/>
                  </a:lnTo>
                  <a:lnTo>
                    <a:pt x="412" y="379"/>
                  </a:lnTo>
                  <a:lnTo>
                    <a:pt x="412" y="379"/>
                  </a:lnTo>
                  <a:lnTo>
                    <a:pt x="412" y="379"/>
                  </a:lnTo>
                  <a:lnTo>
                    <a:pt x="412" y="379"/>
                  </a:lnTo>
                  <a:lnTo>
                    <a:pt x="412" y="381"/>
                  </a:lnTo>
                  <a:lnTo>
                    <a:pt x="412" y="381"/>
                  </a:lnTo>
                  <a:lnTo>
                    <a:pt x="412" y="381"/>
                  </a:lnTo>
                  <a:lnTo>
                    <a:pt x="412" y="381"/>
                  </a:lnTo>
                  <a:lnTo>
                    <a:pt x="412" y="383"/>
                  </a:lnTo>
                  <a:lnTo>
                    <a:pt x="412" y="383"/>
                  </a:lnTo>
                  <a:lnTo>
                    <a:pt x="412" y="383"/>
                  </a:lnTo>
                  <a:lnTo>
                    <a:pt x="412" y="383"/>
                  </a:lnTo>
                  <a:lnTo>
                    <a:pt x="412" y="384"/>
                  </a:lnTo>
                  <a:lnTo>
                    <a:pt x="412" y="384"/>
                  </a:lnTo>
                  <a:lnTo>
                    <a:pt x="412" y="384"/>
                  </a:lnTo>
                  <a:lnTo>
                    <a:pt x="412" y="384"/>
                  </a:lnTo>
                  <a:lnTo>
                    <a:pt x="412" y="384"/>
                  </a:lnTo>
                  <a:lnTo>
                    <a:pt x="412" y="386"/>
                  </a:lnTo>
                  <a:lnTo>
                    <a:pt x="412" y="386"/>
                  </a:lnTo>
                  <a:lnTo>
                    <a:pt x="412" y="386"/>
                  </a:lnTo>
                  <a:lnTo>
                    <a:pt x="412" y="386"/>
                  </a:lnTo>
                  <a:lnTo>
                    <a:pt x="412" y="388"/>
                  </a:lnTo>
                  <a:lnTo>
                    <a:pt x="412" y="388"/>
                  </a:lnTo>
                  <a:lnTo>
                    <a:pt x="412" y="388"/>
                  </a:lnTo>
                  <a:lnTo>
                    <a:pt x="412" y="388"/>
                  </a:lnTo>
                  <a:lnTo>
                    <a:pt x="412" y="388"/>
                  </a:lnTo>
                  <a:lnTo>
                    <a:pt x="412" y="390"/>
                  </a:lnTo>
                  <a:lnTo>
                    <a:pt x="412" y="390"/>
                  </a:lnTo>
                  <a:lnTo>
                    <a:pt x="412" y="390"/>
                  </a:lnTo>
                  <a:lnTo>
                    <a:pt x="410" y="390"/>
                  </a:lnTo>
                  <a:lnTo>
                    <a:pt x="410" y="392"/>
                  </a:lnTo>
                  <a:lnTo>
                    <a:pt x="410" y="392"/>
                  </a:lnTo>
                  <a:lnTo>
                    <a:pt x="410" y="392"/>
                  </a:lnTo>
                  <a:lnTo>
                    <a:pt x="410" y="394"/>
                  </a:lnTo>
                  <a:lnTo>
                    <a:pt x="410" y="394"/>
                  </a:lnTo>
                  <a:lnTo>
                    <a:pt x="410" y="394"/>
                  </a:lnTo>
                  <a:lnTo>
                    <a:pt x="410" y="394"/>
                  </a:lnTo>
                  <a:lnTo>
                    <a:pt x="408" y="395"/>
                  </a:lnTo>
                  <a:lnTo>
                    <a:pt x="408" y="395"/>
                  </a:lnTo>
                  <a:lnTo>
                    <a:pt x="408" y="395"/>
                  </a:lnTo>
                  <a:lnTo>
                    <a:pt x="408" y="395"/>
                  </a:lnTo>
                  <a:lnTo>
                    <a:pt x="408" y="395"/>
                  </a:lnTo>
                  <a:lnTo>
                    <a:pt x="408" y="397"/>
                  </a:lnTo>
                  <a:lnTo>
                    <a:pt x="407" y="397"/>
                  </a:lnTo>
                  <a:lnTo>
                    <a:pt x="407" y="397"/>
                  </a:lnTo>
                  <a:lnTo>
                    <a:pt x="407" y="397"/>
                  </a:lnTo>
                  <a:lnTo>
                    <a:pt x="407" y="397"/>
                  </a:lnTo>
                  <a:lnTo>
                    <a:pt x="407" y="399"/>
                  </a:lnTo>
                  <a:lnTo>
                    <a:pt x="407" y="399"/>
                  </a:lnTo>
                  <a:lnTo>
                    <a:pt x="405" y="399"/>
                  </a:lnTo>
                  <a:lnTo>
                    <a:pt x="405" y="399"/>
                  </a:lnTo>
                  <a:lnTo>
                    <a:pt x="405" y="399"/>
                  </a:lnTo>
                  <a:lnTo>
                    <a:pt x="405" y="399"/>
                  </a:lnTo>
                  <a:lnTo>
                    <a:pt x="403" y="401"/>
                  </a:lnTo>
                  <a:lnTo>
                    <a:pt x="403" y="401"/>
                  </a:lnTo>
                  <a:lnTo>
                    <a:pt x="403" y="401"/>
                  </a:lnTo>
                  <a:lnTo>
                    <a:pt x="403" y="401"/>
                  </a:lnTo>
                  <a:lnTo>
                    <a:pt x="403" y="401"/>
                  </a:lnTo>
                  <a:lnTo>
                    <a:pt x="401" y="401"/>
                  </a:lnTo>
                  <a:lnTo>
                    <a:pt x="401" y="401"/>
                  </a:lnTo>
                  <a:lnTo>
                    <a:pt x="401" y="401"/>
                  </a:lnTo>
                  <a:lnTo>
                    <a:pt x="401" y="403"/>
                  </a:lnTo>
                  <a:lnTo>
                    <a:pt x="399" y="403"/>
                  </a:lnTo>
                  <a:lnTo>
                    <a:pt x="399" y="403"/>
                  </a:lnTo>
                  <a:lnTo>
                    <a:pt x="399" y="403"/>
                  </a:lnTo>
                  <a:lnTo>
                    <a:pt x="399" y="403"/>
                  </a:lnTo>
                  <a:lnTo>
                    <a:pt x="398" y="403"/>
                  </a:lnTo>
                  <a:lnTo>
                    <a:pt x="398" y="403"/>
                  </a:lnTo>
                  <a:lnTo>
                    <a:pt x="398" y="403"/>
                  </a:lnTo>
                  <a:lnTo>
                    <a:pt x="396" y="403"/>
                  </a:lnTo>
                  <a:lnTo>
                    <a:pt x="396" y="403"/>
                  </a:lnTo>
                  <a:lnTo>
                    <a:pt x="396" y="403"/>
                  </a:lnTo>
                  <a:lnTo>
                    <a:pt x="396" y="403"/>
                  </a:lnTo>
                  <a:lnTo>
                    <a:pt x="394" y="403"/>
                  </a:lnTo>
                  <a:lnTo>
                    <a:pt x="394" y="403"/>
                  </a:lnTo>
                  <a:lnTo>
                    <a:pt x="394" y="403"/>
                  </a:lnTo>
                  <a:lnTo>
                    <a:pt x="392" y="403"/>
                  </a:lnTo>
                  <a:lnTo>
                    <a:pt x="392" y="403"/>
                  </a:lnTo>
                  <a:lnTo>
                    <a:pt x="392" y="403"/>
                  </a:lnTo>
                  <a:lnTo>
                    <a:pt x="390" y="403"/>
                  </a:lnTo>
                  <a:lnTo>
                    <a:pt x="390" y="403"/>
                  </a:lnTo>
                  <a:lnTo>
                    <a:pt x="390" y="403"/>
                  </a:lnTo>
                  <a:lnTo>
                    <a:pt x="389" y="403"/>
                  </a:lnTo>
                  <a:lnTo>
                    <a:pt x="389" y="403"/>
                  </a:lnTo>
                  <a:lnTo>
                    <a:pt x="389" y="403"/>
                  </a:lnTo>
                  <a:lnTo>
                    <a:pt x="387" y="403"/>
                  </a:lnTo>
                  <a:lnTo>
                    <a:pt x="387" y="403"/>
                  </a:lnTo>
                  <a:lnTo>
                    <a:pt x="387" y="403"/>
                  </a:lnTo>
                  <a:lnTo>
                    <a:pt x="385" y="403"/>
                  </a:lnTo>
                  <a:lnTo>
                    <a:pt x="385" y="403"/>
                  </a:lnTo>
                  <a:lnTo>
                    <a:pt x="385" y="403"/>
                  </a:lnTo>
                  <a:lnTo>
                    <a:pt x="385" y="403"/>
                  </a:lnTo>
                  <a:lnTo>
                    <a:pt x="383" y="403"/>
                  </a:lnTo>
                  <a:lnTo>
                    <a:pt x="383" y="403"/>
                  </a:lnTo>
                  <a:lnTo>
                    <a:pt x="383" y="403"/>
                  </a:lnTo>
                  <a:lnTo>
                    <a:pt x="383" y="403"/>
                  </a:lnTo>
                  <a:lnTo>
                    <a:pt x="381" y="403"/>
                  </a:lnTo>
                  <a:lnTo>
                    <a:pt x="381" y="403"/>
                  </a:lnTo>
                  <a:lnTo>
                    <a:pt x="381" y="403"/>
                  </a:lnTo>
                  <a:lnTo>
                    <a:pt x="381" y="401"/>
                  </a:lnTo>
                  <a:lnTo>
                    <a:pt x="380" y="401"/>
                  </a:lnTo>
                  <a:lnTo>
                    <a:pt x="380" y="401"/>
                  </a:lnTo>
                  <a:lnTo>
                    <a:pt x="380" y="401"/>
                  </a:lnTo>
                  <a:lnTo>
                    <a:pt x="380" y="401"/>
                  </a:lnTo>
                  <a:lnTo>
                    <a:pt x="378" y="401"/>
                  </a:lnTo>
                  <a:lnTo>
                    <a:pt x="378" y="401"/>
                  </a:lnTo>
                  <a:lnTo>
                    <a:pt x="378" y="401"/>
                  </a:lnTo>
                  <a:lnTo>
                    <a:pt x="378" y="401"/>
                  </a:lnTo>
                  <a:lnTo>
                    <a:pt x="376" y="401"/>
                  </a:lnTo>
                  <a:lnTo>
                    <a:pt x="376" y="399"/>
                  </a:lnTo>
                  <a:lnTo>
                    <a:pt x="376" y="399"/>
                  </a:lnTo>
                  <a:lnTo>
                    <a:pt x="376" y="399"/>
                  </a:lnTo>
                  <a:lnTo>
                    <a:pt x="374" y="399"/>
                  </a:lnTo>
                  <a:lnTo>
                    <a:pt x="374" y="399"/>
                  </a:lnTo>
                  <a:lnTo>
                    <a:pt x="374" y="399"/>
                  </a:lnTo>
                  <a:lnTo>
                    <a:pt x="374" y="399"/>
                  </a:lnTo>
                  <a:lnTo>
                    <a:pt x="372" y="397"/>
                  </a:lnTo>
                  <a:lnTo>
                    <a:pt x="372" y="397"/>
                  </a:lnTo>
                  <a:lnTo>
                    <a:pt x="372" y="397"/>
                  </a:lnTo>
                  <a:lnTo>
                    <a:pt x="372" y="397"/>
                  </a:lnTo>
                  <a:lnTo>
                    <a:pt x="372" y="397"/>
                  </a:lnTo>
                  <a:lnTo>
                    <a:pt x="371" y="397"/>
                  </a:lnTo>
                  <a:lnTo>
                    <a:pt x="371" y="397"/>
                  </a:lnTo>
                  <a:lnTo>
                    <a:pt x="371" y="397"/>
                  </a:lnTo>
                  <a:lnTo>
                    <a:pt x="371" y="395"/>
                  </a:lnTo>
                  <a:lnTo>
                    <a:pt x="371" y="395"/>
                  </a:lnTo>
                  <a:lnTo>
                    <a:pt x="369" y="395"/>
                  </a:lnTo>
                  <a:lnTo>
                    <a:pt x="369" y="395"/>
                  </a:lnTo>
                  <a:lnTo>
                    <a:pt x="369" y="395"/>
                  </a:lnTo>
                  <a:lnTo>
                    <a:pt x="369" y="395"/>
                  </a:lnTo>
                  <a:lnTo>
                    <a:pt x="369" y="395"/>
                  </a:lnTo>
                  <a:lnTo>
                    <a:pt x="369" y="395"/>
                  </a:lnTo>
                  <a:lnTo>
                    <a:pt x="369" y="395"/>
                  </a:lnTo>
                  <a:lnTo>
                    <a:pt x="369" y="395"/>
                  </a:lnTo>
                  <a:lnTo>
                    <a:pt x="369" y="395"/>
                  </a:lnTo>
                  <a:lnTo>
                    <a:pt x="367" y="395"/>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3" y="395"/>
                  </a:lnTo>
                  <a:lnTo>
                    <a:pt x="363" y="395"/>
                  </a:lnTo>
                  <a:lnTo>
                    <a:pt x="363" y="395"/>
                  </a:lnTo>
                  <a:lnTo>
                    <a:pt x="363" y="397"/>
                  </a:lnTo>
                  <a:lnTo>
                    <a:pt x="363" y="397"/>
                  </a:lnTo>
                  <a:lnTo>
                    <a:pt x="363" y="397"/>
                  </a:lnTo>
                  <a:lnTo>
                    <a:pt x="363" y="397"/>
                  </a:lnTo>
                  <a:lnTo>
                    <a:pt x="360" y="395"/>
                  </a:lnTo>
                  <a:close/>
                  <a:moveTo>
                    <a:pt x="428" y="345"/>
                  </a:moveTo>
                  <a:lnTo>
                    <a:pt x="488" y="350"/>
                  </a:lnTo>
                  <a:lnTo>
                    <a:pt x="486" y="374"/>
                  </a:lnTo>
                  <a:lnTo>
                    <a:pt x="481" y="374"/>
                  </a:lnTo>
                  <a:lnTo>
                    <a:pt x="481" y="374"/>
                  </a:lnTo>
                  <a:lnTo>
                    <a:pt x="481" y="372"/>
                  </a:lnTo>
                  <a:lnTo>
                    <a:pt x="481" y="372"/>
                  </a:lnTo>
                  <a:lnTo>
                    <a:pt x="481" y="372"/>
                  </a:lnTo>
                  <a:lnTo>
                    <a:pt x="481" y="370"/>
                  </a:lnTo>
                  <a:lnTo>
                    <a:pt x="481" y="370"/>
                  </a:lnTo>
                  <a:lnTo>
                    <a:pt x="481" y="370"/>
                  </a:lnTo>
                  <a:lnTo>
                    <a:pt x="481" y="370"/>
                  </a:lnTo>
                  <a:lnTo>
                    <a:pt x="481" y="368"/>
                  </a:lnTo>
                  <a:lnTo>
                    <a:pt x="481" y="368"/>
                  </a:lnTo>
                  <a:lnTo>
                    <a:pt x="481" y="368"/>
                  </a:lnTo>
                  <a:lnTo>
                    <a:pt x="481" y="366"/>
                  </a:lnTo>
                  <a:lnTo>
                    <a:pt x="481" y="366"/>
                  </a:lnTo>
                  <a:lnTo>
                    <a:pt x="481" y="366"/>
                  </a:lnTo>
                  <a:lnTo>
                    <a:pt x="481" y="366"/>
                  </a:lnTo>
                  <a:lnTo>
                    <a:pt x="481" y="365"/>
                  </a:lnTo>
                  <a:lnTo>
                    <a:pt x="479" y="365"/>
                  </a:lnTo>
                  <a:lnTo>
                    <a:pt x="479" y="365"/>
                  </a:lnTo>
                  <a:lnTo>
                    <a:pt x="479" y="365"/>
                  </a:lnTo>
                  <a:lnTo>
                    <a:pt x="479" y="363"/>
                  </a:lnTo>
                  <a:lnTo>
                    <a:pt x="479" y="363"/>
                  </a:lnTo>
                  <a:lnTo>
                    <a:pt x="479" y="363"/>
                  </a:lnTo>
                  <a:lnTo>
                    <a:pt x="479" y="363"/>
                  </a:lnTo>
                  <a:lnTo>
                    <a:pt x="479" y="361"/>
                  </a:lnTo>
                  <a:lnTo>
                    <a:pt x="479" y="361"/>
                  </a:lnTo>
                  <a:lnTo>
                    <a:pt x="477" y="361"/>
                  </a:lnTo>
                  <a:lnTo>
                    <a:pt x="477" y="361"/>
                  </a:lnTo>
                  <a:lnTo>
                    <a:pt x="477" y="361"/>
                  </a:lnTo>
                  <a:lnTo>
                    <a:pt x="477" y="359"/>
                  </a:lnTo>
                  <a:lnTo>
                    <a:pt x="477" y="359"/>
                  </a:lnTo>
                  <a:lnTo>
                    <a:pt x="477" y="359"/>
                  </a:lnTo>
                  <a:lnTo>
                    <a:pt x="477" y="359"/>
                  </a:lnTo>
                  <a:lnTo>
                    <a:pt x="477" y="359"/>
                  </a:lnTo>
                  <a:lnTo>
                    <a:pt x="475" y="359"/>
                  </a:lnTo>
                  <a:lnTo>
                    <a:pt x="475" y="357"/>
                  </a:lnTo>
                  <a:lnTo>
                    <a:pt x="475" y="357"/>
                  </a:lnTo>
                  <a:lnTo>
                    <a:pt x="475" y="357"/>
                  </a:lnTo>
                  <a:lnTo>
                    <a:pt x="475" y="357"/>
                  </a:lnTo>
                  <a:lnTo>
                    <a:pt x="475" y="357"/>
                  </a:lnTo>
                  <a:lnTo>
                    <a:pt x="475" y="357"/>
                  </a:lnTo>
                  <a:lnTo>
                    <a:pt x="473" y="356"/>
                  </a:lnTo>
                  <a:lnTo>
                    <a:pt x="473" y="356"/>
                  </a:lnTo>
                  <a:lnTo>
                    <a:pt x="473" y="356"/>
                  </a:lnTo>
                  <a:lnTo>
                    <a:pt x="473" y="356"/>
                  </a:lnTo>
                  <a:lnTo>
                    <a:pt x="473" y="356"/>
                  </a:lnTo>
                  <a:lnTo>
                    <a:pt x="473" y="356"/>
                  </a:lnTo>
                  <a:lnTo>
                    <a:pt x="472" y="356"/>
                  </a:lnTo>
                  <a:lnTo>
                    <a:pt x="472" y="356"/>
                  </a:lnTo>
                  <a:lnTo>
                    <a:pt x="472" y="356"/>
                  </a:lnTo>
                  <a:lnTo>
                    <a:pt x="472" y="354"/>
                  </a:lnTo>
                  <a:lnTo>
                    <a:pt x="472" y="354"/>
                  </a:lnTo>
                  <a:lnTo>
                    <a:pt x="470" y="354"/>
                  </a:lnTo>
                  <a:lnTo>
                    <a:pt x="470" y="354"/>
                  </a:lnTo>
                  <a:lnTo>
                    <a:pt x="470" y="354"/>
                  </a:lnTo>
                  <a:lnTo>
                    <a:pt x="470" y="354"/>
                  </a:lnTo>
                  <a:lnTo>
                    <a:pt x="470" y="354"/>
                  </a:lnTo>
                  <a:lnTo>
                    <a:pt x="468" y="354"/>
                  </a:lnTo>
                  <a:lnTo>
                    <a:pt x="468" y="354"/>
                  </a:lnTo>
                  <a:lnTo>
                    <a:pt x="468" y="354"/>
                  </a:lnTo>
                  <a:lnTo>
                    <a:pt x="468" y="354"/>
                  </a:lnTo>
                  <a:lnTo>
                    <a:pt x="466" y="354"/>
                  </a:lnTo>
                  <a:lnTo>
                    <a:pt x="466" y="354"/>
                  </a:lnTo>
                  <a:lnTo>
                    <a:pt x="466" y="354"/>
                  </a:lnTo>
                  <a:lnTo>
                    <a:pt x="466" y="352"/>
                  </a:lnTo>
                  <a:lnTo>
                    <a:pt x="466" y="352"/>
                  </a:lnTo>
                  <a:lnTo>
                    <a:pt x="459" y="403"/>
                  </a:lnTo>
                  <a:lnTo>
                    <a:pt x="459" y="403"/>
                  </a:lnTo>
                  <a:lnTo>
                    <a:pt x="459" y="403"/>
                  </a:lnTo>
                  <a:lnTo>
                    <a:pt x="459" y="403"/>
                  </a:lnTo>
                  <a:lnTo>
                    <a:pt x="459" y="403"/>
                  </a:lnTo>
                  <a:lnTo>
                    <a:pt x="459" y="404"/>
                  </a:lnTo>
                  <a:lnTo>
                    <a:pt x="459" y="404"/>
                  </a:lnTo>
                  <a:lnTo>
                    <a:pt x="459" y="404"/>
                  </a:lnTo>
                  <a:lnTo>
                    <a:pt x="459" y="404"/>
                  </a:lnTo>
                  <a:lnTo>
                    <a:pt x="459" y="404"/>
                  </a:lnTo>
                  <a:lnTo>
                    <a:pt x="459" y="404"/>
                  </a:lnTo>
                  <a:lnTo>
                    <a:pt x="459" y="404"/>
                  </a:lnTo>
                  <a:lnTo>
                    <a:pt x="459" y="404"/>
                  </a:lnTo>
                  <a:lnTo>
                    <a:pt x="459" y="404"/>
                  </a:lnTo>
                  <a:lnTo>
                    <a:pt x="459" y="404"/>
                  </a:lnTo>
                  <a:lnTo>
                    <a:pt x="459" y="406"/>
                  </a:lnTo>
                  <a:lnTo>
                    <a:pt x="459" y="406"/>
                  </a:lnTo>
                  <a:lnTo>
                    <a:pt x="459" y="406"/>
                  </a:lnTo>
                  <a:lnTo>
                    <a:pt x="459" y="406"/>
                  </a:lnTo>
                  <a:lnTo>
                    <a:pt x="459" y="406"/>
                  </a:lnTo>
                  <a:lnTo>
                    <a:pt x="459" y="406"/>
                  </a:lnTo>
                  <a:lnTo>
                    <a:pt x="459" y="406"/>
                  </a:lnTo>
                  <a:lnTo>
                    <a:pt x="461" y="406"/>
                  </a:lnTo>
                  <a:lnTo>
                    <a:pt x="461" y="406"/>
                  </a:lnTo>
                  <a:lnTo>
                    <a:pt x="461" y="406"/>
                  </a:lnTo>
                  <a:lnTo>
                    <a:pt x="461" y="406"/>
                  </a:lnTo>
                  <a:lnTo>
                    <a:pt x="461" y="406"/>
                  </a:lnTo>
                  <a:lnTo>
                    <a:pt x="461" y="406"/>
                  </a:lnTo>
                  <a:lnTo>
                    <a:pt x="461" y="408"/>
                  </a:lnTo>
                  <a:lnTo>
                    <a:pt x="461" y="408"/>
                  </a:lnTo>
                  <a:lnTo>
                    <a:pt x="461" y="408"/>
                  </a:lnTo>
                  <a:lnTo>
                    <a:pt x="461" y="408"/>
                  </a:lnTo>
                  <a:lnTo>
                    <a:pt x="461" y="408"/>
                  </a:lnTo>
                  <a:lnTo>
                    <a:pt x="461" y="408"/>
                  </a:lnTo>
                  <a:lnTo>
                    <a:pt x="461" y="408"/>
                  </a:lnTo>
                  <a:lnTo>
                    <a:pt x="461" y="408"/>
                  </a:lnTo>
                  <a:lnTo>
                    <a:pt x="463" y="408"/>
                  </a:lnTo>
                  <a:lnTo>
                    <a:pt x="463" y="408"/>
                  </a:lnTo>
                  <a:lnTo>
                    <a:pt x="463" y="408"/>
                  </a:lnTo>
                  <a:lnTo>
                    <a:pt x="463" y="408"/>
                  </a:lnTo>
                  <a:lnTo>
                    <a:pt x="463" y="408"/>
                  </a:lnTo>
                  <a:lnTo>
                    <a:pt x="463" y="408"/>
                  </a:lnTo>
                  <a:lnTo>
                    <a:pt x="463" y="408"/>
                  </a:lnTo>
                  <a:lnTo>
                    <a:pt x="463" y="408"/>
                  </a:lnTo>
                  <a:lnTo>
                    <a:pt x="463" y="410"/>
                  </a:lnTo>
                  <a:lnTo>
                    <a:pt x="463" y="410"/>
                  </a:lnTo>
                  <a:lnTo>
                    <a:pt x="464" y="410"/>
                  </a:lnTo>
                  <a:lnTo>
                    <a:pt x="464" y="410"/>
                  </a:lnTo>
                  <a:lnTo>
                    <a:pt x="464" y="410"/>
                  </a:lnTo>
                  <a:lnTo>
                    <a:pt x="464" y="410"/>
                  </a:lnTo>
                  <a:lnTo>
                    <a:pt x="464" y="410"/>
                  </a:lnTo>
                  <a:lnTo>
                    <a:pt x="464" y="410"/>
                  </a:lnTo>
                  <a:lnTo>
                    <a:pt x="464" y="410"/>
                  </a:lnTo>
                  <a:lnTo>
                    <a:pt x="466" y="410"/>
                  </a:lnTo>
                  <a:lnTo>
                    <a:pt x="466" y="410"/>
                  </a:lnTo>
                  <a:lnTo>
                    <a:pt x="466" y="410"/>
                  </a:lnTo>
                  <a:lnTo>
                    <a:pt x="466" y="410"/>
                  </a:lnTo>
                  <a:lnTo>
                    <a:pt x="468" y="410"/>
                  </a:lnTo>
                  <a:lnTo>
                    <a:pt x="468" y="410"/>
                  </a:lnTo>
                  <a:lnTo>
                    <a:pt x="468" y="410"/>
                  </a:lnTo>
                  <a:lnTo>
                    <a:pt x="470" y="410"/>
                  </a:lnTo>
                  <a:lnTo>
                    <a:pt x="468" y="413"/>
                  </a:lnTo>
                  <a:lnTo>
                    <a:pt x="432" y="410"/>
                  </a:lnTo>
                  <a:lnTo>
                    <a:pt x="432" y="406"/>
                  </a:lnTo>
                  <a:lnTo>
                    <a:pt x="432" y="406"/>
                  </a:lnTo>
                  <a:lnTo>
                    <a:pt x="434" y="406"/>
                  </a:lnTo>
                  <a:lnTo>
                    <a:pt x="434" y="406"/>
                  </a:lnTo>
                  <a:lnTo>
                    <a:pt x="436" y="406"/>
                  </a:lnTo>
                  <a:lnTo>
                    <a:pt x="436" y="406"/>
                  </a:lnTo>
                  <a:lnTo>
                    <a:pt x="436" y="406"/>
                  </a:lnTo>
                  <a:lnTo>
                    <a:pt x="436" y="406"/>
                  </a:lnTo>
                  <a:lnTo>
                    <a:pt x="437" y="406"/>
                  </a:lnTo>
                  <a:lnTo>
                    <a:pt x="437" y="406"/>
                  </a:lnTo>
                  <a:lnTo>
                    <a:pt x="437" y="406"/>
                  </a:lnTo>
                  <a:lnTo>
                    <a:pt x="437" y="406"/>
                  </a:lnTo>
                  <a:lnTo>
                    <a:pt x="437" y="406"/>
                  </a:lnTo>
                  <a:lnTo>
                    <a:pt x="437" y="406"/>
                  </a:lnTo>
                  <a:lnTo>
                    <a:pt x="439" y="406"/>
                  </a:lnTo>
                  <a:lnTo>
                    <a:pt x="439" y="406"/>
                  </a:lnTo>
                  <a:lnTo>
                    <a:pt x="439" y="406"/>
                  </a:lnTo>
                  <a:lnTo>
                    <a:pt x="439" y="406"/>
                  </a:lnTo>
                  <a:lnTo>
                    <a:pt x="439" y="406"/>
                  </a:lnTo>
                  <a:lnTo>
                    <a:pt x="439" y="406"/>
                  </a:lnTo>
                  <a:lnTo>
                    <a:pt x="439" y="406"/>
                  </a:lnTo>
                  <a:lnTo>
                    <a:pt x="439" y="406"/>
                  </a:lnTo>
                  <a:lnTo>
                    <a:pt x="441" y="406"/>
                  </a:lnTo>
                  <a:lnTo>
                    <a:pt x="441" y="406"/>
                  </a:lnTo>
                  <a:lnTo>
                    <a:pt x="441" y="406"/>
                  </a:lnTo>
                  <a:lnTo>
                    <a:pt x="441" y="406"/>
                  </a:lnTo>
                  <a:lnTo>
                    <a:pt x="441" y="406"/>
                  </a:lnTo>
                  <a:lnTo>
                    <a:pt x="441" y="406"/>
                  </a:lnTo>
                  <a:lnTo>
                    <a:pt x="441" y="406"/>
                  </a:lnTo>
                  <a:lnTo>
                    <a:pt x="441" y="406"/>
                  </a:lnTo>
                  <a:lnTo>
                    <a:pt x="441" y="406"/>
                  </a:lnTo>
                  <a:lnTo>
                    <a:pt x="441"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3"/>
                  </a:lnTo>
                  <a:lnTo>
                    <a:pt x="443" y="403"/>
                  </a:lnTo>
                  <a:lnTo>
                    <a:pt x="445" y="403"/>
                  </a:lnTo>
                  <a:lnTo>
                    <a:pt x="445" y="403"/>
                  </a:lnTo>
                  <a:lnTo>
                    <a:pt x="445" y="403"/>
                  </a:lnTo>
                  <a:lnTo>
                    <a:pt x="445" y="403"/>
                  </a:lnTo>
                  <a:lnTo>
                    <a:pt x="445" y="403"/>
                  </a:lnTo>
                  <a:lnTo>
                    <a:pt x="445" y="403"/>
                  </a:lnTo>
                  <a:lnTo>
                    <a:pt x="445" y="403"/>
                  </a:lnTo>
                  <a:lnTo>
                    <a:pt x="445" y="403"/>
                  </a:lnTo>
                  <a:lnTo>
                    <a:pt x="445" y="403"/>
                  </a:lnTo>
                  <a:lnTo>
                    <a:pt x="445" y="401"/>
                  </a:lnTo>
                  <a:lnTo>
                    <a:pt x="445" y="401"/>
                  </a:lnTo>
                  <a:lnTo>
                    <a:pt x="445" y="401"/>
                  </a:lnTo>
                  <a:lnTo>
                    <a:pt x="445" y="401"/>
                  </a:lnTo>
                  <a:lnTo>
                    <a:pt x="450" y="350"/>
                  </a:lnTo>
                  <a:lnTo>
                    <a:pt x="450" y="350"/>
                  </a:lnTo>
                  <a:lnTo>
                    <a:pt x="450" y="350"/>
                  </a:lnTo>
                  <a:lnTo>
                    <a:pt x="448" y="350"/>
                  </a:lnTo>
                  <a:lnTo>
                    <a:pt x="448" y="350"/>
                  </a:lnTo>
                  <a:lnTo>
                    <a:pt x="448" y="350"/>
                  </a:lnTo>
                  <a:lnTo>
                    <a:pt x="448" y="350"/>
                  </a:lnTo>
                  <a:lnTo>
                    <a:pt x="446" y="350"/>
                  </a:lnTo>
                  <a:lnTo>
                    <a:pt x="446" y="350"/>
                  </a:lnTo>
                  <a:lnTo>
                    <a:pt x="446" y="350"/>
                  </a:lnTo>
                  <a:lnTo>
                    <a:pt x="446" y="350"/>
                  </a:lnTo>
                  <a:lnTo>
                    <a:pt x="446" y="350"/>
                  </a:lnTo>
                  <a:lnTo>
                    <a:pt x="445" y="350"/>
                  </a:lnTo>
                  <a:lnTo>
                    <a:pt x="445" y="350"/>
                  </a:lnTo>
                  <a:lnTo>
                    <a:pt x="445" y="352"/>
                  </a:lnTo>
                  <a:lnTo>
                    <a:pt x="445" y="352"/>
                  </a:lnTo>
                  <a:lnTo>
                    <a:pt x="445" y="352"/>
                  </a:lnTo>
                  <a:lnTo>
                    <a:pt x="443" y="352"/>
                  </a:lnTo>
                  <a:lnTo>
                    <a:pt x="443" y="352"/>
                  </a:lnTo>
                  <a:lnTo>
                    <a:pt x="443" y="352"/>
                  </a:lnTo>
                  <a:lnTo>
                    <a:pt x="443" y="352"/>
                  </a:lnTo>
                  <a:lnTo>
                    <a:pt x="441" y="352"/>
                  </a:lnTo>
                  <a:lnTo>
                    <a:pt x="441" y="352"/>
                  </a:lnTo>
                  <a:lnTo>
                    <a:pt x="441" y="352"/>
                  </a:lnTo>
                  <a:lnTo>
                    <a:pt x="441" y="352"/>
                  </a:lnTo>
                  <a:lnTo>
                    <a:pt x="441" y="352"/>
                  </a:lnTo>
                  <a:lnTo>
                    <a:pt x="441" y="352"/>
                  </a:lnTo>
                  <a:lnTo>
                    <a:pt x="439" y="352"/>
                  </a:lnTo>
                  <a:lnTo>
                    <a:pt x="439" y="354"/>
                  </a:lnTo>
                  <a:lnTo>
                    <a:pt x="439" y="354"/>
                  </a:lnTo>
                  <a:lnTo>
                    <a:pt x="439" y="354"/>
                  </a:lnTo>
                  <a:lnTo>
                    <a:pt x="439" y="354"/>
                  </a:lnTo>
                  <a:lnTo>
                    <a:pt x="437" y="354"/>
                  </a:lnTo>
                  <a:lnTo>
                    <a:pt x="437" y="354"/>
                  </a:lnTo>
                  <a:lnTo>
                    <a:pt x="437" y="354"/>
                  </a:lnTo>
                  <a:lnTo>
                    <a:pt x="437" y="356"/>
                  </a:lnTo>
                  <a:lnTo>
                    <a:pt x="437" y="356"/>
                  </a:lnTo>
                  <a:lnTo>
                    <a:pt x="436" y="356"/>
                  </a:lnTo>
                  <a:lnTo>
                    <a:pt x="436" y="356"/>
                  </a:lnTo>
                  <a:lnTo>
                    <a:pt x="436" y="356"/>
                  </a:lnTo>
                  <a:lnTo>
                    <a:pt x="436" y="356"/>
                  </a:lnTo>
                  <a:lnTo>
                    <a:pt x="436" y="357"/>
                  </a:lnTo>
                  <a:lnTo>
                    <a:pt x="436" y="357"/>
                  </a:lnTo>
                  <a:lnTo>
                    <a:pt x="436" y="357"/>
                  </a:lnTo>
                  <a:lnTo>
                    <a:pt x="434" y="357"/>
                  </a:lnTo>
                  <a:lnTo>
                    <a:pt x="434" y="357"/>
                  </a:lnTo>
                  <a:lnTo>
                    <a:pt x="434" y="357"/>
                  </a:lnTo>
                  <a:lnTo>
                    <a:pt x="434" y="359"/>
                  </a:lnTo>
                  <a:lnTo>
                    <a:pt x="434" y="359"/>
                  </a:lnTo>
                  <a:lnTo>
                    <a:pt x="434" y="359"/>
                  </a:lnTo>
                  <a:lnTo>
                    <a:pt x="432" y="359"/>
                  </a:lnTo>
                  <a:lnTo>
                    <a:pt x="432" y="361"/>
                  </a:lnTo>
                  <a:lnTo>
                    <a:pt x="432" y="361"/>
                  </a:lnTo>
                  <a:lnTo>
                    <a:pt x="432" y="361"/>
                  </a:lnTo>
                  <a:lnTo>
                    <a:pt x="432" y="361"/>
                  </a:lnTo>
                  <a:lnTo>
                    <a:pt x="432" y="363"/>
                  </a:lnTo>
                  <a:lnTo>
                    <a:pt x="432" y="363"/>
                  </a:lnTo>
                  <a:lnTo>
                    <a:pt x="432" y="363"/>
                  </a:lnTo>
                  <a:lnTo>
                    <a:pt x="430" y="363"/>
                  </a:lnTo>
                  <a:lnTo>
                    <a:pt x="430" y="365"/>
                  </a:lnTo>
                  <a:lnTo>
                    <a:pt x="430" y="365"/>
                  </a:lnTo>
                  <a:lnTo>
                    <a:pt x="430" y="365"/>
                  </a:lnTo>
                  <a:lnTo>
                    <a:pt x="430" y="366"/>
                  </a:lnTo>
                  <a:lnTo>
                    <a:pt x="430" y="366"/>
                  </a:lnTo>
                  <a:lnTo>
                    <a:pt x="430" y="366"/>
                  </a:lnTo>
                  <a:lnTo>
                    <a:pt x="430" y="366"/>
                  </a:lnTo>
                  <a:lnTo>
                    <a:pt x="425" y="366"/>
                  </a:lnTo>
                  <a:lnTo>
                    <a:pt x="428" y="345"/>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7" name="í$ļíḑe">
              <a:extLst>
                <a:ext uri="{FF2B5EF4-FFF2-40B4-BE49-F238E27FC236}">
                  <a16:creationId xmlns:a16="http://schemas.microsoft.com/office/drawing/2014/main" id="{7D9A418C-544D-405D-BDF7-E925638BA026}"/>
                </a:ext>
              </a:extLst>
            </p:cNvPr>
            <p:cNvSpPr/>
            <p:nvPr/>
          </p:nvSpPr>
          <p:spPr bwMode="auto">
            <a:xfrm>
              <a:off x="2875760"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3"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50"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3"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8" name="îṧľiḓé">
              <a:extLst>
                <a:ext uri="{FF2B5EF4-FFF2-40B4-BE49-F238E27FC236}">
                  <a16:creationId xmlns:a16="http://schemas.microsoft.com/office/drawing/2014/main" id="{EB5A2B55-397B-4677-B8B9-025CE00971C9}"/>
                </a:ext>
              </a:extLst>
            </p:cNvPr>
            <p:cNvSpPr/>
            <p:nvPr/>
          </p:nvSpPr>
          <p:spPr bwMode="auto">
            <a:xfrm>
              <a:off x="3168261" y="4023875"/>
              <a:ext cx="307815" cy="320066"/>
            </a:xfrm>
            <a:custGeom>
              <a:avLst/>
              <a:gdLst>
                <a:gd name="T0" fmla="*/ 42 w 85"/>
                <a:gd name="T1" fmla="*/ 86 h 86"/>
                <a:gd name="T2" fmla="*/ 0 w 85"/>
                <a:gd name="T3" fmla="*/ 43 h 86"/>
                <a:gd name="T4" fmla="*/ 42 w 85"/>
                <a:gd name="T5" fmla="*/ 0 h 86"/>
                <a:gd name="T6" fmla="*/ 85 w 85"/>
                <a:gd name="T7" fmla="*/ 43 h 86"/>
                <a:gd name="T8" fmla="*/ 42 w 85"/>
                <a:gd name="T9" fmla="*/ 86 h 86"/>
                <a:gd name="T10" fmla="*/ 42 w 85"/>
                <a:gd name="T11" fmla="*/ 4 h 86"/>
                <a:gd name="T12" fmla="*/ 17 w 85"/>
                <a:gd name="T13" fmla="*/ 43 h 86"/>
                <a:gd name="T14" fmla="*/ 42 w 85"/>
                <a:gd name="T15" fmla="*/ 83 h 86"/>
                <a:gd name="T16" fmla="*/ 60 w 85"/>
                <a:gd name="T17" fmla="*/ 73 h 86"/>
                <a:gd name="T18" fmla="*/ 68 w 85"/>
                <a:gd name="T19" fmla="*/ 42 h 86"/>
                <a:gd name="T20" fmla="*/ 42 w 85"/>
                <a:gd name="T21"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86">
                  <a:moveTo>
                    <a:pt x="42" y="86"/>
                  </a:moveTo>
                  <a:cubicBezTo>
                    <a:pt x="25" y="86"/>
                    <a:pt x="0" y="73"/>
                    <a:pt x="0" y="43"/>
                  </a:cubicBezTo>
                  <a:cubicBezTo>
                    <a:pt x="0" y="13"/>
                    <a:pt x="25" y="0"/>
                    <a:pt x="42" y="0"/>
                  </a:cubicBezTo>
                  <a:cubicBezTo>
                    <a:pt x="59" y="0"/>
                    <a:pt x="85" y="13"/>
                    <a:pt x="85" y="43"/>
                  </a:cubicBezTo>
                  <a:cubicBezTo>
                    <a:pt x="85" y="73"/>
                    <a:pt x="59" y="86"/>
                    <a:pt x="42" y="86"/>
                  </a:cubicBezTo>
                  <a:close/>
                  <a:moveTo>
                    <a:pt x="42" y="4"/>
                  </a:moveTo>
                  <a:cubicBezTo>
                    <a:pt x="30" y="4"/>
                    <a:pt x="17" y="17"/>
                    <a:pt x="17" y="43"/>
                  </a:cubicBezTo>
                  <a:cubicBezTo>
                    <a:pt x="17" y="66"/>
                    <a:pt x="27" y="83"/>
                    <a:pt x="42" y="83"/>
                  </a:cubicBezTo>
                  <a:cubicBezTo>
                    <a:pt x="51" y="83"/>
                    <a:pt x="57" y="76"/>
                    <a:pt x="60" y="73"/>
                  </a:cubicBezTo>
                  <a:cubicBezTo>
                    <a:pt x="65" y="66"/>
                    <a:pt x="68" y="53"/>
                    <a:pt x="68" y="42"/>
                  </a:cubicBezTo>
                  <a:cubicBezTo>
                    <a:pt x="68" y="22"/>
                    <a:pt x="58" y="4"/>
                    <a:pt x="42"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9" name="íšľíḓè">
              <a:extLst>
                <a:ext uri="{FF2B5EF4-FFF2-40B4-BE49-F238E27FC236}">
                  <a16:creationId xmlns:a16="http://schemas.microsoft.com/office/drawing/2014/main" id="{34BCAF76-BC6A-41F9-B45A-97DD2E6EB973}"/>
                </a:ext>
              </a:extLst>
            </p:cNvPr>
            <p:cNvSpPr/>
            <p:nvPr/>
          </p:nvSpPr>
          <p:spPr bwMode="auto">
            <a:xfrm>
              <a:off x="3515892" y="4030001"/>
              <a:ext cx="330786" cy="313940"/>
            </a:xfrm>
            <a:custGeom>
              <a:avLst/>
              <a:gdLst>
                <a:gd name="T0" fmla="*/ 91 w 91"/>
                <a:gd name="T1" fmla="*/ 4 h 84"/>
                <a:gd name="T2" fmla="*/ 87 w 91"/>
                <a:gd name="T3" fmla="*/ 4 h 84"/>
                <a:gd name="T4" fmla="*/ 78 w 91"/>
                <a:gd name="T5" fmla="*/ 13 h 84"/>
                <a:gd name="T6" fmla="*/ 78 w 91"/>
                <a:gd name="T7" fmla="*/ 57 h 84"/>
                <a:gd name="T8" fmla="*/ 46 w 91"/>
                <a:gd name="T9" fmla="*/ 84 h 84"/>
                <a:gd name="T10" fmla="*/ 13 w 91"/>
                <a:gd name="T11" fmla="*/ 56 h 84"/>
                <a:gd name="T12" fmla="*/ 13 w 91"/>
                <a:gd name="T13" fmla="*/ 12 h 84"/>
                <a:gd name="T14" fmla="*/ 4 w 91"/>
                <a:gd name="T15" fmla="*/ 4 h 84"/>
                <a:gd name="T16" fmla="*/ 0 w 91"/>
                <a:gd name="T17" fmla="*/ 4 h 84"/>
                <a:gd name="T18" fmla="*/ 0 w 91"/>
                <a:gd name="T19" fmla="*/ 0 h 84"/>
                <a:gd name="T20" fmla="*/ 42 w 91"/>
                <a:gd name="T21" fmla="*/ 0 h 84"/>
                <a:gd name="T22" fmla="*/ 42 w 91"/>
                <a:gd name="T23" fmla="*/ 4 h 84"/>
                <a:gd name="T24" fmla="*/ 38 w 91"/>
                <a:gd name="T25" fmla="*/ 4 h 84"/>
                <a:gd name="T26" fmla="*/ 28 w 91"/>
                <a:gd name="T27" fmla="*/ 12 h 84"/>
                <a:gd name="T28" fmla="*/ 28 w 91"/>
                <a:gd name="T29" fmla="*/ 54 h 84"/>
                <a:gd name="T30" fmla="*/ 51 w 91"/>
                <a:gd name="T31" fmla="*/ 80 h 84"/>
                <a:gd name="T32" fmla="*/ 73 w 91"/>
                <a:gd name="T33" fmla="*/ 58 h 84"/>
                <a:gd name="T34" fmla="*/ 73 w 91"/>
                <a:gd name="T35" fmla="*/ 13 h 84"/>
                <a:gd name="T36" fmla="*/ 64 w 91"/>
                <a:gd name="T37" fmla="*/ 4 h 84"/>
                <a:gd name="T38" fmla="*/ 61 w 91"/>
                <a:gd name="T39" fmla="*/ 4 h 84"/>
                <a:gd name="T40" fmla="*/ 61 w 91"/>
                <a:gd name="T41" fmla="*/ 0 h 84"/>
                <a:gd name="T42" fmla="*/ 91 w 91"/>
                <a:gd name="T43" fmla="*/ 0 h 84"/>
                <a:gd name="T44" fmla="*/ 91 w 91"/>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84">
                  <a:moveTo>
                    <a:pt x="91" y="4"/>
                  </a:moveTo>
                  <a:cubicBezTo>
                    <a:pt x="87" y="4"/>
                    <a:pt x="87" y="4"/>
                    <a:pt x="87" y="4"/>
                  </a:cubicBezTo>
                  <a:cubicBezTo>
                    <a:pt x="80" y="4"/>
                    <a:pt x="78" y="7"/>
                    <a:pt x="78" y="13"/>
                  </a:cubicBezTo>
                  <a:cubicBezTo>
                    <a:pt x="78" y="57"/>
                    <a:pt x="78" y="57"/>
                    <a:pt x="78" y="57"/>
                  </a:cubicBezTo>
                  <a:cubicBezTo>
                    <a:pt x="78" y="70"/>
                    <a:pt x="70" y="84"/>
                    <a:pt x="46" y="84"/>
                  </a:cubicBezTo>
                  <a:cubicBezTo>
                    <a:pt x="30" y="84"/>
                    <a:pt x="13" y="77"/>
                    <a:pt x="13" y="56"/>
                  </a:cubicBezTo>
                  <a:cubicBezTo>
                    <a:pt x="13" y="12"/>
                    <a:pt x="13" y="12"/>
                    <a:pt x="13" y="12"/>
                  </a:cubicBezTo>
                  <a:cubicBezTo>
                    <a:pt x="13" y="7"/>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1" y="4"/>
                    <a:pt x="28" y="6"/>
                    <a:pt x="28" y="12"/>
                  </a:cubicBezTo>
                  <a:cubicBezTo>
                    <a:pt x="28" y="54"/>
                    <a:pt x="28" y="54"/>
                    <a:pt x="28" y="54"/>
                  </a:cubicBezTo>
                  <a:cubicBezTo>
                    <a:pt x="28" y="71"/>
                    <a:pt x="39" y="80"/>
                    <a:pt x="51" y="80"/>
                  </a:cubicBezTo>
                  <a:cubicBezTo>
                    <a:pt x="64" y="80"/>
                    <a:pt x="73" y="70"/>
                    <a:pt x="73" y="58"/>
                  </a:cubicBezTo>
                  <a:cubicBezTo>
                    <a:pt x="73" y="13"/>
                    <a:pt x="73" y="13"/>
                    <a:pt x="73" y="13"/>
                  </a:cubicBezTo>
                  <a:cubicBezTo>
                    <a:pt x="73" y="8"/>
                    <a:pt x="70" y="4"/>
                    <a:pt x="64" y="4"/>
                  </a:cubicBezTo>
                  <a:cubicBezTo>
                    <a:pt x="61" y="4"/>
                    <a:pt x="61" y="4"/>
                    <a:pt x="61" y="4"/>
                  </a:cubicBezTo>
                  <a:cubicBezTo>
                    <a:pt x="61" y="0"/>
                    <a:pt x="61" y="0"/>
                    <a:pt x="61" y="0"/>
                  </a:cubicBezTo>
                  <a:cubicBezTo>
                    <a:pt x="91" y="0"/>
                    <a:pt x="91" y="0"/>
                    <a:pt x="91" y="0"/>
                  </a:cubicBezTo>
                  <a:lnTo>
                    <a:pt x="91"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0" name="iṧļîďe">
              <a:extLst>
                <a:ext uri="{FF2B5EF4-FFF2-40B4-BE49-F238E27FC236}">
                  <a16:creationId xmlns:a16="http://schemas.microsoft.com/office/drawing/2014/main" id="{6AE2C8F5-23CA-4C2F-99F6-307ED91DAD47}"/>
                </a:ext>
              </a:extLst>
            </p:cNvPr>
            <p:cNvSpPr/>
            <p:nvPr/>
          </p:nvSpPr>
          <p:spPr bwMode="auto">
            <a:xfrm>
              <a:off x="3886495"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1" name="íšļíḍè">
              <a:extLst>
                <a:ext uri="{FF2B5EF4-FFF2-40B4-BE49-F238E27FC236}">
                  <a16:creationId xmlns:a16="http://schemas.microsoft.com/office/drawing/2014/main" id="{94867FCD-F43C-42AF-9DF8-2011EF05AA7C}"/>
                </a:ext>
              </a:extLst>
            </p:cNvPr>
            <p:cNvSpPr/>
            <p:nvPr/>
          </p:nvSpPr>
          <p:spPr bwMode="auto">
            <a:xfrm>
              <a:off x="4263223" y="4030001"/>
              <a:ext cx="350694" cy="306283"/>
            </a:xfrm>
            <a:custGeom>
              <a:avLst/>
              <a:gdLst>
                <a:gd name="T0" fmla="*/ 55 w 97"/>
                <a:gd name="T1" fmla="*/ 82 h 82"/>
                <a:gd name="T2" fmla="*/ 55 w 97"/>
                <a:gd name="T3" fmla="*/ 78 h 82"/>
                <a:gd name="T4" fmla="*/ 59 w 97"/>
                <a:gd name="T5" fmla="*/ 78 h 82"/>
                <a:gd name="T6" fmla="*/ 69 w 97"/>
                <a:gd name="T7" fmla="*/ 71 h 82"/>
                <a:gd name="T8" fmla="*/ 69 w 97"/>
                <a:gd name="T9" fmla="*/ 43 h 82"/>
                <a:gd name="T10" fmla="*/ 28 w 97"/>
                <a:gd name="T11" fmla="*/ 43 h 82"/>
                <a:gd name="T12" fmla="*/ 28 w 97"/>
                <a:gd name="T13" fmla="*/ 71 h 82"/>
                <a:gd name="T14" fmla="*/ 38 w 97"/>
                <a:gd name="T15" fmla="*/ 78 h 82"/>
                <a:gd name="T16" fmla="*/ 42 w 97"/>
                <a:gd name="T17" fmla="*/ 78 h 82"/>
                <a:gd name="T18" fmla="*/ 42 w 97"/>
                <a:gd name="T19" fmla="*/ 82 h 82"/>
                <a:gd name="T20" fmla="*/ 0 w 97"/>
                <a:gd name="T21" fmla="*/ 82 h 82"/>
                <a:gd name="T22" fmla="*/ 0 w 97"/>
                <a:gd name="T23" fmla="*/ 78 h 82"/>
                <a:gd name="T24" fmla="*/ 4 w 97"/>
                <a:gd name="T25" fmla="*/ 78 h 82"/>
                <a:gd name="T26" fmla="*/ 13 w 97"/>
                <a:gd name="T27" fmla="*/ 71 h 82"/>
                <a:gd name="T28" fmla="*/ 13 w 97"/>
                <a:gd name="T29" fmla="*/ 12 h 82"/>
                <a:gd name="T30" fmla="*/ 4 w 97"/>
                <a:gd name="T31" fmla="*/ 4 h 82"/>
                <a:gd name="T32" fmla="*/ 0 w 97"/>
                <a:gd name="T33" fmla="*/ 4 h 82"/>
                <a:gd name="T34" fmla="*/ 0 w 97"/>
                <a:gd name="T35" fmla="*/ 0 h 82"/>
                <a:gd name="T36" fmla="*/ 42 w 97"/>
                <a:gd name="T37" fmla="*/ 0 h 82"/>
                <a:gd name="T38" fmla="*/ 42 w 97"/>
                <a:gd name="T39" fmla="*/ 4 h 82"/>
                <a:gd name="T40" fmla="*/ 38 w 97"/>
                <a:gd name="T41" fmla="*/ 4 h 82"/>
                <a:gd name="T42" fmla="*/ 28 w 97"/>
                <a:gd name="T43" fmla="*/ 12 h 82"/>
                <a:gd name="T44" fmla="*/ 28 w 97"/>
                <a:gd name="T45" fmla="*/ 39 h 82"/>
                <a:gd name="T46" fmla="*/ 69 w 97"/>
                <a:gd name="T47" fmla="*/ 39 h 82"/>
                <a:gd name="T48" fmla="*/ 69 w 97"/>
                <a:gd name="T49" fmla="*/ 12 h 82"/>
                <a:gd name="T50" fmla="*/ 59 w 97"/>
                <a:gd name="T51" fmla="*/ 4 h 82"/>
                <a:gd name="T52" fmla="*/ 55 w 97"/>
                <a:gd name="T53" fmla="*/ 4 h 82"/>
                <a:gd name="T54" fmla="*/ 55 w 97"/>
                <a:gd name="T55" fmla="*/ 0 h 82"/>
                <a:gd name="T56" fmla="*/ 97 w 97"/>
                <a:gd name="T57" fmla="*/ 0 h 82"/>
                <a:gd name="T58" fmla="*/ 97 w 97"/>
                <a:gd name="T59" fmla="*/ 4 h 82"/>
                <a:gd name="T60" fmla="*/ 93 w 97"/>
                <a:gd name="T61" fmla="*/ 4 h 82"/>
                <a:gd name="T62" fmla="*/ 84 w 97"/>
                <a:gd name="T63" fmla="*/ 12 h 82"/>
                <a:gd name="T64" fmla="*/ 84 w 97"/>
                <a:gd name="T65" fmla="*/ 71 h 82"/>
                <a:gd name="T66" fmla="*/ 93 w 97"/>
                <a:gd name="T67" fmla="*/ 78 h 82"/>
                <a:gd name="T68" fmla="*/ 97 w 97"/>
                <a:gd name="T69" fmla="*/ 78 h 82"/>
                <a:gd name="T70" fmla="*/ 97 w 97"/>
                <a:gd name="T71" fmla="*/ 82 h 82"/>
                <a:gd name="T72" fmla="*/ 55 w 97"/>
                <a:gd name="T7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82">
                  <a:moveTo>
                    <a:pt x="55" y="82"/>
                  </a:moveTo>
                  <a:cubicBezTo>
                    <a:pt x="55" y="78"/>
                    <a:pt x="55" y="78"/>
                    <a:pt x="55" y="78"/>
                  </a:cubicBezTo>
                  <a:cubicBezTo>
                    <a:pt x="59" y="78"/>
                    <a:pt x="59" y="78"/>
                    <a:pt x="59" y="78"/>
                  </a:cubicBezTo>
                  <a:cubicBezTo>
                    <a:pt x="66" y="78"/>
                    <a:pt x="69" y="76"/>
                    <a:pt x="69" y="71"/>
                  </a:cubicBezTo>
                  <a:cubicBezTo>
                    <a:pt x="69" y="43"/>
                    <a:pt x="69" y="43"/>
                    <a:pt x="69" y="43"/>
                  </a:cubicBezTo>
                  <a:cubicBezTo>
                    <a:pt x="28" y="43"/>
                    <a:pt x="28" y="43"/>
                    <a:pt x="28" y="43"/>
                  </a:cubicBezTo>
                  <a:cubicBezTo>
                    <a:pt x="28" y="71"/>
                    <a:pt x="28" y="71"/>
                    <a:pt x="28" y="71"/>
                  </a:cubicBezTo>
                  <a:cubicBezTo>
                    <a:pt x="28"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3" y="76"/>
                    <a:pt x="13" y="71"/>
                  </a:cubicBezTo>
                  <a:cubicBezTo>
                    <a:pt x="13" y="12"/>
                    <a:pt x="13" y="12"/>
                    <a:pt x="13" y="12"/>
                  </a:cubicBezTo>
                  <a:cubicBezTo>
                    <a:pt x="13" y="6"/>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0" y="4"/>
                    <a:pt x="28" y="7"/>
                    <a:pt x="28" y="12"/>
                  </a:cubicBezTo>
                  <a:cubicBezTo>
                    <a:pt x="28" y="39"/>
                    <a:pt x="28" y="39"/>
                    <a:pt x="28" y="39"/>
                  </a:cubicBezTo>
                  <a:cubicBezTo>
                    <a:pt x="69" y="39"/>
                    <a:pt x="69" y="39"/>
                    <a:pt x="69" y="39"/>
                  </a:cubicBezTo>
                  <a:cubicBezTo>
                    <a:pt x="69" y="12"/>
                    <a:pt x="69" y="12"/>
                    <a:pt x="69" y="12"/>
                  </a:cubicBezTo>
                  <a:cubicBezTo>
                    <a:pt x="69" y="6"/>
                    <a:pt x="66" y="4"/>
                    <a:pt x="59" y="4"/>
                  </a:cubicBezTo>
                  <a:cubicBezTo>
                    <a:pt x="55" y="4"/>
                    <a:pt x="55" y="4"/>
                    <a:pt x="55" y="4"/>
                  </a:cubicBezTo>
                  <a:cubicBezTo>
                    <a:pt x="55" y="0"/>
                    <a:pt x="55" y="0"/>
                    <a:pt x="55" y="0"/>
                  </a:cubicBezTo>
                  <a:cubicBezTo>
                    <a:pt x="97" y="0"/>
                    <a:pt x="97" y="0"/>
                    <a:pt x="97" y="0"/>
                  </a:cubicBezTo>
                  <a:cubicBezTo>
                    <a:pt x="97" y="4"/>
                    <a:pt x="97" y="4"/>
                    <a:pt x="97" y="4"/>
                  </a:cubicBezTo>
                  <a:cubicBezTo>
                    <a:pt x="93" y="4"/>
                    <a:pt x="93" y="4"/>
                    <a:pt x="93" y="4"/>
                  </a:cubicBezTo>
                  <a:cubicBezTo>
                    <a:pt x="85" y="4"/>
                    <a:pt x="84" y="7"/>
                    <a:pt x="84" y="12"/>
                  </a:cubicBezTo>
                  <a:cubicBezTo>
                    <a:pt x="84" y="71"/>
                    <a:pt x="84" y="71"/>
                    <a:pt x="84" y="71"/>
                  </a:cubicBezTo>
                  <a:cubicBezTo>
                    <a:pt x="84" y="76"/>
                    <a:pt x="86" y="78"/>
                    <a:pt x="93" y="78"/>
                  </a:cubicBezTo>
                  <a:cubicBezTo>
                    <a:pt x="97" y="78"/>
                    <a:pt x="97" y="78"/>
                    <a:pt x="97" y="78"/>
                  </a:cubicBezTo>
                  <a:cubicBezTo>
                    <a:pt x="97" y="82"/>
                    <a:pt x="97" y="82"/>
                    <a:pt x="97" y="82"/>
                  </a:cubicBezTo>
                  <a:lnTo>
                    <a:pt x="55"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2" name="išlídè">
              <a:extLst>
                <a:ext uri="{FF2B5EF4-FFF2-40B4-BE49-F238E27FC236}">
                  <a16:creationId xmlns:a16="http://schemas.microsoft.com/office/drawing/2014/main" id="{54A41743-54C5-4904-89DD-3887478E293A}"/>
                </a:ext>
              </a:extLst>
            </p:cNvPr>
            <p:cNvSpPr/>
            <p:nvPr/>
          </p:nvSpPr>
          <p:spPr bwMode="auto">
            <a:xfrm>
              <a:off x="4647609" y="4030001"/>
              <a:ext cx="437985" cy="313940"/>
            </a:xfrm>
            <a:custGeom>
              <a:avLst/>
              <a:gdLst>
                <a:gd name="T0" fmla="*/ 119 w 121"/>
                <a:gd name="T1" fmla="*/ 4 h 84"/>
                <a:gd name="T2" fmla="*/ 107 w 121"/>
                <a:gd name="T3" fmla="*/ 13 h 84"/>
                <a:gd name="T4" fmla="*/ 85 w 121"/>
                <a:gd name="T5" fmla="*/ 84 h 84"/>
                <a:gd name="T6" fmla="*/ 82 w 121"/>
                <a:gd name="T7" fmla="*/ 84 h 84"/>
                <a:gd name="T8" fmla="*/ 59 w 121"/>
                <a:gd name="T9" fmla="*/ 17 h 84"/>
                <a:gd name="T10" fmla="*/ 39 w 121"/>
                <a:gd name="T11" fmla="*/ 84 h 84"/>
                <a:gd name="T12" fmla="*/ 36 w 121"/>
                <a:gd name="T13" fmla="*/ 84 h 84"/>
                <a:gd name="T14" fmla="*/ 13 w 121"/>
                <a:gd name="T15" fmla="*/ 12 h 84"/>
                <a:gd name="T16" fmla="*/ 0 w 121"/>
                <a:gd name="T17" fmla="*/ 4 h 84"/>
                <a:gd name="T18" fmla="*/ 0 w 121"/>
                <a:gd name="T19" fmla="*/ 0 h 84"/>
                <a:gd name="T20" fmla="*/ 39 w 121"/>
                <a:gd name="T21" fmla="*/ 0 h 84"/>
                <a:gd name="T22" fmla="*/ 39 w 121"/>
                <a:gd name="T23" fmla="*/ 4 h 84"/>
                <a:gd name="T24" fmla="*/ 35 w 121"/>
                <a:gd name="T25" fmla="*/ 4 h 84"/>
                <a:gd name="T26" fmla="*/ 28 w 121"/>
                <a:gd name="T27" fmla="*/ 9 h 84"/>
                <a:gd name="T28" fmla="*/ 29 w 121"/>
                <a:gd name="T29" fmla="*/ 15 h 84"/>
                <a:gd name="T30" fmla="*/ 43 w 121"/>
                <a:gd name="T31" fmla="*/ 57 h 84"/>
                <a:gd name="T32" fmla="*/ 57 w 121"/>
                <a:gd name="T33" fmla="*/ 10 h 84"/>
                <a:gd name="T34" fmla="*/ 47 w 121"/>
                <a:gd name="T35" fmla="*/ 4 h 84"/>
                <a:gd name="T36" fmla="*/ 43 w 121"/>
                <a:gd name="T37" fmla="*/ 4 h 84"/>
                <a:gd name="T38" fmla="*/ 43 w 121"/>
                <a:gd name="T39" fmla="*/ 0 h 84"/>
                <a:gd name="T40" fmla="*/ 84 w 121"/>
                <a:gd name="T41" fmla="*/ 0 h 84"/>
                <a:gd name="T42" fmla="*/ 84 w 121"/>
                <a:gd name="T43" fmla="*/ 4 h 84"/>
                <a:gd name="T44" fmla="*/ 80 w 121"/>
                <a:gd name="T45" fmla="*/ 4 h 84"/>
                <a:gd name="T46" fmla="*/ 74 w 121"/>
                <a:gd name="T47" fmla="*/ 8 h 84"/>
                <a:gd name="T48" fmla="*/ 75 w 121"/>
                <a:gd name="T49" fmla="*/ 14 h 84"/>
                <a:gd name="T50" fmla="*/ 89 w 121"/>
                <a:gd name="T51" fmla="*/ 57 h 84"/>
                <a:gd name="T52" fmla="*/ 102 w 121"/>
                <a:gd name="T53" fmla="*/ 13 h 84"/>
                <a:gd name="T54" fmla="*/ 103 w 121"/>
                <a:gd name="T55" fmla="*/ 8 h 84"/>
                <a:gd name="T56" fmla="*/ 95 w 121"/>
                <a:gd name="T57" fmla="*/ 4 h 84"/>
                <a:gd name="T58" fmla="*/ 91 w 121"/>
                <a:gd name="T59" fmla="*/ 4 h 84"/>
                <a:gd name="T60" fmla="*/ 91 w 121"/>
                <a:gd name="T61" fmla="*/ 0 h 84"/>
                <a:gd name="T62" fmla="*/ 121 w 121"/>
                <a:gd name="T63" fmla="*/ 0 h 84"/>
                <a:gd name="T64" fmla="*/ 121 w 121"/>
                <a:gd name="T65" fmla="*/ 4 h 84"/>
                <a:gd name="T66" fmla="*/ 119 w 121"/>
                <a:gd name="T6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84">
                  <a:moveTo>
                    <a:pt x="119" y="4"/>
                  </a:moveTo>
                  <a:cubicBezTo>
                    <a:pt x="113" y="4"/>
                    <a:pt x="108" y="8"/>
                    <a:pt x="107" y="13"/>
                  </a:cubicBezTo>
                  <a:cubicBezTo>
                    <a:pt x="85" y="84"/>
                    <a:pt x="85" y="84"/>
                    <a:pt x="85" y="84"/>
                  </a:cubicBezTo>
                  <a:cubicBezTo>
                    <a:pt x="82" y="84"/>
                    <a:pt x="82" y="84"/>
                    <a:pt x="82" y="84"/>
                  </a:cubicBezTo>
                  <a:cubicBezTo>
                    <a:pt x="59" y="17"/>
                    <a:pt x="59" y="17"/>
                    <a:pt x="59" y="17"/>
                  </a:cubicBezTo>
                  <a:cubicBezTo>
                    <a:pt x="39" y="84"/>
                    <a:pt x="39" y="84"/>
                    <a:pt x="39" y="84"/>
                  </a:cubicBezTo>
                  <a:cubicBezTo>
                    <a:pt x="36" y="84"/>
                    <a:pt x="36" y="84"/>
                    <a:pt x="36" y="84"/>
                  </a:cubicBezTo>
                  <a:cubicBezTo>
                    <a:pt x="13" y="12"/>
                    <a:pt x="13" y="12"/>
                    <a:pt x="13" y="12"/>
                  </a:cubicBezTo>
                  <a:cubicBezTo>
                    <a:pt x="10" y="5"/>
                    <a:pt x="8" y="4"/>
                    <a:pt x="0" y="4"/>
                  </a:cubicBezTo>
                  <a:cubicBezTo>
                    <a:pt x="0" y="0"/>
                    <a:pt x="0" y="0"/>
                    <a:pt x="0" y="0"/>
                  </a:cubicBezTo>
                  <a:cubicBezTo>
                    <a:pt x="39" y="0"/>
                    <a:pt x="39" y="0"/>
                    <a:pt x="39" y="0"/>
                  </a:cubicBezTo>
                  <a:cubicBezTo>
                    <a:pt x="39" y="4"/>
                    <a:pt x="39" y="4"/>
                    <a:pt x="39" y="4"/>
                  </a:cubicBezTo>
                  <a:cubicBezTo>
                    <a:pt x="35" y="4"/>
                    <a:pt x="35" y="4"/>
                    <a:pt x="35" y="4"/>
                  </a:cubicBezTo>
                  <a:cubicBezTo>
                    <a:pt x="30" y="4"/>
                    <a:pt x="28" y="6"/>
                    <a:pt x="28" y="9"/>
                  </a:cubicBezTo>
                  <a:cubicBezTo>
                    <a:pt x="28" y="11"/>
                    <a:pt x="28" y="12"/>
                    <a:pt x="29" y="15"/>
                  </a:cubicBezTo>
                  <a:cubicBezTo>
                    <a:pt x="43" y="57"/>
                    <a:pt x="43" y="57"/>
                    <a:pt x="43" y="57"/>
                  </a:cubicBezTo>
                  <a:cubicBezTo>
                    <a:pt x="57" y="10"/>
                    <a:pt x="57" y="10"/>
                    <a:pt x="57" y="10"/>
                  </a:cubicBezTo>
                  <a:cubicBezTo>
                    <a:pt x="55" y="6"/>
                    <a:pt x="53" y="4"/>
                    <a:pt x="47" y="4"/>
                  </a:cubicBezTo>
                  <a:cubicBezTo>
                    <a:pt x="43" y="4"/>
                    <a:pt x="43" y="4"/>
                    <a:pt x="43" y="4"/>
                  </a:cubicBezTo>
                  <a:cubicBezTo>
                    <a:pt x="43" y="0"/>
                    <a:pt x="43" y="0"/>
                    <a:pt x="43" y="0"/>
                  </a:cubicBezTo>
                  <a:cubicBezTo>
                    <a:pt x="84" y="0"/>
                    <a:pt x="84" y="0"/>
                    <a:pt x="84" y="0"/>
                  </a:cubicBezTo>
                  <a:cubicBezTo>
                    <a:pt x="84" y="4"/>
                    <a:pt x="84" y="4"/>
                    <a:pt x="84" y="4"/>
                  </a:cubicBezTo>
                  <a:cubicBezTo>
                    <a:pt x="80" y="4"/>
                    <a:pt x="80" y="4"/>
                    <a:pt x="80" y="4"/>
                  </a:cubicBezTo>
                  <a:cubicBezTo>
                    <a:pt x="77" y="4"/>
                    <a:pt x="74" y="5"/>
                    <a:pt x="74" y="8"/>
                  </a:cubicBezTo>
                  <a:cubicBezTo>
                    <a:pt x="74" y="10"/>
                    <a:pt x="74" y="12"/>
                    <a:pt x="75" y="14"/>
                  </a:cubicBezTo>
                  <a:cubicBezTo>
                    <a:pt x="89" y="57"/>
                    <a:pt x="89" y="57"/>
                    <a:pt x="89" y="57"/>
                  </a:cubicBezTo>
                  <a:cubicBezTo>
                    <a:pt x="102" y="13"/>
                    <a:pt x="102" y="13"/>
                    <a:pt x="102" y="13"/>
                  </a:cubicBezTo>
                  <a:cubicBezTo>
                    <a:pt x="103" y="12"/>
                    <a:pt x="103" y="9"/>
                    <a:pt x="103" y="8"/>
                  </a:cubicBezTo>
                  <a:cubicBezTo>
                    <a:pt x="103" y="5"/>
                    <a:pt x="101" y="4"/>
                    <a:pt x="95" y="4"/>
                  </a:cubicBezTo>
                  <a:cubicBezTo>
                    <a:pt x="91" y="4"/>
                    <a:pt x="91" y="4"/>
                    <a:pt x="91" y="4"/>
                  </a:cubicBezTo>
                  <a:cubicBezTo>
                    <a:pt x="91" y="0"/>
                    <a:pt x="91" y="0"/>
                    <a:pt x="91" y="0"/>
                  </a:cubicBezTo>
                  <a:cubicBezTo>
                    <a:pt x="121" y="0"/>
                    <a:pt x="121" y="0"/>
                    <a:pt x="121" y="0"/>
                  </a:cubicBezTo>
                  <a:cubicBezTo>
                    <a:pt x="121" y="4"/>
                    <a:pt x="121" y="4"/>
                    <a:pt x="121" y="4"/>
                  </a:cubicBezTo>
                  <a:lnTo>
                    <a:pt x="119"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3" name="íṣlíḋè">
              <a:extLst>
                <a:ext uri="{FF2B5EF4-FFF2-40B4-BE49-F238E27FC236}">
                  <a16:creationId xmlns:a16="http://schemas.microsoft.com/office/drawing/2014/main" id="{A8E812DE-DBF2-4DBB-A7F0-9A4C24505241}"/>
                </a:ext>
              </a:extLst>
            </p:cNvPr>
            <p:cNvSpPr/>
            <p:nvPr/>
          </p:nvSpPr>
          <p:spPr bwMode="auto">
            <a:xfrm>
              <a:off x="5117753" y="4030001"/>
              <a:ext cx="297095" cy="306283"/>
            </a:xfrm>
            <a:custGeom>
              <a:avLst/>
              <a:gdLst>
                <a:gd name="T0" fmla="*/ 0 w 82"/>
                <a:gd name="T1" fmla="*/ 0 h 82"/>
                <a:gd name="T2" fmla="*/ 71 w 82"/>
                <a:gd name="T3" fmla="*/ 0 h 82"/>
                <a:gd name="T4" fmla="*/ 79 w 82"/>
                <a:gd name="T5" fmla="*/ 19 h 82"/>
                <a:gd name="T6" fmla="*/ 76 w 82"/>
                <a:gd name="T7" fmla="*/ 20 h 82"/>
                <a:gd name="T8" fmla="*/ 43 w 82"/>
                <a:gd name="T9" fmla="*/ 4 h 82"/>
                <a:gd name="T10" fmla="*/ 39 w 82"/>
                <a:gd name="T11" fmla="*/ 4 h 82"/>
                <a:gd name="T12" fmla="*/ 29 w 82"/>
                <a:gd name="T13" fmla="*/ 12 h 82"/>
                <a:gd name="T14" fmla="*/ 29 w 82"/>
                <a:gd name="T15" fmla="*/ 38 h 82"/>
                <a:gd name="T16" fmla="*/ 41 w 82"/>
                <a:gd name="T17" fmla="*/ 38 h 82"/>
                <a:gd name="T18" fmla="*/ 57 w 82"/>
                <a:gd name="T19" fmla="*/ 27 h 82"/>
                <a:gd name="T20" fmla="*/ 57 w 82"/>
                <a:gd name="T21" fmla="*/ 25 h 82"/>
                <a:gd name="T22" fmla="*/ 61 w 82"/>
                <a:gd name="T23" fmla="*/ 25 h 82"/>
                <a:gd name="T24" fmla="*/ 61 w 82"/>
                <a:gd name="T25" fmla="*/ 57 h 82"/>
                <a:gd name="T26" fmla="*/ 57 w 82"/>
                <a:gd name="T27" fmla="*/ 57 h 82"/>
                <a:gd name="T28" fmla="*/ 57 w 82"/>
                <a:gd name="T29" fmla="*/ 54 h 82"/>
                <a:gd name="T30" fmla="*/ 42 w 82"/>
                <a:gd name="T31" fmla="*/ 42 h 82"/>
                <a:gd name="T32" fmla="*/ 29 w 82"/>
                <a:gd name="T33" fmla="*/ 42 h 82"/>
                <a:gd name="T34" fmla="*/ 29 w 82"/>
                <a:gd name="T35" fmla="*/ 71 h 82"/>
                <a:gd name="T36" fmla="*/ 39 w 82"/>
                <a:gd name="T37" fmla="*/ 78 h 82"/>
                <a:gd name="T38" fmla="*/ 46 w 82"/>
                <a:gd name="T39" fmla="*/ 78 h 82"/>
                <a:gd name="T40" fmla="*/ 79 w 82"/>
                <a:gd name="T41" fmla="*/ 61 h 82"/>
                <a:gd name="T42" fmla="*/ 82 w 82"/>
                <a:gd name="T43" fmla="*/ 63 h 82"/>
                <a:gd name="T44" fmla="*/ 73 w 82"/>
                <a:gd name="T45" fmla="*/ 82 h 82"/>
                <a:gd name="T46" fmla="*/ 0 w 82"/>
                <a:gd name="T47" fmla="*/ 82 h 82"/>
                <a:gd name="T48" fmla="*/ 0 w 82"/>
                <a:gd name="T49" fmla="*/ 78 h 82"/>
                <a:gd name="T50" fmla="*/ 5 w 82"/>
                <a:gd name="T51" fmla="*/ 78 h 82"/>
                <a:gd name="T52" fmla="*/ 14 w 82"/>
                <a:gd name="T53" fmla="*/ 71 h 82"/>
                <a:gd name="T54" fmla="*/ 14 w 82"/>
                <a:gd name="T55" fmla="*/ 12 h 82"/>
                <a:gd name="T56" fmla="*/ 5 w 82"/>
                <a:gd name="T57" fmla="*/ 4 h 82"/>
                <a:gd name="T58" fmla="*/ 0 w 82"/>
                <a:gd name="T59" fmla="*/ 4 h 82"/>
                <a:gd name="T60" fmla="*/ 0 w 82"/>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2" h="82">
                  <a:moveTo>
                    <a:pt x="0" y="0"/>
                  </a:moveTo>
                  <a:cubicBezTo>
                    <a:pt x="71" y="0"/>
                    <a:pt x="71" y="0"/>
                    <a:pt x="71" y="0"/>
                  </a:cubicBezTo>
                  <a:cubicBezTo>
                    <a:pt x="79" y="19"/>
                    <a:pt x="79" y="19"/>
                    <a:pt x="79" y="19"/>
                  </a:cubicBezTo>
                  <a:cubicBezTo>
                    <a:pt x="76" y="20"/>
                    <a:pt x="76" y="20"/>
                    <a:pt x="76" y="20"/>
                  </a:cubicBezTo>
                  <a:cubicBezTo>
                    <a:pt x="66" y="9"/>
                    <a:pt x="60" y="4"/>
                    <a:pt x="43" y="4"/>
                  </a:cubicBezTo>
                  <a:cubicBezTo>
                    <a:pt x="39" y="4"/>
                    <a:pt x="39" y="4"/>
                    <a:pt x="39" y="4"/>
                  </a:cubicBezTo>
                  <a:cubicBezTo>
                    <a:pt x="31" y="4"/>
                    <a:pt x="29" y="7"/>
                    <a:pt x="29" y="12"/>
                  </a:cubicBezTo>
                  <a:cubicBezTo>
                    <a:pt x="29" y="38"/>
                    <a:pt x="29" y="38"/>
                    <a:pt x="29" y="38"/>
                  </a:cubicBezTo>
                  <a:cubicBezTo>
                    <a:pt x="41" y="38"/>
                    <a:pt x="41" y="38"/>
                    <a:pt x="41" y="38"/>
                  </a:cubicBezTo>
                  <a:cubicBezTo>
                    <a:pt x="48" y="38"/>
                    <a:pt x="57" y="36"/>
                    <a:pt x="57" y="27"/>
                  </a:cubicBezTo>
                  <a:cubicBezTo>
                    <a:pt x="57" y="25"/>
                    <a:pt x="57" y="25"/>
                    <a:pt x="57" y="25"/>
                  </a:cubicBezTo>
                  <a:cubicBezTo>
                    <a:pt x="61" y="25"/>
                    <a:pt x="61" y="25"/>
                    <a:pt x="61" y="25"/>
                  </a:cubicBezTo>
                  <a:cubicBezTo>
                    <a:pt x="61" y="57"/>
                    <a:pt x="61" y="57"/>
                    <a:pt x="61" y="57"/>
                  </a:cubicBezTo>
                  <a:cubicBezTo>
                    <a:pt x="57" y="57"/>
                    <a:pt x="57" y="57"/>
                    <a:pt x="57" y="57"/>
                  </a:cubicBezTo>
                  <a:cubicBezTo>
                    <a:pt x="57" y="54"/>
                    <a:pt x="57" y="54"/>
                    <a:pt x="57" y="54"/>
                  </a:cubicBezTo>
                  <a:cubicBezTo>
                    <a:pt x="57" y="49"/>
                    <a:pt x="52" y="42"/>
                    <a:pt x="42" y="42"/>
                  </a:cubicBezTo>
                  <a:cubicBezTo>
                    <a:pt x="29" y="42"/>
                    <a:pt x="29" y="42"/>
                    <a:pt x="29" y="42"/>
                  </a:cubicBezTo>
                  <a:cubicBezTo>
                    <a:pt x="29" y="71"/>
                    <a:pt x="29" y="71"/>
                    <a:pt x="29" y="71"/>
                  </a:cubicBezTo>
                  <a:cubicBezTo>
                    <a:pt x="29" y="76"/>
                    <a:pt x="32" y="78"/>
                    <a:pt x="39" y="78"/>
                  </a:cubicBezTo>
                  <a:cubicBezTo>
                    <a:pt x="46" y="78"/>
                    <a:pt x="46" y="78"/>
                    <a:pt x="46" y="78"/>
                  </a:cubicBezTo>
                  <a:cubicBezTo>
                    <a:pt x="63" y="78"/>
                    <a:pt x="75" y="65"/>
                    <a:pt x="79" y="61"/>
                  </a:cubicBezTo>
                  <a:cubicBezTo>
                    <a:pt x="82" y="63"/>
                    <a:pt x="82" y="63"/>
                    <a:pt x="82" y="63"/>
                  </a:cubicBezTo>
                  <a:cubicBezTo>
                    <a:pt x="73" y="82"/>
                    <a:pt x="73" y="82"/>
                    <a:pt x="73" y="82"/>
                  </a:cubicBezTo>
                  <a:cubicBezTo>
                    <a:pt x="0" y="82"/>
                    <a:pt x="0" y="82"/>
                    <a:pt x="0" y="82"/>
                  </a:cubicBezTo>
                  <a:cubicBezTo>
                    <a:pt x="0" y="78"/>
                    <a:pt x="0" y="78"/>
                    <a:pt x="0" y="78"/>
                  </a:cubicBezTo>
                  <a:cubicBezTo>
                    <a:pt x="5" y="78"/>
                    <a:pt x="5" y="78"/>
                    <a:pt x="5" y="78"/>
                  </a:cubicBezTo>
                  <a:cubicBezTo>
                    <a:pt x="11" y="78"/>
                    <a:pt x="14" y="76"/>
                    <a:pt x="14" y="71"/>
                  </a:cubicBezTo>
                  <a:cubicBezTo>
                    <a:pt x="14" y="12"/>
                    <a:pt x="14" y="12"/>
                    <a:pt x="14" y="12"/>
                  </a:cubicBezTo>
                  <a:cubicBezTo>
                    <a:pt x="14" y="6"/>
                    <a:pt x="11" y="4"/>
                    <a:pt x="5"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4" name="ï$ḻíḓé">
              <a:extLst>
                <a:ext uri="{FF2B5EF4-FFF2-40B4-BE49-F238E27FC236}">
                  <a16:creationId xmlns:a16="http://schemas.microsoft.com/office/drawing/2014/main" id="{7A43B6AB-BE8E-4F0D-90EE-418E1A10D157}"/>
                </a:ext>
              </a:extLst>
            </p:cNvPr>
            <p:cNvSpPr/>
            <p:nvPr/>
          </p:nvSpPr>
          <p:spPr bwMode="auto">
            <a:xfrm>
              <a:off x="5433225"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2"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5" name="iSļîḑê">
              <a:extLst>
                <a:ext uri="{FF2B5EF4-FFF2-40B4-BE49-F238E27FC236}">
                  <a16:creationId xmlns:a16="http://schemas.microsoft.com/office/drawing/2014/main" id="{08FD6AAD-3290-46E1-8865-1B2BF007E29B}"/>
                </a:ext>
              </a:extLst>
            </p:cNvPr>
            <p:cNvSpPr/>
            <p:nvPr/>
          </p:nvSpPr>
          <p:spPr bwMode="auto">
            <a:xfrm>
              <a:off x="5722663" y="4030001"/>
              <a:ext cx="336912" cy="306283"/>
            </a:xfrm>
            <a:custGeom>
              <a:avLst/>
              <a:gdLst>
                <a:gd name="T0" fmla="*/ 90 w 93"/>
                <a:gd name="T1" fmla="*/ 23 h 82"/>
                <a:gd name="T2" fmla="*/ 63 w 93"/>
                <a:gd name="T3" fmla="*/ 4 h 82"/>
                <a:gd name="T4" fmla="*/ 55 w 93"/>
                <a:gd name="T5" fmla="*/ 12 h 82"/>
                <a:gd name="T6" fmla="*/ 55 w 93"/>
                <a:gd name="T7" fmla="*/ 69 h 82"/>
                <a:gd name="T8" fmla="*/ 64 w 93"/>
                <a:gd name="T9" fmla="*/ 78 h 82"/>
                <a:gd name="T10" fmla="*/ 71 w 93"/>
                <a:gd name="T11" fmla="*/ 78 h 82"/>
                <a:gd name="T12" fmla="*/ 71 w 93"/>
                <a:gd name="T13" fmla="*/ 82 h 82"/>
                <a:gd name="T14" fmla="*/ 23 w 93"/>
                <a:gd name="T15" fmla="*/ 82 h 82"/>
                <a:gd name="T16" fmla="*/ 23 w 93"/>
                <a:gd name="T17" fmla="*/ 78 h 82"/>
                <a:gd name="T18" fmla="*/ 30 w 93"/>
                <a:gd name="T19" fmla="*/ 78 h 82"/>
                <a:gd name="T20" fmla="*/ 39 w 93"/>
                <a:gd name="T21" fmla="*/ 69 h 82"/>
                <a:gd name="T22" fmla="*/ 39 w 93"/>
                <a:gd name="T23" fmla="*/ 12 h 82"/>
                <a:gd name="T24" fmla="*/ 30 w 93"/>
                <a:gd name="T25" fmla="*/ 4 h 82"/>
                <a:gd name="T26" fmla="*/ 4 w 93"/>
                <a:gd name="T27" fmla="*/ 23 h 82"/>
                <a:gd name="T28" fmla="*/ 0 w 93"/>
                <a:gd name="T29" fmla="*/ 21 h 82"/>
                <a:gd name="T30" fmla="*/ 10 w 93"/>
                <a:gd name="T31" fmla="*/ 0 h 82"/>
                <a:gd name="T32" fmla="*/ 84 w 93"/>
                <a:gd name="T33" fmla="*/ 0 h 82"/>
                <a:gd name="T34" fmla="*/ 93 w 93"/>
                <a:gd name="T35" fmla="*/ 21 h 82"/>
                <a:gd name="T36" fmla="*/ 90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90" y="23"/>
                  </a:moveTo>
                  <a:cubicBezTo>
                    <a:pt x="82" y="10"/>
                    <a:pt x="75" y="4"/>
                    <a:pt x="63" y="4"/>
                  </a:cubicBezTo>
                  <a:cubicBezTo>
                    <a:pt x="56" y="4"/>
                    <a:pt x="55" y="6"/>
                    <a:pt x="55" y="12"/>
                  </a:cubicBezTo>
                  <a:cubicBezTo>
                    <a:pt x="55" y="69"/>
                    <a:pt x="55" y="69"/>
                    <a:pt x="55" y="69"/>
                  </a:cubicBezTo>
                  <a:cubicBezTo>
                    <a:pt x="55" y="75"/>
                    <a:pt x="57" y="78"/>
                    <a:pt x="64" y="78"/>
                  </a:cubicBezTo>
                  <a:cubicBezTo>
                    <a:pt x="71" y="78"/>
                    <a:pt x="71" y="78"/>
                    <a:pt x="71" y="78"/>
                  </a:cubicBezTo>
                  <a:cubicBezTo>
                    <a:pt x="71" y="82"/>
                    <a:pt x="71" y="82"/>
                    <a:pt x="71" y="82"/>
                  </a:cubicBezTo>
                  <a:cubicBezTo>
                    <a:pt x="23" y="82"/>
                    <a:pt x="23" y="82"/>
                    <a:pt x="23" y="82"/>
                  </a:cubicBezTo>
                  <a:cubicBezTo>
                    <a:pt x="23" y="78"/>
                    <a:pt x="23" y="78"/>
                    <a:pt x="23" y="78"/>
                  </a:cubicBezTo>
                  <a:cubicBezTo>
                    <a:pt x="30" y="78"/>
                    <a:pt x="30" y="78"/>
                    <a:pt x="30" y="78"/>
                  </a:cubicBezTo>
                  <a:cubicBezTo>
                    <a:pt x="37" y="78"/>
                    <a:pt x="39" y="74"/>
                    <a:pt x="39" y="69"/>
                  </a:cubicBezTo>
                  <a:cubicBezTo>
                    <a:pt x="39" y="12"/>
                    <a:pt x="39" y="12"/>
                    <a:pt x="39" y="12"/>
                  </a:cubicBezTo>
                  <a:cubicBezTo>
                    <a:pt x="39" y="6"/>
                    <a:pt x="37" y="4"/>
                    <a:pt x="30" y="4"/>
                  </a:cubicBezTo>
                  <a:cubicBezTo>
                    <a:pt x="16" y="4"/>
                    <a:pt x="9" y="15"/>
                    <a:pt x="4" y="23"/>
                  </a:cubicBezTo>
                  <a:cubicBezTo>
                    <a:pt x="0" y="21"/>
                    <a:pt x="0" y="21"/>
                    <a:pt x="0" y="21"/>
                  </a:cubicBezTo>
                  <a:cubicBezTo>
                    <a:pt x="10" y="0"/>
                    <a:pt x="10" y="0"/>
                    <a:pt x="10" y="0"/>
                  </a:cubicBezTo>
                  <a:cubicBezTo>
                    <a:pt x="84" y="0"/>
                    <a:pt x="84" y="0"/>
                    <a:pt x="84" y="0"/>
                  </a:cubicBezTo>
                  <a:cubicBezTo>
                    <a:pt x="93" y="21"/>
                    <a:pt x="93" y="21"/>
                    <a:pt x="93" y="21"/>
                  </a:cubicBezTo>
                  <a:lnTo>
                    <a:pt x="90"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6" name="iṣľíďé">
              <a:extLst>
                <a:ext uri="{FF2B5EF4-FFF2-40B4-BE49-F238E27FC236}">
                  <a16:creationId xmlns:a16="http://schemas.microsoft.com/office/drawing/2014/main" id="{B3B958C3-2FAD-4706-831A-FEF93BC783A8}"/>
                </a:ext>
              </a:extLst>
            </p:cNvPr>
            <p:cNvSpPr/>
            <p:nvPr/>
          </p:nvSpPr>
          <p:spPr bwMode="auto">
            <a:xfrm>
              <a:off x="6263253" y="4030001"/>
              <a:ext cx="333849" cy="313940"/>
            </a:xfrm>
            <a:custGeom>
              <a:avLst/>
              <a:gdLst>
                <a:gd name="T0" fmla="*/ 92 w 92"/>
                <a:gd name="T1" fmla="*/ 4 h 84"/>
                <a:gd name="T2" fmla="*/ 87 w 92"/>
                <a:gd name="T3" fmla="*/ 4 h 84"/>
                <a:gd name="T4" fmla="*/ 78 w 92"/>
                <a:gd name="T5" fmla="*/ 13 h 84"/>
                <a:gd name="T6" fmla="*/ 78 w 92"/>
                <a:gd name="T7" fmla="*/ 57 h 84"/>
                <a:gd name="T8" fmla="*/ 46 w 92"/>
                <a:gd name="T9" fmla="*/ 84 h 84"/>
                <a:gd name="T10" fmla="*/ 14 w 92"/>
                <a:gd name="T11" fmla="*/ 56 h 84"/>
                <a:gd name="T12" fmla="*/ 14 w 92"/>
                <a:gd name="T13" fmla="*/ 12 h 84"/>
                <a:gd name="T14" fmla="*/ 5 w 92"/>
                <a:gd name="T15" fmla="*/ 4 h 84"/>
                <a:gd name="T16" fmla="*/ 0 w 92"/>
                <a:gd name="T17" fmla="*/ 4 h 84"/>
                <a:gd name="T18" fmla="*/ 0 w 92"/>
                <a:gd name="T19" fmla="*/ 0 h 84"/>
                <a:gd name="T20" fmla="*/ 43 w 92"/>
                <a:gd name="T21" fmla="*/ 0 h 84"/>
                <a:gd name="T22" fmla="*/ 43 w 92"/>
                <a:gd name="T23" fmla="*/ 4 h 84"/>
                <a:gd name="T24" fmla="*/ 38 w 92"/>
                <a:gd name="T25" fmla="*/ 4 h 84"/>
                <a:gd name="T26" fmla="*/ 29 w 92"/>
                <a:gd name="T27" fmla="*/ 12 h 84"/>
                <a:gd name="T28" fmla="*/ 29 w 92"/>
                <a:gd name="T29" fmla="*/ 54 h 84"/>
                <a:gd name="T30" fmla="*/ 52 w 92"/>
                <a:gd name="T31" fmla="*/ 80 h 84"/>
                <a:gd name="T32" fmla="*/ 74 w 92"/>
                <a:gd name="T33" fmla="*/ 58 h 84"/>
                <a:gd name="T34" fmla="*/ 74 w 92"/>
                <a:gd name="T35" fmla="*/ 13 h 84"/>
                <a:gd name="T36" fmla="*/ 64 w 92"/>
                <a:gd name="T37" fmla="*/ 4 h 84"/>
                <a:gd name="T38" fmla="*/ 61 w 92"/>
                <a:gd name="T39" fmla="*/ 4 h 84"/>
                <a:gd name="T40" fmla="*/ 61 w 92"/>
                <a:gd name="T41" fmla="*/ 0 h 84"/>
                <a:gd name="T42" fmla="*/ 92 w 92"/>
                <a:gd name="T43" fmla="*/ 0 h 84"/>
                <a:gd name="T44" fmla="*/ 92 w 92"/>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4">
                  <a:moveTo>
                    <a:pt x="92" y="4"/>
                  </a:moveTo>
                  <a:cubicBezTo>
                    <a:pt x="87" y="4"/>
                    <a:pt x="87" y="4"/>
                    <a:pt x="87" y="4"/>
                  </a:cubicBezTo>
                  <a:cubicBezTo>
                    <a:pt x="81" y="4"/>
                    <a:pt x="78" y="7"/>
                    <a:pt x="78" y="13"/>
                  </a:cubicBezTo>
                  <a:cubicBezTo>
                    <a:pt x="78" y="57"/>
                    <a:pt x="78" y="57"/>
                    <a:pt x="78" y="57"/>
                  </a:cubicBezTo>
                  <a:cubicBezTo>
                    <a:pt x="78" y="70"/>
                    <a:pt x="71" y="84"/>
                    <a:pt x="46" y="84"/>
                  </a:cubicBezTo>
                  <a:cubicBezTo>
                    <a:pt x="30" y="84"/>
                    <a:pt x="14" y="77"/>
                    <a:pt x="14" y="56"/>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8" y="4"/>
                    <a:pt x="38" y="4"/>
                    <a:pt x="38" y="4"/>
                  </a:cubicBezTo>
                  <a:cubicBezTo>
                    <a:pt x="31" y="4"/>
                    <a:pt x="29" y="6"/>
                    <a:pt x="29" y="12"/>
                  </a:cubicBezTo>
                  <a:cubicBezTo>
                    <a:pt x="29" y="54"/>
                    <a:pt x="29" y="54"/>
                    <a:pt x="29" y="54"/>
                  </a:cubicBezTo>
                  <a:cubicBezTo>
                    <a:pt x="29" y="71"/>
                    <a:pt x="39" y="80"/>
                    <a:pt x="52" y="80"/>
                  </a:cubicBezTo>
                  <a:cubicBezTo>
                    <a:pt x="65" y="80"/>
                    <a:pt x="74" y="70"/>
                    <a:pt x="74" y="58"/>
                  </a:cubicBezTo>
                  <a:cubicBezTo>
                    <a:pt x="74" y="13"/>
                    <a:pt x="74" y="13"/>
                    <a:pt x="74" y="13"/>
                  </a:cubicBezTo>
                  <a:cubicBezTo>
                    <a:pt x="74" y="8"/>
                    <a:pt x="71" y="4"/>
                    <a:pt x="64" y="4"/>
                  </a:cubicBezTo>
                  <a:cubicBezTo>
                    <a:pt x="61" y="4"/>
                    <a:pt x="61" y="4"/>
                    <a:pt x="61" y="4"/>
                  </a:cubicBezTo>
                  <a:cubicBezTo>
                    <a:pt x="61" y="0"/>
                    <a:pt x="61" y="0"/>
                    <a:pt x="61" y="0"/>
                  </a:cubicBezTo>
                  <a:cubicBezTo>
                    <a:pt x="92" y="0"/>
                    <a:pt x="92" y="0"/>
                    <a:pt x="92" y="0"/>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7" name="îśľïďê">
              <a:extLst>
                <a:ext uri="{FF2B5EF4-FFF2-40B4-BE49-F238E27FC236}">
                  <a16:creationId xmlns:a16="http://schemas.microsoft.com/office/drawing/2014/main" id="{7D41A9B6-D61A-44D3-8D99-48FFE590F663}"/>
                </a:ext>
              </a:extLst>
            </p:cNvPr>
            <p:cNvSpPr/>
            <p:nvPr/>
          </p:nvSpPr>
          <p:spPr bwMode="auto">
            <a:xfrm>
              <a:off x="6621604" y="4030001"/>
              <a:ext cx="330786" cy="306283"/>
            </a:xfrm>
            <a:custGeom>
              <a:avLst/>
              <a:gdLst>
                <a:gd name="T0" fmla="*/ 76 w 91"/>
                <a:gd name="T1" fmla="*/ 82 h 82"/>
                <a:gd name="T2" fmla="*/ 18 w 91"/>
                <a:gd name="T3" fmla="*/ 13 h 82"/>
                <a:gd name="T4" fmla="*/ 18 w 91"/>
                <a:gd name="T5" fmla="*/ 69 h 82"/>
                <a:gd name="T6" fmla="*/ 28 w 91"/>
                <a:gd name="T7" fmla="*/ 78 h 82"/>
                <a:gd name="T8" fmla="*/ 32 w 91"/>
                <a:gd name="T9" fmla="*/ 78 h 82"/>
                <a:gd name="T10" fmla="*/ 32 w 91"/>
                <a:gd name="T11" fmla="*/ 82 h 82"/>
                <a:gd name="T12" fmla="*/ 1 w 91"/>
                <a:gd name="T13" fmla="*/ 82 h 82"/>
                <a:gd name="T14" fmla="*/ 1 w 91"/>
                <a:gd name="T15" fmla="*/ 78 h 82"/>
                <a:gd name="T16" fmla="*/ 4 w 91"/>
                <a:gd name="T17" fmla="*/ 78 h 82"/>
                <a:gd name="T18" fmla="*/ 14 w 91"/>
                <a:gd name="T19" fmla="*/ 69 h 82"/>
                <a:gd name="T20" fmla="*/ 14 w 91"/>
                <a:gd name="T21" fmla="*/ 12 h 82"/>
                <a:gd name="T22" fmla="*/ 2 w 91"/>
                <a:gd name="T23" fmla="*/ 4 h 82"/>
                <a:gd name="T24" fmla="*/ 0 w 91"/>
                <a:gd name="T25" fmla="*/ 4 h 82"/>
                <a:gd name="T26" fmla="*/ 0 w 91"/>
                <a:gd name="T27" fmla="*/ 0 h 82"/>
                <a:gd name="T28" fmla="*/ 27 w 91"/>
                <a:gd name="T29" fmla="*/ 0 h 82"/>
                <a:gd name="T30" fmla="*/ 75 w 91"/>
                <a:gd name="T31" fmla="*/ 58 h 82"/>
                <a:gd name="T32" fmla="*/ 75 w 91"/>
                <a:gd name="T33" fmla="*/ 14 h 82"/>
                <a:gd name="T34" fmla="*/ 63 w 91"/>
                <a:gd name="T35" fmla="*/ 4 h 82"/>
                <a:gd name="T36" fmla="*/ 63 w 91"/>
                <a:gd name="T37" fmla="*/ 0 h 82"/>
                <a:gd name="T38" fmla="*/ 91 w 91"/>
                <a:gd name="T39" fmla="*/ 0 h 82"/>
                <a:gd name="T40" fmla="*/ 91 w 91"/>
                <a:gd name="T41" fmla="*/ 4 h 82"/>
                <a:gd name="T42" fmla="*/ 79 w 91"/>
                <a:gd name="T43" fmla="*/ 14 h 82"/>
                <a:gd name="T44" fmla="*/ 79 w 91"/>
                <a:gd name="T45" fmla="*/ 82 h 82"/>
                <a:gd name="T46" fmla="*/ 76 w 91"/>
                <a:gd name="T4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82">
                  <a:moveTo>
                    <a:pt x="76" y="82"/>
                  </a:moveTo>
                  <a:cubicBezTo>
                    <a:pt x="18" y="13"/>
                    <a:pt x="18" y="13"/>
                    <a:pt x="18" y="13"/>
                  </a:cubicBezTo>
                  <a:cubicBezTo>
                    <a:pt x="18" y="69"/>
                    <a:pt x="18" y="69"/>
                    <a:pt x="18" y="69"/>
                  </a:cubicBezTo>
                  <a:cubicBezTo>
                    <a:pt x="18" y="74"/>
                    <a:pt x="21" y="78"/>
                    <a:pt x="28" y="78"/>
                  </a:cubicBezTo>
                  <a:cubicBezTo>
                    <a:pt x="32" y="78"/>
                    <a:pt x="32" y="78"/>
                    <a:pt x="32" y="78"/>
                  </a:cubicBezTo>
                  <a:cubicBezTo>
                    <a:pt x="32" y="82"/>
                    <a:pt x="32" y="82"/>
                    <a:pt x="32" y="82"/>
                  </a:cubicBezTo>
                  <a:cubicBezTo>
                    <a:pt x="1" y="82"/>
                    <a:pt x="1" y="82"/>
                    <a:pt x="1" y="82"/>
                  </a:cubicBezTo>
                  <a:cubicBezTo>
                    <a:pt x="1" y="78"/>
                    <a:pt x="1" y="78"/>
                    <a:pt x="1" y="78"/>
                  </a:cubicBezTo>
                  <a:cubicBezTo>
                    <a:pt x="4" y="78"/>
                    <a:pt x="4" y="78"/>
                    <a:pt x="4" y="78"/>
                  </a:cubicBezTo>
                  <a:cubicBezTo>
                    <a:pt x="11" y="78"/>
                    <a:pt x="14" y="75"/>
                    <a:pt x="14" y="69"/>
                  </a:cubicBezTo>
                  <a:cubicBezTo>
                    <a:pt x="14" y="12"/>
                    <a:pt x="14" y="12"/>
                    <a:pt x="14" y="12"/>
                  </a:cubicBezTo>
                  <a:cubicBezTo>
                    <a:pt x="14" y="4"/>
                    <a:pt x="6" y="4"/>
                    <a:pt x="2" y="4"/>
                  </a:cubicBezTo>
                  <a:cubicBezTo>
                    <a:pt x="0" y="4"/>
                    <a:pt x="0" y="4"/>
                    <a:pt x="0" y="4"/>
                  </a:cubicBezTo>
                  <a:cubicBezTo>
                    <a:pt x="0" y="0"/>
                    <a:pt x="0" y="0"/>
                    <a:pt x="0" y="0"/>
                  </a:cubicBezTo>
                  <a:cubicBezTo>
                    <a:pt x="27" y="0"/>
                    <a:pt x="27" y="0"/>
                    <a:pt x="27" y="0"/>
                  </a:cubicBezTo>
                  <a:cubicBezTo>
                    <a:pt x="75" y="58"/>
                    <a:pt x="75" y="58"/>
                    <a:pt x="75" y="58"/>
                  </a:cubicBezTo>
                  <a:cubicBezTo>
                    <a:pt x="75" y="14"/>
                    <a:pt x="75" y="14"/>
                    <a:pt x="75" y="14"/>
                  </a:cubicBezTo>
                  <a:cubicBezTo>
                    <a:pt x="75" y="4"/>
                    <a:pt x="68" y="4"/>
                    <a:pt x="63" y="4"/>
                  </a:cubicBezTo>
                  <a:cubicBezTo>
                    <a:pt x="63" y="0"/>
                    <a:pt x="63" y="0"/>
                    <a:pt x="63" y="0"/>
                  </a:cubicBezTo>
                  <a:cubicBezTo>
                    <a:pt x="91" y="0"/>
                    <a:pt x="91" y="0"/>
                    <a:pt x="91" y="0"/>
                  </a:cubicBezTo>
                  <a:cubicBezTo>
                    <a:pt x="91" y="4"/>
                    <a:pt x="91" y="4"/>
                    <a:pt x="91" y="4"/>
                  </a:cubicBezTo>
                  <a:cubicBezTo>
                    <a:pt x="88" y="4"/>
                    <a:pt x="79" y="4"/>
                    <a:pt x="79" y="14"/>
                  </a:cubicBezTo>
                  <a:cubicBezTo>
                    <a:pt x="79" y="82"/>
                    <a:pt x="79" y="82"/>
                    <a:pt x="79" y="82"/>
                  </a:cubicBezTo>
                  <a:lnTo>
                    <a:pt x="76"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8" name="iṧḷiďe">
              <a:extLst>
                <a:ext uri="{FF2B5EF4-FFF2-40B4-BE49-F238E27FC236}">
                  <a16:creationId xmlns:a16="http://schemas.microsoft.com/office/drawing/2014/main" id="{38990920-7331-461D-AA9E-B33F4072BFD3}"/>
                </a:ext>
              </a:extLst>
            </p:cNvPr>
            <p:cNvSpPr/>
            <p:nvPr/>
          </p:nvSpPr>
          <p:spPr bwMode="auto">
            <a:xfrm>
              <a:off x="6976893" y="4030001"/>
              <a:ext cx="156204"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9" name="iṧļiďé">
              <a:extLst>
                <a:ext uri="{FF2B5EF4-FFF2-40B4-BE49-F238E27FC236}">
                  <a16:creationId xmlns:a16="http://schemas.microsoft.com/office/drawing/2014/main" id="{62D85509-2638-4276-AF9D-F31C1FAAB391}"/>
                </a:ext>
              </a:extLst>
            </p:cNvPr>
            <p:cNvSpPr/>
            <p:nvPr/>
          </p:nvSpPr>
          <p:spPr bwMode="auto">
            <a:xfrm>
              <a:off x="7162194" y="4030001"/>
              <a:ext cx="321597" cy="313940"/>
            </a:xfrm>
            <a:custGeom>
              <a:avLst/>
              <a:gdLst>
                <a:gd name="T0" fmla="*/ 86 w 89"/>
                <a:gd name="T1" fmla="*/ 4 h 84"/>
                <a:gd name="T2" fmla="*/ 74 w 89"/>
                <a:gd name="T3" fmla="*/ 14 h 84"/>
                <a:gd name="T4" fmla="*/ 45 w 89"/>
                <a:gd name="T5" fmla="*/ 84 h 84"/>
                <a:gd name="T6" fmla="*/ 42 w 89"/>
                <a:gd name="T7" fmla="*/ 84 h 84"/>
                <a:gd name="T8" fmla="*/ 14 w 89"/>
                <a:gd name="T9" fmla="*/ 13 h 84"/>
                <a:gd name="T10" fmla="*/ 2 w 89"/>
                <a:gd name="T11" fmla="*/ 4 h 84"/>
                <a:gd name="T12" fmla="*/ 0 w 89"/>
                <a:gd name="T13" fmla="*/ 4 h 84"/>
                <a:gd name="T14" fmla="*/ 0 w 89"/>
                <a:gd name="T15" fmla="*/ 0 h 84"/>
                <a:gd name="T16" fmla="*/ 40 w 89"/>
                <a:gd name="T17" fmla="*/ 0 h 84"/>
                <a:gd name="T18" fmla="*/ 40 w 89"/>
                <a:gd name="T19" fmla="*/ 4 h 84"/>
                <a:gd name="T20" fmla="*/ 35 w 89"/>
                <a:gd name="T21" fmla="*/ 4 h 84"/>
                <a:gd name="T22" fmla="*/ 29 w 89"/>
                <a:gd name="T23" fmla="*/ 9 h 84"/>
                <a:gd name="T24" fmla="*/ 30 w 89"/>
                <a:gd name="T25" fmla="*/ 13 h 84"/>
                <a:gd name="T26" fmla="*/ 49 w 89"/>
                <a:gd name="T27" fmla="*/ 63 h 84"/>
                <a:gd name="T28" fmla="*/ 70 w 89"/>
                <a:gd name="T29" fmla="*/ 14 h 84"/>
                <a:gd name="T30" fmla="*/ 71 w 89"/>
                <a:gd name="T31" fmla="*/ 8 h 84"/>
                <a:gd name="T32" fmla="*/ 65 w 89"/>
                <a:gd name="T33" fmla="*/ 4 h 84"/>
                <a:gd name="T34" fmla="*/ 59 w 89"/>
                <a:gd name="T35" fmla="*/ 4 h 84"/>
                <a:gd name="T36" fmla="*/ 59 w 89"/>
                <a:gd name="T37" fmla="*/ 0 h 84"/>
                <a:gd name="T38" fmla="*/ 89 w 89"/>
                <a:gd name="T39" fmla="*/ 0 h 84"/>
                <a:gd name="T40" fmla="*/ 89 w 89"/>
                <a:gd name="T41" fmla="*/ 4 h 84"/>
                <a:gd name="T42" fmla="*/ 86 w 89"/>
                <a:gd name="T4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84">
                  <a:moveTo>
                    <a:pt x="86" y="4"/>
                  </a:moveTo>
                  <a:cubicBezTo>
                    <a:pt x="80" y="4"/>
                    <a:pt x="76" y="8"/>
                    <a:pt x="74" y="14"/>
                  </a:cubicBezTo>
                  <a:cubicBezTo>
                    <a:pt x="45" y="84"/>
                    <a:pt x="45" y="84"/>
                    <a:pt x="45" y="84"/>
                  </a:cubicBezTo>
                  <a:cubicBezTo>
                    <a:pt x="42" y="84"/>
                    <a:pt x="42" y="84"/>
                    <a:pt x="42" y="84"/>
                  </a:cubicBezTo>
                  <a:cubicBezTo>
                    <a:pt x="14" y="13"/>
                    <a:pt x="14" y="13"/>
                    <a:pt x="14" y="13"/>
                  </a:cubicBezTo>
                  <a:cubicBezTo>
                    <a:pt x="12" y="8"/>
                    <a:pt x="8" y="4"/>
                    <a:pt x="2" y="4"/>
                  </a:cubicBezTo>
                  <a:cubicBezTo>
                    <a:pt x="0" y="4"/>
                    <a:pt x="0" y="4"/>
                    <a:pt x="0" y="4"/>
                  </a:cubicBezTo>
                  <a:cubicBezTo>
                    <a:pt x="0" y="0"/>
                    <a:pt x="0" y="0"/>
                    <a:pt x="0" y="0"/>
                  </a:cubicBezTo>
                  <a:cubicBezTo>
                    <a:pt x="40" y="0"/>
                    <a:pt x="40" y="0"/>
                    <a:pt x="40" y="0"/>
                  </a:cubicBezTo>
                  <a:cubicBezTo>
                    <a:pt x="40" y="4"/>
                    <a:pt x="40" y="4"/>
                    <a:pt x="40" y="4"/>
                  </a:cubicBezTo>
                  <a:cubicBezTo>
                    <a:pt x="35" y="4"/>
                    <a:pt x="35" y="4"/>
                    <a:pt x="35" y="4"/>
                  </a:cubicBezTo>
                  <a:cubicBezTo>
                    <a:pt x="30" y="4"/>
                    <a:pt x="29" y="6"/>
                    <a:pt x="29" y="9"/>
                  </a:cubicBezTo>
                  <a:cubicBezTo>
                    <a:pt x="29" y="10"/>
                    <a:pt x="29" y="12"/>
                    <a:pt x="30" y="13"/>
                  </a:cubicBezTo>
                  <a:cubicBezTo>
                    <a:pt x="49" y="63"/>
                    <a:pt x="49" y="63"/>
                    <a:pt x="49" y="63"/>
                  </a:cubicBezTo>
                  <a:cubicBezTo>
                    <a:pt x="70" y="14"/>
                    <a:pt x="70" y="14"/>
                    <a:pt x="70" y="14"/>
                  </a:cubicBezTo>
                  <a:cubicBezTo>
                    <a:pt x="71" y="11"/>
                    <a:pt x="71" y="9"/>
                    <a:pt x="71" y="8"/>
                  </a:cubicBezTo>
                  <a:cubicBezTo>
                    <a:pt x="71" y="6"/>
                    <a:pt x="68" y="4"/>
                    <a:pt x="65" y="4"/>
                  </a:cubicBezTo>
                  <a:cubicBezTo>
                    <a:pt x="59" y="4"/>
                    <a:pt x="59" y="4"/>
                    <a:pt x="59" y="4"/>
                  </a:cubicBezTo>
                  <a:cubicBezTo>
                    <a:pt x="59" y="0"/>
                    <a:pt x="59" y="0"/>
                    <a:pt x="59" y="0"/>
                  </a:cubicBezTo>
                  <a:cubicBezTo>
                    <a:pt x="89" y="0"/>
                    <a:pt x="89" y="0"/>
                    <a:pt x="89" y="0"/>
                  </a:cubicBezTo>
                  <a:cubicBezTo>
                    <a:pt x="89" y="4"/>
                    <a:pt x="89" y="4"/>
                    <a:pt x="89" y="4"/>
                  </a:cubicBezTo>
                  <a:lnTo>
                    <a:pt x="86"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0" name="í$1ïḋè">
              <a:extLst>
                <a:ext uri="{FF2B5EF4-FFF2-40B4-BE49-F238E27FC236}">
                  <a16:creationId xmlns:a16="http://schemas.microsoft.com/office/drawing/2014/main" id="{0B768671-8B9A-46B3-89DE-D6FA962F37F5}"/>
                </a:ext>
              </a:extLst>
            </p:cNvPr>
            <p:cNvSpPr/>
            <p:nvPr/>
          </p:nvSpPr>
          <p:spPr bwMode="auto">
            <a:xfrm>
              <a:off x="7517483" y="4030001"/>
              <a:ext cx="292501" cy="306283"/>
            </a:xfrm>
            <a:custGeom>
              <a:avLst/>
              <a:gdLst>
                <a:gd name="T0" fmla="*/ 0 w 81"/>
                <a:gd name="T1" fmla="*/ 0 h 82"/>
                <a:gd name="T2" fmla="*/ 70 w 81"/>
                <a:gd name="T3" fmla="*/ 0 h 82"/>
                <a:gd name="T4" fmla="*/ 79 w 81"/>
                <a:gd name="T5" fmla="*/ 19 h 82"/>
                <a:gd name="T6" fmla="*/ 76 w 81"/>
                <a:gd name="T7" fmla="*/ 20 h 82"/>
                <a:gd name="T8" fmla="*/ 43 w 81"/>
                <a:gd name="T9" fmla="*/ 4 h 82"/>
                <a:gd name="T10" fmla="*/ 38 w 81"/>
                <a:gd name="T11" fmla="*/ 4 h 82"/>
                <a:gd name="T12" fmla="*/ 29 w 81"/>
                <a:gd name="T13" fmla="*/ 12 h 82"/>
                <a:gd name="T14" fmla="*/ 29 w 81"/>
                <a:gd name="T15" fmla="*/ 38 h 82"/>
                <a:gd name="T16" fmla="*/ 41 w 81"/>
                <a:gd name="T17" fmla="*/ 38 h 82"/>
                <a:gd name="T18" fmla="*/ 56 w 81"/>
                <a:gd name="T19" fmla="*/ 27 h 82"/>
                <a:gd name="T20" fmla="*/ 56 w 81"/>
                <a:gd name="T21" fmla="*/ 25 h 82"/>
                <a:gd name="T22" fmla="*/ 61 w 81"/>
                <a:gd name="T23" fmla="*/ 25 h 82"/>
                <a:gd name="T24" fmla="*/ 61 w 81"/>
                <a:gd name="T25" fmla="*/ 57 h 82"/>
                <a:gd name="T26" fmla="*/ 56 w 81"/>
                <a:gd name="T27" fmla="*/ 57 h 82"/>
                <a:gd name="T28" fmla="*/ 56 w 81"/>
                <a:gd name="T29" fmla="*/ 54 h 82"/>
                <a:gd name="T30" fmla="*/ 42 w 81"/>
                <a:gd name="T31" fmla="*/ 42 h 82"/>
                <a:gd name="T32" fmla="*/ 29 w 81"/>
                <a:gd name="T33" fmla="*/ 42 h 82"/>
                <a:gd name="T34" fmla="*/ 29 w 81"/>
                <a:gd name="T35" fmla="*/ 71 h 82"/>
                <a:gd name="T36" fmla="*/ 38 w 81"/>
                <a:gd name="T37" fmla="*/ 78 h 82"/>
                <a:gd name="T38" fmla="*/ 45 w 81"/>
                <a:gd name="T39" fmla="*/ 78 h 82"/>
                <a:gd name="T40" fmla="*/ 78 w 81"/>
                <a:gd name="T41" fmla="*/ 61 h 82"/>
                <a:gd name="T42" fmla="*/ 81 w 81"/>
                <a:gd name="T43" fmla="*/ 63 h 82"/>
                <a:gd name="T44" fmla="*/ 73 w 81"/>
                <a:gd name="T45" fmla="*/ 82 h 82"/>
                <a:gd name="T46" fmla="*/ 0 w 81"/>
                <a:gd name="T47" fmla="*/ 82 h 82"/>
                <a:gd name="T48" fmla="*/ 0 w 81"/>
                <a:gd name="T49" fmla="*/ 78 h 82"/>
                <a:gd name="T50" fmla="*/ 4 w 81"/>
                <a:gd name="T51" fmla="*/ 78 h 82"/>
                <a:gd name="T52" fmla="*/ 14 w 81"/>
                <a:gd name="T53" fmla="*/ 71 h 82"/>
                <a:gd name="T54" fmla="*/ 14 w 81"/>
                <a:gd name="T55" fmla="*/ 12 h 82"/>
                <a:gd name="T56" fmla="*/ 4 w 81"/>
                <a:gd name="T57" fmla="*/ 4 h 82"/>
                <a:gd name="T58" fmla="*/ 0 w 81"/>
                <a:gd name="T59" fmla="*/ 4 h 82"/>
                <a:gd name="T60" fmla="*/ 0 w 81"/>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82">
                  <a:moveTo>
                    <a:pt x="0" y="0"/>
                  </a:moveTo>
                  <a:cubicBezTo>
                    <a:pt x="70" y="0"/>
                    <a:pt x="70" y="0"/>
                    <a:pt x="70" y="0"/>
                  </a:cubicBezTo>
                  <a:cubicBezTo>
                    <a:pt x="79" y="19"/>
                    <a:pt x="79" y="19"/>
                    <a:pt x="79" y="19"/>
                  </a:cubicBezTo>
                  <a:cubicBezTo>
                    <a:pt x="76" y="20"/>
                    <a:pt x="76" y="20"/>
                    <a:pt x="76" y="20"/>
                  </a:cubicBezTo>
                  <a:cubicBezTo>
                    <a:pt x="65" y="9"/>
                    <a:pt x="59" y="4"/>
                    <a:pt x="43" y="4"/>
                  </a:cubicBezTo>
                  <a:cubicBezTo>
                    <a:pt x="38" y="4"/>
                    <a:pt x="38" y="4"/>
                    <a:pt x="38" y="4"/>
                  </a:cubicBezTo>
                  <a:cubicBezTo>
                    <a:pt x="31" y="4"/>
                    <a:pt x="29" y="7"/>
                    <a:pt x="29" y="12"/>
                  </a:cubicBezTo>
                  <a:cubicBezTo>
                    <a:pt x="29" y="38"/>
                    <a:pt x="29" y="38"/>
                    <a:pt x="29" y="38"/>
                  </a:cubicBezTo>
                  <a:cubicBezTo>
                    <a:pt x="41" y="38"/>
                    <a:pt x="41" y="38"/>
                    <a:pt x="41" y="38"/>
                  </a:cubicBezTo>
                  <a:cubicBezTo>
                    <a:pt x="48" y="38"/>
                    <a:pt x="56" y="36"/>
                    <a:pt x="56" y="27"/>
                  </a:cubicBezTo>
                  <a:cubicBezTo>
                    <a:pt x="56" y="25"/>
                    <a:pt x="56" y="25"/>
                    <a:pt x="56" y="25"/>
                  </a:cubicBezTo>
                  <a:cubicBezTo>
                    <a:pt x="61" y="25"/>
                    <a:pt x="61" y="25"/>
                    <a:pt x="61" y="25"/>
                  </a:cubicBezTo>
                  <a:cubicBezTo>
                    <a:pt x="61" y="57"/>
                    <a:pt x="61" y="57"/>
                    <a:pt x="61" y="57"/>
                  </a:cubicBezTo>
                  <a:cubicBezTo>
                    <a:pt x="56" y="57"/>
                    <a:pt x="56" y="57"/>
                    <a:pt x="56" y="57"/>
                  </a:cubicBezTo>
                  <a:cubicBezTo>
                    <a:pt x="56" y="54"/>
                    <a:pt x="56" y="54"/>
                    <a:pt x="56" y="54"/>
                  </a:cubicBezTo>
                  <a:cubicBezTo>
                    <a:pt x="56" y="49"/>
                    <a:pt x="52" y="42"/>
                    <a:pt x="42" y="42"/>
                  </a:cubicBezTo>
                  <a:cubicBezTo>
                    <a:pt x="29" y="42"/>
                    <a:pt x="29" y="42"/>
                    <a:pt x="29" y="42"/>
                  </a:cubicBezTo>
                  <a:cubicBezTo>
                    <a:pt x="29" y="71"/>
                    <a:pt x="29" y="71"/>
                    <a:pt x="29" y="71"/>
                  </a:cubicBezTo>
                  <a:cubicBezTo>
                    <a:pt x="29" y="76"/>
                    <a:pt x="32" y="78"/>
                    <a:pt x="38" y="78"/>
                  </a:cubicBezTo>
                  <a:cubicBezTo>
                    <a:pt x="45" y="78"/>
                    <a:pt x="45" y="78"/>
                    <a:pt x="45" y="78"/>
                  </a:cubicBezTo>
                  <a:cubicBezTo>
                    <a:pt x="63" y="78"/>
                    <a:pt x="74" y="65"/>
                    <a:pt x="78" y="61"/>
                  </a:cubicBezTo>
                  <a:cubicBezTo>
                    <a:pt x="81" y="63"/>
                    <a:pt x="81" y="63"/>
                    <a:pt x="81" y="63"/>
                  </a:cubicBezTo>
                  <a:cubicBezTo>
                    <a:pt x="73" y="82"/>
                    <a:pt x="73" y="82"/>
                    <a:pt x="73"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6"/>
                    <a:pt x="11" y="4"/>
                    <a:pt x="4"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1" name="ïṩlíḍè">
              <a:extLst>
                <a:ext uri="{FF2B5EF4-FFF2-40B4-BE49-F238E27FC236}">
                  <a16:creationId xmlns:a16="http://schemas.microsoft.com/office/drawing/2014/main" id="{F55C6923-AD16-49F3-88AC-EF5A39F98CA7}"/>
                </a:ext>
              </a:extLst>
            </p:cNvPr>
            <p:cNvSpPr/>
            <p:nvPr/>
          </p:nvSpPr>
          <p:spPr bwMode="auto">
            <a:xfrm>
              <a:off x="7843674" y="4030001"/>
              <a:ext cx="326192" cy="306283"/>
            </a:xfrm>
            <a:custGeom>
              <a:avLst/>
              <a:gdLst>
                <a:gd name="T0" fmla="*/ 64 w 90"/>
                <a:gd name="T1" fmla="*/ 82 h 82"/>
                <a:gd name="T2" fmla="*/ 40 w 90"/>
                <a:gd name="T3" fmla="*/ 42 h 82"/>
                <a:gd name="T4" fmla="*/ 29 w 90"/>
                <a:gd name="T5" fmla="*/ 42 h 82"/>
                <a:gd name="T6" fmla="*/ 29 w 90"/>
                <a:gd name="T7" fmla="*/ 71 h 82"/>
                <a:gd name="T8" fmla="*/ 38 w 90"/>
                <a:gd name="T9" fmla="*/ 78 h 82"/>
                <a:gd name="T10" fmla="*/ 42 w 90"/>
                <a:gd name="T11" fmla="*/ 78 h 82"/>
                <a:gd name="T12" fmla="*/ 42 w 90"/>
                <a:gd name="T13" fmla="*/ 82 h 82"/>
                <a:gd name="T14" fmla="*/ 0 w 90"/>
                <a:gd name="T15" fmla="*/ 82 h 82"/>
                <a:gd name="T16" fmla="*/ 0 w 90"/>
                <a:gd name="T17" fmla="*/ 78 h 82"/>
                <a:gd name="T18" fmla="*/ 4 w 90"/>
                <a:gd name="T19" fmla="*/ 78 h 82"/>
                <a:gd name="T20" fmla="*/ 14 w 90"/>
                <a:gd name="T21" fmla="*/ 71 h 82"/>
                <a:gd name="T22" fmla="*/ 14 w 90"/>
                <a:gd name="T23" fmla="*/ 12 h 82"/>
                <a:gd name="T24" fmla="*/ 4 w 90"/>
                <a:gd name="T25" fmla="*/ 4 h 82"/>
                <a:gd name="T26" fmla="*/ 0 w 90"/>
                <a:gd name="T27" fmla="*/ 4 h 82"/>
                <a:gd name="T28" fmla="*/ 0 w 90"/>
                <a:gd name="T29" fmla="*/ 0 h 82"/>
                <a:gd name="T30" fmla="*/ 52 w 90"/>
                <a:gd name="T31" fmla="*/ 0 h 82"/>
                <a:gd name="T32" fmla="*/ 83 w 90"/>
                <a:gd name="T33" fmla="*/ 20 h 82"/>
                <a:gd name="T34" fmla="*/ 75 w 90"/>
                <a:gd name="T35" fmla="*/ 35 h 82"/>
                <a:gd name="T36" fmla="*/ 57 w 90"/>
                <a:gd name="T37" fmla="*/ 42 h 82"/>
                <a:gd name="T38" fmla="*/ 73 w 90"/>
                <a:gd name="T39" fmla="*/ 68 h 82"/>
                <a:gd name="T40" fmla="*/ 88 w 90"/>
                <a:gd name="T41" fmla="*/ 78 h 82"/>
                <a:gd name="T42" fmla="*/ 90 w 90"/>
                <a:gd name="T43" fmla="*/ 78 h 82"/>
                <a:gd name="T44" fmla="*/ 90 w 90"/>
                <a:gd name="T45" fmla="*/ 82 h 82"/>
                <a:gd name="T46" fmla="*/ 64 w 90"/>
                <a:gd name="T47" fmla="*/ 82 h 82"/>
                <a:gd name="T48" fmla="*/ 47 w 90"/>
                <a:gd name="T49" fmla="*/ 4 h 82"/>
                <a:gd name="T50" fmla="*/ 38 w 90"/>
                <a:gd name="T51" fmla="*/ 4 h 82"/>
                <a:gd name="T52" fmla="*/ 29 w 90"/>
                <a:gd name="T53" fmla="*/ 12 h 82"/>
                <a:gd name="T54" fmla="*/ 29 w 90"/>
                <a:gd name="T55" fmla="*/ 39 h 82"/>
                <a:gd name="T56" fmla="*/ 47 w 90"/>
                <a:gd name="T57" fmla="*/ 39 h 82"/>
                <a:gd name="T58" fmla="*/ 66 w 90"/>
                <a:gd name="T59" fmla="*/ 20 h 82"/>
                <a:gd name="T60" fmla="*/ 47 w 90"/>
                <a:gd name="T6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82">
                  <a:moveTo>
                    <a:pt x="64" y="82"/>
                  </a:moveTo>
                  <a:cubicBezTo>
                    <a:pt x="40" y="42"/>
                    <a:pt x="40" y="42"/>
                    <a:pt x="40" y="42"/>
                  </a:cubicBezTo>
                  <a:cubicBezTo>
                    <a:pt x="29" y="42"/>
                    <a:pt x="29" y="42"/>
                    <a:pt x="29" y="42"/>
                  </a:cubicBezTo>
                  <a:cubicBezTo>
                    <a:pt x="29" y="71"/>
                    <a:pt x="29" y="71"/>
                    <a:pt x="29" y="71"/>
                  </a:cubicBezTo>
                  <a:cubicBezTo>
                    <a:pt x="29"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7"/>
                    <a:pt x="11" y="4"/>
                    <a:pt x="4" y="4"/>
                  </a:cubicBezTo>
                  <a:cubicBezTo>
                    <a:pt x="0" y="4"/>
                    <a:pt x="0" y="4"/>
                    <a:pt x="0" y="4"/>
                  </a:cubicBezTo>
                  <a:cubicBezTo>
                    <a:pt x="0" y="0"/>
                    <a:pt x="0" y="0"/>
                    <a:pt x="0" y="0"/>
                  </a:cubicBezTo>
                  <a:cubicBezTo>
                    <a:pt x="52" y="0"/>
                    <a:pt x="52" y="0"/>
                    <a:pt x="52" y="0"/>
                  </a:cubicBezTo>
                  <a:cubicBezTo>
                    <a:pt x="72" y="0"/>
                    <a:pt x="83" y="8"/>
                    <a:pt x="83" y="20"/>
                  </a:cubicBezTo>
                  <a:cubicBezTo>
                    <a:pt x="83" y="27"/>
                    <a:pt x="79" y="32"/>
                    <a:pt x="75" y="35"/>
                  </a:cubicBezTo>
                  <a:cubicBezTo>
                    <a:pt x="69" y="40"/>
                    <a:pt x="63" y="41"/>
                    <a:pt x="57" y="42"/>
                  </a:cubicBezTo>
                  <a:cubicBezTo>
                    <a:pt x="73" y="68"/>
                    <a:pt x="73" y="68"/>
                    <a:pt x="73" y="68"/>
                  </a:cubicBezTo>
                  <a:cubicBezTo>
                    <a:pt x="78" y="77"/>
                    <a:pt x="83" y="78"/>
                    <a:pt x="88" y="78"/>
                  </a:cubicBezTo>
                  <a:cubicBezTo>
                    <a:pt x="90" y="78"/>
                    <a:pt x="90" y="78"/>
                    <a:pt x="90" y="78"/>
                  </a:cubicBezTo>
                  <a:cubicBezTo>
                    <a:pt x="90" y="82"/>
                    <a:pt x="90" y="82"/>
                    <a:pt x="90" y="82"/>
                  </a:cubicBezTo>
                  <a:lnTo>
                    <a:pt x="64" y="82"/>
                  </a:lnTo>
                  <a:close/>
                  <a:moveTo>
                    <a:pt x="47" y="4"/>
                  </a:moveTo>
                  <a:cubicBezTo>
                    <a:pt x="38" y="4"/>
                    <a:pt x="38" y="4"/>
                    <a:pt x="38" y="4"/>
                  </a:cubicBezTo>
                  <a:cubicBezTo>
                    <a:pt x="31" y="4"/>
                    <a:pt x="29" y="6"/>
                    <a:pt x="29" y="12"/>
                  </a:cubicBezTo>
                  <a:cubicBezTo>
                    <a:pt x="29" y="39"/>
                    <a:pt x="29" y="39"/>
                    <a:pt x="29" y="39"/>
                  </a:cubicBezTo>
                  <a:cubicBezTo>
                    <a:pt x="47" y="39"/>
                    <a:pt x="47" y="39"/>
                    <a:pt x="47" y="39"/>
                  </a:cubicBezTo>
                  <a:cubicBezTo>
                    <a:pt x="61" y="39"/>
                    <a:pt x="66" y="30"/>
                    <a:pt x="66" y="20"/>
                  </a:cubicBezTo>
                  <a:cubicBezTo>
                    <a:pt x="66" y="9"/>
                    <a:pt x="60" y="4"/>
                    <a:pt x="47"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2" name="ïsḷîďê">
              <a:extLst>
                <a:ext uri="{FF2B5EF4-FFF2-40B4-BE49-F238E27FC236}">
                  <a16:creationId xmlns:a16="http://schemas.microsoft.com/office/drawing/2014/main" id="{FE5CE0F3-CB2F-444B-91D9-F4A95C7CA008}"/>
                </a:ext>
              </a:extLst>
            </p:cNvPr>
            <p:cNvSpPr/>
            <p:nvPr/>
          </p:nvSpPr>
          <p:spPr bwMode="auto">
            <a:xfrm>
              <a:off x="8191306" y="4023875"/>
              <a:ext cx="249621" cy="320066"/>
            </a:xfrm>
            <a:custGeom>
              <a:avLst/>
              <a:gdLst>
                <a:gd name="T0" fmla="*/ 38 w 69"/>
                <a:gd name="T1" fmla="*/ 86 h 86"/>
                <a:gd name="T2" fmla="*/ 26 w 69"/>
                <a:gd name="T3" fmla="*/ 84 h 86"/>
                <a:gd name="T4" fmla="*/ 20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49 w 69"/>
                <a:gd name="T25" fmla="*/ 2 h 86"/>
                <a:gd name="T26" fmla="*/ 57 w 69"/>
                <a:gd name="T27" fmla="*/ 0 h 86"/>
                <a:gd name="T28" fmla="*/ 65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0" y="86"/>
                    <a:pt x="26" y="84"/>
                  </a:cubicBezTo>
                  <a:cubicBezTo>
                    <a:pt x="22" y="83"/>
                    <a:pt x="22" y="83"/>
                    <a:pt x="20" y="83"/>
                  </a:cubicBezTo>
                  <a:cubicBezTo>
                    <a:pt x="16" y="83"/>
                    <a:pt x="11" y="85"/>
                    <a:pt x="9" y="86"/>
                  </a:cubicBezTo>
                  <a:cubicBezTo>
                    <a:pt x="0" y="64"/>
                    <a:pt x="0" y="64"/>
                    <a:pt x="0" y="64"/>
                  </a:cubicBezTo>
                  <a:cubicBezTo>
                    <a:pt x="4" y="63"/>
                    <a:pt x="4" y="63"/>
                    <a:pt x="4" y="63"/>
                  </a:cubicBezTo>
                  <a:cubicBezTo>
                    <a:pt x="6" y="67"/>
                    <a:pt x="19" y="83"/>
                    <a:pt x="38" y="83"/>
                  </a:cubicBezTo>
                  <a:cubicBezTo>
                    <a:pt x="51"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8" y="2"/>
                    <a:pt x="49" y="2"/>
                    <a:pt x="49" y="2"/>
                  </a:cubicBezTo>
                  <a:cubicBezTo>
                    <a:pt x="50" y="2"/>
                    <a:pt x="53" y="2"/>
                    <a:pt x="57" y="0"/>
                  </a:cubicBezTo>
                  <a:cubicBezTo>
                    <a:pt x="65" y="20"/>
                    <a:pt x="65" y="20"/>
                    <a:pt x="65"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3" name="ïṧľidê">
              <a:extLst>
                <a:ext uri="{FF2B5EF4-FFF2-40B4-BE49-F238E27FC236}">
                  <a16:creationId xmlns:a16="http://schemas.microsoft.com/office/drawing/2014/main" id="{6178AEC6-8274-40B6-851F-0784561C139E}"/>
                </a:ext>
              </a:extLst>
            </p:cNvPr>
            <p:cNvSpPr/>
            <p:nvPr/>
          </p:nvSpPr>
          <p:spPr bwMode="auto">
            <a:xfrm>
              <a:off x="8466961" y="4030001"/>
              <a:ext cx="154673"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4" name="ïš1íḓê">
              <a:extLst>
                <a:ext uri="{FF2B5EF4-FFF2-40B4-BE49-F238E27FC236}">
                  <a16:creationId xmlns:a16="http://schemas.microsoft.com/office/drawing/2014/main" id="{5C3BD12C-EE36-4A5B-8A57-5C6B96D73645}"/>
                </a:ext>
              </a:extLst>
            </p:cNvPr>
            <p:cNvSpPr/>
            <p:nvPr/>
          </p:nvSpPr>
          <p:spPr bwMode="auto">
            <a:xfrm>
              <a:off x="8658388"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5" name="íšḷîďé">
              <a:extLst>
                <a:ext uri="{FF2B5EF4-FFF2-40B4-BE49-F238E27FC236}">
                  <a16:creationId xmlns:a16="http://schemas.microsoft.com/office/drawing/2014/main" id="{C4538719-B483-4472-A87A-07880AEB8597}"/>
                </a:ext>
              </a:extLst>
            </p:cNvPr>
            <p:cNvSpPr/>
            <p:nvPr/>
          </p:nvSpPr>
          <p:spPr bwMode="auto">
            <a:xfrm>
              <a:off x="9035116" y="4030001"/>
              <a:ext cx="352226" cy="306283"/>
            </a:xfrm>
            <a:custGeom>
              <a:avLst/>
              <a:gdLst>
                <a:gd name="T0" fmla="*/ 92 w 97"/>
                <a:gd name="T1" fmla="*/ 4 h 82"/>
                <a:gd name="T2" fmla="*/ 80 w 97"/>
                <a:gd name="T3" fmla="*/ 13 h 82"/>
                <a:gd name="T4" fmla="*/ 57 w 97"/>
                <a:gd name="T5" fmla="*/ 48 h 82"/>
                <a:gd name="T6" fmla="*/ 57 w 97"/>
                <a:gd name="T7" fmla="*/ 71 h 82"/>
                <a:gd name="T8" fmla="*/ 66 w 97"/>
                <a:gd name="T9" fmla="*/ 78 h 82"/>
                <a:gd name="T10" fmla="*/ 73 w 97"/>
                <a:gd name="T11" fmla="*/ 78 h 82"/>
                <a:gd name="T12" fmla="*/ 73 w 97"/>
                <a:gd name="T13" fmla="*/ 82 h 82"/>
                <a:gd name="T14" fmla="*/ 25 w 97"/>
                <a:gd name="T15" fmla="*/ 82 h 82"/>
                <a:gd name="T16" fmla="*/ 25 w 97"/>
                <a:gd name="T17" fmla="*/ 78 h 82"/>
                <a:gd name="T18" fmla="*/ 32 w 97"/>
                <a:gd name="T19" fmla="*/ 78 h 82"/>
                <a:gd name="T20" fmla="*/ 41 w 97"/>
                <a:gd name="T21" fmla="*/ 71 h 82"/>
                <a:gd name="T22" fmla="*/ 41 w 97"/>
                <a:gd name="T23" fmla="*/ 49 h 82"/>
                <a:gd name="T24" fmla="*/ 15 w 97"/>
                <a:gd name="T25" fmla="*/ 12 h 82"/>
                <a:gd name="T26" fmla="*/ 2 w 97"/>
                <a:gd name="T27" fmla="*/ 4 h 82"/>
                <a:gd name="T28" fmla="*/ 0 w 97"/>
                <a:gd name="T29" fmla="*/ 4 h 82"/>
                <a:gd name="T30" fmla="*/ 0 w 97"/>
                <a:gd name="T31" fmla="*/ 0 h 82"/>
                <a:gd name="T32" fmla="*/ 43 w 97"/>
                <a:gd name="T33" fmla="*/ 0 h 82"/>
                <a:gd name="T34" fmla="*/ 43 w 97"/>
                <a:gd name="T35" fmla="*/ 4 h 82"/>
                <a:gd name="T36" fmla="*/ 37 w 97"/>
                <a:gd name="T37" fmla="*/ 4 h 82"/>
                <a:gd name="T38" fmla="*/ 32 w 97"/>
                <a:gd name="T39" fmla="*/ 8 h 82"/>
                <a:gd name="T40" fmla="*/ 33 w 97"/>
                <a:gd name="T41" fmla="*/ 12 h 82"/>
                <a:gd name="T42" fmla="*/ 55 w 97"/>
                <a:gd name="T43" fmla="*/ 43 h 82"/>
                <a:gd name="T44" fmla="*/ 75 w 97"/>
                <a:gd name="T45" fmla="*/ 13 h 82"/>
                <a:gd name="T46" fmla="*/ 76 w 97"/>
                <a:gd name="T47" fmla="*/ 9 h 82"/>
                <a:gd name="T48" fmla="*/ 71 w 97"/>
                <a:gd name="T49" fmla="*/ 4 h 82"/>
                <a:gd name="T50" fmla="*/ 64 w 97"/>
                <a:gd name="T51" fmla="*/ 4 h 82"/>
                <a:gd name="T52" fmla="*/ 64 w 97"/>
                <a:gd name="T53" fmla="*/ 0 h 82"/>
                <a:gd name="T54" fmla="*/ 97 w 97"/>
                <a:gd name="T55" fmla="*/ 0 h 82"/>
                <a:gd name="T56" fmla="*/ 97 w 97"/>
                <a:gd name="T57" fmla="*/ 4 h 82"/>
                <a:gd name="T58" fmla="*/ 92 w 97"/>
                <a:gd name="T5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82">
                  <a:moveTo>
                    <a:pt x="92" y="4"/>
                  </a:moveTo>
                  <a:cubicBezTo>
                    <a:pt x="86" y="4"/>
                    <a:pt x="82" y="8"/>
                    <a:pt x="80" y="13"/>
                  </a:cubicBezTo>
                  <a:cubicBezTo>
                    <a:pt x="57" y="48"/>
                    <a:pt x="57" y="48"/>
                    <a:pt x="57" y="48"/>
                  </a:cubicBezTo>
                  <a:cubicBezTo>
                    <a:pt x="57" y="71"/>
                    <a:pt x="57" y="71"/>
                    <a:pt x="57" y="71"/>
                  </a:cubicBezTo>
                  <a:cubicBezTo>
                    <a:pt x="57" y="76"/>
                    <a:pt x="59" y="78"/>
                    <a:pt x="66" y="78"/>
                  </a:cubicBezTo>
                  <a:cubicBezTo>
                    <a:pt x="73" y="78"/>
                    <a:pt x="73" y="78"/>
                    <a:pt x="73" y="78"/>
                  </a:cubicBezTo>
                  <a:cubicBezTo>
                    <a:pt x="73" y="82"/>
                    <a:pt x="73" y="82"/>
                    <a:pt x="73" y="82"/>
                  </a:cubicBezTo>
                  <a:cubicBezTo>
                    <a:pt x="25" y="82"/>
                    <a:pt x="25" y="82"/>
                    <a:pt x="25" y="82"/>
                  </a:cubicBezTo>
                  <a:cubicBezTo>
                    <a:pt x="25" y="78"/>
                    <a:pt x="25" y="78"/>
                    <a:pt x="25" y="78"/>
                  </a:cubicBezTo>
                  <a:cubicBezTo>
                    <a:pt x="32" y="78"/>
                    <a:pt x="32" y="78"/>
                    <a:pt x="32" y="78"/>
                  </a:cubicBezTo>
                  <a:cubicBezTo>
                    <a:pt x="38" y="78"/>
                    <a:pt x="41" y="76"/>
                    <a:pt x="41" y="71"/>
                  </a:cubicBezTo>
                  <a:cubicBezTo>
                    <a:pt x="41" y="49"/>
                    <a:pt x="41" y="49"/>
                    <a:pt x="41" y="49"/>
                  </a:cubicBezTo>
                  <a:cubicBezTo>
                    <a:pt x="15" y="12"/>
                    <a:pt x="15" y="12"/>
                    <a:pt x="15" y="12"/>
                  </a:cubicBezTo>
                  <a:cubicBezTo>
                    <a:pt x="11" y="6"/>
                    <a:pt x="9" y="4"/>
                    <a:pt x="2" y="4"/>
                  </a:cubicBezTo>
                  <a:cubicBezTo>
                    <a:pt x="0" y="4"/>
                    <a:pt x="0" y="4"/>
                    <a:pt x="0" y="4"/>
                  </a:cubicBezTo>
                  <a:cubicBezTo>
                    <a:pt x="0" y="0"/>
                    <a:pt x="0" y="0"/>
                    <a:pt x="0" y="0"/>
                  </a:cubicBezTo>
                  <a:cubicBezTo>
                    <a:pt x="43" y="0"/>
                    <a:pt x="43" y="0"/>
                    <a:pt x="43" y="0"/>
                  </a:cubicBezTo>
                  <a:cubicBezTo>
                    <a:pt x="43" y="4"/>
                    <a:pt x="43" y="4"/>
                    <a:pt x="43" y="4"/>
                  </a:cubicBezTo>
                  <a:cubicBezTo>
                    <a:pt x="37" y="4"/>
                    <a:pt x="37" y="4"/>
                    <a:pt x="37" y="4"/>
                  </a:cubicBezTo>
                  <a:cubicBezTo>
                    <a:pt x="34" y="4"/>
                    <a:pt x="32" y="5"/>
                    <a:pt x="32" y="8"/>
                  </a:cubicBezTo>
                  <a:cubicBezTo>
                    <a:pt x="32" y="9"/>
                    <a:pt x="32" y="10"/>
                    <a:pt x="33" y="12"/>
                  </a:cubicBezTo>
                  <a:cubicBezTo>
                    <a:pt x="55" y="43"/>
                    <a:pt x="55" y="43"/>
                    <a:pt x="55" y="43"/>
                  </a:cubicBezTo>
                  <a:cubicBezTo>
                    <a:pt x="75" y="13"/>
                    <a:pt x="75" y="13"/>
                    <a:pt x="75" y="13"/>
                  </a:cubicBezTo>
                  <a:cubicBezTo>
                    <a:pt x="76" y="11"/>
                    <a:pt x="76" y="10"/>
                    <a:pt x="76" y="9"/>
                  </a:cubicBezTo>
                  <a:cubicBezTo>
                    <a:pt x="76" y="6"/>
                    <a:pt x="73" y="4"/>
                    <a:pt x="71" y="4"/>
                  </a:cubicBezTo>
                  <a:cubicBezTo>
                    <a:pt x="64" y="4"/>
                    <a:pt x="64" y="4"/>
                    <a:pt x="64" y="4"/>
                  </a:cubicBezTo>
                  <a:cubicBezTo>
                    <a:pt x="64" y="0"/>
                    <a:pt x="64" y="0"/>
                    <a:pt x="64" y="0"/>
                  </a:cubicBezTo>
                  <a:cubicBezTo>
                    <a:pt x="97" y="0"/>
                    <a:pt x="97" y="0"/>
                    <a:pt x="97" y="0"/>
                  </a:cubicBezTo>
                  <a:cubicBezTo>
                    <a:pt x="97" y="4"/>
                    <a:pt x="97" y="4"/>
                    <a:pt x="97" y="4"/>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sp>
        <p:nvSpPr>
          <p:cNvPr id="46" name="文本框 45">
            <a:extLst>
              <a:ext uri="{FF2B5EF4-FFF2-40B4-BE49-F238E27FC236}">
                <a16:creationId xmlns:a16="http://schemas.microsoft.com/office/drawing/2014/main" id="{759EE9C9-EC5A-492F-ADF1-8F947D65834B}"/>
              </a:ext>
            </a:extLst>
          </p:cNvPr>
          <p:cNvSpPr txBox="1"/>
          <p:nvPr userDrawn="1"/>
        </p:nvSpPr>
        <p:spPr>
          <a:xfrm>
            <a:off x="233211" y="6473826"/>
            <a:ext cx="2562131"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47" name="任意多边形: 形状 46">
            <a:extLst>
              <a:ext uri="{FF2B5EF4-FFF2-40B4-BE49-F238E27FC236}">
                <a16:creationId xmlns:a16="http://schemas.microsoft.com/office/drawing/2014/main" id="{0EFD2827-E8F9-4591-A924-561159DF2D99}"/>
              </a:ext>
            </a:extLst>
          </p:cNvPr>
          <p:cNvSpPr/>
          <p:nvPr userDrawn="1"/>
        </p:nvSpPr>
        <p:spPr>
          <a:xfrm>
            <a:off x="5187302" y="97657"/>
            <a:ext cx="6755496" cy="6870367"/>
          </a:xfrm>
          <a:custGeom>
            <a:avLst/>
            <a:gdLst>
              <a:gd name="connsiteX0" fmla="*/ 1450098 w 6755496"/>
              <a:gd name="connsiteY0" fmla="*/ 0 h 6870367"/>
              <a:gd name="connsiteX1" fmla="*/ 6755496 w 6755496"/>
              <a:gd name="connsiteY1" fmla="*/ 0 h 6870367"/>
              <a:gd name="connsiteX2" fmla="*/ 6742352 w 6755496"/>
              <a:gd name="connsiteY2" fmla="*/ 6870367 h 6870367"/>
              <a:gd name="connsiteX3" fmla="*/ 0 w 6755496"/>
              <a:gd name="connsiteY3" fmla="*/ 6870367 h 6870367"/>
            </a:gdLst>
            <a:ahLst/>
            <a:cxnLst>
              <a:cxn ang="0">
                <a:pos x="connsiteX0" y="connsiteY0"/>
              </a:cxn>
              <a:cxn ang="0">
                <a:pos x="connsiteX1" y="connsiteY1"/>
              </a:cxn>
              <a:cxn ang="0">
                <a:pos x="connsiteX2" y="connsiteY2"/>
              </a:cxn>
              <a:cxn ang="0">
                <a:pos x="connsiteX3" y="connsiteY3"/>
              </a:cxn>
            </a:cxnLst>
            <a:rect l="l" t="t" r="r" b="b"/>
            <a:pathLst>
              <a:path w="6755496" h="6870367">
                <a:moveTo>
                  <a:pt x="1450098" y="0"/>
                </a:moveTo>
                <a:lnTo>
                  <a:pt x="6755496" y="0"/>
                </a:lnTo>
                <a:lnTo>
                  <a:pt x="6742352" y="6870367"/>
                </a:lnTo>
                <a:lnTo>
                  <a:pt x="0" y="6870367"/>
                </a:lnTo>
                <a:close/>
              </a:path>
            </a:pathLst>
          </a:custGeom>
          <a:solidFill>
            <a:schemeClr val="bg1">
              <a:alpha val="15000"/>
            </a:schemeClr>
          </a:solidFill>
          <a:ln>
            <a:solidFill>
              <a:schemeClr val="accent1"/>
            </a:solidFill>
          </a:ln>
          <a:effectLst>
            <a:outerShdw blurRad="177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8" name="图片 47" descr="图片包含 树, 天空, 户外, 草&#10;&#10;自动生成的说明">
            <a:extLst>
              <a:ext uri="{FF2B5EF4-FFF2-40B4-BE49-F238E27FC236}">
                <a16:creationId xmlns:a16="http://schemas.microsoft.com/office/drawing/2014/main" id="{9286F047-6DF7-4AB9-B0FB-94701E4E4D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520036" y="1"/>
            <a:ext cx="6759938" cy="6870368"/>
          </a:xfrm>
          <a:custGeom>
            <a:avLst/>
            <a:gdLst>
              <a:gd name="connsiteX0" fmla="*/ 1450892 w 6759938"/>
              <a:gd name="connsiteY0" fmla="*/ 0 h 6870368"/>
              <a:gd name="connsiteX1" fmla="*/ 6759938 w 6759938"/>
              <a:gd name="connsiteY1" fmla="*/ 0 h 6870368"/>
              <a:gd name="connsiteX2" fmla="*/ 6755968 w 6759938"/>
              <a:gd name="connsiteY2" fmla="*/ 6870368 h 6870368"/>
              <a:gd name="connsiteX3" fmla="*/ 0 w 6759938"/>
              <a:gd name="connsiteY3" fmla="*/ 6870368 h 6870368"/>
            </a:gdLst>
            <a:ahLst/>
            <a:cxnLst>
              <a:cxn ang="0">
                <a:pos x="connsiteX0" y="connsiteY0"/>
              </a:cxn>
              <a:cxn ang="0">
                <a:pos x="connsiteX1" y="connsiteY1"/>
              </a:cxn>
              <a:cxn ang="0">
                <a:pos x="connsiteX2" y="connsiteY2"/>
              </a:cxn>
              <a:cxn ang="0">
                <a:pos x="connsiteX3" y="connsiteY3"/>
              </a:cxn>
            </a:cxnLst>
            <a:rect l="l" t="t" r="r" b="b"/>
            <a:pathLst>
              <a:path w="6759938" h="6870368">
                <a:moveTo>
                  <a:pt x="1450892" y="0"/>
                </a:moveTo>
                <a:lnTo>
                  <a:pt x="6759938" y="0"/>
                </a:lnTo>
                <a:lnTo>
                  <a:pt x="6755968" y="6870368"/>
                </a:lnTo>
                <a:lnTo>
                  <a:pt x="0" y="6870368"/>
                </a:lnTo>
                <a:close/>
              </a:path>
            </a:pathLst>
          </a:custGeom>
          <a:ln>
            <a:solidFill>
              <a:schemeClr val="accent1"/>
            </a:solidFill>
          </a:ln>
        </p:spPr>
      </p:pic>
      <p:sp>
        <p:nvSpPr>
          <p:cNvPr id="55" name="文本占位符 54">
            <a:extLst>
              <a:ext uri="{FF2B5EF4-FFF2-40B4-BE49-F238E27FC236}">
                <a16:creationId xmlns:a16="http://schemas.microsoft.com/office/drawing/2014/main" id="{D0DF3EF7-5C6F-4E29-9014-A7EE76854991}"/>
              </a:ext>
            </a:extLst>
          </p:cNvPr>
          <p:cNvSpPr>
            <a:spLocks noGrp="1"/>
          </p:cNvSpPr>
          <p:nvPr>
            <p:ph type="body" sz="quarter" idx="10" hasCustomPrompt="1"/>
          </p:nvPr>
        </p:nvSpPr>
        <p:spPr>
          <a:xfrm>
            <a:off x="688517" y="1762128"/>
            <a:ext cx="5534025" cy="1421928"/>
          </a:xfrm>
          <a:noFill/>
        </p:spPr>
        <p:txBody>
          <a:bodyPr wrap="square" rtlCol="0">
            <a:spAutoFit/>
          </a:bodyPr>
          <a:lstStyle>
            <a:lvl1pPr marL="0" indent="0">
              <a:buNone/>
              <a:defRPr lang="zh-CN" altLang="en-US" sz="4800" b="1" dirty="0">
                <a:solidFill>
                  <a:schemeClr val="accent1"/>
                </a:solidFill>
                <a:latin typeface="微软雅黑" panose="020B0503020204020204" pitchFamily="34" charset="-122"/>
                <a:ea typeface="微软雅黑" panose="020B0503020204020204" pitchFamily="34" charset="-122"/>
              </a:defRPr>
            </a:lvl1pPr>
          </a:lstStyle>
          <a:p>
            <a:pPr marL="0" lvl="0" defTabSz="457200"/>
            <a:r>
              <a:rPr lang="en-US" altLang="zh-CN" dirty="0"/>
              <a:t>Click to edit Master title style</a:t>
            </a:r>
            <a:endParaRPr lang="zh-CN" altLang="en-US" dirty="0"/>
          </a:p>
        </p:txBody>
      </p:sp>
      <p:sp>
        <p:nvSpPr>
          <p:cNvPr id="56" name="文本占位符 62">
            <a:extLst>
              <a:ext uri="{FF2B5EF4-FFF2-40B4-BE49-F238E27FC236}">
                <a16:creationId xmlns:a16="http://schemas.microsoft.com/office/drawing/2014/main" id="{64EDCB67-348E-44E6-AFBD-9BA73892DA36}"/>
              </a:ext>
            </a:extLst>
          </p:cNvPr>
          <p:cNvSpPr>
            <a:spLocks noGrp="1"/>
          </p:cNvSpPr>
          <p:nvPr>
            <p:ph type="body" sz="quarter" idx="12" hasCustomPrompt="1"/>
          </p:nvPr>
        </p:nvSpPr>
        <p:spPr>
          <a:xfrm>
            <a:off x="701219" y="4660900"/>
            <a:ext cx="3752976" cy="369332"/>
          </a:xfrm>
          <a:prstGeom prst="rect">
            <a:avLst/>
          </a:prstGeom>
          <a:noFill/>
        </p:spPr>
        <p:txBody>
          <a:bodyPr wrap="square" rtlCol="0">
            <a:spAutoFit/>
          </a:bodyPr>
          <a:lstStyle>
            <a:lvl1pPr marL="0" indent="0">
              <a:buNone/>
              <a:defRPr lang="zh-CN" altLang="en-US" sz="2000" smtClean="0">
                <a:solidFill>
                  <a:schemeClr val="accent1"/>
                </a:solidFill>
                <a:latin typeface="微软雅黑 Light" panose="020B0502040204020203" pitchFamily="34" charset="-122"/>
                <a:ea typeface="微软雅黑 Light" panose="020B0502040204020203" pitchFamily="34" charset="-122"/>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2000" dirty="0">
                <a:solidFill>
                  <a:schemeClr val="accent1"/>
                </a:solidFill>
                <a:latin typeface="微软雅黑 Light" panose="020B0502040204020203" pitchFamily="34" charset="-122"/>
                <a:ea typeface="微软雅黑 Light" panose="020B0502040204020203" pitchFamily="34" charset="-122"/>
              </a:rPr>
              <a:t>Telephone number here</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57" name="文本占位符 62">
            <a:extLst>
              <a:ext uri="{FF2B5EF4-FFF2-40B4-BE49-F238E27FC236}">
                <a16:creationId xmlns:a16="http://schemas.microsoft.com/office/drawing/2014/main" id="{6E60352A-5170-4D70-9F34-AAE9551C8D72}"/>
              </a:ext>
            </a:extLst>
          </p:cNvPr>
          <p:cNvSpPr>
            <a:spLocks noGrp="1"/>
          </p:cNvSpPr>
          <p:nvPr>
            <p:ph type="body" sz="quarter" idx="13" hasCustomPrompt="1"/>
          </p:nvPr>
        </p:nvSpPr>
        <p:spPr>
          <a:xfrm>
            <a:off x="701219" y="5049013"/>
            <a:ext cx="3752976" cy="369332"/>
          </a:xfrm>
          <a:prstGeom prst="rect">
            <a:avLst/>
          </a:prstGeom>
          <a:noFill/>
        </p:spPr>
        <p:txBody>
          <a:bodyPr wrap="square" rtlCol="0">
            <a:spAutoFit/>
          </a:bodyPr>
          <a:lstStyle>
            <a:lvl1pPr marL="0" indent="0">
              <a:buNone/>
              <a:defRPr lang="zh-CN" altLang="en-US" sz="2000" smtClean="0">
                <a:solidFill>
                  <a:schemeClr val="accent1"/>
                </a:solidFill>
                <a:latin typeface="微软雅黑 Light" panose="020B0502040204020203" pitchFamily="34" charset="-122"/>
                <a:ea typeface="微软雅黑 Light" panose="020B0502040204020203" pitchFamily="34" charset="-122"/>
              </a:defRPr>
            </a:lvl1pPr>
            <a:lvl2pPr marL="228600" indent="0">
              <a:buNone/>
              <a:defRPr lang="zh-CN" altLang="en-US" sz="1800" smtClean="0"/>
            </a:lvl2pPr>
            <a:lvl3pPr>
              <a:defRPr lang="zh-CN" altLang="en-US" sz="1800" smtClean="0"/>
            </a:lvl3pPr>
            <a:lvl4pPr>
              <a:defRPr lang="zh-CN" altLang="en-US" smtClean="0"/>
            </a:lvl4pPr>
            <a:lvl5pPr>
              <a:defRPr lang="zh-CN" altLang="en-US"/>
            </a:lvl5pPr>
          </a:lstStyle>
          <a:p>
            <a:r>
              <a:rPr lang="en-US" altLang="zh-CN" sz="2000" dirty="0">
                <a:solidFill>
                  <a:schemeClr val="accent1"/>
                </a:solidFill>
                <a:latin typeface="微软雅黑 Light" panose="020B0502040204020203" pitchFamily="34" charset="-122"/>
                <a:ea typeface="微软雅黑 Light" panose="020B0502040204020203" pitchFamily="34" charset="-122"/>
              </a:rPr>
              <a:t>Email address here</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58" name="文本占位符 56">
            <a:extLst>
              <a:ext uri="{FF2B5EF4-FFF2-40B4-BE49-F238E27FC236}">
                <a16:creationId xmlns:a16="http://schemas.microsoft.com/office/drawing/2014/main" id="{B37DFFC8-398F-4600-9C60-E30E5E05CE76}"/>
              </a:ext>
            </a:extLst>
          </p:cNvPr>
          <p:cNvSpPr>
            <a:spLocks noGrp="1"/>
          </p:cNvSpPr>
          <p:nvPr>
            <p:ph type="body" sz="quarter" idx="16" hasCustomPrompt="1"/>
          </p:nvPr>
        </p:nvSpPr>
        <p:spPr>
          <a:xfrm>
            <a:off x="798764" y="3573138"/>
            <a:ext cx="1665036" cy="424732"/>
          </a:xfrm>
          <a:custGeom>
            <a:avLst/>
            <a:gdLst>
              <a:gd name="connsiteX0" fmla="*/ 0 w 3341436"/>
              <a:gd name="connsiteY0" fmla="*/ 246809 h 493620"/>
              <a:gd name="connsiteX1" fmla="*/ 0 w 3341436"/>
              <a:gd name="connsiteY1" fmla="*/ 246810 h 493620"/>
              <a:gd name="connsiteX2" fmla="*/ 0 w 3341436"/>
              <a:gd name="connsiteY2" fmla="*/ 246810 h 493620"/>
              <a:gd name="connsiteX3" fmla="*/ 246810 w 3341436"/>
              <a:gd name="connsiteY3" fmla="*/ 0 h 493620"/>
              <a:gd name="connsiteX4" fmla="*/ 3107326 w 3341436"/>
              <a:gd name="connsiteY4" fmla="*/ 0 h 493620"/>
              <a:gd name="connsiteX5" fmla="*/ 3334741 w 3341436"/>
              <a:gd name="connsiteY5" fmla="*/ 150741 h 493620"/>
              <a:gd name="connsiteX6" fmla="*/ 3341436 w 3341436"/>
              <a:gd name="connsiteY6" fmla="*/ 183905 h 493620"/>
              <a:gd name="connsiteX7" fmla="*/ 3341436 w 3341436"/>
              <a:gd name="connsiteY7" fmla="*/ 309710 h 493620"/>
              <a:gd name="connsiteX8" fmla="*/ 3334740 w 3341436"/>
              <a:gd name="connsiteY8" fmla="*/ 342880 h 493620"/>
              <a:gd name="connsiteX9" fmla="*/ 3107325 w 3341436"/>
              <a:gd name="connsiteY9" fmla="*/ 493620 h 493620"/>
              <a:gd name="connsiteX10" fmla="*/ 246810 w 3341436"/>
              <a:gd name="connsiteY10" fmla="*/ 493619 h 493620"/>
              <a:gd name="connsiteX11" fmla="*/ 19396 w 3341436"/>
              <a:gd name="connsiteY11" fmla="*/ 342879 h 493620"/>
              <a:gd name="connsiteX12" fmla="*/ 0 w 3341436"/>
              <a:gd name="connsiteY12" fmla="*/ 246810 h 493620"/>
              <a:gd name="connsiteX13" fmla="*/ 19396 w 3341436"/>
              <a:gd name="connsiteY13" fmla="*/ 150741 h 493620"/>
              <a:gd name="connsiteX14" fmla="*/ 246810 w 3341436"/>
              <a:gd name="connsiteY14" fmla="*/ 0 h 49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1436" h="493620">
                <a:moveTo>
                  <a:pt x="0" y="246809"/>
                </a:moveTo>
                <a:lnTo>
                  <a:pt x="0" y="246810"/>
                </a:lnTo>
                <a:lnTo>
                  <a:pt x="0" y="246810"/>
                </a:lnTo>
                <a:close/>
                <a:moveTo>
                  <a:pt x="246810" y="0"/>
                </a:moveTo>
                <a:lnTo>
                  <a:pt x="3107326" y="0"/>
                </a:lnTo>
                <a:cubicBezTo>
                  <a:pt x="3209558" y="0"/>
                  <a:pt x="3297273" y="62157"/>
                  <a:pt x="3334741" y="150741"/>
                </a:cubicBezTo>
                <a:lnTo>
                  <a:pt x="3341436" y="183905"/>
                </a:lnTo>
                <a:lnTo>
                  <a:pt x="3341436" y="309710"/>
                </a:lnTo>
                <a:lnTo>
                  <a:pt x="3334740" y="342880"/>
                </a:lnTo>
                <a:cubicBezTo>
                  <a:pt x="3297272" y="431463"/>
                  <a:pt x="3209557" y="493620"/>
                  <a:pt x="3107325" y="493620"/>
                </a:cubicBezTo>
                <a:lnTo>
                  <a:pt x="246810" y="493619"/>
                </a:lnTo>
                <a:cubicBezTo>
                  <a:pt x="144578" y="493619"/>
                  <a:pt x="56864" y="431462"/>
                  <a:pt x="19396" y="342879"/>
                </a:cubicBezTo>
                <a:lnTo>
                  <a:pt x="0" y="246810"/>
                </a:lnTo>
                <a:lnTo>
                  <a:pt x="19396" y="150741"/>
                </a:lnTo>
                <a:cubicBezTo>
                  <a:pt x="56864" y="62157"/>
                  <a:pt x="144578" y="0"/>
                  <a:pt x="246810" y="0"/>
                </a:cubicBezTo>
                <a:close/>
              </a:path>
            </a:pathLst>
          </a:custGeom>
          <a:solidFill>
            <a:schemeClr val="accent1"/>
          </a:solidFill>
        </p:spPr>
        <p:txBody>
          <a:bodyPr wrap="square" lIns="216000" rIns="108000" anchor="ctr" anchorCtr="0">
            <a:spAutoFit/>
          </a:bodyPr>
          <a:lstStyle>
            <a:lvl1pPr marL="0" indent="0" algn="l">
              <a:buNone/>
              <a:defRPr sz="2400">
                <a:solidFill>
                  <a:schemeClr val="bg1"/>
                </a:solidFill>
              </a:defRPr>
            </a:lvl1pPr>
          </a:lstStyle>
          <a:p>
            <a:pPr lvl="0"/>
            <a:r>
              <a:rPr lang="en-US" altLang="zh-CN" dirty="0"/>
              <a:t>Signature</a:t>
            </a:r>
            <a:endParaRPr lang="zh-CN" altLang="en-US" dirty="0"/>
          </a:p>
        </p:txBody>
      </p:sp>
    </p:spTree>
    <p:extLst>
      <p:ext uri="{BB962C8B-B14F-4D97-AF65-F5344CB8AC3E}">
        <p14:creationId xmlns:p14="http://schemas.microsoft.com/office/powerpoint/2010/main" val="2876495211"/>
      </p:ext>
    </p:extLst>
  </p:cSld>
  <p:clrMapOvr>
    <a:masterClrMapping/>
  </p:clrMapOvr>
  <p:extLst mod="1">
    <p:ext uri="{DCECCB84-F9BA-43D5-87BE-67443E8EF086}">
      <p15:sldGuideLst xmlns:p15="http://schemas.microsoft.com/office/powerpoint/2012/main">
        <p15:guide id="1" pos="5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F8F8400-5808-4918-852A-58C61859BCB9}"/>
              </a:ext>
            </a:extLst>
          </p:cNvPr>
          <p:cNvSpPr/>
          <p:nvPr userDrawn="1"/>
        </p:nvSpPr>
        <p:spPr>
          <a:xfrm>
            <a:off x="-38704" y="-21771"/>
            <a:ext cx="12269408" cy="6901542"/>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95D87505-870B-4FB5-B4B0-EFE7CF46F5B0}"/>
              </a:ext>
            </a:extLst>
          </p:cNvPr>
          <p:cNvSpPr/>
          <p:nvPr/>
        </p:nvSpPr>
        <p:spPr>
          <a:xfrm>
            <a:off x="-164507" y="-107950"/>
            <a:ext cx="6260507" cy="7073900"/>
          </a:xfrm>
          <a:custGeom>
            <a:avLst/>
            <a:gdLst>
              <a:gd name="connsiteX0" fmla="*/ 0 w 6069432"/>
              <a:gd name="connsiteY0" fmla="*/ 0 h 6858000"/>
              <a:gd name="connsiteX1" fmla="*/ 4876286 w 6069432"/>
              <a:gd name="connsiteY1" fmla="*/ 0 h 6858000"/>
              <a:gd name="connsiteX2" fmla="*/ 4970806 w 6069432"/>
              <a:gd name="connsiteY2" fmla="*/ 120278 h 6858000"/>
              <a:gd name="connsiteX3" fmla="*/ 6069432 w 6069432"/>
              <a:gd name="connsiteY3" fmla="*/ 3429000 h 6858000"/>
              <a:gd name="connsiteX4" fmla="*/ 4970806 w 6069432"/>
              <a:gd name="connsiteY4" fmla="*/ 6737721 h 6858000"/>
              <a:gd name="connsiteX5" fmla="*/ 4876285 w 6069432"/>
              <a:gd name="connsiteY5" fmla="*/ 6858000 h 6858000"/>
              <a:gd name="connsiteX6" fmla="*/ 0 w 60694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9432" h="6858000">
                <a:moveTo>
                  <a:pt x="0" y="0"/>
                </a:moveTo>
                <a:lnTo>
                  <a:pt x="4876286" y="0"/>
                </a:lnTo>
                <a:lnTo>
                  <a:pt x="4970806" y="120278"/>
                </a:lnTo>
                <a:cubicBezTo>
                  <a:pt x="5660814" y="1042928"/>
                  <a:pt x="6069432" y="2188245"/>
                  <a:pt x="6069432" y="3429000"/>
                </a:cubicBezTo>
                <a:cubicBezTo>
                  <a:pt x="6069432" y="4669755"/>
                  <a:pt x="5660814" y="5815072"/>
                  <a:pt x="4970806" y="6737721"/>
                </a:cubicBezTo>
                <a:lnTo>
                  <a:pt x="4876285" y="6858000"/>
                </a:lnTo>
                <a:lnTo>
                  <a:pt x="0" y="6858000"/>
                </a:lnTo>
                <a:close/>
              </a:path>
            </a:pathLst>
          </a:custGeom>
          <a:solidFill>
            <a:schemeClr val="bg1"/>
          </a:solidFill>
          <a:ln>
            <a:solidFill>
              <a:schemeClr val="accent1">
                <a:hueOff val="0"/>
                <a:satOff val="0"/>
                <a:lumOff val="0"/>
              </a:schemeClr>
            </a:solid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3" name="图片 12" descr="图片包含 树, 户外, 天空, 道路&#10;&#10;自动生成的说明">
            <a:extLst>
              <a:ext uri="{FF2B5EF4-FFF2-40B4-BE49-F238E27FC236}">
                <a16:creationId xmlns:a16="http://schemas.microsoft.com/office/drawing/2014/main" id="{1D34ED89-3D96-4966-9C2F-AAB8283C80A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9000" contrast="-12000"/>
                    </a14:imgEffect>
                  </a14:imgLayer>
                </a14:imgProps>
              </a:ext>
              <a:ext uri="{28A0092B-C50C-407E-A947-70E740481C1C}">
                <a14:useLocalDpi xmlns:a14="http://schemas.microsoft.com/office/drawing/2010/main" val="0"/>
              </a:ext>
            </a:extLst>
          </a:blip>
          <a:srcRect/>
          <a:stretch>
            <a:fillRect/>
          </a:stretch>
        </p:blipFill>
        <p:spPr>
          <a:xfrm>
            <a:off x="21081" y="0"/>
            <a:ext cx="5665158" cy="6858000"/>
          </a:xfrm>
          <a:custGeom>
            <a:avLst/>
            <a:gdLst>
              <a:gd name="connsiteX0" fmla="*/ 0 w 5665158"/>
              <a:gd name="connsiteY0" fmla="*/ 0 h 6858000"/>
              <a:gd name="connsiteX1" fmla="*/ 4348135 w 5665158"/>
              <a:gd name="connsiteY1" fmla="*/ 0 h 6858000"/>
              <a:gd name="connsiteX2" fmla="*/ 4465145 w 5665158"/>
              <a:gd name="connsiteY2" fmla="*/ 133062 h 6858000"/>
              <a:gd name="connsiteX3" fmla="*/ 5638697 w 5665158"/>
              <a:gd name="connsiteY3" fmla="*/ 2904918 h 6858000"/>
              <a:gd name="connsiteX4" fmla="*/ 5665158 w 5665158"/>
              <a:gd name="connsiteY4" fmla="*/ 3428967 h 6858000"/>
              <a:gd name="connsiteX5" fmla="*/ 5665158 w 5665158"/>
              <a:gd name="connsiteY5" fmla="*/ 3429033 h 6858000"/>
              <a:gd name="connsiteX6" fmla="*/ 5638697 w 5665158"/>
              <a:gd name="connsiteY6" fmla="*/ 3953082 h 6858000"/>
              <a:gd name="connsiteX7" fmla="*/ 4465145 w 5665158"/>
              <a:gd name="connsiteY7" fmla="*/ 6724940 h 6858000"/>
              <a:gd name="connsiteX8" fmla="*/ 4348136 w 5665158"/>
              <a:gd name="connsiteY8" fmla="*/ 6858000 h 6858000"/>
              <a:gd name="connsiteX9" fmla="*/ 0 w 566515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158" h="6858000">
                <a:moveTo>
                  <a:pt x="0" y="0"/>
                </a:moveTo>
                <a:lnTo>
                  <a:pt x="4348135" y="0"/>
                </a:lnTo>
                <a:lnTo>
                  <a:pt x="4465145" y="133062"/>
                </a:lnTo>
                <a:cubicBezTo>
                  <a:pt x="5108486" y="898539"/>
                  <a:pt x="5532060" y="1854882"/>
                  <a:pt x="5638697" y="2904918"/>
                </a:cubicBezTo>
                <a:lnTo>
                  <a:pt x="5665158" y="3428967"/>
                </a:lnTo>
                <a:lnTo>
                  <a:pt x="5665158" y="3429033"/>
                </a:lnTo>
                <a:lnTo>
                  <a:pt x="5638697" y="3953082"/>
                </a:lnTo>
                <a:cubicBezTo>
                  <a:pt x="5532060" y="5003120"/>
                  <a:pt x="5108486" y="5959462"/>
                  <a:pt x="4465145" y="6724940"/>
                </a:cubicBezTo>
                <a:lnTo>
                  <a:pt x="4348136" y="6858000"/>
                </a:lnTo>
                <a:lnTo>
                  <a:pt x="0" y="6858000"/>
                </a:lnTo>
                <a:close/>
              </a:path>
            </a:pathLst>
          </a:custGeom>
          <a:effectLst>
            <a:outerShdw blurRad="190500" sx="102000" sy="102000" algn="ctr" rotWithShape="0">
              <a:prstClr val="black">
                <a:alpha val="5000"/>
              </a:prstClr>
            </a:outerShdw>
          </a:effectLst>
        </p:spPr>
      </p:pic>
      <p:sp>
        <p:nvSpPr>
          <p:cNvPr id="21" name="标题 1">
            <a:extLst>
              <a:ext uri="{FF2B5EF4-FFF2-40B4-BE49-F238E27FC236}">
                <a16:creationId xmlns:a16="http://schemas.microsoft.com/office/drawing/2014/main" id="{C7DC89F5-B200-41E3-B13D-5F882EFFAE08}"/>
              </a:ext>
            </a:extLst>
          </p:cNvPr>
          <p:cNvSpPr>
            <a:spLocks noGrp="1"/>
          </p:cNvSpPr>
          <p:nvPr>
            <p:ph type="ctrTitle" hasCustomPrompt="1"/>
          </p:nvPr>
        </p:nvSpPr>
        <p:spPr>
          <a:xfrm>
            <a:off x="7704329" y="1293184"/>
            <a:ext cx="5426076" cy="1621509"/>
          </a:xfrm>
          <a:prstGeom prst="rect">
            <a:avLst/>
          </a:prstGeom>
        </p:spPr>
        <p:txBody>
          <a:bodyPr anchor="b">
            <a:normAutofit/>
          </a:bodyPr>
          <a:lstStyle>
            <a:lvl1pPr marL="0" indent="0" algn="l">
              <a:buFont typeface="Arial" panose="020B0604020202020204" pitchFamily="34" charset="0"/>
              <a:buNone/>
              <a:defRPr sz="4800" b="1">
                <a:solidFill>
                  <a:schemeClr val="accent1"/>
                </a:solidFill>
              </a:defRPr>
            </a:lvl1pPr>
          </a:lstStyle>
          <a:p>
            <a:r>
              <a:rPr lang="en-US" altLang="zh-CN" dirty="0"/>
              <a:t>Conclusion</a:t>
            </a:r>
            <a:endParaRPr lang="zh-CN" altLang="en-US" dirty="0"/>
          </a:p>
        </p:txBody>
      </p:sp>
      <p:sp>
        <p:nvSpPr>
          <p:cNvPr id="22" name="文本占位符 59">
            <a:extLst>
              <a:ext uri="{FF2B5EF4-FFF2-40B4-BE49-F238E27FC236}">
                <a16:creationId xmlns:a16="http://schemas.microsoft.com/office/drawing/2014/main" id="{1755D38E-1626-40A6-AB00-3AEA470991F5}"/>
              </a:ext>
            </a:extLst>
          </p:cNvPr>
          <p:cNvSpPr>
            <a:spLocks noGrp="1"/>
          </p:cNvSpPr>
          <p:nvPr>
            <p:ph type="body" sz="quarter" idx="10" hasCustomPrompt="1"/>
          </p:nvPr>
        </p:nvSpPr>
        <p:spPr>
          <a:xfrm>
            <a:off x="7704329" y="3245233"/>
            <a:ext cx="1816488" cy="493991"/>
          </a:xfrm>
          <a:prstGeom prst="rect">
            <a:avLst/>
          </a:prstGeom>
          <a:solidFill>
            <a:schemeClr val="accent1"/>
          </a:solidFill>
        </p:spPr>
        <p:txBody>
          <a:bodyPr anchor="ctr" anchorCtr="1">
            <a:normAutofit/>
          </a:bodyPr>
          <a:lstStyle>
            <a:lvl1pPr marL="0" indent="0" algn="l">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dirty="0"/>
              <a:t>signature</a:t>
            </a:r>
            <a:endParaRPr lang="zh-CN" altLang="en-US" dirty="0"/>
          </a:p>
        </p:txBody>
      </p:sp>
    </p:spTree>
    <p:extLst>
      <p:ext uri="{BB962C8B-B14F-4D97-AF65-F5344CB8AC3E}">
        <p14:creationId xmlns:p14="http://schemas.microsoft.com/office/powerpoint/2010/main" val="157256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第一节">
    <p:spTree>
      <p:nvGrpSpPr>
        <p:cNvPr id="1" name=""/>
        <p:cNvGrpSpPr/>
        <p:nvPr/>
      </p:nvGrpSpPr>
      <p:grpSpPr>
        <a:xfrm>
          <a:off x="0" y="0"/>
          <a:ext cx="0" cy="0"/>
          <a:chOff x="0" y="0"/>
          <a:chExt cx="0" cy="0"/>
        </a:xfrm>
      </p:grpSpPr>
      <p:sp>
        <p:nvSpPr>
          <p:cNvPr id="47" name="Date Placeholder 2">
            <a:extLst>
              <a:ext uri="{FF2B5EF4-FFF2-40B4-BE49-F238E27FC236}">
                <a16:creationId xmlns:a16="http://schemas.microsoft.com/office/drawing/2014/main" id="{41CFF9EC-59AA-4B54-8C89-1A656D1BDBB6}"/>
              </a:ext>
            </a:extLst>
          </p:cNvPr>
          <p:cNvSpPr>
            <a:spLocks noGrp="1"/>
          </p:cNvSpPr>
          <p:nvPr>
            <p:ph type="dt" sz="half" idx="10"/>
          </p:nvPr>
        </p:nvSpPr>
        <p:spPr>
          <a:xfrm>
            <a:off x="10061952"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D946FDB5-AA3A-46BD-9DB0-87AD6D7C4F3C}" type="datetime1">
              <a:rPr lang="en-US" altLang="zh-CN" smtClean="0"/>
              <a:t>4/13/2019</a:t>
            </a:fld>
            <a:endParaRPr lang="en-US" dirty="0"/>
          </a:p>
        </p:txBody>
      </p:sp>
      <p:sp>
        <p:nvSpPr>
          <p:cNvPr id="48" name="Slide Number Placeholder 4">
            <a:extLst>
              <a:ext uri="{FF2B5EF4-FFF2-40B4-BE49-F238E27FC236}">
                <a16:creationId xmlns:a16="http://schemas.microsoft.com/office/drawing/2014/main" id="{BB567FE4-2100-4251-892A-62D4E92AE7AC}"/>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sp>
        <p:nvSpPr>
          <p:cNvPr id="49" name="文本框 48">
            <a:extLst>
              <a:ext uri="{FF2B5EF4-FFF2-40B4-BE49-F238E27FC236}">
                <a16:creationId xmlns:a16="http://schemas.microsoft.com/office/drawing/2014/main" id="{6BF77995-661B-4C36-AB8D-D1BEA2F80520}"/>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a:t>各类介绍</a:t>
            </a:r>
            <a:endParaRPr lang="zh-CN" altLang="en-US" dirty="0"/>
          </a:p>
        </p:txBody>
      </p:sp>
      <p:sp>
        <p:nvSpPr>
          <p:cNvPr id="50" name="文本框 49">
            <a:extLst>
              <a:ext uri="{FF2B5EF4-FFF2-40B4-BE49-F238E27FC236}">
                <a16:creationId xmlns:a16="http://schemas.microsoft.com/office/drawing/2014/main" id="{53A2975A-7B71-45F7-BB9B-AA8373B73C45}"/>
              </a:ext>
            </a:extLst>
          </p:cNvPr>
          <p:cNvSpPr txBox="1"/>
          <p:nvPr userDrawn="1"/>
        </p:nvSpPr>
        <p:spPr>
          <a:xfrm>
            <a:off x="2078734" y="422274"/>
            <a:ext cx="1773408" cy="369332"/>
          </a:xfrm>
          <a:prstGeom prst="rect">
            <a:avLst/>
          </a:prstGeom>
          <a:noFill/>
        </p:spPr>
        <p:txBody>
          <a:bodyPr wrap="square" rtlCol="0" anchor="b" anchorCtr="0">
            <a:normAutofit/>
          </a:bodyPr>
          <a:lstStyle/>
          <a:p>
            <a:r>
              <a:rPr lang="zh-CN" altLang="en-US" sz="1800" dirty="0">
                <a:solidFill>
                  <a:schemeClr val="tx1">
                    <a:lumMod val="50000"/>
                    <a:lumOff val="50000"/>
                  </a:schemeClr>
                </a:solidFill>
              </a:rPr>
              <a:t>概念出示</a:t>
            </a:r>
          </a:p>
        </p:txBody>
      </p:sp>
      <p:sp>
        <p:nvSpPr>
          <p:cNvPr id="51" name="文本框 50">
            <a:extLst>
              <a:ext uri="{FF2B5EF4-FFF2-40B4-BE49-F238E27FC236}">
                <a16:creationId xmlns:a16="http://schemas.microsoft.com/office/drawing/2014/main" id="{A371579F-7133-472D-8C76-1A47CFDD9D86}"/>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多图排版</a:t>
            </a:r>
          </a:p>
        </p:txBody>
      </p:sp>
      <p:sp>
        <p:nvSpPr>
          <p:cNvPr id="52" name="文本框 51">
            <a:extLst>
              <a:ext uri="{FF2B5EF4-FFF2-40B4-BE49-F238E27FC236}">
                <a16:creationId xmlns:a16="http://schemas.microsoft.com/office/drawing/2014/main" id="{E7163ACA-9444-42BD-AAF0-8794D6F6D040}"/>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57" name="文本框 56">
            <a:extLst>
              <a:ext uri="{FF2B5EF4-FFF2-40B4-BE49-F238E27FC236}">
                <a16:creationId xmlns:a16="http://schemas.microsoft.com/office/drawing/2014/main" id="{22395BE0-573B-407D-AC2F-4863BD373373}"/>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cxnSp>
        <p:nvCxnSpPr>
          <p:cNvPr id="3" name="直接连接符 2">
            <a:extLst>
              <a:ext uri="{FF2B5EF4-FFF2-40B4-BE49-F238E27FC236}">
                <a16:creationId xmlns:a16="http://schemas.microsoft.com/office/drawing/2014/main" id="{DD19AC28-87AE-4D13-BFBC-C6EE7580EEE2}"/>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B334F6D-1571-496B-9FCE-E723EEDA60DC}"/>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929F2F2D-E19A-4FD2-B6C0-27AA4181C52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Tree>
    <p:extLst>
      <p:ext uri="{BB962C8B-B14F-4D97-AF65-F5344CB8AC3E}">
        <p14:creationId xmlns:p14="http://schemas.microsoft.com/office/powerpoint/2010/main" val="3413220302"/>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第二节">
    <p:spTree>
      <p:nvGrpSpPr>
        <p:cNvPr id="1" name=""/>
        <p:cNvGrpSpPr/>
        <p:nvPr/>
      </p:nvGrpSpPr>
      <p:grpSpPr>
        <a:xfrm>
          <a:off x="0" y="0"/>
          <a:ext cx="0" cy="0"/>
          <a:chOff x="0" y="0"/>
          <a:chExt cx="0" cy="0"/>
        </a:xfrm>
      </p:grpSpPr>
      <p:sp>
        <p:nvSpPr>
          <p:cNvPr id="116" name="Date Placeholder 2">
            <a:extLst>
              <a:ext uri="{FF2B5EF4-FFF2-40B4-BE49-F238E27FC236}">
                <a16:creationId xmlns:a16="http://schemas.microsoft.com/office/drawing/2014/main" id="{F2BB1511-8DC7-4547-9DA3-4BB19BC110F9}"/>
              </a:ext>
            </a:extLst>
          </p:cNvPr>
          <p:cNvSpPr>
            <a:spLocks noGrp="1"/>
          </p:cNvSpPr>
          <p:nvPr>
            <p:ph type="dt" sz="half" idx="10"/>
          </p:nvPr>
        </p:nvSpPr>
        <p:spPr>
          <a:xfrm>
            <a:off x="10061952"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5C946E8A-AF96-447D-A58A-31C9A2D70903}" type="datetime1">
              <a:rPr lang="en-US" altLang="zh-CN" smtClean="0"/>
              <a:t>4/13/2019</a:t>
            </a:fld>
            <a:endParaRPr lang="en-US" dirty="0"/>
          </a:p>
        </p:txBody>
      </p:sp>
      <p:sp>
        <p:nvSpPr>
          <p:cNvPr id="117" name="Slide Number Placeholder 4">
            <a:extLst>
              <a:ext uri="{FF2B5EF4-FFF2-40B4-BE49-F238E27FC236}">
                <a16:creationId xmlns:a16="http://schemas.microsoft.com/office/drawing/2014/main" id="{A9185B17-B581-44DB-BBD3-D429821B2775}"/>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A73CC711-1DE3-499B-80F2-C9150C426FAE}"/>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9781248-9D69-4064-AD08-0BB90E6FBFC5}"/>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0" name="文本框 139">
            <a:extLst>
              <a:ext uri="{FF2B5EF4-FFF2-40B4-BE49-F238E27FC236}">
                <a16:creationId xmlns:a16="http://schemas.microsoft.com/office/drawing/2014/main" id="{9F561FB4-7A2E-464C-91F3-DD1BBE217AD9}"/>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2" name="文本框 11">
            <a:extLst>
              <a:ext uri="{FF2B5EF4-FFF2-40B4-BE49-F238E27FC236}">
                <a16:creationId xmlns:a16="http://schemas.microsoft.com/office/drawing/2014/main" id="{9E25F1F4-1AD2-47EC-AC40-5D5F8A783C47}"/>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3" name="文本框 12">
            <a:extLst>
              <a:ext uri="{FF2B5EF4-FFF2-40B4-BE49-F238E27FC236}">
                <a16:creationId xmlns:a16="http://schemas.microsoft.com/office/drawing/2014/main" id="{A7E24ADD-5364-4DE7-8C8F-3CB052D6549C}"/>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概念出示</a:t>
            </a:r>
          </a:p>
        </p:txBody>
      </p:sp>
      <p:sp>
        <p:nvSpPr>
          <p:cNvPr id="14" name="文本框 13">
            <a:extLst>
              <a:ext uri="{FF2B5EF4-FFF2-40B4-BE49-F238E27FC236}">
                <a16:creationId xmlns:a16="http://schemas.microsoft.com/office/drawing/2014/main" id="{5BBEAE2B-F28D-4B8C-A5EC-D356B766A66F}"/>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多图排版</a:t>
            </a:r>
          </a:p>
        </p:txBody>
      </p:sp>
      <p:sp>
        <p:nvSpPr>
          <p:cNvPr id="15" name="文本框 14">
            <a:extLst>
              <a:ext uri="{FF2B5EF4-FFF2-40B4-BE49-F238E27FC236}">
                <a16:creationId xmlns:a16="http://schemas.microsoft.com/office/drawing/2014/main" id="{544FEAFE-67EE-46FC-A7DB-7B48D6A5411B}"/>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16" name="文本框 15">
            <a:extLst>
              <a:ext uri="{FF2B5EF4-FFF2-40B4-BE49-F238E27FC236}">
                <a16:creationId xmlns:a16="http://schemas.microsoft.com/office/drawing/2014/main" id="{0CE39714-83E3-4166-ABBF-552FA963BD02}"/>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1379530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2" name="文本框 11">
            <a:extLst>
              <a:ext uri="{FF2B5EF4-FFF2-40B4-BE49-F238E27FC236}">
                <a16:creationId xmlns:a16="http://schemas.microsoft.com/office/drawing/2014/main" id="{F4DB9FC6-2EDB-4634-B89B-F9FB3FC363D3}"/>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3" name="文本框 12">
            <a:extLst>
              <a:ext uri="{FF2B5EF4-FFF2-40B4-BE49-F238E27FC236}">
                <a16:creationId xmlns:a16="http://schemas.microsoft.com/office/drawing/2014/main" id="{63E0A04A-B45B-4AA3-8563-EB93B58E9CCD}"/>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14" name="文本框 13">
            <a:extLst>
              <a:ext uri="{FF2B5EF4-FFF2-40B4-BE49-F238E27FC236}">
                <a16:creationId xmlns:a16="http://schemas.microsoft.com/office/drawing/2014/main" id="{2C14A8C2-8C4C-48CE-81FF-D16F9539605E}"/>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15" name="文本框 14">
            <a:extLst>
              <a:ext uri="{FF2B5EF4-FFF2-40B4-BE49-F238E27FC236}">
                <a16:creationId xmlns:a16="http://schemas.microsoft.com/office/drawing/2014/main" id="{9936EDAE-E97D-4E92-BDEC-9AF4BC388A46}"/>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16" name="文本框 15">
            <a:extLst>
              <a:ext uri="{FF2B5EF4-FFF2-40B4-BE49-F238E27FC236}">
                <a16:creationId xmlns:a16="http://schemas.microsoft.com/office/drawing/2014/main" id="{D19EEDF9-918A-4B4B-8E99-5EE9ADA76D96}"/>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3957226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第四节">
    <p:spTree>
      <p:nvGrpSpPr>
        <p:cNvPr id="1" name=""/>
        <p:cNvGrpSpPr/>
        <p:nvPr/>
      </p:nvGrpSpPr>
      <p:grpSpPr>
        <a:xfrm>
          <a:off x="0" y="0"/>
          <a:ext cx="0" cy="0"/>
          <a:chOff x="0" y="0"/>
          <a:chExt cx="0" cy="0"/>
        </a:xfrm>
      </p:grpSpPr>
      <p:sp>
        <p:nvSpPr>
          <p:cNvPr id="108" name="Date Placeholder 2">
            <a:extLst>
              <a:ext uri="{FF2B5EF4-FFF2-40B4-BE49-F238E27FC236}">
                <a16:creationId xmlns:a16="http://schemas.microsoft.com/office/drawing/2014/main" id="{38A51CC8-D086-4AE2-85BC-91D29FAE83BA}"/>
              </a:ext>
            </a:extLst>
          </p:cNvPr>
          <p:cNvSpPr>
            <a:spLocks noGrp="1"/>
          </p:cNvSpPr>
          <p:nvPr>
            <p:ph type="dt" sz="half" idx="10"/>
          </p:nvPr>
        </p:nvSpPr>
        <p:spPr>
          <a:xfrm>
            <a:off x="10065264"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CC8763F7-D566-4C1F-8AE3-1F33ECCFF12A}" type="datetime1">
              <a:rPr lang="en-US" altLang="zh-CN" smtClean="0"/>
              <a:t>4/13/2019</a:t>
            </a:fld>
            <a:endParaRPr lang="en-US" dirty="0"/>
          </a:p>
        </p:txBody>
      </p:sp>
      <p:sp>
        <p:nvSpPr>
          <p:cNvPr id="109" name="Slide Number Placeholder 4">
            <a:extLst>
              <a:ext uri="{FF2B5EF4-FFF2-40B4-BE49-F238E27FC236}">
                <a16:creationId xmlns:a16="http://schemas.microsoft.com/office/drawing/2014/main" id="{905B569D-FFF5-48C1-95B0-E84DA221759D}"/>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29998B7B-F5FB-48A8-A836-0F3929BF7B26}"/>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55A93B0-40F9-4D43-9782-EA1E3D586F0C}"/>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0" name="文本框 139">
            <a:extLst>
              <a:ext uri="{FF2B5EF4-FFF2-40B4-BE49-F238E27FC236}">
                <a16:creationId xmlns:a16="http://schemas.microsoft.com/office/drawing/2014/main" id="{7EAEBD23-BA1D-4F7F-B786-53587794383D}"/>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6" name="文本框 15">
            <a:extLst>
              <a:ext uri="{FF2B5EF4-FFF2-40B4-BE49-F238E27FC236}">
                <a16:creationId xmlns:a16="http://schemas.microsoft.com/office/drawing/2014/main" id="{E1B453BB-74BA-46D1-BEA8-9B1DD9D0BFB4}"/>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7" name="文本框 16">
            <a:extLst>
              <a:ext uri="{FF2B5EF4-FFF2-40B4-BE49-F238E27FC236}">
                <a16:creationId xmlns:a16="http://schemas.microsoft.com/office/drawing/2014/main" id="{C8E35637-D7AF-4F47-83BC-1FCB568A9B41}"/>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18" name="文本框 17">
            <a:extLst>
              <a:ext uri="{FF2B5EF4-FFF2-40B4-BE49-F238E27FC236}">
                <a16:creationId xmlns:a16="http://schemas.microsoft.com/office/drawing/2014/main" id="{3535B696-8214-46E0-9657-AA3806070177}"/>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多图排版</a:t>
            </a:r>
          </a:p>
        </p:txBody>
      </p:sp>
      <p:sp>
        <p:nvSpPr>
          <p:cNvPr id="19" name="文本框 18">
            <a:extLst>
              <a:ext uri="{FF2B5EF4-FFF2-40B4-BE49-F238E27FC236}">
                <a16:creationId xmlns:a16="http://schemas.microsoft.com/office/drawing/2014/main" id="{07103F5D-4DD3-4BFF-8DB4-862F3C355A1C}"/>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关系图表</a:t>
            </a:r>
          </a:p>
        </p:txBody>
      </p:sp>
      <p:sp>
        <p:nvSpPr>
          <p:cNvPr id="20" name="文本框 19">
            <a:extLst>
              <a:ext uri="{FF2B5EF4-FFF2-40B4-BE49-F238E27FC236}">
                <a16:creationId xmlns:a16="http://schemas.microsoft.com/office/drawing/2014/main" id="{DCD91C26-629A-4FF1-A43D-73C0D7925BA1}"/>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4202551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第五节">
    <p:spTree>
      <p:nvGrpSpPr>
        <p:cNvPr id="1" name=""/>
        <p:cNvGrpSpPr/>
        <p:nvPr/>
      </p:nvGrpSpPr>
      <p:grpSpPr>
        <a:xfrm>
          <a:off x="0" y="0"/>
          <a:ext cx="0" cy="0"/>
          <a:chOff x="0" y="0"/>
          <a:chExt cx="0" cy="0"/>
        </a:xfrm>
      </p:grpSpPr>
      <p:sp>
        <p:nvSpPr>
          <p:cNvPr id="108" name="文本框 107">
            <a:extLst>
              <a:ext uri="{FF2B5EF4-FFF2-40B4-BE49-F238E27FC236}">
                <a16:creationId xmlns:a16="http://schemas.microsoft.com/office/drawing/2014/main" id="{812EB602-1574-437C-8C09-32AB06A1DD88}"/>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09" name="Date Placeholder 2">
            <a:extLst>
              <a:ext uri="{FF2B5EF4-FFF2-40B4-BE49-F238E27FC236}">
                <a16:creationId xmlns:a16="http://schemas.microsoft.com/office/drawing/2014/main" id="{C4E3541F-AD00-4CF0-9962-1657971BB2EF}"/>
              </a:ext>
            </a:extLst>
          </p:cNvPr>
          <p:cNvSpPr>
            <a:spLocks noGrp="1"/>
          </p:cNvSpPr>
          <p:nvPr>
            <p:ph type="dt" sz="half" idx="10"/>
          </p:nvPr>
        </p:nvSpPr>
        <p:spPr>
          <a:xfrm>
            <a:off x="10061952"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7519B9CA-009A-46E2-92DC-DD46B5CD400D}" type="datetime1">
              <a:rPr lang="en-US" altLang="zh-CN" smtClean="0"/>
              <a:t>4/13/2019</a:t>
            </a:fld>
            <a:endParaRPr lang="en-US" dirty="0"/>
          </a:p>
        </p:txBody>
      </p:sp>
      <p:sp>
        <p:nvSpPr>
          <p:cNvPr id="110" name="Slide Number Placeholder 4">
            <a:extLst>
              <a:ext uri="{FF2B5EF4-FFF2-40B4-BE49-F238E27FC236}">
                <a16:creationId xmlns:a16="http://schemas.microsoft.com/office/drawing/2014/main" id="{A7B32C11-EA25-48EC-8C6F-4C5363A9F356}"/>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4AE8B484-32DA-4A75-B9F1-EDD5CD09BFD0}"/>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29F8A52-2338-4D70-8ACC-3B1BB9B91624}"/>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8EA06B8-0798-4EFB-A8BD-A18D4CC4CDBE}"/>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3" name="文本框 12">
            <a:extLst>
              <a:ext uri="{FF2B5EF4-FFF2-40B4-BE49-F238E27FC236}">
                <a16:creationId xmlns:a16="http://schemas.microsoft.com/office/drawing/2014/main" id="{D2194447-129B-4498-ADCA-E64A78EF92AA}"/>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14" name="文本框 13">
            <a:extLst>
              <a:ext uri="{FF2B5EF4-FFF2-40B4-BE49-F238E27FC236}">
                <a16:creationId xmlns:a16="http://schemas.microsoft.com/office/drawing/2014/main" id="{B3F68B00-A0A4-4190-9AAA-E96CA12DD760}"/>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多图排版</a:t>
            </a:r>
          </a:p>
        </p:txBody>
      </p:sp>
      <p:sp>
        <p:nvSpPr>
          <p:cNvPr id="15" name="文本框 14">
            <a:extLst>
              <a:ext uri="{FF2B5EF4-FFF2-40B4-BE49-F238E27FC236}">
                <a16:creationId xmlns:a16="http://schemas.microsoft.com/office/drawing/2014/main" id="{284B8D6C-DA2C-4EE8-A7C5-45486AE1807B}"/>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16" name="文本框 15">
            <a:extLst>
              <a:ext uri="{FF2B5EF4-FFF2-40B4-BE49-F238E27FC236}">
                <a16:creationId xmlns:a16="http://schemas.microsoft.com/office/drawing/2014/main" id="{A3E394F9-D76E-4200-B117-2533C5944E14}"/>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a:t>附录</a:t>
            </a:r>
            <a:endParaRPr lang="zh-CN" altLang="en-US" dirty="0"/>
          </a:p>
        </p:txBody>
      </p:sp>
    </p:spTree>
    <p:extLst>
      <p:ext uri="{BB962C8B-B14F-4D97-AF65-F5344CB8AC3E}">
        <p14:creationId xmlns:p14="http://schemas.microsoft.com/office/powerpoint/2010/main" val="3691919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7D5D1B98-422F-49C4-8E2D-A21880C54705}"/>
              </a:ext>
            </a:extLst>
          </p:cNvPr>
          <p:cNvSpPr>
            <a:spLocks noGrp="1"/>
          </p:cNvSpPr>
          <p:nvPr>
            <p:ph type="pic" idx="13"/>
          </p:nvPr>
        </p:nvSpPr>
        <p:spPr>
          <a:xfrm>
            <a:off x="1025526" y="1888153"/>
            <a:ext cx="2206625" cy="1477702"/>
          </a:xfr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3" name="图片占位符 2">
            <a:extLst>
              <a:ext uri="{FF2B5EF4-FFF2-40B4-BE49-F238E27FC236}">
                <a16:creationId xmlns:a16="http://schemas.microsoft.com/office/drawing/2014/main" id="{E4A69915-B102-4289-9A31-3AED9BA6C12C}"/>
              </a:ext>
            </a:extLst>
          </p:cNvPr>
          <p:cNvSpPr>
            <a:spLocks noGrp="1"/>
          </p:cNvSpPr>
          <p:nvPr>
            <p:ph type="pic" sz="quarter" idx="14"/>
          </p:nvPr>
        </p:nvSpPr>
        <p:spPr>
          <a:xfrm>
            <a:off x="3670811" y="1888152"/>
            <a:ext cx="2217680" cy="1478375"/>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dirty="0"/>
          </a:p>
        </p:txBody>
      </p:sp>
      <p:sp>
        <p:nvSpPr>
          <p:cNvPr id="4" name="图片占位符 3">
            <a:extLst>
              <a:ext uri="{FF2B5EF4-FFF2-40B4-BE49-F238E27FC236}">
                <a16:creationId xmlns:a16="http://schemas.microsoft.com/office/drawing/2014/main" id="{2F1830D5-B3FD-4718-A33C-45C0131079F7}"/>
              </a:ext>
            </a:extLst>
          </p:cNvPr>
          <p:cNvSpPr>
            <a:spLocks noGrp="1"/>
          </p:cNvSpPr>
          <p:nvPr>
            <p:ph type="pic" sz="quarter" idx="15"/>
          </p:nvPr>
        </p:nvSpPr>
        <p:spPr>
          <a:xfrm>
            <a:off x="8962202" y="1888153"/>
            <a:ext cx="2217680" cy="1477702"/>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5" name="图片占位符 4">
            <a:extLst>
              <a:ext uri="{FF2B5EF4-FFF2-40B4-BE49-F238E27FC236}">
                <a16:creationId xmlns:a16="http://schemas.microsoft.com/office/drawing/2014/main" id="{1C90B3DC-71CC-4743-9B58-B0FA6BE2DC4D}"/>
              </a:ext>
            </a:extLst>
          </p:cNvPr>
          <p:cNvSpPr>
            <a:spLocks noGrp="1"/>
          </p:cNvSpPr>
          <p:nvPr>
            <p:ph type="pic" sz="quarter" idx="16"/>
          </p:nvPr>
        </p:nvSpPr>
        <p:spPr>
          <a:xfrm>
            <a:off x="8967730" y="3996514"/>
            <a:ext cx="2206624" cy="1477701"/>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6" name="图片占位符 5">
            <a:extLst>
              <a:ext uri="{FF2B5EF4-FFF2-40B4-BE49-F238E27FC236}">
                <a16:creationId xmlns:a16="http://schemas.microsoft.com/office/drawing/2014/main" id="{221135D4-37AB-4F82-8F80-85BC056FD95F}"/>
              </a:ext>
            </a:extLst>
          </p:cNvPr>
          <p:cNvSpPr>
            <a:spLocks noGrp="1"/>
          </p:cNvSpPr>
          <p:nvPr>
            <p:ph type="pic" sz="quarter" idx="17"/>
          </p:nvPr>
        </p:nvSpPr>
        <p:spPr>
          <a:xfrm>
            <a:off x="6324014" y="1888153"/>
            <a:ext cx="2206625" cy="1477702"/>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dirty="0"/>
          </a:p>
        </p:txBody>
      </p:sp>
      <p:sp>
        <p:nvSpPr>
          <p:cNvPr id="7" name="图片占位符 6">
            <a:extLst>
              <a:ext uri="{FF2B5EF4-FFF2-40B4-BE49-F238E27FC236}">
                <a16:creationId xmlns:a16="http://schemas.microsoft.com/office/drawing/2014/main" id="{4662F2C3-52FD-4E64-B683-A41EEB1B48A8}"/>
              </a:ext>
            </a:extLst>
          </p:cNvPr>
          <p:cNvSpPr>
            <a:spLocks noGrp="1"/>
          </p:cNvSpPr>
          <p:nvPr>
            <p:ph type="pic" sz="quarter" idx="18"/>
          </p:nvPr>
        </p:nvSpPr>
        <p:spPr>
          <a:xfrm>
            <a:off x="1019998" y="3996511"/>
            <a:ext cx="2217678" cy="1477702"/>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8" name="图片占位符 7">
            <a:extLst>
              <a:ext uri="{FF2B5EF4-FFF2-40B4-BE49-F238E27FC236}">
                <a16:creationId xmlns:a16="http://schemas.microsoft.com/office/drawing/2014/main" id="{D640FC34-D5A0-410B-A126-8AF2FEF8EE92}"/>
              </a:ext>
            </a:extLst>
          </p:cNvPr>
          <p:cNvSpPr>
            <a:spLocks noGrp="1"/>
          </p:cNvSpPr>
          <p:nvPr>
            <p:ph type="pic" sz="quarter" idx="19"/>
          </p:nvPr>
        </p:nvSpPr>
        <p:spPr>
          <a:xfrm>
            <a:off x="6324013" y="3996514"/>
            <a:ext cx="2206624" cy="1477701"/>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9" name="图片占位符 8">
            <a:extLst>
              <a:ext uri="{FF2B5EF4-FFF2-40B4-BE49-F238E27FC236}">
                <a16:creationId xmlns:a16="http://schemas.microsoft.com/office/drawing/2014/main" id="{D8443675-0EC5-4F7E-862F-5393A60E48B7}"/>
              </a:ext>
            </a:extLst>
          </p:cNvPr>
          <p:cNvSpPr>
            <a:spLocks noGrp="1"/>
          </p:cNvSpPr>
          <p:nvPr>
            <p:ph type="pic" sz="quarter" idx="20"/>
          </p:nvPr>
        </p:nvSpPr>
        <p:spPr>
          <a:xfrm>
            <a:off x="3676339" y="3996514"/>
            <a:ext cx="2206624" cy="1477701"/>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20" name="文本框 19">
            <a:extLst>
              <a:ext uri="{FF2B5EF4-FFF2-40B4-BE49-F238E27FC236}">
                <a16:creationId xmlns:a16="http://schemas.microsoft.com/office/drawing/2014/main" id="{881CCB3D-54AE-4A27-B2CE-C99C09337892}"/>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21" name="文本框 20">
            <a:extLst>
              <a:ext uri="{FF2B5EF4-FFF2-40B4-BE49-F238E27FC236}">
                <a16:creationId xmlns:a16="http://schemas.microsoft.com/office/drawing/2014/main" id="{94B64A01-3298-4806-8910-EB49C484AC05}"/>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22" name="文本框 21">
            <a:extLst>
              <a:ext uri="{FF2B5EF4-FFF2-40B4-BE49-F238E27FC236}">
                <a16:creationId xmlns:a16="http://schemas.microsoft.com/office/drawing/2014/main" id="{469B0047-D460-4AA8-87FE-395B4603D069}"/>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23" name="文本框 22">
            <a:extLst>
              <a:ext uri="{FF2B5EF4-FFF2-40B4-BE49-F238E27FC236}">
                <a16:creationId xmlns:a16="http://schemas.microsoft.com/office/drawing/2014/main" id="{A0841978-F050-491A-BF0F-7F93257DA4FA}"/>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24" name="文本框 23">
            <a:extLst>
              <a:ext uri="{FF2B5EF4-FFF2-40B4-BE49-F238E27FC236}">
                <a16:creationId xmlns:a16="http://schemas.microsoft.com/office/drawing/2014/main" id="{9C92C490-98F5-491B-94BF-D527AF757E6D}"/>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80552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第三节">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76B0DAF0-18BE-4CF6-B3BA-1E176C87CEFF}"/>
              </a:ext>
            </a:extLst>
          </p:cNvPr>
          <p:cNvSpPr/>
          <p:nvPr userDrawn="1"/>
        </p:nvSpPr>
        <p:spPr>
          <a:xfrm>
            <a:off x="1180758" y="1394832"/>
            <a:ext cx="9662265" cy="480594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3A76A0D-DFC4-45A6-BDF5-2466B1A45D6A}"/>
              </a:ext>
            </a:extLst>
          </p:cNvPr>
          <p:cNvSpPr/>
          <p:nvPr userDrawn="1"/>
        </p:nvSpPr>
        <p:spPr>
          <a:xfrm>
            <a:off x="1066624" y="1259595"/>
            <a:ext cx="9987454" cy="480594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E26D318-BDA9-4E10-B36D-E082602A11A9}"/>
              </a:ext>
            </a:extLst>
          </p:cNvPr>
          <p:cNvSpPr/>
          <p:nvPr userDrawn="1"/>
        </p:nvSpPr>
        <p:spPr>
          <a:xfrm>
            <a:off x="982662" y="1125538"/>
            <a:ext cx="10226675" cy="480594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D782C2D6-8D5A-49EE-8CA4-539297E0BBD1}"/>
              </a:ext>
            </a:extLst>
          </p:cNvPr>
          <p:cNvSpPr>
            <a:spLocks noGrp="1"/>
          </p:cNvSpPr>
          <p:nvPr>
            <p:ph type="pic" idx="13"/>
          </p:nvPr>
        </p:nvSpPr>
        <p:spPr>
          <a:xfrm>
            <a:off x="1463903" y="4152423"/>
            <a:ext cx="1977572" cy="1313698"/>
          </a:xfrm>
        </p:spPr>
        <p:txBody>
          <a:bodyPr/>
          <a:lstStyle/>
          <a:p>
            <a:endParaRPr lang="zh-CN" altLang="en-US"/>
          </a:p>
        </p:txBody>
      </p:sp>
      <p:sp>
        <p:nvSpPr>
          <p:cNvPr id="25" name="图片占位符 1">
            <a:extLst>
              <a:ext uri="{FF2B5EF4-FFF2-40B4-BE49-F238E27FC236}">
                <a16:creationId xmlns:a16="http://schemas.microsoft.com/office/drawing/2014/main" id="{DBCBE98B-B6F3-4AC7-8B28-FB8C99788D74}"/>
              </a:ext>
            </a:extLst>
          </p:cNvPr>
          <p:cNvSpPr>
            <a:spLocks noGrp="1"/>
          </p:cNvSpPr>
          <p:nvPr>
            <p:ph type="pic" idx="14"/>
          </p:nvPr>
        </p:nvSpPr>
        <p:spPr>
          <a:xfrm>
            <a:off x="8617738" y="4152423"/>
            <a:ext cx="1977572" cy="1313698"/>
          </a:xfrm>
        </p:spPr>
        <p:txBody>
          <a:bodyPr/>
          <a:lstStyle/>
          <a:p>
            <a:endParaRPr lang="zh-CN" altLang="en-US"/>
          </a:p>
        </p:txBody>
      </p:sp>
      <p:sp>
        <p:nvSpPr>
          <p:cNvPr id="26" name="图片占位符 1">
            <a:extLst>
              <a:ext uri="{FF2B5EF4-FFF2-40B4-BE49-F238E27FC236}">
                <a16:creationId xmlns:a16="http://schemas.microsoft.com/office/drawing/2014/main" id="{EC07953D-10D6-4D4A-A58E-C7B7F38B2B6A}"/>
              </a:ext>
            </a:extLst>
          </p:cNvPr>
          <p:cNvSpPr>
            <a:spLocks noGrp="1"/>
          </p:cNvSpPr>
          <p:nvPr>
            <p:ph type="pic" idx="15"/>
          </p:nvPr>
        </p:nvSpPr>
        <p:spPr>
          <a:xfrm>
            <a:off x="6233127" y="4152423"/>
            <a:ext cx="1977572" cy="1313698"/>
          </a:xfrm>
        </p:spPr>
        <p:txBody>
          <a:bodyPr/>
          <a:lstStyle/>
          <a:p>
            <a:endParaRPr lang="zh-CN" altLang="en-US"/>
          </a:p>
        </p:txBody>
      </p:sp>
      <p:sp>
        <p:nvSpPr>
          <p:cNvPr id="27" name="图片占位符 1">
            <a:extLst>
              <a:ext uri="{FF2B5EF4-FFF2-40B4-BE49-F238E27FC236}">
                <a16:creationId xmlns:a16="http://schemas.microsoft.com/office/drawing/2014/main" id="{31620696-8466-42A3-A621-7746E0712A97}"/>
              </a:ext>
            </a:extLst>
          </p:cNvPr>
          <p:cNvSpPr>
            <a:spLocks noGrp="1"/>
          </p:cNvSpPr>
          <p:nvPr>
            <p:ph type="pic" idx="16"/>
          </p:nvPr>
        </p:nvSpPr>
        <p:spPr>
          <a:xfrm>
            <a:off x="3848515" y="4152423"/>
            <a:ext cx="1977572" cy="1313698"/>
          </a:xfrm>
        </p:spPr>
        <p:txBody>
          <a:bodyPr/>
          <a:lstStyle/>
          <a:p>
            <a:endParaRPr lang="zh-CN" altLang="en-US"/>
          </a:p>
        </p:txBody>
      </p:sp>
      <p:sp>
        <p:nvSpPr>
          <p:cNvPr id="28" name="文本占位符 6">
            <a:extLst>
              <a:ext uri="{FF2B5EF4-FFF2-40B4-BE49-F238E27FC236}">
                <a16:creationId xmlns:a16="http://schemas.microsoft.com/office/drawing/2014/main" id="{819B2F1F-9483-4B8D-8D6B-F0597544DA19}"/>
              </a:ext>
            </a:extLst>
          </p:cNvPr>
          <p:cNvSpPr>
            <a:spLocks noGrp="1"/>
          </p:cNvSpPr>
          <p:nvPr>
            <p:ph type="body" sz="quarter" idx="17" hasCustomPrompt="1"/>
          </p:nvPr>
        </p:nvSpPr>
        <p:spPr>
          <a:xfrm>
            <a:off x="5306036" y="1374241"/>
            <a:ext cx="1579929" cy="466059"/>
          </a:xfrm>
        </p:spPr>
        <p:txBody>
          <a:bodyPr wrap="square" lIns="0" rIns="0">
            <a:noAutofit/>
          </a:bodyPr>
          <a:lstStyle>
            <a:lvl1pPr marL="0" indent="0" algn="dist" defTabSz="457200" rtl="0" eaLnBrk="1" latinLnBrk="0" hangingPunct="1">
              <a:buNone/>
              <a:defRPr lang="zh-CN" altLang="en-US" sz="2400" b="1" kern="1200" dirty="0">
                <a:solidFill>
                  <a:srgbClr val="1D2974"/>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457200">
              <a:lnSpc>
                <a:spcPct val="125000"/>
              </a:lnSpc>
            </a:pPr>
            <a:r>
              <a:rPr lang="en-US" altLang="zh-CN" dirty="0"/>
              <a:t>Keyword</a:t>
            </a:r>
            <a:endParaRPr lang="zh-CN" altLang="en-US" dirty="0"/>
          </a:p>
        </p:txBody>
      </p:sp>
      <p:sp>
        <p:nvSpPr>
          <p:cNvPr id="29" name="文本占位符 6">
            <a:extLst>
              <a:ext uri="{FF2B5EF4-FFF2-40B4-BE49-F238E27FC236}">
                <a16:creationId xmlns:a16="http://schemas.microsoft.com/office/drawing/2014/main" id="{DBA82E3A-2C20-4EFB-A6D7-024746074F91}"/>
              </a:ext>
            </a:extLst>
          </p:cNvPr>
          <p:cNvSpPr>
            <a:spLocks noGrp="1"/>
          </p:cNvSpPr>
          <p:nvPr>
            <p:ph type="body" sz="quarter" idx="18" hasCustomPrompt="1"/>
          </p:nvPr>
        </p:nvSpPr>
        <p:spPr>
          <a:xfrm>
            <a:off x="1459570" y="2049976"/>
            <a:ext cx="9135739" cy="1762595"/>
          </a:xfrm>
        </p:spPr>
        <p:txBody>
          <a:bodyPr wrap="square" lIns="0" rIns="0">
            <a:normAutofit/>
          </a:bodyPr>
          <a:lstStyle>
            <a:lvl1pPr marL="0" indent="0">
              <a:buNone/>
              <a:defRPr lang="zh-CN" altLang="en-US" sz="2000" kern="1200" dirty="0">
                <a:solidFill>
                  <a:schemeClr val="tx1"/>
                </a:solidFill>
                <a:latin typeface="+mn-ea"/>
                <a:ea typeface="+mn-ea"/>
                <a:cs typeface="+mn-cs"/>
              </a:defRPr>
            </a:lvl1pPr>
          </a:lstStyle>
          <a:p>
            <a:pPr marL="0" lvl="0" defTabSz="457200">
              <a:lnSpc>
                <a:spcPct val="125000"/>
              </a:lnSpc>
            </a:pPr>
            <a:r>
              <a:rPr lang="en-US" altLang="zh-CN" dirty="0"/>
              <a:t>Brief Introduction</a:t>
            </a:r>
            <a:endParaRPr lang="zh-CN" altLang="en-US" dirty="0"/>
          </a:p>
        </p:txBody>
      </p:sp>
      <p:sp>
        <p:nvSpPr>
          <p:cNvPr id="30" name="文本框 29">
            <a:extLst>
              <a:ext uri="{FF2B5EF4-FFF2-40B4-BE49-F238E27FC236}">
                <a16:creationId xmlns:a16="http://schemas.microsoft.com/office/drawing/2014/main" id="{8D2AEB6D-9322-4768-9715-B2847E214DA0}"/>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31" name="文本框 30">
            <a:extLst>
              <a:ext uri="{FF2B5EF4-FFF2-40B4-BE49-F238E27FC236}">
                <a16:creationId xmlns:a16="http://schemas.microsoft.com/office/drawing/2014/main" id="{A8037037-AF10-4467-BF57-0FF81FCEDDE2}"/>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32" name="文本框 31">
            <a:extLst>
              <a:ext uri="{FF2B5EF4-FFF2-40B4-BE49-F238E27FC236}">
                <a16:creationId xmlns:a16="http://schemas.microsoft.com/office/drawing/2014/main" id="{B84BB606-116B-471E-96A2-9B81CB615BBE}"/>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33" name="文本框 32">
            <a:extLst>
              <a:ext uri="{FF2B5EF4-FFF2-40B4-BE49-F238E27FC236}">
                <a16:creationId xmlns:a16="http://schemas.microsoft.com/office/drawing/2014/main" id="{30923B47-9311-4908-80AB-C8BEE2DFA4F2}"/>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34" name="文本框 33">
            <a:extLst>
              <a:ext uri="{FF2B5EF4-FFF2-40B4-BE49-F238E27FC236}">
                <a16:creationId xmlns:a16="http://schemas.microsoft.com/office/drawing/2014/main" id="{89FD0E7F-5761-4AF4-A0F5-9C2276656AFD}"/>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2412167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第三节">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676F452-5882-49F3-9512-D3EAE1B85FA3}"/>
              </a:ext>
            </a:extLst>
          </p:cNvPr>
          <p:cNvSpPr/>
          <p:nvPr userDrawn="1"/>
        </p:nvSpPr>
        <p:spPr>
          <a:xfrm>
            <a:off x="1069471" y="4206439"/>
            <a:ext cx="10019496"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971DE11-3A4F-41D7-8F14-7CEB6B6A527A}"/>
              </a:ext>
            </a:extLst>
          </p:cNvPr>
          <p:cNvSpPr/>
          <p:nvPr userDrawn="1"/>
        </p:nvSpPr>
        <p:spPr>
          <a:xfrm>
            <a:off x="1002757" y="4112641"/>
            <a:ext cx="10152924"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01F6940-9624-4D5D-8E50-E35C1F14546F}"/>
              </a:ext>
            </a:extLst>
          </p:cNvPr>
          <p:cNvSpPr/>
          <p:nvPr userDrawn="1"/>
        </p:nvSpPr>
        <p:spPr>
          <a:xfrm>
            <a:off x="1069471" y="2070315"/>
            <a:ext cx="10019496"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C067A56-B38A-47BA-A580-A9C11611E8FB}"/>
              </a:ext>
            </a:extLst>
          </p:cNvPr>
          <p:cNvSpPr/>
          <p:nvPr userDrawn="1"/>
        </p:nvSpPr>
        <p:spPr>
          <a:xfrm>
            <a:off x="1002757" y="2168257"/>
            <a:ext cx="10152924"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42C8C0B9-687B-400D-B0D4-6F1CA840D121}"/>
              </a:ext>
            </a:extLst>
          </p:cNvPr>
          <p:cNvSpPr>
            <a:spLocks noGrp="1"/>
          </p:cNvSpPr>
          <p:nvPr>
            <p:ph type="pic" idx="13"/>
          </p:nvPr>
        </p:nvSpPr>
        <p:spPr>
          <a:xfrm>
            <a:off x="1277765" y="2275119"/>
            <a:ext cx="1304765" cy="1533118"/>
          </a:xfrm>
        </p:spPr>
        <p:txBody>
          <a:bodyPr/>
          <a:lstStyle/>
          <a:p>
            <a:endParaRPr lang="zh-CN" altLang="en-US"/>
          </a:p>
        </p:txBody>
      </p:sp>
      <p:sp>
        <p:nvSpPr>
          <p:cNvPr id="3" name="图片占位符 2">
            <a:extLst>
              <a:ext uri="{FF2B5EF4-FFF2-40B4-BE49-F238E27FC236}">
                <a16:creationId xmlns:a16="http://schemas.microsoft.com/office/drawing/2014/main" id="{572465F7-BE83-40E1-83D1-166693C32AF0}"/>
              </a:ext>
            </a:extLst>
          </p:cNvPr>
          <p:cNvSpPr>
            <a:spLocks noGrp="1"/>
          </p:cNvSpPr>
          <p:nvPr>
            <p:ph type="pic" sz="quarter" idx="14"/>
          </p:nvPr>
        </p:nvSpPr>
        <p:spPr>
          <a:xfrm>
            <a:off x="9532494" y="4222155"/>
            <a:ext cx="1260132" cy="1459874"/>
          </a:xfrm>
          <a:prstGeom prst="rect">
            <a:avLst/>
          </a:prstGeom>
        </p:spPr>
        <p:txBody>
          <a:bodyPr/>
          <a:lstStyle/>
          <a:p>
            <a:endParaRPr lang="zh-CN" altLang="en-US"/>
          </a:p>
        </p:txBody>
      </p:sp>
      <p:sp>
        <p:nvSpPr>
          <p:cNvPr id="24" name="文本占位符 6">
            <a:extLst>
              <a:ext uri="{FF2B5EF4-FFF2-40B4-BE49-F238E27FC236}">
                <a16:creationId xmlns:a16="http://schemas.microsoft.com/office/drawing/2014/main" id="{6BE1D982-E22D-4404-8DAF-ECA61DB0A0D5}"/>
              </a:ext>
            </a:extLst>
          </p:cNvPr>
          <p:cNvSpPr>
            <a:spLocks noGrp="1"/>
          </p:cNvSpPr>
          <p:nvPr>
            <p:ph type="body" sz="quarter" idx="22" hasCustomPrompt="1"/>
          </p:nvPr>
        </p:nvSpPr>
        <p:spPr>
          <a:xfrm>
            <a:off x="1299411" y="4297974"/>
            <a:ext cx="7823074" cy="1337778"/>
          </a:xfrm>
          <a:ln>
            <a:noFill/>
          </a:ln>
        </p:spPr>
        <p:txBody>
          <a:bodyPr wrap="square" anchor="ctr" anchorCtr="0">
            <a:normAutofit/>
          </a:bodyPr>
          <a:lstStyle>
            <a:lvl1pPr marL="0" indent="0">
              <a:buNone/>
              <a:defRPr lang="zh-CN" altLang="en-US" sz="2000" dirty="0">
                <a:latin typeface="+mn-ea"/>
              </a:defRPr>
            </a:lvl1pPr>
          </a:lstStyle>
          <a:p>
            <a:pPr marL="0" lvl="0" defTabSz="457200">
              <a:lnSpc>
                <a:spcPct val="125000"/>
              </a:lnSpc>
            </a:pPr>
            <a:r>
              <a:rPr lang="en-US" altLang="zh-CN" dirty="0"/>
              <a:t>Brief Introduction</a:t>
            </a:r>
            <a:endParaRPr lang="zh-CN" altLang="en-US" dirty="0"/>
          </a:p>
        </p:txBody>
      </p:sp>
      <p:sp>
        <p:nvSpPr>
          <p:cNvPr id="26" name="文本占位符 6">
            <a:extLst>
              <a:ext uri="{FF2B5EF4-FFF2-40B4-BE49-F238E27FC236}">
                <a16:creationId xmlns:a16="http://schemas.microsoft.com/office/drawing/2014/main" id="{68DD9B2A-8BBA-4424-9861-8BDB337C5C24}"/>
              </a:ext>
            </a:extLst>
          </p:cNvPr>
          <p:cNvSpPr>
            <a:spLocks noGrp="1"/>
          </p:cNvSpPr>
          <p:nvPr>
            <p:ph type="body" sz="quarter" idx="23" hasCustomPrompt="1"/>
          </p:nvPr>
        </p:nvSpPr>
        <p:spPr>
          <a:xfrm>
            <a:off x="2857538" y="2382618"/>
            <a:ext cx="7823074" cy="1337778"/>
          </a:xfrm>
          <a:ln>
            <a:noFill/>
          </a:ln>
        </p:spPr>
        <p:txBody>
          <a:bodyPr wrap="square" anchor="ctr" anchorCtr="0">
            <a:normAutofit/>
          </a:bodyPr>
          <a:lstStyle>
            <a:lvl1pPr marL="0" indent="0">
              <a:buNone/>
              <a:defRPr lang="zh-CN" altLang="en-US" sz="2000" dirty="0">
                <a:latin typeface="+mn-ea"/>
              </a:defRPr>
            </a:lvl1pPr>
          </a:lstStyle>
          <a:p>
            <a:pPr marL="0" lvl="0" defTabSz="457200">
              <a:lnSpc>
                <a:spcPct val="125000"/>
              </a:lnSpc>
            </a:pPr>
            <a:r>
              <a:rPr lang="en-US" altLang="zh-CN" dirty="0"/>
              <a:t>Brief Introduction</a:t>
            </a:r>
            <a:endParaRPr lang="zh-CN" altLang="en-US" dirty="0"/>
          </a:p>
        </p:txBody>
      </p:sp>
      <p:sp>
        <p:nvSpPr>
          <p:cNvPr id="27" name="文本框 26">
            <a:extLst>
              <a:ext uri="{FF2B5EF4-FFF2-40B4-BE49-F238E27FC236}">
                <a16:creationId xmlns:a16="http://schemas.microsoft.com/office/drawing/2014/main" id="{189F351B-4D61-499E-8816-B9FA588B8347}"/>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28" name="文本框 27">
            <a:extLst>
              <a:ext uri="{FF2B5EF4-FFF2-40B4-BE49-F238E27FC236}">
                <a16:creationId xmlns:a16="http://schemas.microsoft.com/office/drawing/2014/main" id="{FA2668EE-0C61-4345-8D9D-E6FCEF1AA65E}"/>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29" name="文本框 28">
            <a:extLst>
              <a:ext uri="{FF2B5EF4-FFF2-40B4-BE49-F238E27FC236}">
                <a16:creationId xmlns:a16="http://schemas.microsoft.com/office/drawing/2014/main" id="{6382357B-70CA-4360-8A28-8590EB1A8065}"/>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30" name="文本框 29">
            <a:extLst>
              <a:ext uri="{FF2B5EF4-FFF2-40B4-BE49-F238E27FC236}">
                <a16:creationId xmlns:a16="http://schemas.microsoft.com/office/drawing/2014/main" id="{750A7FAE-E935-4F75-93D3-53A55364754B}"/>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31" name="文本框 30">
            <a:extLst>
              <a:ext uri="{FF2B5EF4-FFF2-40B4-BE49-F238E27FC236}">
                <a16:creationId xmlns:a16="http://schemas.microsoft.com/office/drawing/2014/main" id="{7DF6E13E-286A-402A-B501-722C8F7D7227}"/>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2297182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453DE28F-83C5-4F7D-8FC1-0CEF2E8482B9}"/>
              </a:ext>
            </a:extLst>
          </p:cNvPr>
          <p:cNvSpPr>
            <a:spLocks noGrp="1"/>
          </p:cNvSpPr>
          <p:nvPr>
            <p:ph type="pic" idx="13"/>
          </p:nvPr>
        </p:nvSpPr>
        <p:spPr>
          <a:xfrm>
            <a:off x="1207803" y="1266623"/>
            <a:ext cx="9754710" cy="3289302"/>
          </a:xfrm>
        </p:spPr>
        <p:txBody>
          <a:bodyPr/>
          <a:lstStyle/>
          <a:p>
            <a:endParaRPr lang="zh-CN" altLang="en-US"/>
          </a:p>
        </p:txBody>
      </p:sp>
      <p:sp>
        <p:nvSpPr>
          <p:cNvPr id="13" name="文本框 12">
            <a:extLst>
              <a:ext uri="{FF2B5EF4-FFF2-40B4-BE49-F238E27FC236}">
                <a16:creationId xmlns:a16="http://schemas.microsoft.com/office/drawing/2014/main" id="{74DE116D-5CA0-4FFD-A645-879B6A898B8D}"/>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4" name="文本框 13">
            <a:extLst>
              <a:ext uri="{FF2B5EF4-FFF2-40B4-BE49-F238E27FC236}">
                <a16:creationId xmlns:a16="http://schemas.microsoft.com/office/drawing/2014/main" id="{03A2A3ED-75DB-4C51-825D-7FE5B7F3BB7E}"/>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15" name="文本框 14">
            <a:extLst>
              <a:ext uri="{FF2B5EF4-FFF2-40B4-BE49-F238E27FC236}">
                <a16:creationId xmlns:a16="http://schemas.microsoft.com/office/drawing/2014/main" id="{8AEC9CEE-E8F5-466E-A6B5-29853CA6418E}"/>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16" name="文本框 15">
            <a:extLst>
              <a:ext uri="{FF2B5EF4-FFF2-40B4-BE49-F238E27FC236}">
                <a16:creationId xmlns:a16="http://schemas.microsoft.com/office/drawing/2014/main" id="{71E95009-D7E5-4D1D-B641-A3C78EE4DDEB}"/>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17" name="文本框 16">
            <a:extLst>
              <a:ext uri="{FF2B5EF4-FFF2-40B4-BE49-F238E27FC236}">
                <a16:creationId xmlns:a16="http://schemas.microsoft.com/office/drawing/2014/main" id="{C17FB567-E5CE-4AB3-8DDF-454F3B674DE5}"/>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3151628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938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2E78BC1C-16FC-43F9-A3B3-3161D36A9589}"/>
              </a:ext>
            </a:extLst>
          </p:cNvPr>
          <p:cNvSpPr>
            <a:spLocks noGrp="1"/>
          </p:cNvSpPr>
          <p:nvPr>
            <p:ph type="pic" idx="13"/>
          </p:nvPr>
        </p:nvSpPr>
        <p:spPr>
          <a:xfrm>
            <a:off x="1313228" y="1248993"/>
            <a:ext cx="2940140" cy="1997538"/>
          </a:xfrm>
        </p:spPr>
        <p:txBody>
          <a:bodyPr/>
          <a:lstStyle/>
          <a:p>
            <a:endParaRPr lang="zh-CN" altLang="en-US"/>
          </a:p>
        </p:txBody>
      </p:sp>
      <p:sp>
        <p:nvSpPr>
          <p:cNvPr id="21" name="图片占位符 1">
            <a:extLst>
              <a:ext uri="{FF2B5EF4-FFF2-40B4-BE49-F238E27FC236}">
                <a16:creationId xmlns:a16="http://schemas.microsoft.com/office/drawing/2014/main" id="{4A4C8F80-DC9A-404A-A2D0-0A57261D6A47}"/>
              </a:ext>
            </a:extLst>
          </p:cNvPr>
          <p:cNvSpPr>
            <a:spLocks noGrp="1"/>
          </p:cNvSpPr>
          <p:nvPr>
            <p:ph type="pic" idx="14"/>
          </p:nvPr>
        </p:nvSpPr>
        <p:spPr>
          <a:xfrm>
            <a:off x="1313228" y="3691999"/>
            <a:ext cx="2940140" cy="1997538"/>
          </a:xfrm>
        </p:spPr>
        <p:txBody>
          <a:bodyPr/>
          <a:lstStyle/>
          <a:p>
            <a:endParaRPr lang="zh-CN" altLang="en-US"/>
          </a:p>
        </p:txBody>
      </p:sp>
      <p:sp>
        <p:nvSpPr>
          <p:cNvPr id="24" name="图片占位符 1">
            <a:extLst>
              <a:ext uri="{FF2B5EF4-FFF2-40B4-BE49-F238E27FC236}">
                <a16:creationId xmlns:a16="http://schemas.microsoft.com/office/drawing/2014/main" id="{33C077B7-35CD-4F40-99F4-F8614113F3E9}"/>
              </a:ext>
            </a:extLst>
          </p:cNvPr>
          <p:cNvSpPr>
            <a:spLocks noGrp="1"/>
          </p:cNvSpPr>
          <p:nvPr>
            <p:ph type="pic" idx="15"/>
          </p:nvPr>
        </p:nvSpPr>
        <p:spPr>
          <a:xfrm>
            <a:off x="6454945" y="1248993"/>
            <a:ext cx="2940140" cy="1997538"/>
          </a:xfrm>
        </p:spPr>
        <p:txBody>
          <a:bodyPr/>
          <a:lstStyle/>
          <a:p>
            <a:endParaRPr lang="zh-CN" altLang="en-US"/>
          </a:p>
        </p:txBody>
      </p:sp>
      <p:sp>
        <p:nvSpPr>
          <p:cNvPr id="25" name="图片占位符 1">
            <a:extLst>
              <a:ext uri="{FF2B5EF4-FFF2-40B4-BE49-F238E27FC236}">
                <a16:creationId xmlns:a16="http://schemas.microsoft.com/office/drawing/2014/main" id="{7C2BF282-FC78-4C1C-873B-6BC27181070D}"/>
              </a:ext>
            </a:extLst>
          </p:cNvPr>
          <p:cNvSpPr>
            <a:spLocks noGrp="1"/>
          </p:cNvSpPr>
          <p:nvPr>
            <p:ph type="pic" idx="16"/>
          </p:nvPr>
        </p:nvSpPr>
        <p:spPr>
          <a:xfrm>
            <a:off x="6454945" y="3691999"/>
            <a:ext cx="2940140" cy="1997538"/>
          </a:xfrm>
        </p:spPr>
        <p:txBody>
          <a:bodyPr/>
          <a:lstStyle/>
          <a:p>
            <a:endParaRPr lang="zh-CN" altLang="en-US"/>
          </a:p>
        </p:txBody>
      </p:sp>
      <p:sp>
        <p:nvSpPr>
          <p:cNvPr id="7" name="文本占位符 6">
            <a:extLst>
              <a:ext uri="{FF2B5EF4-FFF2-40B4-BE49-F238E27FC236}">
                <a16:creationId xmlns:a16="http://schemas.microsoft.com/office/drawing/2014/main" id="{F1650B47-6FB9-4483-90D7-7C052B15D63E}"/>
              </a:ext>
            </a:extLst>
          </p:cNvPr>
          <p:cNvSpPr>
            <a:spLocks noGrp="1"/>
          </p:cNvSpPr>
          <p:nvPr>
            <p:ph type="body" sz="quarter" idx="17" hasCustomPrompt="1"/>
          </p:nvPr>
        </p:nvSpPr>
        <p:spPr>
          <a:xfrm>
            <a:off x="4475162" y="1495425"/>
            <a:ext cx="1195421" cy="466059"/>
          </a:xfrm>
        </p:spPr>
        <p:txBody>
          <a:bodyPr wrap="square" lIns="0" rIns="0">
            <a:normAutofit/>
          </a:bodyPr>
          <a:lstStyle>
            <a:lvl1pPr marL="0" indent="0">
              <a:buNone/>
              <a:defRPr lang="zh-CN" altLang="en-US" sz="1800" b="1" smtClean="0">
                <a:latin typeface="+mj-ea"/>
                <a:ea typeface="+mj-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457200">
              <a:lnSpc>
                <a:spcPct val="125000"/>
              </a:lnSpc>
            </a:pPr>
            <a:r>
              <a:rPr lang="en-US" altLang="zh-CN" dirty="0"/>
              <a:t>Keyword</a:t>
            </a:r>
            <a:endParaRPr lang="zh-CN" altLang="en-US" dirty="0"/>
          </a:p>
        </p:txBody>
      </p:sp>
      <p:sp>
        <p:nvSpPr>
          <p:cNvPr id="30" name="文本占位符 6">
            <a:extLst>
              <a:ext uri="{FF2B5EF4-FFF2-40B4-BE49-F238E27FC236}">
                <a16:creationId xmlns:a16="http://schemas.microsoft.com/office/drawing/2014/main" id="{01EBA1EE-E96F-41C9-B9B8-AE8B0B8E5A71}"/>
              </a:ext>
            </a:extLst>
          </p:cNvPr>
          <p:cNvSpPr>
            <a:spLocks noGrp="1"/>
          </p:cNvSpPr>
          <p:nvPr>
            <p:ph type="body" sz="quarter" idx="18" hasCustomPrompt="1"/>
          </p:nvPr>
        </p:nvSpPr>
        <p:spPr>
          <a:xfrm>
            <a:off x="4475162" y="2155529"/>
            <a:ext cx="1452302" cy="916828"/>
          </a:xfrm>
        </p:spPr>
        <p:txBody>
          <a:bodyPr wrap="square" lIns="0" rIns="0">
            <a:normAutofit/>
          </a:bodyPr>
          <a:lstStyle>
            <a:lvl1pPr marL="0" indent="0">
              <a:buNone/>
              <a:defRPr lang="zh-CN" altLang="en-US" sz="1800" dirty="0">
                <a:latin typeface="+mn-ea"/>
              </a:defRPr>
            </a:lvl1pPr>
          </a:lstStyle>
          <a:p>
            <a:pPr marL="0" lvl="0" defTabSz="457200">
              <a:lnSpc>
                <a:spcPct val="125000"/>
              </a:lnSpc>
            </a:pPr>
            <a:r>
              <a:rPr lang="en-US" altLang="zh-CN" dirty="0"/>
              <a:t>Brief Introduction</a:t>
            </a:r>
            <a:endParaRPr lang="zh-CN" altLang="en-US" dirty="0"/>
          </a:p>
        </p:txBody>
      </p:sp>
      <p:sp>
        <p:nvSpPr>
          <p:cNvPr id="31" name="文本占位符 6">
            <a:extLst>
              <a:ext uri="{FF2B5EF4-FFF2-40B4-BE49-F238E27FC236}">
                <a16:creationId xmlns:a16="http://schemas.microsoft.com/office/drawing/2014/main" id="{81623B9E-1ADD-45A3-8E70-129869FE769B}"/>
              </a:ext>
            </a:extLst>
          </p:cNvPr>
          <p:cNvSpPr>
            <a:spLocks noGrp="1"/>
          </p:cNvSpPr>
          <p:nvPr>
            <p:ph type="body" sz="quarter" idx="19" hasCustomPrompt="1"/>
          </p:nvPr>
        </p:nvSpPr>
        <p:spPr>
          <a:xfrm>
            <a:off x="9617317" y="1495425"/>
            <a:ext cx="1195421" cy="466059"/>
          </a:xfrm>
        </p:spPr>
        <p:txBody>
          <a:bodyPr wrap="square" lIns="0" rIns="0">
            <a:normAutofit/>
          </a:bodyPr>
          <a:lstStyle>
            <a:lvl1pPr marL="0" indent="0">
              <a:buNone/>
              <a:defRPr lang="zh-CN" altLang="en-US" sz="1800" b="1" smtClean="0">
                <a:latin typeface="+mj-ea"/>
                <a:ea typeface="+mj-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457200">
              <a:lnSpc>
                <a:spcPct val="125000"/>
              </a:lnSpc>
            </a:pPr>
            <a:r>
              <a:rPr lang="en-US" altLang="zh-CN" dirty="0"/>
              <a:t>Keyword</a:t>
            </a:r>
            <a:endParaRPr lang="zh-CN" altLang="en-US" dirty="0"/>
          </a:p>
        </p:txBody>
      </p:sp>
      <p:sp>
        <p:nvSpPr>
          <p:cNvPr id="32" name="文本占位符 6">
            <a:extLst>
              <a:ext uri="{FF2B5EF4-FFF2-40B4-BE49-F238E27FC236}">
                <a16:creationId xmlns:a16="http://schemas.microsoft.com/office/drawing/2014/main" id="{6DF1AB7D-8FCE-426B-B279-89691EFAA5CB}"/>
              </a:ext>
            </a:extLst>
          </p:cNvPr>
          <p:cNvSpPr>
            <a:spLocks noGrp="1"/>
          </p:cNvSpPr>
          <p:nvPr>
            <p:ph type="body" sz="quarter" idx="20" hasCustomPrompt="1"/>
          </p:nvPr>
        </p:nvSpPr>
        <p:spPr>
          <a:xfrm>
            <a:off x="9617317" y="2155529"/>
            <a:ext cx="1452302" cy="916828"/>
          </a:xfrm>
        </p:spPr>
        <p:txBody>
          <a:bodyPr wrap="square" lIns="0" rIns="0">
            <a:normAutofit/>
          </a:bodyPr>
          <a:lstStyle>
            <a:lvl1pPr marL="0" indent="0">
              <a:buNone/>
              <a:defRPr lang="zh-CN" altLang="en-US" sz="1800" dirty="0">
                <a:latin typeface="+mn-ea"/>
              </a:defRPr>
            </a:lvl1pPr>
          </a:lstStyle>
          <a:p>
            <a:pPr marL="0" lvl="0" defTabSz="457200">
              <a:lnSpc>
                <a:spcPct val="125000"/>
              </a:lnSpc>
            </a:pPr>
            <a:r>
              <a:rPr lang="en-US" altLang="zh-CN" dirty="0"/>
              <a:t>Brief Introduction</a:t>
            </a:r>
            <a:endParaRPr lang="zh-CN" altLang="en-US" dirty="0"/>
          </a:p>
        </p:txBody>
      </p:sp>
      <p:sp>
        <p:nvSpPr>
          <p:cNvPr id="33" name="文本占位符 6">
            <a:extLst>
              <a:ext uri="{FF2B5EF4-FFF2-40B4-BE49-F238E27FC236}">
                <a16:creationId xmlns:a16="http://schemas.microsoft.com/office/drawing/2014/main" id="{C5E75D1B-6165-44E0-879B-A5221D761BD4}"/>
              </a:ext>
            </a:extLst>
          </p:cNvPr>
          <p:cNvSpPr>
            <a:spLocks noGrp="1"/>
          </p:cNvSpPr>
          <p:nvPr>
            <p:ph type="body" sz="quarter" idx="21" hasCustomPrompt="1"/>
          </p:nvPr>
        </p:nvSpPr>
        <p:spPr>
          <a:xfrm>
            <a:off x="4475162" y="3966810"/>
            <a:ext cx="1195421" cy="466059"/>
          </a:xfrm>
        </p:spPr>
        <p:txBody>
          <a:bodyPr wrap="square" lIns="0" rIns="0">
            <a:normAutofit/>
          </a:bodyPr>
          <a:lstStyle>
            <a:lvl1pPr marL="0" indent="0">
              <a:buNone/>
              <a:defRPr lang="zh-CN" altLang="en-US" sz="1800" b="1" smtClean="0">
                <a:latin typeface="+mj-ea"/>
                <a:ea typeface="+mj-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457200">
              <a:lnSpc>
                <a:spcPct val="125000"/>
              </a:lnSpc>
            </a:pPr>
            <a:r>
              <a:rPr lang="en-US" altLang="zh-CN" dirty="0"/>
              <a:t>Keyword</a:t>
            </a:r>
            <a:endParaRPr lang="zh-CN" altLang="en-US" dirty="0"/>
          </a:p>
        </p:txBody>
      </p:sp>
      <p:sp>
        <p:nvSpPr>
          <p:cNvPr id="34" name="文本占位符 6">
            <a:extLst>
              <a:ext uri="{FF2B5EF4-FFF2-40B4-BE49-F238E27FC236}">
                <a16:creationId xmlns:a16="http://schemas.microsoft.com/office/drawing/2014/main" id="{28BAD1C8-28EB-46FB-9F80-4CC8BD932B3B}"/>
              </a:ext>
            </a:extLst>
          </p:cNvPr>
          <p:cNvSpPr>
            <a:spLocks noGrp="1"/>
          </p:cNvSpPr>
          <p:nvPr>
            <p:ph type="body" sz="quarter" idx="22" hasCustomPrompt="1"/>
          </p:nvPr>
        </p:nvSpPr>
        <p:spPr>
          <a:xfrm>
            <a:off x="4475162" y="4626914"/>
            <a:ext cx="1452302" cy="916828"/>
          </a:xfrm>
        </p:spPr>
        <p:txBody>
          <a:bodyPr wrap="square" lIns="0" rIns="0">
            <a:normAutofit/>
          </a:bodyPr>
          <a:lstStyle>
            <a:lvl1pPr marL="0" indent="0">
              <a:buNone/>
              <a:defRPr lang="zh-CN" altLang="en-US" sz="1800" dirty="0">
                <a:latin typeface="+mn-ea"/>
              </a:defRPr>
            </a:lvl1pPr>
          </a:lstStyle>
          <a:p>
            <a:pPr marL="0" lvl="0" defTabSz="457200">
              <a:lnSpc>
                <a:spcPct val="125000"/>
              </a:lnSpc>
            </a:pPr>
            <a:r>
              <a:rPr lang="en-US" altLang="zh-CN" dirty="0"/>
              <a:t>Brief Introduction</a:t>
            </a:r>
            <a:endParaRPr lang="zh-CN" altLang="en-US" dirty="0"/>
          </a:p>
        </p:txBody>
      </p:sp>
      <p:sp>
        <p:nvSpPr>
          <p:cNvPr id="35" name="文本占位符 6">
            <a:extLst>
              <a:ext uri="{FF2B5EF4-FFF2-40B4-BE49-F238E27FC236}">
                <a16:creationId xmlns:a16="http://schemas.microsoft.com/office/drawing/2014/main" id="{161508B3-9088-4169-AD6C-AC304D50BCE9}"/>
              </a:ext>
            </a:extLst>
          </p:cNvPr>
          <p:cNvSpPr>
            <a:spLocks noGrp="1"/>
          </p:cNvSpPr>
          <p:nvPr>
            <p:ph type="body" sz="quarter" idx="23" hasCustomPrompt="1"/>
          </p:nvPr>
        </p:nvSpPr>
        <p:spPr>
          <a:xfrm>
            <a:off x="9617317" y="3966810"/>
            <a:ext cx="1195421" cy="466059"/>
          </a:xfrm>
        </p:spPr>
        <p:txBody>
          <a:bodyPr wrap="square" lIns="0" rIns="0">
            <a:normAutofit/>
          </a:bodyPr>
          <a:lstStyle>
            <a:lvl1pPr marL="0" indent="0">
              <a:buNone/>
              <a:defRPr lang="zh-CN" altLang="en-US" sz="1800" b="1" smtClean="0">
                <a:latin typeface="+mj-ea"/>
                <a:ea typeface="+mj-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457200">
              <a:lnSpc>
                <a:spcPct val="125000"/>
              </a:lnSpc>
            </a:pPr>
            <a:r>
              <a:rPr lang="en-US" altLang="zh-CN" dirty="0"/>
              <a:t>Keyword</a:t>
            </a:r>
            <a:endParaRPr lang="zh-CN" altLang="en-US" dirty="0"/>
          </a:p>
        </p:txBody>
      </p:sp>
      <p:sp>
        <p:nvSpPr>
          <p:cNvPr id="36" name="文本占位符 6">
            <a:extLst>
              <a:ext uri="{FF2B5EF4-FFF2-40B4-BE49-F238E27FC236}">
                <a16:creationId xmlns:a16="http://schemas.microsoft.com/office/drawing/2014/main" id="{7F7947D1-E4A4-443C-AFE2-73608FA0C8F9}"/>
              </a:ext>
            </a:extLst>
          </p:cNvPr>
          <p:cNvSpPr>
            <a:spLocks noGrp="1"/>
          </p:cNvSpPr>
          <p:nvPr>
            <p:ph type="body" sz="quarter" idx="24" hasCustomPrompt="1"/>
          </p:nvPr>
        </p:nvSpPr>
        <p:spPr>
          <a:xfrm>
            <a:off x="9617317" y="4626914"/>
            <a:ext cx="1452302" cy="916828"/>
          </a:xfrm>
        </p:spPr>
        <p:txBody>
          <a:bodyPr wrap="square" lIns="0" rIns="0">
            <a:normAutofit/>
          </a:bodyPr>
          <a:lstStyle>
            <a:lvl1pPr marL="0" indent="0">
              <a:buNone/>
              <a:defRPr lang="zh-CN" altLang="en-US" sz="1800" dirty="0">
                <a:latin typeface="+mn-ea"/>
              </a:defRPr>
            </a:lvl1pPr>
          </a:lstStyle>
          <a:p>
            <a:pPr marL="0" lvl="0" defTabSz="457200">
              <a:lnSpc>
                <a:spcPct val="125000"/>
              </a:lnSpc>
            </a:pPr>
            <a:r>
              <a:rPr lang="en-US" altLang="zh-CN" dirty="0"/>
              <a:t>Brief Introduction</a:t>
            </a:r>
            <a:endParaRPr lang="zh-CN" altLang="en-US" dirty="0"/>
          </a:p>
        </p:txBody>
      </p:sp>
      <p:sp>
        <p:nvSpPr>
          <p:cNvPr id="37" name="文本框 36">
            <a:extLst>
              <a:ext uri="{FF2B5EF4-FFF2-40B4-BE49-F238E27FC236}">
                <a16:creationId xmlns:a16="http://schemas.microsoft.com/office/drawing/2014/main" id="{FF01D226-0613-4F7C-894D-26EAD55AA4EC}"/>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38" name="文本框 37">
            <a:extLst>
              <a:ext uri="{FF2B5EF4-FFF2-40B4-BE49-F238E27FC236}">
                <a16:creationId xmlns:a16="http://schemas.microsoft.com/office/drawing/2014/main" id="{D3CC11F6-2557-467A-BFCE-8870E3A66407}"/>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39" name="文本框 38">
            <a:extLst>
              <a:ext uri="{FF2B5EF4-FFF2-40B4-BE49-F238E27FC236}">
                <a16:creationId xmlns:a16="http://schemas.microsoft.com/office/drawing/2014/main" id="{053B9F13-B62F-4590-8609-89E65F63BBAA}"/>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40" name="文本框 39">
            <a:extLst>
              <a:ext uri="{FF2B5EF4-FFF2-40B4-BE49-F238E27FC236}">
                <a16:creationId xmlns:a16="http://schemas.microsoft.com/office/drawing/2014/main" id="{E36FC7FD-F4A1-4387-A94B-9386BF66C76B}"/>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41" name="文本框 40">
            <a:extLst>
              <a:ext uri="{FF2B5EF4-FFF2-40B4-BE49-F238E27FC236}">
                <a16:creationId xmlns:a16="http://schemas.microsoft.com/office/drawing/2014/main" id="{B9168CA3-A7C0-46AB-9B99-CD5876BDF55A}"/>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7540420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741F8315-6E26-40F0-B49B-BBBBDFC11E50}"/>
              </a:ext>
            </a:extLst>
          </p:cNvPr>
          <p:cNvSpPr>
            <a:spLocks noGrp="1"/>
          </p:cNvSpPr>
          <p:nvPr>
            <p:ph type="pic" idx="13"/>
          </p:nvPr>
        </p:nvSpPr>
        <p:spPr>
          <a:xfrm>
            <a:off x="982662" y="2020443"/>
            <a:ext cx="3059460" cy="2039640"/>
          </a:xfrm>
        </p:spPr>
        <p:txBody>
          <a:bodyPr/>
          <a:lstStyle/>
          <a:p>
            <a:endParaRPr lang="zh-CN" altLang="en-US"/>
          </a:p>
        </p:txBody>
      </p:sp>
      <p:sp>
        <p:nvSpPr>
          <p:cNvPr id="3" name="图片占位符 2">
            <a:extLst>
              <a:ext uri="{FF2B5EF4-FFF2-40B4-BE49-F238E27FC236}">
                <a16:creationId xmlns:a16="http://schemas.microsoft.com/office/drawing/2014/main" id="{A2B4400A-5052-41CE-9B37-D4A3717924EB}"/>
              </a:ext>
            </a:extLst>
          </p:cNvPr>
          <p:cNvSpPr>
            <a:spLocks noGrp="1"/>
          </p:cNvSpPr>
          <p:nvPr>
            <p:ph type="pic" sz="quarter" idx="14"/>
          </p:nvPr>
        </p:nvSpPr>
        <p:spPr>
          <a:xfrm>
            <a:off x="4297034" y="1739673"/>
            <a:ext cx="3597932" cy="2398620"/>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0A809388-BE92-4194-A489-965179F13FBE}"/>
              </a:ext>
            </a:extLst>
          </p:cNvPr>
          <p:cNvSpPr>
            <a:spLocks noGrp="1"/>
          </p:cNvSpPr>
          <p:nvPr>
            <p:ph type="pic" sz="quarter" idx="15"/>
          </p:nvPr>
        </p:nvSpPr>
        <p:spPr>
          <a:xfrm>
            <a:off x="8149878" y="2016143"/>
            <a:ext cx="3059460" cy="2039640"/>
          </a:xfrm>
          <a:prstGeom prst="rect">
            <a:avLst/>
          </a:prstGeom>
        </p:spPr>
        <p:txBody>
          <a:bodyPr/>
          <a:lstStyle/>
          <a:p>
            <a:endParaRPr lang="zh-CN" altLang="en-US"/>
          </a:p>
        </p:txBody>
      </p:sp>
      <p:sp>
        <p:nvSpPr>
          <p:cNvPr id="15" name="文本框 14">
            <a:extLst>
              <a:ext uri="{FF2B5EF4-FFF2-40B4-BE49-F238E27FC236}">
                <a16:creationId xmlns:a16="http://schemas.microsoft.com/office/drawing/2014/main" id="{06CD869E-43E8-44A0-B08D-312AD8AD4718}"/>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6" name="文本框 15">
            <a:extLst>
              <a:ext uri="{FF2B5EF4-FFF2-40B4-BE49-F238E27FC236}">
                <a16:creationId xmlns:a16="http://schemas.microsoft.com/office/drawing/2014/main" id="{DD69651C-4383-47B2-AF75-C519A26DF41A}"/>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17" name="文本框 16">
            <a:extLst>
              <a:ext uri="{FF2B5EF4-FFF2-40B4-BE49-F238E27FC236}">
                <a16:creationId xmlns:a16="http://schemas.microsoft.com/office/drawing/2014/main" id="{691C8004-3B1C-4D49-BEB8-E4F796D275D5}"/>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18" name="文本框 17">
            <a:extLst>
              <a:ext uri="{FF2B5EF4-FFF2-40B4-BE49-F238E27FC236}">
                <a16:creationId xmlns:a16="http://schemas.microsoft.com/office/drawing/2014/main" id="{8E4825CB-3331-4AD3-91BC-0A0483012EEF}"/>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19" name="文本框 18">
            <a:extLst>
              <a:ext uri="{FF2B5EF4-FFF2-40B4-BE49-F238E27FC236}">
                <a16:creationId xmlns:a16="http://schemas.microsoft.com/office/drawing/2014/main" id="{2511F37C-F92B-47EA-B750-2F179C1248B0}"/>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17091732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4" name="矩形 13">
            <a:extLst>
              <a:ext uri="{FF2B5EF4-FFF2-40B4-BE49-F238E27FC236}">
                <a16:creationId xmlns:a16="http://schemas.microsoft.com/office/drawing/2014/main" id="{03F4BB4F-FC71-4D89-8D76-3A41A4BED1F8}"/>
              </a:ext>
            </a:extLst>
          </p:cNvPr>
          <p:cNvSpPr/>
          <p:nvPr userDrawn="1"/>
        </p:nvSpPr>
        <p:spPr>
          <a:xfrm>
            <a:off x="6499712" y="2020742"/>
            <a:ext cx="2927278" cy="3296630"/>
          </a:xfrm>
          <a:prstGeom prst="rect">
            <a:avLst/>
          </a:prstGeom>
          <a:solidFill>
            <a:schemeClr val="bg1">
              <a:alpha val="70000"/>
            </a:schemeClr>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3366DCF-5BC1-4CEE-B2E6-37B9896A3160}"/>
              </a:ext>
            </a:extLst>
          </p:cNvPr>
          <p:cNvSpPr/>
          <p:nvPr userDrawn="1"/>
        </p:nvSpPr>
        <p:spPr>
          <a:xfrm>
            <a:off x="2705814" y="2020742"/>
            <a:ext cx="2927278" cy="3296630"/>
          </a:xfrm>
          <a:prstGeom prst="rect">
            <a:avLst/>
          </a:prstGeom>
          <a:solidFill>
            <a:schemeClr val="bg1">
              <a:alpha val="70000"/>
            </a:schemeClr>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766F8AC-240D-464D-8807-47AF2D948059}"/>
              </a:ext>
            </a:extLst>
          </p:cNvPr>
          <p:cNvSpPr/>
          <p:nvPr userDrawn="1"/>
        </p:nvSpPr>
        <p:spPr>
          <a:xfrm>
            <a:off x="6587236" y="1950855"/>
            <a:ext cx="2927276" cy="3296630"/>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F3F0450-2882-49C6-BF45-AFB473311127}"/>
              </a:ext>
            </a:extLst>
          </p:cNvPr>
          <p:cNvSpPr/>
          <p:nvPr userDrawn="1"/>
        </p:nvSpPr>
        <p:spPr>
          <a:xfrm>
            <a:off x="2606175" y="1949828"/>
            <a:ext cx="2927278" cy="3296630"/>
          </a:xfrm>
          <a:prstGeom prst="rect">
            <a:avLst/>
          </a:prstGeom>
          <a:solidFill>
            <a:schemeClr val="bg1">
              <a:alpha val="93000"/>
            </a:schemeClr>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45F4381B-7032-440B-81A9-F65DAE12AB3B}"/>
              </a:ext>
            </a:extLst>
          </p:cNvPr>
          <p:cNvSpPr>
            <a:spLocks noGrp="1"/>
          </p:cNvSpPr>
          <p:nvPr>
            <p:ph type="pic" sz="quarter" idx="13"/>
          </p:nvPr>
        </p:nvSpPr>
        <p:spPr>
          <a:xfrm>
            <a:off x="2474913" y="1839913"/>
            <a:ext cx="2946400" cy="3313112"/>
          </a:xfrm>
        </p:spPr>
        <p:txBody>
          <a:bodyPr/>
          <a:lstStyle/>
          <a:p>
            <a:endParaRPr lang="zh-CN" altLang="en-US"/>
          </a:p>
        </p:txBody>
      </p:sp>
      <p:sp>
        <p:nvSpPr>
          <p:cNvPr id="23" name="图片占位符 4">
            <a:extLst>
              <a:ext uri="{FF2B5EF4-FFF2-40B4-BE49-F238E27FC236}">
                <a16:creationId xmlns:a16="http://schemas.microsoft.com/office/drawing/2014/main" id="{0406A871-66D6-4261-B082-9F4ED228DFD0}"/>
              </a:ext>
            </a:extLst>
          </p:cNvPr>
          <p:cNvSpPr>
            <a:spLocks noGrp="1"/>
          </p:cNvSpPr>
          <p:nvPr>
            <p:ph type="pic" sz="quarter" idx="14"/>
          </p:nvPr>
        </p:nvSpPr>
        <p:spPr>
          <a:xfrm>
            <a:off x="6690796" y="1839913"/>
            <a:ext cx="2946400" cy="3313112"/>
          </a:xfrm>
        </p:spPr>
        <p:txBody>
          <a:bodyPr/>
          <a:lstStyle/>
          <a:p>
            <a:endParaRPr lang="zh-CN" altLang="en-US" dirty="0"/>
          </a:p>
        </p:txBody>
      </p:sp>
      <p:sp>
        <p:nvSpPr>
          <p:cNvPr id="24" name="文本框 23">
            <a:extLst>
              <a:ext uri="{FF2B5EF4-FFF2-40B4-BE49-F238E27FC236}">
                <a16:creationId xmlns:a16="http://schemas.microsoft.com/office/drawing/2014/main" id="{CF6C9A98-BB0E-4AD4-A33E-EAC96514CDDE}"/>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25" name="文本框 24">
            <a:extLst>
              <a:ext uri="{FF2B5EF4-FFF2-40B4-BE49-F238E27FC236}">
                <a16:creationId xmlns:a16="http://schemas.microsoft.com/office/drawing/2014/main" id="{D3886361-D9D5-4AE1-ACA0-57CC209D3AB2}"/>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26" name="文本框 25">
            <a:extLst>
              <a:ext uri="{FF2B5EF4-FFF2-40B4-BE49-F238E27FC236}">
                <a16:creationId xmlns:a16="http://schemas.microsoft.com/office/drawing/2014/main" id="{69B7CA31-0E10-48F2-AE95-4F38E4EB2ED1}"/>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27" name="文本框 26">
            <a:extLst>
              <a:ext uri="{FF2B5EF4-FFF2-40B4-BE49-F238E27FC236}">
                <a16:creationId xmlns:a16="http://schemas.microsoft.com/office/drawing/2014/main" id="{BA108B63-DEAF-4805-AAF0-720B05A51BDA}"/>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28" name="文本框 27">
            <a:extLst>
              <a:ext uri="{FF2B5EF4-FFF2-40B4-BE49-F238E27FC236}">
                <a16:creationId xmlns:a16="http://schemas.microsoft.com/office/drawing/2014/main" id="{288E5FDE-7293-481C-A126-9C76C253214D}"/>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32185936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4" name="矩形 13">
            <a:extLst>
              <a:ext uri="{FF2B5EF4-FFF2-40B4-BE49-F238E27FC236}">
                <a16:creationId xmlns:a16="http://schemas.microsoft.com/office/drawing/2014/main" id="{3A4D43B2-23F9-41F3-9EDE-2E9242F2B47A}"/>
              </a:ext>
            </a:extLst>
          </p:cNvPr>
          <p:cNvSpPr/>
          <p:nvPr userDrawn="1"/>
        </p:nvSpPr>
        <p:spPr>
          <a:xfrm>
            <a:off x="5547193" y="2064239"/>
            <a:ext cx="5772150" cy="3590925"/>
          </a:xfrm>
          <a:prstGeom prst="rect">
            <a:avLst/>
          </a:prstGeom>
          <a:solidFill>
            <a:schemeClr val="bg1"/>
          </a:solidFill>
          <a:ln>
            <a:solidFill>
              <a:schemeClr val="accent1"/>
            </a:solidFill>
          </a:ln>
          <a:effectLst>
            <a:outerShdw blurRad="177800" sx="102000" sy="102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E2BB5461-DA57-4BAC-ACCF-9F5C8D8ADEEB}"/>
              </a:ext>
            </a:extLst>
          </p:cNvPr>
          <p:cNvSpPr>
            <a:spLocks noGrp="1"/>
          </p:cNvSpPr>
          <p:nvPr>
            <p:ph type="pic" sz="quarter" idx="13"/>
          </p:nvPr>
        </p:nvSpPr>
        <p:spPr>
          <a:xfrm>
            <a:off x="5464334" y="1968500"/>
            <a:ext cx="5811679" cy="3590925"/>
          </a:xfrm>
        </p:spPr>
        <p:txBody>
          <a:bodyPr/>
          <a:lstStyle/>
          <a:p>
            <a:endParaRPr lang="zh-CN" altLang="en-US"/>
          </a:p>
        </p:txBody>
      </p:sp>
      <p:sp>
        <p:nvSpPr>
          <p:cNvPr id="18" name="文本框 17">
            <a:extLst>
              <a:ext uri="{FF2B5EF4-FFF2-40B4-BE49-F238E27FC236}">
                <a16:creationId xmlns:a16="http://schemas.microsoft.com/office/drawing/2014/main" id="{256D73C1-5869-453B-A0D1-9AED94EA7B90}"/>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9" name="文本框 18">
            <a:extLst>
              <a:ext uri="{FF2B5EF4-FFF2-40B4-BE49-F238E27FC236}">
                <a16:creationId xmlns:a16="http://schemas.microsoft.com/office/drawing/2014/main" id="{86DA2689-BC5C-4792-9D60-290E575700AB}"/>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20" name="文本框 19">
            <a:extLst>
              <a:ext uri="{FF2B5EF4-FFF2-40B4-BE49-F238E27FC236}">
                <a16:creationId xmlns:a16="http://schemas.microsoft.com/office/drawing/2014/main" id="{A8201878-3310-4B34-BA4C-5C90E461D146}"/>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21" name="文本框 20">
            <a:extLst>
              <a:ext uri="{FF2B5EF4-FFF2-40B4-BE49-F238E27FC236}">
                <a16:creationId xmlns:a16="http://schemas.microsoft.com/office/drawing/2014/main" id="{C52F904E-A407-4CBF-8AB4-B2D5687AA6C7}"/>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22" name="文本框 21">
            <a:extLst>
              <a:ext uri="{FF2B5EF4-FFF2-40B4-BE49-F238E27FC236}">
                <a16:creationId xmlns:a16="http://schemas.microsoft.com/office/drawing/2014/main" id="{35F6097D-EA9F-4960-A1DA-34C94B765559}"/>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178709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28A75B5C-4B84-4928-A441-2F1DFB3A7514}"/>
              </a:ext>
            </a:extLst>
          </p:cNvPr>
          <p:cNvSpPr/>
          <p:nvPr userDrawn="1"/>
        </p:nvSpPr>
        <p:spPr>
          <a:xfrm>
            <a:off x="-38704" y="-21771"/>
            <a:ext cx="12269408" cy="6901542"/>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c14e414f-e1f5-4526-bdda-4f11ab72e38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8338F66-657F-45AB-B946-E63A3051FDE9}"/>
              </a:ext>
            </a:extLst>
          </p:cNvPr>
          <p:cNvGrpSpPr>
            <a:grpSpLocks noChangeAspect="1"/>
          </p:cNvGrpSpPr>
          <p:nvPr userDrawn="1">
            <p:custDataLst>
              <p:tags r:id="rId1"/>
            </p:custDataLst>
          </p:nvPr>
        </p:nvGrpSpPr>
        <p:grpSpPr>
          <a:xfrm>
            <a:off x="323851" y="320676"/>
            <a:ext cx="1308971" cy="365125"/>
            <a:chOff x="2804659" y="2507766"/>
            <a:chExt cx="6582683" cy="1836175"/>
          </a:xfrm>
        </p:grpSpPr>
        <p:sp>
          <p:nvSpPr>
            <p:cNvPr id="7" name="íSļíḋè">
              <a:extLst>
                <a:ext uri="{FF2B5EF4-FFF2-40B4-BE49-F238E27FC236}">
                  <a16:creationId xmlns:a16="http://schemas.microsoft.com/office/drawing/2014/main" id="{EC65180B-7FD5-42CD-B2CD-7D7F419A70E8}"/>
                </a:ext>
              </a:extLst>
            </p:cNvPr>
            <p:cNvSpPr/>
            <p:nvPr/>
          </p:nvSpPr>
          <p:spPr bwMode="auto">
            <a:xfrm>
              <a:off x="4391088" y="2711034"/>
              <a:ext cx="1168482" cy="808426"/>
            </a:xfrm>
            <a:custGeom>
              <a:avLst/>
              <a:gdLst>
                <a:gd name="T0" fmla="*/ 107 w 381"/>
                <a:gd name="T1" fmla="*/ 49 h 263"/>
                <a:gd name="T2" fmla="*/ 179 w 381"/>
                <a:gd name="T3" fmla="*/ 50 h 263"/>
                <a:gd name="T4" fmla="*/ 267 w 381"/>
                <a:gd name="T5" fmla="*/ 14 h 263"/>
                <a:gd name="T6" fmla="*/ 293 w 381"/>
                <a:gd name="T7" fmla="*/ 52 h 263"/>
                <a:gd name="T8" fmla="*/ 248 w 381"/>
                <a:gd name="T9" fmla="*/ 80 h 263"/>
                <a:gd name="T10" fmla="*/ 248 w 381"/>
                <a:gd name="T11" fmla="*/ 109 h 263"/>
                <a:gd name="T12" fmla="*/ 333 w 381"/>
                <a:gd name="T13" fmla="*/ 120 h 263"/>
                <a:gd name="T14" fmla="*/ 306 w 381"/>
                <a:gd name="T15" fmla="*/ 202 h 263"/>
                <a:gd name="T16" fmla="*/ 284 w 381"/>
                <a:gd name="T17" fmla="*/ 247 h 263"/>
                <a:gd name="T18" fmla="*/ 284 w 381"/>
                <a:gd name="T19" fmla="*/ 261 h 263"/>
                <a:gd name="T20" fmla="*/ 201 w 381"/>
                <a:gd name="T21" fmla="*/ 200 h 263"/>
                <a:gd name="T22" fmla="*/ 209 w 381"/>
                <a:gd name="T23" fmla="*/ 157 h 263"/>
                <a:gd name="T24" fmla="*/ 204 w 381"/>
                <a:gd name="T25" fmla="*/ 153 h 263"/>
                <a:gd name="T26" fmla="*/ 183 w 381"/>
                <a:gd name="T27" fmla="*/ 154 h 263"/>
                <a:gd name="T28" fmla="*/ 174 w 381"/>
                <a:gd name="T29" fmla="*/ 157 h 263"/>
                <a:gd name="T30" fmla="*/ 172 w 381"/>
                <a:gd name="T31" fmla="*/ 161 h 263"/>
                <a:gd name="T32" fmla="*/ 171 w 381"/>
                <a:gd name="T33" fmla="*/ 161 h 263"/>
                <a:gd name="T34" fmla="*/ 165 w 381"/>
                <a:gd name="T35" fmla="*/ 194 h 263"/>
                <a:gd name="T36" fmla="*/ 152 w 381"/>
                <a:gd name="T37" fmla="*/ 211 h 263"/>
                <a:gd name="T38" fmla="*/ 143 w 381"/>
                <a:gd name="T39" fmla="*/ 198 h 263"/>
                <a:gd name="T40" fmla="*/ 143 w 381"/>
                <a:gd name="T41" fmla="*/ 191 h 263"/>
                <a:gd name="T42" fmla="*/ 107 w 381"/>
                <a:gd name="T43" fmla="*/ 190 h 263"/>
                <a:gd name="T44" fmla="*/ 107 w 381"/>
                <a:gd name="T45" fmla="*/ 207 h 263"/>
                <a:gd name="T46" fmla="*/ 117 w 381"/>
                <a:gd name="T47" fmla="*/ 233 h 263"/>
                <a:gd name="T48" fmla="*/ 143 w 381"/>
                <a:gd name="T49" fmla="*/ 239 h 263"/>
                <a:gd name="T50" fmla="*/ 192 w 381"/>
                <a:gd name="T51" fmla="*/ 242 h 263"/>
                <a:gd name="T52" fmla="*/ 187 w 381"/>
                <a:gd name="T53" fmla="*/ 263 h 263"/>
                <a:gd name="T54" fmla="*/ 97 w 381"/>
                <a:gd name="T55" fmla="*/ 263 h 263"/>
                <a:gd name="T56" fmla="*/ 4 w 381"/>
                <a:gd name="T57" fmla="*/ 173 h 263"/>
                <a:gd name="T58" fmla="*/ 5 w 381"/>
                <a:gd name="T59" fmla="*/ 164 h 263"/>
                <a:gd name="T60" fmla="*/ 44 w 381"/>
                <a:gd name="T61" fmla="*/ 116 h 263"/>
                <a:gd name="T62" fmla="*/ 54 w 381"/>
                <a:gd name="T63" fmla="*/ 120 h 263"/>
                <a:gd name="T64" fmla="*/ 49 w 381"/>
                <a:gd name="T65" fmla="*/ 130 h 263"/>
                <a:gd name="T66" fmla="*/ 50 w 381"/>
                <a:gd name="T67" fmla="*/ 173 h 263"/>
                <a:gd name="T68" fmla="*/ 123 w 381"/>
                <a:gd name="T69" fmla="*/ 159 h 263"/>
                <a:gd name="T70" fmla="*/ 142 w 381"/>
                <a:gd name="T71" fmla="*/ 141 h 263"/>
                <a:gd name="T72" fmla="*/ 144 w 381"/>
                <a:gd name="T73" fmla="*/ 75 h 263"/>
                <a:gd name="T74" fmla="*/ 100 w 381"/>
                <a:gd name="T75" fmla="*/ 74 h 263"/>
                <a:gd name="T76" fmla="*/ 107 w 381"/>
                <a:gd name="T77" fmla="*/ 49 h 263"/>
                <a:gd name="T78" fmla="*/ 188 w 381"/>
                <a:gd name="T79" fmla="*/ 134 h 263"/>
                <a:gd name="T80" fmla="*/ 207 w 381"/>
                <a:gd name="T81" fmla="*/ 133 h 263"/>
                <a:gd name="T82" fmla="*/ 204 w 381"/>
                <a:gd name="T83" fmla="*/ 82 h 263"/>
                <a:gd name="T84" fmla="*/ 175 w 381"/>
                <a:gd name="T85" fmla="*/ 100 h 263"/>
                <a:gd name="T86" fmla="*/ 188 w 381"/>
                <a:gd name="T87" fmla="*/ 134 h 263"/>
                <a:gd name="T88" fmla="*/ 219 w 381"/>
                <a:gd name="T89" fmla="*/ 217 h 263"/>
                <a:gd name="T90" fmla="*/ 231 w 381"/>
                <a:gd name="T91" fmla="*/ 217 h 263"/>
                <a:gd name="T92" fmla="*/ 325 w 381"/>
                <a:gd name="T93" fmla="*/ 158 h 263"/>
                <a:gd name="T94" fmla="*/ 297 w 381"/>
                <a:gd name="T95" fmla="*/ 125 h 263"/>
                <a:gd name="T96" fmla="*/ 219 w 381"/>
                <a:gd name="T97" fmla="*/ 21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1" h="263">
                  <a:moveTo>
                    <a:pt x="107" y="49"/>
                  </a:moveTo>
                  <a:cubicBezTo>
                    <a:pt x="131" y="49"/>
                    <a:pt x="155" y="50"/>
                    <a:pt x="179" y="50"/>
                  </a:cubicBezTo>
                  <a:cubicBezTo>
                    <a:pt x="208" y="38"/>
                    <a:pt x="238" y="27"/>
                    <a:pt x="267" y="14"/>
                  </a:cubicBezTo>
                  <a:cubicBezTo>
                    <a:pt x="298" y="0"/>
                    <a:pt x="325" y="29"/>
                    <a:pt x="293" y="52"/>
                  </a:cubicBezTo>
                  <a:cubicBezTo>
                    <a:pt x="275" y="65"/>
                    <a:pt x="251" y="77"/>
                    <a:pt x="248" y="80"/>
                  </a:cubicBezTo>
                  <a:cubicBezTo>
                    <a:pt x="247" y="90"/>
                    <a:pt x="249" y="99"/>
                    <a:pt x="248" y="109"/>
                  </a:cubicBezTo>
                  <a:cubicBezTo>
                    <a:pt x="281" y="108"/>
                    <a:pt x="314" y="104"/>
                    <a:pt x="333" y="120"/>
                  </a:cubicBezTo>
                  <a:cubicBezTo>
                    <a:pt x="381" y="159"/>
                    <a:pt x="353" y="164"/>
                    <a:pt x="306" y="202"/>
                  </a:cubicBezTo>
                  <a:cubicBezTo>
                    <a:pt x="250" y="230"/>
                    <a:pt x="201" y="242"/>
                    <a:pt x="284" y="247"/>
                  </a:cubicBezTo>
                  <a:cubicBezTo>
                    <a:pt x="284" y="252"/>
                    <a:pt x="284" y="257"/>
                    <a:pt x="284" y="261"/>
                  </a:cubicBezTo>
                  <a:cubicBezTo>
                    <a:pt x="238" y="256"/>
                    <a:pt x="189" y="252"/>
                    <a:pt x="201" y="200"/>
                  </a:cubicBezTo>
                  <a:cubicBezTo>
                    <a:pt x="204" y="187"/>
                    <a:pt x="209" y="170"/>
                    <a:pt x="209" y="157"/>
                  </a:cubicBezTo>
                  <a:cubicBezTo>
                    <a:pt x="209" y="152"/>
                    <a:pt x="208" y="153"/>
                    <a:pt x="204" y="153"/>
                  </a:cubicBezTo>
                  <a:cubicBezTo>
                    <a:pt x="197" y="153"/>
                    <a:pt x="190" y="154"/>
                    <a:pt x="183" y="154"/>
                  </a:cubicBezTo>
                  <a:cubicBezTo>
                    <a:pt x="178" y="154"/>
                    <a:pt x="177" y="153"/>
                    <a:pt x="174" y="157"/>
                  </a:cubicBezTo>
                  <a:cubicBezTo>
                    <a:pt x="173" y="158"/>
                    <a:pt x="172" y="159"/>
                    <a:pt x="172" y="161"/>
                  </a:cubicBezTo>
                  <a:cubicBezTo>
                    <a:pt x="172" y="161"/>
                    <a:pt x="171" y="161"/>
                    <a:pt x="171" y="161"/>
                  </a:cubicBezTo>
                  <a:cubicBezTo>
                    <a:pt x="167" y="171"/>
                    <a:pt x="166" y="184"/>
                    <a:pt x="165" y="194"/>
                  </a:cubicBezTo>
                  <a:cubicBezTo>
                    <a:pt x="164" y="207"/>
                    <a:pt x="161" y="215"/>
                    <a:pt x="152" y="211"/>
                  </a:cubicBezTo>
                  <a:cubicBezTo>
                    <a:pt x="146" y="208"/>
                    <a:pt x="144" y="205"/>
                    <a:pt x="143" y="198"/>
                  </a:cubicBezTo>
                  <a:cubicBezTo>
                    <a:pt x="143" y="195"/>
                    <a:pt x="143" y="192"/>
                    <a:pt x="143" y="191"/>
                  </a:cubicBezTo>
                  <a:cubicBezTo>
                    <a:pt x="131" y="190"/>
                    <a:pt x="119" y="191"/>
                    <a:pt x="107" y="190"/>
                  </a:cubicBezTo>
                  <a:cubicBezTo>
                    <a:pt x="107" y="196"/>
                    <a:pt x="107" y="201"/>
                    <a:pt x="107" y="207"/>
                  </a:cubicBezTo>
                  <a:cubicBezTo>
                    <a:pt x="107" y="221"/>
                    <a:pt x="105" y="223"/>
                    <a:pt x="117" y="233"/>
                  </a:cubicBezTo>
                  <a:cubicBezTo>
                    <a:pt x="123" y="239"/>
                    <a:pt x="129" y="239"/>
                    <a:pt x="143" y="239"/>
                  </a:cubicBezTo>
                  <a:cubicBezTo>
                    <a:pt x="167" y="239"/>
                    <a:pt x="188" y="235"/>
                    <a:pt x="192" y="242"/>
                  </a:cubicBezTo>
                  <a:cubicBezTo>
                    <a:pt x="198" y="250"/>
                    <a:pt x="197" y="263"/>
                    <a:pt x="187" y="263"/>
                  </a:cubicBezTo>
                  <a:cubicBezTo>
                    <a:pt x="97" y="263"/>
                    <a:pt x="97" y="263"/>
                    <a:pt x="97" y="263"/>
                  </a:cubicBezTo>
                  <a:cubicBezTo>
                    <a:pt x="68" y="263"/>
                    <a:pt x="33" y="222"/>
                    <a:pt x="4" y="173"/>
                  </a:cubicBezTo>
                  <a:cubicBezTo>
                    <a:pt x="1" y="169"/>
                    <a:pt x="0" y="169"/>
                    <a:pt x="5" y="164"/>
                  </a:cubicBezTo>
                  <a:cubicBezTo>
                    <a:pt x="18" y="147"/>
                    <a:pt x="31" y="132"/>
                    <a:pt x="44" y="116"/>
                  </a:cubicBezTo>
                  <a:cubicBezTo>
                    <a:pt x="48" y="117"/>
                    <a:pt x="51" y="119"/>
                    <a:pt x="54" y="120"/>
                  </a:cubicBezTo>
                  <a:cubicBezTo>
                    <a:pt x="52" y="123"/>
                    <a:pt x="50" y="127"/>
                    <a:pt x="49" y="130"/>
                  </a:cubicBezTo>
                  <a:cubicBezTo>
                    <a:pt x="39" y="145"/>
                    <a:pt x="36" y="160"/>
                    <a:pt x="50" y="173"/>
                  </a:cubicBezTo>
                  <a:cubicBezTo>
                    <a:pt x="72" y="195"/>
                    <a:pt x="85" y="174"/>
                    <a:pt x="123" y="159"/>
                  </a:cubicBezTo>
                  <a:cubicBezTo>
                    <a:pt x="130" y="153"/>
                    <a:pt x="136" y="147"/>
                    <a:pt x="142" y="141"/>
                  </a:cubicBezTo>
                  <a:cubicBezTo>
                    <a:pt x="143" y="119"/>
                    <a:pt x="143" y="97"/>
                    <a:pt x="144" y="75"/>
                  </a:cubicBezTo>
                  <a:cubicBezTo>
                    <a:pt x="129" y="74"/>
                    <a:pt x="114" y="74"/>
                    <a:pt x="100" y="74"/>
                  </a:cubicBezTo>
                  <a:cubicBezTo>
                    <a:pt x="102" y="65"/>
                    <a:pt x="104" y="57"/>
                    <a:pt x="107" y="49"/>
                  </a:cubicBezTo>
                  <a:close/>
                  <a:moveTo>
                    <a:pt x="188" y="134"/>
                  </a:moveTo>
                  <a:cubicBezTo>
                    <a:pt x="194" y="133"/>
                    <a:pt x="201" y="134"/>
                    <a:pt x="207" y="133"/>
                  </a:cubicBezTo>
                  <a:cubicBezTo>
                    <a:pt x="217" y="109"/>
                    <a:pt x="212" y="87"/>
                    <a:pt x="204" y="82"/>
                  </a:cubicBezTo>
                  <a:cubicBezTo>
                    <a:pt x="187" y="71"/>
                    <a:pt x="174" y="84"/>
                    <a:pt x="175" y="100"/>
                  </a:cubicBezTo>
                  <a:cubicBezTo>
                    <a:pt x="175" y="112"/>
                    <a:pt x="183" y="124"/>
                    <a:pt x="188" y="134"/>
                  </a:cubicBezTo>
                  <a:close/>
                  <a:moveTo>
                    <a:pt x="219" y="217"/>
                  </a:moveTo>
                  <a:cubicBezTo>
                    <a:pt x="223" y="217"/>
                    <a:pt x="227" y="217"/>
                    <a:pt x="231" y="217"/>
                  </a:cubicBezTo>
                  <a:cubicBezTo>
                    <a:pt x="264" y="212"/>
                    <a:pt x="303" y="186"/>
                    <a:pt x="325" y="158"/>
                  </a:cubicBezTo>
                  <a:cubicBezTo>
                    <a:pt x="334" y="132"/>
                    <a:pt x="315" y="125"/>
                    <a:pt x="297" y="125"/>
                  </a:cubicBezTo>
                  <a:cubicBezTo>
                    <a:pt x="239" y="123"/>
                    <a:pt x="216" y="172"/>
                    <a:pt x="219" y="2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 name="ïṣľîḑe">
              <a:extLst>
                <a:ext uri="{FF2B5EF4-FFF2-40B4-BE49-F238E27FC236}">
                  <a16:creationId xmlns:a16="http://schemas.microsoft.com/office/drawing/2014/main" id="{C9FAE5B0-8591-4013-BD91-B67838259D10}"/>
                </a:ext>
              </a:extLst>
            </p:cNvPr>
            <p:cNvSpPr/>
            <p:nvPr/>
          </p:nvSpPr>
          <p:spPr bwMode="auto">
            <a:xfrm>
              <a:off x="5710986" y="2593523"/>
              <a:ext cx="976469" cy="1096878"/>
            </a:xfrm>
            <a:custGeom>
              <a:avLst/>
              <a:gdLst>
                <a:gd name="T0" fmla="*/ 173 w 328"/>
                <a:gd name="T1" fmla="*/ 74 h 367"/>
                <a:gd name="T2" fmla="*/ 193 w 328"/>
                <a:gd name="T3" fmla="*/ 1 h 367"/>
                <a:gd name="T4" fmla="*/ 198 w 328"/>
                <a:gd name="T5" fmla="*/ 62 h 367"/>
                <a:gd name="T6" fmla="*/ 234 w 328"/>
                <a:gd name="T7" fmla="*/ 19 h 367"/>
                <a:gd name="T8" fmla="*/ 236 w 328"/>
                <a:gd name="T9" fmla="*/ 3 h 367"/>
                <a:gd name="T10" fmla="*/ 255 w 328"/>
                <a:gd name="T11" fmla="*/ 11 h 367"/>
                <a:gd name="T12" fmla="*/ 258 w 328"/>
                <a:gd name="T13" fmla="*/ 63 h 367"/>
                <a:gd name="T14" fmla="*/ 223 w 328"/>
                <a:gd name="T15" fmla="*/ 92 h 367"/>
                <a:gd name="T16" fmla="*/ 195 w 328"/>
                <a:gd name="T17" fmla="*/ 104 h 367"/>
                <a:gd name="T18" fmla="*/ 195 w 328"/>
                <a:gd name="T19" fmla="*/ 134 h 367"/>
                <a:gd name="T20" fmla="*/ 321 w 328"/>
                <a:gd name="T21" fmla="*/ 155 h 367"/>
                <a:gd name="T22" fmla="*/ 257 w 328"/>
                <a:gd name="T23" fmla="*/ 334 h 367"/>
                <a:gd name="T24" fmla="*/ 237 w 328"/>
                <a:gd name="T25" fmla="*/ 338 h 367"/>
                <a:gd name="T26" fmla="*/ 205 w 328"/>
                <a:gd name="T27" fmla="*/ 305 h 367"/>
                <a:gd name="T28" fmla="*/ 181 w 328"/>
                <a:gd name="T29" fmla="*/ 305 h 367"/>
                <a:gd name="T30" fmla="*/ 179 w 328"/>
                <a:gd name="T31" fmla="*/ 367 h 367"/>
                <a:gd name="T32" fmla="*/ 158 w 328"/>
                <a:gd name="T33" fmla="*/ 367 h 367"/>
                <a:gd name="T34" fmla="*/ 158 w 328"/>
                <a:gd name="T35" fmla="*/ 321 h 367"/>
                <a:gd name="T36" fmla="*/ 123 w 328"/>
                <a:gd name="T37" fmla="*/ 315 h 367"/>
                <a:gd name="T38" fmla="*/ 122 w 328"/>
                <a:gd name="T39" fmla="*/ 263 h 367"/>
                <a:gd name="T40" fmla="*/ 164 w 328"/>
                <a:gd name="T41" fmla="*/ 256 h 367"/>
                <a:gd name="T42" fmla="*/ 207 w 328"/>
                <a:gd name="T43" fmla="*/ 199 h 367"/>
                <a:gd name="T44" fmla="*/ 154 w 328"/>
                <a:gd name="T45" fmla="*/ 231 h 367"/>
                <a:gd name="T46" fmla="*/ 132 w 328"/>
                <a:gd name="T47" fmla="*/ 231 h 367"/>
                <a:gd name="T48" fmla="*/ 91 w 328"/>
                <a:gd name="T49" fmla="*/ 209 h 367"/>
                <a:gd name="T50" fmla="*/ 88 w 328"/>
                <a:gd name="T51" fmla="*/ 302 h 367"/>
                <a:gd name="T52" fmla="*/ 91 w 328"/>
                <a:gd name="T53" fmla="*/ 162 h 367"/>
                <a:gd name="T54" fmla="*/ 92 w 328"/>
                <a:gd name="T55" fmla="*/ 178 h 367"/>
                <a:gd name="T56" fmla="*/ 117 w 328"/>
                <a:gd name="T57" fmla="*/ 178 h 367"/>
                <a:gd name="T58" fmla="*/ 155 w 328"/>
                <a:gd name="T59" fmla="*/ 150 h 367"/>
                <a:gd name="T60" fmla="*/ 156 w 328"/>
                <a:gd name="T61" fmla="*/ 122 h 367"/>
                <a:gd name="T62" fmla="*/ 131 w 328"/>
                <a:gd name="T63" fmla="*/ 97 h 367"/>
                <a:gd name="T64" fmla="*/ 111 w 328"/>
                <a:gd name="T65" fmla="*/ 88 h 367"/>
                <a:gd name="T66" fmla="*/ 110 w 328"/>
                <a:gd name="T67" fmla="*/ 81 h 367"/>
                <a:gd name="T68" fmla="*/ 111 w 328"/>
                <a:gd name="T69" fmla="*/ 75 h 367"/>
                <a:gd name="T70" fmla="*/ 116 w 328"/>
                <a:gd name="T71" fmla="*/ 66 h 367"/>
                <a:gd name="T72" fmla="*/ 123 w 328"/>
                <a:gd name="T73" fmla="*/ 71 h 367"/>
                <a:gd name="T74" fmla="*/ 173 w 328"/>
                <a:gd name="T75" fmla="*/ 74 h 367"/>
                <a:gd name="T76" fmla="*/ 143 w 328"/>
                <a:gd name="T77" fmla="*/ 272 h 367"/>
                <a:gd name="T78" fmla="*/ 145 w 328"/>
                <a:gd name="T79" fmla="*/ 300 h 367"/>
                <a:gd name="T80" fmla="*/ 161 w 328"/>
                <a:gd name="T81" fmla="*/ 270 h 367"/>
                <a:gd name="T82" fmla="*/ 143 w 328"/>
                <a:gd name="T83" fmla="*/ 272 h 367"/>
                <a:gd name="T84" fmla="*/ 196 w 328"/>
                <a:gd name="T85" fmla="*/ 283 h 367"/>
                <a:gd name="T86" fmla="*/ 184 w 328"/>
                <a:gd name="T87" fmla="*/ 276 h 367"/>
                <a:gd name="T88" fmla="*/ 196 w 328"/>
                <a:gd name="T89" fmla="*/ 283 h 367"/>
                <a:gd name="T90" fmla="*/ 152 w 328"/>
                <a:gd name="T91" fmla="*/ 183 h 367"/>
                <a:gd name="T92" fmla="*/ 153 w 328"/>
                <a:gd name="T93" fmla="*/ 202 h 367"/>
                <a:gd name="T94" fmla="*/ 238 w 328"/>
                <a:gd name="T95" fmla="*/ 175 h 367"/>
                <a:gd name="T96" fmla="*/ 215 w 328"/>
                <a:gd name="T97" fmla="*/ 211 h 367"/>
                <a:gd name="T98" fmla="*/ 215 w 328"/>
                <a:gd name="T99" fmla="*/ 261 h 367"/>
                <a:gd name="T100" fmla="*/ 224 w 328"/>
                <a:gd name="T101" fmla="*/ 260 h 367"/>
                <a:gd name="T102" fmla="*/ 236 w 328"/>
                <a:gd name="T103" fmla="*/ 266 h 367"/>
                <a:gd name="T104" fmla="*/ 216 w 328"/>
                <a:gd name="T105" fmla="*/ 298 h 367"/>
                <a:gd name="T106" fmla="*/ 232 w 328"/>
                <a:gd name="T107" fmla="*/ 314 h 367"/>
                <a:gd name="T108" fmla="*/ 253 w 328"/>
                <a:gd name="T109" fmla="*/ 312 h 367"/>
                <a:gd name="T110" fmla="*/ 292 w 328"/>
                <a:gd name="T111" fmla="*/ 246 h 367"/>
                <a:gd name="T112" fmla="*/ 265 w 328"/>
                <a:gd name="T113" fmla="*/ 146 h 367"/>
                <a:gd name="T114" fmla="*/ 231 w 328"/>
                <a:gd name="T115" fmla="*/ 147 h 367"/>
                <a:gd name="T116" fmla="*/ 172 w 328"/>
                <a:gd name="T117" fmla="*/ 168 h 367"/>
                <a:gd name="T118" fmla="*/ 152 w 328"/>
                <a:gd name="T119" fmla="*/ 18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367">
                  <a:moveTo>
                    <a:pt x="173" y="74"/>
                  </a:moveTo>
                  <a:cubicBezTo>
                    <a:pt x="176" y="65"/>
                    <a:pt x="180" y="0"/>
                    <a:pt x="193" y="1"/>
                  </a:cubicBezTo>
                  <a:cubicBezTo>
                    <a:pt x="219" y="4"/>
                    <a:pt x="202" y="45"/>
                    <a:pt x="198" y="62"/>
                  </a:cubicBezTo>
                  <a:cubicBezTo>
                    <a:pt x="235" y="67"/>
                    <a:pt x="233" y="44"/>
                    <a:pt x="234" y="19"/>
                  </a:cubicBezTo>
                  <a:cubicBezTo>
                    <a:pt x="234" y="14"/>
                    <a:pt x="235" y="8"/>
                    <a:pt x="236" y="3"/>
                  </a:cubicBezTo>
                  <a:cubicBezTo>
                    <a:pt x="242" y="2"/>
                    <a:pt x="250" y="6"/>
                    <a:pt x="255" y="11"/>
                  </a:cubicBezTo>
                  <a:cubicBezTo>
                    <a:pt x="263" y="19"/>
                    <a:pt x="264" y="54"/>
                    <a:pt x="258" y="63"/>
                  </a:cubicBezTo>
                  <a:cubicBezTo>
                    <a:pt x="252" y="73"/>
                    <a:pt x="237" y="84"/>
                    <a:pt x="223" y="92"/>
                  </a:cubicBezTo>
                  <a:cubicBezTo>
                    <a:pt x="211" y="98"/>
                    <a:pt x="200" y="102"/>
                    <a:pt x="195" y="104"/>
                  </a:cubicBezTo>
                  <a:cubicBezTo>
                    <a:pt x="194" y="113"/>
                    <a:pt x="196" y="126"/>
                    <a:pt x="195" y="134"/>
                  </a:cubicBezTo>
                  <a:cubicBezTo>
                    <a:pt x="262" y="130"/>
                    <a:pt x="287" y="118"/>
                    <a:pt x="321" y="155"/>
                  </a:cubicBezTo>
                  <a:cubicBezTo>
                    <a:pt x="328" y="230"/>
                    <a:pt x="306" y="276"/>
                    <a:pt x="257" y="334"/>
                  </a:cubicBezTo>
                  <a:cubicBezTo>
                    <a:pt x="251" y="341"/>
                    <a:pt x="245" y="343"/>
                    <a:pt x="237" y="338"/>
                  </a:cubicBezTo>
                  <a:cubicBezTo>
                    <a:pt x="223" y="331"/>
                    <a:pt x="216" y="314"/>
                    <a:pt x="205" y="305"/>
                  </a:cubicBezTo>
                  <a:cubicBezTo>
                    <a:pt x="181" y="305"/>
                    <a:pt x="181" y="305"/>
                    <a:pt x="181" y="305"/>
                  </a:cubicBezTo>
                  <a:cubicBezTo>
                    <a:pt x="180" y="326"/>
                    <a:pt x="180" y="345"/>
                    <a:pt x="179" y="367"/>
                  </a:cubicBezTo>
                  <a:cubicBezTo>
                    <a:pt x="172" y="367"/>
                    <a:pt x="166" y="367"/>
                    <a:pt x="158" y="367"/>
                  </a:cubicBezTo>
                  <a:cubicBezTo>
                    <a:pt x="158" y="321"/>
                    <a:pt x="158" y="321"/>
                    <a:pt x="158" y="321"/>
                  </a:cubicBezTo>
                  <a:cubicBezTo>
                    <a:pt x="149" y="328"/>
                    <a:pt x="130" y="320"/>
                    <a:pt x="123" y="315"/>
                  </a:cubicBezTo>
                  <a:cubicBezTo>
                    <a:pt x="118" y="311"/>
                    <a:pt x="118" y="268"/>
                    <a:pt x="122" y="263"/>
                  </a:cubicBezTo>
                  <a:cubicBezTo>
                    <a:pt x="128" y="256"/>
                    <a:pt x="149" y="261"/>
                    <a:pt x="164" y="256"/>
                  </a:cubicBezTo>
                  <a:cubicBezTo>
                    <a:pt x="181" y="249"/>
                    <a:pt x="201" y="216"/>
                    <a:pt x="207" y="199"/>
                  </a:cubicBezTo>
                  <a:cubicBezTo>
                    <a:pt x="220" y="157"/>
                    <a:pt x="156" y="229"/>
                    <a:pt x="154" y="231"/>
                  </a:cubicBezTo>
                  <a:cubicBezTo>
                    <a:pt x="146" y="232"/>
                    <a:pt x="140" y="231"/>
                    <a:pt x="132" y="231"/>
                  </a:cubicBezTo>
                  <a:cubicBezTo>
                    <a:pt x="137" y="185"/>
                    <a:pt x="133" y="179"/>
                    <a:pt x="91" y="209"/>
                  </a:cubicBezTo>
                  <a:cubicBezTo>
                    <a:pt x="88" y="240"/>
                    <a:pt x="91" y="271"/>
                    <a:pt x="88" y="302"/>
                  </a:cubicBezTo>
                  <a:cubicBezTo>
                    <a:pt x="0" y="292"/>
                    <a:pt x="57" y="121"/>
                    <a:pt x="91" y="162"/>
                  </a:cubicBezTo>
                  <a:cubicBezTo>
                    <a:pt x="91" y="167"/>
                    <a:pt x="92" y="173"/>
                    <a:pt x="92" y="178"/>
                  </a:cubicBezTo>
                  <a:cubicBezTo>
                    <a:pt x="101" y="178"/>
                    <a:pt x="109" y="178"/>
                    <a:pt x="117" y="178"/>
                  </a:cubicBezTo>
                  <a:cubicBezTo>
                    <a:pt x="130" y="169"/>
                    <a:pt x="142" y="160"/>
                    <a:pt x="155" y="150"/>
                  </a:cubicBezTo>
                  <a:cubicBezTo>
                    <a:pt x="155" y="141"/>
                    <a:pt x="156" y="131"/>
                    <a:pt x="156" y="122"/>
                  </a:cubicBezTo>
                  <a:cubicBezTo>
                    <a:pt x="151" y="112"/>
                    <a:pt x="142" y="104"/>
                    <a:pt x="131" y="97"/>
                  </a:cubicBezTo>
                  <a:cubicBezTo>
                    <a:pt x="124" y="93"/>
                    <a:pt x="115" y="92"/>
                    <a:pt x="111" y="88"/>
                  </a:cubicBezTo>
                  <a:cubicBezTo>
                    <a:pt x="110" y="86"/>
                    <a:pt x="110" y="82"/>
                    <a:pt x="110" y="81"/>
                  </a:cubicBezTo>
                  <a:cubicBezTo>
                    <a:pt x="111" y="75"/>
                    <a:pt x="111" y="75"/>
                    <a:pt x="111" y="75"/>
                  </a:cubicBezTo>
                  <a:cubicBezTo>
                    <a:pt x="111" y="73"/>
                    <a:pt x="113" y="67"/>
                    <a:pt x="116" y="66"/>
                  </a:cubicBezTo>
                  <a:cubicBezTo>
                    <a:pt x="119" y="66"/>
                    <a:pt x="120" y="70"/>
                    <a:pt x="123" y="71"/>
                  </a:cubicBezTo>
                  <a:cubicBezTo>
                    <a:pt x="140" y="72"/>
                    <a:pt x="167" y="76"/>
                    <a:pt x="173" y="74"/>
                  </a:cubicBezTo>
                  <a:close/>
                  <a:moveTo>
                    <a:pt x="143" y="272"/>
                  </a:moveTo>
                  <a:cubicBezTo>
                    <a:pt x="138" y="276"/>
                    <a:pt x="140" y="292"/>
                    <a:pt x="145" y="300"/>
                  </a:cubicBezTo>
                  <a:cubicBezTo>
                    <a:pt x="164" y="317"/>
                    <a:pt x="173" y="277"/>
                    <a:pt x="161" y="270"/>
                  </a:cubicBezTo>
                  <a:cubicBezTo>
                    <a:pt x="158" y="268"/>
                    <a:pt x="150" y="266"/>
                    <a:pt x="143" y="272"/>
                  </a:cubicBezTo>
                  <a:close/>
                  <a:moveTo>
                    <a:pt x="196" y="283"/>
                  </a:moveTo>
                  <a:cubicBezTo>
                    <a:pt x="217" y="269"/>
                    <a:pt x="185" y="239"/>
                    <a:pt x="184" y="276"/>
                  </a:cubicBezTo>
                  <a:cubicBezTo>
                    <a:pt x="183" y="283"/>
                    <a:pt x="190" y="288"/>
                    <a:pt x="196" y="283"/>
                  </a:cubicBezTo>
                  <a:close/>
                  <a:moveTo>
                    <a:pt x="152" y="183"/>
                  </a:moveTo>
                  <a:cubicBezTo>
                    <a:pt x="153" y="202"/>
                    <a:pt x="153" y="202"/>
                    <a:pt x="153" y="202"/>
                  </a:cubicBezTo>
                  <a:cubicBezTo>
                    <a:pt x="188" y="177"/>
                    <a:pt x="204" y="151"/>
                    <a:pt x="238" y="175"/>
                  </a:cubicBezTo>
                  <a:cubicBezTo>
                    <a:pt x="249" y="196"/>
                    <a:pt x="235" y="202"/>
                    <a:pt x="215" y="211"/>
                  </a:cubicBezTo>
                  <a:cubicBezTo>
                    <a:pt x="215" y="261"/>
                    <a:pt x="215" y="261"/>
                    <a:pt x="215" y="261"/>
                  </a:cubicBezTo>
                  <a:cubicBezTo>
                    <a:pt x="218" y="261"/>
                    <a:pt x="221" y="260"/>
                    <a:pt x="224" y="260"/>
                  </a:cubicBezTo>
                  <a:cubicBezTo>
                    <a:pt x="232" y="260"/>
                    <a:pt x="233" y="259"/>
                    <a:pt x="236" y="266"/>
                  </a:cubicBezTo>
                  <a:cubicBezTo>
                    <a:pt x="243" y="280"/>
                    <a:pt x="229" y="286"/>
                    <a:pt x="216" y="298"/>
                  </a:cubicBezTo>
                  <a:cubicBezTo>
                    <a:pt x="219" y="308"/>
                    <a:pt x="221" y="309"/>
                    <a:pt x="232" y="314"/>
                  </a:cubicBezTo>
                  <a:cubicBezTo>
                    <a:pt x="253" y="312"/>
                    <a:pt x="253" y="312"/>
                    <a:pt x="253" y="312"/>
                  </a:cubicBezTo>
                  <a:cubicBezTo>
                    <a:pt x="271" y="289"/>
                    <a:pt x="280" y="273"/>
                    <a:pt x="292" y="246"/>
                  </a:cubicBezTo>
                  <a:cubicBezTo>
                    <a:pt x="303" y="210"/>
                    <a:pt x="325" y="145"/>
                    <a:pt x="265" y="146"/>
                  </a:cubicBezTo>
                  <a:cubicBezTo>
                    <a:pt x="231" y="147"/>
                    <a:pt x="231" y="147"/>
                    <a:pt x="231" y="147"/>
                  </a:cubicBezTo>
                  <a:cubicBezTo>
                    <a:pt x="200" y="150"/>
                    <a:pt x="196" y="148"/>
                    <a:pt x="172" y="168"/>
                  </a:cubicBezTo>
                  <a:lnTo>
                    <a:pt x="152"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 name="ïsḷiďé">
              <a:extLst>
                <a:ext uri="{FF2B5EF4-FFF2-40B4-BE49-F238E27FC236}">
                  <a16:creationId xmlns:a16="http://schemas.microsoft.com/office/drawing/2014/main" id="{1DC8BEA2-52AB-4559-9BE1-C3110B568E0F}"/>
                </a:ext>
              </a:extLst>
            </p:cNvPr>
            <p:cNvSpPr/>
            <p:nvPr/>
          </p:nvSpPr>
          <p:spPr bwMode="auto">
            <a:xfrm>
              <a:off x="7056527" y="2691830"/>
              <a:ext cx="730486" cy="838957"/>
            </a:xfrm>
            <a:custGeom>
              <a:avLst/>
              <a:gdLst>
                <a:gd name="T0" fmla="*/ 23 w 239"/>
                <a:gd name="T1" fmla="*/ 114 h 273"/>
                <a:gd name="T2" fmla="*/ 45 w 239"/>
                <a:gd name="T3" fmla="*/ 135 h 273"/>
                <a:gd name="T4" fmla="*/ 98 w 239"/>
                <a:gd name="T5" fmla="*/ 125 h 273"/>
                <a:gd name="T6" fmla="*/ 114 w 239"/>
                <a:gd name="T7" fmla="*/ 0 h 273"/>
                <a:gd name="T8" fmla="*/ 160 w 239"/>
                <a:gd name="T9" fmla="*/ 43 h 273"/>
                <a:gd name="T10" fmla="*/ 159 w 239"/>
                <a:gd name="T11" fmla="*/ 83 h 273"/>
                <a:gd name="T12" fmla="*/ 223 w 239"/>
                <a:gd name="T13" fmla="*/ 84 h 273"/>
                <a:gd name="T14" fmla="*/ 224 w 239"/>
                <a:gd name="T15" fmla="*/ 108 h 273"/>
                <a:gd name="T16" fmla="*/ 155 w 239"/>
                <a:gd name="T17" fmla="*/ 112 h 273"/>
                <a:gd name="T18" fmla="*/ 41 w 239"/>
                <a:gd name="T19" fmla="*/ 269 h 273"/>
                <a:gd name="T20" fmla="*/ 20 w 239"/>
                <a:gd name="T21" fmla="*/ 255 h 273"/>
                <a:gd name="T22" fmla="*/ 85 w 239"/>
                <a:gd name="T23" fmla="*/ 197 h 273"/>
                <a:gd name="T24" fmla="*/ 95 w 239"/>
                <a:gd name="T25" fmla="*/ 152 h 273"/>
                <a:gd name="T26" fmla="*/ 35 w 239"/>
                <a:gd name="T27" fmla="*/ 168 h 273"/>
                <a:gd name="T28" fmla="*/ 2 w 239"/>
                <a:gd name="T29" fmla="*/ 122 h 273"/>
                <a:gd name="T30" fmla="*/ 2 w 239"/>
                <a:gd name="T31" fmla="*/ 116 h 273"/>
                <a:gd name="T32" fmla="*/ 13 w 239"/>
                <a:gd name="T33" fmla="*/ 107 h 273"/>
                <a:gd name="T34" fmla="*/ 23 w 239"/>
                <a:gd name="T35" fmla="*/ 11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73">
                  <a:moveTo>
                    <a:pt x="23" y="114"/>
                  </a:moveTo>
                  <a:cubicBezTo>
                    <a:pt x="30" y="125"/>
                    <a:pt x="36" y="132"/>
                    <a:pt x="45" y="135"/>
                  </a:cubicBezTo>
                  <a:cubicBezTo>
                    <a:pt x="61" y="140"/>
                    <a:pt x="81" y="131"/>
                    <a:pt x="98" y="125"/>
                  </a:cubicBezTo>
                  <a:cubicBezTo>
                    <a:pt x="123" y="116"/>
                    <a:pt x="113" y="23"/>
                    <a:pt x="114" y="0"/>
                  </a:cubicBezTo>
                  <a:cubicBezTo>
                    <a:pt x="133" y="9"/>
                    <a:pt x="151" y="22"/>
                    <a:pt x="160" y="43"/>
                  </a:cubicBezTo>
                  <a:cubicBezTo>
                    <a:pt x="159" y="57"/>
                    <a:pt x="160" y="70"/>
                    <a:pt x="159" y="83"/>
                  </a:cubicBezTo>
                  <a:cubicBezTo>
                    <a:pt x="174" y="83"/>
                    <a:pt x="210" y="78"/>
                    <a:pt x="223" y="84"/>
                  </a:cubicBezTo>
                  <a:cubicBezTo>
                    <a:pt x="239" y="90"/>
                    <a:pt x="234" y="104"/>
                    <a:pt x="224" y="108"/>
                  </a:cubicBezTo>
                  <a:cubicBezTo>
                    <a:pt x="206" y="116"/>
                    <a:pt x="170" y="112"/>
                    <a:pt x="155" y="112"/>
                  </a:cubicBezTo>
                  <a:cubicBezTo>
                    <a:pt x="156" y="138"/>
                    <a:pt x="126" y="242"/>
                    <a:pt x="41" y="269"/>
                  </a:cubicBezTo>
                  <a:cubicBezTo>
                    <a:pt x="30" y="273"/>
                    <a:pt x="18" y="264"/>
                    <a:pt x="20" y="255"/>
                  </a:cubicBezTo>
                  <a:cubicBezTo>
                    <a:pt x="24" y="241"/>
                    <a:pt x="73" y="211"/>
                    <a:pt x="85" y="197"/>
                  </a:cubicBezTo>
                  <a:cubicBezTo>
                    <a:pt x="116" y="160"/>
                    <a:pt x="109" y="149"/>
                    <a:pt x="95" y="152"/>
                  </a:cubicBezTo>
                  <a:cubicBezTo>
                    <a:pt x="79" y="156"/>
                    <a:pt x="53" y="174"/>
                    <a:pt x="35" y="168"/>
                  </a:cubicBezTo>
                  <a:cubicBezTo>
                    <a:pt x="25" y="165"/>
                    <a:pt x="8" y="141"/>
                    <a:pt x="2" y="122"/>
                  </a:cubicBezTo>
                  <a:cubicBezTo>
                    <a:pt x="1" y="119"/>
                    <a:pt x="0" y="119"/>
                    <a:pt x="2" y="116"/>
                  </a:cubicBezTo>
                  <a:cubicBezTo>
                    <a:pt x="5" y="112"/>
                    <a:pt x="9" y="108"/>
                    <a:pt x="13" y="107"/>
                  </a:cubicBezTo>
                  <a:cubicBezTo>
                    <a:pt x="20" y="105"/>
                    <a:pt x="20" y="109"/>
                    <a:pt x="23" y="1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 name="iŝlïḓê">
              <a:extLst>
                <a:ext uri="{FF2B5EF4-FFF2-40B4-BE49-F238E27FC236}">
                  <a16:creationId xmlns:a16="http://schemas.microsoft.com/office/drawing/2014/main" id="{940CF89E-5B81-4503-A31D-59A155369A88}"/>
                </a:ext>
              </a:extLst>
            </p:cNvPr>
            <p:cNvSpPr/>
            <p:nvPr/>
          </p:nvSpPr>
          <p:spPr bwMode="auto">
            <a:xfrm>
              <a:off x="7444651" y="3093513"/>
              <a:ext cx="299991" cy="488120"/>
            </a:xfrm>
            <a:custGeom>
              <a:avLst/>
              <a:gdLst>
                <a:gd name="T0" fmla="*/ 83 w 98"/>
                <a:gd name="T1" fmla="*/ 134 h 159"/>
                <a:gd name="T2" fmla="*/ 83 w 98"/>
                <a:gd name="T3" fmla="*/ 98 h 159"/>
                <a:gd name="T4" fmla="*/ 83 w 98"/>
                <a:gd name="T5" fmla="*/ 134 h 159"/>
              </a:gdLst>
              <a:ahLst/>
              <a:cxnLst>
                <a:cxn ang="0">
                  <a:pos x="T0" y="T1"/>
                </a:cxn>
                <a:cxn ang="0">
                  <a:pos x="T2" y="T3"/>
                </a:cxn>
                <a:cxn ang="0">
                  <a:pos x="T4" y="T5"/>
                </a:cxn>
              </a:cxnLst>
              <a:rect l="0" t="0" r="r" b="b"/>
              <a:pathLst>
                <a:path w="98" h="159">
                  <a:moveTo>
                    <a:pt x="83" y="134"/>
                  </a:moveTo>
                  <a:cubicBezTo>
                    <a:pt x="98" y="121"/>
                    <a:pt x="97" y="119"/>
                    <a:pt x="83" y="98"/>
                  </a:cubicBezTo>
                  <a:cubicBezTo>
                    <a:pt x="0" y="0"/>
                    <a:pt x="54" y="159"/>
                    <a:pt x="83" y="1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 name="ïṣlîḋe">
              <a:extLst>
                <a:ext uri="{FF2B5EF4-FFF2-40B4-BE49-F238E27FC236}">
                  <a16:creationId xmlns:a16="http://schemas.microsoft.com/office/drawing/2014/main" id="{0F87064F-5846-4D7F-A776-DA68CB129488}"/>
                </a:ext>
              </a:extLst>
            </p:cNvPr>
            <p:cNvSpPr/>
            <p:nvPr/>
          </p:nvSpPr>
          <p:spPr bwMode="auto">
            <a:xfrm>
              <a:off x="8330246" y="3107397"/>
              <a:ext cx="577360" cy="651028"/>
            </a:xfrm>
            <a:custGeom>
              <a:avLst/>
              <a:gdLst>
                <a:gd name="T0" fmla="*/ 47 w 187"/>
                <a:gd name="T1" fmla="*/ 59 h 210"/>
                <a:gd name="T2" fmla="*/ 139 w 187"/>
                <a:gd name="T3" fmla="*/ 47 h 210"/>
                <a:gd name="T4" fmla="*/ 109 w 187"/>
                <a:gd name="T5" fmla="*/ 63 h 210"/>
                <a:gd name="T6" fmla="*/ 111 w 187"/>
                <a:gd name="T7" fmla="*/ 87 h 210"/>
                <a:gd name="T8" fmla="*/ 139 w 187"/>
                <a:gd name="T9" fmla="*/ 85 h 210"/>
                <a:gd name="T10" fmla="*/ 186 w 187"/>
                <a:gd name="T11" fmla="*/ 91 h 210"/>
                <a:gd name="T12" fmla="*/ 119 w 187"/>
                <a:gd name="T13" fmla="*/ 104 h 210"/>
                <a:gd name="T14" fmla="*/ 117 w 187"/>
                <a:gd name="T15" fmla="*/ 166 h 210"/>
                <a:gd name="T16" fmla="*/ 26 w 187"/>
                <a:gd name="T17" fmla="*/ 177 h 210"/>
                <a:gd name="T18" fmla="*/ 81 w 187"/>
                <a:gd name="T19" fmla="*/ 182 h 210"/>
                <a:gd name="T20" fmla="*/ 102 w 187"/>
                <a:gd name="T21" fmla="*/ 126 h 210"/>
                <a:gd name="T22" fmla="*/ 89 w 187"/>
                <a:gd name="T23" fmla="*/ 123 h 210"/>
                <a:gd name="T24" fmla="*/ 50 w 187"/>
                <a:gd name="T25" fmla="*/ 103 h 210"/>
                <a:gd name="T26" fmla="*/ 84 w 187"/>
                <a:gd name="T27" fmla="*/ 104 h 210"/>
                <a:gd name="T28" fmla="*/ 91 w 187"/>
                <a:gd name="T29" fmla="*/ 78 h 210"/>
                <a:gd name="T30" fmla="*/ 109 w 187"/>
                <a:gd name="T31" fmla="*/ 55 h 210"/>
                <a:gd name="T32" fmla="*/ 66 w 187"/>
                <a:gd name="T33" fmla="*/ 65 h 210"/>
                <a:gd name="T34" fmla="*/ 49 w 187"/>
                <a:gd name="T35" fmla="*/ 65 h 210"/>
                <a:gd name="T36" fmla="*/ 41 w 187"/>
                <a:gd name="T37" fmla="*/ 64 h 210"/>
                <a:gd name="T38" fmla="*/ 47 w 187"/>
                <a:gd name="T39" fmla="*/ 5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10">
                  <a:moveTo>
                    <a:pt x="47" y="59"/>
                  </a:moveTo>
                  <a:cubicBezTo>
                    <a:pt x="71" y="44"/>
                    <a:pt x="136" y="0"/>
                    <a:pt x="139" y="47"/>
                  </a:cubicBezTo>
                  <a:cubicBezTo>
                    <a:pt x="123" y="51"/>
                    <a:pt x="121" y="53"/>
                    <a:pt x="109" y="63"/>
                  </a:cubicBezTo>
                  <a:cubicBezTo>
                    <a:pt x="109" y="70"/>
                    <a:pt x="111" y="80"/>
                    <a:pt x="111" y="87"/>
                  </a:cubicBezTo>
                  <a:cubicBezTo>
                    <a:pt x="113" y="86"/>
                    <a:pt x="133" y="91"/>
                    <a:pt x="139" y="85"/>
                  </a:cubicBezTo>
                  <a:cubicBezTo>
                    <a:pt x="158" y="64"/>
                    <a:pt x="186" y="76"/>
                    <a:pt x="186" y="91"/>
                  </a:cubicBezTo>
                  <a:cubicBezTo>
                    <a:pt x="187" y="101"/>
                    <a:pt x="173" y="108"/>
                    <a:pt x="119" y="104"/>
                  </a:cubicBezTo>
                  <a:cubicBezTo>
                    <a:pt x="119" y="124"/>
                    <a:pt x="118" y="146"/>
                    <a:pt x="117" y="166"/>
                  </a:cubicBezTo>
                  <a:cubicBezTo>
                    <a:pt x="105" y="210"/>
                    <a:pt x="51" y="205"/>
                    <a:pt x="26" y="177"/>
                  </a:cubicBezTo>
                  <a:cubicBezTo>
                    <a:pt x="46" y="177"/>
                    <a:pt x="70" y="190"/>
                    <a:pt x="81" y="182"/>
                  </a:cubicBezTo>
                  <a:cubicBezTo>
                    <a:pt x="88" y="176"/>
                    <a:pt x="111" y="149"/>
                    <a:pt x="102" y="126"/>
                  </a:cubicBezTo>
                  <a:cubicBezTo>
                    <a:pt x="99" y="120"/>
                    <a:pt x="95" y="121"/>
                    <a:pt x="89" y="123"/>
                  </a:cubicBezTo>
                  <a:cubicBezTo>
                    <a:pt x="13" y="151"/>
                    <a:pt x="0" y="94"/>
                    <a:pt x="50" y="103"/>
                  </a:cubicBezTo>
                  <a:cubicBezTo>
                    <a:pt x="63" y="105"/>
                    <a:pt x="71" y="106"/>
                    <a:pt x="84" y="104"/>
                  </a:cubicBezTo>
                  <a:cubicBezTo>
                    <a:pt x="86" y="95"/>
                    <a:pt x="88" y="87"/>
                    <a:pt x="91" y="78"/>
                  </a:cubicBezTo>
                  <a:cubicBezTo>
                    <a:pt x="97" y="71"/>
                    <a:pt x="103" y="63"/>
                    <a:pt x="109" y="55"/>
                  </a:cubicBezTo>
                  <a:cubicBezTo>
                    <a:pt x="100" y="42"/>
                    <a:pt x="84" y="50"/>
                    <a:pt x="66" y="65"/>
                  </a:cubicBezTo>
                  <a:cubicBezTo>
                    <a:pt x="60" y="65"/>
                    <a:pt x="55" y="65"/>
                    <a:pt x="49" y="65"/>
                  </a:cubicBezTo>
                  <a:cubicBezTo>
                    <a:pt x="47" y="65"/>
                    <a:pt x="44" y="65"/>
                    <a:pt x="41" y="64"/>
                  </a:cubicBezTo>
                  <a:cubicBezTo>
                    <a:pt x="43" y="63"/>
                    <a:pt x="45" y="61"/>
                    <a:pt x="47" y="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 name="íṡḷîḑè">
              <a:extLst>
                <a:ext uri="{FF2B5EF4-FFF2-40B4-BE49-F238E27FC236}">
                  <a16:creationId xmlns:a16="http://schemas.microsoft.com/office/drawing/2014/main" id="{CA7EC73A-7E60-40BE-8500-A6BCCD1B769D}"/>
                </a:ext>
              </a:extLst>
            </p:cNvPr>
            <p:cNvSpPr/>
            <p:nvPr/>
          </p:nvSpPr>
          <p:spPr bwMode="auto">
            <a:xfrm>
              <a:off x="8016725" y="2507766"/>
              <a:ext cx="1127307" cy="993674"/>
            </a:xfrm>
            <a:custGeom>
              <a:avLst/>
              <a:gdLst>
                <a:gd name="T0" fmla="*/ 187 w 364"/>
                <a:gd name="T1" fmla="*/ 89 h 320"/>
                <a:gd name="T2" fmla="*/ 258 w 364"/>
                <a:gd name="T3" fmla="*/ 43 h 320"/>
                <a:gd name="T4" fmla="*/ 236 w 364"/>
                <a:gd name="T5" fmla="*/ 82 h 320"/>
                <a:gd name="T6" fmla="*/ 265 w 364"/>
                <a:gd name="T7" fmla="*/ 85 h 320"/>
                <a:gd name="T8" fmla="*/ 276 w 364"/>
                <a:gd name="T9" fmla="*/ 49 h 320"/>
                <a:gd name="T10" fmla="*/ 300 w 364"/>
                <a:gd name="T11" fmla="*/ 67 h 320"/>
                <a:gd name="T12" fmla="*/ 278 w 364"/>
                <a:gd name="T13" fmla="*/ 95 h 320"/>
                <a:gd name="T14" fmla="*/ 263 w 364"/>
                <a:gd name="T15" fmla="*/ 130 h 320"/>
                <a:gd name="T16" fmla="*/ 263 w 364"/>
                <a:gd name="T17" fmla="*/ 152 h 320"/>
                <a:gd name="T18" fmla="*/ 263 w 364"/>
                <a:gd name="T19" fmla="*/ 162 h 320"/>
                <a:gd name="T20" fmla="*/ 357 w 364"/>
                <a:gd name="T21" fmla="*/ 173 h 320"/>
                <a:gd name="T22" fmla="*/ 359 w 364"/>
                <a:gd name="T23" fmla="*/ 206 h 320"/>
                <a:gd name="T24" fmla="*/ 344 w 364"/>
                <a:gd name="T25" fmla="*/ 217 h 320"/>
                <a:gd name="T26" fmla="*/ 310 w 364"/>
                <a:gd name="T27" fmla="*/ 206 h 320"/>
                <a:gd name="T28" fmla="*/ 330 w 364"/>
                <a:gd name="T29" fmla="*/ 182 h 320"/>
                <a:gd name="T30" fmla="*/ 305 w 364"/>
                <a:gd name="T31" fmla="*/ 180 h 320"/>
                <a:gd name="T32" fmla="*/ 255 w 364"/>
                <a:gd name="T33" fmla="*/ 183 h 320"/>
                <a:gd name="T34" fmla="*/ 166 w 364"/>
                <a:gd name="T35" fmla="*/ 208 h 320"/>
                <a:gd name="T36" fmla="*/ 47 w 364"/>
                <a:gd name="T37" fmla="*/ 320 h 320"/>
                <a:gd name="T38" fmla="*/ 24 w 364"/>
                <a:gd name="T39" fmla="*/ 248 h 320"/>
                <a:gd name="T40" fmla="*/ 36 w 364"/>
                <a:gd name="T41" fmla="*/ 222 h 320"/>
                <a:gd name="T42" fmla="*/ 44 w 364"/>
                <a:gd name="T43" fmla="*/ 231 h 320"/>
                <a:gd name="T44" fmla="*/ 45 w 364"/>
                <a:gd name="T45" fmla="*/ 245 h 320"/>
                <a:gd name="T46" fmla="*/ 58 w 364"/>
                <a:gd name="T47" fmla="*/ 256 h 320"/>
                <a:gd name="T48" fmla="*/ 134 w 364"/>
                <a:gd name="T49" fmla="*/ 211 h 320"/>
                <a:gd name="T50" fmla="*/ 187 w 364"/>
                <a:gd name="T51" fmla="*/ 189 h 320"/>
                <a:gd name="T52" fmla="*/ 212 w 364"/>
                <a:gd name="T53" fmla="*/ 178 h 320"/>
                <a:gd name="T54" fmla="*/ 214 w 364"/>
                <a:gd name="T55" fmla="*/ 162 h 320"/>
                <a:gd name="T56" fmla="*/ 187 w 364"/>
                <a:gd name="T57" fmla="*/ 161 h 320"/>
                <a:gd name="T58" fmla="*/ 187 w 364"/>
                <a:gd name="T59" fmla="*/ 133 h 320"/>
                <a:gd name="T60" fmla="*/ 209 w 364"/>
                <a:gd name="T61" fmla="*/ 121 h 320"/>
                <a:gd name="T62" fmla="*/ 223 w 364"/>
                <a:gd name="T63" fmla="*/ 83 h 320"/>
                <a:gd name="T64" fmla="*/ 194 w 364"/>
                <a:gd name="T65" fmla="*/ 97 h 320"/>
                <a:gd name="T66" fmla="*/ 178 w 364"/>
                <a:gd name="T67" fmla="*/ 109 h 320"/>
                <a:gd name="T68" fmla="*/ 163 w 364"/>
                <a:gd name="T69" fmla="*/ 126 h 320"/>
                <a:gd name="T70" fmla="*/ 149 w 364"/>
                <a:gd name="T71" fmla="*/ 175 h 320"/>
                <a:gd name="T72" fmla="*/ 144 w 364"/>
                <a:gd name="T73" fmla="*/ 183 h 320"/>
                <a:gd name="T74" fmla="*/ 112 w 364"/>
                <a:gd name="T75" fmla="*/ 171 h 320"/>
                <a:gd name="T76" fmla="*/ 119 w 364"/>
                <a:gd name="T77" fmla="*/ 157 h 320"/>
                <a:gd name="T78" fmla="*/ 153 w 364"/>
                <a:gd name="T79" fmla="*/ 52 h 320"/>
                <a:gd name="T80" fmla="*/ 175 w 364"/>
                <a:gd name="T81" fmla="*/ 89 h 320"/>
                <a:gd name="T82" fmla="*/ 187 w 364"/>
                <a:gd name="T83" fmla="*/ 89 h 320"/>
                <a:gd name="T84" fmla="*/ 233 w 364"/>
                <a:gd name="T85" fmla="*/ 154 h 320"/>
                <a:gd name="T86" fmla="*/ 232 w 364"/>
                <a:gd name="T87" fmla="*/ 172 h 320"/>
                <a:gd name="T88" fmla="*/ 233 w 364"/>
                <a:gd name="T89" fmla="*/ 154 h 320"/>
                <a:gd name="T90" fmla="*/ 195 w 364"/>
                <a:gd name="T91" fmla="*/ 141 h 320"/>
                <a:gd name="T92" fmla="*/ 195 w 364"/>
                <a:gd name="T93" fmla="*/ 148 h 320"/>
                <a:gd name="T94" fmla="*/ 220 w 364"/>
                <a:gd name="T95" fmla="*/ 148 h 320"/>
                <a:gd name="T96" fmla="*/ 220 w 364"/>
                <a:gd name="T97" fmla="*/ 141 h 320"/>
                <a:gd name="T98" fmla="*/ 195 w 364"/>
                <a:gd name="T99" fmla="*/ 141 h 320"/>
                <a:gd name="T100" fmla="*/ 254 w 364"/>
                <a:gd name="T101" fmla="*/ 129 h 320"/>
                <a:gd name="T102" fmla="*/ 256 w 364"/>
                <a:gd name="T103" fmla="*/ 117 h 320"/>
                <a:gd name="T104" fmla="*/ 254 w 364"/>
                <a:gd name="T105" fmla="*/ 12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4" h="320">
                  <a:moveTo>
                    <a:pt x="187" y="89"/>
                  </a:moveTo>
                  <a:cubicBezTo>
                    <a:pt x="207" y="89"/>
                    <a:pt x="243" y="0"/>
                    <a:pt x="258" y="43"/>
                  </a:cubicBezTo>
                  <a:cubicBezTo>
                    <a:pt x="251" y="56"/>
                    <a:pt x="243" y="69"/>
                    <a:pt x="236" y="82"/>
                  </a:cubicBezTo>
                  <a:cubicBezTo>
                    <a:pt x="229" y="98"/>
                    <a:pt x="253" y="106"/>
                    <a:pt x="265" y="85"/>
                  </a:cubicBezTo>
                  <a:cubicBezTo>
                    <a:pt x="273" y="72"/>
                    <a:pt x="274" y="49"/>
                    <a:pt x="276" y="49"/>
                  </a:cubicBezTo>
                  <a:cubicBezTo>
                    <a:pt x="289" y="20"/>
                    <a:pt x="317" y="42"/>
                    <a:pt x="300" y="67"/>
                  </a:cubicBezTo>
                  <a:cubicBezTo>
                    <a:pt x="294" y="77"/>
                    <a:pt x="285" y="86"/>
                    <a:pt x="278" y="95"/>
                  </a:cubicBezTo>
                  <a:cubicBezTo>
                    <a:pt x="276" y="113"/>
                    <a:pt x="276" y="118"/>
                    <a:pt x="263" y="130"/>
                  </a:cubicBezTo>
                  <a:cubicBezTo>
                    <a:pt x="263" y="136"/>
                    <a:pt x="263" y="145"/>
                    <a:pt x="263" y="152"/>
                  </a:cubicBezTo>
                  <a:cubicBezTo>
                    <a:pt x="263" y="155"/>
                    <a:pt x="263" y="158"/>
                    <a:pt x="263" y="162"/>
                  </a:cubicBezTo>
                  <a:cubicBezTo>
                    <a:pt x="302" y="161"/>
                    <a:pt x="343" y="154"/>
                    <a:pt x="357" y="173"/>
                  </a:cubicBezTo>
                  <a:cubicBezTo>
                    <a:pt x="363" y="180"/>
                    <a:pt x="364" y="197"/>
                    <a:pt x="359" y="206"/>
                  </a:cubicBezTo>
                  <a:cubicBezTo>
                    <a:pt x="356" y="211"/>
                    <a:pt x="350" y="217"/>
                    <a:pt x="344" y="217"/>
                  </a:cubicBezTo>
                  <a:cubicBezTo>
                    <a:pt x="327" y="218"/>
                    <a:pt x="288" y="218"/>
                    <a:pt x="310" y="206"/>
                  </a:cubicBezTo>
                  <a:cubicBezTo>
                    <a:pt x="326" y="197"/>
                    <a:pt x="343" y="199"/>
                    <a:pt x="330" y="182"/>
                  </a:cubicBezTo>
                  <a:cubicBezTo>
                    <a:pt x="322" y="182"/>
                    <a:pt x="314" y="181"/>
                    <a:pt x="305" y="180"/>
                  </a:cubicBezTo>
                  <a:cubicBezTo>
                    <a:pt x="289" y="180"/>
                    <a:pt x="272" y="180"/>
                    <a:pt x="255" y="183"/>
                  </a:cubicBezTo>
                  <a:cubicBezTo>
                    <a:pt x="225" y="188"/>
                    <a:pt x="195" y="197"/>
                    <a:pt x="166" y="208"/>
                  </a:cubicBezTo>
                  <a:cubicBezTo>
                    <a:pt x="100" y="241"/>
                    <a:pt x="72" y="248"/>
                    <a:pt x="47" y="320"/>
                  </a:cubicBezTo>
                  <a:cubicBezTo>
                    <a:pt x="0" y="317"/>
                    <a:pt x="11" y="278"/>
                    <a:pt x="24" y="248"/>
                  </a:cubicBezTo>
                  <a:cubicBezTo>
                    <a:pt x="28" y="240"/>
                    <a:pt x="32" y="231"/>
                    <a:pt x="36" y="222"/>
                  </a:cubicBezTo>
                  <a:cubicBezTo>
                    <a:pt x="39" y="225"/>
                    <a:pt x="41" y="228"/>
                    <a:pt x="44" y="231"/>
                  </a:cubicBezTo>
                  <a:cubicBezTo>
                    <a:pt x="44" y="236"/>
                    <a:pt x="44" y="240"/>
                    <a:pt x="45" y="245"/>
                  </a:cubicBezTo>
                  <a:cubicBezTo>
                    <a:pt x="47" y="259"/>
                    <a:pt x="52" y="262"/>
                    <a:pt x="58" y="256"/>
                  </a:cubicBezTo>
                  <a:cubicBezTo>
                    <a:pt x="84" y="241"/>
                    <a:pt x="109" y="226"/>
                    <a:pt x="134" y="211"/>
                  </a:cubicBezTo>
                  <a:cubicBezTo>
                    <a:pt x="152" y="204"/>
                    <a:pt x="169" y="196"/>
                    <a:pt x="187" y="189"/>
                  </a:cubicBezTo>
                  <a:cubicBezTo>
                    <a:pt x="195" y="186"/>
                    <a:pt x="204" y="182"/>
                    <a:pt x="212" y="178"/>
                  </a:cubicBezTo>
                  <a:cubicBezTo>
                    <a:pt x="221" y="171"/>
                    <a:pt x="214" y="166"/>
                    <a:pt x="214" y="162"/>
                  </a:cubicBezTo>
                  <a:cubicBezTo>
                    <a:pt x="203" y="161"/>
                    <a:pt x="197" y="161"/>
                    <a:pt x="187" y="161"/>
                  </a:cubicBezTo>
                  <a:cubicBezTo>
                    <a:pt x="187" y="151"/>
                    <a:pt x="187" y="142"/>
                    <a:pt x="187" y="133"/>
                  </a:cubicBezTo>
                  <a:cubicBezTo>
                    <a:pt x="194" y="129"/>
                    <a:pt x="201" y="125"/>
                    <a:pt x="209" y="121"/>
                  </a:cubicBezTo>
                  <a:cubicBezTo>
                    <a:pt x="223" y="104"/>
                    <a:pt x="223" y="105"/>
                    <a:pt x="223" y="83"/>
                  </a:cubicBezTo>
                  <a:cubicBezTo>
                    <a:pt x="213" y="88"/>
                    <a:pt x="204" y="93"/>
                    <a:pt x="194" y="97"/>
                  </a:cubicBezTo>
                  <a:cubicBezTo>
                    <a:pt x="189" y="102"/>
                    <a:pt x="183" y="105"/>
                    <a:pt x="178" y="109"/>
                  </a:cubicBezTo>
                  <a:cubicBezTo>
                    <a:pt x="173" y="114"/>
                    <a:pt x="169" y="121"/>
                    <a:pt x="163" y="126"/>
                  </a:cubicBezTo>
                  <a:cubicBezTo>
                    <a:pt x="161" y="145"/>
                    <a:pt x="166" y="166"/>
                    <a:pt x="149" y="175"/>
                  </a:cubicBezTo>
                  <a:cubicBezTo>
                    <a:pt x="145" y="177"/>
                    <a:pt x="146" y="175"/>
                    <a:pt x="144" y="183"/>
                  </a:cubicBezTo>
                  <a:cubicBezTo>
                    <a:pt x="141" y="202"/>
                    <a:pt x="114" y="190"/>
                    <a:pt x="112" y="171"/>
                  </a:cubicBezTo>
                  <a:cubicBezTo>
                    <a:pt x="111" y="166"/>
                    <a:pt x="116" y="162"/>
                    <a:pt x="119" y="157"/>
                  </a:cubicBezTo>
                  <a:cubicBezTo>
                    <a:pt x="169" y="146"/>
                    <a:pt x="150" y="108"/>
                    <a:pt x="153" y="52"/>
                  </a:cubicBezTo>
                  <a:cubicBezTo>
                    <a:pt x="182" y="26"/>
                    <a:pt x="168" y="89"/>
                    <a:pt x="175" y="89"/>
                  </a:cubicBezTo>
                  <a:lnTo>
                    <a:pt x="187" y="89"/>
                  </a:lnTo>
                  <a:close/>
                  <a:moveTo>
                    <a:pt x="233" y="154"/>
                  </a:moveTo>
                  <a:cubicBezTo>
                    <a:pt x="230" y="159"/>
                    <a:pt x="230" y="164"/>
                    <a:pt x="232" y="172"/>
                  </a:cubicBezTo>
                  <a:cubicBezTo>
                    <a:pt x="247" y="183"/>
                    <a:pt x="253" y="142"/>
                    <a:pt x="233" y="154"/>
                  </a:cubicBezTo>
                  <a:close/>
                  <a:moveTo>
                    <a:pt x="195" y="141"/>
                  </a:moveTo>
                  <a:cubicBezTo>
                    <a:pt x="195" y="143"/>
                    <a:pt x="196" y="146"/>
                    <a:pt x="195" y="148"/>
                  </a:cubicBezTo>
                  <a:cubicBezTo>
                    <a:pt x="204" y="148"/>
                    <a:pt x="212" y="148"/>
                    <a:pt x="220" y="148"/>
                  </a:cubicBezTo>
                  <a:cubicBezTo>
                    <a:pt x="220" y="146"/>
                    <a:pt x="220" y="143"/>
                    <a:pt x="220" y="141"/>
                  </a:cubicBezTo>
                  <a:cubicBezTo>
                    <a:pt x="211" y="133"/>
                    <a:pt x="206" y="131"/>
                    <a:pt x="195" y="141"/>
                  </a:cubicBezTo>
                  <a:close/>
                  <a:moveTo>
                    <a:pt x="254" y="129"/>
                  </a:moveTo>
                  <a:cubicBezTo>
                    <a:pt x="257" y="128"/>
                    <a:pt x="256" y="123"/>
                    <a:pt x="256" y="117"/>
                  </a:cubicBezTo>
                  <a:cubicBezTo>
                    <a:pt x="240" y="92"/>
                    <a:pt x="233" y="143"/>
                    <a:pt x="254" y="1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 name="ïṩlïḍê">
              <a:extLst>
                <a:ext uri="{FF2B5EF4-FFF2-40B4-BE49-F238E27FC236}">
                  <a16:creationId xmlns:a16="http://schemas.microsoft.com/office/drawing/2014/main" id="{631FC740-D7B7-4287-9C5B-BE28D27D5D5F}"/>
                </a:ext>
              </a:extLst>
            </p:cNvPr>
            <p:cNvSpPr/>
            <p:nvPr/>
          </p:nvSpPr>
          <p:spPr bwMode="auto">
            <a:xfrm>
              <a:off x="2804659" y="2507766"/>
              <a:ext cx="1337599" cy="1343440"/>
            </a:xfrm>
            <a:custGeom>
              <a:avLst/>
              <a:gdLst>
                <a:gd name="T0" fmla="*/ 317 w 634"/>
                <a:gd name="T1" fmla="*/ 0 h 635"/>
                <a:gd name="T2" fmla="*/ 634 w 634"/>
                <a:gd name="T3" fmla="*/ 318 h 635"/>
                <a:gd name="T4" fmla="*/ 317 w 634"/>
                <a:gd name="T5" fmla="*/ 635 h 635"/>
                <a:gd name="T6" fmla="*/ 0 w 634"/>
                <a:gd name="T7" fmla="*/ 318 h 635"/>
                <a:gd name="T8" fmla="*/ 317 w 634"/>
                <a:gd name="T9" fmla="*/ 0 h 635"/>
                <a:gd name="T10" fmla="*/ 317 w 634"/>
                <a:gd name="T11" fmla="*/ 12 h 635"/>
                <a:gd name="T12" fmla="*/ 623 w 634"/>
                <a:gd name="T13" fmla="*/ 318 h 635"/>
                <a:gd name="T14" fmla="*/ 317 w 634"/>
                <a:gd name="T15" fmla="*/ 624 h 635"/>
                <a:gd name="T16" fmla="*/ 11 w 634"/>
                <a:gd name="T17" fmla="*/ 318 h 635"/>
                <a:gd name="T18" fmla="*/ 317 w 634"/>
                <a:gd name="T19" fmla="*/ 1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4" h="635">
                  <a:moveTo>
                    <a:pt x="317" y="0"/>
                  </a:moveTo>
                  <a:cubicBezTo>
                    <a:pt x="492" y="0"/>
                    <a:pt x="634" y="143"/>
                    <a:pt x="634" y="318"/>
                  </a:cubicBezTo>
                  <a:cubicBezTo>
                    <a:pt x="634" y="492"/>
                    <a:pt x="492" y="635"/>
                    <a:pt x="317" y="635"/>
                  </a:cubicBezTo>
                  <a:cubicBezTo>
                    <a:pt x="142" y="635"/>
                    <a:pt x="0" y="492"/>
                    <a:pt x="0" y="318"/>
                  </a:cubicBezTo>
                  <a:cubicBezTo>
                    <a:pt x="0" y="143"/>
                    <a:pt x="142" y="0"/>
                    <a:pt x="317" y="0"/>
                  </a:cubicBezTo>
                  <a:close/>
                  <a:moveTo>
                    <a:pt x="317" y="12"/>
                  </a:moveTo>
                  <a:cubicBezTo>
                    <a:pt x="486" y="12"/>
                    <a:pt x="623" y="149"/>
                    <a:pt x="623" y="318"/>
                  </a:cubicBezTo>
                  <a:cubicBezTo>
                    <a:pt x="623" y="486"/>
                    <a:pt x="486" y="624"/>
                    <a:pt x="317" y="624"/>
                  </a:cubicBezTo>
                  <a:cubicBezTo>
                    <a:pt x="149" y="624"/>
                    <a:pt x="11" y="486"/>
                    <a:pt x="11" y="318"/>
                  </a:cubicBezTo>
                  <a:cubicBezTo>
                    <a:pt x="11" y="149"/>
                    <a:pt x="149" y="12"/>
                    <a:pt x="317" y="1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 name="íṡļïḍé">
              <a:extLst>
                <a:ext uri="{FF2B5EF4-FFF2-40B4-BE49-F238E27FC236}">
                  <a16:creationId xmlns:a16="http://schemas.microsoft.com/office/drawing/2014/main" id="{F064D6B4-1B54-479D-88E2-E73798E9849D}"/>
                </a:ext>
              </a:extLst>
            </p:cNvPr>
            <p:cNvSpPr/>
            <p:nvPr/>
          </p:nvSpPr>
          <p:spPr bwMode="auto">
            <a:xfrm>
              <a:off x="3424978" y="3614060"/>
              <a:ext cx="28037" cy="42056"/>
            </a:xfrm>
            <a:custGeom>
              <a:avLst/>
              <a:gdLst>
                <a:gd name="T0" fmla="*/ 6 w 13"/>
                <a:gd name="T1" fmla="*/ 19 h 20"/>
                <a:gd name="T2" fmla="*/ 9 w 13"/>
                <a:gd name="T3" fmla="*/ 16 h 20"/>
                <a:gd name="T4" fmla="*/ 12 w 13"/>
                <a:gd name="T5" fmla="*/ 12 h 20"/>
                <a:gd name="T6" fmla="*/ 13 w 13"/>
                <a:gd name="T7" fmla="*/ 8 h 20"/>
                <a:gd name="T8" fmla="*/ 11 w 13"/>
                <a:gd name="T9" fmla="*/ 2 h 20"/>
                <a:gd name="T10" fmla="*/ 7 w 13"/>
                <a:gd name="T11" fmla="*/ 0 h 20"/>
                <a:gd name="T12" fmla="*/ 2 w 13"/>
                <a:gd name="T13" fmla="*/ 2 h 20"/>
                <a:gd name="T14" fmla="*/ 1 w 13"/>
                <a:gd name="T15" fmla="*/ 6 h 20"/>
                <a:gd name="T16" fmla="*/ 2 w 13"/>
                <a:gd name="T17" fmla="*/ 11 h 20"/>
                <a:gd name="T18" fmla="*/ 6 w 13"/>
                <a:gd name="T19" fmla="*/ 12 h 20"/>
                <a:gd name="T20" fmla="*/ 7 w 13"/>
                <a:gd name="T21" fmla="*/ 12 h 20"/>
                <a:gd name="T22" fmla="*/ 9 w 13"/>
                <a:gd name="T23" fmla="*/ 11 h 20"/>
                <a:gd name="T24" fmla="*/ 10 w 13"/>
                <a:gd name="T25" fmla="*/ 10 h 20"/>
                <a:gd name="T26" fmla="*/ 9 w 13"/>
                <a:gd name="T27" fmla="*/ 14 h 20"/>
                <a:gd name="T28" fmla="*/ 6 w 13"/>
                <a:gd name="T29" fmla="*/ 17 h 20"/>
                <a:gd name="T30" fmla="*/ 1 w 13"/>
                <a:gd name="T31" fmla="*/ 19 h 20"/>
                <a:gd name="T32" fmla="*/ 1 w 13"/>
                <a:gd name="T33" fmla="*/ 19 h 20"/>
                <a:gd name="T34" fmla="*/ 2 w 13"/>
                <a:gd name="T35" fmla="*/ 20 h 20"/>
                <a:gd name="T36" fmla="*/ 6 w 13"/>
                <a:gd name="T37" fmla="*/ 19 h 20"/>
                <a:gd name="T38" fmla="*/ 6 w 13"/>
                <a:gd name="T39" fmla="*/ 19 h 20"/>
                <a:gd name="T40" fmla="*/ 3 w 13"/>
                <a:gd name="T41" fmla="*/ 3 h 20"/>
                <a:gd name="T42" fmla="*/ 5 w 13"/>
                <a:gd name="T43" fmla="*/ 1 h 20"/>
                <a:gd name="T44" fmla="*/ 7 w 13"/>
                <a:gd name="T45" fmla="*/ 1 h 20"/>
                <a:gd name="T46" fmla="*/ 9 w 13"/>
                <a:gd name="T47" fmla="*/ 2 h 20"/>
                <a:gd name="T48" fmla="*/ 10 w 13"/>
                <a:gd name="T49" fmla="*/ 6 h 20"/>
                <a:gd name="T50" fmla="*/ 9 w 13"/>
                <a:gd name="T51" fmla="*/ 9 h 20"/>
                <a:gd name="T52" fmla="*/ 7 w 13"/>
                <a:gd name="T53" fmla="*/ 11 h 20"/>
                <a:gd name="T54" fmla="*/ 4 w 13"/>
                <a:gd name="T55" fmla="*/ 9 h 20"/>
                <a:gd name="T56" fmla="*/ 3 w 13"/>
                <a:gd name="T57" fmla="*/ 6 h 20"/>
                <a:gd name="T58" fmla="*/ 3 w 13"/>
                <a:gd name="T5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 h="20">
                  <a:moveTo>
                    <a:pt x="6" y="19"/>
                  </a:moveTo>
                  <a:cubicBezTo>
                    <a:pt x="7" y="18"/>
                    <a:pt x="8" y="17"/>
                    <a:pt x="9" y="16"/>
                  </a:cubicBezTo>
                  <a:cubicBezTo>
                    <a:pt x="11" y="15"/>
                    <a:pt x="11" y="14"/>
                    <a:pt x="12" y="12"/>
                  </a:cubicBezTo>
                  <a:cubicBezTo>
                    <a:pt x="13" y="11"/>
                    <a:pt x="13" y="9"/>
                    <a:pt x="13" y="8"/>
                  </a:cubicBezTo>
                  <a:cubicBezTo>
                    <a:pt x="13" y="5"/>
                    <a:pt x="12" y="3"/>
                    <a:pt x="11" y="2"/>
                  </a:cubicBezTo>
                  <a:cubicBezTo>
                    <a:pt x="10" y="1"/>
                    <a:pt x="9" y="0"/>
                    <a:pt x="7" y="0"/>
                  </a:cubicBezTo>
                  <a:cubicBezTo>
                    <a:pt x="5" y="0"/>
                    <a:pt x="4" y="0"/>
                    <a:pt x="2" y="2"/>
                  </a:cubicBezTo>
                  <a:cubicBezTo>
                    <a:pt x="1" y="3"/>
                    <a:pt x="1" y="4"/>
                    <a:pt x="1" y="6"/>
                  </a:cubicBezTo>
                  <a:cubicBezTo>
                    <a:pt x="0" y="8"/>
                    <a:pt x="1" y="10"/>
                    <a:pt x="2" y="11"/>
                  </a:cubicBezTo>
                  <a:cubicBezTo>
                    <a:pt x="3" y="12"/>
                    <a:pt x="4" y="12"/>
                    <a:pt x="6" y="12"/>
                  </a:cubicBezTo>
                  <a:cubicBezTo>
                    <a:pt x="6" y="12"/>
                    <a:pt x="7" y="12"/>
                    <a:pt x="7" y="12"/>
                  </a:cubicBezTo>
                  <a:cubicBezTo>
                    <a:pt x="8" y="12"/>
                    <a:pt x="8" y="11"/>
                    <a:pt x="9" y="11"/>
                  </a:cubicBezTo>
                  <a:cubicBezTo>
                    <a:pt x="10" y="10"/>
                    <a:pt x="10" y="10"/>
                    <a:pt x="10" y="10"/>
                  </a:cubicBezTo>
                  <a:cubicBezTo>
                    <a:pt x="10" y="12"/>
                    <a:pt x="9" y="13"/>
                    <a:pt x="9" y="14"/>
                  </a:cubicBezTo>
                  <a:cubicBezTo>
                    <a:pt x="8" y="16"/>
                    <a:pt x="7" y="17"/>
                    <a:pt x="6" y="17"/>
                  </a:cubicBezTo>
                  <a:cubicBezTo>
                    <a:pt x="5" y="18"/>
                    <a:pt x="3" y="19"/>
                    <a:pt x="1" y="19"/>
                  </a:cubicBezTo>
                  <a:cubicBezTo>
                    <a:pt x="1" y="19"/>
                    <a:pt x="1" y="19"/>
                    <a:pt x="1" y="19"/>
                  </a:cubicBezTo>
                  <a:cubicBezTo>
                    <a:pt x="2" y="20"/>
                    <a:pt x="2" y="20"/>
                    <a:pt x="2" y="20"/>
                  </a:cubicBezTo>
                  <a:cubicBezTo>
                    <a:pt x="4" y="20"/>
                    <a:pt x="5" y="19"/>
                    <a:pt x="6" y="19"/>
                  </a:cubicBezTo>
                  <a:cubicBezTo>
                    <a:pt x="6" y="19"/>
                    <a:pt x="6" y="19"/>
                    <a:pt x="6" y="19"/>
                  </a:cubicBezTo>
                  <a:close/>
                  <a:moveTo>
                    <a:pt x="3" y="3"/>
                  </a:moveTo>
                  <a:cubicBezTo>
                    <a:pt x="4" y="2"/>
                    <a:pt x="4" y="2"/>
                    <a:pt x="5" y="1"/>
                  </a:cubicBezTo>
                  <a:cubicBezTo>
                    <a:pt x="5" y="1"/>
                    <a:pt x="6" y="1"/>
                    <a:pt x="7" y="1"/>
                  </a:cubicBezTo>
                  <a:cubicBezTo>
                    <a:pt x="8" y="1"/>
                    <a:pt x="9" y="1"/>
                    <a:pt x="9" y="2"/>
                  </a:cubicBezTo>
                  <a:cubicBezTo>
                    <a:pt x="10" y="3"/>
                    <a:pt x="10" y="5"/>
                    <a:pt x="10" y="6"/>
                  </a:cubicBezTo>
                  <a:cubicBezTo>
                    <a:pt x="10" y="8"/>
                    <a:pt x="10" y="9"/>
                    <a:pt x="9" y="9"/>
                  </a:cubicBezTo>
                  <a:cubicBezTo>
                    <a:pt x="9" y="10"/>
                    <a:pt x="8" y="11"/>
                    <a:pt x="7" y="11"/>
                  </a:cubicBezTo>
                  <a:cubicBezTo>
                    <a:pt x="6" y="11"/>
                    <a:pt x="5" y="10"/>
                    <a:pt x="4" y="9"/>
                  </a:cubicBezTo>
                  <a:cubicBezTo>
                    <a:pt x="3" y="8"/>
                    <a:pt x="3" y="7"/>
                    <a:pt x="3" y="6"/>
                  </a:cubicBezTo>
                  <a:cubicBezTo>
                    <a:pt x="3" y="5"/>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 name="íṣľîḍé">
              <a:extLst>
                <a:ext uri="{FF2B5EF4-FFF2-40B4-BE49-F238E27FC236}">
                  <a16:creationId xmlns:a16="http://schemas.microsoft.com/office/drawing/2014/main" id="{54F5CCE0-8BBD-4827-8FDF-DC26F12F0222}"/>
                </a:ext>
              </a:extLst>
            </p:cNvPr>
            <p:cNvSpPr/>
            <p:nvPr/>
          </p:nvSpPr>
          <p:spPr bwMode="auto">
            <a:xfrm>
              <a:off x="3498575" y="3614060"/>
              <a:ext cx="28037" cy="42056"/>
            </a:xfrm>
            <a:custGeom>
              <a:avLst/>
              <a:gdLst>
                <a:gd name="T0" fmla="*/ 2 w 13"/>
                <a:gd name="T1" fmla="*/ 16 h 20"/>
                <a:gd name="T2" fmla="*/ 4 w 13"/>
                <a:gd name="T3" fmla="*/ 19 h 20"/>
                <a:gd name="T4" fmla="*/ 7 w 13"/>
                <a:gd name="T5" fmla="*/ 20 h 20"/>
                <a:gd name="T6" fmla="*/ 12 w 13"/>
                <a:gd name="T7" fmla="*/ 17 h 20"/>
                <a:gd name="T8" fmla="*/ 13 w 13"/>
                <a:gd name="T9" fmla="*/ 8 h 20"/>
                <a:gd name="T10" fmla="*/ 12 w 13"/>
                <a:gd name="T11" fmla="*/ 3 h 20"/>
                <a:gd name="T12" fmla="*/ 9 w 13"/>
                <a:gd name="T13" fmla="*/ 1 h 20"/>
                <a:gd name="T14" fmla="*/ 6 w 13"/>
                <a:gd name="T15" fmla="*/ 0 h 20"/>
                <a:gd name="T16" fmla="*/ 2 w 13"/>
                <a:gd name="T17" fmla="*/ 3 h 20"/>
                <a:gd name="T18" fmla="*/ 1 w 13"/>
                <a:gd name="T19" fmla="*/ 11 h 20"/>
                <a:gd name="T20" fmla="*/ 2 w 13"/>
                <a:gd name="T21" fmla="*/ 16 h 20"/>
                <a:gd name="T22" fmla="*/ 2 w 13"/>
                <a:gd name="T23" fmla="*/ 16 h 20"/>
                <a:gd name="T24" fmla="*/ 3 w 13"/>
                <a:gd name="T25" fmla="*/ 3 h 20"/>
                <a:gd name="T26" fmla="*/ 6 w 13"/>
                <a:gd name="T27" fmla="*/ 1 h 20"/>
                <a:gd name="T28" fmla="*/ 9 w 13"/>
                <a:gd name="T29" fmla="*/ 3 h 20"/>
                <a:gd name="T30" fmla="*/ 10 w 13"/>
                <a:gd name="T31" fmla="*/ 10 h 20"/>
                <a:gd name="T32" fmla="*/ 10 w 13"/>
                <a:gd name="T33" fmla="*/ 17 h 20"/>
                <a:gd name="T34" fmla="*/ 8 w 13"/>
                <a:gd name="T35" fmla="*/ 19 h 20"/>
                <a:gd name="T36" fmla="*/ 5 w 13"/>
                <a:gd name="T37" fmla="*/ 18 h 20"/>
                <a:gd name="T38" fmla="*/ 3 w 13"/>
                <a:gd name="T39" fmla="*/ 10 h 20"/>
                <a:gd name="T40" fmla="*/ 3 w 13"/>
                <a:gd name="T41"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20">
                  <a:moveTo>
                    <a:pt x="2" y="16"/>
                  </a:moveTo>
                  <a:cubicBezTo>
                    <a:pt x="2" y="17"/>
                    <a:pt x="3" y="19"/>
                    <a:pt x="4" y="19"/>
                  </a:cubicBezTo>
                  <a:cubicBezTo>
                    <a:pt x="5" y="20"/>
                    <a:pt x="6" y="20"/>
                    <a:pt x="7" y="20"/>
                  </a:cubicBezTo>
                  <a:cubicBezTo>
                    <a:pt x="9" y="20"/>
                    <a:pt x="11" y="19"/>
                    <a:pt x="12" y="17"/>
                  </a:cubicBezTo>
                  <a:cubicBezTo>
                    <a:pt x="13" y="15"/>
                    <a:pt x="13" y="13"/>
                    <a:pt x="13" y="8"/>
                  </a:cubicBezTo>
                  <a:cubicBezTo>
                    <a:pt x="12" y="6"/>
                    <a:pt x="12" y="4"/>
                    <a:pt x="12" y="3"/>
                  </a:cubicBezTo>
                  <a:cubicBezTo>
                    <a:pt x="11" y="2"/>
                    <a:pt x="10" y="1"/>
                    <a:pt x="9" y="1"/>
                  </a:cubicBezTo>
                  <a:cubicBezTo>
                    <a:pt x="8" y="0"/>
                    <a:pt x="7" y="0"/>
                    <a:pt x="6" y="0"/>
                  </a:cubicBezTo>
                  <a:cubicBezTo>
                    <a:pt x="4" y="0"/>
                    <a:pt x="3" y="1"/>
                    <a:pt x="2" y="3"/>
                  </a:cubicBezTo>
                  <a:cubicBezTo>
                    <a:pt x="1" y="5"/>
                    <a:pt x="0" y="7"/>
                    <a:pt x="1" y="11"/>
                  </a:cubicBezTo>
                  <a:cubicBezTo>
                    <a:pt x="1" y="13"/>
                    <a:pt x="1" y="15"/>
                    <a:pt x="2" y="16"/>
                  </a:cubicBezTo>
                  <a:cubicBezTo>
                    <a:pt x="2" y="16"/>
                    <a:pt x="2" y="16"/>
                    <a:pt x="2" y="16"/>
                  </a:cubicBezTo>
                  <a:close/>
                  <a:moveTo>
                    <a:pt x="3" y="3"/>
                  </a:moveTo>
                  <a:cubicBezTo>
                    <a:pt x="4" y="2"/>
                    <a:pt x="5" y="1"/>
                    <a:pt x="6" y="1"/>
                  </a:cubicBezTo>
                  <a:cubicBezTo>
                    <a:pt x="7" y="1"/>
                    <a:pt x="8" y="2"/>
                    <a:pt x="9" y="3"/>
                  </a:cubicBezTo>
                  <a:cubicBezTo>
                    <a:pt x="10" y="4"/>
                    <a:pt x="10" y="6"/>
                    <a:pt x="10" y="10"/>
                  </a:cubicBezTo>
                  <a:cubicBezTo>
                    <a:pt x="11" y="14"/>
                    <a:pt x="11" y="16"/>
                    <a:pt x="10" y="17"/>
                  </a:cubicBezTo>
                  <a:cubicBezTo>
                    <a:pt x="10" y="18"/>
                    <a:pt x="9" y="19"/>
                    <a:pt x="8" y="19"/>
                  </a:cubicBezTo>
                  <a:cubicBezTo>
                    <a:pt x="6" y="19"/>
                    <a:pt x="6" y="19"/>
                    <a:pt x="5" y="18"/>
                  </a:cubicBezTo>
                  <a:cubicBezTo>
                    <a:pt x="4" y="16"/>
                    <a:pt x="3" y="14"/>
                    <a:pt x="3" y="10"/>
                  </a:cubicBezTo>
                  <a:cubicBezTo>
                    <a:pt x="3" y="7"/>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 name="ïśľïḑé">
              <a:extLst>
                <a:ext uri="{FF2B5EF4-FFF2-40B4-BE49-F238E27FC236}">
                  <a16:creationId xmlns:a16="http://schemas.microsoft.com/office/drawing/2014/main" id="{3D94FB7F-1D01-456A-B90C-3A791F1242AC}"/>
                </a:ext>
              </a:extLst>
            </p:cNvPr>
            <p:cNvSpPr/>
            <p:nvPr/>
          </p:nvSpPr>
          <p:spPr bwMode="auto">
            <a:xfrm>
              <a:off x="3563994" y="3601209"/>
              <a:ext cx="28037" cy="44392"/>
            </a:xfrm>
            <a:custGeom>
              <a:avLst/>
              <a:gdLst>
                <a:gd name="T0" fmla="*/ 3 w 13"/>
                <a:gd name="T1" fmla="*/ 4 h 21"/>
                <a:gd name="T2" fmla="*/ 1 w 13"/>
                <a:gd name="T3" fmla="*/ 10 h 21"/>
                <a:gd name="T4" fmla="*/ 1 w 13"/>
                <a:gd name="T5" fmla="*/ 15 h 21"/>
                <a:gd name="T6" fmla="*/ 4 w 13"/>
                <a:gd name="T7" fmla="*/ 20 h 21"/>
                <a:gd name="T8" fmla="*/ 9 w 13"/>
                <a:gd name="T9" fmla="*/ 21 h 21"/>
                <a:gd name="T10" fmla="*/ 12 w 13"/>
                <a:gd name="T11" fmla="*/ 18 h 21"/>
                <a:gd name="T12" fmla="*/ 13 w 13"/>
                <a:gd name="T13" fmla="*/ 13 h 21"/>
                <a:gd name="T14" fmla="*/ 11 w 13"/>
                <a:gd name="T15" fmla="*/ 9 h 21"/>
                <a:gd name="T16" fmla="*/ 7 w 13"/>
                <a:gd name="T17" fmla="*/ 9 h 21"/>
                <a:gd name="T18" fmla="*/ 5 w 13"/>
                <a:gd name="T19" fmla="*/ 9 h 21"/>
                <a:gd name="T20" fmla="*/ 4 w 13"/>
                <a:gd name="T21" fmla="*/ 11 h 21"/>
                <a:gd name="T22" fmla="*/ 3 w 13"/>
                <a:gd name="T23" fmla="*/ 12 h 21"/>
                <a:gd name="T24" fmla="*/ 3 w 13"/>
                <a:gd name="T25" fmla="*/ 8 h 21"/>
                <a:gd name="T26" fmla="*/ 5 w 13"/>
                <a:gd name="T27" fmla="*/ 4 h 21"/>
                <a:gd name="T28" fmla="*/ 8 w 13"/>
                <a:gd name="T29" fmla="*/ 1 h 21"/>
                <a:gd name="T30" fmla="*/ 8 w 13"/>
                <a:gd name="T31" fmla="*/ 1 h 21"/>
                <a:gd name="T32" fmla="*/ 7 w 13"/>
                <a:gd name="T33" fmla="*/ 0 h 21"/>
                <a:gd name="T34" fmla="*/ 3 w 13"/>
                <a:gd name="T35" fmla="*/ 4 h 21"/>
                <a:gd name="T36" fmla="*/ 9 w 13"/>
                <a:gd name="T37" fmla="*/ 11 h 21"/>
                <a:gd name="T38" fmla="*/ 11 w 13"/>
                <a:gd name="T39" fmla="*/ 14 h 21"/>
                <a:gd name="T40" fmla="*/ 11 w 13"/>
                <a:gd name="T41" fmla="*/ 18 h 21"/>
                <a:gd name="T42" fmla="*/ 9 w 13"/>
                <a:gd name="T43" fmla="*/ 20 h 21"/>
                <a:gd name="T44" fmla="*/ 6 w 13"/>
                <a:gd name="T45" fmla="*/ 19 h 21"/>
                <a:gd name="T46" fmla="*/ 4 w 13"/>
                <a:gd name="T47" fmla="*/ 15 h 21"/>
                <a:gd name="T48" fmla="*/ 4 w 13"/>
                <a:gd name="T49" fmla="*/ 13 h 21"/>
                <a:gd name="T50" fmla="*/ 4 w 13"/>
                <a:gd name="T51" fmla="*/ 12 h 21"/>
                <a:gd name="T52" fmla="*/ 6 w 13"/>
                <a:gd name="T53" fmla="*/ 11 h 21"/>
                <a:gd name="T54" fmla="*/ 9 w 13"/>
                <a:gd name="T5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21">
                  <a:moveTo>
                    <a:pt x="3" y="4"/>
                  </a:moveTo>
                  <a:cubicBezTo>
                    <a:pt x="2" y="6"/>
                    <a:pt x="1" y="8"/>
                    <a:pt x="1" y="10"/>
                  </a:cubicBezTo>
                  <a:cubicBezTo>
                    <a:pt x="0" y="11"/>
                    <a:pt x="1" y="13"/>
                    <a:pt x="1" y="15"/>
                  </a:cubicBezTo>
                  <a:cubicBezTo>
                    <a:pt x="2" y="17"/>
                    <a:pt x="3" y="19"/>
                    <a:pt x="4" y="20"/>
                  </a:cubicBezTo>
                  <a:cubicBezTo>
                    <a:pt x="6" y="21"/>
                    <a:pt x="7" y="21"/>
                    <a:pt x="9" y="21"/>
                  </a:cubicBezTo>
                  <a:cubicBezTo>
                    <a:pt x="10" y="20"/>
                    <a:pt x="12" y="19"/>
                    <a:pt x="12" y="18"/>
                  </a:cubicBezTo>
                  <a:cubicBezTo>
                    <a:pt x="13" y="16"/>
                    <a:pt x="13" y="14"/>
                    <a:pt x="13" y="13"/>
                  </a:cubicBezTo>
                  <a:cubicBezTo>
                    <a:pt x="13" y="11"/>
                    <a:pt x="12" y="10"/>
                    <a:pt x="11" y="9"/>
                  </a:cubicBezTo>
                  <a:cubicBezTo>
                    <a:pt x="10" y="9"/>
                    <a:pt x="8" y="8"/>
                    <a:pt x="7" y="9"/>
                  </a:cubicBezTo>
                  <a:cubicBezTo>
                    <a:pt x="6" y="9"/>
                    <a:pt x="6" y="9"/>
                    <a:pt x="5" y="9"/>
                  </a:cubicBezTo>
                  <a:cubicBezTo>
                    <a:pt x="5" y="10"/>
                    <a:pt x="5" y="10"/>
                    <a:pt x="4" y="11"/>
                  </a:cubicBezTo>
                  <a:cubicBezTo>
                    <a:pt x="3" y="12"/>
                    <a:pt x="3" y="12"/>
                    <a:pt x="3" y="12"/>
                  </a:cubicBezTo>
                  <a:cubicBezTo>
                    <a:pt x="3" y="10"/>
                    <a:pt x="3" y="9"/>
                    <a:pt x="3" y="8"/>
                  </a:cubicBezTo>
                  <a:cubicBezTo>
                    <a:pt x="3" y="6"/>
                    <a:pt x="4" y="5"/>
                    <a:pt x="5" y="4"/>
                  </a:cubicBezTo>
                  <a:cubicBezTo>
                    <a:pt x="6" y="3"/>
                    <a:pt x="7" y="2"/>
                    <a:pt x="8" y="1"/>
                  </a:cubicBezTo>
                  <a:cubicBezTo>
                    <a:pt x="8" y="1"/>
                    <a:pt x="8" y="1"/>
                    <a:pt x="8" y="1"/>
                  </a:cubicBezTo>
                  <a:cubicBezTo>
                    <a:pt x="7" y="0"/>
                    <a:pt x="7" y="0"/>
                    <a:pt x="7" y="0"/>
                  </a:cubicBezTo>
                  <a:cubicBezTo>
                    <a:pt x="5" y="1"/>
                    <a:pt x="4" y="3"/>
                    <a:pt x="3" y="4"/>
                  </a:cubicBezTo>
                  <a:close/>
                  <a:moveTo>
                    <a:pt x="9" y="11"/>
                  </a:moveTo>
                  <a:cubicBezTo>
                    <a:pt x="10" y="12"/>
                    <a:pt x="11" y="13"/>
                    <a:pt x="11" y="14"/>
                  </a:cubicBezTo>
                  <a:cubicBezTo>
                    <a:pt x="11" y="16"/>
                    <a:pt x="11" y="17"/>
                    <a:pt x="11" y="18"/>
                  </a:cubicBezTo>
                  <a:cubicBezTo>
                    <a:pt x="11" y="19"/>
                    <a:pt x="10" y="19"/>
                    <a:pt x="9" y="20"/>
                  </a:cubicBezTo>
                  <a:cubicBezTo>
                    <a:pt x="8" y="20"/>
                    <a:pt x="7" y="20"/>
                    <a:pt x="6" y="19"/>
                  </a:cubicBezTo>
                  <a:cubicBezTo>
                    <a:pt x="5" y="18"/>
                    <a:pt x="4" y="17"/>
                    <a:pt x="4" y="15"/>
                  </a:cubicBezTo>
                  <a:cubicBezTo>
                    <a:pt x="4" y="14"/>
                    <a:pt x="3" y="14"/>
                    <a:pt x="4" y="13"/>
                  </a:cubicBezTo>
                  <a:cubicBezTo>
                    <a:pt x="4" y="13"/>
                    <a:pt x="4" y="12"/>
                    <a:pt x="4" y="12"/>
                  </a:cubicBezTo>
                  <a:cubicBezTo>
                    <a:pt x="5" y="11"/>
                    <a:pt x="6" y="11"/>
                    <a:pt x="6" y="11"/>
                  </a:cubicBezTo>
                  <a:cubicBezTo>
                    <a:pt x="7" y="10"/>
                    <a:pt x="8" y="10"/>
                    <a:pt x="9" y="11"/>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 name="i$ľíḋe">
              <a:extLst>
                <a:ext uri="{FF2B5EF4-FFF2-40B4-BE49-F238E27FC236}">
                  <a16:creationId xmlns:a16="http://schemas.microsoft.com/office/drawing/2014/main" id="{F394BFF8-59CE-4FE7-B61E-6CDC0F0AC55D}"/>
                </a:ext>
              </a:extLst>
            </p:cNvPr>
            <p:cNvSpPr/>
            <p:nvPr/>
          </p:nvSpPr>
          <p:spPr bwMode="auto">
            <a:xfrm>
              <a:off x="3357222" y="3605882"/>
              <a:ext cx="23364" cy="42056"/>
            </a:xfrm>
            <a:custGeom>
              <a:avLst/>
              <a:gdLst>
                <a:gd name="T0" fmla="*/ 5 w 11"/>
                <a:gd name="T1" fmla="*/ 19 h 20"/>
                <a:gd name="T2" fmla="*/ 10 w 11"/>
                <a:gd name="T3" fmla="*/ 20 h 20"/>
                <a:gd name="T4" fmla="*/ 10 w 11"/>
                <a:gd name="T5" fmla="*/ 19 h 20"/>
                <a:gd name="T6" fmla="*/ 9 w 11"/>
                <a:gd name="T7" fmla="*/ 19 h 20"/>
                <a:gd name="T8" fmla="*/ 7 w 11"/>
                <a:gd name="T9" fmla="*/ 18 h 20"/>
                <a:gd name="T10" fmla="*/ 7 w 11"/>
                <a:gd name="T11" fmla="*/ 17 h 20"/>
                <a:gd name="T12" fmla="*/ 7 w 11"/>
                <a:gd name="T13" fmla="*/ 15 h 20"/>
                <a:gd name="T14" fmla="*/ 9 w 11"/>
                <a:gd name="T15" fmla="*/ 10 h 20"/>
                <a:gd name="T16" fmla="*/ 11 w 11"/>
                <a:gd name="T17" fmla="*/ 2 h 20"/>
                <a:gd name="T18" fmla="*/ 11 w 11"/>
                <a:gd name="T19" fmla="*/ 1 h 20"/>
                <a:gd name="T20" fmla="*/ 11 w 11"/>
                <a:gd name="T21" fmla="*/ 0 h 20"/>
                <a:gd name="T22" fmla="*/ 3 w 11"/>
                <a:gd name="T23" fmla="*/ 1 h 20"/>
                <a:gd name="T24" fmla="*/ 3 w 11"/>
                <a:gd name="T25" fmla="*/ 3 h 20"/>
                <a:gd name="T26" fmla="*/ 3 w 11"/>
                <a:gd name="T27" fmla="*/ 3 h 20"/>
                <a:gd name="T28" fmla="*/ 4 w 11"/>
                <a:gd name="T29" fmla="*/ 3 h 20"/>
                <a:gd name="T30" fmla="*/ 7 w 11"/>
                <a:gd name="T31" fmla="*/ 2 h 20"/>
                <a:gd name="T32" fmla="*/ 8 w 11"/>
                <a:gd name="T33" fmla="*/ 2 h 20"/>
                <a:gd name="T34" fmla="*/ 8 w 11"/>
                <a:gd name="T35" fmla="*/ 2 h 20"/>
                <a:gd name="T36" fmla="*/ 7 w 11"/>
                <a:gd name="T37" fmla="*/ 6 h 20"/>
                <a:gd name="T38" fmla="*/ 5 w 11"/>
                <a:gd name="T39" fmla="*/ 14 h 20"/>
                <a:gd name="T40" fmla="*/ 4 w 11"/>
                <a:gd name="T41" fmla="*/ 17 h 20"/>
                <a:gd name="T42" fmla="*/ 2 w 11"/>
                <a:gd name="T43" fmla="*/ 17 h 20"/>
                <a:gd name="T44" fmla="*/ 1 w 11"/>
                <a:gd name="T45" fmla="*/ 17 h 20"/>
                <a:gd name="T46" fmla="*/ 0 w 11"/>
                <a:gd name="T47" fmla="*/ 18 h 20"/>
                <a:gd name="T48" fmla="*/ 5 w 11"/>
                <a:gd name="T49" fmla="*/ 19 h 20"/>
                <a:gd name="T50" fmla="*/ 5 w 11"/>
                <a:gd name="T51"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20">
                  <a:moveTo>
                    <a:pt x="5" y="19"/>
                  </a:moveTo>
                  <a:cubicBezTo>
                    <a:pt x="6" y="19"/>
                    <a:pt x="8" y="20"/>
                    <a:pt x="10" y="20"/>
                  </a:cubicBezTo>
                  <a:cubicBezTo>
                    <a:pt x="10" y="19"/>
                    <a:pt x="10" y="19"/>
                    <a:pt x="10" y="19"/>
                  </a:cubicBezTo>
                  <a:cubicBezTo>
                    <a:pt x="9" y="19"/>
                    <a:pt x="9" y="19"/>
                    <a:pt x="9" y="19"/>
                  </a:cubicBezTo>
                  <a:cubicBezTo>
                    <a:pt x="8" y="19"/>
                    <a:pt x="7" y="19"/>
                    <a:pt x="7" y="18"/>
                  </a:cubicBezTo>
                  <a:cubicBezTo>
                    <a:pt x="7" y="18"/>
                    <a:pt x="7" y="18"/>
                    <a:pt x="7" y="17"/>
                  </a:cubicBezTo>
                  <a:cubicBezTo>
                    <a:pt x="7" y="17"/>
                    <a:pt x="7" y="16"/>
                    <a:pt x="7" y="15"/>
                  </a:cubicBezTo>
                  <a:cubicBezTo>
                    <a:pt x="9" y="10"/>
                    <a:pt x="9" y="10"/>
                    <a:pt x="9" y="10"/>
                  </a:cubicBezTo>
                  <a:cubicBezTo>
                    <a:pt x="11" y="2"/>
                    <a:pt x="11" y="2"/>
                    <a:pt x="11" y="2"/>
                  </a:cubicBezTo>
                  <a:cubicBezTo>
                    <a:pt x="11" y="1"/>
                    <a:pt x="11" y="1"/>
                    <a:pt x="11" y="1"/>
                  </a:cubicBezTo>
                  <a:cubicBezTo>
                    <a:pt x="11" y="0"/>
                    <a:pt x="11" y="0"/>
                    <a:pt x="11" y="0"/>
                  </a:cubicBezTo>
                  <a:cubicBezTo>
                    <a:pt x="9" y="1"/>
                    <a:pt x="6" y="1"/>
                    <a:pt x="3" y="1"/>
                  </a:cubicBezTo>
                  <a:cubicBezTo>
                    <a:pt x="3" y="3"/>
                    <a:pt x="3" y="3"/>
                    <a:pt x="3" y="3"/>
                  </a:cubicBezTo>
                  <a:cubicBezTo>
                    <a:pt x="3" y="3"/>
                    <a:pt x="3" y="3"/>
                    <a:pt x="3" y="3"/>
                  </a:cubicBezTo>
                  <a:cubicBezTo>
                    <a:pt x="3" y="3"/>
                    <a:pt x="3" y="3"/>
                    <a:pt x="4" y="3"/>
                  </a:cubicBezTo>
                  <a:cubicBezTo>
                    <a:pt x="4" y="3"/>
                    <a:pt x="5" y="2"/>
                    <a:pt x="7" y="2"/>
                  </a:cubicBezTo>
                  <a:cubicBezTo>
                    <a:pt x="7" y="2"/>
                    <a:pt x="8" y="2"/>
                    <a:pt x="8" y="2"/>
                  </a:cubicBezTo>
                  <a:cubicBezTo>
                    <a:pt x="8" y="2"/>
                    <a:pt x="8" y="2"/>
                    <a:pt x="8" y="2"/>
                  </a:cubicBezTo>
                  <a:cubicBezTo>
                    <a:pt x="8" y="2"/>
                    <a:pt x="8" y="4"/>
                    <a:pt x="7" y="6"/>
                  </a:cubicBezTo>
                  <a:cubicBezTo>
                    <a:pt x="5" y="14"/>
                    <a:pt x="5" y="14"/>
                    <a:pt x="5" y="14"/>
                  </a:cubicBezTo>
                  <a:cubicBezTo>
                    <a:pt x="5" y="16"/>
                    <a:pt x="4" y="17"/>
                    <a:pt x="4" y="17"/>
                  </a:cubicBezTo>
                  <a:cubicBezTo>
                    <a:pt x="4" y="17"/>
                    <a:pt x="3" y="17"/>
                    <a:pt x="2" y="17"/>
                  </a:cubicBezTo>
                  <a:cubicBezTo>
                    <a:pt x="1" y="17"/>
                    <a:pt x="1" y="17"/>
                    <a:pt x="1" y="17"/>
                  </a:cubicBezTo>
                  <a:cubicBezTo>
                    <a:pt x="0" y="18"/>
                    <a:pt x="0" y="18"/>
                    <a:pt x="0" y="18"/>
                  </a:cubicBezTo>
                  <a:cubicBezTo>
                    <a:pt x="2" y="18"/>
                    <a:pt x="4" y="19"/>
                    <a:pt x="5" y="19"/>
                  </a:cubicBezTo>
                  <a:cubicBezTo>
                    <a:pt x="5" y="19"/>
                    <a:pt x="5" y="19"/>
                    <a:pt x="5" y="19"/>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 name="íṡļîdé">
              <a:extLst>
                <a:ext uri="{FF2B5EF4-FFF2-40B4-BE49-F238E27FC236}">
                  <a16:creationId xmlns:a16="http://schemas.microsoft.com/office/drawing/2014/main" id="{235059B0-FD03-4CC4-A2DA-502529B45B42}"/>
                </a:ext>
              </a:extLst>
            </p:cNvPr>
            <p:cNvSpPr/>
            <p:nvPr/>
          </p:nvSpPr>
          <p:spPr bwMode="auto">
            <a:xfrm>
              <a:off x="3005591" y="2711034"/>
              <a:ext cx="935735" cy="966109"/>
            </a:xfrm>
            <a:custGeom>
              <a:avLst/>
              <a:gdLst>
                <a:gd name="T0" fmla="*/ 222 w 444"/>
                <a:gd name="T1" fmla="*/ 17 h 457"/>
                <a:gd name="T2" fmla="*/ 427 w 444"/>
                <a:gd name="T3" fmla="*/ 222 h 457"/>
                <a:gd name="T4" fmla="*/ 294 w 444"/>
                <a:gd name="T5" fmla="*/ 413 h 457"/>
                <a:gd name="T6" fmla="*/ 298 w 444"/>
                <a:gd name="T7" fmla="*/ 422 h 457"/>
                <a:gd name="T8" fmla="*/ 436 w 444"/>
                <a:gd name="T9" fmla="*/ 222 h 457"/>
                <a:gd name="T10" fmla="*/ 222 w 444"/>
                <a:gd name="T11" fmla="*/ 7 h 457"/>
                <a:gd name="T12" fmla="*/ 8 w 444"/>
                <a:gd name="T13" fmla="*/ 222 h 457"/>
                <a:gd name="T14" fmla="*/ 146 w 444"/>
                <a:gd name="T15" fmla="*/ 422 h 457"/>
                <a:gd name="T16" fmla="*/ 150 w 444"/>
                <a:gd name="T17" fmla="*/ 413 h 457"/>
                <a:gd name="T18" fmla="*/ 18 w 444"/>
                <a:gd name="T19" fmla="*/ 222 h 457"/>
                <a:gd name="T20" fmla="*/ 222 w 444"/>
                <a:gd name="T21" fmla="*/ 17 h 457"/>
                <a:gd name="T22" fmla="*/ 284 w 444"/>
                <a:gd name="T23" fmla="*/ 416 h 457"/>
                <a:gd name="T24" fmla="*/ 222 w 444"/>
                <a:gd name="T25" fmla="*/ 426 h 457"/>
                <a:gd name="T26" fmla="*/ 159 w 444"/>
                <a:gd name="T27" fmla="*/ 416 h 457"/>
                <a:gd name="T28" fmla="*/ 152 w 444"/>
                <a:gd name="T29" fmla="*/ 432 h 457"/>
                <a:gd name="T30" fmla="*/ 152 w 444"/>
                <a:gd name="T31" fmla="*/ 432 h 457"/>
                <a:gd name="T32" fmla="*/ 152 w 444"/>
                <a:gd name="T33" fmla="*/ 432 h 457"/>
                <a:gd name="T34" fmla="*/ 149 w 444"/>
                <a:gd name="T35" fmla="*/ 437 h 457"/>
                <a:gd name="T36" fmla="*/ 222 w 444"/>
                <a:gd name="T37" fmla="*/ 449 h 457"/>
                <a:gd name="T38" fmla="*/ 295 w 444"/>
                <a:gd name="T39" fmla="*/ 437 h 457"/>
                <a:gd name="T40" fmla="*/ 292 w 444"/>
                <a:gd name="T41" fmla="*/ 432 h 457"/>
                <a:gd name="T42" fmla="*/ 291 w 444"/>
                <a:gd name="T43" fmla="*/ 432 h 457"/>
                <a:gd name="T44" fmla="*/ 291 w 444"/>
                <a:gd name="T45" fmla="*/ 431 h 457"/>
                <a:gd name="T46" fmla="*/ 284 w 444"/>
                <a:gd name="T47" fmla="*/ 416 h 457"/>
                <a:gd name="T48" fmla="*/ 137 w 444"/>
                <a:gd name="T49" fmla="*/ 440 h 457"/>
                <a:gd name="T50" fmla="*/ 136 w 444"/>
                <a:gd name="T51" fmla="*/ 440 h 457"/>
                <a:gd name="T52" fmla="*/ 142 w 444"/>
                <a:gd name="T53" fmla="*/ 428 h 457"/>
                <a:gd name="T54" fmla="*/ 0 w 444"/>
                <a:gd name="T55" fmla="*/ 222 h 457"/>
                <a:gd name="T56" fmla="*/ 222 w 444"/>
                <a:gd name="T57" fmla="*/ 0 h 457"/>
                <a:gd name="T58" fmla="*/ 444 w 444"/>
                <a:gd name="T59" fmla="*/ 222 h 457"/>
                <a:gd name="T60" fmla="*/ 301 w 444"/>
                <a:gd name="T61" fmla="*/ 429 h 457"/>
                <a:gd name="T62" fmla="*/ 307 w 444"/>
                <a:gd name="T63" fmla="*/ 441 h 457"/>
                <a:gd name="T64" fmla="*/ 305 w 444"/>
                <a:gd name="T65" fmla="*/ 441 h 457"/>
                <a:gd name="T66" fmla="*/ 305 w 444"/>
                <a:gd name="T67" fmla="*/ 441 h 457"/>
                <a:gd name="T68" fmla="*/ 222 w 444"/>
                <a:gd name="T69" fmla="*/ 457 h 457"/>
                <a:gd name="T70" fmla="*/ 136 w 444"/>
                <a:gd name="T71" fmla="*/ 440 h 457"/>
                <a:gd name="T72" fmla="*/ 137 w 444"/>
                <a:gd name="T73" fmla="*/ 44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4" h="457">
                  <a:moveTo>
                    <a:pt x="222" y="17"/>
                  </a:moveTo>
                  <a:cubicBezTo>
                    <a:pt x="335" y="17"/>
                    <a:pt x="427" y="109"/>
                    <a:pt x="427" y="222"/>
                  </a:cubicBezTo>
                  <a:cubicBezTo>
                    <a:pt x="427" y="309"/>
                    <a:pt x="371" y="384"/>
                    <a:pt x="294" y="413"/>
                  </a:cubicBezTo>
                  <a:cubicBezTo>
                    <a:pt x="298" y="422"/>
                    <a:pt x="298" y="422"/>
                    <a:pt x="298" y="422"/>
                  </a:cubicBezTo>
                  <a:cubicBezTo>
                    <a:pt x="379" y="391"/>
                    <a:pt x="436" y="313"/>
                    <a:pt x="436" y="222"/>
                  </a:cubicBezTo>
                  <a:cubicBezTo>
                    <a:pt x="436" y="104"/>
                    <a:pt x="340" y="7"/>
                    <a:pt x="222" y="7"/>
                  </a:cubicBezTo>
                  <a:cubicBezTo>
                    <a:pt x="104" y="7"/>
                    <a:pt x="8" y="104"/>
                    <a:pt x="8" y="222"/>
                  </a:cubicBezTo>
                  <a:cubicBezTo>
                    <a:pt x="8" y="313"/>
                    <a:pt x="65" y="391"/>
                    <a:pt x="146" y="422"/>
                  </a:cubicBezTo>
                  <a:cubicBezTo>
                    <a:pt x="150" y="413"/>
                    <a:pt x="150" y="413"/>
                    <a:pt x="150" y="413"/>
                  </a:cubicBezTo>
                  <a:cubicBezTo>
                    <a:pt x="73" y="384"/>
                    <a:pt x="18" y="309"/>
                    <a:pt x="18" y="222"/>
                  </a:cubicBezTo>
                  <a:cubicBezTo>
                    <a:pt x="18" y="109"/>
                    <a:pt x="109" y="17"/>
                    <a:pt x="222" y="17"/>
                  </a:cubicBezTo>
                  <a:close/>
                  <a:moveTo>
                    <a:pt x="284" y="416"/>
                  </a:moveTo>
                  <a:cubicBezTo>
                    <a:pt x="265" y="423"/>
                    <a:pt x="244" y="426"/>
                    <a:pt x="222" y="426"/>
                  </a:cubicBezTo>
                  <a:cubicBezTo>
                    <a:pt x="200" y="426"/>
                    <a:pt x="179" y="423"/>
                    <a:pt x="159" y="416"/>
                  </a:cubicBezTo>
                  <a:cubicBezTo>
                    <a:pt x="152" y="432"/>
                    <a:pt x="152" y="432"/>
                    <a:pt x="152" y="432"/>
                  </a:cubicBezTo>
                  <a:cubicBezTo>
                    <a:pt x="152" y="432"/>
                    <a:pt x="152" y="432"/>
                    <a:pt x="152" y="432"/>
                  </a:cubicBezTo>
                  <a:cubicBezTo>
                    <a:pt x="152" y="432"/>
                    <a:pt x="152" y="432"/>
                    <a:pt x="152" y="432"/>
                  </a:cubicBezTo>
                  <a:cubicBezTo>
                    <a:pt x="149" y="437"/>
                    <a:pt x="149" y="437"/>
                    <a:pt x="149" y="437"/>
                  </a:cubicBezTo>
                  <a:cubicBezTo>
                    <a:pt x="172" y="445"/>
                    <a:pt x="197" y="449"/>
                    <a:pt x="222" y="449"/>
                  </a:cubicBezTo>
                  <a:cubicBezTo>
                    <a:pt x="247" y="449"/>
                    <a:pt x="272" y="445"/>
                    <a:pt x="295" y="437"/>
                  </a:cubicBezTo>
                  <a:cubicBezTo>
                    <a:pt x="292" y="432"/>
                    <a:pt x="292" y="432"/>
                    <a:pt x="292" y="432"/>
                  </a:cubicBezTo>
                  <a:cubicBezTo>
                    <a:pt x="292" y="432"/>
                    <a:pt x="292" y="432"/>
                    <a:pt x="291" y="432"/>
                  </a:cubicBezTo>
                  <a:cubicBezTo>
                    <a:pt x="291" y="431"/>
                    <a:pt x="291" y="431"/>
                    <a:pt x="291" y="431"/>
                  </a:cubicBezTo>
                  <a:lnTo>
                    <a:pt x="284" y="416"/>
                  </a:lnTo>
                  <a:close/>
                  <a:moveTo>
                    <a:pt x="137" y="440"/>
                  </a:moveTo>
                  <a:cubicBezTo>
                    <a:pt x="136" y="440"/>
                    <a:pt x="136" y="440"/>
                    <a:pt x="136" y="440"/>
                  </a:cubicBezTo>
                  <a:cubicBezTo>
                    <a:pt x="142" y="428"/>
                    <a:pt x="142" y="428"/>
                    <a:pt x="142" y="428"/>
                  </a:cubicBezTo>
                  <a:cubicBezTo>
                    <a:pt x="59" y="396"/>
                    <a:pt x="0" y="316"/>
                    <a:pt x="0" y="222"/>
                  </a:cubicBezTo>
                  <a:cubicBezTo>
                    <a:pt x="0" y="99"/>
                    <a:pt x="100" y="0"/>
                    <a:pt x="222" y="0"/>
                  </a:cubicBezTo>
                  <a:cubicBezTo>
                    <a:pt x="344" y="0"/>
                    <a:pt x="444" y="99"/>
                    <a:pt x="444" y="222"/>
                  </a:cubicBezTo>
                  <a:cubicBezTo>
                    <a:pt x="444" y="316"/>
                    <a:pt x="385" y="397"/>
                    <a:pt x="301" y="429"/>
                  </a:cubicBezTo>
                  <a:cubicBezTo>
                    <a:pt x="307" y="441"/>
                    <a:pt x="307" y="441"/>
                    <a:pt x="307" y="441"/>
                  </a:cubicBezTo>
                  <a:cubicBezTo>
                    <a:pt x="305" y="441"/>
                    <a:pt x="305" y="441"/>
                    <a:pt x="305" y="441"/>
                  </a:cubicBezTo>
                  <a:cubicBezTo>
                    <a:pt x="305" y="441"/>
                    <a:pt x="305" y="441"/>
                    <a:pt x="305" y="441"/>
                  </a:cubicBezTo>
                  <a:cubicBezTo>
                    <a:pt x="279" y="451"/>
                    <a:pt x="251" y="457"/>
                    <a:pt x="222" y="457"/>
                  </a:cubicBezTo>
                  <a:cubicBezTo>
                    <a:pt x="192" y="457"/>
                    <a:pt x="163" y="451"/>
                    <a:pt x="136" y="440"/>
                  </a:cubicBezTo>
                  <a:lnTo>
                    <a:pt x="137" y="440"/>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 name="íślíḑè">
              <a:extLst>
                <a:ext uri="{FF2B5EF4-FFF2-40B4-BE49-F238E27FC236}">
                  <a16:creationId xmlns:a16="http://schemas.microsoft.com/office/drawing/2014/main" id="{819721E6-46FE-461E-ADDA-298EBF81A504}"/>
                </a:ext>
              </a:extLst>
            </p:cNvPr>
            <p:cNvSpPr/>
            <p:nvPr/>
          </p:nvSpPr>
          <p:spPr bwMode="auto">
            <a:xfrm>
              <a:off x="3205355" y="2748417"/>
              <a:ext cx="544385" cy="844615"/>
            </a:xfrm>
            <a:custGeom>
              <a:avLst/>
              <a:gdLst>
                <a:gd name="T0" fmla="*/ 137 w 258"/>
                <a:gd name="T1" fmla="*/ 8 h 399"/>
                <a:gd name="T2" fmla="*/ 177 w 258"/>
                <a:gd name="T3" fmla="*/ 12 h 399"/>
                <a:gd name="T4" fmla="*/ 140 w 258"/>
                <a:gd name="T5" fmla="*/ 49 h 399"/>
                <a:gd name="T6" fmla="*/ 191 w 258"/>
                <a:gd name="T7" fmla="*/ 100 h 399"/>
                <a:gd name="T8" fmla="*/ 246 w 258"/>
                <a:gd name="T9" fmla="*/ 346 h 399"/>
                <a:gd name="T10" fmla="*/ 225 w 258"/>
                <a:gd name="T11" fmla="*/ 331 h 399"/>
                <a:gd name="T12" fmla="*/ 195 w 258"/>
                <a:gd name="T13" fmla="*/ 183 h 399"/>
                <a:gd name="T14" fmla="*/ 145 w 258"/>
                <a:gd name="T15" fmla="*/ 212 h 399"/>
                <a:gd name="T16" fmla="*/ 175 w 258"/>
                <a:gd name="T17" fmla="*/ 362 h 399"/>
                <a:gd name="T18" fmla="*/ 139 w 258"/>
                <a:gd name="T19" fmla="*/ 223 h 399"/>
                <a:gd name="T20" fmla="*/ 95 w 258"/>
                <a:gd name="T21" fmla="*/ 306 h 399"/>
                <a:gd name="T22" fmla="*/ 80 w 258"/>
                <a:gd name="T23" fmla="*/ 259 h 399"/>
                <a:gd name="T24" fmla="*/ 82 w 258"/>
                <a:gd name="T25" fmla="*/ 193 h 399"/>
                <a:gd name="T26" fmla="*/ 42 w 258"/>
                <a:gd name="T27" fmla="*/ 202 h 399"/>
                <a:gd name="T28" fmla="*/ 0 w 258"/>
                <a:gd name="T29" fmla="*/ 367 h 399"/>
                <a:gd name="T30" fmla="*/ 26 w 258"/>
                <a:gd name="T31" fmla="*/ 183 h 399"/>
                <a:gd name="T32" fmla="*/ 74 w 258"/>
                <a:gd name="T33" fmla="*/ 76 h 399"/>
                <a:gd name="T34" fmla="*/ 100 w 258"/>
                <a:gd name="T35" fmla="*/ 47 h 399"/>
                <a:gd name="T36" fmla="*/ 87 w 258"/>
                <a:gd name="T37" fmla="*/ 20 h 399"/>
                <a:gd name="T38" fmla="*/ 122 w 258"/>
                <a:gd name="T39" fmla="*/ 6 h 399"/>
                <a:gd name="T40" fmla="*/ 85 w 258"/>
                <a:gd name="T41" fmla="*/ 93 h 399"/>
                <a:gd name="T42" fmla="*/ 152 w 258"/>
                <a:gd name="T43" fmla="*/ 91 h 399"/>
                <a:gd name="T44" fmla="*/ 136 w 258"/>
                <a:gd name="T45" fmla="*/ 65 h 399"/>
                <a:gd name="T46" fmla="*/ 67 w 258"/>
                <a:gd name="T47" fmla="*/ 165 h 399"/>
                <a:gd name="T48" fmla="*/ 46 w 258"/>
                <a:gd name="T49" fmla="*/ 144 h 399"/>
                <a:gd name="T50" fmla="*/ 191 w 258"/>
                <a:gd name="T51" fmla="*/ 165 h 399"/>
                <a:gd name="T52" fmla="*/ 206 w 258"/>
                <a:gd name="T53" fmla="*/ 135 h 399"/>
                <a:gd name="T54" fmla="*/ 173 w 258"/>
                <a:gd name="T55" fmla="*/ 159 h 399"/>
                <a:gd name="T56" fmla="*/ 82 w 258"/>
                <a:gd name="T57" fmla="*/ 160 h 399"/>
                <a:gd name="T58" fmla="*/ 164 w 258"/>
                <a:gd name="T59" fmla="*/ 109 h 399"/>
                <a:gd name="T60" fmla="*/ 121 w 258"/>
                <a:gd name="T61" fmla="*/ 166 h 399"/>
                <a:gd name="T62" fmla="*/ 118 w 258"/>
                <a:gd name="T63" fmla="*/ 201 h 399"/>
                <a:gd name="T64" fmla="*/ 109 w 258"/>
                <a:gd name="T65" fmla="*/ 250 h 399"/>
                <a:gd name="T66" fmla="*/ 108 w 258"/>
                <a:gd name="T67" fmla="*/ 274 h 399"/>
                <a:gd name="T68" fmla="*/ 125 w 258"/>
                <a:gd name="T69" fmla="*/ 316 h 399"/>
                <a:gd name="T70" fmla="*/ 113 w 258"/>
                <a:gd name="T71" fmla="*/ 311 h 399"/>
                <a:gd name="T72" fmla="*/ 125 w 258"/>
                <a:gd name="T73" fmla="*/ 353 h 399"/>
                <a:gd name="T74" fmla="*/ 137 w 258"/>
                <a:gd name="T75" fmla="*/ 354 h 399"/>
                <a:gd name="T76" fmla="*/ 146 w 258"/>
                <a:gd name="T77" fmla="*/ 311 h 399"/>
                <a:gd name="T78" fmla="*/ 137 w 258"/>
                <a:gd name="T79" fmla="*/ 315 h 399"/>
                <a:gd name="T80" fmla="*/ 140 w 258"/>
                <a:gd name="T81" fmla="*/ 301 h 399"/>
                <a:gd name="T82" fmla="*/ 121 w 258"/>
                <a:gd name="T83" fmla="*/ 274 h 399"/>
                <a:gd name="T84" fmla="*/ 153 w 258"/>
                <a:gd name="T85" fmla="*/ 247 h 399"/>
                <a:gd name="T86" fmla="*/ 111 w 258"/>
                <a:gd name="T87" fmla="*/ 236 h 399"/>
                <a:gd name="T88" fmla="*/ 147 w 258"/>
                <a:gd name="T89" fmla="*/ 258 h 399"/>
                <a:gd name="T90" fmla="*/ 127 w 258"/>
                <a:gd name="T91" fmla="*/ 282 h 399"/>
                <a:gd name="T92" fmla="*/ 121 w 258"/>
                <a:gd name="T93" fmla="*/ 28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8" h="399">
                  <a:moveTo>
                    <a:pt x="122" y="6"/>
                  </a:moveTo>
                  <a:cubicBezTo>
                    <a:pt x="122" y="6"/>
                    <a:pt x="121" y="0"/>
                    <a:pt x="128" y="1"/>
                  </a:cubicBezTo>
                  <a:cubicBezTo>
                    <a:pt x="135" y="2"/>
                    <a:pt x="138" y="3"/>
                    <a:pt x="137" y="8"/>
                  </a:cubicBezTo>
                  <a:cubicBezTo>
                    <a:pt x="137" y="14"/>
                    <a:pt x="138" y="40"/>
                    <a:pt x="138" y="40"/>
                  </a:cubicBezTo>
                  <a:cubicBezTo>
                    <a:pt x="138" y="40"/>
                    <a:pt x="155" y="38"/>
                    <a:pt x="164" y="26"/>
                  </a:cubicBezTo>
                  <a:cubicBezTo>
                    <a:pt x="174" y="15"/>
                    <a:pt x="177" y="12"/>
                    <a:pt x="177" y="12"/>
                  </a:cubicBezTo>
                  <a:cubicBezTo>
                    <a:pt x="177" y="12"/>
                    <a:pt x="187" y="15"/>
                    <a:pt x="185" y="21"/>
                  </a:cubicBezTo>
                  <a:cubicBezTo>
                    <a:pt x="182" y="27"/>
                    <a:pt x="166" y="46"/>
                    <a:pt x="157" y="47"/>
                  </a:cubicBezTo>
                  <a:cubicBezTo>
                    <a:pt x="148" y="49"/>
                    <a:pt x="140" y="49"/>
                    <a:pt x="140" y="49"/>
                  </a:cubicBezTo>
                  <a:cubicBezTo>
                    <a:pt x="140" y="49"/>
                    <a:pt x="151" y="55"/>
                    <a:pt x="158" y="58"/>
                  </a:cubicBezTo>
                  <a:cubicBezTo>
                    <a:pt x="165" y="61"/>
                    <a:pt x="186" y="73"/>
                    <a:pt x="188" y="87"/>
                  </a:cubicBezTo>
                  <a:cubicBezTo>
                    <a:pt x="190" y="100"/>
                    <a:pt x="191" y="100"/>
                    <a:pt x="191" y="100"/>
                  </a:cubicBezTo>
                  <a:cubicBezTo>
                    <a:pt x="191" y="100"/>
                    <a:pt x="228" y="116"/>
                    <a:pt x="231" y="164"/>
                  </a:cubicBezTo>
                  <a:cubicBezTo>
                    <a:pt x="234" y="212"/>
                    <a:pt x="233" y="231"/>
                    <a:pt x="233" y="262"/>
                  </a:cubicBezTo>
                  <a:cubicBezTo>
                    <a:pt x="234" y="293"/>
                    <a:pt x="241" y="337"/>
                    <a:pt x="246" y="346"/>
                  </a:cubicBezTo>
                  <a:cubicBezTo>
                    <a:pt x="251" y="356"/>
                    <a:pt x="258" y="363"/>
                    <a:pt x="258" y="363"/>
                  </a:cubicBezTo>
                  <a:cubicBezTo>
                    <a:pt x="243" y="375"/>
                    <a:pt x="243" y="375"/>
                    <a:pt x="243" y="375"/>
                  </a:cubicBezTo>
                  <a:cubicBezTo>
                    <a:pt x="243" y="375"/>
                    <a:pt x="228" y="357"/>
                    <a:pt x="225" y="331"/>
                  </a:cubicBezTo>
                  <a:cubicBezTo>
                    <a:pt x="221" y="305"/>
                    <a:pt x="217" y="222"/>
                    <a:pt x="217" y="211"/>
                  </a:cubicBezTo>
                  <a:cubicBezTo>
                    <a:pt x="217" y="201"/>
                    <a:pt x="217" y="200"/>
                    <a:pt x="217" y="200"/>
                  </a:cubicBezTo>
                  <a:cubicBezTo>
                    <a:pt x="217" y="200"/>
                    <a:pt x="205" y="188"/>
                    <a:pt x="195" y="183"/>
                  </a:cubicBezTo>
                  <a:cubicBezTo>
                    <a:pt x="184" y="179"/>
                    <a:pt x="185" y="179"/>
                    <a:pt x="185" y="179"/>
                  </a:cubicBezTo>
                  <a:cubicBezTo>
                    <a:pt x="185" y="179"/>
                    <a:pt x="176" y="194"/>
                    <a:pt x="167" y="201"/>
                  </a:cubicBezTo>
                  <a:cubicBezTo>
                    <a:pt x="159" y="207"/>
                    <a:pt x="145" y="212"/>
                    <a:pt x="145" y="212"/>
                  </a:cubicBezTo>
                  <a:cubicBezTo>
                    <a:pt x="145" y="212"/>
                    <a:pt x="167" y="220"/>
                    <a:pt x="173" y="238"/>
                  </a:cubicBezTo>
                  <a:cubicBezTo>
                    <a:pt x="179" y="255"/>
                    <a:pt x="178" y="293"/>
                    <a:pt x="177" y="322"/>
                  </a:cubicBezTo>
                  <a:cubicBezTo>
                    <a:pt x="176" y="352"/>
                    <a:pt x="177" y="358"/>
                    <a:pt x="175" y="362"/>
                  </a:cubicBezTo>
                  <a:cubicBezTo>
                    <a:pt x="172" y="365"/>
                    <a:pt x="165" y="365"/>
                    <a:pt x="164" y="359"/>
                  </a:cubicBezTo>
                  <a:cubicBezTo>
                    <a:pt x="163" y="353"/>
                    <a:pt x="163" y="292"/>
                    <a:pt x="163" y="272"/>
                  </a:cubicBezTo>
                  <a:cubicBezTo>
                    <a:pt x="163" y="253"/>
                    <a:pt x="151" y="227"/>
                    <a:pt x="139" y="223"/>
                  </a:cubicBezTo>
                  <a:cubicBezTo>
                    <a:pt x="127" y="219"/>
                    <a:pt x="129" y="220"/>
                    <a:pt x="129" y="220"/>
                  </a:cubicBezTo>
                  <a:cubicBezTo>
                    <a:pt x="129" y="220"/>
                    <a:pt x="112" y="227"/>
                    <a:pt x="104" y="240"/>
                  </a:cubicBezTo>
                  <a:cubicBezTo>
                    <a:pt x="95" y="254"/>
                    <a:pt x="95" y="268"/>
                    <a:pt x="95" y="306"/>
                  </a:cubicBezTo>
                  <a:cubicBezTo>
                    <a:pt x="95" y="343"/>
                    <a:pt x="96" y="359"/>
                    <a:pt x="92" y="362"/>
                  </a:cubicBezTo>
                  <a:cubicBezTo>
                    <a:pt x="87" y="365"/>
                    <a:pt x="84" y="367"/>
                    <a:pt x="83" y="362"/>
                  </a:cubicBezTo>
                  <a:cubicBezTo>
                    <a:pt x="82" y="357"/>
                    <a:pt x="78" y="273"/>
                    <a:pt x="80" y="259"/>
                  </a:cubicBezTo>
                  <a:cubicBezTo>
                    <a:pt x="81" y="245"/>
                    <a:pt x="87" y="229"/>
                    <a:pt x="98" y="221"/>
                  </a:cubicBezTo>
                  <a:cubicBezTo>
                    <a:pt x="110" y="213"/>
                    <a:pt x="110" y="213"/>
                    <a:pt x="110" y="213"/>
                  </a:cubicBezTo>
                  <a:cubicBezTo>
                    <a:pt x="110" y="213"/>
                    <a:pt x="90" y="204"/>
                    <a:pt x="82" y="193"/>
                  </a:cubicBezTo>
                  <a:cubicBezTo>
                    <a:pt x="74" y="182"/>
                    <a:pt x="73" y="179"/>
                    <a:pt x="73" y="179"/>
                  </a:cubicBezTo>
                  <a:cubicBezTo>
                    <a:pt x="73" y="179"/>
                    <a:pt x="62" y="183"/>
                    <a:pt x="53" y="190"/>
                  </a:cubicBezTo>
                  <a:cubicBezTo>
                    <a:pt x="45" y="198"/>
                    <a:pt x="42" y="202"/>
                    <a:pt x="42" y="202"/>
                  </a:cubicBezTo>
                  <a:cubicBezTo>
                    <a:pt x="42" y="202"/>
                    <a:pt x="41" y="257"/>
                    <a:pt x="38" y="289"/>
                  </a:cubicBezTo>
                  <a:cubicBezTo>
                    <a:pt x="34" y="321"/>
                    <a:pt x="26" y="356"/>
                    <a:pt x="20" y="365"/>
                  </a:cubicBezTo>
                  <a:cubicBezTo>
                    <a:pt x="13" y="374"/>
                    <a:pt x="0" y="367"/>
                    <a:pt x="0" y="367"/>
                  </a:cubicBezTo>
                  <a:cubicBezTo>
                    <a:pt x="0" y="367"/>
                    <a:pt x="5" y="357"/>
                    <a:pt x="8" y="349"/>
                  </a:cubicBezTo>
                  <a:cubicBezTo>
                    <a:pt x="10" y="342"/>
                    <a:pt x="25" y="309"/>
                    <a:pt x="25" y="278"/>
                  </a:cubicBezTo>
                  <a:cubicBezTo>
                    <a:pt x="25" y="247"/>
                    <a:pt x="27" y="203"/>
                    <a:pt x="26" y="183"/>
                  </a:cubicBezTo>
                  <a:cubicBezTo>
                    <a:pt x="26" y="162"/>
                    <a:pt x="32" y="135"/>
                    <a:pt x="45" y="122"/>
                  </a:cubicBezTo>
                  <a:cubicBezTo>
                    <a:pt x="58" y="108"/>
                    <a:pt x="68" y="102"/>
                    <a:pt x="68" y="102"/>
                  </a:cubicBezTo>
                  <a:cubicBezTo>
                    <a:pt x="68" y="102"/>
                    <a:pt x="68" y="81"/>
                    <a:pt x="74" y="76"/>
                  </a:cubicBezTo>
                  <a:cubicBezTo>
                    <a:pt x="79" y="71"/>
                    <a:pt x="102" y="55"/>
                    <a:pt x="112" y="54"/>
                  </a:cubicBezTo>
                  <a:cubicBezTo>
                    <a:pt x="122" y="53"/>
                    <a:pt x="121" y="53"/>
                    <a:pt x="121" y="53"/>
                  </a:cubicBezTo>
                  <a:cubicBezTo>
                    <a:pt x="121" y="53"/>
                    <a:pt x="110" y="50"/>
                    <a:pt x="100" y="47"/>
                  </a:cubicBezTo>
                  <a:cubicBezTo>
                    <a:pt x="91" y="43"/>
                    <a:pt x="80" y="32"/>
                    <a:pt x="77" y="26"/>
                  </a:cubicBezTo>
                  <a:cubicBezTo>
                    <a:pt x="73" y="21"/>
                    <a:pt x="72" y="14"/>
                    <a:pt x="75" y="14"/>
                  </a:cubicBezTo>
                  <a:cubicBezTo>
                    <a:pt x="77" y="13"/>
                    <a:pt x="82" y="10"/>
                    <a:pt x="87" y="20"/>
                  </a:cubicBezTo>
                  <a:cubicBezTo>
                    <a:pt x="93" y="30"/>
                    <a:pt x="106" y="39"/>
                    <a:pt x="112" y="40"/>
                  </a:cubicBezTo>
                  <a:cubicBezTo>
                    <a:pt x="119" y="40"/>
                    <a:pt x="121" y="39"/>
                    <a:pt x="121" y="39"/>
                  </a:cubicBezTo>
                  <a:lnTo>
                    <a:pt x="122" y="6"/>
                  </a:lnTo>
                  <a:close/>
                  <a:moveTo>
                    <a:pt x="127" y="60"/>
                  </a:moveTo>
                  <a:cubicBezTo>
                    <a:pt x="127" y="60"/>
                    <a:pt x="103" y="76"/>
                    <a:pt x="97" y="77"/>
                  </a:cubicBezTo>
                  <a:cubicBezTo>
                    <a:pt x="90" y="78"/>
                    <a:pt x="85" y="90"/>
                    <a:pt x="85" y="93"/>
                  </a:cubicBezTo>
                  <a:cubicBezTo>
                    <a:pt x="84" y="97"/>
                    <a:pt x="84" y="97"/>
                    <a:pt x="84" y="97"/>
                  </a:cubicBezTo>
                  <a:cubicBezTo>
                    <a:pt x="84" y="97"/>
                    <a:pt x="106" y="88"/>
                    <a:pt x="114" y="87"/>
                  </a:cubicBezTo>
                  <a:cubicBezTo>
                    <a:pt x="122" y="85"/>
                    <a:pt x="139" y="86"/>
                    <a:pt x="152" y="91"/>
                  </a:cubicBezTo>
                  <a:cubicBezTo>
                    <a:pt x="165" y="96"/>
                    <a:pt x="170" y="95"/>
                    <a:pt x="172" y="97"/>
                  </a:cubicBezTo>
                  <a:cubicBezTo>
                    <a:pt x="175" y="98"/>
                    <a:pt x="177" y="86"/>
                    <a:pt x="166" y="79"/>
                  </a:cubicBezTo>
                  <a:cubicBezTo>
                    <a:pt x="156" y="72"/>
                    <a:pt x="142" y="67"/>
                    <a:pt x="136" y="65"/>
                  </a:cubicBezTo>
                  <a:cubicBezTo>
                    <a:pt x="131" y="62"/>
                    <a:pt x="127" y="60"/>
                    <a:pt x="127" y="60"/>
                  </a:cubicBezTo>
                  <a:close/>
                  <a:moveTo>
                    <a:pt x="66" y="120"/>
                  </a:moveTo>
                  <a:cubicBezTo>
                    <a:pt x="67" y="165"/>
                    <a:pt x="67" y="165"/>
                    <a:pt x="67" y="165"/>
                  </a:cubicBezTo>
                  <a:cubicBezTo>
                    <a:pt x="67" y="165"/>
                    <a:pt x="51" y="171"/>
                    <a:pt x="46" y="177"/>
                  </a:cubicBezTo>
                  <a:cubicBezTo>
                    <a:pt x="42" y="184"/>
                    <a:pt x="42" y="184"/>
                    <a:pt x="42" y="184"/>
                  </a:cubicBezTo>
                  <a:cubicBezTo>
                    <a:pt x="42" y="184"/>
                    <a:pt x="37" y="161"/>
                    <a:pt x="46" y="144"/>
                  </a:cubicBezTo>
                  <a:cubicBezTo>
                    <a:pt x="55" y="126"/>
                    <a:pt x="66" y="120"/>
                    <a:pt x="66" y="120"/>
                  </a:cubicBezTo>
                  <a:close/>
                  <a:moveTo>
                    <a:pt x="193" y="121"/>
                  </a:moveTo>
                  <a:cubicBezTo>
                    <a:pt x="191" y="165"/>
                    <a:pt x="191" y="165"/>
                    <a:pt x="191" y="165"/>
                  </a:cubicBezTo>
                  <a:cubicBezTo>
                    <a:pt x="191" y="165"/>
                    <a:pt x="206" y="174"/>
                    <a:pt x="211" y="177"/>
                  </a:cubicBezTo>
                  <a:cubicBezTo>
                    <a:pt x="217" y="181"/>
                    <a:pt x="218" y="182"/>
                    <a:pt x="218" y="182"/>
                  </a:cubicBezTo>
                  <a:cubicBezTo>
                    <a:pt x="218" y="182"/>
                    <a:pt x="219" y="152"/>
                    <a:pt x="206" y="135"/>
                  </a:cubicBezTo>
                  <a:cubicBezTo>
                    <a:pt x="194" y="117"/>
                    <a:pt x="193" y="121"/>
                    <a:pt x="193" y="121"/>
                  </a:cubicBezTo>
                  <a:close/>
                  <a:moveTo>
                    <a:pt x="175" y="112"/>
                  </a:moveTo>
                  <a:cubicBezTo>
                    <a:pt x="173" y="159"/>
                    <a:pt x="173" y="159"/>
                    <a:pt x="173" y="159"/>
                  </a:cubicBezTo>
                  <a:cubicBezTo>
                    <a:pt x="173" y="159"/>
                    <a:pt x="149" y="152"/>
                    <a:pt x="127" y="152"/>
                  </a:cubicBezTo>
                  <a:cubicBezTo>
                    <a:pt x="106" y="152"/>
                    <a:pt x="92" y="157"/>
                    <a:pt x="87" y="159"/>
                  </a:cubicBezTo>
                  <a:cubicBezTo>
                    <a:pt x="83" y="160"/>
                    <a:pt x="82" y="160"/>
                    <a:pt x="82" y="160"/>
                  </a:cubicBezTo>
                  <a:cubicBezTo>
                    <a:pt x="83" y="113"/>
                    <a:pt x="83" y="113"/>
                    <a:pt x="83" y="113"/>
                  </a:cubicBezTo>
                  <a:cubicBezTo>
                    <a:pt x="83" y="113"/>
                    <a:pt x="106" y="104"/>
                    <a:pt x="121" y="104"/>
                  </a:cubicBezTo>
                  <a:cubicBezTo>
                    <a:pt x="137" y="104"/>
                    <a:pt x="159" y="106"/>
                    <a:pt x="164" y="109"/>
                  </a:cubicBezTo>
                  <a:cubicBezTo>
                    <a:pt x="169" y="111"/>
                    <a:pt x="175" y="112"/>
                    <a:pt x="175" y="112"/>
                  </a:cubicBezTo>
                  <a:close/>
                  <a:moveTo>
                    <a:pt x="88" y="177"/>
                  </a:moveTo>
                  <a:cubicBezTo>
                    <a:pt x="88" y="177"/>
                    <a:pt x="105" y="167"/>
                    <a:pt x="121" y="166"/>
                  </a:cubicBezTo>
                  <a:cubicBezTo>
                    <a:pt x="137" y="166"/>
                    <a:pt x="168" y="170"/>
                    <a:pt x="170" y="173"/>
                  </a:cubicBezTo>
                  <a:cubicBezTo>
                    <a:pt x="172" y="175"/>
                    <a:pt x="157" y="191"/>
                    <a:pt x="146" y="197"/>
                  </a:cubicBezTo>
                  <a:cubicBezTo>
                    <a:pt x="136" y="204"/>
                    <a:pt x="130" y="207"/>
                    <a:pt x="118" y="201"/>
                  </a:cubicBezTo>
                  <a:cubicBezTo>
                    <a:pt x="105" y="195"/>
                    <a:pt x="88" y="177"/>
                    <a:pt x="88" y="177"/>
                  </a:cubicBezTo>
                  <a:close/>
                  <a:moveTo>
                    <a:pt x="111" y="236"/>
                  </a:moveTo>
                  <a:cubicBezTo>
                    <a:pt x="110" y="238"/>
                    <a:pt x="105" y="247"/>
                    <a:pt x="109" y="250"/>
                  </a:cubicBezTo>
                  <a:cubicBezTo>
                    <a:pt x="113" y="254"/>
                    <a:pt x="126" y="252"/>
                    <a:pt x="126" y="252"/>
                  </a:cubicBezTo>
                  <a:cubicBezTo>
                    <a:pt x="126" y="252"/>
                    <a:pt x="130" y="259"/>
                    <a:pt x="122" y="261"/>
                  </a:cubicBezTo>
                  <a:cubicBezTo>
                    <a:pt x="115" y="262"/>
                    <a:pt x="104" y="268"/>
                    <a:pt x="108" y="274"/>
                  </a:cubicBezTo>
                  <a:cubicBezTo>
                    <a:pt x="112" y="279"/>
                    <a:pt x="117" y="281"/>
                    <a:pt x="115" y="284"/>
                  </a:cubicBezTo>
                  <a:cubicBezTo>
                    <a:pt x="113" y="287"/>
                    <a:pt x="108" y="302"/>
                    <a:pt x="115" y="307"/>
                  </a:cubicBezTo>
                  <a:cubicBezTo>
                    <a:pt x="123" y="312"/>
                    <a:pt x="125" y="316"/>
                    <a:pt x="125" y="316"/>
                  </a:cubicBezTo>
                  <a:cubicBezTo>
                    <a:pt x="126" y="342"/>
                    <a:pt x="126" y="342"/>
                    <a:pt x="126" y="342"/>
                  </a:cubicBezTo>
                  <a:cubicBezTo>
                    <a:pt x="126" y="342"/>
                    <a:pt x="117" y="332"/>
                    <a:pt x="117" y="327"/>
                  </a:cubicBezTo>
                  <a:cubicBezTo>
                    <a:pt x="117" y="322"/>
                    <a:pt x="116" y="311"/>
                    <a:pt x="113" y="311"/>
                  </a:cubicBezTo>
                  <a:cubicBezTo>
                    <a:pt x="109" y="310"/>
                    <a:pt x="106" y="314"/>
                    <a:pt x="106" y="322"/>
                  </a:cubicBezTo>
                  <a:cubicBezTo>
                    <a:pt x="107" y="330"/>
                    <a:pt x="108" y="343"/>
                    <a:pt x="115" y="347"/>
                  </a:cubicBezTo>
                  <a:cubicBezTo>
                    <a:pt x="122" y="352"/>
                    <a:pt x="125" y="353"/>
                    <a:pt x="125" y="353"/>
                  </a:cubicBezTo>
                  <a:cubicBezTo>
                    <a:pt x="125" y="391"/>
                    <a:pt x="125" y="391"/>
                    <a:pt x="125" y="391"/>
                  </a:cubicBezTo>
                  <a:cubicBezTo>
                    <a:pt x="125" y="391"/>
                    <a:pt x="134" y="399"/>
                    <a:pt x="135" y="393"/>
                  </a:cubicBezTo>
                  <a:cubicBezTo>
                    <a:pt x="136" y="386"/>
                    <a:pt x="137" y="354"/>
                    <a:pt x="137" y="354"/>
                  </a:cubicBezTo>
                  <a:cubicBezTo>
                    <a:pt x="137" y="354"/>
                    <a:pt x="150" y="348"/>
                    <a:pt x="153" y="340"/>
                  </a:cubicBezTo>
                  <a:cubicBezTo>
                    <a:pt x="155" y="331"/>
                    <a:pt x="156" y="311"/>
                    <a:pt x="156" y="311"/>
                  </a:cubicBezTo>
                  <a:cubicBezTo>
                    <a:pt x="156" y="311"/>
                    <a:pt x="146" y="308"/>
                    <a:pt x="146" y="311"/>
                  </a:cubicBezTo>
                  <a:cubicBezTo>
                    <a:pt x="146" y="314"/>
                    <a:pt x="147" y="334"/>
                    <a:pt x="142" y="339"/>
                  </a:cubicBezTo>
                  <a:cubicBezTo>
                    <a:pt x="137" y="344"/>
                    <a:pt x="137" y="344"/>
                    <a:pt x="137" y="344"/>
                  </a:cubicBezTo>
                  <a:cubicBezTo>
                    <a:pt x="137" y="315"/>
                    <a:pt x="137" y="315"/>
                    <a:pt x="137" y="315"/>
                  </a:cubicBezTo>
                  <a:cubicBezTo>
                    <a:pt x="137" y="315"/>
                    <a:pt x="151" y="312"/>
                    <a:pt x="152" y="298"/>
                  </a:cubicBezTo>
                  <a:cubicBezTo>
                    <a:pt x="152" y="285"/>
                    <a:pt x="147" y="276"/>
                    <a:pt x="145" y="283"/>
                  </a:cubicBezTo>
                  <a:cubicBezTo>
                    <a:pt x="142" y="290"/>
                    <a:pt x="143" y="297"/>
                    <a:pt x="140" y="301"/>
                  </a:cubicBezTo>
                  <a:cubicBezTo>
                    <a:pt x="137" y="304"/>
                    <a:pt x="137" y="304"/>
                    <a:pt x="137" y="304"/>
                  </a:cubicBezTo>
                  <a:cubicBezTo>
                    <a:pt x="137" y="304"/>
                    <a:pt x="139" y="284"/>
                    <a:pt x="137" y="280"/>
                  </a:cubicBezTo>
                  <a:cubicBezTo>
                    <a:pt x="135" y="276"/>
                    <a:pt x="125" y="275"/>
                    <a:pt x="121" y="274"/>
                  </a:cubicBezTo>
                  <a:cubicBezTo>
                    <a:pt x="118" y="273"/>
                    <a:pt x="112" y="271"/>
                    <a:pt x="122" y="270"/>
                  </a:cubicBezTo>
                  <a:cubicBezTo>
                    <a:pt x="132" y="268"/>
                    <a:pt x="149" y="270"/>
                    <a:pt x="153" y="265"/>
                  </a:cubicBezTo>
                  <a:cubicBezTo>
                    <a:pt x="156" y="261"/>
                    <a:pt x="159" y="250"/>
                    <a:pt x="153" y="247"/>
                  </a:cubicBezTo>
                  <a:cubicBezTo>
                    <a:pt x="147" y="244"/>
                    <a:pt x="138" y="243"/>
                    <a:pt x="128" y="243"/>
                  </a:cubicBezTo>
                  <a:cubicBezTo>
                    <a:pt x="118" y="243"/>
                    <a:pt x="117" y="242"/>
                    <a:pt x="119" y="238"/>
                  </a:cubicBezTo>
                  <a:cubicBezTo>
                    <a:pt x="120" y="235"/>
                    <a:pt x="112" y="235"/>
                    <a:pt x="111" y="236"/>
                  </a:cubicBezTo>
                  <a:close/>
                  <a:moveTo>
                    <a:pt x="136" y="251"/>
                  </a:moveTo>
                  <a:cubicBezTo>
                    <a:pt x="136" y="251"/>
                    <a:pt x="129" y="260"/>
                    <a:pt x="135" y="260"/>
                  </a:cubicBezTo>
                  <a:cubicBezTo>
                    <a:pt x="142" y="260"/>
                    <a:pt x="147" y="260"/>
                    <a:pt x="147" y="258"/>
                  </a:cubicBezTo>
                  <a:cubicBezTo>
                    <a:pt x="147" y="256"/>
                    <a:pt x="145" y="253"/>
                    <a:pt x="141" y="252"/>
                  </a:cubicBezTo>
                  <a:cubicBezTo>
                    <a:pt x="137" y="252"/>
                    <a:pt x="136" y="251"/>
                    <a:pt x="136" y="251"/>
                  </a:cubicBezTo>
                  <a:close/>
                  <a:moveTo>
                    <a:pt x="127" y="282"/>
                  </a:moveTo>
                  <a:cubicBezTo>
                    <a:pt x="127" y="304"/>
                    <a:pt x="127" y="304"/>
                    <a:pt x="127" y="304"/>
                  </a:cubicBezTo>
                  <a:cubicBezTo>
                    <a:pt x="127" y="304"/>
                    <a:pt x="120" y="303"/>
                    <a:pt x="119" y="294"/>
                  </a:cubicBezTo>
                  <a:cubicBezTo>
                    <a:pt x="119" y="285"/>
                    <a:pt x="118" y="283"/>
                    <a:pt x="121" y="282"/>
                  </a:cubicBezTo>
                  <a:cubicBezTo>
                    <a:pt x="124" y="281"/>
                    <a:pt x="127" y="282"/>
                    <a:pt x="127"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 name="iSlîdé">
              <a:extLst>
                <a:ext uri="{FF2B5EF4-FFF2-40B4-BE49-F238E27FC236}">
                  <a16:creationId xmlns:a16="http://schemas.microsoft.com/office/drawing/2014/main" id="{E6AB2468-3042-4B5A-83E1-25FEF605A36D}"/>
                </a:ext>
              </a:extLst>
            </p:cNvPr>
            <p:cNvSpPr/>
            <p:nvPr/>
          </p:nvSpPr>
          <p:spPr bwMode="auto">
            <a:xfrm>
              <a:off x="3899271" y="2881593"/>
              <a:ext cx="164718" cy="116821"/>
            </a:xfrm>
            <a:custGeom>
              <a:avLst/>
              <a:gdLst>
                <a:gd name="T0" fmla="*/ 33 w 78"/>
                <a:gd name="T1" fmla="*/ 27 h 55"/>
                <a:gd name="T2" fmla="*/ 34 w 78"/>
                <a:gd name="T3" fmla="*/ 36 h 55"/>
                <a:gd name="T4" fmla="*/ 27 w 78"/>
                <a:gd name="T5" fmla="*/ 34 h 55"/>
                <a:gd name="T6" fmla="*/ 30 w 78"/>
                <a:gd name="T7" fmla="*/ 40 h 55"/>
                <a:gd name="T8" fmla="*/ 29 w 78"/>
                <a:gd name="T9" fmla="*/ 48 h 55"/>
                <a:gd name="T10" fmla="*/ 19 w 78"/>
                <a:gd name="T11" fmla="*/ 43 h 55"/>
                <a:gd name="T12" fmla="*/ 2 w 78"/>
                <a:gd name="T13" fmla="*/ 36 h 55"/>
                <a:gd name="T14" fmla="*/ 2 w 78"/>
                <a:gd name="T15" fmla="*/ 28 h 55"/>
                <a:gd name="T16" fmla="*/ 11 w 78"/>
                <a:gd name="T17" fmla="*/ 38 h 55"/>
                <a:gd name="T18" fmla="*/ 17 w 78"/>
                <a:gd name="T19" fmla="*/ 36 h 55"/>
                <a:gd name="T20" fmla="*/ 11 w 78"/>
                <a:gd name="T21" fmla="*/ 23 h 55"/>
                <a:gd name="T22" fmla="*/ 19 w 78"/>
                <a:gd name="T23" fmla="*/ 29 h 55"/>
                <a:gd name="T24" fmla="*/ 23 w 78"/>
                <a:gd name="T25" fmla="*/ 32 h 55"/>
                <a:gd name="T26" fmla="*/ 30 w 78"/>
                <a:gd name="T27" fmla="*/ 30 h 55"/>
                <a:gd name="T28" fmla="*/ 29 w 78"/>
                <a:gd name="T29" fmla="*/ 28 h 55"/>
                <a:gd name="T30" fmla="*/ 22 w 78"/>
                <a:gd name="T31" fmla="*/ 22 h 55"/>
                <a:gd name="T32" fmla="*/ 72 w 78"/>
                <a:gd name="T33" fmla="*/ 25 h 55"/>
                <a:gd name="T34" fmla="*/ 70 w 78"/>
                <a:gd name="T35" fmla="*/ 26 h 55"/>
                <a:gd name="T36" fmla="*/ 69 w 78"/>
                <a:gd name="T37" fmla="*/ 17 h 55"/>
                <a:gd name="T38" fmla="*/ 68 w 78"/>
                <a:gd name="T39" fmla="*/ 17 h 55"/>
                <a:gd name="T40" fmla="*/ 49 w 78"/>
                <a:gd name="T41" fmla="*/ 27 h 55"/>
                <a:gd name="T42" fmla="*/ 46 w 78"/>
                <a:gd name="T43" fmla="*/ 28 h 55"/>
                <a:gd name="T44" fmla="*/ 49 w 78"/>
                <a:gd name="T45" fmla="*/ 27 h 55"/>
                <a:gd name="T46" fmla="*/ 53 w 78"/>
                <a:gd name="T47" fmla="*/ 27 h 55"/>
                <a:gd name="T48" fmla="*/ 52 w 78"/>
                <a:gd name="T49" fmla="*/ 27 h 55"/>
                <a:gd name="T50" fmla="*/ 49 w 78"/>
                <a:gd name="T51" fmla="*/ 23 h 55"/>
                <a:gd name="T52" fmla="*/ 52 w 78"/>
                <a:gd name="T53" fmla="*/ 22 h 55"/>
                <a:gd name="T54" fmla="*/ 60 w 78"/>
                <a:gd name="T55" fmla="*/ 25 h 55"/>
                <a:gd name="T56" fmla="*/ 57 w 78"/>
                <a:gd name="T57" fmla="*/ 25 h 55"/>
                <a:gd name="T58" fmla="*/ 36 w 78"/>
                <a:gd name="T59" fmla="*/ 8 h 55"/>
                <a:gd name="T60" fmla="*/ 43 w 78"/>
                <a:gd name="T61" fmla="*/ 7 h 55"/>
                <a:gd name="T62" fmla="*/ 48 w 78"/>
                <a:gd name="T63" fmla="*/ 10 h 55"/>
                <a:gd name="T64" fmla="*/ 60 w 78"/>
                <a:gd name="T65" fmla="*/ 4 h 55"/>
                <a:gd name="T66" fmla="*/ 55 w 78"/>
                <a:gd name="T67" fmla="*/ 11 h 55"/>
                <a:gd name="T68" fmla="*/ 62 w 78"/>
                <a:gd name="T69" fmla="*/ 15 h 55"/>
                <a:gd name="T70" fmla="*/ 73 w 78"/>
                <a:gd name="T71" fmla="*/ 15 h 55"/>
                <a:gd name="T72" fmla="*/ 66 w 78"/>
                <a:gd name="T73" fmla="*/ 19 h 55"/>
                <a:gd name="T74" fmla="*/ 61 w 78"/>
                <a:gd name="T75" fmla="*/ 23 h 55"/>
                <a:gd name="T76" fmla="*/ 74 w 78"/>
                <a:gd name="T77" fmla="*/ 23 h 55"/>
                <a:gd name="T78" fmla="*/ 71 w 78"/>
                <a:gd name="T79" fmla="*/ 29 h 55"/>
                <a:gd name="T80" fmla="*/ 57 w 78"/>
                <a:gd name="T81" fmla="*/ 29 h 55"/>
                <a:gd name="T82" fmla="*/ 55 w 78"/>
                <a:gd name="T83" fmla="*/ 41 h 55"/>
                <a:gd name="T84" fmla="*/ 43 w 78"/>
                <a:gd name="T85" fmla="*/ 44 h 55"/>
                <a:gd name="T86" fmla="*/ 45 w 78"/>
                <a:gd name="T87" fmla="*/ 40 h 55"/>
                <a:gd name="T88" fmla="*/ 51 w 78"/>
                <a:gd name="T89" fmla="*/ 44 h 55"/>
                <a:gd name="T90" fmla="*/ 44 w 78"/>
                <a:gd name="T91" fmla="*/ 34 h 55"/>
                <a:gd name="T92" fmla="*/ 34 w 78"/>
                <a:gd name="T93" fmla="*/ 22 h 55"/>
                <a:gd name="T94" fmla="*/ 9 w 78"/>
                <a:gd name="T95" fmla="*/ 13 h 55"/>
                <a:gd name="T96" fmla="*/ 5 w 78"/>
                <a:gd name="T97" fmla="*/ 2 h 55"/>
                <a:gd name="T98" fmla="*/ 17 w 78"/>
                <a:gd name="T99" fmla="*/ 1 h 55"/>
                <a:gd name="T100" fmla="*/ 15 w 78"/>
                <a:gd name="T101" fmla="*/ 7 h 55"/>
                <a:gd name="T102" fmla="*/ 34 w 78"/>
                <a:gd name="T103" fmla="*/ 19 h 55"/>
                <a:gd name="T104" fmla="*/ 44 w 78"/>
                <a:gd name="T105" fmla="*/ 22 h 55"/>
                <a:gd name="T106" fmla="*/ 40 w 78"/>
                <a:gd name="T107" fmla="*/ 20 h 55"/>
                <a:gd name="T108" fmla="*/ 51 w 78"/>
                <a:gd name="T109" fmla="*/ 16 h 55"/>
                <a:gd name="T110" fmla="*/ 55 w 78"/>
                <a:gd name="T111" fmla="*/ 20 h 55"/>
                <a:gd name="T112" fmla="*/ 54 w 78"/>
                <a:gd name="T113" fmla="*/ 15 h 55"/>
                <a:gd name="T114" fmla="*/ 38 w 78"/>
                <a:gd name="T115" fmla="*/ 18 h 55"/>
                <a:gd name="T116" fmla="*/ 39 w 78"/>
                <a:gd name="T117" fmla="*/ 14 h 55"/>
                <a:gd name="T118" fmla="*/ 36 w 78"/>
                <a:gd name="T119"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55">
                  <a:moveTo>
                    <a:pt x="25" y="22"/>
                  </a:moveTo>
                  <a:cubicBezTo>
                    <a:pt x="27" y="23"/>
                    <a:pt x="31" y="24"/>
                    <a:pt x="33" y="27"/>
                  </a:cubicBezTo>
                  <a:cubicBezTo>
                    <a:pt x="36" y="29"/>
                    <a:pt x="38" y="31"/>
                    <a:pt x="37" y="33"/>
                  </a:cubicBezTo>
                  <a:cubicBezTo>
                    <a:pt x="37" y="35"/>
                    <a:pt x="36" y="36"/>
                    <a:pt x="34" y="36"/>
                  </a:cubicBezTo>
                  <a:cubicBezTo>
                    <a:pt x="33" y="35"/>
                    <a:pt x="29" y="34"/>
                    <a:pt x="28" y="33"/>
                  </a:cubicBezTo>
                  <a:cubicBezTo>
                    <a:pt x="28" y="33"/>
                    <a:pt x="28" y="33"/>
                    <a:pt x="27" y="34"/>
                  </a:cubicBezTo>
                  <a:cubicBezTo>
                    <a:pt x="27" y="35"/>
                    <a:pt x="27" y="36"/>
                    <a:pt x="27" y="36"/>
                  </a:cubicBezTo>
                  <a:cubicBezTo>
                    <a:pt x="27" y="36"/>
                    <a:pt x="28" y="38"/>
                    <a:pt x="30" y="40"/>
                  </a:cubicBezTo>
                  <a:cubicBezTo>
                    <a:pt x="32" y="41"/>
                    <a:pt x="34" y="43"/>
                    <a:pt x="33" y="46"/>
                  </a:cubicBezTo>
                  <a:cubicBezTo>
                    <a:pt x="33" y="48"/>
                    <a:pt x="30" y="50"/>
                    <a:pt x="29" y="48"/>
                  </a:cubicBezTo>
                  <a:cubicBezTo>
                    <a:pt x="27" y="47"/>
                    <a:pt x="25" y="43"/>
                    <a:pt x="24" y="43"/>
                  </a:cubicBezTo>
                  <a:cubicBezTo>
                    <a:pt x="23" y="42"/>
                    <a:pt x="22" y="42"/>
                    <a:pt x="19" y="43"/>
                  </a:cubicBezTo>
                  <a:cubicBezTo>
                    <a:pt x="17" y="44"/>
                    <a:pt x="9" y="45"/>
                    <a:pt x="7" y="43"/>
                  </a:cubicBezTo>
                  <a:cubicBezTo>
                    <a:pt x="4" y="42"/>
                    <a:pt x="3" y="40"/>
                    <a:pt x="2" y="36"/>
                  </a:cubicBezTo>
                  <a:cubicBezTo>
                    <a:pt x="1" y="32"/>
                    <a:pt x="0" y="29"/>
                    <a:pt x="1" y="28"/>
                  </a:cubicBezTo>
                  <a:cubicBezTo>
                    <a:pt x="1" y="28"/>
                    <a:pt x="2" y="26"/>
                    <a:pt x="2" y="28"/>
                  </a:cubicBezTo>
                  <a:cubicBezTo>
                    <a:pt x="3" y="29"/>
                    <a:pt x="4" y="32"/>
                    <a:pt x="5" y="34"/>
                  </a:cubicBezTo>
                  <a:cubicBezTo>
                    <a:pt x="6" y="37"/>
                    <a:pt x="7" y="39"/>
                    <a:pt x="11" y="38"/>
                  </a:cubicBezTo>
                  <a:cubicBezTo>
                    <a:pt x="14" y="38"/>
                    <a:pt x="16" y="38"/>
                    <a:pt x="17" y="38"/>
                  </a:cubicBezTo>
                  <a:cubicBezTo>
                    <a:pt x="18" y="37"/>
                    <a:pt x="18" y="37"/>
                    <a:pt x="17" y="36"/>
                  </a:cubicBezTo>
                  <a:cubicBezTo>
                    <a:pt x="17" y="35"/>
                    <a:pt x="12" y="32"/>
                    <a:pt x="11" y="30"/>
                  </a:cubicBezTo>
                  <a:cubicBezTo>
                    <a:pt x="10" y="28"/>
                    <a:pt x="9" y="25"/>
                    <a:pt x="11" y="23"/>
                  </a:cubicBezTo>
                  <a:cubicBezTo>
                    <a:pt x="13" y="20"/>
                    <a:pt x="14" y="21"/>
                    <a:pt x="15" y="23"/>
                  </a:cubicBezTo>
                  <a:cubicBezTo>
                    <a:pt x="15" y="24"/>
                    <a:pt x="17" y="27"/>
                    <a:pt x="19" y="29"/>
                  </a:cubicBezTo>
                  <a:cubicBezTo>
                    <a:pt x="20" y="31"/>
                    <a:pt x="21" y="31"/>
                    <a:pt x="22" y="32"/>
                  </a:cubicBezTo>
                  <a:cubicBezTo>
                    <a:pt x="23" y="33"/>
                    <a:pt x="23" y="33"/>
                    <a:pt x="23" y="32"/>
                  </a:cubicBezTo>
                  <a:cubicBezTo>
                    <a:pt x="23" y="31"/>
                    <a:pt x="23" y="29"/>
                    <a:pt x="25" y="29"/>
                  </a:cubicBezTo>
                  <a:cubicBezTo>
                    <a:pt x="26" y="29"/>
                    <a:pt x="28" y="29"/>
                    <a:pt x="30" y="30"/>
                  </a:cubicBezTo>
                  <a:cubicBezTo>
                    <a:pt x="31" y="31"/>
                    <a:pt x="32" y="31"/>
                    <a:pt x="32" y="31"/>
                  </a:cubicBezTo>
                  <a:cubicBezTo>
                    <a:pt x="32" y="31"/>
                    <a:pt x="31" y="29"/>
                    <a:pt x="29" y="28"/>
                  </a:cubicBezTo>
                  <a:cubicBezTo>
                    <a:pt x="27" y="27"/>
                    <a:pt x="25" y="25"/>
                    <a:pt x="24" y="25"/>
                  </a:cubicBezTo>
                  <a:cubicBezTo>
                    <a:pt x="23" y="25"/>
                    <a:pt x="22" y="23"/>
                    <a:pt x="22" y="22"/>
                  </a:cubicBezTo>
                  <a:cubicBezTo>
                    <a:pt x="23" y="22"/>
                    <a:pt x="23" y="21"/>
                    <a:pt x="25" y="22"/>
                  </a:cubicBezTo>
                  <a:close/>
                  <a:moveTo>
                    <a:pt x="72" y="25"/>
                  </a:moveTo>
                  <a:cubicBezTo>
                    <a:pt x="72" y="25"/>
                    <a:pt x="72" y="26"/>
                    <a:pt x="71" y="26"/>
                  </a:cubicBezTo>
                  <a:cubicBezTo>
                    <a:pt x="71" y="27"/>
                    <a:pt x="70" y="26"/>
                    <a:pt x="70" y="26"/>
                  </a:cubicBezTo>
                  <a:cubicBezTo>
                    <a:pt x="70" y="26"/>
                    <a:pt x="71" y="25"/>
                    <a:pt x="72" y="25"/>
                  </a:cubicBezTo>
                  <a:close/>
                  <a:moveTo>
                    <a:pt x="69" y="17"/>
                  </a:moveTo>
                  <a:cubicBezTo>
                    <a:pt x="69" y="16"/>
                    <a:pt x="69" y="16"/>
                    <a:pt x="68" y="16"/>
                  </a:cubicBezTo>
                  <a:cubicBezTo>
                    <a:pt x="67" y="17"/>
                    <a:pt x="67" y="17"/>
                    <a:pt x="68" y="17"/>
                  </a:cubicBezTo>
                  <a:cubicBezTo>
                    <a:pt x="69" y="18"/>
                    <a:pt x="69" y="17"/>
                    <a:pt x="69" y="17"/>
                  </a:cubicBezTo>
                  <a:close/>
                  <a:moveTo>
                    <a:pt x="49" y="27"/>
                  </a:moveTo>
                  <a:cubicBezTo>
                    <a:pt x="49" y="28"/>
                    <a:pt x="50" y="29"/>
                    <a:pt x="49" y="30"/>
                  </a:cubicBezTo>
                  <a:cubicBezTo>
                    <a:pt x="48" y="30"/>
                    <a:pt x="47" y="30"/>
                    <a:pt x="46" y="28"/>
                  </a:cubicBezTo>
                  <a:cubicBezTo>
                    <a:pt x="44" y="27"/>
                    <a:pt x="45" y="26"/>
                    <a:pt x="46" y="26"/>
                  </a:cubicBezTo>
                  <a:cubicBezTo>
                    <a:pt x="48" y="26"/>
                    <a:pt x="49" y="26"/>
                    <a:pt x="49" y="27"/>
                  </a:cubicBezTo>
                  <a:close/>
                  <a:moveTo>
                    <a:pt x="52" y="27"/>
                  </a:moveTo>
                  <a:cubicBezTo>
                    <a:pt x="52" y="26"/>
                    <a:pt x="53" y="26"/>
                    <a:pt x="53" y="27"/>
                  </a:cubicBezTo>
                  <a:cubicBezTo>
                    <a:pt x="53" y="28"/>
                    <a:pt x="52" y="28"/>
                    <a:pt x="52" y="28"/>
                  </a:cubicBezTo>
                  <a:cubicBezTo>
                    <a:pt x="52" y="28"/>
                    <a:pt x="52" y="27"/>
                    <a:pt x="52" y="27"/>
                  </a:cubicBezTo>
                  <a:close/>
                  <a:moveTo>
                    <a:pt x="52" y="22"/>
                  </a:moveTo>
                  <a:cubicBezTo>
                    <a:pt x="53" y="22"/>
                    <a:pt x="49" y="23"/>
                    <a:pt x="49" y="23"/>
                  </a:cubicBezTo>
                  <a:cubicBezTo>
                    <a:pt x="48" y="23"/>
                    <a:pt x="48" y="21"/>
                    <a:pt x="49" y="21"/>
                  </a:cubicBezTo>
                  <a:cubicBezTo>
                    <a:pt x="50" y="21"/>
                    <a:pt x="52" y="21"/>
                    <a:pt x="52" y="22"/>
                  </a:cubicBezTo>
                  <a:close/>
                  <a:moveTo>
                    <a:pt x="58" y="24"/>
                  </a:moveTo>
                  <a:cubicBezTo>
                    <a:pt x="58" y="24"/>
                    <a:pt x="59" y="24"/>
                    <a:pt x="60" y="25"/>
                  </a:cubicBezTo>
                  <a:cubicBezTo>
                    <a:pt x="61" y="26"/>
                    <a:pt x="60" y="26"/>
                    <a:pt x="59" y="26"/>
                  </a:cubicBezTo>
                  <a:cubicBezTo>
                    <a:pt x="58" y="26"/>
                    <a:pt x="57" y="26"/>
                    <a:pt x="57" y="25"/>
                  </a:cubicBezTo>
                  <a:cubicBezTo>
                    <a:pt x="57" y="24"/>
                    <a:pt x="57" y="24"/>
                    <a:pt x="58" y="24"/>
                  </a:cubicBezTo>
                  <a:close/>
                  <a:moveTo>
                    <a:pt x="36" y="8"/>
                  </a:moveTo>
                  <a:cubicBezTo>
                    <a:pt x="38" y="7"/>
                    <a:pt x="39" y="8"/>
                    <a:pt x="40" y="7"/>
                  </a:cubicBezTo>
                  <a:cubicBezTo>
                    <a:pt x="41" y="6"/>
                    <a:pt x="43" y="6"/>
                    <a:pt x="43" y="7"/>
                  </a:cubicBezTo>
                  <a:cubicBezTo>
                    <a:pt x="42" y="9"/>
                    <a:pt x="41" y="10"/>
                    <a:pt x="42" y="11"/>
                  </a:cubicBezTo>
                  <a:cubicBezTo>
                    <a:pt x="44" y="11"/>
                    <a:pt x="46" y="11"/>
                    <a:pt x="48" y="10"/>
                  </a:cubicBezTo>
                  <a:cubicBezTo>
                    <a:pt x="50" y="8"/>
                    <a:pt x="55" y="4"/>
                    <a:pt x="57" y="4"/>
                  </a:cubicBezTo>
                  <a:cubicBezTo>
                    <a:pt x="58" y="3"/>
                    <a:pt x="60" y="4"/>
                    <a:pt x="60" y="4"/>
                  </a:cubicBezTo>
                  <a:cubicBezTo>
                    <a:pt x="60" y="5"/>
                    <a:pt x="61" y="8"/>
                    <a:pt x="59" y="9"/>
                  </a:cubicBezTo>
                  <a:cubicBezTo>
                    <a:pt x="57" y="10"/>
                    <a:pt x="55" y="11"/>
                    <a:pt x="55" y="11"/>
                  </a:cubicBezTo>
                  <a:cubicBezTo>
                    <a:pt x="54" y="12"/>
                    <a:pt x="53" y="12"/>
                    <a:pt x="55" y="13"/>
                  </a:cubicBezTo>
                  <a:cubicBezTo>
                    <a:pt x="56" y="13"/>
                    <a:pt x="60" y="14"/>
                    <a:pt x="62" y="15"/>
                  </a:cubicBezTo>
                  <a:cubicBezTo>
                    <a:pt x="63" y="15"/>
                    <a:pt x="65" y="15"/>
                    <a:pt x="66" y="14"/>
                  </a:cubicBezTo>
                  <a:cubicBezTo>
                    <a:pt x="67" y="14"/>
                    <a:pt x="71" y="14"/>
                    <a:pt x="73" y="15"/>
                  </a:cubicBezTo>
                  <a:cubicBezTo>
                    <a:pt x="74" y="15"/>
                    <a:pt x="75" y="17"/>
                    <a:pt x="74" y="18"/>
                  </a:cubicBezTo>
                  <a:cubicBezTo>
                    <a:pt x="73" y="19"/>
                    <a:pt x="67" y="19"/>
                    <a:pt x="66" y="19"/>
                  </a:cubicBezTo>
                  <a:cubicBezTo>
                    <a:pt x="65" y="18"/>
                    <a:pt x="63" y="19"/>
                    <a:pt x="62" y="20"/>
                  </a:cubicBezTo>
                  <a:cubicBezTo>
                    <a:pt x="61" y="21"/>
                    <a:pt x="60" y="22"/>
                    <a:pt x="61" y="23"/>
                  </a:cubicBezTo>
                  <a:cubicBezTo>
                    <a:pt x="62" y="23"/>
                    <a:pt x="64" y="25"/>
                    <a:pt x="67" y="24"/>
                  </a:cubicBezTo>
                  <a:cubicBezTo>
                    <a:pt x="69" y="24"/>
                    <a:pt x="72" y="23"/>
                    <a:pt x="74" y="23"/>
                  </a:cubicBezTo>
                  <a:cubicBezTo>
                    <a:pt x="76" y="23"/>
                    <a:pt x="78" y="24"/>
                    <a:pt x="78" y="25"/>
                  </a:cubicBezTo>
                  <a:cubicBezTo>
                    <a:pt x="77" y="25"/>
                    <a:pt x="74" y="29"/>
                    <a:pt x="71" y="29"/>
                  </a:cubicBezTo>
                  <a:cubicBezTo>
                    <a:pt x="69" y="29"/>
                    <a:pt x="65" y="27"/>
                    <a:pt x="62" y="28"/>
                  </a:cubicBezTo>
                  <a:cubicBezTo>
                    <a:pt x="59" y="29"/>
                    <a:pt x="58" y="29"/>
                    <a:pt x="57" y="29"/>
                  </a:cubicBezTo>
                  <a:cubicBezTo>
                    <a:pt x="56" y="29"/>
                    <a:pt x="51" y="32"/>
                    <a:pt x="51" y="33"/>
                  </a:cubicBezTo>
                  <a:cubicBezTo>
                    <a:pt x="50" y="35"/>
                    <a:pt x="54" y="38"/>
                    <a:pt x="55" y="41"/>
                  </a:cubicBezTo>
                  <a:cubicBezTo>
                    <a:pt x="56" y="45"/>
                    <a:pt x="57" y="52"/>
                    <a:pt x="55" y="54"/>
                  </a:cubicBezTo>
                  <a:cubicBezTo>
                    <a:pt x="52" y="55"/>
                    <a:pt x="46" y="51"/>
                    <a:pt x="43" y="44"/>
                  </a:cubicBezTo>
                  <a:cubicBezTo>
                    <a:pt x="41" y="36"/>
                    <a:pt x="41" y="36"/>
                    <a:pt x="41" y="36"/>
                  </a:cubicBezTo>
                  <a:cubicBezTo>
                    <a:pt x="41" y="36"/>
                    <a:pt x="43" y="37"/>
                    <a:pt x="45" y="40"/>
                  </a:cubicBezTo>
                  <a:cubicBezTo>
                    <a:pt x="47" y="43"/>
                    <a:pt x="49" y="46"/>
                    <a:pt x="50" y="46"/>
                  </a:cubicBezTo>
                  <a:cubicBezTo>
                    <a:pt x="51" y="47"/>
                    <a:pt x="52" y="45"/>
                    <a:pt x="51" y="44"/>
                  </a:cubicBezTo>
                  <a:cubicBezTo>
                    <a:pt x="51" y="42"/>
                    <a:pt x="49" y="38"/>
                    <a:pt x="48" y="36"/>
                  </a:cubicBezTo>
                  <a:cubicBezTo>
                    <a:pt x="47" y="34"/>
                    <a:pt x="46" y="34"/>
                    <a:pt x="44" y="34"/>
                  </a:cubicBezTo>
                  <a:cubicBezTo>
                    <a:pt x="43" y="34"/>
                    <a:pt x="43" y="32"/>
                    <a:pt x="43" y="31"/>
                  </a:cubicBezTo>
                  <a:cubicBezTo>
                    <a:pt x="43" y="30"/>
                    <a:pt x="38" y="24"/>
                    <a:pt x="34" y="22"/>
                  </a:cubicBezTo>
                  <a:cubicBezTo>
                    <a:pt x="31" y="20"/>
                    <a:pt x="24" y="15"/>
                    <a:pt x="20" y="14"/>
                  </a:cubicBezTo>
                  <a:cubicBezTo>
                    <a:pt x="16" y="12"/>
                    <a:pt x="11" y="12"/>
                    <a:pt x="9" y="13"/>
                  </a:cubicBezTo>
                  <a:cubicBezTo>
                    <a:pt x="7" y="13"/>
                    <a:pt x="3" y="14"/>
                    <a:pt x="2" y="11"/>
                  </a:cubicBezTo>
                  <a:cubicBezTo>
                    <a:pt x="1" y="9"/>
                    <a:pt x="3" y="4"/>
                    <a:pt x="5" y="2"/>
                  </a:cubicBezTo>
                  <a:cubicBezTo>
                    <a:pt x="8" y="0"/>
                    <a:pt x="12" y="1"/>
                    <a:pt x="14" y="1"/>
                  </a:cubicBezTo>
                  <a:cubicBezTo>
                    <a:pt x="15" y="2"/>
                    <a:pt x="16" y="1"/>
                    <a:pt x="17" y="1"/>
                  </a:cubicBezTo>
                  <a:cubicBezTo>
                    <a:pt x="18" y="1"/>
                    <a:pt x="18" y="2"/>
                    <a:pt x="17" y="3"/>
                  </a:cubicBezTo>
                  <a:cubicBezTo>
                    <a:pt x="16" y="5"/>
                    <a:pt x="16" y="6"/>
                    <a:pt x="15" y="7"/>
                  </a:cubicBezTo>
                  <a:cubicBezTo>
                    <a:pt x="14" y="8"/>
                    <a:pt x="15" y="9"/>
                    <a:pt x="16" y="9"/>
                  </a:cubicBezTo>
                  <a:cubicBezTo>
                    <a:pt x="17" y="9"/>
                    <a:pt x="31" y="17"/>
                    <a:pt x="34" y="19"/>
                  </a:cubicBezTo>
                  <a:cubicBezTo>
                    <a:pt x="37" y="21"/>
                    <a:pt x="40" y="24"/>
                    <a:pt x="41" y="24"/>
                  </a:cubicBezTo>
                  <a:cubicBezTo>
                    <a:pt x="42" y="24"/>
                    <a:pt x="43" y="23"/>
                    <a:pt x="44" y="22"/>
                  </a:cubicBezTo>
                  <a:cubicBezTo>
                    <a:pt x="44" y="22"/>
                    <a:pt x="45" y="21"/>
                    <a:pt x="43" y="21"/>
                  </a:cubicBezTo>
                  <a:cubicBezTo>
                    <a:pt x="41" y="21"/>
                    <a:pt x="40" y="21"/>
                    <a:pt x="40" y="20"/>
                  </a:cubicBezTo>
                  <a:cubicBezTo>
                    <a:pt x="41" y="19"/>
                    <a:pt x="44" y="18"/>
                    <a:pt x="46" y="18"/>
                  </a:cubicBezTo>
                  <a:cubicBezTo>
                    <a:pt x="48" y="18"/>
                    <a:pt x="50" y="17"/>
                    <a:pt x="51" y="16"/>
                  </a:cubicBezTo>
                  <a:cubicBezTo>
                    <a:pt x="51" y="16"/>
                    <a:pt x="52" y="18"/>
                    <a:pt x="51" y="18"/>
                  </a:cubicBezTo>
                  <a:cubicBezTo>
                    <a:pt x="51" y="19"/>
                    <a:pt x="55" y="20"/>
                    <a:pt x="55" y="20"/>
                  </a:cubicBezTo>
                  <a:cubicBezTo>
                    <a:pt x="56" y="20"/>
                    <a:pt x="60" y="18"/>
                    <a:pt x="60" y="17"/>
                  </a:cubicBezTo>
                  <a:cubicBezTo>
                    <a:pt x="59" y="17"/>
                    <a:pt x="57" y="15"/>
                    <a:pt x="54" y="15"/>
                  </a:cubicBezTo>
                  <a:cubicBezTo>
                    <a:pt x="50" y="14"/>
                    <a:pt x="49" y="14"/>
                    <a:pt x="45" y="16"/>
                  </a:cubicBezTo>
                  <a:cubicBezTo>
                    <a:pt x="42" y="18"/>
                    <a:pt x="39" y="19"/>
                    <a:pt x="38" y="18"/>
                  </a:cubicBezTo>
                  <a:cubicBezTo>
                    <a:pt x="36" y="18"/>
                    <a:pt x="37" y="17"/>
                    <a:pt x="38" y="16"/>
                  </a:cubicBezTo>
                  <a:cubicBezTo>
                    <a:pt x="39" y="15"/>
                    <a:pt x="41" y="14"/>
                    <a:pt x="39" y="14"/>
                  </a:cubicBezTo>
                  <a:cubicBezTo>
                    <a:pt x="38" y="14"/>
                    <a:pt x="34" y="15"/>
                    <a:pt x="33" y="13"/>
                  </a:cubicBezTo>
                  <a:cubicBezTo>
                    <a:pt x="32" y="11"/>
                    <a:pt x="33" y="9"/>
                    <a:pt x="36" y="8"/>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 name="îŝḻiḓe">
              <a:extLst>
                <a:ext uri="{FF2B5EF4-FFF2-40B4-BE49-F238E27FC236}">
                  <a16:creationId xmlns:a16="http://schemas.microsoft.com/office/drawing/2014/main" id="{C88E8F52-E7E9-4E40-9003-71FA985E785E}"/>
                </a:ext>
              </a:extLst>
            </p:cNvPr>
            <p:cNvSpPr/>
            <p:nvPr/>
          </p:nvSpPr>
          <p:spPr bwMode="auto">
            <a:xfrm>
              <a:off x="3636423" y="2622250"/>
              <a:ext cx="105139" cy="117989"/>
            </a:xfrm>
            <a:custGeom>
              <a:avLst/>
              <a:gdLst>
                <a:gd name="T0" fmla="*/ 35 w 50"/>
                <a:gd name="T1" fmla="*/ 29 h 56"/>
                <a:gd name="T2" fmla="*/ 23 w 50"/>
                <a:gd name="T3" fmla="*/ 38 h 56"/>
                <a:gd name="T4" fmla="*/ 14 w 50"/>
                <a:gd name="T5" fmla="*/ 47 h 56"/>
                <a:gd name="T6" fmla="*/ 3 w 50"/>
                <a:gd name="T7" fmla="*/ 47 h 56"/>
                <a:gd name="T8" fmla="*/ 0 w 50"/>
                <a:gd name="T9" fmla="*/ 42 h 56"/>
                <a:gd name="T10" fmla="*/ 3 w 50"/>
                <a:gd name="T11" fmla="*/ 39 h 56"/>
                <a:gd name="T12" fmla="*/ 11 w 50"/>
                <a:gd name="T13" fmla="*/ 38 h 56"/>
                <a:gd name="T14" fmla="*/ 21 w 50"/>
                <a:gd name="T15" fmla="*/ 31 h 56"/>
                <a:gd name="T16" fmla="*/ 21 w 50"/>
                <a:gd name="T17" fmla="*/ 29 h 56"/>
                <a:gd name="T18" fmla="*/ 12 w 50"/>
                <a:gd name="T19" fmla="*/ 29 h 56"/>
                <a:gd name="T20" fmla="*/ 7 w 50"/>
                <a:gd name="T21" fmla="*/ 22 h 56"/>
                <a:gd name="T22" fmla="*/ 9 w 50"/>
                <a:gd name="T23" fmla="*/ 16 h 56"/>
                <a:gd name="T24" fmla="*/ 11 w 50"/>
                <a:gd name="T25" fmla="*/ 18 h 56"/>
                <a:gd name="T26" fmla="*/ 18 w 50"/>
                <a:gd name="T27" fmla="*/ 21 h 56"/>
                <a:gd name="T28" fmla="*/ 26 w 50"/>
                <a:gd name="T29" fmla="*/ 21 h 56"/>
                <a:gd name="T30" fmla="*/ 30 w 50"/>
                <a:gd name="T31" fmla="*/ 16 h 56"/>
                <a:gd name="T32" fmla="*/ 32 w 50"/>
                <a:gd name="T33" fmla="*/ 7 h 56"/>
                <a:gd name="T34" fmla="*/ 33 w 50"/>
                <a:gd name="T35" fmla="*/ 1 h 56"/>
                <a:gd name="T36" fmla="*/ 40 w 50"/>
                <a:gd name="T37" fmla="*/ 8 h 56"/>
                <a:gd name="T38" fmla="*/ 41 w 50"/>
                <a:gd name="T39" fmla="*/ 14 h 56"/>
                <a:gd name="T40" fmla="*/ 39 w 50"/>
                <a:gd name="T41" fmla="*/ 20 h 56"/>
                <a:gd name="T42" fmla="*/ 42 w 50"/>
                <a:gd name="T43" fmla="*/ 22 h 56"/>
                <a:gd name="T44" fmla="*/ 49 w 50"/>
                <a:gd name="T45" fmla="*/ 25 h 56"/>
                <a:gd name="T46" fmla="*/ 47 w 50"/>
                <a:gd name="T47" fmla="*/ 29 h 56"/>
                <a:gd name="T48" fmla="*/ 39 w 50"/>
                <a:gd name="T49" fmla="*/ 28 h 56"/>
                <a:gd name="T50" fmla="*/ 35 w 50"/>
                <a:gd name="T51" fmla="*/ 29 h 56"/>
                <a:gd name="T52" fmla="*/ 32 w 50"/>
                <a:gd name="T53" fmla="*/ 42 h 56"/>
                <a:gd name="T54" fmla="*/ 38 w 50"/>
                <a:gd name="T55" fmla="*/ 49 h 56"/>
                <a:gd name="T56" fmla="*/ 38 w 50"/>
                <a:gd name="T57" fmla="*/ 54 h 56"/>
                <a:gd name="T58" fmla="*/ 33 w 50"/>
                <a:gd name="T59" fmla="*/ 55 h 56"/>
                <a:gd name="T60" fmla="*/ 29 w 50"/>
                <a:gd name="T61" fmla="*/ 49 h 56"/>
                <a:gd name="T62" fmla="*/ 30 w 50"/>
                <a:gd name="T63" fmla="*/ 43 h 56"/>
                <a:gd name="T64" fmla="*/ 32 w 50"/>
                <a:gd name="T6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56">
                  <a:moveTo>
                    <a:pt x="35" y="29"/>
                  </a:moveTo>
                  <a:cubicBezTo>
                    <a:pt x="33" y="30"/>
                    <a:pt x="27" y="35"/>
                    <a:pt x="23" y="38"/>
                  </a:cubicBezTo>
                  <a:cubicBezTo>
                    <a:pt x="19" y="42"/>
                    <a:pt x="16" y="46"/>
                    <a:pt x="14" y="47"/>
                  </a:cubicBezTo>
                  <a:cubicBezTo>
                    <a:pt x="12" y="47"/>
                    <a:pt x="6" y="48"/>
                    <a:pt x="3" y="47"/>
                  </a:cubicBezTo>
                  <a:cubicBezTo>
                    <a:pt x="0" y="46"/>
                    <a:pt x="0" y="43"/>
                    <a:pt x="0" y="42"/>
                  </a:cubicBezTo>
                  <a:cubicBezTo>
                    <a:pt x="1" y="41"/>
                    <a:pt x="2" y="39"/>
                    <a:pt x="3" y="39"/>
                  </a:cubicBezTo>
                  <a:cubicBezTo>
                    <a:pt x="4" y="39"/>
                    <a:pt x="6" y="41"/>
                    <a:pt x="11" y="38"/>
                  </a:cubicBezTo>
                  <a:cubicBezTo>
                    <a:pt x="15" y="36"/>
                    <a:pt x="20" y="33"/>
                    <a:pt x="21" y="31"/>
                  </a:cubicBezTo>
                  <a:cubicBezTo>
                    <a:pt x="22" y="30"/>
                    <a:pt x="23" y="28"/>
                    <a:pt x="21" y="29"/>
                  </a:cubicBezTo>
                  <a:cubicBezTo>
                    <a:pt x="20" y="29"/>
                    <a:pt x="14" y="29"/>
                    <a:pt x="12" y="29"/>
                  </a:cubicBezTo>
                  <a:cubicBezTo>
                    <a:pt x="10" y="28"/>
                    <a:pt x="7" y="26"/>
                    <a:pt x="7" y="22"/>
                  </a:cubicBezTo>
                  <a:cubicBezTo>
                    <a:pt x="7" y="18"/>
                    <a:pt x="8" y="17"/>
                    <a:pt x="9" y="16"/>
                  </a:cubicBezTo>
                  <a:cubicBezTo>
                    <a:pt x="10" y="15"/>
                    <a:pt x="11" y="16"/>
                    <a:pt x="11" y="18"/>
                  </a:cubicBezTo>
                  <a:cubicBezTo>
                    <a:pt x="12" y="19"/>
                    <a:pt x="16" y="21"/>
                    <a:pt x="18" y="21"/>
                  </a:cubicBezTo>
                  <a:cubicBezTo>
                    <a:pt x="21" y="22"/>
                    <a:pt x="25" y="21"/>
                    <a:pt x="26" y="21"/>
                  </a:cubicBezTo>
                  <a:cubicBezTo>
                    <a:pt x="27" y="21"/>
                    <a:pt x="29" y="18"/>
                    <a:pt x="30" y="16"/>
                  </a:cubicBezTo>
                  <a:cubicBezTo>
                    <a:pt x="30" y="14"/>
                    <a:pt x="32" y="9"/>
                    <a:pt x="32" y="7"/>
                  </a:cubicBezTo>
                  <a:cubicBezTo>
                    <a:pt x="32" y="4"/>
                    <a:pt x="31" y="2"/>
                    <a:pt x="33" y="1"/>
                  </a:cubicBezTo>
                  <a:cubicBezTo>
                    <a:pt x="35" y="0"/>
                    <a:pt x="39" y="5"/>
                    <a:pt x="40" y="8"/>
                  </a:cubicBezTo>
                  <a:cubicBezTo>
                    <a:pt x="42" y="11"/>
                    <a:pt x="42" y="11"/>
                    <a:pt x="41" y="14"/>
                  </a:cubicBezTo>
                  <a:cubicBezTo>
                    <a:pt x="40" y="17"/>
                    <a:pt x="39" y="18"/>
                    <a:pt x="39" y="20"/>
                  </a:cubicBezTo>
                  <a:cubicBezTo>
                    <a:pt x="39" y="21"/>
                    <a:pt x="39" y="22"/>
                    <a:pt x="42" y="22"/>
                  </a:cubicBezTo>
                  <a:cubicBezTo>
                    <a:pt x="44" y="21"/>
                    <a:pt x="48" y="22"/>
                    <a:pt x="49" y="25"/>
                  </a:cubicBezTo>
                  <a:cubicBezTo>
                    <a:pt x="50" y="27"/>
                    <a:pt x="50" y="29"/>
                    <a:pt x="47" y="29"/>
                  </a:cubicBezTo>
                  <a:cubicBezTo>
                    <a:pt x="45" y="29"/>
                    <a:pt x="41" y="28"/>
                    <a:pt x="39" y="28"/>
                  </a:cubicBezTo>
                  <a:cubicBezTo>
                    <a:pt x="37" y="27"/>
                    <a:pt x="36" y="27"/>
                    <a:pt x="35" y="29"/>
                  </a:cubicBezTo>
                  <a:close/>
                  <a:moveTo>
                    <a:pt x="32" y="42"/>
                  </a:moveTo>
                  <a:cubicBezTo>
                    <a:pt x="33" y="43"/>
                    <a:pt x="37" y="46"/>
                    <a:pt x="38" y="49"/>
                  </a:cubicBezTo>
                  <a:cubicBezTo>
                    <a:pt x="39" y="51"/>
                    <a:pt x="40" y="52"/>
                    <a:pt x="38" y="54"/>
                  </a:cubicBezTo>
                  <a:cubicBezTo>
                    <a:pt x="36" y="56"/>
                    <a:pt x="34" y="56"/>
                    <a:pt x="33" y="55"/>
                  </a:cubicBezTo>
                  <a:cubicBezTo>
                    <a:pt x="32" y="55"/>
                    <a:pt x="30" y="52"/>
                    <a:pt x="29" y="49"/>
                  </a:cubicBezTo>
                  <a:cubicBezTo>
                    <a:pt x="28" y="45"/>
                    <a:pt x="29" y="43"/>
                    <a:pt x="30" y="43"/>
                  </a:cubicBezTo>
                  <a:cubicBezTo>
                    <a:pt x="31" y="42"/>
                    <a:pt x="31" y="42"/>
                    <a:pt x="32" y="4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 name="ïsḻîḓe">
              <a:extLst>
                <a:ext uri="{FF2B5EF4-FFF2-40B4-BE49-F238E27FC236}">
                  <a16:creationId xmlns:a16="http://schemas.microsoft.com/office/drawing/2014/main" id="{E0C1B3F0-6A15-42B2-9E8B-C65D6571C09C}"/>
                </a:ext>
              </a:extLst>
            </p:cNvPr>
            <p:cNvSpPr/>
            <p:nvPr/>
          </p:nvSpPr>
          <p:spPr bwMode="auto">
            <a:xfrm>
              <a:off x="3194841" y="2594213"/>
              <a:ext cx="114484" cy="151867"/>
            </a:xfrm>
            <a:custGeom>
              <a:avLst/>
              <a:gdLst>
                <a:gd name="T0" fmla="*/ 18 w 54"/>
                <a:gd name="T1" fmla="*/ 64 h 72"/>
                <a:gd name="T2" fmla="*/ 2 w 54"/>
                <a:gd name="T3" fmla="*/ 46 h 72"/>
                <a:gd name="T4" fmla="*/ 10 w 54"/>
                <a:gd name="T5" fmla="*/ 42 h 72"/>
                <a:gd name="T6" fmla="*/ 18 w 54"/>
                <a:gd name="T7" fmla="*/ 34 h 72"/>
                <a:gd name="T8" fmla="*/ 14 w 54"/>
                <a:gd name="T9" fmla="*/ 28 h 72"/>
                <a:gd name="T10" fmla="*/ 7 w 54"/>
                <a:gd name="T11" fmla="*/ 20 h 72"/>
                <a:gd name="T12" fmla="*/ 13 w 54"/>
                <a:gd name="T13" fmla="*/ 16 h 72"/>
                <a:gd name="T14" fmla="*/ 14 w 54"/>
                <a:gd name="T15" fmla="*/ 6 h 72"/>
                <a:gd name="T16" fmla="*/ 20 w 54"/>
                <a:gd name="T17" fmla="*/ 11 h 72"/>
                <a:gd name="T18" fmla="*/ 24 w 54"/>
                <a:gd name="T19" fmla="*/ 6 h 72"/>
                <a:gd name="T20" fmla="*/ 27 w 54"/>
                <a:gd name="T21" fmla="*/ 2 h 72"/>
                <a:gd name="T22" fmla="*/ 24 w 54"/>
                <a:gd name="T23" fmla="*/ 22 h 72"/>
                <a:gd name="T24" fmla="*/ 27 w 54"/>
                <a:gd name="T25" fmla="*/ 27 h 72"/>
                <a:gd name="T26" fmla="*/ 46 w 54"/>
                <a:gd name="T27" fmla="*/ 20 h 72"/>
                <a:gd name="T28" fmla="*/ 53 w 54"/>
                <a:gd name="T29" fmla="*/ 49 h 72"/>
                <a:gd name="T30" fmla="*/ 43 w 54"/>
                <a:gd name="T31" fmla="*/ 60 h 72"/>
                <a:gd name="T32" fmla="*/ 41 w 54"/>
                <a:gd name="T33" fmla="*/ 68 h 72"/>
                <a:gd name="T34" fmla="*/ 33 w 54"/>
                <a:gd name="T35" fmla="*/ 67 h 72"/>
                <a:gd name="T36" fmla="*/ 25 w 54"/>
                <a:gd name="T37" fmla="*/ 63 h 72"/>
                <a:gd name="T38" fmla="*/ 18 w 54"/>
                <a:gd name="T39" fmla="*/ 57 h 72"/>
                <a:gd name="T40" fmla="*/ 36 w 54"/>
                <a:gd name="T41" fmla="*/ 50 h 72"/>
                <a:gd name="T42" fmla="*/ 35 w 54"/>
                <a:gd name="T43" fmla="*/ 51 h 72"/>
                <a:gd name="T44" fmla="*/ 28 w 54"/>
                <a:gd name="T45" fmla="*/ 35 h 72"/>
                <a:gd name="T46" fmla="*/ 36 w 54"/>
                <a:gd name="T47" fmla="*/ 36 h 72"/>
                <a:gd name="T48" fmla="*/ 37 w 54"/>
                <a:gd name="T49" fmla="*/ 45 h 72"/>
                <a:gd name="T50" fmla="*/ 41 w 54"/>
                <a:gd name="T51" fmla="*/ 51 h 72"/>
                <a:gd name="T52" fmla="*/ 49 w 54"/>
                <a:gd name="T53" fmla="*/ 52 h 72"/>
                <a:gd name="T54" fmla="*/ 48 w 54"/>
                <a:gd name="T55" fmla="*/ 23 h 72"/>
                <a:gd name="T56" fmla="*/ 26 w 54"/>
                <a:gd name="T57" fmla="*/ 31 h 72"/>
                <a:gd name="T58" fmla="*/ 22 w 54"/>
                <a:gd name="T59" fmla="*/ 40 h 72"/>
                <a:gd name="T60" fmla="*/ 22 w 54"/>
                <a:gd name="T61" fmla="*/ 52 h 72"/>
                <a:gd name="T62" fmla="*/ 30 w 54"/>
                <a:gd name="T63" fmla="*/ 42 h 72"/>
                <a:gd name="T64" fmla="*/ 25 w 54"/>
                <a:gd name="T65" fmla="*/ 47 h 72"/>
                <a:gd name="T66" fmla="*/ 18 w 54"/>
                <a:gd name="T67" fmla="*/ 48 h 72"/>
                <a:gd name="T68" fmla="*/ 16 w 54"/>
                <a:gd name="T69" fmla="*/ 45 h 72"/>
                <a:gd name="T70" fmla="*/ 18 w 54"/>
                <a:gd name="T71" fmla="*/ 54 h 72"/>
                <a:gd name="T72" fmla="*/ 26 w 54"/>
                <a:gd name="T73" fmla="*/ 56 h 72"/>
                <a:gd name="T74" fmla="*/ 30 w 54"/>
                <a:gd name="T75" fmla="*/ 55 h 72"/>
                <a:gd name="T76" fmla="*/ 26 w 54"/>
                <a:gd name="T77"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72">
                  <a:moveTo>
                    <a:pt x="18" y="57"/>
                  </a:moveTo>
                  <a:cubicBezTo>
                    <a:pt x="18" y="58"/>
                    <a:pt x="18" y="63"/>
                    <a:pt x="18" y="64"/>
                  </a:cubicBezTo>
                  <a:cubicBezTo>
                    <a:pt x="17" y="65"/>
                    <a:pt x="11" y="66"/>
                    <a:pt x="8" y="63"/>
                  </a:cubicBezTo>
                  <a:cubicBezTo>
                    <a:pt x="4" y="59"/>
                    <a:pt x="0" y="51"/>
                    <a:pt x="2" y="46"/>
                  </a:cubicBezTo>
                  <a:cubicBezTo>
                    <a:pt x="3" y="41"/>
                    <a:pt x="5" y="39"/>
                    <a:pt x="7" y="40"/>
                  </a:cubicBezTo>
                  <a:cubicBezTo>
                    <a:pt x="9" y="40"/>
                    <a:pt x="9" y="41"/>
                    <a:pt x="10" y="42"/>
                  </a:cubicBezTo>
                  <a:cubicBezTo>
                    <a:pt x="10" y="42"/>
                    <a:pt x="12" y="41"/>
                    <a:pt x="13" y="39"/>
                  </a:cubicBezTo>
                  <a:cubicBezTo>
                    <a:pt x="15" y="38"/>
                    <a:pt x="18" y="35"/>
                    <a:pt x="18" y="34"/>
                  </a:cubicBezTo>
                  <a:cubicBezTo>
                    <a:pt x="18" y="33"/>
                    <a:pt x="17" y="30"/>
                    <a:pt x="16" y="29"/>
                  </a:cubicBezTo>
                  <a:cubicBezTo>
                    <a:pt x="16" y="28"/>
                    <a:pt x="16" y="27"/>
                    <a:pt x="14" y="28"/>
                  </a:cubicBezTo>
                  <a:cubicBezTo>
                    <a:pt x="12" y="28"/>
                    <a:pt x="7" y="28"/>
                    <a:pt x="4" y="23"/>
                  </a:cubicBezTo>
                  <a:cubicBezTo>
                    <a:pt x="2" y="18"/>
                    <a:pt x="5" y="20"/>
                    <a:pt x="7" y="20"/>
                  </a:cubicBezTo>
                  <a:cubicBezTo>
                    <a:pt x="8" y="21"/>
                    <a:pt x="10" y="21"/>
                    <a:pt x="11" y="19"/>
                  </a:cubicBezTo>
                  <a:cubicBezTo>
                    <a:pt x="13" y="18"/>
                    <a:pt x="14" y="19"/>
                    <a:pt x="13" y="16"/>
                  </a:cubicBezTo>
                  <a:cubicBezTo>
                    <a:pt x="13" y="13"/>
                    <a:pt x="13" y="10"/>
                    <a:pt x="13" y="9"/>
                  </a:cubicBezTo>
                  <a:cubicBezTo>
                    <a:pt x="14" y="7"/>
                    <a:pt x="14" y="7"/>
                    <a:pt x="14" y="6"/>
                  </a:cubicBezTo>
                  <a:cubicBezTo>
                    <a:pt x="14" y="5"/>
                    <a:pt x="17" y="2"/>
                    <a:pt x="18" y="4"/>
                  </a:cubicBezTo>
                  <a:cubicBezTo>
                    <a:pt x="18" y="7"/>
                    <a:pt x="20" y="9"/>
                    <a:pt x="20" y="11"/>
                  </a:cubicBezTo>
                  <a:cubicBezTo>
                    <a:pt x="20" y="12"/>
                    <a:pt x="21" y="12"/>
                    <a:pt x="22" y="11"/>
                  </a:cubicBezTo>
                  <a:cubicBezTo>
                    <a:pt x="23" y="10"/>
                    <a:pt x="25" y="8"/>
                    <a:pt x="24" y="6"/>
                  </a:cubicBezTo>
                  <a:cubicBezTo>
                    <a:pt x="24" y="5"/>
                    <a:pt x="22" y="2"/>
                    <a:pt x="23" y="2"/>
                  </a:cubicBezTo>
                  <a:cubicBezTo>
                    <a:pt x="23" y="1"/>
                    <a:pt x="25" y="0"/>
                    <a:pt x="27" y="2"/>
                  </a:cubicBezTo>
                  <a:cubicBezTo>
                    <a:pt x="29" y="4"/>
                    <a:pt x="33" y="8"/>
                    <a:pt x="31" y="12"/>
                  </a:cubicBezTo>
                  <a:cubicBezTo>
                    <a:pt x="28" y="16"/>
                    <a:pt x="25" y="19"/>
                    <a:pt x="24" y="22"/>
                  </a:cubicBezTo>
                  <a:cubicBezTo>
                    <a:pt x="24" y="24"/>
                    <a:pt x="24" y="25"/>
                    <a:pt x="24" y="26"/>
                  </a:cubicBezTo>
                  <a:cubicBezTo>
                    <a:pt x="25" y="27"/>
                    <a:pt x="26" y="27"/>
                    <a:pt x="27" y="27"/>
                  </a:cubicBezTo>
                  <a:cubicBezTo>
                    <a:pt x="28" y="26"/>
                    <a:pt x="32" y="23"/>
                    <a:pt x="35" y="21"/>
                  </a:cubicBezTo>
                  <a:cubicBezTo>
                    <a:pt x="39" y="19"/>
                    <a:pt x="44" y="19"/>
                    <a:pt x="46" y="20"/>
                  </a:cubicBezTo>
                  <a:cubicBezTo>
                    <a:pt x="49" y="21"/>
                    <a:pt x="52" y="22"/>
                    <a:pt x="53" y="25"/>
                  </a:cubicBezTo>
                  <a:cubicBezTo>
                    <a:pt x="54" y="28"/>
                    <a:pt x="54" y="46"/>
                    <a:pt x="53" y="49"/>
                  </a:cubicBezTo>
                  <a:cubicBezTo>
                    <a:pt x="53" y="52"/>
                    <a:pt x="52" y="57"/>
                    <a:pt x="50" y="58"/>
                  </a:cubicBezTo>
                  <a:cubicBezTo>
                    <a:pt x="47" y="60"/>
                    <a:pt x="44" y="60"/>
                    <a:pt x="43" y="60"/>
                  </a:cubicBezTo>
                  <a:cubicBezTo>
                    <a:pt x="41" y="59"/>
                    <a:pt x="39" y="59"/>
                    <a:pt x="39" y="60"/>
                  </a:cubicBezTo>
                  <a:cubicBezTo>
                    <a:pt x="40" y="62"/>
                    <a:pt x="42" y="66"/>
                    <a:pt x="41" y="68"/>
                  </a:cubicBezTo>
                  <a:cubicBezTo>
                    <a:pt x="39" y="71"/>
                    <a:pt x="38" y="72"/>
                    <a:pt x="36" y="72"/>
                  </a:cubicBezTo>
                  <a:cubicBezTo>
                    <a:pt x="34" y="71"/>
                    <a:pt x="33" y="68"/>
                    <a:pt x="33" y="67"/>
                  </a:cubicBezTo>
                  <a:cubicBezTo>
                    <a:pt x="33" y="65"/>
                    <a:pt x="33" y="63"/>
                    <a:pt x="32" y="64"/>
                  </a:cubicBezTo>
                  <a:cubicBezTo>
                    <a:pt x="30" y="65"/>
                    <a:pt x="26" y="66"/>
                    <a:pt x="25" y="63"/>
                  </a:cubicBezTo>
                  <a:cubicBezTo>
                    <a:pt x="24" y="60"/>
                    <a:pt x="24" y="57"/>
                    <a:pt x="24" y="57"/>
                  </a:cubicBezTo>
                  <a:cubicBezTo>
                    <a:pt x="24" y="57"/>
                    <a:pt x="19" y="56"/>
                    <a:pt x="18" y="57"/>
                  </a:cubicBezTo>
                  <a:close/>
                  <a:moveTo>
                    <a:pt x="35" y="51"/>
                  </a:moveTo>
                  <a:cubicBezTo>
                    <a:pt x="35" y="50"/>
                    <a:pt x="35" y="50"/>
                    <a:pt x="36" y="50"/>
                  </a:cubicBezTo>
                  <a:cubicBezTo>
                    <a:pt x="36" y="51"/>
                    <a:pt x="37" y="51"/>
                    <a:pt x="36" y="51"/>
                  </a:cubicBezTo>
                  <a:cubicBezTo>
                    <a:pt x="36" y="52"/>
                    <a:pt x="36" y="51"/>
                    <a:pt x="35" y="51"/>
                  </a:cubicBezTo>
                  <a:close/>
                  <a:moveTo>
                    <a:pt x="24" y="41"/>
                  </a:moveTo>
                  <a:cubicBezTo>
                    <a:pt x="25" y="40"/>
                    <a:pt x="27" y="37"/>
                    <a:pt x="28" y="35"/>
                  </a:cubicBezTo>
                  <a:cubicBezTo>
                    <a:pt x="29" y="34"/>
                    <a:pt x="30" y="32"/>
                    <a:pt x="33" y="32"/>
                  </a:cubicBezTo>
                  <a:cubicBezTo>
                    <a:pt x="36" y="33"/>
                    <a:pt x="38" y="34"/>
                    <a:pt x="36" y="36"/>
                  </a:cubicBezTo>
                  <a:cubicBezTo>
                    <a:pt x="34" y="39"/>
                    <a:pt x="33" y="40"/>
                    <a:pt x="34" y="41"/>
                  </a:cubicBezTo>
                  <a:cubicBezTo>
                    <a:pt x="36" y="42"/>
                    <a:pt x="38" y="43"/>
                    <a:pt x="37" y="45"/>
                  </a:cubicBezTo>
                  <a:cubicBezTo>
                    <a:pt x="36" y="47"/>
                    <a:pt x="36" y="47"/>
                    <a:pt x="37" y="48"/>
                  </a:cubicBezTo>
                  <a:cubicBezTo>
                    <a:pt x="38" y="48"/>
                    <a:pt x="41" y="49"/>
                    <a:pt x="41" y="51"/>
                  </a:cubicBezTo>
                  <a:cubicBezTo>
                    <a:pt x="41" y="53"/>
                    <a:pt x="40" y="54"/>
                    <a:pt x="42" y="54"/>
                  </a:cubicBezTo>
                  <a:cubicBezTo>
                    <a:pt x="44" y="55"/>
                    <a:pt x="48" y="54"/>
                    <a:pt x="49" y="52"/>
                  </a:cubicBezTo>
                  <a:cubicBezTo>
                    <a:pt x="50" y="49"/>
                    <a:pt x="51" y="44"/>
                    <a:pt x="51" y="38"/>
                  </a:cubicBezTo>
                  <a:cubicBezTo>
                    <a:pt x="50" y="31"/>
                    <a:pt x="50" y="25"/>
                    <a:pt x="48" y="23"/>
                  </a:cubicBezTo>
                  <a:cubicBezTo>
                    <a:pt x="45" y="21"/>
                    <a:pt x="41" y="21"/>
                    <a:pt x="37" y="23"/>
                  </a:cubicBezTo>
                  <a:cubicBezTo>
                    <a:pt x="34" y="25"/>
                    <a:pt x="27" y="29"/>
                    <a:pt x="26" y="31"/>
                  </a:cubicBezTo>
                  <a:cubicBezTo>
                    <a:pt x="25" y="33"/>
                    <a:pt x="21" y="35"/>
                    <a:pt x="21" y="37"/>
                  </a:cubicBezTo>
                  <a:cubicBezTo>
                    <a:pt x="21" y="39"/>
                    <a:pt x="22" y="39"/>
                    <a:pt x="22" y="40"/>
                  </a:cubicBezTo>
                  <a:cubicBezTo>
                    <a:pt x="23" y="41"/>
                    <a:pt x="24" y="42"/>
                    <a:pt x="24" y="41"/>
                  </a:cubicBezTo>
                  <a:close/>
                  <a:moveTo>
                    <a:pt x="22" y="52"/>
                  </a:moveTo>
                  <a:cubicBezTo>
                    <a:pt x="23" y="52"/>
                    <a:pt x="26" y="51"/>
                    <a:pt x="28" y="48"/>
                  </a:cubicBezTo>
                  <a:cubicBezTo>
                    <a:pt x="29" y="45"/>
                    <a:pt x="30" y="43"/>
                    <a:pt x="30" y="42"/>
                  </a:cubicBezTo>
                  <a:cubicBezTo>
                    <a:pt x="30" y="40"/>
                    <a:pt x="30" y="39"/>
                    <a:pt x="29" y="41"/>
                  </a:cubicBezTo>
                  <a:cubicBezTo>
                    <a:pt x="28" y="43"/>
                    <a:pt x="26" y="45"/>
                    <a:pt x="25" y="47"/>
                  </a:cubicBezTo>
                  <a:cubicBezTo>
                    <a:pt x="25" y="49"/>
                    <a:pt x="23" y="51"/>
                    <a:pt x="22" y="51"/>
                  </a:cubicBezTo>
                  <a:cubicBezTo>
                    <a:pt x="20" y="51"/>
                    <a:pt x="18" y="49"/>
                    <a:pt x="18" y="48"/>
                  </a:cubicBezTo>
                  <a:cubicBezTo>
                    <a:pt x="18" y="47"/>
                    <a:pt x="18" y="46"/>
                    <a:pt x="18" y="45"/>
                  </a:cubicBezTo>
                  <a:cubicBezTo>
                    <a:pt x="18" y="43"/>
                    <a:pt x="17" y="43"/>
                    <a:pt x="16" y="45"/>
                  </a:cubicBezTo>
                  <a:cubicBezTo>
                    <a:pt x="15" y="48"/>
                    <a:pt x="15" y="48"/>
                    <a:pt x="16" y="50"/>
                  </a:cubicBezTo>
                  <a:cubicBezTo>
                    <a:pt x="16" y="53"/>
                    <a:pt x="16" y="54"/>
                    <a:pt x="18" y="54"/>
                  </a:cubicBezTo>
                  <a:cubicBezTo>
                    <a:pt x="19" y="54"/>
                    <a:pt x="21" y="53"/>
                    <a:pt x="22" y="52"/>
                  </a:cubicBezTo>
                  <a:close/>
                  <a:moveTo>
                    <a:pt x="26" y="56"/>
                  </a:moveTo>
                  <a:cubicBezTo>
                    <a:pt x="27" y="55"/>
                    <a:pt x="27" y="54"/>
                    <a:pt x="28" y="54"/>
                  </a:cubicBezTo>
                  <a:cubicBezTo>
                    <a:pt x="29" y="53"/>
                    <a:pt x="30" y="53"/>
                    <a:pt x="30" y="55"/>
                  </a:cubicBezTo>
                  <a:cubicBezTo>
                    <a:pt x="30" y="56"/>
                    <a:pt x="30" y="59"/>
                    <a:pt x="29" y="59"/>
                  </a:cubicBezTo>
                  <a:cubicBezTo>
                    <a:pt x="27" y="59"/>
                    <a:pt x="26" y="57"/>
                    <a:pt x="26" y="5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 name="îS1íḑê">
              <a:extLst>
                <a:ext uri="{FF2B5EF4-FFF2-40B4-BE49-F238E27FC236}">
                  <a16:creationId xmlns:a16="http://schemas.microsoft.com/office/drawing/2014/main" id="{01B74F56-B5E4-47D0-949A-16435980FC33}"/>
                </a:ext>
              </a:extLst>
            </p:cNvPr>
            <p:cNvSpPr/>
            <p:nvPr/>
          </p:nvSpPr>
          <p:spPr bwMode="auto">
            <a:xfrm>
              <a:off x="2927321" y="2865238"/>
              <a:ext cx="109812" cy="137849"/>
            </a:xfrm>
            <a:custGeom>
              <a:avLst/>
              <a:gdLst>
                <a:gd name="T0" fmla="*/ 27 w 52"/>
                <a:gd name="T1" fmla="*/ 34 h 65"/>
                <a:gd name="T2" fmla="*/ 31 w 52"/>
                <a:gd name="T3" fmla="*/ 40 h 65"/>
                <a:gd name="T4" fmla="*/ 31 w 52"/>
                <a:gd name="T5" fmla="*/ 45 h 65"/>
                <a:gd name="T6" fmla="*/ 26 w 52"/>
                <a:gd name="T7" fmla="*/ 46 h 65"/>
                <a:gd name="T8" fmla="*/ 27 w 52"/>
                <a:gd name="T9" fmla="*/ 50 h 65"/>
                <a:gd name="T10" fmla="*/ 36 w 52"/>
                <a:gd name="T11" fmla="*/ 46 h 65"/>
                <a:gd name="T12" fmla="*/ 42 w 52"/>
                <a:gd name="T13" fmla="*/ 29 h 65"/>
                <a:gd name="T14" fmla="*/ 45 w 52"/>
                <a:gd name="T15" fmla="*/ 12 h 65"/>
                <a:gd name="T16" fmla="*/ 40 w 52"/>
                <a:gd name="T17" fmla="*/ 9 h 65"/>
                <a:gd name="T18" fmla="*/ 33 w 52"/>
                <a:gd name="T19" fmla="*/ 13 h 65"/>
                <a:gd name="T20" fmla="*/ 31 w 52"/>
                <a:gd name="T21" fmla="*/ 22 h 65"/>
                <a:gd name="T22" fmla="*/ 38 w 52"/>
                <a:gd name="T23" fmla="*/ 32 h 65"/>
                <a:gd name="T24" fmla="*/ 37 w 52"/>
                <a:gd name="T25" fmla="*/ 39 h 65"/>
                <a:gd name="T26" fmla="*/ 31 w 52"/>
                <a:gd name="T27" fmla="*/ 35 h 65"/>
                <a:gd name="T28" fmla="*/ 28 w 52"/>
                <a:gd name="T29" fmla="*/ 31 h 65"/>
                <a:gd name="T30" fmla="*/ 27 w 52"/>
                <a:gd name="T31" fmla="*/ 34 h 65"/>
                <a:gd name="T32" fmla="*/ 15 w 52"/>
                <a:gd name="T33" fmla="*/ 25 h 65"/>
                <a:gd name="T34" fmla="*/ 20 w 52"/>
                <a:gd name="T35" fmla="*/ 28 h 65"/>
                <a:gd name="T36" fmla="*/ 24 w 52"/>
                <a:gd name="T37" fmla="*/ 29 h 65"/>
                <a:gd name="T38" fmla="*/ 22 w 52"/>
                <a:gd name="T39" fmla="*/ 24 h 65"/>
                <a:gd name="T40" fmla="*/ 18 w 52"/>
                <a:gd name="T41" fmla="*/ 22 h 65"/>
                <a:gd name="T42" fmla="*/ 15 w 52"/>
                <a:gd name="T43" fmla="*/ 25 h 65"/>
                <a:gd name="T44" fmla="*/ 4 w 52"/>
                <a:gd name="T45" fmla="*/ 36 h 65"/>
                <a:gd name="T46" fmla="*/ 1 w 52"/>
                <a:gd name="T47" fmla="*/ 36 h 65"/>
                <a:gd name="T48" fmla="*/ 1 w 52"/>
                <a:gd name="T49" fmla="*/ 30 h 65"/>
                <a:gd name="T50" fmla="*/ 8 w 52"/>
                <a:gd name="T51" fmla="*/ 19 h 65"/>
                <a:gd name="T52" fmla="*/ 12 w 52"/>
                <a:gd name="T53" fmla="*/ 8 h 65"/>
                <a:gd name="T54" fmla="*/ 17 w 52"/>
                <a:gd name="T55" fmla="*/ 1 h 65"/>
                <a:gd name="T56" fmla="*/ 24 w 52"/>
                <a:gd name="T57" fmla="*/ 4 h 65"/>
                <a:gd name="T58" fmla="*/ 24 w 52"/>
                <a:gd name="T59" fmla="*/ 13 h 65"/>
                <a:gd name="T60" fmla="*/ 23 w 52"/>
                <a:gd name="T61" fmla="*/ 15 h 65"/>
                <a:gd name="T62" fmla="*/ 27 w 52"/>
                <a:gd name="T63" fmla="*/ 17 h 65"/>
                <a:gd name="T64" fmla="*/ 30 w 52"/>
                <a:gd name="T65" fmla="*/ 13 h 65"/>
                <a:gd name="T66" fmla="*/ 36 w 52"/>
                <a:gd name="T67" fmla="*/ 7 h 65"/>
                <a:gd name="T68" fmla="*/ 47 w 52"/>
                <a:gd name="T69" fmla="*/ 8 h 65"/>
                <a:gd name="T70" fmla="*/ 47 w 52"/>
                <a:gd name="T71" fmla="*/ 23 h 65"/>
                <a:gd name="T72" fmla="*/ 44 w 52"/>
                <a:gd name="T73" fmla="*/ 34 h 65"/>
                <a:gd name="T74" fmla="*/ 46 w 52"/>
                <a:gd name="T75" fmla="*/ 34 h 65"/>
                <a:gd name="T76" fmla="*/ 49 w 52"/>
                <a:gd name="T77" fmla="*/ 31 h 65"/>
                <a:gd name="T78" fmla="*/ 52 w 52"/>
                <a:gd name="T79" fmla="*/ 32 h 65"/>
                <a:gd name="T80" fmla="*/ 49 w 52"/>
                <a:gd name="T81" fmla="*/ 38 h 65"/>
                <a:gd name="T82" fmla="*/ 43 w 52"/>
                <a:gd name="T83" fmla="*/ 44 h 65"/>
                <a:gd name="T84" fmla="*/ 37 w 52"/>
                <a:gd name="T85" fmla="*/ 58 h 65"/>
                <a:gd name="T86" fmla="*/ 22 w 52"/>
                <a:gd name="T87" fmla="*/ 65 h 65"/>
                <a:gd name="T88" fmla="*/ 8 w 52"/>
                <a:gd name="T89" fmla="*/ 65 h 65"/>
                <a:gd name="T90" fmla="*/ 3 w 52"/>
                <a:gd name="T91" fmla="*/ 56 h 65"/>
                <a:gd name="T92" fmla="*/ 6 w 52"/>
                <a:gd name="T93" fmla="*/ 50 h 65"/>
                <a:gd name="T94" fmla="*/ 8 w 52"/>
                <a:gd name="T95" fmla="*/ 52 h 65"/>
                <a:gd name="T96" fmla="*/ 13 w 52"/>
                <a:gd name="T97" fmla="*/ 54 h 65"/>
                <a:gd name="T98" fmla="*/ 16 w 52"/>
                <a:gd name="T99" fmla="*/ 50 h 65"/>
                <a:gd name="T100" fmla="*/ 18 w 52"/>
                <a:gd name="T101" fmla="*/ 46 h 65"/>
                <a:gd name="T102" fmla="*/ 18 w 52"/>
                <a:gd name="T103" fmla="*/ 40 h 65"/>
                <a:gd name="T104" fmla="*/ 9 w 52"/>
                <a:gd name="T105" fmla="*/ 33 h 65"/>
                <a:gd name="T106" fmla="*/ 6 w 52"/>
                <a:gd name="T107" fmla="*/ 33 h 65"/>
                <a:gd name="T108" fmla="*/ 4 w 52"/>
                <a:gd name="T109"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65">
                  <a:moveTo>
                    <a:pt x="27" y="34"/>
                  </a:moveTo>
                  <a:cubicBezTo>
                    <a:pt x="29" y="37"/>
                    <a:pt x="30" y="38"/>
                    <a:pt x="31" y="40"/>
                  </a:cubicBezTo>
                  <a:cubicBezTo>
                    <a:pt x="33" y="43"/>
                    <a:pt x="32" y="45"/>
                    <a:pt x="31" y="45"/>
                  </a:cubicBezTo>
                  <a:cubicBezTo>
                    <a:pt x="29" y="46"/>
                    <a:pt x="27" y="47"/>
                    <a:pt x="26" y="46"/>
                  </a:cubicBezTo>
                  <a:cubicBezTo>
                    <a:pt x="24" y="45"/>
                    <a:pt x="25" y="49"/>
                    <a:pt x="27" y="50"/>
                  </a:cubicBezTo>
                  <a:cubicBezTo>
                    <a:pt x="29" y="51"/>
                    <a:pt x="33" y="51"/>
                    <a:pt x="36" y="46"/>
                  </a:cubicBezTo>
                  <a:cubicBezTo>
                    <a:pt x="39" y="42"/>
                    <a:pt x="40" y="38"/>
                    <a:pt x="42" y="29"/>
                  </a:cubicBezTo>
                  <a:cubicBezTo>
                    <a:pt x="44" y="19"/>
                    <a:pt x="45" y="14"/>
                    <a:pt x="45" y="12"/>
                  </a:cubicBezTo>
                  <a:cubicBezTo>
                    <a:pt x="45" y="11"/>
                    <a:pt x="43" y="8"/>
                    <a:pt x="40" y="9"/>
                  </a:cubicBezTo>
                  <a:cubicBezTo>
                    <a:pt x="38" y="9"/>
                    <a:pt x="35" y="11"/>
                    <a:pt x="33" y="13"/>
                  </a:cubicBezTo>
                  <a:cubicBezTo>
                    <a:pt x="32" y="16"/>
                    <a:pt x="29" y="19"/>
                    <a:pt x="31" y="22"/>
                  </a:cubicBezTo>
                  <a:cubicBezTo>
                    <a:pt x="33" y="25"/>
                    <a:pt x="36" y="28"/>
                    <a:pt x="38" y="32"/>
                  </a:cubicBezTo>
                  <a:cubicBezTo>
                    <a:pt x="39" y="36"/>
                    <a:pt x="39" y="38"/>
                    <a:pt x="37" y="39"/>
                  </a:cubicBezTo>
                  <a:cubicBezTo>
                    <a:pt x="36" y="39"/>
                    <a:pt x="34" y="38"/>
                    <a:pt x="31" y="35"/>
                  </a:cubicBezTo>
                  <a:cubicBezTo>
                    <a:pt x="29" y="32"/>
                    <a:pt x="28" y="31"/>
                    <a:pt x="28" y="31"/>
                  </a:cubicBezTo>
                  <a:cubicBezTo>
                    <a:pt x="28" y="31"/>
                    <a:pt x="26" y="32"/>
                    <a:pt x="27" y="34"/>
                  </a:cubicBezTo>
                  <a:close/>
                  <a:moveTo>
                    <a:pt x="15" y="25"/>
                  </a:moveTo>
                  <a:cubicBezTo>
                    <a:pt x="15" y="25"/>
                    <a:pt x="18" y="27"/>
                    <a:pt x="20" y="28"/>
                  </a:cubicBezTo>
                  <a:cubicBezTo>
                    <a:pt x="22" y="29"/>
                    <a:pt x="24" y="30"/>
                    <a:pt x="24" y="29"/>
                  </a:cubicBezTo>
                  <a:cubicBezTo>
                    <a:pt x="25" y="28"/>
                    <a:pt x="25" y="26"/>
                    <a:pt x="22" y="24"/>
                  </a:cubicBezTo>
                  <a:cubicBezTo>
                    <a:pt x="20" y="22"/>
                    <a:pt x="18" y="21"/>
                    <a:pt x="18" y="22"/>
                  </a:cubicBezTo>
                  <a:cubicBezTo>
                    <a:pt x="17" y="22"/>
                    <a:pt x="15" y="25"/>
                    <a:pt x="15" y="25"/>
                  </a:cubicBezTo>
                  <a:close/>
                  <a:moveTo>
                    <a:pt x="4" y="36"/>
                  </a:moveTo>
                  <a:cubicBezTo>
                    <a:pt x="3" y="37"/>
                    <a:pt x="2" y="39"/>
                    <a:pt x="1" y="36"/>
                  </a:cubicBezTo>
                  <a:cubicBezTo>
                    <a:pt x="0" y="34"/>
                    <a:pt x="0" y="33"/>
                    <a:pt x="1" y="30"/>
                  </a:cubicBezTo>
                  <a:cubicBezTo>
                    <a:pt x="3" y="27"/>
                    <a:pt x="5" y="24"/>
                    <a:pt x="8" y="19"/>
                  </a:cubicBezTo>
                  <a:cubicBezTo>
                    <a:pt x="11" y="15"/>
                    <a:pt x="10" y="11"/>
                    <a:pt x="12" y="8"/>
                  </a:cubicBezTo>
                  <a:cubicBezTo>
                    <a:pt x="14" y="4"/>
                    <a:pt x="15" y="2"/>
                    <a:pt x="17" y="1"/>
                  </a:cubicBezTo>
                  <a:cubicBezTo>
                    <a:pt x="19" y="1"/>
                    <a:pt x="23" y="0"/>
                    <a:pt x="24" y="4"/>
                  </a:cubicBezTo>
                  <a:cubicBezTo>
                    <a:pt x="25" y="8"/>
                    <a:pt x="24" y="12"/>
                    <a:pt x="24" y="13"/>
                  </a:cubicBezTo>
                  <a:cubicBezTo>
                    <a:pt x="23" y="15"/>
                    <a:pt x="23" y="15"/>
                    <a:pt x="23" y="15"/>
                  </a:cubicBezTo>
                  <a:cubicBezTo>
                    <a:pt x="23" y="15"/>
                    <a:pt x="26" y="16"/>
                    <a:pt x="27" y="17"/>
                  </a:cubicBezTo>
                  <a:cubicBezTo>
                    <a:pt x="27" y="18"/>
                    <a:pt x="29" y="15"/>
                    <a:pt x="30" y="13"/>
                  </a:cubicBezTo>
                  <a:cubicBezTo>
                    <a:pt x="30" y="11"/>
                    <a:pt x="33" y="8"/>
                    <a:pt x="36" y="7"/>
                  </a:cubicBezTo>
                  <a:cubicBezTo>
                    <a:pt x="40" y="6"/>
                    <a:pt x="44" y="5"/>
                    <a:pt x="47" y="8"/>
                  </a:cubicBezTo>
                  <a:cubicBezTo>
                    <a:pt x="49" y="11"/>
                    <a:pt x="49" y="13"/>
                    <a:pt x="47" y="23"/>
                  </a:cubicBezTo>
                  <a:cubicBezTo>
                    <a:pt x="44" y="33"/>
                    <a:pt x="44" y="34"/>
                    <a:pt x="44" y="34"/>
                  </a:cubicBezTo>
                  <a:cubicBezTo>
                    <a:pt x="44" y="34"/>
                    <a:pt x="45" y="34"/>
                    <a:pt x="46" y="34"/>
                  </a:cubicBezTo>
                  <a:cubicBezTo>
                    <a:pt x="46" y="33"/>
                    <a:pt x="47" y="31"/>
                    <a:pt x="49" y="31"/>
                  </a:cubicBezTo>
                  <a:cubicBezTo>
                    <a:pt x="51" y="30"/>
                    <a:pt x="52" y="31"/>
                    <a:pt x="52" y="32"/>
                  </a:cubicBezTo>
                  <a:cubicBezTo>
                    <a:pt x="52" y="33"/>
                    <a:pt x="51" y="36"/>
                    <a:pt x="49" y="38"/>
                  </a:cubicBezTo>
                  <a:cubicBezTo>
                    <a:pt x="48" y="39"/>
                    <a:pt x="45" y="41"/>
                    <a:pt x="43" y="44"/>
                  </a:cubicBezTo>
                  <a:cubicBezTo>
                    <a:pt x="42" y="48"/>
                    <a:pt x="38" y="57"/>
                    <a:pt x="37" y="58"/>
                  </a:cubicBezTo>
                  <a:cubicBezTo>
                    <a:pt x="36" y="60"/>
                    <a:pt x="31" y="65"/>
                    <a:pt x="22" y="65"/>
                  </a:cubicBezTo>
                  <a:cubicBezTo>
                    <a:pt x="12" y="65"/>
                    <a:pt x="12" y="65"/>
                    <a:pt x="8" y="65"/>
                  </a:cubicBezTo>
                  <a:cubicBezTo>
                    <a:pt x="5" y="64"/>
                    <a:pt x="3" y="62"/>
                    <a:pt x="3" y="56"/>
                  </a:cubicBezTo>
                  <a:cubicBezTo>
                    <a:pt x="3" y="50"/>
                    <a:pt x="4" y="50"/>
                    <a:pt x="6" y="50"/>
                  </a:cubicBezTo>
                  <a:cubicBezTo>
                    <a:pt x="7" y="50"/>
                    <a:pt x="8" y="51"/>
                    <a:pt x="8" y="52"/>
                  </a:cubicBezTo>
                  <a:cubicBezTo>
                    <a:pt x="8" y="53"/>
                    <a:pt x="10" y="54"/>
                    <a:pt x="13" y="54"/>
                  </a:cubicBezTo>
                  <a:cubicBezTo>
                    <a:pt x="15" y="53"/>
                    <a:pt x="16" y="52"/>
                    <a:pt x="16" y="50"/>
                  </a:cubicBezTo>
                  <a:cubicBezTo>
                    <a:pt x="16" y="47"/>
                    <a:pt x="17" y="47"/>
                    <a:pt x="18" y="46"/>
                  </a:cubicBezTo>
                  <a:cubicBezTo>
                    <a:pt x="18" y="45"/>
                    <a:pt x="20" y="42"/>
                    <a:pt x="18" y="40"/>
                  </a:cubicBezTo>
                  <a:cubicBezTo>
                    <a:pt x="16" y="38"/>
                    <a:pt x="10" y="34"/>
                    <a:pt x="9" y="33"/>
                  </a:cubicBezTo>
                  <a:cubicBezTo>
                    <a:pt x="8" y="33"/>
                    <a:pt x="8" y="31"/>
                    <a:pt x="6" y="33"/>
                  </a:cubicBezTo>
                  <a:cubicBezTo>
                    <a:pt x="5" y="35"/>
                    <a:pt x="5" y="35"/>
                    <a:pt x="4" y="3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 name="ïšľïde">
              <a:extLst>
                <a:ext uri="{FF2B5EF4-FFF2-40B4-BE49-F238E27FC236}">
                  <a16:creationId xmlns:a16="http://schemas.microsoft.com/office/drawing/2014/main" id="{234F0590-AC02-4780-B22C-603A7B567346}"/>
                </a:ext>
              </a:extLst>
            </p:cNvPr>
            <p:cNvSpPr/>
            <p:nvPr/>
          </p:nvSpPr>
          <p:spPr bwMode="auto">
            <a:xfrm>
              <a:off x="4048801" y="2932994"/>
              <a:ext cx="4673" cy="2336"/>
            </a:xfrm>
            <a:custGeom>
              <a:avLst/>
              <a:gdLst>
                <a:gd name="T0" fmla="*/ 4 w 4"/>
                <a:gd name="T1" fmla="*/ 0 h 2"/>
                <a:gd name="T2" fmla="*/ 4 w 4"/>
                <a:gd name="T3" fmla="*/ 0 h 2"/>
                <a:gd name="T4" fmla="*/ 4 w 4"/>
                <a:gd name="T5" fmla="*/ 0 h 2"/>
                <a:gd name="T6" fmla="*/ 4 w 4"/>
                <a:gd name="T7" fmla="*/ 2 h 2"/>
                <a:gd name="T8" fmla="*/ 4 w 4"/>
                <a:gd name="T9" fmla="*/ 2 h 2"/>
                <a:gd name="T10" fmla="*/ 2 w 4"/>
                <a:gd name="T11" fmla="*/ 2 h 2"/>
                <a:gd name="T12" fmla="*/ 2 w 4"/>
                <a:gd name="T13" fmla="*/ 2 h 2"/>
                <a:gd name="T14" fmla="*/ 0 w 4"/>
                <a:gd name="T15" fmla="*/ 2 h 2"/>
                <a:gd name="T16" fmla="*/ 2 w 4"/>
                <a:gd name="T17" fmla="*/ 0 h 2"/>
                <a:gd name="T18" fmla="*/ 2 w 4"/>
                <a:gd name="T19" fmla="*/ 0 h 2"/>
                <a:gd name="T20" fmla="*/ 4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4" y="0"/>
                  </a:moveTo>
                  <a:lnTo>
                    <a:pt x="4" y="0"/>
                  </a:lnTo>
                  <a:lnTo>
                    <a:pt x="4" y="0"/>
                  </a:lnTo>
                  <a:lnTo>
                    <a:pt x="4" y="2"/>
                  </a:lnTo>
                  <a:lnTo>
                    <a:pt x="4" y="2"/>
                  </a:lnTo>
                  <a:lnTo>
                    <a:pt x="2" y="2"/>
                  </a:lnTo>
                  <a:lnTo>
                    <a:pt x="2" y="2"/>
                  </a:lnTo>
                  <a:lnTo>
                    <a:pt x="0" y="2"/>
                  </a:lnTo>
                  <a:lnTo>
                    <a:pt x="2" y="0"/>
                  </a:lnTo>
                  <a:lnTo>
                    <a:pt x="2" y="0"/>
                  </a:lnTo>
                  <a:lnTo>
                    <a:pt x="4"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p>
          </p:txBody>
        </p:sp>
        <p:sp>
          <p:nvSpPr>
            <p:cNvPr id="25" name="íṥḷiḑé">
              <a:extLst>
                <a:ext uri="{FF2B5EF4-FFF2-40B4-BE49-F238E27FC236}">
                  <a16:creationId xmlns:a16="http://schemas.microsoft.com/office/drawing/2014/main" id="{4BF43530-DF2A-487D-8E14-BCB418BAF2EB}"/>
                </a:ext>
              </a:extLst>
            </p:cNvPr>
            <p:cNvSpPr/>
            <p:nvPr/>
          </p:nvSpPr>
          <p:spPr bwMode="auto">
            <a:xfrm>
              <a:off x="4045296" y="2914303"/>
              <a:ext cx="3505" cy="1169"/>
            </a:xfrm>
            <a:custGeom>
              <a:avLst/>
              <a:gdLst>
                <a:gd name="T0" fmla="*/ 3 w 3"/>
                <a:gd name="T1" fmla="*/ 0 h 1"/>
                <a:gd name="T2" fmla="*/ 3 w 3"/>
                <a:gd name="T3" fmla="*/ 0 h 1"/>
                <a:gd name="T4" fmla="*/ 2 w 3"/>
                <a:gd name="T5" fmla="*/ 0 h 1"/>
                <a:gd name="T6" fmla="*/ 2 w 3"/>
                <a:gd name="T7" fmla="*/ 0 h 1"/>
                <a:gd name="T8" fmla="*/ 2 w 3"/>
                <a:gd name="T9" fmla="*/ 0 h 1"/>
                <a:gd name="T10" fmla="*/ 0 w 3"/>
                <a:gd name="T11" fmla="*/ 0 h 1"/>
                <a:gd name="T12" fmla="*/ 0 w 3"/>
                <a:gd name="T13" fmla="*/ 1 h 1"/>
                <a:gd name="T14" fmla="*/ 0 w 3"/>
                <a:gd name="T15" fmla="*/ 1 h 1"/>
                <a:gd name="T16" fmla="*/ 2 w 3"/>
                <a:gd name="T17" fmla="*/ 1 h 1"/>
                <a:gd name="T18" fmla="*/ 2 w 3"/>
                <a:gd name="T19" fmla="*/ 1 h 1"/>
                <a:gd name="T20" fmla="*/ 2 w 3"/>
                <a:gd name="T21" fmla="*/ 1 h 1"/>
                <a:gd name="T22" fmla="*/ 3 w 3"/>
                <a:gd name="T23" fmla="*/ 1 h 1"/>
                <a:gd name="T24" fmla="*/ 3 w 3"/>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3" y="0"/>
                  </a:moveTo>
                  <a:lnTo>
                    <a:pt x="3" y="0"/>
                  </a:lnTo>
                  <a:lnTo>
                    <a:pt x="2" y="0"/>
                  </a:lnTo>
                  <a:lnTo>
                    <a:pt x="2" y="0"/>
                  </a:lnTo>
                  <a:lnTo>
                    <a:pt x="2" y="0"/>
                  </a:lnTo>
                  <a:lnTo>
                    <a:pt x="0" y="0"/>
                  </a:lnTo>
                  <a:lnTo>
                    <a:pt x="0" y="1"/>
                  </a:lnTo>
                  <a:lnTo>
                    <a:pt x="0" y="1"/>
                  </a:lnTo>
                  <a:lnTo>
                    <a:pt x="2" y="1"/>
                  </a:lnTo>
                  <a:lnTo>
                    <a:pt x="2" y="1"/>
                  </a:lnTo>
                  <a:lnTo>
                    <a:pt x="2" y="1"/>
                  </a:lnTo>
                  <a:lnTo>
                    <a:pt x="3" y="1"/>
                  </a:lnTo>
                  <a:lnTo>
                    <a:pt x="3"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p>
          </p:txBody>
        </p:sp>
        <p:sp>
          <p:nvSpPr>
            <p:cNvPr id="26" name="íṡ1îḓé">
              <a:extLst>
                <a:ext uri="{FF2B5EF4-FFF2-40B4-BE49-F238E27FC236}">
                  <a16:creationId xmlns:a16="http://schemas.microsoft.com/office/drawing/2014/main" id="{49C860C3-B55D-4495-8E38-8D9BDC5B4AB9}"/>
                </a:ext>
              </a:extLst>
            </p:cNvPr>
            <p:cNvSpPr/>
            <p:nvPr/>
          </p:nvSpPr>
          <p:spPr bwMode="auto">
            <a:xfrm>
              <a:off x="2878256" y="3306821"/>
              <a:ext cx="1185732" cy="482471"/>
            </a:xfrm>
            <a:custGeom>
              <a:avLst/>
              <a:gdLst>
                <a:gd name="T0" fmla="*/ 872 w 1015"/>
                <a:gd name="T1" fmla="*/ 241 h 413"/>
                <a:gd name="T2" fmla="*/ 863 w 1015"/>
                <a:gd name="T3" fmla="*/ 274 h 413"/>
                <a:gd name="T4" fmla="*/ 862 w 1015"/>
                <a:gd name="T5" fmla="*/ 203 h 413"/>
                <a:gd name="T6" fmla="*/ 883 w 1015"/>
                <a:gd name="T7" fmla="*/ 232 h 413"/>
                <a:gd name="T8" fmla="*/ 860 w 1015"/>
                <a:gd name="T9" fmla="*/ 223 h 413"/>
                <a:gd name="T10" fmla="*/ 815 w 1015"/>
                <a:gd name="T11" fmla="*/ 254 h 413"/>
                <a:gd name="T12" fmla="*/ 811 w 1015"/>
                <a:gd name="T13" fmla="*/ 272 h 413"/>
                <a:gd name="T14" fmla="*/ 827 w 1015"/>
                <a:gd name="T15" fmla="*/ 305 h 413"/>
                <a:gd name="T16" fmla="*/ 780 w 1015"/>
                <a:gd name="T17" fmla="*/ 276 h 413"/>
                <a:gd name="T18" fmla="*/ 761 w 1015"/>
                <a:gd name="T19" fmla="*/ 307 h 413"/>
                <a:gd name="T20" fmla="*/ 717 w 1015"/>
                <a:gd name="T21" fmla="*/ 308 h 413"/>
                <a:gd name="T22" fmla="*/ 585 w 1015"/>
                <a:gd name="T23" fmla="*/ 406 h 413"/>
                <a:gd name="T24" fmla="*/ 611 w 1015"/>
                <a:gd name="T25" fmla="*/ 345 h 413"/>
                <a:gd name="T26" fmla="*/ 582 w 1015"/>
                <a:gd name="T27" fmla="*/ 412 h 413"/>
                <a:gd name="T28" fmla="*/ 667 w 1015"/>
                <a:gd name="T29" fmla="*/ 332 h 413"/>
                <a:gd name="T30" fmla="*/ 647 w 1015"/>
                <a:gd name="T31" fmla="*/ 394 h 413"/>
                <a:gd name="T32" fmla="*/ 703 w 1015"/>
                <a:gd name="T33" fmla="*/ 377 h 413"/>
                <a:gd name="T34" fmla="*/ 706 w 1015"/>
                <a:gd name="T35" fmla="*/ 314 h 413"/>
                <a:gd name="T36" fmla="*/ 918 w 1015"/>
                <a:gd name="T37" fmla="*/ 214 h 413"/>
                <a:gd name="T38" fmla="*/ 905 w 1015"/>
                <a:gd name="T39" fmla="*/ 198 h 413"/>
                <a:gd name="T40" fmla="*/ 876 w 1015"/>
                <a:gd name="T41" fmla="*/ 171 h 413"/>
                <a:gd name="T42" fmla="*/ 874 w 1015"/>
                <a:gd name="T43" fmla="*/ 180 h 413"/>
                <a:gd name="T44" fmla="*/ 912 w 1015"/>
                <a:gd name="T45" fmla="*/ 174 h 413"/>
                <a:gd name="T46" fmla="*/ 916 w 1015"/>
                <a:gd name="T47" fmla="*/ 221 h 413"/>
                <a:gd name="T48" fmla="*/ 896 w 1015"/>
                <a:gd name="T49" fmla="*/ 151 h 413"/>
                <a:gd name="T50" fmla="*/ 954 w 1015"/>
                <a:gd name="T51" fmla="*/ 77 h 413"/>
                <a:gd name="T52" fmla="*/ 974 w 1015"/>
                <a:gd name="T53" fmla="*/ 125 h 413"/>
                <a:gd name="T54" fmla="*/ 952 w 1015"/>
                <a:gd name="T55" fmla="*/ 39 h 413"/>
                <a:gd name="T56" fmla="*/ 965 w 1015"/>
                <a:gd name="T57" fmla="*/ 13 h 413"/>
                <a:gd name="T58" fmla="*/ 948 w 1015"/>
                <a:gd name="T59" fmla="*/ 55 h 413"/>
                <a:gd name="T60" fmla="*/ 17 w 1015"/>
                <a:gd name="T61" fmla="*/ 49 h 413"/>
                <a:gd name="T62" fmla="*/ 42 w 1015"/>
                <a:gd name="T63" fmla="*/ 6 h 413"/>
                <a:gd name="T64" fmla="*/ 74 w 1015"/>
                <a:gd name="T65" fmla="*/ 39 h 413"/>
                <a:gd name="T66" fmla="*/ 53 w 1015"/>
                <a:gd name="T67" fmla="*/ 15 h 413"/>
                <a:gd name="T68" fmla="*/ 18 w 1015"/>
                <a:gd name="T69" fmla="*/ 58 h 413"/>
                <a:gd name="T70" fmla="*/ 37 w 1015"/>
                <a:gd name="T71" fmla="*/ 89 h 413"/>
                <a:gd name="T72" fmla="*/ 73 w 1015"/>
                <a:gd name="T73" fmla="*/ 102 h 413"/>
                <a:gd name="T74" fmla="*/ 62 w 1015"/>
                <a:gd name="T75" fmla="*/ 73 h 413"/>
                <a:gd name="T76" fmla="*/ 92 w 1015"/>
                <a:gd name="T77" fmla="*/ 84 h 413"/>
                <a:gd name="T78" fmla="*/ 55 w 1015"/>
                <a:gd name="T79" fmla="*/ 124 h 413"/>
                <a:gd name="T80" fmla="*/ 29 w 1015"/>
                <a:gd name="T81" fmla="*/ 78 h 413"/>
                <a:gd name="T82" fmla="*/ 65 w 1015"/>
                <a:gd name="T83" fmla="*/ 154 h 413"/>
                <a:gd name="T84" fmla="*/ 121 w 1015"/>
                <a:gd name="T85" fmla="*/ 149 h 413"/>
                <a:gd name="T86" fmla="*/ 69 w 1015"/>
                <a:gd name="T87" fmla="*/ 174 h 413"/>
                <a:gd name="T88" fmla="*/ 177 w 1015"/>
                <a:gd name="T89" fmla="*/ 209 h 413"/>
                <a:gd name="T90" fmla="*/ 103 w 1015"/>
                <a:gd name="T91" fmla="*/ 218 h 413"/>
                <a:gd name="T92" fmla="*/ 208 w 1015"/>
                <a:gd name="T93" fmla="*/ 245 h 413"/>
                <a:gd name="T94" fmla="*/ 190 w 1015"/>
                <a:gd name="T95" fmla="*/ 301 h 413"/>
                <a:gd name="T96" fmla="*/ 141 w 1015"/>
                <a:gd name="T97" fmla="*/ 261 h 413"/>
                <a:gd name="T98" fmla="*/ 195 w 1015"/>
                <a:gd name="T99" fmla="*/ 234 h 413"/>
                <a:gd name="T100" fmla="*/ 297 w 1015"/>
                <a:gd name="T101" fmla="*/ 305 h 413"/>
                <a:gd name="T102" fmla="*/ 233 w 1015"/>
                <a:gd name="T103" fmla="*/ 265 h 413"/>
                <a:gd name="T104" fmla="*/ 360 w 1015"/>
                <a:gd name="T105" fmla="*/ 345 h 413"/>
                <a:gd name="T106" fmla="*/ 338 w 1015"/>
                <a:gd name="T107" fmla="*/ 346 h 413"/>
                <a:gd name="T108" fmla="*/ 320 w 1015"/>
                <a:gd name="T109" fmla="*/ 375 h 413"/>
                <a:gd name="T110" fmla="*/ 322 w 1015"/>
                <a:gd name="T111" fmla="*/ 321 h 413"/>
                <a:gd name="T112" fmla="*/ 389 w 1015"/>
                <a:gd name="T113" fmla="*/ 399 h 413"/>
                <a:gd name="T114" fmla="*/ 371 w 1015"/>
                <a:gd name="T115" fmla="*/ 363 h 413"/>
                <a:gd name="T116" fmla="*/ 412 w 1015"/>
                <a:gd name="T117" fmla="*/ 346 h 413"/>
                <a:gd name="T118" fmla="*/ 385 w 1015"/>
                <a:gd name="T119" fmla="*/ 345 h 413"/>
                <a:gd name="T120" fmla="*/ 410 w 1015"/>
                <a:gd name="T121" fmla="*/ 392 h 413"/>
                <a:gd name="T122" fmla="*/ 481 w 1015"/>
                <a:gd name="T123" fmla="*/ 372 h 413"/>
                <a:gd name="T124" fmla="*/ 439 w 1015"/>
                <a:gd name="T125" fmla="*/ 40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5" h="413">
                  <a:moveTo>
                    <a:pt x="894" y="229"/>
                  </a:moveTo>
                  <a:lnTo>
                    <a:pt x="896" y="227"/>
                  </a:lnTo>
                  <a:lnTo>
                    <a:pt x="896" y="227"/>
                  </a:lnTo>
                  <a:lnTo>
                    <a:pt x="896" y="227"/>
                  </a:lnTo>
                  <a:lnTo>
                    <a:pt x="898" y="227"/>
                  </a:lnTo>
                  <a:lnTo>
                    <a:pt x="898" y="229"/>
                  </a:lnTo>
                  <a:lnTo>
                    <a:pt x="898" y="229"/>
                  </a:lnTo>
                  <a:lnTo>
                    <a:pt x="898" y="229"/>
                  </a:lnTo>
                  <a:lnTo>
                    <a:pt x="898" y="229"/>
                  </a:lnTo>
                  <a:lnTo>
                    <a:pt x="898" y="229"/>
                  </a:lnTo>
                  <a:lnTo>
                    <a:pt x="900" y="229"/>
                  </a:lnTo>
                  <a:lnTo>
                    <a:pt x="900" y="231"/>
                  </a:lnTo>
                  <a:lnTo>
                    <a:pt x="900" y="231"/>
                  </a:lnTo>
                  <a:lnTo>
                    <a:pt x="900" y="231"/>
                  </a:lnTo>
                  <a:lnTo>
                    <a:pt x="900" y="231"/>
                  </a:lnTo>
                  <a:lnTo>
                    <a:pt x="900" y="231"/>
                  </a:lnTo>
                  <a:lnTo>
                    <a:pt x="900" y="231"/>
                  </a:lnTo>
                  <a:lnTo>
                    <a:pt x="900" y="232"/>
                  </a:lnTo>
                  <a:lnTo>
                    <a:pt x="900" y="232"/>
                  </a:lnTo>
                  <a:lnTo>
                    <a:pt x="901" y="232"/>
                  </a:lnTo>
                  <a:lnTo>
                    <a:pt x="901" y="232"/>
                  </a:lnTo>
                  <a:lnTo>
                    <a:pt x="901" y="232"/>
                  </a:lnTo>
                  <a:lnTo>
                    <a:pt x="901" y="232"/>
                  </a:lnTo>
                  <a:lnTo>
                    <a:pt x="901" y="234"/>
                  </a:lnTo>
                  <a:lnTo>
                    <a:pt x="901" y="234"/>
                  </a:lnTo>
                  <a:lnTo>
                    <a:pt x="901" y="234"/>
                  </a:lnTo>
                  <a:lnTo>
                    <a:pt x="901" y="234"/>
                  </a:lnTo>
                  <a:lnTo>
                    <a:pt x="901" y="234"/>
                  </a:lnTo>
                  <a:lnTo>
                    <a:pt x="901" y="236"/>
                  </a:lnTo>
                  <a:lnTo>
                    <a:pt x="901" y="236"/>
                  </a:lnTo>
                  <a:lnTo>
                    <a:pt x="901" y="236"/>
                  </a:lnTo>
                  <a:lnTo>
                    <a:pt x="901" y="236"/>
                  </a:lnTo>
                  <a:lnTo>
                    <a:pt x="901" y="236"/>
                  </a:lnTo>
                  <a:lnTo>
                    <a:pt x="901" y="236"/>
                  </a:lnTo>
                  <a:lnTo>
                    <a:pt x="901" y="238"/>
                  </a:lnTo>
                  <a:lnTo>
                    <a:pt x="901" y="238"/>
                  </a:lnTo>
                  <a:lnTo>
                    <a:pt x="901" y="238"/>
                  </a:lnTo>
                  <a:lnTo>
                    <a:pt x="901" y="238"/>
                  </a:lnTo>
                  <a:lnTo>
                    <a:pt x="901" y="238"/>
                  </a:lnTo>
                  <a:lnTo>
                    <a:pt x="901" y="238"/>
                  </a:lnTo>
                  <a:lnTo>
                    <a:pt x="901" y="240"/>
                  </a:lnTo>
                  <a:lnTo>
                    <a:pt x="901" y="240"/>
                  </a:lnTo>
                  <a:lnTo>
                    <a:pt x="901" y="240"/>
                  </a:lnTo>
                  <a:lnTo>
                    <a:pt x="901" y="240"/>
                  </a:lnTo>
                  <a:lnTo>
                    <a:pt x="901" y="240"/>
                  </a:lnTo>
                  <a:lnTo>
                    <a:pt x="901" y="240"/>
                  </a:lnTo>
                  <a:lnTo>
                    <a:pt x="901" y="241"/>
                  </a:lnTo>
                  <a:lnTo>
                    <a:pt x="901" y="241"/>
                  </a:lnTo>
                  <a:lnTo>
                    <a:pt x="901" y="241"/>
                  </a:lnTo>
                  <a:lnTo>
                    <a:pt x="901" y="241"/>
                  </a:lnTo>
                  <a:lnTo>
                    <a:pt x="901" y="241"/>
                  </a:lnTo>
                  <a:lnTo>
                    <a:pt x="901" y="241"/>
                  </a:lnTo>
                  <a:lnTo>
                    <a:pt x="901" y="243"/>
                  </a:lnTo>
                  <a:lnTo>
                    <a:pt x="900" y="243"/>
                  </a:lnTo>
                  <a:lnTo>
                    <a:pt x="900" y="243"/>
                  </a:lnTo>
                  <a:lnTo>
                    <a:pt x="900" y="243"/>
                  </a:lnTo>
                  <a:lnTo>
                    <a:pt x="900" y="243"/>
                  </a:lnTo>
                  <a:lnTo>
                    <a:pt x="900" y="243"/>
                  </a:lnTo>
                  <a:lnTo>
                    <a:pt x="900" y="245"/>
                  </a:lnTo>
                  <a:lnTo>
                    <a:pt x="900" y="245"/>
                  </a:lnTo>
                  <a:lnTo>
                    <a:pt x="900" y="245"/>
                  </a:lnTo>
                  <a:lnTo>
                    <a:pt x="900" y="245"/>
                  </a:lnTo>
                  <a:lnTo>
                    <a:pt x="898" y="245"/>
                  </a:lnTo>
                  <a:lnTo>
                    <a:pt x="898" y="247"/>
                  </a:lnTo>
                  <a:lnTo>
                    <a:pt x="898" y="247"/>
                  </a:lnTo>
                  <a:lnTo>
                    <a:pt x="898" y="247"/>
                  </a:lnTo>
                  <a:lnTo>
                    <a:pt x="898" y="247"/>
                  </a:lnTo>
                  <a:lnTo>
                    <a:pt x="898" y="247"/>
                  </a:lnTo>
                  <a:lnTo>
                    <a:pt x="898" y="247"/>
                  </a:lnTo>
                  <a:lnTo>
                    <a:pt x="896" y="247"/>
                  </a:lnTo>
                  <a:lnTo>
                    <a:pt x="896" y="249"/>
                  </a:lnTo>
                  <a:lnTo>
                    <a:pt x="896" y="249"/>
                  </a:lnTo>
                  <a:lnTo>
                    <a:pt x="896" y="249"/>
                  </a:lnTo>
                  <a:lnTo>
                    <a:pt x="896" y="249"/>
                  </a:lnTo>
                  <a:lnTo>
                    <a:pt x="896" y="249"/>
                  </a:lnTo>
                  <a:lnTo>
                    <a:pt x="894" y="249"/>
                  </a:lnTo>
                  <a:lnTo>
                    <a:pt x="894" y="249"/>
                  </a:lnTo>
                  <a:lnTo>
                    <a:pt x="894" y="249"/>
                  </a:lnTo>
                  <a:lnTo>
                    <a:pt x="894" y="250"/>
                  </a:lnTo>
                  <a:lnTo>
                    <a:pt x="894" y="250"/>
                  </a:lnTo>
                  <a:lnTo>
                    <a:pt x="894" y="250"/>
                  </a:lnTo>
                  <a:lnTo>
                    <a:pt x="892" y="250"/>
                  </a:lnTo>
                  <a:lnTo>
                    <a:pt x="892" y="250"/>
                  </a:lnTo>
                  <a:lnTo>
                    <a:pt x="892" y="250"/>
                  </a:lnTo>
                  <a:lnTo>
                    <a:pt x="892" y="250"/>
                  </a:lnTo>
                  <a:lnTo>
                    <a:pt x="892" y="250"/>
                  </a:lnTo>
                  <a:lnTo>
                    <a:pt x="892" y="250"/>
                  </a:lnTo>
                  <a:lnTo>
                    <a:pt x="891" y="250"/>
                  </a:lnTo>
                  <a:lnTo>
                    <a:pt x="891" y="250"/>
                  </a:lnTo>
                  <a:lnTo>
                    <a:pt x="891" y="250"/>
                  </a:lnTo>
                  <a:lnTo>
                    <a:pt x="891" y="252"/>
                  </a:lnTo>
                  <a:lnTo>
                    <a:pt x="891" y="252"/>
                  </a:lnTo>
                  <a:lnTo>
                    <a:pt x="891" y="252"/>
                  </a:lnTo>
                  <a:lnTo>
                    <a:pt x="889" y="252"/>
                  </a:lnTo>
                  <a:lnTo>
                    <a:pt x="889" y="252"/>
                  </a:lnTo>
                  <a:lnTo>
                    <a:pt x="889" y="252"/>
                  </a:lnTo>
                  <a:lnTo>
                    <a:pt x="889" y="252"/>
                  </a:lnTo>
                  <a:lnTo>
                    <a:pt x="889" y="252"/>
                  </a:lnTo>
                  <a:lnTo>
                    <a:pt x="887" y="252"/>
                  </a:lnTo>
                  <a:lnTo>
                    <a:pt x="887" y="252"/>
                  </a:lnTo>
                  <a:lnTo>
                    <a:pt x="887" y="252"/>
                  </a:lnTo>
                  <a:lnTo>
                    <a:pt x="887" y="252"/>
                  </a:lnTo>
                  <a:lnTo>
                    <a:pt x="887" y="252"/>
                  </a:lnTo>
                  <a:lnTo>
                    <a:pt x="887" y="252"/>
                  </a:lnTo>
                  <a:lnTo>
                    <a:pt x="885" y="252"/>
                  </a:lnTo>
                  <a:lnTo>
                    <a:pt x="885" y="252"/>
                  </a:lnTo>
                  <a:lnTo>
                    <a:pt x="885" y="250"/>
                  </a:lnTo>
                  <a:lnTo>
                    <a:pt x="885" y="250"/>
                  </a:lnTo>
                  <a:lnTo>
                    <a:pt x="885" y="250"/>
                  </a:lnTo>
                  <a:lnTo>
                    <a:pt x="883" y="250"/>
                  </a:lnTo>
                  <a:lnTo>
                    <a:pt x="883" y="250"/>
                  </a:lnTo>
                  <a:lnTo>
                    <a:pt x="883" y="250"/>
                  </a:lnTo>
                  <a:lnTo>
                    <a:pt x="883" y="250"/>
                  </a:lnTo>
                  <a:lnTo>
                    <a:pt x="883" y="250"/>
                  </a:lnTo>
                  <a:lnTo>
                    <a:pt x="883" y="250"/>
                  </a:lnTo>
                  <a:lnTo>
                    <a:pt x="882" y="250"/>
                  </a:lnTo>
                  <a:lnTo>
                    <a:pt x="882" y="250"/>
                  </a:lnTo>
                  <a:lnTo>
                    <a:pt x="882" y="250"/>
                  </a:lnTo>
                  <a:lnTo>
                    <a:pt x="882" y="249"/>
                  </a:lnTo>
                  <a:lnTo>
                    <a:pt x="882" y="249"/>
                  </a:lnTo>
                  <a:lnTo>
                    <a:pt x="880" y="249"/>
                  </a:lnTo>
                  <a:lnTo>
                    <a:pt x="880" y="249"/>
                  </a:lnTo>
                  <a:lnTo>
                    <a:pt x="880" y="249"/>
                  </a:lnTo>
                  <a:lnTo>
                    <a:pt x="880" y="249"/>
                  </a:lnTo>
                  <a:lnTo>
                    <a:pt x="880" y="249"/>
                  </a:lnTo>
                  <a:lnTo>
                    <a:pt x="878" y="249"/>
                  </a:lnTo>
                  <a:lnTo>
                    <a:pt x="878" y="247"/>
                  </a:lnTo>
                  <a:lnTo>
                    <a:pt x="878" y="247"/>
                  </a:lnTo>
                  <a:lnTo>
                    <a:pt x="878" y="247"/>
                  </a:lnTo>
                  <a:lnTo>
                    <a:pt x="878" y="247"/>
                  </a:lnTo>
                  <a:lnTo>
                    <a:pt x="876" y="247"/>
                  </a:lnTo>
                  <a:lnTo>
                    <a:pt x="876" y="245"/>
                  </a:lnTo>
                  <a:lnTo>
                    <a:pt x="876" y="245"/>
                  </a:lnTo>
                  <a:lnTo>
                    <a:pt x="876" y="245"/>
                  </a:lnTo>
                  <a:lnTo>
                    <a:pt x="876" y="245"/>
                  </a:lnTo>
                  <a:lnTo>
                    <a:pt x="876" y="245"/>
                  </a:lnTo>
                  <a:lnTo>
                    <a:pt x="876" y="245"/>
                  </a:lnTo>
                  <a:lnTo>
                    <a:pt x="874" y="243"/>
                  </a:lnTo>
                  <a:lnTo>
                    <a:pt x="874" y="243"/>
                  </a:lnTo>
                  <a:lnTo>
                    <a:pt x="874" y="243"/>
                  </a:lnTo>
                  <a:lnTo>
                    <a:pt x="874" y="243"/>
                  </a:lnTo>
                  <a:lnTo>
                    <a:pt x="874" y="243"/>
                  </a:lnTo>
                  <a:lnTo>
                    <a:pt x="872" y="243"/>
                  </a:lnTo>
                  <a:lnTo>
                    <a:pt x="872" y="241"/>
                  </a:lnTo>
                  <a:lnTo>
                    <a:pt x="872" y="241"/>
                  </a:lnTo>
                  <a:lnTo>
                    <a:pt x="872" y="241"/>
                  </a:lnTo>
                  <a:lnTo>
                    <a:pt x="872" y="241"/>
                  </a:lnTo>
                  <a:lnTo>
                    <a:pt x="872" y="241"/>
                  </a:lnTo>
                  <a:lnTo>
                    <a:pt x="871" y="241"/>
                  </a:lnTo>
                  <a:lnTo>
                    <a:pt x="871" y="241"/>
                  </a:lnTo>
                  <a:lnTo>
                    <a:pt x="871" y="241"/>
                  </a:lnTo>
                  <a:lnTo>
                    <a:pt x="871" y="240"/>
                  </a:lnTo>
                  <a:lnTo>
                    <a:pt x="871" y="240"/>
                  </a:lnTo>
                  <a:lnTo>
                    <a:pt x="869" y="240"/>
                  </a:lnTo>
                  <a:lnTo>
                    <a:pt x="869" y="240"/>
                  </a:lnTo>
                  <a:lnTo>
                    <a:pt x="869" y="240"/>
                  </a:lnTo>
                  <a:lnTo>
                    <a:pt x="869" y="240"/>
                  </a:lnTo>
                  <a:lnTo>
                    <a:pt x="869" y="240"/>
                  </a:lnTo>
                  <a:lnTo>
                    <a:pt x="869" y="240"/>
                  </a:lnTo>
                  <a:lnTo>
                    <a:pt x="867" y="240"/>
                  </a:lnTo>
                  <a:lnTo>
                    <a:pt x="867" y="240"/>
                  </a:lnTo>
                  <a:lnTo>
                    <a:pt x="867" y="240"/>
                  </a:lnTo>
                  <a:lnTo>
                    <a:pt x="867" y="240"/>
                  </a:lnTo>
                  <a:lnTo>
                    <a:pt x="867" y="240"/>
                  </a:lnTo>
                  <a:lnTo>
                    <a:pt x="867" y="240"/>
                  </a:lnTo>
                  <a:lnTo>
                    <a:pt x="865" y="240"/>
                  </a:lnTo>
                  <a:lnTo>
                    <a:pt x="865" y="240"/>
                  </a:lnTo>
                  <a:lnTo>
                    <a:pt x="865" y="240"/>
                  </a:lnTo>
                  <a:lnTo>
                    <a:pt x="865" y="240"/>
                  </a:lnTo>
                  <a:lnTo>
                    <a:pt x="865" y="240"/>
                  </a:lnTo>
                  <a:lnTo>
                    <a:pt x="865" y="240"/>
                  </a:lnTo>
                  <a:lnTo>
                    <a:pt x="863" y="240"/>
                  </a:lnTo>
                  <a:lnTo>
                    <a:pt x="863" y="240"/>
                  </a:lnTo>
                  <a:lnTo>
                    <a:pt x="863" y="240"/>
                  </a:lnTo>
                  <a:lnTo>
                    <a:pt x="863" y="240"/>
                  </a:lnTo>
                  <a:lnTo>
                    <a:pt x="863" y="240"/>
                  </a:lnTo>
                  <a:lnTo>
                    <a:pt x="863" y="240"/>
                  </a:lnTo>
                  <a:lnTo>
                    <a:pt x="863" y="240"/>
                  </a:lnTo>
                  <a:lnTo>
                    <a:pt x="862" y="240"/>
                  </a:lnTo>
                  <a:lnTo>
                    <a:pt x="862" y="240"/>
                  </a:lnTo>
                  <a:lnTo>
                    <a:pt x="862" y="240"/>
                  </a:lnTo>
                  <a:lnTo>
                    <a:pt x="862" y="240"/>
                  </a:lnTo>
                  <a:lnTo>
                    <a:pt x="862" y="240"/>
                  </a:lnTo>
                  <a:lnTo>
                    <a:pt x="862" y="240"/>
                  </a:lnTo>
                  <a:lnTo>
                    <a:pt x="860" y="240"/>
                  </a:lnTo>
                  <a:lnTo>
                    <a:pt x="860" y="240"/>
                  </a:lnTo>
                  <a:lnTo>
                    <a:pt x="860" y="240"/>
                  </a:lnTo>
                  <a:lnTo>
                    <a:pt x="860" y="241"/>
                  </a:lnTo>
                  <a:lnTo>
                    <a:pt x="860" y="241"/>
                  </a:lnTo>
                  <a:lnTo>
                    <a:pt x="860" y="241"/>
                  </a:lnTo>
                  <a:lnTo>
                    <a:pt x="860" y="241"/>
                  </a:lnTo>
                  <a:lnTo>
                    <a:pt x="858" y="241"/>
                  </a:lnTo>
                  <a:lnTo>
                    <a:pt x="858" y="241"/>
                  </a:lnTo>
                  <a:lnTo>
                    <a:pt x="858" y="241"/>
                  </a:lnTo>
                  <a:lnTo>
                    <a:pt x="858" y="243"/>
                  </a:lnTo>
                  <a:lnTo>
                    <a:pt x="858" y="243"/>
                  </a:lnTo>
                  <a:lnTo>
                    <a:pt x="858" y="243"/>
                  </a:lnTo>
                  <a:lnTo>
                    <a:pt x="871" y="256"/>
                  </a:lnTo>
                  <a:lnTo>
                    <a:pt x="871" y="256"/>
                  </a:lnTo>
                  <a:lnTo>
                    <a:pt x="871" y="258"/>
                  </a:lnTo>
                  <a:lnTo>
                    <a:pt x="871" y="258"/>
                  </a:lnTo>
                  <a:lnTo>
                    <a:pt x="872" y="258"/>
                  </a:lnTo>
                  <a:lnTo>
                    <a:pt x="872" y="258"/>
                  </a:lnTo>
                  <a:lnTo>
                    <a:pt x="872" y="258"/>
                  </a:lnTo>
                  <a:lnTo>
                    <a:pt x="872" y="258"/>
                  </a:lnTo>
                  <a:lnTo>
                    <a:pt x="872" y="258"/>
                  </a:lnTo>
                  <a:lnTo>
                    <a:pt x="872" y="258"/>
                  </a:lnTo>
                  <a:lnTo>
                    <a:pt x="872" y="258"/>
                  </a:lnTo>
                  <a:lnTo>
                    <a:pt x="872" y="258"/>
                  </a:lnTo>
                  <a:lnTo>
                    <a:pt x="872" y="258"/>
                  </a:lnTo>
                  <a:lnTo>
                    <a:pt x="872" y="260"/>
                  </a:lnTo>
                  <a:lnTo>
                    <a:pt x="874" y="260"/>
                  </a:lnTo>
                  <a:lnTo>
                    <a:pt x="874" y="260"/>
                  </a:lnTo>
                  <a:lnTo>
                    <a:pt x="874" y="260"/>
                  </a:lnTo>
                  <a:lnTo>
                    <a:pt x="874" y="260"/>
                  </a:lnTo>
                  <a:lnTo>
                    <a:pt x="874" y="260"/>
                  </a:lnTo>
                  <a:lnTo>
                    <a:pt x="874" y="260"/>
                  </a:lnTo>
                  <a:lnTo>
                    <a:pt x="874" y="260"/>
                  </a:lnTo>
                  <a:lnTo>
                    <a:pt x="874" y="260"/>
                  </a:lnTo>
                  <a:lnTo>
                    <a:pt x="874" y="260"/>
                  </a:lnTo>
                  <a:lnTo>
                    <a:pt x="874" y="260"/>
                  </a:lnTo>
                  <a:lnTo>
                    <a:pt x="876" y="260"/>
                  </a:lnTo>
                  <a:lnTo>
                    <a:pt x="876" y="260"/>
                  </a:lnTo>
                  <a:lnTo>
                    <a:pt x="876" y="260"/>
                  </a:lnTo>
                  <a:lnTo>
                    <a:pt x="876" y="260"/>
                  </a:lnTo>
                  <a:lnTo>
                    <a:pt x="876" y="260"/>
                  </a:lnTo>
                  <a:lnTo>
                    <a:pt x="876" y="260"/>
                  </a:lnTo>
                  <a:lnTo>
                    <a:pt x="876" y="260"/>
                  </a:lnTo>
                  <a:lnTo>
                    <a:pt x="876" y="260"/>
                  </a:lnTo>
                  <a:lnTo>
                    <a:pt x="876" y="260"/>
                  </a:lnTo>
                  <a:lnTo>
                    <a:pt x="876" y="260"/>
                  </a:lnTo>
                  <a:lnTo>
                    <a:pt x="878" y="260"/>
                  </a:lnTo>
                  <a:lnTo>
                    <a:pt x="878" y="260"/>
                  </a:lnTo>
                  <a:lnTo>
                    <a:pt x="878" y="260"/>
                  </a:lnTo>
                  <a:lnTo>
                    <a:pt x="878" y="260"/>
                  </a:lnTo>
                  <a:lnTo>
                    <a:pt x="878" y="260"/>
                  </a:lnTo>
                  <a:lnTo>
                    <a:pt x="878" y="260"/>
                  </a:lnTo>
                  <a:lnTo>
                    <a:pt x="878" y="260"/>
                  </a:lnTo>
                  <a:lnTo>
                    <a:pt x="878" y="260"/>
                  </a:lnTo>
                  <a:lnTo>
                    <a:pt x="878" y="260"/>
                  </a:lnTo>
                  <a:lnTo>
                    <a:pt x="878" y="260"/>
                  </a:lnTo>
                  <a:lnTo>
                    <a:pt x="880" y="260"/>
                  </a:lnTo>
                  <a:lnTo>
                    <a:pt x="880" y="260"/>
                  </a:lnTo>
                  <a:lnTo>
                    <a:pt x="880" y="260"/>
                  </a:lnTo>
                  <a:lnTo>
                    <a:pt x="880" y="260"/>
                  </a:lnTo>
                  <a:lnTo>
                    <a:pt x="880" y="260"/>
                  </a:lnTo>
                  <a:lnTo>
                    <a:pt x="880" y="258"/>
                  </a:lnTo>
                  <a:lnTo>
                    <a:pt x="880" y="258"/>
                  </a:lnTo>
                  <a:lnTo>
                    <a:pt x="880" y="258"/>
                  </a:lnTo>
                  <a:lnTo>
                    <a:pt x="880" y="258"/>
                  </a:lnTo>
                  <a:lnTo>
                    <a:pt x="882" y="258"/>
                  </a:lnTo>
                  <a:lnTo>
                    <a:pt x="882" y="258"/>
                  </a:lnTo>
                  <a:lnTo>
                    <a:pt x="882" y="258"/>
                  </a:lnTo>
                  <a:lnTo>
                    <a:pt x="882" y="258"/>
                  </a:lnTo>
                  <a:lnTo>
                    <a:pt x="882" y="258"/>
                  </a:lnTo>
                  <a:lnTo>
                    <a:pt x="882" y="258"/>
                  </a:lnTo>
                  <a:lnTo>
                    <a:pt x="882" y="258"/>
                  </a:lnTo>
                  <a:lnTo>
                    <a:pt x="882" y="256"/>
                  </a:lnTo>
                  <a:lnTo>
                    <a:pt x="882" y="256"/>
                  </a:lnTo>
                  <a:lnTo>
                    <a:pt x="883" y="256"/>
                  </a:lnTo>
                  <a:lnTo>
                    <a:pt x="883" y="256"/>
                  </a:lnTo>
                  <a:lnTo>
                    <a:pt x="883" y="256"/>
                  </a:lnTo>
                  <a:lnTo>
                    <a:pt x="883" y="256"/>
                  </a:lnTo>
                  <a:lnTo>
                    <a:pt x="885" y="258"/>
                  </a:lnTo>
                  <a:lnTo>
                    <a:pt x="862" y="281"/>
                  </a:lnTo>
                  <a:lnTo>
                    <a:pt x="860" y="279"/>
                  </a:lnTo>
                  <a:lnTo>
                    <a:pt x="860" y="279"/>
                  </a:lnTo>
                  <a:lnTo>
                    <a:pt x="860" y="279"/>
                  </a:lnTo>
                  <a:lnTo>
                    <a:pt x="860" y="278"/>
                  </a:lnTo>
                  <a:lnTo>
                    <a:pt x="862" y="278"/>
                  </a:lnTo>
                  <a:lnTo>
                    <a:pt x="862" y="278"/>
                  </a:lnTo>
                  <a:lnTo>
                    <a:pt x="862" y="278"/>
                  </a:lnTo>
                  <a:lnTo>
                    <a:pt x="862" y="278"/>
                  </a:lnTo>
                  <a:lnTo>
                    <a:pt x="862" y="278"/>
                  </a:lnTo>
                  <a:lnTo>
                    <a:pt x="862" y="276"/>
                  </a:lnTo>
                  <a:lnTo>
                    <a:pt x="862" y="276"/>
                  </a:lnTo>
                  <a:lnTo>
                    <a:pt x="862" y="276"/>
                  </a:lnTo>
                  <a:lnTo>
                    <a:pt x="863" y="276"/>
                  </a:lnTo>
                  <a:lnTo>
                    <a:pt x="863" y="276"/>
                  </a:lnTo>
                  <a:lnTo>
                    <a:pt x="863" y="276"/>
                  </a:lnTo>
                  <a:lnTo>
                    <a:pt x="863" y="276"/>
                  </a:lnTo>
                  <a:lnTo>
                    <a:pt x="863" y="276"/>
                  </a:lnTo>
                  <a:lnTo>
                    <a:pt x="863" y="276"/>
                  </a:lnTo>
                  <a:lnTo>
                    <a:pt x="863" y="276"/>
                  </a:lnTo>
                  <a:lnTo>
                    <a:pt x="863" y="274"/>
                  </a:lnTo>
                  <a:lnTo>
                    <a:pt x="863" y="274"/>
                  </a:lnTo>
                  <a:lnTo>
                    <a:pt x="863" y="274"/>
                  </a:lnTo>
                  <a:lnTo>
                    <a:pt x="863" y="274"/>
                  </a:lnTo>
                  <a:lnTo>
                    <a:pt x="863" y="274"/>
                  </a:lnTo>
                  <a:lnTo>
                    <a:pt x="863" y="274"/>
                  </a:lnTo>
                  <a:lnTo>
                    <a:pt x="863" y="274"/>
                  </a:lnTo>
                  <a:lnTo>
                    <a:pt x="863" y="274"/>
                  </a:lnTo>
                  <a:lnTo>
                    <a:pt x="863" y="274"/>
                  </a:lnTo>
                  <a:lnTo>
                    <a:pt x="863" y="274"/>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69"/>
                  </a:lnTo>
                  <a:lnTo>
                    <a:pt x="863" y="269"/>
                  </a:lnTo>
                  <a:lnTo>
                    <a:pt x="863" y="269"/>
                  </a:lnTo>
                  <a:lnTo>
                    <a:pt x="862" y="269"/>
                  </a:lnTo>
                  <a:lnTo>
                    <a:pt x="862" y="269"/>
                  </a:lnTo>
                  <a:lnTo>
                    <a:pt x="862" y="269"/>
                  </a:lnTo>
                  <a:lnTo>
                    <a:pt x="862" y="269"/>
                  </a:lnTo>
                  <a:lnTo>
                    <a:pt x="862" y="269"/>
                  </a:lnTo>
                  <a:lnTo>
                    <a:pt x="862" y="269"/>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7" y="236"/>
                  </a:lnTo>
                  <a:lnTo>
                    <a:pt x="827" y="236"/>
                  </a:lnTo>
                  <a:lnTo>
                    <a:pt x="827" y="236"/>
                  </a:lnTo>
                  <a:lnTo>
                    <a:pt x="827" y="234"/>
                  </a:lnTo>
                  <a:lnTo>
                    <a:pt x="827" y="234"/>
                  </a:lnTo>
                  <a:lnTo>
                    <a:pt x="827" y="234"/>
                  </a:lnTo>
                  <a:lnTo>
                    <a:pt x="827" y="234"/>
                  </a:lnTo>
                  <a:lnTo>
                    <a:pt x="827" y="234"/>
                  </a:lnTo>
                  <a:lnTo>
                    <a:pt x="827" y="234"/>
                  </a:lnTo>
                  <a:lnTo>
                    <a:pt x="827" y="234"/>
                  </a:lnTo>
                  <a:lnTo>
                    <a:pt x="827" y="234"/>
                  </a:lnTo>
                  <a:lnTo>
                    <a:pt x="827" y="234"/>
                  </a:lnTo>
                  <a:lnTo>
                    <a:pt x="826" y="234"/>
                  </a:lnTo>
                  <a:lnTo>
                    <a:pt x="826" y="234"/>
                  </a:lnTo>
                  <a:lnTo>
                    <a:pt x="826" y="234"/>
                  </a:lnTo>
                  <a:lnTo>
                    <a:pt x="826" y="234"/>
                  </a:lnTo>
                  <a:lnTo>
                    <a:pt x="826" y="234"/>
                  </a:lnTo>
                  <a:lnTo>
                    <a:pt x="826" y="234"/>
                  </a:lnTo>
                  <a:lnTo>
                    <a:pt x="826" y="234"/>
                  </a:lnTo>
                  <a:lnTo>
                    <a:pt x="826" y="234"/>
                  </a:lnTo>
                  <a:lnTo>
                    <a:pt x="826" y="234"/>
                  </a:lnTo>
                  <a:lnTo>
                    <a:pt x="826" y="234"/>
                  </a:lnTo>
                  <a:lnTo>
                    <a:pt x="824" y="234"/>
                  </a:lnTo>
                  <a:lnTo>
                    <a:pt x="824" y="234"/>
                  </a:lnTo>
                  <a:lnTo>
                    <a:pt x="824" y="234"/>
                  </a:lnTo>
                  <a:lnTo>
                    <a:pt x="824" y="236"/>
                  </a:lnTo>
                  <a:lnTo>
                    <a:pt x="824" y="236"/>
                  </a:lnTo>
                  <a:lnTo>
                    <a:pt x="824" y="236"/>
                  </a:lnTo>
                  <a:lnTo>
                    <a:pt x="824" y="236"/>
                  </a:lnTo>
                  <a:lnTo>
                    <a:pt x="824" y="236"/>
                  </a:lnTo>
                  <a:lnTo>
                    <a:pt x="824" y="236"/>
                  </a:lnTo>
                  <a:lnTo>
                    <a:pt x="824" y="236"/>
                  </a:lnTo>
                  <a:lnTo>
                    <a:pt x="824" y="236"/>
                  </a:lnTo>
                  <a:lnTo>
                    <a:pt x="822" y="236"/>
                  </a:lnTo>
                  <a:lnTo>
                    <a:pt x="822" y="236"/>
                  </a:lnTo>
                  <a:lnTo>
                    <a:pt x="822" y="236"/>
                  </a:lnTo>
                  <a:lnTo>
                    <a:pt x="822" y="236"/>
                  </a:lnTo>
                  <a:lnTo>
                    <a:pt x="822" y="236"/>
                  </a:lnTo>
                  <a:lnTo>
                    <a:pt x="822" y="236"/>
                  </a:lnTo>
                  <a:lnTo>
                    <a:pt x="822" y="236"/>
                  </a:lnTo>
                  <a:lnTo>
                    <a:pt x="822" y="236"/>
                  </a:lnTo>
                  <a:lnTo>
                    <a:pt x="822" y="238"/>
                  </a:lnTo>
                  <a:lnTo>
                    <a:pt x="820" y="238"/>
                  </a:lnTo>
                  <a:lnTo>
                    <a:pt x="820" y="238"/>
                  </a:lnTo>
                  <a:lnTo>
                    <a:pt x="820" y="238"/>
                  </a:lnTo>
                  <a:lnTo>
                    <a:pt x="820" y="238"/>
                  </a:lnTo>
                  <a:lnTo>
                    <a:pt x="818" y="240"/>
                  </a:lnTo>
                  <a:lnTo>
                    <a:pt x="817" y="236"/>
                  </a:lnTo>
                  <a:lnTo>
                    <a:pt x="840" y="212"/>
                  </a:lnTo>
                  <a:lnTo>
                    <a:pt x="840" y="212"/>
                  </a:lnTo>
                  <a:lnTo>
                    <a:pt x="840" y="212"/>
                  </a:lnTo>
                  <a:lnTo>
                    <a:pt x="840" y="212"/>
                  </a:lnTo>
                  <a:lnTo>
                    <a:pt x="842" y="211"/>
                  </a:lnTo>
                  <a:lnTo>
                    <a:pt x="842" y="211"/>
                  </a:lnTo>
                  <a:lnTo>
                    <a:pt x="842" y="211"/>
                  </a:lnTo>
                  <a:lnTo>
                    <a:pt x="844" y="211"/>
                  </a:lnTo>
                  <a:lnTo>
                    <a:pt x="844" y="209"/>
                  </a:lnTo>
                  <a:lnTo>
                    <a:pt x="844" y="209"/>
                  </a:lnTo>
                  <a:lnTo>
                    <a:pt x="844" y="209"/>
                  </a:lnTo>
                  <a:lnTo>
                    <a:pt x="845" y="209"/>
                  </a:lnTo>
                  <a:lnTo>
                    <a:pt x="845" y="209"/>
                  </a:lnTo>
                  <a:lnTo>
                    <a:pt x="845" y="207"/>
                  </a:lnTo>
                  <a:lnTo>
                    <a:pt x="845" y="207"/>
                  </a:lnTo>
                  <a:lnTo>
                    <a:pt x="847" y="207"/>
                  </a:lnTo>
                  <a:lnTo>
                    <a:pt x="847" y="207"/>
                  </a:lnTo>
                  <a:lnTo>
                    <a:pt x="847" y="207"/>
                  </a:lnTo>
                  <a:lnTo>
                    <a:pt x="849" y="205"/>
                  </a:lnTo>
                  <a:lnTo>
                    <a:pt x="849" y="205"/>
                  </a:lnTo>
                  <a:lnTo>
                    <a:pt x="849" y="205"/>
                  </a:lnTo>
                  <a:lnTo>
                    <a:pt x="849" y="205"/>
                  </a:lnTo>
                  <a:lnTo>
                    <a:pt x="851" y="205"/>
                  </a:lnTo>
                  <a:lnTo>
                    <a:pt x="851" y="205"/>
                  </a:lnTo>
                  <a:lnTo>
                    <a:pt x="851" y="205"/>
                  </a:lnTo>
                  <a:lnTo>
                    <a:pt x="851" y="205"/>
                  </a:lnTo>
                  <a:lnTo>
                    <a:pt x="853" y="203"/>
                  </a:lnTo>
                  <a:lnTo>
                    <a:pt x="853" y="203"/>
                  </a:lnTo>
                  <a:lnTo>
                    <a:pt x="853" y="203"/>
                  </a:lnTo>
                  <a:lnTo>
                    <a:pt x="853" y="203"/>
                  </a:lnTo>
                  <a:lnTo>
                    <a:pt x="854" y="203"/>
                  </a:lnTo>
                  <a:lnTo>
                    <a:pt x="854" y="203"/>
                  </a:lnTo>
                  <a:lnTo>
                    <a:pt x="854" y="203"/>
                  </a:lnTo>
                  <a:lnTo>
                    <a:pt x="854" y="203"/>
                  </a:lnTo>
                  <a:lnTo>
                    <a:pt x="856" y="203"/>
                  </a:lnTo>
                  <a:lnTo>
                    <a:pt x="856" y="203"/>
                  </a:lnTo>
                  <a:lnTo>
                    <a:pt x="856" y="203"/>
                  </a:lnTo>
                  <a:lnTo>
                    <a:pt x="856" y="203"/>
                  </a:lnTo>
                  <a:lnTo>
                    <a:pt x="858" y="203"/>
                  </a:lnTo>
                  <a:lnTo>
                    <a:pt x="858" y="203"/>
                  </a:lnTo>
                  <a:lnTo>
                    <a:pt x="858" y="203"/>
                  </a:lnTo>
                  <a:lnTo>
                    <a:pt x="858" y="203"/>
                  </a:lnTo>
                  <a:lnTo>
                    <a:pt x="860" y="203"/>
                  </a:lnTo>
                  <a:lnTo>
                    <a:pt x="860" y="203"/>
                  </a:lnTo>
                  <a:lnTo>
                    <a:pt x="860" y="203"/>
                  </a:lnTo>
                  <a:lnTo>
                    <a:pt x="860" y="203"/>
                  </a:lnTo>
                  <a:lnTo>
                    <a:pt x="862" y="203"/>
                  </a:lnTo>
                  <a:lnTo>
                    <a:pt x="862" y="203"/>
                  </a:lnTo>
                  <a:lnTo>
                    <a:pt x="862" y="203"/>
                  </a:lnTo>
                  <a:lnTo>
                    <a:pt x="862" y="203"/>
                  </a:lnTo>
                  <a:lnTo>
                    <a:pt x="863" y="203"/>
                  </a:lnTo>
                  <a:lnTo>
                    <a:pt x="863" y="203"/>
                  </a:lnTo>
                  <a:lnTo>
                    <a:pt x="863" y="205"/>
                  </a:lnTo>
                  <a:lnTo>
                    <a:pt x="863" y="205"/>
                  </a:lnTo>
                  <a:lnTo>
                    <a:pt x="863" y="205"/>
                  </a:lnTo>
                  <a:lnTo>
                    <a:pt x="865" y="205"/>
                  </a:lnTo>
                  <a:lnTo>
                    <a:pt x="865" y="205"/>
                  </a:lnTo>
                  <a:lnTo>
                    <a:pt x="865" y="205"/>
                  </a:lnTo>
                  <a:lnTo>
                    <a:pt x="865" y="205"/>
                  </a:lnTo>
                  <a:lnTo>
                    <a:pt x="867" y="205"/>
                  </a:lnTo>
                  <a:lnTo>
                    <a:pt x="867" y="207"/>
                  </a:lnTo>
                  <a:lnTo>
                    <a:pt x="867" y="207"/>
                  </a:lnTo>
                  <a:lnTo>
                    <a:pt x="867" y="207"/>
                  </a:lnTo>
                  <a:lnTo>
                    <a:pt x="867" y="207"/>
                  </a:lnTo>
                  <a:lnTo>
                    <a:pt x="869" y="207"/>
                  </a:lnTo>
                  <a:lnTo>
                    <a:pt x="869" y="209"/>
                  </a:lnTo>
                  <a:lnTo>
                    <a:pt x="869" y="209"/>
                  </a:lnTo>
                  <a:lnTo>
                    <a:pt x="869" y="209"/>
                  </a:lnTo>
                  <a:lnTo>
                    <a:pt x="869" y="209"/>
                  </a:lnTo>
                  <a:lnTo>
                    <a:pt x="869" y="209"/>
                  </a:lnTo>
                  <a:lnTo>
                    <a:pt x="871" y="209"/>
                  </a:lnTo>
                  <a:lnTo>
                    <a:pt x="871" y="211"/>
                  </a:lnTo>
                  <a:lnTo>
                    <a:pt x="871" y="211"/>
                  </a:lnTo>
                  <a:lnTo>
                    <a:pt x="871" y="211"/>
                  </a:lnTo>
                  <a:lnTo>
                    <a:pt x="871" y="211"/>
                  </a:lnTo>
                  <a:lnTo>
                    <a:pt x="871" y="211"/>
                  </a:lnTo>
                  <a:lnTo>
                    <a:pt x="871" y="212"/>
                  </a:lnTo>
                  <a:lnTo>
                    <a:pt x="871" y="212"/>
                  </a:lnTo>
                  <a:lnTo>
                    <a:pt x="872" y="212"/>
                  </a:lnTo>
                  <a:lnTo>
                    <a:pt x="872" y="212"/>
                  </a:lnTo>
                  <a:lnTo>
                    <a:pt x="872" y="212"/>
                  </a:lnTo>
                  <a:lnTo>
                    <a:pt x="872" y="214"/>
                  </a:lnTo>
                  <a:lnTo>
                    <a:pt x="872" y="214"/>
                  </a:lnTo>
                  <a:lnTo>
                    <a:pt x="872" y="214"/>
                  </a:lnTo>
                  <a:lnTo>
                    <a:pt x="872" y="214"/>
                  </a:lnTo>
                  <a:lnTo>
                    <a:pt x="872" y="214"/>
                  </a:lnTo>
                  <a:lnTo>
                    <a:pt x="872" y="216"/>
                  </a:lnTo>
                  <a:lnTo>
                    <a:pt x="872" y="216"/>
                  </a:lnTo>
                  <a:lnTo>
                    <a:pt x="872" y="216"/>
                  </a:lnTo>
                  <a:lnTo>
                    <a:pt x="872" y="216"/>
                  </a:lnTo>
                  <a:lnTo>
                    <a:pt x="872" y="216"/>
                  </a:lnTo>
                  <a:lnTo>
                    <a:pt x="872" y="218"/>
                  </a:lnTo>
                  <a:lnTo>
                    <a:pt x="872" y="218"/>
                  </a:lnTo>
                  <a:lnTo>
                    <a:pt x="872" y="218"/>
                  </a:lnTo>
                  <a:lnTo>
                    <a:pt x="872" y="218"/>
                  </a:lnTo>
                  <a:lnTo>
                    <a:pt x="872" y="220"/>
                  </a:lnTo>
                  <a:lnTo>
                    <a:pt x="872" y="220"/>
                  </a:lnTo>
                  <a:lnTo>
                    <a:pt x="872" y="220"/>
                  </a:lnTo>
                  <a:lnTo>
                    <a:pt x="872" y="220"/>
                  </a:lnTo>
                  <a:lnTo>
                    <a:pt x="872" y="221"/>
                  </a:lnTo>
                  <a:lnTo>
                    <a:pt x="872" y="221"/>
                  </a:lnTo>
                  <a:lnTo>
                    <a:pt x="872" y="221"/>
                  </a:lnTo>
                  <a:lnTo>
                    <a:pt x="872" y="221"/>
                  </a:lnTo>
                  <a:lnTo>
                    <a:pt x="872" y="223"/>
                  </a:lnTo>
                  <a:lnTo>
                    <a:pt x="872" y="223"/>
                  </a:lnTo>
                  <a:lnTo>
                    <a:pt x="872" y="223"/>
                  </a:lnTo>
                  <a:lnTo>
                    <a:pt x="871" y="223"/>
                  </a:lnTo>
                  <a:lnTo>
                    <a:pt x="871" y="223"/>
                  </a:lnTo>
                  <a:lnTo>
                    <a:pt x="871" y="225"/>
                  </a:lnTo>
                  <a:lnTo>
                    <a:pt x="871" y="225"/>
                  </a:lnTo>
                  <a:lnTo>
                    <a:pt x="871" y="225"/>
                  </a:lnTo>
                  <a:lnTo>
                    <a:pt x="871" y="225"/>
                  </a:lnTo>
                  <a:lnTo>
                    <a:pt x="871" y="227"/>
                  </a:lnTo>
                  <a:lnTo>
                    <a:pt x="871" y="227"/>
                  </a:lnTo>
                  <a:lnTo>
                    <a:pt x="869" y="227"/>
                  </a:lnTo>
                  <a:lnTo>
                    <a:pt x="869" y="229"/>
                  </a:lnTo>
                  <a:lnTo>
                    <a:pt x="869" y="229"/>
                  </a:lnTo>
                  <a:lnTo>
                    <a:pt x="869" y="229"/>
                  </a:lnTo>
                  <a:lnTo>
                    <a:pt x="869" y="229"/>
                  </a:lnTo>
                  <a:lnTo>
                    <a:pt x="869" y="231"/>
                  </a:lnTo>
                  <a:lnTo>
                    <a:pt x="867" y="231"/>
                  </a:lnTo>
                  <a:lnTo>
                    <a:pt x="867" y="231"/>
                  </a:lnTo>
                  <a:lnTo>
                    <a:pt x="867" y="231"/>
                  </a:lnTo>
                  <a:lnTo>
                    <a:pt x="867" y="232"/>
                  </a:lnTo>
                  <a:lnTo>
                    <a:pt x="867" y="232"/>
                  </a:lnTo>
                  <a:lnTo>
                    <a:pt x="865" y="232"/>
                  </a:lnTo>
                  <a:lnTo>
                    <a:pt x="865" y="232"/>
                  </a:lnTo>
                  <a:lnTo>
                    <a:pt x="865" y="234"/>
                  </a:lnTo>
                  <a:lnTo>
                    <a:pt x="865" y="234"/>
                  </a:lnTo>
                  <a:lnTo>
                    <a:pt x="863" y="234"/>
                  </a:lnTo>
                  <a:lnTo>
                    <a:pt x="863" y="236"/>
                  </a:lnTo>
                  <a:lnTo>
                    <a:pt x="863" y="236"/>
                  </a:lnTo>
                  <a:lnTo>
                    <a:pt x="863" y="236"/>
                  </a:lnTo>
                  <a:lnTo>
                    <a:pt x="863" y="236"/>
                  </a:lnTo>
                  <a:lnTo>
                    <a:pt x="865" y="234"/>
                  </a:lnTo>
                  <a:lnTo>
                    <a:pt x="865" y="234"/>
                  </a:lnTo>
                  <a:lnTo>
                    <a:pt x="865" y="234"/>
                  </a:lnTo>
                  <a:lnTo>
                    <a:pt x="865" y="234"/>
                  </a:lnTo>
                  <a:lnTo>
                    <a:pt x="865" y="234"/>
                  </a:lnTo>
                  <a:lnTo>
                    <a:pt x="865" y="234"/>
                  </a:lnTo>
                  <a:lnTo>
                    <a:pt x="867" y="234"/>
                  </a:lnTo>
                  <a:lnTo>
                    <a:pt x="867" y="232"/>
                  </a:lnTo>
                  <a:lnTo>
                    <a:pt x="867" y="232"/>
                  </a:lnTo>
                  <a:lnTo>
                    <a:pt x="867" y="232"/>
                  </a:lnTo>
                  <a:lnTo>
                    <a:pt x="867" y="232"/>
                  </a:lnTo>
                  <a:lnTo>
                    <a:pt x="869" y="232"/>
                  </a:lnTo>
                  <a:lnTo>
                    <a:pt x="869" y="232"/>
                  </a:lnTo>
                  <a:lnTo>
                    <a:pt x="869" y="232"/>
                  </a:lnTo>
                  <a:lnTo>
                    <a:pt x="869" y="232"/>
                  </a:lnTo>
                  <a:lnTo>
                    <a:pt x="869" y="232"/>
                  </a:lnTo>
                  <a:lnTo>
                    <a:pt x="869" y="232"/>
                  </a:lnTo>
                  <a:lnTo>
                    <a:pt x="871" y="232"/>
                  </a:lnTo>
                  <a:lnTo>
                    <a:pt x="871" y="232"/>
                  </a:lnTo>
                  <a:lnTo>
                    <a:pt x="871" y="231"/>
                  </a:lnTo>
                  <a:lnTo>
                    <a:pt x="871" y="231"/>
                  </a:lnTo>
                  <a:lnTo>
                    <a:pt x="871" y="231"/>
                  </a:lnTo>
                  <a:lnTo>
                    <a:pt x="872" y="231"/>
                  </a:lnTo>
                  <a:lnTo>
                    <a:pt x="872" y="231"/>
                  </a:lnTo>
                  <a:lnTo>
                    <a:pt x="872" y="231"/>
                  </a:lnTo>
                  <a:lnTo>
                    <a:pt x="872" y="231"/>
                  </a:lnTo>
                  <a:lnTo>
                    <a:pt x="872" y="231"/>
                  </a:lnTo>
                  <a:lnTo>
                    <a:pt x="872" y="231"/>
                  </a:lnTo>
                  <a:lnTo>
                    <a:pt x="874" y="231"/>
                  </a:lnTo>
                  <a:lnTo>
                    <a:pt x="874" y="231"/>
                  </a:lnTo>
                  <a:lnTo>
                    <a:pt x="874" y="231"/>
                  </a:lnTo>
                  <a:lnTo>
                    <a:pt x="874" y="231"/>
                  </a:lnTo>
                  <a:lnTo>
                    <a:pt x="874" y="231"/>
                  </a:lnTo>
                  <a:lnTo>
                    <a:pt x="876" y="231"/>
                  </a:lnTo>
                  <a:lnTo>
                    <a:pt x="876" y="231"/>
                  </a:lnTo>
                  <a:lnTo>
                    <a:pt x="876" y="231"/>
                  </a:lnTo>
                  <a:lnTo>
                    <a:pt x="876" y="231"/>
                  </a:lnTo>
                  <a:lnTo>
                    <a:pt x="876" y="231"/>
                  </a:lnTo>
                  <a:lnTo>
                    <a:pt x="876" y="231"/>
                  </a:lnTo>
                  <a:lnTo>
                    <a:pt x="878" y="231"/>
                  </a:lnTo>
                  <a:lnTo>
                    <a:pt x="878" y="231"/>
                  </a:lnTo>
                  <a:lnTo>
                    <a:pt x="878" y="231"/>
                  </a:lnTo>
                  <a:lnTo>
                    <a:pt x="878" y="231"/>
                  </a:lnTo>
                  <a:lnTo>
                    <a:pt x="878" y="231"/>
                  </a:lnTo>
                  <a:lnTo>
                    <a:pt x="880" y="231"/>
                  </a:lnTo>
                  <a:lnTo>
                    <a:pt x="880" y="231"/>
                  </a:lnTo>
                  <a:lnTo>
                    <a:pt x="880" y="231"/>
                  </a:lnTo>
                  <a:lnTo>
                    <a:pt x="880" y="231"/>
                  </a:lnTo>
                  <a:lnTo>
                    <a:pt x="880" y="231"/>
                  </a:lnTo>
                  <a:lnTo>
                    <a:pt x="882" y="231"/>
                  </a:lnTo>
                  <a:lnTo>
                    <a:pt x="882" y="232"/>
                  </a:lnTo>
                  <a:lnTo>
                    <a:pt x="882" y="232"/>
                  </a:lnTo>
                  <a:lnTo>
                    <a:pt x="882" y="232"/>
                  </a:lnTo>
                  <a:lnTo>
                    <a:pt x="882" y="232"/>
                  </a:lnTo>
                  <a:lnTo>
                    <a:pt x="883" y="232"/>
                  </a:lnTo>
                  <a:lnTo>
                    <a:pt x="883" y="232"/>
                  </a:lnTo>
                  <a:lnTo>
                    <a:pt x="883" y="232"/>
                  </a:lnTo>
                  <a:lnTo>
                    <a:pt x="883" y="232"/>
                  </a:lnTo>
                  <a:lnTo>
                    <a:pt x="883" y="232"/>
                  </a:lnTo>
                  <a:lnTo>
                    <a:pt x="885" y="232"/>
                  </a:lnTo>
                  <a:lnTo>
                    <a:pt x="885" y="232"/>
                  </a:lnTo>
                  <a:lnTo>
                    <a:pt x="885" y="232"/>
                  </a:lnTo>
                  <a:lnTo>
                    <a:pt x="885" y="234"/>
                  </a:lnTo>
                  <a:lnTo>
                    <a:pt x="885" y="234"/>
                  </a:lnTo>
                  <a:lnTo>
                    <a:pt x="887" y="234"/>
                  </a:lnTo>
                  <a:lnTo>
                    <a:pt x="887" y="234"/>
                  </a:lnTo>
                  <a:lnTo>
                    <a:pt x="887" y="234"/>
                  </a:lnTo>
                  <a:lnTo>
                    <a:pt x="889" y="234"/>
                  </a:lnTo>
                  <a:lnTo>
                    <a:pt x="889" y="236"/>
                  </a:lnTo>
                  <a:lnTo>
                    <a:pt x="889" y="236"/>
                  </a:lnTo>
                  <a:lnTo>
                    <a:pt x="891" y="236"/>
                  </a:lnTo>
                  <a:lnTo>
                    <a:pt x="891" y="236"/>
                  </a:lnTo>
                  <a:lnTo>
                    <a:pt x="891" y="236"/>
                  </a:lnTo>
                  <a:lnTo>
                    <a:pt x="891" y="236"/>
                  </a:lnTo>
                  <a:lnTo>
                    <a:pt x="892" y="236"/>
                  </a:lnTo>
                  <a:lnTo>
                    <a:pt x="892" y="236"/>
                  </a:lnTo>
                  <a:lnTo>
                    <a:pt x="892" y="238"/>
                  </a:lnTo>
                  <a:lnTo>
                    <a:pt x="892" y="238"/>
                  </a:lnTo>
                  <a:lnTo>
                    <a:pt x="894" y="238"/>
                  </a:lnTo>
                  <a:lnTo>
                    <a:pt x="894" y="238"/>
                  </a:lnTo>
                  <a:lnTo>
                    <a:pt x="894" y="238"/>
                  </a:lnTo>
                  <a:lnTo>
                    <a:pt x="894" y="238"/>
                  </a:lnTo>
                  <a:lnTo>
                    <a:pt x="894" y="238"/>
                  </a:lnTo>
                  <a:lnTo>
                    <a:pt x="894" y="238"/>
                  </a:lnTo>
                  <a:lnTo>
                    <a:pt x="894"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6"/>
                  </a:lnTo>
                  <a:lnTo>
                    <a:pt x="896" y="236"/>
                  </a:lnTo>
                  <a:lnTo>
                    <a:pt x="896" y="236"/>
                  </a:lnTo>
                  <a:lnTo>
                    <a:pt x="896" y="236"/>
                  </a:lnTo>
                  <a:lnTo>
                    <a:pt x="896"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4"/>
                  </a:lnTo>
                  <a:lnTo>
                    <a:pt x="898" y="234"/>
                  </a:lnTo>
                  <a:lnTo>
                    <a:pt x="898" y="234"/>
                  </a:lnTo>
                  <a:lnTo>
                    <a:pt x="898" y="234"/>
                  </a:lnTo>
                  <a:lnTo>
                    <a:pt x="898" y="234"/>
                  </a:lnTo>
                  <a:lnTo>
                    <a:pt x="898" y="234"/>
                  </a:lnTo>
                  <a:lnTo>
                    <a:pt x="898" y="234"/>
                  </a:lnTo>
                  <a:lnTo>
                    <a:pt x="898" y="234"/>
                  </a:lnTo>
                  <a:lnTo>
                    <a:pt x="896" y="234"/>
                  </a:lnTo>
                  <a:lnTo>
                    <a:pt x="896" y="232"/>
                  </a:lnTo>
                  <a:lnTo>
                    <a:pt x="896" y="232"/>
                  </a:lnTo>
                  <a:lnTo>
                    <a:pt x="896" y="232"/>
                  </a:lnTo>
                  <a:lnTo>
                    <a:pt x="896" y="232"/>
                  </a:lnTo>
                  <a:lnTo>
                    <a:pt x="896" y="232"/>
                  </a:lnTo>
                  <a:lnTo>
                    <a:pt x="896" y="232"/>
                  </a:lnTo>
                  <a:lnTo>
                    <a:pt x="896" y="231"/>
                  </a:lnTo>
                  <a:lnTo>
                    <a:pt x="896" y="231"/>
                  </a:lnTo>
                  <a:lnTo>
                    <a:pt x="896" y="231"/>
                  </a:lnTo>
                  <a:lnTo>
                    <a:pt x="894" y="231"/>
                  </a:lnTo>
                  <a:lnTo>
                    <a:pt x="894" y="231"/>
                  </a:lnTo>
                  <a:lnTo>
                    <a:pt x="894" y="231"/>
                  </a:lnTo>
                  <a:lnTo>
                    <a:pt x="894" y="229"/>
                  </a:lnTo>
                  <a:close/>
                  <a:moveTo>
                    <a:pt x="840" y="227"/>
                  </a:moveTo>
                  <a:lnTo>
                    <a:pt x="854" y="240"/>
                  </a:lnTo>
                  <a:lnTo>
                    <a:pt x="854" y="240"/>
                  </a:lnTo>
                  <a:lnTo>
                    <a:pt x="854" y="240"/>
                  </a:lnTo>
                  <a:lnTo>
                    <a:pt x="856" y="240"/>
                  </a:lnTo>
                  <a:lnTo>
                    <a:pt x="856" y="240"/>
                  </a:lnTo>
                  <a:lnTo>
                    <a:pt x="856" y="240"/>
                  </a:lnTo>
                  <a:lnTo>
                    <a:pt x="856" y="238"/>
                  </a:lnTo>
                  <a:lnTo>
                    <a:pt x="856" y="238"/>
                  </a:lnTo>
                  <a:lnTo>
                    <a:pt x="858" y="238"/>
                  </a:lnTo>
                  <a:lnTo>
                    <a:pt x="858" y="238"/>
                  </a:lnTo>
                  <a:lnTo>
                    <a:pt x="858" y="238"/>
                  </a:lnTo>
                  <a:lnTo>
                    <a:pt x="858" y="236"/>
                  </a:lnTo>
                  <a:lnTo>
                    <a:pt x="858" y="236"/>
                  </a:lnTo>
                  <a:lnTo>
                    <a:pt x="858" y="236"/>
                  </a:lnTo>
                  <a:lnTo>
                    <a:pt x="860" y="236"/>
                  </a:lnTo>
                  <a:lnTo>
                    <a:pt x="860" y="236"/>
                  </a:lnTo>
                  <a:lnTo>
                    <a:pt x="860" y="234"/>
                  </a:lnTo>
                  <a:lnTo>
                    <a:pt x="860" y="234"/>
                  </a:lnTo>
                  <a:lnTo>
                    <a:pt x="860" y="234"/>
                  </a:lnTo>
                  <a:lnTo>
                    <a:pt x="860" y="234"/>
                  </a:lnTo>
                  <a:lnTo>
                    <a:pt x="860" y="234"/>
                  </a:lnTo>
                  <a:lnTo>
                    <a:pt x="860" y="232"/>
                  </a:lnTo>
                  <a:lnTo>
                    <a:pt x="860" y="232"/>
                  </a:lnTo>
                  <a:lnTo>
                    <a:pt x="860" y="232"/>
                  </a:lnTo>
                  <a:lnTo>
                    <a:pt x="862" y="232"/>
                  </a:lnTo>
                  <a:lnTo>
                    <a:pt x="862" y="232"/>
                  </a:lnTo>
                  <a:lnTo>
                    <a:pt x="862" y="232"/>
                  </a:lnTo>
                  <a:lnTo>
                    <a:pt x="862" y="231"/>
                  </a:lnTo>
                  <a:lnTo>
                    <a:pt x="862" y="231"/>
                  </a:lnTo>
                  <a:lnTo>
                    <a:pt x="862" y="231"/>
                  </a:lnTo>
                  <a:lnTo>
                    <a:pt x="862" y="231"/>
                  </a:lnTo>
                  <a:lnTo>
                    <a:pt x="862" y="231"/>
                  </a:lnTo>
                  <a:lnTo>
                    <a:pt x="862" y="229"/>
                  </a:lnTo>
                  <a:lnTo>
                    <a:pt x="862" y="229"/>
                  </a:lnTo>
                  <a:lnTo>
                    <a:pt x="862" y="229"/>
                  </a:lnTo>
                  <a:lnTo>
                    <a:pt x="862" y="229"/>
                  </a:lnTo>
                  <a:lnTo>
                    <a:pt x="862" y="229"/>
                  </a:lnTo>
                  <a:lnTo>
                    <a:pt x="862" y="229"/>
                  </a:lnTo>
                  <a:lnTo>
                    <a:pt x="862" y="227"/>
                  </a:lnTo>
                  <a:lnTo>
                    <a:pt x="862" y="227"/>
                  </a:lnTo>
                  <a:lnTo>
                    <a:pt x="862" y="227"/>
                  </a:lnTo>
                  <a:lnTo>
                    <a:pt x="862" y="227"/>
                  </a:lnTo>
                  <a:lnTo>
                    <a:pt x="862" y="227"/>
                  </a:lnTo>
                  <a:lnTo>
                    <a:pt x="862" y="225"/>
                  </a:lnTo>
                  <a:lnTo>
                    <a:pt x="862" y="225"/>
                  </a:lnTo>
                  <a:lnTo>
                    <a:pt x="862" y="225"/>
                  </a:lnTo>
                  <a:lnTo>
                    <a:pt x="862" y="225"/>
                  </a:lnTo>
                  <a:lnTo>
                    <a:pt x="862" y="225"/>
                  </a:lnTo>
                  <a:lnTo>
                    <a:pt x="862" y="225"/>
                  </a:lnTo>
                  <a:lnTo>
                    <a:pt x="862" y="223"/>
                  </a:lnTo>
                  <a:lnTo>
                    <a:pt x="860" y="223"/>
                  </a:lnTo>
                  <a:lnTo>
                    <a:pt x="860" y="223"/>
                  </a:lnTo>
                  <a:lnTo>
                    <a:pt x="860" y="223"/>
                  </a:lnTo>
                  <a:lnTo>
                    <a:pt x="860" y="223"/>
                  </a:lnTo>
                  <a:lnTo>
                    <a:pt x="860" y="223"/>
                  </a:lnTo>
                  <a:lnTo>
                    <a:pt x="860" y="221"/>
                  </a:lnTo>
                  <a:lnTo>
                    <a:pt x="860" y="221"/>
                  </a:lnTo>
                  <a:lnTo>
                    <a:pt x="860" y="221"/>
                  </a:lnTo>
                  <a:lnTo>
                    <a:pt x="860" y="221"/>
                  </a:lnTo>
                  <a:lnTo>
                    <a:pt x="860" y="221"/>
                  </a:lnTo>
                  <a:lnTo>
                    <a:pt x="858" y="221"/>
                  </a:lnTo>
                  <a:lnTo>
                    <a:pt x="858" y="221"/>
                  </a:lnTo>
                  <a:lnTo>
                    <a:pt x="858" y="220"/>
                  </a:lnTo>
                  <a:lnTo>
                    <a:pt x="858" y="220"/>
                  </a:lnTo>
                  <a:lnTo>
                    <a:pt x="858" y="220"/>
                  </a:lnTo>
                  <a:lnTo>
                    <a:pt x="858" y="220"/>
                  </a:lnTo>
                  <a:lnTo>
                    <a:pt x="858" y="220"/>
                  </a:lnTo>
                  <a:lnTo>
                    <a:pt x="856" y="220"/>
                  </a:lnTo>
                  <a:lnTo>
                    <a:pt x="856" y="220"/>
                  </a:lnTo>
                  <a:lnTo>
                    <a:pt x="856" y="220"/>
                  </a:lnTo>
                  <a:lnTo>
                    <a:pt x="856" y="218"/>
                  </a:lnTo>
                  <a:lnTo>
                    <a:pt x="856" y="218"/>
                  </a:lnTo>
                  <a:lnTo>
                    <a:pt x="856" y="218"/>
                  </a:lnTo>
                  <a:lnTo>
                    <a:pt x="856" y="218"/>
                  </a:lnTo>
                  <a:lnTo>
                    <a:pt x="854" y="218"/>
                  </a:lnTo>
                  <a:lnTo>
                    <a:pt x="854" y="218"/>
                  </a:lnTo>
                  <a:lnTo>
                    <a:pt x="854" y="218"/>
                  </a:lnTo>
                  <a:lnTo>
                    <a:pt x="854" y="218"/>
                  </a:lnTo>
                  <a:lnTo>
                    <a:pt x="854" y="218"/>
                  </a:lnTo>
                  <a:lnTo>
                    <a:pt x="854" y="216"/>
                  </a:lnTo>
                  <a:lnTo>
                    <a:pt x="854" y="216"/>
                  </a:lnTo>
                  <a:lnTo>
                    <a:pt x="853" y="216"/>
                  </a:lnTo>
                  <a:lnTo>
                    <a:pt x="853" y="216"/>
                  </a:lnTo>
                  <a:lnTo>
                    <a:pt x="853" y="216"/>
                  </a:lnTo>
                  <a:lnTo>
                    <a:pt x="853" y="216"/>
                  </a:lnTo>
                  <a:lnTo>
                    <a:pt x="853" y="216"/>
                  </a:lnTo>
                  <a:lnTo>
                    <a:pt x="853" y="216"/>
                  </a:lnTo>
                  <a:lnTo>
                    <a:pt x="851" y="216"/>
                  </a:lnTo>
                  <a:lnTo>
                    <a:pt x="851" y="216"/>
                  </a:lnTo>
                  <a:lnTo>
                    <a:pt x="851" y="216"/>
                  </a:lnTo>
                  <a:lnTo>
                    <a:pt x="851" y="216"/>
                  </a:lnTo>
                  <a:lnTo>
                    <a:pt x="851" y="216"/>
                  </a:lnTo>
                  <a:lnTo>
                    <a:pt x="851" y="216"/>
                  </a:lnTo>
                  <a:lnTo>
                    <a:pt x="851" y="216"/>
                  </a:lnTo>
                  <a:lnTo>
                    <a:pt x="849" y="216"/>
                  </a:lnTo>
                  <a:lnTo>
                    <a:pt x="849" y="214"/>
                  </a:lnTo>
                  <a:lnTo>
                    <a:pt x="849" y="214"/>
                  </a:lnTo>
                  <a:lnTo>
                    <a:pt x="849" y="214"/>
                  </a:lnTo>
                  <a:lnTo>
                    <a:pt x="849" y="214"/>
                  </a:lnTo>
                  <a:lnTo>
                    <a:pt x="849" y="214"/>
                  </a:lnTo>
                  <a:lnTo>
                    <a:pt x="849" y="214"/>
                  </a:lnTo>
                  <a:lnTo>
                    <a:pt x="847" y="214"/>
                  </a:lnTo>
                  <a:lnTo>
                    <a:pt x="847" y="214"/>
                  </a:lnTo>
                  <a:lnTo>
                    <a:pt x="847" y="214"/>
                  </a:lnTo>
                  <a:lnTo>
                    <a:pt x="847" y="214"/>
                  </a:lnTo>
                  <a:lnTo>
                    <a:pt x="847" y="214"/>
                  </a:lnTo>
                  <a:lnTo>
                    <a:pt x="847" y="214"/>
                  </a:lnTo>
                  <a:lnTo>
                    <a:pt x="847" y="214"/>
                  </a:lnTo>
                  <a:lnTo>
                    <a:pt x="845" y="214"/>
                  </a:lnTo>
                  <a:lnTo>
                    <a:pt x="845" y="216"/>
                  </a:lnTo>
                  <a:lnTo>
                    <a:pt x="845" y="216"/>
                  </a:lnTo>
                  <a:lnTo>
                    <a:pt x="845" y="216"/>
                  </a:lnTo>
                  <a:lnTo>
                    <a:pt x="845" y="216"/>
                  </a:lnTo>
                  <a:lnTo>
                    <a:pt x="845" y="216"/>
                  </a:lnTo>
                  <a:lnTo>
                    <a:pt x="845" y="216"/>
                  </a:lnTo>
                  <a:lnTo>
                    <a:pt x="845" y="216"/>
                  </a:lnTo>
                  <a:lnTo>
                    <a:pt x="844" y="216"/>
                  </a:lnTo>
                  <a:lnTo>
                    <a:pt x="844" y="216"/>
                  </a:lnTo>
                  <a:lnTo>
                    <a:pt x="844" y="216"/>
                  </a:lnTo>
                  <a:lnTo>
                    <a:pt x="844" y="216"/>
                  </a:lnTo>
                  <a:lnTo>
                    <a:pt x="844" y="216"/>
                  </a:lnTo>
                  <a:lnTo>
                    <a:pt x="844" y="216"/>
                  </a:lnTo>
                  <a:lnTo>
                    <a:pt x="844" y="216"/>
                  </a:lnTo>
                  <a:lnTo>
                    <a:pt x="842" y="216"/>
                  </a:lnTo>
                  <a:lnTo>
                    <a:pt x="842" y="216"/>
                  </a:lnTo>
                  <a:lnTo>
                    <a:pt x="842" y="216"/>
                  </a:lnTo>
                  <a:lnTo>
                    <a:pt x="842" y="218"/>
                  </a:lnTo>
                  <a:lnTo>
                    <a:pt x="842" y="218"/>
                  </a:lnTo>
                  <a:lnTo>
                    <a:pt x="842" y="218"/>
                  </a:lnTo>
                  <a:lnTo>
                    <a:pt x="842" y="218"/>
                  </a:lnTo>
                  <a:lnTo>
                    <a:pt x="842" y="218"/>
                  </a:lnTo>
                  <a:lnTo>
                    <a:pt x="842" y="218"/>
                  </a:lnTo>
                  <a:lnTo>
                    <a:pt x="840" y="218"/>
                  </a:lnTo>
                  <a:lnTo>
                    <a:pt x="840" y="218"/>
                  </a:lnTo>
                  <a:lnTo>
                    <a:pt x="840" y="218"/>
                  </a:lnTo>
                  <a:lnTo>
                    <a:pt x="840" y="220"/>
                  </a:lnTo>
                  <a:lnTo>
                    <a:pt x="840" y="220"/>
                  </a:lnTo>
                  <a:lnTo>
                    <a:pt x="840" y="220"/>
                  </a:lnTo>
                  <a:lnTo>
                    <a:pt x="840" y="220"/>
                  </a:lnTo>
                  <a:lnTo>
                    <a:pt x="840" y="220"/>
                  </a:lnTo>
                  <a:lnTo>
                    <a:pt x="840" y="220"/>
                  </a:lnTo>
                  <a:lnTo>
                    <a:pt x="838" y="220"/>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40" y="223"/>
                  </a:lnTo>
                  <a:lnTo>
                    <a:pt x="840" y="225"/>
                  </a:lnTo>
                  <a:lnTo>
                    <a:pt x="840" y="225"/>
                  </a:lnTo>
                  <a:lnTo>
                    <a:pt x="840" y="225"/>
                  </a:lnTo>
                  <a:lnTo>
                    <a:pt x="840" y="225"/>
                  </a:lnTo>
                  <a:lnTo>
                    <a:pt x="840" y="225"/>
                  </a:lnTo>
                  <a:lnTo>
                    <a:pt x="840" y="225"/>
                  </a:lnTo>
                  <a:lnTo>
                    <a:pt x="840" y="225"/>
                  </a:lnTo>
                  <a:lnTo>
                    <a:pt x="840" y="227"/>
                  </a:lnTo>
                  <a:close/>
                  <a:moveTo>
                    <a:pt x="813" y="240"/>
                  </a:moveTo>
                  <a:lnTo>
                    <a:pt x="827" y="258"/>
                  </a:lnTo>
                  <a:lnTo>
                    <a:pt x="826" y="260"/>
                  </a:lnTo>
                  <a:lnTo>
                    <a:pt x="826" y="260"/>
                  </a:lnTo>
                  <a:lnTo>
                    <a:pt x="824" y="260"/>
                  </a:lnTo>
                  <a:lnTo>
                    <a:pt x="824" y="258"/>
                  </a:lnTo>
                  <a:lnTo>
                    <a:pt x="824" y="258"/>
                  </a:lnTo>
                  <a:lnTo>
                    <a:pt x="824" y="258"/>
                  </a:lnTo>
                  <a:lnTo>
                    <a:pt x="822" y="258"/>
                  </a:lnTo>
                  <a:lnTo>
                    <a:pt x="822" y="258"/>
                  </a:lnTo>
                  <a:lnTo>
                    <a:pt x="822" y="258"/>
                  </a:lnTo>
                  <a:lnTo>
                    <a:pt x="822" y="256"/>
                  </a:lnTo>
                  <a:lnTo>
                    <a:pt x="820" y="256"/>
                  </a:lnTo>
                  <a:lnTo>
                    <a:pt x="820" y="256"/>
                  </a:lnTo>
                  <a:lnTo>
                    <a:pt x="820" y="256"/>
                  </a:lnTo>
                  <a:lnTo>
                    <a:pt x="820" y="256"/>
                  </a:lnTo>
                  <a:lnTo>
                    <a:pt x="818" y="256"/>
                  </a:lnTo>
                  <a:lnTo>
                    <a:pt x="818" y="256"/>
                  </a:lnTo>
                  <a:lnTo>
                    <a:pt x="818" y="254"/>
                  </a:lnTo>
                  <a:lnTo>
                    <a:pt x="818" y="254"/>
                  </a:lnTo>
                  <a:lnTo>
                    <a:pt x="817" y="254"/>
                  </a:lnTo>
                  <a:lnTo>
                    <a:pt x="817" y="254"/>
                  </a:lnTo>
                  <a:lnTo>
                    <a:pt x="817" y="254"/>
                  </a:lnTo>
                  <a:lnTo>
                    <a:pt x="815" y="254"/>
                  </a:lnTo>
                  <a:lnTo>
                    <a:pt x="815" y="254"/>
                  </a:lnTo>
                  <a:lnTo>
                    <a:pt x="815" y="254"/>
                  </a:lnTo>
                  <a:lnTo>
                    <a:pt x="815" y="254"/>
                  </a:lnTo>
                  <a:lnTo>
                    <a:pt x="813" y="254"/>
                  </a:lnTo>
                  <a:lnTo>
                    <a:pt x="813" y="254"/>
                  </a:lnTo>
                  <a:lnTo>
                    <a:pt x="813" y="254"/>
                  </a:lnTo>
                  <a:lnTo>
                    <a:pt x="813" y="254"/>
                  </a:lnTo>
                  <a:lnTo>
                    <a:pt x="811" y="252"/>
                  </a:lnTo>
                  <a:lnTo>
                    <a:pt x="811" y="252"/>
                  </a:lnTo>
                  <a:lnTo>
                    <a:pt x="811" y="252"/>
                  </a:lnTo>
                  <a:lnTo>
                    <a:pt x="811" y="252"/>
                  </a:lnTo>
                  <a:lnTo>
                    <a:pt x="809" y="252"/>
                  </a:lnTo>
                  <a:lnTo>
                    <a:pt x="809" y="252"/>
                  </a:lnTo>
                  <a:lnTo>
                    <a:pt x="809" y="252"/>
                  </a:lnTo>
                  <a:lnTo>
                    <a:pt x="809" y="252"/>
                  </a:lnTo>
                  <a:lnTo>
                    <a:pt x="807" y="252"/>
                  </a:lnTo>
                  <a:lnTo>
                    <a:pt x="807" y="252"/>
                  </a:lnTo>
                  <a:lnTo>
                    <a:pt x="807" y="252"/>
                  </a:lnTo>
                  <a:lnTo>
                    <a:pt x="807" y="252"/>
                  </a:lnTo>
                  <a:lnTo>
                    <a:pt x="806" y="252"/>
                  </a:lnTo>
                  <a:lnTo>
                    <a:pt x="806" y="254"/>
                  </a:lnTo>
                  <a:lnTo>
                    <a:pt x="806" y="254"/>
                  </a:lnTo>
                  <a:lnTo>
                    <a:pt x="806" y="254"/>
                  </a:lnTo>
                  <a:lnTo>
                    <a:pt x="806" y="254"/>
                  </a:lnTo>
                  <a:lnTo>
                    <a:pt x="804" y="254"/>
                  </a:lnTo>
                  <a:lnTo>
                    <a:pt x="804" y="254"/>
                  </a:lnTo>
                  <a:lnTo>
                    <a:pt x="804" y="254"/>
                  </a:lnTo>
                  <a:lnTo>
                    <a:pt x="804" y="254"/>
                  </a:lnTo>
                  <a:lnTo>
                    <a:pt x="802" y="254"/>
                  </a:lnTo>
                  <a:lnTo>
                    <a:pt x="802" y="254"/>
                  </a:lnTo>
                  <a:lnTo>
                    <a:pt x="802" y="254"/>
                  </a:lnTo>
                  <a:lnTo>
                    <a:pt x="802" y="254"/>
                  </a:lnTo>
                  <a:lnTo>
                    <a:pt x="800" y="254"/>
                  </a:lnTo>
                  <a:lnTo>
                    <a:pt x="800" y="256"/>
                  </a:lnTo>
                  <a:lnTo>
                    <a:pt x="800" y="256"/>
                  </a:lnTo>
                  <a:lnTo>
                    <a:pt x="800" y="256"/>
                  </a:lnTo>
                  <a:lnTo>
                    <a:pt x="798" y="256"/>
                  </a:lnTo>
                  <a:lnTo>
                    <a:pt x="798" y="256"/>
                  </a:lnTo>
                  <a:lnTo>
                    <a:pt x="798" y="256"/>
                  </a:lnTo>
                  <a:lnTo>
                    <a:pt x="798" y="256"/>
                  </a:lnTo>
                  <a:lnTo>
                    <a:pt x="797" y="256"/>
                  </a:lnTo>
                  <a:lnTo>
                    <a:pt x="797" y="258"/>
                  </a:lnTo>
                  <a:lnTo>
                    <a:pt x="797" y="258"/>
                  </a:lnTo>
                  <a:lnTo>
                    <a:pt x="797" y="258"/>
                  </a:lnTo>
                  <a:lnTo>
                    <a:pt x="797" y="258"/>
                  </a:lnTo>
                  <a:lnTo>
                    <a:pt x="795" y="258"/>
                  </a:lnTo>
                  <a:lnTo>
                    <a:pt x="795" y="258"/>
                  </a:lnTo>
                  <a:lnTo>
                    <a:pt x="795" y="258"/>
                  </a:lnTo>
                  <a:lnTo>
                    <a:pt x="795" y="260"/>
                  </a:lnTo>
                  <a:lnTo>
                    <a:pt x="795" y="260"/>
                  </a:lnTo>
                  <a:lnTo>
                    <a:pt x="795" y="260"/>
                  </a:lnTo>
                  <a:lnTo>
                    <a:pt x="793" y="260"/>
                  </a:lnTo>
                  <a:lnTo>
                    <a:pt x="793" y="260"/>
                  </a:lnTo>
                  <a:lnTo>
                    <a:pt x="793" y="260"/>
                  </a:lnTo>
                  <a:lnTo>
                    <a:pt x="793" y="260"/>
                  </a:lnTo>
                  <a:lnTo>
                    <a:pt x="793" y="260"/>
                  </a:lnTo>
                  <a:lnTo>
                    <a:pt x="793" y="260"/>
                  </a:lnTo>
                  <a:lnTo>
                    <a:pt x="793" y="260"/>
                  </a:lnTo>
                  <a:lnTo>
                    <a:pt x="793" y="260"/>
                  </a:lnTo>
                  <a:lnTo>
                    <a:pt x="793" y="261"/>
                  </a:lnTo>
                  <a:lnTo>
                    <a:pt x="793" y="261"/>
                  </a:lnTo>
                  <a:lnTo>
                    <a:pt x="793" y="261"/>
                  </a:lnTo>
                  <a:lnTo>
                    <a:pt x="793" y="261"/>
                  </a:lnTo>
                  <a:lnTo>
                    <a:pt x="793" y="261"/>
                  </a:lnTo>
                  <a:lnTo>
                    <a:pt x="793" y="261"/>
                  </a:lnTo>
                  <a:lnTo>
                    <a:pt x="793" y="261"/>
                  </a:lnTo>
                  <a:lnTo>
                    <a:pt x="793" y="261"/>
                  </a:lnTo>
                  <a:lnTo>
                    <a:pt x="793" y="261"/>
                  </a:lnTo>
                  <a:lnTo>
                    <a:pt x="791" y="261"/>
                  </a:lnTo>
                  <a:lnTo>
                    <a:pt x="791" y="261"/>
                  </a:lnTo>
                  <a:lnTo>
                    <a:pt x="791" y="261"/>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5"/>
                  </a:lnTo>
                  <a:lnTo>
                    <a:pt x="791" y="265"/>
                  </a:lnTo>
                  <a:lnTo>
                    <a:pt x="791" y="265"/>
                  </a:lnTo>
                  <a:lnTo>
                    <a:pt x="791" y="265"/>
                  </a:lnTo>
                  <a:lnTo>
                    <a:pt x="791" y="265"/>
                  </a:lnTo>
                  <a:lnTo>
                    <a:pt x="793" y="265"/>
                  </a:lnTo>
                  <a:lnTo>
                    <a:pt x="793" y="265"/>
                  </a:lnTo>
                  <a:lnTo>
                    <a:pt x="793" y="265"/>
                  </a:lnTo>
                  <a:lnTo>
                    <a:pt x="793" y="265"/>
                  </a:lnTo>
                  <a:lnTo>
                    <a:pt x="793" y="265"/>
                  </a:lnTo>
                  <a:lnTo>
                    <a:pt x="793" y="265"/>
                  </a:lnTo>
                  <a:lnTo>
                    <a:pt x="793" y="265"/>
                  </a:lnTo>
                  <a:lnTo>
                    <a:pt x="793" y="267"/>
                  </a:lnTo>
                  <a:lnTo>
                    <a:pt x="793" y="267"/>
                  </a:lnTo>
                  <a:lnTo>
                    <a:pt x="793" y="267"/>
                  </a:lnTo>
                  <a:lnTo>
                    <a:pt x="793" y="267"/>
                  </a:lnTo>
                  <a:lnTo>
                    <a:pt x="793" y="267"/>
                  </a:lnTo>
                  <a:lnTo>
                    <a:pt x="793" y="267"/>
                  </a:lnTo>
                  <a:lnTo>
                    <a:pt x="793" y="267"/>
                  </a:lnTo>
                  <a:lnTo>
                    <a:pt x="793" y="267"/>
                  </a:lnTo>
                  <a:lnTo>
                    <a:pt x="804" y="281"/>
                  </a:lnTo>
                  <a:lnTo>
                    <a:pt x="804" y="281"/>
                  </a:lnTo>
                  <a:lnTo>
                    <a:pt x="806" y="281"/>
                  </a:lnTo>
                  <a:lnTo>
                    <a:pt x="806" y="281"/>
                  </a:lnTo>
                  <a:lnTo>
                    <a:pt x="806" y="281"/>
                  </a:lnTo>
                  <a:lnTo>
                    <a:pt x="806" y="281"/>
                  </a:lnTo>
                  <a:lnTo>
                    <a:pt x="806" y="281"/>
                  </a:lnTo>
                  <a:lnTo>
                    <a:pt x="806" y="281"/>
                  </a:lnTo>
                  <a:lnTo>
                    <a:pt x="807" y="279"/>
                  </a:lnTo>
                  <a:lnTo>
                    <a:pt x="807" y="279"/>
                  </a:lnTo>
                  <a:lnTo>
                    <a:pt x="807" y="279"/>
                  </a:lnTo>
                  <a:lnTo>
                    <a:pt x="807" y="279"/>
                  </a:lnTo>
                  <a:lnTo>
                    <a:pt x="807" y="279"/>
                  </a:lnTo>
                  <a:lnTo>
                    <a:pt x="807" y="279"/>
                  </a:lnTo>
                  <a:lnTo>
                    <a:pt x="807" y="279"/>
                  </a:lnTo>
                  <a:lnTo>
                    <a:pt x="809" y="279"/>
                  </a:lnTo>
                  <a:lnTo>
                    <a:pt x="809" y="278"/>
                  </a:lnTo>
                  <a:lnTo>
                    <a:pt x="809" y="278"/>
                  </a:lnTo>
                  <a:lnTo>
                    <a:pt x="809" y="278"/>
                  </a:lnTo>
                  <a:lnTo>
                    <a:pt x="809" y="278"/>
                  </a:lnTo>
                  <a:lnTo>
                    <a:pt x="809" y="278"/>
                  </a:lnTo>
                  <a:lnTo>
                    <a:pt x="809" y="278"/>
                  </a:lnTo>
                  <a:lnTo>
                    <a:pt x="809" y="278"/>
                  </a:lnTo>
                  <a:lnTo>
                    <a:pt x="809" y="276"/>
                  </a:lnTo>
                  <a:lnTo>
                    <a:pt x="809" y="276"/>
                  </a:lnTo>
                  <a:lnTo>
                    <a:pt x="811" y="276"/>
                  </a:lnTo>
                  <a:lnTo>
                    <a:pt x="811" y="276"/>
                  </a:lnTo>
                  <a:lnTo>
                    <a:pt x="811" y="276"/>
                  </a:lnTo>
                  <a:lnTo>
                    <a:pt x="811" y="276"/>
                  </a:lnTo>
                  <a:lnTo>
                    <a:pt x="811" y="276"/>
                  </a:lnTo>
                  <a:lnTo>
                    <a:pt x="811" y="274"/>
                  </a:lnTo>
                  <a:lnTo>
                    <a:pt x="811" y="274"/>
                  </a:lnTo>
                  <a:lnTo>
                    <a:pt x="811" y="274"/>
                  </a:lnTo>
                  <a:lnTo>
                    <a:pt x="811" y="274"/>
                  </a:lnTo>
                  <a:lnTo>
                    <a:pt x="811" y="274"/>
                  </a:lnTo>
                  <a:lnTo>
                    <a:pt x="811" y="274"/>
                  </a:lnTo>
                  <a:lnTo>
                    <a:pt x="811" y="274"/>
                  </a:lnTo>
                  <a:lnTo>
                    <a:pt x="811" y="272"/>
                  </a:lnTo>
                  <a:lnTo>
                    <a:pt x="811" y="272"/>
                  </a:lnTo>
                  <a:lnTo>
                    <a:pt x="811" y="272"/>
                  </a:lnTo>
                  <a:lnTo>
                    <a:pt x="811" y="272"/>
                  </a:lnTo>
                  <a:lnTo>
                    <a:pt x="811" y="272"/>
                  </a:lnTo>
                  <a:lnTo>
                    <a:pt x="811" y="272"/>
                  </a:lnTo>
                  <a:lnTo>
                    <a:pt x="811" y="270"/>
                  </a:lnTo>
                  <a:lnTo>
                    <a:pt x="811" y="270"/>
                  </a:lnTo>
                  <a:lnTo>
                    <a:pt x="811" y="270"/>
                  </a:lnTo>
                  <a:lnTo>
                    <a:pt x="811" y="270"/>
                  </a:lnTo>
                  <a:lnTo>
                    <a:pt x="811" y="270"/>
                  </a:lnTo>
                  <a:lnTo>
                    <a:pt x="811" y="270"/>
                  </a:lnTo>
                  <a:lnTo>
                    <a:pt x="811" y="269"/>
                  </a:lnTo>
                  <a:lnTo>
                    <a:pt x="811" y="269"/>
                  </a:lnTo>
                  <a:lnTo>
                    <a:pt x="811" y="269"/>
                  </a:lnTo>
                  <a:lnTo>
                    <a:pt x="811" y="269"/>
                  </a:lnTo>
                  <a:lnTo>
                    <a:pt x="811" y="269"/>
                  </a:lnTo>
                  <a:lnTo>
                    <a:pt x="811" y="269"/>
                  </a:lnTo>
                  <a:lnTo>
                    <a:pt x="811" y="267"/>
                  </a:lnTo>
                  <a:lnTo>
                    <a:pt x="811" y="267"/>
                  </a:lnTo>
                  <a:lnTo>
                    <a:pt x="811" y="267"/>
                  </a:lnTo>
                  <a:lnTo>
                    <a:pt x="811" y="267"/>
                  </a:lnTo>
                  <a:lnTo>
                    <a:pt x="811" y="267"/>
                  </a:lnTo>
                  <a:lnTo>
                    <a:pt x="811" y="265"/>
                  </a:lnTo>
                  <a:lnTo>
                    <a:pt x="811" y="265"/>
                  </a:lnTo>
                  <a:lnTo>
                    <a:pt x="809" y="265"/>
                  </a:lnTo>
                  <a:lnTo>
                    <a:pt x="809" y="265"/>
                  </a:lnTo>
                  <a:lnTo>
                    <a:pt x="809" y="265"/>
                  </a:lnTo>
                  <a:lnTo>
                    <a:pt x="809" y="263"/>
                  </a:lnTo>
                  <a:lnTo>
                    <a:pt x="813" y="261"/>
                  </a:lnTo>
                  <a:lnTo>
                    <a:pt x="829" y="283"/>
                  </a:lnTo>
                  <a:lnTo>
                    <a:pt x="826" y="285"/>
                  </a:lnTo>
                  <a:lnTo>
                    <a:pt x="826" y="285"/>
                  </a:lnTo>
                  <a:lnTo>
                    <a:pt x="826" y="285"/>
                  </a:lnTo>
                  <a:lnTo>
                    <a:pt x="826" y="285"/>
                  </a:lnTo>
                  <a:lnTo>
                    <a:pt x="824" y="285"/>
                  </a:lnTo>
                  <a:lnTo>
                    <a:pt x="824" y="283"/>
                  </a:lnTo>
                  <a:lnTo>
                    <a:pt x="824" y="283"/>
                  </a:lnTo>
                  <a:lnTo>
                    <a:pt x="824" y="283"/>
                  </a:lnTo>
                  <a:lnTo>
                    <a:pt x="824" y="283"/>
                  </a:lnTo>
                  <a:lnTo>
                    <a:pt x="824" y="283"/>
                  </a:lnTo>
                  <a:lnTo>
                    <a:pt x="822" y="283"/>
                  </a:lnTo>
                  <a:lnTo>
                    <a:pt x="822" y="283"/>
                  </a:lnTo>
                  <a:lnTo>
                    <a:pt x="822" y="283"/>
                  </a:lnTo>
                  <a:lnTo>
                    <a:pt x="822" y="283"/>
                  </a:lnTo>
                  <a:lnTo>
                    <a:pt x="822" y="281"/>
                  </a:lnTo>
                  <a:lnTo>
                    <a:pt x="822" y="281"/>
                  </a:lnTo>
                  <a:lnTo>
                    <a:pt x="822" y="281"/>
                  </a:lnTo>
                  <a:lnTo>
                    <a:pt x="820" y="281"/>
                  </a:lnTo>
                  <a:lnTo>
                    <a:pt x="820" y="281"/>
                  </a:lnTo>
                  <a:lnTo>
                    <a:pt x="820" y="281"/>
                  </a:lnTo>
                  <a:lnTo>
                    <a:pt x="820" y="281"/>
                  </a:lnTo>
                  <a:lnTo>
                    <a:pt x="820" y="281"/>
                  </a:lnTo>
                  <a:lnTo>
                    <a:pt x="820" y="281"/>
                  </a:lnTo>
                  <a:lnTo>
                    <a:pt x="818" y="281"/>
                  </a:lnTo>
                  <a:lnTo>
                    <a:pt x="818" y="281"/>
                  </a:lnTo>
                  <a:lnTo>
                    <a:pt x="818" y="281"/>
                  </a:lnTo>
                  <a:lnTo>
                    <a:pt x="818" y="281"/>
                  </a:lnTo>
                  <a:lnTo>
                    <a:pt x="818" y="281"/>
                  </a:lnTo>
                  <a:lnTo>
                    <a:pt x="818" y="281"/>
                  </a:lnTo>
                  <a:lnTo>
                    <a:pt x="817" y="281"/>
                  </a:lnTo>
                  <a:lnTo>
                    <a:pt x="817" y="281"/>
                  </a:lnTo>
                  <a:lnTo>
                    <a:pt x="817" y="281"/>
                  </a:lnTo>
                  <a:lnTo>
                    <a:pt x="817" y="281"/>
                  </a:lnTo>
                  <a:lnTo>
                    <a:pt x="817" y="281"/>
                  </a:lnTo>
                  <a:lnTo>
                    <a:pt x="817" y="281"/>
                  </a:lnTo>
                  <a:lnTo>
                    <a:pt x="817" y="281"/>
                  </a:lnTo>
                  <a:lnTo>
                    <a:pt x="815" y="281"/>
                  </a:lnTo>
                  <a:lnTo>
                    <a:pt x="815" y="281"/>
                  </a:lnTo>
                  <a:lnTo>
                    <a:pt x="815" y="281"/>
                  </a:lnTo>
                  <a:lnTo>
                    <a:pt x="815" y="281"/>
                  </a:lnTo>
                  <a:lnTo>
                    <a:pt x="815" y="281"/>
                  </a:lnTo>
                  <a:lnTo>
                    <a:pt x="815" y="281"/>
                  </a:lnTo>
                  <a:lnTo>
                    <a:pt x="813" y="281"/>
                  </a:lnTo>
                  <a:lnTo>
                    <a:pt x="813" y="281"/>
                  </a:lnTo>
                  <a:lnTo>
                    <a:pt x="813" y="281"/>
                  </a:lnTo>
                  <a:lnTo>
                    <a:pt x="813" y="281"/>
                  </a:lnTo>
                  <a:lnTo>
                    <a:pt x="813" y="281"/>
                  </a:lnTo>
                  <a:lnTo>
                    <a:pt x="813" y="281"/>
                  </a:lnTo>
                  <a:lnTo>
                    <a:pt x="811" y="281"/>
                  </a:lnTo>
                  <a:lnTo>
                    <a:pt x="811" y="281"/>
                  </a:lnTo>
                  <a:lnTo>
                    <a:pt x="811" y="281"/>
                  </a:lnTo>
                  <a:lnTo>
                    <a:pt x="811" y="281"/>
                  </a:lnTo>
                  <a:lnTo>
                    <a:pt x="811" y="283"/>
                  </a:lnTo>
                  <a:lnTo>
                    <a:pt x="811" y="283"/>
                  </a:lnTo>
                  <a:lnTo>
                    <a:pt x="811" y="283"/>
                  </a:lnTo>
                  <a:lnTo>
                    <a:pt x="809" y="283"/>
                  </a:lnTo>
                  <a:lnTo>
                    <a:pt x="809" y="283"/>
                  </a:lnTo>
                  <a:lnTo>
                    <a:pt x="809" y="283"/>
                  </a:lnTo>
                  <a:lnTo>
                    <a:pt x="809" y="283"/>
                  </a:lnTo>
                  <a:lnTo>
                    <a:pt x="809" y="283"/>
                  </a:lnTo>
                  <a:lnTo>
                    <a:pt x="809" y="283"/>
                  </a:lnTo>
                  <a:lnTo>
                    <a:pt x="807" y="283"/>
                  </a:lnTo>
                  <a:lnTo>
                    <a:pt x="807" y="285"/>
                  </a:lnTo>
                  <a:lnTo>
                    <a:pt x="807" y="285"/>
                  </a:lnTo>
                  <a:lnTo>
                    <a:pt x="807" y="285"/>
                  </a:lnTo>
                  <a:lnTo>
                    <a:pt x="807" y="285"/>
                  </a:lnTo>
                  <a:lnTo>
                    <a:pt x="820" y="303"/>
                  </a:lnTo>
                  <a:lnTo>
                    <a:pt x="820" y="303"/>
                  </a:lnTo>
                  <a:lnTo>
                    <a:pt x="820" y="303"/>
                  </a:lnTo>
                  <a:lnTo>
                    <a:pt x="820" y="303"/>
                  </a:lnTo>
                  <a:lnTo>
                    <a:pt x="820" y="303"/>
                  </a:lnTo>
                  <a:lnTo>
                    <a:pt x="820" y="303"/>
                  </a:lnTo>
                  <a:lnTo>
                    <a:pt x="820" y="303"/>
                  </a:lnTo>
                  <a:lnTo>
                    <a:pt x="820" y="303"/>
                  </a:lnTo>
                  <a:lnTo>
                    <a:pt x="822" y="303"/>
                  </a:lnTo>
                  <a:lnTo>
                    <a:pt x="822" y="303"/>
                  </a:lnTo>
                  <a:lnTo>
                    <a:pt x="822" y="303"/>
                  </a:lnTo>
                  <a:lnTo>
                    <a:pt x="822" y="303"/>
                  </a:lnTo>
                  <a:lnTo>
                    <a:pt x="822" y="303"/>
                  </a:lnTo>
                  <a:lnTo>
                    <a:pt x="822" y="303"/>
                  </a:lnTo>
                  <a:lnTo>
                    <a:pt x="822" y="303"/>
                  </a:lnTo>
                  <a:lnTo>
                    <a:pt x="822" y="305"/>
                  </a:lnTo>
                  <a:lnTo>
                    <a:pt x="822" y="305"/>
                  </a:lnTo>
                  <a:lnTo>
                    <a:pt x="822" y="305"/>
                  </a:lnTo>
                  <a:lnTo>
                    <a:pt x="822" y="305"/>
                  </a:lnTo>
                  <a:lnTo>
                    <a:pt x="822" y="305"/>
                  </a:lnTo>
                  <a:lnTo>
                    <a:pt x="822" y="305"/>
                  </a:lnTo>
                  <a:lnTo>
                    <a:pt x="822" y="305"/>
                  </a:lnTo>
                  <a:lnTo>
                    <a:pt x="822"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7" y="305"/>
                  </a:lnTo>
                  <a:lnTo>
                    <a:pt x="827" y="305"/>
                  </a:lnTo>
                  <a:lnTo>
                    <a:pt x="827" y="305"/>
                  </a:lnTo>
                  <a:lnTo>
                    <a:pt x="827" y="305"/>
                  </a:lnTo>
                  <a:lnTo>
                    <a:pt x="827" y="305"/>
                  </a:lnTo>
                  <a:lnTo>
                    <a:pt x="827" y="305"/>
                  </a:lnTo>
                  <a:lnTo>
                    <a:pt x="827" y="303"/>
                  </a:lnTo>
                  <a:lnTo>
                    <a:pt x="827" y="303"/>
                  </a:lnTo>
                  <a:lnTo>
                    <a:pt x="829" y="303"/>
                  </a:lnTo>
                  <a:lnTo>
                    <a:pt x="829" y="303"/>
                  </a:lnTo>
                  <a:lnTo>
                    <a:pt x="829" y="303"/>
                  </a:lnTo>
                  <a:lnTo>
                    <a:pt x="829" y="303"/>
                  </a:lnTo>
                  <a:lnTo>
                    <a:pt x="829" y="303"/>
                  </a:lnTo>
                  <a:lnTo>
                    <a:pt x="829" y="303"/>
                  </a:lnTo>
                  <a:lnTo>
                    <a:pt x="831" y="301"/>
                  </a:lnTo>
                  <a:lnTo>
                    <a:pt x="831" y="301"/>
                  </a:lnTo>
                  <a:lnTo>
                    <a:pt x="831" y="301"/>
                  </a:lnTo>
                  <a:lnTo>
                    <a:pt x="831" y="301"/>
                  </a:lnTo>
                  <a:lnTo>
                    <a:pt x="833" y="301"/>
                  </a:lnTo>
                  <a:lnTo>
                    <a:pt x="833" y="299"/>
                  </a:lnTo>
                  <a:lnTo>
                    <a:pt x="833" y="299"/>
                  </a:lnTo>
                  <a:lnTo>
                    <a:pt x="833" y="299"/>
                  </a:lnTo>
                  <a:lnTo>
                    <a:pt x="833" y="299"/>
                  </a:lnTo>
                  <a:lnTo>
                    <a:pt x="835" y="298"/>
                  </a:lnTo>
                  <a:lnTo>
                    <a:pt x="835" y="298"/>
                  </a:lnTo>
                  <a:lnTo>
                    <a:pt x="835" y="298"/>
                  </a:lnTo>
                  <a:lnTo>
                    <a:pt x="835" y="298"/>
                  </a:lnTo>
                  <a:lnTo>
                    <a:pt x="835" y="298"/>
                  </a:lnTo>
                  <a:lnTo>
                    <a:pt x="835" y="296"/>
                  </a:lnTo>
                  <a:lnTo>
                    <a:pt x="836" y="296"/>
                  </a:lnTo>
                  <a:lnTo>
                    <a:pt x="836" y="296"/>
                  </a:lnTo>
                  <a:lnTo>
                    <a:pt x="836" y="296"/>
                  </a:lnTo>
                  <a:lnTo>
                    <a:pt x="836" y="294"/>
                  </a:lnTo>
                  <a:lnTo>
                    <a:pt x="836" y="294"/>
                  </a:lnTo>
                  <a:lnTo>
                    <a:pt x="836" y="294"/>
                  </a:lnTo>
                  <a:lnTo>
                    <a:pt x="836" y="294"/>
                  </a:lnTo>
                  <a:lnTo>
                    <a:pt x="838" y="292"/>
                  </a:lnTo>
                  <a:lnTo>
                    <a:pt x="838" y="292"/>
                  </a:lnTo>
                  <a:lnTo>
                    <a:pt x="838" y="292"/>
                  </a:lnTo>
                  <a:lnTo>
                    <a:pt x="838" y="292"/>
                  </a:lnTo>
                  <a:lnTo>
                    <a:pt x="838" y="292"/>
                  </a:lnTo>
                  <a:lnTo>
                    <a:pt x="838" y="290"/>
                  </a:lnTo>
                  <a:lnTo>
                    <a:pt x="838" y="290"/>
                  </a:lnTo>
                  <a:lnTo>
                    <a:pt x="838" y="290"/>
                  </a:lnTo>
                  <a:lnTo>
                    <a:pt x="838" y="288"/>
                  </a:lnTo>
                  <a:lnTo>
                    <a:pt x="838" y="288"/>
                  </a:lnTo>
                  <a:lnTo>
                    <a:pt x="838" y="288"/>
                  </a:lnTo>
                  <a:lnTo>
                    <a:pt x="838" y="288"/>
                  </a:lnTo>
                  <a:lnTo>
                    <a:pt x="838" y="287"/>
                  </a:lnTo>
                  <a:lnTo>
                    <a:pt x="838" y="287"/>
                  </a:lnTo>
                  <a:lnTo>
                    <a:pt x="840" y="287"/>
                  </a:lnTo>
                  <a:lnTo>
                    <a:pt x="840" y="287"/>
                  </a:lnTo>
                  <a:lnTo>
                    <a:pt x="840" y="285"/>
                  </a:lnTo>
                  <a:lnTo>
                    <a:pt x="840" y="285"/>
                  </a:lnTo>
                  <a:lnTo>
                    <a:pt x="840" y="285"/>
                  </a:lnTo>
                  <a:lnTo>
                    <a:pt x="840" y="283"/>
                  </a:lnTo>
                  <a:lnTo>
                    <a:pt x="840" y="283"/>
                  </a:lnTo>
                  <a:lnTo>
                    <a:pt x="840" y="283"/>
                  </a:lnTo>
                  <a:lnTo>
                    <a:pt x="840" y="283"/>
                  </a:lnTo>
                  <a:lnTo>
                    <a:pt x="838" y="281"/>
                  </a:lnTo>
                  <a:lnTo>
                    <a:pt x="838" y="281"/>
                  </a:lnTo>
                  <a:lnTo>
                    <a:pt x="838" y="281"/>
                  </a:lnTo>
                  <a:lnTo>
                    <a:pt x="838" y="279"/>
                  </a:lnTo>
                  <a:lnTo>
                    <a:pt x="838" y="279"/>
                  </a:lnTo>
                  <a:lnTo>
                    <a:pt x="838" y="279"/>
                  </a:lnTo>
                  <a:lnTo>
                    <a:pt x="838" y="279"/>
                  </a:lnTo>
                  <a:lnTo>
                    <a:pt x="838" y="278"/>
                  </a:lnTo>
                  <a:lnTo>
                    <a:pt x="838" y="278"/>
                  </a:lnTo>
                  <a:lnTo>
                    <a:pt x="838" y="278"/>
                  </a:lnTo>
                  <a:lnTo>
                    <a:pt x="838" y="276"/>
                  </a:lnTo>
                  <a:lnTo>
                    <a:pt x="838" y="276"/>
                  </a:lnTo>
                  <a:lnTo>
                    <a:pt x="838" y="276"/>
                  </a:lnTo>
                  <a:lnTo>
                    <a:pt x="838" y="274"/>
                  </a:lnTo>
                  <a:lnTo>
                    <a:pt x="838" y="274"/>
                  </a:lnTo>
                  <a:lnTo>
                    <a:pt x="836" y="274"/>
                  </a:lnTo>
                  <a:lnTo>
                    <a:pt x="836" y="272"/>
                  </a:lnTo>
                  <a:lnTo>
                    <a:pt x="836" y="272"/>
                  </a:lnTo>
                  <a:lnTo>
                    <a:pt x="836" y="272"/>
                  </a:lnTo>
                  <a:lnTo>
                    <a:pt x="840" y="269"/>
                  </a:lnTo>
                  <a:lnTo>
                    <a:pt x="854" y="290"/>
                  </a:lnTo>
                  <a:lnTo>
                    <a:pt x="807" y="325"/>
                  </a:lnTo>
                  <a:lnTo>
                    <a:pt x="804" y="323"/>
                  </a:lnTo>
                  <a:lnTo>
                    <a:pt x="804" y="323"/>
                  </a:lnTo>
                  <a:lnTo>
                    <a:pt x="806" y="323"/>
                  </a:lnTo>
                  <a:lnTo>
                    <a:pt x="806" y="321"/>
                  </a:lnTo>
                  <a:lnTo>
                    <a:pt x="806" y="321"/>
                  </a:lnTo>
                  <a:lnTo>
                    <a:pt x="806" y="321"/>
                  </a:lnTo>
                  <a:lnTo>
                    <a:pt x="807" y="321"/>
                  </a:lnTo>
                  <a:lnTo>
                    <a:pt x="807" y="321"/>
                  </a:lnTo>
                  <a:lnTo>
                    <a:pt x="807" y="321"/>
                  </a:lnTo>
                  <a:lnTo>
                    <a:pt x="807" y="321"/>
                  </a:lnTo>
                  <a:lnTo>
                    <a:pt x="807" y="319"/>
                  </a:lnTo>
                  <a:lnTo>
                    <a:pt x="807" y="319"/>
                  </a:lnTo>
                  <a:lnTo>
                    <a:pt x="807" y="319"/>
                  </a:lnTo>
                  <a:lnTo>
                    <a:pt x="807" y="319"/>
                  </a:lnTo>
                  <a:lnTo>
                    <a:pt x="807" y="319"/>
                  </a:lnTo>
                  <a:lnTo>
                    <a:pt x="807" y="319"/>
                  </a:lnTo>
                  <a:lnTo>
                    <a:pt x="807" y="319"/>
                  </a:lnTo>
                  <a:lnTo>
                    <a:pt x="807" y="319"/>
                  </a:lnTo>
                  <a:lnTo>
                    <a:pt x="809" y="319"/>
                  </a:lnTo>
                  <a:lnTo>
                    <a:pt x="809" y="319"/>
                  </a:lnTo>
                  <a:lnTo>
                    <a:pt x="809" y="319"/>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2"/>
                  </a:lnTo>
                  <a:lnTo>
                    <a:pt x="809" y="312"/>
                  </a:lnTo>
                  <a:lnTo>
                    <a:pt x="807" y="312"/>
                  </a:lnTo>
                  <a:lnTo>
                    <a:pt x="807" y="312"/>
                  </a:lnTo>
                  <a:lnTo>
                    <a:pt x="807" y="312"/>
                  </a:lnTo>
                  <a:lnTo>
                    <a:pt x="807" y="312"/>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4"/>
                  </a:lnTo>
                  <a:lnTo>
                    <a:pt x="780"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5" y="274"/>
                  </a:lnTo>
                  <a:lnTo>
                    <a:pt x="775" y="274"/>
                  </a:lnTo>
                  <a:lnTo>
                    <a:pt x="775" y="274"/>
                  </a:lnTo>
                  <a:lnTo>
                    <a:pt x="775" y="274"/>
                  </a:lnTo>
                  <a:lnTo>
                    <a:pt x="775" y="274"/>
                  </a:lnTo>
                  <a:lnTo>
                    <a:pt x="775" y="274"/>
                  </a:lnTo>
                  <a:lnTo>
                    <a:pt x="775" y="274"/>
                  </a:lnTo>
                  <a:lnTo>
                    <a:pt x="775" y="274"/>
                  </a:lnTo>
                  <a:lnTo>
                    <a:pt x="775" y="274"/>
                  </a:lnTo>
                  <a:lnTo>
                    <a:pt x="775" y="274"/>
                  </a:lnTo>
                  <a:lnTo>
                    <a:pt x="773" y="274"/>
                  </a:lnTo>
                  <a:lnTo>
                    <a:pt x="773" y="274"/>
                  </a:lnTo>
                  <a:lnTo>
                    <a:pt x="773" y="274"/>
                  </a:lnTo>
                  <a:lnTo>
                    <a:pt x="773" y="274"/>
                  </a:lnTo>
                  <a:lnTo>
                    <a:pt x="773" y="274"/>
                  </a:lnTo>
                  <a:lnTo>
                    <a:pt x="773" y="274"/>
                  </a:lnTo>
                  <a:lnTo>
                    <a:pt x="773" y="274"/>
                  </a:lnTo>
                  <a:lnTo>
                    <a:pt x="773" y="276"/>
                  </a:lnTo>
                  <a:lnTo>
                    <a:pt x="773" y="276"/>
                  </a:lnTo>
                  <a:lnTo>
                    <a:pt x="771" y="276"/>
                  </a:lnTo>
                  <a:lnTo>
                    <a:pt x="771" y="276"/>
                  </a:lnTo>
                  <a:lnTo>
                    <a:pt x="771" y="276"/>
                  </a:lnTo>
                  <a:lnTo>
                    <a:pt x="771" y="276"/>
                  </a:lnTo>
                  <a:lnTo>
                    <a:pt x="770" y="276"/>
                  </a:lnTo>
                  <a:lnTo>
                    <a:pt x="770" y="278"/>
                  </a:lnTo>
                  <a:lnTo>
                    <a:pt x="768" y="274"/>
                  </a:lnTo>
                  <a:lnTo>
                    <a:pt x="813" y="240"/>
                  </a:lnTo>
                  <a:close/>
                  <a:moveTo>
                    <a:pt x="712" y="310"/>
                  </a:moveTo>
                  <a:lnTo>
                    <a:pt x="710" y="307"/>
                  </a:lnTo>
                  <a:lnTo>
                    <a:pt x="739" y="292"/>
                  </a:lnTo>
                  <a:lnTo>
                    <a:pt x="739" y="294"/>
                  </a:lnTo>
                  <a:lnTo>
                    <a:pt x="739" y="294"/>
                  </a:lnTo>
                  <a:lnTo>
                    <a:pt x="739" y="294"/>
                  </a:lnTo>
                  <a:lnTo>
                    <a:pt x="739" y="296"/>
                  </a:lnTo>
                  <a:lnTo>
                    <a:pt x="739" y="296"/>
                  </a:lnTo>
                  <a:lnTo>
                    <a:pt x="737" y="296"/>
                  </a:lnTo>
                  <a:lnTo>
                    <a:pt x="737" y="296"/>
                  </a:lnTo>
                  <a:lnTo>
                    <a:pt x="737" y="296"/>
                  </a:lnTo>
                  <a:lnTo>
                    <a:pt x="737" y="296"/>
                  </a:lnTo>
                  <a:lnTo>
                    <a:pt x="737" y="296"/>
                  </a:lnTo>
                  <a:lnTo>
                    <a:pt x="735" y="298"/>
                  </a:lnTo>
                  <a:lnTo>
                    <a:pt x="735" y="298"/>
                  </a:lnTo>
                  <a:lnTo>
                    <a:pt x="735" y="298"/>
                  </a:lnTo>
                  <a:lnTo>
                    <a:pt x="735" y="298"/>
                  </a:lnTo>
                  <a:lnTo>
                    <a:pt x="735" y="298"/>
                  </a:lnTo>
                  <a:lnTo>
                    <a:pt x="735" y="298"/>
                  </a:lnTo>
                  <a:lnTo>
                    <a:pt x="735" y="298"/>
                  </a:lnTo>
                  <a:lnTo>
                    <a:pt x="733" y="298"/>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5" y="303"/>
                  </a:lnTo>
                  <a:lnTo>
                    <a:pt x="735" y="303"/>
                  </a:lnTo>
                  <a:lnTo>
                    <a:pt x="735" y="303"/>
                  </a:lnTo>
                  <a:lnTo>
                    <a:pt x="735" y="303"/>
                  </a:lnTo>
                  <a:lnTo>
                    <a:pt x="735" y="303"/>
                  </a:lnTo>
                  <a:lnTo>
                    <a:pt x="735" y="303"/>
                  </a:lnTo>
                  <a:lnTo>
                    <a:pt x="737" y="305"/>
                  </a:lnTo>
                  <a:lnTo>
                    <a:pt x="737" y="305"/>
                  </a:lnTo>
                  <a:lnTo>
                    <a:pt x="739" y="307"/>
                  </a:lnTo>
                  <a:lnTo>
                    <a:pt x="741" y="308"/>
                  </a:lnTo>
                  <a:lnTo>
                    <a:pt x="742" y="310"/>
                  </a:lnTo>
                  <a:lnTo>
                    <a:pt x="744" y="312"/>
                  </a:lnTo>
                  <a:lnTo>
                    <a:pt x="748" y="316"/>
                  </a:lnTo>
                  <a:lnTo>
                    <a:pt x="750" y="317"/>
                  </a:lnTo>
                  <a:lnTo>
                    <a:pt x="753" y="321"/>
                  </a:lnTo>
                  <a:lnTo>
                    <a:pt x="757" y="323"/>
                  </a:lnTo>
                  <a:lnTo>
                    <a:pt x="761" y="327"/>
                  </a:lnTo>
                  <a:lnTo>
                    <a:pt x="764" y="330"/>
                  </a:lnTo>
                  <a:lnTo>
                    <a:pt x="764" y="330"/>
                  </a:lnTo>
                  <a:lnTo>
                    <a:pt x="764" y="330"/>
                  </a:lnTo>
                  <a:lnTo>
                    <a:pt x="764" y="328"/>
                  </a:lnTo>
                  <a:lnTo>
                    <a:pt x="764" y="327"/>
                  </a:lnTo>
                  <a:lnTo>
                    <a:pt x="764" y="325"/>
                  </a:lnTo>
                  <a:lnTo>
                    <a:pt x="764" y="323"/>
                  </a:lnTo>
                  <a:lnTo>
                    <a:pt x="764" y="323"/>
                  </a:lnTo>
                  <a:lnTo>
                    <a:pt x="762" y="319"/>
                  </a:lnTo>
                  <a:lnTo>
                    <a:pt x="762" y="314"/>
                  </a:lnTo>
                  <a:lnTo>
                    <a:pt x="761" y="310"/>
                  </a:lnTo>
                  <a:lnTo>
                    <a:pt x="761" y="307"/>
                  </a:lnTo>
                  <a:lnTo>
                    <a:pt x="761" y="305"/>
                  </a:lnTo>
                  <a:lnTo>
                    <a:pt x="761" y="301"/>
                  </a:lnTo>
                  <a:lnTo>
                    <a:pt x="759" y="299"/>
                  </a:lnTo>
                  <a:lnTo>
                    <a:pt x="759" y="298"/>
                  </a:lnTo>
                  <a:lnTo>
                    <a:pt x="759" y="296"/>
                  </a:lnTo>
                  <a:lnTo>
                    <a:pt x="759" y="296"/>
                  </a:lnTo>
                  <a:lnTo>
                    <a:pt x="759" y="294"/>
                  </a:lnTo>
                  <a:lnTo>
                    <a:pt x="759" y="294"/>
                  </a:lnTo>
                  <a:lnTo>
                    <a:pt x="759" y="292"/>
                  </a:lnTo>
                  <a:lnTo>
                    <a:pt x="759" y="292"/>
                  </a:lnTo>
                  <a:lnTo>
                    <a:pt x="759" y="292"/>
                  </a:lnTo>
                  <a:lnTo>
                    <a:pt x="759"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88"/>
                  </a:lnTo>
                  <a:lnTo>
                    <a:pt x="757" y="288"/>
                  </a:lnTo>
                  <a:lnTo>
                    <a:pt x="757" y="288"/>
                  </a:lnTo>
                  <a:lnTo>
                    <a:pt x="757" y="288"/>
                  </a:lnTo>
                  <a:lnTo>
                    <a:pt x="757" y="288"/>
                  </a:lnTo>
                  <a:lnTo>
                    <a:pt x="757"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2" y="288"/>
                  </a:lnTo>
                  <a:lnTo>
                    <a:pt x="752" y="288"/>
                  </a:lnTo>
                  <a:lnTo>
                    <a:pt x="752" y="288"/>
                  </a:lnTo>
                  <a:lnTo>
                    <a:pt x="752" y="288"/>
                  </a:lnTo>
                  <a:lnTo>
                    <a:pt x="752" y="288"/>
                  </a:lnTo>
                  <a:lnTo>
                    <a:pt x="750" y="288"/>
                  </a:lnTo>
                  <a:lnTo>
                    <a:pt x="750" y="288"/>
                  </a:lnTo>
                  <a:lnTo>
                    <a:pt x="750" y="288"/>
                  </a:lnTo>
                  <a:lnTo>
                    <a:pt x="750" y="288"/>
                  </a:lnTo>
                  <a:lnTo>
                    <a:pt x="750" y="288"/>
                  </a:lnTo>
                  <a:lnTo>
                    <a:pt x="748" y="290"/>
                  </a:lnTo>
                  <a:lnTo>
                    <a:pt x="748" y="290"/>
                  </a:lnTo>
                  <a:lnTo>
                    <a:pt x="746" y="287"/>
                  </a:lnTo>
                  <a:lnTo>
                    <a:pt x="764" y="276"/>
                  </a:lnTo>
                  <a:lnTo>
                    <a:pt x="766" y="279"/>
                  </a:lnTo>
                  <a:lnTo>
                    <a:pt x="766" y="279"/>
                  </a:lnTo>
                  <a:lnTo>
                    <a:pt x="766" y="279"/>
                  </a:lnTo>
                  <a:lnTo>
                    <a:pt x="766" y="279"/>
                  </a:lnTo>
                  <a:lnTo>
                    <a:pt x="766" y="279"/>
                  </a:lnTo>
                  <a:lnTo>
                    <a:pt x="766" y="279"/>
                  </a:lnTo>
                  <a:lnTo>
                    <a:pt x="764" y="281"/>
                  </a:lnTo>
                  <a:lnTo>
                    <a:pt x="764" y="281"/>
                  </a:lnTo>
                  <a:lnTo>
                    <a:pt x="764" y="281"/>
                  </a:lnTo>
                  <a:lnTo>
                    <a:pt x="764" y="281"/>
                  </a:lnTo>
                  <a:lnTo>
                    <a:pt x="764" y="281"/>
                  </a:lnTo>
                  <a:lnTo>
                    <a:pt x="764" y="281"/>
                  </a:lnTo>
                  <a:lnTo>
                    <a:pt x="764" y="283"/>
                  </a:lnTo>
                  <a:lnTo>
                    <a:pt x="764" y="283"/>
                  </a:lnTo>
                  <a:lnTo>
                    <a:pt x="762" y="283"/>
                  </a:lnTo>
                  <a:lnTo>
                    <a:pt x="762" y="283"/>
                  </a:lnTo>
                  <a:lnTo>
                    <a:pt x="762" y="283"/>
                  </a:lnTo>
                  <a:lnTo>
                    <a:pt x="762" y="283"/>
                  </a:lnTo>
                  <a:lnTo>
                    <a:pt x="762" y="285"/>
                  </a:lnTo>
                  <a:lnTo>
                    <a:pt x="762" y="285"/>
                  </a:lnTo>
                  <a:lnTo>
                    <a:pt x="762" y="285"/>
                  </a:lnTo>
                  <a:lnTo>
                    <a:pt x="762" y="285"/>
                  </a:lnTo>
                  <a:lnTo>
                    <a:pt x="762" y="285"/>
                  </a:lnTo>
                  <a:lnTo>
                    <a:pt x="762" y="285"/>
                  </a:lnTo>
                  <a:lnTo>
                    <a:pt x="762" y="287"/>
                  </a:lnTo>
                  <a:lnTo>
                    <a:pt x="762" y="287"/>
                  </a:lnTo>
                  <a:lnTo>
                    <a:pt x="762" y="287"/>
                  </a:lnTo>
                  <a:lnTo>
                    <a:pt x="762" y="287"/>
                  </a:lnTo>
                  <a:lnTo>
                    <a:pt x="762" y="287"/>
                  </a:lnTo>
                  <a:lnTo>
                    <a:pt x="762" y="287"/>
                  </a:lnTo>
                  <a:lnTo>
                    <a:pt x="762" y="288"/>
                  </a:lnTo>
                  <a:lnTo>
                    <a:pt x="762" y="288"/>
                  </a:lnTo>
                  <a:lnTo>
                    <a:pt x="762" y="288"/>
                  </a:lnTo>
                  <a:lnTo>
                    <a:pt x="762" y="288"/>
                  </a:lnTo>
                  <a:lnTo>
                    <a:pt x="771" y="346"/>
                  </a:lnTo>
                  <a:lnTo>
                    <a:pt x="766" y="350"/>
                  </a:lnTo>
                  <a:lnTo>
                    <a:pt x="723" y="312"/>
                  </a:lnTo>
                  <a:lnTo>
                    <a:pt x="723" y="312"/>
                  </a:lnTo>
                  <a:lnTo>
                    <a:pt x="723" y="312"/>
                  </a:lnTo>
                  <a:lnTo>
                    <a:pt x="723" y="310"/>
                  </a:lnTo>
                  <a:lnTo>
                    <a:pt x="723" y="310"/>
                  </a:lnTo>
                  <a:lnTo>
                    <a:pt x="721" y="310"/>
                  </a:lnTo>
                  <a:lnTo>
                    <a:pt x="721" y="310"/>
                  </a:lnTo>
                  <a:lnTo>
                    <a:pt x="721" y="310"/>
                  </a:lnTo>
                  <a:lnTo>
                    <a:pt x="721" y="310"/>
                  </a:lnTo>
                  <a:lnTo>
                    <a:pt x="721" y="310"/>
                  </a:lnTo>
                  <a:lnTo>
                    <a:pt x="721" y="310"/>
                  </a:lnTo>
                  <a:lnTo>
                    <a:pt x="721" y="310"/>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4" y="308"/>
                  </a:lnTo>
                  <a:lnTo>
                    <a:pt x="714" y="308"/>
                  </a:lnTo>
                  <a:lnTo>
                    <a:pt x="714" y="308"/>
                  </a:lnTo>
                  <a:lnTo>
                    <a:pt x="714" y="308"/>
                  </a:lnTo>
                  <a:lnTo>
                    <a:pt x="714" y="308"/>
                  </a:lnTo>
                  <a:lnTo>
                    <a:pt x="714" y="310"/>
                  </a:lnTo>
                  <a:lnTo>
                    <a:pt x="714" y="310"/>
                  </a:lnTo>
                  <a:lnTo>
                    <a:pt x="714" y="310"/>
                  </a:lnTo>
                  <a:lnTo>
                    <a:pt x="714" y="310"/>
                  </a:lnTo>
                  <a:lnTo>
                    <a:pt x="712" y="310"/>
                  </a:lnTo>
                  <a:close/>
                  <a:moveTo>
                    <a:pt x="546" y="352"/>
                  </a:moveTo>
                  <a:lnTo>
                    <a:pt x="578" y="346"/>
                  </a:lnTo>
                  <a:lnTo>
                    <a:pt x="578" y="350"/>
                  </a:lnTo>
                  <a:lnTo>
                    <a:pt x="578" y="350"/>
                  </a:lnTo>
                  <a:lnTo>
                    <a:pt x="578" y="350"/>
                  </a:lnTo>
                  <a:lnTo>
                    <a:pt x="576" y="350"/>
                  </a:lnTo>
                  <a:lnTo>
                    <a:pt x="576" y="350"/>
                  </a:lnTo>
                  <a:lnTo>
                    <a:pt x="576" y="350"/>
                  </a:lnTo>
                  <a:lnTo>
                    <a:pt x="575" y="350"/>
                  </a:lnTo>
                  <a:lnTo>
                    <a:pt x="575" y="350"/>
                  </a:lnTo>
                  <a:lnTo>
                    <a:pt x="575" y="350"/>
                  </a:lnTo>
                  <a:lnTo>
                    <a:pt x="575" y="350"/>
                  </a:lnTo>
                  <a:lnTo>
                    <a:pt x="575" y="350"/>
                  </a:lnTo>
                  <a:lnTo>
                    <a:pt x="575" y="350"/>
                  </a:lnTo>
                  <a:lnTo>
                    <a:pt x="575" y="350"/>
                  </a:lnTo>
                  <a:lnTo>
                    <a:pt x="573" y="352"/>
                  </a:lnTo>
                  <a:lnTo>
                    <a:pt x="573" y="352"/>
                  </a:lnTo>
                  <a:lnTo>
                    <a:pt x="573" y="352"/>
                  </a:lnTo>
                  <a:lnTo>
                    <a:pt x="573" y="352"/>
                  </a:lnTo>
                  <a:lnTo>
                    <a:pt x="573" y="352"/>
                  </a:lnTo>
                  <a:lnTo>
                    <a:pt x="573" y="352"/>
                  </a:lnTo>
                  <a:lnTo>
                    <a:pt x="573" y="352"/>
                  </a:lnTo>
                  <a:lnTo>
                    <a:pt x="573" y="352"/>
                  </a:lnTo>
                  <a:lnTo>
                    <a:pt x="573" y="352"/>
                  </a:lnTo>
                  <a:lnTo>
                    <a:pt x="571" y="352"/>
                  </a:lnTo>
                  <a:lnTo>
                    <a:pt x="571" y="352"/>
                  </a:lnTo>
                  <a:lnTo>
                    <a:pt x="571" y="352"/>
                  </a:lnTo>
                  <a:lnTo>
                    <a:pt x="571" y="352"/>
                  </a:lnTo>
                  <a:lnTo>
                    <a:pt x="571" y="352"/>
                  </a:lnTo>
                  <a:lnTo>
                    <a:pt x="571" y="352"/>
                  </a:lnTo>
                  <a:lnTo>
                    <a:pt x="571" y="352"/>
                  </a:lnTo>
                  <a:lnTo>
                    <a:pt x="571" y="352"/>
                  </a:lnTo>
                  <a:lnTo>
                    <a:pt x="571" y="352"/>
                  </a:lnTo>
                  <a:lnTo>
                    <a:pt x="571" y="354"/>
                  </a:lnTo>
                  <a:lnTo>
                    <a:pt x="571" y="354"/>
                  </a:lnTo>
                  <a:lnTo>
                    <a:pt x="571" y="354"/>
                  </a:lnTo>
                  <a:lnTo>
                    <a:pt x="571" y="354"/>
                  </a:lnTo>
                  <a:lnTo>
                    <a:pt x="571" y="354"/>
                  </a:lnTo>
                  <a:lnTo>
                    <a:pt x="569" y="354"/>
                  </a:lnTo>
                  <a:lnTo>
                    <a:pt x="569" y="354"/>
                  </a:lnTo>
                  <a:lnTo>
                    <a:pt x="569" y="354"/>
                  </a:lnTo>
                  <a:lnTo>
                    <a:pt x="569" y="354"/>
                  </a:lnTo>
                  <a:lnTo>
                    <a:pt x="569" y="354"/>
                  </a:lnTo>
                  <a:lnTo>
                    <a:pt x="569" y="354"/>
                  </a:lnTo>
                  <a:lnTo>
                    <a:pt x="569" y="354"/>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7"/>
                  </a:lnTo>
                  <a:lnTo>
                    <a:pt x="569" y="357"/>
                  </a:lnTo>
                  <a:lnTo>
                    <a:pt x="569" y="357"/>
                  </a:lnTo>
                  <a:lnTo>
                    <a:pt x="569" y="357"/>
                  </a:lnTo>
                  <a:lnTo>
                    <a:pt x="569" y="357"/>
                  </a:lnTo>
                  <a:lnTo>
                    <a:pt x="569" y="357"/>
                  </a:lnTo>
                  <a:lnTo>
                    <a:pt x="569" y="357"/>
                  </a:lnTo>
                  <a:lnTo>
                    <a:pt x="575" y="395"/>
                  </a:lnTo>
                  <a:lnTo>
                    <a:pt x="575" y="395"/>
                  </a:lnTo>
                  <a:lnTo>
                    <a:pt x="575" y="395"/>
                  </a:lnTo>
                  <a:lnTo>
                    <a:pt x="575" y="397"/>
                  </a:lnTo>
                  <a:lnTo>
                    <a:pt x="575" y="397"/>
                  </a:lnTo>
                  <a:lnTo>
                    <a:pt x="575" y="397"/>
                  </a:lnTo>
                  <a:lnTo>
                    <a:pt x="576" y="397"/>
                  </a:lnTo>
                  <a:lnTo>
                    <a:pt x="576" y="397"/>
                  </a:lnTo>
                  <a:lnTo>
                    <a:pt x="576" y="399"/>
                  </a:lnTo>
                  <a:lnTo>
                    <a:pt x="576" y="399"/>
                  </a:lnTo>
                  <a:lnTo>
                    <a:pt x="576" y="399"/>
                  </a:lnTo>
                  <a:lnTo>
                    <a:pt x="576" y="399"/>
                  </a:lnTo>
                  <a:lnTo>
                    <a:pt x="576" y="399"/>
                  </a:lnTo>
                  <a:lnTo>
                    <a:pt x="576" y="399"/>
                  </a:lnTo>
                  <a:lnTo>
                    <a:pt x="576" y="401"/>
                  </a:lnTo>
                  <a:lnTo>
                    <a:pt x="576" y="401"/>
                  </a:lnTo>
                  <a:lnTo>
                    <a:pt x="576" y="401"/>
                  </a:lnTo>
                  <a:lnTo>
                    <a:pt x="576" y="401"/>
                  </a:lnTo>
                  <a:lnTo>
                    <a:pt x="576" y="401"/>
                  </a:lnTo>
                  <a:lnTo>
                    <a:pt x="578" y="401"/>
                  </a:lnTo>
                  <a:lnTo>
                    <a:pt x="578" y="401"/>
                  </a:lnTo>
                  <a:lnTo>
                    <a:pt x="578" y="403"/>
                  </a:lnTo>
                  <a:lnTo>
                    <a:pt x="578" y="403"/>
                  </a:lnTo>
                  <a:lnTo>
                    <a:pt x="578" y="403"/>
                  </a:lnTo>
                  <a:lnTo>
                    <a:pt x="578" y="403"/>
                  </a:lnTo>
                  <a:lnTo>
                    <a:pt x="578" y="403"/>
                  </a:lnTo>
                  <a:lnTo>
                    <a:pt x="578" y="403"/>
                  </a:lnTo>
                  <a:lnTo>
                    <a:pt x="578" y="403"/>
                  </a:lnTo>
                  <a:lnTo>
                    <a:pt x="578" y="403"/>
                  </a:lnTo>
                  <a:lnTo>
                    <a:pt x="580" y="404"/>
                  </a:lnTo>
                  <a:lnTo>
                    <a:pt x="580" y="404"/>
                  </a:lnTo>
                  <a:lnTo>
                    <a:pt x="580" y="404"/>
                  </a:lnTo>
                  <a:lnTo>
                    <a:pt x="580" y="404"/>
                  </a:lnTo>
                  <a:lnTo>
                    <a:pt x="580" y="404"/>
                  </a:lnTo>
                  <a:lnTo>
                    <a:pt x="580" y="404"/>
                  </a:lnTo>
                  <a:lnTo>
                    <a:pt x="580" y="404"/>
                  </a:lnTo>
                  <a:lnTo>
                    <a:pt x="580" y="404"/>
                  </a:lnTo>
                  <a:lnTo>
                    <a:pt x="582" y="404"/>
                  </a:lnTo>
                  <a:lnTo>
                    <a:pt x="582" y="404"/>
                  </a:lnTo>
                  <a:lnTo>
                    <a:pt x="582" y="404"/>
                  </a:lnTo>
                  <a:lnTo>
                    <a:pt x="582" y="406"/>
                  </a:lnTo>
                  <a:lnTo>
                    <a:pt x="582" y="406"/>
                  </a:lnTo>
                  <a:lnTo>
                    <a:pt x="582" y="406"/>
                  </a:lnTo>
                  <a:lnTo>
                    <a:pt x="582" y="406"/>
                  </a:lnTo>
                  <a:lnTo>
                    <a:pt x="584" y="406"/>
                  </a:lnTo>
                  <a:lnTo>
                    <a:pt x="584" y="406"/>
                  </a:lnTo>
                  <a:lnTo>
                    <a:pt x="584" y="406"/>
                  </a:lnTo>
                  <a:lnTo>
                    <a:pt x="584" y="406"/>
                  </a:lnTo>
                  <a:lnTo>
                    <a:pt x="584" y="406"/>
                  </a:lnTo>
                  <a:lnTo>
                    <a:pt x="584" y="406"/>
                  </a:lnTo>
                  <a:lnTo>
                    <a:pt x="585" y="406"/>
                  </a:lnTo>
                  <a:lnTo>
                    <a:pt x="585" y="406"/>
                  </a:lnTo>
                  <a:lnTo>
                    <a:pt x="585" y="406"/>
                  </a:lnTo>
                  <a:lnTo>
                    <a:pt x="585" y="406"/>
                  </a:lnTo>
                  <a:lnTo>
                    <a:pt x="585" y="406"/>
                  </a:lnTo>
                  <a:lnTo>
                    <a:pt x="587" y="406"/>
                  </a:lnTo>
                  <a:lnTo>
                    <a:pt x="587" y="406"/>
                  </a:lnTo>
                  <a:lnTo>
                    <a:pt x="587" y="406"/>
                  </a:lnTo>
                  <a:lnTo>
                    <a:pt x="587" y="406"/>
                  </a:lnTo>
                  <a:lnTo>
                    <a:pt x="587" y="406"/>
                  </a:lnTo>
                  <a:lnTo>
                    <a:pt x="589" y="406"/>
                  </a:lnTo>
                  <a:lnTo>
                    <a:pt x="589" y="406"/>
                  </a:lnTo>
                  <a:lnTo>
                    <a:pt x="589" y="406"/>
                  </a:lnTo>
                  <a:lnTo>
                    <a:pt x="589" y="406"/>
                  </a:lnTo>
                  <a:lnTo>
                    <a:pt x="589" y="406"/>
                  </a:lnTo>
                  <a:lnTo>
                    <a:pt x="591" y="406"/>
                  </a:lnTo>
                  <a:lnTo>
                    <a:pt x="591" y="406"/>
                  </a:lnTo>
                  <a:lnTo>
                    <a:pt x="591" y="406"/>
                  </a:lnTo>
                  <a:lnTo>
                    <a:pt x="591" y="406"/>
                  </a:lnTo>
                  <a:lnTo>
                    <a:pt x="591" y="406"/>
                  </a:lnTo>
                  <a:lnTo>
                    <a:pt x="593" y="406"/>
                  </a:lnTo>
                  <a:lnTo>
                    <a:pt x="593" y="406"/>
                  </a:lnTo>
                  <a:lnTo>
                    <a:pt x="593" y="406"/>
                  </a:lnTo>
                  <a:lnTo>
                    <a:pt x="593" y="406"/>
                  </a:lnTo>
                  <a:lnTo>
                    <a:pt x="594" y="406"/>
                  </a:lnTo>
                  <a:lnTo>
                    <a:pt x="594" y="406"/>
                  </a:lnTo>
                  <a:lnTo>
                    <a:pt x="594" y="406"/>
                  </a:lnTo>
                  <a:lnTo>
                    <a:pt x="594" y="406"/>
                  </a:lnTo>
                  <a:lnTo>
                    <a:pt x="596" y="406"/>
                  </a:lnTo>
                  <a:lnTo>
                    <a:pt x="596" y="404"/>
                  </a:lnTo>
                  <a:lnTo>
                    <a:pt x="596" y="404"/>
                  </a:lnTo>
                  <a:lnTo>
                    <a:pt x="596" y="404"/>
                  </a:lnTo>
                  <a:lnTo>
                    <a:pt x="596" y="404"/>
                  </a:lnTo>
                  <a:lnTo>
                    <a:pt x="598" y="404"/>
                  </a:lnTo>
                  <a:lnTo>
                    <a:pt x="598" y="404"/>
                  </a:lnTo>
                  <a:lnTo>
                    <a:pt x="598" y="404"/>
                  </a:lnTo>
                  <a:lnTo>
                    <a:pt x="598" y="404"/>
                  </a:lnTo>
                  <a:lnTo>
                    <a:pt x="598" y="404"/>
                  </a:lnTo>
                  <a:lnTo>
                    <a:pt x="598" y="403"/>
                  </a:lnTo>
                  <a:lnTo>
                    <a:pt x="600" y="403"/>
                  </a:lnTo>
                  <a:lnTo>
                    <a:pt x="600" y="403"/>
                  </a:lnTo>
                  <a:lnTo>
                    <a:pt x="600" y="403"/>
                  </a:lnTo>
                  <a:lnTo>
                    <a:pt x="600" y="403"/>
                  </a:lnTo>
                  <a:lnTo>
                    <a:pt x="600" y="403"/>
                  </a:lnTo>
                  <a:lnTo>
                    <a:pt x="600" y="403"/>
                  </a:lnTo>
                  <a:lnTo>
                    <a:pt x="602" y="403"/>
                  </a:lnTo>
                  <a:lnTo>
                    <a:pt x="602" y="401"/>
                  </a:lnTo>
                  <a:lnTo>
                    <a:pt x="602" y="401"/>
                  </a:lnTo>
                  <a:lnTo>
                    <a:pt x="602" y="401"/>
                  </a:lnTo>
                  <a:lnTo>
                    <a:pt x="602" y="401"/>
                  </a:lnTo>
                  <a:lnTo>
                    <a:pt x="602" y="401"/>
                  </a:lnTo>
                  <a:lnTo>
                    <a:pt x="602" y="401"/>
                  </a:lnTo>
                  <a:lnTo>
                    <a:pt x="602" y="399"/>
                  </a:lnTo>
                  <a:lnTo>
                    <a:pt x="602" y="399"/>
                  </a:lnTo>
                  <a:lnTo>
                    <a:pt x="602" y="399"/>
                  </a:lnTo>
                  <a:lnTo>
                    <a:pt x="603" y="399"/>
                  </a:lnTo>
                  <a:lnTo>
                    <a:pt x="603" y="399"/>
                  </a:lnTo>
                  <a:lnTo>
                    <a:pt x="603" y="399"/>
                  </a:lnTo>
                  <a:lnTo>
                    <a:pt x="603" y="397"/>
                  </a:lnTo>
                  <a:lnTo>
                    <a:pt x="603" y="397"/>
                  </a:lnTo>
                  <a:lnTo>
                    <a:pt x="603" y="397"/>
                  </a:lnTo>
                  <a:lnTo>
                    <a:pt x="603" y="397"/>
                  </a:lnTo>
                  <a:lnTo>
                    <a:pt x="603" y="397"/>
                  </a:lnTo>
                  <a:lnTo>
                    <a:pt x="603" y="395"/>
                  </a:lnTo>
                  <a:lnTo>
                    <a:pt x="603" y="395"/>
                  </a:lnTo>
                  <a:lnTo>
                    <a:pt x="603" y="395"/>
                  </a:lnTo>
                  <a:lnTo>
                    <a:pt x="603" y="395"/>
                  </a:lnTo>
                  <a:lnTo>
                    <a:pt x="603" y="394"/>
                  </a:lnTo>
                  <a:lnTo>
                    <a:pt x="603" y="394"/>
                  </a:lnTo>
                  <a:lnTo>
                    <a:pt x="603" y="394"/>
                  </a:lnTo>
                  <a:lnTo>
                    <a:pt x="603" y="394"/>
                  </a:lnTo>
                  <a:lnTo>
                    <a:pt x="603" y="392"/>
                  </a:lnTo>
                  <a:lnTo>
                    <a:pt x="603" y="392"/>
                  </a:lnTo>
                  <a:lnTo>
                    <a:pt x="603" y="392"/>
                  </a:lnTo>
                  <a:lnTo>
                    <a:pt x="603" y="392"/>
                  </a:lnTo>
                  <a:lnTo>
                    <a:pt x="603" y="390"/>
                  </a:lnTo>
                  <a:lnTo>
                    <a:pt x="603" y="390"/>
                  </a:lnTo>
                  <a:lnTo>
                    <a:pt x="603" y="390"/>
                  </a:lnTo>
                  <a:lnTo>
                    <a:pt x="603" y="390"/>
                  </a:lnTo>
                  <a:lnTo>
                    <a:pt x="603" y="388"/>
                  </a:lnTo>
                  <a:lnTo>
                    <a:pt x="603" y="388"/>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0"/>
                  </a:lnTo>
                  <a:lnTo>
                    <a:pt x="598" y="350"/>
                  </a:lnTo>
                  <a:lnTo>
                    <a:pt x="598"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4" y="350"/>
                  </a:lnTo>
                  <a:lnTo>
                    <a:pt x="594" y="350"/>
                  </a:lnTo>
                  <a:lnTo>
                    <a:pt x="594" y="350"/>
                  </a:lnTo>
                  <a:lnTo>
                    <a:pt x="594" y="350"/>
                  </a:lnTo>
                  <a:lnTo>
                    <a:pt x="594" y="350"/>
                  </a:lnTo>
                  <a:lnTo>
                    <a:pt x="594" y="350"/>
                  </a:lnTo>
                  <a:lnTo>
                    <a:pt x="594" y="348"/>
                  </a:lnTo>
                  <a:lnTo>
                    <a:pt x="594" y="348"/>
                  </a:lnTo>
                  <a:lnTo>
                    <a:pt x="593" y="348"/>
                  </a:lnTo>
                  <a:lnTo>
                    <a:pt x="593" y="348"/>
                  </a:lnTo>
                  <a:lnTo>
                    <a:pt x="593" y="348"/>
                  </a:lnTo>
                  <a:lnTo>
                    <a:pt x="593" y="348"/>
                  </a:lnTo>
                  <a:lnTo>
                    <a:pt x="593" y="348"/>
                  </a:lnTo>
                  <a:lnTo>
                    <a:pt x="593" y="348"/>
                  </a:lnTo>
                  <a:lnTo>
                    <a:pt x="593" y="348"/>
                  </a:lnTo>
                  <a:lnTo>
                    <a:pt x="591" y="348"/>
                  </a:lnTo>
                  <a:lnTo>
                    <a:pt x="591" y="348"/>
                  </a:lnTo>
                  <a:lnTo>
                    <a:pt x="591" y="348"/>
                  </a:lnTo>
                  <a:lnTo>
                    <a:pt x="591" y="348"/>
                  </a:lnTo>
                  <a:lnTo>
                    <a:pt x="589" y="348"/>
                  </a:lnTo>
                  <a:lnTo>
                    <a:pt x="589" y="348"/>
                  </a:lnTo>
                  <a:lnTo>
                    <a:pt x="589" y="348"/>
                  </a:lnTo>
                  <a:lnTo>
                    <a:pt x="587" y="348"/>
                  </a:lnTo>
                  <a:lnTo>
                    <a:pt x="587" y="345"/>
                  </a:lnTo>
                  <a:lnTo>
                    <a:pt x="611" y="341"/>
                  </a:lnTo>
                  <a:lnTo>
                    <a:pt x="611" y="345"/>
                  </a:lnTo>
                  <a:lnTo>
                    <a:pt x="611" y="345"/>
                  </a:lnTo>
                  <a:lnTo>
                    <a:pt x="611" y="345"/>
                  </a:lnTo>
                  <a:lnTo>
                    <a:pt x="611" y="345"/>
                  </a:lnTo>
                  <a:lnTo>
                    <a:pt x="609" y="346"/>
                  </a:lnTo>
                  <a:lnTo>
                    <a:pt x="609" y="346"/>
                  </a:lnTo>
                  <a:lnTo>
                    <a:pt x="609" y="346"/>
                  </a:lnTo>
                  <a:lnTo>
                    <a:pt x="609" y="346"/>
                  </a:lnTo>
                  <a:lnTo>
                    <a:pt x="607" y="346"/>
                  </a:lnTo>
                  <a:lnTo>
                    <a:pt x="607" y="346"/>
                  </a:lnTo>
                  <a:lnTo>
                    <a:pt x="607" y="346"/>
                  </a:lnTo>
                  <a:lnTo>
                    <a:pt x="607" y="346"/>
                  </a:lnTo>
                  <a:lnTo>
                    <a:pt x="607" y="346"/>
                  </a:lnTo>
                  <a:lnTo>
                    <a:pt x="607" y="346"/>
                  </a:lnTo>
                  <a:lnTo>
                    <a:pt x="607" y="346"/>
                  </a:lnTo>
                  <a:lnTo>
                    <a:pt x="607" y="346"/>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3" y="348"/>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2"/>
                  </a:lnTo>
                  <a:lnTo>
                    <a:pt x="603" y="352"/>
                  </a:lnTo>
                  <a:lnTo>
                    <a:pt x="603" y="352"/>
                  </a:lnTo>
                  <a:lnTo>
                    <a:pt x="603" y="352"/>
                  </a:lnTo>
                  <a:lnTo>
                    <a:pt x="603" y="352"/>
                  </a:lnTo>
                  <a:lnTo>
                    <a:pt x="603" y="352"/>
                  </a:lnTo>
                  <a:lnTo>
                    <a:pt x="603" y="352"/>
                  </a:lnTo>
                  <a:lnTo>
                    <a:pt x="603" y="352"/>
                  </a:lnTo>
                  <a:lnTo>
                    <a:pt x="603" y="352"/>
                  </a:lnTo>
                  <a:lnTo>
                    <a:pt x="603" y="352"/>
                  </a:lnTo>
                  <a:lnTo>
                    <a:pt x="603" y="354"/>
                  </a:lnTo>
                  <a:lnTo>
                    <a:pt x="603" y="354"/>
                  </a:lnTo>
                  <a:lnTo>
                    <a:pt x="603" y="354"/>
                  </a:lnTo>
                  <a:lnTo>
                    <a:pt x="603" y="354"/>
                  </a:lnTo>
                  <a:lnTo>
                    <a:pt x="603" y="354"/>
                  </a:lnTo>
                  <a:lnTo>
                    <a:pt x="603" y="354"/>
                  </a:lnTo>
                  <a:lnTo>
                    <a:pt x="609" y="386"/>
                  </a:lnTo>
                  <a:lnTo>
                    <a:pt x="609" y="386"/>
                  </a:lnTo>
                  <a:lnTo>
                    <a:pt x="609" y="388"/>
                  </a:lnTo>
                  <a:lnTo>
                    <a:pt x="609" y="388"/>
                  </a:lnTo>
                  <a:lnTo>
                    <a:pt x="609" y="388"/>
                  </a:lnTo>
                  <a:lnTo>
                    <a:pt x="609" y="390"/>
                  </a:lnTo>
                  <a:lnTo>
                    <a:pt x="609" y="390"/>
                  </a:lnTo>
                  <a:lnTo>
                    <a:pt x="609" y="390"/>
                  </a:lnTo>
                  <a:lnTo>
                    <a:pt x="609" y="392"/>
                  </a:lnTo>
                  <a:lnTo>
                    <a:pt x="609" y="392"/>
                  </a:lnTo>
                  <a:lnTo>
                    <a:pt x="609" y="392"/>
                  </a:lnTo>
                  <a:lnTo>
                    <a:pt x="609" y="394"/>
                  </a:lnTo>
                  <a:lnTo>
                    <a:pt x="609" y="394"/>
                  </a:lnTo>
                  <a:lnTo>
                    <a:pt x="609" y="394"/>
                  </a:lnTo>
                  <a:lnTo>
                    <a:pt x="609" y="395"/>
                  </a:lnTo>
                  <a:lnTo>
                    <a:pt x="609" y="395"/>
                  </a:lnTo>
                  <a:lnTo>
                    <a:pt x="609" y="395"/>
                  </a:lnTo>
                  <a:lnTo>
                    <a:pt x="609" y="395"/>
                  </a:lnTo>
                  <a:lnTo>
                    <a:pt x="607" y="397"/>
                  </a:lnTo>
                  <a:lnTo>
                    <a:pt x="607" y="397"/>
                  </a:lnTo>
                  <a:lnTo>
                    <a:pt x="607" y="397"/>
                  </a:lnTo>
                  <a:lnTo>
                    <a:pt x="607" y="397"/>
                  </a:lnTo>
                  <a:lnTo>
                    <a:pt x="607" y="397"/>
                  </a:lnTo>
                  <a:lnTo>
                    <a:pt x="607" y="399"/>
                  </a:lnTo>
                  <a:lnTo>
                    <a:pt x="607" y="399"/>
                  </a:lnTo>
                  <a:lnTo>
                    <a:pt x="607" y="399"/>
                  </a:lnTo>
                  <a:lnTo>
                    <a:pt x="607" y="399"/>
                  </a:lnTo>
                  <a:lnTo>
                    <a:pt x="607" y="399"/>
                  </a:lnTo>
                  <a:lnTo>
                    <a:pt x="607" y="399"/>
                  </a:lnTo>
                  <a:lnTo>
                    <a:pt x="607" y="399"/>
                  </a:lnTo>
                  <a:lnTo>
                    <a:pt x="607" y="399"/>
                  </a:lnTo>
                  <a:lnTo>
                    <a:pt x="607" y="401"/>
                  </a:lnTo>
                  <a:lnTo>
                    <a:pt x="607" y="401"/>
                  </a:lnTo>
                  <a:lnTo>
                    <a:pt x="607" y="401"/>
                  </a:lnTo>
                  <a:lnTo>
                    <a:pt x="607" y="401"/>
                  </a:lnTo>
                  <a:lnTo>
                    <a:pt x="605" y="401"/>
                  </a:lnTo>
                  <a:lnTo>
                    <a:pt x="605" y="401"/>
                  </a:lnTo>
                  <a:lnTo>
                    <a:pt x="605" y="401"/>
                  </a:lnTo>
                  <a:lnTo>
                    <a:pt x="605" y="401"/>
                  </a:lnTo>
                  <a:lnTo>
                    <a:pt x="605" y="403"/>
                  </a:lnTo>
                  <a:lnTo>
                    <a:pt x="605" y="403"/>
                  </a:lnTo>
                  <a:lnTo>
                    <a:pt x="605" y="403"/>
                  </a:lnTo>
                  <a:lnTo>
                    <a:pt x="605" y="403"/>
                  </a:lnTo>
                  <a:lnTo>
                    <a:pt x="605" y="403"/>
                  </a:lnTo>
                  <a:lnTo>
                    <a:pt x="605" y="403"/>
                  </a:lnTo>
                  <a:lnTo>
                    <a:pt x="605" y="403"/>
                  </a:lnTo>
                  <a:lnTo>
                    <a:pt x="605" y="403"/>
                  </a:lnTo>
                  <a:lnTo>
                    <a:pt x="603" y="403"/>
                  </a:lnTo>
                  <a:lnTo>
                    <a:pt x="603" y="403"/>
                  </a:lnTo>
                  <a:lnTo>
                    <a:pt x="603" y="404"/>
                  </a:lnTo>
                  <a:lnTo>
                    <a:pt x="603" y="404"/>
                  </a:lnTo>
                  <a:lnTo>
                    <a:pt x="603" y="404"/>
                  </a:lnTo>
                  <a:lnTo>
                    <a:pt x="603" y="404"/>
                  </a:lnTo>
                  <a:lnTo>
                    <a:pt x="602" y="404"/>
                  </a:lnTo>
                  <a:lnTo>
                    <a:pt x="602" y="406"/>
                  </a:lnTo>
                  <a:lnTo>
                    <a:pt x="602" y="406"/>
                  </a:lnTo>
                  <a:lnTo>
                    <a:pt x="602" y="406"/>
                  </a:lnTo>
                  <a:lnTo>
                    <a:pt x="600" y="406"/>
                  </a:lnTo>
                  <a:lnTo>
                    <a:pt x="600" y="406"/>
                  </a:lnTo>
                  <a:lnTo>
                    <a:pt x="600" y="406"/>
                  </a:lnTo>
                  <a:lnTo>
                    <a:pt x="598" y="408"/>
                  </a:lnTo>
                  <a:lnTo>
                    <a:pt x="598" y="408"/>
                  </a:lnTo>
                  <a:lnTo>
                    <a:pt x="598" y="408"/>
                  </a:lnTo>
                  <a:lnTo>
                    <a:pt x="598" y="408"/>
                  </a:lnTo>
                  <a:lnTo>
                    <a:pt x="596" y="408"/>
                  </a:lnTo>
                  <a:lnTo>
                    <a:pt x="596" y="408"/>
                  </a:lnTo>
                  <a:lnTo>
                    <a:pt x="596" y="408"/>
                  </a:lnTo>
                  <a:lnTo>
                    <a:pt x="594" y="408"/>
                  </a:lnTo>
                  <a:lnTo>
                    <a:pt x="594" y="410"/>
                  </a:lnTo>
                  <a:lnTo>
                    <a:pt x="594" y="410"/>
                  </a:lnTo>
                  <a:lnTo>
                    <a:pt x="593" y="410"/>
                  </a:lnTo>
                  <a:lnTo>
                    <a:pt x="593" y="410"/>
                  </a:lnTo>
                  <a:lnTo>
                    <a:pt x="593" y="410"/>
                  </a:lnTo>
                  <a:lnTo>
                    <a:pt x="591" y="410"/>
                  </a:lnTo>
                  <a:lnTo>
                    <a:pt x="591" y="410"/>
                  </a:lnTo>
                  <a:lnTo>
                    <a:pt x="589" y="410"/>
                  </a:lnTo>
                  <a:lnTo>
                    <a:pt x="589" y="410"/>
                  </a:lnTo>
                  <a:lnTo>
                    <a:pt x="589" y="410"/>
                  </a:lnTo>
                  <a:lnTo>
                    <a:pt x="587" y="410"/>
                  </a:lnTo>
                  <a:lnTo>
                    <a:pt x="587" y="412"/>
                  </a:lnTo>
                  <a:lnTo>
                    <a:pt x="587" y="412"/>
                  </a:lnTo>
                  <a:lnTo>
                    <a:pt x="585" y="412"/>
                  </a:lnTo>
                  <a:lnTo>
                    <a:pt x="585" y="412"/>
                  </a:lnTo>
                  <a:lnTo>
                    <a:pt x="585" y="412"/>
                  </a:lnTo>
                  <a:lnTo>
                    <a:pt x="584" y="412"/>
                  </a:lnTo>
                  <a:lnTo>
                    <a:pt x="584" y="412"/>
                  </a:lnTo>
                  <a:lnTo>
                    <a:pt x="582" y="412"/>
                  </a:lnTo>
                  <a:lnTo>
                    <a:pt x="582" y="412"/>
                  </a:lnTo>
                  <a:lnTo>
                    <a:pt x="582" y="412"/>
                  </a:lnTo>
                  <a:lnTo>
                    <a:pt x="580" y="412"/>
                  </a:lnTo>
                  <a:lnTo>
                    <a:pt x="580" y="412"/>
                  </a:lnTo>
                  <a:lnTo>
                    <a:pt x="580" y="412"/>
                  </a:lnTo>
                  <a:lnTo>
                    <a:pt x="578" y="412"/>
                  </a:lnTo>
                  <a:lnTo>
                    <a:pt x="578" y="412"/>
                  </a:lnTo>
                  <a:lnTo>
                    <a:pt x="578" y="412"/>
                  </a:lnTo>
                  <a:lnTo>
                    <a:pt x="576" y="412"/>
                  </a:lnTo>
                  <a:lnTo>
                    <a:pt x="576" y="412"/>
                  </a:lnTo>
                  <a:lnTo>
                    <a:pt x="576" y="412"/>
                  </a:lnTo>
                  <a:lnTo>
                    <a:pt x="575" y="412"/>
                  </a:lnTo>
                  <a:lnTo>
                    <a:pt x="575" y="412"/>
                  </a:lnTo>
                  <a:lnTo>
                    <a:pt x="575" y="410"/>
                  </a:lnTo>
                  <a:lnTo>
                    <a:pt x="573" y="410"/>
                  </a:lnTo>
                  <a:lnTo>
                    <a:pt x="573" y="410"/>
                  </a:lnTo>
                  <a:lnTo>
                    <a:pt x="573" y="410"/>
                  </a:lnTo>
                  <a:lnTo>
                    <a:pt x="573" y="410"/>
                  </a:lnTo>
                  <a:lnTo>
                    <a:pt x="571" y="410"/>
                  </a:lnTo>
                  <a:lnTo>
                    <a:pt x="571" y="410"/>
                  </a:lnTo>
                  <a:lnTo>
                    <a:pt x="571" y="410"/>
                  </a:lnTo>
                  <a:lnTo>
                    <a:pt x="571" y="410"/>
                  </a:lnTo>
                  <a:lnTo>
                    <a:pt x="569" y="410"/>
                  </a:lnTo>
                  <a:lnTo>
                    <a:pt x="569" y="410"/>
                  </a:lnTo>
                  <a:lnTo>
                    <a:pt x="569" y="410"/>
                  </a:lnTo>
                  <a:lnTo>
                    <a:pt x="569" y="408"/>
                  </a:lnTo>
                  <a:lnTo>
                    <a:pt x="567" y="408"/>
                  </a:lnTo>
                  <a:lnTo>
                    <a:pt x="567" y="408"/>
                  </a:lnTo>
                  <a:lnTo>
                    <a:pt x="567" y="408"/>
                  </a:lnTo>
                  <a:lnTo>
                    <a:pt x="567" y="408"/>
                  </a:lnTo>
                  <a:lnTo>
                    <a:pt x="567" y="408"/>
                  </a:lnTo>
                  <a:lnTo>
                    <a:pt x="566" y="408"/>
                  </a:lnTo>
                  <a:lnTo>
                    <a:pt x="566" y="406"/>
                  </a:lnTo>
                  <a:lnTo>
                    <a:pt x="566" y="406"/>
                  </a:lnTo>
                  <a:lnTo>
                    <a:pt x="566" y="406"/>
                  </a:lnTo>
                  <a:lnTo>
                    <a:pt x="566" y="406"/>
                  </a:lnTo>
                  <a:lnTo>
                    <a:pt x="564" y="406"/>
                  </a:lnTo>
                  <a:lnTo>
                    <a:pt x="564" y="406"/>
                  </a:lnTo>
                  <a:lnTo>
                    <a:pt x="564" y="404"/>
                  </a:lnTo>
                  <a:lnTo>
                    <a:pt x="564" y="404"/>
                  </a:lnTo>
                  <a:lnTo>
                    <a:pt x="564" y="404"/>
                  </a:lnTo>
                  <a:lnTo>
                    <a:pt x="564" y="404"/>
                  </a:lnTo>
                  <a:lnTo>
                    <a:pt x="564" y="404"/>
                  </a:lnTo>
                  <a:lnTo>
                    <a:pt x="562" y="403"/>
                  </a:lnTo>
                  <a:lnTo>
                    <a:pt x="562" y="403"/>
                  </a:lnTo>
                  <a:lnTo>
                    <a:pt x="562" y="403"/>
                  </a:lnTo>
                  <a:lnTo>
                    <a:pt x="562" y="403"/>
                  </a:lnTo>
                  <a:lnTo>
                    <a:pt x="562" y="401"/>
                  </a:lnTo>
                  <a:lnTo>
                    <a:pt x="562" y="401"/>
                  </a:lnTo>
                  <a:lnTo>
                    <a:pt x="562" y="401"/>
                  </a:lnTo>
                  <a:lnTo>
                    <a:pt x="562" y="401"/>
                  </a:lnTo>
                  <a:lnTo>
                    <a:pt x="562" y="399"/>
                  </a:lnTo>
                  <a:lnTo>
                    <a:pt x="562" y="399"/>
                  </a:lnTo>
                  <a:lnTo>
                    <a:pt x="560" y="399"/>
                  </a:lnTo>
                  <a:lnTo>
                    <a:pt x="560" y="399"/>
                  </a:lnTo>
                  <a:lnTo>
                    <a:pt x="560" y="397"/>
                  </a:lnTo>
                  <a:lnTo>
                    <a:pt x="560" y="397"/>
                  </a:lnTo>
                  <a:lnTo>
                    <a:pt x="560" y="397"/>
                  </a:lnTo>
                  <a:lnTo>
                    <a:pt x="555" y="359"/>
                  </a:lnTo>
                  <a:lnTo>
                    <a:pt x="555" y="359"/>
                  </a:lnTo>
                  <a:lnTo>
                    <a:pt x="555" y="359"/>
                  </a:lnTo>
                  <a:lnTo>
                    <a:pt x="555" y="359"/>
                  </a:lnTo>
                  <a:lnTo>
                    <a:pt x="555" y="359"/>
                  </a:lnTo>
                  <a:lnTo>
                    <a:pt x="555" y="359"/>
                  </a:lnTo>
                  <a:lnTo>
                    <a:pt x="555" y="359"/>
                  </a:lnTo>
                  <a:lnTo>
                    <a:pt x="555" y="359"/>
                  </a:lnTo>
                  <a:lnTo>
                    <a:pt x="555" y="359"/>
                  </a:lnTo>
                  <a:lnTo>
                    <a:pt x="555" y="359"/>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1" y="356"/>
                  </a:lnTo>
                  <a:lnTo>
                    <a:pt x="551" y="356"/>
                  </a:lnTo>
                  <a:lnTo>
                    <a:pt x="551" y="356"/>
                  </a:lnTo>
                  <a:lnTo>
                    <a:pt x="551" y="356"/>
                  </a:lnTo>
                  <a:lnTo>
                    <a:pt x="551" y="356"/>
                  </a:lnTo>
                  <a:lnTo>
                    <a:pt x="551" y="356"/>
                  </a:lnTo>
                  <a:lnTo>
                    <a:pt x="551" y="356"/>
                  </a:lnTo>
                  <a:lnTo>
                    <a:pt x="551" y="356"/>
                  </a:lnTo>
                  <a:lnTo>
                    <a:pt x="551" y="354"/>
                  </a:lnTo>
                  <a:lnTo>
                    <a:pt x="549" y="354"/>
                  </a:lnTo>
                  <a:lnTo>
                    <a:pt x="549" y="354"/>
                  </a:lnTo>
                  <a:lnTo>
                    <a:pt x="549" y="354"/>
                  </a:lnTo>
                  <a:lnTo>
                    <a:pt x="549" y="354"/>
                  </a:lnTo>
                  <a:lnTo>
                    <a:pt x="549" y="354"/>
                  </a:lnTo>
                  <a:lnTo>
                    <a:pt x="549" y="354"/>
                  </a:lnTo>
                  <a:lnTo>
                    <a:pt x="549" y="354"/>
                  </a:lnTo>
                  <a:lnTo>
                    <a:pt x="549" y="354"/>
                  </a:lnTo>
                  <a:lnTo>
                    <a:pt x="549" y="354"/>
                  </a:lnTo>
                  <a:lnTo>
                    <a:pt x="547" y="354"/>
                  </a:lnTo>
                  <a:lnTo>
                    <a:pt x="547" y="354"/>
                  </a:lnTo>
                  <a:lnTo>
                    <a:pt x="547" y="356"/>
                  </a:lnTo>
                  <a:lnTo>
                    <a:pt x="546" y="356"/>
                  </a:lnTo>
                  <a:lnTo>
                    <a:pt x="546" y="356"/>
                  </a:lnTo>
                  <a:lnTo>
                    <a:pt x="546" y="356"/>
                  </a:lnTo>
                  <a:lnTo>
                    <a:pt x="546" y="352"/>
                  </a:lnTo>
                  <a:close/>
                  <a:moveTo>
                    <a:pt x="614" y="345"/>
                  </a:moveTo>
                  <a:lnTo>
                    <a:pt x="612" y="341"/>
                  </a:lnTo>
                  <a:lnTo>
                    <a:pt x="634" y="334"/>
                  </a:lnTo>
                  <a:lnTo>
                    <a:pt x="677" y="368"/>
                  </a:lnTo>
                  <a:lnTo>
                    <a:pt x="677" y="368"/>
                  </a:lnTo>
                  <a:lnTo>
                    <a:pt x="668" y="336"/>
                  </a:lnTo>
                  <a:lnTo>
                    <a:pt x="668" y="336"/>
                  </a:lnTo>
                  <a:lnTo>
                    <a:pt x="668" y="336"/>
                  </a:lnTo>
                  <a:lnTo>
                    <a:pt x="668" y="336"/>
                  </a:lnTo>
                  <a:lnTo>
                    <a:pt x="668" y="336"/>
                  </a:lnTo>
                  <a:lnTo>
                    <a:pt x="668" y="336"/>
                  </a:lnTo>
                  <a:lnTo>
                    <a:pt x="668" y="336"/>
                  </a:lnTo>
                  <a:lnTo>
                    <a:pt x="668" y="334"/>
                  </a:lnTo>
                  <a:lnTo>
                    <a:pt x="668" y="334"/>
                  </a:lnTo>
                  <a:lnTo>
                    <a:pt x="668" y="334"/>
                  </a:lnTo>
                  <a:lnTo>
                    <a:pt x="667" y="334"/>
                  </a:lnTo>
                  <a:lnTo>
                    <a:pt x="667" y="334"/>
                  </a:lnTo>
                  <a:lnTo>
                    <a:pt x="667" y="334"/>
                  </a:lnTo>
                  <a:lnTo>
                    <a:pt x="667" y="334"/>
                  </a:lnTo>
                  <a:lnTo>
                    <a:pt x="667" y="334"/>
                  </a:lnTo>
                  <a:lnTo>
                    <a:pt x="667" y="334"/>
                  </a:lnTo>
                  <a:lnTo>
                    <a:pt x="667" y="334"/>
                  </a:lnTo>
                  <a:lnTo>
                    <a:pt x="667" y="334"/>
                  </a:lnTo>
                  <a:lnTo>
                    <a:pt x="667" y="334"/>
                  </a:lnTo>
                  <a:lnTo>
                    <a:pt x="667" y="332"/>
                  </a:lnTo>
                  <a:lnTo>
                    <a:pt x="667" y="332"/>
                  </a:lnTo>
                  <a:lnTo>
                    <a:pt x="667" y="332"/>
                  </a:lnTo>
                  <a:lnTo>
                    <a:pt x="667" y="332"/>
                  </a:lnTo>
                  <a:lnTo>
                    <a:pt x="667" y="332"/>
                  </a:lnTo>
                  <a:lnTo>
                    <a:pt x="667" y="332"/>
                  </a:lnTo>
                  <a:lnTo>
                    <a:pt x="667"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3" y="332"/>
                  </a:lnTo>
                  <a:lnTo>
                    <a:pt x="663" y="332"/>
                  </a:lnTo>
                  <a:lnTo>
                    <a:pt x="663" y="332"/>
                  </a:lnTo>
                  <a:lnTo>
                    <a:pt x="663" y="332"/>
                  </a:lnTo>
                  <a:lnTo>
                    <a:pt x="663" y="332"/>
                  </a:lnTo>
                  <a:lnTo>
                    <a:pt x="663" y="332"/>
                  </a:lnTo>
                  <a:lnTo>
                    <a:pt x="663" y="332"/>
                  </a:lnTo>
                  <a:lnTo>
                    <a:pt x="663" y="332"/>
                  </a:lnTo>
                  <a:lnTo>
                    <a:pt x="661" y="330"/>
                  </a:lnTo>
                  <a:lnTo>
                    <a:pt x="661" y="330"/>
                  </a:lnTo>
                  <a:lnTo>
                    <a:pt x="661" y="330"/>
                  </a:lnTo>
                  <a:lnTo>
                    <a:pt x="661" y="330"/>
                  </a:lnTo>
                  <a:lnTo>
                    <a:pt x="661" y="330"/>
                  </a:lnTo>
                  <a:lnTo>
                    <a:pt x="661" y="330"/>
                  </a:lnTo>
                  <a:lnTo>
                    <a:pt x="661" y="330"/>
                  </a:lnTo>
                  <a:lnTo>
                    <a:pt x="659" y="330"/>
                  </a:lnTo>
                  <a:lnTo>
                    <a:pt x="659" y="332"/>
                  </a:lnTo>
                  <a:lnTo>
                    <a:pt x="659" y="332"/>
                  </a:lnTo>
                  <a:lnTo>
                    <a:pt x="658" y="332"/>
                  </a:lnTo>
                  <a:lnTo>
                    <a:pt x="658" y="332"/>
                  </a:lnTo>
                  <a:lnTo>
                    <a:pt x="658" y="332"/>
                  </a:lnTo>
                  <a:lnTo>
                    <a:pt x="656" y="332"/>
                  </a:lnTo>
                  <a:lnTo>
                    <a:pt x="656" y="328"/>
                  </a:lnTo>
                  <a:lnTo>
                    <a:pt x="677" y="321"/>
                  </a:lnTo>
                  <a:lnTo>
                    <a:pt x="679" y="325"/>
                  </a:lnTo>
                  <a:lnTo>
                    <a:pt x="679" y="325"/>
                  </a:lnTo>
                  <a:lnTo>
                    <a:pt x="677" y="325"/>
                  </a:lnTo>
                  <a:lnTo>
                    <a:pt x="677" y="325"/>
                  </a:lnTo>
                  <a:lnTo>
                    <a:pt x="677" y="325"/>
                  </a:lnTo>
                  <a:lnTo>
                    <a:pt x="677" y="327"/>
                  </a:lnTo>
                  <a:lnTo>
                    <a:pt x="676" y="327"/>
                  </a:lnTo>
                  <a:lnTo>
                    <a:pt x="676" y="327"/>
                  </a:lnTo>
                  <a:lnTo>
                    <a:pt x="676" y="327"/>
                  </a:lnTo>
                  <a:lnTo>
                    <a:pt x="676" y="327"/>
                  </a:lnTo>
                  <a:lnTo>
                    <a:pt x="676" y="327"/>
                  </a:lnTo>
                  <a:lnTo>
                    <a:pt x="676" y="327"/>
                  </a:lnTo>
                  <a:lnTo>
                    <a:pt x="676" y="327"/>
                  </a:lnTo>
                  <a:lnTo>
                    <a:pt x="676" y="327"/>
                  </a:lnTo>
                  <a:lnTo>
                    <a:pt x="674" y="327"/>
                  </a:lnTo>
                  <a:lnTo>
                    <a:pt x="674" y="327"/>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4"/>
                  </a:lnTo>
                  <a:lnTo>
                    <a:pt x="672" y="334"/>
                  </a:lnTo>
                  <a:lnTo>
                    <a:pt x="672" y="334"/>
                  </a:lnTo>
                  <a:lnTo>
                    <a:pt x="672" y="334"/>
                  </a:lnTo>
                  <a:lnTo>
                    <a:pt x="672" y="334"/>
                  </a:lnTo>
                  <a:lnTo>
                    <a:pt x="672" y="334"/>
                  </a:lnTo>
                  <a:lnTo>
                    <a:pt x="672" y="334"/>
                  </a:lnTo>
                  <a:lnTo>
                    <a:pt x="672" y="334"/>
                  </a:lnTo>
                  <a:lnTo>
                    <a:pt x="688" y="386"/>
                  </a:lnTo>
                  <a:lnTo>
                    <a:pt x="679" y="388"/>
                  </a:lnTo>
                  <a:lnTo>
                    <a:pt x="631" y="350"/>
                  </a:lnTo>
                  <a:lnTo>
                    <a:pt x="631" y="350"/>
                  </a:lnTo>
                  <a:lnTo>
                    <a:pt x="641" y="390"/>
                  </a:lnTo>
                  <a:lnTo>
                    <a:pt x="641" y="390"/>
                  </a:lnTo>
                  <a:lnTo>
                    <a:pt x="641" y="390"/>
                  </a:lnTo>
                  <a:lnTo>
                    <a:pt x="641" y="390"/>
                  </a:lnTo>
                  <a:lnTo>
                    <a:pt x="641" y="390"/>
                  </a:lnTo>
                  <a:lnTo>
                    <a:pt x="641" y="390"/>
                  </a:lnTo>
                  <a:lnTo>
                    <a:pt x="643" y="390"/>
                  </a:lnTo>
                  <a:lnTo>
                    <a:pt x="643" y="390"/>
                  </a:lnTo>
                  <a:lnTo>
                    <a:pt x="643" y="390"/>
                  </a:lnTo>
                  <a:lnTo>
                    <a:pt x="643" y="390"/>
                  </a:lnTo>
                  <a:lnTo>
                    <a:pt x="643" y="390"/>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5" y="394"/>
                  </a:lnTo>
                  <a:lnTo>
                    <a:pt x="645" y="394"/>
                  </a:lnTo>
                  <a:lnTo>
                    <a:pt x="645" y="394"/>
                  </a:lnTo>
                  <a:lnTo>
                    <a:pt x="645" y="394"/>
                  </a:lnTo>
                  <a:lnTo>
                    <a:pt x="645" y="394"/>
                  </a:lnTo>
                  <a:lnTo>
                    <a:pt x="645" y="394"/>
                  </a:lnTo>
                  <a:lnTo>
                    <a:pt x="645" y="394"/>
                  </a:lnTo>
                  <a:lnTo>
                    <a:pt x="645" y="394"/>
                  </a:lnTo>
                  <a:lnTo>
                    <a:pt x="645" y="394"/>
                  </a:lnTo>
                  <a:lnTo>
                    <a:pt x="645" y="394"/>
                  </a:lnTo>
                  <a:lnTo>
                    <a:pt x="647" y="394"/>
                  </a:lnTo>
                  <a:lnTo>
                    <a:pt x="647" y="394"/>
                  </a:lnTo>
                  <a:lnTo>
                    <a:pt x="647" y="394"/>
                  </a:lnTo>
                  <a:lnTo>
                    <a:pt x="647" y="394"/>
                  </a:lnTo>
                  <a:lnTo>
                    <a:pt x="647" y="394"/>
                  </a:lnTo>
                  <a:lnTo>
                    <a:pt x="647" y="394"/>
                  </a:lnTo>
                  <a:lnTo>
                    <a:pt x="647" y="394"/>
                  </a:lnTo>
                  <a:lnTo>
                    <a:pt x="647" y="394"/>
                  </a:lnTo>
                  <a:lnTo>
                    <a:pt x="649" y="394"/>
                  </a:lnTo>
                  <a:lnTo>
                    <a:pt x="649" y="394"/>
                  </a:lnTo>
                  <a:lnTo>
                    <a:pt x="649" y="394"/>
                  </a:lnTo>
                  <a:lnTo>
                    <a:pt x="649" y="394"/>
                  </a:lnTo>
                  <a:lnTo>
                    <a:pt x="649" y="394"/>
                  </a:lnTo>
                  <a:lnTo>
                    <a:pt x="649" y="394"/>
                  </a:lnTo>
                  <a:lnTo>
                    <a:pt x="649" y="394"/>
                  </a:lnTo>
                  <a:lnTo>
                    <a:pt x="650" y="394"/>
                  </a:lnTo>
                  <a:lnTo>
                    <a:pt x="650" y="394"/>
                  </a:lnTo>
                  <a:lnTo>
                    <a:pt x="650" y="394"/>
                  </a:lnTo>
                  <a:lnTo>
                    <a:pt x="650" y="394"/>
                  </a:lnTo>
                  <a:lnTo>
                    <a:pt x="650" y="394"/>
                  </a:lnTo>
                  <a:lnTo>
                    <a:pt x="650" y="394"/>
                  </a:lnTo>
                  <a:lnTo>
                    <a:pt x="652" y="394"/>
                  </a:lnTo>
                  <a:lnTo>
                    <a:pt x="652" y="392"/>
                  </a:lnTo>
                  <a:lnTo>
                    <a:pt x="652" y="392"/>
                  </a:lnTo>
                  <a:lnTo>
                    <a:pt x="654" y="392"/>
                  </a:lnTo>
                  <a:lnTo>
                    <a:pt x="654" y="392"/>
                  </a:lnTo>
                  <a:lnTo>
                    <a:pt x="656" y="395"/>
                  </a:lnTo>
                  <a:lnTo>
                    <a:pt x="631" y="403"/>
                  </a:lnTo>
                  <a:lnTo>
                    <a:pt x="631" y="399"/>
                  </a:lnTo>
                  <a:lnTo>
                    <a:pt x="631" y="399"/>
                  </a:lnTo>
                  <a:lnTo>
                    <a:pt x="631" y="399"/>
                  </a:lnTo>
                  <a:lnTo>
                    <a:pt x="631" y="399"/>
                  </a:lnTo>
                  <a:lnTo>
                    <a:pt x="632" y="399"/>
                  </a:lnTo>
                  <a:lnTo>
                    <a:pt x="632" y="399"/>
                  </a:lnTo>
                  <a:lnTo>
                    <a:pt x="632" y="399"/>
                  </a:lnTo>
                  <a:lnTo>
                    <a:pt x="632" y="399"/>
                  </a:lnTo>
                  <a:lnTo>
                    <a:pt x="634" y="399"/>
                  </a:lnTo>
                  <a:lnTo>
                    <a:pt x="634" y="397"/>
                  </a:lnTo>
                  <a:lnTo>
                    <a:pt x="634" y="397"/>
                  </a:lnTo>
                  <a:lnTo>
                    <a:pt x="634" y="397"/>
                  </a:lnTo>
                  <a:lnTo>
                    <a:pt x="634" y="397"/>
                  </a:lnTo>
                  <a:lnTo>
                    <a:pt x="634" y="397"/>
                  </a:lnTo>
                  <a:lnTo>
                    <a:pt x="634" y="397"/>
                  </a:lnTo>
                  <a:lnTo>
                    <a:pt x="634" y="397"/>
                  </a:lnTo>
                  <a:lnTo>
                    <a:pt x="634" y="397"/>
                  </a:lnTo>
                  <a:lnTo>
                    <a:pt x="636" y="397"/>
                  </a:lnTo>
                  <a:lnTo>
                    <a:pt x="636" y="397"/>
                  </a:lnTo>
                  <a:lnTo>
                    <a:pt x="636" y="397"/>
                  </a:lnTo>
                  <a:lnTo>
                    <a:pt x="636" y="397"/>
                  </a:lnTo>
                  <a:lnTo>
                    <a:pt x="636" y="397"/>
                  </a:lnTo>
                  <a:lnTo>
                    <a:pt x="636" y="397"/>
                  </a:lnTo>
                  <a:lnTo>
                    <a:pt x="636" y="397"/>
                  </a:lnTo>
                  <a:lnTo>
                    <a:pt x="636" y="397"/>
                  </a:lnTo>
                  <a:lnTo>
                    <a:pt x="636" y="395"/>
                  </a:lnTo>
                  <a:lnTo>
                    <a:pt x="636" y="395"/>
                  </a:lnTo>
                  <a:lnTo>
                    <a:pt x="636" y="395"/>
                  </a:lnTo>
                  <a:lnTo>
                    <a:pt x="636" y="395"/>
                  </a:lnTo>
                  <a:lnTo>
                    <a:pt x="636" y="395"/>
                  </a:lnTo>
                  <a:lnTo>
                    <a:pt x="638" y="395"/>
                  </a:lnTo>
                  <a:lnTo>
                    <a:pt x="638" y="395"/>
                  </a:lnTo>
                  <a:lnTo>
                    <a:pt x="638" y="395"/>
                  </a:lnTo>
                  <a:lnTo>
                    <a:pt x="638" y="395"/>
                  </a:lnTo>
                  <a:lnTo>
                    <a:pt x="638" y="395"/>
                  </a:lnTo>
                  <a:lnTo>
                    <a:pt x="638" y="395"/>
                  </a:lnTo>
                  <a:lnTo>
                    <a:pt x="638" y="395"/>
                  </a:lnTo>
                  <a:lnTo>
                    <a:pt x="638" y="395"/>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2"/>
                  </a:lnTo>
                  <a:lnTo>
                    <a:pt x="638" y="392"/>
                  </a:lnTo>
                  <a:lnTo>
                    <a:pt x="638" y="392"/>
                  </a:lnTo>
                  <a:lnTo>
                    <a:pt x="638" y="392"/>
                  </a:lnTo>
                  <a:lnTo>
                    <a:pt x="638" y="392"/>
                  </a:lnTo>
                  <a:lnTo>
                    <a:pt x="638" y="392"/>
                  </a:lnTo>
                  <a:lnTo>
                    <a:pt x="638" y="392"/>
                  </a:lnTo>
                  <a:lnTo>
                    <a:pt x="638" y="392"/>
                  </a:lnTo>
                  <a:lnTo>
                    <a:pt x="638" y="392"/>
                  </a:lnTo>
                  <a:lnTo>
                    <a:pt x="638" y="392"/>
                  </a:lnTo>
                  <a:lnTo>
                    <a:pt x="638" y="390"/>
                  </a:lnTo>
                  <a:lnTo>
                    <a:pt x="638" y="390"/>
                  </a:lnTo>
                  <a:lnTo>
                    <a:pt x="625" y="348"/>
                  </a:lnTo>
                  <a:lnTo>
                    <a:pt x="625" y="348"/>
                  </a:lnTo>
                  <a:lnTo>
                    <a:pt x="625" y="348"/>
                  </a:lnTo>
                  <a:lnTo>
                    <a:pt x="625" y="346"/>
                  </a:lnTo>
                  <a:lnTo>
                    <a:pt x="625" y="346"/>
                  </a:lnTo>
                  <a:lnTo>
                    <a:pt x="623" y="346"/>
                  </a:lnTo>
                  <a:lnTo>
                    <a:pt x="623" y="346"/>
                  </a:lnTo>
                  <a:lnTo>
                    <a:pt x="623" y="346"/>
                  </a:lnTo>
                  <a:lnTo>
                    <a:pt x="623" y="346"/>
                  </a:lnTo>
                  <a:lnTo>
                    <a:pt x="623" y="346"/>
                  </a:lnTo>
                  <a:lnTo>
                    <a:pt x="623" y="346"/>
                  </a:lnTo>
                  <a:lnTo>
                    <a:pt x="623" y="346"/>
                  </a:lnTo>
                  <a:lnTo>
                    <a:pt x="623" y="346"/>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2" y="345"/>
                  </a:lnTo>
                  <a:lnTo>
                    <a:pt x="622" y="345"/>
                  </a:lnTo>
                  <a:lnTo>
                    <a:pt x="622" y="345"/>
                  </a:lnTo>
                  <a:lnTo>
                    <a:pt x="622" y="345"/>
                  </a:lnTo>
                  <a:lnTo>
                    <a:pt x="622" y="345"/>
                  </a:lnTo>
                  <a:lnTo>
                    <a:pt x="622" y="343"/>
                  </a:lnTo>
                  <a:lnTo>
                    <a:pt x="622" y="343"/>
                  </a:lnTo>
                  <a:lnTo>
                    <a:pt x="622" y="343"/>
                  </a:lnTo>
                  <a:lnTo>
                    <a:pt x="622" y="343"/>
                  </a:lnTo>
                  <a:lnTo>
                    <a:pt x="622" y="343"/>
                  </a:lnTo>
                  <a:lnTo>
                    <a:pt x="622" y="343"/>
                  </a:lnTo>
                  <a:lnTo>
                    <a:pt x="620" y="343"/>
                  </a:lnTo>
                  <a:lnTo>
                    <a:pt x="620" y="343"/>
                  </a:lnTo>
                  <a:lnTo>
                    <a:pt x="620" y="343"/>
                  </a:lnTo>
                  <a:lnTo>
                    <a:pt x="620" y="343"/>
                  </a:lnTo>
                  <a:lnTo>
                    <a:pt x="620" y="343"/>
                  </a:lnTo>
                  <a:lnTo>
                    <a:pt x="620" y="343"/>
                  </a:lnTo>
                  <a:lnTo>
                    <a:pt x="620" y="343"/>
                  </a:lnTo>
                  <a:lnTo>
                    <a:pt x="620" y="343"/>
                  </a:lnTo>
                  <a:lnTo>
                    <a:pt x="620" y="343"/>
                  </a:lnTo>
                  <a:lnTo>
                    <a:pt x="618" y="343"/>
                  </a:lnTo>
                  <a:lnTo>
                    <a:pt x="618" y="343"/>
                  </a:lnTo>
                  <a:lnTo>
                    <a:pt x="618" y="343"/>
                  </a:lnTo>
                  <a:lnTo>
                    <a:pt x="618" y="343"/>
                  </a:lnTo>
                  <a:lnTo>
                    <a:pt x="618" y="343"/>
                  </a:lnTo>
                  <a:lnTo>
                    <a:pt x="618" y="343"/>
                  </a:lnTo>
                  <a:lnTo>
                    <a:pt x="618" y="343"/>
                  </a:lnTo>
                  <a:lnTo>
                    <a:pt x="618" y="343"/>
                  </a:lnTo>
                  <a:lnTo>
                    <a:pt x="616" y="343"/>
                  </a:lnTo>
                  <a:lnTo>
                    <a:pt x="616" y="343"/>
                  </a:lnTo>
                  <a:lnTo>
                    <a:pt x="616" y="343"/>
                  </a:lnTo>
                  <a:lnTo>
                    <a:pt x="616" y="343"/>
                  </a:lnTo>
                  <a:lnTo>
                    <a:pt x="616" y="345"/>
                  </a:lnTo>
                  <a:lnTo>
                    <a:pt x="614" y="345"/>
                  </a:lnTo>
                  <a:lnTo>
                    <a:pt x="614" y="345"/>
                  </a:lnTo>
                  <a:lnTo>
                    <a:pt x="614" y="345"/>
                  </a:lnTo>
                  <a:close/>
                  <a:moveTo>
                    <a:pt x="735" y="366"/>
                  </a:moveTo>
                  <a:lnTo>
                    <a:pt x="705" y="381"/>
                  </a:lnTo>
                  <a:lnTo>
                    <a:pt x="703" y="377"/>
                  </a:lnTo>
                  <a:lnTo>
                    <a:pt x="703" y="377"/>
                  </a:lnTo>
                  <a:lnTo>
                    <a:pt x="703" y="377"/>
                  </a:lnTo>
                  <a:lnTo>
                    <a:pt x="703" y="377"/>
                  </a:lnTo>
                  <a:lnTo>
                    <a:pt x="705" y="377"/>
                  </a:lnTo>
                  <a:lnTo>
                    <a:pt x="705" y="377"/>
                  </a:lnTo>
                  <a:lnTo>
                    <a:pt x="705" y="375"/>
                  </a:lnTo>
                  <a:lnTo>
                    <a:pt x="705" y="375"/>
                  </a:lnTo>
                  <a:lnTo>
                    <a:pt x="706" y="375"/>
                  </a:lnTo>
                  <a:lnTo>
                    <a:pt x="706" y="375"/>
                  </a:lnTo>
                  <a:lnTo>
                    <a:pt x="706" y="375"/>
                  </a:lnTo>
                  <a:lnTo>
                    <a:pt x="706" y="375"/>
                  </a:lnTo>
                  <a:lnTo>
                    <a:pt x="706" y="375"/>
                  </a:lnTo>
                  <a:lnTo>
                    <a:pt x="706" y="375"/>
                  </a:lnTo>
                  <a:lnTo>
                    <a:pt x="706" y="375"/>
                  </a:lnTo>
                  <a:lnTo>
                    <a:pt x="706" y="375"/>
                  </a:lnTo>
                  <a:lnTo>
                    <a:pt x="706" y="375"/>
                  </a:lnTo>
                  <a:lnTo>
                    <a:pt x="706" y="375"/>
                  </a:lnTo>
                  <a:lnTo>
                    <a:pt x="708" y="375"/>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2"/>
                  </a:lnTo>
                  <a:lnTo>
                    <a:pt x="708" y="372"/>
                  </a:lnTo>
                  <a:lnTo>
                    <a:pt x="708" y="372"/>
                  </a:lnTo>
                  <a:lnTo>
                    <a:pt x="708" y="372"/>
                  </a:lnTo>
                  <a:lnTo>
                    <a:pt x="708" y="372"/>
                  </a:lnTo>
                  <a:lnTo>
                    <a:pt x="710" y="372"/>
                  </a:lnTo>
                  <a:lnTo>
                    <a:pt x="710" y="372"/>
                  </a:lnTo>
                  <a:lnTo>
                    <a:pt x="710" y="372"/>
                  </a:lnTo>
                  <a:lnTo>
                    <a:pt x="710" y="372"/>
                  </a:lnTo>
                  <a:lnTo>
                    <a:pt x="710" y="372"/>
                  </a:lnTo>
                  <a:lnTo>
                    <a:pt x="710" y="372"/>
                  </a:lnTo>
                  <a:lnTo>
                    <a:pt x="710" y="372"/>
                  </a:lnTo>
                  <a:lnTo>
                    <a:pt x="710" y="370"/>
                  </a:lnTo>
                  <a:lnTo>
                    <a:pt x="710" y="370"/>
                  </a:lnTo>
                  <a:lnTo>
                    <a:pt x="710" y="370"/>
                  </a:lnTo>
                  <a:lnTo>
                    <a:pt x="710" y="370"/>
                  </a:lnTo>
                  <a:lnTo>
                    <a:pt x="710" y="370"/>
                  </a:lnTo>
                  <a:lnTo>
                    <a:pt x="710" y="370"/>
                  </a:lnTo>
                  <a:lnTo>
                    <a:pt x="710" y="370"/>
                  </a:lnTo>
                  <a:lnTo>
                    <a:pt x="710" y="370"/>
                  </a:lnTo>
                  <a:lnTo>
                    <a:pt x="710" y="370"/>
                  </a:lnTo>
                  <a:lnTo>
                    <a:pt x="708" y="370"/>
                  </a:lnTo>
                  <a:lnTo>
                    <a:pt x="708" y="370"/>
                  </a:lnTo>
                  <a:lnTo>
                    <a:pt x="708" y="368"/>
                  </a:lnTo>
                  <a:lnTo>
                    <a:pt x="708" y="368"/>
                  </a:lnTo>
                  <a:lnTo>
                    <a:pt x="708" y="368"/>
                  </a:lnTo>
                  <a:lnTo>
                    <a:pt x="708" y="368"/>
                  </a:lnTo>
                  <a:lnTo>
                    <a:pt x="708" y="368"/>
                  </a:lnTo>
                  <a:lnTo>
                    <a:pt x="708" y="368"/>
                  </a:lnTo>
                  <a:lnTo>
                    <a:pt x="708" y="368"/>
                  </a:lnTo>
                  <a:lnTo>
                    <a:pt x="690" y="327"/>
                  </a:lnTo>
                  <a:lnTo>
                    <a:pt x="690" y="327"/>
                  </a:lnTo>
                  <a:lnTo>
                    <a:pt x="690" y="327"/>
                  </a:lnTo>
                  <a:lnTo>
                    <a:pt x="690" y="327"/>
                  </a:lnTo>
                  <a:lnTo>
                    <a:pt x="690" y="327"/>
                  </a:lnTo>
                  <a:lnTo>
                    <a:pt x="690" y="327"/>
                  </a:lnTo>
                  <a:lnTo>
                    <a:pt x="690" y="327"/>
                  </a:lnTo>
                  <a:lnTo>
                    <a:pt x="690" y="325"/>
                  </a:lnTo>
                  <a:lnTo>
                    <a:pt x="690" y="325"/>
                  </a:lnTo>
                  <a:lnTo>
                    <a:pt x="690" y="325"/>
                  </a:lnTo>
                  <a:lnTo>
                    <a:pt x="690" y="325"/>
                  </a:lnTo>
                  <a:lnTo>
                    <a:pt x="690" y="325"/>
                  </a:lnTo>
                  <a:lnTo>
                    <a:pt x="690" y="325"/>
                  </a:lnTo>
                  <a:lnTo>
                    <a:pt x="690" y="325"/>
                  </a:lnTo>
                  <a:lnTo>
                    <a:pt x="690" y="325"/>
                  </a:lnTo>
                  <a:lnTo>
                    <a:pt x="690" y="325"/>
                  </a:lnTo>
                  <a:lnTo>
                    <a:pt x="690" y="325"/>
                  </a:lnTo>
                  <a:lnTo>
                    <a:pt x="690" y="325"/>
                  </a:lnTo>
                  <a:lnTo>
                    <a:pt x="688" y="325"/>
                  </a:lnTo>
                  <a:lnTo>
                    <a:pt x="688" y="325"/>
                  </a:lnTo>
                  <a:lnTo>
                    <a:pt x="688" y="325"/>
                  </a:lnTo>
                  <a:lnTo>
                    <a:pt x="688" y="323"/>
                  </a:lnTo>
                  <a:lnTo>
                    <a:pt x="688" y="323"/>
                  </a:lnTo>
                  <a:lnTo>
                    <a:pt x="688" y="323"/>
                  </a:lnTo>
                  <a:lnTo>
                    <a:pt x="688" y="323"/>
                  </a:lnTo>
                  <a:lnTo>
                    <a:pt x="688" y="323"/>
                  </a:lnTo>
                  <a:lnTo>
                    <a:pt x="688" y="323"/>
                  </a:lnTo>
                  <a:lnTo>
                    <a:pt x="688" y="323"/>
                  </a:lnTo>
                  <a:lnTo>
                    <a:pt x="688" y="323"/>
                  </a:lnTo>
                  <a:lnTo>
                    <a:pt x="688" y="323"/>
                  </a:lnTo>
                  <a:lnTo>
                    <a:pt x="688" y="323"/>
                  </a:lnTo>
                  <a:lnTo>
                    <a:pt x="687" y="323"/>
                  </a:lnTo>
                  <a:lnTo>
                    <a:pt x="687" y="323"/>
                  </a:lnTo>
                  <a:lnTo>
                    <a:pt x="687" y="323"/>
                  </a:lnTo>
                  <a:lnTo>
                    <a:pt x="687" y="323"/>
                  </a:lnTo>
                  <a:lnTo>
                    <a:pt x="687" y="323"/>
                  </a:lnTo>
                  <a:lnTo>
                    <a:pt x="687" y="323"/>
                  </a:lnTo>
                  <a:lnTo>
                    <a:pt x="687" y="323"/>
                  </a:lnTo>
                  <a:lnTo>
                    <a:pt x="687" y="323"/>
                  </a:lnTo>
                  <a:lnTo>
                    <a:pt x="687" y="323"/>
                  </a:lnTo>
                  <a:lnTo>
                    <a:pt x="687" y="323"/>
                  </a:lnTo>
                  <a:lnTo>
                    <a:pt x="685" y="323"/>
                  </a:lnTo>
                  <a:lnTo>
                    <a:pt x="685" y="323"/>
                  </a:lnTo>
                  <a:lnTo>
                    <a:pt x="685" y="323"/>
                  </a:lnTo>
                  <a:lnTo>
                    <a:pt x="685" y="323"/>
                  </a:lnTo>
                  <a:lnTo>
                    <a:pt x="685" y="323"/>
                  </a:lnTo>
                  <a:lnTo>
                    <a:pt x="685" y="323"/>
                  </a:lnTo>
                  <a:lnTo>
                    <a:pt x="685" y="323"/>
                  </a:lnTo>
                  <a:lnTo>
                    <a:pt x="685" y="323"/>
                  </a:lnTo>
                  <a:lnTo>
                    <a:pt x="683" y="323"/>
                  </a:lnTo>
                  <a:lnTo>
                    <a:pt x="683" y="323"/>
                  </a:lnTo>
                  <a:lnTo>
                    <a:pt x="683" y="323"/>
                  </a:lnTo>
                  <a:lnTo>
                    <a:pt x="683" y="323"/>
                  </a:lnTo>
                  <a:lnTo>
                    <a:pt x="683" y="323"/>
                  </a:lnTo>
                  <a:lnTo>
                    <a:pt x="683" y="323"/>
                  </a:lnTo>
                  <a:lnTo>
                    <a:pt x="683" y="323"/>
                  </a:lnTo>
                  <a:lnTo>
                    <a:pt x="681" y="323"/>
                  </a:lnTo>
                  <a:lnTo>
                    <a:pt x="681" y="325"/>
                  </a:lnTo>
                  <a:lnTo>
                    <a:pt x="681" y="325"/>
                  </a:lnTo>
                  <a:lnTo>
                    <a:pt x="681" y="325"/>
                  </a:lnTo>
                  <a:lnTo>
                    <a:pt x="679" y="325"/>
                  </a:lnTo>
                  <a:lnTo>
                    <a:pt x="677" y="321"/>
                  </a:lnTo>
                  <a:lnTo>
                    <a:pt x="710" y="308"/>
                  </a:lnTo>
                  <a:lnTo>
                    <a:pt x="712" y="310"/>
                  </a:lnTo>
                  <a:lnTo>
                    <a:pt x="712" y="310"/>
                  </a:lnTo>
                  <a:lnTo>
                    <a:pt x="710" y="312"/>
                  </a:lnTo>
                  <a:lnTo>
                    <a:pt x="710" y="312"/>
                  </a:lnTo>
                  <a:lnTo>
                    <a:pt x="710" y="312"/>
                  </a:lnTo>
                  <a:lnTo>
                    <a:pt x="708" y="312"/>
                  </a:lnTo>
                  <a:lnTo>
                    <a:pt x="708" y="312"/>
                  </a:lnTo>
                  <a:lnTo>
                    <a:pt x="708" y="312"/>
                  </a:lnTo>
                  <a:lnTo>
                    <a:pt x="708" y="312"/>
                  </a:lnTo>
                  <a:lnTo>
                    <a:pt x="708" y="312"/>
                  </a:lnTo>
                  <a:lnTo>
                    <a:pt x="708" y="312"/>
                  </a:lnTo>
                  <a:lnTo>
                    <a:pt x="708" y="312"/>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5" y="314"/>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9"/>
                  </a:lnTo>
                  <a:lnTo>
                    <a:pt x="705" y="319"/>
                  </a:lnTo>
                  <a:lnTo>
                    <a:pt x="705" y="319"/>
                  </a:lnTo>
                  <a:lnTo>
                    <a:pt x="705" y="319"/>
                  </a:lnTo>
                  <a:lnTo>
                    <a:pt x="705" y="319"/>
                  </a:lnTo>
                  <a:lnTo>
                    <a:pt x="705" y="319"/>
                  </a:lnTo>
                  <a:lnTo>
                    <a:pt x="705" y="319"/>
                  </a:lnTo>
                  <a:lnTo>
                    <a:pt x="705" y="319"/>
                  </a:lnTo>
                  <a:lnTo>
                    <a:pt x="705" y="319"/>
                  </a:lnTo>
                  <a:lnTo>
                    <a:pt x="705" y="319"/>
                  </a:lnTo>
                  <a:lnTo>
                    <a:pt x="705" y="321"/>
                  </a:lnTo>
                  <a:lnTo>
                    <a:pt x="705" y="321"/>
                  </a:lnTo>
                  <a:lnTo>
                    <a:pt x="723" y="361"/>
                  </a:lnTo>
                  <a:lnTo>
                    <a:pt x="723" y="361"/>
                  </a:lnTo>
                  <a:lnTo>
                    <a:pt x="723" y="361"/>
                  </a:lnTo>
                  <a:lnTo>
                    <a:pt x="723" y="363"/>
                  </a:lnTo>
                  <a:lnTo>
                    <a:pt x="723" y="363"/>
                  </a:lnTo>
                  <a:lnTo>
                    <a:pt x="723" y="363"/>
                  </a:lnTo>
                  <a:lnTo>
                    <a:pt x="723" y="363"/>
                  </a:lnTo>
                  <a:lnTo>
                    <a:pt x="723" y="363"/>
                  </a:lnTo>
                  <a:lnTo>
                    <a:pt x="723" y="363"/>
                  </a:lnTo>
                  <a:lnTo>
                    <a:pt x="723" y="363"/>
                  </a:lnTo>
                  <a:lnTo>
                    <a:pt x="724" y="363"/>
                  </a:lnTo>
                  <a:lnTo>
                    <a:pt x="724" y="363"/>
                  </a:lnTo>
                  <a:lnTo>
                    <a:pt x="724" y="363"/>
                  </a:lnTo>
                  <a:lnTo>
                    <a:pt x="724" y="363"/>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8" y="365"/>
                  </a:lnTo>
                  <a:lnTo>
                    <a:pt x="728" y="365"/>
                  </a:lnTo>
                  <a:lnTo>
                    <a:pt x="728" y="365"/>
                  </a:lnTo>
                  <a:lnTo>
                    <a:pt x="728" y="365"/>
                  </a:lnTo>
                  <a:lnTo>
                    <a:pt x="728" y="365"/>
                  </a:lnTo>
                  <a:lnTo>
                    <a:pt x="728" y="365"/>
                  </a:lnTo>
                  <a:lnTo>
                    <a:pt x="728" y="365"/>
                  </a:lnTo>
                  <a:lnTo>
                    <a:pt x="728" y="365"/>
                  </a:lnTo>
                  <a:lnTo>
                    <a:pt x="728" y="365"/>
                  </a:lnTo>
                  <a:lnTo>
                    <a:pt x="730" y="365"/>
                  </a:lnTo>
                  <a:lnTo>
                    <a:pt x="730" y="365"/>
                  </a:lnTo>
                  <a:lnTo>
                    <a:pt x="730" y="365"/>
                  </a:lnTo>
                  <a:lnTo>
                    <a:pt x="730" y="365"/>
                  </a:lnTo>
                  <a:lnTo>
                    <a:pt x="730" y="365"/>
                  </a:lnTo>
                  <a:lnTo>
                    <a:pt x="730" y="365"/>
                  </a:lnTo>
                  <a:lnTo>
                    <a:pt x="730" y="365"/>
                  </a:lnTo>
                  <a:lnTo>
                    <a:pt x="730" y="365"/>
                  </a:lnTo>
                  <a:lnTo>
                    <a:pt x="732" y="365"/>
                  </a:lnTo>
                  <a:lnTo>
                    <a:pt x="732" y="365"/>
                  </a:lnTo>
                  <a:lnTo>
                    <a:pt x="732" y="365"/>
                  </a:lnTo>
                  <a:lnTo>
                    <a:pt x="732" y="365"/>
                  </a:lnTo>
                  <a:lnTo>
                    <a:pt x="733" y="365"/>
                  </a:lnTo>
                  <a:lnTo>
                    <a:pt x="733" y="365"/>
                  </a:lnTo>
                  <a:lnTo>
                    <a:pt x="733" y="365"/>
                  </a:lnTo>
                  <a:lnTo>
                    <a:pt x="735" y="366"/>
                  </a:lnTo>
                  <a:close/>
                  <a:moveTo>
                    <a:pt x="916" y="231"/>
                  </a:moveTo>
                  <a:lnTo>
                    <a:pt x="894" y="216"/>
                  </a:lnTo>
                  <a:lnTo>
                    <a:pt x="896" y="212"/>
                  </a:lnTo>
                  <a:lnTo>
                    <a:pt x="896" y="212"/>
                  </a:lnTo>
                  <a:lnTo>
                    <a:pt x="898" y="212"/>
                  </a:lnTo>
                  <a:lnTo>
                    <a:pt x="898" y="212"/>
                  </a:lnTo>
                  <a:lnTo>
                    <a:pt x="898" y="214"/>
                  </a:lnTo>
                  <a:lnTo>
                    <a:pt x="900" y="214"/>
                  </a:lnTo>
                  <a:lnTo>
                    <a:pt x="900" y="214"/>
                  </a:lnTo>
                  <a:lnTo>
                    <a:pt x="900" y="214"/>
                  </a:lnTo>
                  <a:lnTo>
                    <a:pt x="901" y="214"/>
                  </a:lnTo>
                  <a:lnTo>
                    <a:pt x="901" y="214"/>
                  </a:lnTo>
                  <a:lnTo>
                    <a:pt x="901" y="214"/>
                  </a:lnTo>
                  <a:lnTo>
                    <a:pt x="903" y="214"/>
                  </a:lnTo>
                  <a:lnTo>
                    <a:pt x="903" y="214"/>
                  </a:lnTo>
                  <a:lnTo>
                    <a:pt x="903" y="214"/>
                  </a:lnTo>
                  <a:lnTo>
                    <a:pt x="905" y="214"/>
                  </a:lnTo>
                  <a:lnTo>
                    <a:pt x="905" y="214"/>
                  </a:lnTo>
                  <a:lnTo>
                    <a:pt x="905" y="214"/>
                  </a:lnTo>
                  <a:lnTo>
                    <a:pt x="907" y="214"/>
                  </a:lnTo>
                  <a:lnTo>
                    <a:pt x="907" y="214"/>
                  </a:lnTo>
                  <a:lnTo>
                    <a:pt x="907" y="214"/>
                  </a:lnTo>
                  <a:lnTo>
                    <a:pt x="909" y="214"/>
                  </a:lnTo>
                  <a:lnTo>
                    <a:pt x="909" y="214"/>
                  </a:lnTo>
                  <a:lnTo>
                    <a:pt x="909" y="214"/>
                  </a:lnTo>
                  <a:lnTo>
                    <a:pt x="909" y="216"/>
                  </a:lnTo>
                  <a:lnTo>
                    <a:pt x="910" y="216"/>
                  </a:lnTo>
                  <a:lnTo>
                    <a:pt x="910" y="214"/>
                  </a:lnTo>
                  <a:lnTo>
                    <a:pt x="910" y="214"/>
                  </a:lnTo>
                  <a:lnTo>
                    <a:pt x="912" y="214"/>
                  </a:lnTo>
                  <a:lnTo>
                    <a:pt x="912" y="214"/>
                  </a:lnTo>
                  <a:lnTo>
                    <a:pt x="912" y="214"/>
                  </a:lnTo>
                  <a:lnTo>
                    <a:pt x="912" y="214"/>
                  </a:lnTo>
                  <a:lnTo>
                    <a:pt x="914" y="214"/>
                  </a:lnTo>
                  <a:lnTo>
                    <a:pt x="914" y="214"/>
                  </a:lnTo>
                  <a:lnTo>
                    <a:pt x="914" y="214"/>
                  </a:lnTo>
                  <a:lnTo>
                    <a:pt x="914" y="214"/>
                  </a:lnTo>
                  <a:lnTo>
                    <a:pt x="916" y="214"/>
                  </a:lnTo>
                  <a:lnTo>
                    <a:pt x="916" y="214"/>
                  </a:lnTo>
                  <a:lnTo>
                    <a:pt x="916" y="214"/>
                  </a:lnTo>
                  <a:lnTo>
                    <a:pt x="916" y="214"/>
                  </a:lnTo>
                  <a:lnTo>
                    <a:pt x="918" y="214"/>
                  </a:lnTo>
                  <a:lnTo>
                    <a:pt x="918" y="214"/>
                  </a:lnTo>
                  <a:lnTo>
                    <a:pt x="918" y="214"/>
                  </a:lnTo>
                  <a:lnTo>
                    <a:pt x="918" y="214"/>
                  </a:lnTo>
                  <a:lnTo>
                    <a:pt x="919" y="214"/>
                  </a:lnTo>
                  <a:lnTo>
                    <a:pt x="919" y="212"/>
                  </a:lnTo>
                  <a:lnTo>
                    <a:pt x="919" y="212"/>
                  </a:lnTo>
                  <a:lnTo>
                    <a:pt x="919" y="212"/>
                  </a:lnTo>
                  <a:lnTo>
                    <a:pt x="919" y="212"/>
                  </a:lnTo>
                  <a:lnTo>
                    <a:pt x="921" y="212"/>
                  </a:lnTo>
                  <a:lnTo>
                    <a:pt x="921" y="212"/>
                  </a:lnTo>
                  <a:lnTo>
                    <a:pt x="921" y="212"/>
                  </a:lnTo>
                  <a:lnTo>
                    <a:pt x="921" y="212"/>
                  </a:lnTo>
                  <a:lnTo>
                    <a:pt x="921" y="211"/>
                  </a:lnTo>
                  <a:lnTo>
                    <a:pt x="923" y="211"/>
                  </a:lnTo>
                  <a:lnTo>
                    <a:pt x="923" y="211"/>
                  </a:lnTo>
                  <a:lnTo>
                    <a:pt x="923" y="211"/>
                  </a:lnTo>
                  <a:lnTo>
                    <a:pt x="923" y="211"/>
                  </a:lnTo>
                  <a:lnTo>
                    <a:pt x="923" y="211"/>
                  </a:lnTo>
                  <a:lnTo>
                    <a:pt x="923" y="209"/>
                  </a:lnTo>
                  <a:lnTo>
                    <a:pt x="925" y="209"/>
                  </a:lnTo>
                  <a:lnTo>
                    <a:pt x="925" y="209"/>
                  </a:lnTo>
                  <a:lnTo>
                    <a:pt x="925" y="209"/>
                  </a:lnTo>
                  <a:lnTo>
                    <a:pt x="925" y="209"/>
                  </a:lnTo>
                  <a:lnTo>
                    <a:pt x="925" y="209"/>
                  </a:lnTo>
                  <a:lnTo>
                    <a:pt x="925" y="207"/>
                  </a:lnTo>
                  <a:lnTo>
                    <a:pt x="925" y="207"/>
                  </a:lnTo>
                  <a:lnTo>
                    <a:pt x="925" y="207"/>
                  </a:lnTo>
                  <a:lnTo>
                    <a:pt x="927" y="207"/>
                  </a:lnTo>
                  <a:lnTo>
                    <a:pt x="927" y="207"/>
                  </a:lnTo>
                  <a:lnTo>
                    <a:pt x="927" y="207"/>
                  </a:lnTo>
                  <a:lnTo>
                    <a:pt x="927" y="205"/>
                  </a:lnTo>
                  <a:lnTo>
                    <a:pt x="927" y="205"/>
                  </a:lnTo>
                  <a:lnTo>
                    <a:pt x="927" y="205"/>
                  </a:lnTo>
                  <a:lnTo>
                    <a:pt x="927" y="205"/>
                  </a:lnTo>
                  <a:lnTo>
                    <a:pt x="927" y="205"/>
                  </a:lnTo>
                  <a:lnTo>
                    <a:pt x="927" y="205"/>
                  </a:lnTo>
                  <a:lnTo>
                    <a:pt x="927" y="203"/>
                  </a:lnTo>
                  <a:lnTo>
                    <a:pt x="927" y="203"/>
                  </a:lnTo>
                  <a:lnTo>
                    <a:pt x="927" y="203"/>
                  </a:lnTo>
                  <a:lnTo>
                    <a:pt x="928" y="203"/>
                  </a:lnTo>
                  <a:lnTo>
                    <a:pt x="928" y="203"/>
                  </a:lnTo>
                  <a:lnTo>
                    <a:pt x="928" y="203"/>
                  </a:lnTo>
                  <a:lnTo>
                    <a:pt x="928" y="203"/>
                  </a:lnTo>
                  <a:lnTo>
                    <a:pt x="928" y="202"/>
                  </a:lnTo>
                  <a:lnTo>
                    <a:pt x="928" y="202"/>
                  </a:lnTo>
                  <a:lnTo>
                    <a:pt x="928" y="202"/>
                  </a:lnTo>
                  <a:lnTo>
                    <a:pt x="928" y="202"/>
                  </a:lnTo>
                  <a:lnTo>
                    <a:pt x="928" y="202"/>
                  </a:lnTo>
                  <a:lnTo>
                    <a:pt x="928" y="202"/>
                  </a:lnTo>
                  <a:lnTo>
                    <a:pt x="928" y="200"/>
                  </a:lnTo>
                  <a:lnTo>
                    <a:pt x="928" y="200"/>
                  </a:lnTo>
                  <a:lnTo>
                    <a:pt x="928" y="200"/>
                  </a:lnTo>
                  <a:lnTo>
                    <a:pt x="928" y="200"/>
                  </a:lnTo>
                  <a:lnTo>
                    <a:pt x="928" y="200"/>
                  </a:lnTo>
                  <a:lnTo>
                    <a:pt x="928" y="200"/>
                  </a:lnTo>
                  <a:lnTo>
                    <a:pt x="928" y="200"/>
                  </a:lnTo>
                  <a:lnTo>
                    <a:pt x="928" y="198"/>
                  </a:lnTo>
                  <a:lnTo>
                    <a:pt x="928" y="198"/>
                  </a:lnTo>
                  <a:lnTo>
                    <a:pt x="928" y="198"/>
                  </a:lnTo>
                  <a:lnTo>
                    <a:pt x="928" y="198"/>
                  </a:lnTo>
                  <a:lnTo>
                    <a:pt x="928" y="198"/>
                  </a:lnTo>
                  <a:lnTo>
                    <a:pt x="928" y="198"/>
                  </a:lnTo>
                  <a:lnTo>
                    <a:pt x="928" y="198"/>
                  </a:lnTo>
                  <a:lnTo>
                    <a:pt x="928" y="196"/>
                  </a:lnTo>
                  <a:lnTo>
                    <a:pt x="928" y="196"/>
                  </a:lnTo>
                  <a:lnTo>
                    <a:pt x="928" y="196"/>
                  </a:lnTo>
                  <a:lnTo>
                    <a:pt x="928" y="196"/>
                  </a:lnTo>
                  <a:lnTo>
                    <a:pt x="927" y="196"/>
                  </a:lnTo>
                  <a:lnTo>
                    <a:pt x="927" y="196"/>
                  </a:lnTo>
                  <a:lnTo>
                    <a:pt x="927" y="196"/>
                  </a:lnTo>
                  <a:lnTo>
                    <a:pt x="927" y="196"/>
                  </a:lnTo>
                  <a:lnTo>
                    <a:pt x="927" y="194"/>
                  </a:lnTo>
                  <a:lnTo>
                    <a:pt x="927" y="194"/>
                  </a:lnTo>
                  <a:lnTo>
                    <a:pt x="927" y="194"/>
                  </a:lnTo>
                  <a:lnTo>
                    <a:pt x="927" y="194"/>
                  </a:lnTo>
                  <a:lnTo>
                    <a:pt x="927" y="194"/>
                  </a:lnTo>
                  <a:lnTo>
                    <a:pt x="927" y="194"/>
                  </a:lnTo>
                  <a:lnTo>
                    <a:pt x="927" y="194"/>
                  </a:lnTo>
                  <a:lnTo>
                    <a:pt x="927" y="194"/>
                  </a:lnTo>
                  <a:lnTo>
                    <a:pt x="927" y="192"/>
                  </a:lnTo>
                  <a:lnTo>
                    <a:pt x="925" y="192"/>
                  </a:lnTo>
                  <a:lnTo>
                    <a:pt x="925" y="192"/>
                  </a:lnTo>
                  <a:lnTo>
                    <a:pt x="925" y="192"/>
                  </a:lnTo>
                  <a:lnTo>
                    <a:pt x="925" y="192"/>
                  </a:lnTo>
                  <a:lnTo>
                    <a:pt x="925" y="192"/>
                  </a:lnTo>
                  <a:lnTo>
                    <a:pt x="925" y="192"/>
                  </a:lnTo>
                  <a:lnTo>
                    <a:pt x="925" y="192"/>
                  </a:lnTo>
                  <a:lnTo>
                    <a:pt x="925" y="192"/>
                  </a:lnTo>
                  <a:lnTo>
                    <a:pt x="923" y="192"/>
                  </a:lnTo>
                  <a:lnTo>
                    <a:pt x="923" y="191"/>
                  </a:lnTo>
                  <a:lnTo>
                    <a:pt x="923" y="191"/>
                  </a:lnTo>
                  <a:lnTo>
                    <a:pt x="923" y="191"/>
                  </a:lnTo>
                  <a:lnTo>
                    <a:pt x="923" y="191"/>
                  </a:lnTo>
                  <a:lnTo>
                    <a:pt x="923" y="191"/>
                  </a:lnTo>
                  <a:lnTo>
                    <a:pt x="923" y="191"/>
                  </a:lnTo>
                  <a:lnTo>
                    <a:pt x="923" y="191"/>
                  </a:lnTo>
                  <a:lnTo>
                    <a:pt x="923" y="191"/>
                  </a:lnTo>
                  <a:lnTo>
                    <a:pt x="923" y="191"/>
                  </a:lnTo>
                  <a:lnTo>
                    <a:pt x="921" y="191"/>
                  </a:lnTo>
                  <a:lnTo>
                    <a:pt x="921" y="191"/>
                  </a:lnTo>
                  <a:lnTo>
                    <a:pt x="921" y="191"/>
                  </a:lnTo>
                  <a:lnTo>
                    <a:pt x="921" y="191"/>
                  </a:lnTo>
                  <a:lnTo>
                    <a:pt x="921" y="191"/>
                  </a:lnTo>
                  <a:lnTo>
                    <a:pt x="921" y="191"/>
                  </a:lnTo>
                  <a:lnTo>
                    <a:pt x="921" y="191"/>
                  </a:lnTo>
                  <a:lnTo>
                    <a:pt x="921" y="191"/>
                  </a:lnTo>
                  <a:lnTo>
                    <a:pt x="921" y="191"/>
                  </a:lnTo>
                  <a:lnTo>
                    <a:pt x="919" y="191"/>
                  </a:lnTo>
                  <a:lnTo>
                    <a:pt x="919" y="191"/>
                  </a:lnTo>
                  <a:lnTo>
                    <a:pt x="919" y="191"/>
                  </a:lnTo>
                  <a:lnTo>
                    <a:pt x="919" y="191"/>
                  </a:lnTo>
                  <a:lnTo>
                    <a:pt x="919" y="191"/>
                  </a:lnTo>
                  <a:lnTo>
                    <a:pt x="919" y="191"/>
                  </a:lnTo>
                  <a:lnTo>
                    <a:pt x="919" y="191"/>
                  </a:lnTo>
                  <a:lnTo>
                    <a:pt x="919" y="191"/>
                  </a:lnTo>
                  <a:lnTo>
                    <a:pt x="918" y="191"/>
                  </a:lnTo>
                  <a:lnTo>
                    <a:pt x="918" y="191"/>
                  </a:lnTo>
                  <a:lnTo>
                    <a:pt x="918" y="191"/>
                  </a:lnTo>
                  <a:lnTo>
                    <a:pt x="918" y="191"/>
                  </a:lnTo>
                  <a:lnTo>
                    <a:pt x="918" y="191"/>
                  </a:lnTo>
                  <a:lnTo>
                    <a:pt x="918" y="191"/>
                  </a:lnTo>
                  <a:lnTo>
                    <a:pt x="918" y="191"/>
                  </a:lnTo>
                  <a:lnTo>
                    <a:pt x="916" y="191"/>
                  </a:lnTo>
                  <a:lnTo>
                    <a:pt x="916" y="191"/>
                  </a:lnTo>
                  <a:lnTo>
                    <a:pt x="916" y="191"/>
                  </a:lnTo>
                  <a:lnTo>
                    <a:pt x="916" y="191"/>
                  </a:lnTo>
                  <a:lnTo>
                    <a:pt x="916" y="192"/>
                  </a:lnTo>
                  <a:lnTo>
                    <a:pt x="916" y="192"/>
                  </a:lnTo>
                  <a:lnTo>
                    <a:pt x="914" y="192"/>
                  </a:lnTo>
                  <a:lnTo>
                    <a:pt x="914" y="192"/>
                  </a:lnTo>
                  <a:lnTo>
                    <a:pt x="914" y="192"/>
                  </a:lnTo>
                  <a:lnTo>
                    <a:pt x="914" y="192"/>
                  </a:lnTo>
                  <a:lnTo>
                    <a:pt x="914" y="192"/>
                  </a:lnTo>
                  <a:lnTo>
                    <a:pt x="914" y="192"/>
                  </a:lnTo>
                  <a:lnTo>
                    <a:pt x="912" y="192"/>
                  </a:lnTo>
                  <a:lnTo>
                    <a:pt x="912" y="192"/>
                  </a:lnTo>
                  <a:lnTo>
                    <a:pt x="912" y="192"/>
                  </a:lnTo>
                  <a:lnTo>
                    <a:pt x="912" y="194"/>
                  </a:lnTo>
                  <a:lnTo>
                    <a:pt x="912" y="194"/>
                  </a:lnTo>
                  <a:lnTo>
                    <a:pt x="910" y="194"/>
                  </a:lnTo>
                  <a:lnTo>
                    <a:pt x="910" y="194"/>
                  </a:lnTo>
                  <a:lnTo>
                    <a:pt x="909" y="196"/>
                  </a:lnTo>
                  <a:lnTo>
                    <a:pt x="909" y="196"/>
                  </a:lnTo>
                  <a:lnTo>
                    <a:pt x="909" y="196"/>
                  </a:lnTo>
                  <a:lnTo>
                    <a:pt x="907" y="196"/>
                  </a:lnTo>
                  <a:lnTo>
                    <a:pt x="907" y="198"/>
                  </a:lnTo>
                  <a:lnTo>
                    <a:pt x="905" y="198"/>
                  </a:lnTo>
                  <a:lnTo>
                    <a:pt x="905" y="198"/>
                  </a:lnTo>
                  <a:lnTo>
                    <a:pt x="905" y="198"/>
                  </a:lnTo>
                  <a:lnTo>
                    <a:pt x="905" y="200"/>
                  </a:lnTo>
                  <a:lnTo>
                    <a:pt x="903" y="200"/>
                  </a:lnTo>
                  <a:lnTo>
                    <a:pt x="903" y="200"/>
                  </a:lnTo>
                  <a:lnTo>
                    <a:pt x="903" y="200"/>
                  </a:lnTo>
                  <a:lnTo>
                    <a:pt x="901" y="200"/>
                  </a:lnTo>
                  <a:lnTo>
                    <a:pt x="901" y="202"/>
                  </a:lnTo>
                  <a:lnTo>
                    <a:pt x="901" y="202"/>
                  </a:lnTo>
                  <a:lnTo>
                    <a:pt x="901" y="202"/>
                  </a:lnTo>
                  <a:lnTo>
                    <a:pt x="900" y="202"/>
                  </a:lnTo>
                  <a:lnTo>
                    <a:pt x="900" y="202"/>
                  </a:lnTo>
                  <a:lnTo>
                    <a:pt x="900" y="203"/>
                  </a:lnTo>
                  <a:lnTo>
                    <a:pt x="898" y="203"/>
                  </a:lnTo>
                  <a:lnTo>
                    <a:pt x="898" y="203"/>
                  </a:lnTo>
                  <a:lnTo>
                    <a:pt x="898" y="203"/>
                  </a:lnTo>
                  <a:lnTo>
                    <a:pt x="898" y="203"/>
                  </a:lnTo>
                  <a:lnTo>
                    <a:pt x="896" y="203"/>
                  </a:lnTo>
                  <a:lnTo>
                    <a:pt x="896" y="203"/>
                  </a:lnTo>
                  <a:lnTo>
                    <a:pt x="896" y="205"/>
                  </a:lnTo>
                  <a:lnTo>
                    <a:pt x="896" y="205"/>
                  </a:lnTo>
                  <a:lnTo>
                    <a:pt x="894" y="205"/>
                  </a:lnTo>
                  <a:lnTo>
                    <a:pt x="894" y="205"/>
                  </a:lnTo>
                  <a:lnTo>
                    <a:pt x="894" y="205"/>
                  </a:lnTo>
                  <a:lnTo>
                    <a:pt x="894" y="205"/>
                  </a:lnTo>
                  <a:lnTo>
                    <a:pt x="892" y="205"/>
                  </a:lnTo>
                  <a:lnTo>
                    <a:pt x="892" y="205"/>
                  </a:lnTo>
                  <a:lnTo>
                    <a:pt x="892" y="205"/>
                  </a:lnTo>
                  <a:lnTo>
                    <a:pt x="892" y="207"/>
                  </a:lnTo>
                  <a:lnTo>
                    <a:pt x="891" y="207"/>
                  </a:lnTo>
                  <a:lnTo>
                    <a:pt x="891" y="207"/>
                  </a:lnTo>
                  <a:lnTo>
                    <a:pt x="891" y="207"/>
                  </a:lnTo>
                  <a:lnTo>
                    <a:pt x="891" y="207"/>
                  </a:lnTo>
                  <a:lnTo>
                    <a:pt x="889" y="207"/>
                  </a:lnTo>
                  <a:lnTo>
                    <a:pt x="889" y="207"/>
                  </a:lnTo>
                  <a:lnTo>
                    <a:pt x="889" y="207"/>
                  </a:lnTo>
                  <a:lnTo>
                    <a:pt x="889" y="207"/>
                  </a:lnTo>
                  <a:lnTo>
                    <a:pt x="887" y="207"/>
                  </a:lnTo>
                  <a:lnTo>
                    <a:pt x="887" y="207"/>
                  </a:lnTo>
                  <a:lnTo>
                    <a:pt x="887" y="207"/>
                  </a:lnTo>
                  <a:lnTo>
                    <a:pt x="887" y="207"/>
                  </a:lnTo>
                  <a:lnTo>
                    <a:pt x="887" y="207"/>
                  </a:lnTo>
                  <a:lnTo>
                    <a:pt x="885" y="207"/>
                  </a:lnTo>
                  <a:lnTo>
                    <a:pt x="885" y="207"/>
                  </a:lnTo>
                  <a:lnTo>
                    <a:pt x="885" y="207"/>
                  </a:lnTo>
                  <a:lnTo>
                    <a:pt x="885" y="207"/>
                  </a:lnTo>
                  <a:lnTo>
                    <a:pt x="885" y="207"/>
                  </a:lnTo>
                  <a:lnTo>
                    <a:pt x="883" y="207"/>
                  </a:lnTo>
                  <a:lnTo>
                    <a:pt x="883" y="207"/>
                  </a:lnTo>
                  <a:lnTo>
                    <a:pt x="883" y="207"/>
                  </a:lnTo>
                  <a:lnTo>
                    <a:pt x="883" y="207"/>
                  </a:lnTo>
                  <a:lnTo>
                    <a:pt x="882" y="207"/>
                  </a:lnTo>
                  <a:lnTo>
                    <a:pt x="882" y="207"/>
                  </a:lnTo>
                  <a:lnTo>
                    <a:pt x="882" y="207"/>
                  </a:lnTo>
                  <a:lnTo>
                    <a:pt x="882" y="207"/>
                  </a:lnTo>
                  <a:lnTo>
                    <a:pt x="882" y="207"/>
                  </a:lnTo>
                  <a:lnTo>
                    <a:pt x="882" y="207"/>
                  </a:lnTo>
                  <a:lnTo>
                    <a:pt x="880" y="207"/>
                  </a:lnTo>
                  <a:lnTo>
                    <a:pt x="880" y="207"/>
                  </a:lnTo>
                  <a:lnTo>
                    <a:pt x="880" y="207"/>
                  </a:lnTo>
                  <a:lnTo>
                    <a:pt x="880" y="207"/>
                  </a:lnTo>
                  <a:lnTo>
                    <a:pt x="880" y="205"/>
                  </a:lnTo>
                  <a:lnTo>
                    <a:pt x="878" y="205"/>
                  </a:lnTo>
                  <a:lnTo>
                    <a:pt x="878" y="205"/>
                  </a:lnTo>
                  <a:lnTo>
                    <a:pt x="878" y="205"/>
                  </a:lnTo>
                  <a:lnTo>
                    <a:pt x="878" y="205"/>
                  </a:lnTo>
                  <a:lnTo>
                    <a:pt x="878" y="205"/>
                  </a:lnTo>
                  <a:lnTo>
                    <a:pt x="878" y="205"/>
                  </a:lnTo>
                  <a:lnTo>
                    <a:pt x="876" y="203"/>
                  </a:lnTo>
                  <a:lnTo>
                    <a:pt x="876" y="203"/>
                  </a:lnTo>
                  <a:lnTo>
                    <a:pt x="876" y="203"/>
                  </a:lnTo>
                  <a:lnTo>
                    <a:pt x="876" y="203"/>
                  </a:lnTo>
                  <a:lnTo>
                    <a:pt x="874" y="203"/>
                  </a:lnTo>
                  <a:lnTo>
                    <a:pt x="874" y="202"/>
                  </a:lnTo>
                  <a:lnTo>
                    <a:pt x="874" y="202"/>
                  </a:lnTo>
                  <a:lnTo>
                    <a:pt x="874" y="202"/>
                  </a:lnTo>
                  <a:lnTo>
                    <a:pt x="872" y="202"/>
                  </a:lnTo>
                  <a:lnTo>
                    <a:pt x="872" y="202"/>
                  </a:lnTo>
                  <a:lnTo>
                    <a:pt x="872" y="200"/>
                  </a:lnTo>
                  <a:lnTo>
                    <a:pt x="872" y="200"/>
                  </a:lnTo>
                  <a:lnTo>
                    <a:pt x="872" y="200"/>
                  </a:lnTo>
                  <a:lnTo>
                    <a:pt x="871" y="200"/>
                  </a:lnTo>
                  <a:lnTo>
                    <a:pt x="871" y="198"/>
                  </a:lnTo>
                  <a:lnTo>
                    <a:pt x="871" y="198"/>
                  </a:lnTo>
                  <a:lnTo>
                    <a:pt x="871" y="198"/>
                  </a:lnTo>
                  <a:lnTo>
                    <a:pt x="871" y="198"/>
                  </a:lnTo>
                  <a:lnTo>
                    <a:pt x="871" y="196"/>
                  </a:lnTo>
                  <a:lnTo>
                    <a:pt x="871" y="196"/>
                  </a:lnTo>
                  <a:lnTo>
                    <a:pt x="869" y="196"/>
                  </a:lnTo>
                  <a:lnTo>
                    <a:pt x="869" y="196"/>
                  </a:lnTo>
                  <a:lnTo>
                    <a:pt x="869" y="194"/>
                  </a:lnTo>
                  <a:lnTo>
                    <a:pt x="869" y="194"/>
                  </a:lnTo>
                  <a:lnTo>
                    <a:pt x="869" y="194"/>
                  </a:lnTo>
                  <a:lnTo>
                    <a:pt x="869" y="194"/>
                  </a:lnTo>
                  <a:lnTo>
                    <a:pt x="869" y="192"/>
                  </a:lnTo>
                  <a:lnTo>
                    <a:pt x="869" y="192"/>
                  </a:lnTo>
                  <a:lnTo>
                    <a:pt x="869" y="192"/>
                  </a:lnTo>
                  <a:lnTo>
                    <a:pt x="869" y="192"/>
                  </a:lnTo>
                  <a:lnTo>
                    <a:pt x="869" y="191"/>
                  </a:lnTo>
                  <a:lnTo>
                    <a:pt x="869" y="191"/>
                  </a:lnTo>
                  <a:lnTo>
                    <a:pt x="869" y="191"/>
                  </a:lnTo>
                  <a:lnTo>
                    <a:pt x="869" y="191"/>
                  </a:lnTo>
                  <a:lnTo>
                    <a:pt x="869" y="189"/>
                  </a:lnTo>
                  <a:lnTo>
                    <a:pt x="869" y="189"/>
                  </a:lnTo>
                  <a:lnTo>
                    <a:pt x="869" y="189"/>
                  </a:lnTo>
                  <a:lnTo>
                    <a:pt x="869" y="189"/>
                  </a:lnTo>
                  <a:lnTo>
                    <a:pt x="869" y="187"/>
                  </a:lnTo>
                  <a:lnTo>
                    <a:pt x="869" y="187"/>
                  </a:lnTo>
                  <a:lnTo>
                    <a:pt x="869" y="187"/>
                  </a:lnTo>
                  <a:lnTo>
                    <a:pt x="869" y="185"/>
                  </a:lnTo>
                  <a:lnTo>
                    <a:pt x="869" y="185"/>
                  </a:lnTo>
                  <a:lnTo>
                    <a:pt x="869" y="185"/>
                  </a:lnTo>
                  <a:lnTo>
                    <a:pt x="869" y="185"/>
                  </a:lnTo>
                  <a:lnTo>
                    <a:pt x="869" y="183"/>
                  </a:lnTo>
                  <a:lnTo>
                    <a:pt x="869" y="183"/>
                  </a:lnTo>
                  <a:lnTo>
                    <a:pt x="869" y="183"/>
                  </a:lnTo>
                  <a:lnTo>
                    <a:pt x="869" y="182"/>
                  </a:lnTo>
                  <a:lnTo>
                    <a:pt x="869" y="182"/>
                  </a:lnTo>
                  <a:lnTo>
                    <a:pt x="869" y="182"/>
                  </a:lnTo>
                  <a:lnTo>
                    <a:pt x="869" y="182"/>
                  </a:lnTo>
                  <a:lnTo>
                    <a:pt x="869" y="180"/>
                  </a:lnTo>
                  <a:lnTo>
                    <a:pt x="871" y="180"/>
                  </a:lnTo>
                  <a:lnTo>
                    <a:pt x="871" y="180"/>
                  </a:lnTo>
                  <a:lnTo>
                    <a:pt x="871" y="178"/>
                  </a:lnTo>
                  <a:lnTo>
                    <a:pt x="871" y="178"/>
                  </a:lnTo>
                  <a:lnTo>
                    <a:pt x="871" y="178"/>
                  </a:lnTo>
                  <a:lnTo>
                    <a:pt x="871" y="176"/>
                  </a:lnTo>
                  <a:lnTo>
                    <a:pt x="871" y="176"/>
                  </a:lnTo>
                  <a:lnTo>
                    <a:pt x="872" y="176"/>
                  </a:lnTo>
                  <a:lnTo>
                    <a:pt x="872" y="174"/>
                  </a:lnTo>
                  <a:lnTo>
                    <a:pt x="872" y="174"/>
                  </a:lnTo>
                  <a:lnTo>
                    <a:pt x="872" y="174"/>
                  </a:lnTo>
                  <a:lnTo>
                    <a:pt x="872" y="174"/>
                  </a:lnTo>
                  <a:lnTo>
                    <a:pt x="872" y="174"/>
                  </a:lnTo>
                  <a:lnTo>
                    <a:pt x="872" y="174"/>
                  </a:lnTo>
                  <a:lnTo>
                    <a:pt x="872" y="174"/>
                  </a:lnTo>
                  <a:lnTo>
                    <a:pt x="874" y="173"/>
                  </a:lnTo>
                  <a:lnTo>
                    <a:pt x="874" y="173"/>
                  </a:lnTo>
                  <a:lnTo>
                    <a:pt x="874" y="173"/>
                  </a:lnTo>
                  <a:lnTo>
                    <a:pt x="874" y="173"/>
                  </a:lnTo>
                  <a:lnTo>
                    <a:pt x="874" y="173"/>
                  </a:lnTo>
                  <a:lnTo>
                    <a:pt x="874" y="171"/>
                  </a:lnTo>
                  <a:lnTo>
                    <a:pt x="876" y="171"/>
                  </a:lnTo>
                  <a:lnTo>
                    <a:pt x="876" y="171"/>
                  </a:lnTo>
                  <a:lnTo>
                    <a:pt x="876" y="171"/>
                  </a:lnTo>
                  <a:lnTo>
                    <a:pt x="876" y="171"/>
                  </a:lnTo>
                  <a:lnTo>
                    <a:pt x="876" y="171"/>
                  </a:lnTo>
                  <a:lnTo>
                    <a:pt x="876" y="169"/>
                  </a:lnTo>
                  <a:lnTo>
                    <a:pt x="878" y="169"/>
                  </a:lnTo>
                  <a:lnTo>
                    <a:pt x="878" y="169"/>
                  </a:lnTo>
                  <a:lnTo>
                    <a:pt x="878" y="169"/>
                  </a:lnTo>
                  <a:lnTo>
                    <a:pt x="878" y="169"/>
                  </a:lnTo>
                  <a:lnTo>
                    <a:pt x="878" y="169"/>
                  </a:lnTo>
                  <a:lnTo>
                    <a:pt x="880" y="169"/>
                  </a:lnTo>
                  <a:lnTo>
                    <a:pt x="880" y="167"/>
                  </a:lnTo>
                  <a:lnTo>
                    <a:pt x="880" y="167"/>
                  </a:lnTo>
                  <a:lnTo>
                    <a:pt x="880" y="167"/>
                  </a:lnTo>
                  <a:lnTo>
                    <a:pt x="880" y="167"/>
                  </a:lnTo>
                  <a:lnTo>
                    <a:pt x="882" y="167"/>
                  </a:lnTo>
                  <a:lnTo>
                    <a:pt x="882" y="167"/>
                  </a:lnTo>
                  <a:lnTo>
                    <a:pt x="882" y="167"/>
                  </a:lnTo>
                  <a:lnTo>
                    <a:pt x="882" y="167"/>
                  </a:lnTo>
                  <a:lnTo>
                    <a:pt x="882" y="165"/>
                  </a:lnTo>
                  <a:lnTo>
                    <a:pt x="882" y="165"/>
                  </a:lnTo>
                  <a:lnTo>
                    <a:pt x="883" y="165"/>
                  </a:lnTo>
                  <a:lnTo>
                    <a:pt x="883" y="165"/>
                  </a:lnTo>
                  <a:lnTo>
                    <a:pt x="883" y="165"/>
                  </a:lnTo>
                  <a:lnTo>
                    <a:pt x="883" y="165"/>
                  </a:lnTo>
                  <a:lnTo>
                    <a:pt x="883" y="165"/>
                  </a:lnTo>
                  <a:lnTo>
                    <a:pt x="885" y="165"/>
                  </a:lnTo>
                  <a:lnTo>
                    <a:pt x="885" y="165"/>
                  </a:lnTo>
                  <a:lnTo>
                    <a:pt x="885" y="165"/>
                  </a:lnTo>
                  <a:lnTo>
                    <a:pt x="885" y="165"/>
                  </a:lnTo>
                  <a:lnTo>
                    <a:pt x="885" y="165"/>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2"/>
                  </a:lnTo>
                  <a:lnTo>
                    <a:pt x="885" y="162"/>
                  </a:lnTo>
                  <a:lnTo>
                    <a:pt x="885" y="162"/>
                  </a:lnTo>
                  <a:lnTo>
                    <a:pt x="885" y="162"/>
                  </a:lnTo>
                  <a:lnTo>
                    <a:pt x="885" y="162"/>
                  </a:lnTo>
                  <a:lnTo>
                    <a:pt x="885" y="162"/>
                  </a:lnTo>
                  <a:lnTo>
                    <a:pt x="885" y="160"/>
                  </a:lnTo>
                  <a:lnTo>
                    <a:pt x="885" y="160"/>
                  </a:lnTo>
                  <a:lnTo>
                    <a:pt x="885" y="160"/>
                  </a:lnTo>
                  <a:lnTo>
                    <a:pt x="883" y="160"/>
                  </a:lnTo>
                  <a:lnTo>
                    <a:pt x="883" y="160"/>
                  </a:lnTo>
                  <a:lnTo>
                    <a:pt x="883" y="160"/>
                  </a:lnTo>
                  <a:lnTo>
                    <a:pt x="883" y="160"/>
                  </a:lnTo>
                  <a:lnTo>
                    <a:pt x="883" y="160"/>
                  </a:lnTo>
                  <a:lnTo>
                    <a:pt x="883" y="160"/>
                  </a:lnTo>
                  <a:lnTo>
                    <a:pt x="883" y="160"/>
                  </a:lnTo>
                  <a:lnTo>
                    <a:pt x="883" y="160"/>
                  </a:lnTo>
                  <a:lnTo>
                    <a:pt x="885" y="156"/>
                  </a:lnTo>
                  <a:lnTo>
                    <a:pt x="905" y="169"/>
                  </a:lnTo>
                  <a:lnTo>
                    <a:pt x="903" y="171"/>
                  </a:lnTo>
                  <a:lnTo>
                    <a:pt x="903" y="171"/>
                  </a:lnTo>
                  <a:lnTo>
                    <a:pt x="901" y="171"/>
                  </a:lnTo>
                  <a:lnTo>
                    <a:pt x="901" y="171"/>
                  </a:lnTo>
                  <a:lnTo>
                    <a:pt x="901" y="171"/>
                  </a:lnTo>
                  <a:lnTo>
                    <a:pt x="900" y="171"/>
                  </a:lnTo>
                  <a:lnTo>
                    <a:pt x="900" y="171"/>
                  </a:lnTo>
                  <a:lnTo>
                    <a:pt x="900" y="171"/>
                  </a:lnTo>
                  <a:lnTo>
                    <a:pt x="898" y="171"/>
                  </a:lnTo>
                  <a:lnTo>
                    <a:pt x="898" y="171"/>
                  </a:lnTo>
                  <a:lnTo>
                    <a:pt x="898" y="171"/>
                  </a:lnTo>
                  <a:lnTo>
                    <a:pt x="898" y="171"/>
                  </a:lnTo>
                  <a:lnTo>
                    <a:pt x="896" y="169"/>
                  </a:lnTo>
                  <a:lnTo>
                    <a:pt x="896" y="169"/>
                  </a:lnTo>
                  <a:lnTo>
                    <a:pt x="896" y="169"/>
                  </a:lnTo>
                  <a:lnTo>
                    <a:pt x="894" y="169"/>
                  </a:lnTo>
                  <a:lnTo>
                    <a:pt x="894" y="169"/>
                  </a:lnTo>
                  <a:lnTo>
                    <a:pt x="894" y="169"/>
                  </a:lnTo>
                  <a:lnTo>
                    <a:pt x="894" y="169"/>
                  </a:lnTo>
                  <a:lnTo>
                    <a:pt x="892" y="169"/>
                  </a:lnTo>
                  <a:lnTo>
                    <a:pt x="892" y="169"/>
                  </a:lnTo>
                  <a:lnTo>
                    <a:pt x="892" y="169"/>
                  </a:lnTo>
                  <a:lnTo>
                    <a:pt x="892" y="169"/>
                  </a:lnTo>
                  <a:lnTo>
                    <a:pt x="891" y="169"/>
                  </a:lnTo>
                  <a:lnTo>
                    <a:pt x="891" y="169"/>
                  </a:lnTo>
                  <a:lnTo>
                    <a:pt x="891" y="169"/>
                  </a:lnTo>
                  <a:lnTo>
                    <a:pt x="891" y="169"/>
                  </a:lnTo>
                  <a:lnTo>
                    <a:pt x="889" y="169"/>
                  </a:lnTo>
                  <a:lnTo>
                    <a:pt x="889" y="169"/>
                  </a:lnTo>
                  <a:lnTo>
                    <a:pt x="889" y="169"/>
                  </a:lnTo>
                  <a:lnTo>
                    <a:pt x="889" y="169"/>
                  </a:lnTo>
                  <a:lnTo>
                    <a:pt x="887" y="169"/>
                  </a:lnTo>
                  <a:lnTo>
                    <a:pt x="887" y="169"/>
                  </a:lnTo>
                  <a:lnTo>
                    <a:pt x="887" y="169"/>
                  </a:lnTo>
                  <a:lnTo>
                    <a:pt x="887" y="169"/>
                  </a:lnTo>
                  <a:lnTo>
                    <a:pt x="885" y="169"/>
                  </a:lnTo>
                  <a:lnTo>
                    <a:pt x="885" y="171"/>
                  </a:lnTo>
                  <a:lnTo>
                    <a:pt x="885" y="171"/>
                  </a:lnTo>
                  <a:lnTo>
                    <a:pt x="885" y="171"/>
                  </a:lnTo>
                  <a:lnTo>
                    <a:pt x="885" y="171"/>
                  </a:lnTo>
                  <a:lnTo>
                    <a:pt x="883" y="171"/>
                  </a:lnTo>
                  <a:lnTo>
                    <a:pt x="883" y="171"/>
                  </a:lnTo>
                  <a:lnTo>
                    <a:pt x="883" y="171"/>
                  </a:lnTo>
                  <a:lnTo>
                    <a:pt x="883" y="171"/>
                  </a:lnTo>
                  <a:lnTo>
                    <a:pt x="883" y="171"/>
                  </a:lnTo>
                  <a:lnTo>
                    <a:pt x="882" y="171"/>
                  </a:lnTo>
                  <a:lnTo>
                    <a:pt x="882" y="171"/>
                  </a:lnTo>
                  <a:lnTo>
                    <a:pt x="882" y="171"/>
                  </a:lnTo>
                  <a:lnTo>
                    <a:pt x="882" y="173"/>
                  </a:lnTo>
                  <a:lnTo>
                    <a:pt x="882" y="173"/>
                  </a:lnTo>
                  <a:lnTo>
                    <a:pt x="882" y="173"/>
                  </a:lnTo>
                  <a:lnTo>
                    <a:pt x="880" y="173"/>
                  </a:lnTo>
                  <a:lnTo>
                    <a:pt x="880" y="173"/>
                  </a:lnTo>
                  <a:lnTo>
                    <a:pt x="880" y="173"/>
                  </a:lnTo>
                  <a:lnTo>
                    <a:pt x="880" y="173"/>
                  </a:lnTo>
                  <a:lnTo>
                    <a:pt x="880" y="173"/>
                  </a:lnTo>
                  <a:lnTo>
                    <a:pt x="880" y="174"/>
                  </a:lnTo>
                  <a:lnTo>
                    <a:pt x="878" y="174"/>
                  </a:lnTo>
                  <a:lnTo>
                    <a:pt x="878" y="174"/>
                  </a:lnTo>
                  <a:lnTo>
                    <a:pt x="878" y="174"/>
                  </a:lnTo>
                  <a:lnTo>
                    <a:pt x="878" y="174"/>
                  </a:lnTo>
                  <a:lnTo>
                    <a:pt x="878" y="174"/>
                  </a:lnTo>
                  <a:lnTo>
                    <a:pt x="878" y="176"/>
                  </a:lnTo>
                  <a:lnTo>
                    <a:pt x="878" y="176"/>
                  </a:lnTo>
                  <a:lnTo>
                    <a:pt x="876" y="176"/>
                  </a:lnTo>
                  <a:lnTo>
                    <a:pt x="876" y="176"/>
                  </a:lnTo>
                  <a:lnTo>
                    <a:pt x="876" y="176"/>
                  </a:lnTo>
                  <a:lnTo>
                    <a:pt x="876" y="176"/>
                  </a:lnTo>
                  <a:lnTo>
                    <a:pt x="876" y="176"/>
                  </a:lnTo>
                  <a:lnTo>
                    <a:pt x="876" y="178"/>
                  </a:lnTo>
                  <a:lnTo>
                    <a:pt x="876" y="178"/>
                  </a:lnTo>
                  <a:lnTo>
                    <a:pt x="876" y="178"/>
                  </a:lnTo>
                  <a:lnTo>
                    <a:pt x="876" y="178"/>
                  </a:lnTo>
                  <a:lnTo>
                    <a:pt x="876" y="178"/>
                  </a:lnTo>
                  <a:lnTo>
                    <a:pt x="876" y="178"/>
                  </a:lnTo>
                  <a:lnTo>
                    <a:pt x="876" y="180"/>
                  </a:lnTo>
                  <a:lnTo>
                    <a:pt x="874" y="180"/>
                  </a:lnTo>
                  <a:lnTo>
                    <a:pt x="874" y="180"/>
                  </a:lnTo>
                  <a:lnTo>
                    <a:pt x="874" y="180"/>
                  </a:lnTo>
                  <a:lnTo>
                    <a:pt x="874" y="180"/>
                  </a:lnTo>
                  <a:lnTo>
                    <a:pt x="874" y="180"/>
                  </a:lnTo>
                  <a:lnTo>
                    <a:pt x="874" y="180"/>
                  </a:lnTo>
                  <a:lnTo>
                    <a:pt x="874" y="182"/>
                  </a:lnTo>
                  <a:lnTo>
                    <a:pt x="874" y="182"/>
                  </a:lnTo>
                  <a:lnTo>
                    <a:pt x="874" y="182"/>
                  </a:lnTo>
                  <a:lnTo>
                    <a:pt x="874" y="182"/>
                  </a:lnTo>
                  <a:lnTo>
                    <a:pt x="874" y="182"/>
                  </a:lnTo>
                  <a:lnTo>
                    <a:pt x="874" y="182"/>
                  </a:lnTo>
                  <a:lnTo>
                    <a:pt x="874" y="182"/>
                  </a:lnTo>
                  <a:lnTo>
                    <a:pt x="874" y="182"/>
                  </a:lnTo>
                  <a:lnTo>
                    <a:pt x="874" y="183"/>
                  </a:lnTo>
                  <a:lnTo>
                    <a:pt x="874" y="183"/>
                  </a:lnTo>
                  <a:lnTo>
                    <a:pt x="874" y="183"/>
                  </a:lnTo>
                  <a:lnTo>
                    <a:pt x="874" y="183"/>
                  </a:lnTo>
                  <a:lnTo>
                    <a:pt x="874" y="183"/>
                  </a:lnTo>
                  <a:lnTo>
                    <a:pt x="874" y="183"/>
                  </a:lnTo>
                  <a:lnTo>
                    <a:pt x="874" y="183"/>
                  </a:lnTo>
                  <a:lnTo>
                    <a:pt x="874" y="183"/>
                  </a:lnTo>
                  <a:lnTo>
                    <a:pt x="874" y="185"/>
                  </a:lnTo>
                  <a:lnTo>
                    <a:pt x="874" y="185"/>
                  </a:lnTo>
                  <a:lnTo>
                    <a:pt x="874" y="185"/>
                  </a:lnTo>
                  <a:lnTo>
                    <a:pt x="874" y="185"/>
                  </a:lnTo>
                  <a:lnTo>
                    <a:pt x="874" y="185"/>
                  </a:lnTo>
                  <a:lnTo>
                    <a:pt x="874" y="185"/>
                  </a:lnTo>
                  <a:lnTo>
                    <a:pt x="874" y="185"/>
                  </a:lnTo>
                  <a:lnTo>
                    <a:pt x="874" y="185"/>
                  </a:lnTo>
                  <a:lnTo>
                    <a:pt x="874" y="187"/>
                  </a:lnTo>
                  <a:lnTo>
                    <a:pt x="874" y="187"/>
                  </a:lnTo>
                  <a:lnTo>
                    <a:pt x="874" y="187"/>
                  </a:lnTo>
                  <a:lnTo>
                    <a:pt x="874" y="187"/>
                  </a:lnTo>
                  <a:lnTo>
                    <a:pt x="874" y="187"/>
                  </a:lnTo>
                  <a:lnTo>
                    <a:pt x="876" y="187"/>
                  </a:lnTo>
                  <a:lnTo>
                    <a:pt x="876" y="187"/>
                  </a:lnTo>
                  <a:lnTo>
                    <a:pt x="876" y="187"/>
                  </a:lnTo>
                  <a:lnTo>
                    <a:pt x="876" y="187"/>
                  </a:lnTo>
                  <a:lnTo>
                    <a:pt x="876" y="189"/>
                  </a:lnTo>
                  <a:lnTo>
                    <a:pt x="876" y="189"/>
                  </a:lnTo>
                  <a:lnTo>
                    <a:pt x="876" y="189"/>
                  </a:lnTo>
                  <a:lnTo>
                    <a:pt x="876" y="189"/>
                  </a:lnTo>
                  <a:lnTo>
                    <a:pt x="876" y="189"/>
                  </a:lnTo>
                  <a:lnTo>
                    <a:pt x="876" y="189"/>
                  </a:lnTo>
                  <a:lnTo>
                    <a:pt x="876" y="189"/>
                  </a:lnTo>
                  <a:lnTo>
                    <a:pt x="876" y="189"/>
                  </a:lnTo>
                  <a:lnTo>
                    <a:pt x="876" y="189"/>
                  </a:lnTo>
                  <a:lnTo>
                    <a:pt x="878" y="189"/>
                  </a:lnTo>
                  <a:lnTo>
                    <a:pt x="878" y="191"/>
                  </a:lnTo>
                  <a:lnTo>
                    <a:pt x="878" y="191"/>
                  </a:lnTo>
                  <a:lnTo>
                    <a:pt x="878" y="191"/>
                  </a:lnTo>
                  <a:lnTo>
                    <a:pt x="878" y="191"/>
                  </a:lnTo>
                  <a:lnTo>
                    <a:pt x="878" y="191"/>
                  </a:lnTo>
                  <a:lnTo>
                    <a:pt x="878" y="191"/>
                  </a:lnTo>
                  <a:lnTo>
                    <a:pt x="878" y="191"/>
                  </a:lnTo>
                  <a:lnTo>
                    <a:pt x="878" y="191"/>
                  </a:lnTo>
                  <a:lnTo>
                    <a:pt x="878" y="191"/>
                  </a:lnTo>
                  <a:lnTo>
                    <a:pt x="880" y="191"/>
                  </a:lnTo>
                  <a:lnTo>
                    <a:pt x="880" y="191"/>
                  </a:lnTo>
                  <a:lnTo>
                    <a:pt x="880" y="191"/>
                  </a:lnTo>
                  <a:lnTo>
                    <a:pt x="880" y="191"/>
                  </a:lnTo>
                  <a:lnTo>
                    <a:pt x="880" y="191"/>
                  </a:lnTo>
                  <a:lnTo>
                    <a:pt x="880" y="191"/>
                  </a:lnTo>
                  <a:lnTo>
                    <a:pt x="880" y="191"/>
                  </a:lnTo>
                  <a:lnTo>
                    <a:pt x="880" y="191"/>
                  </a:lnTo>
                  <a:lnTo>
                    <a:pt x="880" y="191"/>
                  </a:lnTo>
                  <a:lnTo>
                    <a:pt x="882" y="191"/>
                  </a:lnTo>
                  <a:lnTo>
                    <a:pt x="882" y="192"/>
                  </a:lnTo>
                  <a:lnTo>
                    <a:pt x="882" y="192"/>
                  </a:lnTo>
                  <a:lnTo>
                    <a:pt x="882" y="192"/>
                  </a:lnTo>
                  <a:lnTo>
                    <a:pt x="882" y="192"/>
                  </a:lnTo>
                  <a:lnTo>
                    <a:pt x="882" y="192"/>
                  </a:lnTo>
                  <a:lnTo>
                    <a:pt x="882" y="192"/>
                  </a:lnTo>
                  <a:lnTo>
                    <a:pt x="882" y="191"/>
                  </a:lnTo>
                  <a:lnTo>
                    <a:pt x="883" y="191"/>
                  </a:lnTo>
                  <a:lnTo>
                    <a:pt x="883" y="191"/>
                  </a:lnTo>
                  <a:lnTo>
                    <a:pt x="883" y="191"/>
                  </a:lnTo>
                  <a:lnTo>
                    <a:pt x="883" y="191"/>
                  </a:lnTo>
                  <a:lnTo>
                    <a:pt x="883" y="191"/>
                  </a:lnTo>
                  <a:lnTo>
                    <a:pt x="883" y="191"/>
                  </a:lnTo>
                  <a:lnTo>
                    <a:pt x="883" y="191"/>
                  </a:lnTo>
                  <a:lnTo>
                    <a:pt x="883" y="191"/>
                  </a:lnTo>
                  <a:lnTo>
                    <a:pt x="885" y="191"/>
                  </a:lnTo>
                  <a:lnTo>
                    <a:pt x="885" y="191"/>
                  </a:lnTo>
                  <a:lnTo>
                    <a:pt x="885" y="191"/>
                  </a:lnTo>
                  <a:lnTo>
                    <a:pt x="885" y="191"/>
                  </a:lnTo>
                  <a:lnTo>
                    <a:pt x="885" y="191"/>
                  </a:lnTo>
                  <a:lnTo>
                    <a:pt x="885" y="191"/>
                  </a:lnTo>
                  <a:lnTo>
                    <a:pt x="887" y="191"/>
                  </a:lnTo>
                  <a:lnTo>
                    <a:pt x="887" y="191"/>
                  </a:lnTo>
                  <a:lnTo>
                    <a:pt x="887" y="191"/>
                  </a:lnTo>
                  <a:lnTo>
                    <a:pt x="887" y="191"/>
                  </a:lnTo>
                  <a:lnTo>
                    <a:pt x="887" y="191"/>
                  </a:lnTo>
                  <a:lnTo>
                    <a:pt x="887" y="191"/>
                  </a:lnTo>
                  <a:lnTo>
                    <a:pt x="889" y="191"/>
                  </a:lnTo>
                  <a:lnTo>
                    <a:pt x="889" y="189"/>
                  </a:lnTo>
                  <a:lnTo>
                    <a:pt x="889" y="189"/>
                  </a:lnTo>
                  <a:lnTo>
                    <a:pt x="889" y="189"/>
                  </a:lnTo>
                  <a:lnTo>
                    <a:pt x="889" y="189"/>
                  </a:lnTo>
                  <a:lnTo>
                    <a:pt x="889" y="189"/>
                  </a:lnTo>
                  <a:lnTo>
                    <a:pt x="891" y="189"/>
                  </a:lnTo>
                  <a:lnTo>
                    <a:pt x="891" y="189"/>
                  </a:lnTo>
                  <a:lnTo>
                    <a:pt x="891" y="189"/>
                  </a:lnTo>
                  <a:lnTo>
                    <a:pt x="891" y="189"/>
                  </a:lnTo>
                  <a:lnTo>
                    <a:pt x="891" y="187"/>
                  </a:lnTo>
                  <a:lnTo>
                    <a:pt x="892" y="187"/>
                  </a:lnTo>
                  <a:lnTo>
                    <a:pt x="892" y="187"/>
                  </a:lnTo>
                  <a:lnTo>
                    <a:pt x="892" y="187"/>
                  </a:lnTo>
                  <a:lnTo>
                    <a:pt x="894" y="185"/>
                  </a:lnTo>
                  <a:lnTo>
                    <a:pt x="894" y="185"/>
                  </a:lnTo>
                  <a:lnTo>
                    <a:pt x="896" y="185"/>
                  </a:lnTo>
                  <a:lnTo>
                    <a:pt x="896" y="183"/>
                  </a:lnTo>
                  <a:lnTo>
                    <a:pt x="896" y="183"/>
                  </a:lnTo>
                  <a:lnTo>
                    <a:pt x="896" y="183"/>
                  </a:lnTo>
                  <a:lnTo>
                    <a:pt x="898" y="183"/>
                  </a:lnTo>
                  <a:lnTo>
                    <a:pt x="898" y="183"/>
                  </a:lnTo>
                  <a:lnTo>
                    <a:pt x="898" y="182"/>
                  </a:lnTo>
                  <a:lnTo>
                    <a:pt x="900" y="182"/>
                  </a:lnTo>
                  <a:lnTo>
                    <a:pt x="900" y="182"/>
                  </a:lnTo>
                  <a:lnTo>
                    <a:pt x="900" y="182"/>
                  </a:lnTo>
                  <a:lnTo>
                    <a:pt x="900" y="182"/>
                  </a:lnTo>
                  <a:lnTo>
                    <a:pt x="901" y="180"/>
                  </a:lnTo>
                  <a:lnTo>
                    <a:pt x="901" y="180"/>
                  </a:lnTo>
                  <a:lnTo>
                    <a:pt x="901" y="180"/>
                  </a:lnTo>
                  <a:lnTo>
                    <a:pt x="903" y="180"/>
                  </a:lnTo>
                  <a:lnTo>
                    <a:pt x="903" y="180"/>
                  </a:lnTo>
                  <a:lnTo>
                    <a:pt x="903" y="178"/>
                  </a:lnTo>
                  <a:lnTo>
                    <a:pt x="903" y="178"/>
                  </a:lnTo>
                  <a:lnTo>
                    <a:pt x="905" y="178"/>
                  </a:lnTo>
                  <a:lnTo>
                    <a:pt x="905" y="178"/>
                  </a:lnTo>
                  <a:lnTo>
                    <a:pt x="905" y="178"/>
                  </a:lnTo>
                  <a:lnTo>
                    <a:pt x="907" y="178"/>
                  </a:lnTo>
                  <a:lnTo>
                    <a:pt x="907" y="178"/>
                  </a:lnTo>
                  <a:lnTo>
                    <a:pt x="907" y="176"/>
                  </a:lnTo>
                  <a:lnTo>
                    <a:pt x="907" y="176"/>
                  </a:lnTo>
                  <a:lnTo>
                    <a:pt x="909" y="176"/>
                  </a:lnTo>
                  <a:lnTo>
                    <a:pt x="909" y="176"/>
                  </a:lnTo>
                  <a:lnTo>
                    <a:pt x="909" y="176"/>
                  </a:lnTo>
                  <a:lnTo>
                    <a:pt x="909" y="176"/>
                  </a:lnTo>
                  <a:lnTo>
                    <a:pt x="910" y="176"/>
                  </a:lnTo>
                  <a:lnTo>
                    <a:pt x="910" y="176"/>
                  </a:lnTo>
                  <a:lnTo>
                    <a:pt x="910" y="176"/>
                  </a:lnTo>
                  <a:lnTo>
                    <a:pt x="910" y="176"/>
                  </a:lnTo>
                  <a:lnTo>
                    <a:pt x="912" y="174"/>
                  </a:lnTo>
                  <a:lnTo>
                    <a:pt x="912" y="174"/>
                  </a:lnTo>
                  <a:lnTo>
                    <a:pt x="912" y="174"/>
                  </a:lnTo>
                  <a:lnTo>
                    <a:pt x="912" y="174"/>
                  </a:lnTo>
                  <a:lnTo>
                    <a:pt x="914" y="174"/>
                  </a:lnTo>
                  <a:lnTo>
                    <a:pt x="914" y="174"/>
                  </a:lnTo>
                  <a:lnTo>
                    <a:pt x="914" y="174"/>
                  </a:lnTo>
                  <a:lnTo>
                    <a:pt x="914" y="174"/>
                  </a:lnTo>
                  <a:lnTo>
                    <a:pt x="916" y="174"/>
                  </a:lnTo>
                  <a:lnTo>
                    <a:pt x="916" y="174"/>
                  </a:lnTo>
                  <a:lnTo>
                    <a:pt x="916" y="174"/>
                  </a:lnTo>
                  <a:lnTo>
                    <a:pt x="916" y="174"/>
                  </a:lnTo>
                  <a:lnTo>
                    <a:pt x="918" y="174"/>
                  </a:lnTo>
                  <a:lnTo>
                    <a:pt x="918" y="174"/>
                  </a:lnTo>
                  <a:lnTo>
                    <a:pt x="918" y="174"/>
                  </a:lnTo>
                  <a:lnTo>
                    <a:pt x="918" y="174"/>
                  </a:lnTo>
                  <a:lnTo>
                    <a:pt x="919" y="174"/>
                  </a:lnTo>
                  <a:lnTo>
                    <a:pt x="919" y="174"/>
                  </a:lnTo>
                  <a:lnTo>
                    <a:pt x="919" y="174"/>
                  </a:lnTo>
                  <a:lnTo>
                    <a:pt x="919" y="174"/>
                  </a:lnTo>
                  <a:lnTo>
                    <a:pt x="919" y="174"/>
                  </a:lnTo>
                  <a:lnTo>
                    <a:pt x="921" y="174"/>
                  </a:lnTo>
                  <a:lnTo>
                    <a:pt x="921" y="174"/>
                  </a:lnTo>
                  <a:lnTo>
                    <a:pt x="921" y="174"/>
                  </a:lnTo>
                  <a:lnTo>
                    <a:pt x="921" y="176"/>
                  </a:lnTo>
                  <a:lnTo>
                    <a:pt x="921" y="176"/>
                  </a:lnTo>
                  <a:lnTo>
                    <a:pt x="923" y="176"/>
                  </a:lnTo>
                  <a:lnTo>
                    <a:pt x="923" y="176"/>
                  </a:lnTo>
                  <a:lnTo>
                    <a:pt x="923" y="176"/>
                  </a:lnTo>
                  <a:lnTo>
                    <a:pt x="923" y="176"/>
                  </a:lnTo>
                  <a:lnTo>
                    <a:pt x="925" y="176"/>
                  </a:lnTo>
                  <a:lnTo>
                    <a:pt x="925" y="176"/>
                  </a:lnTo>
                  <a:lnTo>
                    <a:pt x="925" y="176"/>
                  </a:lnTo>
                  <a:lnTo>
                    <a:pt x="925" y="176"/>
                  </a:lnTo>
                  <a:lnTo>
                    <a:pt x="925" y="176"/>
                  </a:lnTo>
                  <a:lnTo>
                    <a:pt x="925" y="178"/>
                  </a:lnTo>
                  <a:lnTo>
                    <a:pt x="927" y="178"/>
                  </a:lnTo>
                  <a:lnTo>
                    <a:pt x="927" y="178"/>
                  </a:lnTo>
                  <a:lnTo>
                    <a:pt x="927" y="178"/>
                  </a:lnTo>
                  <a:lnTo>
                    <a:pt x="927" y="178"/>
                  </a:lnTo>
                  <a:lnTo>
                    <a:pt x="928" y="180"/>
                  </a:lnTo>
                  <a:lnTo>
                    <a:pt x="928" y="180"/>
                  </a:lnTo>
                  <a:lnTo>
                    <a:pt x="928" y="180"/>
                  </a:lnTo>
                  <a:lnTo>
                    <a:pt x="928" y="180"/>
                  </a:lnTo>
                  <a:lnTo>
                    <a:pt x="928" y="182"/>
                  </a:lnTo>
                  <a:lnTo>
                    <a:pt x="930" y="182"/>
                  </a:lnTo>
                  <a:lnTo>
                    <a:pt x="930" y="182"/>
                  </a:lnTo>
                  <a:lnTo>
                    <a:pt x="930" y="182"/>
                  </a:lnTo>
                  <a:lnTo>
                    <a:pt x="930" y="182"/>
                  </a:lnTo>
                  <a:lnTo>
                    <a:pt x="930" y="183"/>
                  </a:lnTo>
                  <a:lnTo>
                    <a:pt x="930" y="183"/>
                  </a:lnTo>
                  <a:lnTo>
                    <a:pt x="932" y="183"/>
                  </a:lnTo>
                  <a:lnTo>
                    <a:pt x="932" y="183"/>
                  </a:lnTo>
                  <a:lnTo>
                    <a:pt x="932" y="185"/>
                  </a:lnTo>
                  <a:lnTo>
                    <a:pt x="932" y="185"/>
                  </a:lnTo>
                  <a:lnTo>
                    <a:pt x="932" y="185"/>
                  </a:lnTo>
                  <a:lnTo>
                    <a:pt x="932" y="185"/>
                  </a:lnTo>
                  <a:lnTo>
                    <a:pt x="932" y="185"/>
                  </a:lnTo>
                  <a:lnTo>
                    <a:pt x="932" y="187"/>
                  </a:lnTo>
                  <a:lnTo>
                    <a:pt x="932" y="187"/>
                  </a:lnTo>
                  <a:lnTo>
                    <a:pt x="934" y="187"/>
                  </a:lnTo>
                  <a:lnTo>
                    <a:pt x="934" y="187"/>
                  </a:lnTo>
                  <a:lnTo>
                    <a:pt x="934" y="189"/>
                  </a:lnTo>
                  <a:lnTo>
                    <a:pt x="934" y="189"/>
                  </a:lnTo>
                  <a:lnTo>
                    <a:pt x="934" y="189"/>
                  </a:lnTo>
                  <a:lnTo>
                    <a:pt x="934" y="189"/>
                  </a:lnTo>
                  <a:lnTo>
                    <a:pt x="934" y="191"/>
                  </a:lnTo>
                  <a:lnTo>
                    <a:pt x="934" y="191"/>
                  </a:lnTo>
                  <a:lnTo>
                    <a:pt x="934" y="191"/>
                  </a:lnTo>
                  <a:lnTo>
                    <a:pt x="934" y="192"/>
                  </a:lnTo>
                  <a:lnTo>
                    <a:pt x="934" y="192"/>
                  </a:lnTo>
                  <a:lnTo>
                    <a:pt x="934" y="192"/>
                  </a:lnTo>
                  <a:lnTo>
                    <a:pt x="934" y="192"/>
                  </a:lnTo>
                  <a:lnTo>
                    <a:pt x="934" y="194"/>
                  </a:lnTo>
                  <a:lnTo>
                    <a:pt x="934" y="194"/>
                  </a:lnTo>
                  <a:lnTo>
                    <a:pt x="934" y="194"/>
                  </a:lnTo>
                  <a:lnTo>
                    <a:pt x="934" y="194"/>
                  </a:lnTo>
                  <a:lnTo>
                    <a:pt x="934" y="196"/>
                  </a:lnTo>
                  <a:lnTo>
                    <a:pt x="934" y="196"/>
                  </a:lnTo>
                  <a:lnTo>
                    <a:pt x="934" y="196"/>
                  </a:lnTo>
                  <a:lnTo>
                    <a:pt x="934" y="198"/>
                  </a:lnTo>
                  <a:lnTo>
                    <a:pt x="934" y="198"/>
                  </a:lnTo>
                  <a:lnTo>
                    <a:pt x="934" y="198"/>
                  </a:lnTo>
                  <a:lnTo>
                    <a:pt x="934" y="198"/>
                  </a:lnTo>
                  <a:lnTo>
                    <a:pt x="934" y="200"/>
                  </a:lnTo>
                  <a:lnTo>
                    <a:pt x="934" y="200"/>
                  </a:lnTo>
                  <a:lnTo>
                    <a:pt x="932" y="200"/>
                  </a:lnTo>
                  <a:lnTo>
                    <a:pt x="932" y="202"/>
                  </a:lnTo>
                  <a:lnTo>
                    <a:pt x="932" y="202"/>
                  </a:lnTo>
                  <a:lnTo>
                    <a:pt x="932" y="202"/>
                  </a:lnTo>
                  <a:lnTo>
                    <a:pt x="932" y="203"/>
                  </a:lnTo>
                  <a:lnTo>
                    <a:pt x="932" y="203"/>
                  </a:lnTo>
                  <a:lnTo>
                    <a:pt x="932" y="203"/>
                  </a:lnTo>
                  <a:lnTo>
                    <a:pt x="932" y="205"/>
                  </a:lnTo>
                  <a:lnTo>
                    <a:pt x="930" y="205"/>
                  </a:lnTo>
                  <a:lnTo>
                    <a:pt x="930" y="205"/>
                  </a:lnTo>
                  <a:lnTo>
                    <a:pt x="930" y="207"/>
                  </a:lnTo>
                  <a:lnTo>
                    <a:pt x="930" y="207"/>
                  </a:lnTo>
                  <a:lnTo>
                    <a:pt x="930" y="207"/>
                  </a:lnTo>
                  <a:lnTo>
                    <a:pt x="930" y="207"/>
                  </a:lnTo>
                  <a:lnTo>
                    <a:pt x="930" y="207"/>
                  </a:lnTo>
                  <a:lnTo>
                    <a:pt x="930" y="209"/>
                  </a:lnTo>
                  <a:lnTo>
                    <a:pt x="928" y="209"/>
                  </a:lnTo>
                  <a:lnTo>
                    <a:pt x="928" y="209"/>
                  </a:lnTo>
                  <a:lnTo>
                    <a:pt x="928" y="209"/>
                  </a:lnTo>
                  <a:lnTo>
                    <a:pt x="928" y="211"/>
                  </a:lnTo>
                  <a:lnTo>
                    <a:pt x="928" y="211"/>
                  </a:lnTo>
                  <a:lnTo>
                    <a:pt x="928" y="211"/>
                  </a:lnTo>
                  <a:lnTo>
                    <a:pt x="927" y="211"/>
                  </a:lnTo>
                  <a:lnTo>
                    <a:pt x="927" y="211"/>
                  </a:lnTo>
                  <a:lnTo>
                    <a:pt x="927" y="212"/>
                  </a:lnTo>
                  <a:lnTo>
                    <a:pt x="927" y="212"/>
                  </a:lnTo>
                  <a:lnTo>
                    <a:pt x="927" y="212"/>
                  </a:lnTo>
                  <a:lnTo>
                    <a:pt x="927" y="212"/>
                  </a:lnTo>
                  <a:lnTo>
                    <a:pt x="925" y="212"/>
                  </a:lnTo>
                  <a:lnTo>
                    <a:pt x="925" y="214"/>
                  </a:lnTo>
                  <a:lnTo>
                    <a:pt x="925" y="214"/>
                  </a:lnTo>
                  <a:lnTo>
                    <a:pt x="925" y="214"/>
                  </a:lnTo>
                  <a:lnTo>
                    <a:pt x="925" y="214"/>
                  </a:lnTo>
                  <a:lnTo>
                    <a:pt x="923" y="214"/>
                  </a:lnTo>
                  <a:lnTo>
                    <a:pt x="923" y="216"/>
                  </a:lnTo>
                  <a:lnTo>
                    <a:pt x="923" y="216"/>
                  </a:lnTo>
                  <a:lnTo>
                    <a:pt x="923" y="216"/>
                  </a:lnTo>
                  <a:lnTo>
                    <a:pt x="923" y="216"/>
                  </a:lnTo>
                  <a:lnTo>
                    <a:pt x="921" y="216"/>
                  </a:lnTo>
                  <a:lnTo>
                    <a:pt x="921" y="216"/>
                  </a:lnTo>
                  <a:lnTo>
                    <a:pt x="921" y="218"/>
                  </a:lnTo>
                  <a:lnTo>
                    <a:pt x="921" y="218"/>
                  </a:lnTo>
                  <a:lnTo>
                    <a:pt x="921" y="218"/>
                  </a:lnTo>
                  <a:lnTo>
                    <a:pt x="919" y="218"/>
                  </a:lnTo>
                  <a:lnTo>
                    <a:pt x="919" y="218"/>
                  </a:lnTo>
                  <a:lnTo>
                    <a:pt x="919" y="220"/>
                  </a:lnTo>
                  <a:lnTo>
                    <a:pt x="919" y="220"/>
                  </a:lnTo>
                  <a:lnTo>
                    <a:pt x="919" y="220"/>
                  </a:lnTo>
                  <a:lnTo>
                    <a:pt x="918" y="220"/>
                  </a:lnTo>
                  <a:lnTo>
                    <a:pt x="918" y="220"/>
                  </a:lnTo>
                  <a:lnTo>
                    <a:pt x="918" y="220"/>
                  </a:lnTo>
                  <a:lnTo>
                    <a:pt x="918" y="220"/>
                  </a:lnTo>
                  <a:lnTo>
                    <a:pt x="918" y="220"/>
                  </a:lnTo>
                  <a:lnTo>
                    <a:pt x="918" y="220"/>
                  </a:lnTo>
                  <a:lnTo>
                    <a:pt x="918" y="220"/>
                  </a:lnTo>
                  <a:lnTo>
                    <a:pt x="918" y="220"/>
                  </a:lnTo>
                  <a:lnTo>
                    <a:pt x="918"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5"/>
                  </a:lnTo>
                  <a:lnTo>
                    <a:pt x="916" y="225"/>
                  </a:lnTo>
                  <a:lnTo>
                    <a:pt x="916" y="225"/>
                  </a:lnTo>
                  <a:lnTo>
                    <a:pt x="916" y="225"/>
                  </a:lnTo>
                  <a:lnTo>
                    <a:pt x="916" y="225"/>
                  </a:lnTo>
                  <a:lnTo>
                    <a:pt x="918" y="225"/>
                  </a:lnTo>
                  <a:lnTo>
                    <a:pt x="918" y="227"/>
                  </a:lnTo>
                  <a:lnTo>
                    <a:pt x="918" y="227"/>
                  </a:lnTo>
                  <a:lnTo>
                    <a:pt x="918" y="227"/>
                  </a:lnTo>
                  <a:lnTo>
                    <a:pt x="916" y="231"/>
                  </a:lnTo>
                  <a:close/>
                  <a:moveTo>
                    <a:pt x="963" y="156"/>
                  </a:moveTo>
                  <a:lnTo>
                    <a:pt x="945" y="185"/>
                  </a:lnTo>
                  <a:lnTo>
                    <a:pt x="943" y="183"/>
                  </a:lnTo>
                  <a:lnTo>
                    <a:pt x="943" y="183"/>
                  </a:lnTo>
                  <a:lnTo>
                    <a:pt x="943" y="183"/>
                  </a:lnTo>
                  <a:lnTo>
                    <a:pt x="943" y="182"/>
                  </a:lnTo>
                  <a:lnTo>
                    <a:pt x="943" y="182"/>
                  </a:lnTo>
                  <a:lnTo>
                    <a:pt x="943" y="182"/>
                  </a:lnTo>
                  <a:lnTo>
                    <a:pt x="943" y="182"/>
                  </a:lnTo>
                  <a:lnTo>
                    <a:pt x="945" y="180"/>
                  </a:lnTo>
                  <a:lnTo>
                    <a:pt x="945" y="180"/>
                  </a:lnTo>
                  <a:lnTo>
                    <a:pt x="945" y="180"/>
                  </a:lnTo>
                  <a:lnTo>
                    <a:pt x="945" y="180"/>
                  </a:lnTo>
                  <a:lnTo>
                    <a:pt x="945" y="180"/>
                  </a:lnTo>
                  <a:lnTo>
                    <a:pt x="945" y="180"/>
                  </a:lnTo>
                  <a:lnTo>
                    <a:pt x="945" y="180"/>
                  </a:lnTo>
                  <a:lnTo>
                    <a:pt x="945" y="180"/>
                  </a:lnTo>
                  <a:lnTo>
                    <a:pt x="945" y="178"/>
                  </a:lnTo>
                  <a:lnTo>
                    <a:pt x="945" y="178"/>
                  </a:lnTo>
                  <a:lnTo>
                    <a:pt x="945" y="178"/>
                  </a:lnTo>
                  <a:lnTo>
                    <a:pt x="945" y="178"/>
                  </a:lnTo>
                  <a:lnTo>
                    <a:pt x="945" y="178"/>
                  </a:lnTo>
                  <a:lnTo>
                    <a:pt x="945" y="178"/>
                  </a:lnTo>
                  <a:lnTo>
                    <a:pt x="945" y="178"/>
                  </a:lnTo>
                  <a:lnTo>
                    <a:pt x="945" y="178"/>
                  </a:lnTo>
                  <a:lnTo>
                    <a:pt x="945" y="178"/>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3" y="174"/>
                  </a:lnTo>
                  <a:lnTo>
                    <a:pt x="943" y="174"/>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1" y="173"/>
                  </a:lnTo>
                  <a:lnTo>
                    <a:pt x="941" y="173"/>
                  </a:lnTo>
                  <a:lnTo>
                    <a:pt x="903" y="149"/>
                  </a:lnTo>
                  <a:lnTo>
                    <a:pt x="903" y="149"/>
                  </a:lnTo>
                  <a:lnTo>
                    <a:pt x="903" y="149"/>
                  </a:lnTo>
                  <a:lnTo>
                    <a:pt x="903" y="149"/>
                  </a:lnTo>
                  <a:lnTo>
                    <a:pt x="903" y="149"/>
                  </a:lnTo>
                  <a:lnTo>
                    <a:pt x="903" y="149"/>
                  </a:lnTo>
                  <a:lnTo>
                    <a:pt x="903" y="149"/>
                  </a:lnTo>
                  <a:lnTo>
                    <a:pt x="903" y="149"/>
                  </a:lnTo>
                  <a:lnTo>
                    <a:pt x="901" y="149"/>
                  </a:lnTo>
                  <a:lnTo>
                    <a:pt x="901" y="149"/>
                  </a:lnTo>
                  <a:lnTo>
                    <a:pt x="901" y="149"/>
                  </a:lnTo>
                  <a:lnTo>
                    <a:pt x="901" y="149"/>
                  </a:lnTo>
                  <a:lnTo>
                    <a:pt x="901" y="149"/>
                  </a:lnTo>
                  <a:lnTo>
                    <a:pt x="901" y="147"/>
                  </a:lnTo>
                  <a:lnTo>
                    <a:pt x="901" y="147"/>
                  </a:lnTo>
                  <a:lnTo>
                    <a:pt x="901" y="147"/>
                  </a:lnTo>
                  <a:lnTo>
                    <a:pt x="901" y="147"/>
                  </a:lnTo>
                  <a:lnTo>
                    <a:pt x="901" y="147"/>
                  </a:lnTo>
                  <a:lnTo>
                    <a:pt x="901"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6" y="149"/>
                  </a:lnTo>
                  <a:lnTo>
                    <a:pt x="896" y="149"/>
                  </a:lnTo>
                  <a:lnTo>
                    <a:pt x="896" y="149"/>
                  </a:lnTo>
                  <a:lnTo>
                    <a:pt x="896" y="149"/>
                  </a:lnTo>
                  <a:lnTo>
                    <a:pt x="896" y="149"/>
                  </a:lnTo>
                  <a:lnTo>
                    <a:pt x="896" y="149"/>
                  </a:lnTo>
                  <a:lnTo>
                    <a:pt x="896" y="151"/>
                  </a:lnTo>
                  <a:lnTo>
                    <a:pt x="896" y="151"/>
                  </a:lnTo>
                  <a:lnTo>
                    <a:pt x="896" y="151"/>
                  </a:lnTo>
                  <a:lnTo>
                    <a:pt x="896" y="151"/>
                  </a:lnTo>
                  <a:lnTo>
                    <a:pt x="896" y="151"/>
                  </a:lnTo>
                  <a:lnTo>
                    <a:pt x="896" y="151"/>
                  </a:lnTo>
                  <a:lnTo>
                    <a:pt x="894" y="151"/>
                  </a:lnTo>
                  <a:lnTo>
                    <a:pt x="894" y="151"/>
                  </a:lnTo>
                  <a:lnTo>
                    <a:pt x="894" y="153"/>
                  </a:lnTo>
                  <a:lnTo>
                    <a:pt x="894" y="153"/>
                  </a:lnTo>
                  <a:lnTo>
                    <a:pt x="894" y="153"/>
                  </a:lnTo>
                  <a:lnTo>
                    <a:pt x="894" y="153"/>
                  </a:lnTo>
                  <a:lnTo>
                    <a:pt x="892" y="154"/>
                  </a:lnTo>
                  <a:lnTo>
                    <a:pt x="891" y="153"/>
                  </a:lnTo>
                  <a:lnTo>
                    <a:pt x="907" y="122"/>
                  </a:lnTo>
                  <a:lnTo>
                    <a:pt x="910" y="124"/>
                  </a:lnTo>
                  <a:lnTo>
                    <a:pt x="910" y="124"/>
                  </a:lnTo>
                  <a:lnTo>
                    <a:pt x="910" y="125"/>
                  </a:lnTo>
                  <a:lnTo>
                    <a:pt x="910" y="125"/>
                  </a:lnTo>
                  <a:lnTo>
                    <a:pt x="910" y="125"/>
                  </a:lnTo>
                  <a:lnTo>
                    <a:pt x="910" y="127"/>
                  </a:lnTo>
                  <a:lnTo>
                    <a:pt x="909" y="127"/>
                  </a:lnTo>
                  <a:lnTo>
                    <a:pt x="909" y="127"/>
                  </a:lnTo>
                  <a:lnTo>
                    <a:pt x="909" y="127"/>
                  </a:lnTo>
                  <a:lnTo>
                    <a:pt x="909" y="127"/>
                  </a:lnTo>
                  <a:lnTo>
                    <a:pt x="909" y="127"/>
                  </a:lnTo>
                  <a:lnTo>
                    <a:pt x="909" y="127"/>
                  </a:lnTo>
                  <a:lnTo>
                    <a:pt x="909" y="129"/>
                  </a:lnTo>
                  <a:lnTo>
                    <a:pt x="909" y="129"/>
                  </a:lnTo>
                  <a:lnTo>
                    <a:pt x="909" y="129"/>
                  </a:lnTo>
                  <a:lnTo>
                    <a:pt x="909" y="129"/>
                  </a:lnTo>
                  <a:lnTo>
                    <a:pt x="909" y="129"/>
                  </a:lnTo>
                  <a:lnTo>
                    <a:pt x="909" y="129"/>
                  </a:lnTo>
                  <a:lnTo>
                    <a:pt x="909" y="129"/>
                  </a:lnTo>
                  <a:lnTo>
                    <a:pt x="909" y="129"/>
                  </a:lnTo>
                  <a:lnTo>
                    <a:pt x="909" y="129"/>
                  </a:lnTo>
                  <a:lnTo>
                    <a:pt x="909" y="131"/>
                  </a:lnTo>
                  <a:lnTo>
                    <a:pt x="909" y="131"/>
                  </a:lnTo>
                  <a:lnTo>
                    <a:pt x="909" y="131"/>
                  </a:lnTo>
                  <a:lnTo>
                    <a:pt x="909" y="131"/>
                  </a:lnTo>
                  <a:lnTo>
                    <a:pt x="909" y="131"/>
                  </a:lnTo>
                  <a:lnTo>
                    <a:pt x="909" y="131"/>
                  </a:lnTo>
                  <a:lnTo>
                    <a:pt x="909" y="131"/>
                  </a:lnTo>
                  <a:lnTo>
                    <a:pt x="909" y="131"/>
                  </a:lnTo>
                  <a:lnTo>
                    <a:pt x="909" y="131"/>
                  </a:lnTo>
                  <a:lnTo>
                    <a:pt x="909" y="131"/>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5"/>
                  </a:lnTo>
                  <a:lnTo>
                    <a:pt x="909" y="135"/>
                  </a:lnTo>
                  <a:lnTo>
                    <a:pt x="909" y="135"/>
                  </a:lnTo>
                  <a:lnTo>
                    <a:pt x="909" y="135"/>
                  </a:lnTo>
                  <a:lnTo>
                    <a:pt x="909"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6"/>
                  </a:lnTo>
                  <a:lnTo>
                    <a:pt x="912" y="136"/>
                  </a:lnTo>
                  <a:lnTo>
                    <a:pt x="950" y="158"/>
                  </a:lnTo>
                  <a:lnTo>
                    <a:pt x="950" y="158"/>
                  </a:lnTo>
                  <a:lnTo>
                    <a:pt x="950" y="158"/>
                  </a:lnTo>
                  <a:lnTo>
                    <a:pt x="950" y="158"/>
                  </a:lnTo>
                  <a:lnTo>
                    <a:pt x="950" y="158"/>
                  </a:lnTo>
                  <a:lnTo>
                    <a:pt x="950" y="160"/>
                  </a:lnTo>
                  <a:lnTo>
                    <a:pt x="950" y="160"/>
                  </a:lnTo>
                  <a:lnTo>
                    <a:pt x="950" y="160"/>
                  </a:lnTo>
                  <a:lnTo>
                    <a:pt x="950"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6" y="160"/>
                  </a:lnTo>
                  <a:lnTo>
                    <a:pt x="956" y="160"/>
                  </a:lnTo>
                  <a:lnTo>
                    <a:pt x="956" y="160"/>
                  </a:lnTo>
                  <a:lnTo>
                    <a:pt x="956" y="160"/>
                  </a:lnTo>
                  <a:lnTo>
                    <a:pt x="956" y="160"/>
                  </a:lnTo>
                  <a:lnTo>
                    <a:pt x="956" y="160"/>
                  </a:lnTo>
                  <a:lnTo>
                    <a:pt x="956" y="160"/>
                  </a:lnTo>
                  <a:lnTo>
                    <a:pt x="956" y="158"/>
                  </a:lnTo>
                  <a:lnTo>
                    <a:pt x="956" y="158"/>
                  </a:lnTo>
                  <a:lnTo>
                    <a:pt x="956" y="158"/>
                  </a:lnTo>
                  <a:lnTo>
                    <a:pt x="956" y="158"/>
                  </a:lnTo>
                  <a:lnTo>
                    <a:pt x="957" y="158"/>
                  </a:lnTo>
                  <a:lnTo>
                    <a:pt x="957" y="158"/>
                  </a:lnTo>
                  <a:lnTo>
                    <a:pt x="957" y="158"/>
                  </a:lnTo>
                  <a:lnTo>
                    <a:pt x="957" y="158"/>
                  </a:lnTo>
                  <a:lnTo>
                    <a:pt x="957" y="158"/>
                  </a:lnTo>
                  <a:lnTo>
                    <a:pt x="957" y="158"/>
                  </a:lnTo>
                  <a:lnTo>
                    <a:pt x="957" y="158"/>
                  </a:lnTo>
                  <a:lnTo>
                    <a:pt x="957" y="158"/>
                  </a:lnTo>
                  <a:lnTo>
                    <a:pt x="957" y="156"/>
                  </a:lnTo>
                  <a:lnTo>
                    <a:pt x="957" y="156"/>
                  </a:lnTo>
                  <a:lnTo>
                    <a:pt x="957" y="156"/>
                  </a:lnTo>
                  <a:lnTo>
                    <a:pt x="957" y="156"/>
                  </a:lnTo>
                  <a:lnTo>
                    <a:pt x="959" y="156"/>
                  </a:lnTo>
                  <a:lnTo>
                    <a:pt x="959" y="156"/>
                  </a:lnTo>
                  <a:lnTo>
                    <a:pt x="959" y="156"/>
                  </a:lnTo>
                  <a:lnTo>
                    <a:pt x="959" y="154"/>
                  </a:lnTo>
                  <a:lnTo>
                    <a:pt x="959" y="154"/>
                  </a:lnTo>
                  <a:lnTo>
                    <a:pt x="959" y="154"/>
                  </a:lnTo>
                  <a:lnTo>
                    <a:pt x="963" y="156"/>
                  </a:lnTo>
                  <a:close/>
                  <a:moveTo>
                    <a:pt x="910" y="118"/>
                  </a:moveTo>
                  <a:lnTo>
                    <a:pt x="936" y="64"/>
                  </a:lnTo>
                  <a:lnTo>
                    <a:pt x="957" y="73"/>
                  </a:lnTo>
                  <a:lnTo>
                    <a:pt x="956" y="77"/>
                  </a:lnTo>
                  <a:lnTo>
                    <a:pt x="956" y="77"/>
                  </a:lnTo>
                  <a:lnTo>
                    <a:pt x="954" y="77"/>
                  </a:lnTo>
                  <a:lnTo>
                    <a:pt x="954" y="77"/>
                  </a:lnTo>
                  <a:lnTo>
                    <a:pt x="954" y="77"/>
                  </a:lnTo>
                  <a:lnTo>
                    <a:pt x="954" y="77"/>
                  </a:lnTo>
                  <a:lnTo>
                    <a:pt x="952" y="77"/>
                  </a:lnTo>
                  <a:lnTo>
                    <a:pt x="952" y="77"/>
                  </a:lnTo>
                  <a:lnTo>
                    <a:pt x="952" y="77"/>
                  </a:lnTo>
                  <a:lnTo>
                    <a:pt x="950" y="77"/>
                  </a:lnTo>
                  <a:lnTo>
                    <a:pt x="950" y="77"/>
                  </a:lnTo>
                  <a:lnTo>
                    <a:pt x="950" y="75"/>
                  </a:lnTo>
                  <a:lnTo>
                    <a:pt x="950" y="75"/>
                  </a:lnTo>
                  <a:lnTo>
                    <a:pt x="948" y="75"/>
                  </a:lnTo>
                  <a:lnTo>
                    <a:pt x="948" y="75"/>
                  </a:lnTo>
                  <a:lnTo>
                    <a:pt x="948" y="75"/>
                  </a:lnTo>
                  <a:lnTo>
                    <a:pt x="947" y="75"/>
                  </a:lnTo>
                  <a:lnTo>
                    <a:pt x="947" y="75"/>
                  </a:lnTo>
                  <a:lnTo>
                    <a:pt x="947" y="75"/>
                  </a:lnTo>
                  <a:lnTo>
                    <a:pt x="947" y="75"/>
                  </a:lnTo>
                  <a:lnTo>
                    <a:pt x="945" y="77"/>
                  </a:lnTo>
                  <a:lnTo>
                    <a:pt x="945" y="77"/>
                  </a:lnTo>
                  <a:lnTo>
                    <a:pt x="945" y="77"/>
                  </a:lnTo>
                  <a:lnTo>
                    <a:pt x="945" y="77"/>
                  </a:lnTo>
                  <a:lnTo>
                    <a:pt x="943" y="77"/>
                  </a:lnTo>
                  <a:lnTo>
                    <a:pt x="943" y="77"/>
                  </a:lnTo>
                  <a:lnTo>
                    <a:pt x="943" y="77"/>
                  </a:lnTo>
                  <a:lnTo>
                    <a:pt x="943" y="77"/>
                  </a:lnTo>
                  <a:lnTo>
                    <a:pt x="941" y="77"/>
                  </a:lnTo>
                  <a:lnTo>
                    <a:pt x="941" y="77"/>
                  </a:lnTo>
                  <a:lnTo>
                    <a:pt x="941" y="77"/>
                  </a:lnTo>
                  <a:lnTo>
                    <a:pt x="941" y="77"/>
                  </a:lnTo>
                  <a:lnTo>
                    <a:pt x="941" y="77"/>
                  </a:lnTo>
                  <a:lnTo>
                    <a:pt x="939" y="77"/>
                  </a:lnTo>
                  <a:lnTo>
                    <a:pt x="939" y="77"/>
                  </a:lnTo>
                  <a:lnTo>
                    <a:pt x="939" y="77"/>
                  </a:lnTo>
                  <a:lnTo>
                    <a:pt x="939" y="77"/>
                  </a:lnTo>
                  <a:lnTo>
                    <a:pt x="939" y="77"/>
                  </a:lnTo>
                  <a:lnTo>
                    <a:pt x="937" y="78"/>
                  </a:lnTo>
                  <a:lnTo>
                    <a:pt x="937" y="78"/>
                  </a:lnTo>
                  <a:lnTo>
                    <a:pt x="937" y="78"/>
                  </a:lnTo>
                  <a:lnTo>
                    <a:pt x="937" y="78"/>
                  </a:lnTo>
                  <a:lnTo>
                    <a:pt x="937" y="78"/>
                  </a:lnTo>
                  <a:lnTo>
                    <a:pt x="936" y="78"/>
                  </a:lnTo>
                  <a:lnTo>
                    <a:pt x="936" y="78"/>
                  </a:lnTo>
                  <a:lnTo>
                    <a:pt x="936" y="78"/>
                  </a:lnTo>
                  <a:lnTo>
                    <a:pt x="936" y="80"/>
                  </a:lnTo>
                  <a:lnTo>
                    <a:pt x="936" y="80"/>
                  </a:lnTo>
                  <a:lnTo>
                    <a:pt x="936" y="80"/>
                  </a:lnTo>
                  <a:lnTo>
                    <a:pt x="934" y="80"/>
                  </a:lnTo>
                  <a:lnTo>
                    <a:pt x="934" y="80"/>
                  </a:lnTo>
                  <a:lnTo>
                    <a:pt x="934" y="80"/>
                  </a:lnTo>
                  <a:lnTo>
                    <a:pt x="934" y="80"/>
                  </a:lnTo>
                  <a:lnTo>
                    <a:pt x="934" y="82"/>
                  </a:lnTo>
                  <a:lnTo>
                    <a:pt x="934" y="82"/>
                  </a:lnTo>
                  <a:lnTo>
                    <a:pt x="934" y="82"/>
                  </a:lnTo>
                  <a:lnTo>
                    <a:pt x="932" y="82"/>
                  </a:lnTo>
                  <a:lnTo>
                    <a:pt x="932" y="82"/>
                  </a:lnTo>
                  <a:lnTo>
                    <a:pt x="932" y="82"/>
                  </a:lnTo>
                  <a:lnTo>
                    <a:pt x="932" y="84"/>
                  </a:lnTo>
                  <a:lnTo>
                    <a:pt x="932" y="84"/>
                  </a:lnTo>
                  <a:lnTo>
                    <a:pt x="932" y="84"/>
                  </a:lnTo>
                  <a:lnTo>
                    <a:pt x="932" y="84"/>
                  </a:lnTo>
                  <a:lnTo>
                    <a:pt x="932" y="84"/>
                  </a:lnTo>
                  <a:lnTo>
                    <a:pt x="930" y="86"/>
                  </a:lnTo>
                  <a:lnTo>
                    <a:pt x="930" y="86"/>
                  </a:lnTo>
                  <a:lnTo>
                    <a:pt x="977" y="106"/>
                  </a:lnTo>
                  <a:lnTo>
                    <a:pt x="977" y="106"/>
                  </a:lnTo>
                  <a:lnTo>
                    <a:pt x="977" y="106"/>
                  </a:lnTo>
                  <a:lnTo>
                    <a:pt x="977" y="107"/>
                  </a:lnTo>
                  <a:lnTo>
                    <a:pt x="977" y="107"/>
                  </a:lnTo>
                  <a:lnTo>
                    <a:pt x="977" y="107"/>
                  </a:lnTo>
                  <a:lnTo>
                    <a:pt x="977" y="107"/>
                  </a:lnTo>
                  <a:lnTo>
                    <a:pt x="977" y="107"/>
                  </a:lnTo>
                  <a:lnTo>
                    <a:pt x="977" y="107"/>
                  </a:lnTo>
                  <a:lnTo>
                    <a:pt x="977" y="107"/>
                  </a:lnTo>
                  <a:lnTo>
                    <a:pt x="979" y="107"/>
                  </a:lnTo>
                  <a:lnTo>
                    <a:pt x="979" y="107"/>
                  </a:lnTo>
                  <a:lnTo>
                    <a:pt x="979" y="107"/>
                  </a:lnTo>
                  <a:lnTo>
                    <a:pt x="979" y="107"/>
                  </a:lnTo>
                  <a:lnTo>
                    <a:pt x="979" y="107"/>
                  </a:lnTo>
                  <a:lnTo>
                    <a:pt x="979" y="107"/>
                  </a:lnTo>
                  <a:lnTo>
                    <a:pt x="979" y="107"/>
                  </a:lnTo>
                  <a:lnTo>
                    <a:pt x="979" y="107"/>
                  </a:lnTo>
                  <a:lnTo>
                    <a:pt x="979" y="107"/>
                  </a:lnTo>
                  <a:lnTo>
                    <a:pt x="979"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3" y="107"/>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4" y="106"/>
                  </a:lnTo>
                  <a:lnTo>
                    <a:pt x="984" y="104"/>
                  </a:lnTo>
                  <a:lnTo>
                    <a:pt x="984" y="104"/>
                  </a:lnTo>
                  <a:lnTo>
                    <a:pt x="984" y="104"/>
                  </a:lnTo>
                  <a:lnTo>
                    <a:pt x="984" y="104"/>
                  </a:lnTo>
                  <a:lnTo>
                    <a:pt x="984" y="104"/>
                  </a:lnTo>
                  <a:lnTo>
                    <a:pt x="984" y="104"/>
                  </a:lnTo>
                  <a:lnTo>
                    <a:pt x="984" y="104"/>
                  </a:lnTo>
                  <a:lnTo>
                    <a:pt x="984" y="104"/>
                  </a:lnTo>
                  <a:lnTo>
                    <a:pt x="984" y="104"/>
                  </a:lnTo>
                  <a:lnTo>
                    <a:pt x="984" y="102"/>
                  </a:lnTo>
                  <a:lnTo>
                    <a:pt x="984" y="102"/>
                  </a:lnTo>
                  <a:lnTo>
                    <a:pt x="986" y="102"/>
                  </a:lnTo>
                  <a:lnTo>
                    <a:pt x="986" y="102"/>
                  </a:lnTo>
                  <a:lnTo>
                    <a:pt x="986" y="100"/>
                  </a:lnTo>
                  <a:lnTo>
                    <a:pt x="986" y="100"/>
                  </a:lnTo>
                  <a:lnTo>
                    <a:pt x="986" y="100"/>
                  </a:lnTo>
                  <a:lnTo>
                    <a:pt x="990" y="102"/>
                  </a:lnTo>
                  <a:lnTo>
                    <a:pt x="975" y="135"/>
                  </a:lnTo>
                  <a:lnTo>
                    <a:pt x="972" y="133"/>
                  </a:lnTo>
                  <a:lnTo>
                    <a:pt x="972" y="133"/>
                  </a:lnTo>
                  <a:lnTo>
                    <a:pt x="972" y="133"/>
                  </a:lnTo>
                  <a:lnTo>
                    <a:pt x="972" y="131"/>
                  </a:lnTo>
                  <a:lnTo>
                    <a:pt x="972" y="131"/>
                  </a:lnTo>
                  <a:lnTo>
                    <a:pt x="972" y="131"/>
                  </a:lnTo>
                  <a:lnTo>
                    <a:pt x="974" y="129"/>
                  </a:lnTo>
                  <a:lnTo>
                    <a:pt x="974" y="129"/>
                  </a:lnTo>
                  <a:lnTo>
                    <a:pt x="974" y="129"/>
                  </a:lnTo>
                  <a:lnTo>
                    <a:pt x="974" y="129"/>
                  </a:lnTo>
                  <a:lnTo>
                    <a:pt x="974" y="129"/>
                  </a:lnTo>
                  <a:lnTo>
                    <a:pt x="974" y="129"/>
                  </a:lnTo>
                  <a:lnTo>
                    <a:pt x="974" y="129"/>
                  </a:lnTo>
                  <a:lnTo>
                    <a:pt x="974" y="127"/>
                  </a:lnTo>
                  <a:lnTo>
                    <a:pt x="974" y="127"/>
                  </a:lnTo>
                  <a:lnTo>
                    <a:pt x="974" y="127"/>
                  </a:lnTo>
                  <a:lnTo>
                    <a:pt x="974" y="127"/>
                  </a:lnTo>
                  <a:lnTo>
                    <a:pt x="974" y="127"/>
                  </a:lnTo>
                  <a:lnTo>
                    <a:pt x="974" y="127"/>
                  </a:lnTo>
                  <a:lnTo>
                    <a:pt x="974" y="127"/>
                  </a:lnTo>
                  <a:lnTo>
                    <a:pt x="974" y="127"/>
                  </a:lnTo>
                  <a:lnTo>
                    <a:pt x="974" y="125"/>
                  </a:lnTo>
                  <a:lnTo>
                    <a:pt x="974" y="125"/>
                  </a:lnTo>
                  <a:lnTo>
                    <a:pt x="974" y="125"/>
                  </a:lnTo>
                  <a:lnTo>
                    <a:pt x="974" y="125"/>
                  </a:lnTo>
                  <a:lnTo>
                    <a:pt x="974" y="125"/>
                  </a:lnTo>
                  <a:lnTo>
                    <a:pt x="974" y="125"/>
                  </a:lnTo>
                  <a:lnTo>
                    <a:pt x="974" y="125"/>
                  </a:lnTo>
                  <a:lnTo>
                    <a:pt x="974" y="125"/>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2"/>
                  </a:lnTo>
                  <a:lnTo>
                    <a:pt x="974" y="122"/>
                  </a:lnTo>
                  <a:lnTo>
                    <a:pt x="974" y="122"/>
                  </a:lnTo>
                  <a:lnTo>
                    <a:pt x="974"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0" y="120"/>
                  </a:lnTo>
                  <a:lnTo>
                    <a:pt x="970" y="120"/>
                  </a:lnTo>
                  <a:lnTo>
                    <a:pt x="970" y="120"/>
                  </a:lnTo>
                  <a:lnTo>
                    <a:pt x="970" y="120"/>
                  </a:lnTo>
                  <a:lnTo>
                    <a:pt x="925" y="100"/>
                  </a:lnTo>
                  <a:lnTo>
                    <a:pt x="925" y="100"/>
                  </a:lnTo>
                  <a:lnTo>
                    <a:pt x="925" y="100"/>
                  </a:lnTo>
                  <a:lnTo>
                    <a:pt x="925" y="100"/>
                  </a:lnTo>
                  <a:lnTo>
                    <a:pt x="923" y="102"/>
                  </a:lnTo>
                  <a:lnTo>
                    <a:pt x="923" y="102"/>
                  </a:lnTo>
                  <a:lnTo>
                    <a:pt x="923" y="102"/>
                  </a:lnTo>
                  <a:lnTo>
                    <a:pt x="923" y="102"/>
                  </a:lnTo>
                  <a:lnTo>
                    <a:pt x="923" y="102"/>
                  </a:lnTo>
                  <a:lnTo>
                    <a:pt x="923" y="104"/>
                  </a:lnTo>
                  <a:lnTo>
                    <a:pt x="923" y="104"/>
                  </a:lnTo>
                  <a:lnTo>
                    <a:pt x="923" y="104"/>
                  </a:lnTo>
                  <a:lnTo>
                    <a:pt x="923" y="104"/>
                  </a:lnTo>
                  <a:lnTo>
                    <a:pt x="923" y="104"/>
                  </a:lnTo>
                  <a:lnTo>
                    <a:pt x="923" y="106"/>
                  </a:lnTo>
                  <a:lnTo>
                    <a:pt x="923" y="106"/>
                  </a:lnTo>
                  <a:lnTo>
                    <a:pt x="923" y="106"/>
                  </a:lnTo>
                  <a:lnTo>
                    <a:pt x="923" y="106"/>
                  </a:lnTo>
                  <a:lnTo>
                    <a:pt x="923" y="107"/>
                  </a:lnTo>
                  <a:lnTo>
                    <a:pt x="923" y="107"/>
                  </a:lnTo>
                  <a:lnTo>
                    <a:pt x="923" y="107"/>
                  </a:lnTo>
                  <a:lnTo>
                    <a:pt x="923" y="107"/>
                  </a:lnTo>
                  <a:lnTo>
                    <a:pt x="923" y="107"/>
                  </a:lnTo>
                  <a:lnTo>
                    <a:pt x="923" y="109"/>
                  </a:lnTo>
                  <a:lnTo>
                    <a:pt x="923" y="109"/>
                  </a:lnTo>
                  <a:lnTo>
                    <a:pt x="923" y="109"/>
                  </a:lnTo>
                  <a:lnTo>
                    <a:pt x="923" y="109"/>
                  </a:lnTo>
                  <a:lnTo>
                    <a:pt x="923" y="109"/>
                  </a:lnTo>
                  <a:lnTo>
                    <a:pt x="923" y="111"/>
                  </a:lnTo>
                  <a:lnTo>
                    <a:pt x="923" y="111"/>
                  </a:lnTo>
                  <a:lnTo>
                    <a:pt x="923" y="111"/>
                  </a:lnTo>
                  <a:lnTo>
                    <a:pt x="923" y="111"/>
                  </a:lnTo>
                  <a:lnTo>
                    <a:pt x="923" y="113"/>
                  </a:lnTo>
                  <a:lnTo>
                    <a:pt x="923" y="113"/>
                  </a:lnTo>
                  <a:lnTo>
                    <a:pt x="923" y="113"/>
                  </a:lnTo>
                  <a:lnTo>
                    <a:pt x="925" y="113"/>
                  </a:lnTo>
                  <a:lnTo>
                    <a:pt x="925" y="113"/>
                  </a:lnTo>
                  <a:lnTo>
                    <a:pt x="925" y="115"/>
                  </a:lnTo>
                  <a:lnTo>
                    <a:pt x="925" y="115"/>
                  </a:lnTo>
                  <a:lnTo>
                    <a:pt x="925" y="115"/>
                  </a:lnTo>
                  <a:lnTo>
                    <a:pt x="925" y="115"/>
                  </a:lnTo>
                  <a:lnTo>
                    <a:pt x="925" y="115"/>
                  </a:lnTo>
                  <a:lnTo>
                    <a:pt x="925" y="116"/>
                  </a:lnTo>
                  <a:lnTo>
                    <a:pt x="925" y="116"/>
                  </a:lnTo>
                  <a:lnTo>
                    <a:pt x="927" y="116"/>
                  </a:lnTo>
                  <a:lnTo>
                    <a:pt x="927" y="116"/>
                  </a:lnTo>
                  <a:lnTo>
                    <a:pt x="927" y="116"/>
                  </a:lnTo>
                  <a:lnTo>
                    <a:pt x="927" y="118"/>
                  </a:lnTo>
                  <a:lnTo>
                    <a:pt x="927" y="118"/>
                  </a:lnTo>
                  <a:lnTo>
                    <a:pt x="927" y="118"/>
                  </a:lnTo>
                  <a:lnTo>
                    <a:pt x="928" y="118"/>
                  </a:lnTo>
                  <a:lnTo>
                    <a:pt x="928" y="118"/>
                  </a:lnTo>
                  <a:lnTo>
                    <a:pt x="928" y="120"/>
                  </a:lnTo>
                  <a:lnTo>
                    <a:pt x="928" y="120"/>
                  </a:lnTo>
                  <a:lnTo>
                    <a:pt x="928" y="120"/>
                  </a:lnTo>
                  <a:lnTo>
                    <a:pt x="928" y="120"/>
                  </a:lnTo>
                  <a:lnTo>
                    <a:pt x="930" y="120"/>
                  </a:lnTo>
                  <a:lnTo>
                    <a:pt x="930" y="122"/>
                  </a:lnTo>
                  <a:lnTo>
                    <a:pt x="930" y="122"/>
                  </a:lnTo>
                  <a:lnTo>
                    <a:pt x="930" y="122"/>
                  </a:lnTo>
                  <a:lnTo>
                    <a:pt x="932" y="122"/>
                  </a:lnTo>
                  <a:lnTo>
                    <a:pt x="932" y="124"/>
                  </a:lnTo>
                  <a:lnTo>
                    <a:pt x="932" y="124"/>
                  </a:lnTo>
                  <a:lnTo>
                    <a:pt x="932" y="124"/>
                  </a:lnTo>
                  <a:lnTo>
                    <a:pt x="934" y="124"/>
                  </a:lnTo>
                  <a:lnTo>
                    <a:pt x="934" y="124"/>
                  </a:lnTo>
                  <a:lnTo>
                    <a:pt x="932" y="129"/>
                  </a:lnTo>
                  <a:lnTo>
                    <a:pt x="910" y="118"/>
                  </a:lnTo>
                  <a:close/>
                  <a:moveTo>
                    <a:pt x="943" y="60"/>
                  </a:moveTo>
                  <a:lnTo>
                    <a:pt x="939" y="60"/>
                  </a:lnTo>
                  <a:lnTo>
                    <a:pt x="948" y="29"/>
                  </a:lnTo>
                  <a:lnTo>
                    <a:pt x="952" y="31"/>
                  </a:lnTo>
                  <a:lnTo>
                    <a:pt x="952" y="31"/>
                  </a:lnTo>
                  <a:lnTo>
                    <a:pt x="952" y="31"/>
                  </a:lnTo>
                  <a:lnTo>
                    <a:pt x="952" y="31"/>
                  </a:lnTo>
                  <a:lnTo>
                    <a:pt x="952" y="33"/>
                  </a:lnTo>
                  <a:lnTo>
                    <a:pt x="952" y="33"/>
                  </a:lnTo>
                  <a:lnTo>
                    <a:pt x="952" y="33"/>
                  </a:lnTo>
                  <a:lnTo>
                    <a:pt x="952" y="33"/>
                  </a:lnTo>
                  <a:lnTo>
                    <a:pt x="952" y="33"/>
                  </a:lnTo>
                  <a:lnTo>
                    <a:pt x="952" y="35"/>
                  </a:lnTo>
                  <a:lnTo>
                    <a:pt x="952" y="35"/>
                  </a:lnTo>
                  <a:lnTo>
                    <a:pt x="952" y="35"/>
                  </a:lnTo>
                  <a:lnTo>
                    <a:pt x="952" y="35"/>
                  </a:lnTo>
                  <a:lnTo>
                    <a:pt x="952" y="35"/>
                  </a:lnTo>
                  <a:lnTo>
                    <a:pt x="952" y="35"/>
                  </a:lnTo>
                  <a:lnTo>
                    <a:pt x="952" y="37"/>
                  </a:lnTo>
                  <a:lnTo>
                    <a:pt x="952" y="37"/>
                  </a:lnTo>
                  <a:lnTo>
                    <a:pt x="952" y="37"/>
                  </a:lnTo>
                  <a:lnTo>
                    <a:pt x="952" y="37"/>
                  </a:lnTo>
                  <a:lnTo>
                    <a:pt x="952" y="37"/>
                  </a:lnTo>
                  <a:lnTo>
                    <a:pt x="952" y="37"/>
                  </a:lnTo>
                  <a:lnTo>
                    <a:pt x="952" y="37"/>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4" y="39"/>
                  </a:lnTo>
                  <a:lnTo>
                    <a:pt x="954" y="39"/>
                  </a:lnTo>
                  <a:lnTo>
                    <a:pt x="954" y="39"/>
                  </a:lnTo>
                  <a:lnTo>
                    <a:pt x="954" y="39"/>
                  </a:lnTo>
                  <a:lnTo>
                    <a:pt x="954" y="39"/>
                  </a:lnTo>
                  <a:lnTo>
                    <a:pt x="954" y="39"/>
                  </a:lnTo>
                  <a:lnTo>
                    <a:pt x="954" y="39"/>
                  </a:lnTo>
                  <a:lnTo>
                    <a:pt x="954" y="39"/>
                  </a:lnTo>
                  <a:lnTo>
                    <a:pt x="954" y="39"/>
                  </a:lnTo>
                  <a:lnTo>
                    <a:pt x="954" y="39"/>
                  </a:lnTo>
                  <a:lnTo>
                    <a:pt x="956" y="39"/>
                  </a:lnTo>
                  <a:lnTo>
                    <a:pt x="956" y="39"/>
                  </a:lnTo>
                  <a:lnTo>
                    <a:pt x="956" y="39"/>
                  </a:lnTo>
                  <a:lnTo>
                    <a:pt x="956" y="39"/>
                  </a:lnTo>
                  <a:lnTo>
                    <a:pt x="956" y="39"/>
                  </a:lnTo>
                  <a:lnTo>
                    <a:pt x="956" y="39"/>
                  </a:lnTo>
                  <a:lnTo>
                    <a:pt x="957" y="39"/>
                  </a:lnTo>
                  <a:lnTo>
                    <a:pt x="957" y="39"/>
                  </a:lnTo>
                  <a:lnTo>
                    <a:pt x="957" y="39"/>
                  </a:lnTo>
                  <a:lnTo>
                    <a:pt x="957" y="39"/>
                  </a:lnTo>
                  <a:lnTo>
                    <a:pt x="957" y="39"/>
                  </a:lnTo>
                  <a:lnTo>
                    <a:pt x="957" y="39"/>
                  </a:lnTo>
                  <a:lnTo>
                    <a:pt x="957" y="39"/>
                  </a:lnTo>
                  <a:lnTo>
                    <a:pt x="957" y="39"/>
                  </a:lnTo>
                  <a:lnTo>
                    <a:pt x="957" y="39"/>
                  </a:lnTo>
                  <a:lnTo>
                    <a:pt x="959" y="39"/>
                  </a:lnTo>
                  <a:lnTo>
                    <a:pt x="959" y="39"/>
                  </a:lnTo>
                  <a:lnTo>
                    <a:pt x="959" y="39"/>
                  </a:lnTo>
                  <a:lnTo>
                    <a:pt x="979" y="35"/>
                  </a:lnTo>
                  <a:lnTo>
                    <a:pt x="965" y="20"/>
                  </a:lnTo>
                  <a:lnTo>
                    <a:pt x="965" y="20"/>
                  </a:lnTo>
                  <a:lnTo>
                    <a:pt x="965" y="20"/>
                  </a:lnTo>
                  <a:lnTo>
                    <a:pt x="965" y="20"/>
                  </a:lnTo>
                  <a:lnTo>
                    <a:pt x="965" y="20"/>
                  </a:lnTo>
                  <a:lnTo>
                    <a:pt x="965" y="20"/>
                  </a:lnTo>
                  <a:lnTo>
                    <a:pt x="963" y="20"/>
                  </a:lnTo>
                  <a:lnTo>
                    <a:pt x="963" y="20"/>
                  </a:lnTo>
                  <a:lnTo>
                    <a:pt x="963" y="19"/>
                  </a:lnTo>
                  <a:lnTo>
                    <a:pt x="963" y="19"/>
                  </a:lnTo>
                  <a:lnTo>
                    <a:pt x="963" y="19"/>
                  </a:lnTo>
                  <a:lnTo>
                    <a:pt x="963" y="19"/>
                  </a:lnTo>
                  <a:lnTo>
                    <a:pt x="961" y="19"/>
                  </a:lnTo>
                  <a:lnTo>
                    <a:pt x="961" y="19"/>
                  </a:lnTo>
                  <a:lnTo>
                    <a:pt x="961" y="19"/>
                  </a:lnTo>
                  <a:lnTo>
                    <a:pt x="961" y="19"/>
                  </a:lnTo>
                  <a:lnTo>
                    <a:pt x="961" y="19"/>
                  </a:lnTo>
                  <a:lnTo>
                    <a:pt x="961" y="19"/>
                  </a:lnTo>
                  <a:lnTo>
                    <a:pt x="961" y="19"/>
                  </a:lnTo>
                  <a:lnTo>
                    <a:pt x="961" y="19"/>
                  </a:lnTo>
                  <a:lnTo>
                    <a:pt x="961" y="19"/>
                  </a:lnTo>
                  <a:lnTo>
                    <a:pt x="961" y="19"/>
                  </a:lnTo>
                  <a:lnTo>
                    <a:pt x="961"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20"/>
                  </a:lnTo>
                  <a:lnTo>
                    <a:pt x="957" y="20"/>
                  </a:lnTo>
                  <a:lnTo>
                    <a:pt x="956" y="20"/>
                  </a:lnTo>
                  <a:lnTo>
                    <a:pt x="956" y="20"/>
                  </a:lnTo>
                  <a:lnTo>
                    <a:pt x="956" y="20"/>
                  </a:lnTo>
                  <a:lnTo>
                    <a:pt x="956" y="20"/>
                  </a:lnTo>
                  <a:lnTo>
                    <a:pt x="956" y="22"/>
                  </a:lnTo>
                  <a:lnTo>
                    <a:pt x="956" y="22"/>
                  </a:lnTo>
                  <a:lnTo>
                    <a:pt x="956" y="22"/>
                  </a:lnTo>
                  <a:lnTo>
                    <a:pt x="956" y="22"/>
                  </a:lnTo>
                  <a:lnTo>
                    <a:pt x="956" y="22"/>
                  </a:lnTo>
                  <a:lnTo>
                    <a:pt x="956" y="24"/>
                  </a:lnTo>
                  <a:lnTo>
                    <a:pt x="954" y="24"/>
                  </a:lnTo>
                  <a:lnTo>
                    <a:pt x="954" y="24"/>
                  </a:lnTo>
                  <a:lnTo>
                    <a:pt x="954" y="24"/>
                  </a:lnTo>
                  <a:lnTo>
                    <a:pt x="950" y="24"/>
                  </a:lnTo>
                  <a:lnTo>
                    <a:pt x="957" y="0"/>
                  </a:lnTo>
                  <a:lnTo>
                    <a:pt x="961" y="2"/>
                  </a:lnTo>
                  <a:lnTo>
                    <a:pt x="961" y="2"/>
                  </a:lnTo>
                  <a:lnTo>
                    <a:pt x="961" y="2"/>
                  </a:lnTo>
                  <a:lnTo>
                    <a:pt x="961" y="2"/>
                  </a:lnTo>
                  <a:lnTo>
                    <a:pt x="961" y="4"/>
                  </a:lnTo>
                  <a:lnTo>
                    <a:pt x="961" y="4"/>
                  </a:lnTo>
                  <a:lnTo>
                    <a:pt x="961" y="4"/>
                  </a:lnTo>
                  <a:lnTo>
                    <a:pt x="961" y="4"/>
                  </a:lnTo>
                  <a:lnTo>
                    <a:pt x="961" y="6"/>
                  </a:lnTo>
                  <a:lnTo>
                    <a:pt x="961" y="6"/>
                  </a:lnTo>
                  <a:lnTo>
                    <a:pt x="961" y="6"/>
                  </a:lnTo>
                  <a:lnTo>
                    <a:pt x="961" y="6"/>
                  </a:lnTo>
                  <a:lnTo>
                    <a:pt x="961" y="8"/>
                  </a:lnTo>
                  <a:lnTo>
                    <a:pt x="961" y="8"/>
                  </a:lnTo>
                  <a:lnTo>
                    <a:pt x="961" y="8"/>
                  </a:lnTo>
                  <a:lnTo>
                    <a:pt x="961" y="8"/>
                  </a:lnTo>
                  <a:lnTo>
                    <a:pt x="961" y="8"/>
                  </a:lnTo>
                  <a:lnTo>
                    <a:pt x="961" y="10"/>
                  </a:lnTo>
                  <a:lnTo>
                    <a:pt x="961" y="10"/>
                  </a:lnTo>
                  <a:lnTo>
                    <a:pt x="961" y="10"/>
                  </a:lnTo>
                  <a:lnTo>
                    <a:pt x="961" y="10"/>
                  </a:lnTo>
                  <a:lnTo>
                    <a:pt x="961" y="10"/>
                  </a:lnTo>
                  <a:lnTo>
                    <a:pt x="961" y="10"/>
                  </a:lnTo>
                  <a:lnTo>
                    <a:pt x="961" y="10"/>
                  </a:lnTo>
                  <a:lnTo>
                    <a:pt x="961" y="10"/>
                  </a:lnTo>
                  <a:lnTo>
                    <a:pt x="961" y="10"/>
                  </a:lnTo>
                  <a:lnTo>
                    <a:pt x="961" y="10"/>
                  </a:lnTo>
                  <a:lnTo>
                    <a:pt x="961" y="11"/>
                  </a:lnTo>
                  <a:lnTo>
                    <a:pt x="963" y="11"/>
                  </a:lnTo>
                  <a:lnTo>
                    <a:pt x="963" y="11"/>
                  </a:lnTo>
                  <a:lnTo>
                    <a:pt x="963" y="11"/>
                  </a:lnTo>
                  <a:lnTo>
                    <a:pt x="963" y="11"/>
                  </a:lnTo>
                  <a:lnTo>
                    <a:pt x="963" y="11"/>
                  </a:lnTo>
                  <a:lnTo>
                    <a:pt x="963" y="11"/>
                  </a:lnTo>
                  <a:lnTo>
                    <a:pt x="963" y="11"/>
                  </a:lnTo>
                  <a:lnTo>
                    <a:pt x="963" y="11"/>
                  </a:lnTo>
                  <a:lnTo>
                    <a:pt x="963" y="11"/>
                  </a:lnTo>
                  <a:lnTo>
                    <a:pt x="963" y="11"/>
                  </a:lnTo>
                  <a:lnTo>
                    <a:pt x="963" y="11"/>
                  </a:lnTo>
                  <a:lnTo>
                    <a:pt x="963" y="13"/>
                  </a:lnTo>
                  <a:lnTo>
                    <a:pt x="963" y="13"/>
                  </a:lnTo>
                  <a:lnTo>
                    <a:pt x="963" y="13"/>
                  </a:lnTo>
                  <a:lnTo>
                    <a:pt x="963" y="13"/>
                  </a:lnTo>
                  <a:lnTo>
                    <a:pt x="963" y="13"/>
                  </a:lnTo>
                  <a:lnTo>
                    <a:pt x="965" y="13"/>
                  </a:lnTo>
                  <a:lnTo>
                    <a:pt x="965" y="13"/>
                  </a:lnTo>
                  <a:lnTo>
                    <a:pt x="965" y="13"/>
                  </a:lnTo>
                  <a:lnTo>
                    <a:pt x="965" y="13"/>
                  </a:lnTo>
                  <a:lnTo>
                    <a:pt x="965" y="13"/>
                  </a:lnTo>
                  <a:lnTo>
                    <a:pt x="965" y="13"/>
                  </a:lnTo>
                  <a:lnTo>
                    <a:pt x="965" y="13"/>
                  </a:lnTo>
                  <a:lnTo>
                    <a:pt x="986" y="35"/>
                  </a:lnTo>
                  <a:lnTo>
                    <a:pt x="1002" y="40"/>
                  </a:lnTo>
                  <a:lnTo>
                    <a:pt x="1002" y="40"/>
                  </a:lnTo>
                  <a:lnTo>
                    <a:pt x="1002" y="40"/>
                  </a:lnTo>
                  <a:lnTo>
                    <a:pt x="1004" y="40"/>
                  </a:lnTo>
                  <a:lnTo>
                    <a:pt x="1004" y="40"/>
                  </a:lnTo>
                  <a:lnTo>
                    <a:pt x="1004" y="40"/>
                  </a:lnTo>
                  <a:lnTo>
                    <a:pt x="1004" y="40"/>
                  </a:lnTo>
                  <a:lnTo>
                    <a:pt x="1004" y="40"/>
                  </a:lnTo>
                  <a:lnTo>
                    <a:pt x="1004" y="40"/>
                  </a:lnTo>
                  <a:lnTo>
                    <a:pt x="1004" y="40"/>
                  </a:lnTo>
                  <a:lnTo>
                    <a:pt x="1004" y="40"/>
                  </a:lnTo>
                  <a:lnTo>
                    <a:pt x="1004" y="40"/>
                  </a:lnTo>
                  <a:lnTo>
                    <a:pt x="1004"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8" y="40"/>
                  </a:lnTo>
                  <a:lnTo>
                    <a:pt x="1008" y="40"/>
                  </a:lnTo>
                  <a:lnTo>
                    <a:pt x="1008" y="40"/>
                  </a:lnTo>
                  <a:lnTo>
                    <a:pt x="1008" y="40"/>
                  </a:lnTo>
                  <a:lnTo>
                    <a:pt x="1008" y="40"/>
                  </a:lnTo>
                  <a:lnTo>
                    <a:pt x="1008" y="40"/>
                  </a:lnTo>
                  <a:lnTo>
                    <a:pt x="1008" y="39"/>
                  </a:lnTo>
                  <a:lnTo>
                    <a:pt x="1008" y="39"/>
                  </a:lnTo>
                  <a:lnTo>
                    <a:pt x="1008" y="39"/>
                  </a:lnTo>
                  <a:lnTo>
                    <a:pt x="1008" y="39"/>
                  </a:lnTo>
                  <a:lnTo>
                    <a:pt x="1008" y="39"/>
                  </a:lnTo>
                  <a:lnTo>
                    <a:pt x="1008" y="39"/>
                  </a:lnTo>
                  <a:lnTo>
                    <a:pt x="1008" y="39"/>
                  </a:lnTo>
                  <a:lnTo>
                    <a:pt x="1010" y="39"/>
                  </a:lnTo>
                  <a:lnTo>
                    <a:pt x="1010" y="39"/>
                  </a:lnTo>
                  <a:lnTo>
                    <a:pt x="1010" y="39"/>
                  </a:lnTo>
                  <a:lnTo>
                    <a:pt x="1010" y="39"/>
                  </a:lnTo>
                  <a:lnTo>
                    <a:pt x="1010" y="39"/>
                  </a:lnTo>
                  <a:lnTo>
                    <a:pt x="1010" y="37"/>
                  </a:lnTo>
                  <a:lnTo>
                    <a:pt x="1010" y="37"/>
                  </a:lnTo>
                  <a:lnTo>
                    <a:pt x="1010" y="37"/>
                  </a:lnTo>
                  <a:lnTo>
                    <a:pt x="1010" y="37"/>
                  </a:lnTo>
                  <a:lnTo>
                    <a:pt x="1010" y="37"/>
                  </a:lnTo>
                  <a:lnTo>
                    <a:pt x="1010" y="37"/>
                  </a:lnTo>
                  <a:lnTo>
                    <a:pt x="1010" y="37"/>
                  </a:lnTo>
                  <a:lnTo>
                    <a:pt x="1010" y="37"/>
                  </a:lnTo>
                  <a:lnTo>
                    <a:pt x="1010" y="37"/>
                  </a:lnTo>
                  <a:lnTo>
                    <a:pt x="1010" y="35"/>
                  </a:lnTo>
                  <a:lnTo>
                    <a:pt x="1012" y="35"/>
                  </a:lnTo>
                  <a:lnTo>
                    <a:pt x="1012" y="35"/>
                  </a:lnTo>
                  <a:lnTo>
                    <a:pt x="1012" y="35"/>
                  </a:lnTo>
                  <a:lnTo>
                    <a:pt x="1012" y="35"/>
                  </a:lnTo>
                  <a:lnTo>
                    <a:pt x="1012" y="35"/>
                  </a:lnTo>
                  <a:lnTo>
                    <a:pt x="1012" y="33"/>
                  </a:lnTo>
                  <a:lnTo>
                    <a:pt x="1012" y="33"/>
                  </a:lnTo>
                  <a:lnTo>
                    <a:pt x="1012" y="33"/>
                  </a:lnTo>
                  <a:lnTo>
                    <a:pt x="1012" y="31"/>
                  </a:lnTo>
                  <a:lnTo>
                    <a:pt x="1015" y="33"/>
                  </a:lnTo>
                  <a:lnTo>
                    <a:pt x="1004" y="68"/>
                  </a:lnTo>
                  <a:lnTo>
                    <a:pt x="1001" y="66"/>
                  </a:lnTo>
                  <a:lnTo>
                    <a:pt x="1001" y="66"/>
                  </a:lnTo>
                  <a:lnTo>
                    <a:pt x="1002" y="66"/>
                  </a:lnTo>
                  <a:lnTo>
                    <a:pt x="1002" y="64"/>
                  </a:lnTo>
                  <a:lnTo>
                    <a:pt x="1002" y="64"/>
                  </a:lnTo>
                  <a:lnTo>
                    <a:pt x="1002" y="64"/>
                  </a:lnTo>
                  <a:lnTo>
                    <a:pt x="1002" y="62"/>
                  </a:lnTo>
                  <a:lnTo>
                    <a:pt x="1002" y="62"/>
                  </a:lnTo>
                  <a:lnTo>
                    <a:pt x="1002" y="62"/>
                  </a:lnTo>
                  <a:lnTo>
                    <a:pt x="1002" y="62"/>
                  </a:lnTo>
                  <a:lnTo>
                    <a:pt x="1002" y="62"/>
                  </a:lnTo>
                  <a:lnTo>
                    <a:pt x="1002" y="62"/>
                  </a:lnTo>
                  <a:lnTo>
                    <a:pt x="1002" y="60"/>
                  </a:lnTo>
                  <a:lnTo>
                    <a:pt x="1002" y="60"/>
                  </a:lnTo>
                  <a:lnTo>
                    <a:pt x="1002" y="60"/>
                  </a:lnTo>
                  <a:lnTo>
                    <a:pt x="1002" y="60"/>
                  </a:lnTo>
                  <a:lnTo>
                    <a:pt x="1002" y="60"/>
                  </a:lnTo>
                  <a:lnTo>
                    <a:pt x="1002" y="60"/>
                  </a:lnTo>
                  <a:lnTo>
                    <a:pt x="1002" y="60"/>
                  </a:lnTo>
                  <a:lnTo>
                    <a:pt x="1002" y="60"/>
                  </a:lnTo>
                  <a:lnTo>
                    <a:pt x="1002" y="58"/>
                  </a:lnTo>
                  <a:lnTo>
                    <a:pt x="1002" y="58"/>
                  </a:lnTo>
                  <a:lnTo>
                    <a:pt x="1002" y="58"/>
                  </a:lnTo>
                  <a:lnTo>
                    <a:pt x="1002" y="58"/>
                  </a:lnTo>
                  <a:lnTo>
                    <a:pt x="1002" y="58"/>
                  </a:lnTo>
                  <a:lnTo>
                    <a:pt x="1002" y="58"/>
                  </a:lnTo>
                  <a:lnTo>
                    <a:pt x="1002" y="58"/>
                  </a:lnTo>
                  <a:lnTo>
                    <a:pt x="1002" y="58"/>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5"/>
                  </a:lnTo>
                  <a:lnTo>
                    <a:pt x="1002" y="55"/>
                  </a:lnTo>
                  <a:lnTo>
                    <a:pt x="1002"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999" y="55"/>
                  </a:lnTo>
                  <a:lnTo>
                    <a:pt x="999" y="55"/>
                  </a:lnTo>
                  <a:lnTo>
                    <a:pt x="999" y="55"/>
                  </a:lnTo>
                  <a:lnTo>
                    <a:pt x="999" y="55"/>
                  </a:lnTo>
                  <a:lnTo>
                    <a:pt x="999" y="55"/>
                  </a:lnTo>
                  <a:lnTo>
                    <a:pt x="999" y="55"/>
                  </a:lnTo>
                  <a:lnTo>
                    <a:pt x="983" y="49"/>
                  </a:lnTo>
                  <a:lnTo>
                    <a:pt x="956" y="53"/>
                  </a:lnTo>
                  <a:lnTo>
                    <a:pt x="956" y="53"/>
                  </a:lnTo>
                  <a:lnTo>
                    <a:pt x="956" y="53"/>
                  </a:lnTo>
                  <a:lnTo>
                    <a:pt x="956" y="53"/>
                  </a:lnTo>
                  <a:lnTo>
                    <a:pt x="954" y="55"/>
                  </a:lnTo>
                  <a:lnTo>
                    <a:pt x="954" y="55"/>
                  </a:lnTo>
                  <a:lnTo>
                    <a:pt x="952" y="55"/>
                  </a:lnTo>
                  <a:lnTo>
                    <a:pt x="952" y="55"/>
                  </a:lnTo>
                  <a:lnTo>
                    <a:pt x="952" y="55"/>
                  </a:lnTo>
                  <a:lnTo>
                    <a:pt x="950" y="55"/>
                  </a:lnTo>
                  <a:lnTo>
                    <a:pt x="950" y="55"/>
                  </a:lnTo>
                  <a:lnTo>
                    <a:pt x="950" y="55"/>
                  </a:lnTo>
                  <a:lnTo>
                    <a:pt x="950" y="55"/>
                  </a:lnTo>
                  <a:lnTo>
                    <a:pt x="948" y="55"/>
                  </a:lnTo>
                  <a:lnTo>
                    <a:pt x="948" y="55"/>
                  </a:lnTo>
                  <a:lnTo>
                    <a:pt x="948" y="55"/>
                  </a:lnTo>
                  <a:lnTo>
                    <a:pt x="948" y="55"/>
                  </a:lnTo>
                  <a:lnTo>
                    <a:pt x="948" y="55"/>
                  </a:lnTo>
                  <a:lnTo>
                    <a:pt x="948" y="57"/>
                  </a:lnTo>
                  <a:lnTo>
                    <a:pt x="948" y="57"/>
                  </a:lnTo>
                  <a:lnTo>
                    <a:pt x="948" y="57"/>
                  </a:lnTo>
                  <a:lnTo>
                    <a:pt x="947" y="57"/>
                  </a:lnTo>
                  <a:lnTo>
                    <a:pt x="947" y="57"/>
                  </a:lnTo>
                  <a:lnTo>
                    <a:pt x="947" y="57"/>
                  </a:lnTo>
                  <a:lnTo>
                    <a:pt x="947" y="57"/>
                  </a:lnTo>
                  <a:lnTo>
                    <a:pt x="947" y="57"/>
                  </a:lnTo>
                  <a:lnTo>
                    <a:pt x="947" y="57"/>
                  </a:lnTo>
                  <a:lnTo>
                    <a:pt x="947" y="57"/>
                  </a:lnTo>
                  <a:lnTo>
                    <a:pt x="947" y="57"/>
                  </a:lnTo>
                  <a:lnTo>
                    <a:pt x="947" y="57"/>
                  </a:lnTo>
                  <a:lnTo>
                    <a:pt x="945" y="57"/>
                  </a:lnTo>
                  <a:lnTo>
                    <a:pt x="945" y="57"/>
                  </a:lnTo>
                  <a:lnTo>
                    <a:pt x="945" y="57"/>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60"/>
                  </a:lnTo>
                  <a:lnTo>
                    <a:pt x="943" y="60"/>
                  </a:lnTo>
                  <a:lnTo>
                    <a:pt x="943" y="60"/>
                  </a:lnTo>
                  <a:lnTo>
                    <a:pt x="943" y="60"/>
                  </a:lnTo>
                  <a:lnTo>
                    <a:pt x="943" y="60"/>
                  </a:lnTo>
                  <a:lnTo>
                    <a:pt x="943" y="60"/>
                  </a:lnTo>
                  <a:lnTo>
                    <a:pt x="943" y="60"/>
                  </a:lnTo>
                  <a:lnTo>
                    <a:pt x="943" y="60"/>
                  </a:lnTo>
                  <a:lnTo>
                    <a:pt x="943" y="60"/>
                  </a:lnTo>
                  <a:lnTo>
                    <a:pt x="943" y="60"/>
                  </a:lnTo>
                  <a:close/>
                  <a:moveTo>
                    <a:pt x="0" y="19"/>
                  </a:moveTo>
                  <a:lnTo>
                    <a:pt x="24" y="11"/>
                  </a:lnTo>
                  <a:lnTo>
                    <a:pt x="26" y="15"/>
                  </a:lnTo>
                  <a:lnTo>
                    <a:pt x="26" y="15"/>
                  </a:lnTo>
                  <a:lnTo>
                    <a:pt x="26" y="15"/>
                  </a:lnTo>
                  <a:lnTo>
                    <a:pt x="24" y="15"/>
                  </a:lnTo>
                  <a:lnTo>
                    <a:pt x="24" y="15"/>
                  </a:lnTo>
                  <a:lnTo>
                    <a:pt x="24" y="15"/>
                  </a:lnTo>
                  <a:lnTo>
                    <a:pt x="22" y="17"/>
                  </a:lnTo>
                  <a:lnTo>
                    <a:pt x="22" y="17"/>
                  </a:lnTo>
                  <a:lnTo>
                    <a:pt x="22" y="17"/>
                  </a:lnTo>
                  <a:lnTo>
                    <a:pt x="22" y="17"/>
                  </a:lnTo>
                  <a:lnTo>
                    <a:pt x="20" y="19"/>
                  </a:lnTo>
                  <a:lnTo>
                    <a:pt x="20" y="19"/>
                  </a:lnTo>
                  <a:lnTo>
                    <a:pt x="20" y="19"/>
                  </a:lnTo>
                  <a:lnTo>
                    <a:pt x="18" y="19"/>
                  </a:lnTo>
                  <a:lnTo>
                    <a:pt x="18" y="19"/>
                  </a:lnTo>
                  <a:lnTo>
                    <a:pt x="18" y="20"/>
                  </a:lnTo>
                  <a:lnTo>
                    <a:pt x="18" y="20"/>
                  </a:lnTo>
                  <a:lnTo>
                    <a:pt x="18" y="20"/>
                  </a:lnTo>
                  <a:lnTo>
                    <a:pt x="17" y="20"/>
                  </a:lnTo>
                  <a:lnTo>
                    <a:pt x="17" y="20"/>
                  </a:lnTo>
                  <a:lnTo>
                    <a:pt x="17" y="22"/>
                  </a:lnTo>
                  <a:lnTo>
                    <a:pt x="17" y="22"/>
                  </a:lnTo>
                  <a:lnTo>
                    <a:pt x="15" y="22"/>
                  </a:lnTo>
                  <a:lnTo>
                    <a:pt x="15" y="22"/>
                  </a:lnTo>
                  <a:lnTo>
                    <a:pt x="15" y="24"/>
                  </a:lnTo>
                  <a:lnTo>
                    <a:pt x="15" y="24"/>
                  </a:lnTo>
                  <a:lnTo>
                    <a:pt x="15" y="24"/>
                  </a:lnTo>
                  <a:lnTo>
                    <a:pt x="15" y="24"/>
                  </a:lnTo>
                  <a:lnTo>
                    <a:pt x="13" y="24"/>
                  </a:lnTo>
                  <a:lnTo>
                    <a:pt x="13" y="26"/>
                  </a:lnTo>
                  <a:lnTo>
                    <a:pt x="13" y="26"/>
                  </a:lnTo>
                  <a:lnTo>
                    <a:pt x="13" y="26"/>
                  </a:lnTo>
                  <a:lnTo>
                    <a:pt x="13" y="26"/>
                  </a:lnTo>
                  <a:lnTo>
                    <a:pt x="13" y="28"/>
                  </a:lnTo>
                  <a:lnTo>
                    <a:pt x="13" y="28"/>
                  </a:lnTo>
                  <a:lnTo>
                    <a:pt x="11" y="28"/>
                  </a:lnTo>
                  <a:lnTo>
                    <a:pt x="11" y="28"/>
                  </a:lnTo>
                  <a:lnTo>
                    <a:pt x="11" y="28"/>
                  </a:lnTo>
                  <a:lnTo>
                    <a:pt x="11" y="29"/>
                  </a:lnTo>
                  <a:lnTo>
                    <a:pt x="11" y="29"/>
                  </a:lnTo>
                  <a:lnTo>
                    <a:pt x="11" y="29"/>
                  </a:lnTo>
                  <a:lnTo>
                    <a:pt x="11" y="29"/>
                  </a:lnTo>
                  <a:lnTo>
                    <a:pt x="11" y="31"/>
                  </a:lnTo>
                  <a:lnTo>
                    <a:pt x="11" y="31"/>
                  </a:lnTo>
                  <a:lnTo>
                    <a:pt x="11" y="31"/>
                  </a:lnTo>
                  <a:lnTo>
                    <a:pt x="11" y="31"/>
                  </a:lnTo>
                  <a:lnTo>
                    <a:pt x="11" y="33"/>
                  </a:lnTo>
                  <a:lnTo>
                    <a:pt x="11" y="33"/>
                  </a:lnTo>
                  <a:lnTo>
                    <a:pt x="9" y="33"/>
                  </a:lnTo>
                  <a:lnTo>
                    <a:pt x="9" y="33"/>
                  </a:lnTo>
                  <a:lnTo>
                    <a:pt x="9" y="33"/>
                  </a:lnTo>
                  <a:lnTo>
                    <a:pt x="9" y="35"/>
                  </a:lnTo>
                  <a:lnTo>
                    <a:pt x="9" y="35"/>
                  </a:lnTo>
                  <a:lnTo>
                    <a:pt x="9" y="35"/>
                  </a:lnTo>
                  <a:lnTo>
                    <a:pt x="9" y="35"/>
                  </a:lnTo>
                  <a:lnTo>
                    <a:pt x="9" y="37"/>
                  </a:lnTo>
                  <a:lnTo>
                    <a:pt x="9" y="37"/>
                  </a:lnTo>
                  <a:lnTo>
                    <a:pt x="9" y="37"/>
                  </a:lnTo>
                  <a:lnTo>
                    <a:pt x="9" y="37"/>
                  </a:lnTo>
                  <a:lnTo>
                    <a:pt x="9" y="39"/>
                  </a:lnTo>
                  <a:lnTo>
                    <a:pt x="9" y="39"/>
                  </a:lnTo>
                  <a:lnTo>
                    <a:pt x="11" y="39"/>
                  </a:lnTo>
                  <a:lnTo>
                    <a:pt x="11" y="39"/>
                  </a:lnTo>
                  <a:lnTo>
                    <a:pt x="11" y="40"/>
                  </a:lnTo>
                  <a:lnTo>
                    <a:pt x="11" y="40"/>
                  </a:lnTo>
                  <a:lnTo>
                    <a:pt x="11" y="40"/>
                  </a:lnTo>
                  <a:lnTo>
                    <a:pt x="11" y="40"/>
                  </a:lnTo>
                  <a:lnTo>
                    <a:pt x="11" y="40"/>
                  </a:lnTo>
                  <a:lnTo>
                    <a:pt x="11" y="40"/>
                  </a:lnTo>
                  <a:lnTo>
                    <a:pt x="11" y="42"/>
                  </a:lnTo>
                  <a:lnTo>
                    <a:pt x="11" y="42"/>
                  </a:lnTo>
                  <a:lnTo>
                    <a:pt x="11" y="42"/>
                  </a:lnTo>
                  <a:lnTo>
                    <a:pt x="11" y="42"/>
                  </a:lnTo>
                  <a:lnTo>
                    <a:pt x="11" y="42"/>
                  </a:lnTo>
                  <a:lnTo>
                    <a:pt x="11" y="42"/>
                  </a:lnTo>
                  <a:lnTo>
                    <a:pt x="11" y="44"/>
                  </a:lnTo>
                  <a:lnTo>
                    <a:pt x="11" y="44"/>
                  </a:lnTo>
                  <a:lnTo>
                    <a:pt x="13" y="44"/>
                  </a:lnTo>
                  <a:lnTo>
                    <a:pt x="13" y="44"/>
                  </a:lnTo>
                  <a:lnTo>
                    <a:pt x="13" y="44"/>
                  </a:lnTo>
                  <a:lnTo>
                    <a:pt x="13" y="44"/>
                  </a:lnTo>
                  <a:lnTo>
                    <a:pt x="13" y="46"/>
                  </a:lnTo>
                  <a:lnTo>
                    <a:pt x="13" y="46"/>
                  </a:lnTo>
                  <a:lnTo>
                    <a:pt x="13" y="46"/>
                  </a:lnTo>
                  <a:lnTo>
                    <a:pt x="13" y="46"/>
                  </a:lnTo>
                  <a:lnTo>
                    <a:pt x="13" y="46"/>
                  </a:lnTo>
                  <a:lnTo>
                    <a:pt x="13" y="46"/>
                  </a:lnTo>
                  <a:lnTo>
                    <a:pt x="13" y="46"/>
                  </a:lnTo>
                  <a:lnTo>
                    <a:pt x="15" y="46"/>
                  </a:lnTo>
                  <a:lnTo>
                    <a:pt x="15" y="46"/>
                  </a:lnTo>
                  <a:lnTo>
                    <a:pt x="15" y="48"/>
                  </a:lnTo>
                  <a:lnTo>
                    <a:pt x="15" y="48"/>
                  </a:lnTo>
                  <a:lnTo>
                    <a:pt x="15" y="48"/>
                  </a:lnTo>
                  <a:lnTo>
                    <a:pt x="15" y="48"/>
                  </a:lnTo>
                  <a:lnTo>
                    <a:pt x="15" y="48"/>
                  </a:lnTo>
                  <a:lnTo>
                    <a:pt x="15" y="48"/>
                  </a:lnTo>
                  <a:lnTo>
                    <a:pt x="15" y="48"/>
                  </a:lnTo>
                  <a:lnTo>
                    <a:pt x="17" y="48"/>
                  </a:lnTo>
                  <a:lnTo>
                    <a:pt x="17" y="48"/>
                  </a:lnTo>
                  <a:lnTo>
                    <a:pt x="17" y="48"/>
                  </a:lnTo>
                  <a:lnTo>
                    <a:pt x="17" y="48"/>
                  </a:lnTo>
                  <a:lnTo>
                    <a:pt x="17" y="48"/>
                  </a:lnTo>
                  <a:lnTo>
                    <a:pt x="17" y="49"/>
                  </a:lnTo>
                  <a:lnTo>
                    <a:pt x="17" y="49"/>
                  </a:lnTo>
                  <a:lnTo>
                    <a:pt x="17" y="49"/>
                  </a:lnTo>
                  <a:lnTo>
                    <a:pt x="18" y="49"/>
                  </a:lnTo>
                  <a:lnTo>
                    <a:pt x="18" y="49"/>
                  </a:lnTo>
                  <a:lnTo>
                    <a:pt x="18" y="49"/>
                  </a:lnTo>
                  <a:lnTo>
                    <a:pt x="18" y="49"/>
                  </a:lnTo>
                  <a:lnTo>
                    <a:pt x="18" y="49"/>
                  </a:lnTo>
                  <a:lnTo>
                    <a:pt x="18" y="49"/>
                  </a:lnTo>
                  <a:lnTo>
                    <a:pt x="18" y="49"/>
                  </a:lnTo>
                  <a:lnTo>
                    <a:pt x="20" y="49"/>
                  </a:lnTo>
                  <a:lnTo>
                    <a:pt x="20" y="49"/>
                  </a:lnTo>
                  <a:lnTo>
                    <a:pt x="20" y="49"/>
                  </a:lnTo>
                  <a:lnTo>
                    <a:pt x="20" y="49"/>
                  </a:lnTo>
                  <a:lnTo>
                    <a:pt x="20" y="49"/>
                  </a:lnTo>
                  <a:lnTo>
                    <a:pt x="20" y="49"/>
                  </a:lnTo>
                  <a:lnTo>
                    <a:pt x="20" y="49"/>
                  </a:lnTo>
                  <a:lnTo>
                    <a:pt x="22" y="49"/>
                  </a:lnTo>
                  <a:lnTo>
                    <a:pt x="22" y="49"/>
                  </a:lnTo>
                  <a:lnTo>
                    <a:pt x="22" y="49"/>
                  </a:lnTo>
                  <a:lnTo>
                    <a:pt x="22" y="49"/>
                  </a:lnTo>
                  <a:lnTo>
                    <a:pt x="22" y="49"/>
                  </a:lnTo>
                  <a:lnTo>
                    <a:pt x="22" y="49"/>
                  </a:lnTo>
                  <a:lnTo>
                    <a:pt x="24" y="49"/>
                  </a:lnTo>
                  <a:lnTo>
                    <a:pt x="24" y="49"/>
                  </a:lnTo>
                  <a:lnTo>
                    <a:pt x="24" y="49"/>
                  </a:lnTo>
                  <a:lnTo>
                    <a:pt x="24" y="49"/>
                  </a:lnTo>
                  <a:lnTo>
                    <a:pt x="24" y="49"/>
                  </a:lnTo>
                  <a:lnTo>
                    <a:pt x="24" y="49"/>
                  </a:lnTo>
                  <a:lnTo>
                    <a:pt x="24" y="49"/>
                  </a:lnTo>
                  <a:lnTo>
                    <a:pt x="24" y="49"/>
                  </a:lnTo>
                  <a:lnTo>
                    <a:pt x="26" y="49"/>
                  </a:lnTo>
                  <a:lnTo>
                    <a:pt x="26" y="49"/>
                  </a:lnTo>
                  <a:lnTo>
                    <a:pt x="26" y="49"/>
                  </a:lnTo>
                  <a:lnTo>
                    <a:pt x="26" y="49"/>
                  </a:lnTo>
                  <a:lnTo>
                    <a:pt x="26" y="48"/>
                  </a:lnTo>
                  <a:lnTo>
                    <a:pt x="26" y="48"/>
                  </a:lnTo>
                  <a:lnTo>
                    <a:pt x="26" y="48"/>
                  </a:lnTo>
                  <a:lnTo>
                    <a:pt x="26" y="48"/>
                  </a:lnTo>
                  <a:lnTo>
                    <a:pt x="26" y="48"/>
                  </a:lnTo>
                  <a:lnTo>
                    <a:pt x="26" y="48"/>
                  </a:lnTo>
                  <a:lnTo>
                    <a:pt x="26" y="48"/>
                  </a:lnTo>
                  <a:lnTo>
                    <a:pt x="27" y="48"/>
                  </a:lnTo>
                  <a:lnTo>
                    <a:pt x="27" y="48"/>
                  </a:lnTo>
                  <a:lnTo>
                    <a:pt x="27" y="48"/>
                  </a:lnTo>
                  <a:lnTo>
                    <a:pt x="27" y="48"/>
                  </a:lnTo>
                  <a:lnTo>
                    <a:pt x="27" y="48"/>
                  </a:lnTo>
                  <a:lnTo>
                    <a:pt x="27" y="48"/>
                  </a:lnTo>
                  <a:lnTo>
                    <a:pt x="27" y="46"/>
                  </a:lnTo>
                  <a:lnTo>
                    <a:pt x="27" y="46"/>
                  </a:lnTo>
                  <a:lnTo>
                    <a:pt x="27" y="46"/>
                  </a:lnTo>
                  <a:lnTo>
                    <a:pt x="27" y="46"/>
                  </a:lnTo>
                  <a:lnTo>
                    <a:pt x="27" y="46"/>
                  </a:lnTo>
                  <a:lnTo>
                    <a:pt x="27" y="46"/>
                  </a:lnTo>
                  <a:lnTo>
                    <a:pt x="27" y="46"/>
                  </a:lnTo>
                  <a:lnTo>
                    <a:pt x="29" y="46"/>
                  </a:lnTo>
                  <a:lnTo>
                    <a:pt x="29" y="44"/>
                  </a:lnTo>
                  <a:lnTo>
                    <a:pt x="29" y="44"/>
                  </a:lnTo>
                  <a:lnTo>
                    <a:pt x="29" y="44"/>
                  </a:lnTo>
                  <a:lnTo>
                    <a:pt x="29" y="44"/>
                  </a:lnTo>
                  <a:lnTo>
                    <a:pt x="29" y="44"/>
                  </a:lnTo>
                  <a:lnTo>
                    <a:pt x="29" y="44"/>
                  </a:lnTo>
                  <a:lnTo>
                    <a:pt x="29" y="44"/>
                  </a:lnTo>
                  <a:lnTo>
                    <a:pt x="29" y="42"/>
                  </a:lnTo>
                  <a:lnTo>
                    <a:pt x="29" y="42"/>
                  </a:lnTo>
                  <a:lnTo>
                    <a:pt x="29" y="42"/>
                  </a:lnTo>
                  <a:lnTo>
                    <a:pt x="29" y="42"/>
                  </a:lnTo>
                  <a:lnTo>
                    <a:pt x="29" y="42"/>
                  </a:lnTo>
                  <a:lnTo>
                    <a:pt x="29" y="42"/>
                  </a:lnTo>
                  <a:lnTo>
                    <a:pt x="29" y="40"/>
                  </a:lnTo>
                  <a:lnTo>
                    <a:pt x="29" y="40"/>
                  </a:lnTo>
                  <a:lnTo>
                    <a:pt x="29" y="40"/>
                  </a:lnTo>
                  <a:lnTo>
                    <a:pt x="29" y="40"/>
                  </a:lnTo>
                  <a:lnTo>
                    <a:pt x="29" y="40"/>
                  </a:lnTo>
                  <a:lnTo>
                    <a:pt x="29" y="39"/>
                  </a:lnTo>
                  <a:lnTo>
                    <a:pt x="31" y="39"/>
                  </a:lnTo>
                  <a:lnTo>
                    <a:pt x="31" y="39"/>
                  </a:lnTo>
                  <a:lnTo>
                    <a:pt x="31" y="37"/>
                  </a:lnTo>
                  <a:lnTo>
                    <a:pt x="31" y="37"/>
                  </a:lnTo>
                  <a:lnTo>
                    <a:pt x="31" y="35"/>
                  </a:lnTo>
                  <a:lnTo>
                    <a:pt x="31" y="35"/>
                  </a:lnTo>
                  <a:lnTo>
                    <a:pt x="31" y="33"/>
                  </a:lnTo>
                  <a:lnTo>
                    <a:pt x="31" y="33"/>
                  </a:lnTo>
                  <a:lnTo>
                    <a:pt x="31" y="31"/>
                  </a:lnTo>
                  <a:lnTo>
                    <a:pt x="31" y="31"/>
                  </a:lnTo>
                  <a:lnTo>
                    <a:pt x="31" y="31"/>
                  </a:lnTo>
                  <a:lnTo>
                    <a:pt x="31" y="29"/>
                  </a:lnTo>
                  <a:lnTo>
                    <a:pt x="31" y="29"/>
                  </a:lnTo>
                  <a:lnTo>
                    <a:pt x="31" y="29"/>
                  </a:lnTo>
                  <a:lnTo>
                    <a:pt x="31" y="28"/>
                  </a:lnTo>
                  <a:lnTo>
                    <a:pt x="31" y="28"/>
                  </a:lnTo>
                  <a:lnTo>
                    <a:pt x="31" y="28"/>
                  </a:lnTo>
                  <a:lnTo>
                    <a:pt x="31" y="26"/>
                  </a:lnTo>
                  <a:lnTo>
                    <a:pt x="31" y="26"/>
                  </a:lnTo>
                  <a:lnTo>
                    <a:pt x="31" y="24"/>
                  </a:lnTo>
                  <a:lnTo>
                    <a:pt x="31" y="24"/>
                  </a:lnTo>
                  <a:lnTo>
                    <a:pt x="31" y="24"/>
                  </a:lnTo>
                  <a:lnTo>
                    <a:pt x="31" y="24"/>
                  </a:lnTo>
                  <a:lnTo>
                    <a:pt x="31" y="22"/>
                  </a:lnTo>
                  <a:lnTo>
                    <a:pt x="31" y="22"/>
                  </a:lnTo>
                  <a:lnTo>
                    <a:pt x="31" y="22"/>
                  </a:lnTo>
                  <a:lnTo>
                    <a:pt x="33" y="20"/>
                  </a:lnTo>
                  <a:lnTo>
                    <a:pt x="33" y="20"/>
                  </a:lnTo>
                  <a:lnTo>
                    <a:pt x="33" y="20"/>
                  </a:lnTo>
                  <a:lnTo>
                    <a:pt x="33" y="19"/>
                  </a:lnTo>
                  <a:lnTo>
                    <a:pt x="33" y="19"/>
                  </a:lnTo>
                  <a:lnTo>
                    <a:pt x="33" y="19"/>
                  </a:lnTo>
                  <a:lnTo>
                    <a:pt x="33" y="19"/>
                  </a:lnTo>
                  <a:lnTo>
                    <a:pt x="33" y="17"/>
                  </a:lnTo>
                  <a:lnTo>
                    <a:pt x="33" y="17"/>
                  </a:lnTo>
                  <a:lnTo>
                    <a:pt x="33" y="17"/>
                  </a:lnTo>
                  <a:lnTo>
                    <a:pt x="33" y="15"/>
                  </a:lnTo>
                  <a:lnTo>
                    <a:pt x="33" y="15"/>
                  </a:lnTo>
                  <a:lnTo>
                    <a:pt x="33" y="15"/>
                  </a:lnTo>
                  <a:lnTo>
                    <a:pt x="35" y="15"/>
                  </a:lnTo>
                  <a:lnTo>
                    <a:pt x="35" y="15"/>
                  </a:lnTo>
                  <a:lnTo>
                    <a:pt x="35" y="13"/>
                  </a:lnTo>
                  <a:lnTo>
                    <a:pt x="35" y="13"/>
                  </a:lnTo>
                  <a:lnTo>
                    <a:pt x="35" y="13"/>
                  </a:lnTo>
                  <a:lnTo>
                    <a:pt x="35" y="13"/>
                  </a:lnTo>
                  <a:lnTo>
                    <a:pt x="35" y="11"/>
                  </a:lnTo>
                  <a:lnTo>
                    <a:pt x="35" y="11"/>
                  </a:lnTo>
                  <a:lnTo>
                    <a:pt x="35" y="11"/>
                  </a:lnTo>
                  <a:lnTo>
                    <a:pt x="35" y="11"/>
                  </a:lnTo>
                  <a:lnTo>
                    <a:pt x="37" y="11"/>
                  </a:lnTo>
                  <a:lnTo>
                    <a:pt x="37" y="10"/>
                  </a:lnTo>
                  <a:lnTo>
                    <a:pt x="37" y="10"/>
                  </a:lnTo>
                  <a:lnTo>
                    <a:pt x="37" y="10"/>
                  </a:lnTo>
                  <a:lnTo>
                    <a:pt x="37" y="10"/>
                  </a:lnTo>
                  <a:lnTo>
                    <a:pt x="37" y="10"/>
                  </a:lnTo>
                  <a:lnTo>
                    <a:pt x="37" y="10"/>
                  </a:lnTo>
                  <a:lnTo>
                    <a:pt x="38" y="8"/>
                  </a:lnTo>
                  <a:lnTo>
                    <a:pt x="38" y="8"/>
                  </a:lnTo>
                  <a:lnTo>
                    <a:pt x="38" y="8"/>
                  </a:lnTo>
                  <a:lnTo>
                    <a:pt x="38" y="8"/>
                  </a:lnTo>
                  <a:lnTo>
                    <a:pt x="38" y="8"/>
                  </a:lnTo>
                  <a:lnTo>
                    <a:pt x="38" y="8"/>
                  </a:lnTo>
                  <a:lnTo>
                    <a:pt x="38" y="8"/>
                  </a:lnTo>
                  <a:lnTo>
                    <a:pt x="40" y="8"/>
                  </a:lnTo>
                  <a:lnTo>
                    <a:pt x="40" y="6"/>
                  </a:lnTo>
                  <a:lnTo>
                    <a:pt x="40" y="6"/>
                  </a:lnTo>
                  <a:lnTo>
                    <a:pt x="40" y="6"/>
                  </a:lnTo>
                  <a:lnTo>
                    <a:pt x="40" y="6"/>
                  </a:lnTo>
                  <a:lnTo>
                    <a:pt x="40" y="6"/>
                  </a:lnTo>
                  <a:lnTo>
                    <a:pt x="42" y="6"/>
                  </a:lnTo>
                  <a:lnTo>
                    <a:pt x="42" y="6"/>
                  </a:lnTo>
                  <a:lnTo>
                    <a:pt x="42" y="6"/>
                  </a:lnTo>
                  <a:lnTo>
                    <a:pt x="42" y="6"/>
                  </a:lnTo>
                  <a:lnTo>
                    <a:pt x="42" y="6"/>
                  </a:lnTo>
                  <a:lnTo>
                    <a:pt x="44" y="6"/>
                  </a:lnTo>
                  <a:lnTo>
                    <a:pt x="44" y="6"/>
                  </a:lnTo>
                  <a:lnTo>
                    <a:pt x="44" y="6"/>
                  </a:lnTo>
                  <a:lnTo>
                    <a:pt x="44" y="4"/>
                  </a:lnTo>
                  <a:lnTo>
                    <a:pt x="46" y="4"/>
                  </a:lnTo>
                  <a:lnTo>
                    <a:pt x="46" y="4"/>
                  </a:lnTo>
                  <a:lnTo>
                    <a:pt x="46" y="4"/>
                  </a:lnTo>
                  <a:lnTo>
                    <a:pt x="47" y="4"/>
                  </a:lnTo>
                  <a:lnTo>
                    <a:pt x="47" y="4"/>
                  </a:lnTo>
                  <a:lnTo>
                    <a:pt x="47" y="4"/>
                  </a:lnTo>
                  <a:lnTo>
                    <a:pt x="49" y="4"/>
                  </a:lnTo>
                  <a:lnTo>
                    <a:pt x="49" y="4"/>
                  </a:lnTo>
                  <a:lnTo>
                    <a:pt x="49" y="4"/>
                  </a:lnTo>
                  <a:lnTo>
                    <a:pt x="49" y="4"/>
                  </a:lnTo>
                  <a:lnTo>
                    <a:pt x="51" y="4"/>
                  </a:lnTo>
                  <a:lnTo>
                    <a:pt x="51" y="4"/>
                  </a:lnTo>
                  <a:lnTo>
                    <a:pt x="51" y="4"/>
                  </a:lnTo>
                  <a:lnTo>
                    <a:pt x="53" y="4"/>
                  </a:lnTo>
                  <a:lnTo>
                    <a:pt x="53" y="4"/>
                  </a:lnTo>
                  <a:lnTo>
                    <a:pt x="53" y="4"/>
                  </a:lnTo>
                  <a:lnTo>
                    <a:pt x="53" y="4"/>
                  </a:lnTo>
                  <a:lnTo>
                    <a:pt x="55" y="4"/>
                  </a:lnTo>
                  <a:lnTo>
                    <a:pt x="55" y="4"/>
                  </a:lnTo>
                  <a:lnTo>
                    <a:pt x="55" y="4"/>
                  </a:lnTo>
                  <a:lnTo>
                    <a:pt x="56" y="4"/>
                  </a:lnTo>
                  <a:lnTo>
                    <a:pt x="56" y="4"/>
                  </a:lnTo>
                  <a:lnTo>
                    <a:pt x="56" y="6"/>
                  </a:lnTo>
                  <a:lnTo>
                    <a:pt x="56" y="6"/>
                  </a:lnTo>
                  <a:lnTo>
                    <a:pt x="58" y="6"/>
                  </a:lnTo>
                  <a:lnTo>
                    <a:pt x="58" y="6"/>
                  </a:lnTo>
                  <a:lnTo>
                    <a:pt x="58" y="6"/>
                  </a:lnTo>
                  <a:lnTo>
                    <a:pt x="58" y="6"/>
                  </a:lnTo>
                  <a:lnTo>
                    <a:pt x="60" y="6"/>
                  </a:lnTo>
                  <a:lnTo>
                    <a:pt x="60" y="6"/>
                  </a:lnTo>
                  <a:lnTo>
                    <a:pt x="60" y="6"/>
                  </a:lnTo>
                  <a:lnTo>
                    <a:pt x="60" y="8"/>
                  </a:lnTo>
                  <a:lnTo>
                    <a:pt x="60" y="8"/>
                  </a:lnTo>
                  <a:lnTo>
                    <a:pt x="62" y="8"/>
                  </a:lnTo>
                  <a:lnTo>
                    <a:pt x="62" y="8"/>
                  </a:lnTo>
                  <a:lnTo>
                    <a:pt x="62" y="8"/>
                  </a:lnTo>
                  <a:lnTo>
                    <a:pt x="62" y="8"/>
                  </a:lnTo>
                  <a:lnTo>
                    <a:pt x="62" y="10"/>
                  </a:lnTo>
                  <a:lnTo>
                    <a:pt x="64" y="10"/>
                  </a:lnTo>
                  <a:lnTo>
                    <a:pt x="64" y="10"/>
                  </a:lnTo>
                  <a:lnTo>
                    <a:pt x="64" y="10"/>
                  </a:lnTo>
                  <a:lnTo>
                    <a:pt x="64" y="10"/>
                  </a:lnTo>
                  <a:lnTo>
                    <a:pt x="64" y="11"/>
                  </a:lnTo>
                  <a:lnTo>
                    <a:pt x="65" y="11"/>
                  </a:lnTo>
                  <a:lnTo>
                    <a:pt x="65" y="11"/>
                  </a:lnTo>
                  <a:lnTo>
                    <a:pt x="65" y="11"/>
                  </a:lnTo>
                  <a:lnTo>
                    <a:pt x="65" y="11"/>
                  </a:lnTo>
                  <a:lnTo>
                    <a:pt x="65" y="13"/>
                  </a:lnTo>
                  <a:lnTo>
                    <a:pt x="67" y="13"/>
                  </a:lnTo>
                  <a:lnTo>
                    <a:pt x="67" y="13"/>
                  </a:lnTo>
                  <a:lnTo>
                    <a:pt x="67" y="13"/>
                  </a:lnTo>
                  <a:lnTo>
                    <a:pt x="67" y="15"/>
                  </a:lnTo>
                  <a:lnTo>
                    <a:pt x="67" y="15"/>
                  </a:lnTo>
                  <a:lnTo>
                    <a:pt x="67" y="15"/>
                  </a:lnTo>
                  <a:lnTo>
                    <a:pt x="67" y="17"/>
                  </a:lnTo>
                  <a:lnTo>
                    <a:pt x="69" y="17"/>
                  </a:lnTo>
                  <a:lnTo>
                    <a:pt x="69" y="17"/>
                  </a:lnTo>
                  <a:lnTo>
                    <a:pt x="69" y="17"/>
                  </a:lnTo>
                  <a:lnTo>
                    <a:pt x="69" y="19"/>
                  </a:lnTo>
                  <a:lnTo>
                    <a:pt x="69" y="19"/>
                  </a:lnTo>
                  <a:lnTo>
                    <a:pt x="69" y="19"/>
                  </a:lnTo>
                  <a:lnTo>
                    <a:pt x="69" y="20"/>
                  </a:lnTo>
                  <a:lnTo>
                    <a:pt x="69" y="20"/>
                  </a:lnTo>
                  <a:lnTo>
                    <a:pt x="69" y="20"/>
                  </a:lnTo>
                  <a:lnTo>
                    <a:pt x="71" y="20"/>
                  </a:lnTo>
                  <a:lnTo>
                    <a:pt x="71" y="20"/>
                  </a:lnTo>
                  <a:lnTo>
                    <a:pt x="71" y="22"/>
                  </a:lnTo>
                  <a:lnTo>
                    <a:pt x="71" y="22"/>
                  </a:lnTo>
                  <a:lnTo>
                    <a:pt x="71" y="22"/>
                  </a:lnTo>
                  <a:lnTo>
                    <a:pt x="71" y="22"/>
                  </a:lnTo>
                  <a:lnTo>
                    <a:pt x="71" y="24"/>
                  </a:lnTo>
                  <a:lnTo>
                    <a:pt x="71" y="24"/>
                  </a:lnTo>
                  <a:lnTo>
                    <a:pt x="71" y="24"/>
                  </a:lnTo>
                  <a:lnTo>
                    <a:pt x="71" y="24"/>
                  </a:lnTo>
                  <a:lnTo>
                    <a:pt x="71" y="26"/>
                  </a:lnTo>
                  <a:lnTo>
                    <a:pt x="71" y="26"/>
                  </a:lnTo>
                  <a:lnTo>
                    <a:pt x="71" y="26"/>
                  </a:lnTo>
                  <a:lnTo>
                    <a:pt x="71" y="26"/>
                  </a:lnTo>
                  <a:lnTo>
                    <a:pt x="71" y="28"/>
                  </a:lnTo>
                  <a:lnTo>
                    <a:pt x="71" y="28"/>
                  </a:lnTo>
                  <a:lnTo>
                    <a:pt x="71" y="28"/>
                  </a:lnTo>
                  <a:lnTo>
                    <a:pt x="71" y="28"/>
                  </a:lnTo>
                  <a:lnTo>
                    <a:pt x="71" y="29"/>
                  </a:lnTo>
                  <a:lnTo>
                    <a:pt x="71" y="29"/>
                  </a:lnTo>
                  <a:lnTo>
                    <a:pt x="71" y="29"/>
                  </a:lnTo>
                  <a:lnTo>
                    <a:pt x="71" y="29"/>
                  </a:lnTo>
                  <a:lnTo>
                    <a:pt x="71" y="29"/>
                  </a:lnTo>
                  <a:lnTo>
                    <a:pt x="71" y="31"/>
                  </a:lnTo>
                  <a:lnTo>
                    <a:pt x="71" y="31"/>
                  </a:lnTo>
                  <a:lnTo>
                    <a:pt x="71" y="31"/>
                  </a:lnTo>
                  <a:lnTo>
                    <a:pt x="71" y="31"/>
                  </a:lnTo>
                  <a:lnTo>
                    <a:pt x="71" y="33"/>
                  </a:lnTo>
                  <a:lnTo>
                    <a:pt x="71" y="33"/>
                  </a:lnTo>
                  <a:lnTo>
                    <a:pt x="71" y="33"/>
                  </a:lnTo>
                  <a:lnTo>
                    <a:pt x="71" y="33"/>
                  </a:lnTo>
                  <a:lnTo>
                    <a:pt x="71" y="33"/>
                  </a:lnTo>
                  <a:lnTo>
                    <a:pt x="71" y="35"/>
                  </a:lnTo>
                  <a:lnTo>
                    <a:pt x="71" y="35"/>
                  </a:lnTo>
                  <a:lnTo>
                    <a:pt x="69" y="35"/>
                  </a:lnTo>
                  <a:lnTo>
                    <a:pt x="69" y="35"/>
                  </a:lnTo>
                  <a:lnTo>
                    <a:pt x="69" y="37"/>
                  </a:lnTo>
                  <a:lnTo>
                    <a:pt x="69" y="37"/>
                  </a:lnTo>
                  <a:lnTo>
                    <a:pt x="69" y="37"/>
                  </a:lnTo>
                  <a:lnTo>
                    <a:pt x="69" y="37"/>
                  </a:lnTo>
                  <a:lnTo>
                    <a:pt x="69" y="37"/>
                  </a:lnTo>
                  <a:lnTo>
                    <a:pt x="69" y="37"/>
                  </a:lnTo>
                  <a:lnTo>
                    <a:pt x="69" y="37"/>
                  </a:lnTo>
                  <a:lnTo>
                    <a:pt x="69" y="37"/>
                  </a:lnTo>
                  <a:lnTo>
                    <a:pt x="69" y="37"/>
                  </a:lnTo>
                  <a:lnTo>
                    <a:pt x="71" y="37"/>
                  </a:lnTo>
                  <a:lnTo>
                    <a:pt x="71" y="37"/>
                  </a:lnTo>
                  <a:lnTo>
                    <a:pt x="71" y="37"/>
                  </a:lnTo>
                  <a:lnTo>
                    <a:pt x="71" y="37"/>
                  </a:lnTo>
                  <a:lnTo>
                    <a:pt x="71" y="37"/>
                  </a:lnTo>
                  <a:lnTo>
                    <a:pt x="71" y="37"/>
                  </a:lnTo>
                  <a:lnTo>
                    <a:pt x="71" y="37"/>
                  </a:lnTo>
                  <a:lnTo>
                    <a:pt x="71" y="37"/>
                  </a:lnTo>
                  <a:lnTo>
                    <a:pt x="71" y="37"/>
                  </a:lnTo>
                  <a:lnTo>
                    <a:pt x="71" y="39"/>
                  </a:lnTo>
                  <a:lnTo>
                    <a:pt x="71" y="39"/>
                  </a:lnTo>
                  <a:lnTo>
                    <a:pt x="71" y="39"/>
                  </a:lnTo>
                  <a:lnTo>
                    <a:pt x="71" y="39"/>
                  </a:lnTo>
                  <a:lnTo>
                    <a:pt x="71" y="39"/>
                  </a:lnTo>
                  <a:lnTo>
                    <a:pt x="71" y="39"/>
                  </a:lnTo>
                  <a:lnTo>
                    <a:pt x="71" y="39"/>
                  </a:lnTo>
                  <a:lnTo>
                    <a:pt x="71" y="39"/>
                  </a:lnTo>
                  <a:lnTo>
                    <a:pt x="71" y="39"/>
                  </a:lnTo>
                  <a:lnTo>
                    <a:pt x="71" y="39"/>
                  </a:lnTo>
                  <a:lnTo>
                    <a:pt x="73" y="39"/>
                  </a:lnTo>
                  <a:lnTo>
                    <a:pt x="73" y="39"/>
                  </a:lnTo>
                  <a:lnTo>
                    <a:pt x="73" y="39"/>
                  </a:lnTo>
                  <a:lnTo>
                    <a:pt x="73" y="39"/>
                  </a:lnTo>
                  <a:lnTo>
                    <a:pt x="73" y="39"/>
                  </a:lnTo>
                  <a:lnTo>
                    <a:pt x="73" y="39"/>
                  </a:lnTo>
                  <a:lnTo>
                    <a:pt x="73" y="39"/>
                  </a:lnTo>
                  <a:lnTo>
                    <a:pt x="74" y="39"/>
                  </a:lnTo>
                  <a:lnTo>
                    <a:pt x="74" y="39"/>
                  </a:lnTo>
                  <a:lnTo>
                    <a:pt x="74" y="39"/>
                  </a:lnTo>
                  <a:lnTo>
                    <a:pt x="74" y="39"/>
                  </a:lnTo>
                  <a:lnTo>
                    <a:pt x="74" y="39"/>
                  </a:lnTo>
                  <a:lnTo>
                    <a:pt x="74" y="39"/>
                  </a:lnTo>
                  <a:lnTo>
                    <a:pt x="74" y="39"/>
                  </a:lnTo>
                  <a:lnTo>
                    <a:pt x="76" y="42"/>
                  </a:lnTo>
                  <a:lnTo>
                    <a:pt x="55" y="49"/>
                  </a:lnTo>
                  <a:lnTo>
                    <a:pt x="53" y="46"/>
                  </a:lnTo>
                  <a:lnTo>
                    <a:pt x="53" y="46"/>
                  </a:lnTo>
                  <a:lnTo>
                    <a:pt x="53" y="46"/>
                  </a:lnTo>
                  <a:lnTo>
                    <a:pt x="55" y="46"/>
                  </a:lnTo>
                  <a:lnTo>
                    <a:pt x="55" y="46"/>
                  </a:lnTo>
                  <a:lnTo>
                    <a:pt x="55" y="44"/>
                  </a:lnTo>
                  <a:lnTo>
                    <a:pt x="56" y="44"/>
                  </a:lnTo>
                  <a:lnTo>
                    <a:pt x="56" y="44"/>
                  </a:lnTo>
                  <a:lnTo>
                    <a:pt x="56" y="44"/>
                  </a:lnTo>
                  <a:lnTo>
                    <a:pt x="56" y="44"/>
                  </a:lnTo>
                  <a:lnTo>
                    <a:pt x="58" y="42"/>
                  </a:lnTo>
                  <a:lnTo>
                    <a:pt x="58" y="42"/>
                  </a:lnTo>
                  <a:lnTo>
                    <a:pt x="58" y="42"/>
                  </a:lnTo>
                  <a:lnTo>
                    <a:pt x="58" y="42"/>
                  </a:lnTo>
                  <a:lnTo>
                    <a:pt x="58" y="42"/>
                  </a:lnTo>
                  <a:lnTo>
                    <a:pt x="60" y="42"/>
                  </a:lnTo>
                  <a:lnTo>
                    <a:pt x="60" y="40"/>
                  </a:lnTo>
                  <a:lnTo>
                    <a:pt x="60" y="40"/>
                  </a:lnTo>
                  <a:lnTo>
                    <a:pt x="60" y="40"/>
                  </a:lnTo>
                  <a:lnTo>
                    <a:pt x="60" y="40"/>
                  </a:lnTo>
                  <a:lnTo>
                    <a:pt x="62" y="40"/>
                  </a:lnTo>
                  <a:lnTo>
                    <a:pt x="62" y="39"/>
                  </a:lnTo>
                  <a:lnTo>
                    <a:pt x="62" y="39"/>
                  </a:lnTo>
                  <a:lnTo>
                    <a:pt x="62" y="39"/>
                  </a:lnTo>
                  <a:lnTo>
                    <a:pt x="62" y="39"/>
                  </a:lnTo>
                  <a:lnTo>
                    <a:pt x="62" y="39"/>
                  </a:lnTo>
                  <a:lnTo>
                    <a:pt x="64" y="37"/>
                  </a:lnTo>
                  <a:lnTo>
                    <a:pt x="64" y="37"/>
                  </a:lnTo>
                  <a:lnTo>
                    <a:pt x="64" y="37"/>
                  </a:lnTo>
                  <a:lnTo>
                    <a:pt x="64" y="37"/>
                  </a:lnTo>
                  <a:lnTo>
                    <a:pt x="64" y="37"/>
                  </a:lnTo>
                  <a:lnTo>
                    <a:pt x="64" y="35"/>
                  </a:lnTo>
                  <a:lnTo>
                    <a:pt x="64" y="35"/>
                  </a:lnTo>
                  <a:lnTo>
                    <a:pt x="64" y="35"/>
                  </a:lnTo>
                  <a:lnTo>
                    <a:pt x="65" y="35"/>
                  </a:lnTo>
                  <a:lnTo>
                    <a:pt x="65" y="35"/>
                  </a:lnTo>
                  <a:lnTo>
                    <a:pt x="65" y="33"/>
                  </a:lnTo>
                  <a:lnTo>
                    <a:pt x="65" y="33"/>
                  </a:lnTo>
                  <a:lnTo>
                    <a:pt x="65" y="33"/>
                  </a:lnTo>
                  <a:lnTo>
                    <a:pt x="65" y="33"/>
                  </a:lnTo>
                  <a:lnTo>
                    <a:pt x="65" y="33"/>
                  </a:lnTo>
                  <a:lnTo>
                    <a:pt x="65" y="31"/>
                  </a:lnTo>
                  <a:lnTo>
                    <a:pt x="65" y="31"/>
                  </a:lnTo>
                  <a:lnTo>
                    <a:pt x="65" y="31"/>
                  </a:lnTo>
                  <a:lnTo>
                    <a:pt x="65" y="31"/>
                  </a:lnTo>
                  <a:lnTo>
                    <a:pt x="65" y="31"/>
                  </a:lnTo>
                  <a:lnTo>
                    <a:pt x="67" y="29"/>
                  </a:lnTo>
                  <a:lnTo>
                    <a:pt x="67" y="29"/>
                  </a:lnTo>
                  <a:lnTo>
                    <a:pt x="67" y="29"/>
                  </a:lnTo>
                  <a:lnTo>
                    <a:pt x="67" y="29"/>
                  </a:lnTo>
                  <a:lnTo>
                    <a:pt x="67" y="29"/>
                  </a:lnTo>
                  <a:lnTo>
                    <a:pt x="67" y="28"/>
                  </a:lnTo>
                  <a:lnTo>
                    <a:pt x="67" y="28"/>
                  </a:lnTo>
                  <a:lnTo>
                    <a:pt x="67" y="28"/>
                  </a:lnTo>
                  <a:lnTo>
                    <a:pt x="67" y="28"/>
                  </a:lnTo>
                  <a:lnTo>
                    <a:pt x="67" y="26"/>
                  </a:lnTo>
                  <a:lnTo>
                    <a:pt x="67" y="26"/>
                  </a:lnTo>
                  <a:lnTo>
                    <a:pt x="67" y="26"/>
                  </a:lnTo>
                  <a:lnTo>
                    <a:pt x="67" y="26"/>
                  </a:lnTo>
                  <a:lnTo>
                    <a:pt x="67" y="26"/>
                  </a:lnTo>
                  <a:lnTo>
                    <a:pt x="67" y="24"/>
                  </a:lnTo>
                  <a:lnTo>
                    <a:pt x="67" y="24"/>
                  </a:lnTo>
                  <a:lnTo>
                    <a:pt x="65" y="24"/>
                  </a:lnTo>
                  <a:lnTo>
                    <a:pt x="65" y="24"/>
                  </a:lnTo>
                  <a:lnTo>
                    <a:pt x="65" y="24"/>
                  </a:lnTo>
                  <a:lnTo>
                    <a:pt x="65" y="22"/>
                  </a:lnTo>
                  <a:lnTo>
                    <a:pt x="65" y="22"/>
                  </a:lnTo>
                  <a:lnTo>
                    <a:pt x="65" y="22"/>
                  </a:lnTo>
                  <a:lnTo>
                    <a:pt x="65" y="22"/>
                  </a:lnTo>
                  <a:lnTo>
                    <a:pt x="65" y="22"/>
                  </a:lnTo>
                  <a:lnTo>
                    <a:pt x="65" y="22"/>
                  </a:lnTo>
                  <a:lnTo>
                    <a:pt x="65" y="20"/>
                  </a:lnTo>
                  <a:lnTo>
                    <a:pt x="65" y="20"/>
                  </a:lnTo>
                  <a:lnTo>
                    <a:pt x="65" y="20"/>
                  </a:lnTo>
                  <a:lnTo>
                    <a:pt x="65" y="20"/>
                  </a:lnTo>
                  <a:lnTo>
                    <a:pt x="65" y="20"/>
                  </a:lnTo>
                  <a:lnTo>
                    <a:pt x="65" y="20"/>
                  </a:lnTo>
                  <a:lnTo>
                    <a:pt x="65" y="20"/>
                  </a:lnTo>
                  <a:lnTo>
                    <a:pt x="64" y="19"/>
                  </a:lnTo>
                  <a:lnTo>
                    <a:pt x="64" y="19"/>
                  </a:lnTo>
                  <a:lnTo>
                    <a:pt x="64" y="19"/>
                  </a:lnTo>
                  <a:lnTo>
                    <a:pt x="64" y="19"/>
                  </a:lnTo>
                  <a:lnTo>
                    <a:pt x="64" y="19"/>
                  </a:lnTo>
                  <a:lnTo>
                    <a:pt x="64" y="19"/>
                  </a:lnTo>
                  <a:lnTo>
                    <a:pt x="64" y="19"/>
                  </a:lnTo>
                  <a:lnTo>
                    <a:pt x="64" y="19"/>
                  </a:lnTo>
                  <a:lnTo>
                    <a:pt x="64" y="17"/>
                  </a:lnTo>
                  <a:lnTo>
                    <a:pt x="64" y="17"/>
                  </a:lnTo>
                  <a:lnTo>
                    <a:pt x="64" y="17"/>
                  </a:lnTo>
                  <a:lnTo>
                    <a:pt x="64" y="17"/>
                  </a:lnTo>
                  <a:lnTo>
                    <a:pt x="62" y="17"/>
                  </a:lnTo>
                  <a:lnTo>
                    <a:pt x="62" y="17"/>
                  </a:lnTo>
                  <a:lnTo>
                    <a:pt x="62" y="17"/>
                  </a:lnTo>
                  <a:lnTo>
                    <a:pt x="62" y="17"/>
                  </a:lnTo>
                  <a:lnTo>
                    <a:pt x="62" y="17"/>
                  </a:lnTo>
                  <a:lnTo>
                    <a:pt x="62" y="17"/>
                  </a:lnTo>
                  <a:lnTo>
                    <a:pt x="62" y="17"/>
                  </a:lnTo>
                  <a:lnTo>
                    <a:pt x="62" y="15"/>
                  </a:lnTo>
                  <a:lnTo>
                    <a:pt x="62" y="15"/>
                  </a:lnTo>
                  <a:lnTo>
                    <a:pt x="62" y="15"/>
                  </a:lnTo>
                  <a:lnTo>
                    <a:pt x="60" y="15"/>
                  </a:lnTo>
                  <a:lnTo>
                    <a:pt x="60" y="15"/>
                  </a:lnTo>
                  <a:lnTo>
                    <a:pt x="60" y="15"/>
                  </a:lnTo>
                  <a:lnTo>
                    <a:pt x="60" y="15"/>
                  </a:lnTo>
                  <a:lnTo>
                    <a:pt x="60" y="15"/>
                  </a:lnTo>
                  <a:lnTo>
                    <a:pt x="60" y="15"/>
                  </a:lnTo>
                  <a:lnTo>
                    <a:pt x="60" y="15"/>
                  </a:lnTo>
                  <a:lnTo>
                    <a:pt x="60" y="15"/>
                  </a:lnTo>
                  <a:lnTo>
                    <a:pt x="60" y="15"/>
                  </a:lnTo>
                  <a:lnTo>
                    <a:pt x="58" y="15"/>
                  </a:lnTo>
                  <a:lnTo>
                    <a:pt x="58" y="15"/>
                  </a:lnTo>
                  <a:lnTo>
                    <a:pt x="58" y="15"/>
                  </a:lnTo>
                  <a:lnTo>
                    <a:pt x="58" y="15"/>
                  </a:lnTo>
                  <a:lnTo>
                    <a:pt x="58" y="15"/>
                  </a:lnTo>
                  <a:lnTo>
                    <a:pt x="58" y="15"/>
                  </a:lnTo>
                  <a:lnTo>
                    <a:pt x="58" y="15"/>
                  </a:lnTo>
                  <a:lnTo>
                    <a:pt x="58" y="15"/>
                  </a:lnTo>
                  <a:lnTo>
                    <a:pt x="56" y="15"/>
                  </a:lnTo>
                  <a:lnTo>
                    <a:pt x="56" y="15"/>
                  </a:lnTo>
                  <a:lnTo>
                    <a:pt x="56" y="15"/>
                  </a:lnTo>
                  <a:lnTo>
                    <a:pt x="56" y="15"/>
                  </a:lnTo>
                  <a:lnTo>
                    <a:pt x="56" y="15"/>
                  </a:lnTo>
                  <a:lnTo>
                    <a:pt x="56" y="15"/>
                  </a:lnTo>
                  <a:lnTo>
                    <a:pt x="56" y="15"/>
                  </a:lnTo>
                  <a:lnTo>
                    <a:pt x="56" y="15"/>
                  </a:lnTo>
                  <a:lnTo>
                    <a:pt x="55" y="15"/>
                  </a:lnTo>
                  <a:lnTo>
                    <a:pt x="55" y="15"/>
                  </a:lnTo>
                  <a:lnTo>
                    <a:pt x="55" y="15"/>
                  </a:lnTo>
                  <a:lnTo>
                    <a:pt x="55" y="15"/>
                  </a:lnTo>
                  <a:lnTo>
                    <a:pt x="55" y="15"/>
                  </a:lnTo>
                  <a:lnTo>
                    <a:pt x="55" y="15"/>
                  </a:lnTo>
                  <a:lnTo>
                    <a:pt x="55" y="15"/>
                  </a:lnTo>
                  <a:lnTo>
                    <a:pt x="55" y="15"/>
                  </a:lnTo>
                  <a:lnTo>
                    <a:pt x="53" y="15"/>
                  </a:lnTo>
                  <a:lnTo>
                    <a:pt x="53" y="15"/>
                  </a:lnTo>
                  <a:lnTo>
                    <a:pt x="53" y="15"/>
                  </a:lnTo>
                  <a:lnTo>
                    <a:pt x="53" y="15"/>
                  </a:lnTo>
                  <a:lnTo>
                    <a:pt x="53" y="15"/>
                  </a:lnTo>
                  <a:lnTo>
                    <a:pt x="53" y="15"/>
                  </a:lnTo>
                  <a:lnTo>
                    <a:pt x="53" y="15"/>
                  </a:lnTo>
                  <a:lnTo>
                    <a:pt x="53" y="15"/>
                  </a:lnTo>
                  <a:lnTo>
                    <a:pt x="53" y="15"/>
                  </a:lnTo>
                  <a:lnTo>
                    <a:pt x="53" y="17"/>
                  </a:lnTo>
                  <a:lnTo>
                    <a:pt x="53" y="17"/>
                  </a:lnTo>
                  <a:lnTo>
                    <a:pt x="51" y="17"/>
                  </a:lnTo>
                  <a:lnTo>
                    <a:pt x="51" y="17"/>
                  </a:lnTo>
                  <a:lnTo>
                    <a:pt x="51" y="17"/>
                  </a:lnTo>
                  <a:lnTo>
                    <a:pt x="51" y="17"/>
                  </a:lnTo>
                  <a:lnTo>
                    <a:pt x="51" y="17"/>
                  </a:lnTo>
                  <a:lnTo>
                    <a:pt x="51" y="17"/>
                  </a:lnTo>
                  <a:lnTo>
                    <a:pt x="51" y="17"/>
                  </a:lnTo>
                  <a:lnTo>
                    <a:pt x="51" y="17"/>
                  </a:lnTo>
                  <a:lnTo>
                    <a:pt x="51" y="17"/>
                  </a:lnTo>
                  <a:lnTo>
                    <a:pt x="51" y="19"/>
                  </a:lnTo>
                  <a:lnTo>
                    <a:pt x="51" y="19"/>
                  </a:lnTo>
                  <a:lnTo>
                    <a:pt x="51" y="19"/>
                  </a:lnTo>
                  <a:lnTo>
                    <a:pt x="49" y="19"/>
                  </a:lnTo>
                  <a:lnTo>
                    <a:pt x="49" y="19"/>
                  </a:lnTo>
                  <a:lnTo>
                    <a:pt x="49" y="19"/>
                  </a:lnTo>
                  <a:lnTo>
                    <a:pt x="49" y="19"/>
                  </a:lnTo>
                  <a:lnTo>
                    <a:pt x="49" y="19"/>
                  </a:lnTo>
                  <a:lnTo>
                    <a:pt x="49" y="20"/>
                  </a:lnTo>
                  <a:lnTo>
                    <a:pt x="49" y="20"/>
                  </a:lnTo>
                  <a:lnTo>
                    <a:pt x="49" y="20"/>
                  </a:lnTo>
                  <a:lnTo>
                    <a:pt x="49" y="20"/>
                  </a:lnTo>
                  <a:lnTo>
                    <a:pt x="49" y="20"/>
                  </a:lnTo>
                  <a:lnTo>
                    <a:pt x="49" y="20"/>
                  </a:lnTo>
                  <a:lnTo>
                    <a:pt x="49" y="22"/>
                  </a:lnTo>
                  <a:lnTo>
                    <a:pt x="49" y="22"/>
                  </a:lnTo>
                  <a:lnTo>
                    <a:pt x="49" y="22"/>
                  </a:lnTo>
                  <a:lnTo>
                    <a:pt x="49" y="22"/>
                  </a:lnTo>
                  <a:lnTo>
                    <a:pt x="49" y="22"/>
                  </a:lnTo>
                  <a:lnTo>
                    <a:pt x="49" y="22"/>
                  </a:lnTo>
                  <a:lnTo>
                    <a:pt x="49" y="24"/>
                  </a:lnTo>
                  <a:lnTo>
                    <a:pt x="49" y="24"/>
                  </a:lnTo>
                  <a:lnTo>
                    <a:pt x="49" y="24"/>
                  </a:lnTo>
                  <a:lnTo>
                    <a:pt x="47" y="24"/>
                  </a:lnTo>
                  <a:lnTo>
                    <a:pt x="47" y="24"/>
                  </a:lnTo>
                  <a:lnTo>
                    <a:pt x="47" y="26"/>
                  </a:lnTo>
                  <a:lnTo>
                    <a:pt x="47" y="26"/>
                  </a:lnTo>
                  <a:lnTo>
                    <a:pt x="47" y="26"/>
                  </a:lnTo>
                  <a:lnTo>
                    <a:pt x="47" y="26"/>
                  </a:lnTo>
                  <a:lnTo>
                    <a:pt x="47" y="28"/>
                  </a:lnTo>
                  <a:lnTo>
                    <a:pt x="47" y="28"/>
                  </a:lnTo>
                  <a:lnTo>
                    <a:pt x="47" y="29"/>
                  </a:lnTo>
                  <a:lnTo>
                    <a:pt x="47" y="29"/>
                  </a:lnTo>
                  <a:lnTo>
                    <a:pt x="47" y="31"/>
                  </a:lnTo>
                  <a:lnTo>
                    <a:pt x="47" y="31"/>
                  </a:lnTo>
                  <a:lnTo>
                    <a:pt x="47" y="33"/>
                  </a:lnTo>
                  <a:lnTo>
                    <a:pt x="47" y="33"/>
                  </a:lnTo>
                  <a:lnTo>
                    <a:pt x="47" y="33"/>
                  </a:lnTo>
                  <a:lnTo>
                    <a:pt x="47" y="35"/>
                  </a:lnTo>
                  <a:lnTo>
                    <a:pt x="47" y="35"/>
                  </a:lnTo>
                  <a:lnTo>
                    <a:pt x="47" y="35"/>
                  </a:lnTo>
                  <a:lnTo>
                    <a:pt x="47" y="37"/>
                  </a:lnTo>
                  <a:lnTo>
                    <a:pt x="47" y="37"/>
                  </a:lnTo>
                  <a:lnTo>
                    <a:pt x="47" y="37"/>
                  </a:lnTo>
                  <a:lnTo>
                    <a:pt x="47" y="39"/>
                  </a:lnTo>
                  <a:lnTo>
                    <a:pt x="47" y="39"/>
                  </a:lnTo>
                  <a:lnTo>
                    <a:pt x="47" y="39"/>
                  </a:lnTo>
                  <a:lnTo>
                    <a:pt x="47" y="40"/>
                  </a:lnTo>
                  <a:lnTo>
                    <a:pt x="47" y="40"/>
                  </a:lnTo>
                  <a:lnTo>
                    <a:pt x="47" y="40"/>
                  </a:lnTo>
                  <a:lnTo>
                    <a:pt x="47" y="42"/>
                  </a:lnTo>
                  <a:lnTo>
                    <a:pt x="47" y="42"/>
                  </a:lnTo>
                  <a:lnTo>
                    <a:pt x="47" y="42"/>
                  </a:lnTo>
                  <a:lnTo>
                    <a:pt x="47" y="44"/>
                  </a:lnTo>
                  <a:lnTo>
                    <a:pt x="46" y="44"/>
                  </a:lnTo>
                  <a:lnTo>
                    <a:pt x="46" y="44"/>
                  </a:lnTo>
                  <a:lnTo>
                    <a:pt x="46" y="46"/>
                  </a:lnTo>
                  <a:lnTo>
                    <a:pt x="46" y="46"/>
                  </a:lnTo>
                  <a:lnTo>
                    <a:pt x="46" y="46"/>
                  </a:lnTo>
                  <a:lnTo>
                    <a:pt x="46" y="46"/>
                  </a:lnTo>
                  <a:lnTo>
                    <a:pt x="46" y="48"/>
                  </a:lnTo>
                  <a:lnTo>
                    <a:pt x="46" y="48"/>
                  </a:lnTo>
                  <a:lnTo>
                    <a:pt x="46" y="48"/>
                  </a:lnTo>
                  <a:lnTo>
                    <a:pt x="46" y="49"/>
                  </a:lnTo>
                  <a:lnTo>
                    <a:pt x="46" y="49"/>
                  </a:lnTo>
                  <a:lnTo>
                    <a:pt x="46" y="49"/>
                  </a:lnTo>
                  <a:lnTo>
                    <a:pt x="44" y="49"/>
                  </a:lnTo>
                  <a:lnTo>
                    <a:pt x="44" y="49"/>
                  </a:lnTo>
                  <a:lnTo>
                    <a:pt x="44" y="51"/>
                  </a:lnTo>
                  <a:lnTo>
                    <a:pt x="44" y="51"/>
                  </a:lnTo>
                  <a:lnTo>
                    <a:pt x="44" y="51"/>
                  </a:lnTo>
                  <a:lnTo>
                    <a:pt x="44" y="51"/>
                  </a:lnTo>
                  <a:lnTo>
                    <a:pt x="44" y="53"/>
                  </a:lnTo>
                  <a:lnTo>
                    <a:pt x="44" y="53"/>
                  </a:lnTo>
                  <a:lnTo>
                    <a:pt x="42" y="53"/>
                  </a:lnTo>
                  <a:lnTo>
                    <a:pt x="42" y="53"/>
                  </a:lnTo>
                  <a:lnTo>
                    <a:pt x="42" y="53"/>
                  </a:lnTo>
                  <a:lnTo>
                    <a:pt x="42" y="55"/>
                  </a:lnTo>
                  <a:lnTo>
                    <a:pt x="42" y="55"/>
                  </a:lnTo>
                  <a:lnTo>
                    <a:pt x="42" y="55"/>
                  </a:lnTo>
                  <a:lnTo>
                    <a:pt x="42" y="55"/>
                  </a:lnTo>
                  <a:lnTo>
                    <a:pt x="40" y="55"/>
                  </a:lnTo>
                  <a:lnTo>
                    <a:pt x="40" y="55"/>
                  </a:lnTo>
                  <a:lnTo>
                    <a:pt x="40" y="57"/>
                  </a:lnTo>
                  <a:lnTo>
                    <a:pt x="40" y="57"/>
                  </a:lnTo>
                  <a:lnTo>
                    <a:pt x="40" y="57"/>
                  </a:lnTo>
                  <a:lnTo>
                    <a:pt x="40" y="57"/>
                  </a:lnTo>
                  <a:lnTo>
                    <a:pt x="38" y="57"/>
                  </a:lnTo>
                  <a:lnTo>
                    <a:pt x="38" y="57"/>
                  </a:lnTo>
                  <a:lnTo>
                    <a:pt x="38" y="57"/>
                  </a:lnTo>
                  <a:lnTo>
                    <a:pt x="38" y="58"/>
                  </a:lnTo>
                  <a:lnTo>
                    <a:pt x="38" y="58"/>
                  </a:lnTo>
                  <a:lnTo>
                    <a:pt x="37" y="58"/>
                  </a:lnTo>
                  <a:lnTo>
                    <a:pt x="37" y="58"/>
                  </a:lnTo>
                  <a:lnTo>
                    <a:pt x="37" y="58"/>
                  </a:lnTo>
                  <a:lnTo>
                    <a:pt x="37" y="58"/>
                  </a:lnTo>
                  <a:lnTo>
                    <a:pt x="37" y="58"/>
                  </a:lnTo>
                  <a:lnTo>
                    <a:pt x="35" y="58"/>
                  </a:lnTo>
                  <a:lnTo>
                    <a:pt x="35" y="58"/>
                  </a:lnTo>
                  <a:lnTo>
                    <a:pt x="35" y="58"/>
                  </a:lnTo>
                  <a:lnTo>
                    <a:pt x="35" y="60"/>
                  </a:lnTo>
                  <a:lnTo>
                    <a:pt x="35" y="60"/>
                  </a:lnTo>
                  <a:lnTo>
                    <a:pt x="33" y="60"/>
                  </a:lnTo>
                  <a:lnTo>
                    <a:pt x="33" y="60"/>
                  </a:lnTo>
                  <a:lnTo>
                    <a:pt x="33" y="60"/>
                  </a:lnTo>
                  <a:lnTo>
                    <a:pt x="33" y="60"/>
                  </a:lnTo>
                  <a:lnTo>
                    <a:pt x="31" y="60"/>
                  </a:lnTo>
                  <a:lnTo>
                    <a:pt x="31" y="60"/>
                  </a:lnTo>
                  <a:lnTo>
                    <a:pt x="31" y="60"/>
                  </a:lnTo>
                  <a:lnTo>
                    <a:pt x="29" y="60"/>
                  </a:lnTo>
                  <a:lnTo>
                    <a:pt x="29" y="60"/>
                  </a:lnTo>
                  <a:lnTo>
                    <a:pt x="29" y="60"/>
                  </a:lnTo>
                  <a:lnTo>
                    <a:pt x="27" y="60"/>
                  </a:lnTo>
                  <a:lnTo>
                    <a:pt x="27" y="60"/>
                  </a:lnTo>
                  <a:lnTo>
                    <a:pt x="27" y="60"/>
                  </a:lnTo>
                  <a:lnTo>
                    <a:pt x="27" y="60"/>
                  </a:lnTo>
                  <a:lnTo>
                    <a:pt x="26" y="60"/>
                  </a:lnTo>
                  <a:lnTo>
                    <a:pt x="26" y="60"/>
                  </a:lnTo>
                  <a:lnTo>
                    <a:pt x="26" y="60"/>
                  </a:lnTo>
                  <a:lnTo>
                    <a:pt x="24" y="60"/>
                  </a:lnTo>
                  <a:lnTo>
                    <a:pt x="24" y="60"/>
                  </a:lnTo>
                  <a:lnTo>
                    <a:pt x="24" y="60"/>
                  </a:lnTo>
                  <a:lnTo>
                    <a:pt x="24" y="60"/>
                  </a:lnTo>
                  <a:lnTo>
                    <a:pt x="22" y="60"/>
                  </a:lnTo>
                  <a:lnTo>
                    <a:pt x="22" y="60"/>
                  </a:lnTo>
                  <a:lnTo>
                    <a:pt x="22" y="58"/>
                  </a:lnTo>
                  <a:lnTo>
                    <a:pt x="22" y="58"/>
                  </a:lnTo>
                  <a:lnTo>
                    <a:pt x="20" y="58"/>
                  </a:lnTo>
                  <a:lnTo>
                    <a:pt x="20" y="58"/>
                  </a:lnTo>
                  <a:lnTo>
                    <a:pt x="20" y="58"/>
                  </a:lnTo>
                  <a:lnTo>
                    <a:pt x="20" y="58"/>
                  </a:lnTo>
                  <a:lnTo>
                    <a:pt x="20" y="58"/>
                  </a:lnTo>
                  <a:lnTo>
                    <a:pt x="18" y="58"/>
                  </a:lnTo>
                  <a:lnTo>
                    <a:pt x="18" y="58"/>
                  </a:lnTo>
                  <a:lnTo>
                    <a:pt x="18" y="57"/>
                  </a:lnTo>
                  <a:lnTo>
                    <a:pt x="18" y="57"/>
                  </a:lnTo>
                  <a:lnTo>
                    <a:pt x="17" y="57"/>
                  </a:lnTo>
                  <a:lnTo>
                    <a:pt x="17" y="57"/>
                  </a:lnTo>
                  <a:lnTo>
                    <a:pt x="17" y="57"/>
                  </a:lnTo>
                  <a:lnTo>
                    <a:pt x="17" y="57"/>
                  </a:lnTo>
                  <a:lnTo>
                    <a:pt x="17" y="55"/>
                  </a:lnTo>
                  <a:lnTo>
                    <a:pt x="15" y="55"/>
                  </a:lnTo>
                  <a:lnTo>
                    <a:pt x="15" y="55"/>
                  </a:lnTo>
                  <a:lnTo>
                    <a:pt x="15" y="55"/>
                  </a:lnTo>
                  <a:lnTo>
                    <a:pt x="15" y="55"/>
                  </a:lnTo>
                  <a:lnTo>
                    <a:pt x="15" y="53"/>
                  </a:lnTo>
                  <a:lnTo>
                    <a:pt x="13" y="53"/>
                  </a:lnTo>
                  <a:lnTo>
                    <a:pt x="13" y="53"/>
                  </a:lnTo>
                  <a:lnTo>
                    <a:pt x="13" y="53"/>
                  </a:lnTo>
                  <a:lnTo>
                    <a:pt x="13" y="53"/>
                  </a:lnTo>
                  <a:lnTo>
                    <a:pt x="13" y="51"/>
                  </a:lnTo>
                  <a:lnTo>
                    <a:pt x="11" y="51"/>
                  </a:lnTo>
                  <a:lnTo>
                    <a:pt x="11" y="51"/>
                  </a:lnTo>
                  <a:lnTo>
                    <a:pt x="11" y="49"/>
                  </a:lnTo>
                  <a:lnTo>
                    <a:pt x="11" y="49"/>
                  </a:lnTo>
                  <a:lnTo>
                    <a:pt x="11" y="49"/>
                  </a:lnTo>
                  <a:lnTo>
                    <a:pt x="11" y="49"/>
                  </a:lnTo>
                  <a:lnTo>
                    <a:pt x="9" y="48"/>
                  </a:lnTo>
                  <a:lnTo>
                    <a:pt x="9" y="48"/>
                  </a:lnTo>
                  <a:lnTo>
                    <a:pt x="9" y="48"/>
                  </a:lnTo>
                  <a:lnTo>
                    <a:pt x="9" y="46"/>
                  </a:lnTo>
                  <a:lnTo>
                    <a:pt x="9" y="46"/>
                  </a:lnTo>
                  <a:lnTo>
                    <a:pt x="9" y="46"/>
                  </a:lnTo>
                  <a:lnTo>
                    <a:pt x="8" y="44"/>
                  </a:lnTo>
                  <a:lnTo>
                    <a:pt x="8" y="44"/>
                  </a:lnTo>
                  <a:lnTo>
                    <a:pt x="8" y="44"/>
                  </a:lnTo>
                  <a:lnTo>
                    <a:pt x="8" y="44"/>
                  </a:lnTo>
                  <a:lnTo>
                    <a:pt x="8" y="44"/>
                  </a:lnTo>
                  <a:lnTo>
                    <a:pt x="8" y="42"/>
                  </a:lnTo>
                  <a:lnTo>
                    <a:pt x="8" y="42"/>
                  </a:lnTo>
                  <a:lnTo>
                    <a:pt x="8" y="42"/>
                  </a:lnTo>
                  <a:lnTo>
                    <a:pt x="8" y="42"/>
                  </a:lnTo>
                  <a:lnTo>
                    <a:pt x="8" y="40"/>
                  </a:lnTo>
                  <a:lnTo>
                    <a:pt x="8" y="40"/>
                  </a:lnTo>
                  <a:lnTo>
                    <a:pt x="8" y="40"/>
                  </a:lnTo>
                  <a:lnTo>
                    <a:pt x="8" y="39"/>
                  </a:lnTo>
                  <a:lnTo>
                    <a:pt x="8" y="39"/>
                  </a:lnTo>
                  <a:lnTo>
                    <a:pt x="8" y="39"/>
                  </a:lnTo>
                  <a:lnTo>
                    <a:pt x="6" y="39"/>
                  </a:lnTo>
                  <a:lnTo>
                    <a:pt x="6" y="37"/>
                  </a:lnTo>
                  <a:lnTo>
                    <a:pt x="6" y="37"/>
                  </a:lnTo>
                  <a:lnTo>
                    <a:pt x="6" y="37"/>
                  </a:lnTo>
                  <a:lnTo>
                    <a:pt x="6" y="37"/>
                  </a:lnTo>
                  <a:lnTo>
                    <a:pt x="6" y="35"/>
                  </a:lnTo>
                  <a:lnTo>
                    <a:pt x="6" y="35"/>
                  </a:lnTo>
                  <a:lnTo>
                    <a:pt x="6" y="35"/>
                  </a:lnTo>
                  <a:lnTo>
                    <a:pt x="6" y="35"/>
                  </a:lnTo>
                  <a:lnTo>
                    <a:pt x="6" y="33"/>
                  </a:lnTo>
                  <a:lnTo>
                    <a:pt x="6" y="33"/>
                  </a:lnTo>
                  <a:lnTo>
                    <a:pt x="6" y="33"/>
                  </a:lnTo>
                  <a:lnTo>
                    <a:pt x="6" y="31"/>
                  </a:lnTo>
                  <a:lnTo>
                    <a:pt x="6" y="31"/>
                  </a:lnTo>
                  <a:lnTo>
                    <a:pt x="6" y="31"/>
                  </a:lnTo>
                  <a:lnTo>
                    <a:pt x="6" y="31"/>
                  </a:lnTo>
                  <a:lnTo>
                    <a:pt x="6" y="29"/>
                  </a:lnTo>
                  <a:lnTo>
                    <a:pt x="6" y="29"/>
                  </a:lnTo>
                  <a:lnTo>
                    <a:pt x="6" y="29"/>
                  </a:lnTo>
                  <a:lnTo>
                    <a:pt x="6" y="28"/>
                  </a:lnTo>
                  <a:lnTo>
                    <a:pt x="6" y="28"/>
                  </a:lnTo>
                  <a:lnTo>
                    <a:pt x="6" y="28"/>
                  </a:lnTo>
                  <a:lnTo>
                    <a:pt x="6" y="28"/>
                  </a:lnTo>
                  <a:lnTo>
                    <a:pt x="6" y="28"/>
                  </a:lnTo>
                  <a:lnTo>
                    <a:pt x="6" y="26"/>
                  </a:lnTo>
                  <a:lnTo>
                    <a:pt x="6" y="26"/>
                  </a:lnTo>
                  <a:lnTo>
                    <a:pt x="6" y="26"/>
                  </a:lnTo>
                  <a:lnTo>
                    <a:pt x="6" y="26"/>
                  </a:lnTo>
                  <a:lnTo>
                    <a:pt x="6" y="26"/>
                  </a:lnTo>
                  <a:lnTo>
                    <a:pt x="6" y="26"/>
                  </a:lnTo>
                  <a:lnTo>
                    <a:pt x="6" y="26"/>
                  </a:lnTo>
                  <a:lnTo>
                    <a:pt x="6" y="26"/>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2"/>
                  </a:lnTo>
                  <a:lnTo>
                    <a:pt x="6" y="22"/>
                  </a:lnTo>
                  <a:lnTo>
                    <a:pt x="6" y="22"/>
                  </a:lnTo>
                  <a:lnTo>
                    <a:pt x="6" y="22"/>
                  </a:lnTo>
                  <a:lnTo>
                    <a:pt x="6" y="22"/>
                  </a:lnTo>
                  <a:lnTo>
                    <a:pt x="4" y="22"/>
                  </a:lnTo>
                  <a:lnTo>
                    <a:pt x="4" y="22"/>
                  </a:lnTo>
                  <a:lnTo>
                    <a:pt x="4" y="22"/>
                  </a:lnTo>
                  <a:lnTo>
                    <a:pt x="4" y="22"/>
                  </a:lnTo>
                  <a:lnTo>
                    <a:pt x="4" y="22"/>
                  </a:lnTo>
                  <a:lnTo>
                    <a:pt x="4" y="22"/>
                  </a:lnTo>
                  <a:lnTo>
                    <a:pt x="4" y="22"/>
                  </a:lnTo>
                  <a:lnTo>
                    <a:pt x="4" y="22"/>
                  </a:lnTo>
                  <a:lnTo>
                    <a:pt x="4" y="22"/>
                  </a:lnTo>
                  <a:lnTo>
                    <a:pt x="4" y="22"/>
                  </a:lnTo>
                  <a:lnTo>
                    <a:pt x="2" y="22"/>
                  </a:lnTo>
                  <a:lnTo>
                    <a:pt x="2" y="22"/>
                  </a:lnTo>
                  <a:lnTo>
                    <a:pt x="2" y="22"/>
                  </a:lnTo>
                  <a:lnTo>
                    <a:pt x="2" y="22"/>
                  </a:lnTo>
                  <a:lnTo>
                    <a:pt x="2" y="22"/>
                  </a:lnTo>
                  <a:lnTo>
                    <a:pt x="0" y="19"/>
                  </a:lnTo>
                  <a:close/>
                  <a:moveTo>
                    <a:pt x="53" y="77"/>
                  </a:moveTo>
                  <a:lnTo>
                    <a:pt x="53" y="77"/>
                  </a:lnTo>
                  <a:lnTo>
                    <a:pt x="53" y="78"/>
                  </a:lnTo>
                  <a:lnTo>
                    <a:pt x="51" y="78"/>
                  </a:lnTo>
                  <a:lnTo>
                    <a:pt x="51" y="78"/>
                  </a:lnTo>
                  <a:lnTo>
                    <a:pt x="49" y="78"/>
                  </a:lnTo>
                  <a:lnTo>
                    <a:pt x="49" y="78"/>
                  </a:lnTo>
                  <a:lnTo>
                    <a:pt x="49" y="80"/>
                  </a:lnTo>
                  <a:lnTo>
                    <a:pt x="47" y="80"/>
                  </a:lnTo>
                  <a:lnTo>
                    <a:pt x="47" y="80"/>
                  </a:lnTo>
                  <a:lnTo>
                    <a:pt x="46" y="80"/>
                  </a:lnTo>
                  <a:lnTo>
                    <a:pt x="46" y="80"/>
                  </a:lnTo>
                  <a:lnTo>
                    <a:pt x="46" y="82"/>
                  </a:lnTo>
                  <a:lnTo>
                    <a:pt x="44" y="82"/>
                  </a:lnTo>
                  <a:lnTo>
                    <a:pt x="44" y="82"/>
                  </a:lnTo>
                  <a:lnTo>
                    <a:pt x="44" y="82"/>
                  </a:lnTo>
                  <a:lnTo>
                    <a:pt x="42" y="84"/>
                  </a:lnTo>
                  <a:lnTo>
                    <a:pt x="42" y="84"/>
                  </a:lnTo>
                  <a:lnTo>
                    <a:pt x="42" y="84"/>
                  </a:lnTo>
                  <a:lnTo>
                    <a:pt x="40" y="84"/>
                  </a:lnTo>
                  <a:lnTo>
                    <a:pt x="40" y="84"/>
                  </a:lnTo>
                  <a:lnTo>
                    <a:pt x="40" y="86"/>
                  </a:lnTo>
                  <a:lnTo>
                    <a:pt x="40" y="86"/>
                  </a:lnTo>
                  <a:lnTo>
                    <a:pt x="38" y="86"/>
                  </a:lnTo>
                  <a:lnTo>
                    <a:pt x="38" y="86"/>
                  </a:lnTo>
                  <a:lnTo>
                    <a:pt x="38" y="87"/>
                  </a:lnTo>
                  <a:lnTo>
                    <a:pt x="38" y="87"/>
                  </a:lnTo>
                  <a:lnTo>
                    <a:pt x="37" y="87"/>
                  </a:lnTo>
                  <a:lnTo>
                    <a:pt x="37" y="87"/>
                  </a:lnTo>
                  <a:lnTo>
                    <a:pt x="37" y="87"/>
                  </a:lnTo>
                  <a:lnTo>
                    <a:pt x="37" y="89"/>
                  </a:lnTo>
                  <a:lnTo>
                    <a:pt x="37" y="89"/>
                  </a:lnTo>
                  <a:lnTo>
                    <a:pt x="35" y="89"/>
                  </a:lnTo>
                  <a:lnTo>
                    <a:pt x="35" y="89"/>
                  </a:lnTo>
                  <a:lnTo>
                    <a:pt x="35" y="91"/>
                  </a:lnTo>
                  <a:lnTo>
                    <a:pt x="35" y="91"/>
                  </a:lnTo>
                  <a:lnTo>
                    <a:pt x="35" y="91"/>
                  </a:lnTo>
                  <a:lnTo>
                    <a:pt x="35" y="91"/>
                  </a:lnTo>
                  <a:lnTo>
                    <a:pt x="33" y="91"/>
                  </a:lnTo>
                  <a:lnTo>
                    <a:pt x="33" y="93"/>
                  </a:lnTo>
                  <a:lnTo>
                    <a:pt x="33" y="93"/>
                  </a:lnTo>
                  <a:lnTo>
                    <a:pt x="33" y="93"/>
                  </a:lnTo>
                  <a:lnTo>
                    <a:pt x="33" y="93"/>
                  </a:lnTo>
                  <a:lnTo>
                    <a:pt x="33" y="95"/>
                  </a:lnTo>
                  <a:lnTo>
                    <a:pt x="33" y="95"/>
                  </a:lnTo>
                  <a:lnTo>
                    <a:pt x="33" y="95"/>
                  </a:lnTo>
                  <a:lnTo>
                    <a:pt x="33" y="95"/>
                  </a:lnTo>
                  <a:lnTo>
                    <a:pt x="33" y="95"/>
                  </a:lnTo>
                  <a:lnTo>
                    <a:pt x="33" y="95"/>
                  </a:lnTo>
                  <a:lnTo>
                    <a:pt x="33" y="95"/>
                  </a:lnTo>
                  <a:lnTo>
                    <a:pt x="33" y="95"/>
                  </a:lnTo>
                  <a:lnTo>
                    <a:pt x="33" y="95"/>
                  </a:lnTo>
                  <a:lnTo>
                    <a:pt x="33" y="96"/>
                  </a:lnTo>
                  <a:lnTo>
                    <a:pt x="33" y="96"/>
                  </a:lnTo>
                  <a:lnTo>
                    <a:pt x="33" y="96"/>
                  </a:lnTo>
                  <a:lnTo>
                    <a:pt x="33" y="96"/>
                  </a:lnTo>
                  <a:lnTo>
                    <a:pt x="33" y="96"/>
                  </a:lnTo>
                  <a:lnTo>
                    <a:pt x="33" y="96"/>
                  </a:lnTo>
                  <a:lnTo>
                    <a:pt x="33" y="96"/>
                  </a:lnTo>
                  <a:lnTo>
                    <a:pt x="33" y="96"/>
                  </a:lnTo>
                  <a:lnTo>
                    <a:pt x="33" y="96"/>
                  </a:lnTo>
                  <a:lnTo>
                    <a:pt x="33" y="98"/>
                  </a:lnTo>
                  <a:lnTo>
                    <a:pt x="33" y="98"/>
                  </a:lnTo>
                  <a:lnTo>
                    <a:pt x="33" y="98"/>
                  </a:lnTo>
                  <a:lnTo>
                    <a:pt x="33" y="98"/>
                  </a:lnTo>
                  <a:lnTo>
                    <a:pt x="33" y="98"/>
                  </a:lnTo>
                  <a:lnTo>
                    <a:pt x="33" y="98"/>
                  </a:lnTo>
                  <a:lnTo>
                    <a:pt x="33" y="98"/>
                  </a:lnTo>
                  <a:lnTo>
                    <a:pt x="33" y="98"/>
                  </a:lnTo>
                  <a:lnTo>
                    <a:pt x="33" y="100"/>
                  </a:lnTo>
                  <a:lnTo>
                    <a:pt x="33" y="100"/>
                  </a:lnTo>
                  <a:lnTo>
                    <a:pt x="33" y="100"/>
                  </a:lnTo>
                  <a:lnTo>
                    <a:pt x="33" y="100"/>
                  </a:lnTo>
                  <a:lnTo>
                    <a:pt x="33" y="100"/>
                  </a:lnTo>
                  <a:lnTo>
                    <a:pt x="33" y="100"/>
                  </a:lnTo>
                  <a:lnTo>
                    <a:pt x="33" y="100"/>
                  </a:lnTo>
                  <a:lnTo>
                    <a:pt x="33" y="100"/>
                  </a:lnTo>
                  <a:lnTo>
                    <a:pt x="33" y="102"/>
                  </a:lnTo>
                  <a:lnTo>
                    <a:pt x="33" y="102"/>
                  </a:lnTo>
                  <a:lnTo>
                    <a:pt x="33" y="102"/>
                  </a:lnTo>
                  <a:lnTo>
                    <a:pt x="33" y="102"/>
                  </a:lnTo>
                  <a:lnTo>
                    <a:pt x="33" y="104"/>
                  </a:lnTo>
                  <a:lnTo>
                    <a:pt x="33" y="104"/>
                  </a:lnTo>
                  <a:lnTo>
                    <a:pt x="33" y="104"/>
                  </a:lnTo>
                  <a:lnTo>
                    <a:pt x="33" y="104"/>
                  </a:lnTo>
                  <a:lnTo>
                    <a:pt x="33" y="104"/>
                  </a:lnTo>
                  <a:lnTo>
                    <a:pt x="35" y="106"/>
                  </a:lnTo>
                  <a:lnTo>
                    <a:pt x="35" y="106"/>
                  </a:lnTo>
                  <a:lnTo>
                    <a:pt x="35" y="106"/>
                  </a:lnTo>
                  <a:lnTo>
                    <a:pt x="35" y="106"/>
                  </a:lnTo>
                  <a:lnTo>
                    <a:pt x="35" y="106"/>
                  </a:lnTo>
                  <a:lnTo>
                    <a:pt x="35" y="106"/>
                  </a:lnTo>
                  <a:lnTo>
                    <a:pt x="35" y="106"/>
                  </a:lnTo>
                  <a:lnTo>
                    <a:pt x="35" y="106"/>
                  </a:lnTo>
                  <a:lnTo>
                    <a:pt x="35" y="106"/>
                  </a:lnTo>
                  <a:lnTo>
                    <a:pt x="35" y="107"/>
                  </a:lnTo>
                  <a:lnTo>
                    <a:pt x="35" y="107"/>
                  </a:lnTo>
                  <a:lnTo>
                    <a:pt x="35" y="107"/>
                  </a:lnTo>
                  <a:lnTo>
                    <a:pt x="35" y="107"/>
                  </a:lnTo>
                  <a:lnTo>
                    <a:pt x="37" y="107"/>
                  </a:lnTo>
                  <a:lnTo>
                    <a:pt x="37" y="107"/>
                  </a:lnTo>
                  <a:lnTo>
                    <a:pt x="37" y="107"/>
                  </a:lnTo>
                  <a:lnTo>
                    <a:pt x="37" y="107"/>
                  </a:lnTo>
                  <a:lnTo>
                    <a:pt x="37" y="107"/>
                  </a:lnTo>
                  <a:lnTo>
                    <a:pt x="37" y="107"/>
                  </a:lnTo>
                  <a:lnTo>
                    <a:pt x="37" y="107"/>
                  </a:lnTo>
                  <a:lnTo>
                    <a:pt x="37" y="107"/>
                  </a:lnTo>
                  <a:lnTo>
                    <a:pt x="37" y="107"/>
                  </a:lnTo>
                  <a:lnTo>
                    <a:pt x="37" y="109"/>
                  </a:lnTo>
                  <a:lnTo>
                    <a:pt x="37" y="109"/>
                  </a:lnTo>
                  <a:lnTo>
                    <a:pt x="38" y="109"/>
                  </a:lnTo>
                  <a:lnTo>
                    <a:pt x="38" y="109"/>
                  </a:lnTo>
                  <a:lnTo>
                    <a:pt x="38" y="109"/>
                  </a:lnTo>
                  <a:lnTo>
                    <a:pt x="38" y="109"/>
                  </a:lnTo>
                  <a:lnTo>
                    <a:pt x="38" y="109"/>
                  </a:lnTo>
                  <a:lnTo>
                    <a:pt x="38" y="109"/>
                  </a:lnTo>
                  <a:lnTo>
                    <a:pt x="38" y="109"/>
                  </a:lnTo>
                  <a:lnTo>
                    <a:pt x="38" y="109"/>
                  </a:lnTo>
                  <a:lnTo>
                    <a:pt x="38" y="109"/>
                  </a:lnTo>
                  <a:lnTo>
                    <a:pt x="38" y="109"/>
                  </a:lnTo>
                  <a:lnTo>
                    <a:pt x="40" y="109"/>
                  </a:lnTo>
                  <a:lnTo>
                    <a:pt x="40" y="109"/>
                  </a:lnTo>
                  <a:lnTo>
                    <a:pt x="40" y="109"/>
                  </a:lnTo>
                  <a:lnTo>
                    <a:pt x="40" y="109"/>
                  </a:lnTo>
                  <a:lnTo>
                    <a:pt x="40" y="109"/>
                  </a:lnTo>
                  <a:lnTo>
                    <a:pt x="40" y="109"/>
                  </a:lnTo>
                  <a:lnTo>
                    <a:pt x="40" y="111"/>
                  </a:lnTo>
                  <a:lnTo>
                    <a:pt x="42" y="111"/>
                  </a:lnTo>
                  <a:lnTo>
                    <a:pt x="42" y="111"/>
                  </a:lnTo>
                  <a:lnTo>
                    <a:pt x="42" y="111"/>
                  </a:lnTo>
                  <a:lnTo>
                    <a:pt x="42" y="111"/>
                  </a:lnTo>
                  <a:lnTo>
                    <a:pt x="44" y="111"/>
                  </a:lnTo>
                  <a:lnTo>
                    <a:pt x="44" y="111"/>
                  </a:lnTo>
                  <a:lnTo>
                    <a:pt x="44" y="111"/>
                  </a:lnTo>
                  <a:lnTo>
                    <a:pt x="44" y="111"/>
                  </a:lnTo>
                  <a:lnTo>
                    <a:pt x="46" y="111"/>
                  </a:lnTo>
                  <a:lnTo>
                    <a:pt x="46" y="111"/>
                  </a:lnTo>
                  <a:lnTo>
                    <a:pt x="46" y="111"/>
                  </a:lnTo>
                  <a:lnTo>
                    <a:pt x="47" y="111"/>
                  </a:lnTo>
                  <a:lnTo>
                    <a:pt x="47" y="111"/>
                  </a:lnTo>
                  <a:lnTo>
                    <a:pt x="47" y="111"/>
                  </a:lnTo>
                  <a:lnTo>
                    <a:pt x="49" y="111"/>
                  </a:lnTo>
                  <a:lnTo>
                    <a:pt x="49" y="111"/>
                  </a:lnTo>
                  <a:lnTo>
                    <a:pt x="49" y="111"/>
                  </a:lnTo>
                  <a:lnTo>
                    <a:pt x="51" y="111"/>
                  </a:lnTo>
                  <a:lnTo>
                    <a:pt x="51" y="111"/>
                  </a:lnTo>
                  <a:lnTo>
                    <a:pt x="51" y="109"/>
                  </a:lnTo>
                  <a:lnTo>
                    <a:pt x="53" y="109"/>
                  </a:lnTo>
                  <a:lnTo>
                    <a:pt x="53" y="109"/>
                  </a:lnTo>
                  <a:lnTo>
                    <a:pt x="53" y="109"/>
                  </a:lnTo>
                  <a:lnTo>
                    <a:pt x="55" y="109"/>
                  </a:lnTo>
                  <a:lnTo>
                    <a:pt x="55" y="109"/>
                  </a:lnTo>
                  <a:lnTo>
                    <a:pt x="55" y="109"/>
                  </a:lnTo>
                  <a:lnTo>
                    <a:pt x="56" y="109"/>
                  </a:lnTo>
                  <a:lnTo>
                    <a:pt x="56" y="109"/>
                  </a:lnTo>
                  <a:lnTo>
                    <a:pt x="58" y="109"/>
                  </a:lnTo>
                  <a:lnTo>
                    <a:pt x="58" y="107"/>
                  </a:lnTo>
                  <a:lnTo>
                    <a:pt x="58" y="107"/>
                  </a:lnTo>
                  <a:lnTo>
                    <a:pt x="60" y="107"/>
                  </a:lnTo>
                  <a:lnTo>
                    <a:pt x="60" y="107"/>
                  </a:lnTo>
                  <a:lnTo>
                    <a:pt x="62" y="107"/>
                  </a:lnTo>
                  <a:lnTo>
                    <a:pt x="62" y="107"/>
                  </a:lnTo>
                  <a:lnTo>
                    <a:pt x="64" y="106"/>
                  </a:lnTo>
                  <a:lnTo>
                    <a:pt x="64" y="106"/>
                  </a:lnTo>
                  <a:lnTo>
                    <a:pt x="64" y="106"/>
                  </a:lnTo>
                  <a:lnTo>
                    <a:pt x="65" y="106"/>
                  </a:lnTo>
                  <a:lnTo>
                    <a:pt x="65" y="106"/>
                  </a:lnTo>
                  <a:lnTo>
                    <a:pt x="65" y="106"/>
                  </a:lnTo>
                  <a:lnTo>
                    <a:pt x="67" y="104"/>
                  </a:lnTo>
                  <a:lnTo>
                    <a:pt x="67" y="104"/>
                  </a:lnTo>
                  <a:lnTo>
                    <a:pt x="69" y="104"/>
                  </a:lnTo>
                  <a:lnTo>
                    <a:pt x="69" y="104"/>
                  </a:lnTo>
                  <a:lnTo>
                    <a:pt x="69" y="104"/>
                  </a:lnTo>
                  <a:lnTo>
                    <a:pt x="71" y="102"/>
                  </a:lnTo>
                  <a:lnTo>
                    <a:pt x="71" y="102"/>
                  </a:lnTo>
                  <a:lnTo>
                    <a:pt x="73" y="102"/>
                  </a:lnTo>
                  <a:lnTo>
                    <a:pt x="73" y="102"/>
                  </a:lnTo>
                  <a:lnTo>
                    <a:pt x="73" y="100"/>
                  </a:lnTo>
                  <a:lnTo>
                    <a:pt x="74" y="100"/>
                  </a:lnTo>
                  <a:lnTo>
                    <a:pt x="74" y="100"/>
                  </a:lnTo>
                  <a:lnTo>
                    <a:pt x="76" y="100"/>
                  </a:lnTo>
                  <a:lnTo>
                    <a:pt x="76" y="100"/>
                  </a:lnTo>
                  <a:lnTo>
                    <a:pt x="76" y="98"/>
                  </a:lnTo>
                  <a:lnTo>
                    <a:pt x="76" y="98"/>
                  </a:lnTo>
                  <a:lnTo>
                    <a:pt x="78" y="98"/>
                  </a:lnTo>
                  <a:lnTo>
                    <a:pt x="78" y="98"/>
                  </a:lnTo>
                  <a:lnTo>
                    <a:pt x="78" y="96"/>
                  </a:lnTo>
                  <a:lnTo>
                    <a:pt x="80" y="96"/>
                  </a:lnTo>
                  <a:lnTo>
                    <a:pt x="80" y="96"/>
                  </a:lnTo>
                  <a:lnTo>
                    <a:pt x="80" y="96"/>
                  </a:lnTo>
                  <a:lnTo>
                    <a:pt x="82" y="96"/>
                  </a:lnTo>
                  <a:lnTo>
                    <a:pt x="82" y="95"/>
                  </a:lnTo>
                  <a:lnTo>
                    <a:pt x="82" y="95"/>
                  </a:lnTo>
                  <a:lnTo>
                    <a:pt x="82" y="95"/>
                  </a:lnTo>
                  <a:lnTo>
                    <a:pt x="82" y="95"/>
                  </a:lnTo>
                  <a:lnTo>
                    <a:pt x="83" y="95"/>
                  </a:lnTo>
                  <a:lnTo>
                    <a:pt x="83" y="93"/>
                  </a:lnTo>
                  <a:lnTo>
                    <a:pt x="83" y="93"/>
                  </a:lnTo>
                  <a:lnTo>
                    <a:pt x="83" y="93"/>
                  </a:lnTo>
                  <a:lnTo>
                    <a:pt x="83" y="93"/>
                  </a:lnTo>
                  <a:lnTo>
                    <a:pt x="85" y="91"/>
                  </a:lnTo>
                  <a:lnTo>
                    <a:pt x="85" y="91"/>
                  </a:lnTo>
                  <a:lnTo>
                    <a:pt x="85" y="91"/>
                  </a:lnTo>
                  <a:lnTo>
                    <a:pt x="85" y="91"/>
                  </a:lnTo>
                  <a:lnTo>
                    <a:pt x="85" y="89"/>
                  </a:lnTo>
                  <a:lnTo>
                    <a:pt x="85" y="89"/>
                  </a:lnTo>
                  <a:lnTo>
                    <a:pt x="85" y="89"/>
                  </a:lnTo>
                  <a:lnTo>
                    <a:pt x="87" y="89"/>
                  </a:lnTo>
                  <a:lnTo>
                    <a:pt x="87" y="89"/>
                  </a:lnTo>
                  <a:lnTo>
                    <a:pt x="87" y="87"/>
                  </a:lnTo>
                  <a:lnTo>
                    <a:pt x="87" y="87"/>
                  </a:lnTo>
                  <a:lnTo>
                    <a:pt x="87" y="87"/>
                  </a:lnTo>
                  <a:lnTo>
                    <a:pt x="87" y="87"/>
                  </a:lnTo>
                  <a:lnTo>
                    <a:pt x="87" y="87"/>
                  </a:lnTo>
                  <a:lnTo>
                    <a:pt x="87" y="87"/>
                  </a:lnTo>
                  <a:lnTo>
                    <a:pt x="87" y="87"/>
                  </a:lnTo>
                  <a:lnTo>
                    <a:pt x="87" y="87"/>
                  </a:lnTo>
                  <a:lnTo>
                    <a:pt x="87" y="87"/>
                  </a:lnTo>
                  <a:lnTo>
                    <a:pt x="87" y="86"/>
                  </a:lnTo>
                  <a:lnTo>
                    <a:pt x="87" y="86"/>
                  </a:lnTo>
                  <a:lnTo>
                    <a:pt x="87" y="86"/>
                  </a:lnTo>
                  <a:lnTo>
                    <a:pt x="87" y="86"/>
                  </a:lnTo>
                  <a:lnTo>
                    <a:pt x="87" y="86"/>
                  </a:lnTo>
                  <a:lnTo>
                    <a:pt x="87" y="86"/>
                  </a:lnTo>
                  <a:lnTo>
                    <a:pt x="87" y="86"/>
                  </a:lnTo>
                  <a:lnTo>
                    <a:pt x="87" y="86"/>
                  </a:lnTo>
                  <a:lnTo>
                    <a:pt x="87" y="86"/>
                  </a:lnTo>
                  <a:lnTo>
                    <a:pt x="87" y="84"/>
                  </a:lnTo>
                  <a:lnTo>
                    <a:pt x="87" y="84"/>
                  </a:lnTo>
                  <a:lnTo>
                    <a:pt x="87" y="84"/>
                  </a:lnTo>
                  <a:lnTo>
                    <a:pt x="87" y="84"/>
                  </a:lnTo>
                  <a:lnTo>
                    <a:pt x="87" y="84"/>
                  </a:lnTo>
                  <a:lnTo>
                    <a:pt x="87" y="84"/>
                  </a:lnTo>
                  <a:lnTo>
                    <a:pt x="87" y="84"/>
                  </a:lnTo>
                  <a:lnTo>
                    <a:pt x="87" y="84"/>
                  </a:lnTo>
                  <a:lnTo>
                    <a:pt x="87" y="82"/>
                  </a:lnTo>
                  <a:lnTo>
                    <a:pt x="87" y="82"/>
                  </a:lnTo>
                  <a:lnTo>
                    <a:pt x="87" y="82"/>
                  </a:lnTo>
                  <a:lnTo>
                    <a:pt x="87" y="82"/>
                  </a:lnTo>
                  <a:lnTo>
                    <a:pt x="87" y="82"/>
                  </a:lnTo>
                  <a:lnTo>
                    <a:pt x="87" y="82"/>
                  </a:lnTo>
                  <a:lnTo>
                    <a:pt x="87" y="82"/>
                  </a:lnTo>
                  <a:lnTo>
                    <a:pt x="87" y="82"/>
                  </a:lnTo>
                  <a:lnTo>
                    <a:pt x="87" y="82"/>
                  </a:lnTo>
                  <a:lnTo>
                    <a:pt x="87" y="80"/>
                  </a:lnTo>
                  <a:lnTo>
                    <a:pt x="87" y="80"/>
                  </a:lnTo>
                  <a:lnTo>
                    <a:pt x="87" y="80"/>
                  </a:lnTo>
                  <a:lnTo>
                    <a:pt x="87" y="80"/>
                  </a:lnTo>
                  <a:lnTo>
                    <a:pt x="87" y="80"/>
                  </a:lnTo>
                  <a:lnTo>
                    <a:pt x="85" y="80"/>
                  </a:lnTo>
                  <a:lnTo>
                    <a:pt x="85" y="78"/>
                  </a:lnTo>
                  <a:lnTo>
                    <a:pt x="85" y="78"/>
                  </a:lnTo>
                  <a:lnTo>
                    <a:pt x="85" y="78"/>
                  </a:lnTo>
                  <a:lnTo>
                    <a:pt x="85" y="78"/>
                  </a:lnTo>
                  <a:lnTo>
                    <a:pt x="85" y="78"/>
                  </a:lnTo>
                  <a:lnTo>
                    <a:pt x="85" y="77"/>
                  </a:lnTo>
                  <a:lnTo>
                    <a:pt x="85" y="77"/>
                  </a:lnTo>
                  <a:lnTo>
                    <a:pt x="85" y="77"/>
                  </a:lnTo>
                  <a:lnTo>
                    <a:pt x="85" y="77"/>
                  </a:lnTo>
                  <a:lnTo>
                    <a:pt x="83" y="77"/>
                  </a:lnTo>
                  <a:lnTo>
                    <a:pt x="83" y="77"/>
                  </a:lnTo>
                  <a:lnTo>
                    <a:pt x="83" y="77"/>
                  </a:lnTo>
                  <a:lnTo>
                    <a:pt x="83" y="77"/>
                  </a:lnTo>
                  <a:lnTo>
                    <a:pt x="83" y="75"/>
                  </a:lnTo>
                  <a:lnTo>
                    <a:pt x="83" y="75"/>
                  </a:lnTo>
                  <a:lnTo>
                    <a:pt x="83" y="75"/>
                  </a:lnTo>
                  <a:lnTo>
                    <a:pt x="83" y="75"/>
                  </a:lnTo>
                  <a:lnTo>
                    <a:pt x="83" y="75"/>
                  </a:lnTo>
                  <a:lnTo>
                    <a:pt x="83" y="75"/>
                  </a:lnTo>
                  <a:lnTo>
                    <a:pt x="83" y="75"/>
                  </a:lnTo>
                  <a:lnTo>
                    <a:pt x="83" y="75"/>
                  </a:lnTo>
                  <a:lnTo>
                    <a:pt x="82" y="75"/>
                  </a:lnTo>
                  <a:lnTo>
                    <a:pt x="82" y="75"/>
                  </a:lnTo>
                  <a:lnTo>
                    <a:pt x="82" y="75"/>
                  </a:lnTo>
                  <a:lnTo>
                    <a:pt x="82" y="75"/>
                  </a:lnTo>
                  <a:lnTo>
                    <a:pt x="82" y="73"/>
                  </a:lnTo>
                  <a:lnTo>
                    <a:pt x="82" y="73"/>
                  </a:lnTo>
                  <a:lnTo>
                    <a:pt x="82" y="73"/>
                  </a:lnTo>
                  <a:lnTo>
                    <a:pt x="82" y="73"/>
                  </a:lnTo>
                  <a:lnTo>
                    <a:pt x="82" y="73"/>
                  </a:lnTo>
                  <a:lnTo>
                    <a:pt x="82" y="73"/>
                  </a:lnTo>
                  <a:lnTo>
                    <a:pt x="80" y="73"/>
                  </a:lnTo>
                  <a:lnTo>
                    <a:pt x="80" y="73"/>
                  </a:lnTo>
                  <a:lnTo>
                    <a:pt x="80" y="73"/>
                  </a:lnTo>
                  <a:lnTo>
                    <a:pt x="80" y="73"/>
                  </a:lnTo>
                  <a:lnTo>
                    <a:pt x="80" y="73"/>
                  </a:lnTo>
                  <a:lnTo>
                    <a:pt x="80" y="73"/>
                  </a:lnTo>
                  <a:lnTo>
                    <a:pt x="80" y="73"/>
                  </a:lnTo>
                  <a:lnTo>
                    <a:pt x="80" y="73"/>
                  </a:lnTo>
                  <a:lnTo>
                    <a:pt x="80" y="73"/>
                  </a:lnTo>
                  <a:lnTo>
                    <a:pt x="78" y="73"/>
                  </a:lnTo>
                  <a:lnTo>
                    <a:pt x="78" y="73"/>
                  </a:lnTo>
                  <a:lnTo>
                    <a:pt x="78" y="73"/>
                  </a:lnTo>
                  <a:lnTo>
                    <a:pt x="78" y="71"/>
                  </a:lnTo>
                  <a:lnTo>
                    <a:pt x="78" y="71"/>
                  </a:lnTo>
                  <a:lnTo>
                    <a:pt x="76" y="71"/>
                  </a:lnTo>
                  <a:lnTo>
                    <a:pt x="76" y="71"/>
                  </a:lnTo>
                  <a:lnTo>
                    <a:pt x="76" y="71"/>
                  </a:lnTo>
                  <a:lnTo>
                    <a:pt x="76" y="71"/>
                  </a:lnTo>
                  <a:lnTo>
                    <a:pt x="74" y="71"/>
                  </a:lnTo>
                  <a:lnTo>
                    <a:pt x="74" y="71"/>
                  </a:lnTo>
                  <a:lnTo>
                    <a:pt x="74" y="71"/>
                  </a:lnTo>
                  <a:lnTo>
                    <a:pt x="73" y="71"/>
                  </a:lnTo>
                  <a:lnTo>
                    <a:pt x="73" y="71"/>
                  </a:lnTo>
                  <a:lnTo>
                    <a:pt x="73" y="71"/>
                  </a:lnTo>
                  <a:lnTo>
                    <a:pt x="73" y="71"/>
                  </a:lnTo>
                  <a:lnTo>
                    <a:pt x="71" y="71"/>
                  </a:lnTo>
                  <a:lnTo>
                    <a:pt x="71" y="71"/>
                  </a:lnTo>
                  <a:lnTo>
                    <a:pt x="71" y="71"/>
                  </a:lnTo>
                  <a:lnTo>
                    <a:pt x="69" y="71"/>
                  </a:lnTo>
                  <a:lnTo>
                    <a:pt x="69" y="71"/>
                  </a:lnTo>
                  <a:lnTo>
                    <a:pt x="69" y="71"/>
                  </a:lnTo>
                  <a:lnTo>
                    <a:pt x="67" y="73"/>
                  </a:lnTo>
                  <a:lnTo>
                    <a:pt x="67" y="73"/>
                  </a:lnTo>
                  <a:lnTo>
                    <a:pt x="67" y="73"/>
                  </a:lnTo>
                  <a:lnTo>
                    <a:pt x="65" y="73"/>
                  </a:lnTo>
                  <a:lnTo>
                    <a:pt x="65" y="73"/>
                  </a:lnTo>
                  <a:lnTo>
                    <a:pt x="64" y="73"/>
                  </a:lnTo>
                  <a:lnTo>
                    <a:pt x="64" y="73"/>
                  </a:lnTo>
                  <a:lnTo>
                    <a:pt x="64" y="73"/>
                  </a:lnTo>
                  <a:lnTo>
                    <a:pt x="62" y="73"/>
                  </a:lnTo>
                  <a:lnTo>
                    <a:pt x="62" y="73"/>
                  </a:lnTo>
                  <a:lnTo>
                    <a:pt x="60" y="75"/>
                  </a:lnTo>
                  <a:lnTo>
                    <a:pt x="60" y="75"/>
                  </a:lnTo>
                  <a:lnTo>
                    <a:pt x="60" y="75"/>
                  </a:lnTo>
                  <a:lnTo>
                    <a:pt x="58" y="75"/>
                  </a:lnTo>
                  <a:lnTo>
                    <a:pt x="58" y="75"/>
                  </a:lnTo>
                  <a:lnTo>
                    <a:pt x="56" y="75"/>
                  </a:lnTo>
                  <a:lnTo>
                    <a:pt x="56" y="77"/>
                  </a:lnTo>
                  <a:lnTo>
                    <a:pt x="56" y="77"/>
                  </a:lnTo>
                  <a:lnTo>
                    <a:pt x="55" y="77"/>
                  </a:lnTo>
                  <a:lnTo>
                    <a:pt x="55" y="77"/>
                  </a:lnTo>
                  <a:lnTo>
                    <a:pt x="53" y="77"/>
                  </a:lnTo>
                  <a:close/>
                  <a:moveTo>
                    <a:pt x="46" y="60"/>
                  </a:moveTo>
                  <a:lnTo>
                    <a:pt x="46" y="60"/>
                  </a:lnTo>
                  <a:lnTo>
                    <a:pt x="47" y="60"/>
                  </a:lnTo>
                  <a:lnTo>
                    <a:pt x="47" y="60"/>
                  </a:lnTo>
                  <a:lnTo>
                    <a:pt x="49" y="60"/>
                  </a:lnTo>
                  <a:lnTo>
                    <a:pt x="49" y="60"/>
                  </a:lnTo>
                  <a:lnTo>
                    <a:pt x="51" y="60"/>
                  </a:lnTo>
                  <a:lnTo>
                    <a:pt x="51" y="60"/>
                  </a:lnTo>
                  <a:lnTo>
                    <a:pt x="51" y="60"/>
                  </a:lnTo>
                  <a:lnTo>
                    <a:pt x="53" y="60"/>
                  </a:lnTo>
                  <a:lnTo>
                    <a:pt x="53" y="60"/>
                  </a:lnTo>
                  <a:lnTo>
                    <a:pt x="53" y="58"/>
                  </a:lnTo>
                  <a:lnTo>
                    <a:pt x="53" y="58"/>
                  </a:lnTo>
                  <a:lnTo>
                    <a:pt x="53" y="58"/>
                  </a:lnTo>
                  <a:lnTo>
                    <a:pt x="55" y="58"/>
                  </a:lnTo>
                  <a:lnTo>
                    <a:pt x="55" y="58"/>
                  </a:lnTo>
                  <a:lnTo>
                    <a:pt x="55" y="58"/>
                  </a:lnTo>
                  <a:lnTo>
                    <a:pt x="55" y="58"/>
                  </a:lnTo>
                  <a:lnTo>
                    <a:pt x="56" y="58"/>
                  </a:lnTo>
                  <a:lnTo>
                    <a:pt x="56" y="58"/>
                  </a:lnTo>
                  <a:lnTo>
                    <a:pt x="56" y="58"/>
                  </a:lnTo>
                  <a:lnTo>
                    <a:pt x="56" y="58"/>
                  </a:lnTo>
                  <a:lnTo>
                    <a:pt x="58" y="58"/>
                  </a:lnTo>
                  <a:lnTo>
                    <a:pt x="58" y="58"/>
                  </a:lnTo>
                  <a:lnTo>
                    <a:pt x="58" y="58"/>
                  </a:lnTo>
                  <a:lnTo>
                    <a:pt x="58" y="58"/>
                  </a:lnTo>
                  <a:lnTo>
                    <a:pt x="58" y="58"/>
                  </a:lnTo>
                  <a:lnTo>
                    <a:pt x="60" y="58"/>
                  </a:lnTo>
                  <a:lnTo>
                    <a:pt x="60" y="58"/>
                  </a:lnTo>
                  <a:lnTo>
                    <a:pt x="60" y="58"/>
                  </a:lnTo>
                  <a:lnTo>
                    <a:pt x="60" y="58"/>
                  </a:lnTo>
                  <a:lnTo>
                    <a:pt x="60" y="58"/>
                  </a:lnTo>
                  <a:lnTo>
                    <a:pt x="62" y="58"/>
                  </a:lnTo>
                  <a:lnTo>
                    <a:pt x="62" y="58"/>
                  </a:lnTo>
                  <a:lnTo>
                    <a:pt x="62" y="58"/>
                  </a:lnTo>
                  <a:lnTo>
                    <a:pt x="62" y="58"/>
                  </a:lnTo>
                  <a:lnTo>
                    <a:pt x="64" y="58"/>
                  </a:lnTo>
                  <a:lnTo>
                    <a:pt x="64" y="58"/>
                  </a:lnTo>
                  <a:lnTo>
                    <a:pt x="64" y="58"/>
                  </a:lnTo>
                  <a:lnTo>
                    <a:pt x="64" y="58"/>
                  </a:lnTo>
                  <a:lnTo>
                    <a:pt x="64" y="58"/>
                  </a:lnTo>
                  <a:lnTo>
                    <a:pt x="65" y="58"/>
                  </a:lnTo>
                  <a:lnTo>
                    <a:pt x="65" y="58"/>
                  </a:lnTo>
                  <a:lnTo>
                    <a:pt x="65" y="58"/>
                  </a:lnTo>
                  <a:lnTo>
                    <a:pt x="65" y="58"/>
                  </a:lnTo>
                  <a:lnTo>
                    <a:pt x="65" y="58"/>
                  </a:lnTo>
                  <a:lnTo>
                    <a:pt x="67" y="58"/>
                  </a:lnTo>
                  <a:lnTo>
                    <a:pt x="67" y="58"/>
                  </a:lnTo>
                  <a:lnTo>
                    <a:pt x="67" y="58"/>
                  </a:lnTo>
                  <a:lnTo>
                    <a:pt x="67" y="58"/>
                  </a:lnTo>
                  <a:lnTo>
                    <a:pt x="67" y="58"/>
                  </a:lnTo>
                  <a:lnTo>
                    <a:pt x="69" y="60"/>
                  </a:lnTo>
                  <a:lnTo>
                    <a:pt x="69" y="60"/>
                  </a:lnTo>
                  <a:lnTo>
                    <a:pt x="69" y="60"/>
                  </a:lnTo>
                  <a:lnTo>
                    <a:pt x="69" y="60"/>
                  </a:lnTo>
                  <a:lnTo>
                    <a:pt x="69" y="60"/>
                  </a:lnTo>
                  <a:lnTo>
                    <a:pt x="71" y="60"/>
                  </a:lnTo>
                  <a:lnTo>
                    <a:pt x="71" y="60"/>
                  </a:lnTo>
                  <a:lnTo>
                    <a:pt x="71" y="60"/>
                  </a:lnTo>
                  <a:lnTo>
                    <a:pt x="71" y="60"/>
                  </a:lnTo>
                  <a:lnTo>
                    <a:pt x="71" y="60"/>
                  </a:lnTo>
                  <a:lnTo>
                    <a:pt x="73" y="60"/>
                  </a:lnTo>
                  <a:lnTo>
                    <a:pt x="73" y="60"/>
                  </a:lnTo>
                  <a:lnTo>
                    <a:pt x="73" y="60"/>
                  </a:lnTo>
                  <a:lnTo>
                    <a:pt x="73" y="60"/>
                  </a:lnTo>
                  <a:lnTo>
                    <a:pt x="73" y="60"/>
                  </a:lnTo>
                  <a:lnTo>
                    <a:pt x="74" y="62"/>
                  </a:lnTo>
                  <a:lnTo>
                    <a:pt x="74" y="62"/>
                  </a:lnTo>
                  <a:lnTo>
                    <a:pt x="74" y="62"/>
                  </a:lnTo>
                  <a:lnTo>
                    <a:pt x="74" y="62"/>
                  </a:lnTo>
                  <a:lnTo>
                    <a:pt x="74" y="62"/>
                  </a:lnTo>
                  <a:lnTo>
                    <a:pt x="74" y="62"/>
                  </a:lnTo>
                  <a:lnTo>
                    <a:pt x="76" y="62"/>
                  </a:lnTo>
                  <a:lnTo>
                    <a:pt x="76" y="62"/>
                  </a:lnTo>
                  <a:lnTo>
                    <a:pt x="76" y="62"/>
                  </a:lnTo>
                  <a:lnTo>
                    <a:pt x="76" y="62"/>
                  </a:lnTo>
                  <a:lnTo>
                    <a:pt x="76" y="62"/>
                  </a:lnTo>
                  <a:lnTo>
                    <a:pt x="76" y="64"/>
                  </a:lnTo>
                  <a:lnTo>
                    <a:pt x="78" y="64"/>
                  </a:lnTo>
                  <a:lnTo>
                    <a:pt x="78" y="64"/>
                  </a:lnTo>
                  <a:lnTo>
                    <a:pt x="78" y="64"/>
                  </a:lnTo>
                  <a:lnTo>
                    <a:pt x="78" y="64"/>
                  </a:lnTo>
                  <a:lnTo>
                    <a:pt x="78" y="64"/>
                  </a:lnTo>
                  <a:lnTo>
                    <a:pt x="80" y="64"/>
                  </a:lnTo>
                  <a:lnTo>
                    <a:pt x="80" y="64"/>
                  </a:lnTo>
                  <a:lnTo>
                    <a:pt x="80" y="66"/>
                  </a:lnTo>
                  <a:lnTo>
                    <a:pt x="80" y="66"/>
                  </a:lnTo>
                  <a:lnTo>
                    <a:pt x="80" y="66"/>
                  </a:lnTo>
                  <a:lnTo>
                    <a:pt x="80" y="66"/>
                  </a:lnTo>
                  <a:lnTo>
                    <a:pt x="82" y="66"/>
                  </a:lnTo>
                  <a:lnTo>
                    <a:pt x="82" y="66"/>
                  </a:lnTo>
                  <a:lnTo>
                    <a:pt x="82" y="66"/>
                  </a:lnTo>
                  <a:lnTo>
                    <a:pt x="82" y="68"/>
                  </a:lnTo>
                  <a:lnTo>
                    <a:pt x="82" y="68"/>
                  </a:lnTo>
                  <a:lnTo>
                    <a:pt x="82" y="68"/>
                  </a:lnTo>
                  <a:lnTo>
                    <a:pt x="83" y="68"/>
                  </a:lnTo>
                  <a:lnTo>
                    <a:pt x="83" y="68"/>
                  </a:lnTo>
                  <a:lnTo>
                    <a:pt x="83" y="68"/>
                  </a:lnTo>
                  <a:lnTo>
                    <a:pt x="83" y="68"/>
                  </a:lnTo>
                  <a:lnTo>
                    <a:pt x="83" y="69"/>
                  </a:lnTo>
                  <a:lnTo>
                    <a:pt x="83" y="69"/>
                  </a:lnTo>
                  <a:lnTo>
                    <a:pt x="83" y="69"/>
                  </a:lnTo>
                  <a:lnTo>
                    <a:pt x="85" y="69"/>
                  </a:lnTo>
                  <a:lnTo>
                    <a:pt x="85" y="69"/>
                  </a:lnTo>
                  <a:lnTo>
                    <a:pt x="85" y="69"/>
                  </a:lnTo>
                  <a:lnTo>
                    <a:pt x="85" y="71"/>
                  </a:lnTo>
                  <a:lnTo>
                    <a:pt x="85" y="71"/>
                  </a:lnTo>
                  <a:lnTo>
                    <a:pt x="85" y="71"/>
                  </a:lnTo>
                  <a:lnTo>
                    <a:pt x="85" y="71"/>
                  </a:lnTo>
                  <a:lnTo>
                    <a:pt x="87" y="71"/>
                  </a:lnTo>
                  <a:lnTo>
                    <a:pt x="87" y="73"/>
                  </a:lnTo>
                  <a:lnTo>
                    <a:pt x="87" y="73"/>
                  </a:lnTo>
                  <a:lnTo>
                    <a:pt x="87" y="73"/>
                  </a:lnTo>
                  <a:lnTo>
                    <a:pt x="87" y="73"/>
                  </a:lnTo>
                  <a:lnTo>
                    <a:pt x="87" y="73"/>
                  </a:lnTo>
                  <a:lnTo>
                    <a:pt x="87" y="75"/>
                  </a:lnTo>
                  <a:lnTo>
                    <a:pt x="89" y="75"/>
                  </a:lnTo>
                  <a:lnTo>
                    <a:pt x="89" y="75"/>
                  </a:lnTo>
                  <a:lnTo>
                    <a:pt x="89" y="75"/>
                  </a:lnTo>
                  <a:lnTo>
                    <a:pt x="89" y="77"/>
                  </a:lnTo>
                  <a:lnTo>
                    <a:pt x="91" y="77"/>
                  </a:lnTo>
                  <a:lnTo>
                    <a:pt x="91" y="77"/>
                  </a:lnTo>
                  <a:lnTo>
                    <a:pt x="91" y="78"/>
                  </a:lnTo>
                  <a:lnTo>
                    <a:pt x="91" y="78"/>
                  </a:lnTo>
                  <a:lnTo>
                    <a:pt x="91" y="80"/>
                  </a:lnTo>
                  <a:lnTo>
                    <a:pt x="91" y="80"/>
                  </a:lnTo>
                  <a:lnTo>
                    <a:pt x="91" y="82"/>
                  </a:lnTo>
                  <a:lnTo>
                    <a:pt x="91" y="82"/>
                  </a:lnTo>
                  <a:lnTo>
                    <a:pt x="91" y="82"/>
                  </a:lnTo>
                  <a:lnTo>
                    <a:pt x="91" y="82"/>
                  </a:lnTo>
                  <a:lnTo>
                    <a:pt x="91" y="84"/>
                  </a:lnTo>
                  <a:lnTo>
                    <a:pt x="92" y="84"/>
                  </a:lnTo>
                  <a:lnTo>
                    <a:pt x="92" y="84"/>
                  </a:lnTo>
                  <a:lnTo>
                    <a:pt x="92" y="84"/>
                  </a:lnTo>
                  <a:lnTo>
                    <a:pt x="92" y="84"/>
                  </a:lnTo>
                  <a:lnTo>
                    <a:pt x="92" y="86"/>
                  </a:lnTo>
                  <a:lnTo>
                    <a:pt x="92" y="86"/>
                  </a:lnTo>
                  <a:lnTo>
                    <a:pt x="92" y="86"/>
                  </a:lnTo>
                  <a:lnTo>
                    <a:pt x="92" y="86"/>
                  </a:lnTo>
                  <a:lnTo>
                    <a:pt x="92" y="87"/>
                  </a:lnTo>
                  <a:lnTo>
                    <a:pt x="92" y="87"/>
                  </a:lnTo>
                  <a:lnTo>
                    <a:pt x="92" y="87"/>
                  </a:lnTo>
                  <a:lnTo>
                    <a:pt x="92" y="87"/>
                  </a:lnTo>
                  <a:lnTo>
                    <a:pt x="92" y="87"/>
                  </a:lnTo>
                  <a:lnTo>
                    <a:pt x="92" y="89"/>
                  </a:lnTo>
                  <a:lnTo>
                    <a:pt x="92" y="89"/>
                  </a:lnTo>
                  <a:lnTo>
                    <a:pt x="92" y="89"/>
                  </a:lnTo>
                  <a:lnTo>
                    <a:pt x="92" y="89"/>
                  </a:lnTo>
                  <a:lnTo>
                    <a:pt x="92" y="91"/>
                  </a:lnTo>
                  <a:lnTo>
                    <a:pt x="92" y="91"/>
                  </a:lnTo>
                  <a:lnTo>
                    <a:pt x="92" y="91"/>
                  </a:lnTo>
                  <a:lnTo>
                    <a:pt x="92" y="91"/>
                  </a:lnTo>
                  <a:lnTo>
                    <a:pt x="92" y="91"/>
                  </a:lnTo>
                  <a:lnTo>
                    <a:pt x="92" y="93"/>
                  </a:lnTo>
                  <a:lnTo>
                    <a:pt x="92" y="93"/>
                  </a:lnTo>
                  <a:lnTo>
                    <a:pt x="92" y="93"/>
                  </a:lnTo>
                  <a:lnTo>
                    <a:pt x="92" y="93"/>
                  </a:lnTo>
                  <a:lnTo>
                    <a:pt x="92" y="93"/>
                  </a:lnTo>
                  <a:lnTo>
                    <a:pt x="92" y="95"/>
                  </a:lnTo>
                  <a:lnTo>
                    <a:pt x="92" y="95"/>
                  </a:lnTo>
                  <a:lnTo>
                    <a:pt x="92" y="95"/>
                  </a:lnTo>
                  <a:lnTo>
                    <a:pt x="92" y="95"/>
                  </a:lnTo>
                  <a:lnTo>
                    <a:pt x="92" y="96"/>
                  </a:lnTo>
                  <a:lnTo>
                    <a:pt x="92" y="96"/>
                  </a:lnTo>
                  <a:lnTo>
                    <a:pt x="92" y="96"/>
                  </a:lnTo>
                  <a:lnTo>
                    <a:pt x="92" y="96"/>
                  </a:lnTo>
                  <a:lnTo>
                    <a:pt x="92" y="96"/>
                  </a:lnTo>
                  <a:lnTo>
                    <a:pt x="92" y="98"/>
                  </a:lnTo>
                  <a:lnTo>
                    <a:pt x="92" y="98"/>
                  </a:lnTo>
                  <a:lnTo>
                    <a:pt x="92" y="98"/>
                  </a:lnTo>
                  <a:lnTo>
                    <a:pt x="91" y="98"/>
                  </a:lnTo>
                  <a:lnTo>
                    <a:pt x="91" y="98"/>
                  </a:lnTo>
                  <a:lnTo>
                    <a:pt x="91" y="100"/>
                  </a:lnTo>
                  <a:lnTo>
                    <a:pt x="91" y="100"/>
                  </a:lnTo>
                  <a:lnTo>
                    <a:pt x="91" y="100"/>
                  </a:lnTo>
                  <a:lnTo>
                    <a:pt x="91" y="100"/>
                  </a:lnTo>
                  <a:lnTo>
                    <a:pt x="91" y="100"/>
                  </a:lnTo>
                  <a:lnTo>
                    <a:pt x="91" y="102"/>
                  </a:lnTo>
                  <a:lnTo>
                    <a:pt x="91" y="102"/>
                  </a:lnTo>
                  <a:lnTo>
                    <a:pt x="91" y="102"/>
                  </a:lnTo>
                  <a:lnTo>
                    <a:pt x="91" y="102"/>
                  </a:lnTo>
                  <a:lnTo>
                    <a:pt x="91" y="102"/>
                  </a:lnTo>
                  <a:lnTo>
                    <a:pt x="91" y="102"/>
                  </a:lnTo>
                  <a:lnTo>
                    <a:pt x="91" y="104"/>
                  </a:lnTo>
                  <a:lnTo>
                    <a:pt x="91" y="104"/>
                  </a:lnTo>
                  <a:lnTo>
                    <a:pt x="89" y="104"/>
                  </a:lnTo>
                  <a:lnTo>
                    <a:pt x="89" y="104"/>
                  </a:lnTo>
                  <a:lnTo>
                    <a:pt x="89" y="104"/>
                  </a:lnTo>
                  <a:lnTo>
                    <a:pt x="89" y="106"/>
                  </a:lnTo>
                  <a:lnTo>
                    <a:pt x="89" y="106"/>
                  </a:lnTo>
                  <a:lnTo>
                    <a:pt x="89" y="106"/>
                  </a:lnTo>
                  <a:lnTo>
                    <a:pt x="89" y="106"/>
                  </a:lnTo>
                  <a:lnTo>
                    <a:pt x="89" y="106"/>
                  </a:lnTo>
                  <a:lnTo>
                    <a:pt x="89" y="106"/>
                  </a:lnTo>
                  <a:lnTo>
                    <a:pt x="89" y="107"/>
                  </a:lnTo>
                  <a:lnTo>
                    <a:pt x="89" y="107"/>
                  </a:lnTo>
                  <a:lnTo>
                    <a:pt x="87" y="107"/>
                  </a:lnTo>
                  <a:lnTo>
                    <a:pt x="87" y="107"/>
                  </a:lnTo>
                  <a:lnTo>
                    <a:pt x="87" y="107"/>
                  </a:lnTo>
                  <a:lnTo>
                    <a:pt x="87" y="109"/>
                  </a:lnTo>
                  <a:lnTo>
                    <a:pt x="87" y="109"/>
                  </a:lnTo>
                  <a:lnTo>
                    <a:pt x="87" y="109"/>
                  </a:lnTo>
                  <a:lnTo>
                    <a:pt x="87" y="109"/>
                  </a:lnTo>
                  <a:lnTo>
                    <a:pt x="87" y="109"/>
                  </a:lnTo>
                  <a:lnTo>
                    <a:pt x="85" y="109"/>
                  </a:lnTo>
                  <a:lnTo>
                    <a:pt x="85" y="111"/>
                  </a:lnTo>
                  <a:lnTo>
                    <a:pt x="85" y="111"/>
                  </a:lnTo>
                  <a:lnTo>
                    <a:pt x="85" y="111"/>
                  </a:lnTo>
                  <a:lnTo>
                    <a:pt x="85" y="111"/>
                  </a:lnTo>
                  <a:lnTo>
                    <a:pt x="85" y="111"/>
                  </a:lnTo>
                  <a:lnTo>
                    <a:pt x="85" y="111"/>
                  </a:lnTo>
                  <a:lnTo>
                    <a:pt x="85" y="113"/>
                  </a:lnTo>
                  <a:lnTo>
                    <a:pt x="83" y="113"/>
                  </a:lnTo>
                  <a:lnTo>
                    <a:pt x="83" y="113"/>
                  </a:lnTo>
                  <a:lnTo>
                    <a:pt x="83" y="113"/>
                  </a:lnTo>
                  <a:lnTo>
                    <a:pt x="83" y="113"/>
                  </a:lnTo>
                  <a:lnTo>
                    <a:pt x="83" y="113"/>
                  </a:lnTo>
                  <a:lnTo>
                    <a:pt x="83" y="113"/>
                  </a:lnTo>
                  <a:lnTo>
                    <a:pt x="82" y="115"/>
                  </a:lnTo>
                  <a:lnTo>
                    <a:pt x="82" y="115"/>
                  </a:lnTo>
                  <a:lnTo>
                    <a:pt x="82" y="115"/>
                  </a:lnTo>
                  <a:lnTo>
                    <a:pt x="82" y="115"/>
                  </a:lnTo>
                  <a:lnTo>
                    <a:pt x="82" y="115"/>
                  </a:lnTo>
                  <a:lnTo>
                    <a:pt x="82" y="115"/>
                  </a:lnTo>
                  <a:lnTo>
                    <a:pt x="80" y="116"/>
                  </a:lnTo>
                  <a:lnTo>
                    <a:pt x="80" y="116"/>
                  </a:lnTo>
                  <a:lnTo>
                    <a:pt x="80" y="116"/>
                  </a:lnTo>
                  <a:lnTo>
                    <a:pt x="80" y="116"/>
                  </a:lnTo>
                  <a:lnTo>
                    <a:pt x="80" y="116"/>
                  </a:lnTo>
                  <a:lnTo>
                    <a:pt x="80" y="116"/>
                  </a:lnTo>
                  <a:lnTo>
                    <a:pt x="78" y="116"/>
                  </a:lnTo>
                  <a:lnTo>
                    <a:pt x="78" y="118"/>
                  </a:lnTo>
                  <a:lnTo>
                    <a:pt x="78" y="118"/>
                  </a:lnTo>
                  <a:lnTo>
                    <a:pt x="76" y="118"/>
                  </a:lnTo>
                  <a:lnTo>
                    <a:pt x="76" y="120"/>
                  </a:lnTo>
                  <a:lnTo>
                    <a:pt x="74" y="120"/>
                  </a:lnTo>
                  <a:lnTo>
                    <a:pt x="74" y="120"/>
                  </a:lnTo>
                  <a:lnTo>
                    <a:pt x="73" y="120"/>
                  </a:lnTo>
                  <a:lnTo>
                    <a:pt x="73" y="120"/>
                  </a:lnTo>
                  <a:lnTo>
                    <a:pt x="73" y="122"/>
                  </a:lnTo>
                  <a:lnTo>
                    <a:pt x="71" y="122"/>
                  </a:lnTo>
                  <a:lnTo>
                    <a:pt x="71" y="122"/>
                  </a:lnTo>
                  <a:lnTo>
                    <a:pt x="69" y="122"/>
                  </a:lnTo>
                  <a:lnTo>
                    <a:pt x="69" y="122"/>
                  </a:lnTo>
                  <a:lnTo>
                    <a:pt x="69" y="122"/>
                  </a:lnTo>
                  <a:lnTo>
                    <a:pt x="69" y="122"/>
                  </a:lnTo>
                  <a:lnTo>
                    <a:pt x="67" y="122"/>
                  </a:lnTo>
                  <a:lnTo>
                    <a:pt x="67" y="122"/>
                  </a:lnTo>
                  <a:lnTo>
                    <a:pt x="67" y="122"/>
                  </a:lnTo>
                  <a:lnTo>
                    <a:pt x="67" y="124"/>
                  </a:lnTo>
                  <a:lnTo>
                    <a:pt x="65" y="124"/>
                  </a:lnTo>
                  <a:lnTo>
                    <a:pt x="65" y="124"/>
                  </a:lnTo>
                  <a:lnTo>
                    <a:pt x="65" y="124"/>
                  </a:lnTo>
                  <a:lnTo>
                    <a:pt x="65" y="124"/>
                  </a:lnTo>
                  <a:lnTo>
                    <a:pt x="64" y="124"/>
                  </a:lnTo>
                  <a:lnTo>
                    <a:pt x="64" y="124"/>
                  </a:lnTo>
                  <a:lnTo>
                    <a:pt x="64" y="124"/>
                  </a:lnTo>
                  <a:lnTo>
                    <a:pt x="64" y="124"/>
                  </a:lnTo>
                  <a:lnTo>
                    <a:pt x="64" y="124"/>
                  </a:lnTo>
                  <a:lnTo>
                    <a:pt x="62" y="124"/>
                  </a:lnTo>
                  <a:lnTo>
                    <a:pt x="62" y="124"/>
                  </a:lnTo>
                  <a:lnTo>
                    <a:pt x="62" y="124"/>
                  </a:lnTo>
                  <a:lnTo>
                    <a:pt x="62" y="124"/>
                  </a:lnTo>
                  <a:lnTo>
                    <a:pt x="60" y="124"/>
                  </a:lnTo>
                  <a:lnTo>
                    <a:pt x="60" y="124"/>
                  </a:lnTo>
                  <a:lnTo>
                    <a:pt x="60" y="124"/>
                  </a:lnTo>
                  <a:lnTo>
                    <a:pt x="60" y="124"/>
                  </a:lnTo>
                  <a:lnTo>
                    <a:pt x="60" y="124"/>
                  </a:lnTo>
                  <a:lnTo>
                    <a:pt x="58" y="124"/>
                  </a:lnTo>
                  <a:lnTo>
                    <a:pt x="58" y="124"/>
                  </a:lnTo>
                  <a:lnTo>
                    <a:pt x="58" y="124"/>
                  </a:lnTo>
                  <a:lnTo>
                    <a:pt x="58" y="124"/>
                  </a:lnTo>
                  <a:lnTo>
                    <a:pt x="56" y="124"/>
                  </a:lnTo>
                  <a:lnTo>
                    <a:pt x="56" y="124"/>
                  </a:lnTo>
                  <a:lnTo>
                    <a:pt x="56" y="124"/>
                  </a:lnTo>
                  <a:lnTo>
                    <a:pt x="56" y="124"/>
                  </a:lnTo>
                  <a:lnTo>
                    <a:pt x="56" y="124"/>
                  </a:lnTo>
                  <a:lnTo>
                    <a:pt x="55" y="124"/>
                  </a:lnTo>
                  <a:lnTo>
                    <a:pt x="55" y="124"/>
                  </a:lnTo>
                  <a:lnTo>
                    <a:pt x="55" y="124"/>
                  </a:lnTo>
                  <a:lnTo>
                    <a:pt x="55" y="124"/>
                  </a:lnTo>
                  <a:lnTo>
                    <a:pt x="55" y="124"/>
                  </a:lnTo>
                  <a:lnTo>
                    <a:pt x="53" y="124"/>
                  </a:lnTo>
                  <a:lnTo>
                    <a:pt x="53" y="124"/>
                  </a:lnTo>
                  <a:lnTo>
                    <a:pt x="53" y="124"/>
                  </a:lnTo>
                  <a:lnTo>
                    <a:pt x="53" y="124"/>
                  </a:lnTo>
                  <a:lnTo>
                    <a:pt x="53" y="124"/>
                  </a:lnTo>
                  <a:lnTo>
                    <a:pt x="51" y="124"/>
                  </a:lnTo>
                  <a:lnTo>
                    <a:pt x="51" y="124"/>
                  </a:lnTo>
                  <a:lnTo>
                    <a:pt x="51" y="124"/>
                  </a:lnTo>
                  <a:lnTo>
                    <a:pt x="51" y="122"/>
                  </a:lnTo>
                  <a:lnTo>
                    <a:pt x="51" y="122"/>
                  </a:lnTo>
                  <a:lnTo>
                    <a:pt x="49" y="122"/>
                  </a:lnTo>
                  <a:lnTo>
                    <a:pt x="49" y="122"/>
                  </a:lnTo>
                  <a:lnTo>
                    <a:pt x="49" y="122"/>
                  </a:lnTo>
                  <a:lnTo>
                    <a:pt x="49" y="122"/>
                  </a:lnTo>
                  <a:lnTo>
                    <a:pt x="49" y="122"/>
                  </a:lnTo>
                  <a:lnTo>
                    <a:pt x="49" y="122"/>
                  </a:lnTo>
                  <a:lnTo>
                    <a:pt x="47" y="122"/>
                  </a:lnTo>
                  <a:lnTo>
                    <a:pt x="47" y="122"/>
                  </a:lnTo>
                  <a:lnTo>
                    <a:pt x="47" y="122"/>
                  </a:lnTo>
                  <a:lnTo>
                    <a:pt x="47" y="122"/>
                  </a:lnTo>
                  <a:lnTo>
                    <a:pt x="47" y="122"/>
                  </a:lnTo>
                  <a:lnTo>
                    <a:pt x="46" y="122"/>
                  </a:lnTo>
                  <a:lnTo>
                    <a:pt x="46" y="122"/>
                  </a:lnTo>
                  <a:lnTo>
                    <a:pt x="46" y="120"/>
                  </a:lnTo>
                  <a:lnTo>
                    <a:pt x="46" y="120"/>
                  </a:lnTo>
                  <a:lnTo>
                    <a:pt x="46" y="120"/>
                  </a:lnTo>
                  <a:lnTo>
                    <a:pt x="46" y="120"/>
                  </a:lnTo>
                  <a:lnTo>
                    <a:pt x="44" y="120"/>
                  </a:lnTo>
                  <a:lnTo>
                    <a:pt x="44" y="120"/>
                  </a:lnTo>
                  <a:lnTo>
                    <a:pt x="44" y="120"/>
                  </a:lnTo>
                  <a:lnTo>
                    <a:pt x="44" y="120"/>
                  </a:lnTo>
                  <a:lnTo>
                    <a:pt x="44" y="120"/>
                  </a:lnTo>
                  <a:lnTo>
                    <a:pt x="42" y="120"/>
                  </a:lnTo>
                  <a:lnTo>
                    <a:pt x="42" y="118"/>
                  </a:lnTo>
                  <a:lnTo>
                    <a:pt x="42" y="118"/>
                  </a:lnTo>
                  <a:lnTo>
                    <a:pt x="42" y="118"/>
                  </a:lnTo>
                  <a:lnTo>
                    <a:pt x="42" y="118"/>
                  </a:lnTo>
                  <a:lnTo>
                    <a:pt x="42" y="118"/>
                  </a:lnTo>
                  <a:lnTo>
                    <a:pt x="40" y="118"/>
                  </a:lnTo>
                  <a:lnTo>
                    <a:pt x="40" y="118"/>
                  </a:lnTo>
                  <a:lnTo>
                    <a:pt x="40" y="118"/>
                  </a:lnTo>
                  <a:lnTo>
                    <a:pt x="40" y="116"/>
                  </a:lnTo>
                  <a:lnTo>
                    <a:pt x="40" y="116"/>
                  </a:lnTo>
                  <a:lnTo>
                    <a:pt x="40" y="116"/>
                  </a:lnTo>
                  <a:lnTo>
                    <a:pt x="38" y="116"/>
                  </a:lnTo>
                  <a:lnTo>
                    <a:pt x="38" y="116"/>
                  </a:lnTo>
                  <a:lnTo>
                    <a:pt x="38" y="116"/>
                  </a:lnTo>
                  <a:lnTo>
                    <a:pt x="38" y="116"/>
                  </a:lnTo>
                  <a:lnTo>
                    <a:pt x="38" y="115"/>
                  </a:lnTo>
                  <a:lnTo>
                    <a:pt x="38" y="115"/>
                  </a:lnTo>
                  <a:lnTo>
                    <a:pt x="38" y="115"/>
                  </a:lnTo>
                  <a:lnTo>
                    <a:pt x="37" y="115"/>
                  </a:lnTo>
                  <a:lnTo>
                    <a:pt x="37" y="115"/>
                  </a:lnTo>
                  <a:lnTo>
                    <a:pt x="37" y="115"/>
                  </a:lnTo>
                  <a:lnTo>
                    <a:pt x="37" y="115"/>
                  </a:lnTo>
                  <a:lnTo>
                    <a:pt x="37" y="113"/>
                  </a:lnTo>
                  <a:lnTo>
                    <a:pt x="37" y="113"/>
                  </a:lnTo>
                  <a:lnTo>
                    <a:pt x="35" y="113"/>
                  </a:lnTo>
                  <a:lnTo>
                    <a:pt x="35" y="113"/>
                  </a:lnTo>
                  <a:lnTo>
                    <a:pt x="35" y="113"/>
                  </a:lnTo>
                  <a:lnTo>
                    <a:pt x="35" y="113"/>
                  </a:lnTo>
                  <a:lnTo>
                    <a:pt x="35" y="111"/>
                  </a:lnTo>
                  <a:lnTo>
                    <a:pt x="35" y="111"/>
                  </a:lnTo>
                  <a:lnTo>
                    <a:pt x="35" y="111"/>
                  </a:lnTo>
                  <a:lnTo>
                    <a:pt x="33" y="111"/>
                  </a:lnTo>
                  <a:lnTo>
                    <a:pt x="33" y="111"/>
                  </a:lnTo>
                  <a:lnTo>
                    <a:pt x="33" y="109"/>
                  </a:lnTo>
                  <a:lnTo>
                    <a:pt x="33" y="109"/>
                  </a:lnTo>
                  <a:lnTo>
                    <a:pt x="33" y="109"/>
                  </a:lnTo>
                  <a:lnTo>
                    <a:pt x="33" y="109"/>
                  </a:lnTo>
                  <a:lnTo>
                    <a:pt x="33" y="109"/>
                  </a:lnTo>
                  <a:lnTo>
                    <a:pt x="31" y="107"/>
                  </a:lnTo>
                  <a:lnTo>
                    <a:pt x="31" y="107"/>
                  </a:lnTo>
                  <a:lnTo>
                    <a:pt x="31" y="107"/>
                  </a:lnTo>
                  <a:lnTo>
                    <a:pt x="31" y="106"/>
                  </a:lnTo>
                  <a:lnTo>
                    <a:pt x="29" y="106"/>
                  </a:lnTo>
                  <a:lnTo>
                    <a:pt x="29" y="106"/>
                  </a:lnTo>
                  <a:lnTo>
                    <a:pt x="29" y="104"/>
                  </a:lnTo>
                  <a:lnTo>
                    <a:pt x="29" y="104"/>
                  </a:lnTo>
                  <a:lnTo>
                    <a:pt x="29" y="102"/>
                  </a:lnTo>
                  <a:lnTo>
                    <a:pt x="29" y="102"/>
                  </a:lnTo>
                  <a:lnTo>
                    <a:pt x="29" y="102"/>
                  </a:lnTo>
                  <a:lnTo>
                    <a:pt x="29" y="100"/>
                  </a:lnTo>
                  <a:lnTo>
                    <a:pt x="29" y="100"/>
                  </a:lnTo>
                  <a:lnTo>
                    <a:pt x="29" y="100"/>
                  </a:lnTo>
                  <a:lnTo>
                    <a:pt x="27" y="100"/>
                  </a:lnTo>
                  <a:lnTo>
                    <a:pt x="27" y="98"/>
                  </a:lnTo>
                  <a:lnTo>
                    <a:pt x="27" y="98"/>
                  </a:lnTo>
                  <a:lnTo>
                    <a:pt x="27" y="98"/>
                  </a:lnTo>
                  <a:lnTo>
                    <a:pt x="27" y="98"/>
                  </a:lnTo>
                  <a:lnTo>
                    <a:pt x="27" y="96"/>
                  </a:lnTo>
                  <a:lnTo>
                    <a:pt x="27" y="96"/>
                  </a:lnTo>
                  <a:lnTo>
                    <a:pt x="27" y="96"/>
                  </a:lnTo>
                  <a:lnTo>
                    <a:pt x="27" y="96"/>
                  </a:lnTo>
                  <a:lnTo>
                    <a:pt x="27" y="96"/>
                  </a:lnTo>
                  <a:lnTo>
                    <a:pt x="27" y="95"/>
                  </a:lnTo>
                  <a:lnTo>
                    <a:pt x="27" y="95"/>
                  </a:lnTo>
                  <a:lnTo>
                    <a:pt x="27" y="95"/>
                  </a:lnTo>
                  <a:lnTo>
                    <a:pt x="27" y="95"/>
                  </a:lnTo>
                  <a:lnTo>
                    <a:pt x="27" y="93"/>
                  </a:lnTo>
                  <a:lnTo>
                    <a:pt x="27" y="93"/>
                  </a:lnTo>
                  <a:lnTo>
                    <a:pt x="27" y="93"/>
                  </a:lnTo>
                  <a:lnTo>
                    <a:pt x="27" y="93"/>
                  </a:lnTo>
                  <a:lnTo>
                    <a:pt x="27" y="93"/>
                  </a:lnTo>
                  <a:lnTo>
                    <a:pt x="27" y="91"/>
                  </a:lnTo>
                  <a:lnTo>
                    <a:pt x="27" y="91"/>
                  </a:lnTo>
                  <a:lnTo>
                    <a:pt x="27" y="91"/>
                  </a:lnTo>
                  <a:lnTo>
                    <a:pt x="27" y="91"/>
                  </a:lnTo>
                  <a:lnTo>
                    <a:pt x="27" y="89"/>
                  </a:lnTo>
                  <a:lnTo>
                    <a:pt x="27" y="89"/>
                  </a:lnTo>
                  <a:lnTo>
                    <a:pt x="27" y="89"/>
                  </a:lnTo>
                  <a:lnTo>
                    <a:pt x="27" y="89"/>
                  </a:lnTo>
                  <a:lnTo>
                    <a:pt x="27" y="89"/>
                  </a:lnTo>
                  <a:lnTo>
                    <a:pt x="27" y="87"/>
                  </a:lnTo>
                  <a:lnTo>
                    <a:pt x="27" y="87"/>
                  </a:lnTo>
                  <a:lnTo>
                    <a:pt x="27" y="87"/>
                  </a:lnTo>
                  <a:lnTo>
                    <a:pt x="27" y="87"/>
                  </a:lnTo>
                  <a:lnTo>
                    <a:pt x="27" y="87"/>
                  </a:lnTo>
                  <a:lnTo>
                    <a:pt x="27" y="86"/>
                  </a:lnTo>
                  <a:lnTo>
                    <a:pt x="27" y="86"/>
                  </a:lnTo>
                  <a:lnTo>
                    <a:pt x="27" y="86"/>
                  </a:lnTo>
                  <a:lnTo>
                    <a:pt x="27" y="86"/>
                  </a:lnTo>
                  <a:lnTo>
                    <a:pt x="27" y="86"/>
                  </a:lnTo>
                  <a:lnTo>
                    <a:pt x="27" y="84"/>
                  </a:lnTo>
                  <a:lnTo>
                    <a:pt x="27" y="84"/>
                  </a:lnTo>
                  <a:lnTo>
                    <a:pt x="27" y="84"/>
                  </a:lnTo>
                  <a:lnTo>
                    <a:pt x="27" y="84"/>
                  </a:lnTo>
                  <a:lnTo>
                    <a:pt x="27" y="84"/>
                  </a:lnTo>
                  <a:lnTo>
                    <a:pt x="27" y="82"/>
                  </a:lnTo>
                  <a:lnTo>
                    <a:pt x="27" y="82"/>
                  </a:lnTo>
                  <a:lnTo>
                    <a:pt x="27" y="82"/>
                  </a:lnTo>
                  <a:lnTo>
                    <a:pt x="27" y="82"/>
                  </a:lnTo>
                  <a:lnTo>
                    <a:pt x="27" y="82"/>
                  </a:lnTo>
                  <a:lnTo>
                    <a:pt x="29" y="80"/>
                  </a:lnTo>
                  <a:lnTo>
                    <a:pt x="29" y="80"/>
                  </a:lnTo>
                  <a:lnTo>
                    <a:pt x="29" y="80"/>
                  </a:lnTo>
                  <a:lnTo>
                    <a:pt x="29" y="80"/>
                  </a:lnTo>
                  <a:lnTo>
                    <a:pt x="29" y="80"/>
                  </a:lnTo>
                  <a:lnTo>
                    <a:pt x="29" y="78"/>
                  </a:lnTo>
                  <a:lnTo>
                    <a:pt x="29" y="78"/>
                  </a:lnTo>
                  <a:lnTo>
                    <a:pt x="29" y="78"/>
                  </a:lnTo>
                  <a:lnTo>
                    <a:pt x="29" y="78"/>
                  </a:lnTo>
                  <a:lnTo>
                    <a:pt x="29" y="78"/>
                  </a:lnTo>
                  <a:lnTo>
                    <a:pt x="29" y="77"/>
                  </a:lnTo>
                  <a:lnTo>
                    <a:pt x="29" y="77"/>
                  </a:lnTo>
                  <a:lnTo>
                    <a:pt x="29" y="77"/>
                  </a:lnTo>
                  <a:lnTo>
                    <a:pt x="31" y="77"/>
                  </a:lnTo>
                  <a:lnTo>
                    <a:pt x="31" y="77"/>
                  </a:lnTo>
                  <a:lnTo>
                    <a:pt x="31" y="77"/>
                  </a:lnTo>
                  <a:lnTo>
                    <a:pt x="31" y="75"/>
                  </a:lnTo>
                  <a:lnTo>
                    <a:pt x="31" y="75"/>
                  </a:lnTo>
                  <a:lnTo>
                    <a:pt x="31" y="75"/>
                  </a:lnTo>
                  <a:lnTo>
                    <a:pt x="31" y="75"/>
                  </a:lnTo>
                  <a:lnTo>
                    <a:pt x="31" y="75"/>
                  </a:lnTo>
                  <a:lnTo>
                    <a:pt x="31" y="75"/>
                  </a:lnTo>
                  <a:lnTo>
                    <a:pt x="31" y="73"/>
                  </a:lnTo>
                  <a:lnTo>
                    <a:pt x="33" y="73"/>
                  </a:lnTo>
                  <a:lnTo>
                    <a:pt x="33" y="73"/>
                  </a:lnTo>
                  <a:lnTo>
                    <a:pt x="33" y="73"/>
                  </a:lnTo>
                  <a:lnTo>
                    <a:pt x="33" y="73"/>
                  </a:lnTo>
                  <a:lnTo>
                    <a:pt x="33" y="73"/>
                  </a:lnTo>
                  <a:lnTo>
                    <a:pt x="33" y="71"/>
                  </a:lnTo>
                  <a:lnTo>
                    <a:pt x="33" y="71"/>
                  </a:lnTo>
                  <a:lnTo>
                    <a:pt x="33" y="71"/>
                  </a:lnTo>
                  <a:lnTo>
                    <a:pt x="35" y="71"/>
                  </a:lnTo>
                  <a:lnTo>
                    <a:pt x="35" y="71"/>
                  </a:lnTo>
                  <a:lnTo>
                    <a:pt x="35" y="71"/>
                  </a:lnTo>
                  <a:lnTo>
                    <a:pt x="35" y="69"/>
                  </a:lnTo>
                  <a:lnTo>
                    <a:pt x="35" y="69"/>
                  </a:lnTo>
                  <a:lnTo>
                    <a:pt x="35" y="69"/>
                  </a:lnTo>
                  <a:lnTo>
                    <a:pt x="35" y="69"/>
                  </a:lnTo>
                  <a:lnTo>
                    <a:pt x="37" y="69"/>
                  </a:lnTo>
                  <a:lnTo>
                    <a:pt x="37" y="69"/>
                  </a:lnTo>
                  <a:lnTo>
                    <a:pt x="37" y="68"/>
                  </a:lnTo>
                  <a:lnTo>
                    <a:pt x="37" y="68"/>
                  </a:lnTo>
                  <a:lnTo>
                    <a:pt x="37" y="68"/>
                  </a:lnTo>
                  <a:lnTo>
                    <a:pt x="37" y="68"/>
                  </a:lnTo>
                  <a:lnTo>
                    <a:pt x="38" y="68"/>
                  </a:lnTo>
                  <a:lnTo>
                    <a:pt x="38" y="68"/>
                  </a:lnTo>
                  <a:lnTo>
                    <a:pt x="38" y="66"/>
                  </a:lnTo>
                  <a:lnTo>
                    <a:pt x="38" y="66"/>
                  </a:lnTo>
                  <a:lnTo>
                    <a:pt x="38" y="66"/>
                  </a:lnTo>
                  <a:lnTo>
                    <a:pt x="38" y="66"/>
                  </a:lnTo>
                  <a:lnTo>
                    <a:pt x="40" y="66"/>
                  </a:lnTo>
                  <a:lnTo>
                    <a:pt x="40" y="66"/>
                  </a:lnTo>
                  <a:lnTo>
                    <a:pt x="40" y="66"/>
                  </a:lnTo>
                  <a:lnTo>
                    <a:pt x="40" y="64"/>
                  </a:lnTo>
                  <a:lnTo>
                    <a:pt x="40" y="64"/>
                  </a:lnTo>
                  <a:lnTo>
                    <a:pt x="42" y="64"/>
                  </a:lnTo>
                  <a:lnTo>
                    <a:pt x="42" y="64"/>
                  </a:lnTo>
                  <a:lnTo>
                    <a:pt x="42" y="64"/>
                  </a:lnTo>
                  <a:lnTo>
                    <a:pt x="42" y="64"/>
                  </a:lnTo>
                  <a:lnTo>
                    <a:pt x="42" y="64"/>
                  </a:lnTo>
                  <a:lnTo>
                    <a:pt x="44" y="62"/>
                  </a:lnTo>
                  <a:lnTo>
                    <a:pt x="44" y="62"/>
                  </a:lnTo>
                  <a:lnTo>
                    <a:pt x="46" y="62"/>
                  </a:lnTo>
                  <a:lnTo>
                    <a:pt x="46" y="60"/>
                  </a:lnTo>
                  <a:close/>
                  <a:moveTo>
                    <a:pt x="102" y="104"/>
                  </a:moveTo>
                  <a:lnTo>
                    <a:pt x="118" y="133"/>
                  </a:lnTo>
                  <a:lnTo>
                    <a:pt x="114" y="135"/>
                  </a:lnTo>
                  <a:lnTo>
                    <a:pt x="114" y="135"/>
                  </a:lnTo>
                  <a:lnTo>
                    <a:pt x="114" y="135"/>
                  </a:lnTo>
                  <a:lnTo>
                    <a:pt x="114" y="133"/>
                  </a:lnTo>
                  <a:lnTo>
                    <a:pt x="114" y="133"/>
                  </a:lnTo>
                  <a:lnTo>
                    <a:pt x="114" y="133"/>
                  </a:lnTo>
                  <a:lnTo>
                    <a:pt x="114" y="133"/>
                  </a:lnTo>
                  <a:lnTo>
                    <a:pt x="112" y="131"/>
                  </a:lnTo>
                  <a:lnTo>
                    <a:pt x="112" y="131"/>
                  </a:lnTo>
                  <a:lnTo>
                    <a:pt x="112" y="131"/>
                  </a:lnTo>
                  <a:lnTo>
                    <a:pt x="112" y="131"/>
                  </a:lnTo>
                  <a:lnTo>
                    <a:pt x="112" y="131"/>
                  </a:lnTo>
                  <a:lnTo>
                    <a:pt x="112" y="131"/>
                  </a:lnTo>
                  <a:lnTo>
                    <a:pt x="112" y="131"/>
                  </a:lnTo>
                  <a:lnTo>
                    <a:pt x="112" y="131"/>
                  </a:lnTo>
                  <a:lnTo>
                    <a:pt x="112" y="131"/>
                  </a:lnTo>
                  <a:lnTo>
                    <a:pt x="112" y="131"/>
                  </a:lnTo>
                  <a:lnTo>
                    <a:pt x="112" y="129"/>
                  </a:lnTo>
                  <a:lnTo>
                    <a:pt x="112"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09" y="129"/>
                  </a:lnTo>
                  <a:lnTo>
                    <a:pt x="109" y="129"/>
                  </a:lnTo>
                  <a:lnTo>
                    <a:pt x="109" y="129"/>
                  </a:lnTo>
                  <a:lnTo>
                    <a:pt x="109" y="129"/>
                  </a:lnTo>
                  <a:lnTo>
                    <a:pt x="109" y="129"/>
                  </a:lnTo>
                  <a:lnTo>
                    <a:pt x="109" y="129"/>
                  </a:lnTo>
                  <a:lnTo>
                    <a:pt x="109" y="129"/>
                  </a:lnTo>
                  <a:lnTo>
                    <a:pt x="109" y="129"/>
                  </a:lnTo>
                  <a:lnTo>
                    <a:pt x="109" y="127"/>
                  </a:lnTo>
                  <a:lnTo>
                    <a:pt x="109" y="127"/>
                  </a:lnTo>
                  <a:lnTo>
                    <a:pt x="109" y="127"/>
                  </a:lnTo>
                  <a:lnTo>
                    <a:pt x="107" y="129"/>
                  </a:lnTo>
                  <a:lnTo>
                    <a:pt x="107" y="127"/>
                  </a:lnTo>
                  <a:lnTo>
                    <a:pt x="107" y="127"/>
                  </a:lnTo>
                  <a:lnTo>
                    <a:pt x="107" y="129"/>
                  </a:lnTo>
                  <a:lnTo>
                    <a:pt x="107" y="129"/>
                  </a:lnTo>
                  <a:lnTo>
                    <a:pt x="107" y="129"/>
                  </a:lnTo>
                  <a:lnTo>
                    <a:pt x="107" y="129"/>
                  </a:lnTo>
                  <a:lnTo>
                    <a:pt x="107" y="129"/>
                  </a:lnTo>
                  <a:lnTo>
                    <a:pt x="107" y="129"/>
                  </a:lnTo>
                  <a:lnTo>
                    <a:pt x="107" y="129"/>
                  </a:lnTo>
                  <a:lnTo>
                    <a:pt x="107" y="129"/>
                  </a:lnTo>
                  <a:lnTo>
                    <a:pt x="105" y="129"/>
                  </a:lnTo>
                  <a:lnTo>
                    <a:pt x="105" y="129"/>
                  </a:lnTo>
                  <a:lnTo>
                    <a:pt x="105" y="129"/>
                  </a:lnTo>
                  <a:lnTo>
                    <a:pt x="105" y="129"/>
                  </a:lnTo>
                  <a:lnTo>
                    <a:pt x="105" y="129"/>
                  </a:lnTo>
                  <a:lnTo>
                    <a:pt x="105" y="129"/>
                  </a:lnTo>
                  <a:lnTo>
                    <a:pt x="105" y="129"/>
                  </a:lnTo>
                  <a:lnTo>
                    <a:pt x="105" y="129"/>
                  </a:lnTo>
                  <a:lnTo>
                    <a:pt x="105" y="129"/>
                  </a:lnTo>
                  <a:lnTo>
                    <a:pt x="71" y="149"/>
                  </a:lnTo>
                  <a:lnTo>
                    <a:pt x="71" y="149"/>
                  </a:lnTo>
                  <a:lnTo>
                    <a:pt x="71" y="149"/>
                  </a:lnTo>
                  <a:lnTo>
                    <a:pt x="71" y="149"/>
                  </a:lnTo>
                  <a:lnTo>
                    <a:pt x="71" y="149"/>
                  </a:lnTo>
                  <a:lnTo>
                    <a:pt x="71" y="149"/>
                  </a:lnTo>
                  <a:lnTo>
                    <a:pt x="69" y="149"/>
                  </a:lnTo>
                  <a:lnTo>
                    <a:pt x="69" y="149"/>
                  </a:lnTo>
                  <a:lnTo>
                    <a:pt x="69" y="151"/>
                  </a:lnTo>
                  <a:lnTo>
                    <a:pt x="69" y="151"/>
                  </a:lnTo>
                  <a:lnTo>
                    <a:pt x="69" y="151"/>
                  </a:lnTo>
                  <a:lnTo>
                    <a:pt x="69" y="151"/>
                  </a:lnTo>
                  <a:lnTo>
                    <a:pt x="69" y="151"/>
                  </a:lnTo>
                  <a:lnTo>
                    <a:pt x="67" y="151"/>
                  </a:lnTo>
                  <a:lnTo>
                    <a:pt x="67" y="151"/>
                  </a:lnTo>
                  <a:lnTo>
                    <a:pt x="67" y="151"/>
                  </a:lnTo>
                  <a:lnTo>
                    <a:pt x="67" y="153"/>
                  </a:lnTo>
                  <a:lnTo>
                    <a:pt x="67" y="153"/>
                  </a:lnTo>
                  <a:lnTo>
                    <a:pt x="67" y="153"/>
                  </a:lnTo>
                  <a:lnTo>
                    <a:pt x="67" y="153"/>
                  </a:lnTo>
                  <a:lnTo>
                    <a:pt x="67" y="153"/>
                  </a:lnTo>
                  <a:lnTo>
                    <a:pt x="67" y="153"/>
                  </a:lnTo>
                  <a:lnTo>
                    <a:pt x="67" y="153"/>
                  </a:lnTo>
                  <a:lnTo>
                    <a:pt x="65" y="153"/>
                  </a:lnTo>
                  <a:lnTo>
                    <a:pt x="65" y="154"/>
                  </a:lnTo>
                  <a:lnTo>
                    <a:pt x="65" y="154"/>
                  </a:lnTo>
                  <a:lnTo>
                    <a:pt x="65" y="154"/>
                  </a:lnTo>
                  <a:lnTo>
                    <a:pt x="65" y="154"/>
                  </a:lnTo>
                  <a:lnTo>
                    <a:pt x="65" y="154"/>
                  </a:lnTo>
                  <a:lnTo>
                    <a:pt x="65" y="154"/>
                  </a:lnTo>
                  <a:lnTo>
                    <a:pt x="65" y="156"/>
                  </a:lnTo>
                  <a:lnTo>
                    <a:pt x="65" y="156"/>
                  </a:lnTo>
                  <a:lnTo>
                    <a:pt x="65" y="156"/>
                  </a:lnTo>
                  <a:lnTo>
                    <a:pt x="65" y="156"/>
                  </a:lnTo>
                  <a:lnTo>
                    <a:pt x="65" y="156"/>
                  </a:lnTo>
                  <a:lnTo>
                    <a:pt x="65" y="156"/>
                  </a:lnTo>
                  <a:lnTo>
                    <a:pt x="65" y="156"/>
                  </a:lnTo>
                  <a:lnTo>
                    <a:pt x="65" y="158"/>
                  </a:lnTo>
                  <a:lnTo>
                    <a:pt x="65" y="158"/>
                  </a:lnTo>
                  <a:lnTo>
                    <a:pt x="65" y="158"/>
                  </a:lnTo>
                  <a:lnTo>
                    <a:pt x="65" y="158"/>
                  </a:lnTo>
                  <a:lnTo>
                    <a:pt x="65" y="158"/>
                  </a:lnTo>
                  <a:lnTo>
                    <a:pt x="65" y="158"/>
                  </a:lnTo>
                  <a:lnTo>
                    <a:pt x="65" y="160"/>
                  </a:lnTo>
                  <a:lnTo>
                    <a:pt x="65" y="160"/>
                  </a:lnTo>
                  <a:lnTo>
                    <a:pt x="65" y="160"/>
                  </a:lnTo>
                  <a:lnTo>
                    <a:pt x="65" y="160"/>
                  </a:lnTo>
                  <a:lnTo>
                    <a:pt x="65" y="160"/>
                  </a:lnTo>
                  <a:lnTo>
                    <a:pt x="65" y="160"/>
                  </a:lnTo>
                  <a:lnTo>
                    <a:pt x="65" y="162"/>
                  </a:lnTo>
                  <a:lnTo>
                    <a:pt x="65" y="162"/>
                  </a:lnTo>
                  <a:lnTo>
                    <a:pt x="65" y="162"/>
                  </a:lnTo>
                  <a:lnTo>
                    <a:pt x="65" y="162"/>
                  </a:lnTo>
                  <a:lnTo>
                    <a:pt x="65" y="162"/>
                  </a:lnTo>
                  <a:lnTo>
                    <a:pt x="65" y="162"/>
                  </a:lnTo>
                  <a:lnTo>
                    <a:pt x="65" y="164"/>
                  </a:lnTo>
                  <a:lnTo>
                    <a:pt x="65" y="164"/>
                  </a:lnTo>
                  <a:lnTo>
                    <a:pt x="65" y="164"/>
                  </a:lnTo>
                  <a:lnTo>
                    <a:pt x="65" y="164"/>
                  </a:lnTo>
                  <a:lnTo>
                    <a:pt x="65" y="164"/>
                  </a:lnTo>
                  <a:lnTo>
                    <a:pt x="65" y="165"/>
                  </a:lnTo>
                  <a:lnTo>
                    <a:pt x="65" y="165"/>
                  </a:lnTo>
                  <a:lnTo>
                    <a:pt x="65" y="165"/>
                  </a:lnTo>
                  <a:lnTo>
                    <a:pt x="67" y="165"/>
                  </a:lnTo>
                  <a:lnTo>
                    <a:pt x="67" y="165"/>
                  </a:lnTo>
                  <a:lnTo>
                    <a:pt x="67" y="167"/>
                  </a:lnTo>
                  <a:lnTo>
                    <a:pt x="67" y="167"/>
                  </a:lnTo>
                  <a:lnTo>
                    <a:pt x="67" y="167"/>
                  </a:lnTo>
                  <a:lnTo>
                    <a:pt x="67" y="167"/>
                  </a:lnTo>
                  <a:lnTo>
                    <a:pt x="67" y="167"/>
                  </a:lnTo>
                  <a:lnTo>
                    <a:pt x="67" y="169"/>
                  </a:lnTo>
                  <a:lnTo>
                    <a:pt x="67" y="169"/>
                  </a:lnTo>
                  <a:lnTo>
                    <a:pt x="69" y="169"/>
                  </a:lnTo>
                  <a:lnTo>
                    <a:pt x="69" y="169"/>
                  </a:lnTo>
                  <a:lnTo>
                    <a:pt x="69" y="169"/>
                  </a:lnTo>
                  <a:lnTo>
                    <a:pt x="69" y="171"/>
                  </a:lnTo>
                  <a:lnTo>
                    <a:pt x="69" y="171"/>
                  </a:lnTo>
                  <a:lnTo>
                    <a:pt x="69" y="171"/>
                  </a:lnTo>
                  <a:lnTo>
                    <a:pt x="69" y="171"/>
                  </a:lnTo>
                  <a:lnTo>
                    <a:pt x="71" y="171"/>
                  </a:lnTo>
                  <a:lnTo>
                    <a:pt x="71" y="171"/>
                  </a:lnTo>
                  <a:lnTo>
                    <a:pt x="71" y="173"/>
                  </a:lnTo>
                  <a:lnTo>
                    <a:pt x="71" y="173"/>
                  </a:lnTo>
                  <a:lnTo>
                    <a:pt x="71" y="173"/>
                  </a:lnTo>
                  <a:lnTo>
                    <a:pt x="71" y="173"/>
                  </a:lnTo>
                  <a:lnTo>
                    <a:pt x="73" y="173"/>
                  </a:lnTo>
                  <a:lnTo>
                    <a:pt x="73" y="173"/>
                  </a:lnTo>
                  <a:lnTo>
                    <a:pt x="73" y="173"/>
                  </a:lnTo>
                  <a:lnTo>
                    <a:pt x="73" y="173"/>
                  </a:lnTo>
                  <a:lnTo>
                    <a:pt x="73" y="174"/>
                  </a:lnTo>
                  <a:lnTo>
                    <a:pt x="74" y="174"/>
                  </a:lnTo>
                  <a:lnTo>
                    <a:pt x="74" y="174"/>
                  </a:lnTo>
                  <a:lnTo>
                    <a:pt x="74" y="174"/>
                  </a:lnTo>
                  <a:lnTo>
                    <a:pt x="74" y="174"/>
                  </a:lnTo>
                  <a:lnTo>
                    <a:pt x="74" y="174"/>
                  </a:lnTo>
                  <a:lnTo>
                    <a:pt x="74" y="174"/>
                  </a:lnTo>
                  <a:lnTo>
                    <a:pt x="76" y="174"/>
                  </a:lnTo>
                  <a:lnTo>
                    <a:pt x="76" y="174"/>
                  </a:lnTo>
                  <a:lnTo>
                    <a:pt x="76" y="174"/>
                  </a:lnTo>
                  <a:lnTo>
                    <a:pt x="76" y="174"/>
                  </a:lnTo>
                  <a:lnTo>
                    <a:pt x="76" y="174"/>
                  </a:lnTo>
                  <a:lnTo>
                    <a:pt x="78" y="174"/>
                  </a:lnTo>
                  <a:lnTo>
                    <a:pt x="78" y="174"/>
                  </a:lnTo>
                  <a:lnTo>
                    <a:pt x="78" y="174"/>
                  </a:lnTo>
                  <a:lnTo>
                    <a:pt x="78" y="174"/>
                  </a:lnTo>
                  <a:lnTo>
                    <a:pt x="78" y="176"/>
                  </a:lnTo>
                  <a:lnTo>
                    <a:pt x="80" y="176"/>
                  </a:lnTo>
                  <a:lnTo>
                    <a:pt x="80" y="176"/>
                  </a:lnTo>
                  <a:lnTo>
                    <a:pt x="80" y="176"/>
                  </a:lnTo>
                  <a:lnTo>
                    <a:pt x="80" y="176"/>
                  </a:lnTo>
                  <a:lnTo>
                    <a:pt x="80" y="176"/>
                  </a:lnTo>
                  <a:lnTo>
                    <a:pt x="82" y="174"/>
                  </a:lnTo>
                  <a:lnTo>
                    <a:pt x="82" y="174"/>
                  </a:lnTo>
                  <a:lnTo>
                    <a:pt x="82" y="174"/>
                  </a:lnTo>
                  <a:lnTo>
                    <a:pt x="82" y="174"/>
                  </a:lnTo>
                  <a:lnTo>
                    <a:pt x="82" y="174"/>
                  </a:lnTo>
                  <a:lnTo>
                    <a:pt x="83" y="174"/>
                  </a:lnTo>
                  <a:lnTo>
                    <a:pt x="83" y="174"/>
                  </a:lnTo>
                  <a:lnTo>
                    <a:pt x="83" y="174"/>
                  </a:lnTo>
                  <a:lnTo>
                    <a:pt x="83" y="174"/>
                  </a:lnTo>
                  <a:lnTo>
                    <a:pt x="85" y="174"/>
                  </a:lnTo>
                  <a:lnTo>
                    <a:pt x="85" y="174"/>
                  </a:lnTo>
                  <a:lnTo>
                    <a:pt x="85" y="174"/>
                  </a:lnTo>
                  <a:lnTo>
                    <a:pt x="85" y="174"/>
                  </a:lnTo>
                  <a:lnTo>
                    <a:pt x="85" y="174"/>
                  </a:lnTo>
                  <a:lnTo>
                    <a:pt x="87" y="174"/>
                  </a:lnTo>
                  <a:lnTo>
                    <a:pt x="87" y="173"/>
                  </a:lnTo>
                  <a:lnTo>
                    <a:pt x="87" y="173"/>
                  </a:lnTo>
                  <a:lnTo>
                    <a:pt x="87" y="173"/>
                  </a:lnTo>
                  <a:lnTo>
                    <a:pt x="89" y="173"/>
                  </a:lnTo>
                  <a:lnTo>
                    <a:pt x="89" y="173"/>
                  </a:lnTo>
                  <a:lnTo>
                    <a:pt x="118" y="156"/>
                  </a:lnTo>
                  <a:lnTo>
                    <a:pt x="118" y="156"/>
                  </a:lnTo>
                  <a:lnTo>
                    <a:pt x="118" y="154"/>
                  </a:lnTo>
                  <a:lnTo>
                    <a:pt x="118"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1" y="154"/>
                  </a:lnTo>
                  <a:lnTo>
                    <a:pt x="121" y="154"/>
                  </a:lnTo>
                  <a:lnTo>
                    <a:pt x="121" y="154"/>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1"/>
                  </a:lnTo>
                  <a:lnTo>
                    <a:pt x="121" y="151"/>
                  </a:lnTo>
                  <a:lnTo>
                    <a:pt x="121" y="151"/>
                  </a:lnTo>
                  <a:lnTo>
                    <a:pt x="121" y="151"/>
                  </a:lnTo>
                  <a:lnTo>
                    <a:pt x="121" y="151"/>
                  </a:lnTo>
                  <a:lnTo>
                    <a:pt x="121" y="151"/>
                  </a:lnTo>
                  <a:lnTo>
                    <a:pt x="121" y="151"/>
                  </a:lnTo>
                  <a:lnTo>
                    <a:pt x="121" y="151"/>
                  </a:lnTo>
                  <a:lnTo>
                    <a:pt x="121" y="149"/>
                  </a:lnTo>
                  <a:lnTo>
                    <a:pt x="121" y="149"/>
                  </a:lnTo>
                  <a:lnTo>
                    <a:pt x="121" y="149"/>
                  </a:lnTo>
                  <a:lnTo>
                    <a:pt x="121" y="149"/>
                  </a:lnTo>
                  <a:lnTo>
                    <a:pt x="121" y="149"/>
                  </a:lnTo>
                  <a:lnTo>
                    <a:pt x="121" y="149"/>
                  </a:lnTo>
                  <a:lnTo>
                    <a:pt x="121" y="149"/>
                  </a:lnTo>
                  <a:lnTo>
                    <a:pt x="121" y="149"/>
                  </a:lnTo>
                  <a:lnTo>
                    <a:pt x="121" y="147"/>
                  </a:lnTo>
                  <a:lnTo>
                    <a:pt x="121" y="147"/>
                  </a:lnTo>
                  <a:lnTo>
                    <a:pt x="121" y="147"/>
                  </a:lnTo>
                  <a:lnTo>
                    <a:pt x="121" y="147"/>
                  </a:lnTo>
                  <a:lnTo>
                    <a:pt x="121" y="147"/>
                  </a:lnTo>
                  <a:lnTo>
                    <a:pt x="121" y="147"/>
                  </a:lnTo>
                  <a:lnTo>
                    <a:pt x="121" y="147"/>
                  </a:lnTo>
                  <a:lnTo>
                    <a:pt x="121" y="145"/>
                  </a:lnTo>
                  <a:lnTo>
                    <a:pt x="121" y="145"/>
                  </a:lnTo>
                  <a:lnTo>
                    <a:pt x="120" y="145"/>
                  </a:lnTo>
                  <a:lnTo>
                    <a:pt x="120" y="144"/>
                  </a:lnTo>
                  <a:lnTo>
                    <a:pt x="120" y="144"/>
                  </a:lnTo>
                  <a:lnTo>
                    <a:pt x="120" y="144"/>
                  </a:lnTo>
                  <a:lnTo>
                    <a:pt x="123" y="142"/>
                  </a:lnTo>
                  <a:lnTo>
                    <a:pt x="134" y="162"/>
                  </a:lnTo>
                  <a:lnTo>
                    <a:pt x="132" y="164"/>
                  </a:lnTo>
                  <a:lnTo>
                    <a:pt x="132" y="164"/>
                  </a:lnTo>
                  <a:lnTo>
                    <a:pt x="130" y="164"/>
                  </a:lnTo>
                  <a:lnTo>
                    <a:pt x="130" y="164"/>
                  </a:lnTo>
                  <a:lnTo>
                    <a:pt x="130" y="162"/>
                  </a:lnTo>
                  <a:lnTo>
                    <a:pt x="130" y="162"/>
                  </a:lnTo>
                  <a:lnTo>
                    <a:pt x="130" y="162"/>
                  </a:lnTo>
                  <a:lnTo>
                    <a:pt x="129" y="162"/>
                  </a:lnTo>
                  <a:lnTo>
                    <a:pt x="129" y="160"/>
                  </a:lnTo>
                  <a:lnTo>
                    <a:pt x="129" y="160"/>
                  </a:lnTo>
                  <a:lnTo>
                    <a:pt x="129" y="160"/>
                  </a:lnTo>
                  <a:lnTo>
                    <a:pt x="129" y="160"/>
                  </a:lnTo>
                  <a:lnTo>
                    <a:pt x="129" y="160"/>
                  </a:lnTo>
                  <a:lnTo>
                    <a:pt x="129" y="160"/>
                  </a:lnTo>
                  <a:lnTo>
                    <a:pt x="129" y="160"/>
                  </a:lnTo>
                  <a:lnTo>
                    <a:pt x="129" y="160"/>
                  </a:lnTo>
                  <a:lnTo>
                    <a:pt x="127" y="160"/>
                  </a:lnTo>
                  <a:lnTo>
                    <a:pt x="127" y="160"/>
                  </a:lnTo>
                  <a:lnTo>
                    <a:pt x="127" y="160"/>
                  </a:lnTo>
                  <a:lnTo>
                    <a:pt x="127" y="160"/>
                  </a:lnTo>
                  <a:lnTo>
                    <a:pt x="127" y="160"/>
                  </a:lnTo>
                  <a:lnTo>
                    <a:pt x="127" y="160"/>
                  </a:lnTo>
                  <a:lnTo>
                    <a:pt x="127" y="160"/>
                  </a:lnTo>
                  <a:lnTo>
                    <a:pt x="127" y="158"/>
                  </a:lnTo>
                  <a:lnTo>
                    <a:pt x="127" y="158"/>
                  </a:lnTo>
                  <a:lnTo>
                    <a:pt x="127"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1" y="158"/>
                  </a:lnTo>
                  <a:lnTo>
                    <a:pt x="121" y="158"/>
                  </a:lnTo>
                  <a:lnTo>
                    <a:pt x="121" y="158"/>
                  </a:lnTo>
                  <a:lnTo>
                    <a:pt x="121" y="158"/>
                  </a:lnTo>
                  <a:lnTo>
                    <a:pt x="121" y="158"/>
                  </a:lnTo>
                  <a:lnTo>
                    <a:pt x="121" y="160"/>
                  </a:lnTo>
                  <a:lnTo>
                    <a:pt x="121" y="160"/>
                  </a:lnTo>
                  <a:lnTo>
                    <a:pt x="121" y="160"/>
                  </a:lnTo>
                  <a:lnTo>
                    <a:pt x="121" y="160"/>
                  </a:lnTo>
                  <a:lnTo>
                    <a:pt x="121" y="160"/>
                  </a:lnTo>
                  <a:lnTo>
                    <a:pt x="121" y="160"/>
                  </a:lnTo>
                  <a:lnTo>
                    <a:pt x="92" y="176"/>
                  </a:lnTo>
                  <a:lnTo>
                    <a:pt x="92" y="176"/>
                  </a:lnTo>
                  <a:lnTo>
                    <a:pt x="91" y="176"/>
                  </a:lnTo>
                  <a:lnTo>
                    <a:pt x="91" y="176"/>
                  </a:lnTo>
                  <a:lnTo>
                    <a:pt x="91" y="176"/>
                  </a:lnTo>
                  <a:lnTo>
                    <a:pt x="89" y="178"/>
                  </a:lnTo>
                  <a:lnTo>
                    <a:pt x="89" y="178"/>
                  </a:lnTo>
                  <a:lnTo>
                    <a:pt x="89" y="178"/>
                  </a:lnTo>
                  <a:lnTo>
                    <a:pt x="87" y="178"/>
                  </a:lnTo>
                  <a:lnTo>
                    <a:pt x="87" y="178"/>
                  </a:lnTo>
                  <a:lnTo>
                    <a:pt x="87" y="178"/>
                  </a:lnTo>
                  <a:lnTo>
                    <a:pt x="87" y="178"/>
                  </a:lnTo>
                  <a:lnTo>
                    <a:pt x="85" y="178"/>
                  </a:lnTo>
                  <a:lnTo>
                    <a:pt x="85" y="178"/>
                  </a:lnTo>
                  <a:lnTo>
                    <a:pt x="85" y="180"/>
                  </a:lnTo>
                  <a:lnTo>
                    <a:pt x="83" y="180"/>
                  </a:lnTo>
                  <a:lnTo>
                    <a:pt x="83" y="180"/>
                  </a:lnTo>
                  <a:lnTo>
                    <a:pt x="83" y="180"/>
                  </a:lnTo>
                  <a:lnTo>
                    <a:pt x="83" y="180"/>
                  </a:lnTo>
                  <a:lnTo>
                    <a:pt x="82" y="180"/>
                  </a:lnTo>
                  <a:lnTo>
                    <a:pt x="82" y="180"/>
                  </a:lnTo>
                  <a:lnTo>
                    <a:pt x="82" y="180"/>
                  </a:lnTo>
                  <a:lnTo>
                    <a:pt x="82" y="180"/>
                  </a:lnTo>
                  <a:lnTo>
                    <a:pt x="82" y="180"/>
                  </a:lnTo>
                  <a:lnTo>
                    <a:pt x="80" y="180"/>
                  </a:lnTo>
                  <a:lnTo>
                    <a:pt x="80" y="180"/>
                  </a:lnTo>
                  <a:lnTo>
                    <a:pt x="80" y="180"/>
                  </a:lnTo>
                  <a:lnTo>
                    <a:pt x="80" y="180"/>
                  </a:lnTo>
                  <a:lnTo>
                    <a:pt x="80" y="180"/>
                  </a:lnTo>
                  <a:lnTo>
                    <a:pt x="80" y="180"/>
                  </a:lnTo>
                  <a:lnTo>
                    <a:pt x="80" y="180"/>
                  </a:lnTo>
                  <a:lnTo>
                    <a:pt x="78" y="180"/>
                  </a:lnTo>
                  <a:lnTo>
                    <a:pt x="78" y="180"/>
                  </a:lnTo>
                  <a:lnTo>
                    <a:pt x="78" y="180"/>
                  </a:lnTo>
                  <a:lnTo>
                    <a:pt x="78" y="180"/>
                  </a:lnTo>
                  <a:lnTo>
                    <a:pt x="78" y="180"/>
                  </a:lnTo>
                  <a:lnTo>
                    <a:pt x="78" y="180"/>
                  </a:lnTo>
                  <a:lnTo>
                    <a:pt x="78" y="180"/>
                  </a:lnTo>
                  <a:lnTo>
                    <a:pt x="78" y="180"/>
                  </a:lnTo>
                  <a:lnTo>
                    <a:pt x="76" y="180"/>
                  </a:lnTo>
                  <a:lnTo>
                    <a:pt x="76" y="180"/>
                  </a:lnTo>
                  <a:lnTo>
                    <a:pt x="76" y="180"/>
                  </a:lnTo>
                  <a:lnTo>
                    <a:pt x="76" y="178"/>
                  </a:lnTo>
                  <a:lnTo>
                    <a:pt x="76" y="178"/>
                  </a:lnTo>
                  <a:lnTo>
                    <a:pt x="76" y="178"/>
                  </a:lnTo>
                  <a:lnTo>
                    <a:pt x="76" y="178"/>
                  </a:lnTo>
                  <a:lnTo>
                    <a:pt x="74" y="178"/>
                  </a:lnTo>
                  <a:lnTo>
                    <a:pt x="74" y="178"/>
                  </a:lnTo>
                  <a:lnTo>
                    <a:pt x="74" y="178"/>
                  </a:lnTo>
                  <a:lnTo>
                    <a:pt x="74" y="178"/>
                  </a:lnTo>
                  <a:lnTo>
                    <a:pt x="74" y="178"/>
                  </a:lnTo>
                  <a:lnTo>
                    <a:pt x="73" y="178"/>
                  </a:lnTo>
                  <a:lnTo>
                    <a:pt x="73" y="178"/>
                  </a:lnTo>
                  <a:lnTo>
                    <a:pt x="73" y="178"/>
                  </a:lnTo>
                  <a:lnTo>
                    <a:pt x="73" y="176"/>
                  </a:lnTo>
                  <a:lnTo>
                    <a:pt x="71" y="176"/>
                  </a:lnTo>
                  <a:lnTo>
                    <a:pt x="71" y="176"/>
                  </a:lnTo>
                  <a:lnTo>
                    <a:pt x="71" y="176"/>
                  </a:lnTo>
                  <a:lnTo>
                    <a:pt x="71" y="176"/>
                  </a:lnTo>
                  <a:lnTo>
                    <a:pt x="69" y="174"/>
                  </a:lnTo>
                  <a:lnTo>
                    <a:pt x="69" y="174"/>
                  </a:lnTo>
                  <a:lnTo>
                    <a:pt x="69" y="174"/>
                  </a:lnTo>
                  <a:lnTo>
                    <a:pt x="69" y="174"/>
                  </a:lnTo>
                  <a:lnTo>
                    <a:pt x="69" y="174"/>
                  </a:lnTo>
                  <a:lnTo>
                    <a:pt x="67" y="173"/>
                  </a:lnTo>
                  <a:lnTo>
                    <a:pt x="67" y="173"/>
                  </a:lnTo>
                  <a:lnTo>
                    <a:pt x="67" y="173"/>
                  </a:lnTo>
                  <a:lnTo>
                    <a:pt x="67" y="173"/>
                  </a:lnTo>
                  <a:lnTo>
                    <a:pt x="65" y="171"/>
                  </a:lnTo>
                  <a:lnTo>
                    <a:pt x="65" y="171"/>
                  </a:lnTo>
                  <a:lnTo>
                    <a:pt x="65" y="171"/>
                  </a:lnTo>
                  <a:lnTo>
                    <a:pt x="65" y="171"/>
                  </a:lnTo>
                  <a:lnTo>
                    <a:pt x="64" y="169"/>
                  </a:lnTo>
                  <a:lnTo>
                    <a:pt x="64" y="169"/>
                  </a:lnTo>
                  <a:lnTo>
                    <a:pt x="64" y="169"/>
                  </a:lnTo>
                  <a:lnTo>
                    <a:pt x="64" y="167"/>
                  </a:lnTo>
                  <a:lnTo>
                    <a:pt x="64" y="167"/>
                  </a:lnTo>
                  <a:lnTo>
                    <a:pt x="62" y="167"/>
                  </a:lnTo>
                  <a:lnTo>
                    <a:pt x="62" y="165"/>
                  </a:lnTo>
                  <a:lnTo>
                    <a:pt x="62" y="165"/>
                  </a:lnTo>
                  <a:lnTo>
                    <a:pt x="62" y="165"/>
                  </a:lnTo>
                  <a:lnTo>
                    <a:pt x="62" y="164"/>
                  </a:lnTo>
                  <a:lnTo>
                    <a:pt x="62" y="164"/>
                  </a:lnTo>
                  <a:lnTo>
                    <a:pt x="60" y="164"/>
                  </a:lnTo>
                  <a:lnTo>
                    <a:pt x="60" y="162"/>
                  </a:lnTo>
                  <a:lnTo>
                    <a:pt x="60" y="162"/>
                  </a:lnTo>
                  <a:lnTo>
                    <a:pt x="60" y="162"/>
                  </a:lnTo>
                  <a:lnTo>
                    <a:pt x="60" y="160"/>
                  </a:lnTo>
                  <a:lnTo>
                    <a:pt x="60" y="160"/>
                  </a:lnTo>
                  <a:lnTo>
                    <a:pt x="58" y="160"/>
                  </a:lnTo>
                  <a:lnTo>
                    <a:pt x="58" y="158"/>
                  </a:lnTo>
                  <a:lnTo>
                    <a:pt x="58" y="158"/>
                  </a:lnTo>
                  <a:lnTo>
                    <a:pt x="58" y="158"/>
                  </a:lnTo>
                  <a:lnTo>
                    <a:pt x="58" y="156"/>
                  </a:lnTo>
                  <a:lnTo>
                    <a:pt x="58" y="156"/>
                  </a:lnTo>
                  <a:lnTo>
                    <a:pt x="58" y="156"/>
                  </a:lnTo>
                  <a:lnTo>
                    <a:pt x="58" y="154"/>
                  </a:lnTo>
                  <a:lnTo>
                    <a:pt x="58" y="154"/>
                  </a:lnTo>
                  <a:lnTo>
                    <a:pt x="58" y="154"/>
                  </a:lnTo>
                  <a:lnTo>
                    <a:pt x="56" y="154"/>
                  </a:lnTo>
                  <a:lnTo>
                    <a:pt x="56" y="153"/>
                  </a:lnTo>
                  <a:lnTo>
                    <a:pt x="56" y="153"/>
                  </a:lnTo>
                  <a:lnTo>
                    <a:pt x="56" y="153"/>
                  </a:lnTo>
                  <a:lnTo>
                    <a:pt x="56" y="151"/>
                  </a:lnTo>
                  <a:lnTo>
                    <a:pt x="56" y="151"/>
                  </a:lnTo>
                  <a:lnTo>
                    <a:pt x="56" y="151"/>
                  </a:lnTo>
                  <a:lnTo>
                    <a:pt x="56" y="151"/>
                  </a:lnTo>
                  <a:lnTo>
                    <a:pt x="56" y="149"/>
                  </a:lnTo>
                  <a:lnTo>
                    <a:pt x="56" y="149"/>
                  </a:lnTo>
                  <a:lnTo>
                    <a:pt x="56" y="149"/>
                  </a:lnTo>
                  <a:lnTo>
                    <a:pt x="56" y="147"/>
                  </a:lnTo>
                  <a:lnTo>
                    <a:pt x="56" y="147"/>
                  </a:lnTo>
                  <a:lnTo>
                    <a:pt x="56" y="147"/>
                  </a:lnTo>
                  <a:lnTo>
                    <a:pt x="56" y="147"/>
                  </a:lnTo>
                  <a:lnTo>
                    <a:pt x="56" y="145"/>
                  </a:lnTo>
                  <a:lnTo>
                    <a:pt x="56" y="145"/>
                  </a:lnTo>
                  <a:lnTo>
                    <a:pt x="56" y="145"/>
                  </a:lnTo>
                  <a:lnTo>
                    <a:pt x="56" y="145"/>
                  </a:lnTo>
                  <a:lnTo>
                    <a:pt x="58" y="144"/>
                  </a:lnTo>
                  <a:lnTo>
                    <a:pt x="58" y="144"/>
                  </a:lnTo>
                  <a:lnTo>
                    <a:pt x="58" y="144"/>
                  </a:lnTo>
                  <a:lnTo>
                    <a:pt x="58" y="144"/>
                  </a:lnTo>
                  <a:lnTo>
                    <a:pt x="58" y="142"/>
                  </a:lnTo>
                  <a:lnTo>
                    <a:pt x="58" y="142"/>
                  </a:lnTo>
                  <a:lnTo>
                    <a:pt x="58" y="142"/>
                  </a:lnTo>
                  <a:lnTo>
                    <a:pt x="58" y="142"/>
                  </a:lnTo>
                  <a:lnTo>
                    <a:pt x="58" y="142"/>
                  </a:lnTo>
                  <a:lnTo>
                    <a:pt x="60" y="140"/>
                  </a:lnTo>
                  <a:lnTo>
                    <a:pt x="60" y="140"/>
                  </a:lnTo>
                  <a:lnTo>
                    <a:pt x="60" y="140"/>
                  </a:lnTo>
                  <a:lnTo>
                    <a:pt x="60" y="140"/>
                  </a:lnTo>
                  <a:lnTo>
                    <a:pt x="60" y="140"/>
                  </a:lnTo>
                  <a:lnTo>
                    <a:pt x="60" y="138"/>
                  </a:lnTo>
                  <a:lnTo>
                    <a:pt x="60" y="138"/>
                  </a:lnTo>
                  <a:lnTo>
                    <a:pt x="62" y="138"/>
                  </a:lnTo>
                  <a:lnTo>
                    <a:pt x="62" y="138"/>
                  </a:lnTo>
                  <a:lnTo>
                    <a:pt x="62" y="138"/>
                  </a:lnTo>
                  <a:lnTo>
                    <a:pt x="62" y="136"/>
                  </a:lnTo>
                  <a:lnTo>
                    <a:pt x="62" y="136"/>
                  </a:lnTo>
                  <a:lnTo>
                    <a:pt x="64" y="136"/>
                  </a:lnTo>
                  <a:lnTo>
                    <a:pt x="64" y="136"/>
                  </a:lnTo>
                  <a:lnTo>
                    <a:pt x="64" y="136"/>
                  </a:lnTo>
                  <a:lnTo>
                    <a:pt x="64" y="136"/>
                  </a:lnTo>
                  <a:lnTo>
                    <a:pt x="65" y="135"/>
                  </a:lnTo>
                  <a:lnTo>
                    <a:pt x="65" y="135"/>
                  </a:lnTo>
                  <a:lnTo>
                    <a:pt x="98" y="116"/>
                  </a:lnTo>
                  <a:lnTo>
                    <a:pt x="98" y="116"/>
                  </a:lnTo>
                  <a:lnTo>
                    <a:pt x="98" y="116"/>
                  </a:lnTo>
                  <a:lnTo>
                    <a:pt x="98" y="116"/>
                  </a:lnTo>
                  <a:lnTo>
                    <a:pt x="98" y="116"/>
                  </a:lnTo>
                  <a:lnTo>
                    <a:pt x="98" y="116"/>
                  </a:lnTo>
                  <a:lnTo>
                    <a:pt x="98" y="116"/>
                  </a:lnTo>
                  <a:lnTo>
                    <a:pt x="98" y="116"/>
                  </a:lnTo>
                  <a:lnTo>
                    <a:pt x="98" y="116"/>
                  </a:lnTo>
                  <a:lnTo>
                    <a:pt x="98" y="116"/>
                  </a:lnTo>
                  <a:lnTo>
                    <a:pt x="100" y="116"/>
                  </a:lnTo>
                  <a:lnTo>
                    <a:pt x="100" y="116"/>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3"/>
                  </a:lnTo>
                  <a:lnTo>
                    <a:pt x="100" y="113"/>
                  </a:lnTo>
                  <a:lnTo>
                    <a:pt x="100" y="113"/>
                  </a:lnTo>
                  <a:lnTo>
                    <a:pt x="100" y="113"/>
                  </a:lnTo>
                  <a:lnTo>
                    <a:pt x="102" y="113"/>
                  </a:lnTo>
                  <a:lnTo>
                    <a:pt x="102" y="113"/>
                  </a:lnTo>
                  <a:lnTo>
                    <a:pt x="102" y="113"/>
                  </a:lnTo>
                  <a:lnTo>
                    <a:pt x="102" y="113"/>
                  </a:lnTo>
                  <a:lnTo>
                    <a:pt x="102" y="113"/>
                  </a:lnTo>
                  <a:lnTo>
                    <a:pt x="102" y="113"/>
                  </a:lnTo>
                  <a:lnTo>
                    <a:pt x="102" y="113"/>
                  </a:lnTo>
                  <a:lnTo>
                    <a:pt x="102" y="111"/>
                  </a:lnTo>
                  <a:lnTo>
                    <a:pt x="102" y="111"/>
                  </a:lnTo>
                  <a:lnTo>
                    <a:pt x="102" y="111"/>
                  </a:lnTo>
                  <a:lnTo>
                    <a:pt x="102" y="111"/>
                  </a:lnTo>
                  <a:lnTo>
                    <a:pt x="100" y="111"/>
                  </a:lnTo>
                  <a:lnTo>
                    <a:pt x="102" y="111"/>
                  </a:lnTo>
                  <a:lnTo>
                    <a:pt x="100" y="111"/>
                  </a:lnTo>
                  <a:lnTo>
                    <a:pt x="100" y="111"/>
                  </a:lnTo>
                  <a:lnTo>
                    <a:pt x="100" y="111"/>
                  </a:lnTo>
                  <a:lnTo>
                    <a:pt x="100" y="111"/>
                  </a:lnTo>
                  <a:lnTo>
                    <a:pt x="100" y="109"/>
                  </a:lnTo>
                  <a:lnTo>
                    <a:pt x="100" y="109"/>
                  </a:lnTo>
                  <a:lnTo>
                    <a:pt x="100" y="109"/>
                  </a:lnTo>
                  <a:lnTo>
                    <a:pt x="100" y="109"/>
                  </a:lnTo>
                  <a:lnTo>
                    <a:pt x="100" y="109"/>
                  </a:lnTo>
                  <a:lnTo>
                    <a:pt x="100" y="109"/>
                  </a:lnTo>
                  <a:lnTo>
                    <a:pt x="100" y="109"/>
                  </a:lnTo>
                  <a:lnTo>
                    <a:pt x="100" y="109"/>
                  </a:lnTo>
                  <a:lnTo>
                    <a:pt x="100" y="107"/>
                  </a:lnTo>
                  <a:lnTo>
                    <a:pt x="100" y="107"/>
                  </a:lnTo>
                  <a:lnTo>
                    <a:pt x="100" y="107"/>
                  </a:lnTo>
                  <a:lnTo>
                    <a:pt x="100" y="107"/>
                  </a:lnTo>
                  <a:lnTo>
                    <a:pt x="98" y="106"/>
                  </a:lnTo>
                  <a:lnTo>
                    <a:pt x="98" y="106"/>
                  </a:lnTo>
                  <a:lnTo>
                    <a:pt x="102" y="104"/>
                  </a:lnTo>
                  <a:close/>
                  <a:moveTo>
                    <a:pt x="138" y="164"/>
                  </a:moveTo>
                  <a:lnTo>
                    <a:pt x="177" y="209"/>
                  </a:lnTo>
                  <a:lnTo>
                    <a:pt x="161" y="225"/>
                  </a:lnTo>
                  <a:lnTo>
                    <a:pt x="157" y="221"/>
                  </a:lnTo>
                  <a:lnTo>
                    <a:pt x="157" y="221"/>
                  </a:lnTo>
                  <a:lnTo>
                    <a:pt x="159" y="221"/>
                  </a:lnTo>
                  <a:lnTo>
                    <a:pt x="159" y="221"/>
                  </a:lnTo>
                  <a:lnTo>
                    <a:pt x="159" y="220"/>
                  </a:lnTo>
                  <a:lnTo>
                    <a:pt x="159" y="220"/>
                  </a:lnTo>
                  <a:lnTo>
                    <a:pt x="159" y="220"/>
                  </a:lnTo>
                  <a:lnTo>
                    <a:pt x="159" y="220"/>
                  </a:lnTo>
                  <a:lnTo>
                    <a:pt x="161" y="218"/>
                  </a:lnTo>
                  <a:lnTo>
                    <a:pt x="161" y="218"/>
                  </a:lnTo>
                  <a:lnTo>
                    <a:pt x="161" y="218"/>
                  </a:lnTo>
                  <a:lnTo>
                    <a:pt x="161" y="218"/>
                  </a:lnTo>
                  <a:lnTo>
                    <a:pt x="161" y="216"/>
                  </a:lnTo>
                  <a:lnTo>
                    <a:pt x="161" y="216"/>
                  </a:lnTo>
                  <a:lnTo>
                    <a:pt x="161" y="216"/>
                  </a:lnTo>
                  <a:lnTo>
                    <a:pt x="163" y="216"/>
                  </a:lnTo>
                  <a:lnTo>
                    <a:pt x="163" y="214"/>
                  </a:lnTo>
                  <a:lnTo>
                    <a:pt x="163" y="214"/>
                  </a:lnTo>
                  <a:lnTo>
                    <a:pt x="163" y="214"/>
                  </a:lnTo>
                  <a:lnTo>
                    <a:pt x="163" y="214"/>
                  </a:lnTo>
                  <a:lnTo>
                    <a:pt x="163" y="212"/>
                  </a:lnTo>
                  <a:lnTo>
                    <a:pt x="163" y="212"/>
                  </a:lnTo>
                  <a:lnTo>
                    <a:pt x="163" y="212"/>
                  </a:lnTo>
                  <a:lnTo>
                    <a:pt x="163" y="212"/>
                  </a:lnTo>
                  <a:lnTo>
                    <a:pt x="163" y="211"/>
                  </a:lnTo>
                  <a:lnTo>
                    <a:pt x="163" y="211"/>
                  </a:lnTo>
                  <a:lnTo>
                    <a:pt x="163" y="211"/>
                  </a:lnTo>
                  <a:lnTo>
                    <a:pt x="163" y="211"/>
                  </a:lnTo>
                  <a:lnTo>
                    <a:pt x="165" y="209"/>
                  </a:lnTo>
                  <a:lnTo>
                    <a:pt x="165" y="209"/>
                  </a:lnTo>
                  <a:lnTo>
                    <a:pt x="165" y="209"/>
                  </a:lnTo>
                  <a:lnTo>
                    <a:pt x="165" y="209"/>
                  </a:lnTo>
                  <a:lnTo>
                    <a:pt x="165" y="209"/>
                  </a:lnTo>
                  <a:lnTo>
                    <a:pt x="165" y="207"/>
                  </a:lnTo>
                  <a:lnTo>
                    <a:pt x="165" y="207"/>
                  </a:lnTo>
                  <a:lnTo>
                    <a:pt x="165" y="207"/>
                  </a:lnTo>
                  <a:lnTo>
                    <a:pt x="165" y="207"/>
                  </a:lnTo>
                  <a:lnTo>
                    <a:pt x="165" y="205"/>
                  </a:lnTo>
                  <a:lnTo>
                    <a:pt x="165" y="205"/>
                  </a:lnTo>
                  <a:lnTo>
                    <a:pt x="165" y="205"/>
                  </a:lnTo>
                  <a:lnTo>
                    <a:pt x="165" y="205"/>
                  </a:lnTo>
                  <a:lnTo>
                    <a:pt x="165" y="205"/>
                  </a:lnTo>
                  <a:lnTo>
                    <a:pt x="165" y="203"/>
                  </a:lnTo>
                  <a:lnTo>
                    <a:pt x="165" y="203"/>
                  </a:lnTo>
                  <a:lnTo>
                    <a:pt x="163" y="203"/>
                  </a:lnTo>
                  <a:lnTo>
                    <a:pt x="163" y="203"/>
                  </a:lnTo>
                  <a:lnTo>
                    <a:pt x="163" y="202"/>
                  </a:lnTo>
                  <a:lnTo>
                    <a:pt x="163" y="202"/>
                  </a:lnTo>
                  <a:lnTo>
                    <a:pt x="163" y="202"/>
                  </a:lnTo>
                  <a:lnTo>
                    <a:pt x="163" y="202"/>
                  </a:lnTo>
                  <a:lnTo>
                    <a:pt x="163" y="202"/>
                  </a:lnTo>
                  <a:lnTo>
                    <a:pt x="163" y="200"/>
                  </a:lnTo>
                  <a:lnTo>
                    <a:pt x="163" y="200"/>
                  </a:lnTo>
                  <a:lnTo>
                    <a:pt x="163" y="200"/>
                  </a:lnTo>
                  <a:lnTo>
                    <a:pt x="163" y="200"/>
                  </a:lnTo>
                  <a:lnTo>
                    <a:pt x="163" y="200"/>
                  </a:lnTo>
                  <a:lnTo>
                    <a:pt x="163" y="198"/>
                  </a:lnTo>
                  <a:lnTo>
                    <a:pt x="161" y="198"/>
                  </a:lnTo>
                  <a:lnTo>
                    <a:pt x="161" y="198"/>
                  </a:lnTo>
                  <a:lnTo>
                    <a:pt x="161" y="198"/>
                  </a:lnTo>
                  <a:lnTo>
                    <a:pt x="161" y="198"/>
                  </a:lnTo>
                  <a:lnTo>
                    <a:pt x="161" y="198"/>
                  </a:lnTo>
                  <a:lnTo>
                    <a:pt x="161" y="196"/>
                  </a:lnTo>
                  <a:lnTo>
                    <a:pt x="161" y="196"/>
                  </a:lnTo>
                  <a:lnTo>
                    <a:pt x="159" y="196"/>
                  </a:lnTo>
                  <a:lnTo>
                    <a:pt x="159" y="196"/>
                  </a:lnTo>
                  <a:lnTo>
                    <a:pt x="121" y="229"/>
                  </a:lnTo>
                  <a:lnTo>
                    <a:pt x="121" y="229"/>
                  </a:lnTo>
                  <a:lnTo>
                    <a:pt x="121" y="229"/>
                  </a:lnTo>
                  <a:lnTo>
                    <a:pt x="121" y="229"/>
                  </a:lnTo>
                  <a:lnTo>
                    <a:pt x="121" y="229"/>
                  </a:lnTo>
                  <a:lnTo>
                    <a:pt x="121" y="229"/>
                  </a:lnTo>
                  <a:lnTo>
                    <a:pt x="121" y="231"/>
                  </a:lnTo>
                  <a:lnTo>
                    <a:pt x="121" y="231"/>
                  </a:lnTo>
                  <a:lnTo>
                    <a:pt x="121" y="231"/>
                  </a:lnTo>
                  <a:lnTo>
                    <a:pt x="121" y="231"/>
                  </a:lnTo>
                  <a:lnTo>
                    <a:pt x="121" y="231"/>
                  </a:lnTo>
                  <a:lnTo>
                    <a:pt x="121" y="231"/>
                  </a:lnTo>
                  <a:lnTo>
                    <a:pt x="121" y="231"/>
                  </a:lnTo>
                  <a:lnTo>
                    <a:pt x="121" y="231"/>
                  </a:lnTo>
                  <a:lnTo>
                    <a:pt x="121" y="231"/>
                  </a:lnTo>
                  <a:lnTo>
                    <a:pt x="120" y="231"/>
                  </a:lnTo>
                  <a:lnTo>
                    <a:pt x="120" y="231"/>
                  </a:lnTo>
                  <a:lnTo>
                    <a:pt x="120" y="231"/>
                  </a:lnTo>
                  <a:lnTo>
                    <a:pt x="120" y="231"/>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4"/>
                  </a:lnTo>
                  <a:lnTo>
                    <a:pt x="120" y="234"/>
                  </a:lnTo>
                  <a:lnTo>
                    <a:pt x="120" y="234"/>
                  </a:lnTo>
                  <a:lnTo>
                    <a:pt x="120" y="234"/>
                  </a:lnTo>
                  <a:lnTo>
                    <a:pt x="120" y="234"/>
                  </a:lnTo>
                  <a:lnTo>
                    <a:pt x="120" y="234"/>
                  </a:lnTo>
                  <a:lnTo>
                    <a:pt x="120" y="234"/>
                  </a:lnTo>
                  <a:lnTo>
                    <a:pt x="120" y="234"/>
                  </a:lnTo>
                  <a:lnTo>
                    <a:pt x="120" y="234"/>
                  </a:lnTo>
                  <a:lnTo>
                    <a:pt x="120" y="234"/>
                  </a:lnTo>
                  <a:lnTo>
                    <a:pt x="120" y="236"/>
                  </a:lnTo>
                  <a:lnTo>
                    <a:pt x="120" y="236"/>
                  </a:lnTo>
                  <a:lnTo>
                    <a:pt x="121" y="236"/>
                  </a:lnTo>
                  <a:lnTo>
                    <a:pt x="121" y="236"/>
                  </a:lnTo>
                  <a:lnTo>
                    <a:pt x="121" y="236"/>
                  </a:lnTo>
                  <a:lnTo>
                    <a:pt x="121" y="236"/>
                  </a:lnTo>
                  <a:lnTo>
                    <a:pt x="121" y="236"/>
                  </a:lnTo>
                  <a:lnTo>
                    <a:pt x="121" y="236"/>
                  </a:lnTo>
                  <a:lnTo>
                    <a:pt x="121" y="238"/>
                  </a:lnTo>
                  <a:lnTo>
                    <a:pt x="121" y="238"/>
                  </a:lnTo>
                  <a:lnTo>
                    <a:pt x="121" y="238"/>
                  </a:lnTo>
                  <a:lnTo>
                    <a:pt x="121" y="238"/>
                  </a:lnTo>
                  <a:lnTo>
                    <a:pt x="121" y="238"/>
                  </a:lnTo>
                  <a:lnTo>
                    <a:pt x="121" y="238"/>
                  </a:lnTo>
                  <a:lnTo>
                    <a:pt x="121" y="238"/>
                  </a:lnTo>
                  <a:lnTo>
                    <a:pt x="123" y="238"/>
                  </a:lnTo>
                  <a:lnTo>
                    <a:pt x="123" y="240"/>
                  </a:lnTo>
                  <a:lnTo>
                    <a:pt x="123" y="240"/>
                  </a:lnTo>
                  <a:lnTo>
                    <a:pt x="123" y="240"/>
                  </a:lnTo>
                  <a:lnTo>
                    <a:pt x="123" y="240"/>
                  </a:lnTo>
                  <a:lnTo>
                    <a:pt x="125" y="241"/>
                  </a:lnTo>
                  <a:lnTo>
                    <a:pt x="121" y="243"/>
                  </a:lnTo>
                  <a:lnTo>
                    <a:pt x="98" y="216"/>
                  </a:lnTo>
                  <a:lnTo>
                    <a:pt x="100" y="212"/>
                  </a:lnTo>
                  <a:lnTo>
                    <a:pt x="100" y="212"/>
                  </a:lnTo>
                  <a:lnTo>
                    <a:pt x="100" y="214"/>
                  </a:lnTo>
                  <a:lnTo>
                    <a:pt x="102" y="214"/>
                  </a:lnTo>
                  <a:lnTo>
                    <a:pt x="102" y="214"/>
                  </a:lnTo>
                  <a:lnTo>
                    <a:pt x="102" y="216"/>
                  </a:lnTo>
                  <a:lnTo>
                    <a:pt x="102" y="216"/>
                  </a:lnTo>
                  <a:lnTo>
                    <a:pt x="103" y="216"/>
                  </a:lnTo>
                  <a:lnTo>
                    <a:pt x="103" y="216"/>
                  </a:lnTo>
                  <a:lnTo>
                    <a:pt x="103" y="216"/>
                  </a:lnTo>
                  <a:lnTo>
                    <a:pt x="103" y="216"/>
                  </a:lnTo>
                  <a:lnTo>
                    <a:pt x="103" y="216"/>
                  </a:lnTo>
                  <a:lnTo>
                    <a:pt x="103" y="218"/>
                  </a:lnTo>
                  <a:lnTo>
                    <a:pt x="103" y="218"/>
                  </a:lnTo>
                  <a:lnTo>
                    <a:pt x="103" y="218"/>
                  </a:lnTo>
                  <a:lnTo>
                    <a:pt x="105" y="218"/>
                  </a:lnTo>
                  <a:lnTo>
                    <a:pt x="105" y="218"/>
                  </a:lnTo>
                  <a:lnTo>
                    <a:pt x="105" y="218"/>
                  </a:lnTo>
                  <a:lnTo>
                    <a:pt x="105" y="218"/>
                  </a:lnTo>
                  <a:lnTo>
                    <a:pt x="105" y="218"/>
                  </a:lnTo>
                  <a:lnTo>
                    <a:pt x="105" y="218"/>
                  </a:lnTo>
                  <a:lnTo>
                    <a:pt x="105" y="218"/>
                  </a:lnTo>
                  <a:lnTo>
                    <a:pt x="105" y="218"/>
                  </a:lnTo>
                  <a:lnTo>
                    <a:pt x="105" y="218"/>
                  </a:lnTo>
                  <a:lnTo>
                    <a:pt x="105" y="218"/>
                  </a:lnTo>
                  <a:lnTo>
                    <a:pt x="107" y="218"/>
                  </a:lnTo>
                  <a:lnTo>
                    <a:pt x="107" y="218"/>
                  </a:lnTo>
                  <a:lnTo>
                    <a:pt x="107" y="218"/>
                  </a:lnTo>
                  <a:lnTo>
                    <a:pt x="107" y="220"/>
                  </a:lnTo>
                  <a:lnTo>
                    <a:pt x="107" y="220"/>
                  </a:lnTo>
                  <a:lnTo>
                    <a:pt x="107" y="220"/>
                  </a:lnTo>
                  <a:lnTo>
                    <a:pt x="107" y="220"/>
                  </a:lnTo>
                  <a:lnTo>
                    <a:pt x="107" y="220"/>
                  </a:lnTo>
                  <a:lnTo>
                    <a:pt x="107" y="220"/>
                  </a:lnTo>
                  <a:lnTo>
                    <a:pt x="107" y="220"/>
                  </a:lnTo>
                  <a:lnTo>
                    <a:pt x="109" y="220"/>
                  </a:lnTo>
                  <a:lnTo>
                    <a:pt x="109" y="220"/>
                  </a:lnTo>
                  <a:lnTo>
                    <a:pt x="109" y="220"/>
                  </a:lnTo>
                  <a:lnTo>
                    <a:pt x="109" y="220"/>
                  </a:lnTo>
                  <a:lnTo>
                    <a:pt x="109" y="220"/>
                  </a:lnTo>
                  <a:lnTo>
                    <a:pt x="109" y="220"/>
                  </a:lnTo>
                  <a:lnTo>
                    <a:pt x="109" y="220"/>
                  </a:lnTo>
                  <a:lnTo>
                    <a:pt x="109" y="220"/>
                  </a:lnTo>
                  <a:lnTo>
                    <a:pt x="109" y="220"/>
                  </a:lnTo>
                  <a:lnTo>
                    <a:pt x="109" y="220"/>
                  </a:lnTo>
                  <a:lnTo>
                    <a:pt x="111" y="220"/>
                  </a:lnTo>
                  <a:lnTo>
                    <a:pt x="111" y="220"/>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2" y="218"/>
                  </a:lnTo>
                  <a:lnTo>
                    <a:pt x="112" y="218"/>
                  </a:lnTo>
                  <a:lnTo>
                    <a:pt x="112" y="218"/>
                  </a:lnTo>
                  <a:lnTo>
                    <a:pt x="150" y="183"/>
                  </a:lnTo>
                  <a:lnTo>
                    <a:pt x="150" y="183"/>
                  </a:lnTo>
                  <a:lnTo>
                    <a:pt x="148" y="183"/>
                  </a:lnTo>
                  <a:lnTo>
                    <a:pt x="148" y="183"/>
                  </a:lnTo>
                  <a:lnTo>
                    <a:pt x="148" y="183"/>
                  </a:lnTo>
                  <a:lnTo>
                    <a:pt x="148" y="183"/>
                  </a:lnTo>
                  <a:lnTo>
                    <a:pt x="148" y="182"/>
                  </a:lnTo>
                  <a:lnTo>
                    <a:pt x="148" y="182"/>
                  </a:lnTo>
                  <a:lnTo>
                    <a:pt x="147" y="182"/>
                  </a:lnTo>
                  <a:lnTo>
                    <a:pt x="147" y="182"/>
                  </a:lnTo>
                  <a:lnTo>
                    <a:pt x="147" y="182"/>
                  </a:lnTo>
                  <a:lnTo>
                    <a:pt x="147" y="182"/>
                  </a:lnTo>
                  <a:lnTo>
                    <a:pt x="147" y="182"/>
                  </a:lnTo>
                  <a:lnTo>
                    <a:pt x="147" y="180"/>
                  </a:lnTo>
                  <a:lnTo>
                    <a:pt x="145" y="180"/>
                  </a:lnTo>
                  <a:lnTo>
                    <a:pt x="145" y="180"/>
                  </a:lnTo>
                  <a:lnTo>
                    <a:pt x="145" y="180"/>
                  </a:lnTo>
                  <a:lnTo>
                    <a:pt x="145" y="180"/>
                  </a:lnTo>
                  <a:lnTo>
                    <a:pt x="145" y="180"/>
                  </a:lnTo>
                  <a:lnTo>
                    <a:pt x="143" y="180"/>
                  </a:lnTo>
                  <a:lnTo>
                    <a:pt x="143" y="180"/>
                  </a:lnTo>
                  <a:lnTo>
                    <a:pt x="143" y="180"/>
                  </a:lnTo>
                  <a:lnTo>
                    <a:pt x="143" y="180"/>
                  </a:lnTo>
                  <a:lnTo>
                    <a:pt x="143" y="180"/>
                  </a:lnTo>
                  <a:lnTo>
                    <a:pt x="141" y="178"/>
                  </a:lnTo>
                  <a:lnTo>
                    <a:pt x="141" y="178"/>
                  </a:lnTo>
                  <a:lnTo>
                    <a:pt x="141" y="178"/>
                  </a:lnTo>
                  <a:lnTo>
                    <a:pt x="141" y="178"/>
                  </a:lnTo>
                  <a:lnTo>
                    <a:pt x="141" y="178"/>
                  </a:lnTo>
                  <a:lnTo>
                    <a:pt x="139" y="178"/>
                  </a:lnTo>
                  <a:lnTo>
                    <a:pt x="139" y="178"/>
                  </a:lnTo>
                  <a:lnTo>
                    <a:pt x="139" y="178"/>
                  </a:lnTo>
                  <a:lnTo>
                    <a:pt x="139" y="178"/>
                  </a:lnTo>
                  <a:lnTo>
                    <a:pt x="138" y="178"/>
                  </a:lnTo>
                  <a:lnTo>
                    <a:pt x="138" y="178"/>
                  </a:lnTo>
                  <a:lnTo>
                    <a:pt x="138" y="178"/>
                  </a:lnTo>
                  <a:lnTo>
                    <a:pt x="138" y="178"/>
                  </a:lnTo>
                  <a:lnTo>
                    <a:pt x="138" y="178"/>
                  </a:lnTo>
                  <a:lnTo>
                    <a:pt x="136" y="178"/>
                  </a:lnTo>
                  <a:lnTo>
                    <a:pt x="136" y="178"/>
                  </a:lnTo>
                  <a:lnTo>
                    <a:pt x="136" y="178"/>
                  </a:lnTo>
                  <a:lnTo>
                    <a:pt x="136" y="178"/>
                  </a:lnTo>
                  <a:lnTo>
                    <a:pt x="134" y="178"/>
                  </a:lnTo>
                  <a:lnTo>
                    <a:pt x="134" y="178"/>
                  </a:lnTo>
                  <a:lnTo>
                    <a:pt x="134" y="178"/>
                  </a:lnTo>
                  <a:lnTo>
                    <a:pt x="134" y="178"/>
                  </a:lnTo>
                  <a:lnTo>
                    <a:pt x="132" y="178"/>
                  </a:lnTo>
                  <a:lnTo>
                    <a:pt x="132" y="178"/>
                  </a:lnTo>
                  <a:lnTo>
                    <a:pt x="132" y="178"/>
                  </a:lnTo>
                  <a:lnTo>
                    <a:pt x="132" y="180"/>
                  </a:lnTo>
                  <a:lnTo>
                    <a:pt x="130" y="180"/>
                  </a:lnTo>
                  <a:lnTo>
                    <a:pt x="130" y="180"/>
                  </a:lnTo>
                  <a:lnTo>
                    <a:pt x="130" y="180"/>
                  </a:lnTo>
                  <a:lnTo>
                    <a:pt x="130" y="180"/>
                  </a:lnTo>
                  <a:lnTo>
                    <a:pt x="129" y="180"/>
                  </a:lnTo>
                  <a:lnTo>
                    <a:pt x="129" y="180"/>
                  </a:lnTo>
                  <a:lnTo>
                    <a:pt x="129" y="180"/>
                  </a:lnTo>
                  <a:lnTo>
                    <a:pt x="127" y="180"/>
                  </a:lnTo>
                  <a:lnTo>
                    <a:pt x="127" y="180"/>
                  </a:lnTo>
                  <a:lnTo>
                    <a:pt x="127" y="182"/>
                  </a:lnTo>
                  <a:lnTo>
                    <a:pt x="127" y="182"/>
                  </a:lnTo>
                  <a:lnTo>
                    <a:pt x="125" y="182"/>
                  </a:lnTo>
                  <a:lnTo>
                    <a:pt x="125" y="182"/>
                  </a:lnTo>
                  <a:lnTo>
                    <a:pt x="125" y="182"/>
                  </a:lnTo>
                  <a:lnTo>
                    <a:pt x="125" y="182"/>
                  </a:lnTo>
                  <a:lnTo>
                    <a:pt x="123" y="182"/>
                  </a:lnTo>
                  <a:lnTo>
                    <a:pt x="121" y="178"/>
                  </a:lnTo>
                  <a:lnTo>
                    <a:pt x="138" y="164"/>
                  </a:lnTo>
                  <a:close/>
                  <a:moveTo>
                    <a:pt x="179" y="250"/>
                  </a:moveTo>
                  <a:lnTo>
                    <a:pt x="195" y="265"/>
                  </a:lnTo>
                  <a:lnTo>
                    <a:pt x="206" y="250"/>
                  </a:lnTo>
                  <a:lnTo>
                    <a:pt x="206" y="250"/>
                  </a:lnTo>
                  <a:lnTo>
                    <a:pt x="206" y="250"/>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1"/>
                  </a:lnTo>
                  <a:lnTo>
                    <a:pt x="208" y="241"/>
                  </a:lnTo>
                  <a:lnTo>
                    <a:pt x="206" y="241"/>
                  </a:lnTo>
                  <a:lnTo>
                    <a:pt x="206" y="241"/>
                  </a:lnTo>
                  <a:lnTo>
                    <a:pt x="206" y="241"/>
                  </a:lnTo>
                  <a:lnTo>
                    <a:pt x="206" y="241"/>
                  </a:lnTo>
                  <a:lnTo>
                    <a:pt x="206" y="241"/>
                  </a:lnTo>
                  <a:lnTo>
                    <a:pt x="206" y="241"/>
                  </a:lnTo>
                  <a:lnTo>
                    <a:pt x="206" y="240"/>
                  </a:lnTo>
                  <a:lnTo>
                    <a:pt x="204" y="240"/>
                  </a:lnTo>
                  <a:lnTo>
                    <a:pt x="204" y="240"/>
                  </a:lnTo>
                  <a:lnTo>
                    <a:pt x="208" y="238"/>
                  </a:lnTo>
                  <a:lnTo>
                    <a:pt x="232" y="258"/>
                  </a:lnTo>
                  <a:lnTo>
                    <a:pt x="230" y="261"/>
                  </a:lnTo>
                  <a:lnTo>
                    <a:pt x="230" y="261"/>
                  </a:lnTo>
                  <a:lnTo>
                    <a:pt x="230" y="261"/>
                  </a:lnTo>
                  <a:lnTo>
                    <a:pt x="230" y="261"/>
                  </a:lnTo>
                  <a:lnTo>
                    <a:pt x="228" y="260"/>
                  </a:lnTo>
                  <a:lnTo>
                    <a:pt x="228" y="260"/>
                  </a:lnTo>
                  <a:lnTo>
                    <a:pt x="228" y="260"/>
                  </a:lnTo>
                  <a:lnTo>
                    <a:pt x="228" y="260"/>
                  </a:lnTo>
                  <a:lnTo>
                    <a:pt x="228" y="260"/>
                  </a:lnTo>
                  <a:lnTo>
                    <a:pt x="228" y="260"/>
                  </a:lnTo>
                  <a:lnTo>
                    <a:pt x="226" y="260"/>
                  </a:lnTo>
                  <a:lnTo>
                    <a:pt x="226" y="260"/>
                  </a:lnTo>
                  <a:lnTo>
                    <a:pt x="226" y="260"/>
                  </a:lnTo>
                  <a:lnTo>
                    <a:pt x="226" y="258"/>
                  </a:lnTo>
                  <a:lnTo>
                    <a:pt x="226" y="258"/>
                  </a:lnTo>
                  <a:lnTo>
                    <a:pt x="226" y="258"/>
                  </a:lnTo>
                  <a:lnTo>
                    <a:pt x="226" y="258"/>
                  </a:lnTo>
                  <a:lnTo>
                    <a:pt x="226" y="258"/>
                  </a:lnTo>
                  <a:lnTo>
                    <a:pt x="226" y="258"/>
                  </a:lnTo>
                  <a:lnTo>
                    <a:pt x="224" y="258"/>
                  </a:lnTo>
                  <a:lnTo>
                    <a:pt x="224" y="258"/>
                  </a:lnTo>
                  <a:lnTo>
                    <a:pt x="224" y="258"/>
                  </a:lnTo>
                  <a:lnTo>
                    <a:pt x="224" y="258"/>
                  </a:lnTo>
                  <a:lnTo>
                    <a:pt x="224" y="258"/>
                  </a:lnTo>
                  <a:lnTo>
                    <a:pt x="224" y="258"/>
                  </a:lnTo>
                  <a:lnTo>
                    <a:pt x="224" y="258"/>
                  </a:lnTo>
                  <a:lnTo>
                    <a:pt x="224" y="258"/>
                  </a:lnTo>
                  <a:lnTo>
                    <a:pt x="224" y="258"/>
                  </a:lnTo>
                  <a:lnTo>
                    <a:pt x="224"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1" y="258"/>
                  </a:lnTo>
                  <a:lnTo>
                    <a:pt x="221" y="258"/>
                  </a:lnTo>
                  <a:lnTo>
                    <a:pt x="221" y="258"/>
                  </a:lnTo>
                  <a:lnTo>
                    <a:pt x="221" y="258"/>
                  </a:lnTo>
                  <a:lnTo>
                    <a:pt x="221" y="258"/>
                  </a:lnTo>
                  <a:lnTo>
                    <a:pt x="221" y="258"/>
                  </a:lnTo>
                  <a:lnTo>
                    <a:pt x="221" y="258"/>
                  </a:lnTo>
                  <a:lnTo>
                    <a:pt x="221" y="258"/>
                  </a:lnTo>
                  <a:lnTo>
                    <a:pt x="221" y="258"/>
                  </a:lnTo>
                  <a:lnTo>
                    <a:pt x="221" y="258"/>
                  </a:lnTo>
                  <a:lnTo>
                    <a:pt x="221" y="260"/>
                  </a:lnTo>
                  <a:lnTo>
                    <a:pt x="221" y="260"/>
                  </a:lnTo>
                  <a:lnTo>
                    <a:pt x="221" y="260"/>
                  </a:lnTo>
                  <a:lnTo>
                    <a:pt x="219" y="260"/>
                  </a:lnTo>
                  <a:lnTo>
                    <a:pt x="219" y="260"/>
                  </a:lnTo>
                  <a:lnTo>
                    <a:pt x="219" y="260"/>
                  </a:lnTo>
                  <a:lnTo>
                    <a:pt x="219" y="260"/>
                  </a:lnTo>
                  <a:lnTo>
                    <a:pt x="219" y="260"/>
                  </a:lnTo>
                  <a:lnTo>
                    <a:pt x="219" y="260"/>
                  </a:lnTo>
                  <a:lnTo>
                    <a:pt x="219" y="260"/>
                  </a:lnTo>
                  <a:lnTo>
                    <a:pt x="219" y="260"/>
                  </a:lnTo>
                  <a:lnTo>
                    <a:pt x="190" y="294"/>
                  </a:lnTo>
                  <a:lnTo>
                    <a:pt x="190" y="294"/>
                  </a:lnTo>
                  <a:lnTo>
                    <a:pt x="190" y="294"/>
                  </a:lnTo>
                  <a:lnTo>
                    <a:pt x="190" y="294"/>
                  </a:lnTo>
                  <a:lnTo>
                    <a:pt x="190" y="294"/>
                  </a:lnTo>
                  <a:lnTo>
                    <a:pt x="190" y="294"/>
                  </a:lnTo>
                  <a:lnTo>
                    <a:pt x="190"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301"/>
                  </a:lnTo>
                  <a:lnTo>
                    <a:pt x="188" y="301"/>
                  </a:lnTo>
                  <a:lnTo>
                    <a:pt x="188" y="301"/>
                  </a:lnTo>
                  <a:lnTo>
                    <a:pt x="188" y="301"/>
                  </a:lnTo>
                  <a:lnTo>
                    <a:pt x="188" y="301"/>
                  </a:lnTo>
                  <a:lnTo>
                    <a:pt x="190" y="301"/>
                  </a:lnTo>
                  <a:lnTo>
                    <a:pt x="190" y="301"/>
                  </a:lnTo>
                  <a:lnTo>
                    <a:pt x="190" y="301"/>
                  </a:lnTo>
                  <a:lnTo>
                    <a:pt x="190" y="301"/>
                  </a:lnTo>
                  <a:lnTo>
                    <a:pt x="190" y="301"/>
                  </a:lnTo>
                  <a:lnTo>
                    <a:pt x="190" y="303"/>
                  </a:lnTo>
                  <a:lnTo>
                    <a:pt x="190" y="303"/>
                  </a:lnTo>
                  <a:lnTo>
                    <a:pt x="190" y="303"/>
                  </a:lnTo>
                  <a:lnTo>
                    <a:pt x="190" y="303"/>
                  </a:lnTo>
                  <a:lnTo>
                    <a:pt x="190" y="303"/>
                  </a:lnTo>
                  <a:lnTo>
                    <a:pt x="190" y="303"/>
                  </a:lnTo>
                  <a:lnTo>
                    <a:pt x="192" y="303"/>
                  </a:lnTo>
                  <a:lnTo>
                    <a:pt x="192" y="303"/>
                  </a:lnTo>
                  <a:lnTo>
                    <a:pt x="192" y="305"/>
                  </a:lnTo>
                  <a:lnTo>
                    <a:pt x="192" y="305"/>
                  </a:lnTo>
                  <a:lnTo>
                    <a:pt x="194" y="305"/>
                  </a:lnTo>
                  <a:lnTo>
                    <a:pt x="190" y="308"/>
                  </a:lnTo>
                  <a:lnTo>
                    <a:pt x="165" y="287"/>
                  </a:lnTo>
                  <a:lnTo>
                    <a:pt x="168" y="283"/>
                  </a:lnTo>
                  <a:lnTo>
                    <a:pt x="168" y="283"/>
                  </a:lnTo>
                  <a:lnTo>
                    <a:pt x="168" y="283"/>
                  </a:lnTo>
                  <a:lnTo>
                    <a:pt x="168" y="285"/>
                  </a:lnTo>
                  <a:lnTo>
                    <a:pt x="168" y="285"/>
                  </a:lnTo>
                  <a:lnTo>
                    <a:pt x="168" y="285"/>
                  </a:lnTo>
                  <a:lnTo>
                    <a:pt x="170" y="285"/>
                  </a:lnTo>
                  <a:lnTo>
                    <a:pt x="170" y="285"/>
                  </a:lnTo>
                  <a:lnTo>
                    <a:pt x="170" y="285"/>
                  </a:lnTo>
                  <a:lnTo>
                    <a:pt x="170" y="285"/>
                  </a:lnTo>
                  <a:lnTo>
                    <a:pt x="170" y="285"/>
                  </a:lnTo>
                  <a:lnTo>
                    <a:pt x="170" y="285"/>
                  </a:lnTo>
                  <a:lnTo>
                    <a:pt x="170" y="285"/>
                  </a:lnTo>
                  <a:lnTo>
                    <a:pt x="170" y="285"/>
                  </a:lnTo>
                  <a:lnTo>
                    <a:pt x="170"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6" y="287"/>
                  </a:lnTo>
                  <a:lnTo>
                    <a:pt x="176" y="287"/>
                  </a:lnTo>
                  <a:lnTo>
                    <a:pt x="176" y="287"/>
                  </a:lnTo>
                  <a:lnTo>
                    <a:pt x="176" y="287"/>
                  </a:lnTo>
                  <a:lnTo>
                    <a:pt x="176" y="287"/>
                  </a:lnTo>
                  <a:lnTo>
                    <a:pt x="176" y="287"/>
                  </a:lnTo>
                  <a:lnTo>
                    <a:pt x="176" y="287"/>
                  </a:lnTo>
                  <a:lnTo>
                    <a:pt x="176" y="287"/>
                  </a:lnTo>
                  <a:lnTo>
                    <a:pt x="176" y="287"/>
                  </a:lnTo>
                  <a:lnTo>
                    <a:pt x="176" y="285"/>
                  </a:lnTo>
                  <a:lnTo>
                    <a:pt x="176" y="285"/>
                  </a:lnTo>
                  <a:lnTo>
                    <a:pt x="176" y="285"/>
                  </a:lnTo>
                  <a:lnTo>
                    <a:pt x="176" y="285"/>
                  </a:lnTo>
                  <a:lnTo>
                    <a:pt x="177" y="285"/>
                  </a:lnTo>
                  <a:lnTo>
                    <a:pt x="177" y="285"/>
                  </a:lnTo>
                  <a:lnTo>
                    <a:pt x="177" y="285"/>
                  </a:lnTo>
                  <a:lnTo>
                    <a:pt x="177" y="285"/>
                  </a:lnTo>
                  <a:lnTo>
                    <a:pt x="177" y="285"/>
                  </a:lnTo>
                  <a:lnTo>
                    <a:pt x="177" y="285"/>
                  </a:lnTo>
                  <a:lnTo>
                    <a:pt x="177" y="285"/>
                  </a:lnTo>
                  <a:lnTo>
                    <a:pt x="177" y="285"/>
                  </a:lnTo>
                  <a:lnTo>
                    <a:pt x="177" y="285"/>
                  </a:lnTo>
                  <a:lnTo>
                    <a:pt x="177" y="285"/>
                  </a:lnTo>
                  <a:lnTo>
                    <a:pt x="177" y="283"/>
                  </a:lnTo>
                  <a:lnTo>
                    <a:pt x="192" y="267"/>
                  </a:lnTo>
                  <a:lnTo>
                    <a:pt x="176" y="254"/>
                  </a:lnTo>
                  <a:lnTo>
                    <a:pt x="161" y="270"/>
                  </a:lnTo>
                  <a:lnTo>
                    <a:pt x="161" y="270"/>
                  </a:lnTo>
                  <a:lnTo>
                    <a:pt x="161" y="270"/>
                  </a:lnTo>
                  <a:lnTo>
                    <a:pt x="161" y="270"/>
                  </a:lnTo>
                  <a:lnTo>
                    <a:pt x="161" y="270"/>
                  </a:lnTo>
                  <a:lnTo>
                    <a:pt x="161" y="270"/>
                  </a:lnTo>
                  <a:lnTo>
                    <a:pt x="161" y="270"/>
                  </a:lnTo>
                  <a:lnTo>
                    <a:pt x="161" y="270"/>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4"/>
                  </a:lnTo>
                  <a:lnTo>
                    <a:pt x="159" y="274"/>
                  </a:lnTo>
                  <a:lnTo>
                    <a:pt x="159" y="274"/>
                  </a:lnTo>
                  <a:lnTo>
                    <a:pt x="159" y="274"/>
                  </a:lnTo>
                  <a:lnTo>
                    <a:pt x="159" y="274"/>
                  </a:lnTo>
                  <a:lnTo>
                    <a:pt x="159" y="274"/>
                  </a:lnTo>
                  <a:lnTo>
                    <a:pt x="159" y="274"/>
                  </a:lnTo>
                  <a:lnTo>
                    <a:pt x="159" y="274"/>
                  </a:lnTo>
                  <a:lnTo>
                    <a:pt x="159" y="274"/>
                  </a:lnTo>
                  <a:lnTo>
                    <a:pt x="159" y="274"/>
                  </a:lnTo>
                  <a:lnTo>
                    <a:pt x="159" y="274"/>
                  </a:lnTo>
                  <a:lnTo>
                    <a:pt x="159" y="276"/>
                  </a:lnTo>
                  <a:lnTo>
                    <a:pt x="159" y="276"/>
                  </a:lnTo>
                  <a:lnTo>
                    <a:pt x="159" y="276"/>
                  </a:lnTo>
                  <a:lnTo>
                    <a:pt x="161" y="276"/>
                  </a:lnTo>
                  <a:lnTo>
                    <a:pt x="161" y="276"/>
                  </a:lnTo>
                  <a:lnTo>
                    <a:pt x="161" y="276"/>
                  </a:lnTo>
                  <a:lnTo>
                    <a:pt x="161" y="276"/>
                  </a:lnTo>
                  <a:lnTo>
                    <a:pt x="161" y="276"/>
                  </a:lnTo>
                  <a:lnTo>
                    <a:pt x="161" y="276"/>
                  </a:lnTo>
                  <a:lnTo>
                    <a:pt x="161" y="276"/>
                  </a:lnTo>
                  <a:lnTo>
                    <a:pt x="161" y="276"/>
                  </a:lnTo>
                  <a:lnTo>
                    <a:pt x="161" y="276"/>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3" y="279"/>
                  </a:lnTo>
                  <a:lnTo>
                    <a:pt x="163" y="279"/>
                  </a:lnTo>
                  <a:lnTo>
                    <a:pt x="163" y="279"/>
                  </a:lnTo>
                  <a:lnTo>
                    <a:pt x="163" y="279"/>
                  </a:lnTo>
                  <a:lnTo>
                    <a:pt x="163" y="279"/>
                  </a:lnTo>
                  <a:lnTo>
                    <a:pt x="163" y="279"/>
                  </a:lnTo>
                  <a:lnTo>
                    <a:pt x="165" y="279"/>
                  </a:lnTo>
                  <a:lnTo>
                    <a:pt x="161" y="283"/>
                  </a:lnTo>
                  <a:lnTo>
                    <a:pt x="138" y="261"/>
                  </a:lnTo>
                  <a:lnTo>
                    <a:pt x="139" y="260"/>
                  </a:lnTo>
                  <a:lnTo>
                    <a:pt x="139" y="260"/>
                  </a:lnTo>
                  <a:lnTo>
                    <a:pt x="139" y="260"/>
                  </a:lnTo>
                  <a:lnTo>
                    <a:pt x="139" y="260"/>
                  </a:lnTo>
                  <a:lnTo>
                    <a:pt x="141" y="260"/>
                  </a:lnTo>
                  <a:lnTo>
                    <a:pt x="141" y="261"/>
                  </a:lnTo>
                  <a:lnTo>
                    <a:pt x="141" y="261"/>
                  </a:lnTo>
                  <a:lnTo>
                    <a:pt x="141" y="261"/>
                  </a:lnTo>
                  <a:lnTo>
                    <a:pt x="141" y="261"/>
                  </a:lnTo>
                  <a:lnTo>
                    <a:pt x="141" y="261"/>
                  </a:lnTo>
                  <a:lnTo>
                    <a:pt x="143" y="261"/>
                  </a:lnTo>
                  <a:lnTo>
                    <a:pt x="143" y="261"/>
                  </a:lnTo>
                  <a:lnTo>
                    <a:pt x="143" y="261"/>
                  </a:lnTo>
                  <a:lnTo>
                    <a:pt x="143" y="261"/>
                  </a:lnTo>
                  <a:lnTo>
                    <a:pt x="143" y="261"/>
                  </a:lnTo>
                  <a:lnTo>
                    <a:pt x="143" y="261"/>
                  </a:lnTo>
                  <a:lnTo>
                    <a:pt x="143" y="261"/>
                  </a:lnTo>
                  <a:lnTo>
                    <a:pt x="143" y="261"/>
                  </a:lnTo>
                  <a:lnTo>
                    <a:pt x="143" y="261"/>
                  </a:lnTo>
                  <a:lnTo>
                    <a:pt x="143" y="263"/>
                  </a:lnTo>
                  <a:lnTo>
                    <a:pt x="145" y="263"/>
                  </a:lnTo>
                  <a:lnTo>
                    <a:pt x="145" y="263"/>
                  </a:lnTo>
                  <a:lnTo>
                    <a:pt x="145" y="263"/>
                  </a:lnTo>
                  <a:lnTo>
                    <a:pt x="145" y="263"/>
                  </a:lnTo>
                  <a:lnTo>
                    <a:pt x="145" y="263"/>
                  </a:lnTo>
                  <a:lnTo>
                    <a:pt x="145" y="263"/>
                  </a:lnTo>
                  <a:lnTo>
                    <a:pt x="145" y="263"/>
                  </a:lnTo>
                  <a:lnTo>
                    <a:pt x="145" y="263"/>
                  </a:lnTo>
                  <a:lnTo>
                    <a:pt x="145" y="263"/>
                  </a:lnTo>
                  <a:lnTo>
                    <a:pt x="145"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8" y="263"/>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50" y="261"/>
                  </a:lnTo>
                  <a:lnTo>
                    <a:pt x="150" y="261"/>
                  </a:lnTo>
                  <a:lnTo>
                    <a:pt x="150" y="261"/>
                  </a:lnTo>
                  <a:lnTo>
                    <a:pt x="150" y="261"/>
                  </a:lnTo>
                  <a:lnTo>
                    <a:pt x="150" y="260"/>
                  </a:lnTo>
                  <a:lnTo>
                    <a:pt x="150" y="260"/>
                  </a:lnTo>
                  <a:lnTo>
                    <a:pt x="179" y="225"/>
                  </a:lnTo>
                  <a:lnTo>
                    <a:pt x="179" y="225"/>
                  </a:lnTo>
                  <a:lnTo>
                    <a:pt x="179" y="225"/>
                  </a:lnTo>
                  <a:lnTo>
                    <a:pt x="179" y="225"/>
                  </a:lnTo>
                  <a:lnTo>
                    <a:pt x="179" y="225"/>
                  </a:lnTo>
                  <a:lnTo>
                    <a:pt x="179" y="225"/>
                  </a:lnTo>
                  <a:lnTo>
                    <a:pt x="179" y="225"/>
                  </a:lnTo>
                  <a:lnTo>
                    <a:pt x="179" y="225"/>
                  </a:lnTo>
                  <a:lnTo>
                    <a:pt x="179" y="225"/>
                  </a:lnTo>
                  <a:lnTo>
                    <a:pt x="179" y="225"/>
                  </a:lnTo>
                  <a:lnTo>
                    <a:pt x="181" y="225"/>
                  </a:lnTo>
                  <a:lnTo>
                    <a:pt x="181" y="225"/>
                  </a:lnTo>
                  <a:lnTo>
                    <a:pt x="181" y="225"/>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0"/>
                  </a:lnTo>
                  <a:lnTo>
                    <a:pt x="181" y="220"/>
                  </a:lnTo>
                  <a:lnTo>
                    <a:pt x="181" y="220"/>
                  </a:lnTo>
                  <a:lnTo>
                    <a:pt x="181" y="220"/>
                  </a:lnTo>
                  <a:lnTo>
                    <a:pt x="181" y="220"/>
                  </a:lnTo>
                  <a:lnTo>
                    <a:pt x="181" y="220"/>
                  </a:lnTo>
                  <a:lnTo>
                    <a:pt x="181" y="220"/>
                  </a:lnTo>
                  <a:lnTo>
                    <a:pt x="179" y="220"/>
                  </a:lnTo>
                  <a:lnTo>
                    <a:pt x="179" y="220"/>
                  </a:lnTo>
                  <a:lnTo>
                    <a:pt x="179" y="220"/>
                  </a:lnTo>
                  <a:lnTo>
                    <a:pt x="179" y="220"/>
                  </a:lnTo>
                  <a:lnTo>
                    <a:pt x="179" y="218"/>
                  </a:lnTo>
                  <a:lnTo>
                    <a:pt x="179" y="218"/>
                  </a:lnTo>
                  <a:lnTo>
                    <a:pt x="179" y="218"/>
                  </a:lnTo>
                  <a:lnTo>
                    <a:pt x="179" y="218"/>
                  </a:lnTo>
                  <a:lnTo>
                    <a:pt x="179" y="218"/>
                  </a:lnTo>
                  <a:lnTo>
                    <a:pt x="179" y="218"/>
                  </a:lnTo>
                  <a:lnTo>
                    <a:pt x="179" y="218"/>
                  </a:lnTo>
                  <a:lnTo>
                    <a:pt x="179" y="218"/>
                  </a:lnTo>
                  <a:lnTo>
                    <a:pt x="179" y="218"/>
                  </a:lnTo>
                  <a:lnTo>
                    <a:pt x="177" y="216"/>
                  </a:lnTo>
                  <a:lnTo>
                    <a:pt x="177" y="216"/>
                  </a:lnTo>
                  <a:lnTo>
                    <a:pt x="177" y="216"/>
                  </a:lnTo>
                  <a:lnTo>
                    <a:pt x="177" y="216"/>
                  </a:lnTo>
                  <a:lnTo>
                    <a:pt x="176" y="216"/>
                  </a:lnTo>
                  <a:lnTo>
                    <a:pt x="179" y="212"/>
                  </a:lnTo>
                  <a:lnTo>
                    <a:pt x="204" y="234"/>
                  </a:lnTo>
                  <a:lnTo>
                    <a:pt x="201" y="236"/>
                  </a:lnTo>
                  <a:lnTo>
                    <a:pt x="201" y="236"/>
                  </a:lnTo>
                  <a:lnTo>
                    <a:pt x="201" y="236"/>
                  </a:lnTo>
                  <a:lnTo>
                    <a:pt x="201" y="236"/>
                  </a:lnTo>
                  <a:lnTo>
                    <a:pt x="201" y="236"/>
                  </a:lnTo>
                  <a:lnTo>
                    <a:pt x="199" y="236"/>
                  </a:lnTo>
                  <a:lnTo>
                    <a:pt x="199" y="236"/>
                  </a:lnTo>
                  <a:lnTo>
                    <a:pt x="199" y="234"/>
                  </a:lnTo>
                  <a:lnTo>
                    <a:pt x="199" y="234"/>
                  </a:lnTo>
                  <a:lnTo>
                    <a:pt x="199" y="234"/>
                  </a:lnTo>
                  <a:lnTo>
                    <a:pt x="199" y="234"/>
                  </a:lnTo>
                  <a:lnTo>
                    <a:pt x="199" y="234"/>
                  </a:lnTo>
                  <a:lnTo>
                    <a:pt x="199" y="234"/>
                  </a:lnTo>
                  <a:lnTo>
                    <a:pt x="197" y="234"/>
                  </a:lnTo>
                  <a:lnTo>
                    <a:pt x="197" y="234"/>
                  </a:lnTo>
                  <a:lnTo>
                    <a:pt x="197" y="234"/>
                  </a:lnTo>
                  <a:lnTo>
                    <a:pt x="197" y="234"/>
                  </a:lnTo>
                  <a:lnTo>
                    <a:pt x="197" y="234"/>
                  </a:lnTo>
                  <a:lnTo>
                    <a:pt x="197" y="234"/>
                  </a:lnTo>
                  <a:lnTo>
                    <a:pt x="197" y="234"/>
                  </a:lnTo>
                  <a:lnTo>
                    <a:pt x="197" y="234"/>
                  </a:lnTo>
                  <a:lnTo>
                    <a:pt x="197" y="234"/>
                  </a:lnTo>
                  <a:lnTo>
                    <a:pt x="197"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2" y="234"/>
                  </a:lnTo>
                  <a:lnTo>
                    <a:pt x="192" y="234"/>
                  </a:lnTo>
                  <a:lnTo>
                    <a:pt x="192" y="234"/>
                  </a:lnTo>
                  <a:lnTo>
                    <a:pt x="192" y="234"/>
                  </a:lnTo>
                  <a:lnTo>
                    <a:pt x="192" y="234"/>
                  </a:lnTo>
                  <a:lnTo>
                    <a:pt x="192" y="236"/>
                  </a:lnTo>
                  <a:lnTo>
                    <a:pt x="192" y="236"/>
                  </a:lnTo>
                  <a:lnTo>
                    <a:pt x="192" y="236"/>
                  </a:lnTo>
                  <a:lnTo>
                    <a:pt x="192" y="236"/>
                  </a:lnTo>
                  <a:lnTo>
                    <a:pt x="192" y="236"/>
                  </a:lnTo>
                  <a:lnTo>
                    <a:pt x="192" y="236"/>
                  </a:lnTo>
                  <a:lnTo>
                    <a:pt x="192" y="236"/>
                  </a:lnTo>
                  <a:lnTo>
                    <a:pt x="192" y="236"/>
                  </a:lnTo>
                  <a:lnTo>
                    <a:pt x="192" y="236"/>
                  </a:lnTo>
                  <a:lnTo>
                    <a:pt x="179" y="250"/>
                  </a:lnTo>
                  <a:close/>
                  <a:moveTo>
                    <a:pt x="262" y="278"/>
                  </a:moveTo>
                  <a:lnTo>
                    <a:pt x="289" y="292"/>
                  </a:lnTo>
                  <a:lnTo>
                    <a:pt x="287" y="296"/>
                  </a:lnTo>
                  <a:lnTo>
                    <a:pt x="287" y="296"/>
                  </a:lnTo>
                  <a:lnTo>
                    <a:pt x="286" y="296"/>
                  </a:lnTo>
                  <a:lnTo>
                    <a:pt x="286" y="296"/>
                  </a:lnTo>
                  <a:lnTo>
                    <a:pt x="286" y="296"/>
                  </a:lnTo>
                  <a:lnTo>
                    <a:pt x="286" y="296"/>
                  </a:lnTo>
                  <a:lnTo>
                    <a:pt x="284" y="296"/>
                  </a:lnTo>
                  <a:lnTo>
                    <a:pt x="284" y="296"/>
                  </a:lnTo>
                  <a:lnTo>
                    <a:pt x="284" y="294"/>
                  </a:lnTo>
                  <a:lnTo>
                    <a:pt x="284" y="294"/>
                  </a:lnTo>
                  <a:lnTo>
                    <a:pt x="284" y="294"/>
                  </a:lnTo>
                  <a:lnTo>
                    <a:pt x="282" y="294"/>
                  </a:lnTo>
                  <a:lnTo>
                    <a:pt x="282" y="294"/>
                  </a:lnTo>
                  <a:lnTo>
                    <a:pt x="282" y="294"/>
                  </a:lnTo>
                  <a:lnTo>
                    <a:pt x="282" y="294"/>
                  </a:lnTo>
                  <a:lnTo>
                    <a:pt x="282" y="294"/>
                  </a:lnTo>
                  <a:lnTo>
                    <a:pt x="282" y="294"/>
                  </a:lnTo>
                  <a:lnTo>
                    <a:pt x="280" y="294"/>
                  </a:lnTo>
                  <a:lnTo>
                    <a:pt x="280" y="294"/>
                  </a:lnTo>
                  <a:lnTo>
                    <a:pt x="280" y="294"/>
                  </a:lnTo>
                  <a:lnTo>
                    <a:pt x="280" y="294"/>
                  </a:lnTo>
                  <a:lnTo>
                    <a:pt x="280" y="294"/>
                  </a:lnTo>
                  <a:lnTo>
                    <a:pt x="280" y="294"/>
                  </a:lnTo>
                  <a:lnTo>
                    <a:pt x="280" y="294"/>
                  </a:lnTo>
                  <a:lnTo>
                    <a:pt x="280" y="294"/>
                  </a:lnTo>
                  <a:lnTo>
                    <a:pt x="280" y="294"/>
                  </a:lnTo>
                  <a:lnTo>
                    <a:pt x="280"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6"/>
                  </a:lnTo>
                  <a:lnTo>
                    <a:pt x="278" y="296"/>
                  </a:lnTo>
                  <a:lnTo>
                    <a:pt x="278" y="296"/>
                  </a:lnTo>
                  <a:lnTo>
                    <a:pt x="278" y="296"/>
                  </a:lnTo>
                  <a:lnTo>
                    <a:pt x="278" y="296"/>
                  </a:lnTo>
                  <a:lnTo>
                    <a:pt x="278" y="296"/>
                  </a:lnTo>
                  <a:lnTo>
                    <a:pt x="278" y="296"/>
                  </a:lnTo>
                  <a:lnTo>
                    <a:pt x="277" y="296"/>
                  </a:lnTo>
                  <a:lnTo>
                    <a:pt x="277" y="296"/>
                  </a:lnTo>
                  <a:lnTo>
                    <a:pt x="277" y="296"/>
                  </a:lnTo>
                  <a:lnTo>
                    <a:pt x="277" y="298"/>
                  </a:lnTo>
                  <a:lnTo>
                    <a:pt x="277" y="298"/>
                  </a:lnTo>
                  <a:lnTo>
                    <a:pt x="277" y="298"/>
                  </a:lnTo>
                  <a:lnTo>
                    <a:pt x="277" y="298"/>
                  </a:lnTo>
                  <a:lnTo>
                    <a:pt x="277" y="298"/>
                  </a:lnTo>
                  <a:lnTo>
                    <a:pt x="277" y="299"/>
                  </a:lnTo>
                  <a:lnTo>
                    <a:pt x="277" y="299"/>
                  </a:lnTo>
                  <a:lnTo>
                    <a:pt x="277" y="301"/>
                  </a:lnTo>
                  <a:lnTo>
                    <a:pt x="275" y="301"/>
                  </a:lnTo>
                  <a:lnTo>
                    <a:pt x="275" y="301"/>
                  </a:lnTo>
                  <a:lnTo>
                    <a:pt x="275" y="301"/>
                  </a:lnTo>
                  <a:lnTo>
                    <a:pt x="275" y="301"/>
                  </a:lnTo>
                  <a:lnTo>
                    <a:pt x="277" y="301"/>
                  </a:lnTo>
                  <a:lnTo>
                    <a:pt x="277" y="301"/>
                  </a:lnTo>
                  <a:lnTo>
                    <a:pt x="277" y="301"/>
                  </a:lnTo>
                  <a:lnTo>
                    <a:pt x="277" y="301"/>
                  </a:lnTo>
                  <a:lnTo>
                    <a:pt x="277" y="301"/>
                  </a:lnTo>
                  <a:lnTo>
                    <a:pt x="277" y="301"/>
                  </a:lnTo>
                  <a:lnTo>
                    <a:pt x="275" y="301"/>
                  </a:lnTo>
                  <a:lnTo>
                    <a:pt x="275" y="301"/>
                  </a:lnTo>
                  <a:lnTo>
                    <a:pt x="275" y="303"/>
                  </a:lnTo>
                  <a:lnTo>
                    <a:pt x="275" y="303"/>
                  </a:lnTo>
                  <a:lnTo>
                    <a:pt x="268" y="332"/>
                  </a:lnTo>
                  <a:lnTo>
                    <a:pt x="293" y="310"/>
                  </a:lnTo>
                  <a:lnTo>
                    <a:pt x="293" y="310"/>
                  </a:lnTo>
                  <a:lnTo>
                    <a:pt x="293" y="310"/>
                  </a:lnTo>
                  <a:lnTo>
                    <a:pt x="293" y="310"/>
                  </a:lnTo>
                  <a:lnTo>
                    <a:pt x="293" y="310"/>
                  </a:lnTo>
                  <a:lnTo>
                    <a:pt x="293" y="310"/>
                  </a:lnTo>
                  <a:lnTo>
                    <a:pt x="293" y="310"/>
                  </a:lnTo>
                  <a:lnTo>
                    <a:pt x="293" y="308"/>
                  </a:lnTo>
                  <a:lnTo>
                    <a:pt x="295" y="308"/>
                  </a:lnTo>
                  <a:lnTo>
                    <a:pt x="295" y="308"/>
                  </a:lnTo>
                  <a:lnTo>
                    <a:pt x="295" y="308"/>
                  </a:lnTo>
                  <a:lnTo>
                    <a:pt x="295" y="308"/>
                  </a:lnTo>
                  <a:lnTo>
                    <a:pt x="295" y="308"/>
                  </a:lnTo>
                  <a:lnTo>
                    <a:pt x="295" y="308"/>
                  </a:lnTo>
                  <a:lnTo>
                    <a:pt x="295" y="308"/>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1"/>
                  </a:lnTo>
                  <a:lnTo>
                    <a:pt x="295" y="301"/>
                  </a:lnTo>
                  <a:lnTo>
                    <a:pt x="295" y="301"/>
                  </a:lnTo>
                  <a:lnTo>
                    <a:pt x="295" y="301"/>
                  </a:lnTo>
                  <a:lnTo>
                    <a:pt x="293" y="301"/>
                  </a:lnTo>
                  <a:lnTo>
                    <a:pt x="293" y="301"/>
                  </a:lnTo>
                  <a:lnTo>
                    <a:pt x="293" y="301"/>
                  </a:lnTo>
                  <a:lnTo>
                    <a:pt x="293" y="299"/>
                  </a:lnTo>
                  <a:lnTo>
                    <a:pt x="293" y="299"/>
                  </a:lnTo>
                  <a:lnTo>
                    <a:pt x="293" y="299"/>
                  </a:lnTo>
                  <a:lnTo>
                    <a:pt x="291" y="299"/>
                  </a:lnTo>
                  <a:lnTo>
                    <a:pt x="291" y="299"/>
                  </a:lnTo>
                  <a:lnTo>
                    <a:pt x="291" y="299"/>
                  </a:lnTo>
                  <a:lnTo>
                    <a:pt x="291" y="298"/>
                  </a:lnTo>
                  <a:lnTo>
                    <a:pt x="293" y="296"/>
                  </a:lnTo>
                  <a:lnTo>
                    <a:pt x="311" y="307"/>
                  </a:lnTo>
                  <a:lnTo>
                    <a:pt x="309" y="310"/>
                  </a:lnTo>
                  <a:lnTo>
                    <a:pt x="309" y="310"/>
                  </a:lnTo>
                  <a:lnTo>
                    <a:pt x="309" y="310"/>
                  </a:lnTo>
                  <a:lnTo>
                    <a:pt x="309" y="310"/>
                  </a:lnTo>
                  <a:lnTo>
                    <a:pt x="309" y="310"/>
                  </a:lnTo>
                  <a:lnTo>
                    <a:pt x="309" y="310"/>
                  </a:lnTo>
                  <a:lnTo>
                    <a:pt x="309" y="310"/>
                  </a:lnTo>
                  <a:lnTo>
                    <a:pt x="309" y="308"/>
                  </a:lnTo>
                  <a:lnTo>
                    <a:pt x="309"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6" y="308"/>
                  </a:lnTo>
                  <a:lnTo>
                    <a:pt x="306" y="308"/>
                  </a:lnTo>
                  <a:lnTo>
                    <a:pt x="306" y="308"/>
                  </a:lnTo>
                  <a:lnTo>
                    <a:pt x="306" y="308"/>
                  </a:lnTo>
                  <a:lnTo>
                    <a:pt x="306" y="308"/>
                  </a:lnTo>
                  <a:lnTo>
                    <a:pt x="306" y="308"/>
                  </a:lnTo>
                  <a:lnTo>
                    <a:pt x="306" y="308"/>
                  </a:lnTo>
                  <a:lnTo>
                    <a:pt x="306" y="308"/>
                  </a:lnTo>
                  <a:lnTo>
                    <a:pt x="306" y="308"/>
                  </a:lnTo>
                  <a:lnTo>
                    <a:pt x="306"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2" y="308"/>
                  </a:lnTo>
                  <a:lnTo>
                    <a:pt x="302" y="308"/>
                  </a:lnTo>
                  <a:lnTo>
                    <a:pt x="302" y="308"/>
                  </a:lnTo>
                  <a:lnTo>
                    <a:pt x="302" y="308"/>
                  </a:lnTo>
                  <a:lnTo>
                    <a:pt x="302" y="310"/>
                  </a:lnTo>
                  <a:lnTo>
                    <a:pt x="302" y="310"/>
                  </a:lnTo>
                  <a:lnTo>
                    <a:pt x="302" y="310"/>
                  </a:lnTo>
                  <a:lnTo>
                    <a:pt x="302" y="310"/>
                  </a:lnTo>
                  <a:lnTo>
                    <a:pt x="300" y="310"/>
                  </a:lnTo>
                  <a:lnTo>
                    <a:pt x="300" y="310"/>
                  </a:lnTo>
                  <a:lnTo>
                    <a:pt x="300" y="310"/>
                  </a:lnTo>
                  <a:lnTo>
                    <a:pt x="300" y="310"/>
                  </a:lnTo>
                  <a:lnTo>
                    <a:pt x="300" y="310"/>
                  </a:lnTo>
                  <a:lnTo>
                    <a:pt x="298" y="312"/>
                  </a:lnTo>
                  <a:lnTo>
                    <a:pt x="298" y="312"/>
                  </a:lnTo>
                  <a:lnTo>
                    <a:pt x="255" y="348"/>
                  </a:lnTo>
                  <a:lnTo>
                    <a:pt x="250" y="345"/>
                  </a:lnTo>
                  <a:lnTo>
                    <a:pt x="260" y="305"/>
                  </a:lnTo>
                  <a:lnTo>
                    <a:pt x="228" y="332"/>
                  </a:lnTo>
                  <a:lnTo>
                    <a:pt x="221" y="328"/>
                  </a:lnTo>
                  <a:lnTo>
                    <a:pt x="235" y="276"/>
                  </a:lnTo>
                  <a:lnTo>
                    <a:pt x="235" y="276"/>
                  </a:lnTo>
                  <a:lnTo>
                    <a:pt x="235" y="276"/>
                  </a:lnTo>
                  <a:lnTo>
                    <a:pt x="235" y="274"/>
                  </a:lnTo>
                  <a:lnTo>
                    <a:pt x="235" y="274"/>
                  </a:lnTo>
                  <a:lnTo>
                    <a:pt x="235" y="274"/>
                  </a:lnTo>
                  <a:lnTo>
                    <a:pt x="235" y="272"/>
                  </a:lnTo>
                  <a:lnTo>
                    <a:pt x="235" y="272"/>
                  </a:lnTo>
                  <a:lnTo>
                    <a:pt x="235" y="272"/>
                  </a:lnTo>
                  <a:lnTo>
                    <a:pt x="237" y="272"/>
                  </a:lnTo>
                  <a:lnTo>
                    <a:pt x="237" y="270"/>
                  </a:lnTo>
                  <a:lnTo>
                    <a:pt x="237" y="270"/>
                  </a:lnTo>
                  <a:lnTo>
                    <a:pt x="237" y="270"/>
                  </a:lnTo>
                  <a:lnTo>
                    <a:pt x="237" y="270"/>
                  </a:lnTo>
                  <a:lnTo>
                    <a:pt x="237" y="270"/>
                  </a:lnTo>
                  <a:lnTo>
                    <a:pt x="237" y="269"/>
                  </a:lnTo>
                  <a:lnTo>
                    <a:pt x="237" y="269"/>
                  </a:lnTo>
                  <a:lnTo>
                    <a:pt x="237" y="269"/>
                  </a:lnTo>
                  <a:lnTo>
                    <a:pt x="235" y="269"/>
                  </a:lnTo>
                  <a:lnTo>
                    <a:pt x="235" y="269"/>
                  </a:lnTo>
                  <a:lnTo>
                    <a:pt x="235" y="269"/>
                  </a:lnTo>
                  <a:lnTo>
                    <a:pt x="235" y="269"/>
                  </a:lnTo>
                  <a:lnTo>
                    <a:pt x="235" y="269"/>
                  </a:lnTo>
                  <a:lnTo>
                    <a:pt x="235" y="269"/>
                  </a:lnTo>
                  <a:lnTo>
                    <a:pt x="235" y="269"/>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5"/>
                  </a:lnTo>
                  <a:lnTo>
                    <a:pt x="235" y="265"/>
                  </a:lnTo>
                  <a:lnTo>
                    <a:pt x="235" y="265"/>
                  </a:lnTo>
                  <a:lnTo>
                    <a:pt x="235" y="265"/>
                  </a:lnTo>
                  <a:lnTo>
                    <a:pt x="235" y="265"/>
                  </a:lnTo>
                  <a:lnTo>
                    <a:pt x="235" y="265"/>
                  </a:lnTo>
                  <a:lnTo>
                    <a:pt x="235" y="265"/>
                  </a:lnTo>
                  <a:lnTo>
                    <a:pt x="235" y="265"/>
                  </a:lnTo>
                  <a:lnTo>
                    <a:pt x="233" y="265"/>
                  </a:lnTo>
                  <a:lnTo>
                    <a:pt x="233" y="265"/>
                  </a:lnTo>
                  <a:lnTo>
                    <a:pt x="233" y="265"/>
                  </a:lnTo>
                  <a:lnTo>
                    <a:pt x="233" y="265"/>
                  </a:lnTo>
                  <a:lnTo>
                    <a:pt x="233" y="265"/>
                  </a:lnTo>
                  <a:lnTo>
                    <a:pt x="233" y="265"/>
                  </a:lnTo>
                  <a:lnTo>
                    <a:pt x="233" y="265"/>
                  </a:lnTo>
                  <a:lnTo>
                    <a:pt x="233" y="265"/>
                  </a:lnTo>
                  <a:lnTo>
                    <a:pt x="233" y="263"/>
                  </a:lnTo>
                  <a:lnTo>
                    <a:pt x="233" y="263"/>
                  </a:lnTo>
                  <a:lnTo>
                    <a:pt x="235" y="261"/>
                  </a:lnTo>
                  <a:lnTo>
                    <a:pt x="260" y="276"/>
                  </a:lnTo>
                  <a:lnTo>
                    <a:pt x="259" y="279"/>
                  </a:lnTo>
                  <a:lnTo>
                    <a:pt x="259" y="279"/>
                  </a:lnTo>
                  <a:lnTo>
                    <a:pt x="257" y="278"/>
                  </a:lnTo>
                  <a:lnTo>
                    <a:pt x="257" y="278"/>
                  </a:lnTo>
                  <a:lnTo>
                    <a:pt x="257" y="278"/>
                  </a:lnTo>
                  <a:lnTo>
                    <a:pt x="257" y="278"/>
                  </a:lnTo>
                  <a:lnTo>
                    <a:pt x="257" y="278"/>
                  </a:lnTo>
                  <a:lnTo>
                    <a:pt x="255" y="278"/>
                  </a:lnTo>
                  <a:lnTo>
                    <a:pt x="255" y="278"/>
                  </a:lnTo>
                  <a:lnTo>
                    <a:pt x="255" y="278"/>
                  </a:lnTo>
                  <a:lnTo>
                    <a:pt x="255" y="278"/>
                  </a:lnTo>
                  <a:lnTo>
                    <a:pt x="255" y="278"/>
                  </a:lnTo>
                  <a:lnTo>
                    <a:pt x="255" y="278"/>
                  </a:lnTo>
                  <a:lnTo>
                    <a:pt x="253" y="278"/>
                  </a:lnTo>
                  <a:lnTo>
                    <a:pt x="253" y="278"/>
                  </a:lnTo>
                  <a:lnTo>
                    <a:pt x="253" y="278"/>
                  </a:lnTo>
                  <a:lnTo>
                    <a:pt x="253" y="276"/>
                  </a:lnTo>
                  <a:lnTo>
                    <a:pt x="253" y="276"/>
                  </a:lnTo>
                  <a:lnTo>
                    <a:pt x="253" y="276"/>
                  </a:lnTo>
                  <a:lnTo>
                    <a:pt x="253" y="276"/>
                  </a:lnTo>
                  <a:lnTo>
                    <a:pt x="253"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0" y="278"/>
                  </a:lnTo>
                  <a:lnTo>
                    <a:pt x="250" y="278"/>
                  </a:lnTo>
                  <a:lnTo>
                    <a:pt x="250" y="278"/>
                  </a:lnTo>
                  <a:lnTo>
                    <a:pt x="250" y="278"/>
                  </a:lnTo>
                  <a:lnTo>
                    <a:pt x="250" y="279"/>
                  </a:lnTo>
                  <a:lnTo>
                    <a:pt x="250" y="279"/>
                  </a:lnTo>
                  <a:lnTo>
                    <a:pt x="250" y="279"/>
                  </a:lnTo>
                  <a:lnTo>
                    <a:pt x="250" y="279"/>
                  </a:lnTo>
                  <a:lnTo>
                    <a:pt x="250" y="279"/>
                  </a:lnTo>
                  <a:lnTo>
                    <a:pt x="250" y="279"/>
                  </a:lnTo>
                  <a:lnTo>
                    <a:pt x="250" y="279"/>
                  </a:lnTo>
                  <a:lnTo>
                    <a:pt x="250" y="281"/>
                  </a:lnTo>
                  <a:lnTo>
                    <a:pt x="250" y="281"/>
                  </a:lnTo>
                  <a:lnTo>
                    <a:pt x="250" y="281"/>
                  </a:lnTo>
                  <a:lnTo>
                    <a:pt x="250" y="281"/>
                  </a:lnTo>
                  <a:lnTo>
                    <a:pt x="250" y="281"/>
                  </a:lnTo>
                  <a:lnTo>
                    <a:pt x="250" y="281"/>
                  </a:lnTo>
                  <a:lnTo>
                    <a:pt x="250" y="281"/>
                  </a:lnTo>
                  <a:lnTo>
                    <a:pt x="250" y="283"/>
                  </a:lnTo>
                  <a:lnTo>
                    <a:pt x="248" y="283"/>
                  </a:lnTo>
                  <a:lnTo>
                    <a:pt x="248" y="283"/>
                  </a:lnTo>
                  <a:lnTo>
                    <a:pt x="241" y="314"/>
                  </a:lnTo>
                  <a:lnTo>
                    <a:pt x="262" y="296"/>
                  </a:lnTo>
                  <a:lnTo>
                    <a:pt x="264" y="290"/>
                  </a:lnTo>
                  <a:lnTo>
                    <a:pt x="264" y="290"/>
                  </a:lnTo>
                  <a:lnTo>
                    <a:pt x="264" y="290"/>
                  </a:lnTo>
                  <a:lnTo>
                    <a:pt x="264" y="290"/>
                  </a:lnTo>
                  <a:lnTo>
                    <a:pt x="264" y="290"/>
                  </a:lnTo>
                  <a:lnTo>
                    <a:pt x="264" y="288"/>
                  </a:lnTo>
                  <a:lnTo>
                    <a:pt x="264" y="288"/>
                  </a:lnTo>
                  <a:lnTo>
                    <a:pt x="264" y="288"/>
                  </a:lnTo>
                  <a:lnTo>
                    <a:pt x="264" y="288"/>
                  </a:lnTo>
                  <a:lnTo>
                    <a:pt x="264" y="287"/>
                  </a:lnTo>
                  <a:lnTo>
                    <a:pt x="264" y="287"/>
                  </a:lnTo>
                  <a:lnTo>
                    <a:pt x="264" y="287"/>
                  </a:lnTo>
                  <a:lnTo>
                    <a:pt x="264" y="287"/>
                  </a:lnTo>
                  <a:lnTo>
                    <a:pt x="264" y="287"/>
                  </a:lnTo>
                  <a:lnTo>
                    <a:pt x="264" y="285"/>
                  </a:lnTo>
                  <a:lnTo>
                    <a:pt x="264" y="285"/>
                  </a:lnTo>
                  <a:lnTo>
                    <a:pt x="264" y="285"/>
                  </a:lnTo>
                  <a:lnTo>
                    <a:pt x="264" y="285"/>
                  </a:lnTo>
                  <a:lnTo>
                    <a:pt x="264" y="285"/>
                  </a:lnTo>
                  <a:lnTo>
                    <a:pt x="264" y="285"/>
                  </a:lnTo>
                  <a:lnTo>
                    <a:pt x="264" y="285"/>
                  </a:lnTo>
                  <a:lnTo>
                    <a:pt x="264" y="285"/>
                  </a:lnTo>
                  <a:lnTo>
                    <a:pt x="264" y="285"/>
                  </a:lnTo>
                  <a:lnTo>
                    <a:pt x="264" y="283"/>
                  </a:lnTo>
                  <a:lnTo>
                    <a:pt x="264" y="283"/>
                  </a:lnTo>
                  <a:lnTo>
                    <a:pt x="264" y="283"/>
                  </a:lnTo>
                  <a:lnTo>
                    <a:pt x="264" y="283"/>
                  </a:lnTo>
                  <a:lnTo>
                    <a:pt x="264" y="283"/>
                  </a:lnTo>
                  <a:lnTo>
                    <a:pt x="264" y="283"/>
                  </a:lnTo>
                  <a:lnTo>
                    <a:pt x="264" y="283"/>
                  </a:lnTo>
                  <a:lnTo>
                    <a:pt x="262" y="283"/>
                  </a:lnTo>
                  <a:lnTo>
                    <a:pt x="262" y="283"/>
                  </a:lnTo>
                  <a:lnTo>
                    <a:pt x="262" y="283"/>
                  </a:lnTo>
                  <a:lnTo>
                    <a:pt x="262" y="283"/>
                  </a:lnTo>
                  <a:lnTo>
                    <a:pt x="262" y="283"/>
                  </a:lnTo>
                  <a:lnTo>
                    <a:pt x="262" y="283"/>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0" y="281"/>
                  </a:lnTo>
                  <a:lnTo>
                    <a:pt x="260" y="281"/>
                  </a:lnTo>
                  <a:lnTo>
                    <a:pt x="260" y="281"/>
                  </a:lnTo>
                  <a:lnTo>
                    <a:pt x="260" y="281"/>
                  </a:lnTo>
                  <a:lnTo>
                    <a:pt x="260" y="281"/>
                  </a:lnTo>
                  <a:lnTo>
                    <a:pt x="260" y="281"/>
                  </a:lnTo>
                  <a:lnTo>
                    <a:pt x="262" y="278"/>
                  </a:lnTo>
                  <a:close/>
                  <a:moveTo>
                    <a:pt x="371" y="330"/>
                  </a:moveTo>
                  <a:lnTo>
                    <a:pt x="363" y="352"/>
                  </a:lnTo>
                  <a:lnTo>
                    <a:pt x="358" y="352"/>
                  </a:lnTo>
                  <a:lnTo>
                    <a:pt x="358" y="352"/>
                  </a:lnTo>
                  <a:lnTo>
                    <a:pt x="360" y="350"/>
                  </a:lnTo>
                  <a:lnTo>
                    <a:pt x="360" y="350"/>
                  </a:lnTo>
                  <a:lnTo>
                    <a:pt x="360" y="350"/>
                  </a:lnTo>
                  <a:lnTo>
                    <a:pt x="360" y="348"/>
                  </a:lnTo>
                  <a:lnTo>
                    <a:pt x="360" y="348"/>
                  </a:lnTo>
                  <a:lnTo>
                    <a:pt x="360" y="348"/>
                  </a:lnTo>
                  <a:lnTo>
                    <a:pt x="360" y="346"/>
                  </a:lnTo>
                  <a:lnTo>
                    <a:pt x="360" y="346"/>
                  </a:lnTo>
                  <a:lnTo>
                    <a:pt x="360" y="346"/>
                  </a:lnTo>
                  <a:lnTo>
                    <a:pt x="360" y="345"/>
                  </a:lnTo>
                  <a:lnTo>
                    <a:pt x="360" y="345"/>
                  </a:lnTo>
                  <a:lnTo>
                    <a:pt x="360" y="345"/>
                  </a:lnTo>
                  <a:lnTo>
                    <a:pt x="360" y="345"/>
                  </a:lnTo>
                  <a:lnTo>
                    <a:pt x="360" y="343"/>
                  </a:lnTo>
                  <a:lnTo>
                    <a:pt x="360" y="343"/>
                  </a:lnTo>
                  <a:lnTo>
                    <a:pt x="358" y="343"/>
                  </a:lnTo>
                  <a:lnTo>
                    <a:pt x="358" y="341"/>
                  </a:lnTo>
                  <a:lnTo>
                    <a:pt x="358" y="341"/>
                  </a:lnTo>
                  <a:lnTo>
                    <a:pt x="358" y="341"/>
                  </a:lnTo>
                  <a:lnTo>
                    <a:pt x="358" y="341"/>
                  </a:lnTo>
                  <a:lnTo>
                    <a:pt x="358" y="339"/>
                  </a:lnTo>
                  <a:lnTo>
                    <a:pt x="358" y="339"/>
                  </a:lnTo>
                  <a:lnTo>
                    <a:pt x="358" y="339"/>
                  </a:lnTo>
                  <a:lnTo>
                    <a:pt x="358" y="339"/>
                  </a:lnTo>
                  <a:lnTo>
                    <a:pt x="358" y="337"/>
                  </a:lnTo>
                  <a:lnTo>
                    <a:pt x="358" y="337"/>
                  </a:lnTo>
                  <a:lnTo>
                    <a:pt x="358" y="337"/>
                  </a:lnTo>
                  <a:lnTo>
                    <a:pt x="358" y="337"/>
                  </a:lnTo>
                  <a:lnTo>
                    <a:pt x="358" y="336"/>
                  </a:lnTo>
                  <a:lnTo>
                    <a:pt x="356" y="336"/>
                  </a:lnTo>
                  <a:lnTo>
                    <a:pt x="356" y="336"/>
                  </a:lnTo>
                  <a:lnTo>
                    <a:pt x="356" y="336"/>
                  </a:lnTo>
                  <a:lnTo>
                    <a:pt x="356" y="334"/>
                  </a:lnTo>
                  <a:lnTo>
                    <a:pt x="356" y="334"/>
                  </a:lnTo>
                  <a:lnTo>
                    <a:pt x="356" y="334"/>
                  </a:lnTo>
                  <a:lnTo>
                    <a:pt x="356" y="334"/>
                  </a:lnTo>
                  <a:lnTo>
                    <a:pt x="356" y="334"/>
                  </a:lnTo>
                  <a:lnTo>
                    <a:pt x="354" y="332"/>
                  </a:lnTo>
                  <a:lnTo>
                    <a:pt x="354" y="332"/>
                  </a:lnTo>
                  <a:lnTo>
                    <a:pt x="354" y="332"/>
                  </a:lnTo>
                  <a:lnTo>
                    <a:pt x="354" y="332"/>
                  </a:lnTo>
                  <a:lnTo>
                    <a:pt x="354" y="332"/>
                  </a:lnTo>
                  <a:lnTo>
                    <a:pt x="354" y="330"/>
                  </a:lnTo>
                  <a:lnTo>
                    <a:pt x="352" y="330"/>
                  </a:lnTo>
                  <a:lnTo>
                    <a:pt x="352" y="330"/>
                  </a:lnTo>
                  <a:lnTo>
                    <a:pt x="352" y="330"/>
                  </a:lnTo>
                  <a:lnTo>
                    <a:pt x="352" y="330"/>
                  </a:lnTo>
                  <a:lnTo>
                    <a:pt x="352" y="330"/>
                  </a:lnTo>
                  <a:lnTo>
                    <a:pt x="352" y="328"/>
                  </a:lnTo>
                  <a:lnTo>
                    <a:pt x="351" y="328"/>
                  </a:lnTo>
                  <a:lnTo>
                    <a:pt x="351" y="328"/>
                  </a:lnTo>
                  <a:lnTo>
                    <a:pt x="351" y="328"/>
                  </a:lnTo>
                  <a:lnTo>
                    <a:pt x="351" y="328"/>
                  </a:lnTo>
                  <a:lnTo>
                    <a:pt x="349" y="328"/>
                  </a:lnTo>
                  <a:lnTo>
                    <a:pt x="349" y="328"/>
                  </a:lnTo>
                  <a:lnTo>
                    <a:pt x="349" y="327"/>
                  </a:lnTo>
                  <a:lnTo>
                    <a:pt x="349" y="327"/>
                  </a:lnTo>
                  <a:lnTo>
                    <a:pt x="349" y="327"/>
                  </a:lnTo>
                  <a:lnTo>
                    <a:pt x="347" y="327"/>
                  </a:lnTo>
                  <a:lnTo>
                    <a:pt x="347" y="327"/>
                  </a:lnTo>
                  <a:lnTo>
                    <a:pt x="347" y="327"/>
                  </a:lnTo>
                  <a:lnTo>
                    <a:pt x="347" y="327"/>
                  </a:lnTo>
                  <a:lnTo>
                    <a:pt x="345" y="327"/>
                  </a:lnTo>
                  <a:lnTo>
                    <a:pt x="345" y="325"/>
                  </a:lnTo>
                  <a:lnTo>
                    <a:pt x="345" y="325"/>
                  </a:lnTo>
                  <a:lnTo>
                    <a:pt x="345" y="325"/>
                  </a:lnTo>
                  <a:lnTo>
                    <a:pt x="345" y="325"/>
                  </a:lnTo>
                  <a:lnTo>
                    <a:pt x="343" y="325"/>
                  </a:lnTo>
                  <a:lnTo>
                    <a:pt x="343" y="325"/>
                  </a:lnTo>
                  <a:lnTo>
                    <a:pt x="343" y="325"/>
                  </a:lnTo>
                  <a:lnTo>
                    <a:pt x="343" y="325"/>
                  </a:lnTo>
                  <a:lnTo>
                    <a:pt x="343" y="325"/>
                  </a:lnTo>
                  <a:lnTo>
                    <a:pt x="342" y="325"/>
                  </a:lnTo>
                  <a:lnTo>
                    <a:pt x="342" y="325"/>
                  </a:lnTo>
                  <a:lnTo>
                    <a:pt x="342" y="325"/>
                  </a:lnTo>
                  <a:lnTo>
                    <a:pt x="342" y="325"/>
                  </a:lnTo>
                  <a:lnTo>
                    <a:pt x="342" y="325"/>
                  </a:lnTo>
                  <a:lnTo>
                    <a:pt x="342" y="325"/>
                  </a:lnTo>
                  <a:lnTo>
                    <a:pt x="342" y="325"/>
                  </a:lnTo>
                  <a:lnTo>
                    <a:pt x="342" y="325"/>
                  </a:lnTo>
                  <a:lnTo>
                    <a:pt x="342" y="325"/>
                  </a:lnTo>
                  <a:lnTo>
                    <a:pt x="342"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8"/>
                  </a:lnTo>
                  <a:lnTo>
                    <a:pt x="336" y="328"/>
                  </a:lnTo>
                  <a:lnTo>
                    <a:pt x="336" y="328"/>
                  </a:lnTo>
                  <a:lnTo>
                    <a:pt x="336" y="328"/>
                  </a:lnTo>
                  <a:lnTo>
                    <a:pt x="329" y="345"/>
                  </a:lnTo>
                  <a:lnTo>
                    <a:pt x="329" y="345"/>
                  </a:lnTo>
                  <a:lnTo>
                    <a:pt x="329" y="345"/>
                  </a:lnTo>
                  <a:lnTo>
                    <a:pt x="329" y="345"/>
                  </a:lnTo>
                  <a:lnTo>
                    <a:pt x="331" y="346"/>
                  </a:lnTo>
                  <a:lnTo>
                    <a:pt x="331" y="346"/>
                  </a:lnTo>
                  <a:lnTo>
                    <a:pt x="331" y="346"/>
                  </a:lnTo>
                  <a:lnTo>
                    <a:pt x="331" y="346"/>
                  </a:lnTo>
                  <a:lnTo>
                    <a:pt x="331" y="346"/>
                  </a:lnTo>
                  <a:lnTo>
                    <a:pt x="333" y="346"/>
                  </a:lnTo>
                  <a:lnTo>
                    <a:pt x="333" y="346"/>
                  </a:lnTo>
                  <a:lnTo>
                    <a:pt x="333" y="346"/>
                  </a:lnTo>
                  <a:lnTo>
                    <a:pt x="333" y="346"/>
                  </a:lnTo>
                  <a:lnTo>
                    <a:pt x="333" y="346"/>
                  </a:lnTo>
                  <a:lnTo>
                    <a:pt x="333" y="346"/>
                  </a:lnTo>
                  <a:lnTo>
                    <a:pt x="334" y="346"/>
                  </a:lnTo>
                  <a:lnTo>
                    <a:pt x="334" y="346"/>
                  </a:lnTo>
                  <a:lnTo>
                    <a:pt x="334" y="346"/>
                  </a:lnTo>
                  <a:lnTo>
                    <a:pt x="334" y="346"/>
                  </a:lnTo>
                  <a:lnTo>
                    <a:pt x="334" y="346"/>
                  </a:lnTo>
                  <a:lnTo>
                    <a:pt x="334" y="346"/>
                  </a:lnTo>
                  <a:lnTo>
                    <a:pt x="336" y="346"/>
                  </a:lnTo>
                  <a:lnTo>
                    <a:pt x="336" y="346"/>
                  </a:lnTo>
                  <a:lnTo>
                    <a:pt x="336" y="346"/>
                  </a:lnTo>
                  <a:lnTo>
                    <a:pt x="336" y="346"/>
                  </a:lnTo>
                  <a:lnTo>
                    <a:pt x="336" y="346"/>
                  </a:lnTo>
                  <a:lnTo>
                    <a:pt x="336" y="346"/>
                  </a:lnTo>
                  <a:lnTo>
                    <a:pt x="338" y="346"/>
                  </a:lnTo>
                  <a:lnTo>
                    <a:pt x="338" y="346"/>
                  </a:lnTo>
                  <a:lnTo>
                    <a:pt x="338" y="346"/>
                  </a:lnTo>
                  <a:lnTo>
                    <a:pt x="338" y="346"/>
                  </a:lnTo>
                  <a:lnTo>
                    <a:pt x="338" y="346"/>
                  </a:lnTo>
                  <a:lnTo>
                    <a:pt x="338" y="346"/>
                  </a:lnTo>
                  <a:lnTo>
                    <a:pt x="340" y="346"/>
                  </a:lnTo>
                  <a:lnTo>
                    <a:pt x="340" y="346"/>
                  </a:lnTo>
                  <a:lnTo>
                    <a:pt x="340" y="346"/>
                  </a:lnTo>
                  <a:lnTo>
                    <a:pt x="340" y="346"/>
                  </a:lnTo>
                  <a:lnTo>
                    <a:pt x="340" y="346"/>
                  </a:lnTo>
                  <a:lnTo>
                    <a:pt x="340" y="346"/>
                  </a:lnTo>
                  <a:lnTo>
                    <a:pt x="340" y="346"/>
                  </a:lnTo>
                  <a:lnTo>
                    <a:pt x="342" y="346"/>
                  </a:lnTo>
                  <a:lnTo>
                    <a:pt x="342" y="346"/>
                  </a:lnTo>
                  <a:lnTo>
                    <a:pt x="342" y="346"/>
                  </a:lnTo>
                  <a:lnTo>
                    <a:pt x="342" y="346"/>
                  </a:lnTo>
                  <a:lnTo>
                    <a:pt x="342" y="345"/>
                  </a:lnTo>
                  <a:lnTo>
                    <a:pt x="342" y="345"/>
                  </a:lnTo>
                  <a:lnTo>
                    <a:pt x="342" y="345"/>
                  </a:lnTo>
                  <a:lnTo>
                    <a:pt x="343" y="345"/>
                  </a:lnTo>
                  <a:lnTo>
                    <a:pt x="343" y="345"/>
                  </a:lnTo>
                  <a:lnTo>
                    <a:pt x="343" y="345"/>
                  </a:lnTo>
                  <a:lnTo>
                    <a:pt x="343" y="345"/>
                  </a:lnTo>
                  <a:lnTo>
                    <a:pt x="343" y="345"/>
                  </a:lnTo>
                  <a:lnTo>
                    <a:pt x="343" y="345"/>
                  </a:lnTo>
                  <a:lnTo>
                    <a:pt x="343" y="343"/>
                  </a:lnTo>
                  <a:lnTo>
                    <a:pt x="345" y="343"/>
                  </a:lnTo>
                  <a:lnTo>
                    <a:pt x="345" y="343"/>
                  </a:lnTo>
                  <a:lnTo>
                    <a:pt x="345" y="343"/>
                  </a:lnTo>
                  <a:lnTo>
                    <a:pt x="345" y="343"/>
                  </a:lnTo>
                  <a:lnTo>
                    <a:pt x="345" y="343"/>
                  </a:lnTo>
                  <a:lnTo>
                    <a:pt x="345" y="343"/>
                  </a:lnTo>
                  <a:lnTo>
                    <a:pt x="345" y="341"/>
                  </a:lnTo>
                  <a:lnTo>
                    <a:pt x="345" y="341"/>
                  </a:lnTo>
                  <a:lnTo>
                    <a:pt x="347" y="341"/>
                  </a:lnTo>
                  <a:lnTo>
                    <a:pt x="347" y="341"/>
                  </a:lnTo>
                  <a:lnTo>
                    <a:pt x="347" y="341"/>
                  </a:lnTo>
                  <a:lnTo>
                    <a:pt x="347" y="341"/>
                  </a:lnTo>
                  <a:lnTo>
                    <a:pt x="351" y="341"/>
                  </a:lnTo>
                  <a:lnTo>
                    <a:pt x="340" y="366"/>
                  </a:lnTo>
                  <a:lnTo>
                    <a:pt x="338" y="365"/>
                  </a:lnTo>
                  <a:lnTo>
                    <a:pt x="338" y="365"/>
                  </a:lnTo>
                  <a:lnTo>
                    <a:pt x="338" y="365"/>
                  </a:lnTo>
                  <a:lnTo>
                    <a:pt x="338" y="365"/>
                  </a:lnTo>
                  <a:lnTo>
                    <a:pt x="338" y="363"/>
                  </a:lnTo>
                  <a:lnTo>
                    <a:pt x="338" y="363"/>
                  </a:lnTo>
                  <a:lnTo>
                    <a:pt x="338" y="363"/>
                  </a:lnTo>
                  <a:lnTo>
                    <a:pt x="338" y="363"/>
                  </a:lnTo>
                  <a:lnTo>
                    <a:pt x="338" y="363"/>
                  </a:lnTo>
                  <a:lnTo>
                    <a:pt x="338" y="361"/>
                  </a:lnTo>
                  <a:lnTo>
                    <a:pt x="338" y="361"/>
                  </a:lnTo>
                  <a:lnTo>
                    <a:pt x="338" y="361"/>
                  </a:lnTo>
                  <a:lnTo>
                    <a:pt x="338" y="361"/>
                  </a:lnTo>
                  <a:lnTo>
                    <a:pt x="338" y="361"/>
                  </a:lnTo>
                  <a:lnTo>
                    <a:pt x="338" y="361"/>
                  </a:lnTo>
                  <a:lnTo>
                    <a:pt x="338" y="359"/>
                  </a:lnTo>
                  <a:lnTo>
                    <a:pt x="338" y="359"/>
                  </a:lnTo>
                  <a:lnTo>
                    <a:pt x="338" y="359"/>
                  </a:lnTo>
                  <a:lnTo>
                    <a:pt x="338" y="359"/>
                  </a:lnTo>
                  <a:lnTo>
                    <a:pt x="338" y="359"/>
                  </a:lnTo>
                  <a:lnTo>
                    <a:pt x="338" y="357"/>
                  </a:lnTo>
                  <a:lnTo>
                    <a:pt x="338" y="357"/>
                  </a:lnTo>
                  <a:lnTo>
                    <a:pt x="336" y="357"/>
                  </a:lnTo>
                  <a:lnTo>
                    <a:pt x="336" y="357"/>
                  </a:lnTo>
                  <a:lnTo>
                    <a:pt x="336" y="357"/>
                  </a:lnTo>
                  <a:lnTo>
                    <a:pt x="336" y="357"/>
                  </a:lnTo>
                  <a:lnTo>
                    <a:pt x="336" y="357"/>
                  </a:lnTo>
                  <a:lnTo>
                    <a:pt x="336" y="356"/>
                  </a:lnTo>
                  <a:lnTo>
                    <a:pt x="336" y="356"/>
                  </a:lnTo>
                  <a:lnTo>
                    <a:pt x="336" y="356"/>
                  </a:lnTo>
                  <a:lnTo>
                    <a:pt x="336" y="356"/>
                  </a:lnTo>
                  <a:lnTo>
                    <a:pt x="336" y="356"/>
                  </a:lnTo>
                  <a:lnTo>
                    <a:pt x="336" y="356"/>
                  </a:lnTo>
                  <a:lnTo>
                    <a:pt x="336" y="356"/>
                  </a:lnTo>
                  <a:lnTo>
                    <a:pt x="336" y="354"/>
                  </a:lnTo>
                  <a:lnTo>
                    <a:pt x="336" y="354"/>
                  </a:lnTo>
                  <a:lnTo>
                    <a:pt x="336" y="354"/>
                  </a:lnTo>
                  <a:lnTo>
                    <a:pt x="334" y="354"/>
                  </a:lnTo>
                  <a:lnTo>
                    <a:pt x="334" y="354"/>
                  </a:lnTo>
                  <a:lnTo>
                    <a:pt x="334" y="354"/>
                  </a:lnTo>
                  <a:lnTo>
                    <a:pt x="334" y="354"/>
                  </a:lnTo>
                  <a:lnTo>
                    <a:pt x="334" y="352"/>
                  </a:lnTo>
                  <a:lnTo>
                    <a:pt x="334" y="352"/>
                  </a:lnTo>
                  <a:lnTo>
                    <a:pt x="334" y="352"/>
                  </a:lnTo>
                  <a:lnTo>
                    <a:pt x="334" y="352"/>
                  </a:lnTo>
                  <a:lnTo>
                    <a:pt x="334" y="352"/>
                  </a:lnTo>
                  <a:lnTo>
                    <a:pt x="333" y="352"/>
                  </a:lnTo>
                  <a:lnTo>
                    <a:pt x="333" y="352"/>
                  </a:lnTo>
                  <a:lnTo>
                    <a:pt x="333" y="352"/>
                  </a:lnTo>
                  <a:lnTo>
                    <a:pt x="333" y="352"/>
                  </a:lnTo>
                  <a:lnTo>
                    <a:pt x="333" y="352"/>
                  </a:lnTo>
                  <a:lnTo>
                    <a:pt x="333" y="350"/>
                  </a:lnTo>
                  <a:lnTo>
                    <a:pt x="333" y="350"/>
                  </a:lnTo>
                  <a:lnTo>
                    <a:pt x="331" y="350"/>
                  </a:lnTo>
                  <a:lnTo>
                    <a:pt x="331" y="350"/>
                  </a:lnTo>
                  <a:lnTo>
                    <a:pt x="331" y="350"/>
                  </a:lnTo>
                  <a:lnTo>
                    <a:pt x="331" y="350"/>
                  </a:lnTo>
                  <a:lnTo>
                    <a:pt x="331" y="350"/>
                  </a:lnTo>
                  <a:lnTo>
                    <a:pt x="331" y="350"/>
                  </a:lnTo>
                  <a:lnTo>
                    <a:pt x="329" y="350"/>
                  </a:lnTo>
                  <a:lnTo>
                    <a:pt x="329" y="350"/>
                  </a:lnTo>
                  <a:lnTo>
                    <a:pt x="329" y="350"/>
                  </a:lnTo>
                  <a:lnTo>
                    <a:pt x="329" y="350"/>
                  </a:lnTo>
                  <a:lnTo>
                    <a:pt x="329" y="348"/>
                  </a:lnTo>
                  <a:lnTo>
                    <a:pt x="327" y="348"/>
                  </a:lnTo>
                  <a:lnTo>
                    <a:pt x="327" y="348"/>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5"/>
                  </a:lnTo>
                  <a:lnTo>
                    <a:pt x="320" y="375"/>
                  </a:lnTo>
                  <a:lnTo>
                    <a:pt x="320" y="375"/>
                  </a:lnTo>
                  <a:lnTo>
                    <a:pt x="320" y="375"/>
                  </a:lnTo>
                  <a:lnTo>
                    <a:pt x="320" y="375"/>
                  </a:lnTo>
                  <a:lnTo>
                    <a:pt x="320" y="375"/>
                  </a:lnTo>
                  <a:lnTo>
                    <a:pt x="320" y="375"/>
                  </a:lnTo>
                  <a:lnTo>
                    <a:pt x="322" y="375"/>
                  </a:lnTo>
                  <a:lnTo>
                    <a:pt x="322" y="375"/>
                  </a:lnTo>
                  <a:lnTo>
                    <a:pt x="322" y="375"/>
                  </a:lnTo>
                  <a:lnTo>
                    <a:pt x="322" y="375"/>
                  </a:lnTo>
                  <a:lnTo>
                    <a:pt x="322" y="375"/>
                  </a:lnTo>
                  <a:lnTo>
                    <a:pt x="322" y="375"/>
                  </a:lnTo>
                  <a:lnTo>
                    <a:pt x="322" y="375"/>
                  </a:lnTo>
                  <a:lnTo>
                    <a:pt x="322" y="377"/>
                  </a:lnTo>
                  <a:lnTo>
                    <a:pt x="322" y="377"/>
                  </a:lnTo>
                  <a:lnTo>
                    <a:pt x="324" y="377"/>
                  </a:lnTo>
                  <a:lnTo>
                    <a:pt x="324" y="377"/>
                  </a:lnTo>
                  <a:lnTo>
                    <a:pt x="324" y="377"/>
                  </a:lnTo>
                  <a:lnTo>
                    <a:pt x="324" y="377"/>
                  </a:lnTo>
                  <a:lnTo>
                    <a:pt x="325" y="377"/>
                  </a:lnTo>
                  <a:lnTo>
                    <a:pt x="325" y="377"/>
                  </a:lnTo>
                  <a:lnTo>
                    <a:pt x="325" y="377"/>
                  </a:lnTo>
                  <a:lnTo>
                    <a:pt x="325" y="377"/>
                  </a:lnTo>
                  <a:lnTo>
                    <a:pt x="325" y="377"/>
                  </a:lnTo>
                  <a:lnTo>
                    <a:pt x="327" y="379"/>
                  </a:lnTo>
                  <a:lnTo>
                    <a:pt x="327" y="379"/>
                  </a:lnTo>
                  <a:lnTo>
                    <a:pt x="327" y="379"/>
                  </a:lnTo>
                  <a:lnTo>
                    <a:pt x="329" y="379"/>
                  </a:lnTo>
                  <a:lnTo>
                    <a:pt x="329" y="379"/>
                  </a:lnTo>
                  <a:lnTo>
                    <a:pt x="329" y="379"/>
                  </a:lnTo>
                  <a:lnTo>
                    <a:pt x="329" y="379"/>
                  </a:lnTo>
                  <a:lnTo>
                    <a:pt x="331" y="379"/>
                  </a:lnTo>
                  <a:lnTo>
                    <a:pt x="331" y="379"/>
                  </a:lnTo>
                  <a:lnTo>
                    <a:pt x="331" y="379"/>
                  </a:lnTo>
                  <a:lnTo>
                    <a:pt x="333" y="379"/>
                  </a:lnTo>
                  <a:lnTo>
                    <a:pt x="333" y="379"/>
                  </a:lnTo>
                  <a:lnTo>
                    <a:pt x="333" y="379"/>
                  </a:lnTo>
                  <a:lnTo>
                    <a:pt x="333" y="379"/>
                  </a:lnTo>
                  <a:lnTo>
                    <a:pt x="334" y="379"/>
                  </a:lnTo>
                  <a:lnTo>
                    <a:pt x="334" y="379"/>
                  </a:lnTo>
                  <a:lnTo>
                    <a:pt x="334" y="379"/>
                  </a:lnTo>
                  <a:lnTo>
                    <a:pt x="336" y="379"/>
                  </a:lnTo>
                  <a:lnTo>
                    <a:pt x="336" y="379"/>
                  </a:lnTo>
                  <a:lnTo>
                    <a:pt x="336" y="379"/>
                  </a:lnTo>
                  <a:lnTo>
                    <a:pt x="336" y="379"/>
                  </a:lnTo>
                  <a:lnTo>
                    <a:pt x="338" y="379"/>
                  </a:lnTo>
                  <a:lnTo>
                    <a:pt x="338" y="379"/>
                  </a:lnTo>
                  <a:lnTo>
                    <a:pt x="338" y="379"/>
                  </a:lnTo>
                  <a:lnTo>
                    <a:pt x="338" y="379"/>
                  </a:lnTo>
                  <a:lnTo>
                    <a:pt x="340" y="379"/>
                  </a:lnTo>
                  <a:lnTo>
                    <a:pt x="340" y="379"/>
                  </a:lnTo>
                  <a:lnTo>
                    <a:pt x="340" y="379"/>
                  </a:lnTo>
                  <a:lnTo>
                    <a:pt x="340" y="379"/>
                  </a:lnTo>
                  <a:lnTo>
                    <a:pt x="342" y="377"/>
                  </a:lnTo>
                  <a:lnTo>
                    <a:pt x="342" y="377"/>
                  </a:lnTo>
                  <a:lnTo>
                    <a:pt x="342" y="377"/>
                  </a:lnTo>
                  <a:lnTo>
                    <a:pt x="342" y="377"/>
                  </a:lnTo>
                  <a:lnTo>
                    <a:pt x="343" y="377"/>
                  </a:lnTo>
                  <a:lnTo>
                    <a:pt x="343" y="377"/>
                  </a:lnTo>
                  <a:lnTo>
                    <a:pt x="343" y="377"/>
                  </a:lnTo>
                  <a:lnTo>
                    <a:pt x="343" y="377"/>
                  </a:lnTo>
                  <a:lnTo>
                    <a:pt x="345" y="375"/>
                  </a:lnTo>
                  <a:lnTo>
                    <a:pt x="345" y="375"/>
                  </a:lnTo>
                  <a:lnTo>
                    <a:pt x="345" y="375"/>
                  </a:lnTo>
                  <a:lnTo>
                    <a:pt x="345" y="375"/>
                  </a:lnTo>
                  <a:lnTo>
                    <a:pt x="347" y="375"/>
                  </a:lnTo>
                  <a:lnTo>
                    <a:pt x="347" y="375"/>
                  </a:lnTo>
                  <a:lnTo>
                    <a:pt x="347" y="374"/>
                  </a:lnTo>
                  <a:lnTo>
                    <a:pt x="347" y="374"/>
                  </a:lnTo>
                  <a:lnTo>
                    <a:pt x="349" y="374"/>
                  </a:lnTo>
                  <a:lnTo>
                    <a:pt x="349" y="374"/>
                  </a:lnTo>
                  <a:lnTo>
                    <a:pt x="349" y="374"/>
                  </a:lnTo>
                  <a:lnTo>
                    <a:pt x="349" y="374"/>
                  </a:lnTo>
                  <a:lnTo>
                    <a:pt x="349" y="372"/>
                  </a:lnTo>
                  <a:lnTo>
                    <a:pt x="351" y="372"/>
                  </a:lnTo>
                  <a:lnTo>
                    <a:pt x="351" y="372"/>
                  </a:lnTo>
                  <a:lnTo>
                    <a:pt x="351" y="372"/>
                  </a:lnTo>
                  <a:lnTo>
                    <a:pt x="351" y="370"/>
                  </a:lnTo>
                  <a:lnTo>
                    <a:pt x="352" y="370"/>
                  </a:lnTo>
                  <a:lnTo>
                    <a:pt x="352" y="370"/>
                  </a:lnTo>
                  <a:lnTo>
                    <a:pt x="352" y="370"/>
                  </a:lnTo>
                  <a:lnTo>
                    <a:pt x="352" y="368"/>
                  </a:lnTo>
                  <a:lnTo>
                    <a:pt x="352" y="368"/>
                  </a:lnTo>
                  <a:lnTo>
                    <a:pt x="354" y="368"/>
                  </a:lnTo>
                  <a:lnTo>
                    <a:pt x="354" y="368"/>
                  </a:lnTo>
                  <a:lnTo>
                    <a:pt x="358" y="368"/>
                  </a:lnTo>
                  <a:lnTo>
                    <a:pt x="347" y="392"/>
                  </a:lnTo>
                  <a:lnTo>
                    <a:pt x="293" y="370"/>
                  </a:lnTo>
                  <a:lnTo>
                    <a:pt x="295" y="366"/>
                  </a:lnTo>
                  <a:lnTo>
                    <a:pt x="295" y="366"/>
                  </a:lnTo>
                  <a:lnTo>
                    <a:pt x="295" y="366"/>
                  </a:lnTo>
                  <a:lnTo>
                    <a:pt x="295" y="366"/>
                  </a:lnTo>
                  <a:lnTo>
                    <a:pt x="297" y="366"/>
                  </a:lnTo>
                  <a:lnTo>
                    <a:pt x="297" y="366"/>
                  </a:lnTo>
                  <a:lnTo>
                    <a:pt x="297" y="366"/>
                  </a:lnTo>
                  <a:lnTo>
                    <a:pt x="297" y="366"/>
                  </a:lnTo>
                  <a:lnTo>
                    <a:pt x="297" y="366"/>
                  </a:lnTo>
                  <a:lnTo>
                    <a:pt x="297" y="366"/>
                  </a:lnTo>
                  <a:lnTo>
                    <a:pt x="298" y="366"/>
                  </a:lnTo>
                  <a:lnTo>
                    <a:pt x="298" y="368"/>
                  </a:lnTo>
                  <a:lnTo>
                    <a:pt x="298" y="368"/>
                  </a:lnTo>
                  <a:lnTo>
                    <a:pt x="298" y="368"/>
                  </a:lnTo>
                  <a:lnTo>
                    <a:pt x="298" y="368"/>
                  </a:lnTo>
                  <a:lnTo>
                    <a:pt x="298" y="368"/>
                  </a:lnTo>
                  <a:lnTo>
                    <a:pt x="298" y="368"/>
                  </a:lnTo>
                  <a:lnTo>
                    <a:pt x="298" y="368"/>
                  </a:lnTo>
                  <a:lnTo>
                    <a:pt x="300" y="368"/>
                  </a:lnTo>
                  <a:lnTo>
                    <a:pt x="300" y="368"/>
                  </a:lnTo>
                  <a:lnTo>
                    <a:pt x="300" y="368"/>
                  </a:lnTo>
                  <a:lnTo>
                    <a:pt x="300" y="368"/>
                  </a:lnTo>
                  <a:lnTo>
                    <a:pt x="300" y="368"/>
                  </a:lnTo>
                  <a:lnTo>
                    <a:pt x="300" y="368"/>
                  </a:lnTo>
                  <a:lnTo>
                    <a:pt x="300" y="368"/>
                  </a:lnTo>
                  <a:lnTo>
                    <a:pt x="300" y="368"/>
                  </a:lnTo>
                  <a:lnTo>
                    <a:pt x="302" y="368"/>
                  </a:lnTo>
                  <a:lnTo>
                    <a:pt x="302" y="368"/>
                  </a:lnTo>
                  <a:lnTo>
                    <a:pt x="302" y="368"/>
                  </a:lnTo>
                  <a:lnTo>
                    <a:pt x="302" y="368"/>
                  </a:lnTo>
                  <a:lnTo>
                    <a:pt x="302" y="368"/>
                  </a:lnTo>
                  <a:lnTo>
                    <a:pt x="302" y="366"/>
                  </a:lnTo>
                  <a:lnTo>
                    <a:pt x="302" y="366"/>
                  </a:lnTo>
                  <a:lnTo>
                    <a:pt x="302" y="366"/>
                  </a:lnTo>
                  <a:lnTo>
                    <a:pt x="302" y="366"/>
                  </a:lnTo>
                  <a:lnTo>
                    <a:pt x="302" y="366"/>
                  </a:lnTo>
                  <a:lnTo>
                    <a:pt x="302" y="366"/>
                  </a:lnTo>
                  <a:lnTo>
                    <a:pt x="302"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5"/>
                  </a:lnTo>
                  <a:lnTo>
                    <a:pt x="304" y="365"/>
                  </a:lnTo>
                  <a:lnTo>
                    <a:pt x="304" y="365"/>
                  </a:lnTo>
                  <a:lnTo>
                    <a:pt x="304" y="365"/>
                  </a:lnTo>
                  <a:lnTo>
                    <a:pt x="304" y="365"/>
                  </a:lnTo>
                  <a:lnTo>
                    <a:pt x="304" y="365"/>
                  </a:lnTo>
                  <a:lnTo>
                    <a:pt x="304" y="365"/>
                  </a:lnTo>
                  <a:lnTo>
                    <a:pt x="306" y="365"/>
                  </a:lnTo>
                  <a:lnTo>
                    <a:pt x="306" y="365"/>
                  </a:lnTo>
                  <a:lnTo>
                    <a:pt x="306" y="365"/>
                  </a:lnTo>
                  <a:lnTo>
                    <a:pt x="306" y="365"/>
                  </a:lnTo>
                  <a:lnTo>
                    <a:pt x="306" y="363"/>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19"/>
                  </a:lnTo>
                  <a:lnTo>
                    <a:pt x="322" y="319"/>
                  </a:lnTo>
                  <a:lnTo>
                    <a:pt x="322" y="319"/>
                  </a:lnTo>
                  <a:lnTo>
                    <a:pt x="322" y="319"/>
                  </a:lnTo>
                  <a:lnTo>
                    <a:pt x="322" y="319"/>
                  </a:lnTo>
                  <a:lnTo>
                    <a:pt x="322" y="319"/>
                  </a:lnTo>
                  <a:lnTo>
                    <a:pt x="322" y="319"/>
                  </a:lnTo>
                  <a:lnTo>
                    <a:pt x="322" y="319"/>
                  </a:lnTo>
                  <a:lnTo>
                    <a:pt x="322" y="319"/>
                  </a:lnTo>
                  <a:lnTo>
                    <a:pt x="322" y="319"/>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6"/>
                  </a:lnTo>
                  <a:lnTo>
                    <a:pt x="322" y="316"/>
                  </a:lnTo>
                  <a:lnTo>
                    <a:pt x="322" y="316"/>
                  </a:lnTo>
                  <a:lnTo>
                    <a:pt x="322" y="316"/>
                  </a:lnTo>
                  <a:lnTo>
                    <a:pt x="320" y="316"/>
                  </a:lnTo>
                  <a:lnTo>
                    <a:pt x="320" y="316"/>
                  </a:lnTo>
                  <a:lnTo>
                    <a:pt x="320" y="316"/>
                  </a:lnTo>
                  <a:lnTo>
                    <a:pt x="320" y="316"/>
                  </a:lnTo>
                  <a:lnTo>
                    <a:pt x="320" y="316"/>
                  </a:lnTo>
                  <a:lnTo>
                    <a:pt x="320" y="316"/>
                  </a:lnTo>
                  <a:lnTo>
                    <a:pt x="320" y="316"/>
                  </a:lnTo>
                  <a:lnTo>
                    <a:pt x="320" y="316"/>
                  </a:lnTo>
                  <a:lnTo>
                    <a:pt x="320" y="316"/>
                  </a:lnTo>
                  <a:lnTo>
                    <a:pt x="320" y="314"/>
                  </a:lnTo>
                  <a:lnTo>
                    <a:pt x="320" y="314"/>
                  </a:lnTo>
                  <a:lnTo>
                    <a:pt x="318" y="314"/>
                  </a:lnTo>
                  <a:lnTo>
                    <a:pt x="318" y="314"/>
                  </a:lnTo>
                  <a:lnTo>
                    <a:pt x="318" y="314"/>
                  </a:lnTo>
                  <a:lnTo>
                    <a:pt x="318" y="314"/>
                  </a:lnTo>
                  <a:lnTo>
                    <a:pt x="318" y="314"/>
                  </a:lnTo>
                  <a:lnTo>
                    <a:pt x="318" y="314"/>
                  </a:lnTo>
                  <a:lnTo>
                    <a:pt x="318" y="314"/>
                  </a:lnTo>
                  <a:lnTo>
                    <a:pt x="316" y="314"/>
                  </a:lnTo>
                  <a:lnTo>
                    <a:pt x="316" y="314"/>
                  </a:lnTo>
                  <a:lnTo>
                    <a:pt x="316" y="312"/>
                  </a:lnTo>
                  <a:lnTo>
                    <a:pt x="315" y="312"/>
                  </a:lnTo>
                  <a:lnTo>
                    <a:pt x="316" y="308"/>
                  </a:lnTo>
                  <a:lnTo>
                    <a:pt x="371" y="330"/>
                  </a:lnTo>
                  <a:close/>
                  <a:moveTo>
                    <a:pt x="360" y="395"/>
                  </a:moveTo>
                  <a:lnTo>
                    <a:pt x="365" y="372"/>
                  </a:lnTo>
                  <a:lnTo>
                    <a:pt x="369" y="374"/>
                  </a:lnTo>
                  <a:lnTo>
                    <a:pt x="369" y="374"/>
                  </a:lnTo>
                  <a:lnTo>
                    <a:pt x="369" y="374"/>
                  </a:lnTo>
                  <a:lnTo>
                    <a:pt x="369" y="374"/>
                  </a:lnTo>
                  <a:lnTo>
                    <a:pt x="369" y="375"/>
                  </a:lnTo>
                  <a:lnTo>
                    <a:pt x="369" y="375"/>
                  </a:lnTo>
                  <a:lnTo>
                    <a:pt x="369" y="375"/>
                  </a:lnTo>
                  <a:lnTo>
                    <a:pt x="369" y="377"/>
                  </a:lnTo>
                  <a:lnTo>
                    <a:pt x="369" y="377"/>
                  </a:lnTo>
                  <a:lnTo>
                    <a:pt x="369" y="377"/>
                  </a:lnTo>
                  <a:lnTo>
                    <a:pt x="369" y="379"/>
                  </a:lnTo>
                  <a:lnTo>
                    <a:pt x="369" y="379"/>
                  </a:lnTo>
                  <a:lnTo>
                    <a:pt x="369" y="379"/>
                  </a:lnTo>
                  <a:lnTo>
                    <a:pt x="369" y="381"/>
                  </a:lnTo>
                  <a:lnTo>
                    <a:pt x="371" y="381"/>
                  </a:lnTo>
                  <a:lnTo>
                    <a:pt x="371" y="381"/>
                  </a:lnTo>
                  <a:lnTo>
                    <a:pt x="371" y="383"/>
                  </a:lnTo>
                  <a:lnTo>
                    <a:pt x="371" y="383"/>
                  </a:lnTo>
                  <a:lnTo>
                    <a:pt x="371" y="383"/>
                  </a:lnTo>
                  <a:lnTo>
                    <a:pt x="371" y="384"/>
                  </a:lnTo>
                  <a:lnTo>
                    <a:pt x="371" y="384"/>
                  </a:lnTo>
                  <a:lnTo>
                    <a:pt x="371" y="384"/>
                  </a:lnTo>
                  <a:lnTo>
                    <a:pt x="371" y="384"/>
                  </a:lnTo>
                  <a:lnTo>
                    <a:pt x="371" y="386"/>
                  </a:lnTo>
                  <a:lnTo>
                    <a:pt x="371" y="386"/>
                  </a:lnTo>
                  <a:lnTo>
                    <a:pt x="371" y="386"/>
                  </a:lnTo>
                  <a:lnTo>
                    <a:pt x="371" y="388"/>
                  </a:lnTo>
                  <a:lnTo>
                    <a:pt x="372" y="388"/>
                  </a:lnTo>
                  <a:lnTo>
                    <a:pt x="372" y="388"/>
                  </a:lnTo>
                  <a:lnTo>
                    <a:pt x="372" y="388"/>
                  </a:lnTo>
                  <a:lnTo>
                    <a:pt x="372" y="390"/>
                  </a:lnTo>
                  <a:lnTo>
                    <a:pt x="372" y="390"/>
                  </a:lnTo>
                  <a:lnTo>
                    <a:pt x="372" y="390"/>
                  </a:lnTo>
                  <a:lnTo>
                    <a:pt x="372" y="390"/>
                  </a:lnTo>
                  <a:lnTo>
                    <a:pt x="372" y="390"/>
                  </a:lnTo>
                  <a:lnTo>
                    <a:pt x="374" y="392"/>
                  </a:lnTo>
                  <a:lnTo>
                    <a:pt x="374" y="392"/>
                  </a:lnTo>
                  <a:lnTo>
                    <a:pt x="374" y="392"/>
                  </a:lnTo>
                  <a:lnTo>
                    <a:pt x="374" y="392"/>
                  </a:lnTo>
                  <a:lnTo>
                    <a:pt x="374" y="394"/>
                  </a:lnTo>
                  <a:lnTo>
                    <a:pt x="374" y="394"/>
                  </a:lnTo>
                  <a:lnTo>
                    <a:pt x="374" y="394"/>
                  </a:lnTo>
                  <a:lnTo>
                    <a:pt x="376" y="394"/>
                  </a:lnTo>
                  <a:lnTo>
                    <a:pt x="376" y="394"/>
                  </a:lnTo>
                  <a:lnTo>
                    <a:pt x="376" y="394"/>
                  </a:lnTo>
                  <a:lnTo>
                    <a:pt x="376" y="395"/>
                  </a:lnTo>
                  <a:lnTo>
                    <a:pt x="376" y="395"/>
                  </a:lnTo>
                  <a:lnTo>
                    <a:pt x="376" y="395"/>
                  </a:lnTo>
                  <a:lnTo>
                    <a:pt x="378" y="395"/>
                  </a:lnTo>
                  <a:lnTo>
                    <a:pt x="378" y="395"/>
                  </a:lnTo>
                  <a:lnTo>
                    <a:pt x="378" y="395"/>
                  </a:lnTo>
                  <a:lnTo>
                    <a:pt x="378" y="397"/>
                  </a:lnTo>
                  <a:lnTo>
                    <a:pt x="378" y="397"/>
                  </a:lnTo>
                  <a:lnTo>
                    <a:pt x="380" y="397"/>
                  </a:lnTo>
                  <a:lnTo>
                    <a:pt x="380" y="397"/>
                  </a:lnTo>
                  <a:lnTo>
                    <a:pt x="380" y="397"/>
                  </a:lnTo>
                  <a:lnTo>
                    <a:pt x="380" y="397"/>
                  </a:lnTo>
                  <a:lnTo>
                    <a:pt x="380" y="397"/>
                  </a:lnTo>
                  <a:lnTo>
                    <a:pt x="381" y="397"/>
                  </a:lnTo>
                  <a:lnTo>
                    <a:pt x="381" y="397"/>
                  </a:lnTo>
                  <a:lnTo>
                    <a:pt x="381" y="399"/>
                  </a:lnTo>
                  <a:lnTo>
                    <a:pt x="381" y="399"/>
                  </a:lnTo>
                  <a:lnTo>
                    <a:pt x="383" y="399"/>
                  </a:lnTo>
                  <a:lnTo>
                    <a:pt x="383" y="399"/>
                  </a:lnTo>
                  <a:lnTo>
                    <a:pt x="383" y="399"/>
                  </a:lnTo>
                  <a:lnTo>
                    <a:pt x="383" y="399"/>
                  </a:lnTo>
                  <a:lnTo>
                    <a:pt x="383" y="399"/>
                  </a:lnTo>
                  <a:lnTo>
                    <a:pt x="383" y="399"/>
                  </a:lnTo>
                  <a:lnTo>
                    <a:pt x="385" y="399"/>
                  </a:lnTo>
                  <a:lnTo>
                    <a:pt x="385" y="399"/>
                  </a:lnTo>
                  <a:lnTo>
                    <a:pt x="385" y="399"/>
                  </a:lnTo>
                  <a:lnTo>
                    <a:pt x="385" y="399"/>
                  </a:lnTo>
                  <a:lnTo>
                    <a:pt x="385" y="399"/>
                  </a:lnTo>
                  <a:lnTo>
                    <a:pt x="387" y="399"/>
                  </a:lnTo>
                  <a:lnTo>
                    <a:pt x="387" y="399"/>
                  </a:lnTo>
                  <a:lnTo>
                    <a:pt x="387" y="399"/>
                  </a:lnTo>
                  <a:lnTo>
                    <a:pt x="387" y="399"/>
                  </a:lnTo>
                  <a:lnTo>
                    <a:pt x="387" y="399"/>
                  </a:lnTo>
                  <a:lnTo>
                    <a:pt x="387" y="399"/>
                  </a:lnTo>
                  <a:lnTo>
                    <a:pt x="389" y="399"/>
                  </a:lnTo>
                  <a:lnTo>
                    <a:pt x="389" y="399"/>
                  </a:lnTo>
                  <a:lnTo>
                    <a:pt x="389" y="399"/>
                  </a:lnTo>
                  <a:lnTo>
                    <a:pt x="389" y="399"/>
                  </a:lnTo>
                  <a:lnTo>
                    <a:pt x="389" y="399"/>
                  </a:lnTo>
                  <a:lnTo>
                    <a:pt x="389" y="399"/>
                  </a:lnTo>
                  <a:lnTo>
                    <a:pt x="390" y="399"/>
                  </a:lnTo>
                  <a:lnTo>
                    <a:pt x="390" y="399"/>
                  </a:lnTo>
                  <a:lnTo>
                    <a:pt x="390" y="399"/>
                  </a:lnTo>
                  <a:lnTo>
                    <a:pt x="390" y="399"/>
                  </a:lnTo>
                  <a:lnTo>
                    <a:pt x="390" y="399"/>
                  </a:lnTo>
                  <a:lnTo>
                    <a:pt x="390" y="399"/>
                  </a:lnTo>
                  <a:lnTo>
                    <a:pt x="390" y="399"/>
                  </a:lnTo>
                  <a:lnTo>
                    <a:pt x="392" y="399"/>
                  </a:lnTo>
                  <a:lnTo>
                    <a:pt x="392" y="399"/>
                  </a:lnTo>
                  <a:lnTo>
                    <a:pt x="392" y="399"/>
                  </a:lnTo>
                  <a:lnTo>
                    <a:pt x="392" y="399"/>
                  </a:lnTo>
                  <a:lnTo>
                    <a:pt x="392" y="399"/>
                  </a:lnTo>
                  <a:lnTo>
                    <a:pt x="392" y="399"/>
                  </a:lnTo>
                  <a:lnTo>
                    <a:pt x="392" y="399"/>
                  </a:lnTo>
                  <a:lnTo>
                    <a:pt x="394" y="399"/>
                  </a:lnTo>
                  <a:lnTo>
                    <a:pt x="394" y="397"/>
                  </a:lnTo>
                  <a:lnTo>
                    <a:pt x="394" y="397"/>
                  </a:lnTo>
                  <a:lnTo>
                    <a:pt x="394" y="397"/>
                  </a:lnTo>
                  <a:lnTo>
                    <a:pt x="394" y="397"/>
                  </a:lnTo>
                  <a:lnTo>
                    <a:pt x="394" y="397"/>
                  </a:lnTo>
                  <a:lnTo>
                    <a:pt x="394" y="397"/>
                  </a:lnTo>
                  <a:lnTo>
                    <a:pt x="394" y="397"/>
                  </a:lnTo>
                  <a:lnTo>
                    <a:pt x="394" y="397"/>
                  </a:lnTo>
                  <a:lnTo>
                    <a:pt x="396" y="397"/>
                  </a:lnTo>
                  <a:lnTo>
                    <a:pt x="396" y="397"/>
                  </a:lnTo>
                  <a:lnTo>
                    <a:pt x="396" y="397"/>
                  </a:lnTo>
                  <a:lnTo>
                    <a:pt x="396" y="395"/>
                  </a:lnTo>
                  <a:lnTo>
                    <a:pt x="396" y="395"/>
                  </a:lnTo>
                  <a:lnTo>
                    <a:pt x="396" y="395"/>
                  </a:lnTo>
                  <a:lnTo>
                    <a:pt x="396" y="395"/>
                  </a:lnTo>
                  <a:lnTo>
                    <a:pt x="396" y="395"/>
                  </a:lnTo>
                  <a:lnTo>
                    <a:pt x="396" y="395"/>
                  </a:lnTo>
                  <a:lnTo>
                    <a:pt x="396" y="395"/>
                  </a:lnTo>
                  <a:lnTo>
                    <a:pt x="396" y="395"/>
                  </a:lnTo>
                  <a:lnTo>
                    <a:pt x="396" y="395"/>
                  </a:lnTo>
                  <a:lnTo>
                    <a:pt x="398" y="394"/>
                  </a:lnTo>
                  <a:lnTo>
                    <a:pt x="398" y="394"/>
                  </a:lnTo>
                  <a:lnTo>
                    <a:pt x="398" y="394"/>
                  </a:lnTo>
                  <a:lnTo>
                    <a:pt x="398" y="394"/>
                  </a:lnTo>
                  <a:lnTo>
                    <a:pt x="398" y="394"/>
                  </a:lnTo>
                  <a:lnTo>
                    <a:pt x="398" y="394"/>
                  </a:lnTo>
                  <a:lnTo>
                    <a:pt x="398" y="394"/>
                  </a:lnTo>
                  <a:lnTo>
                    <a:pt x="398" y="392"/>
                  </a:lnTo>
                  <a:lnTo>
                    <a:pt x="398" y="392"/>
                  </a:lnTo>
                  <a:lnTo>
                    <a:pt x="398" y="392"/>
                  </a:lnTo>
                  <a:lnTo>
                    <a:pt x="398" y="392"/>
                  </a:lnTo>
                  <a:lnTo>
                    <a:pt x="398" y="392"/>
                  </a:lnTo>
                  <a:lnTo>
                    <a:pt x="398" y="392"/>
                  </a:lnTo>
                  <a:lnTo>
                    <a:pt x="398" y="392"/>
                  </a:lnTo>
                  <a:lnTo>
                    <a:pt x="398" y="392"/>
                  </a:lnTo>
                  <a:lnTo>
                    <a:pt x="398" y="390"/>
                  </a:lnTo>
                  <a:lnTo>
                    <a:pt x="398" y="390"/>
                  </a:lnTo>
                  <a:lnTo>
                    <a:pt x="398" y="390"/>
                  </a:lnTo>
                  <a:lnTo>
                    <a:pt x="398" y="390"/>
                  </a:lnTo>
                  <a:lnTo>
                    <a:pt x="398" y="390"/>
                  </a:lnTo>
                  <a:lnTo>
                    <a:pt x="398" y="390"/>
                  </a:lnTo>
                  <a:lnTo>
                    <a:pt x="398" y="390"/>
                  </a:lnTo>
                  <a:lnTo>
                    <a:pt x="398" y="390"/>
                  </a:lnTo>
                  <a:lnTo>
                    <a:pt x="398" y="390"/>
                  </a:lnTo>
                  <a:lnTo>
                    <a:pt x="398" y="388"/>
                  </a:lnTo>
                  <a:lnTo>
                    <a:pt x="398" y="388"/>
                  </a:lnTo>
                  <a:lnTo>
                    <a:pt x="398" y="388"/>
                  </a:lnTo>
                  <a:lnTo>
                    <a:pt x="398" y="388"/>
                  </a:lnTo>
                  <a:lnTo>
                    <a:pt x="398" y="388"/>
                  </a:lnTo>
                  <a:lnTo>
                    <a:pt x="398" y="388"/>
                  </a:lnTo>
                  <a:lnTo>
                    <a:pt x="398" y="388"/>
                  </a:lnTo>
                  <a:lnTo>
                    <a:pt x="398" y="388"/>
                  </a:lnTo>
                  <a:lnTo>
                    <a:pt x="398" y="386"/>
                  </a:lnTo>
                  <a:lnTo>
                    <a:pt x="398" y="386"/>
                  </a:lnTo>
                  <a:lnTo>
                    <a:pt x="398" y="386"/>
                  </a:lnTo>
                  <a:lnTo>
                    <a:pt x="398" y="386"/>
                  </a:lnTo>
                  <a:lnTo>
                    <a:pt x="398" y="386"/>
                  </a:lnTo>
                  <a:lnTo>
                    <a:pt x="396" y="386"/>
                  </a:lnTo>
                  <a:lnTo>
                    <a:pt x="396" y="386"/>
                  </a:lnTo>
                  <a:lnTo>
                    <a:pt x="396" y="386"/>
                  </a:lnTo>
                  <a:lnTo>
                    <a:pt x="396" y="384"/>
                  </a:lnTo>
                  <a:lnTo>
                    <a:pt x="396" y="384"/>
                  </a:lnTo>
                  <a:lnTo>
                    <a:pt x="396" y="384"/>
                  </a:lnTo>
                  <a:lnTo>
                    <a:pt x="396" y="384"/>
                  </a:lnTo>
                  <a:lnTo>
                    <a:pt x="396" y="384"/>
                  </a:lnTo>
                  <a:lnTo>
                    <a:pt x="396" y="384"/>
                  </a:lnTo>
                  <a:lnTo>
                    <a:pt x="396" y="384"/>
                  </a:lnTo>
                  <a:lnTo>
                    <a:pt x="394" y="384"/>
                  </a:lnTo>
                  <a:lnTo>
                    <a:pt x="394" y="383"/>
                  </a:lnTo>
                  <a:lnTo>
                    <a:pt x="394" y="383"/>
                  </a:lnTo>
                  <a:lnTo>
                    <a:pt x="394" y="383"/>
                  </a:lnTo>
                  <a:lnTo>
                    <a:pt x="394" y="383"/>
                  </a:lnTo>
                  <a:lnTo>
                    <a:pt x="394" y="383"/>
                  </a:lnTo>
                  <a:lnTo>
                    <a:pt x="394" y="383"/>
                  </a:lnTo>
                  <a:lnTo>
                    <a:pt x="392" y="383"/>
                  </a:lnTo>
                  <a:lnTo>
                    <a:pt x="392" y="383"/>
                  </a:lnTo>
                  <a:lnTo>
                    <a:pt x="392" y="381"/>
                  </a:lnTo>
                  <a:lnTo>
                    <a:pt x="392" y="381"/>
                  </a:lnTo>
                  <a:lnTo>
                    <a:pt x="392" y="381"/>
                  </a:lnTo>
                  <a:lnTo>
                    <a:pt x="390" y="381"/>
                  </a:lnTo>
                  <a:lnTo>
                    <a:pt x="390" y="379"/>
                  </a:lnTo>
                  <a:lnTo>
                    <a:pt x="390" y="379"/>
                  </a:lnTo>
                  <a:lnTo>
                    <a:pt x="389" y="379"/>
                  </a:lnTo>
                  <a:lnTo>
                    <a:pt x="389" y="379"/>
                  </a:lnTo>
                  <a:lnTo>
                    <a:pt x="387" y="377"/>
                  </a:lnTo>
                  <a:lnTo>
                    <a:pt x="387" y="377"/>
                  </a:lnTo>
                  <a:lnTo>
                    <a:pt x="385" y="377"/>
                  </a:lnTo>
                  <a:lnTo>
                    <a:pt x="385" y="377"/>
                  </a:lnTo>
                  <a:lnTo>
                    <a:pt x="385" y="375"/>
                  </a:lnTo>
                  <a:lnTo>
                    <a:pt x="385" y="375"/>
                  </a:lnTo>
                  <a:lnTo>
                    <a:pt x="383" y="375"/>
                  </a:lnTo>
                  <a:lnTo>
                    <a:pt x="383" y="375"/>
                  </a:lnTo>
                  <a:lnTo>
                    <a:pt x="383" y="375"/>
                  </a:lnTo>
                  <a:lnTo>
                    <a:pt x="383" y="374"/>
                  </a:lnTo>
                  <a:lnTo>
                    <a:pt x="381" y="374"/>
                  </a:lnTo>
                  <a:lnTo>
                    <a:pt x="381" y="374"/>
                  </a:lnTo>
                  <a:lnTo>
                    <a:pt x="381" y="374"/>
                  </a:lnTo>
                  <a:lnTo>
                    <a:pt x="381" y="374"/>
                  </a:lnTo>
                  <a:lnTo>
                    <a:pt x="380" y="372"/>
                  </a:lnTo>
                  <a:lnTo>
                    <a:pt x="380" y="372"/>
                  </a:lnTo>
                  <a:lnTo>
                    <a:pt x="380" y="372"/>
                  </a:lnTo>
                  <a:lnTo>
                    <a:pt x="380" y="372"/>
                  </a:lnTo>
                  <a:lnTo>
                    <a:pt x="378" y="372"/>
                  </a:lnTo>
                  <a:lnTo>
                    <a:pt x="378" y="370"/>
                  </a:lnTo>
                  <a:lnTo>
                    <a:pt x="378" y="370"/>
                  </a:lnTo>
                  <a:lnTo>
                    <a:pt x="378" y="370"/>
                  </a:lnTo>
                  <a:lnTo>
                    <a:pt x="376" y="370"/>
                  </a:lnTo>
                  <a:lnTo>
                    <a:pt x="376" y="368"/>
                  </a:lnTo>
                  <a:lnTo>
                    <a:pt x="376" y="368"/>
                  </a:lnTo>
                  <a:lnTo>
                    <a:pt x="376" y="368"/>
                  </a:lnTo>
                  <a:lnTo>
                    <a:pt x="376" y="368"/>
                  </a:lnTo>
                  <a:lnTo>
                    <a:pt x="374" y="368"/>
                  </a:lnTo>
                  <a:lnTo>
                    <a:pt x="374" y="366"/>
                  </a:lnTo>
                  <a:lnTo>
                    <a:pt x="374" y="366"/>
                  </a:lnTo>
                  <a:lnTo>
                    <a:pt x="374" y="366"/>
                  </a:lnTo>
                  <a:lnTo>
                    <a:pt x="374" y="366"/>
                  </a:lnTo>
                  <a:lnTo>
                    <a:pt x="374" y="366"/>
                  </a:lnTo>
                  <a:lnTo>
                    <a:pt x="372" y="365"/>
                  </a:lnTo>
                  <a:lnTo>
                    <a:pt x="372" y="365"/>
                  </a:lnTo>
                  <a:lnTo>
                    <a:pt x="372" y="365"/>
                  </a:lnTo>
                  <a:lnTo>
                    <a:pt x="372" y="365"/>
                  </a:lnTo>
                  <a:lnTo>
                    <a:pt x="372" y="365"/>
                  </a:lnTo>
                  <a:lnTo>
                    <a:pt x="372" y="363"/>
                  </a:lnTo>
                  <a:lnTo>
                    <a:pt x="372" y="363"/>
                  </a:lnTo>
                  <a:lnTo>
                    <a:pt x="372" y="363"/>
                  </a:lnTo>
                  <a:lnTo>
                    <a:pt x="371" y="363"/>
                  </a:lnTo>
                  <a:lnTo>
                    <a:pt x="371" y="363"/>
                  </a:lnTo>
                  <a:lnTo>
                    <a:pt x="371" y="361"/>
                  </a:lnTo>
                  <a:lnTo>
                    <a:pt x="371" y="361"/>
                  </a:lnTo>
                  <a:lnTo>
                    <a:pt x="371" y="361"/>
                  </a:lnTo>
                  <a:lnTo>
                    <a:pt x="371" y="361"/>
                  </a:lnTo>
                  <a:lnTo>
                    <a:pt x="371" y="361"/>
                  </a:lnTo>
                  <a:lnTo>
                    <a:pt x="371" y="359"/>
                  </a:lnTo>
                  <a:lnTo>
                    <a:pt x="371" y="359"/>
                  </a:lnTo>
                  <a:lnTo>
                    <a:pt x="371" y="359"/>
                  </a:lnTo>
                  <a:lnTo>
                    <a:pt x="371" y="359"/>
                  </a:lnTo>
                  <a:lnTo>
                    <a:pt x="371" y="359"/>
                  </a:lnTo>
                  <a:lnTo>
                    <a:pt x="371" y="357"/>
                  </a:lnTo>
                  <a:lnTo>
                    <a:pt x="371" y="357"/>
                  </a:lnTo>
                  <a:lnTo>
                    <a:pt x="371" y="357"/>
                  </a:lnTo>
                  <a:lnTo>
                    <a:pt x="371" y="357"/>
                  </a:lnTo>
                  <a:lnTo>
                    <a:pt x="371" y="357"/>
                  </a:lnTo>
                  <a:lnTo>
                    <a:pt x="371" y="356"/>
                  </a:lnTo>
                  <a:lnTo>
                    <a:pt x="371" y="356"/>
                  </a:lnTo>
                  <a:lnTo>
                    <a:pt x="371" y="356"/>
                  </a:lnTo>
                  <a:lnTo>
                    <a:pt x="371" y="356"/>
                  </a:lnTo>
                  <a:lnTo>
                    <a:pt x="371" y="356"/>
                  </a:lnTo>
                  <a:lnTo>
                    <a:pt x="371" y="354"/>
                  </a:lnTo>
                  <a:lnTo>
                    <a:pt x="371" y="354"/>
                  </a:lnTo>
                  <a:lnTo>
                    <a:pt x="371" y="354"/>
                  </a:lnTo>
                  <a:lnTo>
                    <a:pt x="371" y="354"/>
                  </a:lnTo>
                  <a:lnTo>
                    <a:pt x="371" y="354"/>
                  </a:lnTo>
                  <a:lnTo>
                    <a:pt x="371" y="354"/>
                  </a:lnTo>
                  <a:lnTo>
                    <a:pt x="371" y="352"/>
                  </a:lnTo>
                  <a:lnTo>
                    <a:pt x="371" y="352"/>
                  </a:lnTo>
                  <a:lnTo>
                    <a:pt x="371" y="352"/>
                  </a:lnTo>
                  <a:lnTo>
                    <a:pt x="371" y="350"/>
                  </a:lnTo>
                  <a:lnTo>
                    <a:pt x="371" y="350"/>
                  </a:lnTo>
                  <a:lnTo>
                    <a:pt x="371" y="350"/>
                  </a:lnTo>
                  <a:lnTo>
                    <a:pt x="372" y="348"/>
                  </a:lnTo>
                  <a:lnTo>
                    <a:pt x="372" y="348"/>
                  </a:lnTo>
                  <a:lnTo>
                    <a:pt x="372" y="348"/>
                  </a:lnTo>
                  <a:lnTo>
                    <a:pt x="372" y="348"/>
                  </a:lnTo>
                  <a:lnTo>
                    <a:pt x="372" y="346"/>
                  </a:lnTo>
                  <a:lnTo>
                    <a:pt x="372" y="346"/>
                  </a:lnTo>
                  <a:lnTo>
                    <a:pt x="372" y="346"/>
                  </a:lnTo>
                  <a:lnTo>
                    <a:pt x="374" y="346"/>
                  </a:lnTo>
                  <a:lnTo>
                    <a:pt x="374" y="345"/>
                  </a:lnTo>
                  <a:lnTo>
                    <a:pt x="374" y="345"/>
                  </a:lnTo>
                  <a:lnTo>
                    <a:pt x="374" y="345"/>
                  </a:lnTo>
                  <a:lnTo>
                    <a:pt x="374" y="345"/>
                  </a:lnTo>
                  <a:lnTo>
                    <a:pt x="374" y="343"/>
                  </a:lnTo>
                  <a:lnTo>
                    <a:pt x="376" y="343"/>
                  </a:lnTo>
                  <a:lnTo>
                    <a:pt x="376" y="343"/>
                  </a:lnTo>
                  <a:lnTo>
                    <a:pt x="376" y="343"/>
                  </a:lnTo>
                  <a:lnTo>
                    <a:pt x="376" y="343"/>
                  </a:lnTo>
                  <a:lnTo>
                    <a:pt x="376" y="341"/>
                  </a:lnTo>
                  <a:lnTo>
                    <a:pt x="378" y="341"/>
                  </a:lnTo>
                  <a:lnTo>
                    <a:pt x="378" y="341"/>
                  </a:lnTo>
                  <a:lnTo>
                    <a:pt x="378" y="341"/>
                  </a:lnTo>
                  <a:lnTo>
                    <a:pt x="378" y="341"/>
                  </a:lnTo>
                  <a:lnTo>
                    <a:pt x="378" y="341"/>
                  </a:lnTo>
                  <a:lnTo>
                    <a:pt x="380" y="339"/>
                  </a:lnTo>
                  <a:lnTo>
                    <a:pt x="380" y="339"/>
                  </a:lnTo>
                  <a:lnTo>
                    <a:pt x="380" y="339"/>
                  </a:lnTo>
                  <a:lnTo>
                    <a:pt x="380" y="339"/>
                  </a:lnTo>
                  <a:lnTo>
                    <a:pt x="381" y="339"/>
                  </a:lnTo>
                  <a:lnTo>
                    <a:pt x="381" y="339"/>
                  </a:lnTo>
                  <a:lnTo>
                    <a:pt x="381" y="339"/>
                  </a:lnTo>
                  <a:lnTo>
                    <a:pt x="381" y="339"/>
                  </a:lnTo>
                  <a:lnTo>
                    <a:pt x="383" y="337"/>
                  </a:lnTo>
                  <a:lnTo>
                    <a:pt x="383" y="337"/>
                  </a:lnTo>
                  <a:lnTo>
                    <a:pt x="383" y="337"/>
                  </a:lnTo>
                  <a:lnTo>
                    <a:pt x="383" y="337"/>
                  </a:lnTo>
                  <a:lnTo>
                    <a:pt x="385" y="337"/>
                  </a:lnTo>
                  <a:lnTo>
                    <a:pt x="385" y="337"/>
                  </a:lnTo>
                  <a:lnTo>
                    <a:pt x="385" y="337"/>
                  </a:lnTo>
                  <a:lnTo>
                    <a:pt x="385" y="337"/>
                  </a:lnTo>
                  <a:lnTo>
                    <a:pt x="387" y="337"/>
                  </a:lnTo>
                  <a:lnTo>
                    <a:pt x="387" y="337"/>
                  </a:lnTo>
                  <a:lnTo>
                    <a:pt x="387" y="337"/>
                  </a:lnTo>
                  <a:lnTo>
                    <a:pt x="389" y="337"/>
                  </a:lnTo>
                  <a:lnTo>
                    <a:pt x="389" y="337"/>
                  </a:lnTo>
                  <a:lnTo>
                    <a:pt x="389" y="337"/>
                  </a:lnTo>
                  <a:lnTo>
                    <a:pt x="389" y="337"/>
                  </a:lnTo>
                  <a:lnTo>
                    <a:pt x="390" y="337"/>
                  </a:lnTo>
                  <a:lnTo>
                    <a:pt x="390" y="337"/>
                  </a:lnTo>
                  <a:lnTo>
                    <a:pt x="390" y="337"/>
                  </a:lnTo>
                  <a:lnTo>
                    <a:pt x="392" y="337"/>
                  </a:lnTo>
                  <a:lnTo>
                    <a:pt x="392" y="337"/>
                  </a:lnTo>
                  <a:lnTo>
                    <a:pt x="392" y="337"/>
                  </a:lnTo>
                  <a:lnTo>
                    <a:pt x="394" y="337"/>
                  </a:lnTo>
                  <a:lnTo>
                    <a:pt x="394" y="337"/>
                  </a:lnTo>
                  <a:lnTo>
                    <a:pt x="394" y="337"/>
                  </a:lnTo>
                  <a:lnTo>
                    <a:pt x="396" y="337"/>
                  </a:lnTo>
                  <a:lnTo>
                    <a:pt x="396" y="337"/>
                  </a:lnTo>
                  <a:lnTo>
                    <a:pt x="396" y="337"/>
                  </a:lnTo>
                  <a:lnTo>
                    <a:pt x="396" y="337"/>
                  </a:lnTo>
                  <a:lnTo>
                    <a:pt x="398" y="337"/>
                  </a:lnTo>
                  <a:lnTo>
                    <a:pt x="398" y="337"/>
                  </a:lnTo>
                  <a:lnTo>
                    <a:pt x="398" y="337"/>
                  </a:lnTo>
                  <a:lnTo>
                    <a:pt x="398" y="337"/>
                  </a:lnTo>
                  <a:lnTo>
                    <a:pt x="399" y="337"/>
                  </a:lnTo>
                  <a:lnTo>
                    <a:pt x="399" y="339"/>
                  </a:lnTo>
                  <a:lnTo>
                    <a:pt x="399" y="339"/>
                  </a:lnTo>
                  <a:lnTo>
                    <a:pt x="399" y="339"/>
                  </a:lnTo>
                  <a:lnTo>
                    <a:pt x="399" y="339"/>
                  </a:lnTo>
                  <a:lnTo>
                    <a:pt x="401" y="339"/>
                  </a:lnTo>
                  <a:lnTo>
                    <a:pt x="401" y="339"/>
                  </a:lnTo>
                  <a:lnTo>
                    <a:pt x="401" y="339"/>
                  </a:lnTo>
                  <a:lnTo>
                    <a:pt x="401" y="339"/>
                  </a:lnTo>
                  <a:lnTo>
                    <a:pt x="403" y="339"/>
                  </a:lnTo>
                  <a:lnTo>
                    <a:pt x="403" y="339"/>
                  </a:lnTo>
                  <a:lnTo>
                    <a:pt x="403" y="341"/>
                  </a:lnTo>
                  <a:lnTo>
                    <a:pt x="403" y="341"/>
                  </a:lnTo>
                  <a:lnTo>
                    <a:pt x="403" y="341"/>
                  </a:lnTo>
                  <a:lnTo>
                    <a:pt x="405" y="341"/>
                  </a:lnTo>
                  <a:lnTo>
                    <a:pt x="405" y="341"/>
                  </a:lnTo>
                  <a:lnTo>
                    <a:pt x="405" y="341"/>
                  </a:lnTo>
                  <a:lnTo>
                    <a:pt x="405" y="341"/>
                  </a:lnTo>
                  <a:lnTo>
                    <a:pt x="405" y="341"/>
                  </a:lnTo>
                  <a:lnTo>
                    <a:pt x="407" y="343"/>
                  </a:lnTo>
                  <a:lnTo>
                    <a:pt x="407" y="343"/>
                  </a:lnTo>
                  <a:lnTo>
                    <a:pt x="407" y="343"/>
                  </a:lnTo>
                  <a:lnTo>
                    <a:pt x="407" y="343"/>
                  </a:lnTo>
                  <a:lnTo>
                    <a:pt x="407" y="343"/>
                  </a:lnTo>
                  <a:lnTo>
                    <a:pt x="408" y="343"/>
                  </a:lnTo>
                  <a:lnTo>
                    <a:pt x="408" y="345"/>
                  </a:lnTo>
                  <a:lnTo>
                    <a:pt x="408" y="345"/>
                  </a:lnTo>
                  <a:lnTo>
                    <a:pt x="408" y="345"/>
                  </a:lnTo>
                  <a:lnTo>
                    <a:pt x="408" y="345"/>
                  </a:lnTo>
                  <a:lnTo>
                    <a:pt x="408" y="345"/>
                  </a:lnTo>
                  <a:lnTo>
                    <a:pt x="410" y="345"/>
                  </a:lnTo>
                  <a:lnTo>
                    <a:pt x="410" y="345"/>
                  </a:lnTo>
                  <a:lnTo>
                    <a:pt x="410" y="346"/>
                  </a:lnTo>
                  <a:lnTo>
                    <a:pt x="410" y="346"/>
                  </a:lnTo>
                  <a:lnTo>
                    <a:pt x="410" y="346"/>
                  </a:lnTo>
                  <a:lnTo>
                    <a:pt x="410" y="346"/>
                  </a:lnTo>
                  <a:lnTo>
                    <a:pt x="410" y="346"/>
                  </a:lnTo>
                  <a:lnTo>
                    <a:pt x="410" y="346"/>
                  </a:lnTo>
                  <a:lnTo>
                    <a:pt x="410" y="346"/>
                  </a:lnTo>
                  <a:lnTo>
                    <a:pt x="410" y="346"/>
                  </a:lnTo>
                  <a:lnTo>
                    <a:pt x="410" y="346"/>
                  </a:lnTo>
                  <a:lnTo>
                    <a:pt x="410"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4" y="346"/>
                  </a:lnTo>
                  <a:lnTo>
                    <a:pt x="414" y="345"/>
                  </a:lnTo>
                  <a:lnTo>
                    <a:pt x="414" y="345"/>
                  </a:lnTo>
                  <a:lnTo>
                    <a:pt x="414" y="345"/>
                  </a:lnTo>
                  <a:lnTo>
                    <a:pt x="414" y="345"/>
                  </a:lnTo>
                  <a:lnTo>
                    <a:pt x="414" y="345"/>
                  </a:lnTo>
                  <a:lnTo>
                    <a:pt x="414" y="345"/>
                  </a:lnTo>
                  <a:lnTo>
                    <a:pt x="414" y="345"/>
                  </a:lnTo>
                  <a:lnTo>
                    <a:pt x="414" y="345"/>
                  </a:lnTo>
                  <a:lnTo>
                    <a:pt x="416" y="345"/>
                  </a:lnTo>
                  <a:lnTo>
                    <a:pt x="416" y="345"/>
                  </a:lnTo>
                  <a:lnTo>
                    <a:pt x="416" y="345"/>
                  </a:lnTo>
                  <a:lnTo>
                    <a:pt x="416" y="345"/>
                  </a:lnTo>
                  <a:lnTo>
                    <a:pt x="416" y="343"/>
                  </a:lnTo>
                  <a:lnTo>
                    <a:pt x="416" y="343"/>
                  </a:lnTo>
                  <a:lnTo>
                    <a:pt x="416" y="343"/>
                  </a:lnTo>
                  <a:lnTo>
                    <a:pt x="419" y="345"/>
                  </a:lnTo>
                  <a:lnTo>
                    <a:pt x="414" y="366"/>
                  </a:lnTo>
                  <a:lnTo>
                    <a:pt x="410" y="365"/>
                  </a:lnTo>
                  <a:lnTo>
                    <a:pt x="410" y="365"/>
                  </a:lnTo>
                  <a:lnTo>
                    <a:pt x="410" y="365"/>
                  </a:lnTo>
                  <a:lnTo>
                    <a:pt x="410" y="365"/>
                  </a:lnTo>
                  <a:lnTo>
                    <a:pt x="410" y="363"/>
                  </a:lnTo>
                  <a:lnTo>
                    <a:pt x="410" y="363"/>
                  </a:lnTo>
                  <a:lnTo>
                    <a:pt x="410" y="363"/>
                  </a:lnTo>
                  <a:lnTo>
                    <a:pt x="410" y="361"/>
                  </a:lnTo>
                  <a:lnTo>
                    <a:pt x="410" y="361"/>
                  </a:lnTo>
                  <a:lnTo>
                    <a:pt x="410" y="361"/>
                  </a:lnTo>
                  <a:lnTo>
                    <a:pt x="410" y="361"/>
                  </a:lnTo>
                  <a:lnTo>
                    <a:pt x="410" y="359"/>
                  </a:lnTo>
                  <a:lnTo>
                    <a:pt x="410" y="359"/>
                  </a:lnTo>
                  <a:lnTo>
                    <a:pt x="410" y="359"/>
                  </a:lnTo>
                  <a:lnTo>
                    <a:pt x="410" y="357"/>
                  </a:lnTo>
                  <a:lnTo>
                    <a:pt x="408" y="357"/>
                  </a:lnTo>
                  <a:lnTo>
                    <a:pt x="408" y="357"/>
                  </a:lnTo>
                  <a:lnTo>
                    <a:pt x="408" y="357"/>
                  </a:lnTo>
                  <a:lnTo>
                    <a:pt x="408" y="356"/>
                  </a:lnTo>
                  <a:lnTo>
                    <a:pt x="408" y="356"/>
                  </a:lnTo>
                  <a:lnTo>
                    <a:pt x="408" y="356"/>
                  </a:lnTo>
                  <a:lnTo>
                    <a:pt x="408" y="356"/>
                  </a:lnTo>
                  <a:lnTo>
                    <a:pt x="408" y="354"/>
                  </a:lnTo>
                  <a:lnTo>
                    <a:pt x="408" y="354"/>
                  </a:lnTo>
                  <a:lnTo>
                    <a:pt x="408" y="354"/>
                  </a:lnTo>
                  <a:lnTo>
                    <a:pt x="408" y="354"/>
                  </a:lnTo>
                  <a:lnTo>
                    <a:pt x="408" y="352"/>
                  </a:lnTo>
                  <a:lnTo>
                    <a:pt x="408" y="352"/>
                  </a:lnTo>
                  <a:lnTo>
                    <a:pt x="408" y="352"/>
                  </a:lnTo>
                  <a:lnTo>
                    <a:pt x="407" y="352"/>
                  </a:lnTo>
                  <a:lnTo>
                    <a:pt x="407" y="350"/>
                  </a:lnTo>
                  <a:lnTo>
                    <a:pt x="407" y="350"/>
                  </a:lnTo>
                  <a:lnTo>
                    <a:pt x="407" y="350"/>
                  </a:lnTo>
                  <a:lnTo>
                    <a:pt x="407" y="350"/>
                  </a:lnTo>
                  <a:lnTo>
                    <a:pt x="407" y="350"/>
                  </a:lnTo>
                  <a:lnTo>
                    <a:pt x="407" y="348"/>
                  </a:lnTo>
                  <a:lnTo>
                    <a:pt x="407" y="348"/>
                  </a:lnTo>
                  <a:lnTo>
                    <a:pt x="407" y="348"/>
                  </a:lnTo>
                  <a:lnTo>
                    <a:pt x="405" y="348"/>
                  </a:lnTo>
                  <a:lnTo>
                    <a:pt x="405" y="348"/>
                  </a:lnTo>
                  <a:lnTo>
                    <a:pt x="405" y="348"/>
                  </a:lnTo>
                  <a:lnTo>
                    <a:pt x="405" y="346"/>
                  </a:lnTo>
                  <a:lnTo>
                    <a:pt x="405" y="346"/>
                  </a:lnTo>
                  <a:lnTo>
                    <a:pt x="405" y="346"/>
                  </a:lnTo>
                  <a:lnTo>
                    <a:pt x="405" y="346"/>
                  </a:lnTo>
                  <a:lnTo>
                    <a:pt x="403" y="346"/>
                  </a:lnTo>
                  <a:lnTo>
                    <a:pt x="403" y="346"/>
                  </a:lnTo>
                  <a:lnTo>
                    <a:pt x="403" y="345"/>
                  </a:lnTo>
                  <a:lnTo>
                    <a:pt x="403" y="345"/>
                  </a:lnTo>
                  <a:lnTo>
                    <a:pt x="403" y="345"/>
                  </a:lnTo>
                  <a:lnTo>
                    <a:pt x="403" y="345"/>
                  </a:lnTo>
                  <a:lnTo>
                    <a:pt x="401" y="345"/>
                  </a:lnTo>
                  <a:lnTo>
                    <a:pt x="401" y="345"/>
                  </a:lnTo>
                  <a:lnTo>
                    <a:pt x="401" y="345"/>
                  </a:lnTo>
                  <a:lnTo>
                    <a:pt x="401" y="345"/>
                  </a:lnTo>
                  <a:lnTo>
                    <a:pt x="401" y="345"/>
                  </a:lnTo>
                  <a:lnTo>
                    <a:pt x="399" y="343"/>
                  </a:lnTo>
                  <a:lnTo>
                    <a:pt x="399" y="343"/>
                  </a:lnTo>
                  <a:lnTo>
                    <a:pt x="399" y="343"/>
                  </a:lnTo>
                  <a:lnTo>
                    <a:pt x="399" y="343"/>
                  </a:lnTo>
                  <a:lnTo>
                    <a:pt x="399" y="343"/>
                  </a:lnTo>
                  <a:lnTo>
                    <a:pt x="398" y="343"/>
                  </a:lnTo>
                  <a:lnTo>
                    <a:pt x="398" y="343"/>
                  </a:lnTo>
                  <a:lnTo>
                    <a:pt x="398" y="343"/>
                  </a:lnTo>
                  <a:lnTo>
                    <a:pt x="398" y="343"/>
                  </a:lnTo>
                  <a:lnTo>
                    <a:pt x="398" y="343"/>
                  </a:lnTo>
                  <a:lnTo>
                    <a:pt x="398" y="343"/>
                  </a:lnTo>
                  <a:lnTo>
                    <a:pt x="396" y="343"/>
                  </a:lnTo>
                  <a:lnTo>
                    <a:pt x="396" y="343"/>
                  </a:lnTo>
                  <a:lnTo>
                    <a:pt x="396" y="343"/>
                  </a:lnTo>
                  <a:lnTo>
                    <a:pt x="396" y="343"/>
                  </a:lnTo>
                  <a:lnTo>
                    <a:pt x="396" y="343"/>
                  </a:lnTo>
                  <a:lnTo>
                    <a:pt x="396" y="343"/>
                  </a:lnTo>
                  <a:lnTo>
                    <a:pt x="394" y="341"/>
                  </a:lnTo>
                  <a:lnTo>
                    <a:pt x="394" y="341"/>
                  </a:lnTo>
                  <a:lnTo>
                    <a:pt x="394" y="341"/>
                  </a:lnTo>
                  <a:lnTo>
                    <a:pt x="394" y="341"/>
                  </a:lnTo>
                  <a:lnTo>
                    <a:pt x="394" y="341"/>
                  </a:lnTo>
                  <a:lnTo>
                    <a:pt x="394" y="341"/>
                  </a:lnTo>
                  <a:lnTo>
                    <a:pt x="392" y="341"/>
                  </a:lnTo>
                  <a:lnTo>
                    <a:pt x="392" y="341"/>
                  </a:lnTo>
                  <a:lnTo>
                    <a:pt x="392" y="341"/>
                  </a:lnTo>
                  <a:lnTo>
                    <a:pt x="392" y="341"/>
                  </a:lnTo>
                  <a:lnTo>
                    <a:pt x="392" y="341"/>
                  </a:lnTo>
                  <a:lnTo>
                    <a:pt x="392" y="341"/>
                  </a:lnTo>
                  <a:lnTo>
                    <a:pt x="392" y="341"/>
                  </a:lnTo>
                  <a:lnTo>
                    <a:pt x="390" y="341"/>
                  </a:lnTo>
                  <a:lnTo>
                    <a:pt x="390" y="343"/>
                  </a:lnTo>
                  <a:lnTo>
                    <a:pt x="390" y="343"/>
                  </a:lnTo>
                  <a:lnTo>
                    <a:pt x="390" y="343"/>
                  </a:lnTo>
                  <a:lnTo>
                    <a:pt x="390" y="343"/>
                  </a:lnTo>
                  <a:lnTo>
                    <a:pt x="390" y="343"/>
                  </a:lnTo>
                  <a:lnTo>
                    <a:pt x="390" y="343"/>
                  </a:lnTo>
                  <a:lnTo>
                    <a:pt x="390" y="343"/>
                  </a:lnTo>
                  <a:lnTo>
                    <a:pt x="389" y="343"/>
                  </a:lnTo>
                  <a:lnTo>
                    <a:pt x="389" y="343"/>
                  </a:lnTo>
                  <a:lnTo>
                    <a:pt x="389" y="343"/>
                  </a:lnTo>
                  <a:lnTo>
                    <a:pt x="389" y="343"/>
                  </a:lnTo>
                  <a:lnTo>
                    <a:pt x="389" y="343"/>
                  </a:lnTo>
                  <a:lnTo>
                    <a:pt x="389" y="343"/>
                  </a:lnTo>
                  <a:lnTo>
                    <a:pt x="389" y="343"/>
                  </a:lnTo>
                  <a:lnTo>
                    <a:pt x="389" y="343"/>
                  </a:lnTo>
                  <a:lnTo>
                    <a:pt x="389" y="343"/>
                  </a:lnTo>
                  <a:lnTo>
                    <a:pt x="387" y="343"/>
                  </a:lnTo>
                  <a:lnTo>
                    <a:pt x="387" y="343"/>
                  </a:lnTo>
                  <a:lnTo>
                    <a:pt x="387" y="343"/>
                  </a:lnTo>
                  <a:lnTo>
                    <a:pt x="387" y="343"/>
                  </a:lnTo>
                  <a:lnTo>
                    <a:pt x="387" y="345"/>
                  </a:lnTo>
                  <a:lnTo>
                    <a:pt x="387" y="345"/>
                  </a:lnTo>
                  <a:lnTo>
                    <a:pt x="387" y="345"/>
                  </a:lnTo>
                  <a:lnTo>
                    <a:pt x="387" y="345"/>
                  </a:lnTo>
                  <a:lnTo>
                    <a:pt x="387" y="345"/>
                  </a:lnTo>
                  <a:lnTo>
                    <a:pt x="387" y="345"/>
                  </a:lnTo>
                  <a:lnTo>
                    <a:pt x="387" y="345"/>
                  </a:lnTo>
                  <a:lnTo>
                    <a:pt x="385" y="345"/>
                  </a:lnTo>
                  <a:lnTo>
                    <a:pt x="385" y="345"/>
                  </a:lnTo>
                  <a:lnTo>
                    <a:pt x="385" y="345"/>
                  </a:lnTo>
                  <a:lnTo>
                    <a:pt x="385" y="345"/>
                  </a:lnTo>
                  <a:lnTo>
                    <a:pt x="385" y="346"/>
                  </a:lnTo>
                  <a:lnTo>
                    <a:pt x="385" y="346"/>
                  </a:lnTo>
                  <a:lnTo>
                    <a:pt x="385" y="346"/>
                  </a:lnTo>
                  <a:lnTo>
                    <a:pt x="385" y="346"/>
                  </a:lnTo>
                  <a:lnTo>
                    <a:pt x="385" y="346"/>
                  </a:lnTo>
                  <a:lnTo>
                    <a:pt x="385" y="346"/>
                  </a:lnTo>
                  <a:lnTo>
                    <a:pt x="385" y="346"/>
                  </a:lnTo>
                  <a:lnTo>
                    <a:pt x="385" y="346"/>
                  </a:lnTo>
                  <a:lnTo>
                    <a:pt x="385" y="348"/>
                  </a:lnTo>
                  <a:lnTo>
                    <a:pt x="385" y="348"/>
                  </a:lnTo>
                  <a:lnTo>
                    <a:pt x="385" y="348"/>
                  </a:lnTo>
                  <a:lnTo>
                    <a:pt x="385" y="348"/>
                  </a:lnTo>
                  <a:lnTo>
                    <a:pt x="383" y="348"/>
                  </a:lnTo>
                  <a:lnTo>
                    <a:pt x="383" y="348"/>
                  </a:lnTo>
                  <a:lnTo>
                    <a:pt x="383" y="348"/>
                  </a:lnTo>
                  <a:lnTo>
                    <a:pt x="383" y="348"/>
                  </a:lnTo>
                  <a:lnTo>
                    <a:pt x="383" y="348"/>
                  </a:lnTo>
                  <a:lnTo>
                    <a:pt x="383" y="350"/>
                  </a:lnTo>
                  <a:lnTo>
                    <a:pt x="383" y="350"/>
                  </a:lnTo>
                  <a:lnTo>
                    <a:pt x="383" y="350"/>
                  </a:lnTo>
                  <a:lnTo>
                    <a:pt x="383" y="350"/>
                  </a:lnTo>
                  <a:lnTo>
                    <a:pt x="383" y="350"/>
                  </a:lnTo>
                  <a:lnTo>
                    <a:pt x="383" y="350"/>
                  </a:lnTo>
                  <a:lnTo>
                    <a:pt x="383" y="350"/>
                  </a:lnTo>
                  <a:lnTo>
                    <a:pt x="383" y="350"/>
                  </a:lnTo>
                  <a:lnTo>
                    <a:pt x="383" y="350"/>
                  </a:lnTo>
                  <a:lnTo>
                    <a:pt x="383" y="352"/>
                  </a:lnTo>
                  <a:lnTo>
                    <a:pt x="383" y="352"/>
                  </a:lnTo>
                  <a:lnTo>
                    <a:pt x="385" y="352"/>
                  </a:lnTo>
                  <a:lnTo>
                    <a:pt x="385" y="352"/>
                  </a:lnTo>
                  <a:lnTo>
                    <a:pt x="385" y="352"/>
                  </a:lnTo>
                  <a:lnTo>
                    <a:pt x="385" y="352"/>
                  </a:lnTo>
                  <a:lnTo>
                    <a:pt x="385" y="352"/>
                  </a:lnTo>
                  <a:lnTo>
                    <a:pt x="385" y="352"/>
                  </a:lnTo>
                  <a:lnTo>
                    <a:pt x="385" y="354"/>
                  </a:lnTo>
                  <a:lnTo>
                    <a:pt x="385" y="354"/>
                  </a:lnTo>
                  <a:lnTo>
                    <a:pt x="385" y="354"/>
                  </a:lnTo>
                  <a:lnTo>
                    <a:pt x="385" y="354"/>
                  </a:lnTo>
                  <a:lnTo>
                    <a:pt x="385" y="354"/>
                  </a:lnTo>
                  <a:lnTo>
                    <a:pt x="385" y="354"/>
                  </a:lnTo>
                  <a:lnTo>
                    <a:pt x="385" y="354"/>
                  </a:lnTo>
                  <a:lnTo>
                    <a:pt x="385" y="354"/>
                  </a:lnTo>
                  <a:lnTo>
                    <a:pt x="385" y="356"/>
                  </a:lnTo>
                  <a:lnTo>
                    <a:pt x="385" y="356"/>
                  </a:lnTo>
                  <a:lnTo>
                    <a:pt x="387" y="356"/>
                  </a:lnTo>
                  <a:lnTo>
                    <a:pt x="387" y="356"/>
                  </a:lnTo>
                  <a:lnTo>
                    <a:pt x="387" y="356"/>
                  </a:lnTo>
                  <a:lnTo>
                    <a:pt x="387" y="356"/>
                  </a:lnTo>
                  <a:lnTo>
                    <a:pt x="387" y="356"/>
                  </a:lnTo>
                  <a:lnTo>
                    <a:pt x="387" y="356"/>
                  </a:lnTo>
                  <a:lnTo>
                    <a:pt x="387" y="357"/>
                  </a:lnTo>
                  <a:lnTo>
                    <a:pt x="387" y="357"/>
                  </a:lnTo>
                  <a:lnTo>
                    <a:pt x="387" y="357"/>
                  </a:lnTo>
                  <a:lnTo>
                    <a:pt x="389" y="357"/>
                  </a:lnTo>
                  <a:lnTo>
                    <a:pt x="389" y="357"/>
                  </a:lnTo>
                  <a:lnTo>
                    <a:pt x="389" y="357"/>
                  </a:lnTo>
                  <a:lnTo>
                    <a:pt x="389" y="357"/>
                  </a:lnTo>
                  <a:lnTo>
                    <a:pt x="389" y="359"/>
                  </a:lnTo>
                  <a:lnTo>
                    <a:pt x="389" y="359"/>
                  </a:lnTo>
                  <a:lnTo>
                    <a:pt x="390" y="359"/>
                  </a:lnTo>
                  <a:lnTo>
                    <a:pt x="390" y="359"/>
                  </a:lnTo>
                  <a:lnTo>
                    <a:pt x="390" y="359"/>
                  </a:lnTo>
                  <a:lnTo>
                    <a:pt x="390" y="359"/>
                  </a:lnTo>
                  <a:lnTo>
                    <a:pt x="390" y="359"/>
                  </a:lnTo>
                  <a:lnTo>
                    <a:pt x="392" y="361"/>
                  </a:lnTo>
                  <a:lnTo>
                    <a:pt x="392" y="361"/>
                  </a:lnTo>
                  <a:lnTo>
                    <a:pt x="392" y="361"/>
                  </a:lnTo>
                  <a:lnTo>
                    <a:pt x="394" y="361"/>
                  </a:lnTo>
                  <a:lnTo>
                    <a:pt x="394" y="363"/>
                  </a:lnTo>
                  <a:lnTo>
                    <a:pt x="396" y="363"/>
                  </a:lnTo>
                  <a:lnTo>
                    <a:pt x="396" y="363"/>
                  </a:lnTo>
                  <a:lnTo>
                    <a:pt x="396" y="363"/>
                  </a:lnTo>
                  <a:lnTo>
                    <a:pt x="396" y="363"/>
                  </a:lnTo>
                  <a:lnTo>
                    <a:pt x="398" y="365"/>
                  </a:lnTo>
                  <a:lnTo>
                    <a:pt x="398" y="365"/>
                  </a:lnTo>
                  <a:lnTo>
                    <a:pt x="398" y="365"/>
                  </a:lnTo>
                  <a:lnTo>
                    <a:pt x="399" y="365"/>
                  </a:lnTo>
                  <a:lnTo>
                    <a:pt x="399" y="366"/>
                  </a:lnTo>
                  <a:lnTo>
                    <a:pt x="399" y="366"/>
                  </a:lnTo>
                  <a:lnTo>
                    <a:pt x="401" y="366"/>
                  </a:lnTo>
                  <a:lnTo>
                    <a:pt x="401" y="366"/>
                  </a:lnTo>
                  <a:lnTo>
                    <a:pt x="401" y="366"/>
                  </a:lnTo>
                  <a:lnTo>
                    <a:pt x="401" y="368"/>
                  </a:lnTo>
                  <a:lnTo>
                    <a:pt x="403" y="368"/>
                  </a:lnTo>
                  <a:lnTo>
                    <a:pt x="403" y="368"/>
                  </a:lnTo>
                  <a:lnTo>
                    <a:pt x="403" y="368"/>
                  </a:lnTo>
                  <a:lnTo>
                    <a:pt x="403" y="368"/>
                  </a:lnTo>
                  <a:lnTo>
                    <a:pt x="405" y="370"/>
                  </a:lnTo>
                  <a:lnTo>
                    <a:pt x="405" y="370"/>
                  </a:lnTo>
                  <a:lnTo>
                    <a:pt x="405" y="370"/>
                  </a:lnTo>
                  <a:lnTo>
                    <a:pt x="405" y="370"/>
                  </a:lnTo>
                  <a:lnTo>
                    <a:pt x="407" y="370"/>
                  </a:lnTo>
                  <a:lnTo>
                    <a:pt x="407" y="372"/>
                  </a:lnTo>
                  <a:lnTo>
                    <a:pt x="407" y="372"/>
                  </a:lnTo>
                  <a:lnTo>
                    <a:pt x="407" y="372"/>
                  </a:lnTo>
                  <a:lnTo>
                    <a:pt x="407" y="372"/>
                  </a:lnTo>
                  <a:lnTo>
                    <a:pt x="408" y="374"/>
                  </a:lnTo>
                  <a:lnTo>
                    <a:pt x="408" y="374"/>
                  </a:lnTo>
                  <a:lnTo>
                    <a:pt x="408" y="374"/>
                  </a:lnTo>
                  <a:lnTo>
                    <a:pt x="408" y="374"/>
                  </a:lnTo>
                  <a:lnTo>
                    <a:pt x="408" y="374"/>
                  </a:lnTo>
                  <a:lnTo>
                    <a:pt x="408" y="375"/>
                  </a:lnTo>
                  <a:lnTo>
                    <a:pt x="408" y="375"/>
                  </a:lnTo>
                  <a:lnTo>
                    <a:pt x="410" y="375"/>
                  </a:lnTo>
                  <a:lnTo>
                    <a:pt x="410" y="375"/>
                  </a:lnTo>
                  <a:lnTo>
                    <a:pt x="410" y="377"/>
                  </a:lnTo>
                  <a:lnTo>
                    <a:pt x="410" y="377"/>
                  </a:lnTo>
                  <a:lnTo>
                    <a:pt x="410" y="377"/>
                  </a:lnTo>
                  <a:lnTo>
                    <a:pt x="410" y="377"/>
                  </a:lnTo>
                  <a:lnTo>
                    <a:pt x="410" y="377"/>
                  </a:lnTo>
                  <a:lnTo>
                    <a:pt x="410" y="379"/>
                  </a:lnTo>
                  <a:lnTo>
                    <a:pt x="412" y="379"/>
                  </a:lnTo>
                  <a:lnTo>
                    <a:pt x="412" y="379"/>
                  </a:lnTo>
                  <a:lnTo>
                    <a:pt x="412" y="379"/>
                  </a:lnTo>
                  <a:lnTo>
                    <a:pt x="412" y="379"/>
                  </a:lnTo>
                  <a:lnTo>
                    <a:pt x="412" y="381"/>
                  </a:lnTo>
                  <a:lnTo>
                    <a:pt x="412" y="381"/>
                  </a:lnTo>
                  <a:lnTo>
                    <a:pt x="412" y="381"/>
                  </a:lnTo>
                  <a:lnTo>
                    <a:pt x="412" y="381"/>
                  </a:lnTo>
                  <a:lnTo>
                    <a:pt x="412" y="383"/>
                  </a:lnTo>
                  <a:lnTo>
                    <a:pt x="412" y="383"/>
                  </a:lnTo>
                  <a:lnTo>
                    <a:pt x="412" y="383"/>
                  </a:lnTo>
                  <a:lnTo>
                    <a:pt x="412" y="383"/>
                  </a:lnTo>
                  <a:lnTo>
                    <a:pt x="412" y="384"/>
                  </a:lnTo>
                  <a:lnTo>
                    <a:pt x="412" y="384"/>
                  </a:lnTo>
                  <a:lnTo>
                    <a:pt x="412" y="384"/>
                  </a:lnTo>
                  <a:lnTo>
                    <a:pt x="412" y="384"/>
                  </a:lnTo>
                  <a:lnTo>
                    <a:pt x="412" y="384"/>
                  </a:lnTo>
                  <a:lnTo>
                    <a:pt x="412" y="386"/>
                  </a:lnTo>
                  <a:lnTo>
                    <a:pt x="412" y="386"/>
                  </a:lnTo>
                  <a:lnTo>
                    <a:pt x="412" y="386"/>
                  </a:lnTo>
                  <a:lnTo>
                    <a:pt x="412" y="386"/>
                  </a:lnTo>
                  <a:lnTo>
                    <a:pt x="412" y="388"/>
                  </a:lnTo>
                  <a:lnTo>
                    <a:pt x="412" y="388"/>
                  </a:lnTo>
                  <a:lnTo>
                    <a:pt x="412" y="388"/>
                  </a:lnTo>
                  <a:lnTo>
                    <a:pt x="412" y="388"/>
                  </a:lnTo>
                  <a:lnTo>
                    <a:pt x="412" y="388"/>
                  </a:lnTo>
                  <a:lnTo>
                    <a:pt x="412" y="390"/>
                  </a:lnTo>
                  <a:lnTo>
                    <a:pt x="412" y="390"/>
                  </a:lnTo>
                  <a:lnTo>
                    <a:pt x="412" y="390"/>
                  </a:lnTo>
                  <a:lnTo>
                    <a:pt x="410" y="390"/>
                  </a:lnTo>
                  <a:lnTo>
                    <a:pt x="410" y="392"/>
                  </a:lnTo>
                  <a:lnTo>
                    <a:pt x="410" y="392"/>
                  </a:lnTo>
                  <a:lnTo>
                    <a:pt x="410" y="392"/>
                  </a:lnTo>
                  <a:lnTo>
                    <a:pt x="410" y="394"/>
                  </a:lnTo>
                  <a:lnTo>
                    <a:pt x="410" y="394"/>
                  </a:lnTo>
                  <a:lnTo>
                    <a:pt x="410" y="394"/>
                  </a:lnTo>
                  <a:lnTo>
                    <a:pt x="410" y="394"/>
                  </a:lnTo>
                  <a:lnTo>
                    <a:pt x="408" y="395"/>
                  </a:lnTo>
                  <a:lnTo>
                    <a:pt x="408" y="395"/>
                  </a:lnTo>
                  <a:lnTo>
                    <a:pt x="408" y="395"/>
                  </a:lnTo>
                  <a:lnTo>
                    <a:pt x="408" y="395"/>
                  </a:lnTo>
                  <a:lnTo>
                    <a:pt x="408" y="395"/>
                  </a:lnTo>
                  <a:lnTo>
                    <a:pt x="408" y="397"/>
                  </a:lnTo>
                  <a:lnTo>
                    <a:pt x="407" y="397"/>
                  </a:lnTo>
                  <a:lnTo>
                    <a:pt x="407" y="397"/>
                  </a:lnTo>
                  <a:lnTo>
                    <a:pt x="407" y="397"/>
                  </a:lnTo>
                  <a:lnTo>
                    <a:pt x="407" y="397"/>
                  </a:lnTo>
                  <a:lnTo>
                    <a:pt x="407" y="399"/>
                  </a:lnTo>
                  <a:lnTo>
                    <a:pt x="407" y="399"/>
                  </a:lnTo>
                  <a:lnTo>
                    <a:pt x="405" y="399"/>
                  </a:lnTo>
                  <a:lnTo>
                    <a:pt x="405" y="399"/>
                  </a:lnTo>
                  <a:lnTo>
                    <a:pt x="405" y="399"/>
                  </a:lnTo>
                  <a:lnTo>
                    <a:pt x="405" y="399"/>
                  </a:lnTo>
                  <a:lnTo>
                    <a:pt x="403" y="401"/>
                  </a:lnTo>
                  <a:lnTo>
                    <a:pt x="403" y="401"/>
                  </a:lnTo>
                  <a:lnTo>
                    <a:pt x="403" y="401"/>
                  </a:lnTo>
                  <a:lnTo>
                    <a:pt x="403" y="401"/>
                  </a:lnTo>
                  <a:lnTo>
                    <a:pt x="403" y="401"/>
                  </a:lnTo>
                  <a:lnTo>
                    <a:pt x="401" y="401"/>
                  </a:lnTo>
                  <a:lnTo>
                    <a:pt x="401" y="401"/>
                  </a:lnTo>
                  <a:lnTo>
                    <a:pt x="401" y="401"/>
                  </a:lnTo>
                  <a:lnTo>
                    <a:pt x="401" y="403"/>
                  </a:lnTo>
                  <a:lnTo>
                    <a:pt x="399" y="403"/>
                  </a:lnTo>
                  <a:lnTo>
                    <a:pt x="399" y="403"/>
                  </a:lnTo>
                  <a:lnTo>
                    <a:pt x="399" y="403"/>
                  </a:lnTo>
                  <a:lnTo>
                    <a:pt x="399" y="403"/>
                  </a:lnTo>
                  <a:lnTo>
                    <a:pt x="398" y="403"/>
                  </a:lnTo>
                  <a:lnTo>
                    <a:pt x="398" y="403"/>
                  </a:lnTo>
                  <a:lnTo>
                    <a:pt x="398" y="403"/>
                  </a:lnTo>
                  <a:lnTo>
                    <a:pt x="396" y="403"/>
                  </a:lnTo>
                  <a:lnTo>
                    <a:pt x="396" y="403"/>
                  </a:lnTo>
                  <a:lnTo>
                    <a:pt x="396" y="403"/>
                  </a:lnTo>
                  <a:lnTo>
                    <a:pt x="396" y="403"/>
                  </a:lnTo>
                  <a:lnTo>
                    <a:pt x="394" y="403"/>
                  </a:lnTo>
                  <a:lnTo>
                    <a:pt x="394" y="403"/>
                  </a:lnTo>
                  <a:lnTo>
                    <a:pt x="394" y="403"/>
                  </a:lnTo>
                  <a:lnTo>
                    <a:pt x="392" y="403"/>
                  </a:lnTo>
                  <a:lnTo>
                    <a:pt x="392" y="403"/>
                  </a:lnTo>
                  <a:lnTo>
                    <a:pt x="392" y="403"/>
                  </a:lnTo>
                  <a:lnTo>
                    <a:pt x="390" y="403"/>
                  </a:lnTo>
                  <a:lnTo>
                    <a:pt x="390" y="403"/>
                  </a:lnTo>
                  <a:lnTo>
                    <a:pt x="390" y="403"/>
                  </a:lnTo>
                  <a:lnTo>
                    <a:pt x="389" y="403"/>
                  </a:lnTo>
                  <a:lnTo>
                    <a:pt x="389" y="403"/>
                  </a:lnTo>
                  <a:lnTo>
                    <a:pt x="389" y="403"/>
                  </a:lnTo>
                  <a:lnTo>
                    <a:pt x="387" y="403"/>
                  </a:lnTo>
                  <a:lnTo>
                    <a:pt x="387" y="403"/>
                  </a:lnTo>
                  <a:lnTo>
                    <a:pt x="387" y="403"/>
                  </a:lnTo>
                  <a:lnTo>
                    <a:pt x="385" y="403"/>
                  </a:lnTo>
                  <a:lnTo>
                    <a:pt x="385" y="403"/>
                  </a:lnTo>
                  <a:lnTo>
                    <a:pt x="385" y="403"/>
                  </a:lnTo>
                  <a:lnTo>
                    <a:pt x="385" y="403"/>
                  </a:lnTo>
                  <a:lnTo>
                    <a:pt x="383" y="403"/>
                  </a:lnTo>
                  <a:lnTo>
                    <a:pt x="383" y="403"/>
                  </a:lnTo>
                  <a:lnTo>
                    <a:pt x="383" y="403"/>
                  </a:lnTo>
                  <a:lnTo>
                    <a:pt x="383" y="403"/>
                  </a:lnTo>
                  <a:lnTo>
                    <a:pt x="381" y="403"/>
                  </a:lnTo>
                  <a:lnTo>
                    <a:pt x="381" y="403"/>
                  </a:lnTo>
                  <a:lnTo>
                    <a:pt x="381" y="403"/>
                  </a:lnTo>
                  <a:lnTo>
                    <a:pt x="381" y="401"/>
                  </a:lnTo>
                  <a:lnTo>
                    <a:pt x="380" y="401"/>
                  </a:lnTo>
                  <a:lnTo>
                    <a:pt x="380" y="401"/>
                  </a:lnTo>
                  <a:lnTo>
                    <a:pt x="380" y="401"/>
                  </a:lnTo>
                  <a:lnTo>
                    <a:pt x="380" y="401"/>
                  </a:lnTo>
                  <a:lnTo>
                    <a:pt x="378" y="401"/>
                  </a:lnTo>
                  <a:lnTo>
                    <a:pt x="378" y="401"/>
                  </a:lnTo>
                  <a:lnTo>
                    <a:pt x="378" y="401"/>
                  </a:lnTo>
                  <a:lnTo>
                    <a:pt x="378" y="401"/>
                  </a:lnTo>
                  <a:lnTo>
                    <a:pt x="376" y="401"/>
                  </a:lnTo>
                  <a:lnTo>
                    <a:pt x="376" y="399"/>
                  </a:lnTo>
                  <a:lnTo>
                    <a:pt x="376" y="399"/>
                  </a:lnTo>
                  <a:lnTo>
                    <a:pt x="376" y="399"/>
                  </a:lnTo>
                  <a:lnTo>
                    <a:pt x="374" y="399"/>
                  </a:lnTo>
                  <a:lnTo>
                    <a:pt x="374" y="399"/>
                  </a:lnTo>
                  <a:lnTo>
                    <a:pt x="374" y="399"/>
                  </a:lnTo>
                  <a:lnTo>
                    <a:pt x="374" y="399"/>
                  </a:lnTo>
                  <a:lnTo>
                    <a:pt x="372" y="397"/>
                  </a:lnTo>
                  <a:lnTo>
                    <a:pt x="372" y="397"/>
                  </a:lnTo>
                  <a:lnTo>
                    <a:pt x="372" y="397"/>
                  </a:lnTo>
                  <a:lnTo>
                    <a:pt x="372" y="397"/>
                  </a:lnTo>
                  <a:lnTo>
                    <a:pt x="372" y="397"/>
                  </a:lnTo>
                  <a:lnTo>
                    <a:pt x="371" y="397"/>
                  </a:lnTo>
                  <a:lnTo>
                    <a:pt x="371" y="397"/>
                  </a:lnTo>
                  <a:lnTo>
                    <a:pt x="371" y="397"/>
                  </a:lnTo>
                  <a:lnTo>
                    <a:pt x="371" y="395"/>
                  </a:lnTo>
                  <a:lnTo>
                    <a:pt x="371" y="395"/>
                  </a:lnTo>
                  <a:lnTo>
                    <a:pt x="369" y="395"/>
                  </a:lnTo>
                  <a:lnTo>
                    <a:pt x="369" y="395"/>
                  </a:lnTo>
                  <a:lnTo>
                    <a:pt x="369" y="395"/>
                  </a:lnTo>
                  <a:lnTo>
                    <a:pt x="369" y="395"/>
                  </a:lnTo>
                  <a:lnTo>
                    <a:pt x="369" y="395"/>
                  </a:lnTo>
                  <a:lnTo>
                    <a:pt x="369" y="395"/>
                  </a:lnTo>
                  <a:lnTo>
                    <a:pt x="369" y="395"/>
                  </a:lnTo>
                  <a:lnTo>
                    <a:pt x="369" y="395"/>
                  </a:lnTo>
                  <a:lnTo>
                    <a:pt x="369" y="395"/>
                  </a:lnTo>
                  <a:lnTo>
                    <a:pt x="367" y="395"/>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3" y="395"/>
                  </a:lnTo>
                  <a:lnTo>
                    <a:pt x="363" y="395"/>
                  </a:lnTo>
                  <a:lnTo>
                    <a:pt x="363" y="395"/>
                  </a:lnTo>
                  <a:lnTo>
                    <a:pt x="363" y="397"/>
                  </a:lnTo>
                  <a:lnTo>
                    <a:pt x="363" y="397"/>
                  </a:lnTo>
                  <a:lnTo>
                    <a:pt x="363" y="397"/>
                  </a:lnTo>
                  <a:lnTo>
                    <a:pt x="363" y="397"/>
                  </a:lnTo>
                  <a:lnTo>
                    <a:pt x="360" y="395"/>
                  </a:lnTo>
                  <a:close/>
                  <a:moveTo>
                    <a:pt x="428" y="345"/>
                  </a:moveTo>
                  <a:lnTo>
                    <a:pt x="488" y="350"/>
                  </a:lnTo>
                  <a:lnTo>
                    <a:pt x="486" y="374"/>
                  </a:lnTo>
                  <a:lnTo>
                    <a:pt x="481" y="374"/>
                  </a:lnTo>
                  <a:lnTo>
                    <a:pt x="481" y="374"/>
                  </a:lnTo>
                  <a:lnTo>
                    <a:pt x="481" y="372"/>
                  </a:lnTo>
                  <a:lnTo>
                    <a:pt x="481" y="372"/>
                  </a:lnTo>
                  <a:lnTo>
                    <a:pt x="481" y="372"/>
                  </a:lnTo>
                  <a:lnTo>
                    <a:pt x="481" y="370"/>
                  </a:lnTo>
                  <a:lnTo>
                    <a:pt x="481" y="370"/>
                  </a:lnTo>
                  <a:lnTo>
                    <a:pt x="481" y="370"/>
                  </a:lnTo>
                  <a:lnTo>
                    <a:pt x="481" y="370"/>
                  </a:lnTo>
                  <a:lnTo>
                    <a:pt x="481" y="368"/>
                  </a:lnTo>
                  <a:lnTo>
                    <a:pt x="481" y="368"/>
                  </a:lnTo>
                  <a:lnTo>
                    <a:pt x="481" y="368"/>
                  </a:lnTo>
                  <a:lnTo>
                    <a:pt x="481" y="366"/>
                  </a:lnTo>
                  <a:lnTo>
                    <a:pt x="481" y="366"/>
                  </a:lnTo>
                  <a:lnTo>
                    <a:pt x="481" y="366"/>
                  </a:lnTo>
                  <a:lnTo>
                    <a:pt x="481" y="366"/>
                  </a:lnTo>
                  <a:lnTo>
                    <a:pt x="481" y="365"/>
                  </a:lnTo>
                  <a:lnTo>
                    <a:pt x="479" y="365"/>
                  </a:lnTo>
                  <a:lnTo>
                    <a:pt x="479" y="365"/>
                  </a:lnTo>
                  <a:lnTo>
                    <a:pt x="479" y="365"/>
                  </a:lnTo>
                  <a:lnTo>
                    <a:pt x="479" y="363"/>
                  </a:lnTo>
                  <a:lnTo>
                    <a:pt x="479" y="363"/>
                  </a:lnTo>
                  <a:lnTo>
                    <a:pt x="479" y="363"/>
                  </a:lnTo>
                  <a:lnTo>
                    <a:pt x="479" y="363"/>
                  </a:lnTo>
                  <a:lnTo>
                    <a:pt x="479" y="361"/>
                  </a:lnTo>
                  <a:lnTo>
                    <a:pt x="479" y="361"/>
                  </a:lnTo>
                  <a:lnTo>
                    <a:pt x="477" y="361"/>
                  </a:lnTo>
                  <a:lnTo>
                    <a:pt x="477" y="361"/>
                  </a:lnTo>
                  <a:lnTo>
                    <a:pt x="477" y="361"/>
                  </a:lnTo>
                  <a:lnTo>
                    <a:pt x="477" y="359"/>
                  </a:lnTo>
                  <a:lnTo>
                    <a:pt x="477" y="359"/>
                  </a:lnTo>
                  <a:lnTo>
                    <a:pt x="477" y="359"/>
                  </a:lnTo>
                  <a:lnTo>
                    <a:pt x="477" y="359"/>
                  </a:lnTo>
                  <a:lnTo>
                    <a:pt x="477" y="359"/>
                  </a:lnTo>
                  <a:lnTo>
                    <a:pt x="475" y="359"/>
                  </a:lnTo>
                  <a:lnTo>
                    <a:pt x="475" y="357"/>
                  </a:lnTo>
                  <a:lnTo>
                    <a:pt x="475" y="357"/>
                  </a:lnTo>
                  <a:lnTo>
                    <a:pt x="475" y="357"/>
                  </a:lnTo>
                  <a:lnTo>
                    <a:pt x="475" y="357"/>
                  </a:lnTo>
                  <a:lnTo>
                    <a:pt x="475" y="357"/>
                  </a:lnTo>
                  <a:lnTo>
                    <a:pt x="475" y="357"/>
                  </a:lnTo>
                  <a:lnTo>
                    <a:pt x="473" y="356"/>
                  </a:lnTo>
                  <a:lnTo>
                    <a:pt x="473" y="356"/>
                  </a:lnTo>
                  <a:lnTo>
                    <a:pt x="473" y="356"/>
                  </a:lnTo>
                  <a:lnTo>
                    <a:pt x="473" y="356"/>
                  </a:lnTo>
                  <a:lnTo>
                    <a:pt x="473" y="356"/>
                  </a:lnTo>
                  <a:lnTo>
                    <a:pt x="473" y="356"/>
                  </a:lnTo>
                  <a:lnTo>
                    <a:pt x="472" y="356"/>
                  </a:lnTo>
                  <a:lnTo>
                    <a:pt x="472" y="356"/>
                  </a:lnTo>
                  <a:lnTo>
                    <a:pt x="472" y="356"/>
                  </a:lnTo>
                  <a:lnTo>
                    <a:pt x="472" y="354"/>
                  </a:lnTo>
                  <a:lnTo>
                    <a:pt x="472" y="354"/>
                  </a:lnTo>
                  <a:lnTo>
                    <a:pt x="470" y="354"/>
                  </a:lnTo>
                  <a:lnTo>
                    <a:pt x="470" y="354"/>
                  </a:lnTo>
                  <a:lnTo>
                    <a:pt x="470" y="354"/>
                  </a:lnTo>
                  <a:lnTo>
                    <a:pt x="470" y="354"/>
                  </a:lnTo>
                  <a:lnTo>
                    <a:pt x="470" y="354"/>
                  </a:lnTo>
                  <a:lnTo>
                    <a:pt x="468" y="354"/>
                  </a:lnTo>
                  <a:lnTo>
                    <a:pt x="468" y="354"/>
                  </a:lnTo>
                  <a:lnTo>
                    <a:pt x="468" y="354"/>
                  </a:lnTo>
                  <a:lnTo>
                    <a:pt x="468" y="354"/>
                  </a:lnTo>
                  <a:lnTo>
                    <a:pt x="466" y="354"/>
                  </a:lnTo>
                  <a:lnTo>
                    <a:pt x="466" y="354"/>
                  </a:lnTo>
                  <a:lnTo>
                    <a:pt x="466" y="354"/>
                  </a:lnTo>
                  <a:lnTo>
                    <a:pt x="466" y="352"/>
                  </a:lnTo>
                  <a:lnTo>
                    <a:pt x="466" y="352"/>
                  </a:lnTo>
                  <a:lnTo>
                    <a:pt x="459" y="403"/>
                  </a:lnTo>
                  <a:lnTo>
                    <a:pt x="459" y="403"/>
                  </a:lnTo>
                  <a:lnTo>
                    <a:pt x="459" y="403"/>
                  </a:lnTo>
                  <a:lnTo>
                    <a:pt x="459" y="403"/>
                  </a:lnTo>
                  <a:lnTo>
                    <a:pt x="459" y="403"/>
                  </a:lnTo>
                  <a:lnTo>
                    <a:pt x="459" y="404"/>
                  </a:lnTo>
                  <a:lnTo>
                    <a:pt x="459" y="404"/>
                  </a:lnTo>
                  <a:lnTo>
                    <a:pt x="459" y="404"/>
                  </a:lnTo>
                  <a:lnTo>
                    <a:pt x="459" y="404"/>
                  </a:lnTo>
                  <a:lnTo>
                    <a:pt x="459" y="404"/>
                  </a:lnTo>
                  <a:lnTo>
                    <a:pt x="459" y="404"/>
                  </a:lnTo>
                  <a:lnTo>
                    <a:pt x="459" y="404"/>
                  </a:lnTo>
                  <a:lnTo>
                    <a:pt x="459" y="404"/>
                  </a:lnTo>
                  <a:lnTo>
                    <a:pt x="459" y="404"/>
                  </a:lnTo>
                  <a:lnTo>
                    <a:pt x="459" y="404"/>
                  </a:lnTo>
                  <a:lnTo>
                    <a:pt x="459" y="406"/>
                  </a:lnTo>
                  <a:lnTo>
                    <a:pt x="459" y="406"/>
                  </a:lnTo>
                  <a:lnTo>
                    <a:pt x="459" y="406"/>
                  </a:lnTo>
                  <a:lnTo>
                    <a:pt x="459" y="406"/>
                  </a:lnTo>
                  <a:lnTo>
                    <a:pt x="459" y="406"/>
                  </a:lnTo>
                  <a:lnTo>
                    <a:pt x="459" y="406"/>
                  </a:lnTo>
                  <a:lnTo>
                    <a:pt x="459" y="406"/>
                  </a:lnTo>
                  <a:lnTo>
                    <a:pt x="461" y="406"/>
                  </a:lnTo>
                  <a:lnTo>
                    <a:pt x="461" y="406"/>
                  </a:lnTo>
                  <a:lnTo>
                    <a:pt x="461" y="406"/>
                  </a:lnTo>
                  <a:lnTo>
                    <a:pt x="461" y="406"/>
                  </a:lnTo>
                  <a:lnTo>
                    <a:pt x="461" y="406"/>
                  </a:lnTo>
                  <a:lnTo>
                    <a:pt x="461" y="406"/>
                  </a:lnTo>
                  <a:lnTo>
                    <a:pt x="461" y="408"/>
                  </a:lnTo>
                  <a:lnTo>
                    <a:pt x="461" y="408"/>
                  </a:lnTo>
                  <a:lnTo>
                    <a:pt x="461" y="408"/>
                  </a:lnTo>
                  <a:lnTo>
                    <a:pt x="461" y="408"/>
                  </a:lnTo>
                  <a:lnTo>
                    <a:pt x="461" y="408"/>
                  </a:lnTo>
                  <a:lnTo>
                    <a:pt x="461" y="408"/>
                  </a:lnTo>
                  <a:lnTo>
                    <a:pt x="461" y="408"/>
                  </a:lnTo>
                  <a:lnTo>
                    <a:pt x="461" y="408"/>
                  </a:lnTo>
                  <a:lnTo>
                    <a:pt x="463" y="408"/>
                  </a:lnTo>
                  <a:lnTo>
                    <a:pt x="463" y="408"/>
                  </a:lnTo>
                  <a:lnTo>
                    <a:pt x="463" y="408"/>
                  </a:lnTo>
                  <a:lnTo>
                    <a:pt x="463" y="408"/>
                  </a:lnTo>
                  <a:lnTo>
                    <a:pt x="463" y="408"/>
                  </a:lnTo>
                  <a:lnTo>
                    <a:pt x="463" y="408"/>
                  </a:lnTo>
                  <a:lnTo>
                    <a:pt x="463" y="408"/>
                  </a:lnTo>
                  <a:lnTo>
                    <a:pt x="463" y="408"/>
                  </a:lnTo>
                  <a:lnTo>
                    <a:pt x="463" y="410"/>
                  </a:lnTo>
                  <a:lnTo>
                    <a:pt x="463" y="410"/>
                  </a:lnTo>
                  <a:lnTo>
                    <a:pt x="464" y="410"/>
                  </a:lnTo>
                  <a:lnTo>
                    <a:pt x="464" y="410"/>
                  </a:lnTo>
                  <a:lnTo>
                    <a:pt x="464" y="410"/>
                  </a:lnTo>
                  <a:lnTo>
                    <a:pt x="464" y="410"/>
                  </a:lnTo>
                  <a:lnTo>
                    <a:pt x="464" y="410"/>
                  </a:lnTo>
                  <a:lnTo>
                    <a:pt x="464" y="410"/>
                  </a:lnTo>
                  <a:lnTo>
                    <a:pt x="464" y="410"/>
                  </a:lnTo>
                  <a:lnTo>
                    <a:pt x="466" y="410"/>
                  </a:lnTo>
                  <a:lnTo>
                    <a:pt x="466" y="410"/>
                  </a:lnTo>
                  <a:lnTo>
                    <a:pt x="466" y="410"/>
                  </a:lnTo>
                  <a:lnTo>
                    <a:pt x="466" y="410"/>
                  </a:lnTo>
                  <a:lnTo>
                    <a:pt x="468" y="410"/>
                  </a:lnTo>
                  <a:lnTo>
                    <a:pt x="468" y="410"/>
                  </a:lnTo>
                  <a:lnTo>
                    <a:pt x="468" y="410"/>
                  </a:lnTo>
                  <a:lnTo>
                    <a:pt x="470" y="410"/>
                  </a:lnTo>
                  <a:lnTo>
                    <a:pt x="468" y="413"/>
                  </a:lnTo>
                  <a:lnTo>
                    <a:pt x="432" y="410"/>
                  </a:lnTo>
                  <a:lnTo>
                    <a:pt x="432" y="406"/>
                  </a:lnTo>
                  <a:lnTo>
                    <a:pt x="432" y="406"/>
                  </a:lnTo>
                  <a:lnTo>
                    <a:pt x="434" y="406"/>
                  </a:lnTo>
                  <a:lnTo>
                    <a:pt x="434" y="406"/>
                  </a:lnTo>
                  <a:lnTo>
                    <a:pt x="436" y="406"/>
                  </a:lnTo>
                  <a:lnTo>
                    <a:pt x="436" y="406"/>
                  </a:lnTo>
                  <a:lnTo>
                    <a:pt x="436" y="406"/>
                  </a:lnTo>
                  <a:lnTo>
                    <a:pt x="436" y="406"/>
                  </a:lnTo>
                  <a:lnTo>
                    <a:pt x="437" y="406"/>
                  </a:lnTo>
                  <a:lnTo>
                    <a:pt x="437" y="406"/>
                  </a:lnTo>
                  <a:lnTo>
                    <a:pt x="437" y="406"/>
                  </a:lnTo>
                  <a:lnTo>
                    <a:pt x="437" y="406"/>
                  </a:lnTo>
                  <a:lnTo>
                    <a:pt x="437" y="406"/>
                  </a:lnTo>
                  <a:lnTo>
                    <a:pt x="437" y="406"/>
                  </a:lnTo>
                  <a:lnTo>
                    <a:pt x="439" y="406"/>
                  </a:lnTo>
                  <a:lnTo>
                    <a:pt x="439" y="406"/>
                  </a:lnTo>
                  <a:lnTo>
                    <a:pt x="439" y="406"/>
                  </a:lnTo>
                  <a:lnTo>
                    <a:pt x="439" y="406"/>
                  </a:lnTo>
                  <a:lnTo>
                    <a:pt x="439" y="406"/>
                  </a:lnTo>
                  <a:lnTo>
                    <a:pt x="439" y="406"/>
                  </a:lnTo>
                  <a:lnTo>
                    <a:pt x="439" y="406"/>
                  </a:lnTo>
                  <a:lnTo>
                    <a:pt x="439" y="406"/>
                  </a:lnTo>
                  <a:lnTo>
                    <a:pt x="441" y="406"/>
                  </a:lnTo>
                  <a:lnTo>
                    <a:pt x="441" y="406"/>
                  </a:lnTo>
                  <a:lnTo>
                    <a:pt x="441" y="406"/>
                  </a:lnTo>
                  <a:lnTo>
                    <a:pt x="441" y="406"/>
                  </a:lnTo>
                  <a:lnTo>
                    <a:pt x="441" y="406"/>
                  </a:lnTo>
                  <a:lnTo>
                    <a:pt x="441" y="406"/>
                  </a:lnTo>
                  <a:lnTo>
                    <a:pt x="441" y="406"/>
                  </a:lnTo>
                  <a:lnTo>
                    <a:pt x="441" y="406"/>
                  </a:lnTo>
                  <a:lnTo>
                    <a:pt x="441" y="406"/>
                  </a:lnTo>
                  <a:lnTo>
                    <a:pt x="441"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3"/>
                  </a:lnTo>
                  <a:lnTo>
                    <a:pt x="443" y="403"/>
                  </a:lnTo>
                  <a:lnTo>
                    <a:pt x="445" y="403"/>
                  </a:lnTo>
                  <a:lnTo>
                    <a:pt x="445" y="403"/>
                  </a:lnTo>
                  <a:lnTo>
                    <a:pt x="445" y="403"/>
                  </a:lnTo>
                  <a:lnTo>
                    <a:pt x="445" y="403"/>
                  </a:lnTo>
                  <a:lnTo>
                    <a:pt x="445" y="403"/>
                  </a:lnTo>
                  <a:lnTo>
                    <a:pt x="445" y="403"/>
                  </a:lnTo>
                  <a:lnTo>
                    <a:pt x="445" y="403"/>
                  </a:lnTo>
                  <a:lnTo>
                    <a:pt x="445" y="403"/>
                  </a:lnTo>
                  <a:lnTo>
                    <a:pt x="445" y="403"/>
                  </a:lnTo>
                  <a:lnTo>
                    <a:pt x="445" y="401"/>
                  </a:lnTo>
                  <a:lnTo>
                    <a:pt x="445" y="401"/>
                  </a:lnTo>
                  <a:lnTo>
                    <a:pt x="445" y="401"/>
                  </a:lnTo>
                  <a:lnTo>
                    <a:pt x="445" y="401"/>
                  </a:lnTo>
                  <a:lnTo>
                    <a:pt x="450" y="350"/>
                  </a:lnTo>
                  <a:lnTo>
                    <a:pt x="450" y="350"/>
                  </a:lnTo>
                  <a:lnTo>
                    <a:pt x="450" y="350"/>
                  </a:lnTo>
                  <a:lnTo>
                    <a:pt x="448" y="350"/>
                  </a:lnTo>
                  <a:lnTo>
                    <a:pt x="448" y="350"/>
                  </a:lnTo>
                  <a:lnTo>
                    <a:pt x="448" y="350"/>
                  </a:lnTo>
                  <a:lnTo>
                    <a:pt x="448" y="350"/>
                  </a:lnTo>
                  <a:lnTo>
                    <a:pt x="446" y="350"/>
                  </a:lnTo>
                  <a:lnTo>
                    <a:pt x="446" y="350"/>
                  </a:lnTo>
                  <a:lnTo>
                    <a:pt x="446" y="350"/>
                  </a:lnTo>
                  <a:lnTo>
                    <a:pt x="446" y="350"/>
                  </a:lnTo>
                  <a:lnTo>
                    <a:pt x="446" y="350"/>
                  </a:lnTo>
                  <a:lnTo>
                    <a:pt x="445" y="350"/>
                  </a:lnTo>
                  <a:lnTo>
                    <a:pt x="445" y="350"/>
                  </a:lnTo>
                  <a:lnTo>
                    <a:pt x="445" y="352"/>
                  </a:lnTo>
                  <a:lnTo>
                    <a:pt x="445" y="352"/>
                  </a:lnTo>
                  <a:lnTo>
                    <a:pt x="445" y="352"/>
                  </a:lnTo>
                  <a:lnTo>
                    <a:pt x="443" y="352"/>
                  </a:lnTo>
                  <a:lnTo>
                    <a:pt x="443" y="352"/>
                  </a:lnTo>
                  <a:lnTo>
                    <a:pt x="443" y="352"/>
                  </a:lnTo>
                  <a:lnTo>
                    <a:pt x="443" y="352"/>
                  </a:lnTo>
                  <a:lnTo>
                    <a:pt x="441" y="352"/>
                  </a:lnTo>
                  <a:lnTo>
                    <a:pt x="441" y="352"/>
                  </a:lnTo>
                  <a:lnTo>
                    <a:pt x="441" y="352"/>
                  </a:lnTo>
                  <a:lnTo>
                    <a:pt x="441" y="352"/>
                  </a:lnTo>
                  <a:lnTo>
                    <a:pt x="441" y="352"/>
                  </a:lnTo>
                  <a:lnTo>
                    <a:pt x="441" y="352"/>
                  </a:lnTo>
                  <a:lnTo>
                    <a:pt x="439" y="352"/>
                  </a:lnTo>
                  <a:lnTo>
                    <a:pt x="439" y="354"/>
                  </a:lnTo>
                  <a:lnTo>
                    <a:pt x="439" y="354"/>
                  </a:lnTo>
                  <a:lnTo>
                    <a:pt x="439" y="354"/>
                  </a:lnTo>
                  <a:lnTo>
                    <a:pt x="439" y="354"/>
                  </a:lnTo>
                  <a:lnTo>
                    <a:pt x="437" y="354"/>
                  </a:lnTo>
                  <a:lnTo>
                    <a:pt x="437" y="354"/>
                  </a:lnTo>
                  <a:lnTo>
                    <a:pt x="437" y="354"/>
                  </a:lnTo>
                  <a:lnTo>
                    <a:pt x="437" y="356"/>
                  </a:lnTo>
                  <a:lnTo>
                    <a:pt x="437" y="356"/>
                  </a:lnTo>
                  <a:lnTo>
                    <a:pt x="436" y="356"/>
                  </a:lnTo>
                  <a:lnTo>
                    <a:pt x="436" y="356"/>
                  </a:lnTo>
                  <a:lnTo>
                    <a:pt x="436" y="356"/>
                  </a:lnTo>
                  <a:lnTo>
                    <a:pt x="436" y="356"/>
                  </a:lnTo>
                  <a:lnTo>
                    <a:pt x="436" y="357"/>
                  </a:lnTo>
                  <a:lnTo>
                    <a:pt x="436" y="357"/>
                  </a:lnTo>
                  <a:lnTo>
                    <a:pt x="436" y="357"/>
                  </a:lnTo>
                  <a:lnTo>
                    <a:pt x="434" y="357"/>
                  </a:lnTo>
                  <a:lnTo>
                    <a:pt x="434" y="357"/>
                  </a:lnTo>
                  <a:lnTo>
                    <a:pt x="434" y="357"/>
                  </a:lnTo>
                  <a:lnTo>
                    <a:pt x="434" y="359"/>
                  </a:lnTo>
                  <a:lnTo>
                    <a:pt x="434" y="359"/>
                  </a:lnTo>
                  <a:lnTo>
                    <a:pt x="434" y="359"/>
                  </a:lnTo>
                  <a:lnTo>
                    <a:pt x="432" y="359"/>
                  </a:lnTo>
                  <a:lnTo>
                    <a:pt x="432" y="361"/>
                  </a:lnTo>
                  <a:lnTo>
                    <a:pt x="432" y="361"/>
                  </a:lnTo>
                  <a:lnTo>
                    <a:pt x="432" y="361"/>
                  </a:lnTo>
                  <a:lnTo>
                    <a:pt x="432" y="361"/>
                  </a:lnTo>
                  <a:lnTo>
                    <a:pt x="432" y="363"/>
                  </a:lnTo>
                  <a:lnTo>
                    <a:pt x="432" y="363"/>
                  </a:lnTo>
                  <a:lnTo>
                    <a:pt x="432" y="363"/>
                  </a:lnTo>
                  <a:lnTo>
                    <a:pt x="430" y="363"/>
                  </a:lnTo>
                  <a:lnTo>
                    <a:pt x="430" y="365"/>
                  </a:lnTo>
                  <a:lnTo>
                    <a:pt x="430" y="365"/>
                  </a:lnTo>
                  <a:lnTo>
                    <a:pt x="430" y="365"/>
                  </a:lnTo>
                  <a:lnTo>
                    <a:pt x="430" y="366"/>
                  </a:lnTo>
                  <a:lnTo>
                    <a:pt x="430" y="366"/>
                  </a:lnTo>
                  <a:lnTo>
                    <a:pt x="430" y="366"/>
                  </a:lnTo>
                  <a:lnTo>
                    <a:pt x="430" y="366"/>
                  </a:lnTo>
                  <a:lnTo>
                    <a:pt x="425" y="366"/>
                  </a:lnTo>
                  <a:lnTo>
                    <a:pt x="428" y="345"/>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7" name="í$ļíḑe">
              <a:extLst>
                <a:ext uri="{FF2B5EF4-FFF2-40B4-BE49-F238E27FC236}">
                  <a16:creationId xmlns:a16="http://schemas.microsoft.com/office/drawing/2014/main" id="{7D9A418C-544D-405D-BDF7-E925638BA026}"/>
                </a:ext>
              </a:extLst>
            </p:cNvPr>
            <p:cNvSpPr/>
            <p:nvPr/>
          </p:nvSpPr>
          <p:spPr bwMode="auto">
            <a:xfrm>
              <a:off x="2875760"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3"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50"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3"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8" name="îṧľiḓé">
              <a:extLst>
                <a:ext uri="{FF2B5EF4-FFF2-40B4-BE49-F238E27FC236}">
                  <a16:creationId xmlns:a16="http://schemas.microsoft.com/office/drawing/2014/main" id="{EB5A2B55-397B-4677-B8B9-025CE00971C9}"/>
                </a:ext>
              </a:extLst>
            </p:cNvPr>
            <p:cNvSpPr/>
            <p:nvPr/>
          </p:nvSpPr>
          <p:spPr bwMode="auto">
            <a:xfrm>
              <a:off x="3168261" y="4023875"/>
              <a:ext cx="307815" cy="320066"/>
            </a:xfrm>
            <a:custGeom>
              <a:avLst/>
              <a:gdLst>
                <a:gd name="T0" fmla="*/ 42 w 85"/>
                <a:gd name="T1" fmla="*/ 86 h 86"/>
                <a:gd name="T2" fmla="*/ 0 w 85"/>
                <a:gd name="T3" fmla="*/ 43 h 86"/>
                <a:gd name="T4" fmla="*/ 42 w 85"/>
                <a:gd name="T5" fmla="*/ 0 h 86"/>
                <a:gd name="T6" fmla="*/ 85 w 85"/>
                <a:gd name="T7" fmla="*/ 43 h 86"/>
                <a:gd name="T8" fmla="*/ 42 w 85"/>
                <a:gd name="T9" fmla="*/ 86 h 86"/>
                <a:gd name="T10" fmla="*/ 42 w 85"/>
                <a:gd name="T11" fmla="*/ 4 h 86"/>
                <a:gd name="T12" fmla="*/ 17 w 85"/>
                <a:gd name="T13" fmla="*/ 43 h 86"/>
                <a:gd name="T14" fmla="*/ 42 w 85"/>
                <a:gd name="T15" fmla="*/ 83 h 86"/>
                <a:gd name="T16" fmla="*/ 60 w 85"/>
                <a:gd name="T17" fmla="*/ 73 h 86"/>
                <a:gd name="T18" fmla="*/ 68 w 85"/>
                <a:gd name="T19" fmla="*/ 42 h 86"/>
                <a:gd name="T20" fmla="*/ 42 w 85"/>
                <a:gd name="T21"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86">
                  <a:moveTo>
                    <a:pt x="42" y="86"/>
                  </a:moveTo>
                  <a:cubicBezTo>
                    <a:pt x="25" y="86"/>
                    <a:pt x="0" y="73"/>
                    <a:pt x="0" y="43"/>
                  </a:cubicBezTo>
                  <a:cubicBezTo>
                    <a:pt x="0" y="13"/>
                    <a:pt x="25" y="0"/>
                    <a:pt x="42" y="0"/>
                  </a:cubicBezTo>
                  <a:cubicBezTo>
                    <a:pt x="59" y="0"/>
                    <a:pt x="85" y="13"/>
                    <a:pt x="85" y="43"/>
                  </a:cubicBezTo>
                  <a:cubicBezTo>
                    <a:pt x="85" y="73"/>
                    <a:pt x="59" y="86"/>
                    <a:pt x="42" y="86"/>
                  </a:cubicBezTo>
                  <a:close/>
                  <a:moveTo>
                    <a:pt x="42" y="4"/>
                  </a:moveTo>
                  <a:cubicBezTo>
                    <a:pt x="30" y="4"/>
                    <a:pt x="17" y="17"/>
                    <a:pt x="17" y="43"/>
                  </a:cubicBezTo>
                  <a:cubicBezTo>
                    <a:pt x="17" y="66"/>
                    <a:pt x="27" y="83"/>
                    <a:pt x="42" y="83"/>
                  </a:cubicBezTo>
                  <a:cubicBezTo>
                    <a:pt x="51" y="83"/>
                    <a:pt x="57" y="76"/>
                    <a:pt x="60" y="73"/>
                  </a:cubicBezTo>
                  <a:cubicBezTo>
                    <a:pt x="65" y="66"/>
                    <a:pt x="68" y="53"/>
                    <a:pt x="68" y="42"/>
                  </a:cubicBezTo>
                  <a:cubicBezTo>
                    <a:pt x="68" y="22"/>
                    <a:pt x="58" y="4"/>
                    <a:pt x="42"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9" name="íšľíḓè">
              <a:extLst>
                <a:ext uri="{FF2B5EF4-FFF2-40B4-BE49-F238E27FC236}">
                  <a16:creationId xmlns:a16="http://schemas.microsoft.com/office/drawing/2014/main" id="{34BCAF76-BC6A-41F9-B45A-97DD2E6EB973}"/>
                </a:ext>
              </a:extLst>
            </p:cNvPr>
            <p:cNvSpPr/>
            <p:nvPr/>
          </p:nvSpPr>
          <p:spPr bwMode="auto">
            <a:xfrm>
              <a:off x="3515892" y="4030001"/>
              <a:ext cx="330786" cy="313940"/>
            </a:xfrm>
            <a:custGeom>
              <a:avLst/>
              <a:gdLst>
                <a:gd name="T0" fmla="*/ 91 w 91"/>
                <a:gd name="T1" fmla="*/ 4 h 84"/>
                <a:gd name="T2" fmla="*/ 87 w 91"/>
                <a:gd name="T3" fmla="*/ 4 h 84"/>
                <a:gd name="T4" fmla="*/ 78 w 91"/>
                <a:gd name="T5" fmla="*/ 13 h 84"/>
                <a:gd name="T6" fmla="*/ 78 w 91"/>
                <a:gd name="T7" fmla="*/ 57 h 84"/>
                <a:gd name="T8" fmla="*/ 46 w 91"/>
                <a:gd name="T9" fmla="*/ 84 h 84"/>
                <a:gd name="T10" fmla="*/ 13 w 91"/>
                <a:gd name="T11" fmla="*/ 56 h 84"/>
                <a:gd name="T12" fmla="*/ 13 w 91"/>
                <a:gd name="T13" fmla="*/ 12 h 84"/>
                <a:gd name="T14" fmla="*/ 4 w 91"/>
                <a:gd name="T15" fmla="*/ 4 h 84"/>
                <a:gd name="T16" fmla="*/ 0 w 91"/>
                <a:gd name="T17" fmla="*/ 4 h 84"/>
                <a:gd name="T18" fmla="*/ 0 w 91"/>
                <a:gd name="T19" fmla="*/ 0 h 84"/>
                <a:gd name="T20" fmla="*/ 42 w 91"/>
                <a:gd name="T21" fmla="*/ 0 h 84"/>
                <a:gd name="T22" fmla="*/ 42 w 91"/>
                <a:gd name="T23" fmla="*/ 4 h 84"/>
                <a:gd name="T24" fmla="*/ 38 w 91"/>
                <a:gd name="T25" fmla="*/ 4 h 84"/>
                <a:gd name="T26" fmla="*/ 28 w 91"/>
                <a:gd name="T27" fmla="*/ 12 h 84"/>
                <a:gd name="T28" fmla="*/ 28 w 91"/>
                <a:gd name="T29" fmla="*/ 54 h 84"/>
                <a:gd name="T30" fmla="*/ 51 w 91"/>
                <a:gd name="T31" fmla="*/ 80 h 84"/>
                <a:gd name="T32" fmla="*/ 73 w 91"/>
                <a:gd name="T33" fmla="*/ 58 h 84"/>
                <a:gd name="T34" fmla="*/ 73 w 91"/>
                <a:gd name="T35" fmla="*/ 13 h 84"/>
                <a:gd name="T36" fmla="*/ 64 w 91"/>
                <a:gd name="T37" fmla="*/ 4 h 84"/>
                <a:gd name="T38" fmla="*/ 61 w 91"/>
                <a:gd name="T39" fmla="*/ 4 h 84"/>
                <a:gd name="T40" fmla="*/ 61 w 91"/>
                <a:gd name="T41" fmla="*/ 0 h 84"/>
                <a:gd name="T42" fmla="*/ 91 w 91"/>
                <a:gd name="T43" fmla="*/ 0 h 84"/>
                <a:gd name="T44" fmla="*/ 91 w 91"/>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84">
                  <a:moveTo>
                    <a:pt x="91" y="4"/>
                  </a:moveTo>
                  <a:cubicBezTo>
                    <a:pt x="87" y="4"/>
                    <a:pt x="87" y="4"/>
                    <a:pt x="87" y="4"/>
                  </a:cubicBezTo>
                  <a:cubicBezTo>
                    <a:pt x="80" y="4"/>
                    <a:pt x="78" y="7"/>
                    <a:pt x="78" y="13"/>
                  </a:cubicBezTo>
                  <a:cubicBezTo>
                    <a:pt x="78" y="57"/>
                    <a:pt x="78" y="57"/>
                    <a:pt x="78" y="57"/>
                  </a:cubicBezTo>
                  <a:cubicBezTo>
                    <a:pt x="78" y="70"/>
                    <a:pt x="70" y="84"/>
                    <a:pt x="46" y="84"/>
                  </a:cubicBezTo>
                  <a:cubicBezTo>
                    <a:pt x="30" y="84"/>
                    <a:pt x="13" y="77"/>
                    <a:pt x="13" y="56"/>
                  </a:cubicBezTo>
                  <a:cubicBezTo>
                    <a:pt x="13" y="12"/>
                    <a:pt x="13" y="12"/>
                    <a:pt x="13" y="12"/>
                  </a:cubicBezTo>
                  <a:cubicBezTo>
                    <a:pt x="13" y="7"/>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1" y="4"/>
                    <a:pt x="28" y="6"/>
                    <a:pt x="28" y="12"/>
                  </a:cubicBezTo>
                  <a:cubicBezTo>
                    <a:pt x="28" y="54"/>
                    <a:pt x="28" y="54"/>
                    <a:pt x="28" y="54"/>
                  </a:cubicBezTo>
                  <a:cubicBezTo>
                    <a:pt x="28" y="71"/>
                    <a:pt x="39" y="80"/>
                    <a:pt x="51" y="80"/>
                  </a:cubicBezTo>
                  <a:cubicBezTo>
                    <a:pt x="64" y="80"/>
                    <a:pt x="73" y="70"/>
                    <a:pt x="73" y="58"/>
                  </a:cubicBezTo>
                  <a:cubicBezTo>
                    <a:pt x="73" y="13"/>
                    <a:pt x="73" y="13"/>
                    <a:pt x="73" y="13"/>
                  </a:cubicBezTo>
                  <a:cubicBezTo>
                    <a:pt x="73" y="8"/>
                    <a:pt x="70" y="4"/>
                    <a:pt x="64" y="4"/>
                  </a:cubicBezTo>
                  <a:cubicBezTo>
                    <a:pt x="61" y="4"/>
                    <a:pt x="61" y="4"/>
                    <a:pt x="61" y="4"/>
                  </a:cubicBezTo>
                  <a:cubicBezTo>
                    <a:pt x="61" y="0"/>
                    <a:pt x="61" y="0"/>
                    <a:pt x="61" y="0"/>
                  </a:cubicBezTo>
                  <a:cubicBezTo>
                    <a:pt x="91" y="0"/>
                    <a:pt x="91" y="0"/>
                    <a:pt x="91" y="0"/>
                  </a:cubicBezTo>
                  <a:lnTo>
                    <a:pt x="91"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0" name="iṧļîďe">
              <a:extLst>
                <a:ext uri="{FF2B5EF4-FFF2-40B4-BE49-F238E27FC236}">
                  <a16:creationId xmlns:a16="http://schemas.microsoft.com/office/drawing/2014/main" id="{6AE2C8F5-23CA-4C2F-99F6-307ED91DAD47}"/>
                </a:ext>
              </a:extLst>
            </p:cNvPr>
            <p:cNvSpPr/>
            <p:nvPr/>
          </p:nvSpPr>
          <p:spPr bwMode="auto">
            <a:xfrm>
              <a:off x="3886495"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1" name="íšļíḍè">
              <a:extLst>
                <a:ext uri="{FF2B5EF4-FFF2-40B4-BE49-F238E27FC236}">
                  <a16:creationId xmlns:a16="http://schemas.microsoft.com/office/drawing/2014/main" id="{94867FCD-F43C-42AF-9DF8-2011EF05AA7C}"/>
                </a:ext>
              </a:extLst>
            </p:cNvPr>
            <p:cNvSpPr/>
            <p:nvPr/>
          </p:nvSpPr>
          <p:spPr bwMode="auto">
            <a:xfrm>
              <a:off x="4263223" y="4030001"/>
              <a:ext cx="350694" cy="306283"/>
            </a:xfrm>
            <a:custGeom>
              <a:avLst/>
              <a:gdLst>
                <a:gd name="T0" fmla="*/ 55 w 97"/>
                <a:gd name="T1" fmla="*/ 82 h 82"/>
                <a:gd name="T2" fmla="*/ 55 w 97"/>
                <a:gd name="T3" fmla="*/ 78 h 82"/>
                <a:gd name="T4" fmla="*/ 59 w 97"/>
                <a:gd name="T5" fmla="*/ 78 h 82"/>
                <a:gd name="T6" fmla="*/ 69 w 97"/>
                <a:gd name="T7" fmla="*/ 71 h 82"/>
                <a:gd name="T8" fmla="*/ 69 w 97"/>
                <a:gd name="T9" fmla="*/ 43 h 82"/>
                <a:gd name="T10" fmla="*/ 28 w 97"/>
                <a:gd name="T11" fmla="*/ 43 h 82"/>
                <a:gd name="T12" fmla="*/ 28 w 97"/>
                <a:gd name="T13" fmla="*/ 71 h 82"/>
                <a:gd name="T14" fmla="*/ 38 w 97"/>
                <a:gd name="T15" fmla="*/ 78 h 82"/>
                <a:gd name="T16" fmla="*/ 42 w 97"/>
                <a:gd name="T17" fmla="*/ 78 h 82"/>
                <a:gd name="T18" fmla="*/ 42 w 97"/>
                <a:gd name="T19" fmla="*/ 82 h 82"/>
                <a:gd name="T20" fmla="*/ 0 w 97"/>
                <a:gd name="T21" fmla="*/ 82 h 82"/>
                <a:gd name="T22" fmla="*/ 0 w 97"/>
                <a:gd name="T23" fmla="*/ 78 h 82"/>
                <a:gd name="T24" fmla="*/ 4 w 97"/>
                <a:gd name="T25" fmla="*/ 78 h 82"/>
                <a:gd name="T26" fmla="*/ 13 w 97"/>
                <a:gd name="T27" fmla="*/ 71 h 82"/>
                <a:gd name="T28" fmla="*/ 13 w 97"/>
                <a:gd name="T29" fmla="*/ 12 h 82"/>
                <a:gd name="T30" fmla="*/ 4 w 97"/>
                <a:gd name="T31" fmla="*/ 4 h 82"/>
                <a:gd name="T32" fmla="*/ 0 w 97"/>
                <a:gd name="T33" fmla="*/ 4 h 82"/>
                <a:gd name="T34" fmla="*/ 0 w 97"/>
                <a:gd name="T35" fmla="*/ 0 h 82"/>
                <a:gd name="T36" fmla="*/ 42 w 97"/>
                <a:gd name="T37" fmla="*/ 0 h 82"/>
                <a:gd name="T38" fmla="*/ 42 w 97"/>
                <a:gd name="T39" fmla="*/ 4 h 82"/>
                <a:gd name="T40" fmla="*/ 38 w 97"/>
                <a:gd name="T41" fmla="*/ 4 h 82"/>
                <a:gd name="T42" fmla="*/ 28 w 97"/>
                <a:gd name="T43" fmla="*/ 12 h 82"/>
                <a:gd name="T44" fmla="*/ 28 w 97"/>
                <a:gd name="T45" fmla="*/ 39 h 82"/>
                <a:gd name="T46" fmla="*/ 69 w 97"/>
                <a:gd name="T47" fmla="*/ 39 h 82"/>
                <a:gd name="T48" fmla="*/ 69 w 97"/>
                <a:gd name="T49" fmla="*/ 12 h 82"/>
                <a:gd name="T50" fmla="*/ 59 w 97"/>
                <a:gd name="T51" fmla="*/ 4 h 82"/>
                <a:gd name="T52" fmla="*/ 55 w 97"/>
                <a:gd name="T53" fmla="*/ 4 h 82"/>
                <a:gd name="T54" fmla="*/ 55 w 97"/>
                <a:gd name="T55" fmla="*/ 0 h 82"/>
                <a:gd name="T56" fmla="*/ 97 w 97"/>
                <a:gd name="T57" fmla="*/ 0 h 82"/>
                <a:gd name="T58" fmla="*/ 97 w 97"/>
                <a:gd name="T59" fmla="*/ 4 h 82"/>
                <a:gd name="T60" fmla="*/ 93 w 97"/>
                <a:gd name="T61" fmla="*/ 4 h 82"/>
                <a:gd name="T62" fmla="*/ 84 w 97"/>
                <a:gd name="T63" fmla="*/ 12 h 82"/>
                <a:gd name="T64" fmla="*/ 84 w 97"/>
                <a:gd name="T65" fmla="*/ 71 h 82"/>
                <a:gd name="T66" fmla="*/ 93 w 97"/>
                <a:gd name="T67" fmla="*/ 78 h 82"/>
                <a:gd name="T68" fmla="*/ 97 w 97"/>
                <a:gd name="T69" fmla="*/ 78 h 82"/>
                <a:gd name="T70" fmla="*/ 97 w 97"/>
                <a:gd name="T71" fmla="*/ 82 h 82"/>
                <a:gd name="T72" fmla="*/ 55 w 97"/>
                <a:gd name="T7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82">
                  <a:moveTo>
                    <a:pt x="55" y="82"/>
                  </a:moveTo>
                  <a:cubicBezTo>
                    <a:pt x="55" y="78"/>
                    <a:pt x="55" y="78"/>
                    <a:pt x="55" y="78"/>
                  </a:cubicBezTo>
                  <a:cubicBezTo>
                    <a:pt x="59" y="78"/>
                    <a:pt x="59" y="78"/>
                    <a:pt x="59" y="78"/>
                  </a:cubicBezTo>
                  <a:cubicBezTo>
                    <a:pt x="66" y="78"/>
                    <a:pt x="69" y="76"/>
                    <a:pt x="69" y="71"/>
                  </a:cubicBezTo>
                  <a:cubicBezTo>
                    <a:pt x="69" y="43"/>
                    <a:pt x="69" y="43"/>
                    <a:pt x="69" y="43"/>
                  </a:cubicBezTo>
                  <a:cubicBezTo>
                    <a:pt x="28" y="43"/>
                    <a:pt x="28" y="43"/>
                    <a:pt x="28" y="43"/>
                  </a:cubicBezTo>
                  <a:cubicBezTo>
                    <a:pt x="28" y="71"/>
                    <a:pt x="28" y="71"/>
                    <a:pt x="28" y="71"/>
                  </a:cubicBezTo>
                  <a:cubicBezTo>
                    <a:pt x="28"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3" y="76"/>
                    <a:pt x="13" y="71"/>
                  </a:cubicBezTo>
                  <a:cubicBezTo>
                    <a:pt x="13" y="12"/>
                    <a:pt x="13" y="12"/>
                    <a:pt x="13" y="12"/>
                  </a:cubicBezTo>
                  <a:cubicBezTo>
                    <a:pt x="13" y="6"/>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0" y="4"/>
                    <a:pt x="28" y="7"/>
                    <a:pt x="28" y="12"/>
                  </a:cubicBezTo>
                  <a:cubicBezTo>
                    <a:pt x="28" y="39"/>
                    <a:pt x="28" y="39"/>
                    <a:pt x="28" y="39"/>
                  </a:cubicBezTo>
                  <a:cubicBezTo>
                    <a:pt x="69" y="39"/>
                    <a:pt x="69" y="39"/>
                    <a:pt x="69" y="39"/>
                  </a:cubicBezTo>
                  <a:cubicBezTo>
                    <a:pt x="69" y="12"/>
                    <a:pt x="69" y="12"/>
                    <a:pt x="69" y="12"/>
                  </a:cubicBezTo>
                  <a:cubicBezTo>
                    <a:pt x="69" y="6"/>
                    <a:pt x="66" y="4"/>
                    <a:pt x="59" y="4"/>
                  </a:cubicBezTo>
                  <a:cubicBezTo>
                    <a:pt x="55" y="4"/>
                    <a:pt x="55" y="4"/>
                    <a:pt x="55" y="4"/>
                  </a:cubicBezTo>
                  <a:cubicBezTo>
                    <a:pt x="55" y="0"/>
                    <a:pt x="55" y="0"/>
                    <a:pt x="55" y="0"/>
                  </a:cubicBezTo>
                  <a:cubicBezTo>
                    <a:pt x="97" y="0"/>
                    <a:pt x="97" y="0"/>
                    <a:pt x="97" y="0"/>
                  </a:cubicBezTo>
                  <a:cubicBezTo>
                    <a:pt x="97" y="4"/>
                    <a:pt x="97" y="4"/>
                    <a:pt x="97" y="4"/>
                  </a:cubicBezTo>
                  <a:cubicBezTo>
                    <a:pt x="93" y="4"/>
                    <a:pt x="93" y="4"/>
                    <a:pt x="93" y="4"/>
                  </a:cubicBezTo>
                  <a:cubicBezTo>
                    <a:pt x="85" y="4"/>
                    <a:pt x="84" y="7"/>
                    <a:pt x="84" y="12"/>
                  </a:cubicBezTo>
                  <a:cubicBezTo>
                    <a:pt x="84" y="71"/>
                    <a:pt x="84" y="71"/>
                    <a:pt x="84" y="71"/>
                  </a:cubicBezTo>
                  <a:cubicBezTo>
                    <a:pt x="84" y="76"/>
                    <a:pt x="86" y="78"/>
                    <a:pt x="93" y="78"/>
                  </a:cubicBezTo>
                  <a:cubicBezTo>
                    <a:pt x="97" y="78"/>
                    <a:pt x="97" y="78"/>
                    <a:pt x="97" y="78"/>
                  </a:cubicBezTo>
                  <a:cubicBezTo>
                    <a:pt x="97" y="82"/>
                    <a:pt x="97" y="82"/>
                    <a:pt x="97" y="82"/>
                  </a:cubicBezTo>
                  <a:lnTo>
                    <a:pt x="55"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2" name="išlídè">
              <a:extLst>
                <a:ext uri="{FF2B5EF4-FFF2-40B4-BE49-F238E27FC236}">
                  <a16:creationId xmlns:a16="http://schemas.microsoft.com/office/drawing/2014/main" id="{54A41743-54C5-4904-89DD-3887478E293A}"/>
                </a:ext>
              </a:extLst>
            </p:cNvPr>
            <p:cNvSpPr/>
            <p:nvPr/>
          </p:nvSpPr>
          <p:spPr bwMode="auto">
            <a:xfrm>
              <a:off x="4647609" y="4030001"/>
              <a:ext cx="437985" cy="313940"/>
            </a:xfrm>
            <a:custGeom>
              <a:avLst/>
              <a:gdLst>
                <a:gd name="T0" fmla="*/ 119 w 121"/>
                <a:gd name="T1" fmla="*/ 4 h 84"/>
                <a:gd name="T2" fmla="*/ 107 w 121"/>
                <a:gd name="T3" fmla="*/ 13 h 84"/>
                <a:gd name="T4" fmla="*/ 85 w 121"/>
                <a:gd name="T5" fmla="*/ 84 h 84"/>
                <a:gd name="T6" fmla="*/ 82 w 121"/>
                <a:gd name="T7" fmla="*/ 84 h 84"/>
                <a:gd name="T8" fmla="*/ 59 w 121"/>
                <a:gd name="T9" fmla="*/ 17 h 84"/>
                <a:gd name="T10" fmla="*/ 39 w 121"/>
                <a:gd name="T11" fmla="*/ 84 h 84"/>
                <a:gd name="T12" fmla="*/ 36 w 121"/>
                <a:gd name="T13" fmla="*/ 84 h 84"/>
                <a:gd name="T14" fmla="*/ 13 w 121"/>
                <a:gd name="T15" fmla="*/ 12 h 84"/>
                <a:gd name="T16" fmla="*/ 0 w 121"/>
                <a:gd name="T17" fmla="*/ 4 h 84"/>
                <a:gd name="T18" fmla="*/ 0 w 121"/>
                <a:gd name="T19" fmla="*/ 0 h 84"/>
                <a:gd name="T20" fmla="*/ 39 w 121"/>
                <a:gd name="T21" fmla="*/ 0 h 84"/>
                <a:gd name="T22" fmla="*/ 39 w 121"/>
                <a:gd name="T23" fmla="*/ 4 h 84"/>
                <a:gd name="T24" fmla="*/ 35 w 121"/>
                <a:gd name="T25" fmla="*/ 4 h 84"/>
                <a:gd name="T26" fmla="*/ 28 w 121"/>
                <a:gd name="T27" fmla="*/ 9 h 84"/>
                <a:gd name="T28" fmla="*/ 29 w 121"/>
                <a:gd name="T29" fmla="*/ 15 h 84"/>
                <a:gd name="T30" fmla="*/ 43 w 121"/>
                <a:gd name="T31" fmla="*/ 57 h 84"/>
                <a:gd name="T32" fmla="*/ 57 w 121"/>
                <a:gd name="T33" fmla="*/ 10 h 84"/>
                <a:gd name="T34" fmla="*/ 47 w 121"/>
                <a:gd name="T35" fmla="*/ 4 h 84"/>
                <a:gd name="T36" fmla="*/ 43 w 121"/>
                <a:gd name="T37" fmla="*/ 4 h 84"/>
                <a:gd name="T38" fmla="*/ 43 w 121"/>
                <a:gd name="T39" fmla="*/ 0 h 84"/>
                <a:gd name="T40" fmla="*/ 84 w 121"/>
                <a:gd name="T41" fmla="*/ 0 h 84"/>
                <a:gd name="T42" fmla="*/ 84 w 121"/>
                <a:gd name="T43" fmla="*/ 4 h 84"/>
                <a:gd name="T44" fmla="*/ 80 w 121"/>
                <a:gd name="T45" fmla="*/ 4 h 84"/>
                <a:gd name="T46" fmla="*/ 74 w 121"/>
                <a:gd name="T47" fmla="*/ 8 h 84"/>
                <a:gd name="T48" fmla="*/ 75 w 121"/>
                <a:gd name="T49" fmla="*/ 14 h 84"/>
                <a:gd name="T50" fmla="*/ 89 w 121"/>
                <a:gd name="T51" fmla="*/ 57 h 84"/>
                <a:gd name="T52" fmla="*/ 102 w 121"/>
                <a:gd name="T53" fmla="*/ 13 h 84"/>
                <a:gd name="T54" fmla="*/ 103 w 121"/>
                <a:gd name="T55" fmla="*/ 8 h 84"/>
                <a:gd name="T56" fmla="*/ 95 w 121"/>
                <a:gd name="T57" fmla="*/ 4 h 84"/>
                <a:gd name="T58" fmla="*/ 91 w 121"/>
                <a:gd name="T59" fmla="*/ 4 h 84"/>
                <a:gd name="T60" fmla="*/ 91 w 121"/>
                <a:gd name="T61" fmla="*/ 0 h 84"/>
                <a:gd name="T62" fmla="*/ 121 w 121"/>
                <a:gd name="T63" fmla="*/ 0 h 84"/>
                <a:gd name="T64" fmla="*/ 121 w 121"/>
                <a:gd name="T65" fmla="*/ 4 h 84"/>
                <a:gd name="T66" fmla="*/ 119 w 121"/>
                <a:gd name="T6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84">
                  <a:moveTo>
                    <a:pt x="119" y="4"/>
                  </a:moveTo>
                  <a:cubicBezTo>
                    <a:pt x="113" y="4"/>
                    <a:pt x="108" y="8"/>
                    <a:pt x="107" y="13"/>
                  </a:cubicBezTo>
                  <a:cubicBezTo>
                    <a:pt x="85" y="84"/>
                    <a:pt x="85" y="84"/>
                    <a:pt x="85" y="84"/>
                  </a:cubicBezTo>
                  <a:cubicBezTo>
                    <a:pt x="82" y="84"/>
                    <a:pt x="82" y="84"/>
                    <a:pt x="82" y="84"/>
                  </a:cubicBezTo>
                  <a:cubicBezTo>
                    <a:pt x="59" y="17"/>
                    <a:pt x="59" y="17"/>
                    <a:pt x="59" y="17"/>
                  </a:cubicBezTo>
                  <a:cubicBezTo>
                    <a:pt x="39" y="84"/>
                    <a:pt x="39" y="84"/>
                    <a:pt x="39" y="84"/>
                  </a:cubicBezTo>
                  <a:cubicBezTo>
                    <a:pt x="36" y="84"/>
                    <a:pt x="36" y="84"/>
                    <a:pt x="36" y="84"/>
                  </a:cubicBezTo>
                  <a:cubicBezTo>
                    <a:pt x="13" y="12"/>
                    <a:pt x="13" y="12"/>
                    <a:pt x="13" y="12"/>
                  </a:cubicBezTo>
                  <a:cubicBezTo>
                    <a:pt x="10" y="5"/>
                    <a:pt x="8" y="4"/>
                    <a:pt x="0" y="4"/>
                  </a:cubicBezTo>
                  <a:cubicBezTo>
                    <a:pt x="0" y="0"/>
                    <a:pt x="0" y="0"/>
                    <a:pt x="0" y="0"/>
                  </a:cubicBezTo>
                  <a:cubicBezTo>
                    <a:pt x="39" y="0"/>
                    <a:pt x="39" y="0"/>
                    <a:pt x="39" y="0"/>
                  </a:cubicBezTo>
                  <a:cubicBezTo>
                    <a:pt x="39" y="4"/>
                    <a:pt x="39" y="4"/>
                    <a:pt x="39" y="4"/>
                  </a:cubicBezTo>
                  <a:cubicBezTo>
                    <a:pt x="35" y="4"/>
                    <a:pt x="35" y="4"/>
                    <a:pt x="35" y="4"/>
                  </a:cubicBezTo>
                  <a:cubicBezTo>
                    <a:pt x="30" y="4"/>
                    <a:pt x="28" y="6"/>
                    <a:pt x="28" y="9"/>
                  </a:cubicBezTo>
                  <a:cubicBezTo>
                    <a:pt x="28" y="11"/>
                    <a:pt x="28" y="12"/>
                    <a:pt x="29" y="15"/>
                  </a:cubicBezTo>
                  <a:cubicBezTo>
                    <a:pt x="43" y="57"/>
                    <a:pt x="43" y="57"/>
                    <a:pt x="43" y="57"/>
                  </a:cubicBezTo>
                  <a:cubicBezTo>
                    <a:pt x="57" y="10"/>
                    <a:pt x="57" y="10"/>
                    <a:pt x="57" y="10"/>
                  </a:cubicBezTo>
                  <a:cubicBezTo>
                    <a:pt x="55" y="6"/>
                    <a:pt x="53" y="4"/>
                    <a:pt x="47" y="4"/>
                  </a:cubicBezTo>
                  <a:cubicBezTo>
                    <a:pt x="43" y="4"/>
                    <a:pt x="43" y="4"/>
                    <a:pt x="43" y="4"/>
                  </a:cubicBezTo>
                  <a:cubicBezTo>
                    <a:pt x="43" y="0"/>
                    <a:pt x="43" y="0"/>
                    <a:pt x="43" y="0"/>
                  </a:cubicBezTo>
                  <a:cubicBezTo>
                    <a:pt x="84" y="0"/>
                    <a:pt x="84" y="0"/>
                    <a:pt x="84" y="0"/>
                  </a:cubicBezTo>
                  <a:cubicBezTo>
                    <a:pt x="84" y="4"/>
                    <a:pt x="84" y="4"/>
                    <a:pt x="84" y="4"/>
                  </a:cubicBezTo>
                  <a:cubicBezTo>
                    <a:pt x="80" y="4"/>
                    <a:pt x="80" y="4"/>
                    <a:pt x="80" y="4"/>
                  </a:cubicBezTo>
                  <a:cubicBezTo>
                    <a:pt x="77" y="4"/>
                    <a:pt x="74" y="5"/>
                    <a:pt x="74" y="8"/>
                  </a:cubicBezTo>
                  <a:cubicBezTo>
                    <a:pt x="74" y="10"/>
                    <a:pt x="74" y="12"/>
                    <a:pt x="75" y="14"/>
                  </a:cubicBezTo>
                  <a:cubicBezTo>
                    <a:pt x="89" y="57"/>
                    <a:pt x="89" y="57"/>
                    <a:pt x="89" y="57"/>
                  </a:cubicBezTo>
                  <a:cubicBezTo>
                    <a:pt x="102" y="13"/>
                    <a:pt x="102" y="13"/>
                    <a:pt x="102" y="13"/>
                  </a:cubicBezTo>
                  <a:cubicBezTo>
                    <a:pt x="103" y="12"/>
                    <a:pt x="103" y="9"/>
                    <a:pt x="103" y="8"/>
                  </a:cubicBezTo>
                  <a:cubicBezTo>
                    <a:pt x="103" y="5"/>
                    <a:pt x="101" y="4"/>
                    <a:pt x="95" y="4"/>
                  </a:cubicBezTo>
                  <a:cubicBezTo>
                    <a:pt x="91" y="4"/>
                    <a:pt x="91" y="4"/>
                    <a:pt x="91" y="4"/>
                  </a:cubicBezTo>
                  <a:cubicBezTo>
                    <a:pt x="91" y="0"/>
                    <a:pt x="91" y="0"/>
                    <a:pt x="91" y="0"/>
                  </a:cubicBezTo>
                  <a:cubicBezTo>
                    <a:pt x="121" y="0"/>
                    <a:pt x="121" y="0"/>
                    <a:pt x="121" y="0"/>
                  </a:cubicBezTo>
                  <a:cubicBezTo>
                    <a:pt x="121" y="4"/>
                    <a:pt x="121" y="4"/>
                    <a:pt x="121" y="4"/>
                  </a:cubicBezTo>
                  <a:lnTo>
                    <a:pt x="119"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3" name="íṣlíḋè">
              <a:extLst>
                <a:ext uri="{FF2B5EF4-FFF2-40B4-BE49-F238E27FC236}">
                  <a16:creationId xmlns:a16="http://schemas.microsoft.com/office/drawing/2014/main" id="{A8E812DE-DBF2-4DBB-A7F0-9A4C24505241}"/>
                </a:ext>
              </a:extLst>
            </p:cNvPr>
            <p:cNvSpPr/>
            <p:nvPr/>
          </p:nvSpPr>
          <p:spPr bwMode="auto">
            <a:xfrm>
              <a:off x="5117753" y="4030001"/>
              <a:ext cx="297095" cy="306283"/>
            </a:xfrm>
            <a:custGeom>
              <a:avLst/>
              <a:gdLst>
                <a:gd name="T0" fmla="*/ 0 w 82"/>
                <a:gd name="T1" fmla="*/ 0 h 82"/>
                <a:gd name="T2" fmla="*/ 71 w 82"/>
                <a:gd name="T3" fmla="*/ 0 h 82"/>
                <a:gd name="T4" fmla="*/ 79 w 82"/>
                <a:gd name="T5" fmla="*/ 19 h 82"/>
                <a:gd name="T6" fmla="*/ 76 w 82"/>
                <a:gd name="T7" fmla="*/ 20 h 82"/>
                <a:gd name="T8" fmla="*/ 43 w 82"/>
                <a:gd name="T9" fmla="*/ 4 h 82"/>
                <a:gd name="T10" fmla="*/ 39 w 82"/>
                <a:gd name="T11" fmla="*/ 4 h 82"/>
                <a:gd name="T12" fmla="*/ 29 w 82"/>
                <a:gd name="T13" fmla="*/ 12 h 82"/>
                <a:gd name="T14" fmla="*/ 29 w 82"/>
                <a:gd name="T15" fmla="*/ 38 h 82"/>
                <a:gd name="T16" fmla="*/ 41 w 82"/>
                <a:gd name="T17" fmla="*/ 38 h 82"/>
                <a:gd name="T18" fmla="*/ 57 w 82"/>
                <a:gd name="T19" fmla="*/ 27 h 82"/>
                <a:gd name="T20" fmla="*/ 57 w 82"/>
                <a:gd name="T21" fmla="*/ 25 h 82"/>
                <a:gd name="T22" fmla="*/ 61 w 82"/>
                <a:gd name="T23" fmla="*/ 25 h 82"/>
                <a:gd name="T24" fmla="*/ 61 w 82"/>
                <a:gd name="T25" fmla="*/ 57 h 82"/>
                <a:gd name="T26" fmla="*/ 57 w 82"/>
                <a:gd name="T27" fmla="*/ 57 h 82"/>
                <a:gd name="T28" fmla="*/ 57 w 82"/>
                <a:gd name="T29" fmla="*/ 54 h 82"/>
                <a:gd name="T30" fmla="*/ 42 w 82"/>
                <a:gd name="T31" fmla="*/ 42 h 82"/>
                <a:gd name="T32" fmla="*/ 29 w 82"/>
                <a:gd name="T33" fmla="*/ 42 h 82"/>
                <a:gd name="T34" fmla="*/ 29 w 82"/>
                <a:gd name="T35" fmla="*/ 71 h 82"/>
                <a:gd name="T36" fmla="*/ 39 w 82"/>
                <a:gd name="T37" fmla="*/ 78 h 82"/>
                <a:gd name="T38" fmla="*/ 46 w 82"/>
                <a:gd name="T39" fmla="*/ 78 h 82"/>
                <a:gd name="T40" fmla="*/ 79 w 82"/>
                <a:gd name="T41" fmla="*/ 61 h 82"/>
                <a:gd name="T42" fmla="*/ 82 w 82"/>
                <a:gd name="T43" fmla="*/ 63 h 82"/>
                <a:gd name="T44" fmla="*/ 73 w 82"/>
                <a:gd name="T45" fmla="*/ 82 h 82"/>
                <a:gd name="T46" fmla="*/ 0 w 82"/>
                <a:gd name="T47" fmla="*/ 82 h 82"/>
                <a:gd name="T48" fmla="*/ 0 w 82"/>
                <a:gd name="T49" fmla="*/ 78 h 82"/>
                <a:gd name="T50" fmla="*/ 5 w 82"/>
                <a:gd name="T51" fmla="*/ 78 h 82"/>
                <a:gd name="T52" fmla="*/ 14 w 82"/>
                <a:gd name="T53" fmla="*/ 71 h 82"/>
                <a:gd name="T54" fmla="*/ 14 w 82"/>
                <a:gd name="T55" fmla="*/ 12 h 82"/>
                <a:gd name="T56" fmla="*/ 5 w 82"/>
                <a:gd name="T57" fmla="*/ 4 h 82"/>
                <a:gd name="T58" fmla="*/ 0 w 82"/>
                <a:gd name="T59" fmla="*/ 4 h 82"/>
                <a:gd name="T60" fmla="*/ 0 w 82"/>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2" h="82">
                  <a:moveTo>
                    <a:pt x="0" y="0"/>
                  </a:moveTo>
                  <a:cubicBezTo>
                    <a:pt x="71" y="0"/>
                    <a:pt x="71" y="0"/>
                    <a:pt x="71" y="0"/>
                  </a:cubicBezTo>
                  <a:cubicBezTo>
                    <a:pt x="79" y="19"/>
                    <a:pt x="79" y="19"/>
                    <a:pt x="79" y="19"/>
                  </a:cubicBezTo>
                  <a:cubicBezTo>
                    <a:pt x="76" y="20"/>
                    <a:pt x="76" y="20"/>
                    <a:pt x="76" y="20"/>
                  </a:cubicBezTo>
                  <a:cubicBezTo>
                    <a:pt x="66" y="9"/>
                    <a:pt x="60" y="4"/>
                    <a:pt x="43" y="4"/>
                  </a:cubicBezTo>
                  <a:cubicBezTo>
                    <a:pt x="39" y="4"/>
                    <a:pt x="39" y="4"/>
                    <a:pt x="39" y="4"/>
                  </a:cubicBezTo>
                  <a:cubicBezTo>
                    <a:pt x="31" y="4"/>
                    <a:pt x="29" y="7"/>
                    <a:pt x="29" y="12"/>
                  </a:cubicBezTo>
                  <a:cubicBezTo>
                    <a:pt x="29" y="38"/>
                    <a:pt x="29" y="38"/>
                    <a:pt x="29" y="38"/>
                  </a:cubicBezTo>
                  <a:cubicBezTo>
                    <a:pt x="41" y="38"/>
                    <a:pt x="41" y="38"/>
                    <a:pt x="41" y="38"/>
                  </a:cubicBezTo>
                  <a:cubicBezTo>
                    <a:pt x="48" y="38"/>
                    <a:pt x="57" y="36"/>
                    <a:pt x="57" y="27"/>
                  </a:cubicBezTo>
                  <a:cubicBezTo>
                    <a:pt x="57" y="25"/>
                    <a:pt x="57" y="25"/>
                    <a:pt x="57" y="25"/>
                  </a:cubicBezTo>
                  <a:cubicBezTo>
                    <a:pt x="61" y="25"/>
                    <a:pt x="61" y="25"/>
                    <a:pt x="61" y="25"/>
                  </a:cubicBezTo>
                  <a:cubicBezTo>
                    <a:pt x="61" y="57"/>
                    <a:pt x="61" y="57"/>
                    <a:pt x="61" y="57"/>
                  </a:cubicBezTo>
                  <a:cubicBezTo>
                    <a:pt x="57" y="57"/>
                    <a:pt x="57" y="57"/>
                    <a:pt x="57" y="57"/>
                  </a:cubicBezTo>
                  <a:cubicBezTo>
                    <a:pt x="57" y="54"/>
                    <a:pt x="57" y="54"/>
                    <a:pt x="57" y="54"/>
                  </a:cubicBezTo>
                  <a:cubicBezTo>
                    <a:pt x="57" y="49"/>
                    <a:pt x="52" y="42"/>
                    <a:pt x="42" y="42"/>
                  </a:cubicBezTo>
                  <a:cubicBezTo>
                    <a:pt x="29" y="42"/>
                    <a:pt x="29" y="42"/>
                    <a:pt x="29" y="42"/>
                  </a:cubicBezTo>
                  <a:cubicBezTo>
                    <a:pt x="29" y="71"/>
                    <a:pt x="29" y="71"/>
                    <a:pt x="29" y="71"/>
                  </a:cubicBezTo>
                  <a:cubicBezTo>
                    <a:pt x="29" y="76"/>
                    <a:pt x="32" y="78"/>
                    <a:pt x="39" y="78"/>
                  </a:cubicBezTo>
                  <a:cubicBezTo>
                    <a:pt x="46" y="78"/>
                    <a:pt x="46" y="78"/>
                    <a:pt x="46" y="78"/>
                  </a:cubicBezTo>
                  <a:cubicBezTo>
                    <a:pt x="63" y="78"/>
                    <a:pt x="75" y="65"/>
                    <a:pt x="79" y="61"/>
                  </a:cubicBezTo>
                  <a:cubicBezTo>
                    <a:pt x="82" y="63"/>
                    <a:pt x="82" y="63"/>
                    <a:pt x="82" y="63"/>
                  </a:cubicBezTo>
                  <a:cubicBezTo>
                    <a:pt x="73" y="82"/>
                    <a:pt x="73" y="82"/>
                    <a:pt x="73" y="82"/>
                  </a:cubicBezTo>
                  <a:cubicBezTo>
                    <a:pt x="0" y="82"/>
                    <a:pt x="0" y="82"/>
                    <a:pt x="0" y="82"/>
                  </a:cubicBezTo>
                  <a:cubicBezTo>
                    <a:pt x="0" y="78"/>
                    <a:pt x="0" y="78"/>
                    <a:pt x="0" y="78"/>
                  </a:cubicBezTo>
                  <a:cubicBezTo>
                    <a:pt x="5" y="78"/>
                    <a:pt x="5" y="78"/>
                    <a:pt x="5" y="78"/>
                  </a:cubicBezTo>
                  <a:cubicBezTo>
                    <a:pt x="11" y="78"/>
                    <a:pt x="14" y="76"/>
                    <a:pt x="14" y="71"/>
                  </a:cubicBezTo>
                  <a:cubicBezTo>
                    <a:pt x="14" y="12"/>
                    <a:pt x="14" y="12"/>
                    <a:pt x="14" y="12"/>
                  </a:cubicBezTo>
                  <a:cubicBezTo>
                    <a:pt x="14" y="6"/>
                    <a:pt x="11" y="4"/>
                    <a:pt x="5"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4" name="ï$ḻíḓé">
              <a:extLst>
                <a:ext uri="{FF2B5EF4-FFF2-40B4-BE49-F238E27FC236}">
                  <a16:creationId xmlns:a16="http://schemas.microsoft.com/office/drawing/2014/main" id="{7A43B6AB-BE8E-4F0D-90EE-418E1A10D157}"/>
                </a:ext>
              </a:extLst>
            </p:cNvPr>
            <p:cNvSpPr/>
            <p:nvPr/>
          </p:nvSpPr>
          <p:spPr bwMode="auto">
            <a:xfrm>
              <a:off x="5433225"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2"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5" name="iSļîḑê">
              <a:extLst>
                <a:ext uri="{FF2B5EF4-FFF2-40B4-BE49-F238E27FC236}">
                  <a16:creationId xmlns:a16="http://schemas.microsoft.com/office/drawing/2014/main" id="{08FD6AAD-3290-46E1-8865-1B2BF007E29B}"/>
                </a:ext>
              </a:extLst>
            </p:cNvPr>
            <p:cNvSpPr/>
            <p:nvPr/>
          </p:nvSpPr>
          <p:spPr bwMode="auto">
            <a:xfrm>
              <a:off x="5722663" y="4030001"/>
              <a:ext cx="336912" cy="306283"/>
            </a:xfrm>
            <a:custGeom>
              <a:avLst/>
              <a:gdLst>
                <a:gd name="T0" fmla="*/ 90 w 93"/>
                <a:gd name="T1" fmla="*/ 23 h 82"/>
                <a:gd name="T2" fmla="*/ 63 w 93"/>
                <a:gd name="T3" fmla="*/ 4 h 82"/>
                <a:gd name="T4" fmla="*/ 55 w 93"/>
                <a:gd name="T5" fmla="*/ 12 h 82"/>
                <a:gd name="T6" fmla="*/ 55 w 93"/>
                <a:gd name="T7" fmla="*/ 69 h 82"/>
                <a:gd name="T8" fmla="*/ 64 w 93"/>
                <a:gd name="T9" fmla="*/ 78 h 82"/>
                <a:gd name="T10" fmla="*/ 71 w 93"/>
                <a:gd name="T11" fmla="*/ 78 h 82"/>
                <a:gd name="T12" fmla="*/ 71 w 93"/>
                <a:gd name="T13" fmla="*/ 82 h 82"/>
                <a:gd name="T14" fmla="*/ 23 w 93"/>
                <a:gd name="T15" fmla="*/ 82 h 82"/>
                <a:gd name="T16" fmla="*/ 23 w 93"/>
                <a:gd name="T17" fmla="*/ 78 h 82"/>
                <a:gd name="T18" fmla="*/ 30 w 93"/>
                <a:gd name="T19" fmla="*/ 78 h 82"/>
                <a:gd name="T20" fmla="*/ 39 w 93"/>
                <a:gd name="T21" fmla="*/ 69 h 82"/>
                <a:gd name="T22" fmla="*/ 39 w 93"/>
                <a:gd name="T23" fmla="*/ 12 h 82"/>
                <a:gd name="T24" fmla="*/ 30 w 93"/>
                <a:gd name="T25" fmla="*/ 4 h 82"/>
                <a:gd name="T26" fmla="*/ 4 w 93"/>
                <a:gd name="T27" fmla="*/ 23 h 82"/>
                <a:gd name="T28" fmla="*/ 0 w 93"/>
                <a:gd name="T29" fmla="*/ 21 h 82"/>
                <a:gd name="T30" fmla="*/ 10 w 93"/>
                <a:gd name="T31" fmla="*/ 0 h 82"/>
                <a:gd name="T32" fmla="*/ 84 w 93"/>
                <a:gd name="T33" fmla="*/ 0 h 82"/>
                <a:gd name="T34" fmla="*/ 93 w 93"/>
                <a:gd name="T35" fmla="*/ 21 h 82"/>
                <a:gd name="T36" fmla="*/ 90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90" y="23"/>
                  </a:moveTo>
                  <a:cubicBezTo>
                    <a:pt x="82" y="10"/>
                    <a:pt x="75" y="4"/>
                    <a:pt x="63" y="4"/>
                  </a:cubicBezTo>
                  <a:cubicBezTo>
                    <a:pt x="56" y="4"/>
                    <a:pt x="55" y="6"/>
                    <a:pt x="55" y="12"/>
                  </a:cubicBezTo>
                  <a:cubicBezTo>
                    <a:pt x="55" y="69"/>
                    <a:pt x="55" y="69"/>
                    <a:pt x="55" y="69"/>
                  </a:cubicBezTo>
                  <a:cubicBezTo>
                    <a:pt x="55" y="75"/>
                    <a:pt x="57" y="78"/>
                    <a:pt x="64" y="78"/>
                  </a:cubicBezTo>
                  <a:cubicBezTo>
                    <a:pt x="71" y="78"/>
                    <a:pt x="71" y="78"/>
                    <a:pt x="71" y="78"/>
                  </a:cubicBezTo>
                  <a:cubicBezTo>
                    <a:pt x="71" y="82"/>
                    <a:pt x="71" y="82"/>
                    <a:pt x="71" y="82"/>
                  </a:cubicBezTo>
                  <a:cubicBezTo>
                    <a:pt x="23" y="82"/>
                    <a:pt x="23" y="82"/>
                    <a:pt x="23" y="82"/>
                  </a:cubicBezTo>
                  <a:cubicBezTo>
                    <a:pt x="23" y="78"/>
                    <a:pt x="23" y="78"/>
                    <a:pt x="23" y="78"/>
                  </a:cubicBezTo>
                  <a:cubicBezTo>
                    <a:pt x="30" y="78"/>
                    <a:pt x="30" y="78"/>
                    <a:pt x="30" y="78"/>
                  </a:cubicBezTo>
                  <a:cubicBezTo>
                    <a:pt x="37" y="78"/>
                    <a:pt x="39" y="74"/>
                    <a:pt x="39" y="69"/>
                  </a:cubicBezTo>
                  <a:cubicBezTo>
                    <a:pt x="39" y="12"/>
                    <a:pt x="39" y="12"/>
                    <a:pt x="39" y="12"/>
                  </a:cubicBezTo>
                  <a:cubicBezTo>
                    <a:pt x="39" y="6"/>
                    <a:pt x="37" y="4"/>
                    <a:pt x="30" y="4"/>
                  </a:cubicBezTo>
                  <a:cubicBezTo>
                    <a:pt x="16" y="4"/>
                    <a:pt x="9" y="15"/>
                    <a:pt x="4" y="23"/>
                  </a:cubicBezTo>
                  <a:cubicBezTo>
                    <a:pt x="0" y="21"/>
                    <a:pt x="0" y="21"/>
                    <a:pt x="0" y="21"/>
                  </a:cubicBezTo>
                  <a:cubicBezTo>
                    <a:pt x="10" y="0"/>
                    <a:pt x="10" y="0"/>
                    <a:pt x="10" y="0"/>
                  </a:cubicBezTo>
                  <a:cubicBezTo>
                    <a:pt x="84" y="0"/>
                    <a:pt x="84" y="0"/>
                    <a:pt x="84" y="0"/>
                  </a:cubicBezTo>
                  <a:cubicBezTo>
                    <a:pt x="93" y="21"/>
                    <a:pt x="93" y="21"/>
                    <a:pt x="93" y="21"/>
                  </a:cubicBezTo>
                  <a:lnTo>
                    <a:pt x="90"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6" name="iṣľíďé">
              <a:extLst>
                <a:ext uri="{FF2B5EF4-FFF2-40B4-BE49-F238E27FC236}">
                  <a16:creationId xmlns:a16="http://schemas.microsoft.com/office/drawing/2014/main" id="{B3B958C3-2FAD-4706-831A-FEF93BC783A8}"/>
                </a:ext>
              </a:extLst>
            </p:cNvPr>
            <p:cNvSpPr/>
            <p:nvPr/>
          </p:nvSpPr>
          <p:spPr bwMode="auto">
            <a:xfrm>
              <a:off x="6263253" y="4030001"/>
              <a:ext cx="333849" cy="313940"/>
            </a:xfrm>
            <a:custGeom>
              <a:avLst/>
              <a:gdLst>
                <a:gd name="T0" fmla="*/ 92 w 92"/>
                <a:gd name="T1" fmla="*/ 4 h 84"/>
                <a:gd name="T2" fmla="*/ 87 w 92"/>
                <a:gd name="T3" fmla="*/ 4 h 84"/>
                <a:gd name="T4" fmla="*/ 78 w 92"/>
                <a:gd name="T5" fmla="*/ 13 h 84"/>
                <a:gd name="T6" fmla="*/ 78 w 92"/>
                <a:gd name="T7" fmla="*/ 57 h 84"/>
                <a:gd name="T8" fmla="*/ 46 w 92"/>
                <a:gd name="T9" fmla="*/ 84 h 84"/>
                <a:gd name="T10" fmla="*/ 14 w 92"/>
                <a:gd name="T11" fmla="*/ 56 h 84"/>
                <a:gd name="T12" fmla="*/ 14 w 92"/>
                <a:gd name="T13" fmla="*/ 12 h 84"/>
                <a:gd name="T14" fmla="*/ 5 w 92"/>
                <a:gd name="T15" fmla="*/ 4 h 84"/>
                <a:gd name="T16" fmla="*/ 0 w 92"/>
                <a:gd name="T17" fmla="*/ 4 h 84"/>
                <a:gd name="T18" fmla="*/ 0 w 92"/>
                <a:gd name="T19" fmla="*/ 0 h 84"/>
                <a:gd name="T20" fmla="*/ 43 w 92"/>
                <a:gd name="T21" fmla="*/ 0 h 84"/>
                <a:gd name="T22" fmla="*/ 43 w 92"/>
                <a:gd name="T23" fmla="*/ 4 h 84"/>
                <a:gd name="T24" fmla="*/ 38 w 92"/>
                <a:gd name="T25" fmla="*/ 4 h 84"/>
                <a:gd name="T26" fmla="*/ 29 w 92"/>
                <a:gd name="T27" fmla="*/ 12 h 84"/>
                <a:gd name="T28" fmla="*/ 29 w 92"/>
                <a:gd name="T29" fmla="*/ 54 h 84"/>
                <a:gd name="T30" fmla="*/ 52 w 92"/>
                <a:gd name="T31" fmla="*/ 80 h 84"/>
                <a:gd name="T32" fmla="*/ 74 w 92"/>
                <a:gd name="T33" fmla="*/ 58 h 84"/>
                <a:gd name="T34" fmla="*/ 74 w 92"/>
                <a:gd name="T35" fmla="*/ 13 h 84"/>
                <a:gd name="T36" fmla="*/ 64 w 92"/>
                <a:gd name="T37" fmla="*/ 4 h 84"/>
                <a:gd name="T38" fmla="*/ 61 w 92"/>
                <a:gd name="T39" fmla="*/ 4 h 84"/>
                <a:gd name="T40" fmla="*/ 61 w 92"/>
                <a:gd name="T41" fmla="*/ 0 h 84"/>
                <a:gd name="T42" fmla="*/ 92 w 92"/>
                <a:gd name="T43" fmla="*/ 0 h 84"/>
                <a:gd name="T44" fmla="*/ 92 w 92"/>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4">
                  <a:moveTo>
                    <a:pt x="92" y="4"/>
                  </a:moveTo>
                  <a:cubicBezTo>
                    <a:pt x="87" y="4"/>
                    <a:pt x="87" y="4"/>
                    <a:pt x="87" y="4"/>
                  </a:cubicBezTo>
                  <a:cubicBezTo>
                    <a:pt x="81" y="4"/>
                    <a:pt x="78" y="7"/>
                    <a:pt x="78" y="13"/>
                  </a:cubicBezTo>
                  <a:cubicBezTo>
                    <a:pt x="78" y="57"/>
                    <a:pt x="78" y="57"/>
                    <a:pt x="78" y="57"/>
                  </a:cubicBezTo>
                  <a:cubicBezTo>
                    <a:pt x="78" y="70"/>
                    <a:pt x="71" y="84"/>
                    <a:pt x="46" y="84"/>
                  </a:cubicBezTo>
                  <a:cubicBezTo>
                    <a:pt x="30" y="84"/>
                    <a:pt x="14" y="77"/>
                    <a:pt x="14" y="56"/>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8" y="4"/>
                    <a:pt x="38" y="4"/>
                    <a:pt x="38" y="4"/>
                  </a:cubicBezTo>
                  <a:cubicBezTo>
                    <a:pt x="31" y="4"/>
                    <a:pt x="29" y="6"/>
                    <a:pt x="29" y="12"/>
                  </a:cubicBezTo>
                  <a:cubicBezTo>
                    <a:pt x="29" y="54"/>
                    <a:pt x="29" y="54"/>
                    <a:pt x="29" y="54"/>
                  </a:cubicBezTo>
                  <a:cubicBezTo>
                    <a:pt x="29" y="71"/>
                    <a:pt x="39" y="80"/>
                    <a:pt x="52" y="80"/>
                  </a:cubicBezTo>
                  <a:cubicBezTo>
                    <a:pt x="65" y="80"/>
                    <a:pt x="74" y="70"/>
                    <a:pt x="74" y="58"/>
                  </a:cubicBezTo>
                  <a:cubicBezTo>
                    <a:pt x="74" y="13"/>
                    <a:pt x="74" y="13"/>
                    <a:pt x="74" y="13"/>
                  </a:cubicBezTo>
                  <a:cubicBezTo>
                    <a:pt x="74" y="8"/>
                    <a:pt x="71" y="4"/>
                    <a:pt x="64" y="4"/>
                  </a:cubicBezTo>
                  <a:cubicBezTo>
                    <a:pt x="61" y="4"/>
                    <a:pt x="61" y="4"/>
                    <a:pt x="61" y="4"/>
                  </a:cubicBezTo>
                  <a:cubicBezTo>
                    <a:pt x="61" y="0"/>
                    <a:pt x="61" y="0"/>
                    <a:pt x="61" y="0"/>
                  </a:cubicBezTo>
                  <a:cubicBezTo>
                    <a:pt x="92" y="0"/>
                    <a:pt x="92" y="0"/>
                    <a:pt x="92" y="0"/>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7" name="îśľïďê">
              <a:extLst>
                <a:ext uri="{FF2B5EF4-FFF2-40B4-BE49-F238E27FC236}">
                  <a16:creationId xmlns:a16="http://schemas.microsoft.com/office/drawing/2014/main" id="{7D41A9B6-D61A-44D3-8D99-48FFE590F663}"/>
                </a:ext>
              </a:extLst>
            </p:cNvPr>
            <p:cNvSpPr/>
            <p:nvPr/>
          </p:nvSpPr>
          <p:spPr bwMode="auto">
            <a:xfrm>
              <a:off x="6621604" y="4030001"/>
              <a:ext cx="330786" cy="306283"/>
            </a:xfrm>
            <a:custGeom>
              <a:avLst/>
              <a:gdLst>
                <a:gd name="T0" fmla="*/ 76 w 91"/>
                <a:gd name="T1" fmla="*/ 82 h 82"/>
                <a:gd name="T2" fmla="*/ 18 w 91"/>
                <a:gd name="T3" fmla="*/ 13 h 82"/>
                <a:gd name="T4" fmla="*/ 18 w 91"/>
                <a:gd name="T5" fmla="*/ 69 h 82"/>
                <a:gd name="T6" fmla="*/ 28 w 91"/>
                <a:gd name="T7" fmla="*/ 78 h 82"/>
                <a:gd name="T8" fmla="*/ 32 w 91"/>
                <a:gd name="T9" fmla="*/ 78 h 82"/>
                <a:gd name="T10" fmla="*/ 32 w 91"/>
                <a:gd name="T11" fmla="*/ 82 h 82"/>
                <a:gd name="T12" fmla="*/ 1 w 91"/>
                <a:gd name="T13" fmla="*/ 82 h 82"/>
                <a:gd name="T14" fmla="*/ 1 w 91"/>
                <a:gd name="T15" fmla="*/ 78 h 82"/>
                <a:gd name="T16" fmla="*/ 4 w 91"/>
                <a:gd name="T17" fmla="*/ 78 h 82"/>
                <a:gd name="T18" fmla="*/ 14 w 91"/>
                <a:gd name="T19" fmla="*/ 69 h 82"/>
                <a:gd name="T20" fmla="*/ 14 w 91"/>
                <a:gd name="T21" fmla="*/ 12 h 82"/>
                <a:gd name="T22" fmla="*/ 2 w 91"/>
                <a:gd name="T23" fmla="*/ 4 h 82"/>
                <a:gd name="T24" fmla="*/ 0 w 91"/>
                <a:gd name="T25" fmla="*/ 4 h 82"/>
                <a:gd name="T26" fmla="*/ 0 w 91"/>
                <a:gd name="T27" fmla="*/ 0 h 82"/>
                <a:gd name="T28" fmla="*/ 27 w 91"/>
                <a:gd name="T29" fmla="*/ 0 h 82"/>
                <a:gd name="T30" fmla="*/ 75 w 91"/>
                <a:gd name="T31" fmla="*/ 58 h 82"/>
                <a:gd name="T32" fmla="*/ 75 w 91"/>
                <a:gd name="T33" fmla="*/ 14 h 82"/>
                <a:gd name="T34" fmla="*/ 63 w 91"/>
                <a:gd name="T35" fmla="*/ 4 h 82"/>
                <a:gd name="T36" fmla="*/ 63 w 91"/>
                <a:gd name="T37" fmla="*/ 0 h 82"/>
                <a:gd name="T38" fmla="*/ 91 w 91"/>
                <a:gd name="T39" fmla="*/ 0 h 82"/>
                <a:gd name="T40" fmla="*/ 91 w 91"/>
                <a:gd name="T41" fmla="*/ 4 h 82"/>
                <a:gd name="T42" fmla="*/ 79 w 91"/>
                <a:gd name="T43" fmla="*/ 14 h 82"/>
                <a:gd name="T44" fmla="*/ 79 w 91"/>
                <a:gd name="T45" fmla="*/ 82 h 82"/>
                <a:gd name="T46" fmla="*/ 76 w 91"/>
                <a:gd name="T4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82">
                  <a:moveTo>
                    <a:pt x="76" y="82"/>
                  </a:moveTo>
                  <a:cubicBezTo>
                    <a:pt x="18" y="13"/>
                    <a:pt x="18" y="13"/>
                    <a:pt x="18" y="13"/>
                  </a:cubicBezTo>
                  <a:cubicBezTo>
                    <a:pt x="18" y="69"/>
                    <a:pt x="18" y="69"/>
                    <a:pt x="18" y="69"/>
                  </a:cubicBezTo>
                  <a:cubicBezTo>
                    <a:pt x="18" y="74"/>
                    <a:pt x="21" y="78"/>
                    <a:pt x="28" y="78"/>
                  </a:cubicBezTo>
                  <a:cubicBezTo>
                    <a:pt x="32" y="78"/>
                    <a:pt x="32" y="78"/>
                    <a:pt x="32" y="78"/>
                  </a:cubicBezTo>
                  <a:cubicBezTo>
                    <a:pt x="32" y="82"/>
                    <a:pt x="32" y="82"/>
                    <a:pt x="32" y="82"/>
                  </a:cubicBezTo>
                  <a:cubicBezTo>
                    <a:pt x="1" y="82"/>
                    <a:pt x="1" y="82"/>
                    <a:pt x="1" y="82"/>
                  </a:cubicBezTo>
                  <a:cubicBezTo>
                    <a:pt x="1" y="78"/>
                    <a:pt x="1" y="78"/>
                    <a:pt x="1" y="78"/>
                  </a:cubicBezTo>
                  <a:cubicBezTo>
                    <a:pt x="4" y="78"/>
                    <a:pt x="4" y="78"/>
                    <a:pt x="4" y="78"/>
                  </a:cubicBezTo>
                  <a:cubicBezTo>
                    <a:pt x="11" y="78"/>
                    <a:pt x="14" y="75"/>
                    <a:pt x="14" y="69"/>
                  </a:cubicBezTo>
                  <a:cubicBezTo>
                    <a:pt x="14" y="12"/>
                    <a:pt x="14" y="12"/>
                    <a:pt x="14" y="12"/>
                  </a:cubicBezTo>
                  <a:cubicBezTo>
                    <a:pt x="14" y="4"/>
                    <a:pt x="6" y="4"/>
                    <a:pt x="2" y="4"/>
                  </a:cubicBezTo>
                  <a:cubicBezTo>
                    <a:pt x="0" y="4"/>
                    <a:pt x="0" y="4"/>
                    <a:pt x="0" y="4"/>
                  </a:cubicBezTo>
                  <a:cubicBezTo>
                    <a:pt x="0" y="0"/>
                    <a:pt x="0" y="0"/>
                    <a:pt x="0" y="0"/>
                  </a:cubicBezTo>
                  <a:cubicBezTo>
                    <a:pt x="27" y="0"/>
                    <a:pt x="27" y="0"/>
                    <a:pt x="27" y="0"/>
                  </a:cubicBezTo>
                  <a:cubicBezTo>
                    <a:pt x="75" y="58"/>
                    <a:pt x="75" y="58"/>
                    <a:pt x="75" y="58"/>
                  </a:cubicBezTo>
                  <a:cubicBezTo>
                    <a:pt x="75" y="14"/>
                    <a:pt x="75" y="14"/>
                    <a:pt x="75" y="14"/>
                  </a:cubicBezTo>
                  <a:cubicBezTo>
                    <a:pt x="75" y="4"/>
                    <a:pt x="68" y="4"/>
                    <a:pt x="63" y="4"/>
                  </a:cubicBezTo>
                  <a:cubicBezTo>
                    <a:pt x="63" y="0"/>
                    <a:pt x="63" y="0"/>
                    <a:pt x="63" y="0"/>
                  </a:cubicBezTo>
                  <a:cubicBezTo>
                    <a:pt x="91" y="0"/>
                    <a:pt x="91" y="0"/>
                    <a:pt x="91" y="0"/>
                  </a:cubicBezTo>
                  <a:cubicBezTo>
                    <a:pt x="91" y="4"/>
                    <a:pt x="91" y="4"/>
                    <a:pt x="91" y="4"/>
                  </a:cubicBezTo>
                  <a:cubicBezTo>
                    <a:pt x="88" y="4"/>
                    <a:pt x="79" y="4"/>
                    <a:pt x="79" y="14"/>
                  </a:cubicBezTo>
                  <a:cubicBezTo>
                    <a:pt x="79" y="82"/>
                    <a:pt x="79" y="82"/>
                    <a:pt x="79" y="82"/>
                  </a:cubicBezTo>
                  <a:lnTo>
                    <a:pt x="76"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8" name="iṧḷiďe">
              <a:extLst>
                <a:ext uri="{FF2B5EF4-FFF2-40B4-BE49-F238E27FC236}">
                  <a16:creationId xmlns:a16="http://schemas.microsoft.com/office/drawing/2014/main" id="{38990920-7331-461D-AA9E-B33F4072BFD3}"/>
                </a:ext>
              </a:extLst>
            </p:cNvPr>
            <p:cNvSpPr/>
            <p:nvPr/>
          </p:nvSpPr>
          <p:spPr bwMode="auto">
            <a:xfrm>
              <a:off x="6976893" y="4030001"/>
              <a:ext cx="156204"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9" name="iṧļiďé">
              <a:extLst>
                <a:ext uri="{FF2B5EF4-FFF2-40B4-BE49-F238E27FC236}">
                  <a16:creationId xmlns:a16="http://schemas.microsoft.com/office/drawing/2014/main" id="{62D85509-2638-4276-AF9D-F31C1FAAB391}"/>
                </a:ext>
              </a:extLst>
            </p:cNvPr>
            <p:cNvSpPr/>
            <p:nvPr/>
          </p:nvSpPr>
          <p:spPr bwMode="auto">
            <a:xfrm>
              <a:off x="7162194" y="4030001"/>
              <a:ext cx="321597" cy="313940"/>
            </a:xfrm>
            <a:custGeom>
              <a:avLst/>
              <a:gdLst>
                <a:gd name="T0" fmla="*/ 86 w 89"/>
                <a:gd name="T1" fmla="*/ 4 h 84"/>
                <a:gd name="T2" fmla="*/ 74 w 89"/>
                <a:gd name="T3" fmla="*/ 14 h 84"/>
                <a:gd name="T4" fmla="*/ 45 w 89"/>
                <a:gd name="T5" fmla="*/ 84 h 84"/>
                <a:gd name="T6" fmla="*/ 42 w 89"/>
                <a:gd name="T7" fmla="*/ 84 h 84"/>
                <a:gd name="T8" fmla="*/ 14 w 89"/>
                <a:gd name="T9" fmla="*/ 13 h 84"/>
                <a:gd name="T10" fmla="*/ 2 w 89"/>
                <a:gd name="T11" fmla="*/ 4 h 84"/>
                <a:gd name="T12" fmla="*/ 0 w 89"/>
                <a:gd name="T13" fmla="*/ 4 h 84"/>
                <a:gd name="T14" fmla="*/ 0 w 89"/>
                <a:gd name="T15" fmla="*/ 0 h 84"/>
                <a:gd name="T16" fmla="*/ 40 w 89"/>
                <a:gd name="T17" fmla="*/ 0 h 84"/>
                <a:gd name="T18" fmla="*/ 40 w 89"/>
                <a:gd name="T19" fmla="*/ 4 h 84"/>
                <a:gd name="T20" fmla="*/ 35 w 89"/>
                <a:gd name="T21" fmla="*/ 4 h 84"/>
                <a:gd name="T22" fmla="*/ 29 w 89"/>
                <a:gd name="T23" fmla="*/ 9 h 84"/>
                <a:gd name="T24" fmla="*/ 30 w 89"/>
                <a:gd name="T25" fmla="*/ 13 h 84"/>
                <a:gd name="T26" fmla="*/ 49 w 89"/>
                <a:gd name="T27" fmla="*/ 63 h 84"/>
                <a:gd name="T28" fmla="*/ 70 w 89"/>
                <a:gd name="T29" fmla="*/ 14 h 84"/>
                <a:gd name="T30" fmla="*/ 71 w 89"/>
                <a:gd name="T31" fmla="*/ 8 h 84"/>
                <a:gd name="T32" fmla="*/ 65 w 89"/>
                <a:gd name="T33" fmla="*/ 4 h 84"/>
                <a:gd name="T34" fmla="*/ 59 w 89"/>
                <a:gd name="T35" fmla="*/ 4 h 84"/>
                <a:gd name="T36" fmla="*/ 59 w 89"/>
                <a:gd name="T37" fmla="*/ 0 h 84"/>
                <a:gd name="T38" fmla="*/ 89 w 89"/>
                <a:gd name="T39" fmla="*/ 0 h 84"/>
                <a:gd name="T40" fmla="*/ 89 w 89"/>
                <a:gd name="T41" fmla="*/ 4 h 84"/>
                <a:gd name="T42" fmla="*/ 86 w 89"/>
                <a:gd name="T4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84">
                  <a:moveTo>
                    <a:pt x="86" y="4"/>
                  </a:moveTo>
                  <a:cubicBezTo>
                    <a:pt x="80" y="4"/>
                    <a:pt x="76" y="8"/>
                    <a:pt x="74" y="14"/>
                  </a:cubicBezTo>
                  <a:cubicBezTo>
                    <a:pt x="45" y="84"/>
                    <a:pt x="45" y="84"/>
                    <a:pt x="45" y="84"/>
                  </a:cubicBezTo>
                  <a:cubicBezTo>
                    <a:pt x="42" y="84"/>
                    <a:pt x="42" y="84"/>
                    <a:pt x="42" y="84"/>
                  </a:cubicBezTo>
                  <a:cubicBezTo>
                    <a:pt x="14" y="13"/>
                    <a:pt x="14" y="13"/>
                    <a:pt x="14" y="13"/>
                  </a:cubicBezTo>
                  <a:cubicBezTo>
                    <a:pt x="12" y="8"/>
                    <a:pt x="8" y="4"/>
                    <a:pt x="2" y="4"/>
                  </a:cubicBezTo>
                  <a:cubicBezTo>
                    <a:pt x="0" y="4"/>
                    <a:pt x="0" y="4"/>
                    <a:pt x="0" y="4"/>
                  </a:cubicBezTo>
                  <a:cubicBezTo>
                    <a:pt x="0" y="0"/>
                    <a:pt x="0" y="0"/>
                    <a:pt x="0" y="0"/>
                  </a:cubicBezTo>
                  <a:cubicBezTo>
                    <a:pt x="40" y="0"/>
                    <a:pt x="40" y="0"/>
                    <a:pt x="40" y="0"/>
                  </a:cubicBezTo>
                  <a:cubicBezTo>
                    <a:pt x="40" y="4"/>
                    <a:pt x="40" y="4"/>
                    <a:pt x="40" y="4"/>
                  </a:cubicBezTo>
                  <a:cubicBezTo>
                    <a:pt x="35" y="4"/>
                    <a:pt x="35" y="4"/>
                    <a:pt x="35" y="4"/>
                  </a:cubicBezTo>
                  <a:cubicBezTo>
                    <a:pt x="30" y="4"/>
                    <a:pt x="29" y="6"/>
                    <a:pt x="29" y="9"/>
                  </a:cubicBezTo>
                  <a:cubicBezTo>
                    <a:pt x="29" y="10"/>
                    <a:pt x="29" y="12"/>
                    <a:pt x="30" y="13"/>
                  </a:cubicBezTo>
                  <a:cubicBezTo>
                    <a:pt x="49" y="63"/>
                    <a:pt x="49" y="63"/>
                    <a:pt x="49" y="63"/>
                  </a:cubicBezTo>
                  <a:cubicBezTo>
                    <a:pt x="70" y="14"/>
                    <a:pt x="70" y="14"/>
                    <a:pt x="70" y="14"/>
                  </a:cubicBezTo>
                  <a:cubicBezTo>
                    <a:pt x="71" y="11"/>
                    <a:pt x="71" y="9"/>
                    <a:pt x="71" y="8"/>
                  </a:cubicBezTo>
                  <a:cubicBezTo>
                    <a:pt x="71" y="6"/>
                    <a:pt x="68" y="4"/>
                    <a:pt x="65" y="4"/>
                  </a:cubicBezTo>
                  <a:cubicBezTo>
                    <a:pt x="59" y="4"/>
                    <a:pt x="59" y="4"/>
                    <a:pt x="59" y="4"/>
                  </a:cubicBezTo>
                  <a:cubicBezTo>
                    <a:pt x="59" y="0"/>
                    <a:pt x="59" y="0"/>
                    <a:pt x="59" y="0"/>
                  </a:cubicBezTo>
                  <a:cubicBezTo>
                    <a:pt x="89" y="0"/>
                    <a:pt x="89" y="0"/>
                    <a:pt x="89" y="0"/>
                  </a:cubicBezTo>
                  <a:cubicBezTo>
                    <a:pt x="89" y="4"/>
                    <a:pt x="89" y="4"/>
                    <a:pt x="89" y="4"/>
                  </a:cubicBezTo>
                  <a:lnTo>
                    <a:pt x="86"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0" name="í$1ïḋè">
              <a:extLst>
                <a:ext uri="{FF2B5EF4-FFF2-40B4-BE49-F238E27FC236}">
                  <a16:creationId xmlns:a16="http://schemas.microsoft.com/office/drawing/2014/main" id="{0B768671-8B9A-46B3-89DE-D6FA962F37F5}"/>
                </a:ext>
              </a:extLst>
            </p:cNvPr>
            <p:cNvSpPr/>
            <p:nvPr/>
          </p:nvSpPr>
          <p:spPr bwMode="auto">
            <a:xfrm>
              <a:off x="7517483" y="4030001"/>
              <a:ext cx="292501" cy="306283"/>
            </a:xfrm>
            <a:custGeom>
              <a:avLst/>
              <a:gdLst>
                <a:gd name="T0" fmla="*/ 0 w 81"/>
                <a:gd name="T1" fmla="*/ 0 h 82"/>
                <a:gd name="T2" fmla="*/ 70 w 81"/>
                <a:gd name="T3" fmla="*/ 0 h 82"/>
                <a:gd name="T4" fmla="*/ 79 w 81"/>
                <a:gd name="T5" fmla="*/ 19 h 82"/>
                <a:gd name="T6" fmla="*/ 76 w 81"/>
                <a:gd name="T7" fmla="*/ 20 h 82"/>
                <a:gd name="T8" fmla="*/ 43 w 81"/>
                <a:gd name="T9" fmla="*/ 4 h 82"/>
                <a:gd name="T10" fmla="*/ 38 w 81"/>
                <a:gd name="T11" fmla="*/ 4 h 82"/>
                <a:gd name="T12" fmla="*/ 29 w 81"/>
                <a:gd name="T13" fmla="*/ 12 h 82"/>
                <a:gd name="T14" fmla="*/ 29 w 81"/>
                <a:gd name="T15" fmla="*/ 38 h 82"/>
                <a:gd name="T16" fmla="*/ 41 w 81"/>
                <a:gd name="T17" fmla="*/ 38 h 82"/>
                <a:gd name="T18" fmla="*/ 56 w 81"/>
                <a:gd name="T19" fmla="*/ 27 h 82"/>
                <a:gd name="T20" fmla="*/ 56 w 81"/>
                <a:gd name="T21" fmla="*/ 25 h 82"/>
                <a:gd name="T22" fmla="*/ 61 w 81"/>
                <a:gd name="T23" fmla="*/ 25 h 82"/>
                <a:gd name="T24" fmla="*/ 61 w 81"/>
                <a:gd name="T25" fmla="*/ 57 h 82"/>
                <a:gd name="T26" fmla="*/ 56 w 81"/>
                <a:gd name="T27" fmla="*/ 57 h 82"/>
                <a:gd name="T28" fmla="*/ 56 w 81"/>
                <a:gd name="T29" fmla="*/ 54 h 82"/>
                <a:gd name="T30" fmla="*/ 42 w 81"/>
                <a:gd name="T31" fmla="*/ 42 h 82"/>
                <a:gd name="T32" fmla="*/ 29 w 81"/>
                <a:gd name="T33" fmla="*/ 42 h 82"/>
                <a:gd name="T34" fmla="*/ 29 w 81"/>
                <a:gd name="T35" fmla="*/ 71 h 82"/>
                <a:gd name="T36" fmla="*/ 38 w 81"/>
                <a:gd name="T37" fmla="*/ 78 h 82"/>
                <a:gd name="T38" fmla="*/ 45 w 81"/>
                <a:gd name="T39" fmla="*/ 78 h 82"/>
                <a:gd name="T40" fmla="*/ 78 w 81"/>
                <a:gd name="T41" fmla="*/ 61 h 82"/>
                <a:gd name="T42" fmla="*/ 81 w 81"/>
                <a:gd name="T43" fmla="*/ 63 h 82"/>
                <a:gd name="T44" fmla="*/ 73 w 81"/>
                <a:gd name="T45" fmla="*/ 82 h 82"/>
                <a:gd name="T46" fmla="*/ 0 w 81"/>
                <a:gd name="T47" fmla="*/ 82 h 82"/>
                <a:gd name="T48" fmla="*/ 0 w 81"/>
                <a:gd name="T49" fmla="*/ 78 h 82"/>
                <a:gd name="T50" fmla="*/ 4 w 81"/>
                <a:gd name="T51" fmla="*/ 78 h 82"/>
                <a:gd name="T52" fmla="*/ 14 w 81"/>
                <a:gd name="T53" fmla="*/ 71 h 82"/>
                <a:gd name="T54" fmla="*/ 14 w 81"/>
                <a:gd name="T55" fmla="*/ 12 h 82"/>
                <a:gd name="T56" fmla="*/ 4 w 81"/>
                <a:gd name="T57" fmla="*/ 4 h 82"/>
                <a:gd name="T58" fmla="*/ 0 w 81"/>
                <a:gd name="T59" fmla="*/ 4 h 82"/>
                <a:gd name="T60" fmla="*/ 0 w 81"/>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82">
                  <a:moveTo>
                    <a:pt x="0" y="0"/>
                  </a:moveTo>
                  <a:cubicBezTo>
                    <a:pt x="70" y="0"/>
                    <a:pt x="70" y="0"/>
                    <a:pt x="70" y="0"/>
                  </a:cubicBezTo>
                  <a:cubicBezTo>
                    <a:pt x="79" y="19"/>
                    <a:pt x="79" y="19"/>
                    <a:pt x="79" y="19"/>
                  </a:cubicBezTo>
                  <a:cubicBezTo>
                    <a:pt x="76" y="20"/>
                    <a:pt x="76" y="20"/>
                    <a:pt x="76" y="20"/>
                  </a:cubicBezTo>
                  <a:cubicBezTo>
                    <a:pt x="65" y="9"/>
                    <a:pt x="59" y="4"/>
                    <a:pt x="43" y="4"/>
                  </a:cubicBezTo>
                  <a:cubicBezTo>
                    <a:pt x="38" y="4"/>
                    <a:pt x="38" y="4"/>
                    <a:pt x="38" y="4"/>
                  </a:cubicBezTo>
                  <a:cubicBezTo>
                    <a:pt x="31" y="4"/>
                    <a:pt x="29" y="7"/>
                    <a:pt x="29" y="12"/>
                  </a:cubicBezTo>
                  <a:cubicBezTo>
                    <a:pt x="29" y="38"/>
                    <a:pt x="29" y="38"/>
                    <a:pt x="29" y="38"/>
                  </a:cubicBezTo>
                  <a:cubicBezTo>
                    <a:pt x="41" y="38"/>
                    <a:pt x="41" y="38"/>
                    <a:pt x="41" y="38"/>
                  </a:cubicBezTo>
                  <a:cubicBezTo>
                    <a:pt x="48" y="38"/>
                    <a:pt x="56" y="36"/>
                    <a:pt x="56" y="27"/>
                  </a:cubicBezTo>
                  <a:cubicBezTo>
                    <a:pt x="56" y="25"/>
                    <a:pt x="56" y="25"/>
                    <a:pt x="56" y="25"/>
                  </a:cubicBezTo>
                  <a:cubicBezTo>
                    <a:pt x="61" y="25"/>
                    <a:pt x="61" y="25"/>
                    <a:pt x="61" y="25"/>
                  </a:cubicBezTo>
                  <a:cubicBezTo>
                    <a:pt x="61" y="57"/>
                    <a:pt x="61" y="57"/>
                    <a:pt x="61" y="57"/>
                  </a:cubicBezTo>
                  <a:cubicBezTo>
                    <a:pt x="56" y="57"/>
                    <a:pt x="56" y="57"/>
                    <a:pt x="56" y="57"/>
                  </a:cubicBezTo>
                  <a:cubicBezTo>
                    <a:pt x="56" y="54"/>
                    <a:pt x="56" y="54"/>
                    <a:pt x="56" y="54"/>
                  </a:cubicBezTo>
                  <a:cubicBezTo>
                    <a:pt x="56" y="49"/>
                    <a:pt x="52" y="42"/>
                    <a:pt x="42" y="42"/>
                  </a:cubicBezTo>
                  <a:cubicBezTo>
                    <a:pt x="29" y="42"/>
                    <a:pt x="29" y="42"/>
                    <a:pt x="29" y="42"/>
                  </a:cubicBezTo>
                  <a:cubicBezTo>
                    <a:pt x="29" y="71"/>
                    <a:pt x="29" y="71"/>
                    <a:pt x="29" y="71"/>
                  </a:cubicBezTo>
                  <a:cubicBezTo>
                    <a:pt x="29" y="76"/>
                    <a:pt x="32" y="78"/>
                    <a:pt x="38" y="78"/>
                  </a:cubicBezTo>
                  <a:cubicBezTo>
                    <a:pt x="45" y="78"/>
                    <a:pt x="45" y="78"/>
                    <a:pt x="45" y="78"/>
                  </a:cubicBezTo>
                  <a:cubicBezTo>
                    <a:pt x="63" y="78"/>
                    <a:pt x="74" y="65"/>
                    <a:pt x="78" y="61"/>
                  </a:cubicBezTo>
                  <a:cubicBezTo>
                    <a:pt x="81" y="63"/>
                    <a:pt x="81" y="63"/>
                    <a:pt x="81" y="63"/>
                  </a:cubicBezTo>
                  <a:cubicBezTo>
                    <a:pt x="73" y="82"/>
                    <a:pt x="73" y="82"/>
                    <a:pt x="73"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6"/>
                    <a:pt x="11" y="4"/>
                    <a:pt x="4"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1" name="ïṩlíḍè">
              <a:extLst>
                <a:ext uri="{FF2B5EF4-FFF2-40B4-BE49-F238E27FC236}">
                  <a16:creationId xmlns:a16="http://schemas.microsoft.com/office/drawing/2014/main" id="{F55C6923-AD16-49F3-88AC-EF5A39F98CA7}"/>
                </a:ext>
              </a:extLst>
            </p:cNvPr>
            <p:cNvSpPr/>
            <p:nvPr/>
          </p:nvSpPr>
          <p:spPr bwMode="auto">
            <a:xfrm>
              <a:off x="7843674" y="4030001"/>
              <a:ext cx="326192" cy="306283"/>
            </a:xfrm>
            <a:custGeom>
              <a:avLst/>
              <a:gdLst>
                <a:gd name="T0" fmla="*/ 64 w 90"/>
                <a:gd name="T1" fmla="*/ 82 h 82"/>
                <a:gd name="T2" fmla="*/ 40 w 90"/>
                <a:gd name="T3" fmla="*/ 42 h 82"/>
                <a:gd name="T4" fmla="*/ 29 w 90"/>
                <a:gd name="T5" fmla="*/ 42 h 82"/>
                <a:gd name="T6" fmla="*/ 29 w 90"/>
                <a:gd name="T7" fmla="*/ 71 h 82"/>
                <a:gd name="T8" fmla="*/ 38 w 90"/>
                <a:gd name="T9" fmla="*/ 78 h 82"/>
                <a:gd name="T10" fmla="*/ 42 w 90"/>
                <a:gd name="T11" fmla="*/ 78 h 82"/>
                <a:gd name="T12" fmla="*/ 42 w 90"/>
                <a:gd name="T13" fmla="*/ 82 h 82"/>
                <a:gd name="T14" fmla="*/ 0 w 90"/>
                <a:gd name="T15" fmla="*/ 82 h 82"/>
                <a:gd name="T16" fmla="*/ 0 w 90"/>
                <a:gd name="T17" fmla="*/ 78 h 82"/>
                <a:gd name="T18" fmla="*/ 4 w 90"/>
                <a:gd name="T19" fmla="*/ 78 h 82"/>
                <a:gd name="T20" fmla="*/ 14 w 90"/>
                <a:gd name="T21" fmla="*/ 71 h 82"/>
                <a:gd name="T22" fmla="*/ 14 w 90"/>
                <a:gd name="T23" fmla="*/ 12 h 82"/>
                <a:gd name="T24" fmla="*/ 4 w 90"/>
                <a:gd name="T25" fmla="*/ 4 h 82"/>
                <a:gd name="T26" fmla="*/ 0 w 90"/>
                <a:gd name="T27" fmla="*/ 4 h 82"/>
                <a:gd name="T28" fmla="*/ 0 w 90"/>
                <a:gd name="T29" fmla="*/ 0 h 82"/>
                <a:gd name="T30" fmla="*/ 52 w 90"/>
                <a:gd name="T31" fmla="*/ 0 h 82"/>
                <a:gd name="T32" fmla="*/ 83 w 90"/>
                <a:gd name="T33" fmla="*/ 20 h 82"/>
                <a:gd name="T34" fmla="*/ 75 w 90"/>
                <a:gd name="T35" fmla="*/ 35 h 82"/>
                <a:gd name="T36" fmla="*/ 57 w 90"/>
                <a:gd name="T37" fmla="*/ 42 h 82"/>
                <a:gd name="T38" fmla="*/ 73 w 90"/>
                <a:gd name="T39" fmla="*/ 68 h 82"/>
                <a:gd name="T40" fmla="*/ 88 w 90"/>
                <a:gd name="T41" fmla="*/ 78 h 82"/>
                <a:gd name="T42" fmla="*/ 90 w 90"/>
                <a:gd name="T43" fmla="*/ 78 h 82"/>
                <a:gd name="T44" fmla="*/ 90 w 90"/>
                <a:gd name="T45" fmla="*/ 82 h 82"/>
                <a:gd name="T46" fmla="*/ 64 w 90"/>
                <a:gd name="T47" fmla="*/ 82 h 82"/>
                <a:gd name="T48" fmla="*/ 47 w 90"/>
                <a:gd name="T49" fmla="*/ 4 h 82"/>
                <a:gd name="T50" fmla="*/ 38 w 90"/>
                <a:gd name="T51" fmla="*/ 4 h 82"/>
                <a:gd name="T52" fmla="*/ 29 w 90"/>
                <a:gd name="T53" fmla="*/ 12 h 82"/>
                <a:gd name="T54" fmla="*/ 29 w 90"/>
                <a:gd name="T55" fmla="*/ 39 h 82"/>
                <a:gd name="T56" fmla="*/ 47 w 90"/>
                <a:gd name="T57" fmla="*/ 39 h 82"/>
                <a:gd name="T58" fmla="*/ 66 w 90"/>
                <a:gd name="T59" fmla="*/ 20 h 82"/>
                <a:gd name="T60" fmla="*/ 47 w 90"/>
                <a:gd name="T6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82">
                  <a:moveTo>
                    <a:pt x="64" y="82"/>
                  </a:moveTo>
                  <a:cubicBezTo>
                    <a:pt x="40" y="42"/>
                    <a:pt x="40" y="42"/>
                    <a:pt x="40" y="42"/>
                  </a:cubicBezTo>
                  <a:cubicBezTo>
                    <a:pt x="29" y="42"/>
                    <a:pt x="29" y="42"/>
                    <a:pt x="29" y="42"/>
                  </a:cubicBezTo>
                  <a:cubicBezTo>
                    <a:pt x="29" y="71"/>
                    <a:pt x="29" y="71"/>
                    <a:pt x="29" y="71"/>
                  </a:cubicBezTo>
                  <a:cubicBezTo>
                    <a:pt x="29"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7"/>
                    <a:pt x="11" y="4"/>
                    <a:pt x="4" y="4"/>
                  </a:cubicBezTo>
                  <a:cubicBezTo>
                    <a:pt x="0" y="4"/>
                    <a:pt x="0" y="4"/>
                    <a:pt x="0" y="4"/>
                  </a:cubicBezTo>
                  <a:cubicBezTo>
                    <a:pt x="0" y="0"/>
                    <a:pt x="0" y="0"/>
                    <a:pt x="0" y="0"/>
                  </a:cubicBezTo>
                  <a:cubicBezTo>
                    <a:pt x="52" y="0"/>
                    <a:pt x="52" y="0"/>
                    <a:pt x="52" y="0"/>
                  </a:cubicBezTo>
                  <a:cubicBezTo>
                    <a:pt x="72" y="0"/>
                    <a:pt x="83" y="8"/>
                    <a:pt x="83" y="20"/>
                  </a:cubicBezTo>
                  <a:cubicBezTo>
                    <a:pt x="83" y="27"/>
                    <a:pt x="79" y="32"/>
                    <a:pt x="75" y="35"/>
                  </a:cubicBezTo>
                  <a:cubicBezTo>
                    <a:pt x="69" y="40"/>
                    <a:pt x="63" y="41"/>
                    <a:pt x="57" y="42"/>
                  </a:cubicBezTo>
                  <a:cubicBezTo>
                    <a:pt x="73" y="68"/>
                    <a:pt x="73" y="68"/>
                    <a:pt x="73" y="68"/>
                  </a:cubicBezTo>
                  <a:cubicBezTo>
                    <a:pt x="78" y="77"/>
                    <a:pt x="83" y="78"/>
                    <a:pt x="88" y="78"/>
                  </a:cubicBezTo>
                  <a:cubicBezTo>
                    <a:pt x="90" y="78"/>
                    <a:pt x="90" y="78"/>
                    <a:pt x="90" y="78"/>
                  </a:cubicBezTo>
                  <a:cubicBezTo>
                    <a:pt x="90" y="82"/>
                    <a:pt x="90" y="82"/>
                    <a:pt x="90" y="82"/>
                  </a:cubicBezTo>
                  <a:lnTo>
                    <a:pt x="64" y="82"/>
                  </a:lnTo>
                  <a:close/>
                  <a:moveTo>
                    <a:pt x="47" y="4"/>
                  </a:moveTo>
                  <a:cubicBezTo>
                    <a:pt x="38" y="4"/>
                    <a:pt x="38" y="4"/>
                    <a:pt x="38" y="4"/>
                  </a:cubicBezTo>
                  <a:cubicBezTo>
                    <a:pt x="31" y="4"/>
                    <a:pt x="29" y="6"/>
                    <a:pt x="29" y="12"/>
                  </a:cubicBezTo>
                  <a:cubicBezTo>
                    <a:pt x="29" y="39"/>
                    <a:pt x="29" y="39"/>
                    <a:pt x="29" y="39"/>
                  </a:cubicBezTo>
                  <a:cubicBezTo>
                    <a:pt x="47" y="39"/>
                    <a:pt x="47" y="39"/>
                    <a:pt x="47" y="39"/>
                  </a:cubicBezTo>
                  <a:cubicBezTo>
                    <a:pt x="61" y="39"/>
                    <a:pt x="66" y="30"/>
                    <a:pt x="66" y="20"/>
                  </a:cubicBezTo>
                  <a:cubicBezTo>
                    <a:pt x="66" y="9"/>
                    <a:pt x="60" y="4"/>
                    <a:pt x="47"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2" name="ïsḷîďê">
              <a:extLst>
                <a:ext uri="{FF2B5EF4-FFF2-40B4-BE49-F238E27FC236}">
                  <a16:creationId xmlns:a16="http://schemas.microsoft.com/office/drawing/2014/main" id="{FE5CE0F3-CB2F-444B-91D9-F4A95C7CA008}"/>
                </a:ext>
              </a:extLst>
            </p:cNvPr>
            <p:cNvSpPr/>
            <p:nvPr/>
          </p:nvSpPr>
          <p:spPr bwMode="auto">
            <a:xfrm>
              <a:off x="8191306" y="4023875"/>
              <a:ext cx="249621" cy="320066"/>
            </a:xfrm>
            <a:custGeom>
              <a:avLst/>
              <a:gdLst>
                <a:gd name="T0" fmla="*/ 38 w 69"/>
                <a:gd name="T1" fmla="*/ 86 h 86"/>
                <a:gd name="T2" fmla="*/ 26 w 69"/>
                <a:gd name="T3" fmla="*/ 84 h 86"/>
                <a:gd name="T4" fmla="*/ 20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49 w 69"/>
                <a:gd name="T25" fmla="*/ 2 h 86"/>
                <a:gd name="T26" fmla="*/ 57 w 69"/>
                <a:gd name="T27" fmla="*/ 0 h 86"/>
                <a:gd name="T28" fmla="*/ 65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0" y="86"/>
                    <a:pt x="26" y="84"/>
                  </a:cubicBezTo>
                  <a:cubicBezTo>
                    <a:pt x="22" y="83"/>
                    <a:pt x="22" y="83"/>
                    <a:pt x="20" y="83"/>
                  </a:cubicBezTo>
                  <a:cubicBezTo>
                    <a:pt x="16" y="83"/>
                    <a:pt x="11" y="85"/>
                    <a:pt x="9" y="86"/>
                  </a:cubicBezTo>
                  <a:cubicBezTo>
                    <a:pt x="0" y="64"/>
                    <a:pt x="0" y="64"/>
                    <a:pt x="0" y="64"/>
                  </a:cubicBezTo>
                  <a:cubicBezTo>
                    <a:pt x="4" y="63"/>
                    <a:pt x="4" y="63"/>
                    <a:pt x="4" y="63"/>
                  </a:cubicBezTo>
                  <a:cubicBezTo>
                    <a:pt x="6" y="67"/>
                    <a:pt x="19" y="83"/>
                    <a:pt x="38" y="83"/>
                  </a:cubicBezTo>
                  <a:cubicBezTo>
                    <a:pt x="51"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8" y="2"/>
                    <a:pt x="49" y="2"/>
                    <a:pt x="49" y="2"/>
                  </a:cubicBezTo>
                  <a:cubicBezTo>
                    <a:pt x="50" y="2"/>
                    <a:pt x="53" y="2"/>
                    <a:pt x="57" y="0"/>
                  </a:cubicBezTo>
                  <a:cubicBezTo>
                    <a:pt x="65" y="20"/>
                    <a:pt x="65" y="20"/>
                    <a:pt x="65"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3" name="ïṧľidê">
              <a:extLst>
                <a:ext uri="{FF2B5EF4-FFF2-40B4-BE49-F238E27FC236}">
                  <a16:creationId xmlns:a16="http://schemas.microsoft.com/office/drawing/2014/main" id="{6178AEC6-8274-40B6-851F-0784561C139E}"/>
                </a:ext>
              </a:extLst>
            </p:cNvPr>
            <p:cNvSpPr/>
            <p:nvPr/>
          </p:nvSpPr>
          <p:spPr bwMode="auto">
            <a:xfrm>
              <a:off x="8466961" y="4030001"/>
              <a:ext cx="154673"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4" name="ïš1íḓê">
              <a:extLst>
                <a:ext uri="{FF2B5EF4-FFF2-40B4-BE49-F238E27FC236}">
                  <a16:creationId xmlns:a16="http://schemas.microsoft.com/office/drawing/2014/main" id="{5C3BD12C-EE36-4A5B-8A57-5C6B96D73645}"/>
                </a:ext>
              </a:extLst>
            </p:cNvPr>
            <p:cNvSpPr/>
            <p:nvPr/>
          </p:nvSpPr>
          <p:spPr bwMode="auto">
            <a:xfrm>
              <a:off x="8658388"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5" name="íšḷîďé">
              <a:extLst>
                <a:ext uri="{FF2B5EF4-FFF2-40B4-BE49-F238E27FC236}">
                  <a16:creationId xmlns:a16="http://schemas.microsoft.com/office/drawing/2014/main" id="{C4538719-B483-4472-A87A-07880AEB8597}"/>
                </a:ext>
              </a:extLst>
            </p:cNvPr>
            <p:cNvSpPr/>
            <p:nvPr/>
          </p:nvSpPr>
          <p:spPr bwMode="auto">
            <a:xfrm>
              <a:off x="9035116" y="4030001"/>
              <a:ext cx="352226" cy="306283"/>
            </a:xfrm>
            <a:custGeom>
              <a:avLst/>
              <a:gdLst>
                <a:gd name="T0" fmla="*/ 92 w 97"/>
                <a:gd name="T1" fmla="*/ 4 h 82"/>
                <a:gd name="T2" fmla="*/ 80 w 97"/>
                <a:gd name="T3" fmla="*/ 13 h 82"/>
                <a:gd name="T4" fmla="*/ 57 w 97"/>
                <a:gd name="T5" fmla="*/ 48 h 82"/>
                <a:gd name="T6" fmla="*/ 57 w 97"/>
                <a:gd name="T7" fmla="*/ 71 h 82"/>
                <a:gd name="T8" fmla="*/ 66 w 97"/>
                <a:gd name="T9" fmla="*/ 78 h 82"/>
                <a:gd name="T10" fmla="*/ 73 w 97"/>
                <a:gd name="T11" fmla="*/ 78 h 82"/>
                <a:gd name="T12" fmla="*/ 73 w 97"/>
                <a:gd name="T13" fmla="*/ 82 h 82"/>
                <a:gd name="T14" fmla="*/ 25 w 97"/>
                <a:gd name="T15" fmla="*/ 82 h 82"/>
                <a:gd name="T16" fmla="*/ 25 w 97"/>
                <a:gd name="T17" fmla="*/ 78 h 82"/>
                <a:gd name="T18" fmla="*/ 32 w 97"/>
                <a:gd name="T19" fmla="*/ 78 h 82"/>
                <a:gd name="T20" fmla="*/ 41 w 97"/>
                <a:gd name="T21" fmla="*/ 71 h 82"/>
                <a:gd name="T22" fmla="*/ 41 w 97"/>
                <a:gd name="T23" fmla="*/ 49 h 82"/>
                <a:gd name="T24" fmla="*/ 15 w 97"/>
                <a:gd name="T25" fmla="*/ 12 h 82"/>
                <a:gd name="T26" fmla="*/ 2 w 97"/>
                <a:gd name="T27" fmla="*/ 4 h 82"/>
                <a:gd name="T28" fmla="*/ 0 w 97"/>
                <a:gd name="T29" fmla="*/ 4 h 82"/>
                <a:gd name="T30" fmla="*/ 0 w 97"/>
                <a:gd name="T31" fmla="*/ 0 h 82"/>
                <a:gd name="T32" fmla="*/ 43 w 97"/>
                <a:gd name="T33" fmla="*/ 0 h 82"/>
                <a:gd name="T34" fmla="*/ 43 w 97"/>
                <a:gd name="T35" fmla="*/ 4 h 82"/>
                <a:gd name="T36" fmla="*/ 37 w 97"/>
                <a:gd name="T37" fmla="*/ 4 h 82"/>
                <a:gd name="T38" fmla="*/ 32 w 97"/>
                <a:gd name="T39" fmla="*/ 8 h 82"/>
                <a:gd name="T40" fmla="*/ 33 w 97"/>
                <a:gd name="T41" fmla="*/ 12 h 82"/>
                <a:gd name="T42" fmla="*/ 55 w 97"/>
                <a:gd name="T43" fmla="*/ 43 h 82"/>
                <a:gd name="T44" fmla="*/ 75 w 97"/>
                <a:gd name="T45" fmla="*/ 13 h 82"/>
                <a:gd name="T46" fmla="*/ 76 w 97"/>
                <a:gd name="T47" fmla="*/ 9 h 82"/>
                <a:gd name="T48" fmla="*/ 71 w 97"/>
                <a:gd name="T49" fmla="*/ 4 h 82"/>
                <a:gd name="T50" fmla="*/ 64 w 97"/>
                <a:gd name="T51" fmla="*/ 4 h 82"/>
                <a:gd name="T52" fmla="*/ 64 w 97"/>
                <a:gd name="T53" fmla="*/ 0 h 82"/>
                <a:gd name="T54" fmla="*/ 97 w 97"/>
                <a:gd name="T55" fmla="*/ 0 h 82"/>
                <a:gd name="T56" fmla="*/ 97 w 97"/>
                <a:gd name="T57" fmla="*/ 4 h 82"/>
                <a:gd name="T58" fmla="*/ 92 w 97"/>
                <a:gd name="T5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82">
                  <a:moveTo>
                    <a:pt x="92" y="4"/>
                  </a:moveTo>
                  <a:cubicBezTo>
                    <a:pt x="86" y="4"/>
                    <a:pt x="82" y="8"/>
                    <a:pt x="80" y="13"/>
                  </a:cubicBezTo>
                  <a:cubicBezTo>
                    <a:pt x="57" y="48"/>
                    <a:pt x="57" y="48"/>
                    <a:pt x="57" y="48"/>
                  </a:cubicBezTo>
                  <a:cubicBezTo>
                    <a:pt x="57" y="71"/>
                    <a:pt x="57" y="71"/>
                    <a:pt x="57" y="71"/>
                  </a:cubicBezTo>
                  <a:cubicBezTo>
                    <a:pt x="57" y="76"/>
                    <a:pt x="59" y="78"/>
                    <a:pt x="66" y="78"/>
                  </a:cubicBezTo>
                  <a:cubicBezTo>
                    <a:pt x="73" y="78"/>
                    <a:pt x="73" y="78"/>
                    <a:pt x="73" y="78"/>
                  </a:cubicBezTo>
                  <a:cubicBezTo>
                    <a:pt x="73" y="82"/>
                    <a:pt x="73" y="82"/>
                    <a:pt x="73" y="82"/>
                  </a:cubicBezTo>
                  <a:cubicBezTo>
                    <a:pt x="25" y="82"/>
                    <a:pt x="25" y="82"/>
                    <a:pt x="25" y="82"/>
                  </a:cubicBezTo>
                  <a:cubicBezTo>
                    <a:pt x="25" y="78"/>
                    <a:pt x="25" y="78"/>
                    <a:pt x="25" y="78"/>
                  </a:cubicBezTo>
                  <a:cubicBezTo>
                    <a:pt x="32" y="78"/>
                    <a:pt x="32" y="78"/>
                    <a:pt x="32" y="78"/>
                  </a:cubicBezTo>
                  <a:cubicBezTo>
                    <a:pt x="38" y="78"/>
                    <a:pt x="41" y="76"/>
                    <a:pt x="41" y="71"/>
                  </a:cubicBezTo>
                  <a:cubicBezTo>
                    <a:pt x="41" y="49"/>
                    <a:pt x="41" y="49"/>
                    <a:pt x="41" y="49"/>
                  </a:cubicBezTo>
                  <a:cubicBezTo>
                    <a:pt x="15" y="12"/>
                    <a:pt x="15" y="12"/>
                    <a:pt x="15" y="12"/>
                  </a:cubicBezTo>
                  <a:cubicBezTo>
                    <a:pt x="11" y="6"/>
                    <a:pt x="9" y="4"/>
                    <a:pt x="2" y="4"/>
                  </a:cubicBezTo>
                  <a:cubicBezTo>
                    <a:pt x="0" y="4"/>
                    <a:pt x="0" y="4"/>
                    <a:pt x="0" y="4"/>
                  </a:cubicBezTo>
                  <a:cubicBezTo>
                    <a:pt x="0" y="0"/>
                    <a:pt x="0" y="0"/>
                    <a:pt x="0" y="0"/>
                  </a:cubicBezTo>
                  <a:cubicBezTo>
                    <a:pt x="43" y="0"/>
                    <a:pt x="43" y="0"/>
                    <a:pt x="43" y="0"/>
                  </a:cubicBezTo>
                  <a:cubicBezTo>
                    <a:pt x="43" y="4"/>
                    <a:pt x="43" y="4"/>
                    <a:pt x="43" y="4"/>
                  </a:cubicBezTo>
                  <a:cubicBezTo>
                    <a:pt x="37" y="4"/>
                    <a:pt x="37" y="4"/>
                    <a:pt x="37" y="4"/>
                  </a:cubicBezTo>
                  <a:cubicBezTo>
                    <a:pt x="34" y="4"/>
                    <a:pt x="32" y="5"/>
                    <a:pt x="32" y="8"/>
                  </a:cubicBezTo>
                  <a:cubicBezTo>
                    <a:pt x="32" y="9"/>
                    <a:pt x="32" y="10"/>
                    <a:pt x="33" y="12"/>
                  </a:cubicBezTo>
                  <a:cubicBezTo>
                    <a:pt x="55" y="43"/>
                    <a:pt x="55" y="43"/>
                    <a:pt x="55" y="43"/>
                  </a:cubicBezTo>
                  <a:cubicBezTo>
                    <a:pt x="75" y="13"/>
                    <a:pt x="75" y="13"/>
                    <a:pt x="75" y="13"/>
                  </a:cubicBezTo>
                  <a:cubicBezTo>
                    <a:pt x="76" y="11"/>
                    <a:pt x="76" y="10"/>
                    <a:pt x="76" y="9"/>
                  </a:cubicBezTo>
                  <a:cubicBezTo>
                    <a:pt x="76" y="6"/>
                    <a:pt x="73" y="4"/>
                    <a:pt x="71" y="4"/>
                  </a:cubicBezTo>
                  <a:cubicBezTo>
                    <a:pt x="64" y="4"/>
                    <a:pt x="64" y="4"/>
                    <a:pt x="64" y="4"/>
                  </a:cubicBezTo>
                  <a:cubicBezTo>
                    <a:pt x="64" y="0"/>
                    <a:pt x="64" y="0"/>
                    <a:pt x="64" y="0"/>
                  </a:cubicBezTo>
                  <a:cubicBezTo>
                    <a:pt x="97" y="0"/>
                    <a:pt x="97" y="0"/>
                    <a:pt x="97" y="0"/>
                  </a:cubicBezTo>
                  <a:cubicBezTo>
                    <a:pt x="97" y="4"/>
                    <a:pt x="97" y="4"/>
                    <a:pt x="97" y="4"/>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sp>
        <p:nvSpPr>
          <p:cNvPr id="46" name="文本框 45">
            <a:extLst>
              <a:ext uri="{FF2B5EF4-FFF2-40B4-BE49-F238E27FC236}">
                <a16:creationId xmlns:a16="http://schemas.microsoft.com/office/drawing/2014/main" id="{759EE9C9-EC5A-492F-ADF1-8F947D65834B}"/>
              </a:ext>
            </a:extLst>
          </p:cNvPr>
          <p:cNvSpPr txBox="1"/>
          <p:nvPr userDrawn="1"/>
        </p:nvSpPr>
        <p:spPr>
          <a:xfrm>
            <a:off x="233211" y="6473826"/>
            <a:ext cx="2562131"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47" name="任意多边形: 形状 46">
            <a:extLst>
              <a:ext uri="{FF2B5EF4-FFF2-40B4-BE49-F238E27FC236}">
                <a16:creationId xmlns:a16="http://schemas.microsoft.com/office/drawing/2014/main" id="{0EFD2827-E8F9-4591-A924-561159DF2D99}"/>
              </a:ext>
            </a:extLst>
          </p:cNvPr>
          <p:cNvSpPr/>
          <p:nvPr userDrawn="1"/>
        </p:nvSpPr>
        <p:spPr>
          <a:xfrm>
            <a:off x="5187302" y="97657"/>
            <a:ext cx="6755496" cy="6870367"/>
          </a:xfrm>
          <a:custGeom>
            <a:avLst/>
            <a:gdLst>
              <a:gd name="connsiteX0" fmla="*/ 1450098 w 6755496"/>
              <a:gd name="connsiteY0" fmla="*/ 0 h 6870367"/>
              <a:gd name="connsiteX1" fmla="*/ 6755496 w 6755496"/>
              <a:gd name="connsiteY1" fmla="*/ 0 h 6870367"/>
              <a:gd name="connsiteX2" fmla="*/ 6742352 w 6755496"/>
              <a:gd name="connsiteY2" fmla="*/ 6870367 h 6870367"/>
              <a:gd name="connsiteX3" fmla="*/ 0 w 6755496"/>
              <a:gd name="connsiteY3" fmla="*/ 6870367 h 6870367"/>
            </a:gdLst>
            <a:ahLst/>
            <a:cxnLst>
              <a:cxn ang="0">
                <a:pos x="connsiteX0" y="connsiteY0"/>
              </a:cxn>
              <a:cxn ang="0">
                <a:pos x="connsiteX1" y="connsiteY1"/>
              </a:cxn>
              <a:cxn ang="0">
                <a:pos x="connsiteX2" y="connsiteY2"/>
              </a:cxn>
              <a:cxn ang="0">
                <a:pos x="connsiteX3" y="connsiteY3"/>
              </a:cxn>
            </a:cxnLst>
            <a:rect l="l" t="t" r="r" b="b"/>
            <a:pathLst>
              <a:path w="6755496" h="6870367">
                <a:moveTo>
                  <a:pt x="1450098" y="0"/>
                </a:moveTo>
                <a:lnTo>
                  <a:pt x="6755496" y="0"/>
                </a:lnTo>
                <a:lnTo>
                  <a:pt x="6742352" y="6870367"/>
                </a:lnTo>
                <a:lnTo>
                  <a:pt x="0" y="6870367"/>
                </a:lnTo>
                <a:close/>
              </a:path>
            </a:pathLst>
          </a:custGeom>
          <a:solidFill>
            <a:schemeClr val="bg1">
              <a:alpha val="15000"/>
            </a:schemeClr>
          </a:solidFill>
          <a:ln>
            <a:solidFill>
              <a:schemeClr val="accent1"/>
            </a:solidFill>
          </a:ln>
          <a:effectLst>
            <a:outerShdw blurRad="1778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8" name="图片 47" descr="图片包含 树, 天空, 户外, 草&#10;&#10;自动生成的说明">
            <a:extLst>
              <a:ext uri="{FF2B5EF4-FFF2-40B4-BE49-F238E27FC236}">
                <a16:creationId xmlns:a16="http://schemas.microsoft.com/office/drawing/2014/main" id="{9286F047-6DF7-4AB9-B0FB-94701E4E4D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520036" y="1"/>
            <a:ext cx="6759938" cy="6870368"/>
          </a:xfrm>
          <a:custGeom>
            <a:avLst/>
            <a:gdLst>
              <a:gd name="connsiteX0" fmla="*/ 1450892 w 6759938"/>
              <a:gd name="connsiteY0" fmla="*/ 0 h 6870368"/>
              <a:gd name="connsiteX1" fmla="*/ 6759938 w 6759938"/>
              <a:gd name="connsiteY1" fmla="*/ 0 h 6870368"/>
              <a:gd name="connsiteX2" fmla="*/ 6755968 w 6759938"/>
              <a:gd name="connsiteY2" fmla="*/ 6870368 h 6870368"/>
              <a:gd name="connsiteX3" fmla="*/ 0 w 6759938"/>
              <a:gd name="connsiteY3" fmla="*/ 6870368 h 6870368"/>
            </a:gdLst>
            <a:ahLst/>
            <a:cxnLst>
              <a:cxn ang="0">
                <a:pos x="connsiteX0" y="connsiteY0"/>
              </a:cxn>
              <a:cxn ang="0">
                <a:pos x="connsiteX1" y="connsiteY1"/>
              </a:cxn>
              <a:cxn ang="0">
                <a:pos x="connsiteX2" y="connsiteY2"/>
              </a:cxn>
              <a:cxn ang="0">
                <a:pos x="connsiteX3" y="connsiteY3"/>
              </a:cxn>
            </a:cxnLst>
            <a:rect l="l" t="t" r="r" b="b"/>
            <a:pathLst>
              <a:path w="6759938" h="6870368">
                <a:moveTo>
                  <a:pt x="1450892" y="0"/>
                </a:moveTo>
                <a:lnTo>
                  <a:pt x="6759938" y="0"/>
                </a:lnTo>
                <a:lnTo>
                  <a:pt x="6755968" y="6870368"/>
                </a:lnTo>
                <a:lnTo>
                  <a:pt x="0" y="6870368"/>
                </a:lnTo>
                <a:close/>
              </a:path>
            </a:pathLst>
          </a:custGeom>
          <a:ln>
            <a:solidFill>
              <a:schemeClr val="accent1"/>
            </a:solidFill>
          </a:ln>
        </p:spPr>
      </p:pic>
      <p:sp>
        <p:nvSpPr>
          <p:cNvPr id="55" name="文本占位符 54">
            <a:extLst>
              <a:ext uri="{FF2B5EF4-FFF2-40B4-BE49-F238E27FC236}">
                <a16:creationId xmlns:a16="http://schemas.microsoft.com/office/drawing/2014/main" id="{D0DF3EF7-5C6F-4E29-9014-A7EE76854991}"/>
              </a:ext>
            </a:extLst>
          </p:cNvPr>
          <p:cNvSpPr>
            <a:spLocks noGrp="1"/>
          </p:cNvSpPr>
          <p:nvPr>
            <p:ph type="body" sz="quarter" idx="10" hasCustomPrompt="1"/>
          </p:nvPr>
        </p:nvSpPr>
        <p:spPr>
          <a:xfrm>
            <a:off x="688517" y="1762128"/>
            <a:ext cx="5534025" cy="1421928"/>
          </a:xfrm>
          <a:noFill/>
        </p:spPr>
        <p:txBody>
          <a:bodyPr wrap="square" rtlCol="0">
            <a:spAutoFit/>
          </a:bodyPr>
          <a:lstStyle>
            <a:lvl1pPr marL="0" indent="0">
              <a:buNone/>
              <a:defRPr lang="zh-CN" altLang="en-US" sz="4800" b="1" dirty="0">
                <a:solidFill>
                  <a:schemeClr val="accent1"/>
                </a:solidFill>
                <a:latin typeface="微软雅黑" panose="020B0503020204020204" pitchFamily="34" charset="-122"/>
                <a:ea typeface="微软雅黑" panose="020B0503020204020204" pitchFamily="34" charset="-122"/>
              </a:defRPr>
            </a:lvl1pPr>
          </a:lstStyle>
          <a:p>
            <a:pPr marL="0" lvl="0" defTabSz="457200"/>
            <a:r>
              <a:rPr lang="en-US" altLang="zh-CN" dirty="0"/>
              <a:t>Click to edit Master title style</a:t>
            </a:r>
            <a:endParaRPr lang="zh-CN" altLang="en-US" dirty="0"/>
          </a:p>
        </p:txBody>
      </p:sp>
      <p:sp>
        <p:nvSpPr>
          <p:cNvPr id="56" name="文本占位符 62">
            <a:extLst>
              <a:ext uri="{FF2B5EF4-FFF2-40B4-BE49-F238E27FC236}">
                <a16:creationId xmlns:a16="http://schemas.microsoft.com/office/drawing/2014/main" id="{64EDCB67-348E-44E6-AFBD-9BA73892DA36}"/>
              </a:ext>
            </a:extLst>
          </p:cNvPr>
          <p:cNvSpPr>
            <a:spLocks noGrp="1"/>
          </p:cNvSpPr>
          <p:nvPr>
            <p:ph type="body" sz="quarter" idx="12" hasCustomPrompt="1"/>
          </p:nvPr>
        </p:nvSpPr>
        <p:spPr>
          <a:xfrm>
            <a:off x="701219" y="4660900"/>
            <a:ext cx="3752976" cy="369332"/>
          </a:xfrm>
          <a:prstGeom prst="rect">
            <a:avLst/>
          </a:prstGeom>
          <a:noFill/>
        </p:spPr>
        <p:txBody>
          <a:bodyPr wrap="square" rtlCol="0">
            <a:spAutoFit/>
          </a:bodyPr>
          <a:lstStyle>
            <a:lvl1pPr marL="0" indent="0">
              <a:buNone/>
              <a:defRPr lang="zh-CN" altLang="en-US" sz="2000" smtClean="0">
                <a:solidFill>
                  <a:schemeClr val="accent1"/>
                </a:solidFill>
                <a:latin typeface="微软雅黑 Light" panose="020B0502040204020203" pitchFamily="34" charset="-122"/>
                <a:ea typeface="微软雅黑 Light" panose="020B0502040204020203" pitchFamily="34" charset="-122"/>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2000" dirty="0">
                <a:solidFill>
                  <a:schemeClr val="accent1"/>
                </a:solidFill>
                <a:latin typeface="微软雅黑 Light" panose="020B0502040204020203" pitchFamily="34" charset="-122"/>
                <a:ea typeface="微软雅黑 Light" panose="020B0502040204020203" pitchFamily="34" charset="-122"/>
              </a:rPr>
              <a:t>Telephone number here</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57" name="文本占位符 62">
            <a:extLst>
              <a:ext uri="{FF2B5EF4-FFF2-40B4-BE49-F238E27FC236}">
                <a16:creationId xmlns:a16="http://schemas.microsoft.com/office/drawing/2014/main" id="{6E60352A-5170-4D70-9F34-AAE9551C8D72}"/>
              </a:ext>
            </a:extLst>
          </p:cNvPr>
          <p:cNvSpPr>
            <a:spLocks noGrp="1"/>
          </p:cNvSpPr>
          <p:nvPr>
            <p:ph type="body" sz="quarter" idx="13" hasCustomPrompt="1"/>
          </p:nvPr>
        </p:nvSpPr>
        <p:spPr>
          <a:xfrm>
            <a:off x="701219" y="5049013"/>
            <a:ext cx="3752976" cy="369332"/>
          </a:xfrm>
          <a:prstGeom prst="rect">
            <a:avLst/>
          </a:prstGeom>
          <a:noFill/>
        </p:spPr>
        <p:txBody>
          <a:bodyPr wrap="square" rtlCol="0">
            <a:spAutoFit/>
          </a:bodyPr>
          <a:lstStyle>
            <a:lvl1pPr marL="0" indent="0">
              <a:buNone/>
              <a:defRPr lang="zh-CN" altLang="en-US" sz="2000" smtClean="0">
                <a:solidFill>
                  <a:schemeClr val="accent1"/>
                </a:solidFill>
                <a:latin typeface="微软雅黑 Light" panose="020B0502040204020203" pitchFamily="34" charset="-122"/>
                <a:ea typeface="微软雅黑 Light" panose="020B0502040204020203" pitchFamily="34" charset="-122"/>
              </a:defRPr>
            </a:lvl1pPr>
            <a:lvl2pPr marL="228600" indent="0">
              <a:buNone/>
              <a:defRPr lang="zh-CN" altLang="en-US" sz="1800" smtClean="0"/>
            </a:lvl2pPr>
            <a:lvl3pPr>
              <a:defRPr lang="zh-CN" altLang="en-US" sz="1800" smtClean="0"/>
            </a:lvl3pPr>
            <a:lvl4pPr>
              <a:defRPr lang="zh-CN" altLang="en-US" smtClean="0"/>
            </a:lvl4pPr>
            <a:lvl5pPr>
              <a:defRPr lang="zh-CN" altLang="en-US"/>
            </a:lvl5pPr>
          </a:lstStyle>
          <a:p>
            <a:r>
              <a:rPr lang="en-US" altLang="zh-CN" sz="2000" dirty="0">
                <a:solidFill>
                  <a:schemeClr val="accent1"/>
                </a:solidFill>
                <a:latin typeface="微软雅黑 Light" panose="020B0502040204020203" pitchFamily="34" charset="-122"/>
                <a:ea typeface="微软雅黑 Light" panose="020B0502040204020203" pitchFamily="34" charset="-122"/>
              </a:rPr>
              <a:t>Email address here</a:t>
            </a:r>
            <a:endParaRPr lang="zh-CN" altLang="en-US" sz="2000" dirty="0">
              <a:solidFill>
                <a:schemeClr val="accent1"/>
              </a:solidFill>
              <a:latin typeface="微软雅黑 Light" panose="020B0502040204020203" pitchFamily="34" charset="-122"/>
              <a:ea typeface="微软雅黑 Light" panose="020B0502040204020203" pitchFamily="34" charset="-122"/>
            </a:endParaRPr>
          </a:p>
        </p:txBody>
      </p:sp>
      <p:sp>
        <p:nvSpPr>
          <p:cNvPr id="58" name="文本占位符 56">
            <a:extLst>
              <a:ext uri="{FF2B5EF4-FFF2-40B4-BE49-F238E27FC236}">
                <a16:creationId xmlns:a16="http://schemas.microsoft.com/office/drawing/2014/main" id="{B37DFFC8-398F-4600-9C60-E30E5E05CE76}"/>
              </a:ext>
            </a:extLst>
          </p:cNvPr>
          <p:cNvSpPr>
            <a:spLocks noGrp="1"/>
          </p:cNvSpPr>
          <p:nvPr>
            <p:ph type="body" sz="quarter" idx="16" hasCustomPrompt="1"/>
          </p:nvPr>
        </p:nvSpPr>
        <p:spPr>
          <a:xfrm>
            <a:off x="798764" y="3573138"/>
            <a:ext cx="1665036" cy="424732"/>
          </a:xfrm>
          <a:custGeom>
            <a:avLst/>
            <a:gdLst>
              <a:gd name="connsiteX0" fmla="*/ 0 w 3341436"/>
              <a:gd name="connsiteY0" fmla="*/ 246809 h 493620"/>
              <a:gd name="connsiteX1" fmla="*/ 0 w 3341436"/>
              <a:gd name="connsiteY1" fmla="*/ 246810 h 493620"/>
              <a:gd name="connsiteX2" fmla="*/ 0 w 3341436"/>
              <a:gd name="connsiteY2" fmla="*/ 246810 h 493620"/>
              <a:gd name="connsiteX3" fmla="*/ 246810 w 3341436"/>
              <a:gd name="connsiteY3" fmla="*/ 0 h 493620"/>
              <a:gd name="connsiteX4" fmla="*/ 3107326 w 3341436"/>
              <a:gd name="connsiteY4" fmla="*/ 0 h 493620"/>
              <a:gd name="connsiteX5" fmla="*/ 3334741 w 3341436"/>
              <a:gd name="connsiteY5" fmla="*/ 150741 h 493620"/>
              <a:gd name="connsiteX6" fmla="*/ 3341436 w 3341436"/>
              <a:gd name="connsiteY6" fmla="*/ 183905 h 493620"/>
              <a:gd name="connsiteX7" fmla="*/ 3341436 w 3341436"/>
              <a:gd name="connsiteY7" fmla="*/ 309710 h 493620"/>
              <a:gd name="connsiteX8" fmla="*/ 3334740 w 3341436"/>
              <a:gd name="connsiteY8" fmla="*/ 342880 h 493620"/>
              <a:gd name="connsiteX9" fmla="*/ 3107325 w 3341436"/>
              <a:gd name="connsiteY9" fmla="*/ 493620 h 493620"/>
              <a:gd name="connsiteX10" fmla="*/ 246810 w 3341436"/>
              <a:gd name="connsiteY10" fmla="*/ 493619 h 493620"/>
              <a:gd name="connsiteX11" fmla="*/ 19396 w 3341436"/>
              <a:gd name="connsiteY11" fmla="*/ 342879 h 493620"/>
              <a:gd name="connsiteX12" fmla="*/ 0 w 3341436"/>
              <a:gd name="connsiteY12" fmla="*/ 246810 h 493620"/>
              <a:gd name="connsiteX13" fmla="*/ 19396 w 3341436"/>
              <a:gd name="connsiteY13" fmla="*/ 150741 h 493620"/>
              <a:gd name="connsiteX14" fmla="*/ 246810 w 3341436"/>
              <a:gd name="connsiteY14" fmla="*/ 0 h 49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1436" h="493620">
                <a:moveTo>
                  <a:pt x="0" y="246809"/>
                </a:moveTo>
                <a:lnTo>
                  <a:pt x="0" y="246810"/>
                </a:lnTo>
                <a:lnTo>
                  <a:pt x="0" y="246810"/>
                </a:lnTo>
                <a:close/>
                <a:moveTo>
                  <a:pt x="246810" y="0"/>
                </a:moveTo>
                <a:lnTo>
                  <a:pt x="3107326" y="0"/>
                </a:lnTo>
                <a:cubicBezTo>
                  <a:pt x="3209558" y="0"/>
                  <a:pt x="3297273" y="62157"/>
                  <a:pt x="3334741" y="150741"/>
                </a:cubicBezTo>
                <a:lnTo>
                  <a:pt x="3341436" y="183905"/>
                </a:lnTo>
                <a:lnTo>
                  <a:pt x="3341436" y="309710"/>
                </a:lnTo>
                <a:lnTo>
                  <a:pt x="3334740" y="342880"/>
                </a:lnTo>
                <a:cubicBezTo>
                  <a:pt x="3297272" y="431463"/>
                  <a:pt x="3209557" y="493620"/>
                  <a:pt x="3107325" y="493620"/>
                </a:cubicBezTo>
                <a:lnTo>
                  <a:pt x="246810" y="493619"/>
                </a:lnTo>
                <a:cubicBezTo>
                  <a:pt x="144578" y="493619"/>
                  <a:pt x="56864" y="431462"/>
                  <a:pt x="19396" y="342879"/>
                </a:cubicBezTo>
                <a:lnTo>
                  <a:pt x="0" y="246810"/>
                </a:lnTo>
                <a:lnTo>
                  <a:pt x="19396" y="150741"/>
                </a:lnTo>
                <a:cubicBezTo>
                  <a:pt x="56864" y="62157"/>
                  <a:pt x="144578" y="0"/>
                  <a:pt x="246810" y="0"/>
                </a:cubicBezTo>
                <a:close/>
              </a:path>
            </a:pathLst>
          </a:custGeom>
          <a:solidFill>
            <a:schemeClr val="accent1"/>
          </a:solidFill>
        </p:spPr>
        <p:txBody>
          <a:bodyPr wrap="square" lIns="216000" rIns="108000" anchor="ctr" anchorCtr="0">
            <a:spAutoFit/>
          </a:bodyPr>
          <a:lstStyle>
            <a:lvl1pPr marL="0" indent="0" algn="l">
              <a:buNone/>
              <a:defRPr sz="2400">
                <a:solidFill>
                  <a:schemeClr val="bg1"/>
                </a:solidFill>
              </a:defRPr>
            </a:lvl1pPr>
          </a:lstStyle>
          <a:p>
            <a:pPr lvl="0"/>
            <a:r>
              <a:rPr lang="en-US" altLang="zh-CN" dirty="0"/>
              <a:t>Signature</a:t>
            </a:r>
            <a:endParaRPr lang="zh-CN" altLang="en-US" dirty="0"/>
          </a:p>
        </p:txBody>
      </p:sp>
    </p:spTree>
    <p:extLst>
      <p:ext uri="{BB962C8B-B14F-4D97-AF65-F5344CB8AC3E}">
        <p14:creationId xmlns:p14="http://schemas.microsoft.com/office/powerpoint/2010/main" val="1959890009"/>
      </p:ext>
    </p:extLst>
  </p:cSld>
  <p:clrMapOvr>
    <a:masterClrMapping/>
  </p:clrMapOvr>
  <p:extLst mod="1">
    <p:ext uri="{DCECCB84-F9BA-43D5-87BE-67443E8EF086}">
      <p15:sldGuideLst xmlns:p15="http://schemas.microsoft.com/office/powerpoint/2012/main">
        <p15:guide id="1" pos="5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008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866341D-662F-4799-8071-0A6C63399658}"/>
              </a:ext>
            </a:extLst>
          </p:cNvPr>
          <p:cNvSpPr/>
          <p:nvPr userDrawn="1"/>
        </p:nvSpPr>
        <p:spPr>
          <a:xfrm>
            <a:off x="716036" y="413733"/>
            <a:ext cx="10759925" cy="3931930"/>
          </a:xfrm>
          <a:prstGeom prst="rect">
            <a:avLst/>
          </a:prstGeom>
          <a:blipFill>
            <a:blip r:embed="rId2">
              <a:extLst>
                <a:ext uri="{BEBA8EAE-BF5A-486C-A8C5-ECC9F3942E4B}">
                  <a14:imgProps xmlns:a14="http://schemas.microsoft.com/office/drawing/2010/main">
                    <a14:imgLayer r:embed="rId3">
                      <a14:imgEffect>
                        <a14:sharpenSoften amount="-13000"/>
                      </a14:imgEffect>
                    </a14:imgLayer>
                  </a14:imgProps>
                </a:ext>
                <a:ext uri="{28A0092B-C50C-407E-A947-70E740481C1C}">
                  <a14:useLocalDpi xmlns:a14="http://schemas.microsoft.com/office/drawing/2010/main" val="0"/>
                </a:ext>
              </a:extLst>
            </a:blip>
            <a:stretch>
              <a:fillRect/>
            </a:stretch>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7" name="矩形 6">
            <a:extLst>
              <a:ext uri="{FF2B5EF4-FFF2-40B4-BE49-F238E27FC236}">
                <a16:creationId xmlns:a16="http://schemas.microsoft.com/office/drawing/2014/main" id="{F4A55C4F-3ED1-4302-B6D0-7BCC469F7880}"/>
              </a:ext>
            </a:extLst>
          </p:cNvPr>
          <p:cNvSpPr/>
          <p:nvPr userDrawn="1"/>
        </p:nvSpPr>
        <p:spPr>
          <a:xfrm>
            <a:off x="716036" y="426690"/>
            <a:ext cx="10759925" cy="3931930"/>
          </a:xfrm>
          <a:prstGeom prst="rect">
            <a:avLst/>
          </a:prstGeom>
          <a:solidFill>
            <a:schemeClr val="bg1">
              <a:alpha val="67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8" name="矩形 7">
            <a:extLst>
              <a:ext uri="{FF2B5EF4-FFF2-40B4-BE49-F238E27FC236}">
                <a16:creationId xmlns:a16="http://schemas.microsoft.com/office/drawing/2014/main" id="{E3C122DE-82C4-4EE3-B88D-89ACED43EC13}"/>
              </a:ext>
            </a:extLst>
          </p:cNvPr>
          <p:cNvSpPr/>
          <p:nvPr userDrawn="1"/>
        </p:nvSpPr>
        <p:spPr>
          <a:xfrm>
            <a:off x="445103" y="305120"/>
            <a:ext cx="11301792" cy="3931930"/>
          </a:xfrm>
          <a:prstGeom prst="rect">
            <a:avLst/>
          </a:prstGeom>
          <a:blipFill dpi="0" rotWithShape="1">
            <a:blip r:embed="rId4">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9" name="矩形 8">
            <a:extLst>
              <a:ext uri="{FF2B5EF4-FFF2-40B4-BE49-F238E27FC236}">
                <a16:creationId xmlns:a16="http://schemas.microsoft.com/office/drawing/2014/main" id="{A9946C8D-66CF-40CE-9567-72B6610AABD8}"/>
              </a:ext>
            </a:extLst>
          </p:cNvPr>
          <p:cNvSpPr/>
          <p:nvPr userDrawn="1"/>
        </p:nvSpPr>
        <p:spPr>
          <a:xfrm>
            <a:off x="445103" y="305120"/>
            <a:ext cx="11301792" cy="3931930"/>
          </a:xfrm>
          <a:prstGeom prst="rect">
            <a:avLst/>
          </a:prstGeom>
          <a:solidFill>
            <a:schemeClr val="bg1">
              <a:alpha val="2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15" name="文本占位符 60">
            <a:extLst>
              <a:ext uri="{FF2B5EF4-FFF2-40B4-BE49-F238E27FC236}">
                <a16:creationId xmlns:a16="http://schemas.microsoft.com/office/drawing/2014/main" id="{EBAA57C4-5726-4B03-B8D7-725939AE0EDD}"/>
              </a:ext>
            </a:extLst>
          </p:cNvPr>
          <p:cNvSpPr>
            <a:spLocks noGrp="1"/>
          </p:cNvSpPr>
          <p:nvPr>
            <p:ph type="body" sz="quarter" idx="11" hasCustomPrompt="1"/>
          </p:nvPr>
        </p:nvSpPr>
        <p:spPr>
          <a:xfrm>
            <a:off x="2373063" y="5107295"/>
            <a:ext cx="7445871" cy="757130"/>
          </a:xfrm>
          <a:prstGeom prst="rect">
            <a:avLst/>
          </a:prstGeom>
          <a:noFill/>
        </p:spPr>
        <p:txBody>
          <a:bodyPr wrap="square" rtlCol="0">
            <a:spAutoFit/>
          </a:bodyPr>
          <a:lstStyle>
            <a:lvl1pPr marL="0" indent="0" algn="ctr">
              <a:buNone/>
              <a:defRPr lang="zh-CN" altLang="en-US" sz="4400" b="1" kern="1200" dirty="0">
                <a:solidFill>
                  <a:schemeClr val="accent1"/>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4800" b="1" dirty="0">
                <a:solidFill>
                  <a:schemeClr val="accent1"/>
                </a:solidFill>
                <a:latin typeface="微软雅黑" panose="020B0503020204020204" pitchFamily="34" charset="-122"/>
                <a:ea typeface="微软雅黑" panose="020B0503020204020204" pitchFamily="34" charset="-122"/>
              </a:rPr>
              <a:t>Edit your title </a:t>
            </a:r>
            <a:endParaRPr lang="zh-CN" altLang="en-US" sz="4800" b="1" dirty="0">
              <a:solidFill>
                <a:schemeClr val="accent1"/>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1A3D5CC9-88C1-464B-8ACA-4D49CBEE96D7}"/>
              </a:ext>
            </a:extLst>
          </p:cNvPr>
          <p:cNvGrpSpPr/>
          <p:nvPr userDrawn="1"/>
        </p:nvGrpSpPr>
        <p:grpSpPr>
          <a:xfrm>
            <a:off x="5569672" y="6214991"/>
            <a:ext cx="1052654" cy="108000"/>
            <a:chOff x="10467218" y="6126091"/>
            <a:chExt cx="1052654" cy="108000"/>
          </a:xfrm>
        </p:grpSpPr>
        <p:sp>
          <p:nvSpPr>
            <p:cNvPr id="24" name="椭圆 23">
              <a:extLst>
                <a:ext uri="{FF2B5EF4-FFF2-40B4-BE49-F238E27FC236}">
                  <a16:creationId xmlns:a16="http://schemas.microsoft.com/office/drawing/2014/main" id="{C5837231-1412-4E85-8281-21FDC54A82D9}"/>
                </a:ext>
              </a:extLst>
            </p:cNvPr>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4342ABBD-145F-4EEF-834B-70EB3B6F2741}"/>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C0FE3F2C-9A90-434B-B71E-8C0ACD654187}"/>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BB6998A6-FD4A-43A5-A8B3-38E477093EC1}"/>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AABDDD5E-2A7E-4F3E-9C16-1516AAAC21B7}"/>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5" name="图片占位符 4">
            <a:extLst>
              <a:ext uri="{FF2B5EF4-FFF2-40B4-BE49-F238E27FC236}">
                <a16:creationId xmlns:a16="http://schemas.microsoft.com/office/drawing/2014/main" id="{16D5E3C6-E640-45B7-9EDF-BD60898BB9E9}"/>
              </a:ext>
            </a:extLst>
          </p:cNvPr>
          <p:cNvSpPr>
            <a:spLocks noGrp="1"/>
          </p:cNvSpPr>
          <p:nvPr>
            <p:ph type="pic" sz="quarter" idx="12"/>
          </p:nvPr>
        </p:nvSpPr>
        <p:spPr>
          <a:xfrm>
            <a:off x="304798" y="196507"/>
            <a:ext cx="11582400" cy="3930650"/>
          </a:xfrm>
          <a:solidFill>
            <a:schemeClr val="bg1"/>
          </a:solidFill>
          <a:ln w="12700">
            <a:solidFill>
              <a:schemeClr val="accent1"/>
            </a:solidFill>
          </a:ln>
          <a:effectLst>
            <a:outerShdw blurRad="177800" sx="102000" sy="102000" algn="ctr" rotWithShape="0">
              <a:srgbClr val="000000">
                <a:alpha val="14000"/>
              </a:srgbClr>
            </a:outerShdw>
          </a:effectLst>
        </p:spPr>
        <p:txBody>
          <a:bodyPr/>
          <a:lstStyle/>
          <a:p>
            <a:endParaRPr lang="zh-CN" altLang="en-US"/>
          </a:p>
        </p:txBody>
      </p:sp>
      <p:sp>
        <p:nvSpPr>
          <p:cNvPr id="31" name="文本占位符 30">
            <a:extLst>
              <a:ext uri="{FF2B5EF4-FFF2-40B4-BE49-F238E27FC236}">
                <a16:creationId xmlns:a16="http://schemas.microsoft.com/office/drawing/2014/main" id="{386805D4-397B-437D-A3D2-E3FF918C563F}"/>
              </a:ext>
            </a:extLst>
          </p:cNvPr>
          <p:cNvSpPr>
            <a:spLocks noGrp="1"/>
          </p:cNvSpPr>
          <p:nvPr>
            <p:ph type="body" sz="quarter" idx="13" hasCustomPrompt="1"/>
          </p:nvPr>
        </p:nvSpPr>
        <p:spPr>
          <a:xfrm>
            <a:off x="5471883" y="3611656"/>
            <a:ext cx="1248230" cy="1248228"/>
          </a:xfrm>
          <a:custGeom>
            <a:avLst/>
            <a:gdLst>
              <a:gd name="connsiteX0" fmla="*/ 624115 w 1248230"/>
              <a:gd name="connsiteY0" fmla="*/ 0 h 1248228"/>
              <a:gd name="connsiteX1" fmla="*/ 1248230 w 1248230"/>
              <a:gd name="connsiteY1" fmla="*/ 624114 h 1248228"/>
              <a:gd name="connsiteX2" fmla="*/ 624115 w 1248230"/>
              <a:gd name="connsiteY2" fmla="*/ 1248228 h 1248228"/>
              <a:gd name="connsiteX3" fmla="*/ 0 w 1248230"/>
              <a:gd name="connsiteY3" fmla="*/ 624114 h 1248228"/>
              <a:gd name="connsiteX4" fmla="*/ 624115 w 1248230"/>
              <a:gd name="connsiteY4" fmla="*/ 0 h 1248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30" h="1248228">
                <a:moveTo>
                  <a:pt x="624115" y="0"/>
                </a:moveTo>
                <a:cubicBezTo>
                  <a:pt x="968804" y="0"/>
                  <a:pt x="1248230" y="279425"/>
                  <a:pt x="1248230" y="624114"/>
                </a:cubicBezTo>
                <a:cubicBezTo>
                  <a:pt x="1248230" y="968803"/>
                  <a:pt x="968804" y="1248228"/>
                  <a:pt x="624115" y="1248228"/>
                </a:cubicBezTo>
                <a:cubicBezTo>
                  <a:pt x="279426" y="1248228"/>
                  <a:pt x="0" y="968803"/>
                  <a:pt x="0" y="624114"/>
                </a:cubicBezTo>
                <a:cubicBezTo>
                  <a:pt x="0" y="279425"/>
                  <a:pt x="279426" y="0"/>
                  <a:pt x="624115" y="0"/>
                </a:cubicBezTo>
                <a:close/>
              </a:path>
            </a:pathLst>
          </a:custGeom>
          <a:solidFill>
            <a:schemeClr val="bg1"/>
          </a:solidFill>
          <a:ln w="12700">
            <a:solidFill>
              <a:schemeClr val="accent1"/>
            </a:solidFill>
          </a:ln>
        </p:spPr>
        <p:txBody>
          <a:bodyPr wrap="square" anchor="ctr" anchorCtr="1">
            <a:noAutofit/>
          </a:bodyPr>
          <a:lstStyle>
            <a:lvl1pPr marL="0" indent="0">
              <a:buNone/>
              <a:defRPr lang="zh-CN" altLang="en-US" sz="3600" kern="1200" dirty="0">
                <a:solidFill>
                  <a:schemeClr val="accent1"/>
                </a:solidFill>
                <a:latin typeface="+mj-lt"/>
                <a:ea typeface="+mn-ea"/>
                <a:cs typeface="+mn-cs"/>
              </a:defRPr>
            </a:lvl1pPr>
          </a:lstStyle>
          <a:p>
            <a:pPr lvl="0"/>
            <a:r>
              <a:rPr lang="en-US" altLang="zh-CN" dirty="0"/>
              <a:t>01</a:t>
            </a:r>
            <a:endParaRPr lang="zh-CN" altLang="en-US" dirty="0"/>
          </a:p>
        </p:txBody>
      </p:sp>
    </p:spTree>
    <p:extLst>
      <p:ext uri="{BB962C8B-B14F-4D97-AF65-F5344CB8AC3E}">
        <p14:creationId xmlns:p14="http://schemas.microsoft.com/office/powerpoint/2010/main" val="2894234974"/>
      </p:ext>
    </p:extLst>
  </p:cSld>
  <p:clrMapOvr>
    <a:masterClrMapping/>
  </p:clrMapOvr>
  <p:extLst>
    <p:ext uri="{DCECCB84-F9BA-43D5-87BE-67443E8EF086}">
      <p15:sldGuideLst xmlns:p15="http://schemas.microsoft.com/office/powerpoint/2012/main">
        <p15:guide id="1" pos="3840">
          <p15:clr>
            <a:srgbClr val="FBAE40"/>
          </p15:clr>
        </p15:guide>
        <p15:guide id="2" orient="horz" pos="259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节标题">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4A55C4F-3ED1-4302-B6D0-7BCC469F7880}"/>
              </a:ext>
            </a:extLst>
          </p:cNvPr>
          <p:cNvSpPr/>
          <p:nvPr userDrawn="1"/>
        </p:nvSpPr>
        <p:spPr>
          <a:xfrm>
            <a:off x="716036" y="426690"/>
            <a:ext cx="10759925" cy="3931930"/>
          </a:xfrm>
          <a:prstGeom prst="rect">
            <a:avLst/>
          </a:prstGeom>
          <a:blipFill dpi="0" rotWithShape="1">
            <a:blip r:embed="rId2">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6" name="矩形 5">
            <a:extLst>
              <a:ext uri="{FF2B5EF4-FFF2-40B4-BE49-F238E27FC236}">
                <a16:creationId xmlns:a16="http://schemas.microsoft.com/office/drawing/2014/main" id="{6866341D-662F-4799-8071-0A6C63399658}"/>
              </a:ext>
            </a:extLst>
          </p:cNvPr>
          <p:cNvSpPr/>
          <p:nvPr userDrawn="1"/>
        </p:nvSpPr>
        <p:spPr>
          <a:xfrm>
            <a:off x="716036" y="423565"/>
            <a:ext cx="10759925" cy="3931930"/>
          </a:xfrm>
          <a:prstGeom prst="rect">
            <a:avLst/>
          </a:prstGeom>
          <a:solidFill>
            <a:schemeClr val="bg1">
              <a:alpha val="38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8" name="矩形 7">
            <a:extLst>
              <a:ext uri="{FF2B5EF4-FFF2-40B4-BE49-F238E27FC236}">
                <a16:creationId xmlns:a16="http://schemas.microsoft.com/office/drawing/2014/main" id="{E3C122DE-82C4-4EE3-B88D-89ACED43EC13}"/>
              </a:ext>
            </a:extLst>
          </p:cNvPr>
          <p:cNvSpPr/>
          <p:nvPr userDrawn="1"/>
        </p:nvSpPr>
        <p:spPr>
          <a:xfrm>
            <a:off x="445103" y="305120"/>
            <a:ext cx="11301792" cy="3931930"/>
          </a:xfrm>
          <a:prstGeom prst="rect">
            <a:avLst/>
          </a:prstGeom>
          <a:blipFill>
            <a:blip r:embed="rId3">
              <a:extLst>
                <a:ext uri="{28A0092B-C50C-407E-A947-70E740481C1C}">
                  <a14:useLocalDpi xmlns:a14="http://schemas.microsoft.com/office/drawing/2010/main" val="0"/>
                </a:ext>
              </a:extLst>
            </a:blip>
            <a:stretch>
              <a:fillRect/>
            </a:stretch>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9" name="矩形 8">
            <a:extLst>
              <a:ext uri="{FF2B5EF4-FFF2-40B4-BE49-F238E27FC236}">
                <a16:creationId xmlns:a16="http://schemas.microsoft.com/office/drawing/2014/main" id="{A9946C8D-66CF-40CE-9567-72B6610AABD8}"/>
              </a:ext>
            </a:extLst>
          </p:cNvPr>
          <p:cNvSpPr/>
          <p:nvPr userDrawn="1"/>
        </p:nvSpPr>
        <p:spPr>
          <a:xfrm>
            <a:off x="445103" y="305120"/>
            <a:ext cx="11301792" cy="3931930"/>
          </a:xfrm>
          <a:prstGeom prst="rect">
            <a:avLst/>
          </a:prstGeom>
          <a:solidFill>
            <a:schemeClr val="bg1">
              <a:alpha val="2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15" name="文本占位符 60">
            <a:extLst>
              <a:ext uri="{FF2B5EF4-FFF2-40B4-BE49-F238E27FC236}">
                <a16:creationId xmlns:a16="http://schemas.microsoft.com/office/drawing/2014/main" id="{EBAA57C4-5726-4B03-B8D7-725939AE0EDD}"/>
              </a:ext>
            </a:extLst>
          </p:cNvPr>
          <p:cNvSpPr>
            <a:spLocks noGrp="1"/>
          </p:cNvSpPr>
          <p:nvPr>
            <p:ph type="body" sz="quarter" idx="11" hasCustomPrompt="1"/>
          </p:nvPr>
        </p:nvSpPr>
        <p:spPr>
          <a:xfrm>
            <a:off x="2373063" y="5107295"/>
            <a:ext cx="7445871" cy="757130"/>
          </a:xfrm>
          <a:prstGeom prst="rect">
            <a:avLst/>
          </a:prstGeom>
          <a:noFill/>
        </p:spPr>
        <p:txBody>
          <a:bodyPr wrap="square" rtlCol="0">
            <a:spAutoFit/>
          </a:bodyPr>
          <a:lstStyle>
            <a:lvl1pPr marL="0" indent="0" algn="ctr">
              <a:buNone/>
              <a:defRPr lang="zh-CN" altLang="en-US" sz="4400" b="1" kern="1200" dirty="0">
                <a:solidFill>
                  <a:schemeClr val="accent1"/>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4800" b="1" dirty="0">
                <a:solidFill>
                  <a:schemeClr val="accent1"/>
                </a:solidFill>
                <a:latin typeface="微软雅黑" panose="020B0503020204020204" pitchFamily="34" charset="-122"/>
                <a:ea typeface="微软雅黑" panose="020B0503020204020204" pitchFamily="34" charset="-122"/>
              </a:rPr>
              <a:t>Edit your title </a:t>
            </a:r>
            <a:endParaRPr lang="zh-CN" altLang="en-US" sz="4800" b="1" dirty="0">
              <a:solidFill>
                <a:schemeClr val="accent1"/>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E78015D1-CF68-477E-B116-AE2911B20A8B}"/>
              </a:ext>
            </a:extLst>
          </p:cNvPr>
          <p:cNvGrpSpPr/>
          <p:nvPr userDrawn="1"/>
        </p:nvGrpSpPr>
        <p:grpSpPr>
          <a:xfrm>
            <a:off x="5569672" y="6214991"/>
            <a:ext cx="1052654" cy="108000"/>
            <a:chOff x="10467218" y="6126091"/>
            <a:chExt cx="1052654" cy="108000"/>
          </a:xfrm>
        </p:grpSpPr>
        <p:sp>
          <p:nvSpPr>
            <p:cNvPr id="30" name="椭圆 29">
              <a:extLst>
                <a:ext uri="{FF2B5EF4-FFF2-40B4-BE49-F238E27FC236}">
                  <a16:creationId xmlns:a16="http://schemas.microsoft.com/office/drawing/2014/main" id="{882EE214-0AA0-4897-8B59-67611365DEE7}"/>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30">
              <a:extLst>
                <a:ext uri="{FF2B5EF4-FFF2-40B4-BE49-F238E27FC236}">
                  <a16:creationId xmlns:a16="http://schemas.microsoft.com/office/drawing/2014/main" id="{EB990D81-1DA2-495F-B303-CB543A4F8B47}"/>
                </a:ext>
              </a:extLst>
            </p:cNvPr>
            <p:cNvSpPr/>
            <p:nvPr/>
          </p:nvSpPr>
          <p:spPr>
            <a:xfrm>
              <a:off x="10703381"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椭圆 31">
              <a:extLst>
                <a:ext uri="{FF2B5EF4-FFF2-40B4-BE49-F238E27FC236}">
                  <a16:creationId xmlns:a16="http://schemas.microsoft.com/office/drawing/2014/main" id="{A30600E7-7205-474F-A2A4-D0C31952FE47}"/>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a:extLst>
                <a:ext uri="{FF2B5EF4-FFF2-40B4-BE49-F238E27FC236}">
                  <a16:creationId xmlns:a16="http://schemas.microsoft.com/office/drawing/2014/main" id="{7F4703C6-FA27-46CF-8869-F5E2F16FEE31}"/>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a:extLst>
                <a:ext uri="{FF2B5EF4-FFF2-40B4-BE49-F238E27FC236}">
                  <a16:creationId xmlns:a16="http://schemas.microsoft.com/office/drawing/2014/main" id="{C4F4EC70-4660-4477-A67B-218652248A66}"/>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6" name="图片占位符 4">
            <a:extLst>
              <a:ext uri="{FF2B5EF4-FFF2-40B4-BE49-F238E27FC236}">
                <a16:creationId xmlns:a16="http://schemas.microsoft.com/office/drawing/2014/main" id="{97C1C125-0817-454B-A12F-195E6A7BF806}"/>
              </a:ext>
            </a:extLst>
          </p:cNvPr>
          <p:cNvSpPr>
            <a:spLocks noGrp="1"/>
          </p:cNvSpPr>
          <p:nvPr>
            <p:ph type="pic" sz="quarter" idx="12"/>
          </p:nvPr>
        </p:nvSpPr>
        <p:spPr>
          <a:xfrm>
            <a:off x="278204" y="179647"/>
            <a:ext cx="11635592" cy="3930650"/>
          </a:xfrm>
          <a:solidFill>
            <a:schemeClr val="bg1"/>
          </a:solidFill>
          <a:ln w="12700">
            <a:solidFill>
              <a:schemeClr val="accent1"/>
            </a:solidFill>
          </a:ln>
          <a:effectLst>
            <a:outerShdw blurRad="177800" sx="102000" sy="102000" algn="ctr" rotWithShape="0">
              <a:srgbClr val="000000">
                <a:alpha val="14000"/>
              </a:srgbClr>
            </a:outerShdw>
          </a:effectLst>
        </p:spPr>
        <p:txBody>
          <a:bodyPr/>
          <a:lstStyle/>
          <a:p>
            <a:endParaRPr lang="zh-CN" altLang="en-US"/>
          </a:p>
        </p:txBody>
      </p:sp>
      <p:sp>
        <p:nvSpPr>
          <p:cNvPr id="17" name="文本占位符 16">
            <a:extLst>
              <a:ext uri="{FF2B5EF4-FFF2-40B4-BE49-F238E27FC236}">
                <a16:creationId xmlns:a16="http://schemas.microsoft.com/office/drawing/2014/main" id="{A6D91085-A039-465F-83B4-FE262D65B032}"/>
              </a:ext>
            </a:extLst>
          </p:cNvPr>
          <p:cNvSpPr>
            <a:spLocks noGrp="1"/>
          </p:cNvSpPr>
          <p:nvPr>
            <p:ph type="body" sz="quarter" idx="13" hasCustomPrompt="1"/>
          </p:nvPr>
        </p:nvSpPr>
        <p:spPr>
          <a:xfrm>
            <a:off x="5471883" y="3611656"/>
            <a:ext cx="1248230" cy="1248228"/>
          </a:xfrm>
          <a:custGeom>
            <a:avLst/>
            <a:gdLst>
              <a:gd name="connsiteX0" fmla="*/ 624115 w 1248230"/>
              <a:gd name="connsiteY0" fmla="*/ 0 h 1248228"/>
              <a:gd name="connsiteX1" fmla="*/ 1248230 w 1248230"/>
              <a:gd name="connsiteY1" fmla="*/ 624114 h 1248228"/>
              <a:gd name="connsiteX2" fmla="*/ 624115 w 1248230"/>
              <a:gd name="connsiteY2" fmla="*/ 1248228 h 1248228"/>
              <a:gd name="connsiteX3" fmla="*/ 0 w 1248230"/>
              <a:gd name="connsiteY3" fmla="*/ 624114 h 1248228"/>
              <a:gd name="connsiteX4" fmla="*/ 624115 w 1248230"/>
              <a:gd name="connsiteY4" fmla="*/ 0 h 1248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30" h="1248228">
                <a:moveTo>
                  <a:pt x="624115" y="0"/>
                </a:moveTo>
                <a:cubicBezTo>
                  <a:pt x="968804" y="0"/>
                  <a:pt x="1248230" y="279425"/>
                  <a:pt x="1248230" y="624114"/>
                </a:cubicBezTo>
                <a:cubicBezTo>
                  <a:pt x="1248230" y="968803"/>
                  <a:pt x="968804" y="1248228"/>
                  <a:pt x="624115" y="1248228"/>
                </a:cubicBezTo>
                <a:cubicBezTo>
                  <a:pt x="279426" y="1248228"/>
                  <a:pt x="0" y="968803"/>
                  <a:pt x="0" y="624114"/>
                </a:cubicBezTo>
                <a:cubicBezTo>
                  <a:pt x="0" y="279425"/>
                  <a:pt x="279426" y="0"/>
                  <a:pt x="624115" y="0"/>
                </a:cubicBezTo>
                <a:close/>
              </a:path>
            </a:pathLst>
          </a:custGeom>
          <a:solidFill>
            <a:schemeClr val="bg1"/>
          </a:solidFill>
          <a:ln w="12700">
            <a:solidFill>
              <a:schemeClr val="accent1"/>
            </a:solidFill>
          </a:ln>
        </p:spPr>
        <p:txBody>
          <a:bodyPr wrap="square" anchor="ctr" anchorCtr="1">
            <a:noAutofit/>
          </a:bodyPr>
          <a:lstStyle>
            <a:lvl1pPr marL="0" indent="0">
              <a:buNone/>
              <a:defRPr lang="zh-CN" altLang="en-US" sz="3600" kern="1200" dirty="0">
                <a:solidFill>
                  <a:schemeClr val="accent1"/>
                </a:solidFill>
                <a:latin typeface="+mj-lt"/>
                <a:ea typeface="+mn-ea"/>
                <a:cs typeface="+mn-cs"/>
              </a:defRPr>
            </a:lvl1pPr>
          </a:lstStyle>
          <a:p>
            <a:pPr lvl="0"/>
            <a:r>
              <a:rPr lang="en-US" altLang="zh-CN" dirty="0"/>
              <a:t>02</a:t>
            </a:r>
            <a:endParaRPr lang="zh-CN" altLang="en-US" dirty="0"/>
          </a:p>
        </p:txBody>
      </p:sp>
    </p:spTree>
    <p:extLst>
      <p:ext uri="{BB962C8B-B14F-4D97-AF65-F5344CB8AC3E}">
        <p14:creationId xmlns:p14="http://schemas.microsoft.com/office/powerpoint/2010/main" val="37655328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节标题">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4A55C4F-3ED1-4302-B6D0-7BCC469F7880}"/>
              </a:ext>
            </a:extLst>
          </p:cNvPr>
          <p:cNvSpPr/>
          <p:nvPr userDrawn="1"/>
        </p:nvSpPr>
        <p:spPr>
          <a:xfrm>
            <a:off x="716036" y="426690"/>
            <a:ext cx="10759925" cy="3931930"/>
          </a:xfrm>
          <a:prstGeom prst="rect">
            <a:avLst/>
          </a:prstGeom>
          <a:blipFill dpi="0" rotWithShape="1">
            <a:blip r:embed="rId2">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6" name="矩形 5">
            <a:extLst>
              <a:ext uri="{FF2B5EF4-FFF2-40B4-BE49-F238E27FC236}">
                <a16:creationId xmlns:a16="http://schemas.microsoft.com/office/drawing/2014/main" id="{6866341D-662F-4799-8071-0A6C63399658}"/>
              </a:ext>
            </a:extLst>
          </p:cNvPr>
          <p:cNvSpPr/>
          <p:nvPr userDrawn="1"/>
        </p:nvSpPr>
        <p:spPr>
          <a:xfrm>
            <a:off x="716036" y="423565"/>
            <a:ext cx="10759925" cy="3931930"/>
          </a:xfrm>
          <a:prstGeom prst="rect">
            <a:avLst/>
          </a:prstGeom>
          <a:solidFill>
            <a:schemeClr val="bg1">
              <a:alpha val="46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8" name="矩形 7">
            <a:extLst>
              <a:ext uri="{FF2B5EF4-FFF2-40B4-BE49-F238E27FC236}">
                <a16:creationId xmlns:a16="http://schemas.microsoft.com/office/drawing/2014/main" id="{E3C122DE-82C4-4EE3-B88D-89ACED43EC13}"/>
              </a:ext>
            </a:extLst>
          </p:cNvPr>
          <p:cNvSpPr/>
          <p:nvPr userDrawn="1"/>
        </p:nvSpPr>
        <p:spPr>
          <a:xfrm>
            <a:off x="445103" y="305120"/>
            <a:ext cx="11301792" cy="3931930"/>
          </a:xfrm>
          <a:prstGeom prst="rect">
            <a:avLst/>
          </a:prstGeom>
          <a:blipFill dpi="0" rotWithShape="1">
            <a:blip r:embed="rId3">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9" name="矩形 8">
            <a:extLst>
              <a:ext uri="{FF2B5EF4-FFF2-40B4-BE49-F238E27FC236}">
                <a16:creationId xmlns:a16="http://schemas.microsoft.com/office/drawing/2014/main" id="{A9946C8D-66CF-40CE-9567-72B6610AABD8}"/>
              </a:ext>
            </a:extLst>
          </p:cNvPr>
          <p:cNvSpPr/>
          <p:nvPr userDrawn="1"/>
        </p:nvSpPr>
        <p:spPr>
          <a:xfrm>
            <a:off x="445103" y="305120"/>
            <a:ext cx="11301792" cy="3931930"/>
          </a:xfrm>
          <a:prstGeom prst="rect">
            <a:avLst/>
          </a:prstGeom>
          <a:solidFill>
            <a:schemeClr val="bg1">
              <a:alpha val="2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15" name="文本占位符 60">
            <a:extLst>
              <a:ext uri="{FF2B5EF4-FFF2-40B4-BE49-F238E27FC236}">
                <a16:creationId xmlns:a16="http://schemas.microsoft.com/office/drawing/2014/main" id="{EBAA57C4-5726-4B03-B8D7-725939AE0EDD}"/>
              </a:ext>
            </a:extLst>
          </p:cNvPr>
          <p:cNvSpPr>
            <a:spLocks noGrp="1"/>
          </p:cNvSpPr>
          <p:nvPr>
            <p:ph type="body" sz="quarter" idx="11" hasCustomPrompt="1"/>
          </p:nvPr>
        </p:nvSpPr>
        <p:spPr>
          <a:xfrm>
            <a:off x="2373063" y="5107295"/>
            <a:ext cx="7445871" cy="757130"/>
          </a:xfrm>
          <a:prstGeom prst="rect">
            <a:avLst/>
          </a:prstGeom>
          <a:noFill/>
        </p:spPr>
        <p:txBody>
          <a:bodyPr wrap="square" rtlCol="0">
            <a:spAutoFit/>
          </a:bodyPr>
          <a:lstStyle>
            <a:lvl1pPr marL="0" indent="0" algn="ctr">
              <a:buNone/>
              <a:defRPr lang="zh-CN" altLang="en-US" sz="4400" b="1" kern="1200" dirty="0">
                <a:solidFill>
                  <a:schemeClr val="accent1"/>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4800" b="1" dirty="0">
                <a:solidFill>
                  <a:schemeClr val="accent1"/>
                </a:solidFill>
                <a:latin typeface="微软雅黑" panose="020B0503020204020204" pitchFamily="34" charset="-122"/>
                <a:ea typeface="微软雅黑" panose="020B0503020204020204" pitchFamily="34" charset="-122"/>
              </a:rPr>
              <a:t>Edit your title </a:t>
            </a:r>
            <a:endParaRPr lang="zh-CN" altLang="en-US" sz="4800" b="1" dirty="0">
              <a:solidFill>
                <a:schemeClr val="accent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9ED03F3E-3BE5-4195-9429-CA0E43029659}"/>
              </a:ext>
            </a:extLst>
          </p:cNvPr>
          <p:cNvGrpSpPr/>
          <p:nvPr userDrawn="1"/>
        </p:nvGrpSpPr>
        <p:grpSpPr>
          <a:xfrm>
            <a:off x="5569672" y="6214991"/>
            <a:ext cx="1052654" cy="108000"/>
            <a:chOff x="10467218" y="6126091"/>
            <a:chExt cx="1052654" cy="108000"/>
          </a:xfrm>
        </p:grpSpPr>
        <p:sp>
          <p:nvSpPr>
            <p:cNvPr id="21" name="椭圆 20">
              <a:extLst>
                <a:ext uri="{FF2B5EF4-FFF2-40B4-BE49-F238E27FC236}">
                  <a16:creationId xmlns:a16="http://schemas.microsoft.com/office/drawing/2014/main" id="{120C253C-C9DA-4D84-84EB-CA3BAC9F9410}"/>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017AAA02-E0E6-4FE1-A1E0-C85AC460537A}"/>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A1792EB9-AA1D-413E-B19B-781E973CD42C}"/>
                </a:ext>
              </a:extLst>
            </p:cNvPr>
            <p:cNvSpPr/>
            <p:nvPr/>
          </p:nvSpPr>
          <p:spPr>
            <a:xfrm>
              <a:off x="10939545"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94840231-314A-4C18-9BC8-692118F992F7}"/>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E5230254-5289-456C-8485-B5B858809E8B}"/>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6" name="图片占位符 4">
            <a:extLst>
              <a:ext uri="{FF2B5EF4-FFF2-40B4-BE49-F238E27FC236}">
                <a16:creationId xmlns:a16="http://schemas.microsoft.com/office/drawing/2014/main" id="{93AF80C0-FBA3-421E-92D3-3242AC2D274C}"/>
              </a:ext>
            </a:extLst>
          </p:cNvPr>
          <p:cNvSpPr>
            <a:spLocks noGrp="1"/>
          </p:cNvSpPr>
          <p:nvPr>
            <p:ph type="pic" sz="quarter" idx="12"/>
          </p:nvPr>
        </p:nvSpPr>
        <p:spPr>
          <a:xfrm>
            <a:off x="304800" y="179647"/>
            <a:ext cx="11582400" cy="3930650"/>
          </a:xfrm>
          <a:solidFill>
            <a:schemeClr val="bg1"/>
          </a:solidFill>
          <a:ln w="12700">
            <a:solidFill>
              <a:schemeClr val="accent1"/>
            </a:solidFill>
          </a:ln>
          <a:effectLst>
            <a:outerShdw blurRad="177800" sx="102000" sy="102000" algn="ctr" rotWithShape="0">
              <a:srgbClr val="000000">
                <a:alpha val="14000"/>
              </a:srgbClr>
            </a:outerShdw>
          </a:effectLst>
        </p:spPr>
        <p:txBody>
          <a:bodyPr/>
          <a:lstStyle/>
          <a:p>
            <a:endParaRPr lang="zh-CN" altLang="en-US"/>
          </a:p>
        </p:txBody>
      </p:sp>
      <p:sp>
        <p:nvSpPr>
          <p:cNvPr id="17" name="文本占位符 16">
            <a:extLst>
              <a:ext uri="{FF2B5EF4-FFF2-40B4-BE49-F238E27FC236}">
                <a16:creationId xmlns:a16="http://schemas.microsoft.com/office/drawing/2014/main" id="{B0ABE641-0D01-425F-863C-8DEFADA56BF9}"/>
              </a:ext>
            </a:extLst>
          </p:cNvPr>
          <p:cNvSpPr>
            <a:spLocks noGrp="1"/>
          </p:cNvSpPr>
          <p:nvPr>
            <p:ph type="body" sz="quarter" idx="13" hasCustomPrompt="1"/>
          </p:nvPr>
        </p:nvSpPr>
        <p:spPr>
          <a:xfrm>
            <a:off x="5471883" y="3611656"/>
            <a:ext cx="1248230" cy="1248228"/>
          </a:xfrm>
          <a:custGeom>
            <a:avLst/>
            <a:gdLst>
              <a:gd name="connsiteX0" fmla="*/ 624115 w 1248230"/>
              <a:gd name="connsiteY0" fmla="*/ 0 h 1248228"/>
              <a:gd name="connsiteX1" fmla="*/ 1248230 w 1248230"/>
              <a:gd name="connsiteY1" fmla="*/ 624114 h 1248228"/>
              <a:gd name="connsiteX2" fmla="*/ 624115 w 1248230"/>
              <a:gd name="connsiteY2" fmla="*/ 1248228 h 1248228"/>
              <a:gd name="connsiteX3" fmla="*/ 0 w 1248230"/>
              <a:gd name="connsiteY3" fmla="*/ 624114 h 1248228"/>
              <a:gd name="connsiteX4" fmla="*/ 624115 w 1248230"/>
              <a:gd name="connsiteY4" fmla="*/ 0 h 1248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30" h="1248228">
                <a:moveTo>
                  <a:pt x="624115" y="0"/>
                </a:moveTo>
                <a:cubicBezTo>
                  <a:pt x="968804" y="0"/>
                  <a:pt x="1248230" y="279425"/>
                  <a:pt x="1248230" y="624114"/>
                </a:cubicBezTo>
                <a:cubicBezTo>
                  <a:pt x="1248230" y="968803"/>
                  <a:pt x="968804" y="1248228"/>
                  <a:pt x="624115" y="1248228"/>
                </a:cubicBezTo>
                <a:cubicBezTo>
                  <a:pt x="279426" y="1248228"/>
                  <a:pt x="0" y="968803"/>
                  <a:pt x="0" y="624114"/>
                </a:cubicBezTo>
                <a:cubicBezTo>
                  <a:pt x="0" y="279425"/>
                  <a:pt x="279426" y="0"/>
                  <a:pt x="624115" y="0"/>
                </a:cubicBezTo>
                <a:close/>
              </a:path>
            </a:pathLst>
          </a:custGeom>
          <a:solidFill>
            <a:schemeClr val="bg1"/>
          </a:solidFill>
          <a:ln w="12700">
            <a:solidFill>
              <a:schemeClr val="accent1"/>
            </a:solidFill>
          </a:ln>
        </p:spPr>
        <p:txBody>
          <a:bodyPr wrap="square" anchor="ctr" anchorCtr="1">
            <a:noAutofit/>
          </a:bodyPr>
          <a:lstStyle>
            <a:lvl1pPr marL="0" indent="0">
              <a:buNone/>
              <a:defRPr lang="zh-CN" altLang="en-US" sz="3600" kern="1200" dirty="0">
                <a:solidFill>
                  <a:schemeClr val="accent1"/>
                </a:solidFill>
                <a:latin typeface="+mj-lt"/>
                <a:ea typeface="+mn-ea"/>
                <a:cs typeface="+mn-cs"/>
              </a:defRPr>
            </a:lvl1pPr>
          </a:lstStyle>
          <a:p>
            <a:pPr lvl="0"/>
            <a:r>
              <a:rPr lang="en-US" altLang="zh-CN" dirty="0"/>
              <a:t>03</a:t>
            </a:r>
            <a:endParaRPr lang="zh-CN" altLang="en-US" dirty="0"/>
          </a:p>
        </p:txBody>
      </p:sp>
    </p:spTree>
    <p:extLst>
      <p:ext uri="{BB962C8B-B14F-4D97-AF65-F5344CB8AC3E}">
        <p14:creationId xmlns:p14="http://schemas.microsoft.com/office/powerpoint/2010/main" val="191661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节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866341D-662F-4799-8071-0A6C63399658}"/>
              </a:ext>
            </a:extLst>
          </p:cNvPr>
          <p:cNvSpPr/>
          <p:nvPr userDrawn="1"/>
        </p:nvSpPr>
        <p:spPr>
          <a:xfrm>
            <a:off x="716036" y="413733"/>
            <a:ext cx="10759925" cy="3931930"/>
          </a:xfrm>
          <a:prstGeom prst="rect">
            <a:avLst/>
          </a:prstGeom>
          <a:blipFill dpi="0" rotWithShape="1">
            <a:blip r:embed="rId2">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7" name="矩形 6">
            <a:extLst>
              <a:ext uri="{FF2B5EF4-FFF2-40B4-BE49-F238E27FC236}">
                <a16:creationId xmlns:a16="http://schemas.microsoft.com/office/drawing/2014/main" id="{F4A55C4F-3ED1-4302-B6D0-7BCC469F7880}"/>
              </a:ext>
            </a:extLst>
          </p:cNvPr>
          <p:cNvSpPr/>
          <p:nvPr userDrawn="1"/>
        </p:nvSpPr>
        <p:spPr>
          <a:xfrm>
            <a:off x="716036" y="426690"/>
            <a:ext cx="10759925" cy="3931930"/>
          </a:xfrm>
          <a:prstGeom prst="rect">
            <a:avLst/>
          </a:prstGeom>
          <a:solidFill>
            <a:schemeClr val="bg1">
              <a:alpha val="37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8" name="矩形 7">
            <a:extLst>
              <a:ext uri="{FF2B5EF4-FFF2-40B4-BE49-F238E27FC236}">
                <a16:creationId xmlns:a16="http://schemas.microsoft.com/office/drawing/2014/main" id="{E3C122DE-82C4-4EE3-B88D-89ACED43EC13}"/>
              </a:ext>
            </a:extLst>
          </p:cNvPr>
          <p:cNvSpPr/>
          <p:nvPr userDrawn="1"/>
        </p:nvSpPr>
        <p:spPr>
          <a:xfrm>
            <a:off x="445103" y="305120"/>
            <a:ext cx="11301792" cy="3931930"/>
          </a:xfrm>
          <a:prstGeom prst="rect">
            <a:avLst/>
          </a:prstGeom>
          <a:blipFill dpi="0" rotWithShape="1">
            <a:blip r:embed="rId3">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9" name="矩形 8">
            <a:extLst>
              <a:ext uri="{FF2B5EF4-FFF2-40B4-BE49-F238E27FC236}">
                <a16:creationId xmlns:a16="http://schemas.microsoft.com/office/drawing/2014/main" id="{A9946C8D-66CF-40CE-9567-72B6610AABD8}"/>
              </a:ext>
            </a:extLst>
          </p:cNvPr>
          <p:cNvSpPr/>
          <p:nvPr userDrawn="1"/>
        </p:nvSpPr>
        <p:spPr>
          <a:xfrm>
            <a:off x="445103" y="305120"/>
            <a:ext cx="11301792" cy="3931930"/>
          </a:xfrm>
          <a:prstGeom prst="rect">
            <a:avLst/>
          </a:prstGeom>
          <a:solidFill>
            <a:schemeClr val="bg1">
              <a:alpha val="2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15" name="文本占位符 60">
            <a:extLst>
              <a:ext uri="{FF2B5EF4-FFF2-40B4-BE49-F238E27FC236}">
                <a16:creationId xmlns:a16="http://schemas.microsoft.com/office/drawing/2014/main" id="{EBAA57C4-5726-4B03-B8D7-725939AE0EDD}"/>
              </a:ext>
            </a:extLst>
          </p:cNvPr>
          <p:cNvSpPr>
            <a:spLocks noGrp="1"/>
          </p:cNvSpPr>
          <p:nvPr>
            <p:ph type="body" sz="quarter" idx="11" hasCustomPrompt="1"/>
          </p:nvPr>
        </p:nvSpPr>
        <p:spPr>
          <a:xfrm>
            <a:off x="2373063" y="5107295"/>
            <a:ext cx="7445871" cy="757130"/>
          </a:xfrm>
          <a:prstGeom prst="rect">
            <a:avLst/>
          </a:prstGeom>
          <a:noFill/>
        </p:spPr>
        <p:txBody>
          <a:bodyPr wrap="square" rtlCol="0">
            <a:spAutoFit/>
          </a:bodyPr>
          <a:lstStyle>
            <a:lvl1pPr marL="0" indent="0" algn="ctr">
              <a:buNone/>
              <a:defRPr lang="zh-CN" altLang="en-US" sz="4400" b="1" kern="1200" dirty="0">
                <a:solidFill>
                  <a:schemeClr val="accent1"/>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4800" b="1" dirty="0">
                <a:solidFill>
                  <a:schemeClr val="accent1"/>
                </a:solidFill>
                <a:latin typeface="微软雅黑" panose="020B0503020204020204" pitchFamily="34" charset="-122"/>
                <a:ea typeface="微软雅黑" panose="020B0503020204020204" pitchFamily="34" charset="-122"/>
              </a:rPr>
              <a:t>Edit your title </a:t>
            </a:r>
            <a:endParaRPr lang="zh-CN" altLang="en-US" sz="4800" b="1" dirty="0">
              <a:solidFill>
                <a:schemeClr val="accent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13D1C2E3-D05E-453B-A3DC-2C527AA16230}"/>
              </a:ext>
            </a:extLst>
          </p:cNvPr>
          <p:cNvGrpSpPr/>
          <p:nvPr userDrawn="1"/>
        </p:nvGrpSpPr>
        <p:grpSpPr>
          <a:xfrm>
            <a:off x="5569673" y="6214991"/>
            <a:ext cx="1052654" cy="108000"/>
            <a:chOff x="10467218" y="6126091"/>
            <a:chExt cx="1052654" cy="108000"/>
          </a:xfrm>
        </p:grpSpPr>
        <p:sp>
          <p:nvSpPr>
            <p:cNvPr id="21" name="椭圆 20">
              <a:extLst>
                <a:ext uri="{FF2B5EF4-FFF2-40B4-BE49-F238E27FC236}">
                  <a16:creationId xmlns:a16="http://schemas.microsoft.com/office/drawing/2014/main" id="{3D6A4E2C-9B38-4075-91FF-B8B7339AE4DF}"/>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CFEFF673-5D9C-4FEA-98FC-4FDBEADD4934}"/>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5321AF56-2CD8-40EC-99EC-9BF587000F42}"/>
                </a:ext>
              </a:extLst>
            </p:cNvPr>
            <p:cNvSpPr/>
            <p:nvPr/>
          </p:nvSpPr>
          <p:spPr>
            <a:xfrm>
              <a:off x="10939545" y="6126091"/>
              <a:ext cx="108000" cy="108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5FEC3E21-1059-4423-B117-9F7722E58D90}"/>
                </a:ext>
              </a:extLst>
            </p:cNvPr>
            <p:cNvSpPr/>
            <p:nvPr/>
          </p:nvSpPr>
          <p:spPr>
            <a:xfrm>
              <a:off x="1117570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F18B8DBE-CA9A-4315-A28F-E035F9D3D71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6" name="图片占位符 4">
            <a:extLst>
              <a:ext uri="{FF2B5EF4-FFF2-40B4-BE49-F238E27FC236}">
                <a16:creationId xmlns:a16="http://schemas.microsoft.com/office/drawing/2014/main" id="{55FCA163-1654-4A9F-B616-5F5A4F40ADCB}"/>
              </a:ext>
            </a:extLst>
          </p:cNvPr>
          <p:cNvSpPr>
            <a:spLocks noGrp="1"/>
          </p:cNvSpPr>
          <p:nvPr>
            <p:ph type="pic" sz="quarter" idx="12"/>
          </p:nvPr>
        </p:nvSpPr>
        <p:spPr>
          <a:xfrm>
            <a:off x="284555" y="179279"/>
            <a:ext cx="11622891" cy="3930650"/>
          </a:xfrm>
          <a:solidFill>
            <a:schemeClr val="bg1"/>
          </a:solidFill>
          <a:ln w="12700">
            <a:solidFill>
              <a:schemeClr val="accent1"/>
            </a:solidFill>
          </a:ln>
          <a:effectLst>
            <a:outerShdw blurRad="177800" sx="102000" sy="102000" algn="ctr" rotWithShape="0">
              <a:srgbClr val="000000">
                <a:alpha val="14000"/>
              </a:srgbClr>
            </a:outerShdw>
          </a:effectLst>
        </p:spPr>
        <p:txBody>
          <a:bodyPr/>
          <a:lstStyle/>
          <a:p>
            <a:endParaRPr lang="zh-CN" altLang="en-US"/>
          </a:p>
        </p:txBody>
      </p:sp>
      <p:sp>
        <p:nvSpPr>
          <p:cNvPr id="17" name="文本占位符 16">
            <a:extLst>
              <a:ext uri="{FF2B5EF4-FFF2-40B4-BE49-F238E27FC236}">
                <a16:creationId xmlns:a16="http://schemas.microsoft.com/office/drawing/2014/main" id="{4FD6F272-B6F3-4E53-BB1A-52FDD7EE1605}"/>
              </a:ext>
            </a:extLst>
          </p:cNvPr>
          <p:cNvSpPr>
            <a:spLocks noGrp="1"/>
          </p:cNvSpPr>
          <p:nvPr>
            <p:ph type="body" sz="quarter" idx="13" hasCustomPrompt="1"/>
          </p:nvPr>
        </p:nvSpPr>
        <p:spPr>
          <a:xfrm>
            <a:off x="5471883" y="3611656"/>
            <a:ext cx="1248230" cy="1248228"/>
          </a:xfrm>
          <a:custGeom>
            <a:avLst/>
            <a:gdLst>
              <a:gd name="connsiteX0" fmla="*/ 624115 w 1248230"/>
              <a:gd name="connsiteY0" fmla="*/ 0 h 1248228"/>
              <a:gd name="connsiteX1" fmla="*/ 1248230 w 1248230"/>
              <a:gd name="connsiteY1" fmla="*/ 624114 h 1248228"/>
              <a:gd name="connsiteX2" fmla="*/ 624115 w 1248230"/>
              <a:gd name="connsiteY2" fmla="*/ 1248228 h 1248228"/>
              <a:gd name="connsiteX3" fmla="*/ 0 w 1248230"/>
              <a:gd name="connsiteY3" fmla="*/ 624114 h 1248228"/>
              <a:gd name="connsiteX4" fmla="*/ 624115 w 1248230"/>
              <a:gd name="connsiteY4" fmla="*/ 0 h 1248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30" h="1248228">
                <a:moveTo>
                  <a:pt x="624115" y="0"/>
                </a:moveTo>
                <a:cubicBezTo>
                  <a:pt x="968804" y="0"/>
                  <a:pt x="1248230" y="279425"/>
                  <a:pt x="1248230" y="624114"/>
                </a:cubicBezTo>
                <a:cubicBezTo>
                  <a:pt x="1248230" y="968803"/>
                  <a:pt x="968804" y="1248228"/>
                  <a:pt x="624115" y="1248228"/>
                </a:cubicBezTo>
                <a:cubicBezTo>
                  <a:pt x="279426" y="1248228"/>
                  <a:pt x="0" y="968803"/>
                  <a:pt x="0" y="624114"/>
                </a:cubicBezTo>
                <a:cubicBezTo>
                  <a:pt x="0" y="279425"/>
                  <a:pt x="279426" y="0"/>
                  <a:pt x="624115" y="0"/>
                </a:cubicBezTo>
                <a:close/>
              </a:path>
            </a:pathLst>
          </a:custGeom>
          <a:solidFill>
            <a:schemeClr val="bg1"/>
          </a:solidFill>
          <a:ln w="12700">
            <a:solidFill>
              <a:schemeClr val="accent1"/>
            </a:solidFill>
          </a:ln>
        </p:spPr>
        <p:txBody>
          <a:bodyPr wrap="square" anchor="ctr" anchorCtr="1">
            <a:noAutofit/>
          </a:bodyPr>
          <a:lstStyle>
            <a:lvl1pPr marL="0" indent="0">
              <a:buNone/>
              <a:defRPr lang="zh-CN" altLang="en-US" sz="3600" kern="1200" dirty="0">
                <a:solidFill>
                  <a:schemeClr val="accent1"/>
                </a:solidFill>
                <a:latin typeface="+mj-lt"/>
                <a:ea typeface="+mn-ea"/>
                <a:cs typeface="+mn-cs"/>
              </a:defRPr>
            </a:lvl1pPr>
          </a:lstStyle>
          <a:p>
            <a:pPr lvl="0"/>
            <a:r>
              <a:rPr lang="en-US" altLang="zh-CN" dirty="0"/>
              <a:t>04</a:t>
            </a:r>
            <a:endParaRPr lang="zh-CN" altLang="en-US" dirty="0"/>
          </a:p>
        </p:txBody>
      </p:sp>
    </p:spTree>
    <p:extLst>
      <p:ext uri="{BB962C8B-B14F-4D97-AF65-F5344CB8AC3E}">
        <p14:creationId xmlns:p14="http://schemas.microsoft.com/office/powerpoint/2010/main" val="2470048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866341D-662F-4799-8071-0A6C63399658}"/>
              </a:ext>
            </a:extLst>
          </p:cNvPr>
          <p:cNvSpPr/>
          <p:nvPr userDrawn="1"/>
        </p:nvSpPr>
        <p:spPr>
          <a:xfrm>
            <a:off x="716036" y="413733"/>
            <a:ext cx="10759925" cy="3931930"/>
          </a:xfrm>
          <a:prstGeom prst="rect">
            <a:avLst/>
          </a:prstGeom>
          <a:blipFill>
            <a:blip r:embed="rId2">
              <a:extLst>
                <a:ext uri="{BEBA8EAE-BF5A-486C-A8C5-ECC9F3942E4B}">
                  <a14:imgProps xmlns:a14="http://schemas.microsoft.com/office/drawing/2010/main">
                    <a14:imgLayer r:embed="rId3">
                      <a14:imgEffect>
                        <a14:sharpenSoften amount="-13000"/>
                      </a14:imgEffect>
                    </a14:imgLayer>
                  </a14:imgProps>
                </a:ext>
                <a:ext uri="{28A0092B-C50C-407E-A947-70E740481C1C}">
                  <a14:useLocalDpi xmlns:a14="http://schemas.microsoft.com/office/drawing/2010/main" val="0"/>
                </a:ext>
              </a:extLst>
            </a:blip>
            <a:stretch>
              <a:fillRect/>
            </a:stretch>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7" name="矩形 6">
            <a:extLst>
              <a:ext uri="{FF2B5EF4-FFF2-40B4-BE49-F238E27FC236}">
                <a16:creationId xmlns:a16="http://schemas.microsoft.com/office/drawing/2014/main" id="{F4A55C4F-3ED1-4302-B6D0-7BCC469F7880}"/>
              </a:ext>
            </a:extLst>
          </p:cNvPr>
          <p:cNvSpPr/>
          <p:nvPr userDrawn="1"/>
        </p:nvSpPr>
        <p:spPr>
          <a:xfrm>
            <a:off x="716036" y="426690"/>
            <a:ext cx="10759925" cy="3931930"/>
          </a:xfrm>
          <a:prstGeom prst="rect">
            <a:avLst/>
          </a:prstGeom>
          <a:solidFill>
            <a:schemeClr val="bg1">
              <a:alpha val="67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8" name="矩形 7">
            <a:extLst>
              <a:ext uri="{FF2B5EF4-FFF2-40B4-BE49-F238E27FC236}">
                <a16:creationId xmlns:a16="http://schemas.microsoft.com/office/drawing/2014/main" id="{E3C122DE-82C4-4EE3-B88D-89ACED43EC13}"/>
              </a:ext>
            </a:extLst>
          </p:cNvPr>
          <p:cNvSpPr/>
          <p:nvPr userDrawn="1"/>
        </p:nvSpPr>
        <p:spPr>
          <a:xfrm>
            <a:off x="445103" y="305120"/>
            <a:ext cx="11301792" cy="3931930"/>
          </a:xfrm>
          <a:prstGeom prst="rect">
            <a:avLst/>
          </a:prstGeom>
          <a:blipFill dpi="0" rotWithShape="1">
            <a:blip r:embed="rId4">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9" name="矩形 8">
            <a:extLst>
              <a:ext uri="{FF2B5EF4-FFF2-40B4-BE49-F238E27FC236}">
                <a16:creationId xmlns:a16="http://schemas.microsoft.com/office/drawing/2014/main" id="{A9946C8D-66CF-40CE-9567-72B6610AABD8}"/>
              </a:ext>
            </a:extLst>
          </p:cNvPr>
          <p:cNvSpPr/>
          <p:nvPr userDrawn="1"/>
        </p:nvSpPr>
        <p:spPr>
          <a:xfrm>
            <a:off x="445103" y="305120"/>
            <a:ext cx="11301792" cy="3931930"/>
          </a:xfrm>
          <a:prstGeom prst="rect">
            <a:avLst/>
          </a:prstGeom>
          <a:solidFill>
            <a:schemeClr val="bg1">
              <a:alpha val="2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15" name="文本占位符 60">
            <a:extLst>
              <a:ext uri="{FF2B5EF4-FFF2-40B4-BE49-F238E27FC236}">
                <a16:creationId xmlns:a16="http://schemas.microsoft.com/office/drawing/2014/main" id="{EBAA57C4-5726-4B03-B8D7-725939AE0EDD}"/>
              </a:ext>
            </a:extLst>
          </p:cNvPr>
          <p:cNvSpPr>
            <a:spLocks noGrp="1"/>
          </p:cNvSpPr>
          <p:nvPr>
            <p:ph type="body" sz="quarter" idx="11" hasCustomPrompt="1"/>
          </p:nvPr>
        </p:nvSpPr>
        <p:spPr>
          <a:xfrm>
            <a:off x="2373063" y="5107295"/>
            <a:ext cx="7445871" cy="757130"/>
          </a:xfrm>
          <a:prstGeom prst="rect">
            <a:avLst/>
          </a:prstGeom>
          <a:noFill/>
        </p:spPr>
        <p:txBody>
          <a:bodyPr wrap="square" rtlCol="0">
            <a:spAutoFit/>
          </a:bodyPr>
          <a:lstStyle>
            <a:lvl1pPr marL="0" indent="0" algn="ctr">
              <a:buNone/>
              <a:defRPr lang="zh-CN" altLang="en-US" sz="4400" b="1" kern="1200" dirty="0">
                <a:solidFill>
                  <a:schemeClr val="accent1"/>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4800" b="1" dirty="0">
                <a:solidFill>
                  <a:schemeClr val="accent1"/>
                </a:solidFill>
                <a:latin typeface="微软雅黑" panose="020B0503020204020204" pitchFamily="34" charset="-122"/>
                <a:ea typeface="微软雅黑" panose="020B0503020204020204" pitchFamily="34" charset="-122"/>
              </a:rPr>
              <a:t>Edit your title </a:t>
            </a:r>
            <a:endParaRPr lang="zh-CN" altLang="en-US" sz="4800" b="1" dirty="0">
              <a:solidFill>
                <a:schemeClr val="accent1"/>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1A3D5CC9-88C1-464B-8ACA-4D49CBEE96D7}"/>
              </a:ext>
            </a:extLst>
          </p:cNvPr>
          <p:cNvGrpSpPr/>
          <p:nvPr userDrawn="1"/>
        </p:nvGrpSpPr>
        <p:grpSpPr>
          <a:xfrm>
            <a:off x="5569672" y="6214991"/>
            <a:ext cx="1052654" cy="108000"/>
            <a:chOff x="10467218" y="6126091"/>
            <a:chExt cx="1052654" cy="108000"/>
          </a:xfrm>
        </p:grpSpPr>
        <p:sp>
          <p:nvSpPr>
            <p:cNvPr id="24" name="椭圆 23">
              <a:extLst>
                <a:ext uri="{FF2B5EF4-FFF2-40B4-BE49-F238E27FC236}">
                  <a16:creationId xmlns:a16="http://schemas.microsoft.com/office/drawing/2014/main" id="{C5837231-1412-4E85-8281-21FDC54A82D9}"/>
                </a:ext>
              </a:extLst>
            </p:cNvPr>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4342ABBD-145F-4EEF-834B-70EB3B6F2741}"/>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C0FE3F2C-9A90-434B-B71E-8C0ACD654187}"/>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BB6998A6-FD4A-43A5-A8B3-38E477093EC1}"/>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AABDDD5E-2A7E-4F3E-9C16-1516AAAC21B7}"/>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5" name="图片占位符 4">
            <a:extLst>
              <a:ext uri="{FF2B5EF4-FFF2-40B4-BE49-F238E27FC236}">
                <a16:creationId xmlns:a16="http://schemas.microsoft.com/office/drawing/2014/main" id="{16D5E3C6-E640-45B7-9EDF-BD60898BB9E9}"/>
              </a:ext>
            </a:extLst>
          </p:cNvPr>
          <p:cNvSpPr>
            <a:spLocks noGrp="1"/>
          </p:cNvSpPr>
          <p:nvPr>
            <p:ph type="pic" sz="quarter" idx="12"/>
          </p:nvPr>
        </p:nvSpPr>
        <p:spPr>
          <a:xfrm>
            <a:off x="304798" y="196507"/>
            <a:ext cx="11582400" cy="3930650"/>
          </a:xfrm>
          <a:solidFill>
            <a:schemeClr val="bg1"/>
          </a:solidFill>
          <a:ln w="12700">
            <a:solidFill>
              <a:schemeClr val="accent1"/>
            </a:solidFill>
          </a:ln>
          <a:effectLst>
            <a:outerShdw blurRad="177800" sx="102000" sy="102000" algn="ctr" rotWithShape="0">
              <a:srgbClr val="000000">
                <a:alpha val="14000"/>
              </a:srgbClr>
            </a:outerShdw>
          </a:effectLst>
        </p:spPr>
        <p:txBody>
          <a:bodyPr/>
          <a:lstStyle/>
          <a:p>
            <a:endParaRPr lang="zh-CN" altLang="en-US"/>
          </a:p>
        </p:txBody>
      </p:sp>
      <p:sp>
        <p:nvSpPr>
          <p:cNvPr id="31" name="文本占位符 30">
            <a:extLst>
              <a:ext uri="{FF2B5EF4-FFF2-40B4-BE49-F238E27FC236}">
                <a16:creationId xmlns:a16="http://schemas.microsoft.com/office/drawing/2014/main" id="{386805D4-397B-437D-A3D2-E3FF918C563F}"/>
              </a:ext>
            </a:extLst>
          </p:cNvPr>
          <p:cNvSpPr>
            <a:spLocks noGrp="1"/>
          </p:cNvSpPr>
          <p:nvPr>
            <p:ph type="body" sz="quarter" idx="13" hasCustomPrompt="1"/>
          </p:nvPr>
        </p:nvSpPr>
        <p:spPr>
          <a:xfrm>
            <a:off x="5471883" y="3611656"/>
            <a:ext cx="1248230" cy="1248228"/>
          </a:xfrm>
          <a:custGeom>
            <a:avLst/>
            <a:gdLst>
              <a:gd name="connsiteX0" fmla="*/ 624115 w 1248230"/>
              <a:gd name="connsiteY0" fmla="*/ 0 h 1248228"/>
              <a:gd name="connsiteX1" fmla="*/ 1248230 w 1248230"/>
              <a:gd name="connsiteY1" fmla="*/ 624114 h 1248228"/>
              <a:gd name="connsiteX2" fmla="*/ 624115 w 1248230"/>
              <a:gd name="connsiteY2" fmla="*/ 1248228 h 1248228"/>
              <a:gd name="connsiteX3" fmla="*/ 0 w 1248230"/>
              <a:gd name="connsiteY3" fmla="*/ 624114 h 1248228"/>
              <a:gd name="connsiteX4" fmla="*/ 624115 w 1248230"/>
              <a:gd name="connsiteY4" fmla="*/ 0 h 1248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30" h="1248228">
                <a:moveTo>
                  <a:pt x="624115" y="0"/>
                </a:moveTo>
                <a:cubicBezTo>
                  <a:pt x="968804" y="0"/>
                  <a:pt x="1248230" y="279425"/>
                  <a:pt x="1248230" y="624114"/>
                </a:cubicBezTo>
                <a:cubicBezTo>
                  <a:pt x="1248230" y="968803"/>
                  <a:pt x="968804" y="1248228"/>
                  <a:pt x="624115" y="1248228"/>
                </a:cubicBezTo>
                <a:cubicBezTo>
                  <a:pt x="279426" y="1248228"/>
                  <a:pt x="0" y="968803"/>
                  <a:pt x="0" y="624114"/>
                </a:cubicBezTo>
                <a:cubicBezTo>
                  <a:pt x="0" y="279425"/>
                  <a:pt x="279426" y="0"/>
                  <a:pt x="624115" y="0"/>
                </a:cubicBezTo>
                <a:close/>
              </a:path>
            </a:pathLst>
          </a:custGeom>
          <a:solidFill>
            <a:schemeClr val="bg1"/>
          </a:solidFill>
          <a:ln w="12700">
            <a:solidFill>
              <a:schemeClr val="accent1"/>
            </a:solidFill>
          </a:ln>
        </p:spPr>
        <p:txBody>
          <a:bodyPr wrap="square" anchor="ctr" anchorCtr="1">
            <a:noAutofit/>
          </a:bodyPr>
          <a:lstStyle>
            <a:lvl1pPr marL="0" indent="0">
              <a:buNone/>
              <a:defRPr lang="zh-CN" altLang="en-US" sz="3600" kern="1200" dirty="0">
                <a:solidFill>
                  <a:schemeClr val="accent1"/>
                </a:solidFill>
                <a:latin typeface="+mj-lt"/>
                <a:ea typeface="+mn-ea"/>
                <a:cs typeface="+mn-cs"/>
              </a:defRPr>
            </a:lvl1pPr>
          </a:lstStyle>
          <a:p>
            <a:pPr lvl="0"/>
            <a:r>
              <a:rPr lang="en-US" altLang="zh-CN" dirty="0"/>
              <a:t>01</a:t>
            </a:r>
            <a:endParaRPr lang="zh-CN" altLang="en-US" dirty="0"/>
          </a:p>
        </p:txBody>
      </p:sp>
    </p:spTree>
    <p:extLst>
      <p:ext uri="{BB962C8B-B14F-4D97-AF65-F5344CB8AC3E}">
        <p14:creationId xmlns:p14="http://schemas.microsoft.com/office/powerpoint/2010/main" val="1373140337"/>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59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5_节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866341D-662F-4799-8071-0A6C63399658}"/>
              </a:ext>
            </a:extLst>
          </p:cNvPr>
          <p:cNvSpPr/>
          <p:nvPr userDrawn="1"/>
        </p:nvSpPr>
        <p:spPr>
          <a:xfrm>
            <a:off x="716036" y="413733"/>
            <a:ext cx="10759925" cy="3931930"/>
          </a:xfrm>
          <a:prstGeom prst="rect">
            <a:avLst/>
          </a:prstGeom>
          <a:blipFill dpi="0" rotWithShape="1">
            <a:blip r:embed="rId2">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7" name="矩形 6">
            <a:extLst>
              <a:ext uri="{FF2B5EF4-FFF2-40B4-BE49-F238E27FC236}">
                <a16:creationId xmlns:a16="http://schemas.microsoft.com/office/drawing/2014/main" id="{F4A55C4F-3ED1-4302-B6D0-7BCC469F7880}"/>
              </a:ext>
            </a:extLst>
          </p:cNvPr>
          <p:cNvSpPr/>
          <p:nvPr userDrawn="1"/>
        </p:nvSpPr>
        <p:spPr>
          <a:xfrm>
            <a:off x="716036" y="426690"/>
            <a:ext cx="10759925" cy="3931930"/>
          </a:xfrm>
          <a:prstGeom prst="rect">
            <a:avLst/>
          </a:prstGeom>
          <a:solidFill>
            <a:schemeClr val="bg1">
              <a:alpha val="3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8" name="矩形 7">
            <a:extLst>
              <a:ext uri="{FF2B5EF4-FFF2-40B4-BE49-F238E27FC236}">
                <a16:creationId xmlns:a16="http://schemas.microsoft.com/office/drawing/2014/main" id="{E3C122DE-82C4-4EE3-B88D-89ACED43EC13}"/>
              </a:ext>
            </a:extLst>
          </p:cNvPr>
          <p:cNvSpPr/>
          <p:nvPr userDrawn="1"/>
        </p:nvSpPr>
        <p:spPr>
          <a:xfrm>
            <a:off x="445103" y="305120"/>
            <a:ext cx="11301792" cy="3931930"/>
          </a:xfrm>
          <a:prstGeom prst="rect">
            <a:avLst/>
          </a:prstGeom>
          <a:blipFill dpi="0" rotWithShape="1">
            <a:blip r:embed="rId3">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9" name="矩形 8">
            <a:extLst>
              <a:ext uri="{FF2B5EF4-FFF2-40B4-BE49-F238E27FC236}">
                <a16:creationId xmlns:a16="http://schemas.microsoft.com/office/drawing/2014/main" id="{A9946C8D-66CF-40CE-9567-72B6610AABD8}"/>
              </a:ext>
            </a:extLst>
          </p:cNvPr>
          <p:cNvSpPr/>
          <p:nvPr userDrawn="1"/>
        </p:nvSpPr>
        <p:spPr>
          <a:xfrm>
            <a:off x="445103" y="305120"/>
            <a:ext cx="11301792" cy="3931930"/>
          </a:xfrm>
          <a:prstGeom prst="rect">
            <a:avLst/>
          </a:prstGeom>
          <a:solidFill>
            <a:schemeClr val="bg1">
              <a:alpha val="2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15" name="文本占位符 60">
            <a:extLst>
              <a:ext uri="{FF2B5EF4-FFF2-40B4-BE49-F238E27FC236}">
                <a16:creationId xmlns:a16="http://schemas.microsoft.com/office/drawing/2014/main" id="{EBAA57C4-5726-4B03-B8D7-725939AE0EDD}"/>
              </a:ext>
            </a:extLst>
          </p:cNvPr>
          <p:cNvSpPr>
            <a:spLocks noGrp="1"/>
          </p:cNvSpPr>
          <p:nvPr>
            <p:ph type="body" sz="quarter" idx="11" hasCustomPrompt="1"/>
          </p:nvPr>
        </p:nvSpPr>
        <p:spPr>
          <a:xfrm>
            <a:off x="2373063" y="5107295"/>
            <a:ext cx="7445871" cy="757130"/>
          </a:xfrm>
          <a:prstGeom prst="rect">
            <a:avLst/>
          </a:prstGeom>
          <a:noFill/>
        </p:spPr>
        <p:txBody>
          <a:bodyPr wrap="square" rtlCol="0">
            <a:spAutoFit/>
          </a:bodyPr>
          <a:lstStyle>
            <a:lvl1pPr marL="0" indent="0" algn="ctr">
              <a:buNone/>
              <a:defRPr lang="zh-CN" altLang="en-US" sz="4400" b="1" kern="1200" dirty="0">
                <a:solidFill>
                  <a:schemeClr val="accent1"/>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4800" b="1" dirty="0">
                <a:solidFill>
                  <a:schemeClr val="accent1"/>
                </a:solidFill>
                <a:latin typeface="微软雅黑" panose="020B0503020204020204" pitchFamily="34" charset="-122"/>
                <a:ea typeface="微软雅黑" panose="020B0503020204020204" pitchFamily="34" charset="-122"/>
              </a:rPr>
              <a:t>Edit your title </a:t>
            </a:r>
            <a:endParaRPr lang="zh-CN" altLang="en-US" sz="4800" b="1" dirty="0">
              <a:solidFill>
                <a:schemeClr val="accent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8D219D59-519F-4829-923E-CD0D6C449E91}"/>
              </a:ext>
            </a:extLst>
          </p:cNvPr>
          <p:cNvGrpSpPr/>
          <p:nvPr userDrawn="1"/>
        </p:nvGrpSpPr>
        <p:grpSpPr>
          <a:xfrm>
            <a:off x="5569673" y="6214991"/>
            <a:ext cx="1052654" cy="108000"/>
            <a:chOff x="10467218" y="6126091"/>
            <a:chExt cx="1052654" cy="108000"/>
          </a:xfrm>
        </p:grpSpPr>
        <p:sp>
          <p:nvSpPr>
            <p:cNvPr id="21" name="椭圆 20">
              <a:extLst>
                <a:ext uri="{FF2B5EF4-FFF2-40B4-BE49-F238E27FC236}">
                  <a16:creationId xmlns:a16="http://schemas.microsoft.com/office/drawing/2014/main" id="{F2064729-428A-46DF-8799-E61E239B0B5A}"/>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6F388551-B2DD-4231-9C43-9BBE8267D26A}"/>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A03A2D9C-45AF-423E-A28F-9DDA0F300105}"/>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6FA2A3B9-AD7B-4E04-A118-89324FB93F89}"/>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9C57A9D1-9534-4AE6-8AF7-D4ABD26AA7EB}"/>
                </a:ext>
              </a:extLst>
            </p:cNvPr>
            <p:cNvSpPr/>
            <p:nvPr/>
          </p:nvSpPr>
          <p:spPr>
            <a:xfrm>
              <a:off x="11411872"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6" name="图片占位符 4">
            <a:extLst>
              <a:ext uri="{FF2B5EF4-FFF2-40B4-BE49-F238E27FC236}">
                <a16:creationId xmlns:a16="http://schemas.microsoft.com/office/drawing/2014/main" id="{03249A70-9C63-48B5-A180-BCEEFBB7F3CC}"/>
              </a:ext>
            </a:extLst>
          </p:cNvPr>
          <p:cNvSpPr>
            <a:spLocks noGrp="1"/>
          </p:cNvSpPr>
          <p:nvPr>
            <p:ph type="pic" sz="quarter" idx="12"/>
          </p:nvPr>
        </p:nvSpPr>
        <p:spPr>
          <a:xfrm>
            <a:off x="304800" y="179647"/>
            <a:ext cx="11582400" cy="3930650"/>
          </a:xfrm>
          <a:solidFill>
            <a:schemeClr val="bg1"/>
          </a:solidFill>
          <a:ln w="12700">
            <a:solidFill>
              <a:schemeClr val="accent1"/>
            </a:solidFill>
          </a:ln>
          <a:effectLst>
            <a:outerShdw blurRad="177800" sx="102000" sy="102000" algn="ctr" rotWithShape="0">
              <a:srgbClr val="000000">
                <a:alpha val="14000"/>
              </a:srgbClr>
            </a:outerShdw>
          </a:effectLst>
        </p:spPr>
        <p:txBody>
          <a:bodyPr/>
          <a:lstStyle/>
          <a:p>
            <a:endParaRPr lang="zh-CN" altLang="en-US"/>
          </a:p>
        </p:txBody>
      </p:sp>
      <p:sp>
        <p:nvSpPr>
          <p:cNvPr id="17" name="文本占位符 16">
            <a:extLst>
              <a:ext uri="{FF2B5EF4-FFF2-40B4-BE49-F238E27FC236}">
                <a16:creationId xmlns:a16="http://schemas.microsoft.com/office/drawing/2014/main" id="{C78948B0-58DC-4E35-A399-430E16CF384B}"/>
              </a:ext>
            </a:extLst>
          </p:cNvPr>
          <p:cNvSpPr>
            <a:spLocks noGrp="1"/>
          </p:cNvSpPr>
          <p:nvPr>
            <p:ph type="body" sz="quarter" idx="13" hasCustomPrompt="1"/>
          </p:nvPr>
        </p:nvSpPr>
        <p:spPr>
          <a:xfrm>
            <a:off x="5471883" y="3611656"/>
            <a:ext cx="1248230" cy="1248228"/>
          </a:xfrm>
          <a:custGeom>
            <a:avLst/>
            <a:gdLst>
              <a:gd name="connsiteX0" fmla="*/ 624115 w 1248230"/>
              <a:gd name="connsiteY0" fmla="*/ 0 h 1248228"/>
              <a:gd name="connsiteX1" fmla="*/ 1248230 w 1248230"/>
              <a:gd name="connsiteY1" fmla="*/ 624114 h 1248228"/>
              <a:gd name="connsiteX2" fmla="*/ 624115 w 1248230"/>
              <a:gd name="connsiteY2" fmla="*/ 1248228 h 1248228"/>
              <a:gd name="connsiteX3" fmla="*/ 0 w 1248230"/>
              <a:gd name="connsiteY3" fmla="*/ 624114 h 1248228"/>
              <a:gd name="connsiteX4" fmla="*/ 624115 w 1248230"/>
              <a:gd name="connsiteY4" fmla="*/ 0 h 1248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30" h="1248228">
                <a:moveTo>
                  <a:pt x="624115" y="0"/>
                </a:moveTo>
                <a:cubicBezTo>
                  <a:pt x="968804" y="0"/>
                  <a:pt x="1248230" y="279425"/>
                  <a:pt x="1248230" y="624114"/>
                </a:cubicBezTo>
                <a:cubicBezTo>
                  <a:pt x="1248230" y="968803"/>
                  <a:pt x="968804" y="1248228"/>
                  <a:pt x="624115" y="1248228"/>
                </a:cubicBezTo>
                <a:cubicBezTo>
                  <a:pt x="279426" y="1248228"/>
                  <a:pt x="0" y="968803"/>
                  <a:pt x="0" y="624114"/>
                </a:cubicBezTo>
                <a:cubicBezTo>
                  <a:pt x="0" y="279425"/>
                  <a:pt x="279426" y="0"/>
                  <a:pt x="624115" y="0"/>
                </a:cubicBezTo>
                <a:close/>
              </a:path>
            </a:pathLst>
          </a:custGeom>
          <a:solidFill>
            <a:schemeClr val="bg1"/>
          </a:solidFill>
          <a:ln w="12700">
            <a:solidFill>
              <a:schemeClr val="accent1"/>
            </a:solidFill>
          </a:ln>
        </p:spPr>
        <p:txBody>
          <a:bodyPr wrap="square" anchor="ctr" anchorCtr="1">
            <a:noAutofit/>
          </a:bodyPr>
          <a:lstStyle>
            <a:lvl1pPr marL="0" indent="0">
              <a:buNone/>
              <a:defRPr lang="zh-CN" altLang="en-US" sz="3600" kern="1200" dirty="0">
                <a:solidFill>
                  <a:schemeClr val="accent1"/>
                </a:solidFill>
                <a:latin typeface="+mj-lt"/>
                <a:ea typeface="+mn-ea"/>
                <a:cs typeface="+mn-cs"/>
              </a:defRPr>
            </a:lvl1pPr>
          </a:lstStyle>
          <a:p>
            <a:pPr lvl="0"/>
            <a:r>
              <a:rPr lang="en-US" altLang="zh-CN" dirty="0"/>
              <a:t>05</a:t>
            </a:r>
            <a:endParaRPr lang="zh-CN" altLang="en-US" dirty="0"/>
          </a:p>
        </p:txBody>
      </p:sp>
    </p:spTree>
    <p:extLst>
      <p:ext uri="{BB962C8B-B14F-4D97-AF65-F5344CB8AC3E}">
        <p14:creationId xmlns:p14="http://schemas.microsoft.com/office/powerpoint/2010/main" val="17316242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81F24B6-6D68-4D07-8F00-4D5B1BE5575E}"/>
              </a:ext>
            </a:extLst>
          </p:cNvPr>
          <p:cNvSpPr>
            <a:spLocks noGrp="1"/>
          </p:cNvSpPr>
          <p:nvPr>
            <p:ph type="dt" sz="half" idx="10"/>
          </p:nvPr>
        </p:nvSpPr>
        <p:spPr/>
        <p:txBody>
          <a:bodyPr/>
          <a:lstStyle/>
          <a:p>
            <a:fld id="{7519B9CA-009A-46E2-92DC-DD46B5CD400D}" type="datetime1">
              <a:rPr lang="en-US" altLang="zh-CN" smtClean="0"/>
              <a:t>4/13/2019</a:t>
            </a:fld>
            <a:endParaRPr lang="en-US" dirty="0"/>
          </a:p>
        </p:txBody>
      </p:sp>
      <p:sp>
        <p:nvSpPr>
          <p:cNvPr id="4" name="灯片编号占位符 3">
            <a:extLst>
              <a:ext uri="{FF2B5EF4-FFF2-40B4-BE49-F238E27FC236}">
                <a16:creationId xmlns:a16="http://schemas.microsoft.com/office/drawing/2014/main" id="{A10A6266-BC9E-4732-8DDF-F3572602A824}"/>
              </a:ext>
            </a:extLst>
          </p:cNvPr>
          <p:cNvSpPr>
            <a:spLocks noGrp="1"/>
          </p:cNvSpPr>
          <p:nvPr>
            <p:ph type="sldNum" sz="quarter" idx="11"/>
          </p:nvPr>
        </p:nvSpPr>
        <p:spPr/>
        <p:txBody>
          <a:bodyPr/>
          <a:lstStyle/>
          <a:p>
            <a:fld id="{482AD7A8-6A0C-404D-AFF8-D5F0F399EDB7}" type="slidenum">
              <a:rPr lang="en-US" altLang="zh-CN" smtClean="0"/>
              <a:pPr/>
              <a:t>‹#›</a:t>
            </a:fld>
            <a:endParaRPr lang="en-US" altLang="zh-CN" dirty="0"/>
          </a:p>
        </p:txBody>
      </p:sp>
      <p:sp>
        <p:nvSpPr>
          <p:cNvPr id="5" name="标题占位符 1">
            <a:extLst>
              <a:ext uri="{FF2B5EF4-FFF2-40B4-BE49-F238E27FC236}">
                <a16:creationId xmlns:a16="http://schemas.microsoft.com/office/drawing/2014/main" id="{1785B650-84DE-4B88-8D1D-21585059A86C}"/>
              </a:ext>
            </a:extLst>
          </p:cNvPr>
          <p:cNvSpPr>
            <a:spLocks noGrp="1"/>
          </p:cNvSpPr>
          <p:nvPr>
            <p:ph type="title"/>
          </p:nvPr>
        </p:nvSpPr>
        <p:spPr>
          <a:xfrm>
            <a:off x="838200" y="769892"/>
            <a:ext cx="10515600" cy="920796"/>
          </a:xfrm>
          <a:prstGeom prst="rect">
            <a:avLst/>
          </a:prstGeom>
        </p:spPr>
        <p:txBody>
          <a:bodyPr vert="horz" lIns="91440" tIns="45720" rIns="91440" bIns="45720" rtlCol="0" anchor="ctr">
            <a:normAutofit/>
          </a:bodyPr>
          <a:lstStyle>
            <a:lvl1pPr>
              <a:defRPr sz="3200" b="1">
                <a:solidFill>
                  <a:schemeClr val="accent1"/>
                </a:solidFill>
              </a:defRPr>
            </a:lvl1pPr>
          </a:lstStyle>
          <a:p>
            <a:r>
              <a:rPr lang="en-US" altLang="zh-CN" dirty="0"/>
              <a:t>Click to edit Master title style</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8" name="内容占位符 7">
            <a:extLst>
              <a:ext uri="{FF2B5EF4-FFF2-40B4-BE49-F238E27FC236}">
                <a16:creationId xmlns:a16="http://schemas.microsoft.com/office/drawing/2014/main" id="{A08F4D73-8B60-4E9D-BF0A-28236567892C}"/>
              </a:ext>
            </a:extLst>
          </p:cNvPr>
          <p:cNvSpPr>
            <a:spLocks noGrp="1"/>
          </p:cNvSpPr>
          <p:nvPr>
            <p:ph sz="quarter" idx="12" hasCustomPrompt="1"/>
          </p:nvPr>
        </p:nvSpPr>
        <p:spPr>
          <a:xfrm>
            <a:off x="838200" y="1989138"/>
            <a:ext cx="10515600" cy="4098925"/>
          </a:xfrm>
        </p:spPr>
        <p:txBody>
          <a:bodyPr/>
          <a:lstStyle>
            <a:lvl1pPr>
              <a:defRPr/>
            </a:lvl1pPr>
            <a:lvl2pPr>
              <a:defRPr/>
            </a:lvl2pPr>
            <a:lvl3pPr>
              <a:defRPr/>
            </a:lvl3pPr>
            <a:lvl4pPr>
              <a:defRPr/>
            </a:lvl4pPr>
            <a:lvl5pPr>
              <a:defRPr/>
            </a:lvl5p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p>
        </p:txBody>
      </p:sp>
    </p:spTree>
    <p:extLst>
      <p:ext uri="{BB962C8B-B14F-4D97-AF65-F5344CB8AC3E}">
        <p14:creationId xmlns:p14="http://schemas.microsoft.com/office/powerpoint/2010/main" val="1282202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8E27DCD-7A41-4ADE-B095-F2F21C711499}"/>
              </a:ext>
            </a:extLst>
          </p:cNvPr>
          <p:cNvSpPr>
            <a:spLocks noGrp="1"/>
          </p:cNvSpPr>
          <p:nvPr>
            <p:ph type="title"/>
          </p:nvPr>
        </p:nvSpPr>
        <p:spPr>
          <a:xfrm>
            <a:off x="838200" y="769892"/>
            <a:ext cx="10515600" cy="920796"/>
          </a:xfrm>
          <a:prstGeom prst="rect">
            <a:avLst/>
          </a:prstGeom>
        </p:spPr>
        <p:txBody>
          <a:bodyPr vert="horz" lIns="91440" tIns="45720" rIns="91440" bIns="45720" rtlCol="0" anchor="ctr">
            <a:normAutofit/>
          </a:bodyPr>
          <a:lstStyle>
            <a:lvl1pPr>
              <a:defRPr sz="3200" b="1">
                <a:solidFill>
                  <a:schemeClr val="accent1"/>
                </a:solidFill>
              </a:defRPr>
            </a:lvl1pPr>
          </a:lstStyle>
          <a:p>
            <a:r>
              <a:rPr lang="en-US" altLang="zh-CN" dirty="0"/>
              <a:t>Click to edit Master title style</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1503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F8F8400-5808-4918-852A-58C61859BCB9}"/>
              </a:ext>
            </a:extLst>
          </p:cNvPr>
          <p:cNvSpPr/>
          <p:nvPr userDrawn="1"/>
        </p:nvSpPr>
        <p:spPr>
          <a:xfrm>
            <a:off x="-38704" y="-21771"/>
            <a:ext cx="12269408" cy="6901542"/>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95D87505-870B-4FB5-B4B0-EFE7CF46F5B0}"/>
              </a:ext>
            </a:extLst>
          </p:cNvPr>
          <p:cNvSpPr/>
          <p:nvPr/>
        </p:nvSpPr>
        <p:spPr>
          <a:xfrm>
            <a:off x="-164507" y="-107950"/>
            <a:ext cx="6260507" cy="7073900"/>
          </a:xfrm>
          <a:custGeom>
            <a:avLst/>
            <a:gdLst>
              <a:gd name="connsiteX0" fmla="*/ 0 w 6069432"/>
              <a:gd name="connsiteY0" fmla="*/ 0 h 6858000"/>
              <a:gd name="connsiteX1" fmla="*/ 4876286 w 6069432"/>
              <a:gd name="connsiteY1" fmla="*/ 0 h 6858000"/>
              <a:gd name="connsiteX2" fmla="*/ 4970806 w 6069432"/>
              <a:gd name="connsiteY2" fmla="*/ 120278 h 6858000"/>
              <a:gd name="connsiteX3" fmla="*/ 6069432 w 6069432"/>
              <a:gd name="connsiteY3" fmla="*/ 3429000 h 6858000"/>
              <a:gd name="connsiteX4" fmla="*/ 4970806 w 6069432"/>
              <a:gd name="connsiteY4" fmla="*/ 6737721 h 6858000"/>
              <a:gd name="connsiteX5" fmla="*/ 4876285 w 6069432"/>
              <a:gd name="connsiteY5" fmla="*/ 6858000 h 6858000"/>
              <a:gd name="connsiteX6" fmla="*/ 0 w 60694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9432" h="6858000">
                <a:moveTo>
                  <a:pt x="0" y="0"/>
                </a:moveTo>
                <a:lnTo>
                  <a:pt x="4876286" y="0"/>
                </a:lnTo>
                <a:lnTo>
                  <a:pt x="4970806" y="120278"/>
                </a:lnTo>
                <a:cubicBezTo>
                  <a:pt x="5660814" y="1042928"/>
                  <a:pt x="6069432" y="2188245"/>
                  <a:pt x="6069432" y="3429000"/>
                </a:cubicBezTo>
                <a:cubicBezTo>
                  <a:pt x="6069432" y="4669755"/>
                  <a:pt x="5660814" y="5815072"/>
                  <a:pt x="4970806" y="6737721"/>
                </a:cubicBezTo>
                <a:lnTo>
                  <a:pt x="4876285" y="6858000"/>
                </a:lnTo>
                <a:lnTo>
                  <a:pt x="0" y="6858000"/>
                </a:lnTo>
                <a:close/>
              </a:path>
            </a:pathLst>
          </a:custGeom>
          <a:solidFill>
            <a:schemeClr val="bg1"/>
          </a:solidFill>
          <a:ln>
            <a:solidFill>
              <a:schemeClr val="accent1">
                <a:hueOff val="0"/>
                <a:satOff val="0"/>
                <a:lumOff val="0"/>
              </a:schemeClr>
            </a:solid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3" name="图片 12" descr="图片包含 树, 户外, 天空, 道路&#10;&#10;自动生成的说明">
            <a:extLst>
              <a:ext uri="{FF2B5EF4-FFF2-40B4-BE49-F238E27FC236}">
                <a16:creationId xmlns:a16="http://schemas.microsoft.com/office/drawing/2014/main" id="{1D34ED89-3D96-4966-9C2F-AAB8283C80A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9000" contrast="-12000"/>
                    </a14:imgEffect>
                  </a14:imgLayer>
                </a14:imgProps>
              </a:ext>
              <a:ext uri="{28A0092B-C50C-407E-A947-70E740481C1C}">
                <a14:useLocalDpi xmlns:a14="http://schemas.microsoft.com/office/drawing/2010/main" val="0"/>
              </a:ext>
            </a:extLst>
          </a:blip>
          <a:srcRect/>
          <a:stretch>
            <a:fillRect/>
          </a:stretch>
        </p:blipFill>
        <p:spPr>
          <a:xfrm>
            <a:off x="21081" y="0"/>
            <a:ext cx="5665158" cy="6858000"/>
          </a:xfrm>
          <a:custGeom>
            <a:avLst/>
            <a:gdLst>
              <a:gd name="connsiteX0" fmla="*/ 0 w 5665158"/>
              <a:gd name="connsiteY0" fmla="*/ 0 h 6858000"/>
              <a:gd name="connsiteX1" fmla="*/ 4348135 w 5665158"/>
              <a:gd name="connsiteY1" fmla="*/ 0 h 6858000"/>
              <a:gd name="connsiteX2" fmla="*/ 4465145 w 5665158"/>
              <a:gd name="connsiteY2" fmla="*/ 133062 h 6858000"/>
              <a:gd name="connsiteX3" fmla="*/ 5638697 w 5665158"/>
              <a:gd name="connsiteY3" fmla="*/ 2904918 h 6858000"/>
              <a:gd name="connsiteX4" fmla="*/ 5665158 w 5665158"/>
              <a:gd name="connsiteY4" fmla="*/ 3428967 h 6858000"/>
              <a:gd name="connsiteX5" fmla="*/ 5665158 w 5665158"/>
              <a:gd name="connsiteY5" fmla="*/ 3429033 h 6858000"/>
              <a:gd name="connsiteX6" fmla="*/ 5638697 w 5665158"/>
              <a:gd name="connsiteY6" fmla="*/ 3953082 h 6858000"/>
              <a:gd name="connsiteX7" fmla="*/ 4465145 w 5665158"/>
              <a:gd name="connsiteY7" fmla="*/ 6724940 h 6858000"/>
              <a:gd name="connsiteX8" fmla="*/ 4348136 w 5665158"/>
              <a:gd name="connsiteY8" fmla="*/ 6858000 h 6858000"/>
              <a:gd name="connsiteX9" fmla="*/ 0 w 566515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158" h="6858000">
                <a:moveTo>
                  <a:pt x="0" y="0"/>
                </a:moveTo>
                <a:lnTo>
                  <a:pt x="4348135" y="0"/>
                </a:lnTo>
                <a:lnTo>
                  <a:pt x="4465145" y="133062"/>
                </a:lnTo>
                <a:cubicBezTo>
                  <a:pt x="5108486" y="898539"/>
                  <a:pt x="5532060" y="1854882"/>
                  <a:pt x="5638697" y="2904918"/>
                </a:cubicBezTo>
                <a:lnTo>
                  <a:pt x="5665158" y="3428967"/>
                </a:lnTo>
                <a:lnTo>
                  <a:pt x="5665158" y="3429033"/>
                </a:lnTo>
                <a:lnTo>
                  <a:pt x="5638697" y="3953082"/>
                </a:lnTo>
                <a:cubicBezTo>
                  <a:pt x="5532060" y="5003120"/>
                  <a:pt x="5108486" y="5959462"/>
                  <a:pt x="4465145" y="6724940"/>
                </a:cubicBezTo>
                <a:lnTo>
                  <a:pt x="4348136" y="6858000"/>
                </a:lnTo>
                <a:lnTo>
                  <a:pt x="0" y="6858000"/>
                </a:lnTo>
                <a:close/>
              </a:path>
            </a:pathLst>
          </a:custGeom>
          <a:effectLst>
            <a:outerShdw blurRad="190500" sx="102000" sy="102000" algn="ctr" rotWithShape="0">
              <a:prstClr val="black">
                <a:alpha val="5000"/>
              </a:prstClr>
            </a:outerShdw>
          </a:effectLst>
        </p:spPr>
      </p:pic>
      <p:sp>
        <p:nvSpPr>
          <p:cNvPr id="21" name="标题 1">
            <a:extLst>
              <a:ext uri="{FF2B5EF4-FFF2-40B4-BE49-F238E27FC236}">
                <a16:creationId xmlns:a16="http://schemas.microsoft.com/office/drawing/2014/main" id="{C7DC89F5-B200-41E3-B13D-5F882EFFAE08}"/>
              </a:ext>
            </a:extLst>
          </p:cNvPr>
          <p:cNvSpPr>
            <a:spLocks noGrp="1"/>
          </p:cNvSpPr>
          <p:nvPr>
            <p:ph type="ctrTitle" hasCustomPrompt="1"/>
          </p:nvPr>
        </p:nvSpPr>
        <p:spPr>
          <a:xfrm>
            <a:off x="7704329" y="1293184"/>
            <a:ext cx="5426076" cy="1621509"/>
          </a:xfrm>
          <a:prstGeom prst="rect">
            <a:avLst/>
          </a:prstGeom>
        </p:spPr>
        <p:txBody>
          <a:bodyPr anchor="b">
            <a:normAutofit/>
          </a:bodyPr>
          <a:lstStyle>
            <a:lvl1pPr marL="0" indent="0" algn="l">
              <a:buFont typeface="Arial" panose="020B0604020202020204" pitchFamily="34" charset="0"/>
              <a:buNone/>
              <a:defRPr sz="4800" b="1">
                <a:solidFill>
                  <a:schemeClr val="accent1"/>
                </a:solidFill>
              </a:defRPr>
            </a:lvl1pPr>
          </a:lstStyle>
          <a:p>
            <a:r>
              <a:rPr lang="en-US" altLang="zh-CN" dirty="0"/>
              <a:t>Conclusion</a:t>
            </a:r>
            <a:endParaRPr lang="zh-CN" altLang="en-US" dirty="0"/>
          </a:p>
        </p:txBody>
      </p:sp>
      <p:sp>
        <p:nvSpPr>
          <p:cNvPr id="22" name="文本占位符 59">
            <a:extLst>
              <a:ext uri="{FF2B5EF4-FFF2-40B4-BE49-F238E27FC236}">
                <a16:creationId xmlns:a16="http://schemas.microsoft.com/office/drawing/2014/main" id="{1755D38E-1626-40A6-AB00-3AEA470991F5}"/>
              </a:ext>
            </a:extLst>
          </p:cNvPr>
          <p:cNvSpPr>
            <a:spLocks noGrp="1"/>
          </p:cNvSpPr>
          <p:nvPr>
            <p:ph type="body" sz="quarter" idx="10" hasCustomPrompt="1"/>
          </p:nvPr>
        </p:nvSpPr>
        <p:spPr>
          <a:xfrm>
            <a:off x="7704329" y="3245233"/>
            <a:ext cx="1816488" cy="493991"/>
          </a:xfrm>
          <a:prstGeom prst="rect">
            <a:avLst/>
          </a:prstGeom>
          <a:solidFill>
            <a:schemeClr val="accent1"/>
          </a:solidFill>
        </p:spPr>
        <p:txBody>
          <a:bodyPr anchor="ctr" anchorCtr="1">
            <a:normAutofit/>
          </a:bodyPr>
          <a:lstStyle>
            <a:lvl1pPr marL="0" indent="0" algn="l">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dirty="0"/>
              <a:t>signature</a:t>
            </a:r>
            <a:endParaRPr lang="zh-CN" altLang="en-US" dirty="0"/>
          </a:p>
        </p:txBody>
      </p:sp>
    </p:spTree>
    <p:extLst>
      <p:ext uri="{BB962C8B-B14F-4D97-AF65-F5344CB8AC3E}">
        <p14:creationId xmlns:p14="http://schemas.microsoft.com/office/powerpoint/2010/main" val="19869898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第一节">
    <p:spTree>
      <p:nvGrpSpPr>
        <p:cNvPr id="1" name=""/>
        <p:cNvGrpSpPr/>
        <p:nvPr/>
      </p:nvGrpSpPr>
      <p:grpSpPr>
        <a:xfrm>
          <a:off x="0" y="0"/>
          <a:ext cx="0" cy="0"/>
          <a:chOff x="0" y="0"/>
          <a:chExt cx="0" cy="0"/>
        </a:xfrm>
      </p:grpSpPr>
      <p:sp>
        <p:nvSpPr>
          <p:cNvPr id="47" name="Date Placeholder 2">
            <a:extLst>
              <a:ext uri="{FF2B5EF4-FFF2-40B4-BE49-F238E27FC236}">
                <a16:creationId xmlns:a16="http://schemas.microsoft.com/office/drawing/2014/main" id="{41CFF9EC-59AA-4B54-8C89-1A656D1BDBB6}"/>
              </a:ext>
            </a:extLst>
          </p:cNvPr>
          <p:cNvSpPr>
            <a:spLocks noGrp="1"/>
          </p:cNvSpPr>
          <p:nvPr>
            <p:ph type="dt" sz="half" idx="10"/>
          </p:nvPr>
        </p:nvSpPr>
        <p:spPr>
          <a:xfrm>
            <a:off x="10061952"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D946FDB5-AA3A-46BD-9DB0-87AD6D7C4F3C}" type="datetime1">
              <a:rPr lang="en-US" altLang="zh-CN" smtClean="0"/>
              <a:t>4/13/2019</a:t>
            </a:fld>
            <a:endParaRPr lang="en-US" dirty="0"/>
          </a:p>
        </p:txBody>
      </p:sp>
      <p:sp>
        <p:nvSpPr>
          <p:cNvPr id="48" name="Slide Number Placeholder 4">
            <a:extLst>
              <a:ext uri="{FF2B5EF4-FFF2-40B4-BE49-F238E27FC236}">
                <a16:creationId xmlns:a16="http://schemas.microsoft.com/office/drawing/2014/main" id="{BB567FE4-2100-4251-892A-62D4E92AE7AC}"/>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sp>
        <p:nvSpPr>
          <p:cNvPr id="49" name="文本框 48">
            <a:extLst>
              <a:ext uri="{FF2B5EF4-FFF2-40B4-BE49-F238E27FC236}">
                <a16:creationId xmlns:a16="http://schemas.microsoft.com/office/drawing/2014/main" id="{6BF77995-661B-4C36-AB8D-D1BEA2F80520}"/>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a:t>各类介绍</a:t>
            </a:r>
            <a:endParaRPr lang="zh-CN" altLang="en-US" dirty="0"/>
          </a:p>
        </p:txBody>
      </p:sp>
      <p:sp>
        <p:nvSpPr>
          <p:cNvPr id="50" name="文本框 49">
            <a:extLst>
              <a:ext uri="{FF2B5EF4-FFF2-40B4-BE49-F238E27FC236}">
                <a16:creationId xmlns:a16="http://schemas.microsoft.com/office/drawing/2014/main" id="{53A2975A-7B71-45F7-BB9B-AA8373B73C45}"/>
              </a:ext>
            </a:extLst>
          </p:cNvPr>
          <p:cNvSpPr txBox="1"/>
          <p:nvPr userDrawn="1"/>
        </p:nvSpPr>
        <p:spPr>
          <a:xfrm>
            <a:off x="2078734" y="422274"/>
            <a:ext cx="1773408" cy="369332"/>
          </a:xfrm>
          <a:prstGeom prst="rect">
            <a:avLst/>
          </a:prstGeom>
          <a:noFill/>
        </p:spPr>
        <p:txBody>
          <a:bodyPr wrap="square" rtlCol="0" anchor="b" anchorCtr="0">
            <a:normAutofit/>
          </a:bodyPr>
          <a:lstStyle/>
          <a:p>
            <a:r>
              <a:rPr lang="zh-CN" altLang="en-US" sz="1800" dirty="0">
                <a:solidFill>
                  <a:schemeClr val="tx1">
                    <a:lumMod val="50000"/>
                    <a:lumOff val="50000"/>
                  </a:schemeClr>
                </a:solidFill>
              </a:rPr>
              <a:t>概念出示</a:t>
            </a:r>
          </a:p>
        </p:txBody>
      </p:sp>
      <p:sp>
        <p:nvSpPr>
          <p:cNvPr id="51" name="文本框 50">
            <a:extLst>
              <a:ext uri="{FF2B5EF4-FFF2-40B4-BE49-F238E27FC236}">
                <a16:creationId xmlns:a16="http://schemas.microsoft.com/office/drawing/2014/main" id="{A371579F-7133-472D-8C76-1A47CFDD9D86}"/>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多图排版</a:t>
            </a:r>
          </a:p>
        </p:txBody>
      </p:sp>
      <p:sp>
        <p:nvSpPr>
          <p:cNvPr id="52" name="文本框 51">
            <a:extLst>
              <a:ext uri="{FF2B5EF4-FFF2-40B4-BE49-F238E27FC236}">
                <a16:creationId xmlns:a16="http://schemas.microsoft.com/office/drawing/2014/main" id="{E7163ACA-9444-42BD-AAF0-8794D6F6D040}"/>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57" name="文本框 56">
            <a:extLst>
              <a:ext uri="{FF2B5EF4-FFF2-40B4-BE49-F238E27FC236}">
                <a16:creationId xmlns:a16="http://schemas.microsoft.com/office/drawing/2014/main" id="{22395BE0-573B-407D-AC2F-4863BD373373}"/>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cxnSp>
        <p:nvCxnSpPr>
          <p:cNvPr id="3" name="直接连接符 2">
            <a:extLst>
              <a:ext uri="{FF2B5EF4-FFF2-40B4-BE49-F238E27FC236}">
                <a16:creationId xmlns:a16="http://schemas.microsoft.com/office/drawing/2014/main" id="{DD19AC28-87AE-4D13-BFBC-C6EE7580EEE2}"/>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B334F6D-1571-496B-9FCE-E723EEDA60DC}"/>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929F2F2D-E19A-4FD2-B6C0-27AA4181C52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Tree>
    <p:extLst>
      <p:ext uri="{BB962C8B-B14F-4D97-AF65-F5344CB8AC3E}">
        <p14:creationId xmlns:p14="http://schemas.microsoft.com/office/powerpoint/2010/main" val="1984571010"/>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第二节">
    <p:spTree>
      <p:nvGrpSpPr>
        <p:cNvPr id="1" name=""/>
        <p:cNvGrpSpPr/>
        <p:nvPr/>
      </p:nvGrpSpPr>
      <p:grpSpPr>
        <a:xfrm>
          <a:off x="0" y="0"/>
          <a:ext cx="0" cy="0"/>
          <a:chOff x="0" y="0"/>
          <a:chExt cx="0" cy="0"/>
        </a:xfrm>
      </p:grpSpPr>
      <p:sp>
        <p:nvSpPr>
          <p:cNvPr id="116" name="Date Placeholder 2">
            <a:extLst>
              <a:ext uri="{FF2B5EF4-FFF2-40B4-BE49-F238E27FC236}">
                <a16:creationId xmlns:a16="http://schemas.microsoft.com/office/drawing/2014/main" id="{F2BB1511-8DC7-4547-9DA3-4BB19BC110F9}"/>
              </a:ext>
            </a:extLst>
          </p:cNvPr>
          <p:cNvSpPr>
            <a:spLocks noGrp="1"/>
          </p:cNvSpPr>
          <p:nvPr>
            <p:ph type="dt" sz="half" idx="10"/>
          </p:nvPr>
        </p:nvSpPr>
        <p:spPr>
          <a:xfrm>
            <a:off x="10061952"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5C946E8A-AF96-447D-A58A-31C9A2D70903}" type="datetime1">
              <a:rPr lang="en-US" altLang="zh-CN" smtClean="0"/>
              <a:t>4/13/2019</a:t>
            </a:fld>
            <a:endParaRPr lang="en-US" dirty="0"/>
          </a:p>
        </p:txBody>
      </p:sp>
      <p:sp>
        <p:nvSpPr>
          <p:cNvPr id="117" name="Slide Number Placeholder 4">
            <a:extLst>
              <a:ext uri="{FF2B5EF4-FFF2-40B4-BE49-F238E27FC236}">
                <a16:creationId xmlns:a16="http://schemas.microsoft.com/office/drawing/2014/main" id="{A9185B17-B581-44DB-BBD3-D429821B2775}"/>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A73CC711-1DE3-499B-80F2-C9150C426FAE}"/>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9781248-9D69-4064-AD08-0BB90E6FBFC5}"/>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0" name="文本框 139">
            <a:extLst>
              <a:ext uri="{FF2B5EF4-FFF2-40B4-BE49-F238E27FC236}">
                <a16:creationId xmlns:a16="http://schemas.microsoft.com/office/drawing/2014/main" id="{9F561FB4-7A2E-464C-91F3-DD1BBE217AD9}"/>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2" name="文本框 11">
            <a:extLst>
              <a:ext uri="{FF2B5EF4-FFF2-40B4-BE49-F238E27FC236}">
                <a16:creationId xmlns:a16="http://schemas.microsoft.com/office/drawing/2014/main" id="{9E25F1F4-1AD2-47EC-AC40-5D5F8A783C47}"/>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3" name="文本框 12">
            <a:extLst>
              <a:ext uri="{FF2B5EF4-FFF2-40B4-BE49-F238E27FC236}">
                <a16:creationId xmlns:a16="http://schemas.microsoft.com/office/drawing/2014/main" id="{A7E24ADD-5364-4DE7-8C8F-3CB052D6549C}"/>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概念出示</a:t>
            </a:r>
          </a:p>
        </p:txBody>
      </p:sp>
      <p:sp>
        <p:nvSpPr>
          <p:cNvPr id="14" name="文本框 13">
            <a:extLst>
              <a:ext uri="{FF2B5EF4-FFF2-40B4-BE49-F238E27FC236}">
                <a16:creationId xmlns:a16="http://schemas.microsoft.com/office/drawing/2014/main" id="{5BBEAE2B-F28D-4B8C-A5EC-D356B766A66F}"/>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多图排版</a:t>
            </a:r>
          </a:p>
        </p:txBody>
      </p:sp>
      <p:sp>
        <p:nvSpPr>
          <p:cNvPr id="15" name="文本框 14">
            <a:extLst>
              <a:ext uri="{FF2B5EF4-FFF2-40B4-BE49-F238E27FC236}">
                <a16:creationId xmlns:a16="http://schemas.microsoft.com/office/drawing/2014/main" id="{544FEAFE-67EE-46FC-A7DB-7B48D6A5411B}"/>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16" name="文本框 15">
            <a:extLst>
              <a:ext uri="{FF2B5EF4-FFF2-40B4-BE49-F238E27FC236}">
                <a16:creationId xmlns:a16="http://schemas.microsoft.com/office/drawing/2014/main" id="{0CE39714-83E3-4166-ABBF-552FA963BD02}"/>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37278421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2" name="文本框 11">
            <a:extLst>
              <a:ext uri="{FF2B5EF4-FFF2-40B4-BE49-F238E27FC236}">
                <a16:creationId xmlns:a16="http://schemas.microsoft.com/office/drawing/2014/main" id="{F4DB9FC6-2EDB-4634-B89B-F9FB3FC363D3}"/>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3" name="文本框 12">
            <a:extLst>
              <a:ext uri="{FF2B5EF4-FFF2-40B4-BE49-F238E27FC236}">
                <a16:creationId xmlns:a16="http://schemas.microsoft.com/office/drawing/2014/main" id="{63E0A04A-B45B-4AA3-8563-EB93B58E9CCD}"/>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14" name="文本框 13">
            <a:extLst>
              <a:ext uri="{FF2B5EF4-FFF2-40B4-BE49-F238E27FC236}">
                <a16:creationId xmlns:a16="http://schemas.microsoft.com/office/drawing/2014/main" id="{2C14A8C2-8C4C-48CE-81FF-D16F9539605E}"/>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15" name="文本框 14">
            <a:extLst>
              <a:ext uri="{FF2B5EF4-FFF2-40B4-BE49-F238E27FC236}">
                <a16:creationId xmlns:a16="http://schemas.microsoft.com/office/drawing/2014/main" id="{9936EDAE-E97D-4E92-BDEC-9AF4BC388A46}"/>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16" name="文本框 15">
            <a:extLst>
              <a:ext uri="{FF2B5EF4-FFF2-40B4-BE49-F238E27FC236}">
                <a16:creationId xmlns:a16="http://schemas.microsoft.com/office/drawing/2014/main" id="{D19EEDF9-918A-4B4B-8E99-5EE9ADA76D96}"/>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16471969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第四节">
    <p:spTree>
      <p:nvGrpSpPr>
        <p:cNvPr id="1" name=""/>
        <p:cNvGrpSpPr/>
        <p:nvPr/>
      </p:nvGrpSpPr>
      <p:grpSpPr>
        <a:xfrm>
          <a:off x="0" y="0"/>
          <a:ext cx="0" cy="0"/>
          <a:chOff x="0" y="0"/>
          <a:chExt cx="0" cy="0"/>
        </a:xfrm>
      </p:grpSpPr>
      <p:sp>
        <p:nvSpPr>
          <p:cNvPr id="108" name="Date Placeholder 2">
            <a:extLst>
              <a:ext uri="{FF2B5EF4-FFF2-40B4-BE49-F238E27FC236}">
                <a16:creationId xmlns:a16="http://schemas.microsoft.com/office/drawing/2014/main" id="{38A51CC8-D086-4AE2-85BC-91D29FAE83BA}"/>
              </a:ext>
            </a:extLst>
          </p:cNvPr>
          <p:cNvSpPr>
            <a:spLocks noGrp="1"/>
          </p:cNvSpPr>
          <p:nvPr>
            <p:ph type="dt" sz="half" idx="10"/>
          </p:nvPr>
        </p:nvSpPr>
        <p:spPr>
          <a:xfrm>
            <a:off x="10065264"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CC8763F7-D566-4C1F-8AE3-1F33ECCFF12A}" type="datetime1">
              <a:rPr lang="en-US" altLang="zh-CN" smtClean="0"/>
              <a:t>4/13/2019</a:t>
            </a:fld>
            <a:endParaRPr lang="en-US" dirty="0"/>
          </a:p>
        </p:txBody>
      </p:sp>
      <p:sp>
        <p:nvSpPr>
          <p:cNvPr id="109" name="Slide Number Placeholder 4">
            <a:extLst>
              <a:ext uri="{FF2B5EF4-FFF2-40B4-BE49-F238E27FC236}">
                <a16:creationId xmlns:a16="http://schemas.microsoft.com/office/drawing/2014/main" id="{905B569D-FFF5-48C1-95B0-E84DA221759D}"/>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29998B7B-F5FB-48A8-A836-0F3929BF7B26}"/>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55A93B0-40F9-4D43-9782-EA1E3D586F0C}"/>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0" name="文本框 139">
            <a:extLst>
              <a:ext uri="{FF2B5EF4-FFF2-40B4-BE49-F238E27FC236}">
                <a16:creationId xmlns:a16="http://schemas.microsoft.com/office/drawing/2014/main" id="{7EAEBD23-BA1D-4F7F-B786-53587794383D}"/>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6" name="文本框 15">
            <a:extLst>
              <a:ext uri="{FF2B5EF4-FFF2-40B4-BE49-F238E27FC236}">
                <a16:creationId xmlns:a16="http://schemas.microsoft.com/office/drawing/2014/main" id="{E1B453BB-74BA-46D1-BEA8-9B1DD9D0BFB4}"/>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7" name="文本框 16">
            <a:extLst>
              <a:ext uri="{FF2B5EF4-FFF2-40B4-BE49-F238E27FC236}">
                <a16:creationId xmlns:a16="http://schemas.microsoft.com/office/drawing/2014/main" id="{C8E35637-D7AF-4F47-83BC-1FCB568A9B41}"/>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18" name="文本框 17">
            <a:extLst>
              <a:ext uri="{FF2B5EF4-FFF2-40B4-BE49-F238E27FC236}">
                <a16:creationId xmlns:a16="http://schemas.microsoft.com/office/drawing/2014/main" id="{3535B696-8214-46E0-9657-AA3806070177}"/>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多图排版</a:t>
            </a:r>
          </a:p>
        </p:txBody>
      </p:sp>
      <p:sp>
        <p:nvSpPr>
          <p:cNvPr id="19" name="文本框 18">
            <a:extLst>
              <a:ext uri="{FF2B5EF4-FFF2-40B4-BE49-F238E27FC236}">
                <a16:creationId xmlns:a16="http://schemas.microsoft.com/office/drawing/2014/main" id="{07103F5D-4DD3-4BFF-8DB4-862F3C355A1C}"/>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关系图表</a:t>
            </a:r>
          </a:p>
        </p:txBody>
      </p:sp>
      <p:sp>
        <p:nvSpPr>
          <p:cNvPr id="20" name="文本框 19">
            <a:extLst>
              <a:ext uri="{FF2B5EF4-FFF2-40B4-BE49-F238E27FC236}">
                <a16:creationId xmlns:a16="http://schemas.microsoft.com/office/drawing/2014/main" id="{DCD91C26-629A-4FF1-A43D-73C0D7925BA1}"/>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2966173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第五节">
    <p:spTree>
      <p:nvGrpSpPr>
        <p:cNvPr id="1" name=""/>
        <p:cNvGrpSpPr/>
        <p:nvPr/>
      </p:nvGrpSpPr>
      <p:grpSpPr>
        <a:xfrm>
          <a:off x="0" y="0"/>
          <a:ext cx="0" cy="0"/>
          <a:chOff x="0" y="0"/>
          <a:chExt cx="0" cy="0"/>
        </a:xfrm>
      </p:grpSpPr>
      <p:sp>
        <p:nvSpPr>
          <p:cNvPr id="108" name="文本框 107">
            <a:extLst>
              <a:ext uri="{FF2B5EF4-FFF2-40B4-BE49-F238E27FC236}">
                <a16:creationId xmlns:a16="http://schemas.microsoft.com/office/drawing/2014/main" id="{812EB602-1574-437C-8C09-32AB06A1DD88}"/>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09" name="Date Placeholder 2">
            <a:extLst>
              <a:ext uri="{FF2B5EF4-FFF2-40B4-BE49-F238E27FC236}">
                <a16:creationId xmlns:a16="http://schemas.microsoft.com/office/drawing/2014/main" id="{C4E3541F-AD00-4CF0-9962-1657971BB2EF}"/>
              </a:ext>
            </a:extLst>
          </p:cNvPr>
          <p:cNvSpPr>
            <a:spLocks noGrp="1"/>
          </p:cNvSpPr>
          <p:nvPr>
            <p:ph type="dt" sz="half" idx="10"/>
          </p:nvPr>
        </p:nvSpPr>
        <p:spPr>
          <a:xfrm>
            <a:off x="10061952"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7519B9CA-009A-46E2-92DC-DD46B5CD400D}" type="datetime1">
              <a:rPr lang="en-US" altLang="zh-CN" smtClean="0"/>
              <a:t>4/13/2019</a:t>
            </a:fld>
            <a:endParaRPr lang="en-US" dirty="0"/>
          </a:p>
        </p:txBody>
      </p:sp>
      <p:sp>
        <p:nvSpPr>
          <p:cNvPr id="110" name="Slide Number Placeholder 4">
            <a:extLst>
              <a:ext uri="{FF2B5EF4-FFF2-40B4-BE49-F238E27FC236}">
                <a16:creationId xmlns:a16="http://schemas.microsoft.com/office/drawing/2014/main" id="{A7B32C11-EA25-48EC-8C6F-4C5363A9F356}"/>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4AE8B484-32DA-4A75-B9F1-EDD5CD09BFD0}"/>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29F8A52-2338-4D70-8ACC-3B1BB9B91624}"/>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8EA06B8-0798-4EFB-A8BD-A18D4CC4CDBE}"/>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3" name="文本框 12">
            <a:extLst>
              <a:ext uri="{FF2B5EF4-FFF2-40B4-BE49-F238E27FC236}">
                <a16:creationId xmlns:a16="http://schemas.microsoft.com/office/drawing/2014/main" id="{D2194447-129B-4498-ADCA-E64A78EF92AA}"/>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14" name="文本框 13">
            <a:extLst>
              <a:ext uri="{FF2B5EF4-FFF2-40B4-BE49-F238E27FC236}">
                <a16:creationId xmlns:a16="http://schemas.microsoft.com/office/drawing/2014/main" id="{B3F68B00-A0A4-4190-9AAA-E96CA12DD760}"/>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多图排版</a:t>
            </a:r>
          </a:p>
        </p:txBody>
      </p:sp>
      <p:sp>
        <p:nvSpPr>
          <p:cNvPr id="15" name="文本框 14">
            <a:extLst>
              <a:ext uri="{FF2B5EF4-FFF2-40B4-BE49-F238E27FC236}">
                <a16:creationId xmlns:a16="http://schemas.microsoft.com/office/drawing/2014/main" id="{284B8D6C-DA2C-4EE8-A7C5-45486AE1807B}"/>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16" name="文本框 15">
            <a:extLst>
              <a:ext uri="{FF2B5EF4-FFF2-40B4-BE49-F238E27FC236}">
                <a16:creationId xmlns:a16="http://schemas.microsoft.com/office/drawing/2014/main" id="{A3E394F9-D76E-4200-B117-2533C5944E14}"/>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a:t>附录</a:t>
            </a:r>
            <a:endParaRPr lang="zh-CN" altLang="en-US" dirty="0"/>
          </a:p>
        </p:txBody>
      </p:sp>
    </p:spTree>
    <p:extLst>
      <p:ext uri="{BB962C8B-B14F-4D97-AF65-F5344CB8AC3E}">
        <p14:creationId xmlns:p14="http://schemas.microsoft.com/office/powerpoint/2010/main" val="14149335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7D5D1B98-422F-49C4-8E2D-A21880C54705}"/>
              </a:ext>
            </a:extLst>
          </p:cNvPr>
          <p:cNvSpPr>
            <a:spLocks noGrp="1"/>
          </p:cNvSpPr>
          <p:nvPr>
            <p:ph type="pic" idx="13"/>
          </p:nvPr>
        </p:nvSpPr>
        <p:spPr>
          <a:xfrm>
            <a:off x="1025526" y="1888153"/>
            <a:ext cx="2206625" cy="1477702"/>
          </a:xfr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3" name="图片占位符 2">
            <a:extLst>
              <a:ext uri="{FF2B5EF4-FFF2-40B4-BE49-F238E27FC236}">
                <a16:creationId xmlns:a16="http://schemas.microsoft.com/office/drawing/2014/main" id="{E4A69915-B102-4289-9A31-3AED9BA6C12C}"/>
              </a:ext>
            </a:extLst>
          </p:cNvPr>
          <p:cNvSpPr>
            <a:spLocks noGrp="1"/>
          </p:cNvSpPr>
          <p:nvPr>
            <p:ph type="pic" sz="quarter" idx="14"/>
          </p:nvPr>
        </p:nvSpPr>
        <p:spPr>
          <a:xfrm>
            <a:off x="3670811" y="1888152"/>
            <a:ext cx="2217680" cy="1478375"/>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dirty="0"/>
          </a:p>
        </p:txBody>
      </p:sp>
      <p:sp>
        <p:nvSpPr>
          <p:cNvPr id="4" name="图片占位符 3">
            <a:extLst>
              <a:ext uri="{FF2B5EF4-FFF2-40B4-BE49-F238E27FC236}">
                <a16:creationId xmlns:a16="http://schemas.microsoft.com/office/drawing/2014/main" id="{2F1830D5-B3FD-4718-A33C-45C0131079F7}"/>
              </a:ext>
            </a:extLst>
          </p:cNvPr>
          <p:cNvSpPr>
            <a:spLocks noGrp="1"/>
          </p:cNvSpPr>
          <p:nvPr>
            <p:ph type="pic" sz="quarter" idx="15"/>
          </p:nvPr>
        </p:nvSpPr>
        <p:spPr>
          <a:xfrm>
            <a:off x="8962202" y="1888153"/>
            <a:ext cx="2217680" cy="1477702"/>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5" name="图片占位符 4">
            <a:extLst>
              <a:ext uri="{FF2B5EF4-FFF2-40B4-BE49-F238E27FC236}">
                <a16:creationId xmlns:a16="http://schemas.microsoft.com/office/drawing/2014/main" id="{1C90B3DC-71CC-4743-9B58-B0FA6BE2DC4D}"/>
              </a:ext>
            </a:extLst>
          </p:cNvPr>
          <p:cNvSpPr>
            <a:spLocks noGrp="1"/>
          </p:cNvSpPr>
          <p:nvPr>
            <p:ph type="pic" sz="quarter" idx="16"/>
          </p:nvPr>
        </p:nvSpPr>
        <p:spPr>
          <a:xfrm>
            <a:off x="8967730" y="3996514"/>
            <a:ext cx="2206624" cy="1477701"/>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6" name="图片占位符 5">
            <a:extLst>
              <a:ext uri="{FF2B5EF4-FFF2-40B4-BE49-F238E27FC236}">
                <a16:creationId xmlns:a16="http://schemas.microsoft.com/office/drawing/2014/main" id="{221135D4-37AB-4F82-8F80-85BC056FD95F}"/>
              </a:ext>
            </a:extLst>
          </p:cNvPr>
          <p:cNvSpPr>
            <a:spLocks noGrp="1"/>
          </p:cNvSpPr>
          <p:nvPr>
            <p:ph type="pic" sz="quarter" idx="17"/>
          </p:nvPr>
        </p:nvSpPr>
        <p:spPr>
          <a:xfrm>
            <a:off x="6324014" y="1888153"/>
            <a:ext cx="2206625" cy="1477702"/>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dirty="0"/>
          </a:p>
        </p:txBody>
      </p:sp>
      <p:sp>
        <p:nvSpPr>
          <p:cNvPr id="7" name="图片占位符 6">
            <a:extLst>
              <a:ext uri="{FF2B5EF4-FFF2-40B4-BE49-F238E27FC236}">
                <a16:creationId xmlns:a16="http://schemas.microsoft.com/office/drawing/2014/main" id="{4662F2C3-52FD-4E64-B683-A41EEB1B48A8}"/>
              </a:ext>
            </a:extLst>
          </p:cNvPr>
          <p:cNvSpPr>
            <a:spLocks noGrp="1"/>
          </p:cNvSpPr>
          <p:nvPr>
            <p:ph type="pic" sz="quarter" idx="18"/>
          </p:nvPr>
        </p:nvSpPr>
        <p:spPr>
          <a:xfrm>
            <a:off x="1019998" y="3996511"/>
            <a:ext cx="2217678" cy="1477702"/>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8" name="图片占位符 7">
            <a:extLst>
              <a:ext uri="{FF2B5EF4-FFF2-40B4-BE49-F238E27FC236}">
                <a16:creationId xmlns:a16="http://schemas.microsoft.com/office/drawing/2014/main" id="{D640FC34-D5A0-410B-A126-8AF2FEF8EE92}"/>
              </a:ext>
            </a:extLst>
          </p:cNvPr>
          <p:cNvSpPr>
            <a:spLocks noGrp="1"/>
          </p:cNvSpPr>
          <p:nvPr>
            <p:ph type="pic" sz="quarter" idx="19"/>
          </p:nvPr>
        </p:nvSpPr>
        <p:spPr>
          <a:xfrm>
            <a:off x="6324013" y="3996514"/>
            <a:ext cx="2206624" cy="1477701"/>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9" name="图片占位符 8">
            <a:extLst>
              <a:ext uri="{FF2B5EF4-FFF2-40B4-BE49-F238E27FC236}">
                <a16:creationId xmlns:a16="http://schemas.microsoft.com/office/drawing/2014/main" id="{D8443675-0EC5-4F7E-862F-5393A60E48B7}"/>
              </a:ext>
            </a:extLst>
          </p:cNvPr>
          <p:cNvSpPr>
            <a:spLocks noGrp="1"/>
          </p:cNvSpPr>
          <p:nvPr>
            <p:ph type="pic" sz="quarter" idx="20"/>
          </p:nvPr>
        </p:nvSpPr>
        <p:spPr>
          <a:xfrm>
            <a:off x="3676339" y="3996514"/>
            <a:ext cx="2206624" cy="1477701"/>
          </a:xfrm>
          <a:prstGeom prst="rect">
            <a:avLst/>
          </a:prstGeom>
          <a:solidFill>
            <a:schemeClr val="bg1"/>
          </a:solidFill>
          <a:ln w="12700">
            <a:noFill/>
          </a:ln>
          <a:effectLst>
            <a:outerShdw blurRad="177800" sx="102000" sy="102000" algn="ctr" rotWithShape="0">
              <a:srgbClr val="000000">
                <a:alpha val="14000"/>
              </a:srgbClr>
            </a:outerShdw>
          </a:effectLst>
        </p:spPr>
        <p:txBody>
          <a:bodyPr/>
          <a:lstStyle/>
          <a:p>
            <a:endParaRPr lang="zh-CN" altLang="en-US"/>
          </a:p>
        </p:txBody>
      </p:sp>
      <p:sp>
        <p:nvSpPr>
          <p:cNvPr id="20" name="文本框 19">
            <a:extLst>
              <a:ext uri="{FF2B5EF4-FFF2-40B4-BE49-F238E27FC236}">
                <a16:creationId xmlns:a16="http://schemas.microsoft.com/office/drawing/2014/main" id="{881CCB3D-54AE-4A27-B2CE-C99C09337892}"/>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21" name="文本框 20">
            <a:extLst>
              <a:ext uri="{FF2B5EF4-FFF2-40B4-BE49-F238E27FC236}">
                <a16:creationId xmlns:a16="http://schemas.microsoft.com/office/drawing/2014/main" id="{94B64A01-3298-4806-8910-EB49C484AC05}"/>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22" name="文本框 21">
            <a:extLst>
              <a:ext uri="{FF2B5EF4-FFF2-40B4-BE49-F238E27FC236}">
                <a16:creationId xmlns:a16="http://schemas.microsoft.com/office/drawing/2014/main" id="{469B0047-D460-4AA8-87FE-395B4603D069}"/>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23" name="文本框 22">
            <a:extLst>
              <a:ext uri="{FF2B5EF4-FFF2-40B4-BE49-F238E27FC236}">
                <a16:creationId xmlns:a16="http://schemas.microsoft.com/office/drawing/2014/main" id="{A0841978-F050-491A-BF0F-7F93257DA4FA}"/>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24" name="文本框 23">
            <a:extLst>
              <a:ext uri="{FF2B5EF4-FFF2-40B4-BE49-F238E27FC236}">
                <a16:creationId xmlns:a16="http://schemas.microsoft.com/office/drawing/2014/main" id="{9C92C490-98F5-491B-94BF-D527AF757E6D}"/>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2521656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节标题">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4A55C4F-3ED1-4302-B6D0-7BCC469F7880}"/>
              </a:ext>
            </a:extLst>
          </p:cNvPr>
          <p:cNvSpPr/>
          <p:nvPr userDrawn="1"/>
        </p:nvSpPr>
        <p:spPr>
          <a:xfrm>
            <a:off x="716036" y="426690"/>
            <a:ext cx="10759925" cy="3931930"/>
          </a:xfrm>
          <a:prstGeom prst="rect">
            <a:avLst/>
          </a:prstGeom>
          <a:blipFill dpi="0" rotWithShape="1">
            <a:blip r:embed="rId2">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6" name="矩形 5">
            <a:extLst>
              <a:ext uri="{FF2B5EF4-FFF2-40B4-BE49-F238E27FC236}">
                <a16:creationId xmlns:a16="http://schemas.microsoft.com/office/drawing/2014/main" id="{6866341D-662F-4799-8071-0A6C63399658}"/>
              </a:ext>
            </a:extLst>
          </p:cNvPr>
          <p:cNvSpPr/>
          <p:nvPr userDrawn="1"/>
        </p:nvSpPr>
        <p:spPr>
          <a:xfrm>
            <a:off x="716036" y="423565"/>
            <a:ext cx="10759925" cy="3931930"/>
          </a:xfrm>
          <a:prstGeom prst="rect">
            <a:avLst/>
          </a:prstGeom>
          <a:solidFill>
            <a:schemeClr val="bg1">
              <a:alpha val="38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8" name="矩形 7">
            <a:extLst>
              <a:ext uri="{FF2B5EF4-FFF2-40B4-BE49-F238E27FC236}">
                <a16:creationId xmlns:a16="http://schemas.microsoft.com/office/drawing/2014/main" id="{E3C122DE-82C4-4EE3-B88D-89ACED43EC13}"/>
              </a:ext>
            </a:extLst>
          </p:cNvPr>
          <p:cNvSpPr/>
          <p:nvPr userDrawn="1"/>
        </p:nvSpPr>
        <p:spPr>
          <a:xfrm>
            <a:off x="445103" y="305120"/>
            <a:ext cx="11301792" cy="3931930"/>
          </a:xfrm>
          <a:prstGeom prst="rect">
            <a:avLst/>
          </a:prstGeom>
          <a:blipFill>
            <a:blip r:embed="rId3">
              <a:extLst>
                <a:ext uri="{28A0092B-C50C-407E-A947-70E740481C1C}">
                  <a14:useLocalDpi xmlns:a14="http://schemas.microsoft.com/office/drawing/2010/main" val="0"/>
                </a:ext>
              </a:extLst>
            </a:blip>
            <a:stretch>
              <a:fillRect/>
            </a:stretch>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9" name="矩形 8">
            <a:extLst>
              <a:ext uri="{FF2B5EF4-FFF2-40B4-BE49-F238E27FC236}">
                <a16:creationId xmlns:a16="http://schemas.microsoft.com/office/drawing/2014/main" id="{A9946C8D-66CF-40CE-9567-72B6610AABD8}"/>
              </a:ext>
            </a:extLst>
          </p:cNvPr>
          <p:cNvSpPr/>
          <p:nvPr userDrawn="1"/>
        </p:nvSpPr>
        <p:spPr>
          <a:xfrm>
            <a:off x="445103" y="305120"/>
            <a:ext cx="11301792" cy="3931930"/>
          </a:xfrm>
          <a:prstGeom prst="rect">
            <a:avLst/>
          </a:prstGeom>
          <a:solidFill>
            <a:schemeClr val="bg1">
              <a:alpha val="2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15" name="文本占位符 60">
            <a:extLst>
              <a:ext uri="{FF2B5EF4-FFF2-40B4-BE49-F238E27FC236}">
                <a16:creationId xmlns:a16="http://schemas.microsoft.com/office/drawing/2014/main" id="{EBAA57C4-5726-4B03-B8D7-725939AE0EDD}"/>
              </a:ext>
            </a:extLst>
          </p:cNvPr>
          <p:cNvSpPr>
            <a:spLocks noGrp="1"/>
          </p:cNvSpPr>
          <p:nvPr>
            <p:ph type="body" sz="quarter" idx="11" hasCustomPrompt="1"/>
          </p:nvPr>
        </p:nvSpPr>
        <p:spPr>
          <a:xfrm>
            <a:off x="2373063" y="5107295"/>
            <a:ext cx="7445871" cy="757130"/>
          </a:xfrm>
          <a:prstGeom prst="rect">
            <a:avLst/>
          </a:prstGeom>
          <a:noFill/>
        </p:spPr>
        <p:txBody>
          <a:bodyPr wrap="square" rtlCol="0">
            <a:spAutoFit/>
          </a:bodyPr>
          <a:lstStyle>
            <a:lvl1pPr marL="0" indent="0" algn="ctr">
              <a:buNone/>
              <a:defRPr lang="zh-CN" altLang="en-US" sz="4400" b="1" kern="1200" dirty="0">
                <a:solidFill>
                  <a:schemeClr val="accent1"/>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4800" b="1" dirty="0">
                <a:solidFill>
                  <a:schemeClr val="accent1"/>
                </a:solidFill>
                <a:latin typeface="微软雅黑" panose="020B0503020204020204" pitchFamily="34" charset="-122"/>
                <a:ea typeface="微软雅黑" panose="020B0503020204020204" pitchFamily="34" charset="-122"/>
              </a:rPr>
              <a:t>Edit your title </a:t>
            </a:r>
            <a:endParaRPr lang="zh-CN" altLang="en-US" sz="4800" b="1" dirty="0">
              <a:solidFill>
                <a:schemeClr val="accent1"/>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E78015D1-CF68-477E-B116-AE2911B20A8B}"/>
              </a:ext>
            </a:extLst>
          </p:cNvPr>
          <p:cNvGrpSpPr/>
          <p:nvPr userDrawn="1"/>
        </p:nvGrpSpPr>
        <p:grpSpPr>
          <a:xfrm>
            <a:off x="5569672" y="6214991"/>
            <a:ext cx="1052654" cy="108000"/>
            <a:chOff x="10467218" y="6126091"/>
            <a:chExt cx="1052654" cy="108000"/>
          </a:xfrm>
        </p:grpSpPr>
        <p:sp>
          <p:nvSpPr>
            <p:cNvPr id="30" name="椭圆 29">
              <a:extLst>
                <a:ext uri="{FF2B5EF4-FFF2-40B4-BE49-F238E27FC236}">
                  <a16:creationId xmlns:a16="http://schemas.microsoft.com/office/drawing/2014/main" id="{882EE214-0AA0-4897-8B59-67611365DEE7}"/>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30">
              <a:extLst>
                <a:ext uri="{FF2B5EF4-FFF2-40B4-BE49-F238E27FC236}">
                  <a16:creationId xmlns:a16="http://schemas.microsoft.com/office/drawing/2014/main" id="{EB990D81-1DA2-495F-B303-CB543A4F8B47}"/>
                </a:ext>
              </a:extLst>
            </p:cNvPr>
            <p:cNvSpPr/>
            <p:nvPr/>
          </p:nvSpPr>
          <p:spPr>
            <a:xfrm>
              <a:off x="10703381"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椭圆 31">
              <a:extLst>
                <a:ext uri="{FF2B5EF4-FFF2-40B4-BE49-F238E27FC236}">
                  <a16:creationId xmlns:a16="http://schemas.microsoft.com/office/drawing/2014/main" id="{A30600E7-7205-474F-A2A4-D0C31952FE47}"/>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a:extLst>
                <a:ext uri="{FF2B5EF4-FFF2-40B4-BE49-F238E27FC236}">
                  <a16:creationId xmlns:a16="http://schemas.microsoft.com/office/drawing/2014/main" id="{7F4703C6-FA27-46CF-8869-F5E2F16FEE31}"/>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a:extLst>
                <a:ext uri="{FF2B5EF4-FFF2-40B4-BE49-F238E27FC236}">
                  <a16:creationId xmlns:a16="http://schemas.microsoft.com/office/drawing/2014/main" id="{C4F4EC70-4660-4477-A67B-218652248A66}"/>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6" name="图片占位符 4">
            <a:extLst>
              <a:ext uri="{FF2B5EF4-FFF2-40B4-BE49-F238E27FC236}">
                <a16:creationId xmlns:a16="http://schemas.microsoft.com/office/drawing/2014/main" id="{97C1C125-0817-454B-A12F-195E6A7BF806}"/>
              </a:ext>
            </a:extLst>
          </p:cNvPr>
          <p:cNvSpPr>
            <a:spLocks noGrp="1"/>
          </p:cNvSpPr>
          <p:nvPr>
            <p:ph type="pic" sz="quarter" idx="12"/>
          </p:nvPr>
        </p:nvSpPr>
        <p:spPr>
          <a:xfrm>
            <a:off x="278204" y="179647"/>
            <a:ext cx="11635592" cy="3930650"/>
          </a:xfrm>
          <a:solidFill>
            <a:schemeClr val="bg1"/>
          </a:solidFill>
          <a:ln w="12700">
            <a:solidFill>
              <a:schemeClr val="accent1"/>
            </a:solidFill>
          </a:ln>
          <a:effectLst>
            <a:outerShdw blurRad="177800" sx="102000" sy="102000" algn="ctr" rotWithShape="0">
              <a:srgbClr val="000000">
                <a:alpha val="14000"/>
              </a:srgbClr>
            </a:outerShdw>
          </a:effectLst>
        </p:spPr>
        <p:txBody>
          <a:bodyPr/>
          <a:lstStyle/>
          <a:p>
            <a:endParaRPr lang="zh-CN" altLang="en-US"/>
          </a:p>
        </p:txBody>
      </p:sp>
      <p:sp>
        <p:nvSpPr>
          <p:cNvPr id="17" name="文本占位符 16">
            <a:extLst>
              <a:ext uri="{FF2B5EF4-FFF2-40B4-BE49-F238E27FC236}">
                <a16:creationId xmlns:a16="http://schemas.microsoft.com/office/drawing/2014/main" id="{A6D91085-A039-465F-83B4-FE262D65B032}"/>
              </a:ext>
            </a:extLst>
          </p:cNvPr>
          <p:cNvSpPr>
            <a:spLocks noGrp="1"/>
          </p:cNvSpPr>
          <p:nvPr>
            <p:ph type="body" sz="quarter" idx="13" hasCustomPrompt="1"/>
          </p:nvPr>
        </p:nvSpPr>
        <p:spPr>
          <a:xfrm>
            <a:off x="5471883" y="3611656"/>
            <a:ext cx="1248230" cy="1248228"/>
          </a:xfrm>
          <a:custGeom>
            <a:avLst/>
            <a:gdLst>
              <a:gd name="connsiteX0" fmla="*/ 624115 w 1248230"/>
              <a:gd name="connsiteY0" fmla="*/ 0 h 1248228"/>
              <a:gd name="connsiteX1" fmla="*/ 1248230 w 1248230"/>
              <a:gd name="connsiteY1" fmla="*/ 624114 h 1248228"/>
              <a:gd name="connsiteX2" fmla="*/ 624115 w 1248230"/>
              <a:gd name="connsiteY2" fmla="*/ 1248228 h 1248228"/>
              <a:gd name="connsiteX3" fmla="*/ 0 w 1248230"/>
              <a:gd name="connsiteY3" fmla="*/ 624114 h 1248228"/>
              <a:gd name="connsiteX4" fmla="*/ 624115 w 1248230"/>
              <a:gd name="connsiteY4" fmla="*/ 0 h 1248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30" h="1248228">
                <a:moveTo>
                  <a:pt x="624115" y="0"/>
                </a:moveTo>
                <a:cubicBezTo>
                  <a:pt x="968804" y="0"/>
                  <a:pt x="1248230" y="279425"/>
                  <a:pt x="1248230" y="624114"/>
                </a:cubicBezTo>
                <a:cubicBezTo>
                  <a:pt x="1248230" y="968803"/>
                  <a:pt x="968804" y="1248228"/>
                  <a:pt x="624115" y="1248228"/>
                </a:cubicBezTo>
                <a:cubicBezTo>
                  <a:pt x="279426" y="1248228"/>
                  <a:pt x="0" y="968803"/>
                  <a:pt x="0" y="624114"/>
                </a:cubicBezTo>
                <a:cubicBezTo>
                  <a:pt x="0" y="279425"/>
                  <a:pt x="279426" y="0"/>
                  <a:pt x="624115" y="0"/>
                </a:cubicBezTo>
                <a:close/>
              </a:path>
            </a:pathLst>
          </a:custGeom>
          <a:solidFill>
            <a:schemeClr val="bg1"/>
          </a:solidFill>
          <a:ln w="12700">
            <a:solidFill>
              <a:schemeClr val="accent1"/>
            </a:solidFill>
          </a:ln>
        </p:spPr>
        <p:txBody>
          <a:bodyPr wrap="square" anchor="ctr" anchorCtr="1">
            <a:noAutofit/>
          </a:bodyPr>
          <a:lstStyle>
            <a:lvl1pPr marL="0" indent="0">
              <a:buNone/>
              <a:defRPr lang="zh-CN" altLang="en-US" sz="3600" kern="1200" dirty="0">
                <a:solidFill>
                  <a:schemeClr val="accent1"/>
                </a:solidFill>
                <a:latin typeface="+mj-lt"/>
                <a:ea typeface="+mn-ea"/>
                <a:cs typeface="+mn-cs"/>
              </a:defRPr>
            </a:lvl1pPr>
          </a:lstStyle>
          <a:p>
            <a:pPr lvl="0"/>
            <a:r>
              <a:rPr lang="en-US" altLang="zh-CN" dirty="0"/>
              <a:t>02</a:t>
            </a:r>
            <a:endParaRPr lang="zh-CN" altLang="en-US" dirty="0"/>
          </a:p>
        </p:txBody>
      </p:sp>
    </p:spTree>
    <p:extLst>
      <p:ext uri="{BB962C8B-B14F-4D97-AF65-F5344CB8AC3E}">
        <p14:creationId xmlns:p14="http://schemas.microsoft.com/office/powerpoint/2010/main" val="24615113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第三节">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76B0DAF0-18BE-4CF6-B3BA-1E176C87CEFF}"/>
              </a:ext>
            </a:extLst>
          </p:cNvPr>
          <p:cNvSpPr/>
          <p:nvPr userDrawn="1"/>
        </p:nvSpPr>
        <p:spPr>
          <a:xfrm>
            <a:off x="1180758" y="1394832"/>
            <a:ext cx="9662265" cy="480594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3A76A0D-DFC4-45A6-BDF5-2466B1A45D6A}"/>
              </a:ext>
            </a:extLst>
          </p:cNvPr>
          <p:cNvSpPr/>
          <p:nvPr userDrawn="1"/>
        </p:nvSpPr>
        <p:spPr>
          <a:xfrm>
            <a:off x="1066624" y="1259595"/>
            <a:ext cx="9987454" cy="480594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E26D318-BDA9-4E10-B36D-E082602A11A9}"/>
              </a:ext>
            </a:extLst>
          </p:cNvPr>
          <p:cNvSpPr/>
          <p:nvPr userDrawn="1"/>
        </p:nvSpPr>
        <p:spPr>
          <a:xfrm>
            <a:off x="982662" y="1125538"/>
            <a:ext cx="10226675" cy="480594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D782C2D6-8D5A-49EE-8CA4-539297E0BBD1}"/>
              </a:ext>
            </a:extLst>
          </p:cNvPr>
          <p:cNvSpPr>
            <a:spLocks noGrp="1"/>
          </p:cNvSpPr>
          <p:nvPr>
            <p:ph type="pic" idx="13"/>
          </p:nvPr>
        </p:nvSpPr>
        <p:spPr>
          <a:xfrm>
            <a:off x="1463903" y="4152423"/>
            <a:ext cx="1977572" cy="1313698"/>
          </a:xfrm>
        </p:spPr>
        <p:txBody>
          <a:bodyPr/>
          <a:lstStyle/>
          <a:p>
            <a:endParaRPr lang="zh-CN" altLang="en-US"/>
          </a:p>
        </p:txBody>
      </p:sp>
      <p:sp>
        <p:nvSpPr>
          <p:cNvPr id="25" name="图片占位符 1">
            <a:extLst>
              <a:ext uri="{FF2B5EF4-FFF2-40B4-BE49-F238E27FC236}">
                <a16:creationId xmlns:a16="http://schemas.microsoft.com/office/drawing/2014/main" id="{DBCBE98B-B6F3-4AC7-8B28-FB8C99788D74}"/>
              </a:ext>
            </a:extLst>
          </p:cNvPr>
          <p:cNvSpPr>
            <a:spLocks noGrp="1"/>
          </p:cNvSpPr>
          <p:nvPr>
            <p:ph type="pic" idx="14"/>
          </p:nvPr>
        </p:nvSpPr>
        <p:spPr>
          <a:xfrm>
            <a:off x="8617738" y="4152423"/>
            <a:ext cx="1977572" cy="1313698"/>
          </a:xfrm>
        </p:spPr>
        <p:txBody>
          <a:bodyPr/>
          <a:lstStyle/>
          <a:p>
            <a:endParaRPr lang="zh-CN" altLang="en-US"/>
          </a:p>
        </p:txBody>
      </p:sp>
      <p:sp>
        <p:nvSpPr>
          <p:cNvPr id="26" name="图片占位符 1">
            <a:extLst>
              <a:ext uri="{FF2B5EF4-FFF2-40B4-BE49-F238E27FC236}">
                <a16:creationId xmlns:a16="http://schemas.microsoft.com/office/drawing/2014/main" id="{EC07953D-10D6-4D4A-A58E-C7B7F38B2B6A}"/>
              </a:ext>
            </a:extLst>
          </p:cNvPr>
          <p:cNvSpPr>
            <a:spLocks noGrp="1"/>
          </p:cNvSpPr>
          <p:nvPr>
            <p:ph type="pic" idx="15"/>
          </p:nvPr>
        </p:nvSpPr>
        <p:spPr>
          <a:xfrm>
            <a:off x="6233127" y="4152423"/>
            <a:ext cx="1977572" cy="1313698"/>
          </a:xfrm>
        </p:spPr>
        <p:txBody>
          <a:bodyPr/>
          <a:lstStyle/>
          <a:p>
            <a:endParaRPr lang="zh-CN" altLang="en-US"/>
          </a:p>
        </p:txBody>
      </p:sp>
      <p:sp>
        <p:nvSpPr>
          <p:cNvPr id="27" name="图片占位符 1">
            <a:extLst>
              <a:ext uri="{FF2B5EF4-FFF2-40B4-BE49-F238E27FC236}">
                <a16:creationId xmlns:a16="http://schemas.microsoft.com/office/drawing/2014/main" id="{31620696-8466-42A3-A621-7746E0712A97}"/>
              </a:ext>
            </a:extLst>
          </p:cNvPr>
          <p:cNvSpPr>
            <a:spLocks noGrp="1"/>
          </p:cNvSpPr>
          <p:nvPr>
            <p:ph type="pic" idx="16"/>
          </p:nvPr>
        </p:nvSpPr>
        <p:spPr>
          <a:xfrm>
            <a:off x="3848515" y="4152423"/>
            <a:ext cx="1977572" cy="1313698"/>
          </a:xfrm>
        </p:spPr>
        <p:txBody>
          <a:bodyPr/>
          <a:lstStyle/>
          <a:p>
            <a:endParaRPr lang="zh-CN" altLang="en-US"/>
          </a:p>
        </p:txBody>
      </p:sp>
      <p:sp>
        <p:nvSpPr>
          <p:cNvPr id="28" name="文本占位符 6">
            <a:extLst>
              <a:ext uri="{FF2B5EF4-FFF2-40B4-BE49-F238E27FC236}">
                <a16:creationId xmlns:a16="http://schemas.microsoft.com/office/drawing/2014/main" id="{819B2F1F-9483-4B8D-8D6B-F0597544DA19}"/>
              </a:ext>
            </a:extLst>
          </p:cNvPr>
          <p:cNvSpPr>
            <a:spLocks noGrp="1"/>
          </p:cNvSpPr>
          <p:nvPr>
            <p:ph type="body" sz="quarter" idx="17" hasCustomPrompt="1"/>
          </p:nvPr>
        </p:nvSpPr>
        <p:spPr>
          <a:xfrm>
            <a:off x="5306036" y="1374241"/>
            <a:ext cx="1579929" cy="466059"/>
          </a:xfrm>
        </p:spPr>
        <p:txBody>
          <a:bodyPr wrap="square" lIns="0" rIns="0">
            <a:noAutofit/>
          </a:bodyPr>
          <a:lstStyle>
            <a:lvl1pPr marL="0" indent="0" algn="dist" defTabSz="457200" rtl="0" eaLnBrk="1" latinLnBrk="0" hangingPunct="1">
              <a:buNone/>
              <a:defRPr lang="zh-CN" altLang="en-US" sz="2400" b="1" kern="1200" dirty="0">
                <a:solidFill>
                  <a:srgbClr val="1D2974"/>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457200">
              <a:lnSpc>
                <a:spcPct val="125000"/>
              </a:lnSpc>
            </a:pPr>
            <a:r>
              <a:rPr lang="en-US" altLang="zh-CN" dirty="0"/>
              <a:t>Keyword</a:t>
            </a:r>
            <a:endParaRPr lang="zh-CN" altLang="en-US" dirty="0"/>
          </a:p>
        </p:txBody>
      </p:sp>
      <p:sp>
        <p:nvSpPr>
          <p:cNvPr id="29" name="文本占位符 6">
            <a:extLst>
              <a:ext uri="{FF2B5EF4-FFF2-40B4-BE49-F238E27FC236}">
                <a16:creationId xmlns:a16="http://schemas.microsoft.com/office/drawing/2014/main" id="{DBA82E3A-2C20-4EFB-A6D7-024746074F91}"/>
              </a:ext>
            </a:extLst>
          </p:cNvPr>
          <p:cNvSpPr>
            <a:spLocks noGrp="1"/>
          </p:cNvSpPr>
          <p:nvPr>
            <p:ph type="body" sz="quarter" idx="18" hasCustomPrompt="1"/>
          </p:nvPr>
        </p:nvSpPr>
        <p:spPr>
          <a:xfrm>
            <a:off x="1459570" y="2049976"/>
            <a:ext cx="9135739" cy="1762595"/>
          </a:xfrm>
        </p:spPr>
        <p:txBody>
          <a:bodyPr wrap="square" lIns="0" rIns="0">
            <a:normAutofit/>
          </a:bodyPr>
          <a:lstStyle>
            <a:lvl1pPr marL="0" indent="0">
              <a:buNone/>
              <a:defRPr lang="zh-CN" altLang="en-US" sz="2000" kern="1200" dirty="0">
                <a:solidFill>
                  <a:schemeClr val="tx1"/>
                </a:solidFill>
                <a:latin typeface="+mn-ea"/>
                <a:ea typeface="+mn-ea"/>
                <a:cs typeface="+mn-cs"/>
              </a:defRPr>
            </a:lvl1pPr>
          </a:lstStyle>
          <a:p>
            <a:pPr marL="0" lvl="0" defTabSz="457200">
              <a:lnSpc>
                <a:spcPct val="125000"/>
              </a:lnSpc>
            </a:pPr>
            <a:r>
              <a:rPr lang="en-US" altLang="zh-CN" dirty="0"/>
              <a:t>Brief Introduction</a:t>
            </a:r>
            <a:endParaRPr lang="zh-CN" altLang="en-US" dirty="0"/>
          </a:p>
        </p:txBody>
      </p:sp>
      <p:sp>
        <p:nvSpPr>
          <p:cNvPr id="30" name="文本框 29">
            <a:extLst>
              <a:ext uri="{FF2B5EF4-FFF2-40B4-BE49-F238E27FC236}">
                <a16:creationId xmlns:a16="http://schemas.microsoft.com/office/drawing/2014/main" id="{8D2AEB6D-9322-4768-9715-B2847E214DA0}"/>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31" name="文本框 30">
            <a:extLst>
              <a:ext uri="{FF2B5EF4-FFF2-40B4-BE49-F238E27FC236}">
                <a16:creationId xmlns:a16="http://schemas.microsoft.com/office/drawing/2014/main" id="{A8037037-AF10-4467-BF57-0FF81FCEDDE2}"/>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32" name="文本框 31">
            <a:extLst>
              <a:ext uri="{FF2B5EF4-FFF2-40B4-BE49-F238E27FC236}">
                <a16:creationId xmlns:a16="http://schemas.microsoft.com/office/drawing/2014/main" id="{B84BB606-116B-471E-96A2-9B81CB615BBE}"/>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33" name="文本框 32">
            <a:extLst>
              <a:ext uri="{FF2B5EF4-FFF2-40B4-BE49-F238E27FC236}">
                <a16:creationId xmlns:a16="http://schemas.microsoft.com/office/drawing/2014/main" id="{30923B47-9311-4908-80AB-C8BEE2DFA4F2}"/>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34" name="文本框 33">
            <a:extLst>
              <a:ext uri="{FF2B5EF4-FFF2-40B4-BE49-F238E27FC236}">
                <a16:creationId xmlns:a16="http://schemas.microsoft.com/office/drawing/2014/main" id="{89FD0E7F-5761-4AF4-A0F5-9C2276656AFD}"/>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16152736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第三节">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676F452-5882-49F3-9512-D3EAE1B85FA3}"/>
              </a:ext>
            </a:extLst>
          </p:cNvPr>
          <p:cNvSpPr/>
          <p:nvPr userDrawn="1"/>
        </p:nvSpPr>
        <p:spPr>
          <a:xfrm>
            <a:off x="1069471" y="4206439"/>
            <a:ext cx="10019496"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971DE11-3A4F-41D7-8F14-7CEB6B6A527A}"/>
              </a:ext>
            </a:extLst>
          </p:cNvPr>
          <p:cNvSpPr/>
          <p:nvPr userDrawn="1"/>
        </p:nvSpPr>
        <p:spPr>
          <a:xfrm>
            <a:off x="1002757" y="4112641"/>
            <a:ext cx="10152924"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01F6940-9624-4D5D-8E50-E35C1F14546F}"/>
              </a:ext>
            </a:extLst>
          </p:cNvPr>
          <p:cNvSpPr/>
          <p:nvPr userDrawn="1"/>
        </p:nvSpPr>
        <p:spPr>
          <a:xfrm>
            <a:off x="1069471" y="2070315"/>
            <a:ext cx="10019496"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C067A56-B38A-47BA-A580-A9C11611E8FB}"/>
              </a:ext>
            </a:extLst>
          </p:cNvPr>
          <p:cNvSpPr/>
          <p:nvPr userDrawn="1"/>
        </p:nvSpPr>
        <p:spPr>
          <a:xfrm>
            <a:off x="1002757" y="2168257"/>
            <a:ext cx="10152924"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42C8C0B9-687B-400D-B0D4-6F1CA840D121}"/>
              </a:ext>
            </a:extLst>
          </p:cNvPr>
          <p:cNvSpPr>
            <a:spLocks noGrp="1"/>
          </p:cNvSpPr>
          <p:nvPr>
            <p:ph type="pic" idx="13"/>
          </p:nvPr>
        </p:nvSpPr>
        <p:spPr>
          <a:xfrm>
            <a:off x="1277765" y="2275119"/>
            <a:ext cx="1304765" cy="1533118"/>
          </a:xfrm>
        </p:spPr>
        <p:txBody>
          <a:bodyPr/>
          <a:lstStyle/>
          <a:p>
            <a:endParaRPr lang="zh-CN" altLang="en-US"/>
          </a:p>
        </p:txBody>
      </p:sp>
      <p:sp>
        <p:nvSpPr>
          <p:cNvPr id="3" name="图片占位符 2">
            <a:extLst>
              <a:ext uri="{FF2B5EF4-FFF2-40B4-BE49-F238E27FC236}">
                <a16:creationId xmlns:a16="http://schemas.microsoft.com/office/drawing/2014/main" id="{572465F7-BE83-40E1-83D1-166693C32AF0}"/>
              </a:ext>
            </a:extLst>
          </p:cNvPr>
          <p:cNvSpPr>
            <a:spLocks noGrp="1"/>
          </p:cNvSpPr>
          <p:nvPr>
            <p:ph type="pic" sz="quarter" idx="14"/>
          </p:nvPr>
        </p:nvSpPr>
        <p:spPr>
          <a:xfrm>
            <a:off x="9532494" y="4222155"/>
            <a:ext cx="1260132" cy="1459874"/>
          </a:xfrm>
          <a:prstGeom prst="rect">
            <a:avLst/>
          </a:prstGeom>
        </p:spPr>
        <p:txBody>
          <a:bodyPr/>
          <a:lstStyle/>
          <a:p>
            <a:endParaRPr lang="zh-CN" altLang="en-US"/>
          </a:p>
        </p:txBody>
      </p:sp>
      <p:sp>
        <p:nvSpPr>
          <p:cNvPr id="24" name="文本占位符 6">
            <a:extLst>
              <a:ext uri="{FF2B5EF4-FFF2-40B4-BE49-F238E27FC236}">
                <a16:creationId xmlns:a16="http://schemas.microsoft.com/office/drawing/2014/main" id="{6BE1D982-E22D-4404-8DAF-ECA61DB0A0D5}"/>
              </a:ext>
            </a:extLst>
          </p:cNvPr>
          <p:cNvSpPr>
            <a:spLocks noGrp="1"/>
          </p:cNvSpPr>
          <p:nvPr>
            <p:ph type="body" sz="quarter" idx="22" hasCustomPrompt="1"/>
          </p:nvPr>
        </p:nvSpPr>
        <p:spPr>
          <a:xfrm>
            <a:off x="1299411" y="4297974"/>
            <a:ext cx="7823074" cy="1337778"/>
          </a:xfrm>
          <a:ln>
            <a:noFill/>
          </a:ln>
        </p:spPr>
        <p:txBody>
          <a:bodyPr wrap="square" anchor="ctr" anchorCtr="0">
            <a:normAutofit/>
          </a:bodyPr>
          <a:lstStyle>
            <a:lvl1pPr marL="0" indent="0">
              <a:buNone/>
              <a:defRPr lang="zh-CN" altLang="en-US" sz="2000" dirty="0">
                <a:latin typeface="+mn-ea"/>
              </a:defRPr>
            </a:lvl1pPr>
          </a:lstStyle>
          <a:p>
            <a:pPr marL="0" lvl="0" defTabSz="457200">
              <a:lnSpc>
                <a:spcPct val="125000"/>
              </a:lnSpc>
            </a:pPr>
            <a:r>
              <a:rPr lang="en-US" altLang="zh-CN" dirty="0"/>
              <a:t>Brief Introduction</a:t>
            </a:r>
            <a:endParaRPr lang="zh-CN" altLang="en-US" dirty="0"/>
          </a:p>
        </p:txBody>
      </p:sp>
      <p:sp>
        <p:nvSpPr>
          <p:cNvPr id="26" name="文本占位符 6">
            <a:extLst>
              <a:ext uri="{FF2B5EF4-FFF2-40B4-BE49-F238E27FC236}">
                <a16:creationId xmlns:a16="http://schemas.microsoft.com/office/drawing/2014/main" id="{68DD9B2A-8BBA-4424-9861-8BDB337C5C24}"/>
              </a:ext>
            </a:extLst>
          </p:cNvPr>
          <p:cNvSpPr>
            <a:spLocks noGrp="1"/>
          </p:cNvSpPr>
          <p:nvPr>
            <p:ph type="body" sz="quarter" idx="23" hasCustomPrompt="1"/>
          </p:nvPr>
        </p:nvSpPr>
        <p:spPr>
          <a:xfrm>
            <a:off x="2857538" y="2382618"/>
            <a:ext cx="7823074" cy="1337778"/>
          </a:xfrm>
          <a:ln>
            <a:noFill/>
          </a:ln>
        </p:spPr>
        <p:txBody>
          <a:bodyPr wrap="square" anchor="ctr" anchorCtr="0">
            <a:normAutofit/>
          </a:bodyPr>
          <a:lstStyle>
            <a:lvl1pPr marL="0" indent="0">
              <a:buNone/>
              <a:defRPr lang="zh-CN" altLang="en-US" sz="2000" dirty="0">
                <a:latin typeface="+mn-ea"/>
              </a:defRPr>
            </a:lvl1pPr>
          </a:lstStyle>
          <a:p>
            <a:pPr marL="0" lvl="0" defTabSz="457200">
              <a:lnSpc>
                <a:spcPct val="125000"/>
              </a:lnSpc>
            </a:pPr>
            <a:r>
              <a:rPr lang="en-US" altLang="zh-CN" dirty="0"/>
              <a:t>Brief Introduction</a:t>
            </a:r>
            <a:endParaRPr lang="zh-CN" altLang="en-US" dirty="0"/>
          </a:p>
        </p:txBody>
      </p:sp>
      <p:sp>
        <p:nvSpPr>
          <p:cNvPr id="27" name="文本框 26">
            <a:extLst>
              <a:ext uri="{FF2B5EF4-FFF2-40B4-BE49-F238E27FC236}">
                <a16:creationId xmlns:a16="http://schemas.microsoft.com/office/drawing/2014/main" id="{189F351B-4D61-499E-8816-B9FA588B8347}"/>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28" name="文本框 27">
            <a:extLst>
              <a:ext uri="{FF2B5EF4-FFF2-40B4-BE49-F238E27FC236}">
                <a16:creationId xmlns:a16="http://schemas.microsoft.com/office/drawing/2014/main" id="{FA2668EE-0C61-4345-8D9D-E6FCEF1AA65E}"/>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29" name="文本框 28">
            <a:extLst>
              <a:ext uri="{FF2B5EF4-FFF2-40B4-BE49-F238E27FC236}">
                <a16:creationId xmlns:a16="http://schemas.microsoft.com/office/drawing/2014/main" id="{6382357B-70CA-4360-8A28-8590EB1A8065}"/>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30" name="文本框 29">
            <a:extLst>
              <a:ext uri="{FF2B5EF4-FFF2-40B4-BE49-F238E27FC236}">
                <a16:creationId xmlns:a16="http://schemas.microsoft.com/office/drawing/2014/main" id="{750A7FAE-E935-4F75-93D3-53A55364754B}"/>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31" name="文本框 30">
            <a:extLst>
              <a:ext uri="{FF2B5EF4-FFF2-40B4-BE49-F238E27FC236}">
                <a16:creationId xmlns:a16="http://schemas.microsoft.com/office/drawing/2014/main" id="{7DF6E13E-286A-402A-B501-722C8F7D7227}"/>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33240520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453DE28F-83C5-4F7D-8FC1-0CEF2E8482B9}"/>
              </a:ext>
            </a:extLst>
          </p:cNvPr>
          <p:cNvSpPr>
            <a:spLocks noGrp="1"/>
          </p:cNvSpPr>
          <p:nvPr>
            <p:ph type="pic" idx="13"/>
          </p:nvPr>
        </p:nvSpPr>
        <p:spPr>
          <a:xfrm>
            <a:off x="1207803" y="1266623"/>
            <a:ext cx="9754710" cy="3289302"/>
          </a:xfrm>
        </p:spPr>
        <p:txBody>
          <a:bodyPr/>
          <a:lstStyle/>
          <a:p>
            <a:endParaRPr lang="zh-CN" altLang="en-US"/>
          </a:p>
        </p:txBody>
      </p:sp>
      <p:sp>
        <p:nvSpPr>
          <p:cNvPr id="13" name="文本框 12">
            <a:extLst>
              <a:ext uri="{FF2B5EF4-FFF2-40B4-BE49-F238E27FC236}">
                <a16:creationId xmlns:a16="http://schemas.microsoft.com/office/drawing/2014/main" id="{74DE116D-5CA0-4FFD-A645-879B6A898B8D}"/>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4" name="文本框 13">
            <a:extLst>
              <a:ext uri="{FF2B5EF4-FFF2-40B4-BE49-F238E27FC236}">
                <a16:creationId xmlns:a16="http://schemas.microsoft.com/office/drawing/2014/main" id="{03A2A3ED-75DB-4C51-825D-7FE5B7F3BB7E}"/>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15" name="文本框 14">
            <a:extLst>
              <a:ext uri="{FF2B5EF4-FFF2-40B4-BE49-F238E27FC236}">
                <a16:creationId xmlns:a16="http://schemas.microsoft.com/office/drawing/2014/main" id="{8AEC9CEE-E8F5-466E-A6B5-29853CA6418E}"/>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16" name="文本框 15">
            <a:extLst>
              <a:ext uri="{FF2B5EF4-FFF2-40B4-BE49-F238E27FC236}">
                <a16:creationId xmlns:a16="http://schemas.microsoft.com/office/drawing/2014/main" id="{71E95009-D7E5-4D1D-B641-A3C78EE4DDEB}"/>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17" name="文本框 16">
            <a:extLst>
              <a:ext uri="{FF2B5EF4-FFF2-40B4-BE49-F238E27FC236}">
                <a16:creationId xmlns:a16="http://schemas.microsoft.com/office/drawing/2014/main" id="{C17FB567-E5CE-4AB3-8DDF-454F3B674DE5}"/>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5766078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2E78BC1C-16FC-43F9-A3B3-3161D36A9589}"/>
              </a:ext>
            </a:extLst>
          </p:cNvPr>
          <p:cNvSpPr>
            <a:spLocks noGrp="1"/>
          </p:cNvSpPr>
          <p:nvPr>
            <p:ph type="pic" idx="13"/>
          </p:nvPr>
        </p:nvSpPr>
        <p:spPr>
          <a:xfrm>
            <a:off x="1313228" y="1248993"/>
            <a:ext cx="2940140" cy="1997538"/>
          </a:xfrm>
        </p:spPr>
        <p:txBody>
          <a:bodyPr/>
          <a:lstStyle/>
          <a:p>
            <a:endParaRPr lang="zh-CN" altLang="en-US"/>
          </a:p>
        </p:txBody>
      </p:sp>
      <p:sp>
        <p:nvSpPr>
          <p:cNvPr id="21" name="图片占位符 1">
            <a:extLst>
              <a:ext uri="{FF2B5EF4-FFF2-40B4-BE49-F238E27FC236}">
                <a16:creationId xmlns:a16="http://schemas.microsoft.com/office/drawing/2014/main" id="{4A4C8F80-DC9A-404A-A2D0-0A57261D6A47}"/>
              </a:ext>
            </a:extLst>
          </p:cNvPr>
          <p:cNvSpPr>
            <a:spLocks noGrp="1"/>
          </p:cNvSpPr>
          <p:nvPr>
            <p:ph type="pic" idx="14"/>
          </p:nvPr>
        </p:nvSpPr>
        <p:spPr>
          <a:xfrm>
            <a:off x="1313228" y="3691999"/>
            <a:ext cx="2940140" cy="1997538"/>
          </a:xfrm>
        </p:spPr>
        <p:txBody>
          <a:bodyPr/>
          <a:lstStyle/>
          <a:p>
            <a:endParaRPr lang="zh-CN" altLang="en-US"/>
          </a:p>
        </p:txBody>
      </p:sp>
      <p:sp>
        <p:nvSpPr>
          <p:cNvPr id="24" name="图片占位符 1">
            <a:extLst>
              <a:ext uri="{FF2B5EF4-FFF2-40B4-BE49-F238E27FC236}">
                <a16:creationId xmlns:a16="http://schemas.microsoft.com/office/drawing/2014/main" id="{33C077B7-35CD-4F40-99F4-F8614113F3E9}"/>
              </a:ext>
            </a:extLst>
          </p:cNvPr>
          <p:cNvSpPr>
            <a:spLocks noGrp="1"/>
          </p:cNvSpPr>
          <p:nvPr>
            <p:ph type="pic" idx="15"/>
          </p:nvPr>
        </p:nvSpPr>
        <p:spPr>
          <a:xfrm>
            <a:off x="6454945" y="1248993"/>
            <a:ext cx="2940140" cy="1997538"/>
          </a:xfrm>
        </p:spPr>
        <p:txBody>
          <a:bodyPr/>
          <a:lstStyle/>
          <a:p>
            <a:endParaRPr lang="zh-CN" altLang="en-US"/>
          </a:p>
        </p:txBody>
      </p:sp>
      <p:sp>
        <p:nvSpPr>
          <p:cNvPr id="25" name="图片占位符 1">
            <a:extLst>
              <a:ext uri="{FF2B5EF4-FFF2-40B4-BE49-F238E27FC236}">
                <a16:creationId xmlns:a16="http://schemas.microsoft.com/office/drawing/2014/main" id="{7C2BF282-FC78-4C1C-873B-6BC27181070D}"/>
              </a:ext>
            </a:extLst>
          </p:cNvPr>
          <p:cNvSpPr>
            <a:spLocks noGrp="1"/>
          </p:cNvSpPr>
          <p:nvPr>
            <p:ph type="pic" idx="16"/>
          </p:nvPr>
        </p:nvSpPr>
        <p:spPr>
          <a:xfrm>
            <a:off x="6454945" y="3691999"/>
            <a:ext cx="2940140" cy="1997538"/>
          </a:xfrm>
        </p:spPr>
        <p:txBody>
          <a:bodyPr/>
          <a:lstStyle/>
          <a:p>
            <a:endParaRPr lang="zh-CN" altLang="en-US"/>
          </a:p>
        </p:txBody>
      </p:sp>
      <p:sp>
        <p:nvSpPr>
          <p:cNvPr id="7" name="文本占位符 6">
            <a:extLst>
              <a:ext uri="{FF2B5EF4-FFF2-40B4-BE49-F238E27FC236}">
                <a16:creationId xmlns:a16="http://schemas.microsoft.com/office/drawing/2014/main" id="{F1650B47-6FB9-4483-90D7-7C052B15D63E}"/>
              </a:ext>
            </a:extLst>
          </p:cNvPr>
          <p:cNvSpPr>
            <a:spLocks noGrp="1"/>
          </p:cNvSpPr>
          <p:nvPr>
            <p:ph type="body" sz="quarter" idx="17" hasCustomPrompt="1"/>
          </p:nvPr>
        </p:nvSpPr>
        <p:spPr>
          <a:xfrm>
            <a:off x="4475162" y="1495425"/>
            <a:ext cx="1195421" cy="466059"/>
          </a:xfrm>
        </p:spPr>
        <p:txBody>
          <a:bodyPr wrap="square" lIns="0" rIns="0">
            <a:normAutofit/>
          </a:bodyPr>
          <a:lstStyle>
            <a:lvl1pPr marL="0" indent="0">
              <a:buNone/>
              <a:defRPr lang="zh-CN" altLang="en-US" sz="1800" b="1" smtClean="0">
                <a:latin typeface="+mj-ea"/>
                <a:ea typeface="+mj-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457200">
              <a:lnSpc>
                <a:spcPct val="125000"/>
              </a:lnSpc>
            </a:pPr>
            <a:r>
              <a:rPr lang="en-US" altLang="zh-CN" dirty="0"/>
              <a:t>Keyword</a:t>
            </a:r>
            <a:endParaRPr lang="zh-CN" altLang="en-US" dirty="0"/>
          </a:p>
        </p:txBody>
      </p:sp>
      <p:sp>
        <p:nvSpPr>
          <p:cNvPr id="30" name="文本占位符 6">
            <a:extLst>
              <a:ext uri="{FF2B5EF4-FFF2-40B4-BE49-F238E27FC236}">
                <a16:creationId xmlns:a16="http://schemas.microsoft.com/office/drawing/2014/main" id="{01EBA1EE-E96F-41C9-B9B8-AE8B0B8E5A71}"/>
              </a:ext>
            </a:extLst>
          </p:cNvPr>
          <p:cNvSpPr>
            <a:spLocks noGrp="1"/>
          </p:cNvSpPr>
          <p:nvPr>
            <p:ph type="body" sz="quarter" idx="18" hasCustomPrompt="1"/>
          </p:nvPr>
        </p:nvSpPr>
        <p:spPr>
          <a:xfrm>
            <a:off x="4475162" y="2155529"/>
            <a:ext cx="1452302" cy="916828"/>
          </a:xfrm>
        </p:spPr>
        <p:txBody>
          <a:bodyPr wrap="square" lIns="0" rIns="0">
            <a:normAutofit/>
          </a:bodyPr>
          <a:lstStyle>
            <a:lvl1pPr marL="0" indent="0">
              <a:buNone/>
              <a:defRPr lang="zh-CN" altLang="en-US" sz="1800" dirty="0">
                <a:latin typeface="+mn-ea"/>
              </a:defRPr>
            </a:lvl1pPr>
          </a:lstStyle>
          <a:p>
            <a:pPr marL="0" lvl="0" defTabSz="457200">
              <a:lnSpc>
                <a:spcPct val="125000"/>
              </a:lnSpc>
            </a:pPr>
            <a:r>
              <a:rPr lang="en-US" altLang="zh-CN" dirty="0"/>
              <a:t>Brief Introduction</a:t>
            </a:r>
            <a:endParaRPr lang="zh-CN" altLang="en-US" dirty="0"/>
          </a:p>
        </p:txBody>
      </p:sp>
      <p:sp>
        <p:nvSpPr>
          <p:cNvPr id="31" name="文本占位符 6">
            <a:extLst>
              <a:ext uri="{FF2B5EF4-FFF2-40B4-BE49-F238E27FC236}">
                <a16:creationId xmlns:a16="http://schemas.microsoft.com/office/drawing/2014/main" id="{81623B9E-1ADD-45A3-8E70-129869FE769B}"/>
              </a:ext>
            </a:extLst>
          </p:cNvPr>
          <p:cNvSpPr>
            <a:spLocks noGrp="1"/>
          </p:cNvSpPr>
          <p:nvPr>
            <p:ph type="body" sz="quarter" idx="19" hasCustomPrompt="1"/>
          </p:nvPr>
        </p:nvSpPr>
        <p:spPr>
          <a:xfrm>
            <a:off x="9617317" y="1495425"/>
            <a:ext cx="1195421" cy="466059"/>
          </a:xfrm>
        </p:spPr>
        <p:txBody>
          <a:bodyPr wrap="square" lIns="0" rIns="0">
            <a:normAutofit/>
          </a:bodyPr>
          <a:lstStyle>
            <a:lvl1pPr marL="0" indent="0">
              <a:buNone/>
              <a:defRPr lang="zh-CN" altLang="en-US" sz="1800" b="1" smtClean="0">
                <a:latin typeface="+mj-ea"/>
                <a:ea typeface="+mj-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457200">
              <a:lnSpc>
                <a:spcPct val="125000"/>
              </a:lnSpc>
            </a:pPr>
            <a:r>
              <a:rPr lang="en-US" altLang="zh-CN" dirty="0"/>
              <a:t>Keyword</a:t>
            </a:r>
            <a:endParaRPr lang="zh-CN" altLang="en-US" dirty="0"/>
          </a:p>
        </p:txBody>
      </p:sp>
      <p:sp>
        <p:nvSpPr>
          <p:cNvPr id="32" name="文本占位符 6">
            <a:extLst>
              <a:ext uri="{FF2B5EF4-FFF2-40B4-BE49-F238E27FC236}">
                <a16:creationId xmlns:a16="http://schemas.microsoft.com/office/drawing/2014/main" id="{6DF1AB7D-8FCE-426B-B279-89691EFAA5CB}"/>
              </a:ext>
            </a:extLst>
          </p:cNvPr>
          <p:cNvSpPr>
            <a:spLocks noGrp="1"/>
          </p:cNvSpPr>
          <p:nvPr>
            <p:ph type="body" sz="quarter" idx="20" hasCustomPrompt="1"/>
          </p:nvPr>
        </p:nvSpPr>
        <p:spPr>
          <a:xfrm>
            <a:off x="9617317" y="2155529"/>
            <a:ext cx="1452302" cy="916828"/>
          </a:xfrm>
        </p:spPr>
        <p:txBody>
          <a:bodyPr wrap="square" lIns="0" rIns="0">
            <a:normAutofit/>
          </a:bodyPr>
          <a:lstStyle>
            <a:lvl1pPr marL="0" indent="0">
              <a:buNone/>
              <a:defRPr lang="zh-CN" altLang="en-US" sz="1800" dirty="0">
                <a:latin typeface="+mn-ea"/>
              </a:defRPr>
            </a:lvl1pPr>
          </a:lstStyle>
          <a:p>
            <a:pPr marL="0" lvl="0" defTabSz="457200">
              <a:lnSpc>
                <a:spcPct val="125000"/>
              </a:lnSpc>
            </a:pPr>
            <a:r>
              <a:rPr lang="en-US" altLang="zh-CN" dirty="0"/>
              <a:t>Brief Introduction</a:t>
            </a:r>
            <a:endParaRPr lang="zh-CN" altLang="en-US" dirty="0"/>
          </a:p>
        </p:txBody>
      </p:sp>
      <p:sp>
        <p:nvSpPr>
          <p:cNvPr id="33" name="文本占位符 6">
            <a:extLst>
              <a:ext uri="{FF2B5EF4-FFF2-40B4-BE49-F238E27FC236}">
                <a16:creationId xmlns:a16="http://schemas.microsoft.com/office/drawing/2014/main" id="{C5E75D1B-6165-44E0-879B-A5221D761BD4}"/>
              </a:ext>
            </a:extLst>
          </p:cNvPr>
          <p:cNvSpPr>
            <a:spLocks noGrp="1"/>
          </p:cNvSpPr>
          <p:nvPr>
            <p:ph type="body" sz="quarter" idx="21" hasCustomPrompt="1"/>
          </p:nvPr>
        </p:nvSpPr>
        <p:spPr>
          <a:xfrm>
            <a:off x="4475162" y="3966810"/>
            <a:ext cx="1195421" cy="466059"/>
          </a:xfrm>
        </p:spPr>
        <p:txBody>
          <a:bodyPr wrap="square" lIns="0" rIns="0">
            <a:normAutofit/>
          </a:bodyPr>
          <a:lstStyle>
            <a:lvl1pPr marL="0" indent="0">
              <a:buNone/>
              <a:defRPr lang="zh-CN" altLang="en-US" sz="1800" b="1" smtClean="0">
                <a:latin typeface="+mj-ea"/>
                <a:ea typeface="+mj-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457200">
              <a:lnSpc>
                <a:spcPct val="125000"/>
              </a:lnSpc>
            </a:pPr>
            <a:r>
              <a:rPr lang="en-US" altLang="zh-CN" dirty="0"/>
              <a:t>Keyword</a:t>
            </a:r>
            <a:endParaRPr lang="zh-CN" altLang="en-US" dirty="0"/>
          </a:p>
        </p:txBody>
      </p:sp>
      <p:sp>
        <p:nvSpPr>
          <p:cNvPr id="34" name="文本占位符 6">
            <a:extLst>
              <a:ext uri="{FF2B5EF4-FFF2-40B4-BE49-F238E27FC236}">
                <a16:creationId xmlns:a16="http://schemas.microsoft.com/office/drawing/2014/main" id="{28BAD1C8-28EB-46FB-9F80-4CC8BD932B3B}"/>
              </a:ext>
            </a:extLst>
          </p:cNvPr>
          <p:cNvSpPr>
            <a:spLocks noGrp="1"/>
          </p:cNvSpPr>
          <p:nvPr>
            <p:ph type="body" sz="quarter" idx="22" hasCustomPrompt="1"/>
          </p:nvPr>
        </p:nvSpPr>
        <p:spPr>
          <a:xfrm>
            <a:off x="4475162" y="4626914"/>
            <a:ext cx="1452302" cy="916828"/>
          </a:xfrm>
        </p:spPr>
        <p:txBody>
          <a:bodyPr wrap="square" lIns="0" rIns="0">
            <a:normAutofit/>
          </a:bodyPr>
          <a:lstStyle>
            <a:lvl1pPr marL="0" indent="0">
              <a:buNone/>
              <a:defRPr lang="zh-CN" altLang="en-US" sz="1800" dirty="0">
                <a:latin typeface="+mn-ea"/>
              </a:defRPr>
            </a:lvl1pPr>
          </a:lstStyle>
          <a:p>
            <a:pPr marL="0" lvl="0" defTabSz="457200">
              <a:lnSpc>
                <a:spcPct val="125000"/>
              </a:lnSpc>
            </a:pPr>
            <a:r>
              <a:rPr lang="en-US" altLang="zh-CN" dirty="0"/>
              <a:t>Brief Introduction</a:t>
            </a:r>
            <a:endParaRPr lang="zh-CN" altLang="en-US" dirty="0"/>
          </a:p>
        </p:txBody>
      </p:sp>
      <p:sp>
        <p:nvSpPr>
          <p:cNvPr id="35" name="文本占位符 6">
            <a:extLst>
              <a:ext uri="{FF2B5EF4-FFF2-40B4-BE49-F238E27FC236}">
                <a16:creationId xmlns:a16="http://schemas.microsoft.com/office/drawing/2014/main" id="{161508B3-9088-4169-AD6C-AC304D50BCE9}"/>
              </a:ext>
            </a:extLst>
          </p:cNvPr>
          <p:cNvSpPr>
            <a:spLocks noGrp="1"/>
          </p:cNvSpPr>
          <p:nvPr>
            <p:ph type="body" sz="quarter" idx="23" hasCustomPrompt="1"/>
          </p:nvPr>
        </p:nvSpPr>
        <p:spPr>
          <a:xfrm>
            <a:off x="9617317" y="3966810"/>
            <a:ext cx="1195421" cy="466059"/>
          </a:xfrm>
        </p:spPr>
        <p:txBody>
          <a:bodyPr wrap="square" lIns="0" rIns="0">
            <a:normAutofit/>
          </a:bodyPr>
          <a:lstStyle>
            <a:lvl1pPr marL="0" indent="0">
              <a:buNone/>
              <a:defRPr lang="zh-CN" altLang="en-US" sz="1800" b="1" smtClean="0">
                <a:latin typeface="+mj-ea"/>
                <a:ea typeface="+mj-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457200">
              <a:lnSpc>
                <a:spcPct val="125000"/>
              </a:lnSpc>
            </a:pPr>
            <a:r>
              <a:rPr lang="en-US" altLang="zh-CN" dirty="0"/>
              <a:t>Keyword</a:t>
            </a:r>
            <a:endParaRPr lang="zh-CN" altLang="en-US" dirty="0"/>
          </a:p>
        </p:txBody>
      </p:sp>
      <p:sp>
        <p:nvSpPr>
          <p:cNvPr id="36" name="文本占位符 6">
            <a:extLst>
              <a:ext uri="{FF2B5EF4-FFF2-40B4-BE49-F238E27FC236}">
                <a16:creationId xmlns:a16="http://schemas.microsoft.com/office/drawing/2014/main" id="{7F7947D1-E4A4-443C-AFE2-73608FA0C8F9}"/>
              </a:ext>
            </a:extLst>
          </p:cNvPr>
          <p:cNvSpPr>
            <a:spLocks noGrp="1"/>
          </p:cNvSpPr>
          <p:nvPr>
            <p:ph type="body" sz="quarter" idx="24" hasCustomPrompt="1"/>
          </p:nvPr>
        </p:nvSpPr>
        <p:spPr>
          <a:xfrm>
            <a:off x="9617317" y="4626914"/>
            <a:ext cx="1452302" cy="916828"/>
          </a:xfrm>
        </p:spPr>
        <p:txBody>
          <a:bodyPr wrap="square" lIns="0" rIns="0">
            <a:normAutofit/>
          </a:bodyPr>
          <a:lstStyle>
            <a:lvl1pPr marL="0" indent="0">
              <a:buNone/>
              <a:defRPr lang="zh-CN" altLang="en-US" sz="1800" dirty="0">
                <a:latin typeface="+mn-ea"/>
              </a:defRPr>
            </a:lvl1pPr>
          </a:lstStyle>
          <a:p>
            <a:pPr marL="0" lvl="0" defTabSz="457200">
              <a:lnSpc>
                <a:spcPct val="125000"/>
              </a:lnSpc>
            </a:pPr>
            <a:r>
              <a:rPr lang="en-US" altLang="zh-CN" dirty="0"/>
              <a:t>Brief Introduction</a:t>
            </a:r>
            <a:endParaRPr lang="zh-CN" altLang="en-US" dirty="0"/>
          </a:p>
        </p:txBody>
      </p:sp>
      <p:sp>
        <p:nvSpPr>
          <p:cNvPr id="37" name="文本框 36">
            <a:extLst>
              <a:ext uri="{FF2B5EF4-FFF2-40B4-BE49-F238E27FC236}">
                <a16:creationId xmlns:a16="http://schemas.microsoft.com/office/drawing/2014/main" id="{FF01D226-0613-4F7C-894D-26EAD55AA4EC}"/>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38" name="文本框 37">
            <a:extLst>
              <a:ext uri="{FF2B5EF4-FFF2-40B4-BE49-F238E27FC236}">
                <a16:creationId xmlns:a16="http://schemas.microsoft.com/office/drawing/2014/main" id="{D3CC11F6-2557-467A-BFCE-8870E3A66407}"/>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39" name="文本框 38">
            <a:extLst>
              <a:ext uri="{FF2B5EF4-FFF2-40B4-BE49-F238E27FC236}">
                <a16:creationId xmlns:a16="http://schemas.microsoft.com/office/drawing/2014/main" id="{053B9F13-B62F-4590-8609-89E65F63BBAA}"/>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40" name="文本框 39">
            <a:extLst>
              <a:ext uri="{FF2B5EF4-FFF2-40B4-BE49-F238E27FC236}">
                <a16:creationId xmlns:a16="http://schemas.microsoft.com/office/drawing/2014/main" id="{E36FC7FD-F4A1-4387-A94B-9386BF66C76B}"/>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41" name="文本框 40">
            <a:extLst>
              <a:ext uri="{FF2B5EF4-FFF2-40B4-BE49-F238E27FC236}">
                <a16:creationId xmlns:a16="http://schemas.microsoft.com/office/drawing/2014/main" id="{B9168CA3-A7C0-46AB-9B99-CD5876BDF55A}"/>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33291115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2" name="图片占位符 1">
            <a:extLst>
              <a:ext uri="{FF2B5EF4-FFF2-40B4-BE49-F238E27FC236}">
                <a16:creationId xmlns:a16="http://schemas.microsoft.com/office/drawing/2014/main" id="{741F8315-6E26-40F0-B49B-BBBBDFC11E50}"/>
              </a:ext>
            </a:extLst>
          </p:cNvPr>
          <p:cNvSpPr>
            <a:spLocks noGrp="1"/>
          </p:cNvSpPr>
          <p:nvPr>
            <p:ph type="pic" idx="13"/>
          </p:nvPr>
        </p:nvSpPr>
        <p:spPr>
          <a:xfrm>
            <a:off x="982662" y="2020443"/>
            <a:ext cx="3059460" cy="2039640"/>
          </a:xfrm>
        </p:spPr>
        <p:txBody>
          <a:bodyPr/>
          <a:lstStyle/>
          <a:p>
            <a:endParaRPr lang="zh-CN" altLang="en-US"/>
          </a:p>
        </p:txBody>
      </p:sp>
      <p:sp>
        <p:nvSpPr>
          <p:cNvPr id="3" name="图片占位符 2">
            <a:extLst>
              <a:ext uri="{FF2B5EF4-FFF2-40B4-BE49-F238E27FC236}">
                <a16:creationId xmlns:a16="http://schemas.microsoft.com/office/drawing/2014/main" id="{A2B4400A-5052-41CE-9B37-D4A3717924EB}"/>
              </a:ext>
            </a:extLst>
          </p:cNvPr>
          <p:cNvSpPr>
            <a:spLocks noGrp="1"/>
          </p:cNvSpPr>
          <p:nvPr>
            <p:ph type="pic" sz="quarter" idx="14"/>
          </p:nvPr>
        </p:nvSpPr>
        <p:spPr>
          <a:xfrm>
            <a:off x="4297034" y="1739673"/>
            <a:ext cx="3597932" cy="2398620"/>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0A809388-BE92-4194-A489-965179F13FBE}"/>
              </a:ext>
            </a:extLst>
          </p:cNvPr>
          <p:cNvSpPr>
            <a:spLocks noGrp="1"/>
          </p:cNvSpPr>
          <p:nvPr>
            <p:ph type="pic" sz="quarter" idx="15"/>
          </p:nvPr>
        </p:nvSpPr>
        <p:spPr>
          <a:xfrm>
            <a:off x="8149878" y="2016143"/>
            <a:ext cx="3059460" cy="2039640"/>
          </a:xfrm>
          <a:prstGeom prst="rect">
            <a:avLst/>
          </a:prstGeom>
        </p:spPr>
        <p:txBody>
          <a:bodyPr/>
          <a:lstStyle/>
          <a:p>
            <a:endParaRPr lang="zh-CN" altLang="en-US"/>
          </a:p>
        </p:txBody>
      </p:sp>
      <p:sp>
        <p:nvSpPr>
          <p:cNvPr id="15" name="文本框 14">
            <a:extLst>
              <a:ext uri="{FF2B5EF4-FFF2-40B4-BE49-F238E27FC236}">
                <a16:creationId xmlns:a16="http://schemas.microsoft.com/office/drawing/2014/main" id="{06CD869E-43E8-44A0-B08D-312AD8AD4718}"/>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6" name="文本框 15">
            <a:extLst>
              <a:ext uri="{FF2B5EF4-FFF2-40B4-BE49-F238E27FC236}">
                <a16:creationId xmlns:a16="http://schemas.microsoft.com/office/drawing/2014/main" id="{DD69651C-4383-47B2-AF75-C519A26DF41A}"/>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17" name="文本框 16">
            <a:extLst>
              <a:ext uri="{FF2B5EF4-FFF2-40B4-BE49-F238E27FC236}">
                <a16:creationId xmlns:a16="http://schemas.microsoft.com/office/drawing/2014/main" id="{691C8004-3B1C-4D49-BEB8-E4F796D275D5}"/>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18" name="文本框 17">
            <a:extLst>
              <a:ext uri="{FF2B5EF4-FFF2-40B4-BE49-F238E27FC236}">
                <a16:creationId xmlns:a16="http://schemas.microsoft.com/office/drawing/2014/main" id="{8E4825CB-3331-4AD3-91BC-0A0483012EEF}"/>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19" name="文本框 18">
            <a:extLst>
              <a:ext uri="{FF2B5EF4-FFF2-40B4-BE49-F238E27FC236}">
                <a16:creationId xmlns:a16="http://schemas.microsoft.com/office/drawing/2014/main" id="{2511F37C-F92B-47EA-B750-2F179C1248B0}"/>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30336930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4" name="矩形 13">
            <a:extLst>
              <a:ext uri="{FF2B5EF4-FFF2-40B4-BE49-F238E27FC236}">
                <a16:creationId xmlns:a16="http://schemas.microsoft.com/office/drawing/2014/main" id="{03F4BB4F-FC71-4D89-8D76-3A41A4BED1F8}"/>
              </a:ext>
            </a:extLst>
          </p:cNvPr>
          <p:cNvSpPr/>
          <p:nvPr userDrawn="1"/>
        </p:nvSpPr>
        <p:spPr>
          <a:xfrm>
            <a:off x="6499712" y="2020742"/>
            <a:ext cx="2927278" cy="3296630"/>
          </a:xfrm>
          <a:prstGeom prst="rect">
            <a:avLst/>
          </a:prstGeom>
          <a:solidFill>
            <a:schemeClr val="bg1">
              <a:alpha val="70000"/>
            </a:schemeClr>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3366DCF-5BC1-4CEE-B2E6-37B9896A3160}"/>
              </a:ext>
            </a:extLst>
          </p:cNvPr>
          <p:cNvSpPr/>
          <p:nvPr userDrawn="1"/>
        </p:nvSpPr>
        <p:spPr>
          <a:xfrm>
            <a:off x="2705814" y="2020742"/>
            <a:ext cx="2927278" cy="3296630"/>
          </a:xfrm>
          <a:prstGeom prst="rect">
            <a:avLst/>
          </a:prstGeom>
          <a:solidFill>
            <a:schemeClr val="bg1">
              <a:alpha val="70000"/>
            </a:schemeClr>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766F8AC-240D-464D-8807-47AF2D948059}"/>
              </a:ext>
            </a:extLst>
          </p:cNvPr>
          <p:cNvSpPr/>
          <p:nvPr userDrawn="1"/>
        </p:nvSpPr>
        <p:spPr>
          <a:xfrm>
            <a:off x="6587236" y="1950855"/>
            <a:ext cx="2927276" cy="3296630"/>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F3F0450-2882-49C6-BF45-AFB473311127}"/>
              </a:ext>
            </a:extLst>
          </p:cNvPr>
          <p:cNvSpPr/>
          <p:nvPr userDrawn="1"/>
        </p:nvSpPr>
        <p:spPr>
          <a:xfrm>
            <a:off x="2606175" y="1949828"/>
            <a:ext cx="2927278" cy="3296630"/>
          </a:xfrm>
          <a:prstGeom prst="rect">
            <a:avLst/>
          </a:prstGeom>
          <a:solidFill>
            <a:schemeClr val="bg1">
              <a:alpha val="93000"/>
            </a:schemeClr>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4">
            <a:extLst>
              <a:ext uri="{FF2B5EF4-FFF2-40B4-BE49-F238E27FC236}">
                <a16:creationId xmlns:a16="http://schemas.microsoft.com/office/drawing/2014/main" id="{45F4381B-7032-440B-81A9-F65DAE12AB3B}"/>
              </a:ext>
            </a:extLst>
          </p:cNvPr>
          <p:cNvSpPr>
            <a:spLocks noGrp="1"/>
          </p:cNvSpPr>
          <p:nvPr>
            <p:ph type="pic" sz="quarter" idx="13"/>
          </p:nvPr>
        </p:nvSpPr>
        <p:spPr>
          <a:xfrm>
            <a:off x="2474913" y="1839913"/>
            <a:ext cx="2946400" cy="3313112"/>
          </a:xfrm>
        </p:spPr>
        <p:txBody>
          <a:bodyPr/>
          <a:lstStyle/>
          <a:p>
            <a:endParaRPr lang="zh-CN" altLang="en-US"/>
          </a:p>
        </p:txBody>
      </p:sp>
      <p:sp>
        <p:nvSpPr>
          <p:cNvPr id="23" name="图片占位符 4">
            <a:extLst>
              <a:ext uri="{FF2B5EF4-FFF2-40B4-BE49-F238E27FC236}">
                <a16:creationId xmlns:a16="http://schemas.microsoft.com/office/drawing/2014/main" id="{0406A871-66D6-4261-B082-9F4ED228DFD0}"/>
              </a:ext>
            </a:extLst>
          </p:cNvPr>
          <p:cNvSpPr>
            <a:spLocks noGrp="1"/>
          </p:cNvSpPr>
          <p:nvPr>
            <p:ph type="pic" sz="quarter" idx="14"/>
          </p:nvPr>
        </p:nvSpPr>
        <p:spPr>
          <a:xfrm>
            <a:off x="6690796" y="1839913"/>
            <a:ext cx="2946400" cy="3313112"/>
          </a:xfrm>
        </p:spPr>
        <p:txBody>
          <a:bodyPr/>
          <a:lstStyle/>
          <a:p>
            <a:endParaRPr lang="zh-CN" altLang="en-US" dirty="0"/>
          </a:p>
        </p:txBody>
      </p:sp>
      <p:sp>
        <p:nvSpPr>
          <p:cNvPr id="24" name="文本框 23">
            <a:extLst>
              <a:ext uri="{FF2B5EF4-FFF2-40B4-BE49-F238E27FC236}">
                <a16:creationId xmlns:a16="http://schemas.microsoft.com/office/drawing/2014/main" id="{CF6C9A98-BB0E-4AD4-A33E-EAC96514CDDE}"/>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25" name="文本框 24">
            <a:extLst>
              <a:ext uri="{FF2B5EF4-FFF2-40B4-BE49-F238E27FC236}">
                <a16:creationId xmlns:a16="http://schemas.microsoft.com/office/drawing/2014/main" id="{D3886361-D9D5-4AE1-ACA0-57CC209D3AB2}"/>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26" name="文本框 25">
            <a:extLst>
              <a:ext uri="{FF2B5EF4-FFF2-40B4-BE49-F238E27FC236}">
                <a16:creationId xmlns:a16="http://schemas.microsoft.com/office/drawing/2014/main" id="{69B7CA31-0E10-48F2-AE95-4F38E4EB2ED1}"/>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27" name="文本框 26">
            <a:extLst>
              <a:ext uri="{FF2B5EF4-FFF2-40B4-BE49-F238E27FC236}">
                <a16:creationId xmlns:a16="http://schemas.microsoft.com/office/drawing/2014/main" id="{BA108B63-DEAF-4805-AAF0-720B05A51BDA}"/>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28" name="文本框 27">
            <a:extLst>
              <a:ext uri="{FF2B5EF4-FFF2-40B4-BE49-F238E27FC236}">
                <a16:creationId xmlns:a16="http://schemas.microsoft.com/office/drawing/2014/main" id="{288E5FDE-7293-481C-A126-9C76C253214D}"/>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35172249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第三节">
    <p:spTree>
      <p:nvGrpSpPr>
        <p:cNvPr id="1" name=""/>
        <p:cNvGrpSpPr/>
        <p:nvPr/>
      </p:nvGrpSpPr>
      <p:grpSpPr>
        <a:xfrm>
          <a:off x="0" y="0"/>
          <a:ext cx="0" cy="0"/>
          <a:chOff x="0" y="0"/>
          <a:chExt cx="0" cy="0"/>
        </a:xfrm>
      </p:grpSpPr>
      <p:sp>
        <p:nvSpPr>
          <p:cNvPr id="111" name="Date Placeholder 2">
            <a:extLst>
              <a:ext uri="{FF2B5EF4-FFF2-40B4-BE49-F238E27FC236}">
                <a16:creationId xmlns:a16="http://schemas.microsoft.com/office/drawing/2014/main" id="{AEC1E71E-FBD1-4F5C-98A0-E3F0ADF9F2A9}"/>
              </a:ext>
            </a:extLst>
          </p:cNvPr>
          <p:cNvSpPr>
            <a:spLocks noGrp="1"/>
          </p:cNvSpPr>
          <p:nvPr>
            <p:ph type="dt" sz="half" idx="10"/>
          </p:nvPr>
        </p:nvSpPr>
        <p:spPr>
          <a:xfrm>
            <a:off x="10068577"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409AE2A0-0B0B-4F5B-BA31-9951561B8216}" type="datetime1">
              <a:rPr lang="en-US" altLang="zh-CN" smtClean="0"/>
              <a:t>4/13/2019</a:t>
            </a:fld>
            <a:endParaRPr lang="en-US" dirty="0"/>
          </a:p>
        </p:txBody>
      </p:sp>
      <p:sp>
        <p:nvSpPr>
          <p:cNvPr id="112" name="Slide Number Placeholder 4">
            <a:extLst>
              <a:ext uri="{FF2B5EF4-FFF2-40B4-BE49-F238E27FC236}">
                <a16:creationId xmlns:a16="http://schemas.microsoft.com/office/drawing/2014/main" id="{66641461-5377-4E9A-BC82-403426AA560A}"/>
              </a:ext>
            </a:extLst>
          </p:cNvPr>
          <p:cNvSpPr>
            <a:spLocks noGrp="1"/>
          </p:cNvSpPr>
          <p:nvPr>
            <p:ph type="sldNum" sz="quarter" idx="12"/>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cxnSp>
        <p:nvCxnSpPr>
          <p:cNvPr id="50" name="直接连接符 49">
            <a:extLst>
              <a:ext uri="{FF2B5EF4-FFF2-40B4-BE49-F238E27FC236}">
                <a16:creationId xmlns:a16="http://schemas.microsoft.com/office/drawing/2014/main" id="{CAA9FE78-4CC6-4639-91D3-C2035C6C44E9}"/>
              </a:ext>
            </a:extLst>
          </p:cNvPr>
          <p:cNvCxnSpPr>
            <a:cxnSpLocks/>
          </p:cNvCxnSpPr>
          <p:nvPr userDrawn="1"/>
        </p:nvCxnSpPr>
        <p:spPr>
          <a:xfrm>
            <a:off x="-110067" y="749300"/>
            <a:ext cx="12748704"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2FDB45-41CA-4F39-AEDC-0E0421E7DD6F}"/>
              </a:ext>
            </a:extLst>
          </p:cNvPr>
          <p:cNvCxnSpPr>
            <a:cxnSpLocks/>
          </p:cNvCxnSpPr>
          <p:nvPr userDrawn="1"/>
        </p:nvCxnSpPr>
        <p:spPr>
          <a:xfrm>
            <a:off x="-301783" y="6435725"/>
            <a:ext cx="12686923"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18376522-50FA-4A25-95A9-032182F0F38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14" name="矩形 13">
            <a:extLst>
              <a:ext uri="{FF2B5EF4-FFF2-40B4-BE49-F238E27FC236}">
                <a16:creationId xmlns:a16="http://schemas.microsoft.com/office/drawing/2014/main" id="{3A4D43B2-23F9-41F3-9EDE-2E9242F2B47A}"/>
              </a:ext>
            </a:extLst>
          </p:cNvPr>
          <p:cNvSpPr/>
          <p:nvPr userDrawn="1"/>
        </p:nvSpPr>
        <p:spPr>
          <a:xfrm>
            <a:off x="5547193" y="2064239"/>
            <a:ext cx="5772150" cy="3590925"/>
          </a:xfrm>
          <a:prstGeom prst="rect">
            <a:avLst/>
          </a:prstGeom>
          <a:solidFill>
            <a:schemeClr val="bg1"/>
          </a:solidFill>
          <a:ln>
            <a:solidFill>
              <a:schemeClr val="accent1"/>
            </a:solidFill>
          </a:ln>
          <a:effectLst>
            <a:outerShdw blurRad="177800" sx="102000" sy="102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E2BB5461-DA57-4BAC-ACCF-9F5C8D8ADEEB}"/>
              </a:ext>
            </a:extLst>
          </p:cNvPr>
          <p:cNvSpPr>
            <a:spLocks noGrp="1"/>
          </p:cNvSpPr>
          <p:nvPr>
            <p:ph type="pic" sz="quarter" idx="13"/>
          </p:nvPr>
        </p:nvSpPr>
        <p:spPr>
          <a:xfrm>
            <a:off x="5464334" y="1968500"/>
            <a:ext cx="5811679" cy="3590925"/>
          </a:xfrm>
        </p:spPr>
        <p:txBody>
          <a:bodyPr/>
          <a:lstStyle/>
          <a:p>
            <a:endParaRPr lang="zh-CN" altLang="en-US"/>
          </a:p>
        </p:txBody>
      </p:sp>
      <p:sp>
        <p:nvSpPr>
          <p:cNvPr id="18" name="文本框 17">
            <a:extLst>
              <a:ext uri="{FF2B5EF4-FFF2-40B4-BE49-F238E27FC236}">
                <a16:creationId xmlns:a16="http://schemas.microsoft.com/office/drawing/2014/main" id="{256D73C1-5869-453B-A0D1-9AED94EA7B90}"/>
              </a:ext>
            </a:extLst>
          </p:cNvPr>
          <p:cNvSpPr txBox="1"/>
          <p:nvPr userDrawn="1"/>
        </p:nvSpPr>
        <p:spPr>
          <a:xfrm>
            <a:off x="228632"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a:t>各类介绍</a:t>
            </a:r>
            <a:endParaRPr lang="zh-CN" altLang="en-US" dirty="0"/>
          </a:p>
        </p:txBody>
      </p:sp>
      <p:sp>
        <p:nvSpPr>
          <p:cNvPr id="19" name="文本框 18">
            <a:extLst>
              <a:ext uri="{FF2B5EF4-FFF2-40B4-BE49-F238E27FC236}">
                <a16:creationId xmlns:a16="http://schemas.microsoft.com/office/drawing/2014/main" id="{86DA2689-BC5C-4792-9D60-290E575700AB}"/>
              </a:ext>
            </a:extLst>
          </p:cNvPr>
          <p:cNvSpPr txBox="1"/>
          <p:nvPr userDrawn="1"/>
        </p:nvSpPr>
        <p:spPr>
          <a:xfrm>
            <a:off x="2078734" y="422274"/>
            <a:ext cx="1773408" cy="369332"/>
          </a:xfrm>
          <a:prstGeom prst="rect">
            <a:avLst/>
          </a:prstGeom>
          <a:noFill/>
        </p:spPr>
        <p:txBody>
          <a:bodyPr wrap="square" rtlCol="0" anchor="b" anchorCtr="0">
            <a:normAutofit/>
          </a:bodyPr>
          <a:lstStyle>
            <a:defPPr>
              <a:defRPr lang="en-US"/>
            </a:defPPr>
            <a:lvl1pPr lvl="0">
              <a:defRPr>
                <a:solidFill>
                  <a:schemeClr val="tx1">
                    <a:lumMod val="50000"/>
                    <a:lumOff val="50000"/>
                  </a:schemeClr>
                </a:solidFill>
              </a:defRPr>
            </a:lvl1pPr>
          </a:lstStyle>
          <a:p>
            <a:pPr lvl="0"/>
            <a:r>
              <a:rPr lang="zh-CN" altLang="en-US" dirty="0"/>
              <a:t>概念出示</a:t>
            </a:r>
          </a:p>
        </p:txBody>
      </p:sp>
      <p:sp>
        <p:nvSpPr>
          <p:cNvPr id="20" name="文本框 19">
            <a:extLst>
              <a:ext uri="{FF2B5EF4-FFF2-40B4-BE49-F238E27FC236}">
                <a16:creationId xmlns:a16="http://schemas.microsoft.com/office/drawing/2014/main" id="{A8201878-3310-4B34-BA4C-5C90E461D146}"/>
              </a:ext>
            </a:extLst>
          </p:cNvPr>
          <p:cNvSpPr txBox="1"/>
          <p:nvPr userDrawn="1"/>
        </p:nvSpPr>
        <p:spPr>
          <a:xfrm>
            <a:off x="3928836" y="422274"/>
            <a:ext cx="1773408" cy="369332"/>
          </a:xfrm>
          <a:prstGeom prst="rect">
            <a:avLst/>
          </a:prstGeom>
          <a:noFill/>
        </p:spPr>
        <p:txBody>
          <a:bodyPr wrap="square" rtlCol="0" anchor="b" anchorCtr="0">
            <a:normAutofit/>
          </a:bodyPr>
          <a:lstStyle>
            <a:defPPr>
              <a:defRPr lang="en-US"/>
            </a:defPPr>
            <a:lvl1pPr lvl="0">
              <a:defRPr b="0">
                <a:latin typeface="+mj-ea"/>
                <a:ea typeface="+mj-ea"/>
              </a:defRPr>
            </a:lvl1pPr>
          </a:lstStyle>
          <a:p>
            <a:pPr lvl="0"/>
            <a:r>
              <a:rPr lang="zh-CN" altLang="en-US" dirty="0"/>
              <a:t>多图排版</a:t>
            </a:r>
          </a:p>
        </p:txBody>
      </p:sp>
      <p:sp>
        <p:nvSpPr>
          <p:cNvPr id="21" name="文本框 20">
            <a:extLst>
              <a:ext uri="{FF2B5EF4-FFF2-40B4-BE49-F238E27FC236}">
                <a16:creationId xmlns:a16="http://schemas.microsoft.com/office/drawing/2014/main" id="{C52F904E-A407-4CBF-8AB4-B2D5687AA6C7}"/>
              </a:ext>
            </a:extLst>
          </p:cNvPr>
          <p:cNvSpPr txBox="1"/>
          <p:nvPr userDrawn="1"/>
        </p:nvSpPr>
        <p:spPr>
          <a:xfrm>
            <a:off x="5778938" y="422274"/>
            <a:ext cx="1779675"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dirty="0"/>
              <a:t>关系图表</a:t>
            </a:r>
          </a:p>
        </p:txBody>
      </p:sp>
      <p:sp>
        <p:nvSpPr>
          <p:cNvPr id="22" name="文本框 21">
            <a:extLst>
              <a:ext uri="{FF2B5EF4-FFF2-40B4-BE49-F238E27FC236}">
                <a16:creationId xmlns:a16="http://schemas.microsoft.com/office/drawing/2014/main" id="{35F6097D-EA9F-4960-A1DA-34C94B765559}"/>
              </a:ext>
            </a:extLst>
          </p:cNvPr>
          <p:cNvSpPr txBox="1"/>
          <p:nvPr userDrawn="1"/>
        </p:nvSpPr>
        <p:spPr>
          <a:xfrm>
            <a:off x="7635305" y="422274"/>
            <a:ext cx="1774361" cy="369332"/>
          </a:xfrm>
          <a:prstGeom prst="rect">
            <a:avLst/>
          </a:prstGeom>
          <a:noFill/>
        </p:spPr>
        <p:txBody>
          <a:bodyPr wrap="square" rtlCol="0" anchor="b" anchorCtr="0">
            <a:normAutofit/>
          </a:bodyPr>
          <a:lstStyle>
            <a:defPPr>
              <a:defRPr lang="en-US"/>
            </a:defPPr>
            <a:lvl1pPr>
              <a:defRPr>
                <a:solidFill>
                  <a:schemeClr val="tx1">
                    <a:lumMod val="50000"/>
                    <a:lumOff val="50000"/>
                  </a:schemeClr>
                </a:solidFill>
              </a:defRPr>
            </a:lvl1pPr>
          </a:lstStyle>
          <a:p>
            <a:pPr lvl="0"/>
            <a:r>
              <a:rPr lang="zh-CN" altLang="en-US" sz="1800"/>
              <a:t>附录</a:t>
            </a:r>
            <a:endParaRPr lang="zh-CN" altLang="en-US" sz="1800" dirty="0"/>
          </a:p>
        </p:txBody>
      </p:sp>
    </p:spTree>
    <p:extLst>
      <p:ext uri="{BB962C8B-B14F-4D97-AF65-F5344CB8AC3E}">
        <p14:creationId xmlns:p14="http://schemas.microsoft.com/office/powerpoint/2010/main" val="41745842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717792"/>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71137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457213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节标题">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4A55C4F-3ED1-4302-B6D0-7BCC469F7880}"/>
              </a:ext>
            </a:extLst>
          </p:cNvPr>
          <p:cNvSpPr/>
          <p:nvPr userDrawn="1"/>
        </p:nvSpPr>
        <p:spPr>
          <a:xfrm>
            <a:off x="716036" y="426690"/>
            <a:ext cx="10759925" cy="3931930"/>
          </a:xfrm>
          <a:prstGeom prst="rect">
            <a:avLst/>
          </a:prstGeom>
          <a:blipFill dpi="0" rotWithShape="1">
            <a:blip r:embed="rId2">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6" name="矩形 5">
            <a:extLst>
              <a:ext uri="{FF2B5EF4-FFF2-40B4-BE49-F238E27FC236}">
                <a16:creationId xmlns:a16="http://schemas.microsoft.com/office/drawing/2014/main" id="{6866341D-662F-4799-8071-0A6C63399658}"/>
              </a:ext>
            </a:extLst>
          </p:cNvPr>
          <p:cNvSpPr/>
          <p:nvPr userDrawn="1"/>
        </p:nvSpPr>
        <p:spPr>
          <a:xfrm>
            <a:off x="716036" y="423565"/>
            <a:ext cx="10759925" cy="3931930"/>
          </a:xfrm>
          <a:prstGeom prst="rect">
            <a:avLst/>
          </a:prstGeom>
          <a:solidFill>
            <a:schemeClr val="bg1">
              <a:alpha val="46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8" name="矩形 7">
            <a:extLst>
              <a:ext uri="{FF2B5EF4-FFF2-40B4-BE49-F238E27FC236}">
                <a16:creationId xmlns:a16="http://schemas.microsoft.com/office/drawing/2014/main" id="{E3C122DE-82C4-4EE3-B88D-89ACED43EC13}"/>
              </a:ext>
            </a:extLst>
          </p:cNvPr>
          <p:cNvSpPr/>
          <p:nvPr userDrawn="1"/>
        </p:nvSpPr>
        <p:spPr>
          <a:xfrm>
            <a:off x="445103" y="305120"/>
            <a:ext cx="11301792" cy="3931930"/>
          </a:xfrm>
          <a:prstGeom prst="rect">
            <a:avLst/>
          </a:prstGeom>
          <a:blipFill dpi="0" rotWithShape="1">
            <a:blip r:embed="rId3">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9" name="矩形 8">
            <a:extLst>
              <a:ext uri="{FF2B5EF4-FFF2-40B4-BE49-F238E27FC236}">
                <a16:creationId xmlns:a16="http://schemas.microsoft.com/office/drawing/2014/main" id="{A9946C8D-66CF-40CE-9567-72B6610AABD8}"/>
              </a:ext>
            </a:extLst>
          </p:cNvPr>
          <p:cNvSpPr/>
          <p:nvPr userDrawn="1"/>
        </p:nvSpPr>
        <p:spPr>
          <a:xfrm>
            <a:off x="445103" y="305120"/>
            <a:ext cx="11301792" cy="3931930"/>
          </a:xfrm>
          <a:prstGeom prst="rect">
            <a:avLst/>
          </a:prstGeom>
          <a:solidFill>
            <a:schemeClr val="bg1">
              <a:alpha val="2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15" name="文本占位符 60">
            <a:extLst>
              <a:ext uri="{FF2B5EF4-FFF2-40B4-BE49-F238E27FC236}">
                <a16:creationId xmlns:a16="http://schemas.microsoft.com/office/drawing/2014/main" id="{EBAA57C4-5726-4B03-B8D7-725939AE0EDD}"/>
              </a:ext>
            </a:extLst>
          </p:cNvPr>
          <p:cNvSpPr>
            <a:spLocks noGrp="1"/>
          </p:cNvSpPr>
          <p:nvPr>
            <p:ph type="body" sz="quarter" idx="11" hasCustomPrompt="1"/>
          </p:nvPr>
        </p:nvSpPr>
        <p:spPr>
          <a:xfrm>
            <a:off x="2373063" y="5107295"/>
            <a:ext cx="7445871" cy="757130"/>
          </a:xfrm>
          <a:prstGeom prst="rect">
            <a:avLst/>
          </a:prstGeom>
          <a:noFill/>
        </p:spPr>
        <p:txBody>
          <a:bodyPr wrap="square" rtlCol="0">
            <a:spAutoFit/>
          </a:bodyPr>
          <a:lstStyle>
            <a:lvl1pPr marL="0" indent="0" algn="ctr">
              <a:buNone/>
              <a:defRPr lang="zh-CN" altLang="en-US" sz="4400" b="1" kern="1200" dirty="0">
                <a:solidFill>
                  <a:schemeClr val="accent1"/>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4800" b="1" dirty="0">
                <a:solidFill>
                  <a:schemeClr val="accent1"/>
                </a:solidFill>
                <a:latin typeface="微软雅黑" panose="020B0503020204020204" pitchFamily="34" charset="-122"/>
                <a:ea typeface="微软雅黑" panose="020B0503020204020204" pitchFamily="34" charset="-122"/>
              </a:rPr>
              <a:t>Edit your title </a:t>
            </a:r>
            <a:endParaRPr lang="zh-CN" altLang="en-US" sz="4800" b="1" dirty="0">
              <a:solidFill>
                <a:schemeClr val="accent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9ED03F3E-3BE5-4195-9429-CA0E43029659}"/>
              </a:ext>
            </a:extLst>
          </p:cNvPr>
          <p:cNvGrpSpPr/>
          <p:nvPr userDrawn="1"/>
        </p:nvGrpSpPr>
        <p:grpSpPr>
          <a:xfrm>
            <a:off x="5569672" y="6214991"/>
            <a:ext cx="1052654" cy="108000"/>
            <a:chOff x="10467218" y="6126091"/>
            <a:chExt cx="1052654" cy="108000"/>
          </a:xfrm>
        </p:grpSpPr>
        <p:sp>
          <p:nvSpPr>
            <p:cNvPr id="21" name="椭圆 20">
              <a:extLst>
                <a:ext uri="{FF2B5EF4-FFF2-40B4-BE49-F238E27FC236}">
                  <a16:creationId xmlns:a16="http://schemas.microsoft.com/office/drawing/2014/main" id="{120C253C-C9DA-4D84-84EB-CA3BAC9F9410}"/>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017AAA02-E0E6-4FE1-A1E0-C85AC460537A}"/>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A1792EB9-AA1D-413E-B19B-781E973CD42C}"/>
                </a:ext>
              </a:extLst>
            </p:cNvPr>
            <p:cNvSpPr/>
            <p:nvPr/>
          </p:nvSpPr>
          <p:spPr>
            <a:xfrm>
              <a:off x="10939545"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94840231-314A-4C18-9BC8-692118F992F7}"/>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E5230254-5289-456C-8485-B5B858809E8B}"/>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6" name="图片占位符 4">
            <a:extLst>
              <a:ext uri="{FF2B5EF4-FFF2-40B4-BE49-F238E27FC236}">
                <a16:creationId xmlns:a16="http://schemas.microsoft.com/office/drawing/2014/main" id="{93AF80C0-FBA3-421E-92D3-3242AC2D274C}"/>
              </a:ext>
            </a:extLst>
          </p:cNvPr>
          <p:cNvSpPr>
            <a:spLocks noGrp="1"/>
          </p:cNvSpPr>
          <p:nvPr>
            <p:ph type="pic" sz="quarter" idx="12"/>
          </p:nvPr>
        </p:nvSpPr>
        <p:spPr>
          <a:xfrm>
            <a:off x="304800" y="179647"/>
            <a:ext cx="11582400" cy="3930650"/>
          </a:xfrm>
          <a:solidFill>
            <a:schemeClr val="bg1"/>
          </a:solidFill>
          <a:ln w="12700">
            <a:solidFill>
              <a:schemeClr val="accent1"/>
            </a:solidFill>
          </a:ln>
          <a:effectLst>
            <a:outerShdw blurRad="177800" sx="102000" sy="102000" algn="ctr" rotWithShape="0">
              <a:srgbClr val="000000">
                <a:alpha val="14000"/>
              </a:srgbClr>
            </a:outerShdw>
          </a:effectLst>
        </p:spPr>
        <p:txBody>
          <a:bodyPr/>
          <a:lstStyle/>
          <a:p>
            <a:endParaRPr lang="zh-CN" altLang="en-US"/>
          </a:p>
        </p:txBody>
      </p:sp>
      <p:sp>
        <p:nvSpPr>
          <p:cNvPr id="17" name="文本占位符 16">
            <a:extLst>
              <a:ext uri="{FF2B5EF4-FFF2-40B4-BE49-F238E27FC236}">
                <a16:creationId xmlns:a16="http://schemas.microsoft.com/office/drawing/2014/main" id="{B0ABE641-0D01-425F-863C-8DEFADA56BF9}"/>
              </a:ext>
            </a:extLst>
          </p:cNvPr>
          <p:cNvSpPr>
            <a:spLocks noGrp="1"/>
          </p:cNvSpPr>
          <p:nvPr>
            <p:ph type="body" sz="quarter" idx="13" hasCustomPrompt="1"/>
          </p:nvPr>
        </p:nvSpPr>
        <p:spPr>
          <a:xfrm>
            <a:off x="5471883" y="3611656"/>
            <a:ext cx="1248230" cy="1248228"/>
          </a:xfrm>
          <a:custGeom>
            <a:avLst/>
            <a:gdLst>
              <a:gd name="connsiteX0" fmla="*/ 624115 w 1248230"/>
              <a:gd name="connsiteY0" fmla="*/ 0 h 1248228"/>
              <a:gd name="connsiteX1" fmla="*/ 1248230 w 1248230"/>
              <a:gd name="connsiteY1" fmla="*/ 624114 h 1248228"/>
              <a:gd name="connsiteX2" fmla="*/ 624115 w 1248230"/>
              <a:gd name="connsiteY2" fmla="*/ 1248228 h 1248228"/>
              <a:gd name="connsiteX3" fmla="*/ 0 w 1248230"/>
              <a:gd name="connsiteY3" fmla="*/ 624114 h 1248228"/>
              <a:gd name="connsiteX4" fmla="*/ 624115 w 1248230"/>
              <a:gd name="connsiteY4" fmla="*/ 0 h 1248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30" h="1248228">
                <a:moveTo>
                  <a:pt x="624115" y="0"/>
                </a:moveTo>
                <a:cubicBezTo>
                  <a:pt x="968804" y="0"/>
                  <a:pt x="1248230" y="279425"/>
                  <a:pt x="1248230" y="624114"/>
                </a:cubicBezTo>
                <a:cubicBezTo>
                  <a:pt x="1248230" y="968803"/>
                  <a:pt x="968804" y="1248228"/>
                  <a:pt x="624115" y="1248228"/>
                </a:cubicBezTo>
                <a:cubicBezTo>
                  <a:pt x="279426" y="1248228"/>
                  <a:pt x="0" y="968803"/>
                  <a:pt x="0" y="624114"/>
                </a:cubicBezTo>
                <a:cubicBezTo>
                  <a:pt x="0" y="279425"/>
                  <a:pt x="279426" y="0"/>
                  <a:pt x="624115" y="0"/>
                </a:cubicBezTo>
                <a:close/>
              </a:path>
            </a:pathLst>
          </a:custGeom>
          <a:solidFill>
            <a:schemeClr val="bg1"/>
          </a:solidFill>
          <a:ln w="12700">
            <a:solidFill>
              <a:schemeClr val="accent1"/>
            </a:solidFill>
          </a:ln>
        </p:spPr>
        <p:txBody>
          <a:bodyPr wrap="square" anchor="ctr" anchorCtr="1">
            <a:noAutofit/>
          </a:bodyPr>
          <a:lstStyle>
            <a:lvl1pPr marL="0" indent="0">
              <a:buNone/>
              <a:defRPr lang="zh-CN" altLang="en-US" sz="3600" kern="1200" dirty="0">
                <a:solidFill>
                  <a:schemeClr val="accent1"/>
                </a:solidFill>
                <a:latin typeface="+mj-lt"/>
                <a:ea typeface="+mn-ea"/>
                <a:cs typeface="+mn-cs"/>
              </a:defRPr>
            </a:lvl1pPr>
          </a:lstStyle>
          <a:p>
            <a:pPr lvl="0"/>
            <a:r>
              <a:rPr lang="en-US" altLang="zh-CN" dirty="0"/>
              <a:t>03</a:t>
            </a:r>
            <a:endParaRPr lang="zh-CN" altLang="en-US" dirty="0"/>
          </a:p>
        </p:txBody>
      </p:sp>
    </p:spTree>
    <p:extLst>
      <p:ext uri="{BB962C8B-B14F-4D97-AF65-F5344CB8AC3E}">
        <p14:creationId xmlns:p14="http://schemas.microsoft.com/office/powerpoint/2010/main" val="2576080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节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866341D-662F-4799-8071-0A6C63399658}"/>
              </a:ext>
            </a:extLst>
          </p:cNvPr>
          <p:cNvSpPr/>
          <p:nvPr userDrawn="1"/>
        </p:nvSpPr>
        <p:spPr>
          <a:xfrm>
            <a:off x="716036" y="413733"/>
            <a:ext cx="10759925" cy="3931930"/>
          </a:xfrm>
          <a:prstGeom prst="rect">
            <a:avLst/>
          </a:prstGeom>
          <a:blipFill dpi="0" rotWithShape="1">
            <a:blip r:embed="rId2">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7" name="矩形 6">
            <a:extLst>
              <a:ext uri="{FF2B5EF4-FFF2-40B4-BE49-F238E27FC236}">
                <a16:creationId xmlns:a16="http://schemas.microsoft.com/office/drawing/2014/main" id="{F4A55C4F-3ED1-4302-B6D0-7BCC469F7880}"/>
              </a:ext>
            </a:extLst>
          </p:cNvPr>
          <p:cNvSpPr/>
          <p:nvPr userDrawn="1"/>
        </p:nvSpPr>
        <p:spPr>
          <a:xfrm>
            <a:off x="716036" y="426690"/>
            <a:ext cx="10759925" cy="3931930"/>
          </a:xfrm>
          <a:prstGeom prst="rect">
            <a:avLst/>
          </a:prstGeom>
          <a:solidFill>
            <a:schemeClr val="bg1">
              <a:alpha val="37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8" name="矩形 7">
            <a:extLst>
              <a:ext uri="{FF2B5EF4-FFF2-40B4-BE49-F238E27FC236}">
                <a16:creationId xmlns:a16="http://schemas.microsoft.com/office/drawing/2014/main" id="{E3C122DE-82C4-4EE3-B88D-89ACED43EC13}"/>
              </a:ext>
            </a:extLst>
          </p:cNvPr>
          <p:cNvSpPr/>
          <p:nvPr userDrawn="1"/>
        </p:nvSpPr>
        <p:spPr>
          <a:xfrm>
            <a:off x="445103" y="305120"/>
            <a:ext cx="11301792" cy="3931930"/>
          </a:xfrm>
          <a:prstGeom prst="rect">
            <a:avLst/>
          </a:prstGeom>
          <a:blipFill dpi="0" rotWithShape="1">
            <a:blip r:embed="rId3">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9" name="矩形 8">
            <a:extLst>
              <a:ext uri="{FF2B5EF4-FFF2-40B4-BE49-F238E27FC236}">
                <a16:creationId xmlns:a16="http://schemas.microsoft.com/office/drawing/2014/main" id="{A9946C8D-66CF-40CE-9567-72B6610AABD8}"/>
              </a:ext>
            </a:extLst>
          </p:cNvPr>
          <p:cNvSpPr/>
          <p:nvPr userDrawn="1"/>
        </p:nvSpPr>
        <p:spPr>
          <a:xfrm>
            <a:off x="445103" y="305120"/>
            <a:ext cx="11301792" cy="3931930"/>
          </a:xfrm>
          <a:prstGeom prst="rect">
            <a:avLst/>
          </a:prstGeom>
          <a:solidFill>
            <a:schemeClr val="bg1">
              <a:alpha val="2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15" name="文本占位符 60">
            <a:extLst>
              <a:ext uri="{FF2B5EF4-FFF2-40B4-BE49-F238E27FC236}">
                <a16:creationId xmlns:a16="http://schemas.microsoft.com/office/drawing/2014/main" id="{EBAA57C4-5726-4B03-B8D7-725939AE0EDD}"/>
              </a:ext>
            </a:extLst>
          </p:cNvPr>
          <p:cNvSpPr>
            <a:spLocks noGrp="1"/>
          </p:cNvSpPr>
          <p:nvPr>
            <p:ph type="body" sz="quarter" idx="11" hasCustomPrompt="1"/>
          </p:nvPr>
        </p:nvSpPr>
        <p:spPr>
          <a:xfrm>
            <a:off x="2373063" y="5107295"/>
            <a:ext cx="7445871" cy="757130"/>
          </a:xfrm>
          <a:prstGeom prst="rect">
            <a:avLst/>
          </a:prstGeom>
          <a:noFill/>
        </p:spPr>
        <p:txBody>
          <a:bodyPr wrap="square" rtlCol="0">
            <a:spAutoFit/>
          </a:bodyPr>
          <a:lstStyle>
            <a:lvl1pPr marL="0" indent="0" algn="ctr">
              <a:buNone/>
              <a:defRPr lang="zh-CN" altLang="en-US" sz="4400" b="1" kern="1200" dirty="0">
                <a:solidFill>
                  <a:schemeClr val="accent1"/>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4800" b="1" dirty="0">
                <a:solidFill>
                  <a:schemeClr val="accent1"/>
                </a:solidFill>
                <a:latin typeface="微软雅黑" panose="020B0503020204020204" pitchFamily="34" charset="-122"/>
                <a:ea typeface="微软雅黑" panose="020B0503020204020204" pitchFamily="34" charset="-122"/>
              </a:rPr>
              <a:t>Edit your title </a:t>
            </a:r>
            <a:endParaRPr lang="zh-CN" altLang="en-US" sz="4800" b="1" dirty="0">
              <a:solidFill>
                <a:schemeClr val="accent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13D1C2E3-D05E-453B-A3DC-2C527AA16230}"/>
              </a:ext>
            </a:extLst>
          </p:cNvPr>
          <p:cNvGrpSpPr/>
          <p:nvPr userDrawn="1"/>
        </p:nvGrpSpPr>
        <p:grpSpPr>
          <a:xfrm>
            <a:off x="5569673" y="6214991"/>
            <a:ext cx="1052654" cy="108000"/>
            <a:chOff x="10467218" y="6126091"/>
            <a:chExt cx="1052654" cy="108000"/>
          </a:xfrm>
        </p:grpSpPr>
        <p:sp>
          <p:nvSpPr>
            <p:cNvPr id="21" name="椭圆 20">
              <a:extLst>
                <a:ext uri="{FF2B5EF4-FFF2-40B4-BE49-F238E27FC236}">
                  <a16:creationId xmlns:a16="http://schemas.microsoft.com/office/drawing/2014/main" id="{3D6A4E2C-9B38-4075-91FF-B8B7339AE4DF}"/>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CFEFF673-5D9C-4FEA-98FC-4FDBEADD4934}"/>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5321AF56-2CD8-40EC-99EC-9BF587000F42}"/>
                </a:ext>
              </a:extLst>
            </p:cNvPr>
            <p:cNvSpPr/>
            <p:nvPr/>
          </p:nvSpPr>
          <p:spPr>
            <a:xfrm>
              <a:off x="10939545" y="6126091"/>
              <a:ext cx="108000" cy="108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5FEC3E21-1059-4423-B117-9F7722E58D90}"/>
                </a:ext>
              </a:extLst>
            </p:cNvPr>
            <p:cNvSpPr/>
            <p:nvPr/>
          </p:nvSpPr>
          <p:spPr>
            <a:xfrm>
              <a:off x="1117570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F18B8DBE-CA9A-4315-A28F-E035F9D3D71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6" name="图片占位符 4">
            <a:extLst>
              <a:ext uri="{FF2B5EF4-FFF2-40B4-BE49-F238E27FC236}">
                <a16:creationId xmlns:a16="http://schemas.microsoft.com/office/drawing/2014/main" id="{55FCA163-1654-4A9F-B616-5F5A4F40ADCB}"/>
              </a:ext>
            </a:extLst>
          </p:cNvPr>
          <p:cNvSpPr>
            <a:spLocks noGrp="1"/>
          </p:cNvSpPr>
          <p:nvPr>
            <p:ph type="pic" sz="quarter" idx="12"/>
          </p:nvPr>
        </p:nvSpPr>
        <p:spPr>
          <a:xfrm>
            <a:off x="284555" y="179279"/>
            <a:ext cx="11622891" cy="3930650"/>
          </a:xfrm>
          <a:solidFill>
            <a:schemeClr val="bg1"/>
          </a:solidFill>
          <a:ln w="12700">
            <a:solidFill>
              <a:schemeClr val="accent1"/>
            </a:solidFill>
          </a:ln>
          <a:effectLst>
            <a:outerShdw blurRad="177800" sx="102000" sy="102000" algn="ctr" rotWithShape="0">
              <a:srgbClr val="000000">
                <a:alpha val="14000"/>
              </a:srgbClr>
            </a:outerShdw>
          </a:effectLst>
        </p:spPr>
        <p:txBody>
          <a:bodyPr/>
          <a:lstStyle/>
          <a:p>
            <a:endParaRPr lang="zh-CN" altLang="en-US"/>
          </a:p>
        </p:txBody>
      </p:sp>
      <p:sp>
        <p:nvSpPr>
          <p:cNvPr id="17" name="文本占位符 16">
            <a:extLst>
              <a:ext uri="{FF2B5EF4-FFF2-40B4-BE49-F238E27FC236}">
                <a16:creationId xmlns:a16="http://schemas.microsoft.com/office/drawing/2014/main" id="{4FD6F272-B6F3-4E53-BB1A-52FDD7EE1605}"/>
              </a:ext>
            </a:extLst>
          </p:cNvPr>
          <p:cNvSpPr>
            <a:spLocks noGrp="1"/>
          </p:cNvSpPr>
          <p:nvPr>
            <p:ph type="body" sz="quarter" idx="13" hasCustomPrompt="1"/>
          </p:nvPr>
        </p:nvSpPr>
        <p:spPr>
          <a:xfrm>
            <a:off x="5471883" y="3611656"/>
            <a:ext cx="1248230" cy="1248228"/>
          </a:xfrm>
          <a:custGeom>
            <a:avLst/>
            <a:gdLst>
              <a:gd name="connsiteX0" fmla="*/ 624115 w 1248230"/>
              <a:gd name="connsiteY0" fmla="*/ 0 h 1248228"/>
              <a:gd name="connsiteX1" fmla="*/ 1248230 w 1248230"/>
              <a:gd name="connsiteY1" fmla="*/ 624114 h 1248228"/>
              <a:gd name="connsiteX2" fmla="*/ 624115 w 1248230"/>
              <a:gd name="connsiteY2" fmla="*/ 1248228 h 1248228"/>
              <a:gd name="connsiteX3" fmla="*/ 0 w 1248230"/>
              <a:gd name="connsiteY3" fmla="*/ 624114 h 1248228"/>
              <a:gd name="connsiteX4" fmla="*/ 624115 w 1248230"/>
              <a:gd name="connsiteY4" fmla="*/ 0 h 1248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30" h="1248228">
                <a:moveTo>
                  <a:pt x="624115" y="0"/>
                </a:moveTo>
                <a:cubicBezTo>
                  <a:pt x="968804" y="0"/>
                  <a:pt x="1248230" y="279425"/>
                  <a:pt x="1248230" y="624114"/>
                </a:cubicBezTo>
                <a:cubicBezTo>
                  <a:pt x="1248230" y="968803"/>
                  <a:pt x="968804" y="1248228"/>
                  <a:pt x="624115" y="1248228"/>
                </a:cubicBezTo>
                <a:cubicBezTo>
                  <a:pt x="279426" y="1248228"/>
                  <a:pt x="0" y="968803"/>
                  <a:pt x="0" y="624114"/>
                </a:cubicBezTo>
                <a:cubicBezTo>
                  <a:pt x="0" y="279425"/>
                  <a:pt x="279426" y="0"/>
                  <a:pt x="624115" y="0"/>
                </a:cubicBezTo>
                <a:close/>
              </a:path>
            </a:pathLst>
          </a:custGeom>
          <a:solidFill>
            <a:schemeClr val="bg1"/>
          </a:solidFill>
          <a:ln w="12700">
            <a:solidFill>
              <a:schemeClr val="accent1"/>
            </a:solidFill>
          </a:ln>
        </p:spPr>
        <p:txBody>
          <a:bodyPr wrap="square" anchor="ctr" anchorCtr="1">
            <a:noAutofit/>
          </a:bodyPr>
          <a:lstStyle>
            <a:lvl1pPr marL="0" indent="0">
              <a:buNone/>
              <a:defRPr lang="zh-CN" altLang="en-US" sz="3600" kern="1200" dirty="0">
                <a:solidFill>
                  <a:schemeClr val="accent1"/>
                </a:solidFill>
                <a:latin typeface="+mj-lt"/>
                <a:ea typeface="+mn-ea"/>
                <a:cs typeface="+mn-cs"/>
              </a:defRPr>
            </a:lvl1pPr>
          </a:lstStyle>
          <a:p>
            <a:pPr lvl="0"/>
            <a:r>
              <a:rPr lang="en-US" altLang="zh-CN" dirty="0"/>
              <a:t>04</a:t>
            </a:r>
            <a:endParaRPr lang="zh-CN" altLang="en-US" dirty="0"/>
          </a:p>
        </p:txBody>
      </p:sp>
    </p:spTree>
    <p:extLst>
      <p:ext uri="{BB962C8B-B14F-4D97-AF65-F5344CB8AC3E}">
        <p14:creationId xmlns:p14="http://schemas.microsoft.com/office/powerpoint/2010/main" val="4284733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节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866341D-662F-4799-8071-0A6C63399658}"/>
              </a:ext>
            </a:extLst>
          </p:cNvPr>
          <p:cNvSpPr/>
          <p:nvPr userDrawn="1"/>
        </p:nvSpPr>
        <p:spPr>
          <a:xfrm>
            <a:off x="716036" y="413733"/>
            <a:ext cx="10759925" cy="3931930"/>
          </a:xfrm>
          <a:prstGeom prst="rect">
            <a:avLst/>
          </a:prstGeom>
          <a:blipFill dpi="0" rotWithShape="1">
            <a:blip r:embed="rId2">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7" name="矩形 6">
            <a:extLst>
              <a:ext uri="{FF2B5EF4-FFF2-40B4-BE49-F238E27FC236}">
                <a16:creationId xmlns:a16="http://schemas.microsoft.com/office/drawing/2014/main" id="{F4A55C4F-3ED1-4302-B6D0-7BCC469F7880}"/>
              </a:ext>
            </a:extLst>
          </p:cNvPr>
          <p:cNvSpPr/>
          <p:nvPr userDrawn="1"/>
        </p:nvSpPr>
        <p:spPr>
          <a:xfrm>
            <a:off x="716036" y="426690"/>
            <a:ext cx="10759925" cy="3931930"/>
          </a:xfrm>
          <a:prstGeom prst="rect">
            <a:avLst/>
          </a:prstGeom>
          <a:solidFill>
            <a:schemeClr val="bg1">
              <a:alpha val="3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8" name="矩形 7">
            <a:extLst>
              <a:ext uri="{FF2B5EF4-FFF2-40B4-BE49-F238E27FC236}">
                <a16:creationId xmlns:a16="http://schemas.microsoft.com/office/drawing/2014/main" id="{E3C122DE-82C4-4EE3-B88D-89ACED43EC13}"/>
              </a:ext>
            </a:extLst>
          </p:cNvPr>
          <p:cNvSpPr/>
          <p:nvPr userDrawn="1"/>
        </p:nvSpPr>
        <p:spPr>
          <a:xfrm>
            <a:off x="445103" y="305120"/>
            <a:ext cx="11301792" cy="3931930"/>
          </a:xfrm>
          <a:prstGeom prst="rect">
            <a:avLst/>
          </a:prstGeom>
          <a:blipFill dpi="0" rotWithShape="1">
            <a:blip r:embed="rId3">
              <a:extLst>
                <a:ext uri="{28A0092B-C50C-407E-A947-70E740481C1C}">
                  <a14:useLocalDpi xmlns:a14="http://schemas.microsoft.com/office/drawing/2010/main" val="0"/>
                </a:ext>
              </a:extLst>
            </a:blip>
            <a:srcRect/>
            <a:tile tx="0" ty="0" sx="100000" sy="100000" flip="none" algn="ctr"/>
          </a:blip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9" name="矩形 8">
            <a:extLst>
              <a:ext uri="{FF2B5EF4-FFF2-40B4-BE49-F238E27FC236}">
                <a16:creationId xmlns:a16="http://schemas.microsoft.com/office/drawing/2014/main" id="{A9946C8D-66CF-40CE-9567-72B6610AABD8}"/>
              </a:ext>
            </a:extLst>
          </p:cNvPr>
          <p:cNvSpPr/>
          <p:nvPr userDrawn="1"/>
        </p:nvSpPr>
        <p:spPr>
          <a:xfrm>
            <a:off x="445103" y="305120"/>
            <a:ext cx="11301792" cy="3931930"/>
          </a:xfrm>
          <a:prstGeom prst="rect">
            <a:avLst/>
          </a:prstGeom>
          <a:solidFill>
            <a:schemeClr val="bg1">
              <a:alpha val="29000"/>
            </a:schemeClr>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15" name="文本占位符 60">
            <a:extLst>
              <a:ext uri="{FF2B5EF4-FFF2-40B4-BE49-F238E27FC236}">
                <a16:creationId xmlns:a16="http://schemas.microsoft.com/office/drawing/2014/main" id="{EBAA57C4-5726-4B03-B8D7-725939AE0EDD}"/>
              </a:ext>
            </a:extLst>
          </p:cNvPr>
          <p:cNvSpPr>
            <a:spLocks noGrp="1"/>
          </p:cNvSpPr>
          <p:nvPr>
            <p:ph type="body" sz="quarter" idx="11" hasCustomPrompt="1"/>
          </p:nvPr>
        </p:nvSpPr>
        <p:spPr>
          <a:xfrm>
            <a:off x="2373063" y="5107295"/>
            <a:ext cx="7445871" cy="757130"/>
          </a:xfrm>
          <a:prstGeom prst="rect">
            <a:avLst/>
          </a:prstGeom>
          <a:noFill/>
        </p:spPr>
        <p:txBody>
          <a:bodyPr wrap="square" rtlCol="0">
            <a:spAutoFit/>
          </a:bodyPr>
          <a:lstStyle>
            <a:lvl1pPr marL="0" indent="0" algn="ctr">
              <a:buNone/>
              <a:defRPr lang="zh-CN" altLang="en-US" sz="4400" b="1" kern="1200" dirty="0">
                <a:solidFill>
                  <a:schemeClr val="accent1"/>
                </a:solidFill>
                <a:latin typeface="+mj-ea"/>
                <a:ea typeface="+mj-ea"/>
                <a:cs typeface="+mn-cs"/>
              </a:defRPr>
            </a:lvl1pPr>
            <a:lvl2pPr>
              <a:defRPr lang="zh-CN" altLang="en-US" sz="1800" smtClean="0"/>
            </a:lvl2pPr>
            <a:lvl3pPr>
              <a:defRPr lang="zh-CN" altLang="en-US" sz="1800" smtClean="0"/>
            </a:lvl3pPr>
            <a:lvl4pPr>
              <a:defRPr lang="zh-CN" altLang="en-US" smtClean="0"/>
            </a:lvl4pPr>
            <a:lvl5pPr>
              <a:defRPr lang="zh-CN" altLang="en-US"/>
            </a:lvl5pPr>
          </a:lstStyle>
          <a:p>
            <a:r>
              <a:rPr lang="en-US" altLang="zh-CN" sz="4800" b="1" dirty="0">
                <a:solidFill>
                  <a:schemeClr val="accent1"/>
                </a:solidFill>
                <a:latin typeface="微软雅黑" panose="020B0503020204020204" pitchFamily="34" charset="-122"/>
                <a:ea typeface="微软雅黑" panose="020B0503020204020204" pitchFamily="34" charset="-122"/>
              </a:rPr>
              <a:t>Edit your title </a:t>
            </a:r>
            <a:endParaRPr lang="zh-CN" altLang="en-US" sz="4800" b="1" dirty="0">
              <a:solidFill>
                <a:schemeClr val="accent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8D219D59-519F-4829-923E-CD0D6C449E91}"/>
              </a:ext>
            </a:extLst>
          </p:cNvPr>
          <p:cNvGrpSpPr/>
          <p:nvPr userDrawn="1"/>
        </p:nvGrpSpPr>
        <p:grpSpPr>
          <a:xfrm>
            <a:off x="5569673" y="6214991"/>
            <a:ext cx="1052654" cy="108000"/>
            <a:chOff x="10467218" y="6126091"/>
            <a:chExt cx="1052654" cy="108000"/>
          </a:xfrm>
        </p:grpSpPr>
        <p:sp>
          <p:nvSpPr>
            <p:cNvPr id="21" name="椭圆 20">
              <a:extLst>
                <a:ext uri="{FF2B5EF4-FFF2-40B4-BE49-F238E27FC236}">
                  <a16:creationId xmlns:a16="http://schemas.microsoft.com/office/drawing/2014/main" id="{F2064729-428A-46DF-8799-E61E239B0B5A}"/>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6F388551-B2DD-4231-9C43-9BBE8267D26A}"/>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A03A2D9C-45AF-423E-A28F-9DDA0F300105}"/>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6FA2A3B9-AD7B-4E04-A118-89324FB93F89}"/>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9C57A9D1-9534-4AE6-8AF7-D4ABD26AA7EB}"/>
                </a:ext>
              </a:extLst>
            </p:cNvPr>
            <p:cNvSpPr/>
            <p:nvPr/>
          </p:nvSpPr>
          <p:spPr>
            <a:xfrm>
              <a:off x="11411872"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6" name="图片占位符 4">
            <a:extLst>
              <a:ext uri="{FF2B5EF4-FFF2-40B4-BE49-F238E27FC236}">
                <a16:creationId xmlns:a16="http://schemas.microsoft.com/office/drawing/2014/main" id="{03249A70-9C63-48B5-A180-BCEEFBB7F3CC}"/>
              </a:ext>
            </a:extLst>
          </p:cNvPr>
          <p:cNvSpPr>
            <a:spLocks noGrp="1"/>
          </p:cNvSpPr>
          <p:nvPr>
            <p:ph type="pic" sz="quarter" idx="12"/>
          </p:nvPr>
        </p:nvSpPr>
        <p:spPr>
          <a:xfrm>
            <a:off x="304800" y="179647"/>
            <a:ext cx="11582400" cy="3930650"/>
          </a:xfrm>
          <a:solidFill>
            <a:schemeClr val="bg1"/>
          </a:solidFill>
          <a:ln w="12700">
            <a:solidFill>
              <a:schemeClr val="accent1"/>
            </a:solidFill>
          </a:ln>
          <a:effectLst>
            <a:outerShdw blurRad="177800" sx="102000" sy="102000" algn="ctr" rotWithShape="0">
              <a:srgbClr val="000000">
                <a:alpha val="14000"/>
              </a:srgbClr>
            </a:outerShdw>
          </a:effectLst>
        </p:spPr>
        <p:txBody>
          <a:bodyPr/>
          <a:lstStyle/>
          <a:p>
            <a:endParaRPr lang="zh-CN" altLang="en-US"/>
          </a:p>
        </p:txBody>
      </p:sp>
      <p:sp>
        <p:nvSpPr>
          <p:cNvPr id="17" name="文本占位符 16">
            <a:extLst>
              <a:ext uri="{FF2B5EF4-FFF2-40B4-BE49-F238E27FC236}">
                <a16:creationId xmlns:a16="http://schemas.microsoft.com/office/drawing/2014/main" id="{C78948B0-58DC-4E35-A399-430E16CF384B}"/>
              </a:ext>
            </a:extLst>
          </p:cNvPr>
          <p:cNvSpPr>
            <a:spLocks noGrp="1"/>
          </p:cNvSpPr>
          <p:nvPr>
            <p:ph type="body" sz="quarter" idx="13" hasCustomPrompt="1"/>
          </p:nvPr>
        </p:nvSpPr>
        <p:spPr>
          <a:xfrm>
            <a:off x="5471883" y="3611656"/>
            <a:ext cx="1248230" cy="1248228"/>
          </a:xfrm>
          <a:custGeom>
            <a:avLst/>
            <a:gdLst>
              <a:gd name="connsiteX0" fmla="*/ 624115 w 1248230"/>
              <a:gd name="connsiteY0" fmla="*/ 0 h 1248228"/>
              <a:gd name="connsiteX1" fmla="*/ 1248230 w 1248230"/>
              <a:gd name="connsiteY1" fmla="*/ 624114 h 1248228"/>
              <a:gd name="connsiteX2" fmla="*/ 624115 w 1248230"/>
              <a:gd name="connsiteY2" fmla="*/ 1248228 h 1248228"/>
              <a:gd name="connsiteX3" fmla="*/ 0 w 1248230"/>
              <a:gd name="connsiteY3" fmla="*/ 624114 h 1248228"/>
              <a:gd name="connsiteX4" fmla="*/ 624115 w 1248230"/>
              <a:gd name="connsiteY4" fmla="*/ 0 h 1248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30" h="1248228">
                <a:moveTo>
                  <a:pt x="624115" y="0"/>
                </a:moveTo>
                <a:cubicBezTo>
                  <a:pt x="968804" y="0"/>
                  <a:pt x="1248230" y="279425"/>
                  <a:pt x="1248230" y="624114"/>
                </a:cubicBezTo>
                <a:cubicBezTo>
                  <a:pt x="1248230" y="968803"/>
                  <a:pt x="968804" y="1248228"/>
                  <a:pt x="624115" y="1248228"/>
                </a:cubicBezTo>
                <a:cubicBezTo>
                  <a:pt x="279426" y="1248228"/>
                  <a:pt x="0" y="968803"/>
                  <a:pt x="0" y="624114"/>
                </a:cubicBezTo>
                <a:cubicBezTo>
                  <a:pt x="0" y="279425"/>
                  <a:pt x="279426" y="0"/>
                  <a:pt x="624115" y="0"/>
                </a:cubicBezTo>
                <a:close/>
              </a:path>
            </a:pathLst>
          </a:custGeom>
          <a:solidFill>
            <a:schemeClr val="bg1"/>
          </a:solidFill>
          <a:ln w="12700">
            <a:solidFill>
              <a:schemeClr val="accent1"/>
            </a:solidFill>
          </a:ln>
        </p:spPr>
        <p:txBody>
          <a:bodyPr wrap="square" anchor="ctr" anchorCtr="1">
            <a:noAutofit/>
          </a:bodyPr>
          <a:lstStyle>
            <a:lvl1pPr marL="0" indent="0">
              <a:buNone/>
              <a:defRPr lang="zh-CN" altLang="en-US" sz="3600" kern="1200" dirty="0">
                <a:solidFill>
                  <a:schemeClr val="accent1"/>
                </a:solidFill>
                <a:latin typeface="+mj-lt"/>
                <a:ea typeface="+mn-ea"/>
                <a:cs typeface="+mn-cs"/>
              </a:defRPr>
            </a:lvl1pPr>
          </a:lstStyle>
          <a:p>
            <a:pPr lvl="0"/>
            <a:r>
              <a:rPr lang="en-US" altLang="zh-CN" dirty="0"/>
              <a:t>05</a:t>
            </a:r>
            <a:endParaRPr lang="zh-CN" altLang="en-US" dirty="0"/>
          </a:p>
        </p:txBody>
      </p:sp>
    </p:spTree>
    <p:extLst>
      <p:ext uri="{BB962C8B-B14F-4D97-AF65-F5344CB8AC3E}">
        <p14:creationId xmlns:p14="http://schemas.microsoft.com/office/powerpoint/2010/main" val="384127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81F24B6-6D68-4D07-8F00-4D5B1BE5575E}"/>
              </a:ext>
            </a:extLst>
          </p:cNvPr>
          <p:cNvSpPr>
            <a:spLocks noGrp="1"/>
          </p:cNvSpPr>
          <p:nvPr>
            <p:ph type="dt" sz="half" idx="10"/>
          </p:nvPr>
        </p:nvSpPr>
        <p:spPr/>
        <p:txBody>
          <a:bodyPr/>
          <a:lstStyle/>
          <a:p>
            <a:fld id="{7519B9CA-009A-46E2-92DC-DD46B5CD400D}" type="datetime1">
              <a:rPr lang="en-US" altLang="zh-CN" smtClean="0"/>
              <a:t>4/13/2019</a:t>
            </a:fld>
            <a:endParaRPr lang="en-US" dirty="0"/>
          </a:p>
        </p:txBody>
      </p:sp>
      <p:sp>
        <p:nvSpPr>
          <p:cNvPr id="4" name="灯片编号占位符 3">
            <a:extLst>
              <a:ext uri="{FF2B5EF4-FFF2-40B4-BE49-F238E27FC236}">
                <a16:creationId xmlns:a16="http://schemas.microsoft.com/office/drawing/2014/main" id="{A10A6266-BC9E-4732-8DDF-F3572602A824}"/>
              </a:ext>
            </a:extLst>
          </p:cNvPr>
          <p:cNvSpPr>
            <a:spLocks noGrp="1"/>
          </p:cNvSpPr>
          <p:nvPr>
            <p:ph type="sldNum" sz="quarter" idx="11"/>
          </p:nvPr>
        </p:nvSpPr>
        <p:spPr/>
        <p:txBody>
          <a:bodyPr/>
          <a:lstStyle/>
          <a:p>
            <a:fld id="{482AD7A8-6A0C-404D-AFF8-D5F0F399EDB7}" type="slidenum">
              <a:rPr lang="en-US" altLang="zh-CN" smtClean="0"/>
              <a:pPr/>
              <a:t>‹#›</a:t>
            </a:fld>
            <a:endParaRPr lang="en-US" altLang="zh-CN" dirty="0"/>
          </a:p>
        </p:txBody>
      </p:sp>
      <p:sp>
        <p:nvSpPr>
          <p:cNvPr id="5" name="标题占位符 1">
            <a:extLst>
              <a:ext uri="{FF2B5EF4-FFF2-40B4-BE49-F238E27FC236}">
                <a16:creationId xmlns:a16="http://schemas.microsoft.com/office/drawing/2014/main" id="{1785B650-84DE-4B88-8D1D-21585059A86C}"/>
              </a:ext>
            </a:extLst>
          </p:cNvPr>
          <p:cNvSpPr>
            <a:spLocks noGrp="1"/>
          </p:cNvSpPr>
          <p:nvPr>
            <p:ph type="title"/>
          </p:nvPr>
        </p:nvSpPr>
        <p:spPr>
          <a:xfrm>
            <a:off x="838200" y="769892"/>
            <a:ext cx="10515600" cy="920796"/>
          </a:xfrm>
          <a:prstGeom prst="rect">
            <a:avLst/>
          </a:prstGeom>
        </p:spPr>
        <p:txBody>
          <a:bodyPr vert="horz" lIns="91440" tIns="45720" rIns="91440" bIns="45720" rtlCol="0" anchor="ctr">
            <a:normAutofit/>
          </a:bodyPr>
          <a:lstStyle>
            <a:lvl1pPr>
              <a:defRPr sz="3200" b="1">
                <a:solidFill>
                  <a:schemeClr val="accent1"/>
                </a:solidFill>
              </a:defRPr>
            </a:lvl1pPr>
          </a:lstStyle>
          <a:p>
            <a:r>
              <a:rPr lang="en-US" altLang="zh-CN" dirty="0"/>
              <a:t>Click to edit Master title style</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8" name="内容占位符 7">
            <a:extLst>
              <a:ext uri="{FF2B5EF4-FFF2-40B4-BE49-F238E27FC236}">
                <a16:creationId xmlns:a16="http://schemas.microsoft.com/office/drawing/2014/main" id="{A08F4D73-8B60-4E9D-BF0A-28236567892C}"/>
              </a:ext>
            </a:extLst>
          </p:cNvPr>
          <p:cNvSpPr>
            <a:spLocks noGrp="1"/>
          </p:cNvSpPr>
          <p:nvPr>
            <p:ph sz="quarter" idx="12" hasCustomPrompt="1"/>
          </p:nvPr>
        </p:nvSpPr>
        <p:spPr>
          <a:xfrm>
            <a:off x="838200" y="1989138"/>
            <a:ext cx="10515600" cy="4098925"/>
          </a:xfrm>
        </p:spPr>
        <p:txBody>
          <a:bodyPr/>
          <a:lstStyle>
            <a:lvl1pPr>
              <a:defRPr/>
            </a:lvl1pPr>
            <a:lvl2pPr>
              <a:defRPr/>
            </a:lvl2pPr>
            <a:lvl3pPr>
              <a:defRPr/>
            </a:lvl3pPr>
            <a:lvl4pPr>
              <a:defRPr/>
            </a:lvl4pPr>
            <a:lvl5pPr>
              <a:defRPr/>
            </a:lvl5p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p>
        </p:txBody>
      </p:sp>
    </p:spTree>
    <p:extLst>
      <p:ext uri="{BB962C8B-B14F-4D97-AF65-F5344CB8AC3E}">
        <p14:creationId xmlns:p14="http://schemas.microsoft.com/office/powerpoint/2010/main" val="2154293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8E27DCD-7A41-4ADE-B095-F2F21C711499}"/>
              </a:ext>
            </a:extLst>
          </p:cNvPr>
          <p:cNvSpPr>
            <a:spLocks noGrp="1"/>
          </p:cNvSpPr>
          <p:nvPr>
            <p:ph type="title"/>
          </p:nvPr>
        </p:nvSpPr>
        <p:spPr>
          <a:xfrm>
            <a:off x="838200" y="769892"/>
            <a:ext cx="10515600" cy="920796"/>
          </a:xfrm>
          <a:prstGeom prst="rect">
            <a:avLst/>
          </a:prstGeom>
        </p:spPr>
        <p:txBody>
          <a:bodyPr vert="horz" lIns="91440" tIns="45720" rIns="91440" bIns="45720" rtlCol="0" anchor="ctr">
            <a:normAutofit/>
          </a:bodyPr>
          <a:lstStyle>
            <a:lvl1pPr>
              <a:defRPr sz="3200" b="1">
                <a:solidFill>
                  <a:schemeClr val="accent1"/>
                </a:solidFill>
              </a:defRPr>
            </a:lvl1pPr>
          </a:lstStyle>
          <a:p>
            <a:r>
              <a:rPr lang="en-US" altLang="zh-CN" dirty="0"/>
              <a:t>Click to edit Master title style</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683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ags" Target="../tags/tag4.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01F676-D197-4A9E-8411-BBD858F74ADC}"/>
              </a:ext>
            </a:extLst>
          </p:cNvPr>
          <p:cNvSpPr/>
          <p:nvPr userDrawn="1"/>
        </p:nvSpPr>
        <p:spPr>
          <a:xfrm>
            <a:off x="0" y="-21771"/>
            <a:ext cx="12192000" cy="6901542"/>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18D9102B-0BA7-46A8-971F-1EB69865428D}"/>
              </a:ext>
            </a:extLst>
          </p:cNvPr>
          <p:cNvSpPr>
            <a:spLocks noGrp="1"/>
          </p:cNvSpPr>
          <p:nvPr>
            <p:ph type="title"/>
          </p:nvPr>
        </p:nvSpPr>
        <p:spPr>
          <a:xfrm>
            <a:off x="838200" y="769892"/>
            <a:ext cx="10515600" cy="920796"/>
          </a:xfrm>
          <a:prstGeom prst="rect">
            <a:avLst/>
          </a:prstGeom>
        </p:spPr>
        <p:txBody>
          <a:bodyPr vert="horz" lIns="91440" tIns="45720" rIns="91440" bIns="45720" rtlCol="0" anchor="ctr">
            <a:normAutofit/>
          </a:bodyPr>
          <a:lstStyle/>
          <a:p>
            <a:r>
              <a:rPr lang="en-US" altLang="zh-CN" dirty="0"/>
              <a:t>Click to edit Master title style</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FD282ECC-509E-44CC-B59B-475FB002F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cxnSp>
        <p:nvCxnSpPr>
          <p:cNvPr id="9" name="直接连接符 8">
            <a:extLst>
              <a:ext uri="{FF2B5EF4-FFF2-40B4-BE49-F238E27FC236}">
                <a16:creationId xmlns:a16="http://schemas.microsoft.com/office/drawing/2014/main" id="{D5D9D7A1-0FF2-4BAF-8829-071E1E9B9D1D}"/>
              </a:ext>
            </a:extLst>
          </p:cNvPr>
          <p:cNvCxnSpPr>
            <a:cxnSpLocks/>
          </p:cNvCxnSpPr>
          <p:nvPr userDrawn="1"/>
        </p:nvCxnSpPr>
        <p:spPr>
          <a:xfrm>
            <a:off x="0" y="749300"/>
            <a:ext cx="12192000"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D51B9AD-5370-4782-82B1-EB42286B592A}"/>
              </a:ext>
            </a:extLst>
          </p:cNvPr>
          <p:cNvCxnSpPr>
            <a:cxnSpLocks/>
          </p:cNvCxnSpPr>
          <p:nvPr userDrawn="1"/>
        </p:nvCxnSpPr>
        <p:spPr>
          <a:xfrm>
            <a:off x="0" y="6435725"/>
            <a:ext cx="12192000"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grpSp>
        <p:nvGrpSpPr>
          <p:cNvPr id="11" name="c14e414f-e1f5-4526-bdda-4f11ab72e38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8BB133E-7E8B-4491-88D2-706D0E63B039}"/>
              </a:ext>
            </a:extLst>
          </p:cNvPr>
          <p:cNvGrpSpPr>
            <a:grpSpLocks noChangeAspect="1"/>
          </p:cNvGrpSpPr>
          <p:nvPr userDrawn="1">
            <p:custDataLst>
              <p:tags r:id="rId25"/>
            </p:custDataLst>
          </p:nvPr>
        </p:nvGrpSpPr>
        <p:grpSpPr>
          <a:xfrm>
            <a:off x="10337457" y="253515"/>
            <a:ext cx="1549743" cy="432286"/>
            <a:chOff x="2804659" y="2507766"/>
            <a:chExt cx="6582683" cy="1836175"/>
          </a:xfrm>
        </p:grpSpPr>
        <p:sp>
          <p:nvSpPr>
            <p:cNvPr id="12" name="íSļíḋè">
              <a:extLst>
                <a:ext uri="{FF2B5EF4-FFF2-40B4-BE49-F238E27FC236}">
                  <a16:creationId xmlns:a16="http://schemas.microsoft.com/office/drawing/2014/main" id="{9DCC28D3-0D7F-4EC1-9E2E-56DFCC19D11D}"/>
                </a:ext>
              </a:extLst>
            </p:cNvPr>
            <p:cNvSpPr/>
            <p:nvPr/>
          </p:nvSpPr>
          <p:spPr bwMode="auto">
            <a:xfrm>
              <a:off x="4391088" y="2711034"/>
              <a:ext cx="1168482" cy="808426"/>
            </a:xfrm>
            <a:custGeom>
              <a:avLst/>
              <a:gdLst>
                <a:gd name="T0" fmla="*/ 107 w 381"/>
                <a:gd name="T1" fmla="*/ 49 h 263"/>
                <a:gd name="T2" fmla="*/ 179 w 381"/>
                <a:gd name="T3" fmla="*/ 50 h 263"/>
                <a:gd name="T4" fmla="*/ 267 w 381"/>
                <a:gd name="T5" fmla="*/ 14 h 263"/>
                <a:gd name="T6" fmla="*/ 293 w 381"/>
                <a:gd name="T7" fmla="*/ 52 h 263"/>
                <a:gd name="T8" fmla="*/ 248 w 381"/>
                <a:gd name="T9" fmla="*/ 80 h 263"/>
                <a:gd name="T10" fmla="*/ 248 w 381"/>
                <a:gd name="T11" fmla="*/ 109 h 263"/>
                <a:gd name="T12" fmla="*/ 333 w 381"/>
                <a:gd name="T13" fmla="*/ 120 h 263"/>
                <a:gd name="T14" fmla="*/ 306 w 381"/>
                <a:gd name="T15" fmla="*/ 202 h 263"/>
                <a:gd name="T16" fmla="*/ 284 w 381"/>
                <a:gd name="T17" fmla="*/ 247 h 263"/>
                <a:gd name="T18" fmla="*/ 284 w 381"/>
                <a:gd name="T19" fmla="*/ 261 h 263"/>
                <a:gd name="T20" fmla="*/ 201 w 381"/>
                <a:gd name="T21" fmla="*/ 200 h 263"/>
                <a:gd name="T22" fmla="*/ 209 w 381"/>
                <a:gd name="T23" fmla="*/ 157 h 263"/>
                <a:gd name="T24" fmla="*/ 204 w 381"/>
                <a:gd name="T25" fmla="*/ 153 h 263"/>
                <a:gd name="T26" fmla="*/ 183 w 381"/>
                <a:gd name="T27" fmla="*/ 154 h 263"/>
                <a:gd name="T28" fmla="*/ 174 w 381"/>
                <a:gd name="T29" fmla="*/ 157 h 263"/>
                <a:gd name="T30" fmla="*/ 172 w 381"/>
                <a:gd name="T31" fmla="*/ 161 h 263"/>
                <a:gd name="T32" fmla="*/ 171 w 381"/>
                <a:gd name="T33" fmla="*/ 161 h 263"/>
                <a:gd name="T34" fmla="*/ 165 w 381"/>
                <a:gd name="T35" fmla="*/ 194 h 263"/>
                <a:gd name="T36" fmla="*/ 152 w 381"/>
                <a:gd name="T37" fmla="*/ 211 h 263"/>
                <a:gd name="T38" fmla="*/ 143 w 381"/>
                <a:gd name="T39" fmla="*/ 198 h 263"/>
                <a:gd name="T40" fmla="*/ 143 w 381"/>
                <a:gd name="T41" fmla="*/ 191 h 263"/>
                <a:gd name="T42" fmla="*/ 107 w 381"/>
                <a:gd name="T43" fmla="*/ 190 h 263"/>
                <a:gd name="T44" fmla="*/ 107 w 381"/>
                <a:gd name="T45" fmla="*/ 207 h 263"/>
                <a:gd name="T46" fmla="*/ 117 w 381"/>
                <a:gd name="T47" fmla="*/ 233 h 263"/>
                <a:gd name="T48" fmla="*/ 143 w 381"/>
                <a:gd name="T49" fmla="*/ 239 h 263"/>
                <a:gd name="T50" fmla="*/ 192 w 381"/>
                <a:gd name="T51" fmla="*/ 242 h 263"/>
                <a:gd name="T52" fmla="*/ 187 w 381"/>
                <a:gd name="T53" fmla="*/ 263 h 263"/>
                <a:gd name="T54" fmla="*/ 97 w 381"/>
                <a:gd name="T55" fmla="*/ 263 h 263"/>
                <a:gd name="T56" fmla="*/ 4 w 381"/>
                <a:gd name="T57" fmla="*/ 173 h 263"/>
                <a:gd name="T58" fmla="*/ 5 w 381"/>
                <a:gd name="T59" fmla="*/ 164 h 263"/>
                <a:gd name="T60" fmla="*/ 44 w 381"/>
                <a:gd name="T61" fmla="*/ 116 h 263"/>
                <a:gd name="T62" fmla="*/ 54 w 381"/>
                <a:gd name="T63" fmla="*/ 120 h 263"/>
                <a:gd name="T64" fmla="*/ 49 w 381"/>
                <a:gd name="T65" fmla="*/ 130 h 263"/>
                <a:gd name="T66" fmla="*/ 50 w 381"/>
                <a:gd name="T67" fmla="*/ 173 h 263"/>
                <a:gd name="T68" fmla="*/ 123 w 381"/>
                <a:gd name="T69" fmla="*/ 159 h 263"/>
                <a:gd name="T70" fmla="*/ 142 w 381"/>
                <a:gd name="T71" fmla="*/ 141 h 263"/>
                <a:gd name="T72" fmla="*/ 144 w 381"/>
                <a:gd name="T73" fmla="*/ 75 h 263"/>
                <a:gd name="T74" fmla="*/ 100 w 381"/>
                <a:gd name="T75" fmla="*/ 74 h 263"/>
                <a:gd name="T76" fmla="*/ 107 w 381"/>
                <a:gd name="T77" fmla="*/ 49 h 263"/>
                <a:gd name="T78" fmla="*/ 188 w 381"/>
                <a:gd name="T79" fmla="*/ 134 h 263"/>
                <a:gd name="T80" fmla="*/ 207 w 381"/>
                <a:gd name="T81" fmla="*/ 133 h 263"/>
                <a:gd name="T82" fmla="*/ 204 w 381"/>
                <a:gd name="T83" fmla="*/ 82 h 263"/>
                <a:gd name="T84" fmla="*/ 175 w 381"/>
                <a:gd name="T85" fmla="*/ 100 h 263"/>
                <a:gd name="T86" fmla="*/ 188 w 381"/>
                <a:gd name="T87" fmla="*/ 134 h 263"/>
                <a:gd name="T88" fmla="*/ 219 w 381"/>
                <a:gd name="T89" fmla="*/ 217 h 263"/>
                <a:gd name="T90" fmla="*/ 231 w 381"/>
                <a:gd name="T91" fmla="*/ 217 h 263"/>
                <a:gd name="T92" fmla="*/ 325 w 381"/>
                <a:gd name="T93" fmla="*/ 158 h 263"/>
                <a:gd name="T94" fmla="*/ 297 w 381"/>
                <a:gd name="T95" fmla="*/ 125 h 263"/>
                <a:gd name="T96" fmla="*/ 219 w 381"/>
                <a:gd name="T97" fmla="*/ 21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1" h="263">
                  <a:moveTo>
                    <a:pt x="107" y="49"/>
                  </a:moveTo>
                  <a:cubicBezTo>
                    <a:pt x="131" y="49"/>
                    <a:pt x="155" y="50"/>
                    <a:pt x="179" y="50"/>
                  </a:cubicBezTo>
                  <a:cubicBezTo>
                    <a:pt x="208" y="38"/>
                    <a:pt x="238" y="27"/>
                    <a:pt x="267" y="14"/>
                  </a:cubicBezTo>
                  <a:cubicBezTo>
                    <a:pt x="298" y="0"/>
                    <a:pt x="325" y="29"/>
                    <a:pt x="293" y="52"/>
                  </a:cubicBezTo>
                  <a:cubicBezTo>
                    <a:pt x="275" y="65"/>
                    <a:pt x="251" y="77"/>
                    <a:pt x="248" y="80"/>
                  </a:cubicBezTo>
                  <a:cubicBezTo>
                    <a:pt x="247" y="90"/>
                    <a:pt x="249" y="99"/>
                    <a:pt x="248" y="109"/>
                  </a:cubicBezTo>
                  <a:cubicBezTo>
                    <a:pt x="281" y="108"/>
                    <a:pt x="314" y="104"/>
                    <a:pt x="333" y="120"/>
                  </a:cubicBezTo>
                  <a:cubicBezTo>
                    <a:pt x="381" y="159"/>
                    <a:pt x="353" y="164"/>
                    <a:pt x="306" y="202"/>
                  </a:cubicBezTo>
                  <a:cubicBezTo>
                    <a:pt x="250" y="230"/>
                    <a:pt x="201" y="242"/>
                    <a:pt x="284" y="247"/>
                  </a:cubicBezTo>
                  <a:cubicBezTo>
                    <a:pt x="284" y="252"/>
                    <a:pt x="284" y="257"/>
                    <a:pt x="284" y="261"/>
                  </a:cubicBezTo>
                  <a:cubicBezTo>
                    <a:pt x="238" y="256"/>
                    <a:pt x="189" y="252"/>
                    <a:pt x="201" y="200"/>
                  </a:cubicBezTo>
                  <a:cubicBezTo>
                    <a:pt x="204" y="187"/>
                    <a:pt x="209" y="170"/>
                    <a:pt x="209" y="157"/>
                  </a:cubicBezTo>
                  <a:cubicBezTo>
                    <a:pt x="209" y="152"/>
                    <a:pt x="208" y="153"/>
                    <a:pt x="204" y="153"/>
                  </a:cubicBezTo>
                  <a:cubicBezTo>
                    <a:pt x="197" y="153"/>
                    <a:pt x="190" y="154"/>
                    <a:pt x="183" y="154"/>
                  </a:cubicBezTo>
                  <a:cubicBezTo>
                    <a:pt x="178" y="154"/>
                    <a:pt x="177" y="153"/>
                    <a:pt x="174" y="157"/>
                  </a:cubicBezTo>
                  <a:cubicBezTo>
                    <a:pt x="173" y="158"/>
                    <a:pt x="172" y="159"/>
                    <a:pt x="172" y="161"/>
                  </a:cubicBezTo>
                  <a:cubicBezTo>
                    <a:pt x="172" y="161"/>
                    <a:pt x="171" y="161"/>
                    <a:pt x="171" y="161"/>
                  </a:cubicBezTo>
                  <a:cubicBezTo>
                    <a:pt x="167" y="171"/>
                    <a:pt x="166" y="184"/>
                    <a:pt x="165" y="194"/>
                  </a:cubicBezTo>
                  <a:cubicBezTo>
                    <a:pt x="164" y="207"/>
                    <a:pt x="161" y="215"/>
                    <a:pt x="152" y="211"/>
                  </a:cubicBezTo>
                  <a:cubicBezTo>
                    <a:pt x="146" y="208"/>
                    <a:pt x="144" y="205"/>
                    <a:pt x="143" y="198"/>
                  </a:cubicBezTo>
                  <a:cubicBezTo>
                    <a:pt x="143" y="195"/>
                    <a:pt x="143" y="192"/>
                    <a:pt x="143" y="191"/>
                  </a:cubicBezTo>
                  <a:cubicBezTo>
                    <a:pt x="131" y="190"/>
                    <a:pt x="119" y="191"/>
                    <a:pt x="107" y="190"/>
                  </a:cubicBezTo>
                  <a:cubicBezTo>
                    <a:pt x="107" y="196"/>
                    <a:pt x="107" y="201"/>
                    <a:pt x="107" y="207"/>
                  </a:cubicBezTo>
                  <a:cubicBezTo>
                    <a:pt x="107" y="221"/>
                    <a:pt x="105" y="223"/>
                    <a:pt x="117" y="233"/>
                  </a:cubicBezTo>
                  <a:cubicBezTo>
                    <a:pt x="123" y="239"/>
                    <a:pt x="129" y="239"/>
                    <a:pt x="143" y="239"/>
                  </a:cubicBezTo>
                  <a:cubicBezTo>
                    <a:pt x="167" y="239"/>
                    <a:pt x="188" y="235"/>
                    <a:pt x="192" y="242"/>
                  </a:cubicBezTo>
                  <a:cubicBezTo>
                    <a:pt x="198" y="250"/>
                    <a:pt x="197" y="263"/>
                    <a:pt x="187" y="263"/>
                  </a:cubicBezTo>
                  <a:cubicBezTo>
                    <a:pt x="97" y="263"/>
                    <a:pt x="97" y="263"/>
                    <a:pt x="97" y="263"/>
                  </a:cubicBezTo>
                  <a:cubicBezTo>
                    <a:pt x="68" y="263"/>
                    <a:pt x="33" y="222"/>
                    <a:pt x="4" y="173"/>
                  </a:cubicBezTo>
                  <a:cubicBezTo>
                    <a:pt x="1" y="169"/>
                    <a:pt x="0" y="169"/>
                    <a:pt x="5" y="164"/>
                  </a:cubicBezTo>
                  <a:cubicBezTo>
                    <a:pt x="18" y="147"/>
                    <a:pt x="31" y="132"/>
                    <a:pt x="44" y="116"/>
                  </a:cubicBezTo>
                  <a:cubicBezTo>
                    <a:pt x="48" y="117"/>
                    <a:pt x="51" y="119"/>
                    <a:pt x="54" y="120"/>
                  </a:cubicBezTo>
                  <a:cubicBezTo>
                    <a:pt x="52" y="123"/>
                    <a:pt x="50" y="127"/>
                    <a:pt x="49" y="130"/>
                  </a:cubicBezTo>
                  <a:cubicBezTo>
                    <a:pt x="39" y="145"/>
                    <a:pt x="36" y="160"/>
                    <a:pt x="50" y="173"/>
                  </a:cubicBezTo>
                  <a:cubicBezTo>
                    <a:pt x="72" y="195"/>
                    <a:pt x="85" y="174"/>
                    <a:pt x="123" y="159"/>
                  </a:cubicBezTo>
                  <a:cubicBezTo>
                    <a:pt x="130" y="153"/>
                    <a:pt x="136" y="147"/>
                    <a:pt x="142" y="141"/>
                  </a:cubicBezTo>
                  <a:cubicBezTo>
                    <a:pt x="143" y="119"/>
                    <a:pt x="143" y="97"/>
                    <a:pt x="144" y="75"/>
                  </a:cubicBezTo>
                  <a:cubicBezTo>
                    <a:pt x="129" y="74"/>
                    <a:pt x="114" y="74"/>
                    <a:pt x="100" y="74"/>
                  </a:cubicBezTo>
                  <a:cubicBezTo>
                    <a:pt x="102" y="65"/>
                    <a:pt x="104" y="57"/>
                    <a:pt x="107" y="49"/>
                  </a:cubicBezTo>
                  <a:close/>
                  <a:moveTo>
                    <a:pt x="188" y="134"/>
                  </a:moveTo>
                  <a:cubicBezTo>
                    <a:pt x="194" y="133"/>
                    <a:pt x="201" y="134"/>
                    <a:pt x="207" y="133"/>
                  </a:cubicBezTo>
                  <a:cubicBezTo>
                    <a:pt x="217" y="109"/>
                    <a:pt x="212" y="87"/>
                    <a:pt x="204" y="82"/>
                  </a:cubicBezTo>
                  <a:cubicBezTo>
                    <a:pt x="187" y="71"/>
                    <a:pt x="174" y="84"/>
                    <a:pt x="175" y="100"/>
                  </a:cubicBezTo>
                  <a:cubicBezTo>
                    <a:pt x="175" y="112"/>
                    <a:pt x="183" y="124"/>
                    <a:pt x="188" y="134"/>
                  </a:cubicBezTo>
                  <a:close/>
                  <a:moveTo>
                    <a:pt x="219" y="217"/>
                  </a:moveTo>
                  <a:cubicBezTo>
                    <a:pt x="223" y="217"/>
                    <a:pt x="227" y="217"/>
                    <a:pt x="231" y="217"/>
                  </a:cubicBezTo>
                  <a:cubicBezTo>
                    <a:pt x="264" y="212"/>
                    <a:pt x="303" y="186"/>
                    <a:pt x="325" y="158"/>
                  </a:cubicBezTo>
                  <a:cubicBezTo>
                    <a:pt x="334" y="132"/>
                    <a:pt x="315" y="125"/>
                    <a:pt x="297" y="125"/>
                  </a:cubicBezTo>
                  <a:cubicBezTo>
                    <a:pt x="239" y="123"/>
                    <a:pt x="216" y="172"/>
                    <a:pt x="219" y="2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 name="ïṣľîḑe">
              <a:extLst>
                <a:ext uri="{FF2B5EF4-FFF2-40B4-BE49-F238E27FC236}">
                  <a16:creationId xmlns:a16="http://schemas.microsoft.com/office/drawing/2014/main" id="{037B6223-8A6D-4FCF-B5CD-93D3BB98EF57}"/>
                </a:ext>
              </a:extLst>
            </p:cNvPr>
            <p:cNvSpPr/>
            <p:nvPr/>
          </p:nvSpPr>
          <p:spPr bwMode="auto">
            <a:xfrm>
              <a:off x="5710986" y="2593523"/>
              <a:ext cx="976469" cy="1096878"/>
            </a:xfrm>
            <a:custGeom>
              <a:avLst/>
              <a:gdLst>
                <a:gd name="T0" fmla="*/ 173 w 328"/>
                <a:gd name="T1" fmla="*/ 74 h 367"/>
                <a:gd name="T2" fmla="*/ 193 w 328"/>
                <a:gd name="T3" fmla="*/ 1 h 367"/>
                <a:gd name="T4" fmla="*/ 198 w 328"/>
                <a:gd name="T5" fmla="*/ 62 h 367"/>
                <a:gd name="T6" fmla="*/ 234 w 328"/>
                <a:gd name="T7" fmla="*/ 19 h 367"/>
                <a:gd name="T8" fmla="*/ 236 w 328"/>
                <a:gd name="T9" fmla="*/ 3 h 367"/>
                <a:gd name="T10" fmla="*/ 255 w 328"/>
                <a:gd name="T11" fmla="*/ 11 h 367"/>
                <a:gd name="T12" fmla="*/ 258 w 328"/>
                <a:gd name="T13" fmla="*/ 63 h 367"/>
                <a:gd name="T14" fmla="*/ 223 w 328"/>
                <a:gd name="T15" fmla="*/ 92 h 367"/>
                <a:gd name="T16" fmla="*/ 195 w 328"/>
                <a:gd name="T17" fmla="*/ 104 h 367"/>
                <a:gd name="T18" fmla="*/ 195 w 328"/>
                <a:gd name="T19" fmla="*/ 134 h 367"/>
                <a:gd name="T20" fmla="*/ 321 w 328"/>
                <a:gd name="T21" fmla="*/ 155 h 367"/>
                <a:gd name="T22" fmla="*/ 257 w 328"/>
                <a:gd name="T23" fmla="*/ 334 h 367"/>
                <a:gd name="T24" fmla="*/ 237 w 328"/>
                <a:gd name="T25" fmla="*/ 338 h 367"/>
                <a:gd name="T26" fmla="*/ 205 w 328"/>
                <a:gd name="T27" fmla="*/ 305 h 367"/>
                <a:gd name="T28" fmla="*/ 181 w 328"/>
                <a:gd name="T29" fmla="*/ 305 h 367"/>
                <a:gd name="T30" fmla="*/ 179 w 328"/>
                <a:gd name="T31" fmla="*/ 367 h 367"/>
                <a:gd name="T32" fmla="*/ 158 w 328"/>
                <a:gd name="T33" fmla="*/ 367 h 367"/>
                <a:gd name="T34" fmla="*/ 158 w 328"/>
                <a:gd name="T35" fmla="*/ 321 h 367"/>
                <a:gd name="T36" fmla="*/ 123 w 328"/>
                <a:gd name="T37" fmla="*/ 315 h 367"/>
                <a:gd name="T38" fmla="*/ 122 w 328"/>
                <a:gd name="T39" fmla="*/ 263 h 367"/>
                <a:gd name="T40" fmla="*/ 164 w 328"/>
                <a:gd name="T41" fmla="*/ 256 h 367"/>
                <a:gd name="T42" fmla="*/ 207 w 328"/>
                <a:gd name="T43" fmla="*/ 199 h 367"/>
                <a:gd name="T44" fmla="*/ 154 w 328"/>
                <a:gd name="T45" fmla="*/ 231 h 367"/>
                <a:gd name="T46" fmla="*/ 132 w 328"/>
                <a:gd name="T47" fmla="*/ 231 h 367"/>
                <a:gd name="T48" fmla="*/ 91 w 328"/>
                <a:gd name="T49" fmla="*/ 209 h 367"/>
                <a:gd name="T50" fmla="*/ 88 w 328"/>
                <a:gd name="T51" fmla="*/ 302 h 367"/>
                <a:gd name="T52" fmla="*/ 91 w 328"/>
                <a:gd name="T53" fmla="*/ 162 h 367"/>
                <a:gd name="T54" fmla="*/ 92 w 328"/>
                <a:gd name="T55" fmla="*/ 178 h 367"/>
                <a:gd name="T56" fmla="*/ 117 w 328"/>
                <a:gd name="T57" fmla="*/ 178 h 367"/>
                <a:gd name="T58" fmla="*/ 155 w 328"/>
                <a:gd name="T59" fmla="*/ 150 h 367"/>
                <a:gd name="T60" fmla="*/ 156 w 328"/>
                <a:gd name="T61" fmla="*/ 122 h 367"/>
                <a:gd name="T62" fmla="*/ 131 w 328"/>
                <a:gd name="T63" fmla="*/ 97 h 367"/>
                <a:gd name="T64" fmla="*/ 111 w 328"/>
                <a:gd name="T65" fmla="*/ 88 h 367"/>
                <a:gd name="T66" fmla="*/ 110 w 328"/>
                <a:gd name="T67" fmla="*/ 81 h 367"/>
                <a:gd name="T68" fmla="*/ 111 w 328"/>
                <a:gd name="T69" fmla="*/ 75 h 367"/>
                <a:gd name="T70" fmla="*/ 116 w 328"/>
                <a:gd name="T71" fmla="*/ 66 h 367"/>
                <a:gd name="T72" fmla="*/ 123 w 328"/>
                <a:gd name="T73" fmla="*/ 71 h 367"/>
                <a:gd name="T74" fmla="*/ 173 w 328"/>
                <a:gd name="T75" fmla="*/ 74 h 367"/>
                <a:gd name="T76" fmla="*/ 143 w 328"/>
                <a:gd name="T77" fmla="*/ 272 h 367"/>
                <a:gd name="T78" fmla="*/ 145 w 328"/>
                <a:gd name="T79" fmla="*/ 300 h 367"/>
                <a:gd name="T80" fmla="*/ 161 w 328"/>
                <a:gd name="T81" fmla="*/ 270 h 367"/>
                <a:gd name="T82" fmla="*/ 143 w 328"/>
                <a:gd name="T83" fmla="*/ 272 h 367"/>
                <a:gd name="T84" fmla="*/ 196 w 328"/>
                <a:gd name="T85" fmla="*/ 283 h 367"/>
                <a:gd name="T86" fmla="*/ 184 w 328"/>
                <a:gd name="T87" fmla="*/ 276 h 367"/>
                <a:gd name="T88" fmla="*/ 196 w 328"/>
                <a:gd name="T89" fmla="*/ 283 h 367"/>
                <a:gd name="T90" fmla="*/ 152 w 328"/>
                <a:gd name="T91" fmla="*/ 183 h 367"/>
                <a:gd name="T92" fmla="*/ 153 w 328"/>
                <a:gd name="T93" fmla="*/ 202 h 367"/>
                <a:gd name="T94" fmla="*/ 238 w 328"/>
                <a:gd name="T95" fmla="*/ 175 h 367"/>
                <a:gd name="T96" fmla="*/ 215 w 328"/>
                <a:gd name="T97" fmla="*/ 211 h 367"/>
                <a:gd name="T98" fmla="*/ 215 w 328"/>
                <a:gd name="T99" fmla="*/ 261 h 367"/>
                <a:gd name="T100" fmla="*/ 224 w 328"/>
                <a:gd name="T101" fmla="*/ 260 h 367"/>
                <a:gd name="T102" fmla="*/ 236 w 328"/>
                <a:gd name="T103" fmla="*/ 266 h 367"/>
                <a:gd name="T104" fmla="*/ 216 w 328"/>
                <a:gd name="T105" fmla="*/ 298 h 367"/>
                <a:gd name="T106" fmla="*/ 232 w 328"/>
                <a:gd name="T107" fmla="*/ 314 h 367"/>
                <a:gd name="T108" fmla="*/ 253 w 328"/>
                <a:gd name="T109" fmla="*/ 312 h 367"/>
                <a:gd name="T110" fmla="*/ 292 w 328"/>
                <a:gd name="T111" fmla="*/ 246 h 367"/>
                <a:gd name="T112" fmla="*/ 265 w 328"/>
                <a:gd name="T113" fmla="*/ 146 h 367"/>
                <a:gd name="T114" fmla="*/ 231 w 328"/>
                <a:gd name="T115" fmla="*/ 147 h 367"/>
                <a:gd name="T116" fmla="*/ 172 w 328"/>
                <a:gd name="T117" fmla="*/ 168 h 367"/>
                <a:gd name="T118" fmla="*/ 152 w 328"/>
                <a:gd name="T119" fmla="*/ 18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367">
                  <a:moveTo>
                    <a:pt x="173" y="74"/>
                  </a:moveTo>
                  <a:cubicBezTo>
                    <a:pt x="176" y="65"/>
                    <a:pt x="180" y="0"/>
                    <a:pt x="193" y="1"/>
                  </a:cubicBezTo>
                  <a:cubicBezTo>
                    <a:pt x="219" y="4"/>
                    <a:pt x="202" y="45"/>
                    <a:pt x="198" y="62"/>
                  </a:cubicBezTo>
                  <a:cubicBezTo>
                    <a:pt x="235" y="67"/>
                    <a:pt x="233" y="44"/>
                    <a:pt x="234" y="19"/>
                  </a:cubicBezTo>
                  <a:cubicBezTo>
                    <a:pt x="234" y="14"/>
                    <a:pt x="235" y="8"/>
                    <a:pt x="236" y="3"/>
                  </a:cubicBezTo>
                  <a:cubicBezTo>
                    <a:pt x="242" y="2"/>
                    <a:pt x="250" y="6"/>
                    <a:pt x="255" y="11"/>
                  </a:cubicBezTo>
                  <a:cubicBezTo>
                    <a:pt x="263" y="19"/>
                    <a:pt x="264" y="54"/>
                    <a:pt x="258" y="63"/>
                  </a:cubicBezTo>
                  <a:cubicBezTo>
                    <a:pt x="252" y="73"/>
                    <a:pt x="237" y="84"/>
                    <a:pt x="223" y="92"/>
                  </a:cubicBezTo>
                  <a:cubicBezTo>
                    <a:pt x="211" y="98"/>
                    <a:pt x="200" y="102"/>
                    <a:pt x="195" y="104"/>
                  </a:cubicBezTo>
                  <a:cubicBezTo>
                    <a:pt x="194" y="113"/>
                    <a:pt x="196" y="126"/>
                    <a:pt x="195" y="134"/>
                  </a:cubicBezTo>
                  <a:cubicBezTo>
                    <a:pt x="262" y="130"/>
                    <a:pt x="287" y="118"/>
                    <a:pt x="321" y="155"/>
                  </a:cubicBezTo>
                  <a:cubicBezTo>
                    <a:pt x="328" y="230"/>
                    <a:pt x="306" y="276"/>
                    <a:pt x="257" y="334"/>
                  </a:cubicBezTo>
                  <a:cubicBezTo>
                    <a:pt x="251" y="341"/>
                    <a:pt x="245" y="343"/>
                    <a:pt x="237" y="338"/>
                  </a:cubicBezTo>
                  <a:cubicBezTo>
                    <a:pt x="223" y="331"/>
                    <a:pt x="216" y="314"/>
                    <a:pt x="205" y="305"/>
                  </a:cubicBezTo>
                  <a:cubicBezTo>
                    <a:pt x="181" y="305"/>
                    <a:pt x="181" y="305"/>
                    <a:pt x="181" y="305"/>
                  </a:cubicBezTo>
                  <a:cubicBezTo>
                    <a:pt x="180" y="326"/>
                    <a:pt x="180" y="345"/>
                    <a:pt x="179" y="367"/>
                  </a:cubicBezTo>
                  <a:cubicBezTo>
                    <a:pt x="172" y="367"/>
                    <a:pt x="166" y="367"/>
                    <a:pt x="158" y="367"/>
                  </a:cubicBezTo>
                  <a:cubicBezTo>
                    <a:pt x="158" y="321"/>
                    <a:pt x="158" y="321"/>
                    <a:pt x="158" y="321"/>
                  </a:cubicBezTo>
                  <a:cubicBezTo>
                    <a:pt x="149" y="328"/>
                    <a:pt x="130" y="320"/>
                    <a:pt x="123" y="315"/>
                  </a:cubicBezTo>
                  <a:cubicBezTo>
                    <a:pt x="118" y="311"/>
                    <a:pt x="118" y="268"/>
                    <a:pt x="122" y="263"/>
                  </a:cubicBezTo>
                  <a:cubicBezTo>
                    <a:pt x="128" y="256"/>
                    <a:pt x="149" y="261"/>
                    <a:pt x="164" y="256"/>
                  </a:cubicBezTo>
                  <a:cubicBezTo>
                    <a:pt x="181" y="249"/>
                    <a:pt x="201" y="216"/>
                    <a:pt x="207" y="199"/>
                  </a:cubicBezTo>
                  <a:cubicBezTo>
                    <a:pt x="220" y="157"/>
                    <a:pt x="156" y="229"/>
                    <a:pt x="154" y="231"/>
                  </a:cubicBezTo>
                  <a:cubicBezTo>
                    <a:pt x="146" y="232"/>
                    <a:pt x="140" y="231"/>
                    <a:pt x="132" y="231"/>
                  </a:cubicBezTo>
                  <a:cubicBezTo>
                    <a:pt x="137" y="185"/>
                    <a:pt x="133" y="179"/>
                    <a:pt x="91" y="209"/>
                  </a:cubicBezTo>
                  <a:cubicBezTo>
                    <a:pt x="88" y="240"/>
                    <a:pt x="91" y="271"/>
                    <a:pt x="88" y="302"/>
                  </a:cubicBezTo>
                  <a:cubicBezTo>
                    <a:pt x="0" y="292"/>
                    <a:pt x="57" y="121"/>
                    <a:pt x="91" y="162"/>
                  </a:cubicBezTo>
                  <a:cubicBezTo>
                    <a:pt x="91" y="167"/>
                    <a:pt x="92" y="173"/>
                    <a:pt x="92" y="178"/>
                  </a:cubicBezTo>
                  <a:cubicBezTo>
                    <a:pt x="101" y="178"/>
                    <a:pt x="109" y="178"/>
                    <a:pt x="117" y="178"/>
                  </a:cubicBezTo>
                  <a:cubicBezTo>
                    <a:pt x="130" y="169"/>
                    <a:pt x="142" y="160"/>
                    <a:pt x="155" y="150"/>
                  </a:cubicBezTo>
                  <a:cubicBezTo>
                    <a:pt x="155" y="141"/>
                    <a:pt x="156" y="131"/>
                    <a:pt x="156" y="122"/>
                  </a:cubicBezTo>
                  <a:cubicBezTo>
                    <a:pt x="151" y="112"/>
                    <a:pt x="142" y="104"/>
                    <a:pt x="131" y="97"/>
                  </a:cubicBezTo>
                  <a:cubicBezTo>
                    <a:pt x="124" y="93"/>
                    <a:pt x="115" y="92"/>
                    <a:pt x="111" y="88"/>
                  </a:cubicBezTo>
                  <a:cubicBezTo>
                    <a:pt x="110" y="86"/>
                    <a:pt x="110" y="82"/>
                    <a:pt x="110" y="81"/>
                  </a:cubicBezTo>
                  <a:cubicBezTo>
                    <a:pt x="111" y="75"/>
                    <a:pt x="111" y="75"/>
                    <a:pt x="111" y="75"/>
                  </a:cubicBezTo>
                  <a:cubicBezTo>
                    <a:pt x="111" y="73"/>
                    <a:pt x="113" y="67"/>
                    <a:pt x="116" y="66"/>
                  </a:cubicBezTo>
                  <a:cubicBezTo>
                    <a:pt x="119" y="66"/>
                    <a:pt x="120" y="70"/>
                    <a:pt x="123" y="71"/>
                  </a:cubicBezTo>
                  <a:cubicBezTo>
                    <a:pt x="140" y="72"/>
                    <a:pt x="167" y="76"/>
                    <a:pt x="173" y="74"/>
                  </a:cubicBezTo>
                  <a:close/>
                  <a:moveTo>
                    <a:pt x="143" y="272"/>
                  </a:moveTo>
                  <a:cubicBezTo>
                    <a:pt x="138" y="276"/>
                    <a:pt x="140" y="292"/>
                    <a:pt x="145" y="300"/>
                  </a:cubicBezTo>
                  <a:cubicBezTo>
                    <a:pt x="164" y="317"/>
                    <a:pt x="173" y="277"/>
                    <a:pt x="161" y="270"/>
                  </a:cubicBezTo>
                  <a:cubicBezTo>
                    <a:pt x="158" y="268"/>
                    <a:pt x="150" y="266"/>
                    <a:pt x="143" y="272"/>
                  </a:cubicBezTo>
                  <a:close/>
                  <a:moveTo>
                    <a:pt x="196" y="283"/>
                  </a:moveTo>
                  <a:cubicBezTo>
                    <a:pt x="217" y="269"/>
                    <a:pt x="185" y="239"/>
                    <a:pt x="184" y="276"/>
                  </a:cubicBezTo>
                  <a:cubicBezTo>
                    <a:pt x="183" y="283"/>
                    <a:pt x="190" y="288"/>
                    <a:pt x="196" y="283"/>
                  </a:cubicBezTo>
                  <a:close/>
                  <a:moveTo>
                    <a:pt x="152" y="183"/>
                  </a:moveTo>
                  <a:cubicBezTo>
                    <a:pt x="153" y="202"/>
                    <a:pt x="153" y="202"/>
                    <a:pt x="153" y="202"/>
                  </a:cubicBezTo>
                  <a:cubicBezTo>
                    <a:pt x="188" y="177"/>
                    <a:pt x="204" y="151"/>
                    <a:pt x="238" y="175"/>
                  </a:cubicBezTo>
                  <a:cubicBezTo>
                    <a:pt x="249" y="196"/>
                    <a:pt x="235" y="202"/>
                    <a:pt x="215" y="211"/>
                  </a:cubicBezTo>
                  <a:cubicBezTo>
                    <a:pt x="215" y="261"/>
                    <a:pt x="215" y="261"/>
                    <a:pt x="215" y="261"/>
                  </a:cubicBezTo>
                  <a:cubicBezTo>
                    <a:pt x="218" y="261"/>
                    <a:pt x="221" y="260"/>
                    <a:pt x="224" y="260"/>
                  </a:cubicBezTo>
                  <a:cubicBezTo>
                    <a:pt x="232" y="260"/>
                    <a:pt x="233" y="259"/>
                    <a:pt x="236" y="266"/>
                  </a:cubicBezTo>
                  <a:cubicBezTo>
                    <a:pt x="243" y="280"/>
                    <a:pt x="229" y="286"/>
                    <a:pt x="216" y="298"/>
                  </a:cubicBezTo>
                  <a:cubicBezTo>
                    <a:pt x="219" y="308"/>
                    <a:pt x="221" y="309"/>
                    <a:pt x="232" y="314"/>
                  </a:cubicBezTo>
                  <a:cubicBezTo>
                    <a:pt x="253" y="312"/>
                    <a:pt x="253" y="312"/>
                    <a:pt x="253" y="312"/>
                  </a:cubicBezTo>
                  <a:cubicBezTo>
                    <a:pt x="271" y="289"/>
                    <a:pt x="280" y="273"/>
                    <a:pt x="292" y="246"/>
                  </a:cubicBezTo>
                  <a:cubicBezTo>
                    <a:pt x="303" y="210"/>
                    <a:pt x="325" y="145"/>
                    <a:pt x="265" y="146"/>
                  </a:cubicBezTo>
                  <a:cubicBezTo>
                    <a:pt x="231" y="147"/>
                    <a:pt x="231" y="147"/>
                    <a:pt x="231" y="147"/>
                  </a:cubicBezTo>
                  <a:cubicBezTo>
                    <a:pt x="200" y="150"/>
                    <a:pt x="196" y="148"/>
                    <a:pt x="172" y="168"/>
                  </a:cubicBezTo>
                  <a:lnTo>
                    <a:pt x="152"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 name="ïsḷiďé">
              <a:extLst>
                <a:ext uri="{FF2B5EF4-FFF2-40B4-BE49-F238E27FC236}">
                  <a16:creationId xmlns:a16="http://schemas.microsoft.com/office/drawing/2014/main" id="{03A0F19D-3299-43B2-9FB0-6D8F1DCAC498}"/>
                </a:ext>
              </a:extLst>
            </p:cNvPr>
            <p:cNvSpPr/>
            <p:nvPr/>
          </p:nvSpPr>
          <p:spPr bwMode="auto">
            <a:xfrm>
              <a:off x="7056527" y="2691830"/>
              <a:ext cx="730486" cy="838957"/>
            </a:xfrm>
            <a:custGeom>
              <a:avLst/>
              <a:gdLst>
                <a:gd name="T0" fmla="*/ 23 w 239"/>
                <a:gd name="T1" fmla="*/ 114 h 273"/>
                <a:gd name="T2" fmla="*/ 45 w 239"/>
                <a:gd name="T3" fmla="*/ 135 h 273"/>
                <a:gd name="T4" fmla="*/ 98 w 239"/>
                <a:gd name="T5" fmla="*/ 125 h 273"/>
                <a:gd name="T6" fmla="*/ 114 w 239"/>
                <a:gd name="T7" fmla="*/ 0 h 273"/>
                <a:gd name="T8" fmla="*/ 160 w 239"/>
                <a:gd name="T9" fmla="*/ 43 h 273"/>
                <a:gd name="T10" fmla="*/ 159 w 239"/>
                <a:gd name="T11" fmla="*/ 83 h 273"/>
                <a:gd name="T12" fmla="*/ 223 w 239"/>
                <a:gd name="T13" fmla="*/ 84 h 273"/>
                <a:gd name="T14" fmla="*/ 224 w 239"/>
                <a:gd name="T15" fmla="*/ 108 h 273"/>
                <a:gd name="T16" fmla="*/ 155 w 239"/>
                <a:gd name="T17" fmla="*/ 112 h 273"/>
                <a:gd name="T18" fmla="*/ 41 w 239"/>
                <a:gd name="T19" fmla="*/ 269 h 273"/>
                <a:gd name="T20" fmla="*/ 20 w 239"/>
                <a:gd name="T21" fmla="*/ 255 h 273"/>
                <a:gd name="T22" fmla="*/ 85 w 239"/>
                <a:gd name="T23" fmla="*/ 197 h 273"/>
                <a:gd name="T24" fmla="*/ 95 w 239"/>
                <a:gd name="T25" fmla="*/ 152 h 273"/>
                <a:gd name="T26" fmla="*/ 35 w 239"/>
                <a:gd name="T27" fmla="*/ 168 h 273"/>
                <a:gd name="T28" fmla="*/ 2 w 239"/>
                <a:gd name="T29" fmla="*/ 122 h 273"/>
                <a:gd name="T30" fmla="*/ 2 w 239"/>
                <a:gd name="T31" fmla="*/ 116 h 273"/>
                <a:gd name="T32" fmla="*/ 13 w 239"/>
                <a:gd name="T33" fmla="*/ 107 h 273"/>
                <a:gd name="T34" fmla="*/ 23 w 239"/>
                <a:gd name="T35" fmla="*/ 11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73">
                  <a:moveTo>
                    <a:pt x="23" y="114"/>
                  </a:moveTo>
                  <a:cubicBezTo>
                    <a:pt x="30" y="125"/>
                    <a:pt x="36" y="132"/>
                    <a:pt x="45" y="135"/>
                  </a:cubicBezTo>
                  <a:cubicBezTo>
                    <a:pt x="61" y="140"/>
                    <a:pt x="81" y="131"/>
                    <a:pt x="98" y="125"/>
                  </a:cubicBezTo>
                  <a:cubicBezTo>
                    <a:pt x="123" y="116"/>
                    <a:pt x="113" y="23"/>
                    <a:pt x="114" y="0"/>
                  </a:cubicBezTo>
                  <a:cubicBezTo>
                    <a:pt x="133" y="9"/>
                    <a:pt x="151" y="22"/>
                    <a:pt x="160" y="43"/>
                  </a:cubicBezTo>
                  <a:cubicBezTo>
                    <a:pt x="159" y="57"/>
                    <a:pt x="160" y="70"/>
                    <a:pt x="159" y="83"/>
                  </a:cubicBezTo>
                  <a:cubicBezTo>
                    <a:pt x="174" y="83"/>
                    <a:pt x="210" y="78"/>
                    <a:pt x="223" y="84"/>
                  </a:cubicBezTo>
                  <a:cubicBezTo>
                    <a:pt x="239" y="90"/>
                    <a:pt x="234" y="104"/>
                    <a:pt x="224" y="108"/>
                  </a:cubicBezTo>
                  <a:cubicBezTo>
                    <a:pt x="206" y="116"/>
                    <a:pt x="170" y="112"/>
                    <a:pt x="155" y="112"/>
                  </a:cubicBezTo>
                  <a:cubicBezTo>
                    <a:pt x="156" y="138"/>
                    <a:pt x="126" y="242"/>
                    <a:pt x="41" y="269"/>
                  </a:cubicBezTo>
                  <a:cubicBezTo>
                    <a:pt x="30" y="273"/>
                    <a:pt x="18" y="264"/>
                    <a:pt x="20" y="255"/>
                  </a:cubicBezTo>
                  <a:cubicBezTo>
                    <a:pt x="24" y="241"/>
                    <a:pt x="73" y="211"/>
                    <a:pt x="85" y="197"/>
                  </a:cubicBezTo>
                  <a:cubicBezTo>
                    <a:pt x="116" y="160"/>
                    <a:pt x="109" y="149"/>
                    <a:pt x="95" y="152"/>
                  </a:cubicBezTo>
                  <a:cubicBezTo>
                    <a:pt x="79" y="156"/>
                    <a:pt x="53" y="174"/>
                    <a:pt x="35" y="168"/>
                  </a:cubicBezTo>
                  <a:cubicBezTo>
                    <a:pt x="25" y="165"/>
                    <a:pt x="8" y="141"/>
                    <a:pt x="2" y="122"/>
                  </a:cubicBezTo>
                  <a:cubicBezTo>
                    <a:pt x="1" y="119"/>
                    <a:pt x="0" y="119"/>
                    <a:pt x="2" y="116"/>
                  </a:cubicBezTo>
                  <a:cubicBezTo>
                    <a:pt x="5" y="112"/>
                    <a:pt x="9" y="108"/>
                    <a:pt x="13" y="107"/>
                  </a:cubicBezTo>
                  <a:cubicBezTo>
                    <a:pt x="20" y="105"/>
                    <a:pt x="20" y="109"/>
                    <a:pt x="23" y="1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 name="iŝlïḓê">
              <a:extLst>
                <a:ext uri="{FF2B5EF4-FFF2-40B4-BE49-F238E27FC236}">
                  <a16:creationId xmlns:a16="http://schemas.microsoft.com/office/drawing/2014/main" id="{351792A6-3E1D-4414-820A-C041B253CD7F}"/>
                </a:ext>
              </a:extLst>
            </p:cNvPr>
            <p:cNvSpPr/>
            <p:nvPr/>
          </p:nvSpPr>
          <p:spPr bwMode="auto">
            <a:xfrm>
              <a:off x="7444651" y="3093513"/>
              <a:ext cx="299991" cy="488120"/>
            </a:xfrm>
            <a:custGeom>
              <a:avLst/>
              <a:gdLst>
                <a:gd name="T0" fmla="*/ 83 w 98"/>
                <a:gd name="T1" fmla="*/ 134 h 159"/>
                <a:gd name="T2" fmla="*/ 83 w 98"/>
                <a:gd name="T3" fmla="*/ 98 h 159"/>
                <a:gd name="T4" fmla="*/ 83 w 98"/>
                <a:gd name="T5" fmla="*/ 134 h 159"/>
              </a:gdLst>
              <a:ahLst/>
              <a:cxnLst>
                <a:cxn ang="0">
                  <a:pos x="T0" y="T1"/>
                </a:cxn>
                <a:cxn ang="0">
                  <a:pos x="T2" y="T3"/>
                </a:cxn>
                <a:cxn ang="0">
                  <a:pos x="T4" y="T5"/>
                </a:cxn>
              </a:cxnLst>
              <a:rect l="0" t="0" r="r" b="b"/>
              <a:pathLst>
                <a:path w="98" h="159">
                  <a:moveTo>
                    <a:pt x="83" y="134"/>
                  </a:moveTo>
                  <a:cubicBezTo>
                    <a:pt x="98" y="121"/>
                    <a:pt x="97" y="119"/>
                    <a:pt x="83" y="98"/>
                  </a:cubicBezTo>
                  <a:cubicBezTo>
                    <a:pt x="0" y="0"/>
                    <a:pt x="54" y="159"/>
                    <a:pt x="83" y="1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 name="ïṣlîḋe">
              <a:extLst>
                <a:ext uri="{FF2B5EF4-FFF2-40B4-BE49-F238E27FC236}">
                  <a16:creationId xmlns:a16="http://schemas.microsoft.com/office/drawing/2014/main" id="{69DEDA4F-67B5-4A43-AD78-261C44FFA953}"/>
                </a:ext>
              </a:extLst>
            </p:cNvPr>
            <p:cNvSpPr/>
            <p:nvPr/>
          </p:nvSpPr>
          <p:spPr bwMode="auto">
            <a:xfrm>
              <a:off x="8330246" y="3107397"/>
              <a:ext cx="577360" cy="651028"/>
            </a:xfrm>
            <a:custGeom>
              <a:avLst/>
              <a:gdLst>
                <a:gd name="T0" fmla="*/ 47 w 187"/>
                <a:gd name="T1" fmla="*/ 59 h 210"/>
                <a:gd name="T2" fmla="*/ 139 w 187"/>
                <a:gd name="T3" fmla="*/ 47 h 210"/>
                <a:gd name="T4" fmla="*/ 109 w 187"/>
                <a:gd name="T5" fmla="*/ 63 h 210"/>
                <a:gd name="T6" fmla="*/ 111 w 187"/>
                <a:gd name="T7" fmla="*/ 87 h 210"/>
                <a:gd name="T8" fmla="*/ 139 w 187"/>
                <a:gd name="T9" fmla="*/ 85 h 210"/>
                <a:gd name="T10" fmla="*/ 186 w 187"/>
                <a:gd name="T11" fmla="*/ 91 h 210"/>
                <a:gd name="T12" fmla="*/ 119 w 187"/>
                <a:gd name="T13" fmla="*/ 104 h 210"/>
                <a:gd name="T14" fmla="*/ 117 w 187"/>
                <a:gd name="T15" fmla="*/ 166 h 210"/>
                <a:gd name="T16" fmla="*/ 26 w 187"/>
                <a:gd name="T17" fmla="*/ 177 h 210"/>
                <a:gd name="T18" fmla="*/ 81 w 187"/>
                <a:gd name="T19" fmla="*/ 182 h 210"/>
                <a:gd name="T20" fmla="*/ 102 w 187"/>
                <a:gd name="T21" fmla="*/ 126 h 210"/>
                <a:gd name="T22" fmla="*/ 89 w 187"/>
                <a:gd name="T23" fmla="*/ 123 h 210"/>
                <a:gd name="T24" fmla="*/ 50 w 187"/>
                <a:gd name="T25" fmla="*/ 103 h 210"/>
                <a:gd name="T26" fmla="*/ 84 w 187"/>
                <a:gd name="T27" fmla="*/ 104 h 210"/>
                <a:gd name="T28" fmla="*/ 91 w 187"/>
                <a:gd name="T29" fmla="*/ 78 h 210"/>
                <a:gd name="T30" fmla="*/ 109 w 187"/>
                <a:gd name="T31" fmla="*/ 55 h 210"/>
                <a:gd name="T32" fmla="*/ 66 w 187"/>
                <a:gd name="T33" fmla="*/ 65 h 210"/>
                <a:gd name="T34" fmla="*/ 49 w 187"/>
                <a:gd name="T35" fmla="*/ 65 h 210"/>
                <a:gd name="T36" fmla="*/ 41 w 187"/>
                <a:gd name="T37" fmla="*/ 64 h 210"/>
                <a:gd name="T38" fmla="*/ 47 w 187"/>
                <a:gd name="T39" fmla="*/ 5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10">
                  <a:moveTo>
                    <a:pt x="47" y="59"/>
                  </a:moveTo>
                  <a:cubicBezTo>
                    <a:pt x="71" y="44"/>
                    <a:pt x="136" y="0"/>
                    <a:pt x="139" y="47"/>
                  </a:cubicBezTo>
                  <a:cubicBezTo>
                    <a:pt x="123" y="51"/>
                    <a:pt x="121" y="53"/>
                    <a:pt x="109" y="63"/>
                  </a:cubicBezTo>
                  <a:cubicBezTo>
                    <a:pt x="109" y="70"/>
                    <a:pt x="111" y="80"/>
                    <a:pt x="111" y="87"/>
                  </a:cubicBezTo>
                  <a:cubicBezTo>
                    <a:pt x="113" y="86"/>
                    <a:pt x="133" y="91"/>
                    <a:pt x="139" y="85"/>
                  </a:cubicBezTo>
                  <a:cubicBezTo>
                    <a:pt x="158" y="64"/>
                    <a:pt x="186" y="76"/>
                    <a:pt x="186" y="91"/>
                  </a:cubicBezTo>
                  <a:cubicBezTo>
                    <a:pt x="187" y="101"/>
                    <a:pt x="173" y="108"/>
                    <a:pt x="119" y="104"/>
                  </a:cubicBezTo>
                  <a:cubicBezTo>
                    <a:pt x="119" y="124"/>
                    <a:pt x="118" y="146"/>
                    <a:pt x="117" y="166"/>
                  </a:cubicBezTo>
                  <a:cubicBezTo>
                    <a:pt x="105" y="210"/>
                    <a:pt x="51" y="205"/>
                    <a:pt x="26" y="177"/>
                  </a:cubicBezTo>
                  <a:cubicBezTo>
                    <a:pt x="46" y="177"/>
                    <a:pt x="70" y="190"/>
                    <a:pt x="81" y="182"/>
                  </a:cubicBezTo>
                  <a:cubicBezTo>
                    <a:pt x="88" y="176"/>
                    <a:pt x="111" y="149"/>
                    <a:pt x="102" y="126"/>
                  </a:cubicBezTo>
                  <a:cubicBezTo>
                    <a:pt x="99" y="120"/>
                    <a:pt x="95" y="121"/>
                    <a:pt x="89" y="123"/>
                  </a:cubicBezTo>
                  <a:cubicBezTo>
                    <a:pt x="13" y="151"/>
                    <a:pt x="0" y="94"/>
                    <a:pt x="50" y="103"/>
                  </a:cubicBezTo>
                  <a:cubicBezTo>
                    <a:pt x="63" y="105"/>
                    <a:pt x="71" y="106"/>
                    <a:pt x="84" y="104"/>
                  </a:cubicBezTo>
                  <a:cubicBezTo>
                    <a:pt x="86" y="95"/>
                    <a:pt x="88" y="87"/>
                    <a:pt x="91" y="78"/>
                  </a:cubicBezTo>
                  <a:cubicBezTo>
                    <a:pt x="97" y="71"/>
                    <a:pt x="103" y="63"/>
                    <a:pt x="109" y="55"/>
                  </a:cubicBezTo>
                  <a:cubicBezTo>
                    <a:pt x="100" y="42"/>
                    <a:pt x="84" y="50"/>
                    <a:pt x="66" y="65"/>
                  </a:cubicBezTo>
                  <a:cubicBezTo>
                    <a:pt x="60" y="65"/>
                    <a:pt x="55" y="65"/>
                    <a:pt x="49" y="65"/>
                  </a:cubicBezTo>
                  <a:cubicBezTo>
                    <a:pt x="47" y="65"/>
                    <a:pt x="44" y="65"/>
                    <a:pt x="41" y="64"/>
                  </a:cubicBezTo>
                  <a:cubicBezTo>
                    <a:pt x="43" y="63"/>
                    <a:pt x="45" y="61"/>
                    <a:pt x="47" y="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 name="íṡḷîḑè">
              <a:extLst>
                <a:ext uri="{FF2B5EF4-FFF2-40B4-BE49-F238E27FC236}">
                  <a16:creationId xmlns:a16="http://schemas.microsoft.com/office/drawing/2014/main" id="{81C054B7-B562-495E-92E5-1E718DBA0161}"/>
                </a:ext>
              </a:extLst>
            </p:cNvPr>
            <p:cNvSpPr/>
            <p:nvPr/>
          </p:nvSpPr>
          <p:spPr bwMode="auto">
            <a:xfrm>
              <a:off x="8016725" y="2507766"/>
              <a:ext cx="1127307" cy="993674"/>
            </a:xfrm>
            <a:custGeom>
              <a:avLst/>
              <a:gdLst>
                <a:gd name="T0" fmla="*/ 187 w 364"/>
                <a:gd name="T1" fmla="*/ 89 h 320"/>
                <a:gd name="T2" fmla="*/ 258 w 364"/>
                <a:gd name="T3" fmla="*/ 43 h 320"/>
                <a:gd name="T4" fmla="*/ 236 w 364"/>
                <a:gd name="T5" fmla="*/ 82 h 320"/>
                <a:gd name="T6" fmla="*/ 265 w 364"/>
                <a:gd name="T7" fmla="*/ 85 h 320"/>
                <a:gd name="T8" fmla="*/ 276 w 364"/>
                <a:gd name="T9" fmla="*/ 49 h 320"/>
                <a:gd name="T10" fmla="*/ 300 w 364"/>
                <a:gd name="T11" fmla="*/ 67 h 320"/>
                <a:gd name="T12" fmla="*/ 278 w 364"/>
                <a:gd name="T13" fmla="*/ 95 h 320"/>
                <a:gd name="T14" fmla="*/ 263 w 364"/>
                <a:gd name="T15" fmla="*/ 130 h 320"/>
                <a:gd name="T16" fmla="*/ 263 w 364"/>
                <a:gd name="T17" fmla="*/ 152 h 320"/>
                <a:gd name="T18" fmla="*/ 263 w 364"/>
                <a:gd name="T19" fmla="*/ 162 h 320"/>
                <a:gd name="T20" fmla="*/ 357 w 364"/>
                <a:gd name="T21" fmla="*/ 173 h 320"/>
                <a:gd name="T22" fmla="*/ 359 w 364"/>
                <a:gd name="T23" fmla="*/ 206 h 320"/>
                <a:gd name="T24" fmla="*/ 344 w 364"/>
                <a:gd name="T25" fmla="*/ 217 h 320"/>
                <a:gd name="T26" fmla="*/ 310 w 364"/>
                <a:gd name="T27" fmla="*/ 206 h 320"/>
                <a:gd name="T28" fmla="*/ 330 w 364"/>
                <a:gd name="T29" fmla="*/ 182 h 320"/>
                <a:gd name="T30" fmla="*/ 305 w 364"/>
                <a:gd name="T31" fmla="*/ 180 h 320"/>
                <a:gd name="T32" fmla="*/ 255 w 364"/>
                <a:gd name="T33" fmla="*/ 183 h 320"/>
                <a:gd name="T34" fmla="*/ 166 w 364"/>
                <a:gd name="T35" fmla="*/ 208 h 320"/>
                <a:gd name="T36" fmla="*/ 47 w 364"/>
                <a:gd name="T37" fmla="*/ 320 h 320"/>
                <a:gd name="T38" fmla="*/ 24 w 364"/>
                <a:gd name="T39" fmla="*/ 248 h 320"/>
                <a:gd name="T40" fmla="*/ 36 w 364"/>
                <a:gd name="T41" fmla="*/ 222 h 320"/>
                <a:gd name="T42" fmla="*/ 44 w 364"/>
                <a:gd name="T43" fmla="*/ 231 h 320"/>
                <a:gd name="T44" fmla="*/ 45 w 364"/>
                <a:gd name="T45" fmla="*/ 245 h 320"/>
                <a:gd name="T46" fmla="*/ 58 w 364"/>
                <a:gd name="T47" fmla="*/ 256 h 320"/>
                <a:gd name="T48" fmla="*/ 134 w 364"/>
                <a:gd name="T49" fmla="*/ 211 h 320"/>
                <a:gd name="T50" fmla="*/ 187 w 364"/>
                <a:gd name="T51" fmla="*/ 189 h 320"/>
                <a:gd name="T52" fmla="*/ 212 w 364"/>
                <a:gd name="T53" fmla="*/ 178 h 320"/>
                <a:gd name="T54" fmla="*/ 214 w 364"/>
                <a:gd name="T55" fmla="*/ 162 h 320"/>
                <a:gd name="T56" fmla="*/ 187 w 364"/>
                <a:gd name="T57" fmla="*/ 161 h 320"/>
                <a:gd name="T58" fmla="*/ 187 w 364"/>
                <a:gd name="T59" fmla="*/ 133 h 320"/>
                <a:gd name="T60" fmla="*/ 209 w 364"/>
                <a:gd name="T61" fmla="*/ 121 h 320"/>
                <a:gd name="T62" fmla="*/ 223 w 364"/>
                <a:gd name="T63" fmla="*/ 83 h 320"/>
                <a:gd name="T64" fmla="*/ 194 w 364"/>
                <a:gd name="T65" fmla="*/ 97 h 320"/>
                <a:gd name="T66" fmla="*/ 178 w 364"/>
                <a:gd name="T67" fmla="*/ 109 h 320"/>
                <a:gd name="T68" fmla="*/ 163 w 364"/>
                <a:gd name="T69" fmla="*/ 126 h 320"/>
                <a:gd name="T70" fmla="*/ 149 w 364"/>
                <a:gd name="T71" fmla="*/ 175 h 320"/>
                <a:gd name="T72" fmla="*/ 144 w 364"/>
                <a:gd name="T73" fmla="*/ 183 h 320"/>
                <a:gd name="T74" fmla="*/ 112 w 364"/>
                <a:gd name="T75" fmla="*/ 171 h 320"/>
                <a:gd name="T76" fmla="*/ 119 w 364"/>
                <a:gd name="T77" fmla="*/ 157 h 320"/>
                <a:gd name="T78" fmla="*/ 153 w 364"/>
                <a:gd name="T79" fmla="*/ 52 h 320"/>
                <a:gd name="T80" fmla="*/ 175 w 364"/>
                <a:gd name="T81" fmla="*/ 89 h 320"/>
                <a:gd name="T82" fmla="*/ 187 w 364"/>
                <a:gd name="T83" fmla="*/ 89 h 320"/>
                <a:gd name="T84" fmla="*/ 233 w 364"/>
                <a:gd name="T85" fmla="*/ 154 h 320"/>
                <a:gd name="T86" fmla="*/ 232 w 364"/>
                <a:gd name="T87" fmla="*/ 172 h 320"/>
                <a:gd name="T88" fmla="*/ 233 w 364"/>
                <a:gd name="T89" fmla="*/ 154 h 320"/>
                <a:gd name="T90" fmla="*/ 195 w 364"/>
                <a:gd name="T91" fmla="*/ 141 h 320"/>
                <a:gd name="T92" fmla="*/ 195 w 364"/>
                <a:gd name="T93" fmla="*/ 148 h 320"/>
                <a:gd name="T94" fmla="*/ 220 w 364"/>
                <a:gd name="T95" fmla="*/ 148 h 320"/>
                <a:gd name="T96" fmla="*/ 220 w 364"/>
                <a:gd name="T97" fmla="*/ 141 h 320"/>
                <a:gd name="T98" fmla="*/ 195 w 364"/>
                <a:gd name="T99" fmla="*/ 141 h 320"/>
                <a:gd name="T100" fmla="*/ 254 w 364"/>
                <a:gd name="T101" fmla="*/ 129 h 320"/>
                <a:gd name="T102" fmla="*/ 256 w 364"/>
                <a:gd name="T103" fmla="*/ 117 h 320"/>
                <a:gd name="T104" fmla="*/ 254 w 364"/>
                <a:gd name="T105" fmla="*/ 12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4" h="320">
                  <a:moveTo>
                    <a:pt x="187" y="89"/>
                  </a:moveTo>
                  <a:cubicBezTo>
                    <a:pt x="207" y="89"/>
                    <a:pt x="243" y="0"/>
                    <a:pt x="258" y="43"/>
                  </a:cubicBezTo>
                  <a:cubicBezTo>
                    <a:pt x="251" y="56"/>
                    <a:pt x="243" y="69"/>
                    <a:pt x="236" y="82"/>
                  </a:cubicBezTo>
                  <a:cubicBezTo>
                    <a:pt x="229" y="98"/>
                    <a:pt x="253" y="106"/>
                    <a:pt x="265" y="85"/>
                  </a:cubicBezTo>
                  <a:cubicBezTo>
                    <a:pt x="273" y="72"/>
                    <a:pt x="274" y="49"/>
                    <a:pt x="276" y="49"/>
                  </a:cubicBezTo>
                  <a:cubicBezTo>
                    <a:pt x="289" y="20"/>
                    <a:pt x="317" y="42"/>
                    <a:pt x="300" y="67"/>
                  </a:cubicBezTo>
                  <a:cubicBezTo>
                    <a:pt x="294" y="77"/>
                    <a:pt x="285" y="86"/>
                    <a:pt x="278" y="95"/>
                  </a:cubicBezTo>
                  <a:cubicBezTo>
                    <a:pt x="276" y="113"/>
                    <a:pt x="276" y="118"/>
                    <a:pt x="263" y="130"/>
                  </a:cubicBezTo>
                  <a:cubicBezTo>
                    <a:pt x="263" y="136"/>
                    <a:pt x="263" y="145"/>
                    <a:pt x="263" y="152"/>
                  </a:cubicBezTo>
                  <a:cubicBezTo>
                    <a:pt x="263" y="155"/>
                    <a:pt x="263" y="158"/>
                    <a:pt x="263" y="162"/>
                  </a:cubicBezTo>
                  <a:cubicBezTo>
                    <a:pt x="302" y="161"/>
                    <a:pt x="343" y="154"/>
                    <a:pt x="357" y="173"/>
                  </a:cubicBezTo>
                  <a:cubicBezTo>
                    <a:pt x="363" y="180"/>
                    <a:pt x="364" y="197"/>
                    <a:pt x="359" y="206"/>
                  </a:cubicBezTo>
                  <a:cubicBezTo>
                    <a:pt x="356" y="211"/>
                    <a:pt x="350" y="217"/>
                    <a:pt x="344" y="217"/>
                  </a:cubicBezTo>
                  <a:cubicBezTo>
                    <a:pt x="327" y="218"/>
                    <a:pt x="288" y="218"/>
                    <a:pt x="310" y="206"/>
                  </a:cubicBezTo>
                  <a:cubicBezTo>
                    <a:pt x="326" y="197"/>
                    <a:pt x="343" y="199"/>
                    <a:pt x="330" y="182"/>
                  </a:cubicBezTo>
                  <a:cubicBezTo>
                    <a:pt x="322" y="182"/>
                    <a:pt x="314" y="181"/>
                    <a:pt x="305" y="180"/>
                  </a:cubicBezTo>
                  <a:cubicBezTo>
                    <a:pt x="289" y="180"/>
                    <a:pt x="272" y="180"/>
                    <a:pt x="255" y="183"/>
                  </a:cubicBezTo>
                  <a:cubicBezTo>
                    <a:pt x="225" y="188"/>
                    <a:pt x="195" y="197"/>
                    <a:pt x="166" y="208"/>
                  </a:cubicBezTo>
                  <a:cubicBezTo>
                    <a:pt x="100" y="241"/>
                    <a:pt x="72" y="248"/>
                    <a:pt x="47" y="320"/>
                  </a:cubicBezTo>
                  <a:cubicBezTo>
                    <a:pt x="0" y="317"/>
                    <a:pt x="11" y="278"/>
                    <a:pt x="24" y="248"/>
                  </a:cubicBezTo>
                  <a:cubicBezTo>
                    <a:pt x="28" y="240"/>
                    <a:pt x="32" y="231"/>
                    <a:pt x="36" y="222"/>
                  </a:cubicBezTo>
                  <a:cubicBezTo>
                    <a:pt x="39" y="225"/>
                    <a:pt x="41" y="228"/>
                    <a:pt x="44" y="231"/>
                  </a:cubicBezTo>
                  <a:cubicBezTo>
                    <a:pt x="44" y="236"/>
                    <a:pt x="44" y="240"/>
                    <a:pt x="45" y="245"/>
                  </a:cubicBezTo>
                  <a:cubicBezTo>
                    <a:pt x="47" y="259"/>
                    <a:pt x="52" y="262"/>
                    <a:pt x="58" y="256"/>
                  </a:cubicBezTo>
                  <a:cubicBezTo>
                    <a:pt x="84" y="241"/>
                    <a:pt x="109" y="226"/>
                    <a:pt x="134" y="211"/>
                  </a:cubicBezTo>
                  <a:cubicBezTo>
                    <a:pt x="152" y="204"/>
                    <a:pt x="169" y="196"/>
                    <a:pt x="187" y="189"/>
                  </a:cubicBezTo>
                  <a:cubicBezTo>
                    <a:pt x="195" y="186"/>
                    <a:pt x="204" y="182"/>
                    <a:pt x="212" y="178"/>
                  </a:cubicBezTo>
                  <a:cubicBezTo>
                    <a:pt x="221" y="171"/>
                    <a:pt x="214" y="166"/>
                    <a:pt x="214" y="162"/>
                  </a:cubicBezTo>
                  <a:cubicBezTo>
                    <a:pt x="203" y="161"/>
                    <a:pt x="197" y="161"/>
                    <a:pt x="187" y="161"/>
                  </a:cubicBezTo>
                  <a:cubicBezTo>
                    <a:pt x="187" y="151"/>
                    <a:pt x="187" y="142"/>
                    <a:pt x="187" y="133"/>
                  </a:cubicBezTo>
                  <a:cubicBezTo>
                    <a:pt x="194" y="129"/>
                    <a:pt x="201" y="125"/>
                    <a:pt x="209" y="121"/>
                  </a:cubicBezTo>
                  <a:cubicBezTo>
                    <a:pt x="223" y="104"/>
                    <a:pt x="223" y="105"/>
                    <a:pt x="223" y="83"/>
                  </a:cubicBezTo>
                  <a:cubicBezTo>
                    <a:pt x="213" y="88"/>
                    <a:pt x="204" y="93"/>
                    <a:pt x="194" y="97"/>
                  </a:cubicBezTo>
                  <a:cubicBezTo>
                    <a:pt x="189" y="102"/>
                    <a:pt x="183" y="105"/>
                    <a:pt x="178" y="109"/>
                  </a:cubicBezTo>
                  <a:cubicBezTo>
                    <a:pt x="173" y="114"/>
                    <a:pt x="169" y="121"/>
                    <a:pt x="163" y="126"/>
                  </a:cubicBezTo>
                  <a:cubicBezTo>
                    <a:pt x="161" y="145"/>
                    <a:pt x="166" y="166"/>
                    <a:pt x="149" y="175"/>
                  </a:cubicBezTo>
                  <a:cubicBezTo>
                    <a:pt x="145" y="177"/>
                    <a:pt x="146" y="175"/>
                    <a:pt x="144" y="183"/>
                  </a:cubicBezTo>
                  <a:cubicBezTo>
                    <a:pt x="141" y="202"/>
                    <a:pt x="114" y="190"/>
                    <a:pt x="112" y="171"/>
                  </a:cubicBezTo>
                  <a:cubicBezTo>
                    <a:pt x="111" y="166"/>
                    <a:pt x="116" y="162"/>
                    <a:pt x="119" y="157"/>
                  </a:cubicBezTo>
                  <a:cubicBezTo>
                    <a:pt x="169" y="146"/>
                    <a:pt x="150" y="108"/>
                    <a:pt x="153" y="52"/>
                  </a:cubicBezTo>
                  <a:cubicBezTo>
                    <a:pt x="182" y="26"/>
                    <a:pt x="168" y="89"/>
                    <a:pt x="175" y="89"/>
                  </a:cubicBezTo>
                  <a:lnTo>
                    <a:pt x="187" y="89"/>
                  </a:lnTo>
                  <a:close/>
                  <a:moveTo>
                    <a:pt x="233" y="154"/>
                  </a:moveTo>
                  <a:cubicBezTo>
                    <a:pt x="230" y="159"/>
                    <a:pt x="230" y="164"/>
                    <a:pt x="232" y="172"/>
                  </a:cubicBezTo>
                  <a:cubicBezTo>
                    <a:pt x="247" y="183"/>
                    <a:pt x="253" y="142"/>
                    <a:pt x="233" y="154"/>
                  </a:cubicBezTo>
                  <a:close/>
                  <a:moveTo>
                    <a:pt x="195" y="141"/>
                  </a:moveTo>
                  <a:cubicBezTo>
                    <a:pt x="195" y="143"/>
                    <a:pt x="196" y="146"/>
                    <a:pt x="195" y="148"/>
                  </a:cubicBezTo>
                  <a:cubicBezTo>
                    <a:pt x="204" y="148"/>
                    <a:pt x="212" y="148"/>
                    <a:pt x="220" y="148"/>
                  </a:cubicBezTo>
                  <a:cubicBezTo>
                    <a:pt x="220" y="146"/>
                    <a:pt x="220" y="143"/>
                    <a:pt x="220" y="141"/>
                  </a:cubicBezTo>
                  <a:cubicBezTo>
                    <a:pt x="211" y="133"/>
                    <a:pt x="206" y="131"/>
                    <a:pt x="195" y="141"/>
                  </a:cubicBezTo>
                  <a:close/>
                  <a:moveTo>
                    <a:pt x="254" y="129"/>
                  </a:moveTo>
                  <a:cubicBezTo>
                    <a:pt x="257" y="128"/>
                    <a:pt x="256" y="123"/>
                    <a:pt x="256" y="117"/>
                  </a:cubicBezTo>
                  <a:cubicBezTo>
                    <a:pt x="240" y="92"/>
                    <a:pt x="233" y="143"/>
                    <a:pt x="254" y="1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 name="ïṩlïḍê">
              <a:extLst>
                <a:ext uri="{FF2B5EF4-FFF2-40B4-BE49-F238E27FC236}">
                  <a16:creationId xmlns:a16="http://schemas.microsoft.com/office/drawing/2014/main" id="{23AEACAF-B12B-499A-9D92-A611509A7FFF}"/>
                </a:ext>
              </a:extLst>
            </p:cNvPr>
            <p:cNvSpPr/>
            <p:nvPr/>
          </p:nvSpPr>
          <p:spPr bwMode="auto">
            <a:xfrm>
              <a:off x="2804659" y="2507766"/>
              <a:ext cx="1337599" cy="1343440"/>
            </a:xfrm>
            <a:custGeom>
              <a:avLst/>
              <a:gdLst>
                <a:gd name="T0" fmla="*/ 317 w 634"/>
                <a:gd name="T1" fmla="*/ 0 h 635"/>
                <a:gd name="T2" fmla="*/ 634 w 634"/>
                <a:gd name="T3" fmla="*/ 318 h 635"/>
                <a:gd name="T4" fmla="*/ 317 w 634"/>
                <a:gd name="T5" fmla="*/ 635 h 635"/>
                <a:gd name="T6" fmla="*/ 0 w 634"/>
                <a:gd name="T7" fmla="*/ 318 h 635"/>
                <a:gd name="T8" fmla="*/ 317 w 634"/>
                <a:gd name="T9" fmla="*/ 0 h 635"/>
                <a:gd name="T10" fmla="*/ 317 w 634"/>
                <a:gd name="T11" fmla="*/ 12 h 635"/>
                <a:gd name="T12" fmla="*/ 623 w 634"/>
                <a:gd name="T13" fmla="*/ 318 h 635"/>
                <a:gd name="T14" fmla="*/ 317 w 634"/>
                <a:gd name="T15" fmla="*/ 624 h 635"/>
                <a:gd name="T16" fmla="*/ 11 w 634"/>
                <a:gd name="T17" fmla="*/ 318 h 635"/>
                <a:gd name="T18" fmla="*/ 317 w 634"/>
                <a:gd name="T19" fmla="*/ 1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4" h="635">
                  <a:moveTo>
                    <a:pt x="317" y="0"/>
                  </a:moveTo>
                  <a:cubicBezTo>
                    <a:pt x="492" y="0"/>
                    <a:pt x="634" y="143"/>
                    <a:pt x="634" y="318"/>
                  </a:cubicBezTo>
                  <a:cubicBezTo>
                    <a:pt x="634" y="492"/>
                    <a:pt x="492" y="635"/>
                    <a:pt x="317" y="635"/>
                  </a:cubicBezTo>
                  <a:cubicBezTo>
                    <a:pt x="142" y="635"/>
                    <a:pt x="0" y="492"/>
                    <a:pt x="0" y="318"/>
                  </a:cubicBezTo>
                  <a:cubicBezTo>
                    <a:pt x="0" y="143"/>
                    <a:pt x="142" y="0"/>
                    <a:pt x="317" y="0"/>
                  </a:cubicBezTo>
                  <a:close/>
                  <a:moveTo>
                    <a:pt x="317" y="12"/>
                  </a:moveTo>
                  <a:cubicBezTo>
                    <a:pt x="486" y="12"/>
                    <a:pt x="623" y="149"/>
                    <a:pt x="623" y="318"/>
                  </a:cubicBezTo>
                  <a:cubicBezTo>
                    <a:pt x="623" y="486"/>
                    <a:pt x="486" y="624"/>
                    <a:pt x="317" y="624"/>
                  </a:cubicBezTo>
                  <a:cubicBezTo>
                    <a:pt x="149" y="624"/>
                    <a:pt x="11" y="486"/>
                    <a:pt x="11" y="318"/>
                  </a:cubicBezTo>
                  <a:cubicBezTo>
                    <a:pt x="11" y="149"/>
                    <a:pt x="149" y="12"/>
                    <a:pt x="317" y="1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 name="íṡļïḍé">
              <a:extLst>
                <a:ext uri="{FF2B5EF4-FFF2-40B4-BE49-F238E27FC236}">
                  <a16:creationId xmlns:a16="http://schemas.microsoft.com/office/drawing/2014/main" id="{BD8B5C33-F91A-476D-9809-1AC5CDDAB605}"/>
                </a:ext>
              </a:extLst>
            </p:cNvPr>
            <p:cNvSpPr/>
            <p:nvPr/>
          </p:nvSpPr>
          <p:spPr bwMode="auto">
            <a:xfrm>
              <a:off x="3424978" y="3614060"/>
              <a:ext cx="28037" cy="42056"/>
            </a:xfrm>
            <a:custGeom>
              <a:avLst/>
              <a:gdLst>
                <a:gd name="T0" fmla="*/ 6 w 13"/>
                <a:gd name="T1" fmla="*/ 19 h 20"/>
                <a:gd name="T2" fmla="*/ 9 w 13"/>
                <a:gd name="T3" fmla="*/ 16 h 20"/>
                <a:gd name="T4" fmla="*/ 12 w 13"/>
                <a:gd name="T5" fmla="*/ 12 h 20"/>
                <a:gd name="T6" fmla="*/ 13 w 13"/>
                <a:gd name="T7" fmla="*/ 8 h 20"/>
                <a:gd name="T8" fmla="*/ 11 w 13"/>
                <a:gd name="T9" fmla="*/ 2 h 20"/>
                <a:gd name="T10" fmla="*/ 7 w 13"/>
                <a:gd name="T11" fmla="*/ 0 h 20"/>
                <a:gd name="T12" fmla="*/ 2 w 13"/>
                <a:gd name="T13" fmla="*/ 2 h 20"/>
                <a:gd name="T14" fmla="*/ 1 w 13"/>
                <a:gd name="T15" fmla="*/ 6 h 20"/>
                <a:gd name="T16" fmla="*/ 2 w 13"/>
                <a:gd name="T17" fmla="*/ 11 h 20"/>
                <a:gd name="T18" fmla="*/ 6 w 13"/>
                <a:gd name="T19" fmla="*/ 12 h 20"/>
                <a:gd name="T20" fmla="*/ 7 w 13"/>
                <a:gd name="T21" fmla="*/ 12 h 20"/>
                <a:gd name="T22" fmla="*/ 9 w 13"/>
                <a:gd name="T23" fmla="*/ 11 h 20"/>
                <a:gd name="T24" fmla="*/ 10 w 13"/>
                <a:gd name="T25" fmla="*/ 10 h 20"/>
                <a:gd name="T26" fmla="*/ 9 w 13"/>
                <a:gd name="T27" fmla="*/ 14 h 20"/>
                <a:gd name="T28" fmla="*/ 6 w 13"/>
                <a:gd name="T29" fmla="*/ 17 h 20"/>
                <a:gd name="T30" fmla="*/ 1 w 13"/>
                <a:gd name="T31" fmla="*/ 19 h 20"/>
                <a:gd name="T32" fmla="*/ 1 w 13"/>
                <a:gd name="T33" fmla="*/ 19 h 20"/>
                <a:gd name="T34" fmla="*/ 2 w 13"/>
                <a:gd name="T35" fmla="*/ 20 h 20"/>
                <a:gd name="T36" fmla="*/ 6 w 13"/>
                <a:gd name="T37" fmla="*/ 19 h 20"/>
                <a:gd name="T38" fmla="*/ 6 w 13"/>
                <a:gd name="T39" fmla="*/ 19 h 20"/>
                <a:gd name="T40" fmla="*/ 3 w 13"/>
                <a:gd name="T41" fmla="*/ 3 h 20"/>
                <a:gd name="T42" fmla="*/ 5 w 13"/>
                <a:gd name="T43" fmla="*/ 1 h 20"/>
                <a:gd name="T44" fmla="*/ 7 w 13"/>
                <a:gd name="T45" fmla="*/ 1 h 20"/>
                <a:gd name="T46" fmla="*/ 9 w 13"/>
                <a:gd name="T47" fmla="*/ 2 h 20"/>
                <a:gd name="T48" fmla="*/ 10 w 13"/>
                <a:gd name="T49" fmla="*/ 6 h 20"/>
                <a:gd name="T50" fmla="*/ 9 w 13"/>
                <a:gd name="T51" fmla="*/ 9 h 20"/>
                <a:gd name="T52" fmla="*/ 7 w 13"/>
                <a:gd name="T53" fmla="*/ 11 h 20"/>
                <a:gd name="T54" fmla="*/ 4 w 13"/>
                <a:gd name="T55" fmla="*/ 9 h 20"/>
                <a:gd name="T56" fmla="*/ 3 w 13"/>
                <a:gd name="T57" fmla="*/ 6 h 20"/>
                <a:gd name="T58" fmla="*/ 3 w 13"/>
                <a:gd name="T5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 h="20">
                  <a:moveTo>
                    <a:pt x="6" y="19"/>
                  </a:moveTo>
                  <a:cubicBezTo>
                    <a:pt x="7" y="18"/>
                    <a:pt x="8" y="17"/>
                    <a:pt x="9" y="16"/>
                  </a:cubicBezTo>
                  <a:cubicBezTo>
                    <a:pt x="11" y="15"/>
                    <a:pt x="11" y="14"/>
                    <a:pt x="12" y="12"/>
                  </a:cubicBezTo>
                  <a:cubicBezTo>
                    <a:pt x="13" y="11"/>
                    <a:pt x="13" y="9"/>
                    <a:pt x="13" y="8"/>
                  </a:cubicBezTo>
                  <a:cubicBezTo>
                    <a:pt x="13" y="5"/>
                    <a:pt x="12" y="3"/>
                    <a:pt x="11" y="2"/>
                  </a:cubicBezTo>
                  <a:cubicBezTo>
                    <a:pt x="10" y="1"/>
                    <a:pt x="9" y="0"/>
                    <a:pt x="7" y="0"/>
                  </a:cubicBezTo>
                  <a:cubicBezTo>
                    <a:pt x="5" y="0"/>
                    <a:pt x="4" y="0"/>
                    <a:pt x="2" y="2"/>
                  </a:cubicBezTo>
                  <a:cubicBezTo>
                    <a:pt x="1" y="3"/>
                    <a:pt x="1" y="4"/>
                    <a:pt x="1" y="6"/>
                  </a:cubicBezTo>
                  <a:cubicBezTo>
                    <a:pt x="0" y="8"/>
                    <a:pt x="1" y="10"/>
                    <a:pt x="2" y="11"/>
                  </a:cubicBezTo>
                  <a:cubicBezTo>
                    <a:pt x="3" y="12"/>
                    <a:pt x="4" y="12"/>
                    <a:pt x="6" y="12"/>
                  </a:cubicBezTo>
                  <a:cubicBezTo>
                    <a:pt x="6" y="12"/>
                    <a:pt x="7" y="12"/>
                    <a:pt x="7" y="12"/>
                  </a:cubicBezTo>
                  <a:cubicBezTo>
                    <a:pt x="8" y="12"/>
                    <a:pt x="8" y="11"/>
                    <a:pt x="9" y="11"/>
                  </a:cubicBezTo>
                  <a:cubicBezTo>
                    <a:pt x="10" y="10"/>
                    <a:pt x="10" y="10"/>
                    <a:pt x="10" y="10"/>
                  </a:cubicBezTo>
                  <a:cubicBezTo>
                    <a:pt x="10" y="12"/>
                    <a:pt x="9" y="13"/>
                    <a:pt x="9" y="14"/>
                  </a:cubicBezTo>
                  <a:cubicBezTo>
                    <a:pt x="8" y="16"/>
                    <a:pt x="7" y="17"/>
                    <a:pt x="6" y="17"/>
                  </a:cubicBezTo>
                  <a:cubicBezTo>
                    <a:pt x="5" y="18"/>
                    <a:pt x="3" y="19"/>
                    <a:pt x="1" y="19"/>
                  </a:cubicBezTo>
                  <a:cubicBezTo>
                    <a:pt x="1" y="19"/>
                    <a:pt x="1" y="19"/>
                    <a:pt x="1" y="19"/>
                  </a:cubicBezTo>
                  <a:cubicBezTo>
                    <a:pt x="2" y="20"/>
                    <a:pt x="2" y="20"/>
                    <a:pt x="2" y="20"/>
                  </a:cubicBezTo>
                  <a:cubicBezTo>
                    <a:pt x="4" y="20"/>
                    <a:pt x="5" y="19"/>
                    <a:pt x="6" y="19"/>
                  </a:cubicBezTo>
                  <a:cubicBezTo>
                    <a:pt x="6" y="19"/>
                    <a:pt x="6" y="19"/>
                    <a:pt x="6" y="19"/>
                  </a:cubicBezTo>
                  <a:close/>
                  <a:moveTo>
                    <a:pt x="3" y="3"/>
                  </a:moveTo>
                  <a:cubicBezTo>
                    <a:pt x="4" y="2"/>
                    <a:pt x="4" y="2"/>
                    <a:pt x="5" y="1"/>
                  </a:cubicBezTo>
                  <a:cubicBezTo>
                    <a:pt x="5" y="1"/>
                    <a:pt x="6" y="1"/>
                    <a:pt x="7" y="1"/>
                  </a:cubicBezTo>
                  <a:cubicBezTo>
                    <a:pt x="8" y="1"/>
                    <a:pt x="9" y="1"/>
                    <a:pt x="9" y="2"/>
                  </a:cubicBezTo>
                  <a:cubicBezTo>
                    <a:pt x="10" y="3"/>
                    <a:pt x="10" y="5"/>
                    <a:pt x="10" y="6"/>
                  </a:cubicBezTo>
                  <a:cubicBezTo>
                    <a:pt x="10" y="8"/>
                    <a:pt x="10" y="9"/>
                    <a:pt x="9" y="9"/>
                  </a:cubicBezTo>
                  <a:cubicBezTo>
                    <a:pt x="9" y="10"/>
                    <a:pt x="8" y="11"/>
                    <a:pt x="7" y="11"/>
                  </a:cubicBezTo>
                  <a:cubicBezTo>
                    <a:pt x="6" y="11"/>
                    <a:pt x="5" y="10"/>
                    <a:pt x="4" y="9"/>
                  </a:cubicBezTo>
                  <a:cubicBezTo>
                    <a:pt x="3" y="8"/>
                    <a:pt x="3" y="7"/>
                    <a:pt x="3" y="6"/>
                  </a:cubicBezTo>
                  <a:cubicBezTo>
                    <a:pt x="3" y="5"/>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 name="íṣľîḍé">
              <a:extLst>
                <a:ext uri="{FF2B5EF4-FFF2-40B4-BE49-F238E27FC236}">
                  <a16:creationId xmlns:a16="http://schemas.microsoft.com/office/drawing/2014/main" id="{5D3513A7-54B3-4E96-B7FF-BF93DEB17F95}"/>
                </a:ext>
              </a:extLst>
            </p:cNvPr>
            <p:cNvSpPr/>
            <p:nvPr/>
          </p:nvSpPr>
          <p:spPr bwMode="auto">
            <a:xfrm>
              <a:off x="3498575" y="3614060"/>
              <a:ext cx="28037" cy="42056"/>
            </a:xfrm>
            <a:custGeom>
              <a:avLst/>
              <a:gdLst>
                <a:gd name="T0" fmla="*/ 2 w 13"/>
                <a:gd name="T1" fmla="*/ 16 h 20"/>
                <a:gd name="T2" fmla="*/ 4 w 13"/>
                <a:gd name="T3" fmla="*/ 19 h 20"/>
                <a:gd name="T4" fmla="*/ 7 w 13"/>
                <a:gd name="T5" fmla="*/ 20 h 20"/>
                <a:gd name="T6" fmla="*/ 12 w 13"/>
                <a:gd name="T7" fmla="*/ 17 h 20"/>
                <a:gd name="T8" fmla="*/ 13 w 13"/>
                <a:gd name="T9" fmla="*/ 8 h 20"/>
                <a:gd name="T10" fmla="*/ 12 w 13"/>
                <a:gd name="T11" fmla="*/ 3 h 20"/>
                <a:gd name="T12" fmla="*/ 9 w 13"/>
                <a:gd name="T13" fmla="*/ 1 h 20"/>
                <a:gd name="T14" fmla="*/ 6 w 13"/>
                <a:gd name="T15" fmla="*/ 0 h 20"/>
                <a:gd name="T16" fmla="*/ 2 w 13"/>
                <a:gd name="T17" fmla="*/ 3 h 20"/>
                <a:gd name="T18" fmla="*/ 1 w 13"/>
                <a:gd name="T19" fmla="*/ 11 h 20"/>
                <a:gd name="T20" fmla="*/ 2 w 13"/>
                <a:gd name="T21" fmla="*/ 16 h 20"/>
                <a:gd name="T22" fmla="*/ 2 w 13"/>
                <a:gd name="T23" fmla="*/ 16 h 20"/>
                <a:gd name="T24" fmla="*/ 3 w 13"/>
                <a:gd name="T25" fmla="*/ 3 h 20"/>
                <a:gd name="T26" fmla="*/ 6 w 13"/>
                <a:gd name="T27" fmla="*/ 1 h 20"/>
                <a:gd name="T28" fmla="*/ 9 w 13"/>
                <a:gd name="T29" fmla="*/ 3 h 20"/>
                <a:gd name="T30" fmla="*/ 10 w 13"/>
                <a:gd name="T31" fmla="*/ 10 h 20"/>
                <a:gd name="T32" fmla="*/ 10 w 13"/>
                <a:gd name="T33" fmla="*/ 17 h 20"/>
                <a:gd name="T34" fmla="*/ 8 w 13"/>
                <a:gd name="T35" fmla="*/ 19 h 20"/>
                <a:gd name="T36" fmla="*/ 5 w 13"/>
                <a:gd name="T37" fmla="*/ 18 h 20"/>
                <a:gd name="T38" fmla="*/ 3 w 13"/>
                <a:gd name="T39" fmla="*/ 10 h 20"/>
                <a:gd name="T40" fmla="*/ 3 w 13"/>
                <a:gd name="T41"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20">
                  <a:moveTo>
                    <a:pt x="2" y="16"/>
                  </a:moveTo>
                  <a:cubicBezTo>
                    <a:pt x="2" y="17"/>
                    <a:pt x="3" y="19"/>
                    <a:pt x="4" y="19"/>
                  </a:cubicBezTo>
                  <a:cubicBezTo>
                    <a:pt x="5" y="20"/>
                    <a:pt x="6" y="20"/>
                    <a:pt x="7" y="20"/>
                  </a:cubicBezTo>
                  <a:cubicBezTo>
                    <a:pt x="9" y="20"/>
                    <a:pt x="11" y="19"/>
                    <a:pt x="12" y="17"/>
                  </a:cubicBezTo>
                  <a:cubicBezTo>
                    <a:pt x="13" y="15"/>
                    <a:pt x="13" y="13"/>
                    <a:pt x="13" y="8"/>
                  </a:cubicBezTo>
                  <a:cubicBezTo>
                    <a:pt x="12" y="6"/>
                    <a:pt x="12" y="4"/>
                    <a:pt x="12" y="3"/>
                  </a:cubicBezTo>
                  <a:cubicBezTo>
                    <a:pt x="11" y="2"/>
                    <a:pt x="10" y="1"/>
                    <a:pt x="9" y="1"/>
                  </a:cubicBezTo>
                  <a:cubicBezTo>
                    <a:pt x="8" y="0"/>
                    <a:pt x="7" y="0"/>
                    <a:pt x="6" y="0"/>
                  </a:cubicBezTo>
                  <a:cubicBezTo>
                    <a:pt x="4" y="0"/>
                    <a:pt x="3" y="1"/>
                    <a:pt x="2" y="3"/>
                  </a:cubicBezTo>
                  <a:cubicBezTo>
                    <a:pt x="1" y="5"/>
                    <a:pt x="0" y="7"/>
                    <a:pt x="1" y="11"/>
                  </a:cubicBezTo>
                  <a:cubicBezTo>
                    <a:pt x="1" y="13"/>
                    <a:pt x="1" y="15"/>
                    <a:pt x="2" y="16"/>
                  </a:cubicBezTo>
                  <a:cubicBezTo>
                    <a:pt x="2" y="16"/>
                    <a:pt x="2" y="16"/>
                    <a:pt x="2" y="16"/>
                  </a:cubicBezTo>
                  <a:close/>
                  <a:moveTo>
                    <a:pt x="3" y="3"/>
                  </a:moveTo>
                  <a:cubicBezTo>
                    <a:pt x="4" y="2"/>
                    <a:pt x="5" y="1"/>
                    <a:pt x="6" y="1"/>
                  </a:cubicBezTo>
                  <a:cubicBezTo>
                    <a:pt x="7" y="1"/>
                    <a:pt x="8" y="2"/>
                    <a:pt x="9" y="3"/>
                  </a:cubicBezTo>
                  <a:cubicBezTo>
                    <a:pt x="10" y="4"/>
                    <a:pt x="10" y="6"/>
                    <a:pt x="10" y="10"/>
                  </a:cubicBezTo>
                  <a:cubicBezTo>
                    <a:pt x="11" y="14"/>
                    <a:pt x="11" y="16"/>
                    <a:pt x="10" y="17"/>
                  </a:cubicBezTo>
                  <a:cubicBezTo>
                    <a:pt x="10" y="18"/>
                    <a:pt x="9" y="19"/>
                    <a:pt x="8" y="19"/>
                  </a:cubicBezTo>
                  <a:cubicBezTo>
                    <a:pt x="6" y="19"/>
                    <a:pt x="6" y="19"/>
                    <a:pt x="5" y="18"/>
                  </a:cubicBezTo>
                  <a:cubicBezTo>
                    <a:pt x="4" y="16"/>
                    <a:pt x="3" y="14"/>
                    <a:pt x="3" y="10"/>
                  </a:cubicBezTo>
                  <a:cubicBezTo>
                    <a:pt x="3" y="7"/>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 name="ïśľïḑé">
              <a:extLst>
                <a:ext uri="{FF2B5EF4-FFF2-40B4-BE49-F238E27FC236}">
                  <a16:creationId xmlns:a16="http://schemas.microsoft.com/office/drawing/2014/main" id="{A4005C98-B647-4D19-91D9-DF1FD32997F5}"/>
                </a:ext>
              </a:extLst>
            </p:cNvPr>
            <p:cNvSpPr/>
            <p:nvPr/>
          </p:nvSpPr>
          <p:spPr bwMode="auto">
            <a:xfrm>
              <a:off x="3563994" y="3601209"/>
              <a:ext cx="28037" cy="44392"/>
            </a:xfrm>
            <a:custGeom>
              <a:avLst/>
              <a:gdLst>
                <a:gd name="T0" fmla="*/ 3 w 13"/>
                <a:gd name="T1" fmla="*/ 4 h 21"/>
                <a:gd name="T2" fmla="*/ 1 w 13"/>
                <a:gd name="T3" fmla="*/ 10 h 21"/>
                <a:gd name="T4" fmla="*/ 1 w 13"/>
                <a:gd name="T5" fmla="*/ 15 h 21"/>
                <a:gd name="T6" fmla="*/ 4 w 13"/>
                <a:gd name="T7" fmla="*/ 20 h 21"/>
                <a:gd name="T8" fmla="*/ 9 w 13"/>
                <a:gd name="T9" fmla="*/ 21 h 21"/>
                <a:gd name="T10" fmla="*/ 12 w 13"/>
                <a:gd name="T11" fmla="*/ 18 h 21"/>
                <a:gd name="T12" fmla="*/ 13 w 13"/>
                <a:gd name="T13" fmla="*/ 13 h 21"/>
                <a:gd name="T14" fmla="*/ 11 w 13"/>
                <a:gd name="T15" fmla="*/ 9 h 21"/>
                <a:gd name="T16" fmla="*/ 7 w 13"/>
                <a:gd name="T17" fmla="*/ 9 h 21"/>
                <a:gd name="T18" fmla="*/ 5 w 13"/>
                <a:gd name="T19" fmla="*/ 9 h 21"/>
                <a:gd name="T20" fmla="*/ 4 w 13"/>
                <a:gd name="T21" fmla="*/ 11 h 21"/>
                <a:gd name="T22" fmla="*/ 3 w 13"/>
                <a:gd name="T23" fmla="*/ 12 h 21"/>
                <a:gd name="T24" fmla="*/ 3 w 13"/>
                <a:gd name="T25" fmla="*/ 8 h 21"/>
                <a:gd name="T26" fmla="*/ 5 w 13"/>
                <a:gd name="T27" fmla="*/ 4 h 21"/>
                <a:gd name="T28" fmla="*/ 8 w 13"/>
                <a:gd name="T29" fmla="*/ 1 h 21"/>
                <a:gd name="T30" fmla="*/ 8 w 13"/>
                <a:gd name="T31" fmla="*/ 1 h 21"/>
                <a:gd name="T32" fmla="*/ 7 w 13"/>
                <a:gd name="T33" fmla="*/ 0 h 21"/>
                <a:gd name="T34" fmla="*/ 3 w 13"/>
                <a:gd name="T35" fmla="*/ 4 h 21"/>
                <a:gd name="T36" fmla="*/ 9 w 13"/>
                <a:gd name="T37" fmla="*/ 11 h 21"/>
                <a:gd name="T38" fmla="*/ 11 w 13"/>
                <a:gd name="T39" fmla="*/ 14 h 21"/>
                <a:gd name="T40" fmla="*/ 11 w 13"/>
                <a:gd name="T41" fmla="*/ 18 h 21"/>
                <a:gd name="T42" fmla="*/ 9 w 13"/>
                <a:gd name="T43" fmla="*/ 20 h 21"/>
                <a:gd name="T44" fmla="*/ 6 w 13"/>
                <a:gd name="T45" fmla="*/ 19 h 21"/>
                <a:gd name="T46" fmla="*/ 4 w 13"/>
                <a:gd name="T47" fmla="*/ 15 h 21"/>
                <a:gd name="T48" fmla="*/ 4 w 13"/>
                <a:gd name="T49" fmla="*/ 13 h 21"/>
                <a:gd name="T50" fmla="*/ 4 w 13"/>
                <a:gd name="T51" fmla="*/ 12 h 21"/>
                <a:gd name="T52" fmla="*/ 6 w 13"/>
                <a:gd name="T53" fmla="*/ 11 h 21"/>
                <a:gd name="T54" fmla="*/ 9 w 13"/>
                <a:gd name="T5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21">
                  <a:moveTo>
                    <a:pt x="3" y="4"/>
                  </a:moveTo>
                  <a:cubicBezTo>
                    <a:pt x="2" y="6"/>
                    <a:pt x="1" y="8"/>
                    <a:pt x="1" y="10"/>
                  </a:cubicBezTo>
                  <a:cubicBezTo>
                    <a:pt x="0" y="11"/>
                    <a:pt x="1" y="13"/>
                    <a:pt x="1" y="15"/>
                  </a:cubicBezTo>
                  <a:cubicBezTo>
                    <a:pt x="2" y="17"/>
                    <a:pt x="3" y="19"/>
                    <a:pt x="4" y="20"/>
                  </a:cubicBezTo>
                  <a:cubicBezTo>
                    <a:pt x="6" y="21"/>
                    <a:pt x="7" y="21"/>
                    <a:pt x="9" y="21"/>
                  </a:cubicBezTo>
                  <a:cubicBezTo>
                    <a:pt x="10" y="20"/>
                    <a:pt x="12" y="19"/>
                    <a:pt x="12" y="18"/>
                  </a:cubicBezTo>
                  <a:cubicBezTo>
                    <a:pt x="13" y="16"/>
                    <a:pt x="13" y="14"/>
                    <a:pt x="13" y="13"/>
                  </a:cubicBezTo>
                  <a:cubicBezTo>
                    <a:pt x="13" y="11"/>
                    <a:pt x="12" y="10"/>
                    <a:pt x="11" y="9"/>
                  </a:cubicBezTo>
                  <a:cubicBezTo>
                    <a:pt x="10" y="9"/>
                    <a:pt x="8" y="8"/>
                    <a:pt x="7" y="9"/>
                  </a:cubicBezTo>
                  <a:cubicBezTo>
                    <a:pt x="6" y="9"/>
                    <a:pt x="6" y="9"/>
                    <a:pt x="5" y="9"/>
                  </a:cubicBezTo>
                  <a:cubicBezTo>
                    <a:pt x="5" y="10"/>
                    <a:pt x="5" y="10"/>
                    <a:pt x="4" y="11"/>
                  </a:cubicBezTo>
                  <a:cubicBezTo>
                    <a:pt x="3" y="12"/>
                    <a:pt x="3" y="12"/>
                    <a:pt x="3" y="12"/>
                  </a:cubicBezTo>
                  <a:cubicBezTo>
                    <a:pt x="3" y="10"/>
                    <a:pt x="3" y="9"/>
                    <a:pt x="3" y="8"/>
                  </a:cubicBezTo>
                  <a:cubicBezTo>
                    <a:pt x="3" y="6"/>
                    <a:pt x="4" y="5"/>
                    <a:pt x="5" y="4"/>
                  </a:cubicBezTo>
                  <a:cubicBezTo>
                    <a:pt x="6" y="3"/>
                    <a:pt x="7" y="2"/>
                    <a:pt x="8" y="1"/>
                  </a:cubicBezTo>
                  <a:cubicBezTo>
                    <a:pt x="8" y="1"/>
                    <a:pt x="8" y="1"/>
                    <a:pt x="8" y="1"/>
                  </a:cubicBezTo>
                  <a:cubicBezTo>
                    <a:pt x="7" y="0"/>
                    <a:pt x="7" y="0"/>
                    <a:pt x="7" y="0"/>
                  </a:cubicBezTo>
                  <a:cubicBezTo>
                    <a:pt x="5" y="1"/>
                    <a:pt x="4" y="3"/>
                    <a:pt x="3" y="4"/>
                  </a:cubicBezTo>
                  <a:close/>
                  <a:moveTo>
                    <a:pt x="9" y="11"/>
                  </a:moveTo>
                  <a:cubicBezTo>
                    <a:pt x="10" y="12"/>
                    <a:pt x="11" y="13"/>
                    <a:pt x="11" y="14"/>
                  </a:cubicBezTo>
                  <a:cubicBezTo>
                    <a:pt x="11" y="16"/>
                    <a:pt x="11" y="17"/>
                    <a:pt x="11" y="18"/>
                  </a:cubicBezTo>
                  <a:cubicBezTo>
                    <a:pt x="11" y="19"/>
                    <a:pt x="10" y="19"/>
                    <a:pt x="9" y="20"/>
                  </a:cubicBezTo>
                  <a:cubicBezTo>
                    <a:pt x="8" y="20"/>
                    <a:pt x="7" y="20"/>
                    <a:pt x="6" y="19"/>
                  </a:cubicBezTo>
                  <a:cubicBezTo>
                    <a:pt x="5" y="18"/>
                    <a:pt x="4" y="17"/>
                    <a:pt x="4" y="15"/>
                  </a:cubicBezTo>
                  <a:cubicBezTo>
                    <a:pt x="4" y="14"/>
                    <a:pt x="3" y="14"/>
                    <a:pt x="4" y="13"/>
                  </a:cubicBezTo>
                  <a:cubicBezTo>
                    <a:pt x="4" y="13"/>
                    <a:pt x="4" y="12"/>
                    <a:pt x="4" y="12"/>
                  </a:cubicBezTo>
                  <a:cubicBezTo>
                    <a:pt x="5" y="11"/>
                    <a:pt x="6" y="11"/>
                    <a:pt x="6" y="11"/>
                  </a:cubicBezTo>
                  <a:cubicBezTo>
                    <a:pt x="7" y="10"/>
                    <a:pt x="8" y="10"/>
                    <a:pt x="9" y="11"/>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 name="i$ľíḋe">
              <a:extLst>
                <a:ext uri="{FF2B5EF4-FFF2-40B4-BE49-F238E27FC236}">
                  <a16:creationId xmlns:a16="http://schemas.microsoft.com/office/drawing/2014/main" id="{F0BA19A5-068F-4591-8D5B-0BF29F6F802E}"/>
                </a:ext>
              </a:extLst>
            </p:cNvPr>
            <p:cNvSpPr/>
            <p:nvPr/>
          </p:nvSpPr>
          <p:spPr bwMode="auto">
            <a:xfrm>
              <a:off x="3357222" y="3605882"/>
              <a:ext cx="23364" cy="42056"/>
            </a:xfrm>
            <a:custGeom>
              <a:avLst/>
              <a:gdLst>
                <a:gd name="T0" fmla="*/ 5 w 11"/>
                <a:gd name="T1" fmla="*/ 19 h 20"/>
                <a:gd name="T2" fmla="*/ 10 w 11"/>
                <a:gd name="T3" fmla="*/ 20 h 20"/>
                <a:gd name="T4" fmla="*/ 10 w 11"/>
                <a:gd name="T5" fmla="*/ 19 h 20"/>
                <a:gd name="T6" fmla="*/ 9 w 11"/>
                <a:gd name="T7" fmla="*/ 19 h 20"/>
                <a:gd name="T8" fmla="*/ 7 w 11"/>
                <a:gd name="T9" fmla="*/ 18 h 20"/>
                <a:gd name="T10" fmla="*/ 7 w 11"/>
                <a:gd name="T11" fmla="*/ 17 h 20"/>
                <a:gd name="T12" fmla="*/ 7 w 11"/>
                <a:gd name="T13" fmla="*/ 15 h 20"/>
                <a:gd name="T14" fmla="*/ 9 w 11"/>
                <a:gd name="T15" fmla="*/ 10 h 20"/>
                <a:gd name="T16" fmla="*/ 11 w 11"/>
                <a:gd name="T17" fmla="*/ 2 h 20"/>
                <a:gd name="T18" fmla="*/ 11 w 11"/>
                <a:gd name="T19" fmla="*/ 1 h 20"/>
                <a:gd name="T20" fmla="*/ 11 w 11"/>
                <a:gd name="T21" fmla="*/ 0 h 20"/>
                <a:gd name="T22" fmla="*/ 3 w 11"/>
                <a:gd name="T23" fmla="*/ 1 h 20"/>
                <a:gd name="T24" fmla="*/ 3 w 11"/>
                <a:gd name="T25" fmla="*/ 3 h 20"/>
                <a:gd name="T26" fmla="*/ 3 w 11"/>
                <a:gd name="T27" fmla="*/ 3 h 20"/>
                <a:gd name="T28" fmla="*/ 4 w 11"/>
                <a:gd name="T29" fmla="*/ 3 h 20"/>
                <a:gd name="T30" fmla="*/ 7 w 11"/>
                <a:gd name="T31" fmla="*/ 2 h 20"/>
                <a:gd name="T32" fmla="*/ 8 w 11"/>
                <a:gd name="T33" fmla="*/ 2 h 20"/>
                <a:gd name="T34" fmla="*/ 8 w 11"/>
                <a:gd name="T35" fmla="*/ 2 h 20"/>
                <a:gd name="T36" fmla="*/ 7 w 11"/>
                <a:gd name="T37" fmla="*/ 6 h 20"/>
                <a:gd name="T38" fmla="*/ 5 w 11"/>
                <a:gd name="T39" fmla="*/ 14 h 20"/>
                <a:gd name="T40" fmla="*/ 4 w 11"/>
                <a:gd name="T41" fmla="*/ 17 h 20"/>
                <a:gd name="T42" fmla="*/ 2 w 11"/>
                <a:gd name="T43" fmla="*/ 17 h 20"/>
                <a:gd name="T44" fmla="*/ 1 w 11"/>
                <a:gd name="T45" fmla="*/ 17 h 20"/>
                <a:gd name="T46" fmla="*/ 0 w 11"/>
                <a:gd name="T47" fmla="*/ 18 h 20"/>
                <a:gd name="T48" fmla="*/ 5 w 11"/>
                <a:gd name="T49" fmla="*/ 19 h 20"/>
                <a:gd name="T50" fmla="*/ 5 w 11"/>
                <a:gd name="T51"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20">
                  <a:moveTo>
                    <a:pt x="5" y="19"/>
                  </a:moveTo>
                  <a:cubicBezTo>
                    <a:pt x="6" y="19"/>
                    <a:pt x="8" y="20"/>
                    <a:pt x="10" y="20"/>
                  </a:cubicBezTo>
                  <a:cubicBezTo>
                    <a:pt x="10" y="19"/>
                    <a:pt x="10" y="19"/>
                    <a:pt x="10" y="19"/>
                  </a:cubicBezTo>
                  <a:cubicBezTo>
                    <a:pt x="9" y="19"/>
                    <a:pt x="9" y="19"/>
                    <a:pt x="9" y="19"/>
                  </a:cubicBezTo>
                  <a:cubicBezTo>
                    <a:pt x="8" y="19"/>
                    <a:pt x="7" y="19"/>
                    <a:pt x="7" y="18"/>
                  </a:cubicBezTo>
                  <a:cubicBezTo>
                    <a:pt x="7" y="18"/>
                    <a:pt x="7" y="18"/>
                    <a:pt x="7" y="17"/>
                  </a:cubicBezTo>
                  <a:cubicBezTo>
                    <a:pt x="7" y="17"/>
                    <a:pt x="7" y="16"/>
                    <a:pt x="7" y="15"/>
                  </a:cubicBezTo>
                  <a:cubicBezTo>
                    <a:pt x="9" y="10"/>
                    <a:pt x="9" y="10"/>
                    <a:pt x="9" y="10"/>
                  </a:cubicBezTo>
                  <a:cubicBezTo>
                    <a:pt x="11" y="2"/>
                    <a:pt x="11" y="2"/>
                    <a:pt x="11" y="2"/>
                  </a:cubicBezTo>
                  <a:cubicBezTo>
                    <a:pt x="11" y="1"/>
                    <a:pt x="11" y="1"/>
                    <a:pt x="11" y="1"/>
                  </a:cubicBezTo>
                  <a:cubicBezTo>
                    <a:pt x="11" y="0"/>
                    <a:pt x="11" y="0"/>
                    <a:pt x="11" y="0"/>
                  </a:cubicBezTo>
                  <a:cubicBezTo>
                    <a:pt x="9" y="1"/>
                    <a:pt x="6" y="1"/>
                    <a:pt x="3" y="1"/>
                  </a:cubicBezTo>
                  <a:cubicBezTo>
                    <a:pt x="3" y="3"/>
                    <a:pt x="3" y="3"/>
                    <a:pt x="3" y="3"/>
                  </a:cubicBezTo>
                  <a:cubicBezTo>
                    <a:pt x="3" y="3"/>
                    <a:pt x="3" y="3"/>
                    <a:pt x="3" y="3"/>
                  </a:cubicBezTo>
                  <a:cubicBezTo>
                    <a:pt x="3" y="3"/>
                    <a:pt x="3" y="3"/>
                    <a:pt x="4" y="3"/>
                  </a:cubicBezTo>
                  <a:cubicBezTo>
                    <a:pt x="4" y="3"/>
                    <a:pt x="5" y="2"/>
                    <a:pt x="7" y="2"/>
                  </a:cubicBezTo>
                  <a:cubicBezTo>
                    <a:pt x="7" y="2"/>
                    <a:pt x="8" y="2"/>
                    <a:pt x="8" y="2"/>
                  </a:cubicBezTo>
                  <a:cubicBezTo>
                    <a:pt x="8" y="2"/>
                    <a:pt x="8" y="2"/>
                    <a:pt x="8" y="2"/>
                  </a:cubicBezTo>
                  <a:cubicBezTo>
                    <a:pt x="8" y="2"/>
                    <a:pt x="8" y="4"/>
                    <a:pt x="7" y="6"/>
                  </a:cubicBezTo>
                  <a:cubicBezTo>
                    <a:pt x="5" y="14"/>
                    <a:pt x="5" y="14"/>
                    <a:pt x="5" y="14"/>
                  </a:cubicBezTo>
                  <a:cubicBezTo>
                    <a:pt x="5" y="16"/>
                    <a:pt x="4" y="17"/>
                    <a:pt x="4" y="17"/>
                  </a:cubicBezTo>
                  <a:cubicBezTo>
                    <a:pt x="4" y="17"/>
                    <a:pt x="3" y="17"/>
                    <a:pt x="2" y="17"/>
                  </a:cubicBezTo>
                  <a:cubicBezTo>
                    <a:pt x="1" y="17"/>
                    <a:pt x="1" y="17"/>
                    <a:pt x="1" y="17"/>
                  </a:cubicBezTo>
                  <a:cubicBezTo>
                    <a:pt x="0" y="18"/>
                    <a:pt x="0" y="18"/>
                    <a:pt x="0" y="18"/>
                  </a:cubicBezTo>
                  <a:cubicBezTo>
                    <a:pt x="2" y="18"/>
                    <a:pt x="4" y="19"/>
                    <a:pt x="5" y="19"/>
                  </a:cubicBezTo>
                  <a:cubicBezTo>
                    <a:pt x="5" y="19"/>
                    <a:pt x="5" y="19"/>
                    <a:pt x="5" y="19"/>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 name="íṡļîdé">
              <a:extLst>
                <a:ext uri="{FF2B5EF4-FFF2-40B4-BE49-F238E27FC236}">
                  <a16:creationId xmlns:a16="http://schemas.microsoft.com/office/drawing/2014/main" id="{8F50AC20-76F8-4BE2-8402-47DDB40FC807}"/>
                </a:ext>
              </a:extLst>
            </p:cNvPr>
            <p:cNvSpPr/>
            <p:nvPr/>
          </p:nvSpPr>
          <p:spPr bwMode="auto">
            <a:xfrm>
              <a:off x="3005591" y="2711034"/>
              <a:ext cx="935735" cy="966109"/>
            </a:xfrm>
            <a:custGeom>
              <a:avLst/>
              <a:gdLst>
                <a:gd name="T0" fmla="*/ 222 w 444"/>
                <a:gd name="T1" fmla="*/ 17 h 457"/>
                <a:gd name="T2" fmla="*/ 427 w 444"/>
                <a:gd name="T3" fmla="*/ 222 h 457"/>
                <a:gd name="T4" fmla="*/ 294 w 444"/>
                <a:gd name="T5" fmla="*/ 413 h 457"/>
                <a:gd name="T6" fmla="*/ 298 w 444"/>
                <a:gd name="T7" fmla="*/ 422 h 457"/>
                <a:gd name="T8" fmla="*/ 436 w 444"/>
                <a:gd name="T9" fmla="*/ 222 h 457"/>
                <a:gd name="T10" fmla="*/ 222 w 444"/>
                <a:gd name="T11" fmla="*/ 7 h 457"/>
                <a:gd name="T12" fmla="*/ 8 w 444"/>
                <a:gd name="T13" fmla="*/ 222 h 457"/>
                <a:gd name="T14" fmla="*/ 146 w 444"/>
                <a:gd name="T15" fmla="*/ 422 h 457"/>
                <a:gd name="T16" fmla="*/ 150 w 444"/>
                <a:gd name="T17" fmla="*/ 413 h 457"/>
                <a:gd name="T18" fmla="*/ 18 w 444"/>
                <a:gd name="T19" fmla="*/ 222 h 457"/>
                <a:gd name="T20" fmla="*/ 222 w 444"/>
                <a:gd name="T21" fmla="*/ 17 h 457"/>
                <a:gd name="T22" fmla="*/ 284 w 444"/>
                <a:gd name="T23" fmla="*/ 416 h 457"/>
                <a:gd name="T24" fmla="*/ 222 w 444"/>
                <a:gd name="T25" fmla="*/ 426 h 457"/>
                <a:gd name="T26" fmla="*/ 159 w 444"/>
                <a:gd name="T27" fmla="*/ 416 h 457"/>
                <a:gd name="T28" fmla="*/ 152 w 444"/>
                <a:gd name="T29" fmla="*/ 432 h 457"/>
                <a:gd name="T30" fmla="*/ 152 w 444"/>
                <a:gd name="T31" fmla="*/ 432 h 457"/>
                <a:gd name="T32" fmla="*/ 152 w 444"/>
                <a:gd name="T33" fmla="*/ 432 h 457"/>
                <a:gd name="T34" fmla="*/ 149 w 444"/>
                <a:gd name="T35" fmla="*/ 437 h 457"/>
                <a:gd name="T36" fmla="*/ 222 w 444"/>
                <a:gd name="T37" fmla="*/ 449 h 457"/>
                <a:gd name="T38" fmla="*/ 295 w 444"/>
                <a:gd name="T39" fmla="*/ 437 h 457"/>
                <a:gd name="T40" fmla="*/ 292 w 444"/>
                <a:gd name="T41" fmla="*/ 432 h 457"/>
                <a:gd name="T42" fmla="*/ 291 w 444"/>
                <a:gd name="T43" fmla="*/ 432 h 457"/>
                <a:gd name="T44" fmla="*/ 291 w 444"/>
                <a:gd name="T45" fmla="*/ 431 h 457"/>
                <a:gd name="T46" fmla="*/ 284 w 444"/>
                <a:gd name="T47" fmla="*/ 416 h 457"/>
                <a:gd name="T48" fmla="*/ 137 w 444"/>
                <a:gd name="T49" fmla="*/ 440 h 457"/>
                <a:gd name="T50" fmla="*/ 136 w 444"/>
                <a:gd name="T51" fmla="*/ 440 h 457"/>
                <a:gd name="T52" fmla="*/ 142 w 444"/>
                <a:gd name="T53" fmla="*/ 428 h 457"/>
                <a:gd name="T54" fmla="*/ 0 w 444"/>
                <a:gd name="T55" fmla="*/ 222 h 457"/>
                <a:gd name="T56" fmla="*/ 222 w 444"/>
                <a:gd name="T57" fmla="*/ 0 h 457"/>
                <a:gd name="T58" fmla="*/ 444 w 444"/>
                <a:gd name="T59" fmla="*/ 222 h 457"/>
                <a:gd name="T60" fmla="*/ 301 w 444"/>
                <a:gd name="T61" fmla="*/ 429 h 457"/>
                <a:gd name="T62" fmla="*/ 307 w 444"/>
                <a:gd name="T63" fmla="*/ 441 h 457"/>
                <a:gd name="T64" fmla="*/ 305 w 444"/>
                <a:gd name="T65" fmla="*/ 441 h 457"/>
                <a:gd name="T66" fmla="*/ 305 w 444"/>
                <a:gd name="T67" fmla="*/ 441 h 457"/>
                <a:gd name="T68" fmla="*/ 222 w 444"/>
                <a:gd name="T69" fmla="*/ 457 h 457"/>
                <a:gd name="T70" fmla="*/ 136 w 444"/>
                <a:gd name="T71" fmla="*/ 440 h 457"/>
                <a:gd name="T72" fmla="*/ 137 w 444"/>
                <a:gd name="T73" fmla="*/ 44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4" h="457">
                  <a:moveTo>
                    <a:pt x="222" y="17"/>
                  </a:moveTo>
                  <a:cubicBezTo>
                    <a:pt x="335" y="17"/>
                    <a:pt x="427" y="109"/>
                    <a:pt x="427" y="222"/>
                  </a:cubicBezTo>
                  <a:cubicBezTo>
                    <a:pt x="427" y="309"/>
                    <a:pt x="371" y="384"/>
                    <a:pt x="294" y="413"/>
                  </a:cubicBezTo>
                  <a:cubicBezTo>
                    <a:pt x="298" y="422"/>
                    <a:pt x="298" y="422"/>
                    <a:pt x="298" y="422"/>
                  </a:cubicBezTo>
                  <a:cubicBezTo>
                    <a:pt x="379" y="391"/>
                    <a:pt x="436" y="313"/>
                    <a:pt x="436" y="222"/>
                  </a:cubicBezTo>
                  <a:cubicBezTo>
                    <a:pt x="436" y="104"/>
                    <a:pt x="340" y="7"/>
                    <a:pt x="222" y="7"/>
                  </a:cubicBezTo>
                  <a:cubicBezTo>
                    <a:pt x="104" y="7"/>
                    <a:pt x="8" y="104"/>
                    <a:pt x="8" y="222"/>
                  </a:cubicBezTo>
                  <a:cubicBezTo>
                    <a:pt x="8" y="313"/>
                    <a:pt x="65" y="391"/>
                    <a:pt x="146" y="422"/>
                  </a:cubicBezTo>
                  <a:cubicBezTo>
                    <a:pt x="150" y="413"/>
                    <a:pt x="150" y="413"/>
                    <a:pt x="150" y="413"/>
                  </a:cubicBezTo>
                  <a:cubicBezTo>
                    <a:pt x="73" y="384"/>
                    <a:pt x="18" y="309"/>
                    <a:pt x="18" y="222"/>
                  </a:cubicBezTo>
                  <a:cubicBezTo>
                    <a:pt x="18" y="109"/>
                    <a:pt x="109" y="17"/>
                    <a:pt x="222" y="17"/>
                  </a:cubicBezTo>
                  <a:close/>
                  <a:moveTo>
                    <a:pt x="284" y="416"/>
                  </a:moveTo>
                  <a:cubicBezTo>
                    <a:pt x="265" y="423"/>
                    <a:pt x="244" y="426"/>
                    <a:pt x="222" y="426"/>
                  </a:cubicBezTo>
                  <a:cubicBezTo>
                    <a:pt x="200" y="426"/>
                    <a:pt x="179" y="423"/>
                    <a:pt x="159" y="416"/>
                  </a:cubicBezTo>
                  <a:cubicBezTo>
                    <a:pt x="152" y="432"/>
                    <a:pt x="152" y="432"/>
                    <a:pt x="152" y="432"/>
                  </a:cubicBezTo>
                  <a:cubicBezTo>
                    <a:pt x="152" y="432"/>
                    <a:pt x="152" y="432"/>
                    <a:pt x="152" y="432"/>
                  </a:cubicBezTo>
                  <a:cubicBezTo>
                    <a:pt x="152" y="432"/>
                    <a:pt x="152" y="432"/>
                    <a:pt x="152" y="432"/>
                  </a:cubicBezTo>
                  <a:cubicBezTo>
                    <a:pt x="149" y="437"/>
                    <a:pt x="149" y="437"/>
                    <a:pt x="149" y="437"/>
                  </a:cubicBezTo>
                  <a:cubicBezTo>
                    <a:pt x="172" y="445"/>
                    <a:pt x="197" y="449"/>
                    <a:pt x="222" y="449"/>
                  </a:cubicBezTo>
                  <a:cubicBezTo>
                    <a:pt x="247" y="449"/>
                    <a:pt x="272" y="445"/>
                    <a:pt x="295" y="437"/>
                  </a:cubicBezTo>
                  <a:cubicBezTo>
                    <a:pt x="292" y="432"/>
                    <a:pt x="292" y="432"/>
                    <a:pt x="292" y="432"/>
                  </a:cubicBezTo>
                  <a:cubicBezTo>
                    <a:pt x="292" y="432"/>
                    <a:pt x="292" y="432"/>
                    <a:pt x="291" y="432"/>
                  </a:cubicBezTo>
                  <a:cubicBezTo>
                    <a:pt x="291" y="431"/>
                    <a:pt x="291" y="431"/>
                    <a:pt x="291" y="431"/>
                  </a:cubicBezTo>
                  <a:lnTo>
                    <a:pt x="284" y="416"/>
                  </a:lnTo>
                  <a:close/>
                  <a:moveTo>
                    <a:pt x="137" y="440"/>
                  </a:moveTo>
                  <a:cubicBezTo>
                    <a:pt x="136" y="440"/>
                    <a:pt x="136" y="440"/>
                    <a:pt x="136" y="440"/>
                  </a:cubicBezTo>
                  <a:cubicBezTo>
                    <a:pt x="142" y="428"/>
                    <a:pt x="142" y="428"/>
                    <a:pt x="142" y="428"/>
                  </a:cubicBezTo>
                  <a:cubicBezTo>
                    <a:pt x="59" y="396"/>
                    <a:pt x="0" y="316"/>
                    <a:pt x="0" y="222"/>
                  </a:cubicBezTo>
                  <a:cubicBezTo>
                    <a:pt x="0" y="99"/>
                    <a:pt x="100" y="0"/>
                    <a:pt x="222" y="0"/>
                  </a:cubicBezTo>
                  <a:cubicBezTo>
                    <a:pt x="344" y="0"/>
                    <a:pt x="444" y="99"/>
                    <a:pt x="444" y="222"/>
                  </a:cubicBezTo>
                  <a:cubicBezTo>
                    <a:pt x="444" y="316"/>
                    <a:pt x="385" y="397"/>
                    <a:pt x="301" y="429"/>
                  </a:cubicBezTo>
                  <a:cubicBezTo>
                    <a:pt x="307" y="441"/>
                    <a:pt x="307" y="441"/>
                    <a:pt x="307" y="441"/>
                  </a:cubicBezTo>
                  <a:cubicBezTo>
                    <a:pt x="305" y="441"/>
                    <a:pt x="305" y="441"/>
                    <a:pt x="305" y="441"/>
                  </a:cubicBezTo>
                  <a:cubicBezTo>
                    <a:pt x="305" y="441"/>
                    <a:pt x="305" y="441"/>
                    <a:pt x="305" y="441"/>
                  </a:cubicBezTo>
                  <a:cubicBezTo>
                    <a:pt x="279" y="451"/>
                    <a:pt x="251" y="457"/>
                    <a:pt x="222" y="457"/>
                  </a:cubicBezTo>
                  <a:cubicBezTo>
                    <a:pt x="192" y="457"/>
                    <a:pt x="163" y="451"/>
                    <a:pt x="136" y="440"/>
                  </a:cubicBezTo>
                  <a:lnTo>
                    <a:pt x="137" y="440"/>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 name="íślíḑè">
              <a:extLst>
                <a:ext uri="{FF2B5EF4-FFF2-40B4-BE49-F238E27FC236}">
                  <a16:creationId xmlns:a16="http://schemas.microsoft.com/office/drawing/2014/main" id="{FF45EDFD-3079-4D10-80DD-99D1EDB062A1}"/>
                </a:ext>
              </a:extLst>
            </p:cNvPr>
            <p:cNvSpPr/>
            <p:nvPr/>
          </p:nvSpPr>
          <p:spPr bwMode="auto">
            <a:xfrm>
              <a:off x="3205355" y="2748417"/>
              <a:ext cx="544385" cy="844615"/>
            </a:xfrm>
            <a:custGeom>
              <a:avLst/>
              <a:gdLst>
                <a:gd name="T0" fmla="*/ 137 w 258"/>
                <a:gd name="T1" fmla="*/ 8 h 399"/>
                <a:gd name="T2" fmla="*/ 177 w 258"/>
                <a:gd name="T3" fmla="*/ 12 h 399"/>
                <a:gd name="T4" fmla="*/ 140 w 258"/>
                <a:gd name="T5" fmla="*/ 49 h 399"/>
                <a:gd name="T6" fmla="*/ 191 w 258"/>
                <a:gd name="T7" fmla="*/ 100 h 399"/>
                <a:gd name="T8" fmla="*/ 246 w 258"/>
                <a:gd name="T9" fmla="*/ 346 h 399"/>
                <a:gd name="T10" fmla="*/ 225 w 258"/>
                <a:gd name="T11" fmla="*/ 331 h 399"/>
                <a:gd name="T12" fmla="*/ 195 w 258"/>
                <a:gd name="T13" fmla="*/ 183 h 399"/>
                <a:gd name="T14" fmla="*/ 145 w 258"/>
                <a:gd name="T15" fmla="*/ 212 h 399"/>
                <a:gd name="T16" fmla="*/ 175 w 258"/>
                <a:gd name="T17" fmla="*/ 362 h 399"/>
                <a:gd name="T18" fmla="*/ 139 w 258"/>
                <a:gd name="T19" fmla="*/ 223 h 399"/>
                <a:gd name="T20" fmla="*/ 95 w 258"/>
                <a:gd name="T21" fmla="*/ 306 h 399"/>
                <a:gd name="T22" fmla="*/ 80 w 258"/>
                <a:gd name="T23" fmla="*/ 259 h 399"/>
                <a:gd name="T24" fmla="*/ 82 w 258"/>
                <a:gd name="T25" fmla="*/ 193 h 399"/>
                <a:gd name="T26" fmla="*/ 42 w 258"/>
                <a:gd name="T27" fmla="*/ 202 h 399"/>
                <a:gd name="T28" fmla="*/ 0 w 258"/>
                <a:gd name="T29" fmla="*/ 367 h 399"/>
                <a:gd name="T30" fmla="*/ 26 w 258"/>
                <a:gd name="T31" fmla="*/ 183 h 399"/>
                <a:gd name="T32" fmla="*/ 74 w 258"/>
                <a:gd name="T33" fmla="*/ 76 h 399"/>
                <a:gd name="T34" fmla="*/ 100 w 258"/>
                <a:gd name="T35" fmla="*/ 47 h 399"/>
                <a:gd name="T36" fmla="*/ 87 w 258"/>
                <a:gd name="T37" fmla="*/ 20 h 399"/>
                <a:gd name="T38" fmla="*/ 122 w 258"/>
                <a:gd name="T39" fmla="*/ 6 h 399"/>
                <a:gd name="T40" fmla="*/ 85 w 258"/>
                <a:gd name="T41" fmla="*/ 93 h 399"/>
                <a:gd name="T42" fmla="*/ 152 w 258"/>
                <a:gd name="T43" fmla="*/ 91 h 399"/>
                <a:gd name="T44" fmla="*/ 136 w 258"/>
                <a:gd name="T45" fmla="*/ 65 h 399"/>
                <a:gd name="T46" fmla="*/ 67 w 258"/>
                <a:gd name="T47" fmla="*/ 165 h 399"/>
                <a:gd name="T48" fmla="*/ 46 w 258"/>
                <a:gd name="T49" fmla="*/ 144 h 399"/>
                <a:gd name="T50" fmla="*/ 191 w 258"/>
                <a:gd name="T51" fmla="*/ 165 h 399"/>
                <a:gd name="T52" fmla="*/ 206 w 258"/>
                <a:gd name="T53" fmla="*/ 135 h 399"/>
                <a:gd name="T54" fmla="*/ 173 w 258"/>
                <a:gd name="T55" fmla="*/ 159 h 399"/>
                <a:gd name="T56" fmla="*/ 82 w 258"/>
                <a:gd name="T57" fmla="*/ 160 h 399"/>
                <a:gd name="T58" fmla="*/ 164 w 258"/>
                <a:gd name="T59" fmla="*/ 109 h 399"/>
                <a:gd name="T60" fmla="*/ 121 w 258"/>
                <a:gd name="T61" fmla="*/ 166 h 399"/>
                <a:gd name="T62" fmla="*/ 118 w 258"/>
                <a:gd name="T63" fmla="*/ 201 h 399"/>
                <a:gd name="T64" fmla="*/ 109 w 258"/>
                <a:gd name="T65" fmla="*/ 250 h 399"/>
                <a:gd name="T66" fmla="*/ 108 w 258"/>
                <a:gd name="T67" fmla="*/ 274 h 399"/>
                <a:gd name="T68" fmla="*/ 125 w 258"/>
                <a:gd name="T69" fmla="*/ 316 h 399"/>
                <a:gd name="T70" fmla="*/ 113 w 258"/>
                <a:gd name="T71" fmla="*/ 311 h 399"/>
                <a:gd name="T72" fmla="*/ 125 w 258"/>
                <a:gd name="T73" fmla="*/ 353 h 399"/>
                <a:gd name="T74" fmla="*/ 137 w 258"/>
                <a:gd name="T75" fmla="*/ 354 h 399"/>
                <a:gd name="T76" fmla="*/ 146 w 258"/>
                <a:gd name="T77" fmla="*/ 311 h 399"/>
                <a:gd name="T78" fmla="*/ 137 w 258"/>
                <a:gd name="T79" fmla="*/ 315 h 399"/>
                <a:gd name="T80" fmla="*/ 140 w 258"/>
                <a:gd name="T81" fmla="*/ 301 h 399"/>
                <a:gd name="T82" fmla="*/ 121 w 258"/>
                <a:gd name="T83" fmla="*/ 274 h 399"/>
                <a:gd name="T84" fmla="*/ 153 w 258"/>
                <a:gd name="T85" fmla="*/ 247 h 399"/>
                <a:gd name="T86" fmla="*/ 111 w 258"/>
                <a:gd name="T87" fmla="*/ 236 h 399"/>
                <a:gd name="T88" fmla="*/ 147 w 258"/>
                <a:gd name="T89" fmla="*/ 258 h 399"/>
                <a:gd name="T90" fmla="*/ 127 w 258"/>
                <a:gd name="T91" fmla="*/ 282 h 399"/>
                <a:gd name="T92" fmla="*/ 121 w 258"/>
                <a:gd name="T93" fmla="*/ 28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8" h="399">
                  <a:moveTo>
                    <a:pt x="122" y="6"/>
                  </a:moveTo>
                  <a:cubicBezTo>
                    <a:pt x="122" y="6"/>
                    <a:pt x="121" y="0"/>
                    <a:pt x="128" y="1"/>
                  </a:cubicBezTo>
                  <a:cubicBezTo>
                    <a:pt x="135" y="2"/>
                    <a:pt x="138" y="3"/>
                    <a:pt x="137" y="8"/>
                  </a:cubicBezTo>
                  <a:cubicBezTo>
                    <a:pt x="137" y="14"/>
                    <a:pt x="138" y="40"/>
                    <a:pt x="138" y="40"/>
                  </a:cubicBezTo>
                  <a:cubicBezTo>
                    <a:pt x="138" y="40"/>
                    <a:pt x="155" y="38"/>
                    <a:pt x="164" y="26"/>
                  </a:cubicBezTo>
                  <a:cubicBezTo>
                    <a:pt x="174" y="15"/>
                    <a:pt x="177" y="12"/>
                    <a:pt x="177" y="12"/>
                  </a:cubicBezTo>
                  <a:cubicBezTo>
                    <a:pt x="177" y="12"/>
                    <a:pt x="187" y="15"/>
                    <a:pt x="185" y="21"/>
                  </a:cubicBezTo>
                  <a:cubicBezTo>
                    <a:pt x="182" y="27"/>
                    <a:pt x="166" y="46"/>
                    <a:pt x="157" y="47"/>
                  </a:cubicBezTo>
                  <a:cubicBezTo>
                    <a:pt x="148" y="49"/>
                    <a:pt x="140" y="49"/>
                    <a:pt x="140" y="49"/>
                  </a:cubicBezTo>
                  <a:cubicBezTo>
                    <a:pt x="140" y="49"/>
                    <a:pt x="151" y="55"/>
                    <a:pt x="158" y="58"/>
                  </a:cubicBezTo>
                  <a:cubicBezTo>
                    <a:pt x="165" y="61"/>
                    <a:pt x="186" y="73"/>
                    <a:pt x="188" y="87"/>
                  </a:cubicBezTo>
                  <a:cubicBezTo>
                    <a:pt x="190" y="100"/>
                    <a:pt x="191" y="100"/>
                    <a:pt x="191" y="100"/>
                  </a:cubicBezTo>
                  <a:cubicBezTo>
                    <a:pt x="191" y="100"/>
                    <a:pt x="228" y="116"/>
                    <a:pt x="231" y="164"/>
                  </a:cubicBezTo>
                  <a:cubicBezTo>
                    <a:pt x="234" y="212"/>
                    <a:pt x="233" y="231"/>
                    <a:pt x="233" y="262"/>
                  </a:cubicBezTo>
                  <a:cubicBezTo>
                    <a:pt x="234" y="293"/>
                    <a:pt x="241" y="337"/>
                    <a:pt x="246" y="346"/>
                  </a:cubicBezTo>
                  <a:cubicBezTo>
                    <a:pt x="251" y="356"/>
                    <a:pt x="258" y="363"/>
                    <a:pt x="258" y="363"/>
                  </a:cubicBezTo>
                  <a:cubicBezTo>
                    <a:pt x="243" y="375"/>
                    <a:pt x="243" y="375"/>
                    <a:pt x="243" y="375"/>
                  </a:cubicBezTo>
                  <a:cubicBezTo>
                    <a:pt x="243" y="375"/>
                    <a:pt x="228" y="357"/>
                    <a:pt x="225" y="331"/>
                  </a:cubicBezTo>
                  <a:cubicBezTo>
                    <a:pt x="221" y="305"/>
                    <a:pt x="217" y="222"/>
                    <a:pt x="217" y="211"/>
                  </a:cubicBezTo>
                  <a:cubicBezTo>
                    <a:pt x="217" y="201"/>
                    <a:pt x="217" y="200"/>
                    <a:pt x="217" y="200"/>
                  </a:cubicBezTo>
                  <a:cubicBezTo>
                    <a:pt x="217" y="200"/>
                    <a:pt x="205" y="188"/>
                    <a:pt x="195" y="183"/>
                  </a:cubicBezTo>
                  <a:cubicBezTo>
                    <a:pt x="184" y="179"/>
                    <a:pt x="185" y="179"/>
                    <a:pt x="185" y="179"/>
                  </a:cubicBezTo>
                  <a:cubicBezTo>
                    <a:pt x="185" y="179"/>
                    <a:pt x="176" y="194"/>
                    <a:pt x="167" y="201"/>
                  </a:cubicBezTo>
                  <a:cubicBezTo>
                    <a:pt x="159" y="207"/>
                    <a:pt x="145" y="212"/>
                    <a:pt x="145" y="212"/>
                  </a:cubicBezTo>
                  <a:cubicBezTo>
                    <a:pt x="145" y="212"/>
                    <a:pt x="167" y="220"/>
                    <a:pt x="173" y="238"/>
                  </a:cubicBezTo>
                  <a:cubicBezTo>
                    <a:pt x="179" y="255"/>
                    <a:pt x="178" y="293"/>
                    <a:pt x="177" y="322"/>
                  </a:cubicBezTo>
                  <a:cubicBezTo>
                    <a:pt x="176" y="352"/>
                    <a:pt x="177" y="358"/>
                    <a:pt x="175" y="362"/>
                  </a:cubicBezTo>
                  <a:cubicBezTo>
                    <a:pt x="172" y="365"/>
                    <a:pt x="165" y="365"/>
                    <a:pt x="164" y="359"/>
                  </a:cubicBezTo>
                  <a:cubicBezTo>
                    <a:pt x="163" y="353"/>
                    <a:pt x="163" y="292"/>
                    <a:pt x="163" y="272"/>
                  </a:cubicBezTo>
                  <a:cubicBezTo>
                    <a:pt x="163" y="253"/>
                    <a:pt x="151" y="227"/>
                    <a:pt x="139" y="223"/>
                  </a:cubicBezTo>
                  <a:cubicBezTo>
                    <a:pt x="127" y="219"/>
                    <a:pt x="129" y="220"/>
                    <a:pt x="129" y="220"/>
                  </a:cubicBezTo>
                  <a:cubicBezTo>
                    <a:pt x="129" y="220"/>
                    <a:pt x="112" y="227"/>
                    <a:pt x="104" y="240"/>
                  </a:cubicBezTo>
                  <a:cubicBezTo>
                    <a:pt x="95" y="254"/>
                    <a:pt x="95" y="268"/>
                    <a:pt x="95" y="306"/>
                  </a:cubicBezTo>
                  <a:cubicBezTo>
                    <a:pt x="95" y="343"/>
                    <a:pt x="96" y="359"/>
                    <a:pt x="92" y="362"/>
                  </a:cubicBezTo>
                  <a:cubicBezTo>
                    <a:pt x="87" y="365"/>
                    <a:pt x="84" y="367"/>
                    <a:pt x="83" y="362"/>
                  </a:cubicBezTo>
                  <a:cubicBezTo>
                    <a:pt x="82" y="357"/>
                    <a:pt x="78" y="273"/>
                    <a:pt x="80" y="259"/>
                  </a:cubicBezTo>
                  <a:cubicBezTo>
                    <a:pt x="81" y="245"/>
                    <a:pt x="87" y="229"/>
                    <a:pt x="98" y="221"/>
                  </a:cubicBezTo>
                  <a:cubicBezTo>
                    <a:pt x="110" y="213"/>
                    <a:pt x="110" y="213"/>
                    <a:pt x="110" y="213"/>
                  </a:cubicBezTo>
                  <a:cubicBezTo>
                    <a:pt x="110" y="213"/>
                    <a:pt x="90" y="204"/>
                    <a:pt x="82" y="193"/>
                  </a:cubicBezTo>
                  <a:cubicBezTo>
                    <a:pt x="74" y="182"/>
                    <a:pt x="73" y="179"/>
                    <a:pt x="73" y="179"/>
                  </a:cubicBezTo>
                  <a:cubicBezTo>
                    <a:pt x="73" y="179"/>
                    <a:pt x="62" y="183"/>
                    <a:pt x="53" y="190"/>
                  </a:cubicBezTo>
                  <a:cubicBezTo>
                    <a:pt x="45" y="198"/>
                    <a:pt x="42" y="202"/>
                    <a:pt x="42" y="202"/>
                  </a:cubicBezTo>
                  <a:cubicBezTo>
                    <a:pt x="42" y="202"/>
                    <a:pt x="41" y="257"/>
                    <a:pt x="38" y="289"/>
                  </a:cubicBezTo>
                  <a:cubicBezTo>
                    <a:pt x="34" y="321"/>
                    <a:pt x="26" y="356"/>
                    <a:pt x="20" y="365"/>
                  </a:cubicBezTo>
                  <a:cubicBezTo>
                    <a:pt x="13" y="374"/>
                    <a:pt x="0" y="367"/>
                    <a:pt x="0" y="367"/>
                  </a:cubicBezTo>
                  <a:cubicBezTo>
                    <a:pt x="0" y="367"/>
                    <a:pt x="5" y="357"/>
                    <a:pt x="8" y="349"/>
                  </a:cubicBezTo>
                  <a:cubicBezTo>
                    <a:pt x="10" y="342"/>
                    <a:pt x="25" y="309"/>
                    <a:pt x="25" y="278"/>
                  </a:cubicBezTo>
                  <a:cubicBezTo>
                    <a:pt x="25" y="247"/>
                    <a:pt x="27" y="203"/>
                    <a:pt x="26" y="183"/>
                  </a:cubicBezTo>
                  <a:cubicBezTo>
                    <a:pt x="26" y="162"/>
                    <a:pt x="32" y="135"/>
                    <a:pt x="45" y="122"/>
                  </a:cubicBezTo>
                  <a:cubicBezTo>
                    <a:pt x="58" y="108"/>
                    <a:pt x="68" y="102"/>
                    <a:pt x="68" y="102"/>
                  </a:cubicBezTo>
                  <a:cubicBezTo>
                    <a:pt x="68" y="102"/>
                    <a:pt x="68" y="81"/>
                    <a:pt x="74" y="76"/>
                  </a:cubicBezTo>
                  <a:cubicBezTo>
                    <a:pt x="79" y="71"/>
                    <a:pt x="102" y="55"/>
                    <a:pt x="112" y="54"/>
                  </a:cubicBezTo>
                  <a:cubicBezTo>
                    <a:pt x="122" y="53"/>
                    <a:pt x="121" y="53"/>
                    <a:pt x="121" y="53"/>
                  </a:cubicBezTo>
                  <a:cubicBezTo>
                    <a:pt x="121" y="53"/>
                    <a:pt x="110" y="50"/>
                    <a:pt x="100" y="47"/>
                  </a:cubicBezTo>
                  <a:cubicBezTo>
                    <a:pt x="91" y="43"/>
                    <a:pt x="80" y="32"/>
                    <a:pt x="77" y="26"/>
                  </a:cubicBezTo>
                  <a:cubicBezTo>
                    <a:pt x="73" y="21"/>
                    <a:pt x="72" y="14"/>
                    <a:pt x="75" y="14"/>
                  </a:cubicBezTo>
                  <a:cubicBezTo>
                    <a:pt x="77" y="13"/>
                    <a:pt x="82" y="10"/>
                    <a:pt x="87" y="20"/>
                  </a:cubicBezTo>
                  <a:cubicBezTo>
                    <a:pt x="93" y="30"/>
                    <a:pt x="106" y="39"/>
                    <a:pt x="112" y="40"/>
                  </a:cubicBezTo>
                  <a:cubicBezTo>
                    <a:pt x="119" y="40"/>
                    <a:pt x="121" y="39"/>
                    <a:pt x="121" y="39"/>
                  </a:cubicBezTo>
                  <a:lnTo>
                    <a:pt x="122" y="6"/>
                  </a:lnTo>
                  <a:close/>
                  <a:moveTo>
                    <a:pt x="127" y="60"/>
                  </a:moveTo>
                  <a:cubicBezTo>
                    <a:pt x="127" y="60"/>
                    <a:pt x="103" y="76"/>
                    <a:pt x="97" y="77"/>
                  </a:cubicBezTo>
                  <a:cubicBezTo>
                    <a:pt x="90" y="78"/>
                    <a:pt x="85" y="90"/>
                    <a:pt x="85" y="93"/>
                  </a:cubicBezTo>
                  <a:cubicBezTo>
                    <a:pt x="84" y="97"/>
                    <a:pt x="84" y="97"/>
                    <a:pt x="84" y="97"/>
                  </a:cubicBezTo>
                  <a:cubicBezTo>
                    <a:pt x="84" y="97"/>
                    <a:pt x="106" y="88"/>
                    <a:pt x="114" y="87"/>
                  </a:cubicBezTo>
                  <a:cubicBezTo>
                    <a:pt x="122" y="85"/>
                    <a:pt x="139" y="86"/>
                    <a:pt x="152" y="91"/>
                  </a:cubicBezTo>
                  <a:cubicBezTo>
                    <a:pt x="165" y="96"/>
                    <a:pt x="170" y="95"/>
                    <a:pt x="172" y="97"/>
                  </a:cubicBezTo>
                  <a:cubicBezTo>
                    <a:pt x="175" y="98"/>
                    <a:pt x="177" y="86"/>
                    <a:pt x="166" y="79"/>
                  </a:cubicBezTo>
                  <a:cubicBezTo>
                    <a:pt x="156" y="72"/>
                    <a:pt x="142" y="67"/>
                    <a:pt x="136" y="65"/>
                  </a:cubicBezTo>
                  <a:cubicBezTo>
                    <a:pt x="131" y="62"/>
                    <a:pt x="127" y="60"/>
                    <a:pt x="127" y="60"/>
                  </a:cubicBezTo>
                  <a:close/>
                  <a:moveTo>
                    <a:pt x="66" y="120"/>
                  </a:moveTo>
                  <a:cubicBezTo>
                    <a:pt x="67" y="165"/>
                    <a:pt x="67" y="165"/>
                    <a:pt x="67" y="165"/>
                  </a:cubicBezTo>
                  <a:cubicBezTo>
                    <a:pt x="67" y="165"/>
                    <a:pt x="51" y="171"/>
                    <a:pt x="46" y="177"/>
                  </a:cubicBezTo>
                  <a:cubicBezTo>
                    <a:pt x="42" y="184"/>
                    <a:pt x="42" y="184"/>
                    <a:pt x="42" y="184"/>
                  </a:cubicBezTo>
                  <a:cubicBezTo>
                    <a:pt x="42" y="184"/>
                    <a:pt x="37" y="161"/>
                    <a:pt x="46" y="144"/>
                  </a:cubicBezTo>
                  <a:cubicBezTo>
                    <a:pt x="55" y="126"/>
                    <a:pt x="66" y="120"/>
                    <a:pt x="66" y="120"/>
                  </a:cubicBezTo>
                  <a:close/>
                  <a:moveTo>
                    <a:pt x="193" y="121"/>
                  </a:moveTo>
                  <a:cubicBezTo>
                    <a:pt x="191" y="165"/>
                    <a:pt x="191" y="165"/>
                    <a:pt x="191" y="165"/>
                  </a:cubicBezTo>
                  <a:cubicBezTo>
                    <a:pt x="191" y="165"/>
                    <a:pt x="206" y="174"/>
                    <a:pt x="211" y="177"/>
                  </a:cubicBezTo>
                  <a:cubicBezTo>
                    <a:pt x="217" y="181"/>
                    <a:pt x="218" y="182"/>
                    <a:pt x="218" y="182"/>
                  </a:cubicBezTo>
                  <a:cubicBezTo>
                    <a:pt x="218" y="182"/>
                    <a:pt x="219" y="152"/>
                    <a:pt x="206" y="135"/>
                  </a:cubicBezTo>
                  <a:cubicBezTo>
                    <a:pt x="194" y="117"/>
                    <a:pt x="193" y="121"/>
                    <a:pt x="193" y="121"/>
                  </a:cubicBezTo>
                  <a:close/>
                  <a:moveTo>
                    <a:pt x="175" y="112"/>
                  </a:moveTo>
                  <a:cubicBezTo>
                    <a:pt x="173" y="159"/>
                    <a:pt x="173" y="159"/>
                    <a:pt x="173" y="159"/>
                  </a:cubicBezTo>
                  <a:cubicBezTo>
                    <a:pt x="173" y="159"/>
                    <a:pt x="149" y="152"/>
                    <a:pt x="127" y="152"/>
                  </a:cubicBezTo>
                  <a:cubicBezTo>
                    <a:pt x="106" y="152"/>
                    <a:pt x="92" y="157"/>
                    <a:pt x="87" y="159"/>
                  </a:cubicBezTo>
                  <a:cubicBezTo>
                    <a:pt x="83" y="160"/>
                    <a:pt x="82" y="160"/>
                    <a:pt x="82" y="160"/>
                  </a:cubicBezTo>
                  <a:cubicBezTo>
                    <a:pt x="83" y="113"/>
                    <a:pt x="83" y="113"/>
                    <a:pt x="83" y="113"/>
                  </a:cubicBezTo>
                  <a:cubicBezTo>
                    <a:pt x="83" y="113"/>
                    <a:pt x="106" y="104"/>
                    <a:pt x="121" y="104"/>
                  </a:cubicBezTo>
                  <a:cubicBezTo>
                    <a:pt x="137" y="104"/>
                    <a:pt x="159" y="106"/>
                    <a:pt x="164" y="109"/>
                  </a:cubicBezTo>
                  <a:cubicBezTo>
                    <a:pt x="169" y="111"/>
                    <a:pt x="175" y="112"/>
                    <a:pt x="175" y="112"/>
                  </a:cubicBezTo>
                  <a:close/>
                  <a:moveTo>
                    <a:pt x="88" y="177"/>
                  </a:moveTo>
                  <a:cubicBezTo>
                    <a:pt x="88" y="177"/>
                    <a:pt x="105" y="167"/>
                    <a:pt x="121" y="166"/>
                  </a:cubicBezTo>
                  <a:cubicBezTo>
                    <a:pt x="137" y="166"/>
                    <a:pt x="168" y="170"/>
                    <a:pt x="170" y="173"/>
                  </a:cubicBezTo>
                  <a:cubicBezTo>
                    <a:pt x="172" y="175"/>
                    <a:pt x="157" y="191"/>
                    <a:pt x="146" y="197"/>
                  </a:cubicBezTo>
                  <a:cubicBezTo>
                    <a:pt x="136" y="204"/>
                    <a:pt x="130" y="207"/>
                    <a:pt x="118" y="201"/>
                  </a:cubicBezTo>
                  <a:cubicBezTo>
                    <a:pt x="105" y="195"/>
                    <a:pt x="88" y="177"/>
                    <a:pt x="88" y="177"/>
                  </a:cubicBezTo>
                  <a:close/>
                  <a:moveTo>
                    <a:pt x="111" y="236"/>
                  </a:moveTo>
                  <a:cubicBezTo>
                    <a:pt x="110" y="238"/>
                    <a:pt x="105" y="247"/>
                    <a:pt x="109" y="250"/>
                  </a:cubicBezTo>
                  <a:cubicBezTo>
                    <a:pt x="113" y="254"/>
                    <a:pt x="126" y="252"/>
                    <a:pt x="126" y="252"/>
                  </a:cubicBezTo>
                  <a:cubicBezTo>
                    <a:pt x="126" y="252"/>
                    <a:pt x="130" y="259"/>
                    <a:pt x="122" y="261"/>
                  </a:cubicBezTo>
                  <a:cubicBezTo>
                    <a:pt x="115" y="262"/>
                    <a:pt x="104" y="268"/>
                    <a:pt x="108" y="274"/>
                  </a:cubicBezTo>
                  <a:cubicBezTo>
                    <a:pt x="112" y="279"/>
                    <a:pt x="117" y="281"/>
                    <a:pt x="115" y="284"/>
                  </a:cubicBezTo>
                  <a:cubicBezTo>
                    <a:pt x="113" y="287"/>
                    <a:pt x="108" y="302"/>
                    <a:pt x="115" y="307"/>
                  </a:cubicBezTo>
                  <a:cubicBezTo>
                    <a:pt x="123" y="312"/>
                    <a:pt x="125" y="316"/>
                    <a:pt x="125" y="316"/>
                  </a:cubicBezTo>
                  <a:cubicBezTo>
                    <a:pt x="126" y="342"/>
                    <a:pt x="126" y="342"/>
                    <a:pt x="126" y="342"/>
                  </a:cubicBezTo>
                  <a:cubicBezTo>
                    <a:pt x="126" y="342"/>
                    <a:pt x="117" y="332"/>
                    <a:pt x="117" y="327"/>
                  </a:cubicBezTo>
                  <a:cubicBezTo>
                    <a:pt x="117" y="322"/>
                    <a:pt x="116" y="311"/>
                    <a:pt x="113" y="311"/>
                  </a:cubicBezTo>
                  <a:cubicBezTo>
                    <a:pt x="109" y="310"/>
                    <a:pt x="106" y="314"/>
                    <a:pt x="106" y="322"/>
                  </a:cubicBezTo>
                  <a:cubicBezTo>
                    <a:pt x="107" y="330"/>
                    <a:pt x="108" y="343"/>
                    <a:pt x="115" y="347"/>
                  </a:cubicBezTo>
                  <a:cubicBezTo>
                    <a:pt x="122" y="352"/>
                    <a:pt x="125" y="353"/>
                    <a:pt x="125" y="353"/>
                  </a:cubicBezTo>
                  <a:cubicBezTo>
                    <a:pt x="125" y="391"/>
                    <a:pt x="125" y="391"/>
                    <a:pt x="125" y="391"/>
                  </a:cubicBezTo>
                  <a:cubicBezTo>
                    <a:pt x="125" y="391"/>
                    <a:pt x="134" y="399"/>
                    <a:pt x="135" y="393"/>
                  </a:cubicBezTo>
                  <a:cubicBezTo>
                    <a:pt x="136" y="386"/>
                    <a:pt x="137" y="354"/>
                    <a:pt x="137" y="354"/>
                  </a:cubicBezTo>
                  <a:cubicBezTo>
                    <a:pt x="137" y="354"/>
                    <a:pt x="150" y="348"/>
                    <a:pt x="153" y="340"/>
                  </a:cubicBezTo>
                  <a:cubicBezTo>
                    <a:pt x="155" y="331"/>
                    <a:pt x="156" y="311"/>
                    <a:pt x="156" y="311"/>
                  </a:cubicBezTo>
                  <a:cubicBezTo>
                    <a:pt x="156" y="311"/>
                    <a:pt x="146" y="308"/>
                    <a:pt x="146" y="311"/>
                  </a:cubicBezTo>
                  <a:cubicBezTo>
                    <a:pt x="146" y="314"/>
                    <a:pt x="147" y="334"/>
                    <a:pt x="142" y="339"/>
                  </a:cubicBezTo>
                  <a:cubicBezTo>
                    <a:pt x="137" y="344"/>
                    <a:pt x="137" y="344"/>
                    <a:pt x="137" y="344"/>
                  </a:cubicBezTo>
                  <a:cubicBezTo>
                    <a:pt x="137" y="315"/>
                    <a:pt x="137" y="315"/>
                    <a:pt x="137" y="315"/>
                  </a:cubicBezTo>
                  <a:cubicBezTo>
                    <a:pt x="137" y="315"/>
                    <a:pt x="151" y="312"/>
                    <a:pt x="152" y="298"/>
                  </a:cubicBezTo>
                  <a:cubicBezTo>
                    <a:pt x="152" y="285"/>
                    <a:pt x="147" y="276"/>
                    <a:pt x="145" y="283"/>
                  </a:cubicBezTo>
                  <a:cubicBezTo>
                    <a:pt x="142" y="290"/>
                    <a:pt x="143" y="297"/>
                    <a:pt x="140" y="301"/>
                  </a:cubicBezTo>
                  <a:cubicBezTo>
                    <a:pt x="137" y="304"/>
                    <a:pt x="137" y="304"/>
                    <a:pt x="137" y="304"/>
                  </a:cubicBezTo>
                  <a:cubicBezTo>
                    <a:pt x="137" y="304"/>
                    <a:pt x="139" y="284"/>
                    <a:pt x="137" y="280"/>
                  </a:cubicBezTo>
                  <a:cubicBezTo>
                    <a:pt x="135" y="276"/>
                    <a:pt x="125" y="275"/>
                    <a:pt x="121" y="274"/>
                  </a:cubicBezTo>
                  <a:cubicBezTo>
                    <a:pt x="118" y="273"/>
                    <a:pt x="112" y="271"/>
                    <a:pt x="122" y="270"/>
                  </a:cubicBezTo>
                  <a:cubicBezTo>
                    <a:pt x="132" y="268"/>
                    <a:pt x="149" y="270"/>
                    <a:pt x="153" y="265"/>
                  </a:cubicBezTo>
                  <a:cubicBezTo>
                    <a:pt x="156" y="261"/>
                    <a:pt x="159" y="250"/>
                    <a:pt x="153" y="247"/>
                  </a:cubicBezTo>
                  <a:cubicBezTo>
                    <a:pt x="147" y="244"/>
                    <a:pt x="138" y="243"/>
                    <a:pt x="128" y="243"/>
                  </a:cubicBezTo>
                  <a:cubicBezTo>
                    <a:pt x="118" y="243"/>
                    <a:pt x="117" y="242"/>
                    <a:pt x="119" y="238"/>
                  </a:cubicBezTo>
                  <a:cubicBezTo>
                    <a:pt x="120" y="235"/>
                    <a:pt x="112" y="235"/>
                    <a:pt x="111" y="236"/>
                  </a:cubicBezTo>
                  <a:close/>
                  <a:moveTo>
                    <a:pt x="136" y="251"/>
                  </a:moveTo>
                  <a:cubicBezTo>
                    <a:pt x="136" y="251"/>
                    <a:pt x="129" y="260"/>
                    <a:pt x="135" y="260"/>
                  </a:cubicBezTo>
                  <a:cubicBezTo>
                    <a:pt x="142" y="260"/>
                    <a:pt x="147" y="260"/>
                    <a:pt x="147" y="258"/>
                  </a:cubicBezTo>
                  <a:cubicBezTo>
                    <a:pt x="147" y="256"/>
                    <a:pt x="145" y="253"/>
                    <a:pt x="141" y="252"/>
                  </a:cubicBezTo>
                  <a:cubicBezTo>
                    <a:pt x="137" y="252"/>
                    <a:pt x="136" y="251"/>
                    <a:pt x="136" y="251"/>
                  </a:cubicBezTo>
                  <a:close/>
                  <a:moveTo>
                    <a:pt x="127" y="282"/>
                  </a:moveTo>
                  <a:cubicBezTo>
                    <a:pt x="127" y="304"/>
                    <a:pt x="127" y="304"/>
                    <a:pt x="127" y="304"/>
                  </a:cubicBezTo>
                  <a:cubicBezTo>
                    <a:pt x="127" y="304"/>
                    <a:pt x="120" y="303"/>
                    <a:pt x="119" y="294"/>
                  </a:cubicBezTo>
                  <a:cubicBezTo>
                    <a:pt x="119" y="285"/>
                    <a:pt x="118" y="283"/>
                    <a:pt x="121" y="282"/>
                  </a:cubicBezTo>
                  <a:cubicBezTo>
                    <a:pt x="124" y="281"/>
                    <a:pt x="127" y="282"/>
                    <a:pt x="127"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5" name="iSlîdé">
              <a:extLst>
                <a:ext uri="{FF2B5EF4-FFF2-40B4-BE49-F238E27FC236}">
                  <a16:creationId xmlns:a16="http://schemas.microsoft.com/office/drawing/2014/main" id="{05AEAADE-DB4C-4D30-87C9-E38DECB5937B}"/>
                </a:ext>
              </a:extLst>
            </p:cNvPr>
            <p:cNvSpPr/>
            <p:nvPr/>
          </p:nvSpPr>
          <p:spPr bwMode="auto">
            <a:xfrm>
              <a:off x="3899271" y="2881593"/>
              <a:ext cx="164718" cy="116821"/>
            </a:xfrm>
            <a:custGeom>
              <a:avLst/>
              <a:gdLst>
                <a:gd name="T0" fmla="*/ 33 w 78"/>
                <a:gd name="T1" fmla="*/ 27 h 55"/>
                <a:gd name="T2" fmla="*/ 34 w 78"/>
                <a:gd name="T3" fmla="*/ 36 h 55"/>
                <a:gd name="T4" fmla="*/ 27 w 78"/>
                <a:gd name="T5" fmla="*/ 34 h 55"/>
                <a:gd name="T6" fmla="*/ 30 w 78"/>
                <a:gd name="T7" fmla="*/ 40 h 55"/>
                <a:gd name="T8" fmla="*/ 29 w 78"/>
                <a:gd name="T9" fmla="*/ 48 h 55"/>
                <a:gd name="T10" fmla="*/ 19 w 78"/>
                <a:gd name="T11" fmla="*/ 43 h 55"/>
                <a:gd name="T12" fmla="*/ 2 w 78"/>
                <a:gd name="T13" fmla="*/ 36 h 55"/>
                <a:gd name="T14" fmla="*/ 2 w 78"/>
                <a:gd name="T15" fmla="*/ 28 h 55"/>
                <a:gd name="T16" fmla="*/ 11 w 78"/>
                <a:gd name="T17" fmla="*/ 38 h 55"/>
                <a:gd name="T18" fmla="*/ 17 w 78"/>
                <a:gd name="T19" fmla="*/ 36 h 55"/>
                <a:gd name="T20" fmla="*/ 11 w 78"/>
                <a:gd name="T21" fmla="*/ 23 h 55"/>
                <a:gd name="T22" fmla="*/ 19 w 78"/>
                <a:gd name="T23" fmla="*/ 29 h 55"/>
                <a:gd name="T24" fmla="*/ 23 w 78"/>
                <a:gd name="T25" fmla="*/ 32 h 55"/>
                <a:gd name="T26" fmla="*/ 30 w 78"/>
                <a:gd name="T27" fmla="*/ 30 h 55"/>
                <a:gd name="T28" fmla="*/ 29 w 78"/>
                <a:gd name="T29" fmla="*/ 28 h 55"/>
                <a:gd name="T30" fmla="*/ 22 w 78"/>
                <a:gd name="T31" fmla="*/ 22 h 55"/>
                <a:gd name="T32" fmla="*/ 72 w 78"/>
                <a:gd name="T33" fmla="*/ 25 h 55"/>
                <a:gd name="T34" fmla="*/ 70 w 78"/>
                <a:gd name="T35" fmla="*/ 26 h 55"/>
                <a:gd name="T36" fmla="*/ 69 w 78"/>
                <a:gd name="T37" fmla="*/ 17 h 55"/>
                <a:gd name="T38" fmla="*/ 68 w 78"/>
                <a:gd name="T39" fmla="*/ 17 h 55"/>
                <a:gd name="T40" fmla="*/ 49 w 78"/>
                <a:gd name="T41" fmla="*/ 27 h 55"/>
                <a:gd name="T42" fmla="*/ 46 w 78"/>
                <a:gd name="T43" fmla="*/ 28 h 55"/>
                <a:gd name="T44" fmla="*/ 49 w 78"/>
                <a:gd name="T45" fmla="*/ 27 h 55"/>
                <a:gd name="T46" fmla="*/ 53 w 78"/>
                <a:gd name="T47" fmla="*/ 27 h 55"/>
                <a:gd name="T48" fmla="*/ 52 w 78"/>
                <a:gd name="T49" fmla="*/ 27 h 55"/>
                <a:gd name="T50" fmla="*/ 49 w 78"/>
                <a:gd name="T51" fmla="*/ 23 h 55"/>
                <a:gd name="T52" fmla="*/ 52 w 78"/>
                <a:gd name="T53" fmla="*/ 22 h 55"/>
                <a:gd name="T54" fmla="*/ 60 w 78"/>
                <a:gd name="T55" fmla="*/ 25 h 55"/>
                <a:gd name="T56" fmla="*/ 57 w 78"/>
                <a:gd name="T57" fmla="*/ 25 h 55"/>
                <a:gd name="T58" fmla="*/ 36 w 78"/>
                <a:gd name="T59" fmla="*/ 8 h 55"/>
                <a:gd name="T60" fmla="*/ 43 w 78"/>
                <a:gd name="T61" fmla="*/ 7 h 55"/>
                <a:gd name="T62" fmla="*/ 48 w 78"/>
                <a:gd name="T63" fmla="*/ 10 h 55"/>
                <a:gd name="T64" fmla="*/ 60 w 78"/>
                <a:gd name="T65" fmla="*/ 4 h 55"/>
                <a:gd name="T66" fmla="*/ 55 w 78"/>
                <a:gd name="T67" fmla="*/ 11 h 55"/>
                <a:gd name="T68" fmla="*/ 62 w 78"/>
                <a:gd name="T69" fmla="*/ 15 h 55"/>
                <a:gd name="T70" fmla="*/ 73 w 78"/>
                <a:gd name="T71" fmla="*/ 15 h 55"/>
                <a:gd name="T72" fmla="*/ 66 w 78"/>
                <a:gd name="T73" fmla="*/ 19 h 55"/>
                <a:gd name="T74" fmla="*/ 61 w 78"/>
                <a:gd name="T75" fmla="*/ 23 h 55"/>
                <a:gd name="T76" fmla="*/ 74 w 78"/>
                <a:gd name="T77" fmla="*/ 23 h 55"/>
                <a:gd name="T78" fmla="*/ 71 w 78"/>
                <a:gd name="T79" fmla="*/ 29 h 55"/>
                <a:gd name="T80" fmla="*/ 57 w 78"/>
                <a:gd name="T81" fmla="*/ 29 h 55"/>
                <a:gd name="T82" fmla="*/ 55 w 78"/>
                <a:gd name="T83" fmla="*/ 41 h 55"/>
                <a:gd name="T84" fmla="*/ 43 w 78"/>
                <a:gd name="T85" fmla="*/ 44 h 55"/>
                <a:gd name="T86" fmla="*/ 45 w 78"/>
                <a:gd name="T87" fmla="*/ 40 h 55"/>
                <a:gd name="T88" fmla="*/ 51 w 78"/>
                <a:gd name="T89" fmla="*/ 44 h 55"/>
                <a:gd name="T90" fmla="*/ 44 w 78"/>
                <a:gd name="T91" fmla="*/ 34 h 55"/>
                <a:gd name="T92" fmla="*/ 34 w 78"/>
                <a:gd name="T93" fmla="*/ 22 h 55"/>
                <a:gd name="T94" fmla="*/ 9 w 78"/>
                <a:gd name="T95" fmla="*/ 13 h 55"/>
                <a:gd name="T96" fmla="*/ 5 w 78"/>
                <a:gd name="T97" fmla="*/ 2 h 55"/>
                <a:gd name="T98" fmla="*/ 17 w 78"/>
                <a:gd name="T99" fmla="*/ 1 h 55"/>
                <a:gd name="T100" fmla="*/ 15 w 78"/>
                <a:gd name="T101" fmla="*/ 7 h 55"/>
                <a:gd name="T102" fmla="*/ 34 w 78"/>
                <a:gd name="T103" fmla="*/ 19 h 55"/>
                <a:gd name="T104" fmla="*/ 44 w 78"/>
                <a:gd name="T105" fmla="*/ 22 h 55"/>
                <a:gd name="T106" fmla="*/ 40 w 78"/>
                <a:gd name="T107" fmla="*/ 20 h 55"/>
                <a:gd name="T108" fmla="*/ 51 w 78"/>
                <a:gd name="T109" fmla="*/ 16 h 55"/>
                <a:gd name="T110" fmla="*/ 55 w 78"/>
                <a:gd name="T111" fmla="*/ 20 h 55"/>
                <a:gd name="T112" fmla="*/ 54 w 78"/>
                <a:gd name="T113" fmla="*/ 15 h 55"/>
                <a:gd name="T114" fmla="*/ 38 w 78"/>
                <a:gd name="T115" fmla="*/ 18 h 55"/>
                <a:gd name="T116" fmla="*/ 39 w 78"/>
                <a:gd name="T117" fmla="*/ 14 h 55"/>
                <a:gd name="T118" fmla="*/ 36 w 78"/>
                <a:gd name="T119"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55">
                  <a:moveTo>
                    <a:pt x="25" y="22"/>
                  </a:moveTo>
                  <a:cubicBezTo>
                    <a:pt x="27" y="23"/>
                    <a:pt x="31" y="24"/>
                    <a:pt x="33" y="27"/>
                  </a:cubicBezTo>
                  <a:cubicBezTo>
                    <a:pt x="36" y="29"/>
                    <a:pt x="38" y="31"/>
                    <a:pt x="37" y="33"/>
                  </a:cubicBezTo>
                  <a:cubicBezTo>
                    <a:pt x="37" y="35"/>
                    <a:pt x="36" y="36"/>
                    <a:pt x="34" y="36"/>
                  </a:cubicBezTo>
                  <a:cubicBezTo>
                    <a:pt x="33" y="35"/>
                    <a:pt x="29" y="34"/>
                    <a:pt x="28" y="33"/>
                  </a:cubicBezTo>
                  <a:cubicBezTo>
                    <a:pt x="28" y="33"/>
                    <a:pt x="28" y="33"/>
                    <a:pt x="27" y="34"/>
                  </a:cubicBezTo>
                  <a:cubicBezTo>
                    <a:pt x="27" y="35"/>
                    <a:pt x="27" y="36"/>
                    <a:pt x="27" y="36"/>
                  </a:cubicBezTo>
                  <a:cubicBezTo>
                    <a:pt x="27" y="36"/>
                    <a:pt x="28" y="38"/>
                    <a:pt x="30" y="40"/>
                  </a:cubicBezTo>
                  <a:cubicBezTo>
                    <a:pt x="32" y="41"/>
                    <a:pt x="34" y="43"/>
                    <a:pt x="33" y="46"/>
                  </a:cubicBezTo>
                  <a:cubicBezTo>
                    <a:pt x="33" y="48"/>
                    <a:pt x="30" y="50"/>
                    <a:pt x="29" y="48"/>
                  </a:cubicBezTo>
                  <a:cubicBezTo>
                    <a:pt x="27" y="47"/>
                    <a:pt x="25" y="43"/>
                    <a:pt x="24" y="43"/>
                  </a:cubicBezTo>
                  <a:cubicBezTo>
                    <a:pt x="23" y="42"/>
                    <a:pt x="22" y="42"/>
                    <a:pt x="19" y="43"/>
                  </a:cubicBezTo>
                  <a:cubicBezTo>
                    <a:pt x="17" y="44"/>
                    <a:pt x="9" y="45"/>
                    <a:pt x="7" y="43"/>
                  </a:cubicBezTo>
                  <a:cubicBezTo>
                    <a:pt x="4" y="42"/>
                    <a:pt x="3" y="40"/>
                    <a:pt x="2" y="36"/>
                  </a:cubicBezTo>
                  <a:cubicBezTo>
                    <a:pt x="1" y="32"/>
                    <a:pt x="0" y="29"/>
                    <a:pt x="1" y="28"/>
                  </a:cubicBezTo>
                  <a:cubicBezTo>
                    <a:pt x="1" y="28"/>
                    <a:pt x="2" y="26"/>
                    <a:pt x="2" y="28"/>
                  </a:cubicBezTo>
                  <a:cubicBezTo>
                    <a:pt x="3" y="29"/>
                    <a:pt x="4" y="32"/>
                    <a:pt x="5" y="34"/>
                  </a:cubicBezTo>
                  <a:cubicBezTo>
                    <a:pt x="6" y="37"/>
                    <a:pt x="7" y="39"/>
                    <a:pt x="11" y="38"/>
                  </a:cubicBezTo>
                  <a:cubicBezTo>
                    <a:pt x="14" y="38"/>
                    <a:pt x="16" y="38"/>
                    <a:pt x="17" y="38"/>
                  </a:cubicBezTo>
                  <a:cubicBezTo>
                    <a:pt x="18" y="37"/>
                    <a:pt x="18" y="37"/>
                    <a:pt x="17" y="36"/>
                  </a:cubicBezTo>
                  <a:cubicBezTo>
                    <a:pt x="17" y="35"/>
                    <a:pt x="12" y="32"/>
                    <a:pt x="11" y="30"/>
                  </a:cubicBezTo>
                  <a:cubicBezTo>
                    <a:pt x="10" y="28"/>
                    <a:pt x="9" y="25"/>
                    <a:pt x="11" y="23"/>
                  </a:cubicBezTo>
                  <a:cubicBezTo>
                    <a:pt x="13" y="20"/>
                    <a:pt x="14" y="21"/>
                    <a:pt x="15" y="23"/>
                  </a:cubicBezTo>
                  <a:cubicBezTo>
                    <a:pt x="15" y="24"/>
                    <a:pt x="17" y="27"/>
                    <a:pt x="19" y="29"/>
                  </a:cubicBezTo>
                  <a:cubicBezTo>
                    <a:pt x="20" y="31"/>
                    <a:pt x="21" y="31"/>
                    <a:pt x="22" y="32"/>
                  </a:cubicBezTo>
                  <a:cubicBezTo>
                    <a:pt x="23" y="33"/>
                    <a:pt x="23" y="33"/>
                    <a:pt x="23" y="32"/>
                  </a:cubicBezTo>
                  <a:cubicBezTo>
                    <a:pt x="23" y="31"/>
                    <a:pt x="23" y="29"/>
                    <a:pt x="25" y="29"/>
                  </a:cubicBezTo>
                  <a:cubicBezTo>
                    <a:pt x="26" y="29"/>
                    <a:pt x="28" y="29"/>
                    <a:pt x="30" y="30"/>
                  </a:cubicBezTo>
                  <a:cubicBezTo>
                    <a:pt x="31" y="31"/>
                    <a:pt x="32" y="31"/>
                    <a:pt x="32" y="31"/>
                  </a:cubicBezTo>
                  <a:cubicBezTo>
                    <a:pt x="32" y="31"/>
                    <a:pt x="31" y="29"/>
                    <a:pt x="29" y="28"/>
                  </a:cubicBezTo>
                  <a:cubicBezTo>
                    <a:pt x="27" y="27"/>
                    <a:pt x="25" y="25"/>
                    <a:pt x="24" y="25"/>
                  </a:cubicBezTo>
                  <a:cubicBezTo>
                    <a:pt x="23" y="25"/>
                    <a:pt x="22" y="23"/>
                    <a:pt x="22" y="22"/>
                  </a:cubicBezTo>
                  <a:cubicBezTo>
                    <a:pt x="23" y="22"/>
                    <a:pt x="23" y="21"/>
                    <a:pt x="25" y="22"/>
                  </a:cubicBezTo>
                  <a:close/>
                  <a:moveTo>
                    <a:pt x="72" y="25"/>
                  </a:moveTo>
                  <a:cubicBezTo>
                    <a:pt x="72" y="25"/>
                    <a:pt x="72" y="26"/>
                    <a:pt x="71" y="26"/>
                  </a:cubicBezTo>
                  <a:cubicBezTo>
                    <a:pt x="71" y="27"/>
                    <a:pt x="70" y="26"/>
                    <a:pt x="70" y="26"/>
                  </a:cubicBezTo>
                  <a:cubicBezTo>
                    <a:pt x="70" y="26"/>
                    <a:pt x="71" y="25"/>
                    <a:pt x="72" y="25"/>
                  </a:cubicBezTo>
                  <a:close/>
                  <a:moveTo>
                    <a:pt x="69" y="17"/>
                  </a:moveTo>
                  <a:cubicBezTo>
                    <a:pt x="69" y="16"/>
                    <a:pt x="69" y="16"/>
                    <a:pt x="68" y="16"/>
                  </a:cubicBezTo>
                  <a:cubicBezTo>
                    <a:pt x="67" y="17"/>
                    <a:pt x="67" y="17"/>
                    <a:pt x="68" y="17"/>
                  </a:cubicBezTo>
                  <a:cubicBezTo>
                    <a:pt x="69" y="18"/>
                    <a:pt x="69" y="17"/>
                    <a:pt x="69" y="17"/>
                  </a:cubicBezTo>
                  <a:close/>
                  <a:moveTo>
                    <a:pt x="49" y="27"/>
                  </a:moveTo>
                  <a:cubicBezTo>
                    <a:pt x="49" y="28"/>
                    <a:pt x="50" y="29"/>
                    <a:pt x="49" y="30"/>
                  </a:cubicBezTo>
                  <a:cubicBezTo>
                    <a:pt x="48" y="30"/>
                    <a:pt x="47" y="30"/>
                    <a:pt x="46" y="28"/>
                  </a:cubicBezTo>
                  <a:cubicBezTo>
                    <a:pt x="44" y="27"/>
                    <a:pt x="45" y="26"/>
                    <a:pt x="46" y="26"/>
                  </a:cubicBezTo>
                  <a:cubicBezTo>
                    <a:pt x="48" y="26"/>
                    <a:pt x="49" y="26"/>
                    <a:pt x="49" y="27"/>
                  </a:cubicBezTo>
                  <a:close/>
                  <a:moveTo>
                    <a:pt x="52" y="27"/>
                  </a:moveTo>
                  <a:cubicBezTo>
                    <a:pt x="52" y="26"/>
                    <a:pt x="53" y="26"/>
                    <a:pt x="53" y="27"/>
                  </a:cubicBezTo>
                  <a:cubicBezTo>
                    <a:pt x="53" y="28"/>
                    <a:pt x="52" y="28"/>
                    <a:pt x="52" y="28"/>
                  </a:cubicBezTo>
                  <a:cubicBezTo>
                    <a:pt x="52" y="28"/>
                    <a:pt x="52" y="27"/>
                    <a:pt x="52" y="27"/>
                  </a:cubicBezTo>
                  <a:close/>
                  <a:moveTo>
                    <a:pt x="52" y="22"/>
                  </a:moveTo>
                  <a:cubicBezTo>
                    <a:pt x="53" y="22"/>
                    <a:pt x="49" y="23"/>
                    <a:pt x="49" y="23"/>
                  </a:cubicBezTo>
                  <a:cubicBezTo>
                    <a:pt x="48" y="23"/>
                    <a:pt x="48" y="21"/>
                    <a:pt x="49" y="21"/>
                  </a:cubicBezTo>
                  <a:cubicBezTo>
                    <a:pt x="50" y="21"/>
                    <a:pt x="52" y="21"/>
                    <a:pt x="52" y="22"/>
                  </a:cubicBezTo>
                  <a:close/>
                  <a:moveTo>
                    <a:pt x="58" y="24"/>
                  </a:moveTo>
                  <a:cubicBezTo>
                    <a:pt x="58" y="24"/>
                    <a:pt x="59" y="24"/>
                    <a:pt x="60" y="25"/>
                  </a:cubicBezTo>
                  <a:cubicBezTo>
                    <a:pt x="61" y="26"/>
                    <a:pt x="60" y="26"/>
                    <a:pt x="59" y="26"/>
                  </a:cubicBezTo>
                  <a:cubicBezTo>
                    <a:pt x="58" y="26"/>
                    <a:pt x="57" y="26"/>
                    <a:pt x="57" y="25"/>
                  </a:cubicBezTo>
                  <a:cubicBezTo>
                    <a:pt x="57" y="24"/>
                    <a:pt x="57" y="24"/>
                    <a:pt x="58" y="24"/>
                  </a:cubicBezTo>
                  <a:close/>
                  <a:moveTo>
                    <a:pt x="36" y="8"/>
                  </a:moveTo>
                  <a:cubicBezTo>
                    <a:pt x="38" y="7"/>
                    <a:pt x="39" y="8"/>
                    <a:pt x="40" y="7"/>
                  </a:cubicBezTo>
                  <a:cubicBezTo>
                    <a:pt x="41" y="6"/>
                    <a:pt x="43" y="6"/>
                    <a:pt x="43" y="7"/>
                  </a:cubicBezTo>
                  <a:cubicBezTo>
                    <a:pt x="42" y="9"/>
                    <a:pt x="41" y="10"/>
                    <a:pt x="42" y="11"/>
                  </a:cubicBezTo>
                  <a:cubicBezTo>
                    <a:pt x="44" y="11"/>
                    <a:pt x="46" y="11"/>
                    <a:pt x="48" y="10"/>
                  </a:cubicBezTo>
                  <a:cubicBezTo>
                    <a:pt x="50" y="8"/>
                    <a:pt x="55" y="4"/>
                    <a:pt x="57" y="4"/>
                  </a:cubicBezTo>
                  <a:cubicBezTo>
                    <a:pt x="58" y="3"/>
                    <a:pt x="60" y="4"/>
                    <a:pt x="60" y="4"/>
                  </a:cubicBezTo>
                  <a:cubicBezTo>
                    <a:pt x="60" y="5"/>
                    <a:pt x="61" y="8"/>
                    <a:pt x="59" y="9"/>
                  </a:cubicBezTo>
                  <a:cubicBezTo>
                    <a:pt x="57" y="10"/>
                    <a:pt x="55" y="11"/>
                    <a:pt x="55" y="11"/>
                  </a:cubicBezTo>
                  <a:cubicBezTo>
                    <a:pt x="54" y="12"/>
                    <a:pt x="53" y="12"/>
                    <a:pt x="55" y="13"/>
                  </a:cubicBezTo>
                  <a:cubicBezTo>
                    <a:pt x="56" y="13"/>
                    <a:pt x="60" y="14"/>
                    <a:pt x="62" y="15"/>
                  </a:cubicBezTo>
                  <a:cubicBezTo>
                    <a:pt x="63" y="15"/>
                    <a:pt x="65" y="15"/>
                    <a:pt x="66" y="14"/>
                  </a:cubicBezTo>
                  <a:cubicBezTo>
                    <a:pt x="67" y="14"/>
                    <a:pt x="71" y="14"/>
                    <a:pt x="73" y="15"/>
                  </a:cubicBezTo>
                  <a:cubicBezTo>
                    <a:pt x="74" y="15"/>
                    <a:pt x="75" y="17"/>
                    <a:pt x="74" y="18"/>
                  </a:cubicBezTo>
                  <a:cubicBezTo>
                    <a:pt x="73" y="19"/>
                    <a:pt x="67" y="19"/>
                    <a:pt x="66" y="19"/>
                  </a:cubicBezTo>
                  <a:cubicBezTo>
                    <a:pt x="65" y="18"/>
                    <a:pt x="63" y="19"/>
                    <a:pt x="62" y="20"/>
                  </a:cubicBezTo>
                  <a:cubicBezTo>
                    <a:pt x="61" y="21"/>
                    <a:pt x="60" y="22"/>
                    <a:pt x="61" y="23"/>
                  </a:cubicBezTo>
                  <a:cubicBezTo>
                    <a:pt x="62" y="23"/>
                    <a:pt x="64" y="25"/>
                    <a:pt x="67" y="24"/>
                  </a:cubicBezTo>
                  <a:cubicBezTo>
                    <a:pt x="69" y="24"/>
                    <a:pt x="72" y="23"/>
                    <a:pt x="74" y="23"/>
                  </a:cubicBezTo>
                  <a:cubicBezTo>
                    <a:pt x="76" y="23"/>
                    <a:pt x="78" y="24"/>
                    <a:pt x="78" y="25"/>
                  </a:cubicBezTo>
                  <a:cubicBezTo>
                    <a:pt x="77" y="25"/>
                    <a:pt x="74" y="29"/>
                    <a:pt x="71" y="29"/>
                  </a:cubicBezTo>
                  <a:cubicBezTo>
                    <a:pt x="69" y="29"/>
                    <a:pt x="65" y="27"/>
                    <a:pt x="62" y="28"/>
                  </a:cubicBezTo>
                  <a:cubicBezTo>
                    <a:pt x="59" y="29"/>
                    <a:pt x="58" y="29"/>
                    <a:pt x="57" y="29"/>
                  </a:cubicBezTo>
                  <a:cubicBezTo>
                    <a:pt x="56" y="29"/>
                    <a:pt x="51" y="32"/>
                    <a:pt x="51" y="33"/>
                  </a:cubicBezTo>
                  <a:cubicBezTo>
                    <a:pt x="50" y="35"/>
                    <a:pt x="54" y="38"/>
                    <a:pt x="55" y="41"/>
                  </a:cubicBezTo>
                  <a:cubicBezTo>
                    <a:pt x="56" y="45"/>
                    <a:pt x="57" y="52"/>
                    <a:pt x="55" y="54"/>
                  </a:cubicBezTo>
                  <a:cubicBezTo>
                    <a:pt x="52" y="55"/>
                    <a:pt x="46" y="51"/>
                    <a:pt x="43" y="44"/>
                  </a:cubicBezTo>
                  <a:cubicBezTo>
                    <a:pt x="41" y="36"/>
                    <a:pt x="41" y="36"/>
                    <a:pt x="41" y="36"/>
                  </a:cubicBezTo>
                  <a:cubicBezTo>
                    <a:pt x="41" y="36"/>
                    <a:pt x="43" y="37"/>
                    <a:pt x="45" y="40"/>
                  </a:cubicBezTo>
                  <a:cubicBezTo>
                    <a:pt x="47" y="43"/>
                    <a:pt x="49" y="46"/>
                    <a:pt x="50" y="46"/>
                  </a:cubicBezTo>
                  <a:cubicBezTo>
                    <a:pt x="51" y="47"/>
                    <a:pt x="52" y="45"/>
                    <a:pt x="51" y="44"/>
                  </a:cubicBezTo>
                  <a:cubicBezTo>
                    <a:pt x="51" y="42"/>
                    <a:pt x="49" y="38"/>
                    <a:pt x="48" y="36"/>
                  </a:cubicBezTo>
                  <a:cubicBezTo>
                    <a:pt x="47" y="34"/>
                    <a:pt x="46" y="34"/>
                    <a:pt x="44" y="34"/>
                  </a:cubicBezTo>
                  <a:cubicBezTo>
                    <a:pt x="43" y="34"/>
                    <a:pt x="43" y="32"/>
                    <a:pt x="43" y="31"/>
                  </a:cubicBezTo>
                  <a:cubicBezTo>
                    <a:pt x="43" y="30"/>
                    <a:pt x="38" y="24"/>
                    <a:pt x="34" y="22"/>
                  </a:cubicBezTo>
                  <a:cubicBezTo>
                    <a:pt x="31" y="20"/>
                    <a:pt x="24" y="15"/>
                    <a:pt x="20" y="14"/>
                  </a:cubicBezTo>
                  <a:cubicBezTo>
                    <a:pt x="16" y="12"/>
                    <a:pt x="11" y="12"/>
                    <a:pt x="9" y="13"/>
                  </a:cubicBezTo>
                  <a:cubicBezTo>
                    <a:pt x="7" y="13"/>
                    <a:pt x="3" y="14"/>
                    <a:pt x="2" y="11"/>
                  </a:cubicBezTo>
                  <a:cubicBezTo>
                    <a:pt x="1" y="9"/>
                    <a:pt x="3" y="4"/>
                    <a:pt x="5" y="2"/>
                  </a:cubicBezTo>
                  <a:cubicBezTo>
                    <a:pt x="8" y="0"/>
                    <a:pt x="12" y="1"/>
                    <a:pt x="14" y="1"/>
                  </a:cubicBezTo>
                  <a:cubicBezTo>
                    <a:pt x="15" y="2"/>
                    <a:pt x="16" y="1"/>
                    <a:pt x="17" y="1"/>
                  </a:cubicBezTo>
                  <a:cubicBezTo>
                    <a:pt x="18" y="1"/>
                    <a:pt x="18" y="2"/>
                    <a:pt x="17" y="3"/>
                  </a:cubicBezTo>
                  <a:cubicBezTo>
                    <a:pt x="16" y="5"/>
                    <a:pt x="16" y="6"/>
                    <a:pt x="15" y="7"/>
                  </a:cubicBezTo>
                  <a:cubicBezTo>
                    <a:pt x="14" y="8"/>
                    <a:pt x="15" y="9"/>
                    <a:pt x="16" y="9"/>
                  </a:cubicBezTo>
                  <a:cubicBezTo>
                    <a:pt x="17" y="9"/>
                    <a:pt x="31" y="17"/>
                    <a:pt x="34" y="19"/>
                  </a:cubicBezTo>
                  <a:cubicBezTo>
                    <a:pt x="37" y="21"/>
                    <a:pt x="40" y="24"/>
                    <a:pt x="41" y="24"/>
                  </a:cubicBezTo>
                  <a:cubicBezTo>
                    <a:pt x="42" y="24"/>
                    <a:pt x="43" y="23"/>
                    <a:pt x="44" y="22"/>
                  </a:cubicBezTo>
                  <a:cubicBezTo>
                    <a:pt x="44" y="22"/>
                    <a:pt x="45" y="21"/>
                    <a:pt x="43" y="21"/>
                  </a:cubicBezTo>
                  <a:cubicBezTo>
                    <a:pt x="41" y="21"/>
                    <a:pt x="40" y="21"/>
                    <a:pt x="40" y="20"/>
                  </a:cubicBezTo>
                  <a:cubicBezTo>
                    <a:pt x="41" y="19"/>
                    <a:pt x="44" y="18"/>
                    <a:pt x="46" y="18"/>
                  </a:cubicBezTo>
                  <a:cubicBezTo>
                    <a:pt x="48" y="18"/>
                    <a:pt x="50" y="17"/>
                    <a:pt x="51" y="16"/>
                  </a:cubicBezTo>
                  <a:cubicBezTo>
                    <a:pt x="51" y="16"/>
                    <a:pt x="52" y="18"/>
                    <a:pt x="51" y="18"/>
                  </a:cubicBezTo>
                  <a:cubicBezTo>
                    <a:pt x="51" y="19"/>
                    <a:pt x="55" y="20"/>
                    <a:pt x="55" y="20"/>
                  </a:cubicBezTo>
                  <a:cubicBezTo>
                    <a:pt x="56" y="20"/>
                    <a:pt x="60" y="18"/>
                    <a:pt x="60" y="17"/>
                  </a:cubicBezTo>
                  <a:cubicBezTo>
                    <a:pt x="59" y="17"/>
                    <a:pt x="57" y="15"/>
                    <a:pt x="54" y="15"/>
                  </a:cubicBezTo>
                  <a:cubicBezTo>
                    <a:pt x="50" y="14"/>
                    <a:pt x="49" y="14"/>
                    <a:pt x="45" y="16"/>
                  </a:cubicBezTo>
                  <a:cubicBezTo>
                    <a:pt x="42" y="18"/>
                    <a:pt x="39" y="19"/>
                    <a:pt x="38" y="18"/>
                  </a:cubicBezTo>
                  <a:cubicBezTo>
                    <a:pt x="36" y="18"/>
                    <a:pt x="37" y="17"/>
                    <a:pt x="38" y="16"/>
                  </a:cubicBezTo>
                  <a:cubicBezTo>
                    <a:pt x="39" y="15"/>
                    <a:pt x="41" y="14"/>
                    <a:pt x="39" y="14"/>
                  </a:cubicBezTo>
                  <a:cubicBezTo>
                    <a:pt x="38" y="14"/>
                    <a:pt x="34" y="15"/>
                    <a:pt x="33" y="13"/>
                  </a:cubicBezTo>
                  <a:cubicBezTo>
                    <a:pt x="32" y="11"/>
                    <a:pt x="33" y="9"/>
                    <a:pt x="36" y="8"/>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6" name="îŝḻiḓe">
              <a:extLst>
                <a:ext uri="{FF2B5EF4-FFF2-40B4-BE49-F238E27FC236}">
                  <a16:creationId xmlns:a16="http://schemas.microsoft.com/office/drawing/2014/main" id="{7B924896-28C4-4C81-A071-4A2E0F211C0F}"/>
                </a:ext>
              </a:extLst>
            </p:cNvPr>
            <p:cNvSpPr/>
            <p:nvPr/>
          </p:nvSpPr>
          <p:spPr bwMode="auto">
            <a:xfrm>
              <a:off x="3636423" y="2622250"/>
              <a:ext cx="105139" cy="117989"/>
            </a:xfrm>
            <a:custGeom>
              <a:avLst/>
              <a:gdLst>
                <a:gd name="T0" fmla="*/ 35 w 50"/>
                <a:gd name="T1" fmla="*/ 29 h 56"/>
                <a:gd name="T2" fmla="*/ 23 w 50"/>
                <a:gd name="T3" fmla="*/ 38 h 56"/>
                <a:gd name="T4" fmla="*/ 14 w 50"/>
                <a:gd name="T5" fmla="*/ 47 h 56"/>
                <a:gd name="T6" fmla="*/ 3 w 50"/>
                <a:gd name="T7" fmla="*/ 47 h 56"/>
                <a:gd name="T8" fmla="*/ 0 w 50"/>
                <a:gd name="T9" fmla="*/ 42 h 56"/>
                <a:gd name="T10" fmla="*/ 3 w 50"/>
                <a:gd name="T11" fmla="*/ 39 h 56"/>
                <a:gd name="T12" fmla="*/ 11 w 50"/>
                <a:gd name="T13" fmla="*/ 38 h 56"/>
                <a:gd name="T14" fmla="*/ 21 w 50"/>
                <a:gd name="T15" fmla="*/ 31 h 56"/>
                <a:gd name="T16" fmla="*/ 21 w 50"/>
                <a:gd name="T17" fmla="*/ 29 h 56"/>
                <a:gd name="T18" fmla="*/ 12 w 50"/>
                <a:gd name="T19" fmla="*/ 29 h 56"/>
                <a:gd name="T20" fmla="*/ 7 w 50"/>
                <a:gd name="T21" fmla="*/ 22 h 56"/>
                <a:gd name="T22" fmla="*/ 9 w 50"/>
                <a:gd name="T23" fmla="*/ 16 h 56"/>
                <a:gd name="T24" fmla="*/ 11 w 50"/>
                <a:gd name="T25" fmla="*/ 18 h 56"/>
                <a:gd name="T26" fmla="*/ 18 w 50"/>
                <a:gd name="T27" fmla="*/ 21 h 56"/>
                <a:gd name="T28" fmla="*/ 26 w 50"/>
                <a:gd name="T29" fmla="*/ 21 h 56"/>
                <a:gd name="T30" fmla="*/ 30 w 50"/>
                <a:gd name="T31" fmla="*/ 16 h 56"/>
                <a:gd name="T32" fmla="*/ 32 w 50"/>
                <a:gd name="T33" fmla="*/ 7 h 56"/>
                <a:gd name="T34" fmla="*/ 33 w 50"/>
                <a:gd name="T35" fmla="*/ 1 h 56"/>
                <a:gd name="T36" fmla="*/ 40 w 50"/>
                <a:gd name="T37" fmla="*/ 8 h 56"/>
                <a:gd name="T38" fmla="*/ 41 w 50"/>
                <a:gd name="T39" fmla="*/ 14 h 56"/>
                <a:gd name="T40" fmla="*/ 39 w 50"/>
                <a:gd name="T41" fmla="*/ 20 h 56"/>
                <a:gd name="T42" fmla="*/ 42 w 50"/>
                <a:gd name="T43" fmla="*/ 22 h 56"/>
                <a:gd name="T44" fmla="*/ 49 w 50"/>
                <a:gd name="T45" fmla="*/ 25 h 56"/>
                <a:gd name="T46" fmla="*/ 47 w 50"/>
                <a:gd name="T47" fmla="*/ 29 h 56"/>
                <a:gd name="T48" fmla="*/ 39 w 50"/>
                <a:gd name="T49" fmla="*/ 28 h 56"/>
                <a:gd name="T50" fmla="*/ 35 w 50"/>
                <a:gd name="T51" fmla="*/ 29 h 56"/>
                <a:gd name="T52" fmla="*/ 32 w 50"/>
                <a:gd name="T53" fmla="*/ 42 h 56"/>
                <a:gd name="T54" fmla="*/ 38 w 50"/>
                <a:gd name="T55" fmla="*/ 49 h 56"/>
                <a:gd name="T56" fmla="*/ 38 w 50"/>
                <a:gd name="T57" fmla="*/ 54 h 56"/>
                <a:gd name="T58" fmla="*/ 33 w 50"/>
                <a:gd name="T59" fmla="*/ 55 h 56"/>
                <a:gd name="T60" fmla="*/ 29 w 50"/>
                <a:gd name="T61" fmla="*/ 49 h 56"/>
                <a:gd name="T62" fmla="*/ 30 w 50"/>
                <a:gd name="T63" fmla="*/ 43 h 56"/>
                <a:gd name="T64" fmla="*/ 32 w 50"/>
                <a:gd name="T6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56">
                  <a:moveTo>
                    <a:pt x="35" y="29"/>
                  </a:moveTo>
                  <a:cubicBezTo>
                    <a:pt x="33" y="30"/>
                    <a:pt x="27" y="35"/>
                    <a:pt x="23" y="38"/>
                  </a:cubicBezTo>
                  <a:cubicBezTo>
                    <a:pt x="19" y="42"/>
                    <a:pt x="16" y="46"/>
                    <a:pt x="14" y="47"/>
                  </a:cubicBezTo>
                  <a:cubicBezTo>
                    <a:pt x="12" y="47"/>
                    <a:pt x="6" y="48"/>
                    <a:pt x="3" y="47"/>
                  </a:cubicBezTo>
                  <a:cubicBezTo>
                    <a:pt x="0" y="46"/>
                    <a:pt x="0" y="43"/>
                    <a:pt x="0" y="42"/>
                  </a:cubicBezTo>
                  <a:cubicBezTo>
                    <a:pt x="1" y="41"/>
                    <a:pt x="2" y="39"/>
                    <a:pt x="3" y="39"/>
                  </a:cubicBezTo>
                  <a:cubicBezTo>
                    <a:pt x="4" y="39"/>
                    <a:pt x="6" y="41"/>
                    <a:pt x="11" y="38"/>
                  </a:cubicBezTo>
                  <a:cubicBezTo>
                    <a:pt x="15" y="36"/>
                    <a:pt x="20" y="33"/>
                    <a:pt x="21" y="31"/>
                  </a:cubicBezTo>
                  <a:cubicBezTo>
                    <a:pt x="22" y="30"/>
                    <a:pt x="23" y="28"/>
                    <a:pt x="21" y="29"/>
                  </a:cubicBezTo>
                  <a:cubicBezTo>
                    <a:pt x="20" y="29"/>
                    <a:pt x="14" y="29"/>
                    <a:pt x="12" y="29"/>
                  </a:cubicBezTo>
                  <a:cubicBezTo>
                    <a:pt x="10" y="28"/>
                    <a:pt x="7" y="26"/>
                    <a:pt x="7" y="22"/>
                  </a:cubicBezTo>
                  <a:cubicBezTo>
                    <a:pt x="7" y="18"/>
                    <a:pt x="8" y="17"/>
                    <a:pt x="9" y="16"/>
                  </a:cubicBezTo>
                  <a:cubicBezTo>
                    <a:pt x="10" y="15"/>
                    <a:pt x="11" y="16"/>
                    <a:pt x="11" y="18"/>
                  </a:cubicBezTo>
                  <a:cubicBezTo>
                    <a:pt x="12" y="19"/>
                    <a:pt x="16" y="21"/>
                    <a:pt x="18" y="21"/>
                  </a:cubicBezTo>
                  <a:cubicBezTo>
                    <a:pt x="21" y="22"/>
                    <a:pt x="25" y="21"/>
                    <a:pt x="26" y="21"/>
                  </a:cubicBezTo>
                  <a:cubicBezTo>
                    <a:pt x="27" y="21"/>
                    <a:pt x="29" y="18"/>
                    <a:pt x="30" y="16"/>
                  </a:cubicBezTo>
                  <a:cubicBezTo>
                    <a:pt x="30" y="14"/>
                    <a:pt x="32" y="9"/>
                    <a:pt x="32" y="7"/>
                  </a:cubicBezTo>
                  <a:cubicBezTo>
                    <a:pt x="32" y="4"/>
                    <a:pt x="31" y="2"/>
                    <a:pt x="33" y="1"/>
                  </a:cubicBezTo>
                  <a:cubicBezTo>
                    <a:pt x="35" y="0"/>
                    <a:pt x="39" y="5"/>
                    <a:pt x="40" y="8"/>
                  </a:cubicBezTo>
                  <a:cubicBezTo>
                    <a:pt x="42" y="11"/>
                    <a:pt x="42" y="11"/>
                    <a:pt x="41" y="14"/>
                  </a:cubicBezTo>
                  <a:cubicBezTo>
                    <a:pt x="40" y="17"/>
                    <a:pt x="39" y="18"/>
                    <a:pt x="39" y="20"/>
                  </a:cubicBezTo>
                  <a:cubicBezTo>
                    <a:pt x="39" y="21"/>
                    <a:pt x="39" y="22"/>
                    <a:pt x="42" y="22"/>
                  </a:cubicBezTo>
                  <a:cubicBezTo>
                    <a:pt x="44" y="21"/>
                    <a:pt x="48" y="22"/>
                    <a:pt x="49" y="25"/>
                  </a:cubicBezTo>
                  <a:cubicBezTo>
                    <a:pt x="50" y="27"/>
                    <a:pt x="50" y="29"/>
                    <a:pt x="47" y="29"/>
                  </a:cubicBezTo>
                  <a:cubicBezTo>
                    <a:pt x="45" y="29"/>
                    <a:pt x="41" y="28"/>
                    <a:pt x="39" y="28"/>
                  </a:cubicBezTo>
                  <a:cubicBezTo>
                    <a:pt x="37" y="27"/>
                    <a:pt x="36" y="27"/>
                    <a:pt x="35" y="29"/>
                  </a:cubicBezTo>
                  <a:close/>
                  <a:moveTo>
                    <a:pt x="32" y="42"/>
                  </a:moveTo>
                  <a:cubicBezTo>
                    <a:pt x="33" y="43"/>
                    <a:pt x="37" y="46"/>
                    <a:pt x="38" y="49"/>
                  </a:cubicBezTo>
                  <a:cubicBezTo>
                    <a:pt x="39" y="51"/>
                    <a:pt x="40" y="52"/>
                    <a:pt x="38" y="54"/>
                  </a:cubicBezTo>
                  <a:cubicBezTo>
                    <a:pt x="36" y="56"/>
                    <a:pt x="34" y="56"/>
                    <a:pt x="33" y="55"/>
                  </a:cubicBezTo>
                  <a:cubicBezTo>
                    <a:pt x="32" y="55"/>
                    <a:pt x="30" y="52"/>
                    <a:pt x="29" y="49"/>
                  </a:cubicBezTo>
                  <a:cubicBezTo>
                    <a:pt x="28" y="45"/>
                    <a:pt x="29" y="43"/>
                    <a:pt x="30" y="43"/>
                  </a:cubicBezTo>
                  <a:cubicBezTo>
                    <a:pt x="31" y="42"/>
                    <a:pt x="31" y="42"/>
                    <a:pt x="32" y="4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7" name="ïsḻîḓe">
              <a:extLst>
                <a:ext uri="{FF2B5EF4-FFF2-40B4-BE49-F238E27FC236}">
                  <a16:creationId xmlns:a16="http://schemas.microsoft.com/office/drawing/2014/main" id="{CCC94FBF-4927-4978-B3E4-9F27BD3D6686}"/>
                </a:ext>
              </a:extLst>
            </p:cNvPr>
            <p:cNvSpPr/>
            <p:nvPr/>
          </p:nvSpPr>
          <p:spPr bwMode="auto">
            <a:xfrm>
              <a:off x="3194841" y="2594213"/>
              <a:ext cx="114484" cy="151867"/>
            </a:xfrm>
            <a:custGeom>
              <a:avLst/>
              <a:gdLst>
                <a:gd name="T0" fmla="*/ 18 w 54"/>
                <a:gd name="T1" fmla="*/ 64 h 72"/>
                <a:gd name="T2" fmla="*/ 2 w 54"/>
                <a:gd name="T3" fmla="*/ 46 h 72"/>
                <a:gd name="T4" fmla="*/ 10 w 54"/>
                <a:gd name="T5" fmla="*/ 42 h 72"/>
                <a:gd name="T6" fmla="*/ 18 w 54"/>
                <a:gd name="T7" fmla="*/ 34 h 72"/>
                <a:gd name="T8" fmla="*/ 14 w 54"/>
                <a:gd name="T9" fmla="*/ 28 h 72"/>
                <a:gd name="T10" fmla="*/ 7 w 54"/>
                <a:gd name="T11" fmla="*/ 20 h 72"/>
                <a:gd name="T12" fmla="*/ 13 w 54"/>
                <a:gd name="T13" fmla="*/ 16 h 72"/>
                <a:gd name="T14" fmla="*/ 14 w 54"/>
                <a:gd name="T15" fmla="*/ 6 h 72"/>
                <a:gd name="T16" fmla="*/ 20 w 54"/>
                <a:gd name="T17" fmla="*/ 11 h 72"/>
                <a:gd name="T18" fmla="*/ 24 w 54"/>
                <a:gd name="T19" fmla="*/ 6 h 72"/>
                <a:gd name="T20" fmla="*/ 27 w 54"/>
                <a:gd name="T21" fmla="*/ 2 h 72"/>
                <a:gd name="T22" fmla="*/ 24 w 54"/>
                <a:gd name="T23" fmla="*/ 22 h 72"/>
                <a:gd name="T24" fmla="*/ 27 w 54"/>
                <a:gd name="T25" fmla="*/ 27 h 72"/>
                <a:gd name="T26" fmla="*/ 46 w 54"/>
                <a:gd name="T27" fmla="*/ 20 h 72"/>
                <a:gd name="T28" fmla="*/ 53 w 54"/>
                <a:gd name="T29" fmla="*/ 49 h 72"/>
                <a:gd name="T30" fmla="*/ 43 w 54"/>
                <a:gd name="T31" fmla="*/ 60 h 72"/>
                <a:gd name="T32" fmla="*/ 41 w 54"/>
                <a:gd name="T33" fmla="*/ 68 h 72"/>
                <a:gd name="T34" fmla="*/ 33 w 54"/>
                <a:gd name="T35" fmla="*/ 67 h 72"/>
                <a:gd name="T36" fmla="*/ 25 w 54"/>
                <a:gd name="T37" fmla="*/ 63 h 72"/>
                <a:gd name="T38" fmla="*/ 18 w 54"/>
                <a:gd name="T39" fmla="*/ 57 h 72"/>
                <a:gd name="T40" fmla="*/ 36 w 54"/>
                <a:gd name="T41" fmla="*/ 50 h 72"/>
                <a:gd name="T42" fmla="*/ 35 w 54"/>
                <a:gd name="T43" fmla="*/ 51 h 72"/>
                <a:gd name="T44" fmla="*/ 28 w 54"/>
                <a:gd name="T45" fmla="*/ 35 h 72"/>
                <a:gd name="T46" fmla="*/ 36 w 54"/>
                <a:gd name="T47" fmla="*/ 36 h 72"/>
                <a:gd name="T48" fmla="*/ 37 w 54"/>
                <a:gd name="T49" fmla="*/ 45 h 72"/>
                <a:gd name="T50" fmla="*/ 41 w 54"/>
                <a:gd name="T51" fmla="*/ 51 h 72"/>
                <a:gd name="T52" fmla="*/ 49 w 54"/>
                <a:gd name="T53" fmla="*/ 52 h 72"/>
                <a:gd name="T54" fmla="*/ 48 w 54"/>
                <a:gd name="T55" fmla="*/ 23 h 72"/>
                <a:gd name="T56" fmla="*/ 26 w 54"/>
                <a:gd name="T57" fmla="*/ 31 h 72"/>
                <a:gd name="T58" fmla="*/ 22 w 54"/>
                <a:gd name="T59" fmla="*/ 40 h 72"/>
                <a:gd name="T60" fmla="*/ 22 w 54"/>
                <a:gd name="T61" fmla="*/ 52 h 72"/>
                <a:gd name="T62" fmla="*/ 30 w 54"/>
                <a:gd name="T63" fmla="*/ 42 h 72"/>
                <a:gd name="T64" fmla="*/ 25 w 54"/>
                <a:gd name="T65" fmla="*/ 47 h 72"/>
                <a:gd name="T66" fmla="*/ 18 w 54"/>
                <a:gd name="T67" fmla="*/ 48 h 72"/>
                <a:gd name="T68" fmla="*/ 16 w 54"/>
                <a:gd name="T69" fmla="*/ 45 h 72"/>
                <a:gd name="T70" fmla="*/ 18 w 54"/>
                <a:gd name="T71" fmla="*/ 54 h 72"/>
                <a:gd name="T72" fmla="*/ 26 w 54"/>
                <a:gd name="T73" fmla="*/ 56 h 72"/>
                <a:gd name="T74" fmla="*/ 30 w 54"/>
                <a:gd name="T75" fmla="*/ 55 h 72"/>
                <a:gd name="T76" fmla="*/ 26 w 54"/>
                <a:gd name="T77"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72">
                  <a:moveTo>
                    <a:pt x="18" y="57"/>
                  </a:moveTo>
                  <a:cubicBezTo>
                    <a:pt x="18" y="58"/>
                    <a:pt x="18" y="63"/>
                    <a:pt x="18" y="64"/>
                  </a:cubicBezTo>
                  <a:cubicBezTo>
                    <a:pt x="17" y="65"/>
                    <a:pt x="11" y="66"/>
                    <a:pt x="8" y="63"/>
                  </a:cubicBezTo>
                  <a:cubicBezTo>
                    <a:pt x="4" y="59"/>
                    <a:pt x="0" y="51"/>
                    <a:pt x="2" y="46"/>
                  </a:cubicBezTo>
                  <a:cubicBezTo>
                    <a:pt x="3" y="41"/>
                    <a:pt x="5" y="39"/>
                    <a:pt x="7" y="40"/>
                  </a:cubicBezTo>
                  <a:cubicBezTo>
                    <a:pt x="9" y="40"/>
                    <a:pt x="9" y="41"/>
                    <a:pt x="10" y="42"/>
                  </a:cubicBezTo>
                  <a:cubicBezTo>
                    <a:pt x="10" y="42"/>
                    <a:pt x="12" y="41"/>
                    <a:pt x="13" y="39"/>
                  </a:cubicBezTo>
                  <a:cubicBezTo>
                    <a:pt x="15" y="38"/>
                    <a:pt x="18" y="35"/>
                    <a:pt x="18" y="34"/>
                  </a:cubicBezTo>
                  <a:cubicBezTo>
                    <a:pt x="18" y="33"/>
                    <a:pt x="17" y="30"/>
                    <a:pt x="16" y="29"/>
                  </a:cubicBezTo>
                  <a:cubicBezTo>
                    <a:pt x="16" y="28"/>
                    <a:pt x="16" y="27"/>
                    <a:pt x="14" y="28"/>
                  </a:cubicBezTo>
                  <a:cubicBezTo>
                    <a:pt x="12" y="28"/>
                    <a:pt x="7" y="28"/>
                    <a:pt x="4" y="23"/>
                  </a:cubicBezTo>
                  <a:cubicBezTo>
                    <a:pt x="2" y="18"/>
                    <a:pt x="5" y="20"/>
                    <a:pt x="7" y="20"/>
                  </a:cubicBezTo>
                  <a:cubicBezTo>
                    <a:pt x="8" y="21"/>
                    <a:pt x="10" y="21"/>
                    <a:pt x="11" y="19"/>
                  </a:cubicBezTo>
                  <a:cubicBezTo>
                    <a:pt x="13" y="18"/>
                    <a:pt x="14" y="19"/>
                    <a:pt x="13" y="16"/>
                  </a:cubicBezTo>
                  <a:cubicBezTo>
                    <a:pt x="13" y="13"/>
                    <a:pt x="13" y="10"/>
                    <a:pt x="13" y="9"/>
                  </a:cubicBezTo>
                  <a:cubicBezTo>
                    <a:pt x="14" y="7"/>
                    <a:pt x="14" y="7"/>
                    <a:pt x="14" y="6"/>
                  </a:cubicBezTo>
                  <a:cubicBezTo>
                    <a:pt x="14" y="5"/>
                    <a:pt x="17" y="2"/>
                    <a:pt x="18" y="4"/>
                  </a:cubicBezTo>
                  <a:cubicBezTo>
                    <a:pt x="18" y="7"/>
                    <a:pt x="20" y="9"/>
                    <a:pt x="20" y="11"/>
                  </a:cubicBezTo>
                  <a:cubicBezTo>
                    <a:pt x="20" y="12"/>
                    <a:pt x="21" y="12"/>
                    <a:pt x="22" y="11"/>
                  </a:cubicBezTo>
                  <a:cubicBezTo>
                    <a:pt x="23" y="10"/>
                    <a:pt x="25" y="8"/>
                    <a:pt x="24" y="6"/>
                  </a:cubicBezTo>
                  <a:cubicBezTo>
                    <a:pt x="24" y="5"/>
                    <a:pt x="22" y="2"/>
                    <a:pt x="23" y="2"/>
                  </a:cubicBezTo>
                  <a:cubicBezTo>
                    <a:pt x="23" y="1"/>
                    <a:pt x="25" y="0"/>
                    <a:pt x="27" y="2"/>
                  </a:cubicBezTo>
                  <a:cubicBezTo>
                    <a:pt x="29" y="4"/>
                    <a:pt x="33" y="8"/>
                    <a:pt x="31" y="12"/>
                  </a:cubicBezTo>
                  <a:cubicBezTo>
                    <a:pt x="28" y="16"/>
                    <a:pt x="25" y="19"/>
                    <a:pt x="24" y="22"/>
                  </a:cubicBezTo>
                  <a:cubicBezTo>
                    <a:pt x="24" y="24"/>
                    <a:pt x="24" y="25"/>
                    <a:pt x="24" y="26"/>
                  </a:cubicBezTo>
                  <a:cubicBezTo>
                    <a:pt x="25" y="27"/>
                    <a:pt x="26" y="27"/>
                    <a:pt x="27" y="27"/>
                  </a:cubicBezTo>
                  <a:cubicBezTo>
                    <a:pt x="28" y="26"/>
                    <a:pt x="32" y="23"/>
                    <a:pt x="35" y="21"/>
                  </a:cubicBezTo>
                  <a:cubicBezTo>
                    <a:pt x="39" y="19"/>
                    <a:pt x="44" y="19"/>
                    <a:pt x="46" y="20"/>
                  </a:cubicBezTo>
                  <a:cubicBezTo>
                    <a:pt x="49" y="21"/>
                    <a:pt x="52" y="22"/>
                    <a:pt x="53" y="25"/>
                  </a:cubicBezTo>
                  <a:cubicBezTo>
                    <a:pt x="54" y="28"/>
                    <a:pt x="54" y="46"/>
                    <a:pt x="53" y="49"/>
                  </a:cubicBezTo>
                  <a:cubicBezTo>
                    <a:pt x="53" y="52"/>
                    <a:pt x="52" y="57"/>
                    <a:pt x="50" y="58"/>
                  </a:cubicBezTo>
                  <a:cubicBezTo>
                    <a:pt x="47" y="60"/>
                    <a:pt x="44" y="60"/>
                    <a:pt x="43" y="60"/>
                  </a:cubicBezTo>
                  <a:cubicBezTo>
                    <a:pt x="41" y="59"/>
                    <a:pt x="39" y="59"/>
                    <a:pt x="39" y="60"/>
                  </a:cubicBezTo>
                  <a:cubicBezTo>
                    <a:pt x="40" y="62"/>
                    <a:pt x="42" y="66"/>
                    <a:pt x="41" y="68"/>
                  </a:cubicBezTo>
                  <a:cubicBezTo>
                    <a:pt x="39" y="71"/>
                    <a:pt x="38" y="72"/>
                    <a:pt x="36" y="72"/>
                  </a:cubicBezTo>
                  <a:cubicBezTo>
                    <a:pt x="34" y="71"/>
                    <a:pt x="33" y="68"/>
                    <a:pt x="33" y="67"/>
                  </a:cubicBezTo>
                  <a:cubicBezTo>
                    <a:pt x="33" y="65"/>
                    <a:pt x="33" y="63"/>
                    <a:pt x="32" y="64"/>
                  </a:cubicBezTo>
                  <a:cubicBezTo>
                    <a:pt x="30" y="65"/>
                    <a:pt x="26" y="66"/>
                    <a:pt x="25" y="63"/>
                  </a:cubicBezTo>
                  <a:cubicBezTo>
                    <a:pt x="24" y="60"/>
                    <a:pt x="24" y="57"/>
                    <a:pt x="24" y="57"/>
                  </a:cubicBezTo>
                  <a:cubicBezTo>
                    <a:pt x="24" y="57"/>
                    <a:pt x="19" y="56"/>
                    <a:pt x="18" y="57"/>
                  </a:cubicBezTo>
                  <a:close/>
                  <a:moveTo>
                    <a:pt x="35" y="51"/>
                  </a:moveTo>
                  <a:cubicBezTo>
                    <a:pt x="35" y="50"/>
                    <a:pt x="35" y="50"/>
                    <a:pt x="36" y="50"/>
                  </a:cubicBezTo>
                  <a:cubicBezTo>
                    <a:pt x="36" y="51"/>
                    <a:pt x="37" y="51"/>
                    <a:pt x="36" y="51"/>
                  </a:cubicBezTo>
                  <a:cubicBezTo>
                    <a:pt x="36" y="52"/>
                    <a:pt x="36" y="51"/>
                    <a:pt x="35" y="51"/>
                  </a:cubicBezTo>
                  <a:close/>
                  <a:moveTo>
                    <a:pt x="24" y="41"/>
                  </a:moveTo>
                  <a:cubicBezTo>
                    <a:pt x="25" y="40"/>
                    <a:pt x="27" y="37"/>
                    <a:pt x="28" y="35"/>
                  </a:cubicBezTo>
                  <a:cubicBezTo>
                    <a:pt x="29" y="34"/>
                    <a:pt x="30" y="32"/>
                    <a:pt x="33" y="32"/>
                  </a:cubicBezTo>
                  <a:cubicBezTo>
                    <a:pt x="36" y="33"/>
                    <a:pt x="38" y="34"/>
                    <a:pt x="36" y="36"/>
                  </a:cubicBezTo>
                  <a:cubicBezTo>
                    <a:pt x="34" y="39"/>
                    <a:pt x="33" y="40"/>
                    <a:pt x="34" y="41"/>
                  </a:cubicBezTo>
                  <a:cubicBezTo>
                    <a:pt x="36" y="42"/>
                    <a:pt x="38" y="43"/>
                    <a:pt x="37" y="45"/>
                  </a:cubicBezTo>
                  <a:cubicBezTo>
                    <a:pt x="36" y="47"/>
                    <a:pt x="36" y="47"/>
                    <a:pt x="37" y="48"/>
                  </a:cubicBezTo>
                  <a:cubicBezTo>
                    <a:pt x="38" y="48"/>
                    <a:pt x="41" y="49"/>
                    <a:pt x="41" y="51"/>
                  </a:cubicBezTo>
                  <a:cubicBezTo>
                    <a:pt x="41" y="53"/>
                    <a:pt x="40" y="54"/>
                    <a:pt x="42" y="54"/>
                  </a:cubicBezTo>
                  <a:cubicBezTo>
                    <a:pt x="44" y="55"/>
                    <a:pt x="48" y="54"/>
                    <a:pt x="49" y="52"/>
                  </a:cubicBezTo>
                  <a:cubicBezTo>
                    <a:pt x="50" y="49"/>
                    <a:pt x="51" y="44"/>
                    <a:pt x="51" y="38"/>
                  </a:cubicBezTo>
                  <a:cubicBezTo>
                    <a:pt x="50" y="31"/>
                    <a:pt x="50" y="25"/>
                    <a:pt x="48" y="23"/>
                  </a:cubicBezTo>
                  <a:cubicBezTo>
                    <a:pt x="45" y="21"/>
                    <a:pt x="41" y="21"/>
                    <a:pt x="37" y="23"/>
                  </a:cubicBezTo>
                  <a:cubicBezTo>
                    <a:pt x="34" y="25"/>
                    <a:pt x="27" y="29"/>
                    <a:pt x="26" y="31"/>
                  </a:cubicBezTo>
                  <a:cubicBezTo>
                    <a:pt x="25" y="33"/>
                    <a:pt x="21" y="35"/>
                    <a:pt x="21" y="37"/>
                  </a:cubicBezTo>
                  <a:cubicBezTo>
                    <a:pt x="21" y="39"/>
                    <a:pt x="22" y="39"/>
                    <a:pt x="22" y="40"/>
                  </a:cubicBezTo>
                  <a:cubicBezTo>
                    <a:pt x="23" y="41"/>
                    <a:pt x="24" y="42"/>
                    <a:pt x="24" y="41"/>
                  </a:cubicBezTo>
                  <a:close/>
                  <a:moveTo>
                    <a:pt x="22" y="52"/>
                  </a:moveTo>
                  <a:cubicBezTo>
                    <a:pt x="23" y="52"/>
                    <a:pt x="26" y="51"/>
                    <a:pt x="28" y="48"/>
                  </a:cubicBezTo>
                  <a:cubicBezTo>
                    <a:pt x="29" y="45"/>
                    <a:pt x="30" y="43"/>
                    <a:pt x="30" y="42"/>
                  </a:cubicBezTo>
                  <a:cubicBezTo>
                    <a:pt x="30" y="40"/>
                    <a:pt x="30" y="39"/>
                    <a:pt x="29" y="41"/>
                  </a:cubicBezTo>
                  <a:cubicBezTo>
                    <a:pt x="28" y="43"/>
                    <a:pt x="26" y="45"/>
                    <a:pt x="25" y="47"/>
                  </a:cubicBezTo>
                  <a:cubicBezTo>
                    <a:pt x="25" y="49"/>
                    <a:pt x="23" y="51"/>
                    <a:pt x="22" y="51"/>
                  </a:cubicBezTo>
                  <a:cubicBezTo>
                    <a:pt x="20" y="51"/>
                    <a:pt x="18" y="49"/>
                    <a:pt x="18" y="48"/>
                  </a:cubicBezTo>
                  <a:cubicBezTo>
                    <a:pt x="18" y="47"/>
                    <a:pt x="18" y="46"/>
                    <a:pt x="18" y="45"/>
                  </a:cubicBezTo>
                  <a:cubicBezTo>
                    <a:pt x="18" y="43"/>
                    <a:pt x="17" y="43"/>
                    <a:pt x="16" y="45"/>
                  </a:cubicBezTo>
                  <a:cubicBezTo>
                    <a:pt x="15" y="48"/>
                    <a:pt x="15" y="48"/>
                    <a:pt x="16" y="50"/>
                  </a:cubicBezTo>
                  <a:cubicBezTo>
                    <a:pt x="16" y="53"/>
                    <a:pt x="16" y="54"/>
                    <a:pt x="18" y="54"/>
                  </a:cubicBezTo>
                  <a:cubicBezTo>
                    <a:pt x="19" y="54"/>
                    <a:pt x="21" y="53"/>
                    <a:pt x="22" y="52"/>
                  </a:cubicBezTo>
                  <a:close/>
                  <a:moveTo>
                    <a:pt x="26" y="56"/>
                  </a:moveTo>
                  <a:cubicBezTo>
                    <a:pt x="27" y="55"/>
                    <a:pt x="27" y="54"/>
                    <a:pt x="28" y="54"/>
                  </a:cubicBezTo>
                  <a:cubicBezTo>
                    <a:pt x="29" y="53"/>
                    <a:pt x="30" y="53"/>
                    <a:pt x="30" y="55"/>
                  </a:cubicBezTo>
                  <a:cubicBezTo>
                    <a:pt x="30" y="56"/>
                    <a:pt x="30" y="59"/>
                    <a:pt x="29" y="59"/>
                  </a:cubicBezTo>
                  <a:cubicBezTo>
                    <a:pt x="27" y="59"/>
                    <a:pt x="26" y="57"/>
                    <a:pt x="26" y="5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8" name="îS1íḑê">
              <a:extLst>
                <a:ext uri="{FF2B5EF4-FFF2-40B4-BE49-F238E27FC236}">
                  <a16:creationId xmlns:a16="http://schemas.microsoft.com/office/drawing/2014/main" id="{E57BBBEB-9605-4634-B6AF-2225EB9A23CA}"/>
                </a:ext>
              </a:extLst>
            </p:cNvPr>
            <p:cNvSpPr/>
            <p:nvPr/>
          </p:nvSpPr>
          <p:spPr bwMode="auto">
            <a:xfrm>
              <a:off x="2927321" y="2865238"/>
              <a:ext cx="109812" cy="137849"/>
            </a:xfrm>
            <a:custGeom>
              <a:avLst/>
              <a:gdLst>
                <a:gd name="T0" fmla="*/ 27 w 52"/>
                <a:gd name="T1" fmla="*/ 34 h 65"/>
                <a:gd name="T2" fmla="*/ 31 w 52"/>
                <a:gd name="T3" fmla="*/ 40 h 65"/>
                <a:gd name="T4" fmla="*/ 31 w 52"/>
                <a:gd name="T5" fmla="*/ 45 h 65"/>
                <a:gd name="T6" fmla="*/ 26 w 52"/>
                <a:gd name="T7" fmla="*/ 46 h 65"/>
                <a:gd name="T8" fmla="*/ 27 w 52"/>
                <a:gd name="T9" fmla="*/ 50 h 65"/>
                <a:gd name="T10" fmla="*/ 36 w 52"/>
                <a:gd name="T11" fmla="*/ 46 h 65"/>
                <a:gd name="T12" fmla="*/ 42 w 52"/>
                <a:gd name="T13" fmla="*/ 29 h 65"/>
                <a:gd name="T14" fmla="*/ 45 w 52"/>
                <a:gd name="T15" fmla="*/ 12 h 65"/>
                <a:gd name="T16" fmla="*/ 40 w 52"/>
                <a:gd name="T17" fmla="*/ 9 h 65"/>
                <a:gd name="T18" fmla="*/ 33 w 52"/>
                <a:gd name="T19" fmla="*/ 13 h 65"/>
                <a:gd name="T20" fmla="*/ 31 w 52"/>
                <a:gd name="T21" fmla="*/ 22 h 65"/>
                <a:gd name="T22" fmla="*/ 38 w 52"/>
                <a:gd name="T23" fmla="*/ 32 h 65"/>
                <a:gd name="T24" fmla="*/ 37 w 52"/>
                <a:gd name="T25" fmla="*/ 39 h 65"/>
                <a:gd name="T26" fmla="*/ 31 w 52"/>
                <a:gd name="T27" fmla="*/ 35 h 65"/>
                <a:gd name="T28" fmla="*/ 28 w 52"/>
                <a:gd name="T29" fmla="*/ 31 h 65"/>
                <a:gd name="T30" fmla="*/ 27 w 52"/>
                <a:gd name="T31" fmla="*/ 34 h 65"/>
                <a:gd name="T32" fmla="*/ 15 w 52"/>
                <a:gd name="T33" fmla="*/ 25 h 65"/>
                <a:gd name="T34" fmla="*/ 20 w 52"/>
                <a:gd name="T35" fmla="*/ 28 h 65"/>
                <a:gd name="T36" fmla="*/ 24 w 52"/>
                <a:gd name="T37" fmla="*/ 29 h 65"/>
                <a:gd name="T38" fmla="*/ 22 w 52"/>
                <a:gd name="T39" fmla="*/ 24 h 65"/>
                <a:gd name="T40" fmla="*/ 18 w 52"/>
                <a:gd name="T41" fmla="*/ 22 h 65"/>
                <a:gd name="T42" fmla="*/ 15 w 52"/>
                <a:gd name="T43" fmla="*/ 25 h 65"/>
                <a:gd name="T44" fmla="*/ 4 w 52"/>
                <a:gd name="T45" fmla="*/ 36 h 65"/>
                <a:gd name="T46" fmla="*/ 1 w 52"/>
                <a:gd name="T47" fmla="*/ 36 h 65"/>
                <a:gd name="T48" fmla="*/ 1 w 52"/>
                <a:gd name="T49" fmla="*/ 30 h 65"/>
                <a:gd name="T50" fmla="*/ 8 w 52"/>
                <a:gd name="T51" fmla="*/ 19 h 65"/>
                <a:gd name="T52" fmla="*/ 12 w 52"/>
                <a:gd name="T53" fmla="*/ 8 h 65"/>
                <a:gd name="T54" fmla="*/ 17 w 52"/>
                <a:gd name="T55" fmla="*/ 1 h 65"/>
                <a:gd name="T56" fmla="*/ 24 w 52"/>
                <a:gd name="T57" fmla="*/ 4 h 65"/>
                <a:gd name="T58" fmla="*/ 24 w 52"/>
                <a:gd name="T59" fmla="*/ 13 h 65"/>
                <a:gd name="T60" fmla="*/ 23 w 52"/>
                <a:gd name="T61" fmla="*/ 15 h 65"/>
                <a:gd name="T62" fmla="*/ 27 w 52"/>
                <a:gd name="T63" fmla="*/ 17 h 65"/>
                <a:gd name="T64" fmla="*/ 30 w 52"/>
                <a:gd name="T65" fmla="*/ 13 h 65"/>
                <a:gd name="T66" fmla="*/ 36 w 52"/>
                <a:gd name="T67" fmla="*/ 7 h 65"/>
                <a:gd name="T68" fmla="*/ 47 w 52"/>
                <a:gd name="T69" fmla="*/ 8 h 65"/>
                <a:gd name="T70" fmla="*/ 47 w 52"/>
                <a:gd name="T71" fmla="*/ 23 h 65"/>
                <a:gd name="T72" fmla="*/ 44 w 52"/>
                <a:gd name="T73" fmla="*/ 34 h 65"/>
                <a:gd name="T74" fmla="*/ 46 w 52"/>
                <a:gd name="T75" fmla="*/ 34 h 65"/>
                <a:gd name="T76" fmla="*/ 49 w 52"/>
                <a:gd name="T77" fmla="*/ 31 h 65"/>
                <a:gd name="T78" fmla="*/ 52 w 52"/>
                <a:gd name="T79" fmla="*/ 32 h 65"/>
                <a:gd name="T80" fmla="*/ 49 w 52"/>
                <a:gd name="T81" fmla="*/ 38 h 65"/>
                <a:gd name="T82" fmla="*/ 43 w 52"/>
                <a:gd name="T83" fmla="*/ 44 h 65"/>
                <a:gd name="T84" fmla="*/ 37 w 52"/>
                <a:gd name="T85" fmla="*/ 58 h 65"/>
                <a:gd name="T86" fmla="*/ 22 w 52"/>
                <a:gd name="T87" fmla="*/ 65 h 65"/>
                <a:gd name="T88" fmla="*/ 8 w 52"/>
                <a:gd name="T89" fmla="*/ 65 h 65"/>
                <a:gd name="T90" fmla="*/ 3 w 52"/>
                <a:gd name="T91" fmla="*/ 56 h 65"/>
                <a:gd name="T92" fmla="*/ 6 w 52"/>
                <a:gd name="T93" fmla="*/ 50 h 65"/>
                <a:gd name="T94" fmla="*/ 8 w 52"/>
                <a:gd name="T95" fmla="*/ 52 h 65"/>
                <a:gd name="T96" fmla="*/ 13 w 52"/>
                <a:gd name="T97" fmla="*/ 54 h 65"/>
                <a:gd name="T98" fmla="*/ 16 w 52"/>
                <a:gd name="T99" fmla="*/ 50 h 65"/>
                <a:gd name="T100" fmla="*/ 18 w 52"/>
                <a:gd name="T101" fmla="*/ 46 h 65"/>
                <a:gd name="T102" fmla="*/ 18 w 52"/>
                <a:gd name="T103" fmla="*/ 40 h 65"/>
                <a:gd name="T104" fmla="*/ 9 w 52"/>
                <a:gd name="T105" fmla="*/ 33 h 65"/>
                <a:gd name="T106" fmla="*/ 6 w 52"/>
                <a:gd name="T107" fmla="*/ 33 h 65"/>
                <a:gd name="T108" fmla="*/ 4 w 52"/>
                <a:gd name="T109"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65">
                  <a:moveTo>
                    <a:pt x="27" y="34"/>
                  </a:moveTo>
                  <a:cubicBezTo>
                    <a:pt x="29" y="37"/>
                    <a:pt x="30" y="38"/>
                    <a:pt x="31" y="40"/>
                  </a:cubicBezTo>
                  <a:cubicBezTo>
                    <a:pt x="33" y="43"/>
                    <a:pt x="32" y="45"/>
                    <a:pt x="31" y="45"/>
                  </a:cubicBezTo>
                  <a:cubicBezTo>
                    <a:pt x="29" y="46"/>
                    <a:pt x="27" y="47"/>
                    <a:pt x="26" y="46"/>
                  </a:cubicBezTo>
                  <a:cubicBezTo>
                    <a:pt x="24" y="45"/>
                    <a:pt x="25" y="49"/>
                    <a:pt x="27" y="50"/>
                  </a:cubicBezTo>
                  <a:cubicBezTo>
                    <a:pt x="29" y="51"/>
                    <a:pt x="33" y="51"/>
                    <a:pt x="36" y="46"/>
                  </a:cubicBezTo>
                  <a:cubicBezTo>
                    <a:pt x="39" y="42"/>
                    <a:pt x="40" y="38"/>
                    <a:pt x="42" y="29"/>
                  </a:cubicBezTo>
                  <a:cubicBezTo>
                    <a:pt x="44" y="19"/>
                    <a:pt x="45" y="14"/>
                    <a:pt x="45" y="12"/>
                  </a:cubicBezTo>
                  <a:cubicBezTo>
                    <a:pt x="45" y="11"/>
                    <a:pt x="43" y="8"/>
                    <a:pt x="40" y="9"/>
                  </a:cubicBezTo>
                  <a:cubicBezTo>
                    <a:pt x="38" y="9"/>
                    <a:pt x="35" y="11"/>
                    <a:pt x="33" y="13"/>
                  </a:cubicBezTo>
                  <a:cubicBezTo>
                    <a:pt x="32" y="16"/>
                    <a:pt x="29" y="19"/>
                    <a:pt x="31" y="22"/>
                  </a:cubicBezTo>
                  <a:cubicBezTo>
                    <a:pt x="33" y="25"/>
                    <a:pt x="36" y="28"/>
                    <a:pt x="38" y="32"/>
                  </a:cubicBezTo>
                  <a:cubicBezTo>
                    <a:pt x="39" y="36"/>
                    <a:pt x="39" y="38"/>
                    <a:pt x="37" y="39"/>
                  </a:cubicBezTo>
                  <a:cubicBezTo>
                    <a:pt x="36" y="39"/>
                    <a:pt x="34" y="38"/>
                    <a:pt x="31" y="35"/>
                  </a:cubicBezTo>
                  <a:cubicBezTo>
                    <a:pt x="29" y="32"/>
                    <a:pt x="28" y="31"/>
                    <a:pt x="28" y="31"/>
                  </a:cubicBezTo>
                  <a:cubicBezTo>
                    <a:pt x="28" y="31"/>
                    <a:pt x="26" y="32"/>
                    <a:pt x="27" y="34"/>
                  </a:cubicBezTo>
                  <a:close/>
                  <a:moveTo>
                    <a:pt x="15" y="25"/>
                  </a:moveTo>
                  <a:cubicBezTo>
                    <a:pt x="15" y="25"/>
                    <a:pt x="18" y="27"/>
                    <a:pt x="20" y="28"/>
                  </a:cubicBezTo>
                  <a:cubicBezTo>
                    <a:pt x="22" y="29"/>
                    <a:pt x="24" y="30"/>
                    <a:pt x="24" y="29"/>
                  </a:cubicBezTo>
                  <a:cubicBezTo>
                    <a:pt x="25" y="28"/>
                    <a:pt x="25" y="26"/>
                    <a:pt x="22" y="24"/>
                  </a:cubicBezTo>
                  <a:cubicBezTo>
                    <a:pt x="20" y="22"/>
                    <a:pt x="18" y="21"/>
                    <a:pt x="18" y="22"/>
                  </a:cubicBezTo>
                  <a:cubicBezTo>
                    <a:pt x="17" y="22"/>
                    <a:pt x="15" y="25"/>
                    <a:pt x="15" y="25"/>
                  </a:cubicBezTo>
                  <a:close/>
                  <a:moveTo>
                    <a:pt x="4" y="36"/>
                  </a:moveTo>
                  <a:cubicBezTo>
                    <a:pt x="3" y="37"/>
                    <a:pt x="2" y="39"/>
                    <a:pt x="1" y="36"/>
                  </a:cubicBezTo>
                  <a:cubicBezTo>
                    <a:pt x="0" y="34"/>
                    <a:pt x="0" y="33"/>
                    <a:pt x="1" y="30"/>
                  </a:cubicBezTo>
                  <a:cubicBezTo>
                    <a:pt x="3" y="27"/>
                    <a:pt x="5" y="24"/>
                    <a:pt x="8" y="19"/>
                  </a:cubicBezTo>
                  <a:cubicBezTo>
                    <a:pt x="11" y="15"/>
                    <a:pt x="10" y="11"/>
                    <a:pt x="12" y="8"/>
                  </a:cubicBezTo>
                  <a:cubicBezTo>
                    <a:pt x="14" y="4"/>
                    <a:pt x="15" y="2"/>
                    <a:pt x="17" y="1"/>
                  </a:cubicBezTo>
                  <a:cubicBezTo>
                    <a:pt x="19" y="1"/>
                    <a:pt x="23" y="0"/>
                    <a:pt x="24" y="4"/>
                  </a:cubicBezTo>
                  <a:cubicBezTo>
                    <a:pt x="25" y="8"/>
                    <a:pt x="24" y="12"/>
                    <a:pt x="24" y="13"/>
                  </a:cubicBezTo>
                  <a:cubicBezTo>
                    <a:pt x="23" y="15"/>
                    <a:pt x="23" y="15"/>
                    <a:pt x="23" y="15"/>
                  </a:cubicBezTo>
                  <a:cubicBezTo>
                    <a:pt x="23" y="15"/>
                    <a:pt x="26" y="16"/>
                    <a:pt x="27" y="17"/>
                  </a:cubicBezTo>
                  <a:cubicBezTo>
                    <a:pt x="27" y="18"/>
                    <a:pt x="29" y="15"/>
                    <a:pt x="30" y="13"/>
                  </a:cubicBezTo>
                  <a:cubicBezTo>
                    <a:pt x="30" y="11"/>
                    <a:pt x="33" y="8"/>
                    <a:pt x="36" y="7"/>
                  </a:cubicBezTo>
                  <a:cubicBezTo>
                    <a:pt x="40" y="6"/>
                    <a:pt x="44" y="5"/>
                    <a:pt x="47" y="8"/>
                  </a:cubicBezTo>
                  <a:cubicBezTo>
                    <a:pt x="49" y="11"/>
                    <a:pt x="49" y="13"/>
                    <a:pt x="47" y="23"/>
                  </a:cubicBezTo>
                  <a:cubicBezTo>
                    <a:pt x="44" y="33"/>
                    <a:pt x="44" y="34"/>
                    <a:pt x="44" y="34"/>
                  </a:cubicBezTo>
                  <a:cubicBezTo>
                    <a:pt x="44" y="34"/>
                    <a:pt x="45" y="34"/>
                    <a:pt x="46" y="34"/>
                  </a:cubicBezTo>
                  <a:cubicBezTo>
                    <a:pt x="46" y="33"/>
                    <a:pt x="47" y="31"/>
                    <a:pt x="49" y="31"/>
                  </a:cubicBezTo>
                  <a:cubicBezTo>
                    <a:pt x="51" y="30"/>
                    <a:pt x="52" y="31"/>
                    <a:pt x="52" y="32"/>
                  </a:cubicBezTo>
                  <a:cubicBezTo>
                    <a:pt x="52" y="33"/>
                    <a:pt x="51" y="36"/>
                    <a:pt x="49" y="38"/>
                  </a:cubicBezTo>
                  <a:cubicBezTo>
                    <a:pt x="48" y="39"/>
                    <a:pt x="45" y="41"/>
                    <a:pt x="43" y="44"/>
                  </a:cubicBezTo>
                  <a:cubicBezTo>
                    <a:pt x="42" y="48"/>
                    <a:pt x="38" y="57"/>
                    <a:pt x="37" y="58"/>
                  </a:cubicBezTo>
                  <a:cubicBezTo>
                    <a:pt x="36" y="60"/>
                    <a:pt x="31" y="65"/>
                    <a:pt x="22" y="65"/>
                  </a:cubicBezTo>
                  <a:cubicBezTo>
                    <a:pt x="12" y="65"/>
                    <a:pt x="12" y="65"/>
                    <a:pt x="8" y="65"/>
                  </a:cubicBezTo>
                  <a:cubicBezTo>
                    <a:pt x="5" y="64"/>
                    <a:pt x="3" y="62"/>
                    <a:pt x="3" y="56"/>
                  </a:cubicBezTo>
                  <a:cubicBezTo>
                    <a:pt x="3" y="50"/>
                    <a:pt x="4" y="50"/>
                    <a:pt x="6" y="50"/>
                  </a:cubicBezTo>
                  <a:cubicBezTo>
                    <a:pt x="7" y="50"/>
                    <a:pt x="8" y="51"/>
                    <a:pt x="8" y="52"/>
                  </a:cubicBezTo>
                  <a:cubicBezTo>
                    <a:pt x="8" y="53"/>
                    <a:pt x="10" y="54"/>
                    <a:pt x="13" y="54"/>
                  </a:cubicBezTo>
                  <a:cubicBezTo>
                    <a:pt x="15" y="53"/>
                    <a:pt x="16" y="52"/>
                    <a:pt x="16" y="50"/>
                  </a:cubicBezTo>
                  <a:cubicBezTo>
                    <a:pt x="16" y="47"/>
                    <a:pt x="17" y="47"/>
                    <a:pt x="18" y="46"/>
                  </a:cubicBezTo>
                  <a:cubicBezTo>
                    <a:pt x="18" y="45"/>
                    <a:pt x="20" y="42"/>
                    <a:pt x="18" y="40"/>
                  </a:cubicBezTo>
                  <a:cubicBezTo>
                    <a:pt x="16" y="38"/>
                    <a:pt x="10" y="34"/>
                    <a:pt x="9" y="33"/>
                  </a:cubicBezTo>
                  <a:cubicBezTo>
                    <a:pt x="8" y="33"/>
                    <a:pt x="8" y="31"/>
                    <a:pt x="6" y="33"/>
                  </a:cubicBezTo>
                  <a:cubicBezTo>
                    <a:pt x="5" y="35"/>
                    <a:pt x="5" y="35"/>
                    <a:pt x="4" y="3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9" name="ïšľïde">
              <a:extLst>
                <a:ext uri="{FF2B5EF4-FFF2-40B4-BE49-F238E27FC236}">
                  <a16:creationId xmlns:a16="http://schemas.microsoft.com/office/drawing/2014/main" id="{913E37B4-DBBC-437B-BDCD-FBEACECD54BF}"/>
                </a:ext>
              </a:extLst>
            </p:cNvPr>
            <p:cNvSpPr/>
            <p:nvPr/>
          </p:nvSpPr>
          <p:spPr bwMode="auto">
            <a:xfrm>
              <a:off x="4048801" y="2932994"/>
              <a:ext cx="4673" cy="2336"/>
            </a:xfrm>
            <a:custGeom>
              <a:avLst/>
              <a:gdLst>
                <a:gd name="T0" fmla="*/ 4 w 4"/>
                <a:gd name="T1" fmla="*/ 0 h 2"/>
                <a:gd name="T2" fmla="*/ 4 w 4"/>
                <a:gd name="T3" fmla="*/ 0 h 2"/>
                <a:gd name="T4" fmla="*/ 4 w 4"/>
                <a:gd name="T5" fmla="*/ 0 h 2"/>
                <a:gd name="T6" fmla="*/ 4 w 4"/>
                <a:gd name="T7" fmla="*/ 2 h 2"/>
                <a:gd name="T8" fmla="*/ 4 w 4"/>
                <a:gd name="T9" fmla="*/ 2 h 2"/>
                <a:gd name="T10" fmla="*/ 2 w 4"/>
                <a:gd name="T11" fmla="*/ 2 h 2"/>
                <a:gd name="T12" fmla="*/ 2 w 4"/>
                <a:gd name="T13" fmla="*/ 2 h 2"/>
                <a:gd name="T14" fmla="*/ 0 w 4"/>
                <a:gd name="T15" fmla="*/ 2 h 2"/>
                <a:gd name="T16" fmla="*/ 2 w 4"/>
                <a:gd name="T17" fmla="*/ 0 h 2"/>
                <a:gd name="T18" fmla="*/ 2 w 4"/>
                <a:gd name="T19" fmla="*/ 0 h 2"/>
                <a:gd name="T20" fmla="*/ 4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4" y="0"/>
                  </a:moveTo>
                  <a:lnTo>
                    <a:pt x="4" y="0"/>
                  </a:lnTo>
                  <a:lnTo>
                    <a:pt x="4" y="0"/>
                  </a:lnTo>
                  <a:lnTo>
                    <a:pt x="4" y="2"/>
                  </a:lnTo>
                  <a:lnTo>
                    <a:pt x="4" y="2"/>
                  </a:lnTo>
                  <a:lnTo>
                    <a:pt x="2" y="2"/>
                  </a:lnTo>
                  <a:lnTo>
                    <a:pt x="2" y="2"/>
                  </a:lnTo>
                  <a:lnTo>
                    <a:pt x="0" y="2"/>
                  </a:lnTo>
                  <a:lnTo>
                    <a:pt x="2" y="0"/>
                  </a:lnTo>
                  <a:lnTo>
                    <a:pt x="2" y="0"/>
                  </a:lnTo>
                  <a:lnTo>
                    <a:pt x="4"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p>
          </p:txBody>
        </p:sp>
        <p:sp>
          <p:nvSpPr>
            <p:cNvPr id="30" name="íṥḷiḑé">
              <a:extLst>
                <a:ext uri="{FF2B5EF4-FFF2-40B4-BE49-F238E27FC236}">
                  <a16:creationId xmlns:a16="http://schemas.microsoft.com/office/drawing/2014/main" id="{637B0FF0-2896-4A8E-BF35-DA170B75FA0E}"/>
                </a:ext>
              </a:extLst>
            </p:cNvPr>
            <p:cNvSpPr/>
            <p:nvPr/>
          </p:nvSpPr>
          <p:spPr bwMode="auto">
            <a:xfrm>
              <a:off x="4045296" y="2914303"/>
              <a:ext cx="3505" cy="1169"/>
            </a:xfrm>
            <a:custGeom>
              <a:avLst/>
              <a:gdLst>
                <a:gd name="T0" fmla="*/ 3 w 3"/>
                <a:gd name="T1" fmla="*/ 0 h 1"/>
                <a:gd name="T2" fmla="*/ 3 w 3"/>
                <a:gd name="T3" fmla="*/ 0 h 1"/>
                <a:gd name="T4" fmla="*/ 2 w 3"/>
                <a:gd name="T5" fmla="*/ 0 h 1"/>
                <a:gd name="T6" fmla="*/ 2 w 3"/>
                <a:gd name="T7" fmla="*/ 0 h 1"/>
                <a:gd name="T8" fmla="*/ 2 w 3"/>
                <a:gd name="T9" fmla="*/ 0 h 1"/>
                <a:gd name="T10" fmla="*/ 0 w 3"/>
                <a:gd name="T11" fmla="*/ 0 h 1"/>
                <a:gd name="T12" fmla="*/ 0 w 3"/>
                <a:gd name="T13" fmla="*/ 1 h 1"/>
                <a:gd name="T14" fmla="*/ 0 w 3"/>
                <a:gd name="T15" fmla="*/ 1 h 1"/>
                <a:gd name="T16" fmla="*/ 2 w 3"/>
                <a:gd name="T17" fmla="*/ 1 h 1"/>
                <a:gd name="T18" fmla="*/ 2 w 3"/>
                <a:gd name="T19" fmla="*/ 1 h 1"/>
                <a:gd name="T20" fmla="*/ 2 w 3"/>
                <a:gd name="T21" fmla="*/ 1 h 1"/>
                <a:gd name="T22" fmla="*/ 3 w 3"/>
                <a:gd name="T23" fmla="*/ 1 h 1"/>
                <a:gd name="T24" fmla="*/ 3 w 3"/>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3" y="0"/>
                  </a:moveTo>
                  <a:lnTo>
                    <a:pt x="3" y="0"/>
                  </a:lnTo>
                  <a:lnTo>
                    <a:pt x="2" y="0"/>
                  </a:lnTo>
                  <a:lnTo>
                    <a:pt x="2" y="0"/>
                  </a:lnTo>
                  <a:lnTo>
                    <a:pt x="2" y="0"/>
                  </a:lnTo>
                  <a:lnTo>
                    <a:pt x="0" y="0"/>
                  </a:lnTo>
                  <a:lnTo>
                    <a:pt x="0" y="1"/>
                  </a:lnTo>
                  <a:lnTo>
                    <a:pt x="0" y="1"/>
                  </a:lnTo>
                  <a:lnTo>
                    <a:pt x="2" y="1"/>
                  </a:lnTo>
                  <a:lnTo>
                    <a:pt x="2" y="1"/>
                  </a:lnTo>
                  <a:lnTo>
                    <a:pt x="2" y="1"/>
                  </a:lnTo>
                  <a:lnTo>
                    <a:pt x="3" y="1"/>
                  </a:lnTo>
                  <a:lnTo>
                    <a:pt x="3"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p>
          </p:txBody>
        </p:sp>
        <p:sp>
          <p:nvSpPr>
            <p:cNvPr id="31" name="íṡ1îḓé">
              <a:extLst>
                <a:ext uri="{FF2B5EF4-FFF2-40B4-BE49-F238E27FC236}">
                  <a16:creationId xmlns:a16="http://schemas.microsoft.com/office/drawing/2014/main" id="{19721AF6-AF73-4EC0-B58E-05CFF04DF31D}"/>
                </a:ext>
              </a:extLst>
            </p:cNvPr>
            <p:cNvSpPr/>
            <p:nvPr/>
          </p:nvSpPr>
          <p:spPr bwMode="auto">
            <a:xfrm>
              <a:off x="2878256" y="3306821"/>
              <a:ext cx="1185732" cy="482471"/>
            </a:xfrm>
            <a:custGeom>
              <a:avLst/>
              <a:gdLst>
                <a:gd name="T0" fmla="*/ 872 w 1015"/>
                <a:gd name="T1" fmla="*/ 241 h 413"/>
                <a:gd name="T2" fmla="*/ 863 w 1015"/>
                <a:gd name="T3" fmla="*/ 274 h 413"/>
                <a:gd name="T4" fmla="*/ 862 w 1015"/>
                <a:gd name="T5" fmla="*/ 203 h 413"/>
                <a:gd name="T6" fmla="*/ 883 w 1015"/>
                <a:gd name="T7" fmla="*/ 232 h 413"/>
                <a:gd name="T8" fmla="*/ 860 w 1015"/>
                <a:gd name="T9" fmla="*/ 223 h 413"/>
                <a:gd name="T10" fmla="*/ 815 w 1015"/>
                <a:gd name="T11" fmla="*/ 254 h 413"/>
                <a:gd name="T12" fmla="*/ 811 w 1015"/>
                <a:gd name="T13" fmla="*/ 272 h 413"/>
                <a:gd name="T14" fmla="*/ 827 w 1015"/>
                <a:gd name="T15" fmla="*/ 305 h 413"/>
                <a:gd name="T16" fmla="*/ 780 w 1015"/>
                <a:gd name="T17" fmla="*/ 276 h 413"/>
                <a:gd name="T18" fmla="*/ 761 w 1015"/>
                <a:gd name="T19" fmla="*/ 307 h 413"/>
                <a:gd name="T20" fmla="*/ 717 w 1015"/>
                <a:gd name="T21" fmla="*/ 308 h 413"/>
                <a:gd name="T22" fmla="*/ 585 w 1015"/>
                <a:gd name="T23" fmla="*/ 406 h 413"/>
                <a:gd name="T24" fmla="*/ 611 w 1015"/>
                <a:gd name="T25" fmla="*/ 345 h 413"/>
                <a:gd name="T26" fmla="*/ 582 w 1015"/>
                <a:gd name="T27" fmla="*/ 412 h 413"/>
                <a:gd name="T28" fmla="*/ 667 w 1015"/>
                <a:gd name="T29" fmla="*/ 332 h 413"/>
                <a:gd name="T30" fmla="*/ 647 w 1015"/>
                <a:gd name="T31" fmla="*/ 394 h 413"/>
                <a:gd name="T32" fmla="*/ 703 w 1015"/>
                <a:gd name="T33" fmla="*/ 377 h 413"/>
                <a:gd name="T34" fmla="*/ 706 w 1015"/>
                <a:gd name="T35" fmla="*/ 314 h 413"/>
                <a:gd name="T36" fmla="*/ 918 w 1015"/>
                <a:gd name="T37" fmla="*/ 214 h 413"/>
                <a:gd name="T38" fmla="*/ 905 w 1015"/>
                <a:gd name="T39" fmla="*/ 198 h 413"/>
                <a:gd name="T40" fmla="*/ 876 w 1015"/>
                <a:gd name="T41" fmla="*/ 171 h 413"/>
                <a:gd name="T42" fmla="*/ 874 w 1015"/>
                <a:gd name="T43" fmla="*/ 180 h 413"/>
                <a:gd name="T44" fmla="*/ 912 w 1015"/>
                <a:gd name="T45" fmla="*/ 174 h 413"/>
                <a:gd name="T46" fmla="*/ 916 w 1015"/>
                <a:gd name="T47" fmla="*/ 221 h 413"/>
                <a:gd name="T48" fmla="*/ 896 w 1015"/>
                <a:gd name="T49" fmla="*/ 151 h 413"/>
                <a:gd name="T50" fmla="*/ 954 w 1015"/>
                <a:gd name="T51" fmla="*/ 77 h 413"/>
                <a:gd name="T52" fmla="*/ 974 w 1015"/>
                <a:gd name="T53" fmla="*/ 125 h 413"/>
                <a:gd name="T54" fmla="*/ 952 w 1015"/>
                <a:gd name="T55" fmla="*/ 39 h 413"/>
                <a:gd name="T56" fmla="*/ 965 w 1015"/>
                <a:gd name="T57" fmla="*/ 13 h 413"/>
                <a:gd name="T58" fmla="*/ 948 w 1015"/>
                <a:gd name="T59" fmla="*/ 55 h 413"/>
                <a:gd name="T60" fmla="*/ 17 w 1015"/>
                <a:gd name="T61" fmla="*/ 49 h 413"/>
                <a:gd name="T62" fmla="*/ 42 w 1015"/>
                <a:gd name="T63" fmla="*/ 6 h 413"/>
                <a:gd name="T64" fmla="*/ 74 w 1015"/>
                <a:gd name="T65" fmla="*/ 39 h 413"/>
                <a:gd name="T66" fmla="*/ 53 w 1015"/>
                <a:gd name="T67" fmla="*/ 15 h 413"/>
                <a:gd name="T68" fmla="*/ 18 w 1015"/>
                <a:gd name="T69" fmla="*/ 58 h 413"/>
                <a:gd name="T70" fmla="*/ 37 w 1015"/>
                <a:gd name="T71" fmla="*/ 89 h 413"/>
                <a:gd name="T72" fmla="*/ 73 w 1015"/>
                <a:gd name="T73" fmla="*/ 102 h 413"/>
                <a:gd name="T74" fmla="*/ 62 w 1015"/>
                <a:gd name="T75" fmla="*/ 73 h 413"/>
                <a:gd name="T76" fmla="*/ 92 w 1015"/>
                <a:gd name="T77" fmla="*/ 84 h 413"/>
                <a:gd name="T78" fmla="*/ 55 w 1015"/>
                <a:gd name="T79" fmla="*/ 124 h 413"/>
                <a:gd name="T80" fmla="*/ 29 w 1015"/>
                <a:gd name="T81" fmla="*/ 78 h 413"/>
                <a:gd name="T82" fmla="*/ 65 w 1015"/>
                <a:gd name="T83" fmla="*/ 154 h 413"/>
                <a:gd name="T84" fmla="*/ 121 w 1015"/>
                <a:gd name="T85" fmla="*/ 149 h 413"/>
                <a:gd name="T86" fmla="*/ 69 w 1015"/>
                <a:gd name="T87" fmla="*/ 174 h 413"/>
                <a:gd name="T88" fmla="*/ 177 w 1015"/>
                <a:gd name="T89" fmla="*/ 209 h 413"/>
                <a:gd name="T90" fmla="*/ 103 w 1015"/>
                <a:gd name="T91" fmla="*/ 218 h 413"/>
                <a:gd name="T92" fmla="*/ 208 w 1015"/>
                <a:gd name="T93" fmla="*/ 245 h 413"/>
                <a:gd name="T94" fmla="*/ 190 w 1015"/>
                <a:gd name="T95" fmla="*/ 301 h 413"/>
                <a:gd name="T96" fmla="*/ 141 w 1015"/>
                <a:gd name="T97" fmla="*/ 261 h 413"/>
                <a:gd name="T98" fmla="*/ 195 w 1015"/>
                <a:gd name="T99" fmla="*/ 234 h 413"/>
                <a:gd name="T100" fmla="*/ 297 w 1015"/>
                <a:gd name="T101" fmla="*/ 305 h 413"/>
                <a:gd name="T102" fmla="*/ 233 w 1015"/>
                <a:gd name="T103" fmla="*/ 265 h 413"/>
                <a:gd name="T104" fmla="*/ 360 w 1015"/>
                <a:gd name="T105" fmla="*/ 345 h 413"/>
                <a:gd name="T106" fmla="*/ 338 w 1015"/>
                <a:gd name="T107" fmla="*/ 346 h 413"/>
                <a:gd name="T108" fmla="*/ 320 w 1015"/>
                <a:gd name="T109" fmla="*/ 375 h 413"/>
                <a:gd name="T110" fmla="*/ 322 w 1015"/>
                <a:gd name="T111" fmla="*/ 321 h 413"/>
                <a:gd name="T112" fmla="*/ 389 w 1015"/>
                <a:gd name="T113" fmla="*/ 399 h 413"/>
                <a:gd name="T114" fmla="*/ 371 w 1015"/>
                <a:gd name="T115" fmla="*/ 363 h 413"/>
                <a:gd name="T116" fmla="*/ 412 w 1015"/>
                <a:gd name="T117" fmla="*/ 346 h 413"/>
                <a:gd name="T118" fmla="*/ 385 w 1015"/>
                <a:gd name="T119" fmla="*/ 345 h 413"/>
                <a:gd name="T120" fmla="*/ 410 w 1015"/>
                <a:gd name="T121" fmla="*/ 392 h 413"/>
                <a:gd name="T122" fmla="*/ 481 w 1015"/>
                <a:gd name="T123" fmla="*/ 372 h 413"/>
                <a:gd name="T124" fmla="*/ 439 w 1015"/>
                <a:gd name="T125" fmla="*/ 40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5" h="413">
                  <a:moveTo>
                    <a:pt x="894" y="229"/>
                  </a:moveTo>
                  <a:lnTo>
                    <a:pt x="896" y="227"/>
                  </a:lnTo>
                  <a:lnTo>
                    <a:pt x="896" y="227"/>
                  </a:lnTo>
                  <a:lnTo>
                    <a:pt x="896" y="227"/>
                  </a:lnTo>
                  <a:lnTo>
                    <a:pt x="898" y="227"/>
                  </a:lnTo>
                  <a:lnTo>
                    <a:pt x="898" y="229"/>
                  </a:lnTo>
                  <a:lnTo>
                    <a:pt x="898" y="229"/>
                  </a:lnTo>
                  <a:lnTo>
                    <a:pt x="898" y="229"/>
                  </a:lnTo>
                  <a:lnTo>
                    <a:pt x="898" y="229"/>
                  </a:lnTo>
                  <a:lnTo>
                    <a:pt x="898" y="229"/>
                  </a:lnTo>
                  <a:lnTo>
                    <a:pt x="900" y="229"/>
                  </a:lnTo>
                  <a:lnTo>
                    <a:pt x="900" y="231"/>
                  </a:lnTo>
                  <a:lnTo>
                    <a:pt x="900" y="231"/>
                  </a:lnTo>
                  <a:lnTo>
                    <a:pt x="900" y="231"/>
                  </a:lnTo>
                  <a:lnTo>
                    <a:pt x="900" y="231"/>
                  </a:lnTo>
                  <a:lnTo>
                    <a:pt x="900" y="231"/>
                  </a:lnTo>
                  <a:lnTo>
                    <a:pt x="900" y="231"/>
                  </a:lnTo>
                  <a:lnTo>
                    <a:pt x="900" y="232"/>
                  </a:lnTo>
                  <a:lnTo>
                    <a:pt x="900" y="232"/>
                  </a:lnTo>
                  <a:lnTo>
                    <a:pt x="901" y="232"/>
                  </a:lnTo>
                  <a:lnTo>
                    <a:pt x="901" y="232"/>
                  </a:lnTo>
                  <a:lnTo>
                    <a:pt x="901" y="232"/>
                  </a:lnTo>
                  <a:lnTo>
                    <a:pt x="901" y="232"/>
                  </a:lnTo>
                  <a:lnTo>
                    <a:pt x="901" y="234"/>
                  </a:lnTo>
                  <a:lnTo>
                    <a:pt x="901" y="234"/>
                  </a:lnTo>
                  <a:lnTo>
                    <a:pt x="901" y="234"/>
                  </a:lnTo>
                  <a:lnTo>
                    <a:pt x="901" y="234"/>
                  </a:lnTo>
                  <a:lnTo>
                    <a:pt x="901" y="234"/>
                  </a:lnTo>
                  <a:lnTo>
                    <a:pt x="901" y="236"/>
                  </a:lnTo>
                  <a:lnTo>
                    <a:pt x="901" y="236"/>
                  </a:lnTo>
                  <a:lnTo>
                    <a:pt x="901" y="236"/>
                  </a:lnTo>
                  <a:lnTo>
                    <a:pt x="901" y="236"/>
                  </a:lnTo>
                  <a:lnTo>
                    <a:pt x="901" y="236"/>
                  </a:lnTo>
                  <a:lnTo>
                    <a:pt x="901" y="236"/>
                  </a:lnTo>
                  <a:lnTo>
                    <a:pt x="901" y="238"/>
                  </a:lnTo>
                  <a:lnTo>
                    <a:pt x="901" y="238"/>
                  </a:lnTo>
                  <a:lnTo>
                    <a:pt x="901" y="238"/>
                  </a:lnTo>
                  <a:lnTo>
                    <a:pt x="901" y="238"/>
                  </a:lnTo>
                  <a:lnTo>
                    <a:pt x="901" y="238"/>
                  </a:lnTo>
                  <a:lnTo>
                    <a:pt x="901" y="238"/>
                  </a:lnTo>
                  <a:lnTo>
                    <a:pt x="901" y="240"/>
                  </a:lnTo>
                  <a:lnTo>
                    <a:pt x="901" y="240"/>
                  </a:lnTo>
                  <a:lnTo>
                    <a:pt x="901" y="240"/>
                  </a:lnTo>
                  <a:lnTo>
                    <a:pt x="901" y="240"/>
                  </a:lnTo>
                  <a:lnTo>
                    <a:pt x="901" y="240"/>
                  </a:lnTo>
                  <a:lnTo>
                    <a:pt x="901" y="240"/>
                  </a:lnTo>
                  <a:lnTo>
                    <a:pt x="901" y="241"/>
                  </a:lnTo>
                  <a:lnTo>
                    <a:pt x="901" y="241"/>
                  </a:lnTo>
                  <a:lnTo>
                    <a:pt x="901" y="241"/>
                  </a:lnTo>
                  <a:lnTo>
                    <a:pt x="901" y="241"/>
                  </a:lnTo>
                  <a:lnTo>
                    <a:pt x="901" y="241"/>
                  </a:lnTo>
                  <a:lnTo>
                    <a:pt x="901" y="241"/>
                  </a:lnTo>
                  <a:lnTo>
                    <a:pt x="901" y="243"/>
                  </a:lnTo>
                  <a:lnTo>
                    <a:pt x="900" y="243"/>
                  </a:lnTo>
                  <a:lnTo>
                    <a:pt x="900" y="243"/>
                  </a:lnTo>
                  <a:lnTo>
                    <a:pt x="900" y="243"/>
                  </a:lnTo>
                  <a:lnTo>
                    <a:pt x="900" y="243"/>
                  </a:lnTo>
                  <a:lnTo>
                    <a:pt x="900" y="243"/>
                  </a:lnTo>
                  <a:lnTo>
                    <a:pt x="900" y="245"/>
                  </a:lnTo>
                  <a:lnTo>
                    <a:pt x="900" y="245"/>
                  </a:lnTo>
                  <a:lnTo>
                    <a:pt x="900" y="245"/>
                  </a:lnTo>
                  <a:lnTo>
                    <a:pt x="900" y="245"/>
                  </a:lnTo>
                  <a:lnTo>
                    <a:pt x="898" y="245"/>
                  </a:lnTo>
                  <a:lnTo>
                    <a:pt x="898" y="247"/>
                  </a:lnTo>
                  <a:lnTo>
                    <a:pt x="898" y="247"/>
                  </a:lnTo>
                  <a:lnTo>
                    <a:pt x="898" y="247"/>
                  </a:lnTo>
                  <a:lnTo>
                    <a:pt x="898" y="247"/>
                  </a:lnTo>
                  <a:lnTo>
                    <a:pt x="898" y="247"/>
                  </a:lnTo>
                  <a:lnTo>
                    <a:pt x="898" y="247"/>
                  </a:lnTo>
                  <a:lnTo>
                    <a:pt x="896" y="247"/>
                  </a:lnTo>
                  <a:lnTo>
                    <a:pt x="896" y="249"/>
                  </a:lnTo>
                  <a:lnTo>
                    <a:pt x="896" y="249"/>
                  </a:lnTo>
                  <a:lnTo>
                    <a:pt x="896" y="249"/>
                  </a:lnTo>
                  <a:lnTo>
                    <a:pt x="896" y="249"/>
                  </a:lnTo>
                  <a:lnTo>
                    <a:pt x="896" y="249"/>
                  </a:lnTo>
                  <a:lnTo>
                    <a:pt x="894" y="249"/>
                  </a:lnTo>
                  <a:lnTo>
                    <a:pt x="894" y="249"/>
                  </a:lnTo>
                  <a:lnTo>
                    <a:pt x="894" y="249"/>
                  </a:lnTo>
                  <a:lnTo>
                    <a:pt x="894" y="250"/>
                  </a:lnTo>
                  <a:lnTo>
                    <a:pt x="894" y="250"/>
                  </a:lnTo>
                  <a:lnTo>
                    <a:pt x="894" y="250"/>
                  </a:lnTo>
                  <a:lnTo>
                    <a:pt x="892" y="250"/>
                  </a:lnTo>
                  <a:lnTo>
                    <a:pt x="892" y="250"/>
                  </a:lnTo>
                  <a:lnTo>
                    <a:pt x="892" y="250"/>
                  </a:lnTo>
                  <a:lnTo>
                    <a:pt x="892" y="250"/>
                  </a:lnTo>
                  <a:lnTo>
                    <a:pt x="892" y="250"/>
                  </a:lnTo>
                  <a:lnTo>
                    <a:pt x="892" y="250"/>
                  </a:lnTo>
                  <a:lnTo>
                    <a:pt x="891" y="250"/>
                  </a:lnTo>
                  <a:lnTo>
                    <a:pt x="891" y="250"/>
                  </a:lnTo>
                  <a:lnTo>
                    <a:pt x="891" y="250"/>
                  </a:lnTo>
                  <a:lnTo>
                    <a:pt x="891" y="252"/>
                  </a:lnTo>
                  <a:lnTo>
                    <a:pt x="891" y="252"/>
                  </a:lnTo>
                  <a:lnTo>
                    <a:pt x="891" y="252"/>
                  </a:lnTo>
                  <a:lnTo>
                    <a:pt x="889" y="252"/>
                  </a:lnTo>
                  <a:lnTo>
                    <a:pt x="889" y="252"/>
                  </a:lnTo>
                  <a:lnTo>
                    <a:pt x="889" y="252"/>
                  </a:lnTo>
                  <a:lnTo>
                    <a:pt x="889" y="252"/>
                  </a:lnTo>
                  <a:lnTo>
                    <a:pt x="889" y="252"/>
                  </a:lnTo>
                  <a:lnTo>
                    <a:pt x="887" y="252"/>
                  </a:lnTo>
                  <a:lnTo>
                    <a:pt x="887" y="252"/>
                  </a:lnTo>
                  <a:lnTo>
                    <a:pt x="887" y="252"/>
                  </a:lnTo>
                  <a:lnTo>
                    <a:pt x="887" y="252"/>
                  </a:lnTo>
                  <a:lnTo>
                    <a:pt x="887" y="252"/>
                  </a:lnTo>
                  <a:lnTo>
                    <a:pt x="887" y="252"/>
                  </a:lnTo>
                  <a:lnTo>
                    <a:pt x="885" y="252"/>
                  </a:lnTo>
                  <a:lnTo>
                    <a:pt x="885" y="252"/>
                  </a:lnTo>
                  <a:lnTo>
                    <a:pt x="885" y="250"/>
                  </a:lnTo>
                  <a:lnTo>
                    <a:pt x="885" y="250"/>
                  </a:lnTo>
                  <a:lnTo>
                    <a:pt x="885" y="250"/>
                  </a:lnTo>
                  <a:lnTo>
                    <a:pt x="883" y="250"/>
                  </a:lnTo>
                  <a:lnTo>
                    <a:pt x="883" y="250"/>
                  </a:lnTo>
                  <a:lnTo>
                    <a:pt x="883" y="250"/>
                  </a:lnTo>
                  <a:lnTo>
                    <a:pt x="883" y="250"/>
                  </a:lnTo>
                  <a:lnTo>
                    <a:pt x="883" y="250"/>
                  </a:lnTo>
                  <a:lnTo>
                    <a:pt x="883" y="250"/>
                  </a:lnTo>
                  <a:lnTo>
                    <a:pt x="882" y="250"/>
                  </a:lnTo>
                  <a:lnTo>
                    <a:pt x="882" y="250"/>
                  </a:lnTo>
                  <a:lnTo>
                    <a:pt x="882" y="250"/>
                  </a:lnTo>
                  <a:lnTo>
                    <a:pt x="882" y="249"/>
                  </a:lnTo>
                  <a:lnTo>
                    <a:pt x="882" y="249"/>
                  </a:lnTo>
                  <a:lnTo>
                    <a:pt x="880" y="249"/>
                  </a:lnTo>
                  <a:lnTo>
                    <a:pt x="880" y="249"/>
                  </a:lnTo>
                  <a:lnTo>
                    <a:pt x="880" y="249"/>
                  </a:lnTo>
                  <a:lnTo>
                    <a:pt x="880" y="249"/>
                  </a:lnTo>
                  <a:lnTo>
                    <a:pt x="880" y="249"/>
                  </a:lnTo>
                  <a:lnTo>
                    <a:pt x="878" y="249"/>
                  </a:lnTo>
                  <a:lnTo>
                    <a:pt x="878" y="247"/>
                  </a:lnTo>
                  <a:lnTo>
                    <a:pt x="878" y="247"/>
                  </a:lnTo>
                  <a:lnTo>
                    <a:pt x="878" y="247"/>
                  </a:lnTo>
                  <a:lnTo>
                    <a:pt x="878" y="247"/>
                  </a:lnTo>
                  <a:lnTo>
                    <a:pt x="876" y="247"/>
                  </a:lnTo>
                  <a:lnTo>
                    <a:pt x="876" y="245"/>
                  </a:lnTo>
                  <a:lnTo>
                    <a:pt x="876" y="245"/>
                  </a:lnTo>
                  <a:lnTo>
                    <a:pt x="876" y="245"/>
                  </a:lnTo>
                  <a:lnTo>
                    <a:pt x="876" y="245"/>
                  </a:lnTo>
                  <a:lnTo>
                    <a:pt x="876" y="245"/>
                  </a:lnTo>
                  <a:lnTo>
                    <a:pt x="876" y="245"/>
                  </a:lnTo>
                  <a:lnTo>
                    <a:pt x="874" y="243"/>
                  </a:lnTo>
                  <a:lnTo>
                    <a:pt x="874" y="243"/>
                  </a:lnTo>
                  <a:lnTo>
                    <a:pt x="874" y="243"/>
                  </a:lnTo>
                  <a:lnTo>
                    <a:pt x="874" y="243"/>
                  </a:lnTo>
                  <a:lnTo>
                    <a:pt x="874" y="243"/>
                  </a:lnTo>
                  <a:lnTo>
                    <a:pt x="872" y="243"/>
                  </a:lnTo>
                  <a:lnTo>
                    <a:pt x="872" y="241"/>
                  </a:lnTo>
                  <a:lnTo>
                    <a:pt x="872" y="241"/>
                  </a:lnTo>
                  <a:lnTo>
                    <a:pt x="872" y="241"/>
                  </a:lnTo>
                  <a:lnTo>
                    <a:pt x="872" y="241"/>
                  </a:lnTo>
                  <a:lnTo>
                    <a:pt x="872" y="241"/>
                  </a:lnTo>
                  <a:lnTo>
                    <a:pt x="871" y="241"/>
                  </a:lnTo>
                  <a:lnTo>
                    <a:pt x="871" y="241"/>
                  </a:lnTo>
                  <a:lnTo>
                    <a:pt x="871" y="241"/>
                  </a:lnTo>
                  <a:lnTo>
                    <a:pt x="871" y="240"/>
                  </a:lnTo>
                  <a:lnTo>
                    <a:pt x="871" y="240"/>
                  </a:lnTo>
                  <a:lnTo>
                    <a:pt x="869" y="240"/>
                  </a:lnTo>
                  <a:lnTo>
                    <a:pt x="869" y="240"/>
                  </a:lnTo>
                  <a:lnTo>
                    <a:pt x="869" y="240"/>
                  </a:lnTo>
                  <a:lnTo>
                    <a:pt x="869" y="240"/>
                  </a:lnTo>
                  <a:lnTo>
                    <a:pt x="869" y="240"/>
                  </a:lnTo>
                  <a:lnTo>
                    <a:pt x="869" y="240"/>
                  </a:lnTo>
                  <a:lnTo>
                    <a:pt x="867" y="240"/>
                  </a:lnTo>
                  <a:lnTo>
                    <a:pt x="867" y="240"/>
                  </a:lnTo>
                  <a:lnTo>
                    <a:pt x="867" y="240"/>
                  </a:lnTo>
                  <a:lnTo>
                    <a:pt x="867" y="240"/>
                  </a:lnTo>
                  <a:lnTo>
                    <a:pt x="867" y="240"/>
                  </a:lnTo>
                  <a:lnTo>
                    <a:pt x="867" y="240"/>
                  </a:lnTo>
                  <a:lnTo>
                    <a:pt x="865" y="240"/>
                  </a:lnTo>
                  <a:lnTo>
                    <a:pt x="865" y="240"/>
                  </a:lnTo>
                  <a:lnTo>
                    <a:pt x="865" y="240"/>
                  </a:lnTo>
                  <a:lnTo>
                    <a:pt x="865" y="240"/>
                  </a:lnTo>
                  <a:lnTo>
                    <a:pt x="865" y="240"/>
                  </a:lnTo>
                  <a:lnTo>
                    <a:pt x="865" y="240"/>
                  </a:lnTo>
                  <a:lnTo>
                    <a:pt x="863" y="240"/>
                  </a:lnTo>
                  <a:lnTo>
                    <a:pt x="863" y="240"/>
                  </a:lnTo>
                  <a:lnTo>
                    <a:pt x="863" y="240"/>
                  </a:lnTo>
                  <a:lnTo>
                    <a:pt x="863" y="240"/>
                  </a:lnTo>
                  <a:lnTo>
                    <a:pt x="863" y="240"/>
                  </a:lnTo>
                  <a:lnTo>
                    <a:pt x="863" y="240"/>
                  </a:lnTo>
                  <a:lnTo>
                    <a:pt x="863" y="240"/>
                  </a:lnTo>
                  <a:lnTo>
                    <a:pt x="862" y="240"/>
                  </a:lnTo>
                  <a:lnTo>
                    <a:pt x="862" y="240"/>
                  </a:lnTo>
                  <a:lnTo>
                    <a:pt x="862" y="240"/>
                  </a:lnTo>
                  <a:lnTo>
                    <a:pt x="862" y="240"/>
                  </a:lnTo>
                  <a:lnTo>
                    <a:pt x="862" y="240"/>
                  </a:lnTo>
                  <a:lnTo>
                    <a:pt x="862" y="240"/>
                  </a:lnTo>
                  <a:lnTo>
                    <a:pt x="860" y="240"/>
                  </a:lnTo>
                  <a:lnTo>
                    <a:pt x="860" y="240"/>
                  </a:lnTo>
                  <a:lnTo>
                    <a:pt x="860" y="240"/>
                  </a:lnTo>
                  <a:lnTo>
                    <a:pt x="860" y="241"/>
                  </a:lnTo>
                  <a:lnTo>
                    <a:pt x="860" y="241"/>
                  </a:lnTo>
                  <a:lnTo>
                    <a:pt x="860" y="241"/>
                  </a:lnTo>
                  <a:lnTo>
                    <a:pt x="860" y="241"/>
                  </a:lnTo>
                  <a:lnTo>
                    <a:pt x="858" y="241"/>
                  </a:lnTo>
                  <a:lnTo>
                    <a:pt x="858" y="241"/>
                  </a:lnTo>
                  <a:lnTo>
                    <a:pt x="858" y="241"/>
                  </a:lnTo>
                  <a:lnTo>
                    <a:pt x="858" y="243"/>
                  </a:lnTo>
                  <a:lnTo>
                    <a:pt x="858" y="243"/>
                  </a:lnTo>
                  <a:lnTo>
                    <a:pt x="858" y="243"/>
                  </a:lnTo>
                  <a:lnTo>
                    <a:pt x="871" y="256"/>
                  </a:lnTo>
                  <a:lnTo>
                    <a:pt x="871" y="256"/>
                  </a:lnTo>
                  <a:lnTo>
                    <a:pt x="871" y="258"/>
                  </a:lnTo>
                  <a:lnTo>
                    <a:pt x="871" y="258"/>
                  </a:lnTo>
                  <a:lnTo>
                    <a:pt x="872" y="258"/>
                  </a:lnTo>
                  <a:lnTo>
                    <a:pt x="872" y="258"/>
                  </a:lnTo>
                  <a:lnTo>
                    <a:pt x="872" y="258"/>
                  </a:lnTo>
                  <a:lnTo>
                    <a:pt x="872" y="258"/>
                  </a:lnTo>
                  <a:lnTo>
                    <a:pt x="872" y="258"/>
                  </a:lnTo>
                  <a:lnTo>
                    <a:pt x="872" y="258"/>
                  </a:lnTo>
                  <a:lnTo>
                    <a:pt x="872" y="258"/>
                  </a:lnTo>
                  <a:lnTo>
                    <a:pt x="872" y="258"/>
                  </a:lnTo>
                  <a:lnTo>
                    <a:pt x="872" y="258"/>
                  </a:lnTo>
                  <a:lnTo>
                    <a:pt x="872" y="260"/>
                  </a:lnTo>
                  <a:lnTo>
                    <a:pt x="874" y="260"/>
                  </a:lnTo>
                  <a:lnTo>
                    <a:pt x="874" y="260"/>
                  </a:lnTo>
                  <a:lnTo>
                    <a:pt x="874" y="260"/>
                  </a:lnTo>
                  <a:lnTo>
                    <a:pt x="874" y="260"/>
                  </a:lnTo>
                  <a:lnTo>
                    <a:pt x="874" y="260"/>
                  </a:lnTo>
                  <a:lnTo>
                    <a:pt x="874" y="260"/>
                  </a:lnTo>
                  <a:lnTo>
                    <a:pt x="874" y="260"/>
                  </a:lnTo>
                  <a:lnTo>
                    <a:pt x="874" y="260"/>
                  </a:lnTo>
                  <a:lnTo>
                    <a:pt x="874" y="260"/>
                  </a:lnTo>
                  <a:lnTo>
                    <a:pt x="874" y="260"/>
                  </a:lnTo>
                  <a:lnTo>
                    <a:pt x="876" y="260"/>
                  </a:lnTo>
                  <a:lnTo>
                    <a:pt x="876" y="260"/>
                  </a:lnTo>
                  <a:lnTo>
                    <a:pt x="876" y="260"/>
                  </a:lnTo>
                  <a:lnTo>
                    <a:pt x="876" y="260"/>
                  </a:lnTo>
                  <a:lnTo>
                    <a:pt x="876" y="260"/>
                  </a:lnTo>
                  <a:lnTo>
                    <a:pt x="876" y="260"/>
                  </a:lnTo>
                  <a:lnTo>
                    <a:pt x="876" y="260"/>
                  </a:lnTo>
                  <a:lnTo>
                    <a:pt x="876" y="260"/>
                  </a:lnTo>
                  <a:lnTo>
                    <a:pt x="876" y="260"/>
                  </a:lnTo>
                  <a:lnTo>
                    <a:pt x="876" y="260"/>
                  </a:lnTo>
                  <a:lnTo>
                    <a:pt x="878" y="260"/>
                  </a:lnTo>
                  <a:lnTo>
                    <a:pt x="878" y="260"/>
                  </a:lnTo>
                  <a:lnTo>
                    <a:pt x="878" y="260"/>
                  </a:lnTo>
                  <a:lnTo>
                    <a:pt x="878" y="260"/>
                  </a:lnTo>
                  <a:lnTo>
                    <a:pt x="878" y="260"/>
                  </a:lnTo>
                  <a:lnTo>
                    <a:pt x="878" y="260"/>
                  </a:lnTo>
                  <a:lnTo>
                    <a:pt x="878" y="260"/>
                  </a:lnTo>
                  <a:lnTo>
                    <a:pt x="878" y="260"/>
                  </a:lnTo>
                  <a:lnTo>
                    <a:pt x="878" y="260"/>
                  </a:lnTo>
                  <a:lnTo>
                    <a:pt x="878" y="260"/>
                  </a:lnTo>
                  <a:lnTo>
                    <a:pt x="880" y="260"/>
                  </a:lnTo>
                  <a:lnTo>
                    <a:pt x="880" y="260"/>
                  </a:lnTo>
                  <a:lnTo>
                    <a:pt x="880" y="260"/>
                  </a:lnTo>
                  <a:lnTo>
                    <a:pt x="880" y="260"/>
                  </a:lnTo>
                  <a:lnTo>
                    <a:pt x="880" y="260"/>
                  </a:lnTo>
                  <a:lnTo>
                    <a:pt x="880" y="258"/>
                  </a:lnTo>
                  <a:lnTo>
                    <a:pt x="880" y="258"/>
                  </a:lnTo>
                  <a:lnTo>
                    <a:pt x="880" y="258"/>
                  </a:lnTo>
                  <a:lnTo>
                    <a:pt x="880" y="258"/>
                  </a:lnTo>
                  <a:lnTo>
                    <a:pt x="882" y="258"/>
                  </a:lnTo>
                  <a:lnTo>
                    <a:pt x="882" y="258"/>
                  </a:lnTo>
                  <a:lnTo>
                    <a:pt x="882" y="258"/>
                  </a:lnTo>
                  <a:lnTo>
                    <a:pt x="882" y="258"/>
                  </a:lnTo>
                  <a:lnTo>
                    <a:pt x="882" y="258"/>
                  </a:lnTo>
                  <a:lnTo>
                    <a:pt x="882" y="258"/>
                  </a:lnTo>
                  <a:lnTo>
                    <a:pt x="882" y="258"/>
                  </a:lnTo>
                  <a:lnTo>
                    <a:pt x="882" y="256"/>
                  </a:lnTo>
                  <a:lnTo>
                    <a:pt x="882" y="256"/>
                  </a:lnTo>
                  <a:lnTo>
                    <a:pt x="883" y="256"/>
                  </a:lnTo>
                  <a:lnTo>
                    <a:pt x="883" y="256"/>
                  </a:lnTo>
                  <a:lnTo>
                    <a:pt x="883" y="256"/>
                  </a:lnTo>
                  <a:lnTo>
                    <a:pt x="883" y="256"/>
                  </a:lnTo>
                  <a:lnTo>
                    <a:pt x="885" y="258"/>
                  </a:lnTo>
                  <a:lnTo>
                    <a:pt x="862" y="281"/>
                  </a:lnTo>
                  <a:lnTo>
                    <a:pt x="860" y="279"/>
                  </a:lnTo>
                  <a:lnTo>
                    <a:pt x="860" y="279"/>
                  </a:lnTo>
                  <a:lnTo>
                    <a:pt x="860" y="279"/>
                  </a:lnTo>
                  <a:lnTo>
                    <a:pt x="860" y="278"/>
                  </a:lnTo>
                  <a:lnTo>
                    <a:pt x="862" y="278"/>
                  </a:lnTo>
                  <a:lnTo>
                    <a:pt x="862" y="278"/>
                  </a:lnTo>
                  <a:lnTo>
                    <a:pt x="862" y="278"/>
                  </a:lnTo>
                  <a:lnTo>
                    <a:pt x="862" y="278"/>
                  </a:lnTo>
                  <a:lnTo>
                    <a:pt x="862" y="278"/>
                  </a:lnTo>
                  <a:lnTo>
                    <a:pt x="862" y="276"/>
                  </a:lnTo>
                  <a:lnTo>
                    <a:pt x="862" y="276"/>
                  </a:lnTo>
                  <a:lnTo>
                    <a:pt x="862" y="276"/>
                  </a:lnTo>
                  <a:lnTo>
                    <a:pt x="863" y="276"/>
                  </a:lnTo>
                  <a:lnTo>
                    <a:pt x="863" y="276"/>
                  </a:lnTo>
                  <a:lnTo>
                    <a:pt x="863" y="276"/>
                  </a:lnTo>
                  <a:lnTo>
                    <a:pt x="863" y="276"/>
                  </a:lnTo>
                  <a:lnTo>
                    <a:pt x="863" y="276"/>
                  </a:lnTo>
                  <a:lnTo>
                    <a:pt x="863" y="276"/>
                  </a:lnTo>
                  <a:lnTo>
                    <a:pt x="863" y="276"/>
                  </a:lnTo>
                  <a:lnTo>
                    <a:pt x="863" y="274"/>
                  </a:lnTo>
                  <a:lnTo>
                    <a:pt x="863" y="274"/>
                  </a:lnTo>
                  <a:lnTo>
                    <a:pt x="863" y="274"/>
                  </a:lnTo>
                  <a:lnTo>
                    <a:pt x="863" y="274"/>
                  </a:lnTo>
                  <a:lnTo>
                    <a:pt x="863" y="274"/>
                  </a:lnTo>
                  <a:lnTo>
                    <a:pt x="863" y="274"/>
                  </a:lnTo>
                  <a:lnTo>
                    <a:pt x="863" y="274"/>
                  </a:lnTo>
                  <a:lnTo>
                    <a:pt x="863" y="274"/>
                  </a:lnTo>
                  <a:lnTo>
                    <a:pt x="863" y="274"/>
                  </a:lnTo>
                  <a:lnTo>
                    <a:pt x="863" y="274"/>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69"/>
                  </a:lnTo>
                  <a:lnTo>
                    <a:pt x="863" y="269"/>
                  </a:lnTo>
                  <a:lnTo>
                    <a:pt x="863" y="269"/>
                  </a:lnTo>
                  <a:lnTo>
                    <a:pt x="862" y="269"/>
                  </a:lnTo>
                  <a:lnTo>
                    <a:pt x="862" y="269"/>
                  </a:lnTo>
                  <a:lnTo>
                    <a:pt x="862" y="269"/>
                  </a:lnTo>
                  <a:lnTo>
                    <a:pt x="862" y="269"/>
                  </a:lnTo>
                  <a:lnTo>
                    <a:pt x="862" y="269"/>
                  </a:lnTo>
                  <a:lnTo>
                    <a:pt x="862" y="269"/>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7" y="236"/>
                  </a:lnTo>
                  <a:lnTo>
                    <a:pt x="827" y="236"/>
                  </a:lnTo>
                  <a:lnTo>
                    <a:pt x="827" y="236"/>
                  </a:lnTo>
                  <a:lnTo>
                    <a:pt x="827" y="234"/>
                  </a:lnTo>
                  <a:lnTo>
                    <a:pt x="827" y="234"/>
                  </a:lnTo>
                  <a:lnTo>
                    <a:pt x="827" y="234"/>
                  </a:lnTo>
                  <a:lnTo>
                    <a:pt x="827" y="234"/>
                  </a:lnTo>
                  <a:lnTo>
                    <a:pt x="827" y="234"/>
                  </a:lnTo>
                  <a:lnTo>
                    <a:pt x="827" y="234"/>
                  </a:lnTo>
                  <a:lnTo>
                    <a:pt x="827" y="234"/>
                  </a:lnTo>
                  <a:lnTo>
                    <a:pt x="827" y="234"/>
                  </a:lnTo>
                  <a:lnTo>
                    <a:pt x="827" y="234"/>
                  </a:lnTo>
                  <a:lnTo>
                    <a:pt x="826" y="234"/>
                  </a:lnTo>
                  <a:lnTo>
                    <a:pt x="826" y="234"/>
                  </a:lnTo>
                  <a:lnTo>
                    <a:pt x="826" y="234"/>
                  </a:lnTo>
                  <a:lnTo>
                    <a:pt x="826" y="234"/>
                  </a:lnTo>
                  <a:lnTo>
                    <a:pt x="826" y="234"/>
                  </a:lnTo>
                  <a:lnTo>
                    <a:pt x="826" y="234"/>
                  </a:lnTo>
                  <a:lnTo>
                    <a:pt x="826" y="234"/>
                  </a:lnTo>
                  <a:lnTo>
                    <a:pt x="826" y="234"/>
                  </a:lnTo>
                  <a:lnTo>
                    <a:pt x="826" y="234"/>
                  </a:lnTo>
                  <a:lnTo>
                    <a:pt x="826" y="234"/>
                  </a:lnTo>
                  <a:lnTo>
                    <a:pt x="824" y="234"/>
                  </a:lnTo>
                  <a:lnTo>
                    <a:pt x="824" y="234"/>
                  </a:lnTo>
                  <a:lnTo>
                    <a:pt x="824" y="234"/>
                  </a:lnTo>
                  <a:lnTo>
                    <a:pt x="824" y="236"/>
                  </a:lnTo>
                  <a:lnTo>
                    <a:pt x="824" y="236"/>
                  </a:lnTo>
                  <a:lnTo>
                    <a:pt x="824" y="236"/>
                  </a:lnTo>
                  <a:lnTo>
                    <a:pt x="824" y="236"/>
                  </a:lnTo>
                  <a:lnTo>
                    <a:pt x="824" y="236"/>
                  </a:lnTo>
                  <a:lnTo>
                    <a:pt x="824" y="236"/>
                  </a:lnTo>
                  <a:lnTo>
                    <a:pt x="824" y="236"/>
                  </a:lnTo>
                  <a:lnTo>
                    <a:pt x="824" y="236"/>
                  </a:lnTo>
                  <a:lnTo>
                    <a:pt x="822" y="236"/>
                  </a:lnTo>
                  <a:lnTo>
                    <a:pt x="822" y="236"/>
                  </a:lnTo>
                  <a:lnTo>
                    <a:pt x="822" y="236"/>
                  </a:lnTo>
                  <a:lnTo>
                    <a:pt x="822" y="236"/>
                  </a:lnTo>
                  <a:lnTo>
                    <a:pt x="822" y="236"/>
                  </a:lnTo>
                  <a:lnTo>
                    <a:pt x="822" y="236"/>
                  </a:lnTo>
                  <a:lnTo>
                    <a:pt x="822" y="236"/>
                  </a:lnTo>
                  <a:lnTo>
                    <a:pt x="822" y="236"/>
                  </a:lnTo>
                  <a:lnTo>
                    <a:pt x="822" y="238"/>
                  </a:lnTo>
                  <a:lnTo>
                    <a:pt x="820" y="238"/>
                  </a:lnTo>
                  <a:lnTo>
                    <a:pt x="820" y="238"/>
                  </a:lnTo>
                  <a:lnTo>
                    <a:pt x="820" y="238"/>
                  </a:lnTo>
                  <a:lnTo>
                    <a:pt x="820" y="238"/>
                  </a:lnTo>
                  <a:lnTo>
                    <a:pt x="818" y="240"/>
                  </a:lnTo>
                  <a:lnTo>
                    <a:pt x="817" y="236"/>
                  </a:lnTo>
                  <a:lnTo>
                    <a:pt x="840" y="212"/>
                  </a:lnTo>
                  <a:lnTo>
                    <a:pt x="840" y="212"/>
                  </a:lnTo>
                  <a:lnTo>
                    <a:pt x="840" y="212"/>
                  </a:lnTo>
                  <a:lnTo>
                    <a:pt x="840" y="212"/>
                  </a:lnTo>
                  <a:lnTo>
                    <a:pt x="842" y="211"/>
                  </a:lnTo>
                  <a:lnTo>
                    <a:pt x="842" y="211"/>
                  </a:lnTo>
                  <a:lnTo>
                    <a:pt x="842" y="211"/>
                  </a:lnTo>
                  <a:lnTo>
                    <a:pt x="844" y="211"/>
                  </a:lnTo>
                  <a:lnTo>
                    <a:pt x="844" y="209"/>
                  </a:lnTo>
                  <a:lnTo>
                    <a:pt x="844" y="209"/>
                  </a:lnTo>
                  <a:lnTo>
                    <a:pt x="844" y="209"/>
                  </a:lnTo>
                  <a:lnTo>
                    <a:pt x="845" y="209"/>
                  </a:lnTo>
                  <a:lnTo>
                    <a:pt x="845" y="209"/>
                  </a:lnTo>
                  <a:lnTo>
                    <a:pt x="845" y="207"/>
                  </a:lnTo>
                  <a:lnTo>
                    <a:pt x="845" y="207"/>
                  </a:lnTo>
                  <a:lnTo>
                    <a:pt x="847" y="207"/>
                  </a:lnTo>
                  <a:lnTo>
                    <a:pt x="847" y="207"/>
                  </a:lnTo>
                  <a:lnTo>
                    <a:pt x="847" y="207"/>
                  </a:lnTo>
                  <a:lnTo>
                    <a:pt x="849" y="205"/>
                  </a:lnTo>
                  <a:lnTo>
                    <a:pt x="849" y="205"/>
                  </a:lnTo>
                  <a:lnTo>
                    <a:pt x="849" y="205"/>
                  </a:lnTo>
                  <a:lnTo>
                    <a:pt x="849" y="205"/>
                  </a:lnTo>
                  <a:lnTo>
                    <a:pt x="851" y="205"/>
                  </a:lnTo>
                  <a:lnTo>
                    <a:pt x="851" y="205"/>
                  </a:lnTo>
                  <a:lnTo>
                    <a:pt x="851" y="205"/>
                  </a:lnTo>
                  <a:lnTo>
                    <a:pt x="851" y="205"/>
                  </a:lnTo>
                  <a:lnTo>
                    <a:pt x="853" y="203"/>
                  </a:lnTo>
                  <a:lnTo>
                    <a:pt x="853" y="203"/>
                  </a:lnTo>
                  <a:lnTo>
                    <a:pt x="853" y="203"/>
                  </a:lnTo>
                  <a:lnTo>
                    <a:pt x="853" y="203"/>
                  </a:lnTo>
                  <a:lnTo>
                    <a:pt x="854" y="203"/>
                  </a:lnTo>
                  <a:lnTo>
                    <a:pt x="854" y="203"/>
                  </a:lnTo>
                  <a:lnTo>
                    <a:pt x="854" y="203"/>
                  </a:lnTo>
                  <a:lnTo>
                    <a:pt x="854" y="203"/>
                  </a:lnTo>
                  <a:lnTo>
                    <a:pt x="856" y="203"/>
                  </a:lnTo>
                  <a:lnTo>
                    <a:pt x="856" y="203"/>
                  </a:lnTo>
                  <a:lnTo>
                    <a:pt x="856" y="203"/>
                  </a:lnTo>
                  <a:lnTo>
                    <a:pt x="856" y="203"/>
                  </a:lnTo>
                  <a:lnTo>
                    <a:pt x="858" y="203"/>
                  </a:lnTo>
                  <a:lnTo>
                    <a:pt x="858" y="203"/>
                  </a:lnTo>
                  <a:lnTo>
                    <a:pt x="858" y="203"/>
                  </a:lnTo>
                  <a:lnTo>
                    <a:pt x="858" y="203"/>
                  </a:lnTo>
                  <a:lnTo>
                    <a:pt x="860" y="203"/>
                  </a:lnTo>
                  <a:lnTo>
                    <a:pt x="860" y="203"/>
                  </a:lnTo>
                  <a:lnTo>
                    <a:pt x="860" y="203"/>
                  </a:lnTo>
                  <a:lnTo>
                    <a:pt x="860" y="203"/>
                  </a:lnTo>
                  <a:lnTo>
                    <a:pt x="862" y="203"/>
                  </a:lnTo>
                  <a:lnTo>
                    <a:pt x="862" y="203"/>
                  </a:lnTo>
                  <a:lnTo>
                    <a:pt x="862" y="203"/>
                  </a:lnTo>
                  <a:lnTo>
                    <a:pt x="862" y="203"/>
                  </a:lnTo>
                  <a:lnTo>
                    <a:pt x="863" y="203"/>
                  </a:lnTo>
                  <a:lnTo>
                    <a:pt x="863" y="203"/>
                  </a:lnTo>
                  <a:lnTo>
                    <a:pt x="863" y="205"/>
                  </a:lnTo>
                  <a:lnTo>
                    <a:pt x="863" y="205"/>
                  </a:lnTo>
                  <a:lnTo>
                    <a:pt x="863" y="205"/>
                  </a:lnTo>
                  <a:lnTo>
                    <a:pt x="865" y="205"/>
                  </a:lnTo>
                  <a:lnTo>
                    <a:pt x="865" y="205"/>
                  </a:lnTo>
                  <a:lnTo>
                    <a:pt x="865" y="205"/>
                  </a:lnTo>
                  <a:lnTo>
                    <a:pt x="865" y="205"/>
                  </a:lnTo>
                  <a:lnTo>
                    <a:pt x="867" y="205"/>
                  </a:lnTo>
                  <a:lnTo>
                    <a:pt x="867" y="207"/>
                  </a:lnTo>
                  <a:lnTo>
                    <a:pt x="867" y="207"/>
                  </a:lnTo>
                  <a:lnTo>
                    <a:pt x="867" y="207"/>
                  </a:lnTo>
                  <a:lnTo>
                    <a:pt x="867" y="207"/>
                  </a:lnTo>
                  <a:lnTo>
                    <a:pt x="869" y="207"/>
                  </a:lnTo>
                  <a:lnTo>
                    <a:pt x="869" y="209"/>
                  </a:lnTo>
                  <a:lnTo>
                    <a:pt x="869" y="209"/>
                  </a:lnTo>
                  <a:lnTo>
                    <a:pt x="869" y="209"/>
                  </a:lnTo>
                  <a:lnTo>
                    <a:pt x="869" y="209"/>
                  </a:lnTo>
                  <a:lnTo>
                    <a:pt x="869" y="209"/>
                  </a:lnTo>
                  <a:lnTo>
                    <a:pt x="871" y="209"/>
                  </a:lnTo>
                  <a:lnTo>
                    <a:pt x="871" y="211"/>
                  </a:lnTo>
                  <a:lnTo>
                    <a:pt x="871" y="211"/>
                  </a:lnTo>
                  <a:lnTo>
                    <a:pt x="871" y="211"/>
                  </a:lnTo>
                  <a:lnTo>
                    <a:pt x="871" y="211"/>
                  </a:lnTo>
                  <a:lnTo>
                    <a:pt x="871" y="211"/>
                  </a:lnTo>
                  <a:lnTo>
                    <a:pt x="871" y="212"/>
                  </a:lnTo>
                  <a:lnTo>
                    <a:pt x="871" y="212"/>
                  </a:lnTo>
                  <a:lnTo>
                    <a:pt x="872" y="212"/>
                  </a:lnTo>
                  <a:lnTo>
                    <a:pt x="872" y="212"/>
                  </a:lnTo>
                  <a:lnTo>
                    <a:pt x="872" y="212"/>
                  </a:lnTo>
                  <a:lnTo>
                    <a:pt x="872" y="214"/>
                  </a:lnTo>
                  <a:lnTo>
                    <a:pt x="872" y="214"/>
                  </a:lnTo>
                  <a:lnTo>
                    <a:pt x="872" y="214"/>
                  </a:lnTo>
                  <a:lnTo>
                    <a:pt x="872" y="214"/>
                  </a:lnTo>
                  <a:lnTo>
                    <a:pt x="872" y="214"/>
                  </a:lnTo>
                  <a:lnTo>
                    <a:pt x="872" y="216"/>
                  </a:lnTo>
                  <a:lnTo>
                    <a:pt x="872" y="216"/>
                  </a:lnTo>
                  <a:lnTo>
                    <a:pt x="872" y="216"/>
                  </a:lnTo>
                  <a:lnTo>
                    <a:pt x="872" y="216"/>
                  </a:lnTo>
                  <a:lnTo>
                    <a:pt x="872" y="216"/>
                  </a:lnTo>
                  <a:lnTo>
                    <a:pt x="872" y="218"/>
                  </a:lnTo>
                  <a:lnTo>
                    <a:pt x="872" y="218"/>
                  </a:lnTo>
                  <a:lnTo>
                    <a:pt x="872" y="218"/>
                  </a:lnTo>
                  <a:lnTo>
                    <a:pt x="872" y="218"/>
                  </a:lnTo>
                  <a:lnTo>
                    <a:pt x="872" y="220"/>
                  </a:lnTo>
                  <a:lnTo>
                    <a:pt x="872" y="220"/>
                  </a:lnTo>
                  <a:lnTo>
                    <a:pt x="872" y="220"/>
                  </a:lnTo>
                  <a:lnTo>
                    <a:pt x="872" y="220"/>
                  </a:lnTo>
                  <a:lnTo>
                    <a:pt x="872" y="221"/>
                  </a:lnTo>
                  <a:lnTo>
                    <a:pt x="872" y="221"/>
                  </a:lnTo>
                  <a:lnTo>
                    <a:pt x="872" y="221"/>
                  </a:lnTo>
                  <a:lnTo>
                    <a:pt x="872" y="221"/>
                  </a:lnTo>
                  <a:lnTo>
                    <a:pt x="872" y="223"/>
                  </a:lnTo>
                  <a:lnTo>
                    <a:pt x="872" y="223"/>
                  </a:lnTo>
                  <a:lnTo>
                    <a:pt x="872" y="223"/>
                  </a:lnTo>
                  <a:lnTo>
                    <a:pt x="871" y="223"/>
                  </a:lnTo>
                  <a:lnTo>
                    <a:pt x="871" y="223"/>
                  </a:lnTo>
                  <a:lnTo>
                    <a:pt x="871" y="225"/>
                  </a:lnTo>
                  <a:lnTo>
                    <a:pt x="871" y="225"/>
                  </a:lnTo>
                  <a:lnTo>
                    <a:pt x="871" y="225"/>
                  </a:lnTo>
                  <a:lnTo>
                    <a:pt x="871" y="225"/>
                  </a:lnTo>
                  <a:lnTo>
                    <a:pt x="871" y="227"/>
                  </a:lnTo>
                  <a:lnTo>
                    <a:pt x="871" y="227"/>
                  </a:lnTo>
                  <a:lnTo>
                    <a:pt x="869" y="227"/>
                  </a:lnTo>
                  <a:lnTo>
                    <a:pt x="869" y="229"/>
                  </a:lnTo>
                  <a:lnTo>
                    <a:pt x="869" y="229"/>
                  </a:lnTo>
                  <a:lnTo>
                    <a:pt x="869" y="229"/>
                  </a:lnTo>
                  <a:lnTo>
                    <a:pt x="869" y="229"/>
                  </a:lnTo>
                  <a:lnTo>
                    <a:pt x="869" y="231"/>
                  </a:lnTo>
                  <a:lnTo>
                    <a:pt x="867" y="231"/>
                  </a:lnTo>
                  <a:lnTo>
                    <a:pt x="867" y="231"/>
                  </a:lnTo>
                  <a:lnTo>
                    <a:pt x="867" y="231"/>
                  </a:lnTo>
                  <a:lnTo>
                    <a:pt x="867" y="232"/>
                  </a:lnTo>
                  <a:lnTo>
                    <a:pt x="867" y="232"/>
                  </a:lnTo>
                  <a:lnTo>
                    <a:pt x="865" y="232"/>
                  </a:lnTo>
                  <a:lnTo>
                    <a:pt x="865" y="232"/>
                  </a:lnTo>
                  <a:lnTo>
                    <a:pt x="865" y="234"/>
                  </a:lnTo>
                  <a:lnTo>
                    <a:pt x="865" y="234"/>
                  </a:lnTo>
                  <a:lnTo>
                    <a:pt x="863" y="234"/>
                  </a:lnTo>
                  <a:lnTo>
                    <a:pt x="863" y="236"/>
                  </a:lnTo>
                  <a:lnTo>
                    <a:pt x="863" y="236"/>
                  </a:lnTo>
                  <a:lnTo>
                    <a:pt x="863" y="236"/>
                  </a:lnTo>
                  <a:lnTo>
                    <a:pt x="863" y="236"/>
                  </a:lnTo>
                  <a:lnTo>
                    <a:pt x="865" y="234"/>
                  </a:lnTo>
                  <a:lnTo>
                    <a:pt x="865" y="234"/>
                  </a:lnTo>
                  <a:lnTo>
                    <a:pt x="865" y="234"/>
                  </a:lnTo>
                  <a:lnTo>
                    <a:pt x="865" y="234"/>
                  </a:lnTo>
                  <a:lnTo>
                    <a:pt x="865" y="234"/>
                  </a:lnTo>
                  <a:lnTo>
                    <a:pt x="865" y="234"/>
                  </a:lnTo>
                  <a:lnTo>
                    <a:pt x="867" y="234"/>
                  </a:lnTo>
                  <a:lnTo>
                    <a:pt x="867" y="232"/>
                  </a:lnTo>
                  <a:lnTo>
                    <a:pt x="867" y="232"/>
                  </a:lnTo>
                  <a:lnTo>
                    <a:pt x="867" y="232"/>
                  </a:lnTo>
                  <a:lnTo>
                    <a:pt x="867" y="232"/>
                  </a:lnTo>
                  <a:lnTo>
                    <a:pt x="869" y="232"/>
                  </a:lnTo>
                  <a:lnTo>
                    <a:pt x="869" y="232"/>
                  </a:lnTo>
                  <a:lnTo>
                    <a:pt x="869" y="232"/>
                  </a:lnTo>
                  <a:lnTo>
                    <a:pt x="869" y="232"/>
                  </a:lnTo>
                  <a:lnTo>
                    <a:pt x="869" y="232"/>
                  </a:lnTo>
                  <a:lnTo>
                    <a:pt x="869" y="232"/>
                  </a:lnTo>
                  <a:lnTo>
                    <a:pt x="871" y="232"/>
                  </a:lnTo>
                  <a:lnTo>
                    <a:pt x="871" y="232"/>
                  </a:lnTo>
                  <a:lnTo>
                    <a:pt x="871" y="231"/>
                  </a:lnTo>
                  <a:lnTo>
                    <a:pt x="871" y="231"/>
                  </a:lnTo>
                  <a:lnTo>
                    <a:pt x="871" y="231"/>
                  </a:lnTo>
                  <a:lnTo>
                    <a:pt x="872" y="231"/>
                  </a:lnTo>
                  <a:lnTo>
                    <a:pt x="872" y="231"/>
                  </a:lnTo>
                  <a:lnTo>
                    <a:pt x="872" y="231"/>
                  </a:lnTo>
                  <a:lnTo>
                    <a:pt x="872" y="231"/>
                  </a:lnTo>
                  <a:lnTo>
                    <a:pt x="872" y="231"/>
                  </a:lnTo>
                  <a:lnTo>
                    <a:pt x="872" y="231"/>
                  </a:lnTo>
                  <a:lnTo>
                    <a:pt x="874" y="231"/>
                  </a:lnTo>
                  <a:lnTo>
                    <a:pt x="874" y="231"/>
                  </a:lnTo>
                  <a:lnTo>
                    <a:pt x="874" y="231"/>
                  </a:lnTo>
                  <a:lnTo>
                    <a:pt x="874" y="231"/>
                  </a:lnTo>
                  <a:lnTo>
                    <a:pt x="874" y="231"/>
                  </a:lnTo>
                  <a:lnTo>
                    <a:pt x="876" y="231"/>
                  </a:lnTo>
                  <a:lnTo>
                    <a:pt x="876" y="231"/>
                  </a:lnTo>
                  <a:lnTo>
                    <a:pt x="876" y="231"/>
                  </a:lnTo>
                  <a:lnTo>
                    <a:pt x="876" y="231"/>
                  </a:lnTo>
                  <a:lnTo>
                    <a:pt x="876" y="231"/>
                  </a:lnTo>
                  <a:lnTo>
                    <a:pt x="876" y="231"/>
                  </a:lnTo>
                  <a:lnTo>
                    <a:pt x="878" y="231"/>
                  </a:lnTo>
                  <a:lnTo>
                    <a:pt x="878" y="231"/>
                  </a:lnTo>
                  <a:lnTo>
                    <a:pt x="878" y="231"/>
                  </a:lnTo>
                  <a:lnTo>
                    <a:pt x="878" y="231"/>
                  </a:lnTo>
                  <a:lnTo>
                    <a:pt x="878" y="231"/>
                  </a:lnTo>
                  <a:lnTo>
                    <a:pt x="880" y="231"/>
                  </a:lnTo>
                  <a:lnTo>
                    <a:pt x="880" y="231"/>
                  </a:lnTo>
                  <a:lnTo>
                    <a:pt x="880" y="231"/>
                  </a:lnTo>
                  <a:lnTo>
                    <a:pt x="880" y="231"/>
                  </a:lnTo>
                  <a:lnTo>
                    <a:pt x="880" y="231"/>
                  </a:lnTo>
                  <a:lnTo>
                    <a:pt x="882" y="231"/>
                  </a:lnTo>
                  <a:lnTo>
                    <a:pt x="882" y="232"/>
                  </a:lnTo>
                  <a:lnTo>
                    <a:pt x="882" y="232"/>
                  </a:lnTo>
                  <a:lnTo>
                    <a:pt x="882" y="232"/>
                  </a:lnTo>
                  <a:lnTo>
                    <a:pt x="882" y="232"/>
                  </a:lnTo>
                  <a:lnTo>
                    <a:pt x="883" y="232"/>
                  </a:lnTo>
                  <a:lnTo>
                    <a:pt x="883" y="232"/>
                  </a:lnTo>
                  <a:lnTo>
                    <a:pt x="883" y="232"/>
                  </a:lnTo>
                  <a:lnTo>
                    <a:pt x="883" y="232"/>
                  </a:lnTo>
                  <a:lnTo>
                    <a:pt x="883" y="232"/>
                  </a:lnTo>
                  <a:lnTo>
                    <a:pt x="885" y="232"/>
                  </a:lnTo>
                  <a:lnTo>
                    <a:pt x="885" y="232"/>
                  </a:lnTo>
                  <a:lnTo>
                    <a:pt x="885" y="232"/>
                  </a:lnTo>
                  <a:lnTo>
                    <a:pt x="885" y="234"/>
                  </a:lnTo>
                  <a:lnTo>
                    <a:pt x="885" y="234"/>
                  </a:lnTo>
                  <a:lnTo>
                    <a:pt x="887" y="234"/>
                  </a:lnTo>
                  <a:lnTo>
                    <a:pt x="887" y="234"/>
                  </a:lnTo>
                  <a:lnTo>
                    <a:pt x="887" y="234"/>
                  </a:lnTo>
                  <a:lnTo>
                    <a:pt x="889" y="234"/>
                  </a:lnTo>
                  <a:lnTo>
                    <a:pt x="889" y="236"/>
                  </a:lnTo>
                  <a:lnTo>
                    <a:pt x="889" y="236"/>
                  </a:lnTo>
                  <a:lnTo>
                    <a:pt x="891" y="236"/>
                  </a:lnTo>
                  <a:lnTo>
                    <a:pt x="891" y="236"/>
                  </a:lnTo>
                  <a:lnTo>
                    <a:pt x="891" y="236"/>
                  </a:lnTo>
                  <a:lnTo>
                    <a:pt x="891" y="236"/>
                  </a:lnTo>
                  <a:lnTo>
                    <a:pt x="892" y="236"/>
                  </a:lnTo>
                  <a:lnTo>
                    <a:pt x="892" y="236"/>
                  </a:lnTo>
                  <a:lnTo>
                    <a:pt x="892" y="238"/>
                  </a:lnTo>
                  <a:lnTo>
                    <a:pt x="892" y="238"/>
                  </a:lnTo>
                  <a:lnTo>
                    <a:pt x="894" y="238"/>
                  </a:lnTo>
                  <a:lnTo>
                    <a:pt x="894" y="238"/>
                  </a:lnTo>
                  <a:lnTo>
                    <a:pt x="894" y="238"/>
                  </a:lnTo>
                  <a:lnTo>
                    <a:pt x="894" y="238"/>
                  </a:lnTo>
                  <a:lnTo>
                    <a:pt x="894" y="238"/>
                  </a:lnTo>
                  <a:lnTo>
                    <a:pt x="894" y="238"/>
                  </a:lnTo>
                  <a:lnTo>
                    <a:pt x="894"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6"/>
                  </a:lnTo>
                  <a:lnTo>
                    <a:pt x="896" y="236"/>
                  </a:lnTo>
                  <a:lnTo>
                    <a:pt x="896" y="236"/>
                  </a:lnTo>
                  <a:lnTo>
                    <a:pt x="896" y="236"/>
                  </a:lnTo>
                  <a:lnTo>
                    <a:pt x="896"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4"/>
                  </a:lnTo>
                  <a:lnTo>
                    <a:pt x="898" y="234"/>
                  </a:lnTo>
                  <a:lnTo>
                    <a:pt x="898" y="234"/>
                  </a:lnTo>
                  <a:lnTo>
                    <a:pt x="898" y="234"/>
                  </a:lnTo>
                  <a:lnTo>
                    <a:pt x="898" y="234"/>
                  </a:lnTo>
                  <a:lnTo>
                    <a:pt x="898" y="234"/>
                  </a:lnTo>
                  <a:lnTo>
                    <a:pt x="898" y="234"/>
                  </a:lnTo>
                  <a:lnTo>
                    <a:pt x="898" y="234"/>
                  </a:lnTo>
                  <a:lnTo>
                    <a:pt x="896" y="234"/>
                  </a:lnTo>
                  <a:lnTo>
                    <a:pt x="896" y="232"/>
                  </a:lnTo>
                  <a:lnTo>
                    <a:pt x="896" y="232"/>
                  </a:lnTo>
                  <a:lnTo>
                    <a:pt x="896" y="232"/>
                  </a:lnTo>
                  <a:lnTo>
                    <a:pt x="896" y="232"/>
                  </a:lnTo>
                  <a:lnTo>
                    <a:pt x="896" y="232"/>
                  </a:lnTo>
                  <a:lnTo>
                    <a:pt x="896" y="232"/>
                  </a:lnTo>
                  <a:lnTo>
                    <a:pt x="896" y="231"/>
                  </a:lnTo>
                  <a:lnTo>
                    <a:pt x="896" y="231"/>
                  </a:lnTo>
                  <a:lnTo>
                    <a:pt x="896" y="231"/>
                  </a:lnTo>
                  <a:lnTo>
                    <a:pt x="894" y="231"/>
                  </a:lnTo>
                  <a:lnTo>
                    <a:pt x="894" y="231"/>
                  </a:lnTo>
                  <a:lnTo>
                    <a:pt x="894" y="231"/>
                  </a:lnTo>
                  <a:lnTo>
                    <a:pt x="894" y="229"/>
                  </a:lnTo>
                  <a:close/>
                  <a:moveTo>
                    <a:pt x="840" y="227"/>
                  </a:moveTo>
                  <a:lnTo>
                    <a:pt x="854" y="240"/>
                  </a:lnTo>
                  <a:lnTo>
                    <a:pt x="854" y="240"/>
                  </a:lnTo>
                  <a:lnTo>
                    <a:pt x="854" y="240"/>
                  </a:lnTo>
                  <a:lnTo>
                    <a:pt x="856" y="240"/>
                  </a:lnTo>
                  <a:lnTo>
                    <a:pt x="856" y="240"/>
                  </a:lnTo>
                  <a:lnTo>
                    <a:pt x="856" y="240"/>
                  </a:lnTo>
                  <a:lnTo>
                    <a:pt x="856" y="238"/>
                  </a:lnTo>
                  <a:lnTo>
                    <a:pt x="856" y="238"/>
                  </a:lnTo>
                  <a:lnTo>
                    <a:pt x="858" y="238"/>
                  </a:lnTo>
                  <a:lnTo>
                    <a:pt x="858" y="238"/>
                  </a:lnTo>
                  <a:lnTo>
                    <a:pt x="858" y="238"/>
                  </a:lnTo>
                  <a:lnTo>
                    <a:pt x="858" y="236"/>
                  </a:lnTo>
                  <a:lnTo>
                    <a:pt x="858" y="236"/>
                  </a:lnTo>
                  <a:lnTo>
                    <a:pt x="858" y="236"/>
                  </a:lnTo>
                  <a:lnTo>
                    <a:pt x="860" y="236"/>
                  </a:lnTo>
                  <a:lnTo>
                    <a:pt x="860" y="236"/>
                  </a:lnTo>
                  <a:lnTo>
                    <a:pt x="860" y="234"/>
                  </a:lnTo>
                  <a:lnTo>
                    <a:pt x="860" y="234"/>
                  </a:lnTo>
                  <a:lnTo>
                    <a:pt x="860" y="234"/>
                  </a:lnTo>
                  <a:lnTo>
                    <a:pt x="860" y="234"/>
                  </a:lnTo>
                  <a:lnTo>
                    <a:pt x="860" y="234"/>
                  </a:lnTo>
                  <a:lnTo>
                    <a:pt x="860" y="232"/>
                  </a:lnTo>
                  <a:lnTo>
                    <a:pt x="860" y="232"/>
                  </a:lnTo>
                  <a:lnTo>
                    <a:pt x="860" y="232"/>
                  </a:lnTo>
                  <a:lnTo>
                    <a:pt x="862" y="232"/>
                  </a:lnTo>
                  <a:lnTo>
                    <a:pt x="862" y="232"/>
                  </a:lnTo>
                  <a:lnTo>
                    <a:pt x="862" y="232"/>
                  </a:lnTo>
                  <a:lnTo>
                    <a:pt x="862" y="231"/>
                  </a:lnTo>
                  <a:lnTo>
                    <a:pt x="862" y="231"/>
                  </a:lnTo>
                  <a:lnTo>
                    <a:pt x="862" y="231"/>
                  </a:lnTo>
                  <a:lnTo>
                    <a:pt x="862" y="231"/>
                  </a:lnTo>
                  <a:lnTo>
                    <a:pt x="862" y="231"/>
                  </a:lnTo>
                  <a:lnTo>
                    <a:pt x="862" y="229"/>
                  </a:lnTo>
                  <a:lnTo>
                    <a:pt x="862" y="229"/>
                  </a:lnTo>
                  <a:lnTo>
                    <a:pt x="862" y="229"/>
                  </a:lnTo>
                  <a:lnTo>
                    <a:pt x="862" y="229"/>
                  </a:lnTo>
                  <a:lnTo>
                    <a:pt x="862" y="229"/>
                  </a:lnTo>
                  <a:lnTo>
                    <a:pt x="862" y="229"/>
                  </a:lnTo>
                  <a:lnTo>
                    <a:pt x="862" y="227"/>
                  </a:lnTo>
                  <a:lnTo>
                    <a:pt x="862" y="227"/>
                  </a:lnTo>
                  <a:lnTo>
                    <a:pt x="862" y="227"/>
                  </a:lnTo>
                  <a:lnTo>
                    <a:pt x="862" y="227"/>
                  </a:lnTo>
                  <a:lnTo>
                    <a:pt x="862" y="227"/>
                  </a:lnTo>
                  <a:lnTo>
                    <a:pt x="862" y="225"/>
                  </a:lnTo>
                  <a:lnTo>
                    <a:pt x="862" y="225"/>
                  </a:lnTo>
                  <a:lnTo>
                    <a:pt x="862" y="225"/>
                  </a:lnTo>
                  <a:lnTo>
                    <a:pt x="862" y="225"/>
                  </a:lnTo>
                  <a:lnTo>
                    <a:pt x="862" y="225"/>
                  </a:lnTo>
                  <a:lnTo>
                    <a:pt x="862" y="225"/>
                  </a:lnTo>
                  <a:lnTo>
                    <a:pt x="862" y="223"/>
                  </a:lnTo>
                  <a:lnTo>
                    <a:pt x="860" y="223"/>
                  </a:lnTo>
                  <a:lnTo>
                    <a:pt x="860" y="223"/>
                  </a:lnTo>
                  <a:lnTo>
                    <a:pt x="860" y="223"/>
                  </a:lnTo>
                  <a:lnTo>
                    <a:pt x="860" y="223"/>
                  </a:lnTo>
                  <a:lnTo>
                    <a:pt x="860" y="223"/>
                  </a:lnTo>
                  <a:lnTo>
                    <a:pt x="860" y="221"/>
                  </a:lnTo>
                  <a:lnTo>
                    <a:pt x="860" y="221"/>
                  </a:lnTo>
                  <a:lnTo>
                    <a:pt x="860" y="221"/>
                  </a:lnTo>
                  <a:lnTo>
                    <a:pt x="860" y="221"/>
                  </a:lnTo>
                  <a:lnTo>
                    <a:pt x="860" y="221"/>
                  </a:lnTo>
                  <a:lnTo>
                    <a:pt x="858" y="221"/>
                  </a:lnTo>
                  <a:lnTo>
                    <a:pt x="858" y="221"/>
                  </a:lnTo>
                  <a:lnTo>
                    <a:pt x="858" y="220"/>
                  </a:lnTo>
                  <a:lnTo>
                    <a:pt x="858" y="220"/>
                  </a:lnTo>
                  <a:lnTo>
                    <a:pt x="858" y="220"/>
                  </a:lnTo>
                  <a:lnTo>
                    <a:pt x="858" y="220"/>
                  </a:lnTo>
                  <a:lnTo>
                    <a:pt x="858" y="220"/>
                  </a:lnTo>
                  <a:lnTo>
                    <a:pt x="856" y="220"/>
                  </a:lnTo>
                  <a:lnTo>
                    <a:pt x="856" y="220"/>
                  </a:lnTo>
                  <a:lnTo>
                    <a:pt x="856" y="220"/>
                  </a:lnTo>
                  <a:lnTo>
                    <a:pt x="856" y="218"/>
                  </a:lnTo>
                  <a:lnTo>
                    <a:pt x="856" y="218"/>
                  </a:lnTo>
                  <a:lnTo>
                    <a:pt x="856" y="218"/>
                  </a:lnTo>
                  <a:lnTo>
                    <a:pt x="856" y="218"/>
                  </a:lnTo>
                  <a:lnTo>
                    <a:pt x="854" y="218"/>
                  </a:lnTo>
                  <a:lnTo>
                    <a:pt x="854" y="218"/>
                  </a:lnTo>
                  <a:lnTo>
                    <a:pt x="854" y="218"/>
                  </a:lnTo>
                  <a:lnTo>
                    <a:pt x="854" y="218"/>
                  </a:lnTo>
                  <a:lnTo>
                    <a:pt x="854" y="218"/>
                  </a:lnTo>
                  <a:lnTo>
                    <a:pt x="854" y="216"/>
                  </a:lnTo>
                  <a:lnTo>
                    <a:pt x="854" y="216"/>
                  </a:lnTo>
                  <a:lnTo>
                    <a:pt x="853" y="216"/>
                  </a:lnTo>
                  <a:lnTo>
                    <a:pt x="853" y="216"/>
                  </a:lnTo>
                  <a:lnTo>
                    <a:pt x="853" y="216"/>
                  </a:lnTo>
                  <a:lnTo>
                    <a:pt x="853" y="216"/>
                  </a:lnTo>
                  <a:lnTo>
                    <a:pt x="853" y="216"/>
                  </a:lnTo>
                  <a:lnTo>
                    <a:pt x="853" y="216"/>
                  </a:lnTo>
                  <a:lnTo>
                    <a:pt x="851" y="216"/>
                  </a:lnTo>
                  <a:lnTo>
                    <a:pt x="851" y="216"/>
                  </a:lnTo>
                  <a:lnTo>
                    <a:pt x="851" y="216"/>
                  </a:lnTo>
                  <a:lnTo>
                    <a:pt x="851" y="216"/>
                  </a:lnTo>
                  <a:lnTo>
                    <a:pt x="851" y="216"/>
                  </a:lnTo>
                  <a:lnTo>
                    <a:pt x="851" y="216"/>
                  </a:lnTo>
                  <a:lnTo>
                    <a:pt x="851" y="216"/>
                  </a:lnTo>
                  <a:lnTo>
                    <a:pt x="849" y="216"/>
                  </a:lnTo>
                  <a:lnTo>
                    <a:pt x="849" y="214"/>
                  </a:lnTo>
                  <a:lnTo>
                    <a:pt x="849" y="214"/>
                  </a:lnTo>
                  <a:lnTo>
                    <a:pt x="849" y="214"/>
                  </a:lnTo>
                  <a:lnTo>
                    <a:pt x="849" y="214"/>
                  </a:lnTo>
                  <a:lnTo>
                    <a:pt x="849" y="214"/>
                  </a:lnTo>
                  <a:lnTo>
                    <a:pt x="849" y="214"/>
                  </a:lnTo>
                  <a:lnTo>
                    <a:pt x="847" y="214"/>
                  </a:lnTo>
                  <a:lnTo>
                    <a:pt x="847" y="214"/>
                  </a:lnTo>
                  <a:lnTo>
                    <a:pt x="847" y="214"/>
                  </a:lnTo>
                  <a:lnTo>
                    <a:pt x="847" y="214"/>
                  </a:lnTo>
                  <a:lnTo>
                    <a:pt x="847" y="214"/>
                  </a:lnTo>
                  <a:lnTo>
                    <a:pt x="847" y="214"/>
                  </a:lnTo>
                  <a:lnTo>
                    <a:pt x="847" y="214"/>
                  </a:lnTo>
                  <a:lnTo>
                    <a:pt x="845" y="214"/>
                  </a:lnTo>
                  <a:lnTo>
                    <a:pt x="845" y="216"/>
                  </a:lnTo>
                  <a:lnTo>
                    <a:pt x="845" y="216"/>
                  </a:lnTo>
                  <a:lnTo>
                    <a:pt x="845" y="216"/>
                  </a:lnTo>
                  <a:lnTo>
                    <a:pt x="845" y="216"/>
                  </a:lnTo>
                  <a:lnTo>
                    <a:pt x="845" y="216"/>
                  </a:lnTo>
                  <a:lnTo>
                    <a:pt x="845" y="216"/>
                  </a:lnTo>
                  <a:lnTo>
                    <a:pt x="845" y="216"/>
                  </a:lnTo>
                  <a:lnTo>
                    <a:pt x="844" y="216"/>
                  </a:lnTo>
                  <a:lnTo>
                    <a:pt x="844" y="216"/>
                  </a:lnTo>
                  <a:lnTo>
                    <a:pt x="844" y="216"/>
                  </a:lnTo>
                  <a:lnTo>
                    <a:pt x="844" y="216"/>
                  </a:lnTo>
                  <a:lnTo>
                    <a:pt x="844" y="216"/>
                  </a:lnTo>
                  <a:lnTo>
                    <a:pt x="844" y="216"/>
                  </a:lnTo>
                  <a:lnTo>
                    <a:pt x="844" y="216"/>
                  </a:lnTo>
                  <a:lnTo>
                    <a:pt x="842" y="216"/>
                  </a:lnTo>
                  <a:lnTo>
                    <a:pt x="842" y="216"/>
                  </a:lnTo>
                  <a:lnTo>
                    <a:pt x="842" y="216"/>
                  </a:lnTo>
                  <a:lnTo>
                    <a:pt x="842" y="218"/>
                  </a:lnTo>
                  <a:lnTo>
                    <a:pt x="842" y="218"/>
                  </a:lnTo>
                  <a:lnTo>
                    <a:pt x="842" y="218"/>
                  </a:lnTo>
                  <a:lnTo>
                    <a:pt x="842" y="218"/>
                  </a:lnTo>
                  <a:lnTo>
                    <a:pt x="842" y="218"/>
                  </a:lnTo>
                  <a:lnTo>
                    <a:pt x="842" y="218"/>
                  </a:lnTo>
                  <a:lnTo>
                    <a:pt x="840" y="218"/>
                  </a:lnTo>
                  <a:lnTo>
                    <a:pt x="840" y="218"/>
                  </a:lnTo>
                  <a:lnTo>
                    <a:pt x="840" y="218"/>
                  </a:lnTo>
                  <a:lnTo>
                    <a:pt x="840" y="220"/>
                  </a:lnTo>
                  <a:lnTo>
                    <a:pt x="840" y="220"/>
                  </a:lnTo>
                  <a:lnTo>
                    <a:pt x="840" y="220"/>
                  </a:lnTo>
                  <a:lnTo>
                    <a:pt x="840" y="220"/>
                  </a:lnTo>
                  <a:lnTo>
                    <a:pt x="840" y="220"/>
                  </a:lnTo>
                  <a:lnTo>
                    <a:pt x="840" y="220"/>
                  </a:lnTo>
                  <a:lnTo>
                    <a:pt x="838" y="220"/>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40" y="223"/>
                  </a:lnTo>
                  <a:lnTo>
                    <a:pt x="840" y="225"/>
                  </a:lnTo>
                  <a:lnTo>
                    <a:pt x="840" y="225"/>
                  </a:lnTo>
                  <a:lnTo>
                    <a:pt x="840" y="225"/>
                  </a:lnTo>
                  <a:lnTo>
                    <a:pt x="840" y="225"/>
                  </a:lnTo>
                  <a:lnTo>
                    <a:pt x="840" y="225"/>
                  </a:lnTo>
                  <a:lnTo>
                    <a:pt x="840" y="225"/>
                  </a:lnTo>
                  <a:lnTo>
                    <a:pt x="840" y="225"/>
                  </a:lnTo>
                  <a:lnTo>
                    <a:pt x="840" y="227"/>
                  </a:lnTo>
                  <a:close/>
                  <a:moveTo>
                    <a:pt x="813" y="240"/>
                  </a:moveTo>
                  <a:lnTo>
                    <a:pt x="827" y="258"/>
                  </a:lnTo>
                  <a:lnTo>
                    <a:pt x="826" y="260"/>
                  </a:lnTo>
                  <a:lnTo>
                    <a:pt x="826" y="260"/>
                  </a:lnTo>
                  <a:lnTo>
                    <a:pt x="824" y="260"/>
                  </a:lnTo>
                  <a:lnTo>
                    <a:pt x="824" y="258"/>
                  </a:lnTo>
                  <a:lnTo>
                    <a:pt x="824" y="258"/>
                  </a:lnTo>
                  <a:lnTo>
                    <a:pt x="824" y="258"/>
                  </a:lnTo>
                  <a:lnTo>
                    <a:pt x="822" y="258"/>
                  </a:lnTo>
                  <a:lnTo>
                    <a:pt x="822" y="258"/>
                  </a:lnTo>
                  <a:lnTo>
                    <a:pt x="822" y="258"/>
                  </a:lnTo>
                  <a:lnTo>
                    <a:pt x="822" y="256"/>
                  </a:lnTo>
                  <a:lnTo>
                    <a:pt x="820" y="256"/>
                  </a:lnTo>
                  <a:lnTo>
                    <a:pt x="820" y="256"/>
                  </a:lnTo>
                  <a:lnTo>
                    <a:pt x="820" y="256"/>
                  </a:lnTo>
                  <a:lnTo>
                    <a:pt x="820" y="256"/>
                  </a:lnTo>
                  <a:lnTo>
                    <a:pt x="818" y="256"/>
                  </a:lnTo>
                  <a:lnTo>
                    <a:pt x="818" y="256"/>
                  </a:lnTo>
                  <a:lnTo>
                    <a:pt x="818" y="254"/>
                  </a:lnTo>
                  <a:lnTo>
                    <a:pt x="818" y="254"/>
                  </a:lnTo>
                  <a:lnTo>
                    <a:pt x="817" y="254"/>
                  </a:lnTo>
                  <a:lnTo>
                    <a:pt x="817" y="254"/>
                  </a:lnTo>
                  <a:lnTo>
                    <a:pt x="817" y="254"/>
                  </a:lnTo>
                  <a:lnTo>
                    <a:pt x="815" y="254"/>
                  </a:lnTo>
                  <a:lnTo>
                    <a:pt x="815" y="254"/>
                  </a:lnTo>
                  <a:lnTo>
                    <a:pt x="815" y="254"/>
                  </a:lnTo>
                  <a:lnTo>
                    <a:pt x="815" y="254"/>
                  </a:lnTo>
                  <a:lnTo>
                    <a:pt x="813" y="254"/>
                  </a:lnTo>
                  <a:lnTo>
                    <a:pt x="813" y="254"/>
                  </a:lnTo>
                  <a:lnTo>
                    <a:pt x="813" y="254"/>
                  </a:lnTo>
                  <a:lnTo>
                    <a:pt x="813" y="254"/>
                  </a:lnTo>
                  <a:lnTo>
                    <a:pt x="811" y="252"/>
                  </a:lnTo>
                  <a:lnTo>
                    <a:pt x="811" y="252"/>
                  </a:lnTo>
                  <a:lnTo>
                    <a:pt x="811" y="252"/>
                  </a:lnTo>
                  <a:lnTo>
                    <a:pt x="811" y="252"/>
                  </a:lnTo>
                  <a:lnTo>
                    <a:pt x="809" y="252"/>
                  </a:lnTo>
                  <a:lnTo>
                    <a:pt x="809" y="252"/>
                  </a:lnTo>
                  <a:lnTo>
                    <a:pt x="809" y="252"/>
                  </a:lnTo>
                  <a:lnTo>
                    <a:pt x="809" y="252"/>
                  </a:lnTo>
                  <a:lnTo>
                    <a:pt x="807" y="252"/>
                  </a:lnTo>
                  <a:lnTo>
                    <a:pt x="807" y="252"/>
                  </a:lnTo>
                  <a:lnTo>
                    <a:pt x="807" y="252"/>
                  </a:lnTo>
                  <a:lnTo>
                    <a:pt x="807" y="252"/>
                  </a:lnTo>
                  <a:lnTo>
                    <a:pt x="806" y="252"/>
                  </a:lnTo>
                  <a:lnTo>
                    <a:pt x="806" y="254"/>
                  </a:lnTo>
                  <a:lnTo>
                    <a:pt x="806" y="254"/>
                  </a:lnTo>
                  <a:lnTo>
                    <a:pt x="806" y="254"/>
                  </a:lnTo>
                  <a:lnTo>
                    <a:pt x="806" y="254"/>
                  </a:lnTo>
                  <a:lnTo>
                    <a:pt x="804" y="254"/>
                  </a:lnTo>
                  <a:lnTo>
                    <a:pt x="804" y="254"/>
                  </a:lnTo>
                  <a:lnTo>
                    <a:pt x="804" y="254"/>
                  </a:lnTo>
                  <a:lnTo>
                    <a:pt x="804" y="254"/>
                  </a:lnTo>
                  <a:lnTo>
                    <a:pt x="802" y="254"/>
                  </a:lnTo>
                  <a:lnTo>
                    <a:pt x="802" y="254"/>
                  </a:lnTo>
                  <a:lnTo>
                    <a:pt x="802" y="254"/>
                  </a:lnTo>
                  <a:lnTo>
                    <a:pt x="802" y="254"/>
                  </a:lnTo>
                  <a:lnTo>
                    <a:pt x="800" y="254"/>
                  </a:lnTo>
                  <a:lnTo>
                    <a:pt x="800" y="256"/>
                  </a:lnTo>
                  <a:lnTo>
                    <a:pt x="800" y="256"/>
                  </a:lnTo>
                  <a:lnTo>
                    <a:pt x="800" y="256"/>
                  </a:lnTo>
                  <a:lnTo>
                    <a:pt x="798" y="256"/>
                  </a:lnTo>
                  <a:lnTo>
                    <a:pt x="798" y="256"/>
                  </a:lnTo>
                  <a:lnTo>
                    <a:pt x="798" y="256"/>
                  </a:lnTo>
                  <a:lnTo>
                    <a:pt x="798" y="256"/>
                  </a:lnTo>
                  <a:lnTo>
                    <a:pt x="797" y="256"/>
                  </a:lnTo>
                  <a:lnTo>
                    <a:pt x="797" y="258"/>
                  </a:lnTo>
                  <a:lnTo>
                    <a:pt x="797" y="258"/>
                  </a:lnTo>
                  <a:lnTo>
                    <a:pt x="797" y="258"/>
                  </a:lnTo>
                  <a:lnTo>
                    <a:pt x="797" y="258"/>
                  </a:lnTo>
                  <a:lnTo>
                    <a:pt x="795" y="258"/>
                  </a:lnTo>
                  <a:lnTo>
                    <a:pt x="795" y="258"/>
                  </a:lnTo>
                  <a:lnTo>
                    <a:pt x="795" y="258"/>
                  </a:lnTo>
                  <a:lnTo>
                    <a:pt x="795" y="260"/>
                  </a:lnTo>
                  <a:lnTo>
                    <a:pt x="795" y="260"/>
                  </a:lnTo>
                  <a:lnTo>
                    <a:pt x="795" y="260"/>
                  </a:lnTo>
                  <a:lnTo>
                    <a:pt x="793" y="260"/>
                  </a:lnTo>
                  <a:lnTo>
                    <a:pt x="793" y="260"/>
                  </a:lnTo>
                  <a:lnTo>
                    <a:pt x="793" y="260"/>
                  </a:lnTo>
                  <a:lnTo>
                    <a:pt x="793" y="260"/>
                  </a:lnTo>
                  <a:lnTo>
                    <a:pt x="793" y="260"/>
                  </a:lnTo>
                  <a:lnTo>
                    <a:pt x="793" y="260"/>
                  </a:lnTo>
                  <a:lnTo>
                    <a:pt x="793" y="260"/>
                  </a:lnTo>
                  <a:lnTo>
                    <a:pt x="793" y="260"/>
                  </a:lnTo>
                  <a:lnTo>
                    <a:pt x="793" y="261"/>
                  </a:lnTo>
                  <a:lnTo>
                    <a:pt x="793" y="261"/>
                  </a:lnTo>
                  <a:lnTo>
                    <a:pt x="793" y="261"/>
                  </a:lnTo>
                  <a:lnTo>
                    <a:pt x="793" y="261"/>
                  </a:lnTo>
                  <a:lnTo>
                    <a:pt x="793" y="261"/>
                  </a:lnTo>
                  <a:lnTo>
                    <a:pt x="793" y="261"/>
                  </a:lnTo>
                  <a:lnTo>
                    <a:pt x="793" y="261"/>
                  </a:lnTo>
                  <a:lnTo>
                    <a:pt x="793" y="261"/>
                  </a:lnTo>
                  <a:lnTo>
                    <a:pt x="793" y="261"/>
                  </a:lnTo>
                  <a:lnTo>
                    <a:pt x="791" y="261"/>
                  </a:lnTo>
                  <a:lnTo>
                    <a:pt x="791" y="261"/>
                  </a:lnTo>
                  <a:lnTo>
                    <a:pt x="791" y="261"/>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5"/>
                  </a:lnTo>
                  <a:lnTo>
                    <a:pt x="791" y="265"/>
                  </a:lnTo>
                  <a:lnTo>
                    <a:pt x="791" y="265"/>
                  </a:lnTo>
                  <a:lnTo>
                    <a:pt x="791" y="265"/>
                  </a:lnTo>
                  <a:lnTo>
                    <a:pt x="791" y="265"/>
                  </a:lnTo>
                  <a:lnTo>
                    <a:pt x="793" y="265"/>
                  </a:lnTo>
                  <a:lnTo>
                    <a:pt x="793" y="265"/>
                  </a:lnTo>
                  <a:lnTo>
                    <a:pt x="793" y="265"/>
                  </a:lnTo>
                  <a:lnTo>
                    <a:pt x="793" y="265"/>
                  </a:lnTo>
                  <a:lnTo>
                    <a:pt x="793" y="265"/>
                  </a:lnTo>
                  <a:lnTo>
                    <a:pt x="793" y="265"/>
                  </a:lnTo>
                  <a:lnTo>
                    <a:pt x="793" y="265"/>
                  </a:lnTo>
                  <a:lnTo>
                    <a:pt x="793" y="267"/>
                  </a:lnTo>
                  <a:lnTo>
                    <a:pt x="793" y="267"/>
                  </a:lnTo>
                  <a:lnTo>
                    <a:pt x="793" y="267"/>
                  </a:lnTo>
                  <a:lnTo>
                    <a:pt x="793" y="267"/>
                  </a:lnTo>
                  <a:lnTo>
                    <a:pt x="793" y="267"/>
                  </a:lnTo>
                  <a:lnTo>
                    <a:pt x="793" y="267"/>
                  </a:lnTo>
                  <a:lnTo>
                    <a:pt x="793" y="267"/>
                  </a:lnTo>
                  <a:lnTo>
                    <a:pt x="793" y="267"/>
                  </a:lnTo>
                  <a:lnTo>
                    <a:pt x="804" y="281"/>
                  </a:lnTo>
                  <a:lnTo>
                    <a:pt x="804" y="281"/>
                  </a:lnTo>
                  <a:lnTo>
                    <a:pt x="806" y="281"/>
                  </a:lnTo>
                  <a:lnTo>
                    <a:pt x="806" y="281"/>
                  </a:lnTo>
                  <a:lnTo>
                    <a:pt x="806" y="281"/>
                  </a:lnTo>
                  <a:lnTo>
                    <a:pt x="806" y="281"/>
                  </a:lnTo>
                  <a:lnTo>
                    <a:pt x="806" y="281"/>
                  </a:lnTo>
                  <a:lnTo>
                    <a:pt x="806" y="281"/>
                  </a:lnTo>
                  <a:lnTo>
                    <a:pt x="807" y="279"/>
                  </a:lnTo>
                  <a:lnTo>
                    <a:pt x="807" y="279"/>
                  </a:lnTo>
                  <a:lnTo>
                    <a:pt x="807" y="279"/>
                  </a:lnTo>
                  <a:lnTo>
                    <a:pt x="807" y="279"/>
                  </a:lnTo>
                  <a:lnTo>
                    <a:pt x="807" y="279"/>
                  </a:lnTo>
                  <a:lnTo>
                    <a:pt x="807" y="279"/>
                  </a:lnTo>
                  <a:lnTo>
                    <a:pt x="807" y="279"/>
                  </a:lnTo>
                  <a:lnTo>
                    <a:pt x="809" y="279"/>
                  </a:lnTo>
                  <a:lnTo>
                    <a:pt x="809" y="278"/>
                  </a:lnTo>
                  <a:lnTo>
                    <a:pt x="809" y="278"/>
                  </a:lnTo>
                  <a:lnTo>
                    <a:pt x="809" y="278"/>
                  </a:lnTo>
                  <a:lnTo>
                    <a:pt x="809" y="278"/>
                  </a:lnTo>
                  <a:lnTo>
                    <a:pt x="809" y="278"/>
                  </a:lnTo>
                  <a:lnTo>
                    <a:pt x="809" y="278"/>
                  </a:lnTo>
                  <a:lnTo>
                    <a:pt x="809" y="278"/>
                  </a:lnTo>
                  <a:lnTo>
                    <a:pt x="809" y="276"/>
                  </a:lnTo>
                  <a:lnTo>
                    <a:pt x="809" y="276"/>
                  </a:lnTo>
                  <a:lnTo>
                    <a:pt x="811" y="276"/>
                  </a:lnTo>
                  <a:lnTo>
                    <a:pt x="811" y="276"/>
                  </a:lnTo>
                  <a:lnTo>
                    <a:pt x="811" y="276"/>
                  </a:lnTo>
                  <a:lnTo>
                    <a:pt x="811" y="276"/>
                  </a:lnTo>
                  <a:lnTo>
                    <a:pt x="811" y="276"/>
                  </a:lnTo>
                  <a:lnTo>
                    <a:pt x="811" y="274"/>
                  </a:lnTo>
                  <a:lnTo>
                    <a:pt x="811" y="274"/>
                  </a:lnTo>
                  <a:lnTo>
                    <a:pt x="811" y="274"/>
                  </a:lnTo>
                  <a:lnTo>
                    <a:pt x="811" y="274"/>
                  </a:lnTo>
                  <a:lnTo>
                    <a:pt x="811" y="274"/>
                  </a:lnTo>
                  <a:lnTo>
                    <a:pt x="811" y="274"/>
                  </a:lnTo>
                  <a:lnTo>
                    <a:pt x="811" y="274"/>
                  </a:lnTo>
                  <a:lnTo>
                    <a:pt x="811" y="272"/>
                  </a:lnTo>
                  <a:lnTo>
                    <a:pt x="811" y="272"/>
                  </a:lnTo>
                  <a:lnTo>
                    <a:pt x="811" y="272"/>
                  </a:lnTo>
                  <a:lnTo>
                    <a:pt x="811" y="272"/>
                  </a:lnTo>
                  <a:lnTo>
                    <a:pt x="811" y="272"/>
                  </a:lnTo>
                  <a:lnTo>
                    <a:pt x="811" y="272"/>
                  </a:lnTo>
                  <a:lnTo>
                    <a:pt x="811" y="270"/>
                  </a:lnTo>
                  <a:lnTo>
                    <a:pt x="811" y="270"/>
                  </a:lnTo>
                  <a:lnTo>
                    <a:pt x="811" y="270"/>
                  </a:lnTo>
                  <a:lnTo>
                    <a:pt x="811" y="270"/>
                  </a:lnTo>
                  <a:lnTo>
                    <a:pt x="811" y="270"/>
                  </a:lnTo>
                  <a:lnTo>
                    <a:pt x="811" y="270"/>
                  </a:lnTo>
                  <a:lnTo>
                    <a:pt x="811" y="269"/>
                  </a:lnTo>
                  <a:lnTo>
                    <a:pt x="811" y="269"/>
                  </a:lnTo>
                  <a:lnTo>
                    <a:pt x="811" y="269"/>
                  </a:lnTo>
                  <a:lnTo>
                    <a:pt x="811" y="269"/>
                  </a:lnTo>
                  <a:lnTo>
                    <a:pt x="811" y="269"/>
                  </a:lnTo>
                  <a:lnTo>
                    <a:pt x="811" y="269"/>
                  </a:lnTo>
                  <a:lnTo>
                    <a:pt x="811" y="267"/>
                  </a:lnTo>
                  <a:lnTo>
                    <a:pt x="811" y="267"/>
                  </a:lnTo>
                  <a:lnTo>
                    <a:pt x="811" y="267"/>
                  </a:lnTo>
                  <a:lnTo>
                    <a:pt x="811" y="267"/>
                  </a:lnTo>
                  <a:lnTo>
                    <a:pt x="811" y="267"/>
                  </a:lnTo>
                  <a:lnTo>
                    <a:pt x="811" y="265"/>
                  </a:lnTo>
                  <a:lnTo>
                    <a:pt x="811" y="265"/>
                  </a:lnTo>
                  <a:lnTo>
                    <a:pt x="809" y="265"/>
                  </a:lnTo>
                  <a:lnTo>
                    <a:pt x="809" y="265"/>
                  </a:lnTo>
                  <a:lnTo>
                    <a:pt x="809" y="265"/>
                  </a:lnTo>
                  <a:lnTo>
                    <a:pt x="809" y="263"/>
                  </a:lnTo>
                  <a:lnTo>
                    <a:pt x="813" y="261"/>
                  </a:lnTo>
                  <a:lnTo>
                    <a:pt x="829" y="283"/>
                  </a:lnTo>
                  <a:lnTo>
                    <a:pt x="826" y="285"/>
                  </a:lnTo>
                  <a:lnTo>
                    <a:pt x="826" y="285"/>
                  </a:lnTo>
                  <a:lnTo>
                    <a:pt x="826" y="285"/>
                  </a:lnTo>
                  <a:lnTo>
                    <a:pt x="826" y="285"/>
                  </a:lnTo>
                  <a:lnTo>
                    <a:pt x="824" y="285"/>
                  </a:lnTo>
                  <a:lnTo>
                    <a:pt x="824" y="283"/>
                  </a:lnTo>
                  <a:lnTo>
                    <a:pt x="824" y="283"/>
                  </a:lnTo>
                  <a:lnTo>
                    <a:pt x="824" y="283"/>
                  </a:lnTo>
                  <a:lnTo>
                    <a:pt x="824" y="283"/>
                  </a:lnTo>
                  <a:lnTo>
                    <a:pt x="824" y="283"/>
                  </a:lnTo>
                  <a:lnTo>
                    <a:pt x="822" y="283"/>
                  </a:lnTo>
                  <a:lnTo>
                    <a:pt x="822" y="283"/>
                  </a:lnTo>
                  <a:lnTo>
                    <a:pt x="822" y="283"/>
                  </a:lnTo>
                  <a:lnTo>
                    <a:pt x="822" y="283"/>
                  </a:lnTo>
                  <a:lnTo>
                    <a:pt x="822" y="281"/>
                  </a:lnTo>
                  <a:lnTo>
                    <a:pt x="822" y="281"/>
                  </a:lnTo>
                  <a:lnTo>
                    <a:pt x="822" y="281"/>
                  </a:lnTo>
                  <a:lnTo>
                    <a:pt x="820" y="281"/>
                  </a:lnTo>
                  <a:lnTo>
                    <a:pt x="820" y="281"/>
                  </a:lnTo>
                  <a:lnTo>
                    <a:pt x="820" y="281"/>
                  </a:lnTo>
                  <a:lnTo>
                    <a:pt x="820" y="281"/>
                  </a:lnTo>
                  <a:lnTo>
                    <a:pt x="820" y="281"/>
                  </a:lnTo>
                  <a:lnTo>
                    <a:pt x="820" y="281"/>
                  </a:lnTo>
                  <a:lnTo>
                    <a:pt x="818" y="281"/>
                  </a:lnTo>
                  <a:lnTo>
                    <a:pt x="818" y="281"/>
                  </a:lnTo>
                  <a:lnTo>
                    <a:pt x="818" y="281"/>
                  </a:lnTo>
                  <a:lnTo>
                    <a:pt x="818" y="281"/>
                  </a:lnTo>
                  <a:lnTo>
                    <a:pt x="818" y="281"/>
                  </a:lnTo>
                  <a:lnTo>
                    <a:pt x="818" y="281"/>
                  </a:lnTo>
                  <a:lnTo>
                    <a:pt x="817" y="281"/>
                  </a:lnTo>
                  <a:lnTo>
                    <a:pt x="817" y="281"/>
                  </a:lnTo>
                  <a:lnTo>
                    <a:pt x="817" y="281"/>
                  </a:lnTo>
                  <a:lnTo>
                    <a:pt x="817" y="281"/>
                  </a:lnTo>
                  <a:lnTo>
                    <a:pt x="817" y="281"/>
                  </a:lnTo>
                  <a:lnTo>
                    <a:pt x="817" y="281"/>
                  </a:lnTo>
                  <a:lnTo>
                    <a:pt x="817" y="281"/>
                  </a:lnTo>
                  <a:lnTo>
                    <a:pt x="815" y="281"/>
                  </a:lnTo>
                  <a:lnTo>
                    <a:pt x="815" y="281"/>
                  </a:lnTo>
                  <a:lnTo>
                    <a:pt x="815" y="281"/>
                  </a:lnTo>
                  <a:lnTo>
                    <a:pt x="815" y="281"/>
                  </a:lnTo>
                  <a:lnTo>
                    <a:pt x="815" y="281"/>
                  </a:lnTo>
                  <a:lnTo>
                    <a:pt x="815" y="281"/>
                  </a:lnTo>
                  <a:lnTo>
                    <a:pt x="813" y="281"/>
                  </a:lnTo>
                  <a:lnTo>
                    <a:pt x="813" y="281"/>
                  </a:lnTo>
                  <a:lnTo>
                    <a:pt x="813" y="281"/>
                  </a:lnTo>
                  <a:lnTo>
                    <a:pt x="813" y="281"/>
                  </a:lnTo>
                  <a:lnTo>
                    <a:pt x="813" y="281"/>
                  </a:lnTo>
                  <a:lnTo>
                    <a:pt x="813" y="281"/>
                  </a:lnTo>
                  <a:lnTo>
                    <a:pt x="811" y="281"/>
                  </a:lnTo>
                  <a:lnTo>
                    <a:pt x="811" y="281"/>
                  </a:lnTo>
                  <a:lnTo>
                    <a:pt x="811" y="281"/>
                  </a:lnTo>
                  <a:lnTo>
                    <a:pt x="811" y="281"/>
                  </a:lnTo>
                  <a:lnTo>
                    <a:pt x="811" y="283"/>
                  </a:lnTo>
                  <a:lnTo>
                    <a:pt x="811" y="283"/>
                  </a:lnTo>
                  <a:lnTo>
                    <a:pt x="811" y="283"/>
                  </a:lnTo>
                  <a:lnTo>
                    <a:pt x="809" y="283"/>
                  </a:lnTo>
                  <a:lnTo>
                    <a:pt x="809" y="283"/>
                  </a:lnTo>
                  <a:lnTo>
                    <a:pt x="809" y="283"/>
                  </a:lnTo>
                  <a:lnTo>
                    <a:pt x="809" y="283"/>
                  </a:lnTo>
                  <a:lnTo>
                    <a:pt x="809" y="283"/>
                  </a:lnTo>
                  <a:lnTo>
                    <a:pt x="809" y="283"/>
                  </a:lnTo>
                  <a:lnTo>
                    <a:pt x="807" y="283"/>
                  </a:lnTo>
                  <a:lnTo>
                    <a:pt x="807" y="285"/>
                  </a:lnTo>
                  <a:lnTo>
                    <a:pt x="807" y="285"/>
                  </a:lnTo>
                  <a:lnTo>
                    <a:pt x="807" y="285"/>
                  </a:lnTo>
                  <a:lnTo>
                    <a:pt x="807" y="285"/>
                  </a:lnTo>
                  <a:lnTo>
                    <a:pt x="820" y="303"/>
                  </a:lnTo>
                  <a:lnTo>
                    <a:pt x="820" y="303"/>
                  </a:lnTo>
                  <a:lnTo>
                    <a:pt x="820" y="303"/>
                  </a:lnTo>
                  <a:lnTo>
                    <a:pt x="820" y="303"/>
                  </a:lnTo>
                  <a:lnTo>
                    <a:pt x="820" y="303"/>
                  </a:lnTo>
                  <a:lnTo>
                    <a:pt x="820" y="303"/>
                  </a:lnTo>
                  <a:lnTo>
                    <a:pt x="820" y="303"/>
                  </a:lnTo>
                  <a:lnTo>
                    <a:pt x="820" y="303"/>
                  </a:lnTo>
                  <a:lnTo>
                    <a:pt x="822" y="303"/>
                  </a:lnTo>
                  <a:lnTo>
                    <a:pt x="822" y="303"/>
                  </a:lnTo>
                  <a:lnTo>
                    <a:pt x="822" y="303"/>
                  </a:lnTo>
                  <a:lnTo>
                    <a:pt x="822" y="303"/>
                  </a:lnTo>
                  <a:lnTo>
                    <a:pt x="822" y="303"/>
                  </a:lnTo>
                  <a:lnTo>
                    <a:pt x="822" y="303"/>
                  </a:lnTo>
                  <a:lnTo>
                    <a:pt x="822" y="303"/>
                  </a:lnTo>
                  <a:lnTo>
                    <a:pt x="822" y="305"/>
                  </a:lnTo>
                  <a:lnTo>
                    <a:pt x="822" y="305"/>
                  </a:lnTo>
                  <a:lnTo>
                    <a:pt x="822" y="305"/>
                  </a:lnTo>
                  <a:lnTo>
                    <a:pt x="822" y="305"/>
                  </a:lnTo>
                  <a:lnTo>
                    <a:pt x="822" y="305"/>
                  </a:lnTo>
                  <a:lnTo>
                    <a:pt x="822" y="305"/>
                  </a:lnTo>
                  <a:lnTo>
                    <a:pt x="822" y="305"/>
                  </a:lnTo>
                  <a:lnTo>
                    <a:pt x="822"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7" y="305"/>
                  </a:lnTo>
                  <a:lnTo>
                    <a:pt x="827" y="305"/>
                  </a:lnTo>
                  <a:lnTo>
                    <a:pt x="827" y="305"/>
                  </a:lnTo>
                  <a:lnTo>
                    <a:pt x="827" y="305"/>
                  </a:lnTo>
                  <a:lnTo>
                    <a:pt x="827" y="305"/>
                  </a:lnTo>
                  <a:lnTo>
                    <a:pt x="827" y="305"/>
                  </a:lnTo>
                  <a:lnTo>
                    <a:pt x="827" y="303"/>
                  </a:lnTo>
                  <a:lnTo>
                    <a:pt x="827" y="303"/>
                  </a:lnTo>
                  <a:lnTo>
                    <a:pt x="829" y="303"/>
                  </a:lnTo>
                  <a:lnTo>
                    <a:pt x="829" y="303"/>
                  </a:lnTo>
                  <a:lnTo>
                    <a:pt x="829" y="303"/>
                  </a:lnTo>
                  <a:lnTo>
                    <a:pt x="829" y="303"/>
                  </a:lnTo>
                  <a:lnTo>
                    <a:pt x="829" y="303"/>
                  </a:lnTo>
                  <a:lnTo>
                    <a:pt x="829" y="303"/>
                  </a:lnTo>
                  <a:lnTo>
                    <a:pt x="831" y="301"/>
                  </a:lnTo>
                  <a:lnTo>
                    <a:pt x="831" y="301"/>
                  </a:lnTo>
                  <a:lnTo>
                    <a:pt x="831" y="301"/>
                  </a:lnTo>
                  <a:lnTo>
                    <a:pt x="831" y="301"/>
                  </a:lnTo>
                  <a:lnTo>
                    <a:pt x="833" y="301"/>
                  </a:lnTo>
                  <a:lnTo>
                    <a:pt x="833" y="299"/>
                  </a:lnTo>
                  <a:lnTo>
                    <a:pt x="833" y="299"/>
                  </a:lnTo>
                  <a:lnTo>
                    <a:pt x="833" y="299"/>
                  </a:lnTo>
                  <a:lnTo>
                    <a:pt x="833" y="299"/>
                  </a:lnTo>
                  <a:lnTo>
                    <a:pt x="835" y="298"/>
                  </a:lnTo>
                  <a:lnTo>
                    <a:pt x="835" y="298"/>
                  </a:lnTo>
                  <a:lnTo>
                    <a:pt x="835" y="298"/>
                  </a:lnTo>
                  <a:lnTo>
                    <a:pt x="835" y="298"/>
                  </a:lnTo>
                  <a:lnTo>
                    <a:pt x="835" y="298"/>
                  </a:lnTo>
                  <a:lnTo>
                    <a:pt x="835" y="296"/>
                  </a:lnTo>
                  <a:lnTo>
                    <a:pt x="836" y="296"/>
                  </a:lnTo>
                  <a:lnTo>
                    <a:pt x="836" y="296"/>
                  </a:lnTo>
                  <a:lnTo>
                    <a:pt x="836" y="296"/>
                  </a:lnTo>
                  <a:lnTo>
                    <a:pt x="836" y="294"/>
                  </a:lnTo>
                  <a:lnTo>
                    <a:pt x="836" y="294"/>
                  </a:lnTo>
                  <a:lnTo>
                    <a:pt x="836" y="294"/>
                  </a:lnTo>
                  <a:lnTo>
                    <a:pt x="836" y="294"/>
                  </a:lnTo>
                  <a:lnTo>
                    <a:pt x="838" y="292"/>
                  </a:lnTo>
                  <a:lnTo>
                    <a:pt x="838" y="292"/>
                  </a:lnTo>
                  <a:lnTo>
                    <a:pt x="838" y="292"/>
                  </a:lnTo>
                  <a:lnTo>
                    <a:pt x="838" y="292"/>
                  </a:lnTo>
                  <a:lnTo>
                    <a:pt x="838" y="292"/>
                  </a:lnTo>
                  <a:lnTo>
                    <a:pt x="838" y="290"/>
                  </a:lnTo>
                  <a:lnTo>
                    <a:pt x="838" y="290"/>
                  </a:lnTo>
                  <a:lnTo>
                    <a:pt x="838" y="290"/>
                  </a:lnTo>
                  <a:lnTo>
                    <a:pt x="838" y="288"/>
                  </a:lnTo>
                  <a:lnTo>
                    <a:pt x="838" y="288"/>
                  </a:lnTo>
                  <a:lnTo>
                    <a:pt x="838" y="288"/>
                  </a:lnTo>
                  <a:lnTo>
                    <a:pt x="838" y="288"/>
                  </a:lnTo>
                  <a:lnTo>
                    <a:pt x="838" y="287"/>
                  </a:lnTo>
                  <a:lnTo>
                    <a:pt x="838" y="287"/>
                  </a:lnTo>
                  <a:lnTo>
                    <a:pt x="840" y="287"/>
                  </a:lnTo>
                  <a:lnTo>
                    <a:pt x="840" y="287"/>
                  </a:lnTo>
                  <a:lnTo>
                    <a:pt x="840" y="285"/>
                  </a:lnTo>
                  <a:lnTo>
                    <a:pt x="840" y="285"/>
                  </a:lnTo>
                  <a:lnTo>
                    <a:pt x="840" y="285"/>
                  </a:lnTo>
                  <a:lnTo>
                    <a:pt x="840" y="283"/>
                  </a:lnTo>
                  <a:lnTo>
                    <a:pt x="840" y="283"/>
                  </a:lnTo>
                  <a:lnTo>
                    <a:pt x="840" y="283"/>
                  </a:lnTo>
                  <a:lnTo>
                    <a:pt x="840" y="283"/>
                  </a:lnTo>
                  <a:lnTo>
                    <a:pt x="838" y="281"/>
                  </a:lnTo>
                  <a:lnTo>
                    <a:pt x="838" y="281"/>
                  </a:lnTo>
                  <a:lnTo>
                    <a:pt x="838" y="281"/>
                  </a:lnTo>
                  <a:lnTo>
                    <a:pt x="838" y="279"/>
                  </a:lnTo>
                  <a:lnTo>
                    <a:pt x="838" y="279"/>
                  </a:lnTo>
                  <a:lnTo>
                    <a:pt x="838" y="279"/>
                  </a:lnTo>
                  <a:lnTo>
                    <a:pt x="838" y="279"/>
                  </a:lnTo>
                  <a:lnTo>
                    <a:pt x="838" y="278"/>
                  </a:lnTo>
                  <a:lnTo>
                    <a:pt x="838" y="278"/>
                  </a:lnTo>
                  <a:lnTo>
                    <a:pt x="838" y="278"/>
                  </a:lnTo>
                  <a:lnTo>
                    <a:pt x="838" y="276"/>
                  </a:lnTo>
                  <a:lnTo>
                    <a:pt x="838" y="276"/>
                  </a:lnTo>
                  <a:lnTo>
                    <a:pt x="838" y="276"/>
                  </a:lnTo>
                  <a:lnTo>
                    <a:pt x="838" y="274"/>
                  </a:lnTo>
                  <a:lnTo>
                    <a:pt x="838" y="274"/>
                  </a:lnTo>
                  <a:lnTo>
                    <a:pt x="836" y="274"/>
                  </a:lnTo>
                  <a:lnTo>
                    <a:pt x="836" y="272"/>
                  </a:lnTo>
                  <a:lnTo>
                    <a:pt x="836" y="272"/>
                  </a:lnTo>
                  <a:lnTo>
                    <a:pt x="836" y="272"/>
                  </a:lnTo>
                  <a:lnTo>
                    <a:pt x="840" y="269"/>
                  </a:lnTo>
                  <a:lnTo>
                    <a:pt x="854" y="290"/>
                  </a:lnTo>
                  <a:lnTo>
                    <a:pt x="807" y="325"/>
                  </a:lnTo>
                  <a:lnTo>
                    <a:pt x="804" y="323"/>
                  </a:lnTo>
                  <a:lnTo>
                    <a:pt x="804" y="323"/>
                  </a:lnTo>
                  <a:lnTo>
                    <a:pt x="806" y="323"/>
                  </a:lnTo>
                  <a:lnTo>
                    <a:pt x="806" y="321"/>
                  </a:lnTo>
                  <a:lnTo>
                    <a:pt x="806" y="321"/>
                  </a:lnTo>
                  <a:lnTo>
                    <a:pt x="806" y="321"/>
                  </a:lnTo>
                  <a:lnTo>
                    <a:pt x="807" y="321"/>
                  </a:lnTo>
                  <a:lnTo>
                    <a:pt x="807" y="321"/>
                  </a:lnTo>
                  <a:lnTo>
                    <a:pt x="807" y="321"/>
                  </a:lnTo>
                  <a:lnTo>
                    <a:pt x="807" y="321"/>
                  </a:lnTo>
                  <a:lnTo>
                    <a:pt x="807" y="319"/>
                  </a:lnTo>
                  <a:lnTo>
                    <a:pt x="807" y="319"/>
                  </a:lnTo>
                  <a:lnTo>
                    <a:pt x="807" y="319"/>
                  </a:lnTo>
                  <a:lnTo>
                    <a:pt x="807" y="319"/>
                  </a:lnTo>
                  <a:lnTo>
                    <a:pt x="807" y="319"/>
                  </a:lnTo>
                  <a:lnTo>
                    <a:pt x="807" y="319"/>
                  </a:lnTo>
                  <a:lnTo>
                    <a:pt x="807" y="319"/>
                  </a:lnTo>
                  <a:lnTo>
                    <a:pt x="807" y="319"/>
                  </a:lnTo>
                  <a:lnTo>
                    <a:pt x="809" y="319"/>
                  </a:lnTo>
                  <a:lnTo>
                    <a:pt x="809" y="319"/>
                  </a:lnTo>
                  <a:lnTo>
                    <a:pt x="809" y="319"/>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2"/>
                  </a:lnTo>
                  <a:lnTo>
                    <a:pt x="809" y="312"/>
                  </a:lnTo>
                  <a:lnTo>
                    <a:pt x="807" y="312"/>
                  </a:lnTo>
                  <a:lnTo>
                    <a:pt x="807" y="312"/>
                  </a:lnTo>
                  <a:lnTo>
                    <a:pt x="807" y="312"/>
                  </a:lnTo>
                  <a:lnTo>
                    <a:pt x="807" y="312"/>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4"/>
                  </a:lnTo>
                  <a:lnTo>
                    <a:pt x="780"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5" y="274"/>
                  </a:lnTo>
                  <a:lnTo>
                    <a:pt x="775" y="274"/>
                  </a:lnTo>
                  <a:lnTo>
                    <a:pt x="775" y="274"/>
                  </a:lnTo>
                  <a:lnTo>
                    <a:pt x="775" y="274"/>
                  </a:lnTo>
                  <a:lnTo>
                    <a:pt x="775" y="274"/>
                  </a:lnTo>
                  <a:lnTo>
                    <a:pt x="775" y="274"/>
                  </a:lnTo>
                  <a:lnTo>
                    <a:pt x="775" y="274"/>
                  </a:lnTo>
                  <a:lnTo>
                    <a:pt x="775" y="274"/>
                  </a:lnTo>
                  <a:lnTo>
                    <a:pt x="775" y="274"/>
                  </a:lnTo>
                  <a:lnTo>
                    <a:pt x="775" y="274"/>
                  </a:lnTo>
                  <a:lnTo>
                    <a:pt x="773" y="274"/>
                  </a:lnTo>
                  <a:lnTo>
                    <a:pt x="773" y="274"/>
                  </a:lnTo>
                  <a:lnTo>
                    <a:pt x="773" y="274"/>
                  </a:lnTo>
                  <a:lnTo>
                    <a:pt x="773" y="274"/>
                  </a:lnTo>
                  <a:lnTo>
                    <a:pt x="773" y="274"/>
                  </a:lnTo>
                  <a:lnTo>
                    <a:pt x="773" y="274"/>
                  </a:lnTo>
                  <a:lnTo>
                    <a:pt x="773" y="274"/>
                  </a:lnTo>
                  <a:lnTo>
                    <a:pt x="773" y="276"/>
                  </a:lnTo>
                  <a:lnTo>
                    <a:pt x="773" y="276"/>
                  </a:lnTo>
                  <a:lnTo>
                    <a:pt x="771" y="276"/>
                  </a:lnTo>
                  <a:lnTo>
                    <a:pt x="771" y="276"/>
                  </a:lnTo>
                  <a:lnTo>
                    <a:pt x="771" y="276"/>
                  </a:lnTo>
                  <a:lnTo>
                    <a:pt x="771" y="276"/>
                  </a:lnTo>
                  <a:lnTo>
                    <a:pt x="770" y="276"/>
                  </a:lnTo>
                  <a:lnTo>
                    <a:pt x="770" y="278"/>
                  </a:lnTo>
                  <a:lnTo>
                    <a:pt x="768" y="274"/>
                  </a:lnTo>
                  <a:lnTo>
                    <a:pt x="813" y="240"/>
                  </a:lnTo>
                  <a:close/>
                  <a:moveTo>
                    <a:pt x="712" y="310"/>
                  </a:moveTo>
                  <a:lnTo>
                    <a:pt x="710" y="307"/>
                  </a:lnTo>
                  <a:lnTo>
                    <a:pt x="739" y="292"/>
                  </a:lnTo>
                  <a:lnTo>
                    <a:pt x="739" y="294"/>
                  </a:lnTo>
                  <a:lnTo>
                    <a:pt x="739" y="294"/>
                  </a:lnTo>
                  <a:lnTo>
                    <a:pt x="739" y="294"/>
                  </a:lnTo>
                  <a:lnTo>
                    <a:pt x="739" y="296"/>
                  </a:lnTo>
                  <a:lnTo>
                    <a:pt x="739" y="296"/>
                  </a:lnTo>
                  <a:lnTo>
                    <a:pt x="737" y="296"/>
                  </a:lnTo>
                  <a:lnTo>
                    <a:pt x="737" y="296"/>
                  </a:lnTo>
                  <a:lnTo>
                    <a:pt x="737" y="296"/>
                  </a:lnTo>
                  <a:lnTo>
                    <a:pt x="737" y="296"/>
                  </a:lnTo>
                  <a:lnTo>
                    <a:pt x="737" y="296"/>
                  </a:lnTo>
                  <a:lnTo>
                    <a:pt x="735" y="298"/>
                  </a:lnTo>
                  <a:lnTo>
                    <a:pt x="735" y="298"/>
                  </a:lnTo>
                  <a:lnTo>
                    <a:pt x="735" y="298"/>
                  </a:lnTo>
                  <a:lnTo>
                    <a:pt x="735" y="298"/>
                  </a:lnTo>
                  <a:lnTo>
                    <a:pt x="735" y="298"/>
                  </a:lnTo>
                  <a:lnTo>
                    <a:pt x="735" y="298"/>
                  </a:lnTo>
                  <a:lnTo>
                    <a:pt x="735" y="298"/>
                  </a:lnTo>
                  <a:lnTo>
                    <a:pt x="733" y="298"/>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5" y="303"/>
                  </a:lnTo>
                  <a:lnTo>
                    <a:pt x="735" y="303"/>
                  </a:lnTo>
                  <a:lnTo>
                    <a:pt x="735" y="303"/>
                  </a:lnTo>
                  <a:lnTo>
                    <a:pt x="735" y="303"/>
                  </a:lnTo>
                  <a:lnTo>
                    <a:pt x="735" y="303"/>
                  </a:lnTo>
                  <a:lnTo>
                    <a:pt x="735" y="303"/>
                  </a:lnTo>
                  <a:lnTo>
                    <a:pt x="737" y="305"/>
                  </a:lnTo>
                  <a:lnTo>
                    <a:pt x="737" y="305"/>
                  </a:lnTo>
                  <a:lnTo>
                    <a:pt x="739" y="307"/>
                  </a:lnTo>
                  <a:lnTo>
                    <a:pt x="741" y="308"/>
                  </a:lnTo>
                  <a:lnTo>
                    <a:pt x="742" y="310"/>
                  </a:lnTo>
                  <a:lnTo>
                    <a:pt x="744" y="312"/>
                  </a:lnTo>
                  <a:lnTo>
                    <a:pt x="748" y="316"/>
                  </a:lnTo>
                  <a:lnTo>
                    <a:pt x="750" y="317"/>
                  </a:lnTo>
                  <a:lnTo>
                    <a:pt x="753" y="321"/>
                  </a:lnTo>
                  <a:lnTo>
                    <a:pt x="757" y="323"/>
                  </a:lnTo>
                  <a:lnTo>
                    <a:pt x="761" y="327"/>
                  </a:lnTo>
                  <a:lnTo>
                    <a:pt x="764" y="330"/>
                  </a:lnTo>
                  <a:lnTo>
                    <a:pt x="764" y="330"/>
                  </a:lnTo>
                  <a:lnTo>
                    <a:pt x="764" y="330"/>
                  </a:lnTo>
                  <a:lnTo>
                    <a:pt x="764" y="328"/>
                  </a:lnTo>
                  <a:lnTo>
                    <a:pt x="764" y="327"/>
                  </a:lnTo>
                  <a:lnTo>
                    <a:pt x="764" y="325"/>
                  </a:lnTo>
                  <a:lnTo>
                    <a:pt x="764" y="323"/>
                  </a:lnTo>
                  <a:lnTo>
                    <a:pt x="764" y="323"/>
                  </a:lnTo>
                  <a:lnTo>
                    <a:pt x="762" y="319"/>
                  </a:lnTo>
                  <a:lnTo>
                    <a:pt x="762" y="314"/>
                  </a:lnTo>
                  <a:lnTo>
                    <a:pt x="761" y="310"/>
                  </a:lnTo>
                  <a:lnTo>
                    <a:pt x="761" y="307"/>
                  </a:lnTo>
                  <a:lnTo>
                    <a:pt x="761" y="305"/>
                  </a:lnTo>
                  <a:lnTo>
                    <a:pt x="761" y="301"/>
                  </a:lnTo>
                  <a:lnTo>
                    <a:pt x="759" y="299"/>
                  </a:lnTo>
                  <a:lnTo>
                    <a:pt x="759" y="298"/>
                  </a:lnTo>
                  <a:lnTo>
                    <a:pt x="759" y="296"/>
                  </a:lnTo>
                  <a:lnTo>
                    <a:pt x="759" y="296"/>
                  </a:lnTo>
                  <a:lnTo>
                    <a:pt x="759" y="294"/>
                  </a:lnTo>
                  <a:lnTo>
                    <a:pt x="759" y="294"/>
                  </a:lnTo>
                  <a:lnTo>
                    <a:pt x="759" y="292"/>
                  </a:lnTo>
                  <a:lnTo>
                    <a:pt x="759" y="292"/>
                  </a:lnTo>
                  <a:lnTo>
                    <a:pt x="759" y="292"/>
                  </a:lnTo>
                  <a:lnTo>
                    <a:pt x="759"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88"/>
                  </a:lnTo>
                  <a:lnTo>
                    <a:pt x="757" y="288"/>
                  </a:lnTo>
                  <a:lnTo>
                    <a:pt x="757" y="288"/>
                  </a:lnTo>
                  <a:lnTo>
                    <a:pt x="757" y="288"/>
                  </a:lnTo>
                  <a:lnTo>
                    <a:pt x="757" y="288"/>
                  </a:lnTo>
                  <a:lnTo>
                    <a:pt x="757"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2" y="288"/>
                  </a:lnTo>
                  <a:lnTo>
                    <a:pt x="752" y="288"/>
                  </a:lnTo>
                  <a:lnTo>
                    <a:pt x="752" y="288"/>
                  </a:lnTo>
                  <a:lnTo>
                    <a:pt x="752" y="288"/>
                  </a:lnTo>
                  <a:lnTo>
                    <a:pt x="752" y="288"/>
                  </a:lnTo>
                  <a:lnTo>
                    <a:pt x="750" y="288"/>
                  </a:lnTo>
                  <a:lnTo>
                    <a:pt x="750" y="288"/>
                  </a:lnTo>
                  <a:lnTo>
                    <a:pt x="750" y="288"/>
                  </a:lnTo>
                  <a:lnTo>
                    <a:pt x="750" y="288"/>
                  </a:lnTo>
                  <a:lnTo>
                    <a:pt x="750" y="288"/>
                  </a:lnTo>
                  <a:lnTo>
                    <a:pt x="748" y="290"/>
                  </a:lnTo>
                  <a:lnTo>
                    <a:pt x="748" y="290"/>
                  </a:lnTo>
                  <a:lnTo>
                    <a:pt x="746" y="287"/>
                  </a:lnTo>
                  <a:lnTo>
                    <a:pt x="764" y="276"/>
                  </a:lnTo>
                  <a:lnTo>
                    <a:pt x="766" y="279"/>
                  </a:lnTo>
                  <a:lnTo>
                    <a:pt x="766" y="279"/>
                  </a:lnTo>
                  <a:lnTo>
                    <a:pt x="766" y="279"/>
                  </a:lnTo>
                  <a:lnTo>
                    <a:pt x="766" y="279"/>
                  </a:lnTo>
                  <a:lnTo>
                    <a:pt x="766" y="279"/>
                  </a:lnTo>
                  <a:lnTo>
                    <a:pt x="766" y="279"/>
                  </a:lnTo>
                  <a:lnTo>
                    <a:pt x="764" y="281"/>
                  </a:lnTo>
                  <a:lnTo>
                    <a:pt x="764" y="281"/>
                  </a:lnTo>
                  <a:lnTo>
                    <a:pt x="764" y="281"/>
                  </a:lnTo>
                  <a:lnTo>
                    <a:pt x="764" y="281"/>
                  </a:lnTo>
                  <a:lnTo>
                    <a:pt x="764" y="281"/>
                  </a:lnTo>
                  <a:lnTo>
                    <a:pt x="764" y="281"/>
                  </a:lnTo>
                  <a:lnTo>
                    <a:pt x="764" y="283"/>
                  </a:lnTo>
                  <a:lnTo>
                    <a:pt x="764" y="283"/>
                  </a:lnTo>
                  <a:lnTo>
                    <a:pt x="762" y="283"/>
                  </a:lnTo>
                  <a:lnTo>
                    <a:pt x="762" y="283"/>
                  </a:lnTo>
                  <a:lnTo>
                    <a:pt x="762" y="283"/>
                  </a:lnTo>
                  <a:lnTo>
                    <a:pt x="762" y="283"/>
                  </a:lnTo>
                  <a:lnTo>
                    <a:pt x="762" y="285"/>
                  </a:lnTo>
                  <a:lnTo>
                    <a:pt x="762" y="285"/>
                  </a:lnTo>
                  <a:lnTo>
                    <a:pt x="762" y="285"/>
                  </a:lnTo>
                  <a:lnTo>
                    <a:pt x="762" y="285"/>
                  </a:lnTo>
                  <a:lnTo>
                    <a:pt x="762" y="285"/>
                  </a:lnTo>
                  <a:lnTo>
                    <a:pt x="762" y="285"/>
                  </a:lnTo>
                  <a:lnTo>
                    <a:pt x="762" y="287"/>
                  </a:lnTo>
                  <a:lnTo>
                    <a:pt x="762" y="287"/>
                  </a:lnTo>
                  <a:lnTo>
                    <a:pt x="762" y="287"/>
                  </a:lnTo>
                  <a:lnTo>
                    <a:pt x="762" y="287"/>
                  </a:lnTo>
                  <a:lnTo>
                    <a:pt x="762" y="287"/>
                  </a:lnTo>
                  <a:lnTo>
                    <a:pt x="762" y="287"/>
                  </a:lnTo>
                  <a:lnTo>
                    <a:pt x="762" y="288"/>
                  </a:lnTo>
                  <a:lnTo>
                    <a:pt x="762" y="288"/>
                  </a:lnTo>
                  <a:lnTo>
                    <a:pt x="762" y="288"/>
                  </a:lnTo>
                  <a:lnTo>
                    <a:pt x="762" y="288"/>
                  </a:lnTo>
                  <a:lnTo>
                    <a:pt x="771" y="346"/>
                  </a:lnTo>
                  <a:lnTo>
                    <a:pt x="766" y="350"/>
                  </a:lnTo>
                  <a:lnTo>
                    <a:pt x="723" y="312"/>
                  </a:lnTo>
                  <a:lnTo>
                    <a:pt x="723" y="312"/>
                  </a:lnTo>
                  <a:lnTo>
                    <a:pt x="723" y="312"/>
                  </a:lnTo>
                  <a:lnTo>
                    <a:pt x="723" y="310"/>
                  </a:lnTo>
                  <a:lnTo>
                    <a:pt x="723" y="310"/>
                  </a:lnTo>
                  <a:lnTo>
                    <a:pt x="721" y="310"/>
                  </a:lnTo>
                  <a:lnTo>
                    <a:pt x="721" y="310"/>
                  </a:lnTo>
                  <a:lnTo>
                    <a:pt x="721" y="310"/>
                  </a:lnTo>
                  <a:lnTo>
                    <a:pt x="721" y="310"/>
                  </a:lnTo>
                  <a:lnTo>
                    <a:pt x="721" y="310"/>
                  </a:lnTo>
                  <a:lnTo>
                    <a:pt x="721" y="310"/>
                  </a:lnTo>
                  <a:lnTo>
                    <a:pt x="721" y="310"/>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4" y="308"/>
                  </a:lnTo>
                  <a:lnTo>
                    <a:pt x="714" y="308"/>
                  </a:lnTo>
                  <a:lnTo>
                    <a:pt x="714" y="308"/>
                  </a:lnTo>
                  <a:lnTo>
                    <a:pt x="714" y="308"/>
                  </a:lnTo>
                  <a:lnTo>
                    <a:pt x="714" y="308"/>
                  </a:lnTo>
                  <a:lnTo>
                    <a:pt x="714" y="310"/>
                  </a:lnTo>
                  <a:lnTo>
                    <a:pt x="714" y="310"/>
                  </a:lnTo>
                  <a:lnTo>
                    <a:pt x="714" y="310"/>
                  </a:lnTo>
                  <a:lnTo>
                    <a:pt x="714" y="310"/>
                  </a:lnTo>
                  <a:lnTo>
                    <a:pt x="712" y="310"/>
                  </a:lnTo>
                  <a:close/>
                  <a:moveTo>
                    <a:pt x="546" y="352"/>
                  </a:moveTo>
                  <a:lnTo>
                    <a:pt x="578" y="346"/>
                  </a:lnTo>
                  <a:lnTo>
                    <a:pt x="578" y="350"/>
                  </a:lnTo>
                  <a:lnTo>
                    <a:pt x="578" y="350"/>
                  </a:lnTo>
                  <a:lnTo>
                    <a:pt x="578" y="350"/>
                  </a:lnTo>
                  <a:lnTo>
                    <a:pt x="576" y="350"/>
                  </a:lnTo>
                  <a:lnTo>
                    <a:pt x="576" y="350"/>
                  </a:lnTo>
                  <a:lnTo>
                    <a:pt x="576" y="350"/>
                  </a:lnTo>
                  <a:lnTo>
                    <a:pt x="575" y="350"/>
                  </a:lnTo>
                  <a:lnTo>
                    <a:pt x="575" y="350"/>
                  </a:lnTo>
                  <a:lnTo>
                    <a:pt x="575" y="350"/>
                  </a:lnTo>
                  <a:lnTo>
                    <a:pt x="575" y="350"/>
                  </a:lnTo>
                  <a:lnTo>
                    <a:pt x="575" y="350"/>
                  </a:lnTo>
                  <a:lnTo>
                    <a:pt x="575" y="350"/>
                  </a:lnTo>
                  <a:lnTo>
                    <a:pt x="575" y="350"/>
                  </a:lnTo>
                  <a:lnTo>
                    <a:pt x="573" y="352"/>
                  </a:lnTo>
                  <a:lnTo>
                    <a:pt x="573" y="352"/>
                  </a:lnTo>
                  <a:lnTo>
                    <a:pt x="573" y="352"/>
                  </a:lnTo>
                  <a:lnTo>
                    <a:pt x="573" y="352"/>
                  </a:lnTo>
                  <a:lnTo>
                    <a:pt x="573" y="352"/>
                  </a:lnTo>
                  <a:lnTo>
                    <a:pt x="573" y="352"/>
                  </a:lnTo>
                  <a:lnTo>
                    <a:pt x="573" y="352"/>
                  </a:lnTo>
                  <a:lnTo>
                    <a:pt x="573" y="352"/>
                  </a:lnTo>
                  <a:lnTo>
                    <a:pt x="573" y="352"/>
                  </a:lnTo>
                  <a:lnTo>
                    <a:pt x="571" y="352"/>
                  </a:lnTo>
                  <a:lnTo>
                    <a:pt x="571" y="352"/>
                  </a:lnTo>
                  <a:lnTo>
                    <a:pt x="571" y="352"/>
                  </a:lnTo>
                  <a:lnTo>
                    <a:pt x="571" y="352"/>
                  </a:lnTo>
                  <a:lnTo>
                    <a:pt x="571" y="352"/>
                  </a:lnTo>
                  <a:lnTo>
                    <a:pt x="571" y="352"/>
                  </a:lnTo>
                  <a:lnTo>
                    <a:pt x="571" y="352"/>
                  </a:lnTo>
                  <a:lnTo>
                    <a:pt x="571" y="352"/>
                  </a:lnTo>
                  <a:lnTo>
                    <a:pt x="571" y="352"/>
                  </a:lnTo>
                  <a:lnTo>
                    <a:pt x="571" y="354"/>
                  </a:lnTo>
                  <a:lnTo>
                    <a:pt x="571" y="354"/>
                  </a:lnTo>
                  <a:lnTo>
                    <a:pt x="571" y="354"/>
                  </a:lnTo>
                  <a:lnTo>
                    <a:pt x="571" y="354"/>
                  </a:lnTo>
                  <a:lnTo>
                    <a:pt x="571" y="354"/>
                  </a:lnTo>
                  <a:lnTo>
                    <a:pt x="569" y="354"/>
                  </a:lnTo>
                  <a:lnTo>
                    <a:pt x="569" y="354"/>
                  </a:lnTo>
                  <a:lnTo>
                    <a:pt x="569" y="354"/>
                  </a:lnTo>
                  <a:lnTo>
                    <a:pt x="569" y="354"/>
                  </a:lnTo>
                  <a:lnTo>
                    <a:pt x="569" y="354"/>
                  </a:lnTo>
                  <a:lnTo>
                    <a:pt x="569" y="354"/>
                  </a:lnTo>
                  <a:lnTo>
                    <a:pt x="569" y="354"/>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7"/>
                  </a:lnTo>
                  <a:lnTo>
                    <a:pt x="569" y="357"/>
                  </a:lnTo>
                  <a:lnTo>
                    <a:pt x="569" y="357"/>
                  </a:lnTo>
                  <a:lnTo>
                    <a:pt x="569" y="357"/>
                  </a:lnTo>
                  <a:lnTo>
                    <a:pt x="569" y="357"/>
                  </a:lnTo>
                  <a:lnTo>
                    <a:pt x="569" y="357"/>
                  </a:lnTo>
                  <a:lnTo>
                    <a:pt x="569" y="357"/>
                  </a:lnTo>
                  <a:lnTo>
                    <a:pt x="575" y="395"/>
                  </a:lnTo>
                  <a:lnTo>
                    <a:pt x="575" y="395"/>
                  </a:lnTo>
                  <a:lnTo>
                    <a:pt x="575" y="395"/>
                  </a:lnTo>
                  <a:lnTo>
                    <a:pt x="575" y="397"/>
                  </a:lnTo>
                  <a:lnTo>
                    <a:pt x="575" y="397"/>
                  </a:lnTo>
                  <a:lnTo>
                    <a:pt x="575" y="397"/>
                  </a:lnTo>
                  <a:lnTo>
                    <a:pt x="576" y="397"/>
                  </a:lnTo>
                  <a:lnTo>
                    <a:pt x="576" y="397"/>
                  </a:lnTo>
                  <a:lnTo>
                    <a:pt x="576" y="399"/>
                  </a:lnTo>
                  <a:lnTo>
                    <a:pt x="576" y="399"/>
                  </a:lnTo>
                  <a:lnTo>
                    <a:pt x="576" y="399"/>
                  </a:lnTo>
                  <a:lnTo>
                    <a:pt x="576" y="399"/>
                  </a:lnTo>
                  <a:lnTo>
                    <a:pt x="576" y="399"/>
                  </a:lnTo>
                  <a:lnTo>
                    <a:pt x="576" y="399"/>
                  </a:lnTo>
                  <a:lnTo>
                    <a:pt x="576" y="401"/>
                  </a:lnTo>
                  <a:lnTo>
                    <a:pt x="576" y="401"/>
                  </a:lnTo>
                  <a:lnTo>
                    <a:pt x="576" y="401"/>
                  </a:lnTo>
                  <a:lnTo>
                    <a:pt x="576" y="401"/>
                  </a:lnTo>
                  <a:lnTo>
                    <a:pt x="576" y="401"/>
                  </a:lnTo>
                  <a:lnTo>
                    <a:pt x="578" y="401"/>
                  </a:lnTo>
                  <a:lnTo>
                    <a:pt x="578" y="401"/>
                  </a:lnTo>
                  <a:lnTo>
                    <a:pt x="578" y="403"/>
                  </a:lnTo>
                  <a:lnTo>
                    <a:pt x="578" y="403"/>
                  </a:lnTo>
                  <a:lnTo>
                    <a:pt x="578" y="403"/>
                  </a:lnTo>
                  <a:lnTo>
                    <a:pt x="578" y="403"/>
                  </a:lnTo>
                  <a:lnTo>
                    <a:pt x="578" y="403"/>
                  </a:lnTo>
                  <a:lnTo>
                    <a:pt x="578" y="403"/>
                  </a:lnTo>
                  <a:lnTo>
                    <a:pt x="578" y="403"/>
                  </a:lnTo>
                  <a:lnTo>
                    <a:pt x="578" y="403"/>
                  </a:lnTo>
                  <a:lnTo>
                    <a:pt x="580" y="404"/>
                  </a:lnTo>
                  <a:lnTo>
                    <a:pt x="580" y="404"/>
                  </a:lnTo>
                  <a:lnTo>
                    <a:pt x="580" y="404"/>
                  </a:lnTo>
                  <a:lnTo>
                    <a:pt x="580" y="404"/>
                  </a:lnTo>
                  <a:lnTo>
                    <a:pt x="580" y="404"/>
                  </a:lnTo>
                  <a:lnTo>
                    <a:pt x="580" y="404"/>
                  </a:lnTo>
                  <a:lnTo>
                    <a:pt x="580" y="404"/>
                  </a:lnTo>
                  <a:lnTo>
                    <a:pt x="580" y="404"/>
                  </a:lnTo>
                  <a:lnTo>
                    <a:pt x="582" y="404"/>
                  </a:lnTo>
                  <a:lnTo>
                    <a:pt x="582" y="404"/>
                  </a:lnTo>
                  <a:lnTo>
                    <a:pt x="582" y="404"/>
                  </a:lnTo>
                  <a:lnTo>
                    <a:pt x="582" y="406"/>
                  </a:lnTo>
                  <a:lnTo>
                    <a:pt x="582" y="406"/>
                  </a:lnTo>
                  <a:lnTo>
                    <a:pt x="582" y="406"/>
                  </a:lnTo>
                  <a:lnTo>
                    <a:pt x="582" y="406"/>
                  </a:lnTo>
                  <a:lnTo>
                    <a:pt x="584" y="406"/>
                  </a:lnTo>
                  <a:lnTo>
                    <a:pt x="584" y="406"/>
                  </a:lnTo>
                  <a:lnTo>
                    <a:pt x="584" y="406"/>
                  </a:lnTo>
                  <a:lnTo>
                    <a:pt x="584" y="406"/>
                  </a:lnTo>
                  <a:lnTo>
                    <a:pt x="584" y="406"/>
                  </a:lnTo>
                  <a:lnTo>
                    <a:pt x="584" y="406"/>
                  </a:lnTo>
                  <a:lnTo>
                    <a:pt x="585" y="406"/>
                  </a:lnTo>
                  <a:lnTo>
                    <a:pt x="585" y="406"/>
                  </a:lnTo>
                  <a:lnTo>
                    <a:pt x="585" y="406"/>
                  </a:lnTo>
                  <a:lnTo>
                    <a:pt x="585" y="406"/>
                  </a:lnTo>
                  <a:lnTo>
                    <a:pt x="585" y="406"/>
                  </a:lnTo>
                  <a:lnTo>
                    <a:pt x="587" y="406"/>
                  </a:lnTo>
                  <a:lnTo>
                    <a:pt x="587" y="406"/>
                  </a:lnTo>
                  <a:lnTo>
                    <a:pt x="587" y="406"/>
                  </a:lnTo>
                  <a:lnTo>
                    <a:pt x="587" y="406"/>
                  </a:lnTo>
                  <a:lnTo>
                    <a:pt x="587" y="406"/>
                  </a:lnTo>
                  <a:lnTo>
                    <a:pt x="589" y="406"/>
                  </a:lnTo>
                  <a:lnTo>
                    <a:pt x="589" y="406"/>
                  </a:lnTo>
                  <a:lnTo>
                    <a:pt x="589" y="406"/>
                  </a:lnTo>
                  <a:lnTo>
                    <a:pt x="589" y="406"/>
                  </a:lnTo>
                  <a:lnTo>
                    <a:pt x="589" y="406"/>
                  </a:lnTo>
                  <a:lnTo>
                    <a:pt x="591" y="406"/>
                  </a:lnTo>
                  <a:lnTo>
                    <a:pt x="591" y="406"/>
                  </a:lnTo>
                  <a:lnTo>
                    <a:pt x="591" y="406"/>
                  </a:lnTo>
                  <a:lnTo>
                    <a:pt x="591" y="406"/>
                  </a:lnTo>
                  <a:lnTo>
                    <a:pt x="591" y="406"/>
                  </a:lnTo>
                  <a:lnTo>
                    <a:pt x="593" y="406"/>
                  </a:lnTo>
                  <a:lnTo>
                    <a:pt x="593" y="406"/>
                  </a:lnTo>
                  <a:lnTo>
                    <a:pt x="593" y="406"/>
                  </a:lnTo>
                  <a:lnTo>
                    <a:pt x="593" y="406"/>
                  </a:lnTo>
                  <a:lnTo>
                    <a:pt x="594" y="406"/>
                  </a:lnTo>
                  <a:lnTo>
                    <a:pt x="594" y="406"/>
                  </a:lnTo>
                  <a:lnTo>
                    <a:pt x="594" y="406"/>
                  </a:lnTo>
                  <a:lnTo>
                    <a:pt x="594" y="406"/>
                  </a:lnTo>
                  <a:lnTo>
                    <a:pt x="596" y="406"/>
                  </a:lnTo>
                  <a:lnTo>
                    <a:pt x="596" y="404"/>
                  </a:lnTo>
                  <a:lnTo>
                    <a:pt x="596" y="404"/>
                  </a:lnTo>
                  <a:lnTo>
                    <a:pt x="596" y="404"/>
                  </a:lnTo>
                  <a:lnTo>
                    <a:pt x="596" y="404"/>
                  </a:lnTo>
                  <a:lnTo>
                    <a:pt x="598" y="404"/>
                  </a:lnTo>
                  <a:lnTo>
                    <a:pt x="598" y="404"/>
                  </a:lnTo>
                  <a:lnTo>
                    <a:pt x="598" y="404"/>
                  </a:lnTo>
                  <a:lnTo>
                    <a:pt x="598" y="404"/>
                  </a:lnTo>
                  <a:lnTo>
                    <a:pt x="598" y="404"/>
                  </a:lnTo>
                  <a:lnTo>
                    <a:pt x="598" y="403"/>
                  </a:lnTo>
                  <a:lnTo>
                    <a:pt x="600" y="403"/>
                  </a:lnTo>
                  <a:lnTo>
                    <a:pt x="600" y="403"/>
                  </a:lnTo>
                  <a:lnTo>
                    <a:pt x="600" y="403"/>
                  </a:lnTo>
                  <a:lnTo>
                    <a:pt x="600" y="403"/>
                  </a:lnTo>
                  <a:lnTo>
                    <a:pt x="600" y="403"/>
                  </a:lnTo>
                  <a:lnTo>
                    <a:pt x="600" y="403"/>
                  </a:lnTo>
                  <a:lnTo>
                    <a:pt x="602" y="403"/>
                  </a:lnTo>
                  <a:lnTo>
                    <a:pt x="602" y="401"/>
                  </a:lnTo>
                  <a:lnTo>
                    <a:pt x="602" y="401"/>
                  </a:lnTo>
                  <a:lnTo>
                    <a:pt x="602" y="401"/>
                  </a:lnTo>
                  <a:lnTo>
                    <a:pt x="602" y="401"/>
                  </a:lnTo>
                  <a:lnTo>
                    <a:pt x="602" y="401"/>
                  </a:lnTo>
                  <a:lnTo>
                    <a:pt x="602" y="401"/>
                  </a:lnTo>
                  <a:lnTo>
                    <a:pt x="602" y="399"/>
                  </a:lnTo>
                  <a:lnTo>
                    <a:pt x="602" y="399"/>
                  </a:lnTo>
                  <a:lnTo>
                    <a:pt x="602" y="399"/>
                  </a:lnTo>
                  <a:lnTo>
                    <a:pt x="603" y="399"/>
                  </a:lnTo>
                  <a:lnTo>
                    <a:pt x="603" y="399"/>
                  </a:lnTo>
                  <a:lnTo>
                    <a:pt x="603" y="399"/>
                  </a:lnTo>
                  <a:lnTo>
                    <a:pt x="603" y="397"/>
                  </a:lnTo>
                  <a:lnTo>
                    <a:pt x="603" y="397"/>
                  </a:lnTo>
                  <a:lnTo>
                    <a:pt x="603" y="397"/>
                  </a:lnTo>
                  <a:lnTo>
                    <a:pt x="603" y="397"/>
                  </a:lnTo>
                  <a:lnTo>
                    <a:pt x="603" y="397"/>
                  </a:lnTo>
                  <a:lnTo>
                    <a:pt x="603" y="395"/>
                  </a:lnTo>
                  <a:lnTo>
                    <a:pt x="603" y="395"/>
                  </a:lnTo>
                  <a:lnTo>
                    <a:pt x="603" y="395"/>
                  </a:lnTo>
                  <a:lnTo>
                    <a:pt x="603" y="395"/>
                  </a:lnTo>
                  <a:lnTo>
                    <a:pt x="603" y="394"/>
                  </a:lnTo>
                  <a:lnTo>
                    <a:pt x="603" y="394"/>
                  </a:lnTo>
                  <a:lnTo>
                    <a:pt x="603" y="394"/>
                  </a:lnTo>
                  <a:lnTo>
                    <a:pt x="603" y="394"/>
                  </a:lnTo>
                  <a:lnTo>
                    <a:pt x="603" y="392"/>
                  </a:lnTo>
                  <a:lnTo>
                    <a:pt x="603" y="392"/>
                  </a:lnTo>
                  <a:lnTo>
                    <a:pt x="603" y="392"/>
                  </a:lnTo>
                  <a:lnTo>
                    <a:pt x="603" y="392"/>
                  </a:lnTo>
                  <a:lnTo>
                    <a:pt x="603" y="390"/>
                  </a:lnTo>
                  <a:lnTo>
                    <a:pt x="603" y="390"/>
                  </a:lnTo>
                  <a:lnTo>
                    <a:pt x="603" y="390"/>
                  </a:lnTo>
                  <a:lnTo>
                    <a:pt x="603" y="390"/>
                  </a:lnTo>
                  <a:lnTo>
                    <a:pt x="603" y="388"/>
                  </a:lnTo>
                  <a:lnTo>
                    <a:pt x="603" y="388"/>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0"/>
                  </a:lnTo>
                  <a:lnTo>
                    <a:pt x="598" y="350"/>
                  </a:lnTo>
                  <a:lnTo>
                    <a:pt x="598"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4" y="350"/>
                  </a:lnTo>
                  <a:lnTo>
                    <a:pt x="594" y="350"/>
                  </a:lnTo>
                  <a:lnTo>
                    <a:pt x="594" y="350"/>
                  </a:lnTo>
                  <a:lnTo>
                    <a:pt x="594" y="350"/>
                  </a:lnTo>
                  <a:lnTo>
                    <a:pt x="594" y="350"/>
                  </a:lnTo>
                  <a:lnTo>
                    <a:pt x="594" y="350"/>
                  </a:lnTo>
                  <a:lnTo>
                    <a:pt x="594" y="348"/>
                  </a:lnTo>
                  <a:lnTo>
                    <a:pt x="594" y="348"/>
                  </a:lnTo>
                  <a:lnTo>
                    <a:pt x="593" y="348"/>
                  </a:lnTo>
                  <a:lnTo>
                    <a:pt x="593" y="348"/>
                  </a:lnTo>
                  <a:lnTo>
                    <a:pt x="593" y="348"/>
                  </a:lnTo>
                  <a:lnTo>
                    <a:pt x="593" y="348"/>
                  </a:lnTo>
                  <a:lnTo>
                    <a:pt x="593" y="348"/>
                  </a:lnTo>
                  <a:lnTo>
                    <a:pt x="593" y="348"/>
                  </a:lnTo>
                  <a:lnTo>
                    <a:pt x="593" y="348"/>
                  </a:lnTo>
                  <a:lnTo>
                    <a:pt x="591" y="348"/>
                  </a:lnTo>
                  <a:lnTo>
                    <a:pt x="591" y="348"/>
                  </a:lnTo>
                  <a:lnTo>
                    <a:pt x="591" y="348"/>
                  </a:lnTo>
                  <a:lnTo>
                    <a:pt x="591" y="348"/>
                  </a:lnTo>
                  <a:lnTo>
                    <a:pt x="589" y="348"/>
                  </a:lnTo>
                  <a:lnTo>
                    <a:pt x="589" y="348"/>
                  </a:lnTo>
                  <a:lnTo>
                    <a:pt x="589" y="348"/>
                  </a:lnTo>
                  <a:lnTo>
                    <a:pt x="587" y="348"/>
                  </a:lnTo>
                  <a:lnTo>
                    <a:pt x="587" y="345"/>
                  </a:lnTo>
                  <a:lnTo>
                    <a:pt x="611" y="341"/>
                  </a:lnTo>
                  <a:lnTo>
                    <a:pt x="611" y="345"/>
                  </a:lnTo>
                  <a:lnTo>
                    <a:pt x="611" y="345"/>
                  </a:lnTo>
                  <a:lnTo>
                    <a:pt x="611" y="345"/>
                  </a:lnTo>
                  <a:lnTo>
                    <a:pt x="611" y="345"/>
                  </a:lnTo>
                  <a:lnTo>
                    <a:pt x="609" y="346"/>
                  </a:lnTo>
                  <a:lnTo>
                    <a:pt x="609" y="346"/>
                  </a:lnTo>
                  <a:lnTo>
                    <a:pt x="609" y="346"/>
                  </a:lnTo>
                  <a:lnTo>
                    <a:pt x="609" y="346"/>
                  </a:lnTo>
                  <a:lnTo>
                    <a:pt x="607" y="346"/>
                  </a:lnTo>
                  <a:lnTo>
                    <a:pt x="607" y="346"/>
                  </a:lnTo>
                  <a:lnTo>
                    <a:pt x="607" y="346"/>
                  </a:lnTo>
                  <a:lnTo>
                    <a:pt x="607" y="346"/>
                  </a:lnTo>
                  <a:lnTo>
                    <a:pt x="607" y="346"/>
                  </a:lnTo>
                  <a:lnTo>
                    <a:pt x="607" y="346"/>
                  </a:lnTo>
                  <a:lnTo>
                    <a:pt x="607" y="346"/>
                  </a:lnTo>
                  <a:lnTo>
                    <a:pt x="607" y="346"/>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3" y="348"/>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2"/>
                  </a:lnTo>
                  <a:lnTo>
                    <a:pt x="603" y="352"/>
                  </a:lnTo>
                  <a:lnTo>
                    <a:pt x="603" y="352"/>
                  </a:lnTo>
                  <a:lnTo>
                    <a:pt x="603" y="352"/>
                  </a:lnTo>
                  <a:lnTo>
                    <a:pt x="603" y="352"/>
                  </a:lnTo>
                  <a:lnTo>
                    <a:pt x="603" y="352"/>
                  </a:lnTo>
                  <a:lnTo>
                    <a:pt x="603" y="352"/>
                  </a:lnTo>
                  <a:lnTo>
                    <a:pt x="603" y="352"/>
                  </a:lnTo>
                  <a:lnTo>
                    <a:pt x="603" y="352"/>
                  </a:lnTo>
                  <a:lnTo>
                    <a:pt x="603" y="352"/>
                  </a:lnTo>
                  <a:lnTo>
                    <a:pt x="603" y="354"/>
                  </a:lnTo>
                  <a:lnTo>
                    <a:pt x="603" y="354"/>
                  </a:lnTo>
                  <a:lnTo>
                    <a:pt x="603" y="354"/>
                  </a:lnTo>
                  <a:lnTo>
                    <a:pt x="603" y="354"/>
                  </a:lnTo>
                  <a:lnTo>
                    <a:pt x="603" y="354"/>
                  </a:lnTo>
                  <a:lnTo>
                    <a:pt x="603" y="354"/>
                  </a:lnTo>
                  <a:lnTo>
                    <a:pt x="609" y="386"/>
                  </a:lnTo>
                  <a:lnTo>
                    <a:pt x="609" y="386"/>
                  </a:lnTo>
                  <a:lnTo>
                    <a:pt x="609" y="388"/>
                  </a:lnTo>
                  <a:lnTo>
                    <a:pt x="609" y="388"/>
                  </a:lnTo>
                  <a:lnTo>
                    <a:pt x="609" y="388"/>
                  </a:lnTo>
                  <a:lnTo>
                    <a:pt x="609" y="390"/>
                  </a:lnTo>
                  <a:lnTo>
                    <a:pt x="609" y="390"/>
                  </a:lnTo>
                  <a:lnTo>
                    <a:pt x="609" y="390"/>
                  </a:lnTo>
                  <a:lnTo>
                    <a:pt x="609" y="392"/>
                  </a:lnTo>
                  <a:lnTo>
                    <a:pt x="609" y="392"/>
                  </a:lnTo>
                  <a:lnTo>
                    <a:pt x="609" y="392"/>
                  </a:lnTo>
                  <a:lnTo>
                    <a:pt x="609" y="394"/>
                  </a:lnTo>
                  <a:lnTo>
                    <a:pt x="609" y="394"/>
                  </a:lnTo>
                  <a:lnTo>
                    <a:pt x="609" y="394"/>
                  </a:lnTo>
                  <a:lnTo>
                    <a:pt x="609" y="395"/>
                  </a:lnTo>
                  <a:lnTo>
                    <a:pt x="609" y="395"/>
                  </a:lnTo>
                  <a:lnTo>
                    <a:pt x="609" y="395"/>
                  </a:lnTo>
                  <a:lnTo>
                    <a:pt x="609" y="395"/>
                  </a:lnTo>
                  <a:lnTo>
                    <a:pt x="607" y="397"/>
                  </a:lnTo>
                  <a:lnTo>
                    <a:pt x="607" y="397"/>
                  </a:lnTo>
                  <a:lnTo>
                    <a:pt x="607" y="397"/>
                  </a:lnTo>
                  <a:lnTo>
                    <a:pt x="607" y="397"/>
                  </a:lnTo>
                  <a:lnTo>
                    <a:pt x="607" y="397"/>
                  </a:lnTo>
                  <a:lnTo>
                    <a:pt x="607" y="399"/>
                  </a:lnTo>
                  <a:lnTo>
                    <a:pt x="607" y="399"/>
                  </a:lnTo>
                  <a:lnTo>
                    <a:pt x="607" y="399"/>
                  </a:lnTo>
                  <a:lnTo>
                    <a:pt x="607" y="399"/>
                  </a:lnTo>
                  <a:lnTo>
                    <a:pt x="607" y="399"/>
                  </a:lnTo>
                  <a:lnTo>
                    <a:pt x="607" y="399"/>
                  </a:lnTo>
                  <a:lnTo>
                    <a:pt x="607" y="399"/>
                  </a:lnTo>
                  <a:lnTo>
                    <a:pt x="607" y="399"/>
                  </a:lnTo>
                  <a:lnTo>
                    <a:pt x="607" y="401"/>
                  </a:lnTo>
                  <a:lnTo>
                    <a:pt x="607" y="401"/>
                  </a:lnTo>
                  <a:lnTo>
                    <a:pt x="607" y="401"/>
                  </a:lnTo>
                  <a:lnTo>
                    <a:pt x="607" y="401"/>
                  </a:lnTo>
                  <a:lnTo>
                    <a:pt x="605" y="401"/>
                  </a:lnTo>
                  <a:lnTo>
                    <a:pt x="605" y="401"/>
                  </a:lnTo>
                  <a:lnTo>
                    <a:pt x="605" y="401"/>
                  </a:lnTo>
                  <a:lnTo>
                    <a:pt x="605" y="401"/>
                  </a:lnTo>
                  <a:lnTo>
                    <a:pt x="605" y="403"/>
                  </a:lnTo>
                  <a:lnTo>
                    <a:pt x="605" y="403"/>
                  </a:lnTo>
                  <a:lnTo>
                    <a:pt x="605" y="403"/>
                  </a:lnTo>
                  <a:lnTo>
                    <a:pt x="605" y="403"/>
                  </a:lnTo>
                  <a:lnTo>
                    <a:pt x="605" y="403"/>
                  </a:lnTo>
                  <a:lnTo>
                    <a:pt x="605" y="403"/>
                  </a:lnTo>
                  <a:lnTo>
                    <a:pt x="605" y="403"/>
                  </a:lnTo>
                  <a:lnTo>
                    <a:pt x="605" y="403"/>
                  </a:lnTo>
                  <a:lnTo>
                    <a:pt x="603" y="403"/>
                  </a:lnTo>
                  <a:lnTo>
                    <a:pt x="603" y="403"/>
                  </a:lnTo>
                  <a:lnTo>
                    <a:pt x="603" y="404"/>
                  </a:lnTo>
                  <a:lnTo>
                    <a:pt x="603" y="404"/>
                  </a:lnTo>
                  <a:lnTo>
                    <a:pt x="603" y="404"/>
                  </a:lnTo>
                  <a:lnTo>
                    <a:pt x="603" y="404"/>
                  </a:lnTo>
                  <a:lnTo>
                    <a:pt x="602" y="404"/>
                  </a:lnTo>
                  <a:lnTo>
                    <a:pt x="602" y="406"/>
                  </a:lnTo>
                  <a:lnTo>
                    <a:pt x="602" y="406"/>
                  </a:lnTo>
                  <a:lnTo>
                    <a:pt x="602" y="406"/>
                  </a:lnTo>
                  <a:lnTo>
                    <a:pt x="600" y="406"/>
                  </a:lnTo>
                  <a:lnTo>
                    <a:pt x="600" y="406"/>
                  </a:lnTo>
                  <a:lnTo>
                    <a:pt x="600" y="406"/>
                  </a:lnTo>
                  <a:lnTo>
                    <a:pt x="598" y="408"/>
                  </a:lnTo>
                  <a:lnTo>
                    <a:pt x="598" y="408"/>
                  </a:lnTo>
                  <a:lnTo>
                    <a:pt x="598" y="408"/>
                  </a:lnTo>
                  <a:lnTo>
                    <a:pt x="598" y="408"/>
                  </a:lnTo>
                  <a:lnTo>
                    <a:pt x="596" y="408"/>
                  </a:lnTo>
                  <a:lnTo>
                    <a:pt x="596" y="408"/>
                  </a:lnTo>
                  <a:lnTo>
                    <a:pt x="596" y="408"/>
                  </a:lnTo>
                  <a:lnTo>
                    <a:pt x="594" y="408"/>
                  </a:lnTo>
                  <a:lnTo>
                    <a:pt x="594" y="410"/>
                  </a:lnTo>
                  <a:lnTo>
                    <a:pt x="594" y="410"/>
                  </a:lnTo>
                  <a:lnTo>
                    <a:pt x="593" y="410"/>
                  </a:lnTo>
                  <a:lnTo>
                    <a:pt x="593" y="410"/>
                  </a:lnTo>
                  <a:lnTo>
                    <a:pt x="593" y="410"/>
                  </a:lnTo>
                  <a:lnTo>
                    <a:pt x="591" y="410"/>
                  </a:lnTo>
                  <a:lnTo>
                    <a:pt x="591" y="410"/>
                  </a:lnTo>
                  <a:lnTo>
                    <a:pt x="589" y="410"/>
                  </a:lnTo>
                  <a:lnTo>
                    <a:pt x="589" y="410"/>
                  </a:lnTo>
                  <a:lnTo>
                    <a:pt x="589" y="410"/>
                  </a:lnTo>
                  <a:lnTo>
                    <a:pt x="587" y="410"/>
                  </a:lnTo>
                  <a:lnTo>
                    <a:pt x="587" y="412"/>
                  </a:lnTo>
                  <a:lnTo>
                    <a:pt x="587" y="412"/>
                  </a:lnTo>
                  <a:lnTo>
                    <a:pt x="585" y="412"/>
                  </a:lnTo>
                  <a:lnTo>
                    <a:pt x="585" y="412"/>
                  </a:lnTo>
                  <a:lnTo>
                    <a:pt x="585" y="412"/>
                  </a:lnTo>
                  <a:lnTo>
                    <a:pt x="584" y="412"/>
                  </a:lnTo>
                  <a:lnTo>
                    <a:pt x="584" y="412"/>
                  </a:lnTo>
                  <a:lnTo>
                    <a:pt x="582" y="412"/>
                  </a:lnTo>
                  <a:lnTo>
                    <a:pt x="582" y="412"/>
                  </a:lnTo>
                  <a:lnTo>
                    <a:pt x="582" y="412"/>
                  </a:lnTo>
                  <a:lnTo>
                    <a:pt x="580" y="412"/>
                  </a:lnTo>
                  <a:lnTo>
                    <a:pt x="580" y="412"/>
                  </a:lnTo>
                  <a:lnTo>
                    <a:pt x="580" y="412"/>
                  </a:lnTo>
                  <a:lnTo>
                    <a:pt x="578" y="412"/>
                  </a:lnTo>
                  <a:lnTo>
                    <a:pt x="578" y="412"/>
                  </a:lnTo>
                  <a:lnTo>
                    <a:pt x="578" y="412"/>
                  </a:lnTo>
                  <a:lnTo>
                    <a:pt x="576" y="412"/>
                  </a:lnTo>
                  <a:lnTo>
                    <a:pt x="576" y="412"/>
                  </a:lnTo>
                  <a:lnTo>
                    <a:pt x="576" y="412"/>
                  </a:lnTo>
                  <a:lnTo>
                    <a:pt x="575" y="412"/>
                  </a:lnTo>
                  <a:lnTo>
                    <a:pt x="575" y="412"/>
                  </a:lnTo>
                  <a:lnTo>
                    <a:pt x="575" y="410"/>
                  </a:lnTo>
                  <a:lnTo>
                    <a:pt x="573" y="410"/>
                  </a:lnTo>
                  <a:lnTo>
                    <a:pt x="573" y="410"/>
                  </a:lnTo>
                  <a:lnTo>
                    <a:pt x="573" y="410"/>
                  </a:lnTo>
                  <a:lnTo>
                    <a:pt x="573" y="410"/>
                  </a:lnTo>
                  <a:lnTo>
                    <a:pt x="571" y="410"/>
                  </a:lnTo>
                  <a:lnTo>
                    <a:pt x="571" y="410"/>
                  </a:lnTo>
                  <a:lnTo>
                    <a:pt x="571" y="410"/>
                  </a:lnTo>
                  <a:lnTo>
                    <a:pt x="571" y="410"/>
                  </a:lnTo>
                  <a:lnTo>
                    <a:pt x="569" y="410"/>
                  </a:lnTo>
                  <a:lnTo>
                    <a:pt x="569" y="410"/>
                  </a:lnTo>
                  <a:lnTo>
                    <a:pt x="569" y="410"/>
                  </a:lnTo>
                  <a:lnTo>
                    <a:pt x="569" y="408"/>
                  </a:lnTo>
                  <a:lnTo>
                    <a:pt x="567" y="408"/>
                  </a:lnTo>
                  <a:lnTo>
                    <a:pt x="567" y="408"/>
                  </a:lnTo>
                  <a:lnTo>
                    <a:pt x="567" y="408"/>
                  </a:lnTo>
                  <a:lnTo>
                    <a:pt x="567" y="408"/>
                  </a:lnTo>
                  <a:lnTo>
                    <a:pt x="567" y="408"/>
                  </a:lnTo>
                  <a:lnTo>
                    <a:pt x="566" y="408"/>
                  </a:lnTo>
                  <a:lnTo>
                    <a:pt x="566" y="406"/>
                  </a:lnTo>
                  <a:lnTo>
                    <a:pt x="566" y="406"/>
                  </a:lnTo>
                  <a:lnTo>
                    <a:pt x="566" y="406"/>
                  </a:lnTo>
                  <a:lnTo>
                    <a:pt x="566" y="406"/>
                  </a:lnTo>
                  <a:lnTo>
                    <a:pt x="564" y="406"/>
                  </a:lnTo>
                  <a:lnTo>
                    <a:pt x="564" y="406"/>
                  </a:lnTo>
                  <a:lnTo>
                    <a:pt x="564" y="404"/>
                  </a:lnTo>
                  <a:lnTo>
                    <a:pt x="564" y="404"/>
                  </a:lnTo>
                  <a:lnTo>
                    <a:pt x="564" y="404"/>
                  </a:lnTo>
                  <a:lnTo>
                    <a:pt x="564" y="404"/>
                  </a:lnTo>
                  <a:lnTo>
                    <a:pt x="564" y="404"/>
                  </a:lnTo>
                  <a:lnTo>
                    <a:pt x="562" y="403"/>
                  </a:lnTo>
                  <a:lnTo>
                    <a:pt x="562" y="403"/>
                  </a:lnTo>
                  <a:lnTo>
                    <a:pt x="562" y="403"/>
                  </a:lnTo>
                  <a:lnTo>
                    <a:pt x="562" y="403"/>
                  </a:lnTo>
                  <a:lnTo>
                    <a:pt x="562" y="401"/>
                  </a:lnTo>
                  <a:lnTo>
                    <a:pt x="562" y="401"/>
                  </a:lnTo>
                  <a:lnTo>
                    <a:pt x="562" y="401"/>
                  </a:lnTo>
                  <a:lnTo>
                    <a:pt x="562" y="401"/>
                  </a:lnTo>
                  <a:lnTo>
                    <a:pt x="562" y="399"/>
                  </a:lnTo>
                  <a:lnTo>
                    <a:pt x="562" y="399"/>
                  </a:lnTo>
                  <a:lnTo>
                    <a:pt x="560" y="399"/>
                  </a:lnTo>
                  <a:lnTo>
                    <a:pt x="560" y="399"/>
                  </a:lnTo>
                  <a:lnTo>
                    <a:pt x="560" y="397"/>
                  </a:lnTo>
                  <a:lnTo>
                    <a:pt x="560" y="397"/>
                  </a:lnTo>
                  <a:lnTo>
                    <a:pt x="560" y="397"/>
                  </a:lnTo>
                  <a:lnTo>
                    <a:pt x="555" y="359"/>
                  </a:lnTo>
                  <a:lnTo>
                    <a:pt x="555" y="359"/>
                  </a:lnTo>
                  <a:lnTo>
                    <a:pt x="555" y="359"/>
                  </a:lnTo>
                  <a:lnTo>
                    <a:pt x="555" y="359"/>
                  </a:lnTo>
                  <a:lnTo>
                    <a:pt x="555" y="359"/>
                  </a:lnTo>
                  <a:lnTo>
                    <a:pt x="555" y="359"/>
                  </a:lnTo>
                  <a:lnTo>
                    <a:pt x="555" y="359"/>
                  </a:lnTo>
                  <a:lnTo>
                    <a:pt x="555" y="359"/>
                  </a:lnTo>
                  <a:lnTo>
                    <a:pt x="555" y="359"/>
                  </a:lnTo>
                  <a:lnTo>
                    <a:pt x="555" y="359"/>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1" y="356"/>
                  </a:lnTo>
                  <a:lnTo>
                    <a:pt x="551" y="356"/>
                  </a:lnTo>
                  <a:lnTo>
                    <a:pt x="551" y="356"/>
                  </a:lnTo>
                  <a:lnTo>
                    <a:pt x="551" y="356"/>
                  </a:lnTo>
                  <a:lnTo>
                    <a:pt x="551" y="356"/>
                  </a:lnTo>
                  <a:lnTo>
                    <a:pt x="551" y="356"/>
                  </a:lnTo>
                  <a:lnTo>
                    <a:pt x="551" y="356"/>
                  </a:lnTo>
                  <a:lnTo>
                    <a:pt x="551" y="356"/>
                  </a:lnTo>
                  <a:lnTo>
                    <a:pt x="551" y="354"/>
                  </a:lnTo>
                  <a:lnTo>
                    <a:pt x="549" y="354"/>
                  </a:lnTo>
                  <a:lnTo>
                    <a:pt x="549" y="354"/>
                  </a:lnTo>
                  <a:lnTo>
                    <a:pt x="549" y="354"/>
                  </a:lnTo>
                  <a:lnTo>
                    <a:pt x="549" y="354"/>
                  </a:lnTo>
                  <a:lnTo>
                    <a:pt x="549" y="354"/>
                  </a:lnTo>
                  <a:lnTo>
                    <a:pt x="549" y="354"/>
                  </a:lnTo>
                  <a:lnTo>
                    <a:pt x="549" y="354"/>
                  </a:lnTo>
                  <a:lnTo>
                    <a:pt x="549" y="354"/>
                  </a:lnTo>
                  <a:lnTo>
                    <a:pt x="549" y="354"/>
                  </a:lnTo>
                  <a:lnTo>
                    <a:pt x="547" y="354"/>
                  </a:lnTo>
                  <a:lnTo>
                    <a:pt x="547" y="354"/>
                  </a:lnTo>
                  <a:lnTo>
                    <a:pt x="547" y="356"/>
                  </a:lnTo>
                  <a:lnTo>
                    <a:pt x="546" y="356"/>
                  </a:lnTo>
                  <a:lnTo>
                    <a:pt x="546" y="356"/>
                  </a:lnTo>
                  <a:lnTo>
                    <a:pt x="546" y="356"/>
                  </a:lnTo>
                  <a:lnTo>
                    <a:pt x="546" y="352"/>
                  </a:lnTo>
                  <a:close/>
                  <a:moveTo>
                    <a:pt x="614" y="345"/>
                  </a:moveTo>
                  <a:lnTo>
                    <a:pt x="612" y="341"/>
                  </a:lnTo>
                  <a:lnTo>
                    <a:pt x="634" y="334"/>
                  </a:lnTo>
                  <a:lnTo>
                    <a:pt x="677" y="368"/>
                  </a:lnTo>
                  <a:lnTo>
                    <a:pt x="677" y="368"/>
                  </a:lnTo>
                  <a:lnTo>
                    <a:pt x="668" y="336"/>
                  </a:lnTo>
                  <a:lnTo>
                    <a:pt x="668" y="336"/>
                  </a:lnTo>
                  <a:lnTo>
                    <a:pt x="668" y="336"/>
                  </a:lnTo>
                  <a:lnTo>
                    <a:pt x="668" y="336"/>
                  </a:lnTo>
                  <a:lnTo>
                    <a:pt x="668" y="336"/>
                  </a:lnTo>
                  <a:lnTo>
                    <a:pt x="668" y="336"/>
                  </a:lnTo>
                  <a:lnTo>
                    <a:pt x="668" y="336"/>
                  </a:lnTo>
                  <a:lnTo>
                    <a:pt x="668" y="334"/>
                  </a:lnTo>
                  <a:lnTo>
                    <a:pt x="668" y="334"/>
                  </a:lnTo>
                  <a:lnTo>
                    <a:pt x="668" y="334"/>
                  </a:lnTo>
                  <a:lnTo>
                    <a:pt x="667" y="334"/>
                  </a:lnTo>
                  <a:lnTo>
                    <a:pt x="667" y="334"/>
                  </a:lnTo>
                  <a:lnTo>
                    <a:pt x="667" y="334"/>
                  </a:lnTo>
                  <a:lnTo>
                    <a:pt x="667" y="334"/>
                  </a:lnTo>
                  <a:lnTo>
                    <a:pt x="667" y="334"/>
                  </a:lnTo>
                  <a:lnTo>
                    <a:pt x="667" y="334"/>
                  </a:lnTo>
                  <a:lnTo>
                    <a:pt x="667" y="334"/>
                  </a:lnTo>
                  <a:lnTo>
                    <a:pt x="667" y="334"/>
                  </a:lnTo>
                  <a:lnTo>
                    <a:pt x="667" y="334"/>
                  </a:lnTo>
                  <a:lnTo>
                    <a:pt x="667" y="332"/>
                  </a:lnTo>
                  <a:lnTo>
                    <a:pt x="667" y="332"/>
                  </a:lnTo>
                  <a:lnTo>
                    <a:pt x="667" y="332"/>
                  </a:lnTo>
                  <a:lnTo>
                    <a:pt x="667" y="332"/>
                  </a:lnTo>
                  <a:lnTo>
                    <a:pt x="667" y="332"/>
                  </a:lnTo>
                  <a:lnTo>
                    <a:pt x="667" y="332"/>
                  </a:lnTo>
                  <a:lnTo>
                    <a:pt x="667"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3" y="332"/>
                  </a:lnTo>
                  <a:lnTo>
                    <a:pt x="663" y="332"/>
                  </a:lnTo>
                  <a:lnTo>
                    <a:pt x="663" y="332"/>
                  </a:lnTo>
                  <a:lnTo>
                    <a:pt x="663" y="332"/>
                  </a:lnTo>
                  <a:lnTo>
                    <a:pt x="663" y="332"/>
                  </a:lnTo>
                  <a:lnTo>
                    <a:pt x="663" y="332"/>
                  </a:lnTo>
                  <a:lnTo>
                    <a:pt x="663" y="332"/>
                  </a:lnTo>
                  <a:lnTo>
                    <a:pt x="663" y="332"/>
                  </a:lnTo>
                  <a:lnTo>
                    <a:pt x="661" y="330"/>
                  </a:lnTo>
                  <a:lnTo>
                    <a:pt x="661" y="330"/>
                  </a:lnTo>
                  <a:lnTo>
                    <a:pt x="661" y="330"/>
                  </a:lnTo>
                  <a:lnTo>
                    <a:pt x="661" y="330"/>
                  </a:lnTo>
                  <a:lnTo>
                    <a:pt x="661" y="330"/>
                  </a:lnTo>
                  <a:lnTo>
                    <a:pt x="661" y="330"/>
                  </a:lnTo>
                  <a:lnTo>
                    <a:pt x="661" y="330"/>
                  </a:lnTo>
                  <a:lnTo>
                    <a:pt x="659" y="330"/>
                  </a:lnTo>
                  <a:lnTo>
                    <a:pt x="659" y="332"/>
                  </a:lnTo>
                  <a:lnTo>
                    <a:pt x="659" y="332"/>
                  </a:lnTo>
                  <a:lnTo>
                    <a:pt x="658" y="332"/>
                  </a:lnTo>
                  <a:lnTo>
                    <a:pt x="658" y="332"/>
                  </a:lnTo>
                  <a:lnTo>
                    <a:pt x="658" y="332"/>
                  </a:lnTo>
                  <a:lnTo>
                    <a:pt x="656" y="332"/>
                  </a:lnTo>
                  <a:lnTo>
                    <a:pt x="656" y="328"/>
                  </a:lnTo>
                  <a:lnTo>
                    <a:pt x="677" y="321"/>
                  </a:lnTo>
                  <a:lnTo>
                    <a:pt x="679" y="325"/>
                  </a:lnTo>
                  <a:lnTo>
                    <a:pt x="679" y="325"/>
                  </a:lnTo>
                  <a:lnTo>
                    <a:pt x="677" y="325"/>
                  </a:lnTo>
                  <a:lnTo>
                    <a:pt x="677" y="325"/>
                  </a:lnTo>
                  <a:lnTo>
                    <a:pt x="677" y="325"/>
                  </a:lnTo>
                  <a:lnTo>
                    <a:pt x="677" y="327"/>
                  </a:lnTo>
                  <a:lnTo>
                    <a:pt x="676" y="327"/>
                  </a:lnTo>
                  <a:lnTo>
                    <a:pt x="676" y="327"/>
                  </a:lnTo>
                  <a:lnTo>
                    <a:pt x="676" y="327"/>
                  </a:lnTo>
                  <a:lnTo>
                    <a:pt x="676" y="327"/>
                  </a:lnTo>
                  <a:lnTo>
                    <a:pt x="676" y="327"/>
                  </a:lnTo>
                  <a:lnTo>
                    <a:pt x="676" y="327"/>
                  </a:lnTo>
                  <a:lnTo>
                    <a:pt x="676" y="327"/>
                  </a:lnTo>
                  <a:lnTo>
                    <a:pt x="676" y="327"/>
                  </a:lnTo>
                  <a:lnTo>
                    <a:pt x="674" y="327"/>
                  </a:lnTo>
                  <a:lnTo>
                    <a:pt x="674" y="327"/>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4"/>
                  </a:lnTo>
                  <a:lnTo>
                    <a:pt x="672" y="334"/>
                  </a:lnTo>
                  <a:lnTo>
                    <a:pt x="672" y="334"/>
                  </a:lnTo>
                  <a:lnTo>
                    <a:pt x="672" y="334"/>
                  </a:lnTo>
                  <a:lnTo>
                    <a:pt x="672" y="334"/>
                  </a:lnTo>
                  <a:lnTo>
                    <a:pt x="672" y="334"/>
                  </a:lnTo>
                  <a:lnTo>
                    <a:pt x="672" y="334"/>
                  </a:lnTo>
                  <a:lnTo>
                    <a:pt x="672" y="334"/>
                  </a:lnTo>
                  <a:lnTo>
                    <a:pt x="688" y="386"/>
                  </a:lnTo>
                  <a:lnTo>
                    <a:pt x="679" y="388"/>
                  </a:lnTo>
                  <a:lnTo>
                    <a:pt x="631" y="350"/>
                  </a:lnTo>
                  <a:lnTo>
                    <a:pt x="631" y="350"/>
                  </a:lnTo>
                  <a:lnTo>
                    <a:pt x="641" y="390"/>
                  </a:lnTo>
                  <a:lnTo>
                    <a:pt x="641" y="390"/>
                  </a:lnTo>
                  <a:lnTo>
                    <a:pt x="641" y="390"/>
                  </a:lnTo>
                  <a:lnTo>
                    <a:pt x="641" y="390"/>
                  </a:lnTo>
                  <a:lnTo>
                    <a:pt x="641" y="390"/>
                  </a:lnTo>
                  <a:lnTo>
                    <a:pt x="641" y="390"/>
                  </a:lnTo>
                  <a:lnTo>
                    <a:pt x="643" y="390"/>
                  </a:lnTo>
                  <a:lnTo>
                    <a:pt x="643" y="390"/>
                  </a:lnTo>
                  <a:lnTo>
                    <a:pt x="643" y="390"/>
                  </a:lnTo>
                  <a:lnTo>
                    <a:pt x="643" y="390"/>
                  </a:lnTo>
                  <a:lnTo>
                    <a:pt x="643" y="390"/>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5" y="394"/>
                  </a:lnTo>
                  <a:lnTo>
                    <a:pt x="645" y="394"/>
                  </a:lnTo>
                  <a:lnTo>
                    <a:pt x="645" y="394"/>
                  </a:lnTo>
                  <a:lnTo>
                    <a:pt x="645" y="394"/>
                  </a:lnTo>
                  <a:lnTo>
                    <a:pt x="645" y="394"/>
                  </a:lnTo>
                  <a:lnTo>
                    <a:pt x="645" y="394"/>
                  </a:lnTo>
                  <a:lnTo>
                    <a:pt x="645" y="394"/>
                  </a:lnTo>
                  <a:lnTo>
                    <a:pt x="645" y="394"/>
                  </a:lnTo>
                  <a:lnTo>
                    <a:pt x="645" y="394"/>
                  </a:lnTo>
                  <a:lnTo>
                    <a:pt x="645" y="394"/>
                  </a:lnTo>
                  <a:lnTo>
                    <a:pt x="647" y="394"/>
                  </a:lnTo>
                  <a:lnTo>
                    <a:pt x="647" y="394"/>
                  </a:lnTo>
                  <a:lnTo>
                    <a:pt x="647" y="394"/>
                  </a:lnTo>
                  <a:lnTo>
                    <a:pt x="647" y="394"/>
                  </a:lnTo>
                  <a:lnTo>
                    <a:pt x="647" y="394"/>
                  </a:lnTo>
                  <a:lnTo>
                    <a:pt x="647" y="394"/>
                  </a:lnTo>
                  <a:lnTo>
                    <a:pt x="647" y="394"/>
                  </a:lnTo>
                  <a:lnTo>
                    <a:pt x="647" y="394"/>
                  </a:lnTo>
                  <a:lnTo>
                    <a:pt x="649" y="394"/>
                  </a:lnTo>
                  <a:lnTo>
                    <a:pt x="649" y="394"/>
                  </a:lnTo>
                  <a:lnTo>
                    <a:pt x="649" y="394"/>
                  </a:lnTo>
                  <a:lnTo>
                    <a:pt x="649" y="394"/>
                  </a:lnTo>
                  <a:lnTo>
                    <a:pt x="649" y="394"/>
                  </a:lnTo>
                  <a:lnTo>
                    <a:pt x="649" y="394"/>
                  </a:lnTo>
                  <a:lnTo>
                    <a:pt x="649" y="394"/>
                  </a:lnTo>
                  <a:lnTo>
                    <a:pt x="650" y="394"/>
                  </a:lnTo>
                  <a:lnTo>
                    <a:pt x="650" y="394"/>
                  </a:lnTo>
                  <a:lnTo>
                    <a:pt x="650" y="394"/>
                  </a:lnTo>
                  <a:lnTo>
                    <a:pt x="650" y="394"/>
                  </a:lnTo>
                  <a:lnTo>
                    <a:pt x="650" y="394"/>
                  </a:lnTo>
                  <a:lnTo>
                    <a:pt x="650" y="394"/>
                  </a:lnTo>
                  <a:lnTo>
                    <a:pt x="652" y="394"/>
                  </a:lnTo>
                  <a:lnTo>
                    <a:pt x="652" y="392"/>
                  </a:lnTo>
                  <a:lnTo>
                    <a:pt x="652" y="392"/>
                  </a:lnTo>
                  <a:lnTo>
                    <a:pt x="654" y="392"/>
                  </a:lnTo>
                  <a:lnTo>
                    <a:pt x="654" y="392"/>
                  </a:lnTo>
                  <a:lnTo>
                    <a:pt x="656" y="395"/>
                  </a:lnTo>
                  <a:lnTo>
                    <a:pt x="631" y="403"/>
                  </a:lnTo>
                  <a:lnTo>
                    <a:pt x="631" y="399"/>
                  </a:lnTo>
                  <a:lnTo>
                    <a:pt x="631" y="399"/>
                  </a:lnTo>
                  <a:lnTo>
                    <a:pt x="631" y="399"/>
                  </a:lnTo>
                  <a:lnTo>
                    <a:pt x="631" y="399"/>
                  </a:lnTo>
                  <a:lnTo>
                    <a:pt x="632" y="399"/>
                  </a:lnTo>
                  <a:lnTo>
                    <a:pt x="632" y="399"/>
                  </a:lnTo>
                  <a:lnTo>
                    <a:pt x="632" y="399"/>
                  </a:lnTo>
                  <a:lnTo>
                    <a:pt x="632" y="399"/>
                  </a:lnTo>
                  <a:lnTo>
                    <a:pt x="634" y="399"/>
                  </a:lnTo>
                  <a:lnTo>
                    <a:pt x="634" y="397"/>
                  </a:lnTo>
                  <a:lnTo>
                    <a:pt x="634" y="397"/>
                  </a:lnTo>
                  <a:lnTo>
                    <a:pt x="634" y="397"/>
                  </a:lnTo>
                  <a:lnTo>
                    <a:pt x="634" y="397"/>
                  </a:lnTo>
                  <a:lnTo>
                    <a:pt x="634" y="397"/>
                  </a:lnTo>
                  <a:lnTo>
                    <a:pt x="634" y="397"/>
                  </a:lnTo>
                  <a:lnTo>
                    <a:pt x="634" y="397"/>
                  </a:lnTo>
                  <a:lnTo>
                    <a:pt x="634" y="397"/>
                  </a:lnTo>
                  <a:lnTo>
                    <a:pt x="636" y="397"/>
                  </a:lnTo>
                  <a:lnTo>
                    <a:pt x="636" y="397"/>
                  </a:lnTo>
                  <a:lnTo>
                    <a:pt x="636" y="397"/>
                  </a:lnTo>
                  <a:lnTo>
                    <a:pt x="636" y="397"/>
                  </a:lnTo>
                  <a:lnTo>
                    <a:pt x="636" y="397"/>
                  </a:lnTo>
                  <a:lnTo>
                    <a:pt x="636" y="397"/>
                  </a:lnTo>
                  <a:lnTo>
                    <a:pt x="636" y="397"/>
                  </a:lnTo>
                  <a:lnTo>
                    <a:pt x="636" y="397"/>
                  </a:lnTo>
                  <a:lnTo>
                    <a:pt x="636" y="395"/>
                  </a:lnTo>
                  <a:lnTo>
                    <a:pt x="636" y="395"/>
                  </a:lnTo>
                  <a:lnTo>
                    <a:pt x="636" y="395"/>
                  </a:lnTo>
                  <a:lnTo>
                    <a:pt x="636" y="395"/>
                  </a:lnTo>
                  <a:lnTo>
                    <a:pt x="636" y="395"/>
                  </a:lnTo>
                  <a:lnTo>
                    <a:pt x="638" y="395"/>
                  </a:lnTo>
                  <a:lnTo>
                    <a:pt x="638" y="395"/>
                  </a:lnTo>
                  <a:lnTo>
                    <a:pt x="638" y="395"/>
                  </a:lnTo>
                  <a:lnTo>
                    <a:pt x="638" y="395"/>
                  </a:lnTo>
                  <a:lnTo>
                    <a:pt x="638" y="395"/>
                  </a:lnTo>
                  <a:lnTo>
                    <a:pt x="638" y="395"/>
                  </a:lnTo>
                  <a:lnTo>
                    <a:pt x="638" y="395"/>
                  </a:lnTo>
                  <a:lnTo>
                    <a:pt x="638" y="395"/>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2"/>
                  </a:lnTo>
                  <a:lnTo>
                    <a:pt x="638" y="392"/>
                  </a:lnTo>
                  <a:lnTo>
                    <a:pt x="638" y="392"/>
                  </a:lnTo>
                  <a:lnTo>
                    <a:pt x="638" y="392"/>
                  </a:lnTo>
                  <a:lnTo>
                    <a:pt x="638" y="392"/>
                  </a:lnTo>
                  <a:lnTo>
                    <a:pt x="638" y="392"/>
                  </a:lnTo>
                  <a:lnTo>
                    <a:pt x="638" y="392"/>
                  </a:lnTo>
                  <a:lnTo>
                    <a:pt x="638" y="392"/>
                  </a:lnTo>
                  <a:lnTo>
                    <a:pt x="638" y="392"/>
                  </a:lnTo>
                  <a:lnTo>
                    <a:pt x="638" y="392"/>
                  </a:lnTo>
                  <a:lnTo>
                    <a:pt x="638" y="390"/>
                  </a:lnTo>
                  <a:lnTo>
                    <a:pt x="638" y="390"/>
                  </a:lnTo>
                  <a:lnTo>
                    <a:pt x="625" y="348"/>
                  </a:lnTo>
                  <a:lnTo>
                    <a:pt x="625" y="348"/>
                  </a:lnTo>
                  <a:lnTo>
                    <a:pt x="625" y="348"/>
                  </a:lnTo>
                  <a:lnTo>
                    <a:pt x="625" y="346"/>
                  </a:lnTo>
                  <a:lnTo>
                    <a:pt x="625" y="346"/>
                  </a:lnTo>
                  <a:lnTo>
                    <a:pt x="623" y="346"/>
                  </a:lnTo>
                  <a:lnTo>
                    <a:pt x="623" y="346"/>
                  </a:lnTo>
                  <a:lnTo>
                    <a:pt x="623" y="346"/>
                  </a:lnTo>
                  <a:lnTo>
                    <a:pt x="623" y="346"/>
                  </a:lnTo>
                  <a:lnTo>
                    <a:pt x="623" y="346"/>
                  </a:lnTo>
                  <a:lnTo>
                    <a:pt x="623" y="346"/>
                  </a:lnTo>
                  <a:lnTo>
                    <a:pt x="623" y="346"/>
                  </a:lnTo>
                  <a:lnTo>
                    <a:pt x="623" y="346"/>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2" y="345"/>
                  </a:lnTo>
                  <a:lnTo>
                    <a:pt x="622" y="345"/>
                  </a:lnTo>
                  <a:lnTo>
                    <a:pt x="622" y="345"/>
                  </a:lnTo>
                  <a:lnTo>
                    <a:pt x="622" y="345"/>
                  </a:lnTo>
                  <a:lnTo>
                    <a:pt x="622" y="345"/>
                  </a:lnTo>
                  <a:lnTo>
                    <a:pt x="622" y="343"/>
                  </a:lnTo>
                  <a:lnTo>
                    <a:pt x="622" y="343"/>
                  </a:lnTo>
                  <a:lnTo>
                    <a:pt x="622" y="343"/>
                  </a:lnTo>
                  <a:lnTo>
                    <a:pt x="622" y="343"/>
                  </a:lnTo>
                  <a:lnTo>
                    <a:pt x="622" y="343"/>
                  </a:lnTo>
                  <a:lnTo>
                    <a:pt x="622" y="343"/>
                  </a:lnTo>
                  <a:lnTo>
                    <a:pt x="620" y="343"/>
                  </a:lnTo>
                  <a:lnTo>
                    <a:pt x="620" y="343"/>
                  </a:lnTo>
                  <a:lnTo>
                    <a:pt x="620" y="343"/>
                  </a:lnTo>
                  <a:lnTo>
                    <a:pt x="620" y="343"/>
                  </a:lnTo>
                  <a:lnTo>
                    <a:pt x="620" y="343"/>
                  </a:lnTo>
                  <a:lnTo>
                    <a:pt x="620" y="343"/>
                  </a:lnTo>
                  <a:lnTo>
                    <a:pt x="620" y="343"/>
                  </a:lnTo>
                  <a:lnTo>
                    <a:pt x="620" y="343"/>
                  </a:lnTo>
                  <a:lnTo>
                    <a:pt x="620" y="343"/>
                  </a:lnTo>
                  <a:lnTo>
                    <a:pt x="618" y="343"/>
                  </a:lnTo>
                  <a:lnTo>
                    <a:pt x="618" y="343"/>
                  </a:lnTo>
                  <a:lnTo>
                    <a:pt x="618" y="343"/>
                  </a:lnTo>
                  <a:lnTo>
                    <a:pt x="618" y="343"/>
                  </a:lnTo>
                  <a:lnTo>
                    <a:pt x="618" y="343"/>
                  </a:lnTo>
                  <a:lnTo>
                    <a:pt x="618" y="343"/>
                  </a:lnTo>
                  <a:lnTo>
                    <a:pt x="618" y="343"/>
                  </a:lnTo>
                  <a:lnTo>
                    <a:pt x="618" y="343"/>
                  </a:lnTo>
                  <a:lnTo>
                    <a:pt x="616" y="343"/>
                  </a:lnTo>
                  <a:lnTo>
                    <a:pt x="616" y="343"/>
                  </a:lnTo>
                  <a:lnTo>
                    <a:pt x="616" y="343"/>
                  </a:lnTo>
                  <a:lnTo>
                    <a:pt x="616" y="343"/>
                  </a:lnTo>
                  <a:lnTo>
                    <a:pt x="616" y="345"/>
                  </a:lnTo>
                  <a:lnTo>
                    <a:pt x="614" y="345"/>
                  </a:lnTo>
                  <a:lnTo>
                    <a:pt x="614" y="345"/>
                  </a:lnTo>
                  <a:lnTo>
                    <a:pt x="614" y="345"/>
                  </a:lnTo>
                  <a:close/>
                  <a:moveTo>
                    <a:pt x="735" y="366"/>
                  </a:moveTo>
                  <a:lnTo>
                    <a:pt x="705" y="381"/>
                  </a:lnTo>
                  <a:lnTo>
                    <a:pt x="703" y="377"/>
                  </a:lnTo>
                  <a:lnTo>
                    <a:pt x="703" y="377"/>
                  </a:lnTo>
                  <a:lnTo>
                    <a:pt x="703" y="377"/>
                  </a:lnTo>
                  <a:lnTo>
                    <a:pt x="703" y="377"/>
                  </a:lnTo>
                  <a:lnTo>
                    <a:pt x="705" y="377"/>
                  </a:lnTo>
                  <a:lnTo>
                    <a:pt x="705" y="377"/>
                  </a:lnTo>
                  <a:lnTo>
                    <a:pt x="705" y="375"/>
                  </a:lnTo>
                  <a:lnTo>
                    <a:pt x="705" y="375"/>
                  </a:lnTo>
                  <a:lnTo>
                    <a:pt x="706" y="375"/>
                  </a:lnTo>
                  <a:lnTo>
                    <a:pt x="706" y="375"/>
                  </a:lnTo>
                  <a:lnTo>
                    <a:pt x="706" y="375"/>
                  </a:lnTo>
                  <a:lnTo>
                    <a:pt x="706" y="375"/>
                  </a:lnTo>
                  <a:lnTo>
                    <a:pt x="706" y="375"/>
                  </a:lnTo>
                  <a:lnTo>
                    <a:pt x="706" y="375"/>
                  </a:lnTo>
                  <a:lnTo>
                    <a:pt x="706" y="375"/>
                  </a:lnTo>
                  <a:lnTo>
                    <a:pt x="706" y="375"/>
                  </a:lnTo>
                  <a:lnTo>
                    <a:pt x="706" y="375"/>
                  </a:lnTo>
                  <a:lnTo>
                    <a:pt x="706" y="375"/>
                  </a:lnTo>
                  <a:lnTo>
                    <a:pt x="708" y="375"/>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2"/>
                  </a:lnTo>
                  <a:lnTo>
                    <a:pt x="708" y="372"/>
                  </a:lnTo>
                  <a:lnTo>
                    <a:pt x="708" y="372"/>
                  </a:lnTo>
                  <a:lnTo>
                    <a:pt x="708" y="372"/>
                  </a:lnTo>
                  <a:lnTo>
                    <a:pt x="708" y="372"/>
                  </a:lnTo>
                  <a:lnTo>
                    <a:pt x="710" y="372"/>
                  </a:lnTo>
                  <a:lnTo>
                    <a:pt x="710" y="372"/>
                  </a:lnTo>
                  <a:lnTo>
                    <a:pt x="710" y="372"/>
                  </a:lnTo>
                  <a:lnTo>
                    <a:pt x="710" y="372"/>
                  </a:lnTo>
                  <a:lnTo>
                    <a:pt x="710" y="372"/>
                  </a:lnTo>
                  <a:lnTo>
                    <a:pt x="710" y="372"/>
                  </a:lnTo>
                  <a:lnTo>
                    <a:pt x="710" y="372"/>
                  </a:lnTo>
                  <a:lnTo>
                    <a:pt x="710" y="370"/>
                  </a:lnTo>
                  <a:lnTo>
                    <a:pt x="710" y="370"/>
                  </a:lnTo>
                  <a:lnTo>
                    <a:pt x="710" y="370"/>
                  </a:lnTo>
                  <a:lnTo>
                    <a:pt x="710" y="370"/>
                  </a:lnTo>
                  <a:lnTo>
                    <a:pt x="710" y="370"/>
                  </a:lnTo>
                  <a:lnTo>
                    <a:pt x="710" y="370"/>
                  </a:lnTo>
                  <a:lnTo>
                    <a:pt x="710" y="370"/>
                  </a:lnTo>
                  <a:lnTo>
                    <a:pt x="710" y="370"/>
                  </a:lnTo>
                  <a:lnTo>
                    <a:pt x="710" y="370"/>
                  </a:lnTo>
                  <a:lnTo>
                    <a:pt x="708" y="370"/>
                  </a:lnTo>
                  <a:lnTo>
                    <a:pt x="708" y="370"/>
                  </a:lnTo>
                  <a:lnTo>
                    <a:pt x="708" y="368"/>
                  </a:lnTo>
                  <a:lnTo>
                    <a:pt x="708" y="368"/>
                  </a:lnTo>
                  <a:lnTo>
                    <a:pt x="708" y="368"/>
                  </a:lnTo>
                  <a:lnTo>
                    <a:pt x="708" y="368"/>
                  </a:lnTo>
                  <a:lnTo>
                    <a:pt x="708" y="368"/>
                  </a:lnTo>
                  <a:lnTo>
                    <a:pt x="708" y="368"/>
                  </a:lnTo>
                  <a:lnTo>
                    <a:pt x="708" y="368"/>
                  </a:lnTo>
                  <a:lnTo>
                    <a:pt x="690" y="327"/>
                  </a:lnTo>
                  <a:lnTo>
                    <a:pt x="690" y="327"/>
                  </a:lnTo>
                  <a:lnTo>
                    <a:pt x="690" y="327"/>
                  </a:lnTo>
                  <a:lnTo>
                    <a:pt x="690" y="327"/>
                  </a:lnTo>
                  <a:lnTo>
                    <a:pt x="690" y="327"/>
                  </a:lnTo>
                  <a:lnTo>
                    <a:pt x="690" y="327"/>
                  </a:lnTo>
                  <a:lnTo>
                    <a:pt x="690" y="327"/>
                  </a:lnTo>
                  <a:lnTo>
                    <a:pt x="690" y="325"/>
                  </a:lnTo>
                  <a:lnTo>
                    <a:pt x="690" y="325"/>
                  </a:lnTo>
                  <a:lnTo>
                    <a:pt x="690" y="325"/>
                  </a:lnTo>
                  <a:lnTo>
                    <a:pt x="690" y="325"/>
                  </a:lnTo>
                  <a:lnTo>
                    <a:pt x="690" y="325"/>
                  </a:lnTo>
                  <a:lnTo>
                    <a:pt x="690" y="325"/>
                  </a:lnTo>
                  <a:lnTo>
                    <a:pt x="690" y="325"/>
                  </a:lnTo>
                  <a:lnTo>
                    <a:pt x="690" y="325"/>
                  </a:lnTo>
                  <a:lnTo>
                    <a:pt x="690" y="325"/>
                  </a:lnTo>
                  <a:lnTo>
                    <a:pt x="690" y="325"/>
                  </a:lnTo>
                  <a:lnTo>
                    <a:pt x="690" y="325"/>
                  </a:lnTo>
                  <a:lnTo>
                    <a:pt x="688" y="325"/>
                  </a:lnTo>
                  <a:lnTo>
                    <a:pt x="688" y="325"/>
                  </a:lnTo>
                  <a:lnTo>
                    <a:pt x="688" y="325"/>
                  </a:lnTo>
                  <a:lnTo>
                    <a:pt x="688" y="323"/>
                  </a:lnTo>
                  <a:lnTo>
                    <a:pt x="688" y="323"/>
                  </a:lnTo>
                  <a:lnTo>
                    <a:pt x="688" y="323"/>
                  </a:lnTo>
                  <a:lnTo>
                    <a:pt x="688" y="323"/>
                  </a:lnTo>
                  <a:lnTo>
                    <a:pt x="688" y="323"/>
                  </a:lnTo>
                  <a:lnTo>
                    <a:pt x="688" y="323"/>
                  </a:lnTo>
                  <a:lnTo>
                    <a:pt x="688" y="323"/>
                  </a:lnTo>
                  <a:lnTo>
                    <a:pt x="688" y="323"/>
                  </a:lnTo>
                  <a:lnTo>
                    <a:pt x="688" y="323"/>
                  </a:lnTo>
                  <a:lnTo>
                    <a:pt x="688" y="323"/>
                  </a:lnTo>
                  <a:lnTo>
                    <a:pt x="687" y="323"/>
                  </a:lnTo>
                  <a:lnTo>
                    <a:pt x="687" y="323"/>
                  </a:lnTo>
                  <a:lnTo>
                    <a:pt x="687" y="323"/>
                  </a:lnTo>
                  <a:lnTo>
                    <a:pt x="687" y="323"/>
                  </a:lnTo>
                  <a:lnTo>
                    <a:pt x="687" y="323"/>
                  </a:lnTo>
                  <a:lnTo>
                    <a:pt x="687" y="323"/>
                  </a:lnTo>
                  <a:lnTo>
                    <a:pt x="687" y="323"/>
                  </a:lnTo>
                  <a:lnTo>
                    <a:pt x="687" y="323"/>
                  </a:lnTo>
                  <a:lnTo>
                    <a:pt x="687" y="323"/>
                  </a:lnTo>
                  <a:lnTo>
                    <a:pt x="687" y="323"/>
                  </a:lnTo>
                  <a:lnTo>
                    <a:pt x="685" y="323"/>
                  </a:lnTo>
                  <a:lnTo>
                    <a:pt x="685" y="323"/>
                  </a:lnTo>
                  <a:lnTo>
                    <a:pt x="685" y="323"/>
                  </a:lnTo>
                  <a:lnTo>
                    <a:pt x="685" y="323"/>
                  </a:lnTo>
                  <a:lnTo>
                    <a:pt x="685" y="323"/>
                  </a:lnTo>
                  <a:lnTo>
                    <a:pt x="685" y="323"/>
                  </a:lnTo>
                  <a:lnTo>
                    <a:pt x="685" y="323"/>
                  </a:lnTo>
                  <a:lnTo>
                    <a:pt x="685" y="323"/>
                  </a:lnTo>
                  <a:lnTo>
                    <a:pt x="683" y="323"/>
                  </a:lnTo>
                  <a:lnTo>
                    <a:pt x="683" y="323"/>
                  </a:lnTo>
                  <a:lnTo>
                    <a:pt x="683" y="323"/>
                  </a:lnTo>
                  <a:lnTo>
                    <a:pt x="683" y="323"/>
                  </a:lnTo>
                  <a:lnTo>
                    <a:pt x="683" y="323"/>
                  </a:lnTo>
                  <a:lnTo>
                    <a:pt x="683" y="323"/>
                  </a:lnTo>
                  <a:lnTo>
                    <a:pt x="683" y="323"/>
                  </a:lnTo>
                  <a:lnTo>
                    <a:pt x="681" y="323"/>
                  </a:lnTo>
                  <a:lnTo>
                    <a:pt x="681" y="325"/>
                  </a:lnTo>
                  <a:lnTo>
                    <a:pt x="681" y="325"/>
                  </a:lnTo>
                  <a:lnTo>
                    <a:pt x="681" y="325"/>
                  </a:lnTo>
                  <a:lnTo>
                    <a:pt x="679" y="325"/>
                  </a:lnTo>
                  <a:lnTo>
                    <a:pt x="677" y="321"/>
                  </a:lnTo>
                  <a:lnTo>
                    <a:pt x="710" y="308"/>
                  </a:lnTo>
                  <a:lnTo>
                    <a:pt x="712" y="310"/>
                  </a:lnTo>
                  <a:lnTo>
                    <a:pt x="712" y="310"/>
                  </a:lnTo>
                  <a:lnTo>
                    <a:pt x="710" y="312"/>
                  </a:lnTo>
                  <a:lnTo>
                    <a:pt x="710" y="312"/>
                  </a:lnTo>
                  <a:lnTo>
                    <a:pt x="710" y="312"/>
                  </a:lnTo>
                  <a:lnTo>
                    <a:pt x="708" y="312"/>
                  </a:lnTo>
                  <a:lnTo>
                    <a:pt x="708" y="312"/>
                  </a:lnTo>
                  <a:lnTo>
                    <a:pt x="708" y="312"/>
                  </a:lnTo>
                  <a:lnTo>
                    <a:pt x="708" y="312"/>
                  </a:lnTo>
                  <a:lnTo>
                    <a:pt x="708" y="312"/>
                  </a:lnTo>
                  <a:lnTo>
                    <a:pt x="708" y="312"/>
                  </a:lnTo>
                  <a:lnTo>
                    <a:pt x="708" y="312"/>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5" y="314"/>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9"/>
                  </a:lnTo>
                  <a:lnTo>
                    <a:pt x="705" y="319"/>
                  </a:lnTo>
                  <a:lnTo>
                    <a:pt x="705" y="319"/>
                  </a:lnTo>
                  <a:lnTo>
                    <a:pt x="705" y="319"/>
                  </a:lnTo>
                  <a:lnTo>
                    <a:pt x="705" y="319"/>
                  </a:lnTo>
                  <a:lnTo>
                    <a:pt x="705" y="319"/>
                  </a:lnTo>
                  <a:lnTo>
                    <a:pt x="705" y="319"/>
                  </a:lnTo>
                  <a:lnTo>
                    <a:pt x="705" y="319"/>
                  </a:lnTo>
                  <a:lnTo>
                    <a:pt x="705" y="319"/>
                  </a:lnTo>
                  <a:lnTo>
                    <a:pt x="705" y="319"/>
                  </a:lnTo>
                  <a:lnTo>
                    <a:pt x="705" y="321"/>
                  </a:lnTo>
                  <a:lnTo>
                    <a:pt x="705" y="321"/>
                  </a:lnTo>
                  <a:lnTo>
                    <a:pt x="723" y="361"/>
                  </a:lnTo>
                  <a:lnTo>
                    <a:pt x="723" y="361"/>
                  </a:lnTo>
                  <a:lnTo>
                    <a:pt x="723" y="361"/>
                  </a:lnTo>
                  <a:lnTo>
                    <a:pt x="723" y="363"/>
                  </a:lnTo>
                  <a:lnTo>
                    <a:pt x="723" y="363"/>
                  </a:lnTo>
                  <a:lnTo>
                    <a:pt x="723" y="363"/>
                  </a:lnTo>
                  <a:lnTo>
                    <a:pt x="723" y="363"/>
                  </a:lnTo>
                  <a:lnTo>
                    <a:pt x="723" y="363"/>
                  </a:lnTo>
                  <a:lnTo>
                    <a:pt x="723" y="363"/>
                  </a:lnTo>
                  <a:lnTo>
                    <a:pt x="723" y="363"/>
                  </a:lnTo>
                  <a:lnTo>
                    <a:pt x="724" y="363"/>
                  </a:lnTo>
                  <a:lnTo>
                    <a:pt x="724" y="363"/>
                  </a:lnTo>
                  <a:lnTo>
                    <a:pt x="724" y="363"/>
                  </a:lnTo>
                  <a:lnTo>
                    <a:pt x="724" y="363"/>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8" y="365"/>
                  </a:lnTo>
                  <a:lnTo>
                    <a:pt x="728" y="365"/>
                  </a:lnTo>
                  <a:lnTo>
                    <a:pt x="728" y="365"/>
                  </a:lnTo>
                  <a:lnTo>
                    <a:pt x="728" y="365"/>
                  </a:lnTo>
                  <a:lnTo>
                    <a:pt x="728" y="365"/>
                  </a:lnTo>
                  <a:lnTo>
                    <a:pt x="728" y="365"/>
                  </a:lnTo>
                  <a:lnTo>
                    <a:pt x="728" y="365"/>
                  </a:lnTo>
                  <a:lnTo>
                    <a:pt x="728" y="365"/>
                  </a:lnTo>
                  <a:lnTo>
                    <a:pt x="728" y="365"/>
                  </a:lnTo>
                  <a:lnTo>
                    <a:pt x="730" y="365"/>
                  </a:lnTo>
                  <a:lnTo>
                    <a:pt x="730" y="365"/>
                  </a:lnTo>
                  <a:lnTo>
                    <a:pt x="730" y="365"/>
                  </a:lnTo>
                  <a:lnTo>
                    <a:pt x="730" y="365"/>
                  </a:lnTo>
                  <a:lnTo>
                    <a:pt x="730" y="365"/>
                  </a:lnTo>
                  <a:lnTo>
                    <a:pt x="730" y="365"/>
                  </a:lnTo>
                  <a:lnTo>
                    <a:pt x="730" y="365"/>
                  </a:lnTo>
                  <a:lnTo>
                    <a:pt x="730" y="365"/>
                  </a:lnTo>
                  <a:lnTo>
                    <a:pt x="732" y="365"/>
                  </a:lnTo>
                  <a:lnTo>
                    <a:pt x="732" y="365"/>
                  </a:lnTo>
                  <a:lnTo>
                    <a:pt x="732" y="365"/>
                  </a:lnTo>
                  <a:lnTo>
                    <a:pt x="732" y="365"/>
                  </a:lnTo>
                  <a:lnTo>
                    <a:pt x="733" y="365"/>
                  </a:lnTo>
                  <a:lnTo>
                    <a:pt x="733" y="365"/>
                  </a:lnTo>
                  <a:lnTo>
                    <a:pt x="733" y="365"/>
                  </a:lnTo>
                  <a:lnTo>
                    <a:pt x="735" y="366"/>
                  </a:lnTo>
                  <a:close/>
                  <a:moveTo>
                    <a:pt x="916" y="231"/>
                  </a:moveTo>
                  <a:lnTo>
                    <a:pt x="894" y="216"/>
                  </a:lnTo>
                  <a:lnTo>
                    <a:pt x="896" y="212"/>
                  </a:lnTo>
                  <a:lnTo>
                    <a:pt x="896" y="212"/>
                  </a:lnTo>
                  <a:lnTo>
                    <a:pt x="898" y="212"/>
                  </a:lnTo>
                  <a:lnTo>
                    <a:pt x="898" y="212"/>
                  </a:lnTo>
                  <a:lnTo>
                    <a:pt x="898" y="214"/>
                  </a:lnTo>
                  <a:lnTo>
                    <a:pt x="900" y="214"/>
                  </a:lnTo>
                  <a:lnTo>
                    <a:pt x="900" y="214"/>
                  </a:lnTo>
                  <a:lnTo>
                    <a:pt x="900" y="214"/>
                  </a:lnTo>
                  <a:lnTo>
                    <a:pt x="901" y="214"/>
                  </a:lnTo>
                  <a:lnTo>
                    <a:pt x="901" y="214"/>
                  </a:lnTo>
                  <a:lnTo>
                    <a:pt x="901" y="214"/>
                  </a:lnTo>
                  <a:lnTo>
                    <a:pt x="903" y="214"/>
                  </a:lnTo>
                  <a:lnTo>
                    <a:pt x="903" y="214"/>
                  </a:lnTo>
                  <a:lnTo>
                    <a:pt x="903" y="214"/>
                  </a:lnTo>
                  <a:lnTo>
                    <a:pt x="905" y="214"/>
                  </a:lnTo>
                  <a:lnTo>
                    <a:pt x="905" y="214"/>
                  </a:lnTo>
                  <a:lnTo>
                    <a:pt x="905" y="214"/>
                  </a:lnTo>
                  <a:lnTo>
                    <a:pt x="907" y="214"/>
                  </a:lnTo>
                  <a:lnTo>
                    <a:pt x="907" y="214"/>
                  </a:lnTo>
                  <a:lnTo>
                    <a:pt x="907" y="214"/>
                  </a:lnTo>
                  <a:lnTo>
                    <a:pt x="909" y="214"/>
                  </a:lnTo>
                  <a:lnTo>
                    <a:pt x="909" y="214"/>
                  </a:lnTo>
                  <a:lnTo>
                    <a:pt x="909" y="214"/>
                  </a:lnTo>
                  <a:lnTo>
                    <a:pt x="909" y="216"/>
                  </a:lnTo>
                  <a:lnTo>
                    <a:pt x="910" y="216"/>
                  </a:lnTo>
                  <a:lnTo>
                    <a:pt x="910" y="214"/>
                  </a:lnTo>
                  <a:lnTo>
                    <a:pt x="910" y="214"/>
                  </a:lnTo>
                  <a:lnTo>
                    <a:pt x="912" y="214"/>
                  </a:lnTo>
                  <a:lnTo>
                    <a:pt x="912" y="214"/>
                  </a:lnTo>
                  <a:lnTo>
                    <a:pt x="912" y="214"/>
                  </a:lnTo>
                  <a:lnTo>
                    <a:pt x="912" y="214"/>
                  </a:lnTo>
                  <a:lnTo>
                    <a:pt x="914" y="214"/>
                  </a:lnTo>
                  <a:lnTo>
                    <a:pt x="914" y="214"/>
                  </a:lnTo>
                  <a:lnTo>
                    <a:pt x="914" y="214"/>
                  </a:lnTo>
                  <a:lnTo>
                    <a:pt x="914" y="214"/>
                  </a:lnTo>
                  <a:lnTo>
                    <a:pt x="916" y="214"/>
                  </a:lnTo>
                  <a:lnTo>
                    <a:pt x="916" y="214"/>
                  </a:lnTo>
                  <a:lnTo>
                    <a:pt x="916" y="214"/>
                  </a:lnTo>
                  <a:lnTo>
                    <a:pt x="916" y="214"/>
                  </a:lnTo>
                  <a:lnTo>
                    <a:pt x="918" y="214"/>
                  </a:lnTo>
                  <a:lnTo>
                    <a:pt x="918" y="214"/>
                  </a:lnTo>
                  <a:lnTo>
                    <a:pt x="918" y="214"/>
                  </a:lnTo>
                  <a:lnTo>
                    <a:pt x="918" y="214"/>
                  </a:lnTo>
                  <a:lnTo>
                    <a:pt x="919" y="214"/>
                  </a:lnTo>
                  <a:lnTo>
                    <a:pt x="919" y="212"/>
                  </a:lnTo>
                  <a:lnTo>
                    <a:pt x="919" y="212"/>
                  </a:lnTo>
                  <a:lnTo>
                    <a:pt x="919" y="212"/>
                  </a:lnTo>
                  <a:lnTo>
                    <a:pt x="919" y="212"/>
                  </a:lnTo>
                  <a:lnTo>
                    <a:pt x="921" y="212"/>
                  </a:lnTo>
                  <a:lnTo>
                    <a:pt x="921" y="212"/>
                  </a:lnTo>
                  <a:lnTo>
                    <a:pt x="921" y="212"/>
                  </a:lnTo>
                  <a:lnTo>
                    <a:pt x="921" y="212"/>
                  </a:lnTo>
                  <a:lnTo>
                    <a:pt x="921" y="211"/>
                  </a:lnTo>
                  <a:lnTo>
                    <a:pt x="923" y="211"/>
                  </a:lnTo>
                  <a:lnTo>
                    <a:pt x="923" y="211"/>
                  </a:lnTo>
                  <a:lnTo>
                    <a:pt x="923" y="211"/>
                  </a:lnTo>
                  <a:lnTo>
                    <a:pt x="923" y="211"/>
                  </a:lnTo>
                  <a:lnTo>
                    <a:pt x="923" y="211"/>
                  </a:lnTo>
                  <a:lnTo>
                    <a:pt x="923" y="209"/>
                  </a:lnTo>
                  <a:lnTo>
                    <a:pt x="925" y="209"/>
                  </a:lnTo>
                  <a:lnTo>
                    <a:pt x="925" y="209"/>
                  </a:lnTo>
                  <a:lnTo>
                    <a:pt x="925" y="209"/>
                  </a:lnTo>
                  <a:lnTo>
                    <a:pt x="925" y="209"/>
                  </a:lnTo>
                  <a:lnTo>
                    <a:pt x="925" y="209"/>
                  </a:lnTo>
                  <a:lnTo>
                    <a:pt x="925" y="207"/>
                  </a:lnTo>
                  <a:lnTo>
                    <a:pt x="925" y="207"/>
                  </a:lnTo>
                  <a:lnTo>
                    <a:pt x="925" y="207"/>
                  </a:lnTo>
                  <a:lnTo>
                    <a:pt x="927" y="207"/>
                  </a:lnTo>
                  <a:lnTo>
                    <a:pt x="927" y="207"/>
                  </a:lnTo>
                  <a:lnTo>
                    <a:pt x="927" y="207"/>
                  </a:lnTo>
                  <a:lnTo>
                    <a:pt x="927" y="205"/>
                  </a:lnTo>
                  <a:lnTo>
                    <a:pt x="927" y="205"/>
                  </a:lnTo>
                  <a:lnTo>
                    <a:pt x="927" y="205"/>
                  </a:lnTo>
                  <a:lnTo>
                    <a:pt x="927" y="205"/>
                  </a:lnTo>
                  <a:lnTo>
                    <a:pt x="927" y="205"/>
                  </a:lnTo>
                  <a:lnTo>
                    <a:pt x="927" y="205"/>
                  </a:lnTo>
                  <a:lnTo>
                    <a:pt x="927" y="203"/>
                  </a:lnTo>
                  <a:lnTo>
                    <a:pt x="927" y="203"/>
                  </a:lnTo>
                  <a:lnTo>
                    <a:pt x="927" y="203"/>
                  </a:lnTo>
                  <a:lnTo>
                    <a:pt x="928" y="203"/>
                  </a:lnTo>
                  <a:lnTo>
                    <a:pt x="928" y="203"/>
                  </a:lnTo>
                  <a:lnTo>
                    <a:pt x="928" y="203"/>
                  </a:lnTo>
                  <a:lnTo>
                    <a:pt x="928" y="203"/>
                  </a:lnTo>
                  <a:lnTo>
                    <a:pt x="928" y="202"/>
                  </a:lnTo>
                  <a:lnTo>
                    <a:pt x="928" y="202"/>
                  </a:lnTo>
                  <a:lnTo>
                    <a:pt x="928" y="202"/>
                  </a:lnTo>
                  <a:lnTo>
                    <a:pt x="928" y="202"/>
                  </a:lnTo>
                  <a:lnTo>
                    <a:pt x="928" y="202"/>
                  </a:lnTo>
                  <a:lnTo>
                    <a:pt x="928" y="202"/>
                  </a:lnTo>
                  <a:lnTo>
                    <a:pt x="928" y="200"/>
                  </a:lnTo>
                  <a:lnTo>
                    <a:pt x="928" y="200"/>
                  </a:lnTo>
                  <a:lnTo>
                    <a:pt x="928" y="200"/>
                  </a:lnTo>
                  <a:lnTo>
                    <a:pt x="928" y="200"/>
                  </a:lnTo>
                  <a:lnTo>
                    <a:pt x="928" y="200"/>
                  </a:lnTo>
                  <a:lnTo>
                    <a:pt x="928" y="200"/>
                  </a:lnTo>
                  <a:lnTo>
                    <a:pt x="928" y="200"/>
                  </a:lnTo>
                  <a:lnTo>
                    <a:pt x="928" y="198"/>
                  </a:lnTo>
                  <a:lnTo>
                    <a:pt x="928" y="198"/>
                  </a:lnTo>
                  <a:lnTo>
                    <a:pt x="928" y="198"/>
                  </a:lnTo>
                  <a:lnTo>
                    <a:pt x="928" y="198"/>
                  </a:lnTo>
                  <a:lnTo>
                    <a:pt x="928" y="198"/>
                  </a:lnTo>
                  <a:lnTo>
                    <a:pt x="928" y="198"/>
                  </a:lnTo>
                  <a:lnTo>
                    <a:pt x="928" y="198"/>
                  </a:lnTo>
                  <a:lnTo>
                    <a:pt x="928" y="196"/>
                  </a:lnTo>
                  <a:lnTo>
                    <a:pt x="928" y="196"/>
                  </a:lnTo>
                  <a:lnTo>
                    <a:pt x="928" y="196"/>
                  </a:lnTo>
                  <a:lnTo>
                    <a:pt x="928" y="196"/>
                  </a:lnTo>
                  <a:lnTo>
                    <a:pt x="927" y="196"/>
                  </a:lnTo>
                  <a:lnTo>
                    <a:pt x="927" y="196"/>
                  </a:lnTo>
                  <a:lnTo>
                    <a:pt x="927" y="196"/>
                  </a:lnTo>
                  <a:lnTo>
                    <a:pt x="927" y="196"/>
                  </a:lnTo>
                  <a:lnTo>
                    <a:pt x="927" y="194"/>
                  </a:lnTo>
                  <a:lnTo>
                    <a:pt x="927" y="194"/>
                  </a:lnTo>
                  <a:lnTo>
                    <a:pt x="927" y="194"/>
                  </a:lnTo>
                  <a:lnTo>
                    <a:pt x="927" y="194"/>
                  </a:lnTo>
                  <a:lnTo>
                    <a:pt x="927" y="194"/>
                  </a:lnTo>
                  <a:lnTo>
                    <a:pt x="927" y="194"/>
                  </a:lnTo>
                  <a:lnTo>
                    <a:pt x="927" y="194"/>
                  </a:lnTo>
                  <a:lnTo>
                    <a:pt x="927" y="194"/>
                  </a:lnTo>
                  <a:lnTo>
                    <a:pt x="927" y="192"/>
                  </a:lnTo>
                  <a:lnTo>
                    <a:pt x="925" y="192"/>
                  </a:lnTo>
                  <a:lnTo>
                    <a:pt x="925" y="192"/>
                  </a:lnTo>
                  <a:lnTo>
                    <a:pt x="925" y="192"/>
                  </a:lnTo>
                  <a:lnTo>
                    <a:pt x="925" y="192"/>
                  </a:lnTo>
                  <a:lnTo>
                    <a:pt x="925" y="192"/>
                  </a:lnTo>
                  <a:lnTo>
                    <a:pt x="925" y="192"/>
                  </a:lnTo>
                  <a:lnTo>
                    <a:pt x="925" y="192"/>
                  </a:lnTo>
                  <a:lnTo>
                    <a:pt x="925" y="192"/>
                  </a:lnTo>
                  <a:lnTo>
                    <a:pt x="923" y="192"/>
                  </a:lnTo>
                  <a:lnTo>
                    <a:pt x="923" y="191"/>
                  </a:lnTo>
                  <a:lnTo>
                    <a:pt x="923" y="191"/>
                  </a:lnTo>
                  <a:lnTo>
                    <a:pt x="923" y="191"/>
                  </a:lnTo>
                  <a:lnTo>
                    <a:pt x="923" y="191"/>
                  </a:lnTo>
                  <a:lnTo>
                    <a:pt x="923" y="191"/>
                  </a:lnTo>
                  <a:lnTo>
                    <a:pt x="923" y="191"/>
                  </a:lnTo>
                  <a:lnTo>
                    <a:pt x="923" y="191"/>
                  </a:lnTo>
                  <a:lnTo>
                    <a:pt x="923" y="191"/>
                  </a:lnTo>
                  <a:lnTo>
                    <a:pt x="923" y="191"/>
                  </a:lnTo>
                  <a:lnTo>
                    <a:pt x="921" y="191"/>
                  </a:lnTo>
                  <a:lnTo>
                    <a:pt x="921" y="191"/>
                  </a:lnTo>
                  <a:lnTo>
                    <a:pt x="921" y="191"/>
                  </a:lnTo>
                  <a:lnTo>
                    <a:pt x="921" y="191"/>
                  </a:lnTo>
                  <a:lnTo>
                    <a:pt x="921" y="191"/>
                  </a:lnTo>
                  <a:lnTo>
                    <a:pt x="921" y="191"/>
                  </a:lnTo>
                  <a:lnTo>
                    <a:pt x="921" y="191"/>
                  </a:lnTo>
                  <a:lnTo>
                    <a:pt x="921" y="191"/>
                  </a:lnTo>
                  <a:lnTo>
                    <a:pt x="921" y="191"/>
                  </a:lnTo>
                  <a:lnTo>
                    <a:pt x="919" y="191"/>
                  </a:lnTo>
                  <a:lnTo>
                    <a:pt x="919" y="191"/>
                  </a:lnTo>
                  <a:lnTo>
                    <a:pt x="919" y="191"/>
                  </a:lnTo>
                  <a:lnTo>
                    <a:pt x="919" y="191"/>
                  </a:lnTo>
                  <a:lnTo>
                    <a:pt x="919" y="191"/>
                  </a:lnTo>
                  <a:lnTo>
                    <a:pt x="919" y="191"/>
                  </a:lnTo>
                  <a:lnTo>
                    <a:pt x="919" y="191"/>
                  </a:lnTo>
                  <a:lnTo>
                    <a:pt x="919" y="191"/>
                  </a:lnTo>
                  <a:lnTo>
                    <a:pt x="918" y="191"/>
                  </a:lnTo>
                  <a:lnTo>
                    <a:pt x="918" y="191"/>
                  </a:lnTo>
                  <a:lnTo>
                    <a:pt x="918" y="191"/>
                  </a:lnTo>
                  <a:lnTo>
                    <a:pt x="918" y="191"/>
                  </a:lnTo>
                  <a:lnTo>
                    <a:pt x="918" y="191"/>
                  </a:lnTo>
                  <a:lnTo>
                    <a:pt x="918" y="191"/>
                  </a:lnTo>
                  <a:lnTo>
                    <a:pt x="918" y="191"/>
                  </a:lnTo>
                  <a:lnTo>
                    <a:pt x="916" y="191"/>
                  </a:lnTo>
                  <a:lnTo>
                    <a:pt x="916" y="191"/>
                  </a:lnTo>
                  <a:lnTo>
                    <a:pt x="916" y="191"/>
                  </a:lnTo>
                  <a:lnTo>
                    <a:pt x="916" y="191"/>
                  </a:lnTo>
                  <a:lnTo>
                    <a:pt x="916" y="192"/>
                  </a:lnTo>
                  <a:lnTo>
                    <a:pt x="916" y="192"/>
                  </a:lnTo>
                  <a:lnTo>
                    <a:pt x="914" y="192"/>
                  </a:lnTo>
                  <a:lnTo>
                    <a:pt x="914" y="192"/>
                  </a:lnTo>
                  <a:lnTo>
                    <a:pt x="914" y="192"/>
                  </a:lnTo>
                  <a:lnTo>
                    <a:pt x="914" y="192"/>
                  </a:lnTo>
                  <a:lnTo>
                    <a:pt x="914" y="192"/>
                  </a:lnTo>
                  <a:lnTo>
                    <a:pt x="914" y="192"/>
                  </a:lnTo>
                  <a:lnTo>
                    <a:pt x="912" y="192"/>
                  </a:lnTo>
                  <a:lnTo>
                    <a:pt x="912" y="192"/>
                  </a:lnTo>
                  <a:lnTo>
                    <a:pt x="912" y="192"/>
                  </a:lnTo>
                  <a:lnTo>
                    <a:pt x="912" y="194"/>
                  </a:lnTo>
                  <a:lnTo>
                    <a:pt x="912" y="194"/>
                  </a:lnTo>
                  <a:lnTo>
                    <a:pt x="910" y="194"/>
                  </a:lnTo>
                  <a:lnTo>
                    <a:pt x="910" y="194"/>
                  </a:lnTo>
                  <a:lnTo>
                    <a:pt x="909" y="196"/>
                  </a:lnTo>
                  <a:lnTo>
                    <a:pt x="909" y="196"/>
                  </a:lnTo>
                  <a:lnTo>
                    <a:pt x="909" y="196"/>
                  </a:lnTo>
                  <a:lnTo>
                    <a:pt x="907" y="196"/>
                  </a:lnTo>
                  <a:lnTo>
                    <a:pt x="907" y="198"/>
                  </a:lnTo>
                  <a:lnTo>
                    <a:pt x="905" y="198"/>
                  </a:lnTo>
                  <a:lnTo>
                    <a:pt x="905" y="198"/>
                  </a:lnTo>
                  <a:lnTo>
                    <a:pt x="905" y="198"/>
                  </a:lnTo>
                  <a:lnTo>
                    <a:pt x="905" y="200"/>
                  </a:lnTo>
                  <a:lnTo>
                    <a:pt x="903" y="200"/>
                  </a:lnTo>
                  <a:lnTo>
                    <a:pt x="903" y="200"/>
                  </a:lnTo>
                  <a:lnTo>
                    <a:pt x="903" y="200"/>
                  </a:lnTo>
                  <a:lnTo>
                    <a:pt x="901" y="200"/>
                  </a:lnTo>
                  <a:lnTo>
                    <a:pt x="901" y="202"/>
                  </a:lnTo>
                  <a:lnTo>
                    <a:pt x="901" y="202"/>
                  </a:lnTo>
                  <a:lnTo>
                    <a:pt x="901" y="202"/>
                  </a:lnTo>
                  <a:lnTo>
                    <a:pt x="900" y="202"/>
                  </a:lnTo>
                  <a:lnTo>
                    <a:pt x="900" y="202"/>
                  </a:lnTo>
                  <a:lnTo>
                    <a:pt x="900" y="203"/>
                  </a:lnTo>
                  <a:lnTo>
                    <a:pt x="898" y="203"/>
                  </a:lnTo>
                  <a:lnTo>
                    <a:pt x="898" y="203"/>
                  </a:lnTo>
                  <a:lnTo>
                    <a:pt x="898" y="203"/>
                  </a:lnTo>
                  <a:lnTo>
                    <a:pt x="898" y="203"/>
                  </a:lnTo>
                  <a:lnTo>
                    <a:pt x="896" y="203"/>
                  </a:lnTo>
                  <a:lnTo>
                    <a:pt x="896" y="203"/>
                  </a:lnTo>
                  <a:lnTo>
                    <a:pt x="896" y="205"/>
                  </a:lnTo>
                  <a:lnTo>
                    <a:pt x="896" y="205"/>
                  </a:lnTo>
                  <a:lnTo>
                    <a:pt x="894" y="205"/>
                  </a:lnTo>
                  <a:lnTo>
                    <a:pt x="894" y="205"/>
                  </a:lnTo>
                  <a:lnTo>
                    <a:pt x="894" y="205"/>
                  </a:lnTo>
                  <a:lnTo>
                    <a:pt x="894" y="205"/>
                  </a:lnTo>
                  <a:lnTo>
                    <a:pt x="892" y="205"/>
                  </a:lnTo>
                  <a:lnTo>
                    <a:pt x="892" y="205"/>
                  </a:lnTo>
                  <a:lnTo>
                    <a:pt x="892" y="205"/>
                  </a:lnTo>
                  <a:lnTo>
                    <a:pt x="892" y="207"/>
                  </a:lnTo>
                  <a:lnTo>
                    <a:pt x="891" y="207"/>
                  </a:lnTo>
                  <a:lnTo>
                    <a:pt x="891" y="207"/>
                  </a:lnTo>
                  <a:lnTo>
                    <a:pt x="891" y="207"/>
                  </a:lnTo>
                  <a:lnTo>
                    <a:pt x="891" y="207"/>
                  </a:lnTo>
                  <a:lnTo>
                    <a:pt x="889" y="207"/>
                  </a:lnTo>
                  <a:lnTo>
                    <a:pt x="889" y="207"/>
                  </a:lnTo>
                  <a:lnTo>
                    <a:pt x="889" y="207"/>
                  </a:lnTo>
                  <a:lnTo>
                    <a:pt x="889" y="207"/>
                  </a:lnTo>
                  <a:lnTo>
                    <a:pt x="887" y="207"/>
                  </a:lnTo>
                  <a:lnTo>
                    <a:pt x="887" y="207"/>
                  </a:lnTo>
                  <a:lnTo>
                    <a:pt x="887" y="207"/>
                  </a:lnTo>
                  <a:lnTo>
                    <a:pt x="887" y="207"/>
                  </a:lnTo>
                  <a:lnTo>
                    <a:pt x="887" y="207"/>
                  </a:lnTo>
                  <a:lnTo>
                    <a:pt x="885" y="207"/>
                  </a:lnTo>
                  <a:lnTo>
                    <a:pt x="885" y="207"/>
                  </a:lnTo>
                  <a:lnTo>
                    <a:pt x="885" y="207"/>
                  </a:lnTo>
                  <a:lnTo>
                    <a:pt x="885" y="207"/>
                  </a:lnTo>
                  <a:lnTo>
                    <a:pt x="885" y="207"/>
                  </a:lnTo>
                  <a:lnTo>
                    <a:pt x="883" y="207"/>
                  </a:lnTo>
                  <a:lnTo>
                    <a:pt x="883" y="207"/>
                  </a:lnTo>
                  <a:lnTo>
                    <a:pt x="883" y="207"/>
                  </a:lnTo>
                  <a:lnTo>
                    <a:pt x="883" y="207"/>
                  </a:lnTo>
                  <a:lnTo>
                    <a:pt x="882" y="207"/>
                  </a:lnTo>
                  <a:lnTo>
                    <a:pt x="882" y="207"/>
                  </a:lnTo>
                  <a:lnTo>
                    <a:pt x="882" y="207"/>
                  </a:lnTo>
                  <a:lnTo>
                    <a:pt x="882" y="207"/>
                  </a:lnTo>
                  <a:lnTo>
                    <a:pt x="882" y="207"/>
                  </a:lnTo>
                  <a:lnTo>
                    <a:pt x="882" y="207"/>
                  </a:lnTo>
                  <a:lnTo>
                    <a:pt x="880" y="207"/>
                  </a:lnTo>
                  <a:lnTo>
                    <a:pt x="880" y="207"/>
                  </a:lnTo>
                  <a:lnTo>
                    <a:pt x="880" y="207"/>
                  </a:lnTo>
                  <a:lnTo>
                    <a:pt x="880" y="207"/>
                  </a:lnTo>
                  <a:lnTo>
                    <a:pt x="880" y="205"/>
                  </a:lnTo>
                  <a:lnTo>
                    <a:pt x="878" y="205"/>
                  </a:lnTo>
                  <a:lnTo>
                    <a:pt x="878" y="205"/>
                  </a:lnTo>
                  <a:lnTo>
                    <a:pt x="878" y="205"/>
                  </a:lnTo>
                  <a:lnTo>
                    <a:pt x="878" y="205"/>
                  </a:lnTo>
                  <a:lnTo>
                    <a:pt x="878" y="205"/>
                  </a:lnTo>
                  <a:lnTo>
                    <a:pt x="878" y="205"/>
                  </a:lnTo>
                  <a:lnTo>
                    <a:pt x="876" y="203"/>
                  </a:lnTo>
                  <a:lnTo>
                    <a:pt x="876" y="203"/>
                  </a:lnTo>
                  <a:lnTo>
                    <a:pt x="876" y="203"/>
                  </a:lnTo>
                  <a:lnTo>
                    <a:pt x="876" y="203"/>
                  </a:lnTo>
                  <a:lnTo>
                    <a:pt x="874" y="203"/>
                  </a:lnTo>
                  <a:lnTo>
                    <a:pt x="874" y="202"/>
                  </a:lnTo>
                  <a:lnTo>
                    <a:pt x="874" y="202"/>
                  </a:lnTo>
                  <a:lnTo>
                    <a:pt x="874" y="202"/>
                  </a:lnTo>
                  <a:lnTo>
                    <a:pt x="872" y="202"/>
                  </a:lnTo>
                  <a:lnTo>
                    <a:pt x="872" y="202"/>
                  </a:lnTo>
                  <a:lnTo>
                    <a:pt x="872" y="200"/>
                  </a:lnTo>
                  <a:lnTo>
                    <a:pt x="872" y="200"/>
                  </a:lnTo>
                  <a:lnTo>
                    <a:pt x="872" y="200"/>
                  </a:lnTo>
                  <a:lnTo>
                    <a:pt x="871" y="200"/>
                  </a:lnTo>
                  <a:lnTo>
                    <a:pt x="871" y="198"/>
                  </a:lnTo>
                  <a:lnTo>
                    <a:pt x="871" y="198"/>
                  </a:lnTo>
                  <a:lnTo>
                    <a:pt x="871" y="198"/>
                  </a:lnTo>
                  <a:lnTo>
                    <a:pt x="871" y="198"/>
                  </a:lnTo>
                  <a:lnTo>
                    <a:pt x="871" y="196"/>
                  </a:lnTo>
                  <a:lnTo>
                    <a:pt x="871" y="196"/>
                  </a:lnTo>
                  <a:lnTo>
                    <a:pt x="869" y="196"/>
                  </a:lnTo>
                  <a:lnTo>
                    <a:pt x="869" y="196"/>
                  </a:lnTo>
                  <a:lnTo>
                    <a:pt x="869" y="194"/>
                  </a:lnTo>
                  <a:lnTo>
                    <a:pt x="869" y="194"/>
                  </a:lnTo>
                  <a:lnTo>
                    <a:pt x="869" y="194"/>
                  </a:lnTo>
                  <a:lnTo>
                    <a:pt x="869" y="194"/>
                  </a:lnTo>
                  <a:lnTo>
                    <a:pt x="869" y="192"/>
                  </a:lnTo>
                  <a:lnTo>
                    <a:pt x="869" y="192"/>
                  </a:lnTo>
                  <a:lnTo>
                    <a:pt x="869" y="192"/>
                  </a:lnTo>
                  <a:lnTo>
                    <a:pt x="869" y="192"/>
                  </a:lnTo>
                  <a:lnTo>
                    <a:pt x="869" y="191"/>
                  </a:lnTo>
                  <a:lnTo>
                    <a:pt x="869" y="191"/>
                  </a:lnTo>
                  <a:lnTo>
                    <a:pt x="869" y="191"/>
                  </a:lnTo>
                  <a:lnTo>
                    <a:pt x="869" y="191"/>
                  </a:lnTo>
                  <a:lnTo>
                    <a:pt x="869" y="189"/>
                  </a:lnTo>
                  <a:lnTo>
                    <a:pt x="869" y="189"/>
                  </a:lnTo>
                  <a:lnTo>
                    <a:pt x="869" y="189"/>
                  </a:lnTo>
                  <a:lnTo>
                    <a:pt x="869" y="189"/>
                  </a:lnTo>
                  <a:lnTo>
                    <a:pt x="869" y="187"/>
                  </a:lnTo>
                  <a:lnTo>
                    <a:pt x="869" y="187"/>
                  </a:lnTo>
                  <a:lnTo>
                    <a:pt x="869" y="187"/>
                  </a:lnTo>
                  <a:lnTo>
                    <a:pt x="869" y="185"/>
                  </a:lnTo>
                  <a:lnTo>
                    <a:pt x="869" y="185"/>
                  </a:lnTo>
                  <a:lnTo>
                    <a:pt x="869" y="185"/>
                  </a:lnTo>
                  <a:lnTo>
                    <a:pt x="869" y="185"/>
                  </a:lnTo>
                  <a:lnTo>
                    <a:pt x="869" y="183"/>
                  </a:lnTo>
                  <a:lnTo>
                    <a:pt x="869" y="183"/>
                  </a:lnTo>
                  <a:lnTo>
                    <a:pt x="869" y="183"/>
                  </a:lnTo>
                  <a:lnTo>
                    <a:pt x="869" y="182"/>
                  </a:lnTo>
                  <a:lnTo>
                    <a:pt x="869" y="182"/>
                  </a:lnTo>
                  <a:lnTo>
                    <a:pt x="869" y="182"/>
                  </a:lnTo>
                  <a:lnTo>
                    <a:pt x="869" y="182"/>
                  </a:lnTo>
                  <a:lnTo>
                    <a:pt x="869" y="180"/>
                  </a:lnTo>
                  <a:lnTo>
                    <a:pt x="871" y="180"/>
                  </a:lnTo>
                  <a:lnTo>
                    <a:pt x="871" y="180"/>
                  </a:lnTo>
                  <a:lnTo>
                    <a:pt x="871" y="178"/>
                  </a:lnTo>
                  <a:lnTo>
                    <a:pt x="871" y="178"/>
                  </a:lnTo>
                  <a:lnTo>
                    <a:pt x="871" y="178"/>
                  </a:lnTo>
                  <a:lnTo>
                    <a:pt x="871" y="176"/>
                  </a:lnTo>
                  <a:lnTo>
                    <a:pt x="871" y="176"/>
                  </a:lnTo>
                  <a:lnTo>
                    <a:pt x="872" y="176"/>
                  </a:lnTo>
                  <a:lnTo>
                    <a:pt x="872" y="174"/>
                  </a:lnTo>
                  <a:lnTo>
                    <a:pt x="872" y="174"/>
                  </a:lnTo>
                  <a:lnTo>
                    <a:pt x="872" y="174"/>
                  </a:lnTo>
                  <a:lnTo>
                    <a:pt x="872" y="174"/>
                  </a:lnTo>
                  <a:lnTo>
                    <a:pt x="872" y="174"/>
                  </a:lnTo>
                  <a:lnTo>
                    <a:pt x="872" y="174"/>
                  </a:lnTo>
                  <a:lnTo>
                    <a:pt x="872" y="174"/>
                  </a:lnTo>
                  <a:lnTo>
                    <a:pt x="874" y="173"/>
                  </a:lnTo>
                  <a:lnTo>
                    <a:pt x="874" y="173"/>
                  </a:lnTo>
                  <a:lnTo>
                    <a:pt x="874" y="173"/>
                  </a:lnTo>
                  <a:lnTo>
                    <a:pt x="874" y="173"/>
                  </a:lnTo>
                  <a:lnTo>
                    <a:pt x="874" y="173"/>
                  </a:lnTo>
                  <a:lnTo>
                    <a:pt x="874" y="171"/>
                  </a:lnTo>
                  <a:lnTo>
                    <a:pt x="876" y="171"/>
                  </a:lnTo>
                  <a:lnTo>
                    <a:pt x="876" y="171"/>
                  </a:lnTo>
                  <a:lnTo>
                    <a:pt x="876" y="171"/>
                  </a:lnTo>
                  <a:lnTo>
                    <a:pt x="876" y="171"/>
                  </a:lnTo>
                  <a:lnTo>
                    <a:pt x="876" y="171"/>
                  </a:lnTo>
                  <a:lnTo>
                    <a:pt x="876" y="169"/>
                  </a:lnTo>
                  <a:lnTo>
                    <a:pt x="878" y="169"/>
                  </a:lnTo>
                  <a:lnTo>
                    <a:pt x="878" y="169"/>
                  </a:lnTo>
                  <a:lnTo>
                    <a:pt x="878" y="169"/>
                  </a:lnTo>
                  <a:lnTo>
                    <a:pt x="878" y="169"/>
                  </a:lnTo>
                  <a:lnTo>
                    <a:pt x="878" y="169"/>
                  </a:lnTo>
                  <a:lnTo>
                    <a:pt x="880" y="169"/>
                  </a:lnTo>
                  <a:lnTo>
                    <a:pt x="880" y="167"/>
                  </a:lnTo>
                  <a:lnTo>
                    <a:pt x="880" y="167"/>
                  </a:lnTo>
                  <a:lnTo>
                    <a:pt x="880" y="167"/>
                  </a:lnTo>
                  <a:lnTo>
                    <a:pt x="880" y="167"/>
                  </a:lnTo>
                  <a:lnTo>
                    <a:pt x="882" y="167"/>
                  </a:lnTo>
                  <a:lnTo>
                    <a:pt x="882" y="167"/>
                  </a:lnTo>
                  <a:lnTo>
                    <a:pt x="882" y="167"/>
                  </a:lnTo>
                  <a:lnTo>
                    <a:pt x="882" y="167"/>
                  </a:lnTo>
                  <a:lnTo>
                    <a:pt x="882" y="165"/>
                  </a:lnTo>
                  <a:lnTo>
                    <a:pt x="882" y="165"/>
                  </a:lnTo>
                  <a:lnTo>
                    <a:pt x="883" y="165"/>
                  </a:lnTo>
                  <a:lnTo>
                    <a:pt x="883" y="165"/>
                  </a:lnTo>
                  <a:lnTo>
                    <a:pt x="883" y="165"/>
                  </a:lnTo>
                  <a:lnTo>
                    <a:pt x="883" y="165"/>
                  </a:lnTo>
                  <a:lnTo>
                    <a:pt x="883" y="165"/>
                  </a:lnTo>
                  <a:lnTo>
                    <a:pt x="885" y="165"/>
                  </a:lnTo>
                  <a:lnTo>
                    <a:pt x="885" y="165"/>
                  </a:lnTo>
                  <a:lnTo>
                    <a:pt x="885" y="165"/>
                  </a:lnTo>
                  <a:lnTo>
                    <a:pt x="885" y="165"/>
                  </a:lnTo>
                  <a:lnTo>
                    <a:pt x="885" y="165"/>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2"/>
                  </a:lnTo>
                  <a:lnTo>
                    <a:pt x="885" y="162"/>
                  </a:lnTo>
                  <a:lnTo>
                    <a:pt x="885" y="162"/>
                  </a:lnTo>
                  <a:lnTo>
                    <a:pt x="885" y="162"/>
                  </a:lnTo>
                  <a:lnTo>
                    <a:pt x="885" y="162"/>
                  </a:lnTo>
                  <a:lnTo>
                    <a:pt x="885" y="162"/>
                  </a:lnTo>
                  <a:lnTo>
                    <a:pt x="885" y="160"/>
                  </a:lnTo>
                  <a:lnTo>
                    <a:pt x="885" y="160"/>
                  </a:lnTo>
                  <a:lnTo>
                    <a:pt x="885" y="160"/>
                  </a:lnTo>
                  <a:lnTo>
                    <a:pt x="883" y="160"/>
                  </a:lnTo>
                  <a:lnTo>
                    <a:pt x="883" y="160"/>
                  </a:lnTo>
                  <a:lnTo>
                    <a:pt x="883" y="160"/>
                  </a:lnTo>
                  <a:lnTo>
                    <a:pt x="883" y="160"/>
                  </a:lnTo>
                  <a:lnTo>
                    <a:pt x="883" y="160"/>
                  </a:lnTo>
                  <a:lnTo>
                    <a:pt x="883" y="160"/>
                  </a:lnTo>
                  <a:lnTo>
                    <a:pt x="883" y="160"/>
                  </a:lnTo>
                  <a:lnTo>
                    <a:pt x="883" y="160"/>
                  </a:lnTo>
                  <a:lnTo>
                    <a:pt x="885" y="156"/>
                  </a:lnTo>
                  <a:lnTo>
                    <a:pt x="905" y="169"/>
                  </a:lnTo>
                  <a:lnTo>
                    <a:pt x="903" y="171"/>
                  </a:lnTo>
                  <a:lnTo>
                    <a:pt x="903" y="171"/>
                  </a:lnTo>
                  <a:lnTo>
                    <a:pt x="901" y="171"/>
                  </a:lnTo>
                  <a:lnTo>
                    <a:pt x="901" y="171"/>
                  </a:lnTo>
                  <a:lnTo>
                    <a:pt x="901" y="171"/>
                  </a:lnTo>
                  <a:lnTo>
                    <a:pt x="900" y="171"/>
                  </a:lnTo>
                  <a:lnTo>
                    <a:pt x="900" y="171"/>
                  </a:lnTo>
                  <a:lnTo>
                    <a:pt x="900" y="171"/>
                  </a:lnTo>
                  <a:lnTo>
                    <a:pt x="898" y="171"/>
                  </a:lnTo>
                  <a:lnTo>
                    <a:pt x="898" y="171"/>
                  </a:lnTo>
                  <a:lnTo>
                    <a:pt x="898" y="171"/>
                  </a:lnTo>
                  <a:lnTo>
                    <a:pt x="898" y="171"/>
                  </a:lnTo>
                  <a:lnTo>
                    <a:pt x="896" y="169"/>
                  </a:lnTo>
                  <a:lnTo>
                    <a:pt x="896" y="169"/>
                  </a:lnTo>
                  <a:lnTo>
                    <a:pt x="896" y="169"/>
                  </a:lnTo>
                  <a:lnTo>
                    <a:pt x="894" y="169"/>
                  </a:lnTo>
                  <a:lnTo>
                    <a:pt x="894" y="169"/>
                  </a:lnTo>
                  <a:lnTo>
                    <a:pt x="894" y="169"/>
                  </a:lnTo>
                  <a:lnTo>
                    <a:pt x="894" y="169"/>
                  </a:lnTo>
                  <a:lnTo>
                    <a:pt x="892" y="169"/>
                  </a:lnTo>
                  <a:lnTo>
                    <a:pt x="892" y="169"/>
                  </a:lnTo>
                  <a:lnTo>
                    <a:pt x="892" y="169"/>
                  </a:lnTo>
                  <a:lnTo>
                    <a:pt x="892" y="169"/>
                  </a:lnTo>
                  <a:lnTo>
                    <a:pt x="891" y="169"/>
                  </a:lnTo>
                  <a:lnTo>
                    <a:pt x="891" y="169"/>
                  </a:lnTo>
                  <a:lnTo>
                    <a:pt x="891" y="169"/>
                  </a:lnTo>
                  <a:lnTo>
                    <a:pt x="891" y="169"/>
                  </a:lnTo>
                  <a:lnTo>
                    <a:pt x="889" y="169"/>
                  </a:lnTo>
                  <a:lnTo>
                    <a:pt x="889" y="169"/>
                  </a:lnTo>
                  <a:lnTo>
                    <a:pt x="889" y="169"/>
                  </a:lnTo>
                  <a:lnTo>
                    <a:pt x="889" y="169"/>
                  </a:lnTo>
                  <a:lnTo>
                    <a:pt x="887" y="169"/>
                  </a:lnTo>
                  <a:lnTo>
                    <a:pt x="887" y="169"/>
                  </a:lnTo>
                  <a:lnTo>
                    <a:pt x="887" y="169"/>
                  </a:lnTo>
                  <a:lnTo>
                    <a:pt x="887" y="169"/>
                  </a:lnTo>
                  <a:lnTo>
                    <a:pt x="885" y="169"/>
                  </a:lnTo>
                  <a:lnTo>
                    <a:pt x="885" y="171"/>
                  </a:lnTo>
                  <a:lnTo>
                    <a:pt x="885" y="171"/>
                  </a:lnTo>
                  <a:lnTo>
                    <a:pt x="885" y="171"/>
                  </a:lnTo>
                  <a:lnTo>
                    <a:pt x="885" y="171"/>
                  </a:lnTo>
                  <a:lnTo>
                    <a:pt x="883" y="171"/>
                  </a:lnTo>
                  <a:lnTo>
                    <a:pt x="883" y="171"/>
                  </a:lnTo>
                  <a:lnTo>
                    <a:pt x="883" y="171"/>
                  </a:lnTo>
                  <a:lnTo>
                    <a:pt x="883" y="171"/>
                  </a:lnTo>
                  <a:lnTo>
                    <a:pt x="883" y="171"/>
                  </a:lnTo>
                  <a:lnTo>
                    <a:pt x="882" y="171"/>
                  </a:lnTo>
                  <a:lnTo>
                    <a:pt x="882" y="171"/>
                  </a:lnTo>
                  <a:lnTo>
                    <a:pt x="882" y="171"/>
                  </a:lnTo>
                  <a:lnTo>
                    <a:pt x="882" y="173"/>
                  </a:lnTo>
                  <a:lnTo>
                    <a:pt x="882" y="173"/>
                  </a:lnTo>
                  <a:lnTo>
                    <a:pt x="882" y="173"/>
                  </a:lnTo>
                  <a:lnTo>
                    <a:pt x="880" y="173"/>
                  </a:lnTo>
                  <a:lnTo>
                    <a:pt x="880" y="173"/>
                  </a:lnTo>
                  <a:lnTo>
                    <a:pt x="880" y="173"/>
                  </a:lnTo>
                  <a:lnTo>
                    <a:pt x="880" y="173"/>
                  </a:lnTo>
                  <a:lnTo>
                    <a:pt x="880" y="173"/>
                  </a:lnTo>
                  <a:lnTo>
                    <a:pt x="880" y="174"/>
                  </a:lnTo>
                  <a:lnTo>
                    <a:pt x="878" y="174"/>
                  </a:lnTo>
                  <a:lnTo>
                    <a:pt x="878" y="174"/>
                  </a:lnTo>
                  <a:lnTo>
                    <a:pt x="878" y="174"/>
                  </a:lnTo>
                  <a:lnTo>
                    <a:pt x="878" y="174"/>
                  </a:lnTo>
                  <a:lnTo>
                    <a:pt x="878" y="174"/>
                  </a:lnTo>
                  <a:lnTo>
                    <a:pt x="878" y="176"/>
                  </a:lnTo>
                  <a:lnTo>
                    <a:pt x="878" y="176"/>
                  </a:lnTo>
                  <a:lnTo>
                    <a:pt x="876" y="176"/>
                  </a:lnTo>
                  <a:lnTo>
                    <a:pt x="876" y="176"/>
                  </a:lnTo>
                  <a:lnTo>
                    <a:pt x="876" y="176"/>
                  </a:lnTo>
                  <a:lnTo>
                    <a:pt x="876" y="176"/>
                  </a:lnTo>
                  <a:lnTo>
                    <a:pt x="876" y="176"/>
                  </a:lnTo>
                  <a:lnTo>
                    <a:pt x="876" y="178"/>
                  </a:lnTo>
                  <a:lnTo>
                    <a:pt x="876" y="178"/>
                  </a:lnTo>
                  <a:lnTo>
                    <a:pt x="876" y="178"/>
                  </a:lnTo>
                  <a:lnTo>
                    <a:pt x="876" y="178"/>
                  </a:lnTo>
                  <a:lnTo>
                    <a:pt x="876" y="178"/>
                  </a:lnTo>
                  <a:lnTo>
                    <a:pt x="876" y="178"/>
                  </a:lnTo>
                  <a:lnTo>
                    <a:pt x="876" y="180"/>
                  </a:lnTo>
                  <a:lnTo>
                    <a:pt x="874" y="180"/>
                  </a:lnTo>
                  <a:lnTo>
                    <a:pt x="874" y="180"/>
                  </a:lnTo>
                  <a:lnTo>
                    <a:pt x="874" y="180"/>
                  </a:lnTo>
                  <a:lnTo>
                    <a:pt x="874" y="180"/>
                  </a:lnTo>
                  <a:lnTo>
                    <a:pt x="874" y="180"/>
                  </a:lnTo>
                  <a:lnTo>
                    <a:pt x="874" y="180"/>
                  </a:lnTo>
                  <a:lnTo>
                    <a:pt x="874" y="182"/>
                  </a:lnTo>
                  <a:lnTo>
                    <a:pt x="874" y="182"/>
                  </a:lnTo>
                  <a:lnTo>
                    <a:pt x="874" y="182"/>
                  </a:lnTo>
                  <a:lnTo>
                    <a:pt x="874" y="182"/>
                  </a:lnTo>
                  <a:lnTo>
                    <a:pt x="874" y="182"/>
                  </a:lnTo>
                  <a:lnTo>
                    <a:pt x="874" y="182"/>
                  </a:lnTo>
                  <a:lnTo>
                    <a:pt x="874" y="182"/>
                  </a:lnTo>
                  <a:lnTo>
                    <a:pt x="874" y="182"/>
                  </a:lnTo>
                  <a:lnTo>
                    <a:pt x="874" y="183"/>
                  </a:lnTo>
                  <a:lnTo>
                    <a:pt x="874" y="183"/>
                  </a:lnTo>
                  <a:lnTo>
                    <a:pt x="874" y="183"/>
                  </a:lnTo>
                  <a:lnTo>
                    <a:pt x="874" y="183"/>
                  </a:lnTo>
                  <a:lnTo>
                    <a:pt x="874" y="183"/>
                  </a:lnTo>
                  <a:lnTo>
                    <a:pt x="874" y="183"/>
                  </a:lnTo>
                  <a:lnTo>
                    <a:pt x="874" y="183"/>
                  </a:lnTo>
                  <a:lnTo>
                    <a:pt x="874" y="183"/>
                  </a:lnTo>
                  <a:lnTo>
                    <a:pt x="874" y="185"/>
                  </a:lnTo>
                  <a:lnTo>
                    <a:pt x="874" y="185"/>
                  </a:lnTo>
                  <a:lnTo>
                    <a:pt x="874" y="185"/>
                  </a:lnTo>
                  <a:lnTo>
                    <a:pt x="874" y="185"/>
                  </a:lnTo>
                  <a:lnTo>
                    <a:pt x="874" y="185"/>
                  </a:lnTo>
                  <a:lnTo>
                    <a:pt x="874" y="185"/>
                  </a:lnTo>
                  <a:lnTo>
                    <a:pt x="874" y="185"/>
                  </a:lnTo>
                  <a:lnTo>
                    <a:pt x="874" y="185"/>
                  </a:lnTo>
                  <a:lnTo>
                    <a:pt x="874" y="187"/>
                  </a:lnTo>
                  <a:lnTo>
                    <a:pt x="874" y="187"/>
                  </a:lnTo>
                  <a:lnTo>
                    <a:pt x="874" y="187"/>
                  </a:lnTo>
                  <a:lnTo>
                    <a:pt x="874" y="187"/>
                  </a:lnTo>
                  <a:lnTo>
                    <a:pt x="874" y="187"/>
                  </a:lnTo>
                  <a:lnTo>
                    <a:pt x="876" y="187"/>
                  </a:lnTo>
                  <a:lnTo>
                    <a:pt x="876" y="187"/>
                  </a:lnTo>
                  <a:lnTo>
                    <a:pt x="876" y="187"/>
                  </a:lnTo>
                  <a:lnTo>
                    <a:pt x="876" y="187"/>
                  </a:lnTo>
                  <a:lnTo>
                    <a:pt x="876" y="189"/>
                  </a:lnTo>
                  <a:lnTo>
                    <a:pt x="876" y="189"/>
                  </a:lnTo>
                  <a:lnTo>
                    <a:pt x="876" y="189"/>
                  </a:lnTo>
                  <a:lnTo>
                    <a:pt x="876" y="189"/>
                  </a:lnTo>
                  <a:lnTo>
                    <a:pt x="876" y="189"/>
                  </a:lnTo>
                  <a:lnTo>
                    <a:pt x="876" y="189"/>
                  </a:lnTo>
                  <a:lnTo>
                    <a:pt x="876" y="189"/>
                  </a:lnTo>
                  <a:lnTo>
                    <a:pt x="876" y="189"/>
                  </a:lnTo>
                  <a:lnTo>
                    <a:pt x="876" y="189"/>
                  </a:lnTo>
                  <a:lnTo>
                    <a:pt x="878" y="189"/>
                  </a:lnTo>
                  <a:lnTo>
                    <a:pt x="878" y="191"/>
                  </a:lnTo>
                  <a:lnTo>
                    <a:pt x="878" y="191"/>
                  </a:lnTo>
                  <a:lnTo>
                    <a:pt x="878" y="191"/>
                  </a:lnTo>
                  <a:lnTo>
                    <a:pt x="878" y="191"/>
                  </a:lnTo>
                  <a:lnTo>
                    <a:pt x="878" y="191"/>
                  </a:lnTo>
                  <a:lnTo>
                    <a:pt x="878" y="191"/>
                  </a:lnTo>
                  <a:lnTo>
                    <a:pt x="878" y="191"/>
                  </a:lnTo>
                  <a:lnTo>
                    <a:pt x="878" y="191"/>
                  </a:lnTo>
                  <a:lnTo>
                    <a:pt x="878" y="191"/>
                  </a:lnTo>
                  <a:lnTo>
                    <a:pt x="880" y="191"/>
                  </a:lnTo>
                  <a:lnTo>
                    <a:pt x="880" y="191"/>
                  </a:lnTo>
                  <a:lnTo>
                    <a:pt x="880" y="191"/>
                  </a:lnTo>
                  <a:lnTo>
                    <a:pt x="880" y="191"/>
                  </a:lnTo>
                  <a:lnTo>
                    <a:pt x="880" y="191"/>
                  </a:lnTo>
                  <a:lnTo>
                    <a:pt x="880" y="191"/>
                  </a:lnTo>
                  <a:lnTo>
                    <a:pt x="880" y="191"/>
                  </a:lnTo>
                  <a:lnTo>
                    <a:pt x="880" y="191"/>
                  </a:lnTo>
                  <a:lnTo>
                    <a:pt x="880" y="191"/>
                  </a:lnTo>
                  <a:lnTo>
                    <a:pt x="882" y="191"/>
                  </a:lnTo>
                  <a:lnTo>
                    <a:pt x="882" y="192"/>
                  </a:lnTo>
                  <a:lnTo>
                    <a:pt x="882" y="192"/>
                  </a:lnTo>
                  <a:lnTo>
                    <a:pt x="882" y="192"/>
                  </a:lnTo>
                  <a:lnTo>
                    <a:pt x="882" y="192"/>
                  </a:lnTo>
                  <a:lnTo>
                    <a:pt x="882" y="192"/>
                  </a:lnTo>
                  <a:lnTo>
                    <a:pt x="882" y="192"/>
                  </a:lnTo>
                  <a:lnTo>
                    <a:pt x="882" y="191"/>
                  </a:lnTo>
                  <a:lnTo>
                    <a:pt x="883" y="191"/>
                  </a:lnTo>
                  <a:lnTo>
                    <a:pt x="883" y="191"/>
                  </a:lnTo>
                  <a:lnTo>
                    <a:pt x="883" y="191"/>
                  </a:lnTo>
                  <a:lnTo>
                    <a:pt x="883" y="191"/>
                  </a:lnTo>
                  <a:lnTo>
                    <a:pt x="883" y="191"/>
                  </a:lnTo>
                  <a:lnTo>
                    <a:pt x="883" y="191"/>
                  </a:lnTo>
                  <a:lnTo>
                    <a:pt x="883" y="191"/>
                  </a:lnTo>
                  <a:lnTo>
                    <a:pt x="883" y="191"/>
                  </a:lnTo>
                  <a:lnTo>
                    <a:pt x="885" y="191"/>
                  </a:lnTo>
                  <a:lnTo>
                    <a:pt x="885" y="191"/>
                  </a:lnTo>
                  <a:lnTo>
                    <a:pt x="885" y="191"/>
                  </a:lnTo>
                  <a:lnTo>
                    <a:pt x="885" y="191"/>
                  </a:lnTo>
                  <a:lnTo>
                    <a:pt x="885" y="191"/>
                  </a:lnTo>
                  <a:lnTo>
                    <a:pt x="885" y="191"/>
                  </a:lnTo>
                  <a:lnTo>
                    <a:pt x="887" y="191"/>
                  </a:lnTo>
                  <a:lnTo>
                    <a:pt x="887" y="191"/>
                  </a:lnTo>
                  <a:lnTo>
                    <a:pt x="887" y="191"/>
                  </a:lnTo>
                  <a:lnTo>
                    <a:pt x="887" y="191"/>
                  </a:lnTo>
                  <a:lnTo>
                    <a:pt x="887" y="191"/>
                  </a:lnTo>
                  <a:lnTo>
                    <a:pt x="887" y="191"/>
                  </a:lnTo>
                  <a:lnTo>
                    <a:pt x="889" y="191"/>
                  </a:lnTo>
                  <a:lnTo>
                    <a:pt x="889" y="189"/>
                  </a:lnTo>
                  <a:lnTo>
                    <a:pt x="889" y="189"/>
                  </a:lnTo>
                  <a:lnTo>
                    <a:pt x="889" y="189"/>
                  </a:lnTo>
                  <a:lnTo>
                    <a:pt x="889" y="189"/>
                  </a:lnTo>
                  <a:lnTo>
                    <a:pt x="889" y="189"/>
                  </a:lnTo>
                  <a:lnTo>
                    <a:pt x="891" y="189"/>
                  </a:lnTo>
                  <a:lnTo>
                    <a:pt x="891" y="189"/>
                  </a:lnTo>
                  <a:lnTo>
                    <a:pt x="891" y="189"/>
                  </a:lnTo>
                  <a:lnTo>
                    <a:pt x="891" y="189"/>
                  </a:lnTo>
                  <a:lnTo>
                    <a:pt x="891" y="187"/>
                  </a:lnTo>
                  <a:lnTo>
                    <a:pt x="892" y="187"/>
                  </a:lnTo>
                  <a:lnTo>
                    <a:pt x="892" y="187"/>
                  </a:lnTo>
                  <a:lnTo>
                    <a:pt x="892" y="187"/>
                  </a:lnTo>
                  <a:lnTo>
                    <a:pt x="894" y="185"/>
                  </a:lnTo>
                  <a:lnTo>
                    <a:pt x="894" y="185"/>
                  </a:lnTo>
                  <a:lnTo>
                    <a:pt x="896" y="185"/>
                  </a:lnTo>
                  <a:lnTo>
                    <a:pt x="896" y="183"/>
                  </a:lnTo>
                  <a:lnTo>
                    <a:pt x="896" y="183"/>
                  </a:lnTo>
                  <a:lnTo>
                    <a:pt x="896" y="183"/>
                  </a:lnTo>
                  <a:lnTo>
                    <a:pt x="898" y="183"/>
                  </a:lnTo>
                  <a:lnTo>
                    <a:pt x="898" y="183"/>
                  </a:lnTo>
                  <a:lnTo>
                    <a:pt x="898" y="182"/>
                  </a:lnTo>
                  <a:lnTo>
                    <a:pt x="900" y="182"/>
                  </a:lnTo>
                  <a:lnTo>
                    <a:pt x="900" y="182"/>
                  </a:lnTo>
                  <a:lnTo>
                    <a:pt x="900" y="182"/>
                  </a:lnTo>
                  <a:lnTo>
                    <a:pt x="900" y="182"/>
                  </a:lnTo>
                  <a:lnTo>
                    <a:pt x="901" y="180"/>
                  </a:lnTo>
                  <a:lnTo>
                    <a:pt x="901" y="180"/>
                  </a:lnTo>
                  <a:lnTo>
                    <a:pt x="901" y="180"/>
                  </a:lnTo>
                  <a:lnTo>
                    <a:pt x="903" y="180"/>
                  </a:lnTo>
                  <a:lnTo>
                    <a:pt x="903" y="180"/>
                  </a:lnTo>
                  <a:lnTo>
                    <a:pt x="903" y="178"/>
                  </a:lnTo>
                  <a:lnTo>
                    <a:pt x="903" y="178"/>
                  </a:lnTo>
                  <a:lnTo>
                    <a:pt x="905" y="178"/>
                  </a:lnTo>
                  <a:lnTo>
                    <a:pt x="905" y="178"/>
                  </a:lnTo>
                  <a:lnTo>
                    <a:pt x="905" y="178"/>
                  </a:lnTo>
                  <a:lnTo>
                    <a:pt x="907" y="178"/>
                  </a:lnTo>
                  <a:lnTo>
                    <a:pt x="907" y="178"/>
                  </a:lnTo>
                  <a:lnTo>
                    <a:pt x="907" y="176"/>
                  </a:lnTo>
                  <a:lnTo>
                    <a:pt x="907" y="176"/>
                  </a:lnTo>
                  <a:lnTo>
                    <a:pt x="909" y="176"/>
                  </a:lnTo>
                  <a:lnTo>
                    <a:pt x="909" y="176"/>
                  </a:lnTo>
                  <a:lnTo>
                    <a:pt x="909" y="176"/>
                  </a:lnTo>
                  <a:lnTo>
                    <a:pt x="909" y="176"/>
                  </a:lnTo>
                  <a:lnTo>
                    <a:pt x="910" y="176"/>
                  </a:lnTo>
                  <a:lnTo>
                    <a:pt x="910" y="176"/>
                  </a:lnTo>
                  <a:lnTo>
                    <a:pt x="910" y="176"/>
                  </a:lnTo>
                  <a:lnTo>
                    <a:pt x="910" y="176"/>
                  </a:lnTo>
                  <a:lnTo>
                    <a:pt x="912" y="174"/>
                  </a:lnTo>
                  <a:lnTo>
                    <a:pt x="912" y="174"/>
                  </a:lnTo>
                  <a:lnTo>
                    <a:pt x="912" y="174"/>
                  </a:lnTo>
                  <a:lnTo>
                    <a:pt x="912" y="174"/>
                  </a:lnTo>
                  <a:lnTo>
                    <a:pt x="914" y="174"/>
                  </a:lnTo>
                  <a:lnTo>
                    <a:pt x="914" y="174"/>
                  </a:lnTo>
                  <a:lnTo>
                    <a:pt x="914" y="174"/>
                  </a:lnTo>
                  <a:lnTo>
                    <a:pt x="914" y="174"/>
                  </a:lnTo>
                  <a:lnTo>
                    <a:pt x="916" y="174"/>
                  </a:lnTo>
                  <a:lnTo>
                    <a:pt x="916" y="174"/>
                  </a:lnTo>
                  <a:lnTo>
                    <a:pt x="916" y="174"/>
                  </a:lnTo>
                  <a:lnTo>
                    <a:pt x="916" y="174"/>
                  </a:lnTo>
                  <a:lnTo>
                    <a:pt x="918" y="174"/>
                  </a:lnTo>
                  <a:lnTo>
                    <a:pt x="918" y="174"/>
                  </a:lnTo>
                  <a:lnTo>
                    <a:pt x="918" y="174"/>
                  </a:lnTo>
                  <a:lnTo>
                    <a:pt x="918" y="174"/>
                  </a:lnTo>
                  <a:lnTo>
                    <a:pt x="919" y="174"/>
                  </a:lnTo>
                  <a:lnTo>
                    <a:pt x="919" y="174"/>
                  </a:lnTo>
                  <a:lnTo>
                    <a:pt x="919" y="174"/>
                  </a:lnTo>
                  <a:lnTo>
                    <a:pt x="919" y="174"/>
                  </a:lnTo>
                  <a:lnTo>
                    <a:pt x="919" y="174"/>
                  </a:lnTo>
                  <a:lnTo>
                    <a:pt x="921" y="174"/>
                  </a:lnTo>
                  <a:lnTo>
                    <a:pt x="921" y="174"/>
                  </a:lnTo>
                  <a:lnTo>
                    <a:pt x="921" y="174"/>
                  </a:lnTo>
                  <a:lnTo>
                    <a:pt x="921" y="176"/>
                  </a:lnTo>
                  <a:lnTo>
                    <a:pt x="921" y="176"/>
                  </a:lnTo>
                  <a:lnTo>
                    <a:pt x="923" y="176"/>
                  </a:lnTo>
                  <a:lnTo>
                    <a:pt x="923" y="176"/>
                  </a:lnTo>
                  <a:lnTo>
                    <a:pt x="923" y="176"/>
                  </a:lnTo>
                  <a:lnTo>
                    <a:pt x="923" y="176"/>
                  </a:lnTo>
                  <a:lnTo>
                    <a:pt x="925" y="176"/>
                  </a:lnTo>
                  <a:lnTo>
                    <a:pt x="925" y="176"/>
                  </a:lnTo>
                  <a:lnTo>
                    <a:pt x="925" y="176"/>
                  </a:lnTo>
                  <a:lnTo>
                    <a:pt x="925" y="176"/>
                  </a:lnTo>
                  <a:lnTo>
                    <a:pt x="925" y="176"/>
                  </a:lnTo>
                  <a:lnTo>
                    <a:pt x="925" y="178"/>
                  </a:lnTo>
                  <a:lnTo>
                    <a:pt x="927" y="178"/>
                  </a:lnTo>
                  <a:lnTo>
                    <a:pt x="927" y="178"/>
                  </a:lnTo>
                  <a:lnTo>
                    <a:pt x="927" y="178"/>
                  </a:lnTo>
                  <a:lnTo>
                    <a:pt x="927" y="178"/>
                  </a:lnTo>
                  <a:lnTo>
                    <a:pt x="928" y="180"/>
                  </a:lnTo>
                  <a:lnTo>
                    <a:pt x="928" y="180"/>
                  </a:lnTo>
                  <a:lnTo>
                    <a:pt x="928" y="180"/>
                  </a:lnTo>
                  <a:lnTo>
                    <a:pt x="928" y="180"/>
                  </a:lnTo>
                  <a:lnTo>
                    <a:pt x="928" y="182"/>
                  </a:lnTo>
                  <a:lnTo>
                    <a:pt x="930" y="182"/>
                  </a:lnTo>
                  <a:lnTo>
                    <a:pt x="930" y="182"/>
                  </a:lnTo>
                  <a:lnTo>
                    <a:pt x="930" y="182"/>
                  </a:lnTo>
                  <a:lnTo>
                    <a:pt x="930" y="182"/>
                  </a:lnTo>
                  <a:lnTo>
                    <a:pt x="930" y="183"/>
                  </a:lnTo>
                  <a:lnTo>
                    <a:pt x="930" y="183"/>
                  </a:lnTo>
                  <a:lnTo>
                    <a:pt x="932" y="183"/>
                  </a:lnTo>
                  <a:lnTo>
                    <a:pt x="932" y="183"/>
                  </a:lnTo>
                  <a:lnTo>
                    <a:pt x="932" y="185"/>
                  </a:lnTo>
                  <a:lnTo>
                    <a:pt x="932" y="185"/>
                  </a:lnTo>
                  <a:lnTo>
                    <a:pt x="932" y="185"/>
                  </a:lnTo>
                  <a:lnTo>
                    <a:pt x="932" y="185"/>
                  </a:lnTo>
                  <a:lnTo>
                    <a:pt x="932" y="185"/>
                  </a:lnTo>
                  <a:lnTo>
                    <a:pt x="932" y="187"/>
                  </a:lnTo>
                  <a:lnTo>
                    <a:pt x="932" y="187"/>
                  </a:lnTo>
                  <a:lnTo>
                    <a:pt x="934" y="187"/>
                  </a:lnTo>
                  <a:lnTo>
                    <a:pt x="934" y="187"/>
                  </a:lnTo>
                  <a:lnTo>
                    <a:pt x="934" y="189"/>
                  </a:lnTo>
                  <a:lnTo>
                    <a:pt x="934" y="189"/>
                  </a:lnTo>
                  <a:lnTo>
                    <a:pt x="934" y="189"/>
                  </a:lnTo>
                  <a:lnTo>
                    <a:pt x="934" y="189"/>
                  </a:lnTo>
                  <a:lnTo>
                    <a:pt x="934" y="191"/>
                  </a:lnTo>
                  <a:lnTo>
                    <a:pt x="934" y="191"/>
                  </a:lnTo>
                  <a:lnTo>
                    <a:pt x="934" y="191"/>
                  </a:lnTo>
                  <a:lnTo>
                    <a:pt x="934" y="192"/>
                  </a:lnTo>
                  <a:lnTo>
                    <a:pt x="934" y="192"/>
                  </a:lnTo>
                  <a:lnTo>
                    <a:pt x="934" y="192"/>
                  </a:lnTo>
                  <a:lnTo>
                    <a:pt x="934" y="192"/>
                  </a:lnTo>
                  <a:lnTo>
                    <a:pt x="934" y="194"/>
                  </a:lnTo>
                  <a:lnTo>
                    <a:pt x="934" y="194"/>
                  </a:lnTo>
                  <a:lnTo>
                    <a:pt x="934" y="194"/>
                  </a:lnTo>
                  <a:lnTo>
                    <a:pt x="934" y="194"/>
                  </a:lnTo>
                  <a:lnTo>
                    <a:pt x="934" y="196"/>
                  </a:lnTo>
                  <a:lnTo>
                    <a:pt x="934" y="196"/>
                  </a:lnTo>
                  <a:lnTo>
                    <a:pt x="934" y="196"/>
                  </a:lnTo>
                  <a:lnTo>
                    <a:pt x="934" y="198"/>
                  </a:lnTo>
                  <a:lnTo>
                    <a:pt x="934" y="198"/>
                  </a:lnTo>
                  <a:lnTo>
                    <a:pt x="934" y="198"/>
                  </a:lnTo>
                  <a:lnTo>
                    <a:pt x="934" y="198"/>
                  </a:lnTo>
                  <a:lnTo>
                    <a:pt x="934" y="200"/>
                  </a:lnTo>
                  <a:lnTo>
                    <a:pt x="934" y="200"/>
                  </a:lnTo>
                  <a:lnTo>
                    <a:pt x="932" y="200"/>
                  </a:lnTo>
                  <a:lnTo>
                    <a:pt x="932" y="202"/>
                  </a:lnTo>
                  <a:lnTo>
                    <a:pt x="932" y="202"/>
                  </a:lnTo>
                  <a:lnTo>
                    <a:pt x="932" y="202"/>
                  </a:lnTo>
                  <a:lnTo>
                    <a:pt x="932" y="203"/>
                  </a:lnTo>
                  <a:lnTo>
                    <a:pt x="932" y="203"/>
                  </a:lnTo>
                  <a:lnTo>
                    <a:pt x="932" y="203"/>
                  </a:lnTo>
                  <a:lnTo>
                    <a:pt x="932" y="205"/>
                  </a:lnTo>
                  <a:lnTo>
                    <a:pt x="930" y="205"/>
                  </a:lnTo>
                  <a:lnTo>
                    <a:pt x="930" y="205"/>
                  </a:lnTo>
                  <a:lnTo>
                    <a:pt x="930" y="207"/>
                  </a:lnTo>
                  <a:lnTo>
                    <a:pt x="930" y="207"/>
                  </a:lnTo>
                  <a:lnTo>
                    <a:pt x="930" y="207"/>
                  </a:lnTo>
                  <a:lnTo>
                    <a:pt x="930" y="207"/>
                  </a:lnTo>
                  <a:lnTo>
                    <a:pt x="930" y="207"/>
                  </a:lnTo>
                  <a:lnTo>
                    <a:pt x="930" y="209"/>
                  </a:lnTo>
                  <a:lnTo>
                    <a:pt x="928" y="209"/>
                  </a:lnTo>
                  <a:lnTo>
                    <a:pt x="928" y="209"/>
                  </a:lnTo>
                  <a:lnTo>
                    <a:pt x="928" y="209"/>
                  </a:lnTo>
                  <a:lnTo>
                    <a:pt x="928" y="211"/>
                  </a:lnTo>
                  <a:lnTo>
                    <a:pt x="928" y="211"/>
                  </a:lnTo>
                  <a:lnTo>
                    <a:pt x="928" y="211"/>
                  </a:lnTo>
                  <a:lnTo>
                    <a:pt x="927" y="211"/>
                  </a:lnTo>
                  <a:lnTo>
                    <a:pt x="927" y="211"/>
                  </a:lnTo>
                  <a:lnTo>
                    <a:pt x="927" y="212"/>
                  </a:lnTo>
                  <a:lnTo>
                    <a:pt x="927" y="212"/>
                  </a:lnTo>
                  <a:lnTo>
                    <a:pt x="927" y="212"/>
                  </a:lnTo>
                  <a:lnTo>
                    <a:pt x="927" y="212"/>
                  </a:lnTo>
                  <a:lnTo>
                    <a:pt x="925" y="212"/>
                  </a:lnTo>
                  <a:lnTo>
                    <a:pt x="925" y="214"/>
                  </a:lnTo>
                  <a:lnTo>
                    <a:pt x="925" y="214"/>
                  </a:lnTo>
                  <a:lnTo>
                    <a:pt x="925" y="214"/>
                  </a:lnTo>
                  <a:lnTo>
                    <a:pt x="925" y="214"/>
                  </a:lnTo>
                  <a:lnTo>
                    <a:pt x="923" y="214"/>
                  </a:lnTo>
                  <a:lnTo>
                    <a:pt x="923" y="216"/>
                  </a:lnTo>
                  <a:lnTo>
                    <a:pt x="923" y="216"/>
                  </a:lnTo>
                  <a:lnTo>
                    <a:pt x="923" y="216"/>
                  </a:lnTo>
                  <a:lnTo>
                    <a:pt x="923" y="216"/>
                  </a:lnTo>
                  <a:lnTo>
                    <a:pt x="921" y="216"/>
                  </a:lnTo>
                  <a:lnTo>
                    <a:pt x="921" y="216"/>
                  </a:lnTo>
                  <a:lnTo>
                    <a:pt x="921" y="218"/>
                  </a:lnTo>
                  <a:lnTo>
                    <a:pt x="921" y="218"/>
                  </a:lnTo>
                  <a:lnTo>
                    <a:pt x="921" y="218"/>
                  </a:lnTo>
                  <a:lnTo>
                    <a:pt x="919" y="218"/>
                  </a:lnTo>
                  <a:lnTo>
                    <a:pt x="919" y="218"/>
                  </a:lnTo>
                  <a:lnTo>
                    <a:pt x="919" y="220"/>
                  </a:lnTo>
                  <a:lnTo>
                    <a:pt x="919" y="220"/>
                  </a:lnTo>
                  <a:lnTo>
                    <a:pt x="919" y="220"/>
                  </a:lnTo>
                  <a:lnTo>
                    <a:pt x="918" y="220"/>
                  </a:lnTo>
                  <a:lnTo>
                    <a:pt x="918" y="220"/>
                  </a:lnTo>
                  <a:lnTo>
                    <a:pt x="918" y="220"/>
                  </a:lnTo>
                  <a:lnTo>
                    <a:pt x="918" y="220"/>
                  </a:lnTo>
                  <a:lnTo>
                    <a:pt x="918" y="220"/>
                  </a:lnTo>
                  <a:lnTo>
                    <a:pt x="918" y="220"/>
                  </a:lnTo>
                  <a:lnTo>
                    <a:pt x="918" y="220"/>
                  </a:lnTo>
                  <a:lnTo>
                    <a:pt x="918" y="220"/>
                  </a:lnTo>
                  <a:lnTo>
                    <a:pt x="918"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5"/>
                  </a:lnTo>
                  <a:lnTo>
                    <a:pt x="916" y="225"/>
                  </a:lnTo>
                  <a:lnTo>
                    <a:pt x="916" y="225"/>
                  </a:lnTo>
                  <a:lnTo>
                    <a:pt x="916" y="225"/>
                  </a:lnTo>
                  <a:lnTo>
                    <a:pt x="916" y="225"/>
                  </a:lnTo>
                  <a:lnTo>
                    <a:pt x="918" y="225"/>
                  </a:lnTo>
                  <a:lnTo>
                    <a:pt x="918" y="227"/>
                  </a:lnTo>
                  <a:lnTo>
                    <a:pt x="918" y="227"/>
                  </a:lnTo>
                  <a:lnTo>
                    <a:pt x="918" y="227"/>
                  </a:lnTo>
                  <a:lnTo>
                    <a:pt x="916" y="231"/>
                  </a:lnTo>
                  <a:close/>
                  <a:moveTo>
                    <a:pt x="963" y="156"/>
                  </a:moveTo>
                  <a:lnTo>
                    <a:pt x="945" y="185"/>
                  </a:lnTo>
                  <a:lnTo>
                    <a:pt x="943" y="183"/>
                  </a:lnTo>
                  <a:lnTo>
                    <a:pt x="943" y="183"/>
                  </a:lnTo>
                  <a:lnTo>
                    <a:pt x="943" y="183"/>
                  </a:lnTo>
                  <a:lnTo>
                    <a:pt x="943" y="182"/>
                  </a:lnTo>
                  <a:lnTo>
                    <a:pt x="943" y="182"/>
                  </a:lnTo>
                  <a:lnTo>
                    <a:pt x="943" y="182"/>
                  </a:lnTo>
                  <a:lnTo>
                    <a:pt x="943" y="182"/>
                  </a:lnTo>
                  <a:lnTo>
                    <a:pt x="945" y="180"/>
                  </a:lnTo>
                  <a:lnTo>
                    <a:pt x="945" y="180"/>
                  </a:lnTo>
                  <a:lnTo>
                    <a:pt x="945" y="180"/>
                  </a:lnTo>
                  <a:lnTo>
                    <a:pt x="945" y="180"/>
                  </a:lnTo>
                  <a:lnTo>
                    <a:pt x="945" y="180"/>
                  </a:lnTo>
                  <a:lnTo>
                    <a:pt x="945" y="180"/>
                  </a:lnTo>
                  <a:lnTo>
                    <a:pt x="945" y="180"/>
                  </a:lnTo>
                  <a:lnTo>
                    <a:pt x="945" y="180"/>
                  </a:lnTo>
                  <a:lnTo>
                    <a:pt x="945" y="178"/>
                  </a:lnTo>
                  <a:lnTo>
                    <a:pt x="945" y="178"/>
                  </a:lnTo>
                  <a:lnTo>
                    <a:pt x="945" y="178"/>
                  </a:lnTo>
                  <a:lnTo>
                    <a:pt x="945" y="178"/>
                  </a:lnTo>
                  <a:lnTo>
                    <a:pt x="945" y="178"/>
                  </a:lnTo>
                  <a:lnTo>
                    <a:pt x="945" y="178"/>
                  </a:lnTo>
                  <a:lnTo>
                    <a:pt x="945" y="178"/>
                  </a:lnTo>
                  <a:lnTo>
                    <a:pt x="945" y="178"/>
                  </a:lnTo>
                  <a:lnTo>
                    <a:pt x="945" y="178"/>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3" y="174"/>
                  </a:lnTo>
                  <a:lnTo>
                    <a:pt x="943" y="174"/>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1" y="173"/>
                  </a:lnTo>
                  <a:lnTo>
                    <a:pt x="941" y="173"/>
                  </a:lnTo>
                  <a:lnTo>
                    <a:pt x="903" y="149"/>
                  </a:lnTo>
                  <a:lnTo>
                    <a:pt x="903" y="149"/>
                  </a:lnTo>
                  <a:lnTo>
                    <a:pt x="903" y="149"/>
                  </a:lnTo>
                  <a:lnTo>
                    <a:pt x="903" y="149"/>
                  </a:lnTo>
                  <a:lnTo>
                    <a:pt x="903" y="149"/>
                  </a:lnTo>
                  <a:lnTo>
                    <a:pt x="903" y="149"/>
                  </a:lnTo>
                  <a:lnTo>
                    <a:pt x="903" y="149"/>
                  </a:lnTo>
                  <a:lnTo>
                    <a:pt x="903" y="149"/>
                  </a:lnTo>
                  <a:lnTo>
                    <a:pt x="901" y="149"/>
                  </a:lnTo>
                  <a:lnTo>
                    <a:pt x="901" y="149"/>
                  </a:lnTo>
                  <a:lnTo>
                    <a:pt x="901" y="149"/>
                  </a:lnTo>
                  <a:lnTo>
                    <a:pt x="901" y="149"/>
                  </a:lnTo>
                  <a:lnTo>
                    <a:pt x="901" y="149"/>
                  </a:lnTo>
                  <a:lnTo>
                    <a:pt x="901" y="147"/>
                  </a:lnTo>
                  <a:lnTo>
                    <a:pt x="901" y="147"/>
                  </a:lnTo>
                  <a:lnTo>
                    <a:pt x="901" y="147"/>
                  </a:lnTo>
                  <a:lnTo>
                    <a:pt x="901" y="147"/>
                  </a:lnTo>
                  <a:lnTo>
                    <a:pt x="901" y="147"/>
                  </a:lnTo>
                  <a:lnTo>
                    <a:pt x="901"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6" y="149"/>
                  </a:lnTo>
                  <a:lnTo>
                    <a:pt x="896" y="149"/>
                  </a:lnTo>
                  <a:lnTo>
                    <a:pt x="896" y="149"/>
                  </a:lnTo>
                  <a:lnTo>
                    <a:pt x="896" y="149"/>
                  </a:lnTo>
                  <a:lnTo>
                    <a:pt x="896" y="149"/>
                  </a:lnTo>
                  <a:lnTo>
                    <a:pt x="896" y="149"/>
                  </a:lnTo>
                  <a:lnTo>
                    <a:pt x="896" y="151"/>
                  </a:lnTo>
                  <a:lnTo>
                    <a:pt x="896" y="151"/>
                  </a:lnTo>
                  <a:lnTo>
                    <a:pt x="896" y="151"/>
                  </a:lnTo>
                  <a:lnTo>
                    <a:pt x="896" y="151"/>
                  </a:lnTo>
                  <a:lnTo>
                    <a:pt x="896" y="151"/>
                  </a:lnTo>
                  <a:lnTo>
                    <a:pt x="896" y="151"/>
                  </a:lnTo>
                  <a:lnTo>
                    <a:pt x="894" y="151"/>
                  </a:lnTo>
                  <a:lnTo>
                    <a:pt x="894" y="151"/>
                  </a:lnTo>
                  <a:lnTo>
                    <a:pt x="894" y="153"/>
                  </a:lnTo>
                  <a:lnTo>
                    <a:pt x="894" y="153"/>
                  </a:lnTo>
                  <a:lnTo>
                    <a:pt x="894" y="153"/>
                  </a:lnTo>
                  <a:lnTo>
                    <a:pt x="894" y="153"/>
                  </a:lnTo>
                  <a:lnTo>
                    <a:pt x="892" y="154"/>
                  </a:lnTo>
                  <a:lnTo>
                    <a:pt x="891" y="153"/>
                  </a:lnTo>
                  <a:lnTo>
                    <a:pt x="907" y="122"/>
                  </a:lnTo>
                  <a:lnTo>
                    <a:pt x="910" y="124"/>
                  </a:lnTo>
                  <a:lnTo>
                    <a:pt x="910" y="124"/>
                  </a:lnTo>
                  <a:lnTo>
                    <a:pt x="910" y="125"/>
                  </a:lnTo>
                  <a:lnTo>
                    <a:pt x="910" y="125"/>
                  </a:lnTo>
                  <a:lnTo>
                    <a:pt x="910" y="125"/>
                  </a:lnTo>
                  <a:lnTo>
                    <a:pt x="910" y="127"/>
                  </a:lnTo>
                  <a:lnTo>
                    <a:pt x="909" y="127"/>
                  </a:lnTo>
                  <a:lnTo>
                    <a:pt x="909" y="127"/>
                  </a:lnTo>
                  <a:lnTo>
                    <a:pt x="909" y="127"/>
                  </a:lnTo>
                  <a:lnTo>
                    <a:pt x="909" y="127"/>
                  </a:lnTo>
                  <a:lnTo>
                    <a:pt x="909" y="127"/>
                  </a:lnTo>
                  <a:lnTo>
                    <a:pt x="909" y="127"/>
                  </a:lnTo>
                  <a:lnTo>
                    <a:pt x="909" y="129"/>
                  </a:lnTo>
                  <a:lnTo>
                    <a:pt x="909" y="129"/>
                  </a:lnTo>
                  <a:lnTo>
                    <a:pt x="909" y="129"/>
                  </a:lnTo>
                  <a:lnTo>
                    <a:pt x="909" y="129"/>
                  </a:lnTo>
                  <a:lnTo>
                    <a:pt x="909" y="129"/>
                  </a:lnTo>
                  <a:lnTo>
                    <a:pt x="909" y="129"/>
                  </a:lnTo>
                  <a:lnTo>
                    <a:pt x="909" y="129"/>
                  </a:lnTo>
                  <a:lnTo>
                    <a:pt x="909" y="129"/>
                  </a:lnTo>
                  <a:lnTo>
                    <a:pt x="909" y="129"/>
                  </a:lnTo>
                  <a:lnTo>
                    <a:pt x="909" y="131"/>
                  </a:lnTo>
                  <a:lnTo>
                    <a:pt x="909" y="131"/>
                  </a:lnTo>
                  <a:lnTo>
                    <a:pt x="909" y="131"/>
                  </a:lnTo>
                  <a:lnTo>
                    <a:pt x="909" y="131"/>
                  </a:lnTo>
                  <a:lnTo>
                    <a:pt x="909" y="131"/>
                  </a:lnTo>
                  <a:lnTo>
                    <a:pt x="909" y="131"/>
                  </a:lnTo>
                  <a:lnTo>
                    <a:pt x="909" y="131"/>
                  </a:lnTo>
                  <a:lnTo>
                    <a:pt x="909" y="131"/>
                  </a:lnTo>
                  <a:lnTo>
                    <a:pt x="909" y="131"/>
                  </a:lnTo>
                  <a:lnTo>
                    <a:pt x="909" y="131"/>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5"/>
                  </a:lnTo>
                  <a:lnTo>
                    <a:pt x="909" y="135"/>
                  </a:lnTo>
                  <a:lnTo>
                    <a:pt x="909" y="135"/>
                  </a:lnTo>
                  <a:lnTo>
                    <a:pt x="909" y="135"/>
                  </a:lnTo>
                  <a:lnTo>
                    <a:pt x="909"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6"/>
                  </a:lnTo>
                  <a:lnTo>
                    <a:pt x="912" y="136"/>
                  </a:lnTo>
                  <a:lnTo>
                    <a:pt x="950" y="158"/>
                  </a:lnTo>
                  <a:lnTo>
                    <a:pt x="950" y="158"/>
                  </a:lnTo>
                  <a:lnTo>
                    <a:pt x="950" y="158"/>
                  </a:lnTo>
                  <a:lnTo>
                    <a:pt x="950" y="158"/>
                  </a:lnTo>
                  <a:lnTo>
                    <a:pt x="950" y="158"/>
                  </a:lnTo>
                  <a:lnTo>
                    <a:pt x="950" y="160"/>
                  </a:lnTo>
                  <a:lnTo>
                    <a:pt x="950" y="160"/>
                  </a:lnTo>
                  <a:lnTo>
                    <a:pt x="950" y="160"/>
                  </a:lnTo>
                  <a:lnTo>
                    <a:pt x="950"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6" y="160"/>
                  </a:lnTo>
                  <a:lnTo>
                    <a:pt x="956" y="160"/>
                  </a:lnTo>
                  <a:lnTo>
                    <a:pt x="956" y="160"/>
                  </a:lnTo>
                  <a:lnTo>
                    <a:pt x="956" y="160"/>
                  </a:lnTo>
                  <a:lnTo>
                    <a:pt x="956" y="160"/>
                  </a:lnTo>
                  <a:lnTo>
                    <a:pt x="956" y="160"/>
                  </a:lnTo>
                  <a:lnTo>
                    <a:pt x="956" y="160"/>
                  </a:lnTo>
                  <a:lnTo>
                    <a:pt x="956" y="158"/>
                  </a:lnTo>
                  <a:lnTo>
                    <a:pt x="956" y="158"/>
                  </a:lnTo>
                  <a:lnTo>
                    <a:pt x="956" y="158"/>
                  </a:lnTo>
                  <a:lnTo>
                    <a:pt x="956" y="158"/>
                  </a:lnTo>
                  <a:lnTo>
                    <a:pt x="957" y="158"/>
                  </a:lnTo>
                  <a:lnTo>
                    <a:pt x="957" y="158"/>
                  </a:lnTo>
                  <a:lnTo>
                    <a:pt x="957" y="158"/>
                  </a:lnTo>
                  <a:lnTo>
                    <a:pt x="957" y="158"/>
                  </a:lnTo>
                  <a:lnTo>
                    <a:pt x="957" y="158"/>
                  </a:lnTo>
                  <a:lnTo>
                    <a:pt x="957" y="158"/>
                  </a:lnTo>
                  <a:lnTo>
                    <a:pt x="957" y="158"/>
                  </a:lnTo>
                  <a:lnTo>
                    <a:pt x="957" y="158"/>
                  </a:lnTo>
                  <a:lnTo>
                    <a:pt x="957" y="156"/>
                  </a:lnTo>
                  <a:lnTo>
                    <a:pt x="957" y="156"/>
                  </a:lnTo>
                  <a:lnTo>
                    <a:pt x="957" y="156"/>
                  </a:lnTo>
                  <a:lnTo>
                    <a:pt x="957" y="156"/>
                  </a:lnTo>
                  <a:lnTo>
                    <a:pt x="959" y="156"/>
                  </a:lnTo>
                  <a:lnTo>
                    <a:pt x="959" y="156"/>
                  </a:lnTo>
                  <a:lnTo>
                    <a:pt x="959" y="156"/>
                  </a:lnTo>
                  <a:lnTo>
                    <a:pt x="959" y="154"/>
                  </a:lnTo>
                  <a:lnTo>
                    <a:pt x="959" y="154"/>
                  </a:lnTo>
                  <a:lnTo>
                    <a:pt x="959" y="154"/>
                  </a:lnTo>
                  <a:lnTo>
                    <a:pt x="963" y="156"/>
                  </a:lnTo>
                  <a:close/>
                  <a:moveTo>
                    <a:pt x="910" y="118"/>
                  </a:moveTo>
                  <a:lnTo>
                    <a:pt x="936" y="64"/>
                  </a:lnTo>
                  <a:lnTo>
                    <a:pt x="957" y="73"/>
                  </a:lnTo>
                  <a:lnTo>
                    <a:pt x="956" y="77"/>
                  </a:lnTo>
                  <a:lnTo>
                    <a:pt x="956" y="77"/>
                  </a:lnTo>
                  <a:lnTo>
                    <a:pt x="954" y="77"/>
                  </a:lnTo>
                  <a:lnTo>
                    <a:pt x="954" y="77"/>
                  </a:lnTo>
                  <a:lnTo>
                    <a:pt x="954" y="77"/>
                  </a:lnTo>
                  <a:lnTo>
                    <a:pt x="954" y="77"/>
                  </a:lnTo>
                  <a:lnTo>
                    <a:pt x="952" y="77"/>
                  </a:lnTo>
                  <a:lnTo>
                    <a:pt x="952" y="77"/>
                  </a:lnTo>
                  <a:lnTo>
                    <a:pt x="952" y="77"/>
                  </a:lnTo>
                  <a:lnTo>
                    <a:pt x="950" y="77"/>
                  </a:lnTo>
                  <a:lnTo>
                    <a:pt x="950" y="77"/>
                  </a:lnTo>
                  <a:lnTo>
                    <a:pt x="950" y="75"/>
                  </a:lnTo>
                  <a:lnTo>
                    <a:pt x="950" y="75"/>
                  </a:lnTo>
                  <a:lnTo>
                    <a:pt x="948" y="75"/>
                  </a:lnTo>
                  <a:lnTo>
                    <a:pt x="948" y="75"/>
                  </a:lnTo>
                  <a:lnTo>
                    <a:pt x="948" y="75"/>
                  </a:lnTo>
                  <a:lnTo>
                    <a:pt x="947" y="75"/>
                  </a:lnTo>
                  <a:lnTo>
                    <a:pt x="947" y="75"/>
                  </a:lnTo>
                  <a:lnTo>
                    <a:pt x="947" y="75"/>
                  </a:lnTo>
                  <a:lnTo>
                    <a:pt x="947" y="75"/>
                  </a:lnTo>
                  <a:lnTo>
                    <a:pt x="945" y="77"/>
                  </a:lnTo>
                  <a:lnTo>
                    <a:pt x="945" y="77"/>
                  </a:lnTo>
                  <a:lnTo>
                    <a:pt x="945" y="77"/>
                  </a:lnTo>
                  <a:lnTo>
                    <a:pt x="945" y="77"/>
                  </a:lnTo>
                  <a:lnTo>
                    <a:pt x="943" y="77"/>
                  </a:lnTo>
                  <a:lnTo>
                    <a:pt x="943" y="77"/>
                  </a:lnTo>
                  <a:lnTo>
                    <a:pt x="943" y="77"/>
                  </a:lnTo>
                  <a:lnTo>
                    <a:pt x="943" y="77"/>
                  </a:lnTo>
                  <a:lnTo>
                    <a:pt x="941" y="77"/>
                  </a:lnTo>
                  <a:lnTo>
                    <a:pt x="941" y="77"/>
                  </a:lnTo>
                  <a:lnTo>
                    <a:pt x="941" y="77"/>
                  </a:lnTo>
                  <a:lnTo>
                    <a:pt x="941" y="77"/>
                  </a:lnTo>
                  <a:lnTo>
                    <a:pt x="941" y="77"/>
                  </a:lnTo>
                  <a:lnTo>
                    <a:pt x="939" y="77"/>
                  </a:lnTo>
                  <a:lnTo>
                    <a:pt x="939" y="77"/>
                  </a:lnTo>
                  <a:lnTo>
                    <a:pt x="939" y="77"/>
                  </a:lnTo>
                  <a:lnTo>
                    <a:pt x="939" y="77"/>
                  </a:lnTo>
                  <a:lnTo>
                    <a:pt x="939" y="77"/>
                  </a:lnTo>
                  <a:lnTo>
                    <a:pt x="937" y="78"/>
                  </a:lnTo>
                  <a:lnTo>
                    <a:pt x="937" y="78"/>
                  </a:lnTo>
                  <a:lnTo>
                    <a:pt x="937" y="78"/>
                  </a:lnTo>
                  <a:lnTo>
                    <a:pt x="937" y="78"/>
                  </a:lnTo>
                  <a:lnTo>
                    <a:pt x="937" y="78"/>
                  </a:lnTo>
                  <a:lnTo>
                    <a:pt x="936" y="78"/>
                  </a:lnTo>
                  <a:lnTo>
                    <a:pt x="936" y="78"/>
                  </a:lnTo>
                  <a:lnTo>
                    <a:pt x="936" y="78"/>
                  </a:lnTo>
                  <a:lnTo>
                    <a:pt x="936" y="80"/>
                  </a:lnTo>
                  <a:lnTo>
                    <a:pt x="936" y="80"/>
                  </a:lnTo>
                  <a:lnTo>
                    <a:pt x="936" y="80"/>
                  </a:lnTo>
                  <a:lnTo>
                    <a:pt x="934" y="80"/>
                  </a:lnTo>
                  <a:lnTo>
                    <a:pt x="934" y="80"/>
                  </a:lnTo>
                  <a:lnTo>
                    <a:pt x="934" y="80"/>
                  </a:lnTo>
                  <a:lnTo>
                    <a:pt x="934" y="80"/>
                  </a:lnTo>
                  <a:lnTo>
                    <a:pt x="934" y="82"/>
                  </a:lnTo>
                  <a:lnTo>
                    <a:pt x="934" y="82"/>
                  </a:lnTo>
                  <a:lnTo>
                    <a:pt x="934" y="82"/>
                  </a:lnTo>
                  <a:lnTo>
                    <a:pt x="932" y="82"/>
                  </a:lnTo>
                  <a:lnTo>
                    <a:pt x="932" y="82"/>
                  </a:lnTo>
                  <a:lnTo>
                    <a:pt x="932" y="82"/>
                  </a:lnTo>
                  <a:lnTo>
                    <a:pt x="932" y="84"/>
                  </a:lnTo>
                  <a:lnTo>
                    <a:pt x="932" y="84"/>
                  </a:lnTo>
                  <a:lnTo>
                    <a:pt x="932" y="84"/>
                  </a:lnTo>
                  <a:lnTo>
                    <a:pt x="932" y="84"/>
                  </a:lnTo>
                  <a:lnTo>
                    <a:pt x="932" y="84"/>
                  </a:lnTo>
                  <a:lnTo>
                    <a:pt x="930" y="86"/>
                  </a:lnTo>
                  <a:lnTo>
                    <a:pt x="930" y="86"/>
                  </a:lnTo>
                  <a:lnTo>
                    <a:pt x="977" y="106"/>
                  </a:lnTo>
                  <a:lnTo>
                    <a:pt x="977" y="106"/>
                  </a:lnTo>
                  <a:lnTo>
                    <a:pt x="977" y="106"/>
                  </a:lnTo>
                  <a:lnTo>
                    <a:pt x="977" y="107"/>
                  </a:lnTo>
                  <a:lnTo>
                    <a:pt x="977" y="107"/>
                  </a:lnTo>
                  <a:lnTo>
                    <a:pt x="977" y="107"/>
                  </a:lnTo>
                  <a:lnTo>
                    <a:pt x="977" y="107"/>
                  </a:lnTo>
                  <a:lnTo>
                    <a:pt x="977" y="107"/>
                  </a:lnTo>
                  <a:lnTo>
                    <a:pt x="977" y="107"/>
                  </a:lnTo>
                  <a:lnTo>
                    <a:pt x="977" y="107"/>
                  </a:lnTo>
                  <a:lnTo>
                    <a:pt x="979" y="107"/>
                  </a:lnTo>
                  <a:lnTo>
                    <a:pt x="979" y="107"/>
                  </a:lnTo>
                  <a:lnTo>
                    <a:pt x="979" y="107"/>
                  </a:lnTo>
                  <a:lnTo>
                    <a:pt x="979" y="107"/>
                  </a:lnTo>
                  <a:lnTo>
                    <a:pt x="979" y="107"/>
                  </a:lnTo>
                  <a:lnTo>
                    <a:pt x="979" y="107"/>
                  </a:lnTo>
                  <a:lnTo>
                    <a:pt x="979" y="107"/>
                  </a:lnTo>
                  <a:lnTo>
                    <a:pt x="979" y="107"/>
                  </a:lnTo>
                  <a:lnTo>
                    <a:pt x="979" y="107"/>
                  </a:lnTo>
                  <a:lnTo>
                    <a:pt x="979"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3" y="107"/>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4" y="106"/>
                  </a:lnTo>
                  <a:lnTo>
                    <a:pt x="984" y="104"/>
                  </a:lnTo>
                  <a:lnTo>
                    <a:pt x="984" y="104"/>
                  </a:lnTo>
                  <a:lnTo>
                    <a:pt x="984" y="104"/>
                  </a:lnTo>
                  <a:lnTo>
                    <a:pt x="984" y="104"/>
                  </a:lnTo>
                  <a:lnTo>
                    <a:pt x="984" y="104"/>
                  </a:lnTo>
                  <a:lnTo>
                    <a:pt x="984" y="104"/>
                  </a:lnTo>
                  <a:lnTo>
                    <a:pt x="984" y="104"/>
                  </a:lnTo>
                  <a:lnTo>
                    <a:pt x="984" y="104"/>
                  </a:lnTo>
                  <a:lnTo>
                    <a:pt x="984" y="104"/>
                  </a:lnTo>
                  <a:lnTo>
                    <a:pt x="984" y="102"/>
                  </a:lnTo>
                  <a:lnTo>
                    <a:pt x="984" y="102"/>
                  </a:lnTo>
                  <a:lnTo>
                    <a:pt x="986" y="102"/>
                  </a:lnTo>
                  <a:lnTo>
                    <a:pt x="986" y="102"/>
                  </a:lnTo>
                  <a:lnTo>
                    <a:pt x="986" y="100"/>
                  </a:lnTo>
                  <a:lnTo>
                    <a:pt x="986" y="100"/>
                  </a:lnTo>
                  <a:lnTo>
                    <a:pt x="986" y="100"/>
                  </a:lnTo>
                  <a:lnTo>
                    <a:pt x="990" y="102"/>
                  </a:lnTo>
                  <a:lnTo>
                    <a:pt x="975" y="135"/>
                  </a:lnTo>
                  <a:lnTo>
                    <a:pt x="972" y="133"/>
                  </a:lnTo>
                  <a:lnTo>
                    <a:pt x="972" y="133"/>
                  </a:lnTo>
                  <a:lnTo>
                    <a:pt x="972" y="133"/>
                  </a:lnTo>
                  <a:lnTo>
                    <a:pt x="972" y="131"/>
                  </a:lnTo>
                  <a:lnTo>
                    <a:pt x="972" y="131"/>
                  </a:lnTo>
                  <a:lnTo>
                    <a:pt x="972" y="131"/>
                  </a:lnTo>
                  <a:lnTo>
                    <a:pt x="974" y="129"/>
                  </a:lnTo>
                  <a:lnTo>
                    <a:pt x="974" y="129"/>
                  </a:lnTo>
                  <a:lnTo>
                    <a:pt x="974" y="129"/>
                  </a:lnTo>
                  <a:lnTo>
                    <a:pt x="974" y="129"/>
                  </a:lnTo>
                  <a:lnTo>
                    <a:pt x="974" y="129"/>
                  </a:lnTo>
                  <a:lnTo>
                    <a:pt x="974" y="129"/>
                  </a:lnTo>
                  <a:lnTo>
                    <a:pt x="974" y="129"/>
                  </a:lnTo>
                  <a:lnTo>
                    <a:pt x="974" y="127"/>
                  </a:lnTo>
                  <a:lnTo>
                    <a:pt x="974" y="127"/>
                  </a:lnTo>
                  <a:lnTo>
                    <a:pt x="974" y="127"/>
                  </a:lnTo>
                  <a:lnTo>
                    <a:pt x="974" y="127"/>
                  </a:lnTo>
                  <a:lnTo>
                    <a:pt x="974" y="127"/>
                  </a:lnTo>
                  <a:lnTo>
                    <a:pt x="974" y="127"/>
                  </a:lnTo>
                  <a:lnTo>
                    <a:pt x="974" y="127"/>
                  </a:lnTo>
                  <a:lnTo>
                    <a:pt x="974" y="127"/>
                  </a:lnTo>
                  <a:lnTo>
                    <a:pt x="974" y="125"/>
                  </a:lnTo>
                  <a:lnTo>
                    <a:pt x="974" y="125"/>
                  </a:lnTo>
                  <a:lnTo>
                    <a:pt x="974" y="125"/>
                  </a:lnTo>
                  <a:lnTo>
                    <a:pt x="974" y="125"/>
                  </a:lnTo>
                  <a:lnTo>
                    <a:pt x="974" y="125"/>
                  </a:lnTo>
                  <a:lnTo>
                    <a:pt x="974" y="125"/>
                  </a:lnTo>
                  <a:lnTo>
                    <a:pt x="974" y="125"/>
                  </a:lnTo>
                  <a:lnTo>
                    <a:pt x="974" y="125"/>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2"/>
                  </a:lnTo>
                  <a:lnTo>
                    <a:pt x="974" y="122"/>
                  </a:lnTo>
                  <a:lnTo>
                    <a:pt x="974" y="122"/>
                  </a:lnTo>
                  <a:lnTo>
                    <a:pt x="974"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0" y="120"/>
                  </a:lnTo>
                  <a:lnTo>
                    <a:pt x="970" y="120"/>
                  </a:lnTo>
                  <a:lnTo>
                    <a:pt x="970" y="120"/>
                  </a:lnTo>
                  <a:lnTo>
                    <a:pt x="970" y="120"/>
                  </a:lnTo>
                  <a:lnTo>
                    <a:pt x="925" y="100"/>
                  </a:lnTo>
                  <a:lnTo>
                    <a:pt x="925" y="100"/>
                  </a:lnTo>
                  <a:lnTo>
                    <a:pt x="925" y="100"/>
                  </a:lnTo>
                  <a:lnTo>
                    <a:pt x="925" y="100"/>
                  </a:lnTo>
                  <a:lnTo>
                    <a:pt x="923" y="102"/>
                  </a:lnTo>
                  <a:lnTo>
                    <a:pt x="923" y="102"/>
                  </a:lnTo>
                  <a:lnTo>
                    <a:pt x="923" y="102"/>
                  </a:lnTo>
                  <a:lnTo>
                    <a:pt x="923" y="102"/>
                  </a:lnTo>
                  <a:lnTo>
                    <a:pt x="923" y="102"/>
                  </a:lnTo>
                  <a:lnTo>
                    <a:pt x="923" y="104"/>
                  </a:lnTo>
                  <a:lnTo>
                    <a:pt x="923" y="104"/>
                  </a:lnTo>
                  <a:lnTo>
                    <a:pt x="923" y="104"/>
                  </a:lnTo>
                  <a:lnTo>
                    <a:pt x="923" y="104"/>
                  </a:lnTo>
                  <a:lnTo>
                    <a:pt x="923" y="104"/>
                  </a:lnTo>
                  <a:lnTo>
                    <a:pt x="923" y="106"/>
                  </a:lnTo>
                  <a:lnTo>
                    <a:pt x="923" y="106"/>
                  </a:lnTo>
                  <a:lnTo>
                    <a:pt x="923" y="106"/>
                  </a:lnTo>
                  <a:lnTo>
                    <a:pt x="923" y="106"/>
                  </a:lnTo>
                  <a:lnTo>
                    <a:pt x="923" y="107"/>
                  </a:lnTo>
                  <a:lnTo>
                    <a:pt x="923" y="107"/>
                  </a:lnTo>
                  <a:lnTo>
                    <a:pt x="923" y="107"/>
                  </a:lnTo>
                  <a:lnTo>
                    <a:pt x="923" y="107"/>
                  </a:lnTo>
                  <a:lnTo>
                    <a:pt x="923" y="107"/>
                  </a:lnTo>
                  <a:lnTo>
                    <a:pt x="923" y="109"/>
                  </a:lnTo>
                  <a:lnTo>
                    <a:pt x="923" y="109"/>
                  </a:lnTo>
                  <a:lnTo>
                    <a:pt x="923" y="109"/>
                  </a:lnTo>
                  <a:lnTo>
                    <a:pt x="923" y="109"/>
                  </a:lnTo>
                  <a:lnTo>
                    <a:pt x="923" y="109"/>
                  </a:lnTo>
                  <a:lnTo>
                    <a:pt x="923" y="111"/>
                  </a:lnTo>
                  <a:lnTo>
                    <a:pt x="923" y="111"/>
                  </a:lnTo>
                  <a:lnTo>
                    <a:pt x="923" y="111"/>
                  </a:lnTo>
                  <a:lnTo>
                    <a:pt x="923" y="111"/>
                  </a:lnTo>
                  <a:lnTo>
                    <a:pt x="923" y="113"/>
                  </a:lnTo>
                  <a:lnTo>
                    <a:pt x="923" y="113"/>
                  </a:lnTo>
                  <a:lnTo>
                    <a:pt x="923" y="113"/>
                  </a:lnTo>
                  <a:lnTo>
                    <a:pt x="925" y="113"/>
                  </a:lnTo>
                  <a:lnTo>
                    <a:pt x="925" y="113"/>
                  </a:lnTo>
                  <a:lnTo>
                    <a:pt x="925" y="115"/>
                  </a:lnTo>
                  <a:lnTo>
                    <a:pt x="925" y="115"/>
                  </a:lnTo>
                  <a:lnTo>
                    <a:pt x="925" y="115"/>
                  </a:lnTo>
                  <a:lnTo>
                    <a:pt x="925" y="115"/>
                  </a:lnTo>
                  <a:lnTo>
                    <a:pt x="925" y="115"/>
                  </a:lnTo>
                  <a:lnTo>
                    <a:pt x="925" y="116"/>
                  </a:lnTo>
                  <a:lnTo>
                    <a:pt x="925" y="116"/>
                  </a:lnTo>
                  <a:lnTo>
                    <a:pt x="927" y="116"/>
                  </a:lnTo>
                  <a:lnTo>
                    <a:pt x="927" y="116"/>
                  </a:lnTo>
                  <a:lnTo>
                    <a:pt x="927" y="116"/>
                  </a:lnTo>
                  <a:lnTo>
                    <a:pt x="927" y="118"/>
                  </a:lnTo>
                  <a:lnTo>
                    <a:pt x="927" y="118"/>
                  </a:lnTo>
                  <a:lnTo>
                    <a:pt x="927" y="118"/>
                  </a:lnTo>
                  <a:lnTo>
                    <a:pt x="928" y="118"/>
                  </a:lnTo>
                  <a:lnTo>
                    <a:pt x="928" y="118"/>
                  </a:lnTo>
                  <a:lnTo>
                    <a:pt x="928" y="120"/>
                  </a:lnTo>
                  <a:lnTo>
                    <a:pt x="928" y="120"/>
                  </a:lnTo>
                  <a:lnTo>
                    <a:pt x="928" y="120"/>
                  </a:lnTo>
                  <a:lnTo>
                    <a:pt x="928" y="120"/>
                  </a:lnTo>
                  <a:lnTo>
                    <a:pt x="930" y="120"/>
                  </a:lnTo>
                  <a:lnTo>
                    <a:pt x="930" y="122"/>
                  </a:lnTo>
                  <a:lnTo>
                    <a:pt x="930" y="122"/>
                  </a:lnTo>
                  <a:lnTo>
                    <a:pt x="930" y="122"/>
                  </a:lnTo>
                  <a:lnTo>
                    <a:pt x="932" y="122"/>
                  </a:lnTo>
                  <a:lnTo>
                    <a:pt x="932" y="124"/>
                  </a:lnTo>
                  <a:lnTo>
                    <a:pt x="932" y="124"/>
                  </a:lnTo>
                  <a:lnTo>
                    <a:pt x="932" y="124"/>
                  </a:lnTo>
                  <a:lnTo>
                    <a:pt x="934" y="124"/>
                  </a:lnTo>
                  <a:lnTo>
                    <a:pt x="934" y="124"/>
                  </a:lnTo>
                  <a:lnTo>
                    <a:pt x="932" y="129"/>
                  </a:lnTo>
                  <a:lnTo>
                    <a:pt x="910" y="118"/>
                  </a:lnTo>
                  <a:close/>
                  <a:moveTo>
                    <a:pt x="943" y="60"/>
                  </a:moveTo>
                  <a:lnTo>
                    <a:pt x="939" y="60"/>
                  </a:lnTo>
                  <a:lnTo>
                    <a:pt x="948" y="29"/>
                  </a:lnTo>
                  <a:lnTo>
                    <a:pt x="952" y="31"/>
                  </a:lnTo>
                  <a:lnTo>
                    <a:pt x="952" y="31"/>
                  </a:lnTo>
                  <a:lnTo>
                    <a:pt x="952" y="31"/>
                  </a:lnTo>
                  <a:lnTo>
                    <a:pt x="952" y="31"/>
                  </a:lnTo>
                  <a:lnTo>
                    <a:pt x="952" y="33"/>
                  </a:lnTo>
                  <a:lnTo>
                    <a:pt x="952" y="33"/>
                  </a:lnTo>
                  <a:lnTo>
                    <a:pt x="952" y="33"/>
                  </a:lnTo>
                  <a:lnTo>
                    <a:pt x="952" y="33"/>
                  </a:lnTo>
                  <a:lnTo>
                    <a:pt x="952" y="33"/>
                  </a:lnTo>
                  <a:lnTo>
                    <a:pt x="952" y="35"/>
                  </a:lnTo>
                  <a:lnTo>
                    <a:pt x="952" y="35"/>
                  </a:lnTo>
                  <a:lnTo>
                    <a:pt x="952" y="35"/>
                  </a:lnTo>
                  <a:lnTo>
                    <a:pt x="952" y="35"/>
                  </a:lnTo>
                  <a:lnTo>
                    <a:pt x="952" y="35"/>
                  </a:lnTo>
                  <a:lnTo>
                    <a:pt x="952" y="35"/>
                  </a:lnTo>
                  <a:lnTo>
                    <a:pt x="952" y="37"/>
                  </a:lnTo>
                  <a:lnTo>
                    <a:pt x="952" y="37"/>
                  </a:lnTo>
                  <a:lnTo>
                    <a:pt x="952" y="37"/>
                  </a:lnTo>
                  <a:lnTo>
                    <a:pt x="952" y="37"/>
                  </a:lnTo>
                  <a:lnTo>
                    <a:pt x="952" y="37"/>
                  </a:lnTo>
                  <a:lnTo>
                    <a:pt x="952" y="37"/>
                  </a:lnTo>
                  <a:lnTo>
                    <a:pt x="952" y="37"/>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4" y="39"/>
                  </a:lnTo>
                  <a:lnTo>
                    <a:pt x="954" y="39"/>
                  </a:lnTo>
                  <a:lnTo>
                    <a:pt x="954" y="39"/>
                  </a:lnTo>
                  <a:lnTo>
                    <a:pt x="954" y="39"/>
                  </a:lnTo>
                  <a:lnTo>
                    <a:pt x="954" y="39"/>
                  </a:lnTo>
                  <a:lnTo>
                    <a:pt x="954" y="39"/>
                  </a:lnTo>
                  <a:lnTo>
                    <a:pt x="954" y="39"/>
                  </a:lnTo>
                  <a:lnTo>
                    <a:pt x="954" y="39"/>
                  </a:lnTo>
                  <a:lnTo>
                    <a:pt x="954" y="39"/>
                  </a:lnTo>
                  <a:lnTo>
                    <a:pt x="954" y="39"/>
                  </a:lnTo>
                  <a:lnTo>
                    <a:pt x="956" y="39"/>
                  </a:lnTo>
                  <a:lnTo>
                    <a:pt x="956" y="39"/>
                  </a:lnTo>
                  <a:lnTo>
                    <a:pt x="956" y="39"/>
                  </a:lnTo>
                  <a:lnTo>
                    <a:pt x="956" y="39"/>
                  </a:lnTo>
                  <a:lnTo>
                    <a:pt x="956" y="39"/>
                  </a:lnTo>
                  <a:lnTo>
                    <a:pt x="956" y="39"/>
                  </a:lnTo>
                  <a:lnTo>
                    <a:pt x="957" y="39"/>
                  </a:lnTo>
                  <a:lnTo>
                    <a:pt x="957" y="39"/>
                  </a:lnTo>
                  <a:lnTo>
                    <a:pt x="957" y="39"/>
                  </a:lnTo>
                  <a:lnTo>
                    <a:pt x="957" y="39"/>
                  </a:lnTo>
                  <a:lnTo>
                    <a:pt x="957" y="39"/>
                  </a:lnTo>
                  <a:lnTo>
                    <a:pt x="957" y="39"/>
                  </a:lnTo>
                  <a:lnTo>
                    <a:pt x="957" y="39"/>
                  </a:lnTo>
                  <a:lnTo>
                    <a:pt x="957" y="39"/>
                  </a:lnTo>
                  <a:lnTo>
                    <a:pt x="957" y="39"/>
                  </a:lnTo>
                  <a:lnTo>
                    <a:pt x="959" y="39"/>
                  </a:lnTo>
                  <a:lnTo>
                    <a:pt x="959" y="39"/>
                  </a:lnTo>
                  <a:lnTo>
                    <a:pt x="959" y="39"/>
                  </a:lnTo>
                  <a:lnTo>
                    <a:pt x="979" y="35"/>
                  </a:lnTo>
                  <a:lnTo>
                    <a:pt x="965" y="20"/>
                  </a:lnTo>
                  <a:lnTo>
                    <a:pt x="965" y="20"/>
                  </a:lnTo>
                  <a:lnTo>
                    <a:pt x="965" y="20"/>
                  </a:lnTo>
                  <a:lnTo>
                    <a:pt x="965" y="20"/>
                  </a:lnTo>
                  <a:lnTo>
                    <a:pt x="965" y="20"/>
                  </a:lnTo>
                  <a:lnTo>
                    <a:pt x="965" y="20"/>
                  </a:lnTo>
                  <a:lnTo>
                    <a:pt x="963" y="20"/>
                  </a:lnTo>
                  <a:lnTo>
                    <a:pt x="963" y="20"/>
                  </a:lnTo>
                  <a:lnTo>
                    <a:pt x="963" y="19"/>
                  </a:lnTo>
                  <a:lnTo>
                    <a:pt x="963" y="19"/>
                  </a:lnTo>
                  <a:lnTo>
                    <a:pt x="963" y="19"/>
                  </a:lnTo>
                  <a:lnTo>
                    <a:pt x="963" y="19"/>
                  </a:lnTo>
                  <a:lnTo>
                    <a:pt x="961" y="19"/>
                  </a:lnTo>
                  <a:lnTo>
                    <a:pt x="961" y="19"/>
                  </a:lnTo>
                  <a:lnTo>
                    <a:pt x="961" y="19"/>
                  </a:lnTo>
                  <a:lnTo>
                    <a:pt x="961" y="19"/>
                  </a:lnTo>
                  <a:lnTo>
                    <a:pt x="961" y="19"/>
                  </a:lnTo>
                  <a:lnTo>
                    <a:pt x="961" y="19"/>
                  </a:lnTo>
                  <a:lnTo>
                    <a:pt x="961" y="19"/>
                  </a:lnTo>
                  <a:lnTo>
                    <a:pt x="961" y="19"/>
                  </a:lnTo>
                  <a:lnTo>
                    <a:pt x="961" y="19"/>
                  </a:lnTo>
                  <a:lnTo>
                    <a:pt x="961" y="19"/>
                  </a:lnTo>
                  <a:lnTo>
                    <a:pt x="961"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20"/>
                  </a:lnTo>
                  <a:lnTo>
                    <a:pt x="957" y="20"/>
                  </a:lnTo>
                  <a:lnTo>
                    <a:pt x="956" y="20"/>
                  </a:lnTo>
                  <a:lnTo>
                    <a:pt x="956" y="20"/>
                  </a:lnTo>
                  <a:lnTo>
                    <a:pt x="956" y="20"/>
                  </a:lnTo>
                  <a:lnTo>
                    <a:pt x="956" y="20"/>
                  </a:lnTo>
                  <a:lnTo>
                    <a:pt x="956" y="22"/>
                  </a:lnTo>
                  <a:lnTo>
                    <a:pt x="956" y="22"/>
                  </a:lnTo>
                  <a:lnTo>
                    <a:pt x="956" y="22"/>
                  </a:lnTo>
                  <a:lnTo>
                    <a:pt x="956" y="22"/>
                  </a:lnTo>
                  <a:lnTo>
                    <a:pt x="956" y="22"/>
                  </a:lnTo>
                  <a:lnTo>
                    <a:pt x="956" y="24"/>
                  </a:lnTo>
                  <a:lnTo>
                    <a:pt x="954" y="24"/>
                  </a:lnTo>
                  <a:lnTo>
                    <a:pt x="954" y="24"/>
                  </a:lnTo>
                  <a:lnTo>
                    <a:pt x="954" y="24"/>
                  </a:lnTo>
                  <a:lnTo>
                    <a:pt x="950" y="24"/>
                  </a:lnTo>
                  <a:lnTo>
                    <a:pt x="957" y="0"/>
                  </a:lnTo>
                  <a:lnTo>
                    <a:pt x="961" y="2"/>
                  </a:lnTo>
                  <a:lnTo>
                    <a:pt x="961" y="2"/>
                  </a:lnTo>
                  <a:lnTo>
                    <a:pt x="961" y="2"/>
                  </a:lnTo>
                  <a:lnTo>
                    <a:pt x="961" y="2"/>
                  </a:lnTo>
                  <a:lnTo>
                    <a:pt x="961" y="4"/>
                  </a:lnTo>
                  <a:lnTo>
                    <a:pt x="961" y="4"/>
                  </a:lnTo>
                  <a:lnTo>
                    <a:pt x="961" y="4"/>
                  </a:lnTo>
                  <a:lnTo>
                    <a:pt x="961" y="4"/>
                  </a:lnTo>
                  <a:lnTo>
                    <a:pt x="961" y="6"/>
                  </a:lnTo>
                  <a:lnTo>
                    <a:pt x="961" y="6"/>
                  </a:lnTo>
                  <a:lnTo>
                    <a:pt x="961" y="6"/>
                  </a:lnTo>
                  <a:lnTo>
                    <a:pt x="961" y="6"/>
                  </a:lnTo>
                  <a:lnTo>
                    <a:pt x="961" y="8"/>
                  </a:lnTo>
                  <a:lnTo>
                    <a:pt x="961" y="8"/>
                  </a:lnTo>
                  <a:lnTo>
                    <a:pt x="961" y="8"/>
                  </a:lnTo>
                  <a:lnTo>
                    <a:pt x="961" y="8"/>
                  </a:lnTo>
                  <a:lnTo>
                    <a:pt x="961" y="8"/>
                  </a:lnTo>
                  <a:lnTo>
                    <a:pt x="961" y="10"/>
                  </a:lnTo>
                  <a:lnTo>
                    <a:pt x="961" y="10"/>
                  </a:lnTo>
                  <a:lnTo>
                    <a:pt x="961" y="10"/>
                  </a:lnTo>
                  <a:lnTo>
                    <a:pt x="961" y="10"/>
                  </a:lnTo>
                  <a:lnTo>
                    <a:pt x="961" y="10"/>
                  </a:lnTo>
                  <a:lnTo>
                    <a:pt x="961" y="10"/>
                  </a:lnTo>
                  <a:lnTo>
                    <a:pt x="961" y="10"/>
                  </a:lnTo>
                  <a:lnTo>
                    <a:pt x="961" y="10"/>
                  </a:lnTo>
                  <a:lnTo>
                    <a:pt x="961" y="10"/>
                  </a:lnTo>
                  <a:lnTo>
                    <a:pt x="961" y="10"/>
                  </a:lnTo>
                  <a:lnTo>
                    <a:pt x="961" y="11"/>
                  </a:lnTo>
                  <a:lnTo>
                    <a:pt x="963" y="11"/>
                  </a:lnTo>
                  <a:lnTo>
                    <a:pt x="963" y="11"/>
                  </a:lnTo>
                  <a:lnTo>
                    <a:pt x="963" y="11"/>
                  </a:lnTo>
                  <a:lnTo>
                    <a:pt x="963" y="11"/>
                  </a:lnTo>
                  <a:lnTo>
                    <a:pt x="963" y="11"/>
                  </a:lnTo>
                  <a:lnTo>
                    <a:pt x="963" y="11"/>
                  </a:lnTo>
                  <a:lnTo>
                    <a:pt x="963" y="11"/>
                  </a:lnTo>
                  <a:lnTo>
                    <a:pt x="963" y="11"/>
                  </a:lnTo>
                  <a:lnTo>
                    <a:pt x="963" y="11"/>
                  </a:lnTo>
                  <a:lnTo>
                    <a:pt x="963" y="11"/>
                  </a:lnTo>
                  <a:lnTo>
                    <a:pt x="963" y="11"/>
                  </a:lnTo>
                  <a:lnTo>
                    <a:pt x="963" y="13"/>
                  </a:lnTo>
                  <a:lnTo>
                    <a:pt x="963" y="13"/>
                  </a:lnTo>
                  <a:lnTo>
                    <a:pt x="963" y="13"/>
                  </a:lnTo>
                  <a:lnTo>
                    <a:pt x="963" y="13"/>
                  </a:lnTo>
                  <a:lnTo>
                    <a:pt x="963" y="13"/>
                  </a:lnTo>
                  <a:lnTo>
                    <a:pt x="965" y="13"/>
                  </a:lnTo>
                  <a:lnTo>
                    <a:pt x="965" y="13"/>
                  </a:lnTo>
                  <a:lnTo>
                    <a:pt x="965" y="13"/>
                  </a:lnTo>
                  <a:lnTo>
                    <a:pt x="965" y="13"/>
                  </a:lnTo>
                  <a:lnTo>
                    <a:pt x="965" y="13"/>
                  </a:lnTo>
                  <a:lnTo>
                    <a:pt x="965" y="13"/>
                  </a:lnTo>
                  <a:lnTo>
                    <a:pt x="965" y="13"/>
                  </a:lnTo>
                  <a:lnTo>
                    <a:pt x="986" y="35"/>
                  </a:lnTo>
                  <a:lnTo>
                    <a:pt x="1002" y="40"/>
                  </a:lnTo>
                  <a:lnTo>
                    <a:pt x="1002" y="40"/>
                  </a:lnTo>
                  <a:lnTo>
                    <a:pt x="1002" y="40"/>
                  </a:lnTo>
                  <a:lnTo>
                    <a:pt x="1004" y="40"/>
                  </a:lnTo>
                  <a:lnTo>
                    <a:pt x="1004" y="40"/>
                  </a:lnTo>
                  <a:lnTo>
                    <a:pt x="1004" y="40"/>
                  </a:lnTo>
                  <a:lnTo>
                    <a:pt x="1004" y="40"/>
                  </a:lnTo>
                  <a:lnTo>
                    <a:pt x="1004" y="40"/>
                  </a:lnTo>
                  <a:lnTo>
                    <a:pt x="1004" y="40"/>
                  </a:lnTo>
                  <a:lnTo>
                    <a:pt x="1004" y="40"/>
                  </a:lnTo>
                  <a:lnTo>
                    <a:pt x="1004" y="40"/>
                  </a:lnTo>
                  <a:lnTo>
                    <a:pt x="1004" y="40"/>
                  </a:lnTo>
                  <a:lnTo>
                    <a:pt x="1004"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8" y="40"/>
                  </a:lnTo>
                  <a:lnTo>
                    <a:pt x="1008" y="40"/>
                  </a:lnTo>
                  <a:lnTo>
                    <a:pt x="1008" y="40"/>
                  </a:lnTo>
                  <a:lnTo>
                    <a:pt x="1008" y="40"/>
                  </a:lnTo>
                  <a:lnTo>
                    <a:pt x="1008" y="40"/>
                  </a:lnTo>
                  <a:lnTo>
                    <a:pt x="1008" y="40"/>
                  </a:lnTo>
                  <a:lnTo>
                    <a:pt x="1008" y="39"/>
                  </a:lnTo>
                  <a:lnTo>
                    <a:pt x="1008" y="39"/>
                  </a:lnTo>
                  <a:lnTo>
                    <a:pt x="1008" y="39"/>
                  </a:lnTo>
                  <a:lnTo>
                    <a:pt x="1008" y="39"/>
                  </a:lnTo>
                  <a:lnTo>
                    <a:pt x="1008" y="39"/>
                  </a:lnTo>
                  <a:lnTo>
                    <a:pt x="1008" y="39"/>
                  </a:lnTo>
                  <a:lnTo>
                    <a:pt x="1008" y="39"/>
                  </a:lnTo>
                  <a:lnTo>
                    <a:pt x="1010" y="39"/>
                  </a:lnTo>
                  <a:lnTo>
                    <a:pt x="1010" y="39"/>
                  </a:lnTo>
                  <a:lnTo>
                    <a:pt x="1010" y="39"/>
                  </a:lnTo>
                  <a:lnTo>
                    <a:pt x="1010" y="39"/>
                  </a:lnTo>
                  <a:lnTo>
                    <a:pt x="1010" y="39"/>
                  </a:lnTo>
                  <a:lnTo>
                    <a:pt x="1010" y="37"/>
                  </a:lnTo>
                  <a:lnTo>
                    <a:pt x="1010" y="37"/>
                  </a:lnTo>
                  <a:lnTo>
                    <a:pt x="1010" y="37"/>
                  </a:lnTo>
                  <a:lnTo>
                    <a:pt x="1010" y="37"/>
                  </a:lnTo>
                  <a:lnTo>
                    <a:pt x="1010" y="37"/>
                  </a:lnTo>
                  <a:lnTo>
                    <a:pt x="1010" y="37"/>
                  </a:lnTo>
                  <a:lnTo>
                    <a:pt x="1010" y="37"/>
                  </a:lnTo>
                  <a:lnTo>
                    <a:pt x="1010" y="37"/>
                  </a:lnTo>
                  <a:lnTo>
                    <a:pt x="1010" y="37"/>
                  </a:lnTo>
                  <a:lnTo>
                    <a:pt x="1010" y="35"/>
                  </a:lnTo>
                  <a:lnTo>
                    <a:pt x="1012" y="35"/>
                  </a:lnTo>
                  <a:lnTo>
                    <a:pt x="1012" y="35"/>
                  </a:lnTo>
                  <a:lnTo>
                    <a:pt x="1012" y="35"/>
                  </a:lnTo>
                  <a:lnTo>
                    <a:pt x="1012" y="35"/>
                  </a:lnTo>
                  <a:lnTo>
                    <a:pt x="1012" y="35"/>
                  </a:lnTo>
                  <a:lnTo>
                    <a:pt x="1012" y="33"/>
                  </a:lnTo>
                  <a:lnTo>
                    <a:pt x="1012" y="33"/>
                  </a:lnTo>
                  <a:lnTo>
                    <a:pt x="1012" y="33"/>
                  </a:lnTo>
                  <a:lnTo>
                    <a:pt x="1012" y="31"/>
                  </a:lnTo>
                  <a:lnTo>
                    <a:pt x="1015" y="33"/>
                  </a:lnTo>
                  <a:lnTo>
                    <a:pt x="1004" y="68"/>
                  </a:lnTo>
                  <a:lnTo>
                    <a:pt x="1001" y="66"/>
                  </a:lnTo>
                  <a:lnTo>
                    <a:pt x="1001" y="66"/>
                  </a:lnTo>
                  <a:lnTo>
                    <a:pt x="1002" y="66"/>
                  </a:lnTo>
                  <a:lnTo>
                    <a:pt x="1002" y="64"/>
                  </a:lnTo>
                  <a:lnTo>
                    <a:pt x="1002" y="64"/>
                  </a:lnTo>
                  <a:lnTo>
                    <a:pt x="1002" y="64"/>
                  </a:lnTo>
                  <a:lnTo>
                    <a:pt x="1002" y="62"/>
                  </a:lnTo>
                  <a:lnTo>
                    <a:pt x="1002" y="62"/>
                  </a:lnTo>
                  <a:lnTo>
                    <a:pt x="1002" y="62"/>
                  </a:lnTo>
                  <a:lnTo>
                    <a:pt x="1002" y="62"/>
                  </a:lnTo>
                  <a:lnTo>
                    <a:pt x="1002" y="62"/>
                  </a:lnTo>
                  <a:lnTo>
                    <a:pt x="1002" y="62"/>
                  </a:lnTo>
                  <a:lnTo>
                    <a:pt x="1002" y="60"/>
                  </a:lnTo>
                  <a:lnTo>
                    <a:pt x="1002" y="60"/>
                  </a:lnTo>
                  <a:lnTo>
                    <a:pt x="1002" y="60"/>
                  </a:lnTo>
                  <a:lnTo>
                    <a:pt x="1002" y="60"/>
                  </a:lnTo>
                  <a:lnTo>
                    <a:pt x="1002" y="60"/>
                  </a:lnTo>
                  <a:lnTo>
                    <a:pt x="1002" y="60"/>
                  </a:lnTo>
                  <a:lnTo>
                    <a:pt x="1002" y="60"/>
                  </a:lnTo>
                  <a:lnTo>
                    <a:pt x="1002" y="60"/>
                  </a:lnTo>
                  <a:lnTo>
                    <a:pt x="1002" y="58"/>
                  </a:lnTo>
                  <a:lnTo>
                    <a:pt x="1002" y="58"/>
                  </a:lnTo>
                  <a:lnTo>
                    <a:pt x="1002" y="58"/>
                  </a:lnTo>
                  <a:lnTo>
                    <a:pt x="1002" y="58"/>
                  </a:lnTo>
                  <a:lnTo>
                    <a:pt x="1002" y="58"/>
                  </a:lnTo>
                  <a:lnTo>
                    <a:pt x="1002" y="58"/>
                  </a:lnTo>
                  <a:lnTo>
                    <a:pt x="1002" y="58"/>
                  </a:lnTo>
                  <a:lnTo>
                    <a:pt x="1002" y="58"/>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5"/>
                  </a:lnTo>
                  <a:lnTo>
                    <a:pt x="1002" y="55"/>
                  </a:lnTo>
                  <a:lnTo>
                    <a:pt x="1002"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999" y="55"/>
                  </a:lnTo>
                  <a:lnTo>
                    <a:pt x="999" y="55"/>
                  </a:lnTo>
                  <a:lnTo>
                    <a:pt x="999" y="55"/>
                  </a:lnTo>
                  <a:lnTo>
                    <a:pt x="999" y="55"/>
                  </a:lnTo>
                  <a:lnTo>
                    <a:pt x="999" y="55"/>
                  </a:lnTo>
                  <a:lnTo>
                    <a:pt x="999" y="55"/>
                  </a:lnTo>
                  <a:lnTo>
                    <a:pt x="983" y="49"/>
                  </a:lnTo>
                  <a:lnTo>
                    <a:pt x="956" y="53"/>
                  </a:lnTo>
                  <a:lnTo>
                    <a:pt x="956" y="53"/>
                  </a:lnTo>
                  <a:lnTo>
                    <a:pt x="956" y="53"/>
                  </a:lnTo>
                  <a:lnTo>
                    <a:pt x="956" y="53"/>
                  </a:lnTo>
                  <a:lnTo>
                    <a:pt x="954" y="55"/>
                  </a:lnTo>
                  <a:lnTo>
                    <a:pt x="954" y="55"/>
                  </a:lnTo>
                  <a:lnTo>
                    <a:pt x="952" y="55"/>
                  </a:lnTo>
                  <a:lnTo>
                    <a:pt x="952" y="55"/>
                  </a:lnTo>
                  <a:lnTo>
                    <a:pt x="952" y="55"/>
                  </a:lnTo>
                  <a:lnTo>
                    <a:pt x="950" y="55"/>
                  </a:lnTo>
                  <a:lnTo>
                    <a:pt x="950" y="55"/>
                  </a:lnTo>
                  <a:lnTo>
                    <a:pt x="950" y="55"/>
                  </a:lnTo>
                  <a:lnTo>
                    <a:pt x="950" y="55"/>
                  </a:lnTo>
                  <a:lnTo>
                    <a:pt x="948" y="55"/>
                  </a:lnTo>
                  <a:lnTo>
                    <a:pt x="948" y="55"/>
                  </a:lnTo>
                  <a:lnTo>
                    <a:pt x="948" y="55"/>
                  </a:lnTo>
                  <a:lnTo>
                    <a:pt x="948" y="55"/>
                  </a:lnTo>
                  <a:lnTo>
                    <a:pt x="948" y="55"/>
                  </a:lnTo>
                  <a:lnTo>
                    <a:pt x="948" y="57"/>
                  </a:lnTo>
                  <a:lnTo>
                    <a:pt x="948" y="57"/>
                  </a:lnTo>
                  <a:lnTo>
                    <a:pt x="948" y="57"/>
                  </a:lnTo>
                  <a:lnTo>
                    <a:pt x="947" y="57"/>
                  </a:lnTo>
                  <a:lnTo>
                    <a:pt x="947" y="57"/>
                  </a:lnTo>
                  <a:lnTo>
                    <a:pt x="947" y="57"/>
                  </a:lnTo>
                  <a:lnTo>
                    <a:pt x="947" y="57"/>
                  </a:lnTo>
                  <a:lnTo>
                    <a:pt x="947" y="57"/>
                  </a:lnTo>
                  <a:lnTo>
                    <a:pt x="947" y="57"/>
                  </a:lnTo>
                  <a:lnTo>
                    <a:pt x="947" y="57"/>
                  </a:lnTo>
                  <a:lnTo>
                    <a:pt x="947" y="57"/>
                  </a:lnTo>
                  <a:lnTo>
                    <a:pt x="947" y="57"/>
                  </a:lnTo>
                  <a:lnTo>
                    <a:pt x="945" y="57"/>
                  </a:lnTo>
                  <a:lnTo>
                    <a:pt x="945" y="57"/>
                  </a:lnTo>
                  <a:lnTo>
                    <a:pt x="945" y="57"/>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60"/>
                  </a:lnTo>
                  <a:lnTo>
                    <a:pt x="943" y="60"/>
                  </a:lnTo>
                  <a:lnTo>
                    <a:pt x="943" y="60"/>
                  </a:lnTo>
                  <a:lnTo>
                    <a:pt x="943" y="60"/>
                  </a:lnTo>
                  <a:lnTo>
                    <a:pt x="943" y="60"/>
                  </a:lnTo>
                  <a:lnTo>
                    <a:pt x="943" y="60"/>
                  </a:lnTo>
                  <a:lnTo>
                    <a:pt x="943" y="60"/>
                  </a:lnTo>
                  <a:lnTo>
                    <a:pt x="943" y="60"/>
                  </a:lnTo>
                  <a:lnTo>
                    <a:pt x="943" y="60"/>
                  </a:lnTo>
                  <a:lnTo>
                    <a:pt x="943" y="60"/>
                  </a:lnTo>
                  <a:close/>
                  <a:moveTo>
                    <a:pt x="0" y="19"/>
                  </a:moveTo>
                  <a:lnTo>
                    <a:pt x="24" y="11"/>
                  </a:lnTo>
                  <a:lnTo>
                    <a:pt x="26" y="15"/>
                  </a:lnTo>
                  <a:lnTo>
                    <a:pt x="26" y="15"/>
                  </a:lnTo>
                  <a:lnTo>
                    <a:pt x="26" y="15"/>
                  </a:lnTo>
                  <a:lnTo>
                    <a:pt x="24" y="15"/>
                  </a:lnTo>
                  <a:lnTo>
                    <a:pt x="24" y="15"/>
                  </a:lnTo>
                  <a:lnTo>
                    <a:pt x="24" y="15"/>
                  </a:lnTo>
                  <a:lnTo>
                    <a:pt x="22" y="17"/>
                  </a:lnTo>
                  <a:lnTo>
                    <a:pt x="22" y="17"/>
                  </a:lnTo>
                  <a:lnTo>
                    <a:pt x="22" y="17"/>
                  </a:lnTo>
                  <a:lnTo>
                    <a:pt x="22" y="17"/>
                  </a:lnTo>
                  <a:lnTo>
                    <a:pt x="20" y="19"/>
                  </a:lnTo>
                  <a:lnTo>
                    <a:pt x="20" y="19"/>
                  </a:lnTo>
                  <a:lnTo>
                    <a:pt x="20" y="19"/>
                  </a:lnTo>
                  <a:lnTo>
                    <a:pt x="18" y="19"/>
                  </a:lnTo>
                  <a:lnTo>
                    <a:pt x="18" y="19"/>
                  </a:lnTo>
                  <a:lnTo>
                    <a:pt x="18" y="20"/>
                  </a:lnTo>
                  <a:lnTo>
                    <a:pt x="18" y="20"/>
                  </a:lnTo>
                  <a:lnTo>
                    <a:pt x="18" y="20"/>
                  </a:lnTo>
                  <a:lnTo>
                    <a:pt x="17" y="20"/>
                  </a:lnTo>
                  <a:lnTo>
                    <a:pt x="17" y="20"/>
                  </a:lnTo>
                  <a:lnTo>
                    <a:pt x="17" y="22"/>
                  </a:lnTo>
                  <a:lnTo>
                    <a:pt x="17" y="22"/>
                  </a:lnTo>
                  <a:lnTo>
                    <a:pt x="15" y="22"/>
                  </a:lnTo>
                  <a:lnTo>
                    <a:pt x="15" y="22"/>
                  </a:lnTo>
                  <a:lnTo>
                    <a:pt x="15" y="24"/>
                  </a:lnTo>
                  <a:lnTo>
                    <a:pt x="15" y="24"/>
                  </a:lnTo>
                  <a:lnTo>
                    <a:pt x="15" y="24"/>
                  </a:lnTo>
                  <a:lnTo>
                    <a:pt x="15" y="24"/>
                  </a:lnTo>
                  <a:lnTo>
                    <a:pt x="13" y="24"/>
                  </a:lnTo>
                  <a:lnTo>
                    <a:pt x="13" y="26"/>
                  </a:lnTo>
                  <a:lnTo>
                    <a:pt x="13" y="26"/>
                  </a:lnTo>
                  <a:lnTo>
                    <a:pt x="13" y="26"/>
                  </a:lnTo>
                  <a:lnTo>
                    <a:pt x="13" y="26"/>
                  </a:lnTo>
                  <a:lnTo>
                    <a:pt x="13" y="28"/>
                  </a:lnTo>
                  <a:lnTo>
                    <a:pt x="13" y="28"/>
                  </a:lnTo>
                  <a:lnTo>
                    <a:pt x="11" y="28"/>
                  </a:lnTo>
                  <a:lnTo>
                    <a:pt x="11" y="28"/>
                  </a:lnTo>
                  <a:lnTo>
                    <a:pt x="11" y="28"/>
                  </a:lnTo>
                  <a:lnTo>
                    <a:pt x="11" y="29"/>
                  </a:lnTo>
                  <a:lnTo>
                    <a:pt x="11" y="29"/>
                  </a:lnTo>
                  <a:lnTo>
                    <a:pt x="11" y="29"/>
                  </a:lnTo>
                  <a:lnTo>
                    <a:pt x="11" y="29"/>
                  </a:lnTo>
                  <a:lnTo>
                    <a:pt x="11" y="31"/>
                  </a:lnTo>
                  <a:lnTo>
                    <a:pt x="11" y="31"/>
                  </a:lnTo>
                  <a:lnTo>
                    <a:pt x="11" y="31"/>
                  </a:lnTo>
                  <a:lnTo>
                    <a:pt x="11" y="31"/>
                  </a:lnTo>
                  <a:lnTo>
                    <a:pt x="11" y="33"/>
                  </a:lnTo>
                  <a:lnTo>
                    <a:pt x="11" y="33"/>
                  </a:lnTo>
                  <a:lnTo>
                    <a:pt x="9" y="33"/>
                  </a:lnTo>
                  <a:lnTo>
                    <a:pt x="9" y="33"/>
                  </a:lnTo>
                  <a:lnTo>
                    <a:pt x="9" y="33"/>
                  </a:lnTo>
                  <a:lnTo>
                    <a:pt x="9" y="35"/>
                  </a:lnTo>
                  <a:lnTo>
                    <a:pt x="9" y="35"/>
                  </a:lnTo>
                  <a:lnTo>
                    <a:pt x="9" y="35"/>
                  </a:lnTo>
                  <a:lnTo>
                    <a:pt x="9" y="35"/>
                  </a:lnTo>
                  <a:lnTo>
                    <a:pt x="9" y="37"/>
                  </a:lnTo>
                  <a:lnTo>
                    <a:pt x="9" y="37"/>
                  </a:lnTo>
                  <a:lnTo>
                    <a:pt x="9" y="37"/>
                  </a:lnTo>
                  <a:lnTo>
                    <a:pt x="9" y="37"/>
                  </a:lnTo>
                  <a:lnTo>
                    <a:pt x="9" y="39"/>
                  </a:lnTo>
                  <a:lnTo>
                    <a:pt x="9" y="39"/>
                  </a:lnTo>
                  <a:lnTo>
                    <a:pt x="11" y="39"/>
                  </a:lnTo>
                  <a:lnTo>
                    <a:pt x="11" y="39"/>
                  </a:lnTo>
                  <a:lnTo>
                    <a:pt x="11" y="40"/>
                  </a:lnTo>
                  <a:lnTo>
                    <a:pt x="11" y="40"/>
                  </a:lnTo>
                  <a:lnTo>
                    <a:pt x="11" y="40"/>
                  </a:lnTo>
                  <a:lnTo>
                    <a:pt x="11" y="40"/>
                  </a:lnTo>
                  <a:lnTo>
                    <a:pt x="11" y="40"/>
                  </a:lnTo>
                  <a:lnTo>
                    <a:pt x="11" y="40"/>
                  </a:lnTo>
                  <a:lnTo>
                    <a:pt x="11" y="42"/>
                  </a:lnTo>
                  <a:lnTo>
                    <a:pt x="11" y="42"/>
                  </a:lnTo>
                  <a:lnTo>
                    <a:pt x="11" y="42"/>
                  </a:lnTo>
                  <a:lnTo>
                    <a:pt x="11" y="42"/>
                  </a:lnTo>
                  <a:lnTo>
                    <a:pt x="11" y="42"/>
                  </a:lnTo>
                  <a:lnTo>
                    <a:pt x="11" y="42"/>
                  </a:lnTo>
                  <a:lnTo>
                    <a:pt x="11" y="44"/>
                  </a:lnTo>
                  <a:lnTo>
                    <a:pt x="11" y="44"/>
                  </a:lnTo>
                  <a:lnTo>
                    <a:pt x="13" y="44"/>
                  </a:lnTo>
                  <a:lnTo>
                    <a:pt x="13" y="44"/>
                  </a:lnTo>
                  <a:lnTo>
                    <a:pt x="13" y="44"/>
                  </a:lnTo>
                  <a:lnTo>
                    <a:pt x="13" y="44"/>
                  </a:lnTo>
                  <a:lnTo>
                    <a:pt x="13" y="46"/>
                  </a:lnTo>
                  <a:lnTo>
                    <a:pt x="13" y="46"/>
                  </a:lnTo>
                  <a:lnTo>
                    <a:pt x="13" y="46"/>
                  </a:lnTo>
                  <a:lnTo>
                    <a:pt x="13" y="46"/>
                  </a:lnTo>
                  <a:lnTo>
                    <a:pt x="13" y="46"/>
                  </a:lnTo>
                  <a:lnTo>
                    <a:pt x="13" y="46"/>
                  </a:lnTo>
                  <a:lnTo>
                    <a:pt x="13" y="46"/>
                  </a:lnTo>
                  <a:lnTo>
                    <a:pt x="15" y="46"/>
                  </a:lnTo>
                  <a:lnTo>
                    <a:pt x="15" y="46"/>
                  </a:lnTo>
                  <a:lnTo>
                    <a:pt x="15" y="48"/>
                  </a:lnTo>
                  <a:lnTo>
                    <a:pt x="15" y="48"/>
                  </a:lnTo>
                  <a:lnTo>
                    <a:pt x="15" y="48"/>
                  </a:lnTo>
                  <a:lnTo>
                    <a:pt x="15" y="48"/>
                  </a:lnTo>
                  <a:lnTo>
                    <a:pt x="15" y="48"/>
                  </a:lnTo>
                  <a:lnTo>
                    <a:pt x="15" y="48"/>
                  </a:lnTo>
                  <a:lnTo>
                    <a:pt x="15" y="48"/>
                  </a:lnTo>
                  <a:lnTo>
                    <a:pt x="17" y="48"/>
                  </a:lnTo>
                  <a:lnTo>
                    <a:pt x="17" y="48"/>
                  </a:lnTo>
                  <a:lnTo>
                    <a:pt x="17" y="48"/>
                  </a:lnTo>
                  <a:lnTo>
                    <a:pt x="17" y="48"/>
                  </a:lnTo>
                  <a:lnTo>
                    <a:pt x="17" y="48"/>
                  </a:lnTo>
                  <a:lnTo>
                    <a:pt x="17" y="49"/>
                  </a:lnTo>
                  <a:lnTo>
                    <a:pt x="17" y="49"/>
                  </a:lnTo>
                  <a:lnTo>
                    <a:pt x="17" y="49"/>
                  </a:lnTo>
                  <a:lnTo>
                    <a:pt x="18" y="49"/>
                  </a:lnTo>
                  <a:lnTo>
                    <a:pt x="18" y="49"/>
                  </a:lnTo>
                  <a:lnTo>
                    <a:pt x="18" y="49"/>
                  </a:lnTo>
                  <a:lnTo>
                    <a:pt x="18" y="49"/>
                  </a:lnTo>
                  <a:lnTo>
                    <a:pt x="18" y="49"/>
                  </a:lnTo>
                  <a:lnTo>
                    <a:pt x="18" y="49"/>
                  </a:lnTo>
                  <a:lnTo>
                    <a:pt x="18" y="49"/>
                  </a:lnTo>
                  <a:lnTo>
                    <a:pt x="20" y="49"/>
                  </a:lnTo>
                  <a:lnTo>
                    <a:pt x="20" y="49"/>
                  </a:lnTo>
                  <a:lnTo>
                    <a:pt x="20" y="49"/>
                  </a:lnTo>
                  <a:lnTo>
                    <a:pt x="20" y="49"/>
                  </a:lnTo>
                  <a:lnTo>
                    <a:pt x="20" y="49"/>
                  </a:lnTo>
                  <a:lnTo>
                    <a:pt x="20" y="49"/>
                  </a:lnTo>
                  <a:lnTo>
                    <a:pt x="20" y="49"/>
                  </a:lnTo>
                  <a:lnTo>
                    <a:pt x="22" y="49"/>
                  </a:lnTo>
                  <a:lnTo>
                    <a:pt x="22" y="49"/>
                  </a:lnTo>
                  <a:lnTo>
                    <a:pt x="22" y="49"/>
                  </a:lnTo>
                  <a:lnTo>
                    <a:pt x="22" y="49"/>
                  </a:lnTo>
                  <a:lnTo>
                    <a:pt x="22" y="49"/>
                  </a:lnTo>
                  <a:lnTo>
                    <a:pt x="22" y="49"/>
                  </a:lnTo>
                  <a:lnTo>
                    <a:pt x="24" y="49"/>
                  </a:lnTo>
                  <a:lnTo>
                    <a:pt x="24" y="49"/>
                  </a:lnTo>
                  <a:lnTo>
                    <a:pt x="24" y="49"/>
                  </a:lnTo>
                  <a:lnTo>
                    <a:pt x="24" y="49"/>
                  </a:lnTo>
                  <a:lnTo>
                    <a:pt x="24" y="49"/>
                  </a:lnTo>
                  <a:lnTo>
                    <a:pt x="24" y="49"/>
                  </a:lnTo>
                  <a:lnTo>
                    <a:pt x="24" y="49"/>
                  </a:lnTo>
                  <a:lnTo>
                    <a:pt x="24" y="49"/>
                  </a:lnTo>
                  <a:lnTo>
                    <a:pt x="26" y="49"/>
                  </a:lnTo>
                  <a:lnTo>
                    <a:pt x="26" y="49"/>
                  </a:lnTo>
                  <a:lnTo>
                    <a:pt x="26" y="49"/>
                  </a:lnTo>
                  <a:lnTo>
                    <a:pt x="26" y="49"/>
                  </a:lnTo>
                  <a:lnTo>
                    <a:pt x="26" y="48"/>
                  </a:lnTo>
                  <a:lnTo>
                    <a:pt x="26" y="48"/>
                  </a:lnTo>
                  <a:lnTo>
                    <a:pt x="26" y="48"/>
                  </a:lnTo>
                  <a:lnTo>
                    <a:pt x="26" y="48"/>
                  </a:lnTo>
                  <a:lnTo>
                    <a:pt x="26" y="48"/>
                  </a:lnTo>
                  <a:lnTo>
                    <a:pt x="26" y="48"/>
                  </a:lnTo>
                  <a:lnTo>
                    <a:pt x="26" y="48"/>
                  </a:lnTo>
                  <a:lnTo>
                    <a:pt x="27" y="48"/>
                  </a:lnTo>
                  <a:lnTo>
                    <a:pt x="27" y="48"/>
                  </a:lnTo>
                  <a:lnTo>
                    <a:pt x="27" y="48"/>
                  </a:lnTo>
                  <a:lnTo>
                    <a:pt x="27" y="48"/>
                  </a:lnTo>
                  <a:lnTo>
                    <a:pt x="27" y="48"/>
                  </a:lnTo>
                  <a:lnTo>
                    <a:pt x="27" y="48"/>
                  </a:lnTo>
                  <a:lnTo>
                    <a:pt x="27" y="46"/>
                  </a:lnTo>
                  <a:lnTo>
                    <a:pt x="27" y="46"/>
                  </a:lnTo>
                  <a:lnTo>
                    <a:pt x="27" y="46"/>
                  </a:lnTo>
                  <a:lnTo>
                    <a:pt x="27" y="46"/>
                  </a:lnTo>
                  <a:lnTo>
                    <a:pt x="27" y="46"/>
                  </a:lnTo>
                  <a:lnTo>
                    <a:pt x="27" y="46"/>
                  </a:lnTo>
                  <a:lnTo>
                    <a:pt x="27" y="46"/>
                  </a:lnTo>
                  <a:lnTo>
                    <a:pt x="29" y="46"/>
                  </a:lnTo>
                  <a:lnTo>
                    <a:pt x="29" y="44"/>
                  </a:lnTo>
                  <a:lnTo>
                    <a:pt x="29" y="44"/>
                  </a:lnTo>
                  <a:lnTo>
                    <a:pt x="29" y="44"/>
                  </a:lnTo>
                  <a:lnTo>
                    <a:pt x="29" y="44"/>
                  </a:lnTo>
                  <a:lnTo>
                    <a:pt x="29" y="44"/>
                  </a:lnTo>
                  <a:lnTo>
                    <a:pt x="29" y="44"/>
                  </a:lnTo>
                  <a:lnTo>
                    <a:pt x="29" y="44"/>
                  </a:lnTo>
                  <a:lnTo>
                    <a:pt x="29" y="42"/>
                  </a:lnTo>
                  <a:lnTo>
                    <a:pt x="29" y="42"/>
                  </a:lnTo>
                  <a:lnTo>
                    <a:pt x="29" y="42"/>
                  </a:lnTo>
                  <a:lnTo>
                    <a:pt x="29" y="42"/>
                  </a:lnTo>
                  <a:lnTo>
                    <a:pt x="29" y="42"/>
                  </a:lnTo>
                  <a:lnTo>
                    <a:pt x="29" y="42"/>
                  </a:lnTo>
                  <a:lnTo>
                    <a:pt x="29" y="40"/>
                  </a:lnTo>
                  <a:lnTo>
                    <a:pt x="29" y="40"/>
                  </a:lnTo>
                  <a:lnTo>
                    <a:pt x="29" y="40"/>
                  </a:lnTo>
                  <a:lnTo>
                    <a:pt x="29" y="40"/>
                  </a:lnTo>
                  <a:lnTo>
                    <a:pt x="29" y="40"/>
                  </a:lnTo>
                  <a:lnTo>
                    <a:pt x="29" y="39"/>
                  </a:lnTo>
                  <a:lnTo>
                    <a:pt x="31" y="39"/>
                  </a:lnTo>
                  <a:lnTo>
                    <a:pt x="31" y="39"/>
                  </a:lnTo>
                  <a:lnTo>
                    <a:pt x="31" y="37"/>
                  </a:lnTo>
                  <a:lnTo>
                    <a:pt x="31" y="37"/>
                  </a:lnTo>
                  <a:lnTo>
                    <a:pt x="31" y="35"/>
                  </a:lnTo>
                  <a:lnTo>
                    <a:pt x="31" y="35"/>
                  </a:lnTo>
                  <a:lnTo>
                    <a:pt x="31" y="33"/>
                  </a:lnTo>
                  <a:lnTo>
                    <a:pt x="31" y="33"/>
                  </a:lnTo>
                  <a:lnTo>
                    <a:pt x="31" y="31"/>
                  </a:lnTo>
                  <a:lnTo>
                    <a:pt x="31" y="31"/>
                  </a:lnTo>
                  <a:lnTo>
                    <a:pt x="31" y="31"/>
                  </a:lnTo>
                  <a:lnTo>
                    <a:pt x="31" y="29"/>
                  </a:lnTo>
                  <a:lnTo>
                    <a:pt x="31" y="29"/>
                  </a:lnTo>
                  <a:lnTo>
                    <a:pt x="31" y="29"/>
                  </a:lnTo>
                  <a:lnTo>
                    <a:pt x="31" y="28"/>
                  </a:lnTo>
                  <a:lnTo>
                    <a:pt x="31" y="28"/>
                  </a:lnTo>
                  <a:lnTo>
                    <a:pt x="31" y="28"/>
                  </a:lnTo>
                  <a:lnTo>
                    <a:pt x="31" y="26"/>
                  </a:lnTo>
                  <a:lnTo>
                    <a:pt x="31" y="26"/>
                  </a:lnTo>
                  <a:lnTo>
                    <a:pt x="31" y="24"/>
                  </a:lnTo>
                  <a:lnTo>
                    <a:pt x="31" y="24"/>
                  </a:lnTo>
                  <a:lnTo>
                    <a:pt x="31" y="24"/>
                  </a:lnTo>
                  <a:lnTo>
                    <a:pt x="31" y="24"/>
                  </a:lnTo>
                  <a:lnTo>
                    <a:pt x="31" y="22"/>
                  </a:lnTo>
                  <a:lnTo>
                    <a:pt x="31" y="22"/>
                  </a:lnTo>
                  <a:lnTo>
                    <a:pt x="31" y="22"/>
                  </a:lnTo>
                  <a:lnTo>
                    <a:pt x="33" y="20"/>
                  </a:lnTo>
                  <a:lnTo>
                    <a:pt x="33" y="20"/>
                  </a:lnTo>
                  <a:lnTo>
                    <a:pt x="33" y="20"/>
                  </a:lnTo>
                  <a:lnTo>
                    <a:pt x="33" y="19"/>
                  </a:lnTo>
                  <a:lnTo>
                    <a:pt x="33" y="19"/>
                  </a:lnTo>
                  <a:lnTo>
                    <a:pt x="33" y="19"/>
                  </a:lnTo>
                  <a:lnTo>
                    <a:pt x="33" y="19"/>
                  </a:lnTo>
                  <a:lnTo>
                    <a:pt x="33" y="17"/>
                  </a:lnTo>
                  <a:lnTo>
                    <a:pt x="33" y="17"/>
                  </a:lnTo>
                  <a:lnTo>
                    <a:pt x="33" y="17"/>
                  </a:lnTo>
                  <a:lnTo>
                    <a:pt x="33" y="15"/>
                  </a:lnTo>
                  <a:lnTo>
                    <a:pt x="33" y="15"/>
                  </a:lnTo>
                  <a:lnTo>
                    <a:pt x="33" y="15"/>
                  </a:lnTo>
                  <a:lnTo>
                    <a:pt x="35" y="15"/>
                  </a:lnTo>
                  <a:lnTo>
                    <a:pt x="35" y="15"/>
                  </a:lnTo>
                  <a:lnTo>
                    <a:pt x="35" y="13"/>
                  </a:lnTo>
                  <a:lnTo>
                    <a:pt x="35" y="13"/>
                  </a:lnTo>
                  <a:lnTo>
                    <a:pt x="35" y="13"/>
                  </a:lnTo>
                  <a:lnTo>
                    <a:pt x="35" y="13"/>
                  </a:lnTo>
                  <a:lnTo>
                    <a:pt x="35" y="11"/>
                  </a:lnTo>
                  <a:lnTo>
                    <a:pt x="35" y="11"/>
                  </a:lnTo>
                  <a:lnTo>
                    <a:pt x="35" y="11"/>
                  </a:lnTo>
                  <a:lnTo>
                    <a:pt x="35" y="11"/>
                  </a:lnTo>
                  <a:lnTo>
                    <a:pt x="37" y="11"/>
                  </a:lnTo>
                  <a:lnTo>
                    <a:pt x="37" y="10"/>
                  </a:lnTo>
                  <a:lnTo>
                    <a:pt x="37" y="10"/>
                  </a:lnTo>
                  <a:lnTo>
                    <a:pt x="37" y="10"/>
                  </a:lnTo>
                  <a:lnTo>
                    <a:pt x="37" y="10"/>
                  </a:lnTo>
                  <a:lnTo>
                    <a:pt x="37" y="10"/>
                  </a:lnTo>
                  <a:lnTo>
                    <a:pt x="37" y="10"/>
                  </a:lnTo>
                  <a:lnTo>
                    <a:pt x="38" y="8"/>
                  </a:lnTo>
                  <a:lnTo>
                    <a:pt x="38" y="8"/>
                  </a:lnTo>
                  <a:lnTo>
                    <a:pt x="38" y="8"/>
                  </a:lnTo>
                  <a:lnTo>
                    <a:pt x="38" y="8"/>
                  </a:lnTo>
                  <a:lnTo>
                    <a:pt x="38" y="8"/>
                  </a:lnTo>
                  <a:lnTo>
                    <a:pt x="38" y="8"/>
                  </a:lnTo>
                  <a:lnTo>
                    <a:pt x="38" y="8"/>
                  </a:lnTo>
                  <a:lnTo>
                    <a:pt x="40" y="8"/>
                  </a:lnTo>
                  <a:lnTo>
                    <a:pt x="40" y="6"/>
                  </a:lnTo>
                  <a:lnTo>
                    <a:pt x="40" y="6"/>
                  </a:lnTo>
                  <a:lnTo>
                    <a:pt x="40" y="6"/>
                  </a:lnTo>
                  <a:lnTo>
                    <a:pt x="40" y="6"/>
                  </a:lnTo>
                  <a:lnTo>
                    <a:pt x="40" y="6"/>
                  </a:lnTo>
                  <a:lnTo>
                    <a:pt x="42" y="6"/>
                  </a:lnTo>
                  <a:lnTo>
                    <a:pt x="42" y="6"/>
                  </a:lnTo>
                  <a:lnTo>
                    <a:pt x="42" y="6"/>
                  </a:lnTo>
                  <a:lnTo>
                    <a:pt x="42" y="6"/>
                  </a:lnTo>
                  <a:lnTo>
                    <a:pt x="42" y="6"/>
                  </a:lnTo>
                  <a:lnTo>
                    <a:pt x="44" y="6"/>
                  </a:lnTo>
                  <a:lnTo>
                    <a:pt x="44" y="6"/>
                  </a:lnTo>
                  <a:lnTo>
                    <a:pt x="44" y="6"/>
                  </a:lnTo>
                  <a:lnTo>
                    <a:pt x="44" y="4"/>
                  </a:lnTo>
                  <a:lnTo>
                    <a:pt x="46" y="4"/>
                  </a:lnTo>
                  <a:lnTo>
                    <a:pt x="46" y="4"/>
                  </a:lnTo>
                  <a:lnTo>
                    <a:pt x="46" y="4"/>
                  </a:lnTo>
                  <a:lnTo>
                    <a:pt x="47" y="4"/>
                  </a:lnTo>
                  <a:lnTo>
                    <a:pt x="47" y="4"/>
                  </a:lnTo>
                  <a:lnTo>
                    <a:pt x="47" y="4"/>
                  </a:lnTo>
                  <a:lnTo>
                    <a:pt x="49" y="4"/>
                  </a:lnTo>
                  <a:lnTo>
                    <a:pt x="49" y="4"/>
                  </a:lnTo>
                  <a:lnTo>
                    <a:pt x="49" y="4"/>
                  </a:lnTo>
                  <a:lnTo>
                    <a:pt x="49" y="4"/>
                  </a:lnTo>
                  <a:lnTo>
                    <a:pt x="51" y="4"/>
                  </a:lnTo>
                  <a:lnTo>
                    <a:pt x="51" y="4"/>
                  </a:lnTo>
                  <a:lnTo>
                    <a:pt x="51" y="4"/>
                  </a:lnTo>
                  <a:lnTo>
                    <a:pt x="53" y="4"/>
                  </a:lnTo>
                  <a:lnTo>
                    <a:pt x="53" y="4"/>
                  </a:lnTo>
                  <a:lnTo>
                    <a:pt x="53" y="4"/>
                  </a:lnTo>
                  <a:lnTo>
                    <a:pt x="53" y="4"/>
                  </a:lnTo>
                  <a:lnTo>
                    <a:pt x="55" y="4"/>
                  </a:lnTo>
                  <a:lnTo>
                    <a:pt x="55" y="4"/>
                  </a:lnTo>
                  <a:lnTo>
                    <a:pt x="55" y="4"/>
                  </a:lnTo>
                  <a:lnTo>
                    <a:pt x="56" y="4"/>
                  </a:lnTo>
                  <a:lnTo>
                    <a:pt x="56" y="4"/>
                  </a:lnTo>
                  <a:lnTo>
                    <a:pt x="56" y="6"/>
                  </a:lnTo>
                  <a:lnTo>
                    <a:pt x="56" y="6"/>
                  </a:lnTo>
                  <a:lnTo>
                    <a:pt x="58" y="6"/>
                  </a:lnTo>
                  <a:lnTo>
                    <a:pt x="58" y="6"/>
                  </a:lnTo>
                  <a:lnTo>
                    <a:pt x="58" y="6"/>
                  </a:lnTo>
                  <a:lnTo>
                    <a:pt x="58" y="6"/>
                  </a:lnTo>
                  <a:lnTo>
                    <a:pt x="60" y="6"/>
                  </a:lnTo>
                  <a:lnTo>
                    <a:pt x="60" y="6"/>
                  </a:lnTo>
                  <a:lnTo>
                    <a:pt x="60" y="6"/>
                  </a:lnTo>
                  <a:lnTo>
                    <a:pt x="60" y="8"/>
                  </a:lnTo>
                  <a:lnTo>
                    <a:pt x="60" y="8"/>
                  </a:lnTo>
                  <a:lnTo>
                    <a:pt x="62" y="8"/>
                  </a:lnTo>
                  <a:lnTo>
                    <a:pt x="62" y="8"/>
                  </a:lnTo>
                  <a:lnTo>
                    <a:pt x="62" y="8"/>
                  </a:lnTo>
                  <a:lnTo>
                    <a:pt x="62" y="8"/>
                  </a:lnTo>
                  <a:lnTo>
                    <a:pt x="62" y="10"/>
                  </a:lnTo>
                  <a:lnTo>
                    <a:pt x="64" y="10"/>
                  </a:lnTo>
                  <a:lnTo>
                    <a:pt x="64" y="10"/>
                  </a:lnTo>
                  <a:lnTo>
                    <a:pt x="64" y="10"/>
                  </a:lnTo>
                  <a:lnTo>
                    <a:pt x="64" y="10"/>
                  </a:lnTo>
                  <a:lnTo>
                    <a:pt x="64" y="11"/>
                  </a:lnTo>
                  <a:lnTo>
                    <a:pt x="65" y="11"/>
                  </a:lnTo>
                  <a:lnTo>
                    <a:pt x="65" y="11"/>
                  </a:lnTo>
                  <a:lnTo>
                    <a:pt x="65" y="11"/>
                  </a:lnTo>
                  <a:lnTo>
                    <a:pt x="65" y="11"/>
                  </a:lnTo>
                  <a:lnTo>
                    <a:pt x="65" y="13"/>
                  </a:lnTo>
                  <a:lnTo>
                    <a:pt x="67" y="13"/>
                  </a:lnTo>
                  <a:lnTo>
                    <a:pt x="67" y="13"/>
                  </a:lnTo>
                  <a:lnTo>
                    <a:pt x="67" y="13"/>
                  </a:lnTo>
                  <a:lnTo>
                    <a:pt x="67" y="15"/>
                  </a:lnTo>
                  <a:lnTo>
                    <a:pt x="67" y="15"/>
                  </a:lnTo>
                  <a:lnTo>
                    <a:pt x="67" y="15"/>
                  </a:lnTo>
                  <a:lnTo>
                    <a:pt x="67" y="17"/>
                  </a:lnTo>
                  <a:lnTo>
                    <a:pt x="69" y="17"/>
                  </a:lnTo>
                  <a:lnTo>
                    <a:pt x="69" y="17"/>
                  </a:lnTo>
                  <a:lnTo>
                    <a:pt x="69" y="17"/>
                  </a:lnTo>
                  <a:lnTo>
                    <a:pt x="69" y="19"/>
                  </a:lnTo>
                  <a:lnTo>
                    <a:pt x="69" y="19"/>
                  </a:lnTo>
                  <a:lnTo>
                    <a:pt x="69" y="19"/>
                  </a:lnTo>
                  <a:lnTo>
                    <a:pt x="69" y="20"/>
                  </a:lnTo>
                  <a:lnTo>
                    <a:pt x="69" y="20"/>
                  </a:lnTo>
                  <a:lnTo>
                    <a:pt x="69" y="20"/>
                  </a:lnTo>
                  <a:lnTo>
                    <a:pt x="71" y="20"/>
                  </a:lnTo>
                  <a:lnTo>
                    <a:pt x="71" y="20"/>
                  </a:lnTo>
                  <a:lnTo>
                    <a:pt x="71" y="22"/>
                  </a:lnTo>
                  <a:lnTo>
                    <a:pt x="71" y="22"/>
                  </a:lnTo>
                  <a:lnTo>
                    <a:pt x="71" y="22"/>
                  </a:lnTo>
                  <a:lnTo>
                    <a:pt x="71" y="22"/>
                  </a:lnTo>
                  <a:lnTo>
                    <a:pt x="71" y="24"/>
                  </a:lnTo>
                  <a:lnTo>
                    <a:pt x="71" y="24"/>
                  </a:lnTo>
                  <a:lnTo>
                    <a:pt x="71" y="24"/>
                  </a:lnTo>
                  <a:lnTo>
                    <a:pt x="71" y="24"/>
                  </a:lnTo>
                  <a:lnTo>
                    <a:pt x="71" y="26"/>
                  </a:lnTo>
                  <a:lnTo>
                    <a:pt x="71" y="26"/>
                  </a:lnTo>
                  <a:lnTo>
                    <a:pt x="71" y="26"/>
                  </a:lnTo>
                  <a:lnTo>
                    <a:pt x="71" y="26"/>
                  </a:lnTo>
                  <a:lnTo>
                    <a:pt x="71" y="28"/>
                  </a:lnTo>
                  <a:lnTo>
                    <a:pt x="71" y="28"/>
                  </a:lnTo>
                  <a:lnTo>
                    <a:pt x="71" y="28"/>
                  </a:lnTo>
                  <a:lnTo>
                    <a:pt x="71" y="28"/>
                  </a:lnTo>
                  <a:lnTo>
                    <a:pt x="71" y="29"/>
                  </a:lnTo>
                  <a:lnTo>
                    <a:pt x="71" y="29"/>
                  </a:lnTo>
                  <a:lnTo>
                    <a:pt x="71" y="29"/>
                  </a:lnTo>
                  <a:lnTo>
                    <a:pt x="71" y="29"/>
                  </a:lnTo>
                  <a:lnTo>
                    <a:pt x="71" y="29"/>
                  </a:lnTo>
                  <a:lnTo>
                    <a:pt x="71" y="31"/>
                  </a:lnTo>
                  <a:lnTo>
                    <a:pt x="71" y="31"/>
                  </a:lnTo>
                  <a:lnTo>
                    <a:pt x="71" y="31"/>
                  </a:lnTo>
                  <a:lnTo>
                    <a:pt x="71" y="31"/>
                  </a:lnTo>
                  <a:lnTo>
                    <a:pt x="71" y="33"/>
                  </a:lnTo>
                  <a:lnTo>
                    <a:pt x="71" y="33"/>
                  </a:lnTo>
                  <a:lnTo>
                    <a:pt x="71" y="33"/>
                  </a:lnTo>
                  <a:lnTo>
                    <a:pt x="71" y="33"/>
                  </a:lnTo>
                  <a:lnTo>
                    <a:pt x="71" y="33"/>
                  </a:lnTo>
                  <a:lnTo>
                    <a:pt x="71" y="35"/>
                  </a:lnTo>
                  <a:lnTo>
                    <a:pt x="71" y="35"/>
                  </a:lnTo>
                  <a:lnTo>
                    <a:pt x="69" y="35"/>
                  </a:lnTo>
                  <a:lnTo>
                    <a:pt x="69" y="35"/>
                  </a:lnTo>
                  <a:lnTo>
                    <a:pt x="69" y="37"/>
                  </a:lnTo>
                  <a:lnTo>
                    <a:pt x="69" y="37"/>
                  </a:lnTo>
                  <a:lnTo>
                    <a:pt x="69" y="37"/>
                  </a:lnTo>
                  <a:lnTo>
                    <a:pt x="69" y="37"/>
                  </a:lnTo>
                  <a:lnTo>
                    <a:pt x="69" y="37"/>
                  </a:lnTo>
                  <a:lnTo>
                    <a:pt x="69" y="37"/>
                  </a:lnTo>
                  <a:lnTo>
                    <a:pt x="69" y="37"/>
                  </a:lnTo>
                  <a:lnTo>
                    <a:pt x="69" y="37"/>
                  </a:lnTo>
                  <a:lnTo>
                    <a:pt x="69" y="37"/>
                  </a:lnTo>
                  <a:lnTo>
                    <a:pt x="71" y="37"/>
                  </a:lnTo>
                  <a:lnTo>
                    <a:pt x="71" y="37"/>
                  </a:lnTo>
                  <a:lnTo>
                    <a:pt x="71" y="37"/>
                  </a:lnTo>
                  <a:lnTo>
                    <a:pt x="71" y="37"/>
                  </a:lnTo>
                  <a:lnTo>
                    <a:pt x="71" y="37"/>
                  </a:lnTo>
                  <a:lnTo>
                    <a:pt x="71" y="37"/>
                  </a:lnTo>
                  <a:lnTo>
                    <a:pt x="71" y="37"/>
                  </a:lnTo>
                  <a:lnTo>
                    <a:pt x="71" y="37"/>
                  </a:lnTo>
                  <a:lnTo>
                    <a:pt x="71" y="37"/>
                  </a:lnTo>
                  <a:lnTo>
                    <a:pt x="71" y="39"/>
                  </a:lnTo>
                  <a:lnTo>
                    <a:pt x="71" y="39"/>
                  </a:lnTo>
                  <a:lnTo>
                    <a:pt x="71" y="39"/>
                  </a:lnTo>
                  <a:lnTo>
                    <a:pt x="71" y="39"/>
                  </a:lnTo>
                  <a:lnTo>
                    <a:pt x="71" y="39"/>
                  </a:lnTo>
                  <a:lnTo>
                    <a:pt x="71" y="39"/>
                  </a:lnTo>
                  <a:lnTo>
                    <a:pt x="71" y="39"/>
                  </a:lnTo>
                  <a:lnTo>
                    <a:pt x="71" y="39"/>
                  </a:lnTo>
                  <a:lnTo>
                    <a:pt x="71" y="39"/>
                  </a:lnTo>
                  <a:lnTo>
                    <a:pt x="71" y="39"/>
                  </a:lnTo>
                  <a:lnTo>
                    <a:pt x="73" y="39"/>
                  </a:lnTo>
                  <a:lnTo>
                    <a:pt x="73" y="39"/>
                  </a:lnTo>
                  <a:lnTo>
                    <a:pt x="73" y="39"/>
                  </a:lnTo>
                  <a:lnTo>
                    <a:pt x="73" y="39"/>
                  </a:lnTo>
                  <a:lnTo>
                    <a:pt x="73" y="39"/>
                  </a:lnTo>
                  <a:lnTo>
                    <a:pt x="73" y="39"/>
                  </a:lnTo>
                  <a:lnTo>
                    <a:pt x="73" y="39"/>
                  </a:lnTo>
                  <a:lnTo>
                    <a:pt x="74" y="39"/>
                  </a:lnTo>
                  <a:lnTo>
                    <a:pt x="74" y="39"/>
                  </a:lnTo>
                  <a:lnTo>
                    <a:pt x="74" y="39"/>
                  </a:lnTo>
                  <a:lnTo>
                    <a:pt x="74" y="39"/>
                  </a:lnTo>
                  <a:lnTo>
                    <a:pt x="74" y="39"/>
                  </a:lnTo>
                  <a:lnTo>
                    <a:pt x="74" y="39"/>
                  </a:lnTo>
                  <a:lnTo>
                    <a:pt x="74" y="39"/>
                  </a:lnTo>
                  <a:lnTo>
                    <a:pt x="76" y="42"/>
                  </a:lnTo>
                  <a:lnTo>
                    <a:pt x="55" y="49"/>
                  </a:lnTo>
                  <a:lnTo>
                    <a:pt x="53" y="46"/>
                  </a:lnTo>
                  <a:lnTo>
                    <a:pt x="53" y="46"/>
                  </a:lnTo>
                  <a:lnTo>
                    <a:pt x="53" y="46"/>
                  </a:lnTo>
                  <a:lnTo>
                    <a:pt x="55" y="46"/>
                  </a:lnTo>
                  <a:lnTo>
                    <a:pt x="55" y="46"/>
                  </a:lnTo>
                  <a:lnTo>
                    <a:pt x="55" y="44"/>
                  </a:lnTo>
                  <a:lnTo>
                    <a:pt x="56" y="44"/>
                  </a:lnTo>
                  <a:lnTo>
                    <a:pt x="56" y="44"/>
                  </a:lnTo>
                  <a:lnTo>
                    <a:pt x="56" y="44"/>
                  </a:lnTo>
                  <a:lnTo>
                    <a:pt x="56" y="44"/>
                  </a:lnTo>
                  <a:lnTo>
                    <a:pt x="58" y="42"/>
                  </a:lnTo>
                  <a:lnTo>
                    <a:pt x="58" y="42"/>
                  </a:lnTo>
                  <a:lnTo>
                    <a:pt x="58" y="42"/>
                  </a:lnTo>
                  <a:lnTo>
                    <a:pt x="58" y="42"/>
                  </a:lnTo>
                  <a:lnTo>
                    <a:pt x="58" y="42"/>
                  </a:lnTo>
                  <a:lnTo>
                    <a:pt x="60" y="42"/>
                  </a:lnTo>
                  <a:lnTo>
                    <a:pt x="60" y="40"/>
                  </a:lnTo>
                  <a:lnTo>
                    <a:pt x="60" y="40"/>
                  </a:lnTo>
                  <a:lnTo>
                    <a:pt x="60" y="40"/>
                  </a:lnTo>
                  <a:lnTo>
                    <a:pt x="60" y="40"/>
                  </a:lnTo>
                  <a:lnTo>
                    <a:pt x="62" y="40"/>
                  </a:lnTo>
                  <a:lnTo>
                    <a:pt x="62" y="39"/>
                  </a:lnTo>
                  <a:lnTo>
                    <a:pt x="62" y="39"/>
                  </a:lnTo>
                  <a:lnTo>
                    <a:pt x="62" y="39"/>
                  </a:lnTo>
                  <a:lnTo>
                    <a:pt x="62" y="39"/>
                  </a:lnTo>
                  <a:lnTo>
                    <a:pt x="62" y="39"/>
                  </a:lnTo>
                  <a:lnTo>
                    <a:pt x="64" y="37"/>
                  </a:lnTo>
                  <a:lnTo>
                    <a:pt x="64" y="37"/>
                  </a:lnTo>
                  <a:lnTo>
                    <a:pt x="64" y="37"/>
                  </a:lnTo>
                  <a:lnTo>
                    <a:pt x="64" y="37"/>
                  </a:lnTo>
                  <a:lnTo>
                    <a:pt x="64" y="37"/>
                  </a:lnTo>
                  <a:lnTo>
                    <a:pt x="64" y="35"/>
                  </a:lnTo>
                  <a:lnTo>
                    <a:pt x="64" y="35"/>
                  </a:lnTo>
                  <a:lnTo>
                    <a:pt x="64" y="35"/>
                  </a:lnTo>
                  <a:lnTo>
                    <a:pt x="65" y="35"/>
                  </a:lnTo>
                  <a:lnTo>
                    <a:pt x="65" y="35"/>
                  </a:lnTo>
                  <a:lnTo>
                    <a:pt x="65" y="33"/>
                  </a:lnTo>
                  <a:lnTo>
                    <a:pt x="65" y="33"/>
                  </a:lnTo>
                  <a:lnTo>
                    <a:pt x="65" y="33"/>
                  </a:lnTo>
                  <a:lnTo>
                    <a:pt x="65" y="33"/>
                  </a:lnTo>
                  <a:lnTo>
                    <a:pt x="65" y="33"/>
                  </a:lnTo>
                  <a:lnTo>
                    <a:pt x="65" y="31"/>
                  </a:lnTo>
                  <a:lnTo>
                    <a:pt x="65" y="31"/>
                  </a:lnTo>
                  <a:lnTo>
                    <a:pt x="65" y="31"/>
                  </a:lnTo>
                  <a:lnTo>
                    <a:pt x="65" y="31"/>
                  </a:lnTo>
                  <a:lnTo>
                    <a:pt x="65" y="31"/>
                  </a:lnTo>
                  <a:lnTo>
                    <a:pt x="67" y="29"/>
                  </a:lnTo>
                  <a:lnTo>
                    <a:pt x="67" y="29"/>
                  </a:lnTo>
                  <a:lnTo>
                    <a:pt x="67" y="29"/>
                  </a:lnTo>
                  <a:lnTo>
                    <a:pt x="67" y="29"/>
                  </a:lnTo>
                  <a:lnTo>
                    <a:pt x="67" y="29"/>
                  </a:lnTo>
                  <a:lnTo>
                    <a:pt x="67" y="28"/>
                  </a:lnTo>
                  <a:lnTo>
                    <a:pt x="67" y="28"/>
                  </a:lnTo>
                  <a:lnTo>
                    <a:pt x="67" y="28"/>
                  </a:lnTo>
                  <a:lnTo>
                    <a:pt x="67" y="28"/>
                  </a:lnTo>
                  <a:lnTo>
                    <a:pt x="67" y="26"/>
                  </a:lnTo>
                  <a:lnTo>
                    <a:pt x="67" y="26"/>
                  </a:lnTo>
                  <a:lnTo>
                    <a:pt x="67" y="26"/>
                  </a:lnTo>
                  <a:lnTo>
                    <a:pt x="67" y="26"/>
                  </a:lnTo>
                  <a:lnTo>
                    <a:pt x="67" y="26"/>
                  </a:lnTo>
                  <a:lnTo>
                    <a:pt x="67" y="24"/>
                  </a:lnTo>
                  <a:lnTo>
                    <a:pt x="67" y="24"/>
                  </a:lnTo>
                  <a:lnTo>
                    <a:pt x="65" y="24"/>
                  </a:lnTo>
                  <a:lnTo>
                    <a:pt x="65" y="24"/>
                  </a:lnTo>
                  <a:lnTo>
                    <a:pt x="65" y="24"/>
                  </a:lnTo>
                  <a:lnTo>
                    <a:pt x="65" y="22"/>
                  </a:lnTo>
                  <a:lnTo>
                    <a:pt x="65" y="22"/>
                  </a:lnTo>
                  <a:lnTo>
                    <a:pt x="65" y="22"/>
                  </a:lnTo>
                  <a:lnTo>
                    <a:pt x="65" y="22"/>
                  </a:lnTo>
                  <a:lnTo>
                    <a:pt x="65" y="22"/>
                  </a:lnTo>
                  <a:lnTo>
                    <a:pt x="65" y="22"/>
                  </a:lnTo>
                  <a:lnTo>
                    <a:pt x="65" y="20"/>
                  </a:lnTo>
                  <a:lnTo>
                    <a:pt x="65" y="20"/>
                  </a:lnTo>
                  <a:lnTo>
                    <a:pt x="65" y="20"/>
                  </a:lnTo>
                  <a:lnTo>
                    <a:pt x="65" y="20"/>
                  </a:lnTo>
                  <a:lnTo>
                    <a:pt x="65" y="20"/>
                  </a:lnTo>
                  <a:lnTo>
                    <a:pt x="65" y="20"/>
                  </a:lnTo>
                  <a:lnTo>
                    <a:pt x="65" y="20"/>
                  </a:lnTo>
                  <a:lnTo>
                    <a:pt x="64" y="19"/>
                  </a:lnTo>
                  <a:lnTo>
                    <a:pt x="64" y="19"/>
                  </a:lnTo>
                  <a:lnTo>
                    <a:pt x="64" y="19"/>
                  </a:lnTo>
                  <a:lnTo>
                    <a:pt x="64" y="19"/>
                  </a:lnTo>
                  <a:lnTo>
                    <a:pt x="64" y="19"/>
                  </a:lnTo>
                  <a:lnTo>
                    <a:pt x="64" y="19"/>
                  </a:lnTo>
                  <a:lnTo>
                    <a:pt x="64" y="19"/>
                  </a:lnTo>
                  <a:lnTo>
                    <a:pt x="64" y="19"/>
                  </a:lnTo>
                  <a:lnTo>
                    <a:pt x="64" y="17"/>
                  </a:lnTo>
                  <a:lnTo>
                    <a:pt x="64" y="17"/>
                  </a:lnTo>
                  <a:lnTo>
                    <a:pt x="64" y="17"/>
                  </a:lnTo>
                  <a:lnTo>
                    <a:pt x="64" y="17"/>
                  </a:lnTo>
                  <a:lnTo>
                    <a:pt x="62" y="17"/>
                  </a:lnTo>
                  <a:lnTo>
                    <a:pt x="62" y="17"/>
                  </a:lnTo>
                  <a:lnTo>
                    <a:pt x="62" y="17"/>
                  </a:lnTo>
                  <a:lnTo>
                    <a:pt x="62" y="17"/>
                  </a:lnTo>
                  <a:lnTo>
                    <a:pt x="62" y="17"/>
                  </a:lnTo>
                  <a:lnTo>
                    <a:pt x="62" y="17"/>
                  </a:lnTo>
                  <a:lnTo>
                    <a:pt x="62" y="17"/>
                  </a:lnTo>
                  <a:lnTo>
                    <a:pt x="62" y="15"/>
                  </a:lnTo>
                  <a:lnTo>
                    <a:pt x="62" y="15"/>
                  </a:lnTo>
                  <a:lnTo>
                    <a:pt x="62" y="15"/>
                  </a:lnTo>
                  <a:lnTo>
                    <a:pt x="60" y="15"/>
                  </a:lnTo>
                  <a:lnTo>
                    <a:pt x="60" y="15"/>
                  </a:lnTo>
                  <a:lnTo>
                    <a:pt x="60" y="15"/>
                  </a:lnTo>
                  <a:lnTo>
                    <a:pt x="60" y="15"/>
                  </a:lnTo>
                  <a:lnTo>
                    <a:pt x="60" y="15"/>
                  </a:lnTo>
                  <a:lnTo>
                    <a:pt x="60" y="15"/>
                  </a:lnTo>
                  <a:lnTo>
                    <a:pt x="60" y="15"/>
                  </a:lnTo>
                  <a:lnTo>
                    <a:pt x="60" y="15"/>
                  </a:lnTo>
                  <a:lnTo>
                    <a:pt x="60" y="15"/>
                  </a:lnTo>
                  <a:lnTo>
                    <a:pt x="58" y="15"/>
                  </a:lnTo>
                  <a:lnTo>
                    <a:pt x="58" y="15"/>
                  </a:lnTo>
                  <a:lnTo>
                    <a:pt x="58" y="15"/>
                  </a:lnTo>
                  <a:lnTo>
                    <a:pt x="58" y="15"/>
                  </a:lnTo>
                  <a:lnTo>
                    <a:pt x="58" y="15"/>
                  </a:lnTo>
                  <a:lnTo>
                    <a:pt x="58" y="15"/>
                  </a:lnTo>
                  <a:lnTo>
                    <a:pt x="58" y="15"/>
                  </a:lnTo>
                  <a:lnTo>
                    <a:pt x="58" y="15"/>
                  </a:lnTo>
                  <a:lnTo>
                    <a:pt x="56" y="15"/>
                  </a:lnTo>
                  <a:lnTo>
                    <a:pt x="56" y="15"/>
                  </a:lnTo>
                  <a:lnTo>
                    <a:pt x="56" y="15"/>
                  </a:lnTo>
                  <a:lnTo>
                    <a:pt x="56" y="15"/>
                  </a:lnTo>
                  <a:lnTo>
                    <a:pt x="56" y="15"/>
                  </a:lnTo>
                  <a:lnTo>
                    <a:pt x="56" y="15"/>
                  </a:lnTo>
                  <a:lnTo>
                    <a:pt x="56" y="15"/>
                  </a:lnTo>
                  <a:lnTo>
                    <a:pt x="56" y="15"/>
                  </a:lnTo>
                  <a:lnTo>
                    <a:pt x="55" y="15"/>
                  </a:lnTo>
                  <a:lnTo>
                    <a:pt x="55" y="15"/>
                  </a:lnTo>
                  <a:lnTo>
                    <a:pt x="55" y="15"/>
                  </a:lnTo>
                  <a:lnTo>
                    <a:pt x="55" y="15"/>
                  </a:lnTo>
                  <a:lnTo>
                    <a:pt x="55" y="15"/>
                  </a:lnTo>
                  <a:lnTo>
                    <a:pt x="55" y="15"/>
                  </a:lnTo>
                  <a:lnTo>
                    <a:pt x="55" y="15"/>
                  </a:lnTo>
                  <a:lnTo>
                    <a:pt x="55" y="15"/>
                  </a:lnTo>
                  <a:lnTo>
                    <a:pt x="53" y="15"/>
                  </a:lnTo>
                  <a:lnTo>
                    <a:pt x="53" y="15"/>
                  </a:lnTo>
                  <a:lnTo>
                    <a:pt x="53" y="15"/>
                  </a:lnTo>
                  <a:lnTo>
                    <a:pt x="53" y="15"/>
                  </a:lnTo>
                  <a:lnTo>
                    <a:pt x="53" y="15"/>
                  </a:lnTo>
                  <a:lnTo>
                    <a:pt x="53" y="15"/>
                  </a:lnTo>
                  <a:lnTo>
                    <a:pt x="53" y="15"/>
                  </a:lnTo>
                  <a:lnTo>
                    <a:pt x="53" y="15"/>
                  </a:lnTo>
                  <a:lnTo>
                    <a:pt x="53" y="15"/>
                  </a:lnTo>
                  <a:lnTo>
                    <a:pt x="53" y="17"/>
                  </a:lnTo>
                  <a:lnTo>
                    <a:pt x="53" y="17"/>
                  </a:lnTo>
                  <a:lnTo>
                    <a:pt x="51" y="17"/>
                  </a:lnTo>
                  <a:lnTo>
                    <a:pt x="51" y="17"/>
                  </a:lnTo>
                  <a:lnTo>
                    <a:pt x="51" y="17"/>
                  </a:lnTo>
                  <a:lnTo>
                    <a:pt x="51" y="17"/>
                  </a:lnTo>
                  <a:lnTo>
                    <a:pt x="51" y="17"/>
                  </a:lnTo>
                  <a:lnTo>
                    <a:pt x="51" y="17"/>
                  </a:lnTo>
                  <a:lnTo>
                    <a:pt x="51" y="17"/>
                  </a:lnTo>
                  <a:lnTo>
                    <a:pt x="51" y="17"/>
                  </a:lnTo>
                  <a:lnTo>
                    <a:pt x="51" y="17"/>
                  </a:lnTo>
                  <a:lnTo>
                    <a:pt x="51" y="19"/>
                  </a:lnTo>
                  <a:lnTo>
                    <a:pt x="51" y="19"/>
                  </a:lnTo>
                  <a:lnTo>
                    <a:pt x="51" y="19"/>
                  </a:lnTo>
                  <a:lnTo>
                    <a:pt x="49" y="19"/>
                  </a:lnTo>
                  <a:lnTo>
                    <a:pt x="49" y="19"/>
                  </a:lnTo>
                  <a:lnTo>
                    <a:pt x="49" y="19"/>
                  </a:lnTo>
                  <a:lnTo>
                    <a:pt x="49" y="19"/>
                  </a:lnTo>
                  <a:lnTo>
                    <a:pt x="49" y="19"/>
                  </a:lnTo>
                  <a:lnTo>
                    <a:pt x="49" y="20"/>
                  </a:lnTo>
                  <a:lnTo>
                    <a:pt x="49" y="20"/>
                  </a:lnTo>
                  <a:lnTo>
                    <a:pt x="49" y="20"/>
                  </a:lnTo>
                  <a:lnTo>
                    <a:pt x="49" y="20"/>
                  </a:lnTo>
                  <a:lnTo>
                    <a:pt x="49" y="20"/>
                  </a:lnTo>
                  <a:lnTo>
                    <a:pt x="49" y="20"/>
                  </a:lnTo>
                  <a:lnTo>
                    <a:pt x="49" y="22"/>
                  </a:lnTo>
                  <a:lnTo>
                    <a:pt x="49" y="22"/>
                  </a:lnTo>
                  <a:lnTo>
                    <a:pt x="49" y="22"/>
                  </a:lnTo>
                  <a:lnTo>
                    <a:pt x="49" y="22"/>
                  </a:lnTo>
                  <a:lnTo>
                    <a:pt x="49" y="22"/>
                  </a:lnTo>
                  <a:lnTo>
                    <a:pt x="49" y="22"/>
                  </a:lnTo>
                  <a:lnTo>
                    <a:pt x="49" y="24"/>
                  </a:lnTo>
                  <a:lnTo>
                    <a:pt x="49" y="24"/>
                  </a:lnTo>
                  <a:lnTo>
                    <a:pt x="49" y="24"/>
                  </a:lnTo>
                  <a:lnTo>
                    <a:pt x="47" y="24"/>
                  </a:lnTo>
                  <a:lnTo>
                    <a:pt x="47" y="24"/>
                  </a:lnTo>
                  <a:lnTo>
                    <a:pt x="47" y="26"/>
                  </a:lnTo>
                  <a:lnTo>
                    <a:pt x="47" y="26"/>
                  </a:lnTo>
                  <a:lnTo>
                    <a:pt x="47" y="26"/>
                  </a:lnTo>
                  <a:lnTo>
                    <a:pt x="47" y="26"/>
                  </a:lnTo>
                  <a:lnTo>
                    <a:pt x="47" y="28"/>
                  </a:lnTo>
                  <a:lnTo>
                    <a:pt x="47" y="28"/>
                  </a:lnTo>
                  <a:lnTo>
                    <a:pt x="47" y="29"/>
                  </a:lnTo>
                  <a:lnTo>
                    <a:pt x="47" y="29"/>
                  </a:lnTo>
                  <a:lnTo>
                    <a:pt x="47" y="31"/>
                  </a:lnTo>
                  <a:lnTo>
                    <a:pt x="47" y="31"/>
                  </a:lnTo>
                  <a:lnTo>
                    <a:pt x="47" y="33"/>
                  </a:lnTo>
                  <a:lnTo>
                    <a:pt x="47" y="33"/>
                  </a:lnTo>
                  <a:lnTo>
                    <a:pt x="47" y="33"/>
                  </a:lnTo>
                  <a:lnTo>
                    <a:pt x="47" y="35"/>
                  </a:lnTo>
                  <a:lnTo>
                    <a:pt x="47" y="35"/>
                  </a:lnTo>
                  <a:lnTo>
                    <a:pt x="47" y="35"/>
                  </a:lnTo>
                  <a:lnTo>
                    <a:pt x="47" y="37"/>
                  </a:lnTo>
                  <a:lnTo>
                    <a:pt x="47" y="37"/>
                  </a:lnTo>
                  <a:lnTo>
                    <a:pt x="47" y="37"/>
                  </a:lnTo>
                  <a:lnTo>
                    <a:pt x="47" y="39"/>
                  </a:lnTo>
                  <a:lnTo>
                    <a:pt x="47" y="39"/>
                  </a:lnTo>
                  <a:lnTo>
                    <a:pt x="47" y="39"/>
                  </a:lnTo>
                  <a:lnTo>
                    <a:pt x="47" y="40"/>
                  </a:lnTo>
                  <a:lnTo>
                    <a:pt x="47" y="40"/>
                  </a:lnTo>
                  <a:lnTo>
                    <a:pt x="47" y="40"/>
                  </a:lnTo>
                  <a:lnTo>
                    <a:pt x="47" y="42"/>
                  </a:lnTo>
                  <a:lnTo>
                    <a:pt x="47" y="42"/>
                  </a:lnTo>
                  <a:lnTo>
                    <a:pt x="47" y="42"/>
                  </a:lnTo>
                  <a:lnTo>
                    <a:pt x="47" y="44"/>
                  </a:lnTo>
                  <a:lnTo>
                    <a:pt x="46" y="44"/>
                  </a:lnTo>
                  <a:lnTo>
                    <a:pt x="46" y="44"/>
                  </a:lnTo>
                  <a:lnTo>
                    <a:pt x="46" y="46"/>
                  </a:lnTo>
                  <a:lnTo>
                    <a:pt x="46" y="46"/>
                  </a:lnTo>
                  <a:lnTo>
                    <a:pt x="46" y="46"/>
                  </a:lnTo>
                  <a:lnTo>
                    <a:pt x="46" y="46"/>
                  </a:lnTo>
                  <a:lnTo>
                    <a:pt x="46" y="48"/>
                  </a:lnTo>
                  <a:lnTo>
                    <a:pt x="46" y="48"/>
                  </a:lnTo>
                  <a:lnTo>
                    <a:pt x="46" y="48"/>
                  </a:lnTo>
                  <a:lnTo>
                    <a:pt x="46" y="49"/>
                  </a:lnTo>
                  <a:lnTo>
                    <a:pt x="46" y="49"/>
                  </a:lnTo>
                  <a:lnTo>
                    <a:pt x="46" y="49"/>
                  </a:lnTo>
                  <a:lnTo>
                    <a:pt x="44" y="49"/>
                  </a:lnTo>
                  <a:lnTo>
                    <a:pt x="44" y="49"/>
                  </a:lnTo>
                  <a:lnTo>
                    <a:pt x="44" y="51"/>
                  </a:lnTo>
                  <a:lnTo>
                    <a:pt x="44" y="51"/>
                  </a:lnTo>
                  <a:lnTo>
                    <a:pt x="44" y="51"/>
                  </a:lnTo>
                  <a:lnTo>
                    <a:pt x="44" y="51"/>
                  </a:lnTo>
                  <a:lnTo>
                    <a:pt x="44" y="53"/>
                  </a:lnTo>
                  <a:lnTo>
                    <a:pt x="44" y="53"/>
                  </a:lnTo>
                  <a:lnTo>
                    <a:pt x="42" y="53"/>
                  </a:lnTo>
                  <a:lnTo>
                    <a:pt x="42" y="53"/>
                  </a:lnTo>
                  <a:lnTo>
                    <a:pt x="42" y="53"/>
                  </a:lnTo>
                  <a:lnTo>
                    <a:pt x="42" y="55"/>
                  </a:lnTo>
                  <a:lnTo>
                    <a:pt x="42" y="55"/>
                  </a:lnTo>
                  <a:lnTo>
                    <a:pt x="42" y="55"/>
                  </a:lnTo>
                  <a:lnTo>
                    <a:pt x="42" y="55"/>
                  </a:lnTo>
                  <a:lnTo>
                    <a:pt x="40" y="55"/>
                  </a:lnTo>
                  <a:lnTo>
                    <a:pt x="40" y="55"/>
                  </a:lnTo>
                  <a:lnTo>
                    <a:pt x="40" y="57"/>
                  </a:lnTo>
                  <a:lnTo>
                    <a:pt x="40" y="57"/>
                  </a:lnTo>
                  <a:lnTo>
                    <a:pt x="40" y="57"/>
                  </a:lnTo>
                  <a:lnTo>
                    <a:pt x="40" y="57"/>
                  </a:lnTo>
                  <a:lnTo>
                    <a:pt x="38" y="57"/>
                  </a:lnTo>
                  <a:lnTo>
                    <a:pt x="38" y="57"/>
                  </a:lnTo>
                  <a:lnTo>
                    <a:pt x="38" y="57"/>
                  </a:lnTo>
                  <a:lnTo>
                    <a:pt x="38" y="58"/>
                  </a:lnTo>
                  <a:lnTo>
                    <a:pt x="38" y="58"/>
                  </a:lnTo>
                  <a:lnTo>
                    <a:pt x="37" y="58"/>
                  </a:lnTo>
                  <a:lnTo>
                    <a:pt x="37" y="58"/>
                  </a:lnTo>
                  <a:lnTo>
                    <a:pt x="37" y="58"/>
                  </a:lnTo>
                  <a:lnTo>
                    <a:pt x="37" y="58"/>
                  </a:lnTo>
                  <a:lnTo>
                    <a:pt x="37" y="58"/>
                  </a:lnTo>
                  <a:lnTo>
                    <a:pt x="35" y="58"/>
                  </a:lnTo>
                  <a:lnTo>
                    <a:pt x="35" y="58"/>
                  </a:lnTo>
                  <a:lnTo>
                    <a:pt x="35" y="58"/>
                  </a:lnTo>
                  <a:lnTo>
                    <a:pt x="35" y="60"/>
                  </a:lnTo>
                  <a:lnTo>
                    <a:pt x="35" y="60"/>
                  </a:lnTo>
                  <a:lnTo>
                    <a:pt x="33" y="60"/>
                  </a:lnTo>
                  <a:lnTo>
                    <a:pt x="33" y="60"/>
                  </a:lnTo>
                  <a:lnTo>
                    <a:pt x="33" y="60"/>
                  </a:lnTo>
                  <a:lnTo>
                    <a:pt x="33" y="60"/>
                  </a:lnTo>
                  <a:lnTo>
                    <a:pt x="31" y="60"/>
                  </a:lnTo>
                  <a:lnTo>
                    <a:pt x="31" y="60"/>
                  </a:lnTo>
                  <a:lnTo>
                    <a:pt x="31" y="60"/>
                  </a:lnTo>
                  <a:lnTo>
                    <a:pt x="29" y="60"/>
                  </a:lnTo>
                  <a:lnTo>
                    <a:pt x="29" y="60"/>
                  </a:lnTo>
                  <a:lnTo>
                    <a:pt x="29" y="60"/>
                  </a:lnTo>
                  <a:lnTo>
                    <a:pt x="27" y="60"/>
                  </a:lnTo>
                  <a:lnTo>
                    <a:pt x="27" y="60"/>
                  </a:lnTo>
                  <a:lnTo>
                    <a:pt x="27" y="60"/>
                  </a:lnTo>
                  <a:lnTo>
                    <a:pt x="27" y="60"/>
                  </a:lnTo>
                  <a:lnTo>
                    <a:pt x="26" y="60"/>
                  </a:lnTo>
                  <a:lnTo>
                    <a:pt x="26" y="60"/>
                  </a:lnTo>
                  <a:lnTo>
                    <a:pt x="26" y="60"/>
                  </a:lnTo>
                  <a:lnTo>
                    <a:pt x="24" y="60"/>
                  </a:lnTo>
                  <a:lnTo>
                    <a:pt x="24" y="60"/>
                  </a:lnTo>
                  <a:lnTo>
                    <a:pt x="24" y="60"/>
                  </a:lnTo>
                  <a:lnTo>
                    <a:pt x="24" y="60"/>
                  </a:lnTo>
                  <a:lnTo>
                    <a:pt x="22" y="60"/>
                  </a:lnTo>
                  <a:lnTo>
                    <a:pt x="22" y="60"/>
                  </a:lnTo>
                  <a:lnTo>
                    <a:pt x="22" y="58"/>
                  </a:lnTo>
                  <a:lnTo>
                    <a:pt x="22" y="58"/>
                  </a:lnTo>
                  <a:lnTo>
                    <a:pt x="20" y="58"/>
                  </a:lnTo>
                  <a:lnTo>
                    <a:pt x="20" y="58"/>
                  </a:lnTo>
                  <a:lnTo>
                    <a:pt x="20" y="58"/>
                  </a:lnTo>
                  <a:lnTo>
                    <a:pt x="20" y="58"/>
                  </a:lnTo>
                  <a:lnTo>
                    <a:pt x="20" y="58"/>
                  </a:lnTo>
                  <a:lnTo>
                    <a:pt x="18" y="58"/>
                  </a:lnTo>
                  <a:lnTo>
                    <a:pt x="18" y="58"/>
                  </a:lnTo>
                  <a:lnTo>
                    <a:pt x="18" y="57"/>
                  </a:lnTo>
                  <a:lnTo>
                    <a:pt x="18" y="57"/>
                  </a:lnTo>
                  <a:lnTo>
                    <a:pt x="17" y="57"/>
                  </a:lnTo>
                  <a:lnTo>
                    <a:pt x="17" y="57"/>
                  </a:lnTo>
                  <a:lnTo>
                    <a:pt x="17" y="57"/>
                  </a:lnTo>
                  <a:lnTo>
                    <a:pt x="17" y="57"/>
                  </a:lnTo>
                  <a:lnTo>
                    <a:pt x="17" y="55"/>
                  </a:lnTo>
                  <a:lnTo>
                    <a:pt x="15" y="55"/>
                  </a:lnTo>
                  <a:lnTo>
                    <a:pt x="15" y="55"/>
                  </a:lnTo>
                  <a:lnTo>
                    <a:pt x="15" y="55"/>
                  </a:lnTo>
                  <a:lnTo>
                    <a:pt x="15" y="55"/>
                  </a:lnTo>
                  <a:lnTo>
                    <a:pt x="15" y="53"/>
                  </a:lnTo>
                  <a:lnTo>
                    <a:pt x="13" y="53"/>
                  </a:lnTo>
                  <a:lnTo>
                    <a:pt x="13" y="53"/>
                  </a:lnTo>
                  <a:lnTo>
                    <a:pt x="13" y="53"/>
                  </a:lnTo>
                  <a:lnTo>
                    <a:pt x="13" y="53"/>
                  </a:lnTo>
                  <a:lnTo>
                    <a:pt x="13" y="51"/>
                  </a:lnTo>
                  <a:lnTo>
                    <a:pt x="11" y="51"/>
                  </a:lnTo>
                  <a:lnTo>
                    <a:pt x="11" y="51"/>
                  </a:lnTo>
                  <a:lnTo>
                    <a:pt x="11" y="49"/>
                  </a:lnTo>
                  <a:lnTo>
                    <a:pt x="11" y="49"/>
                  </a:lnTo>
                  <a:lnTo>
                    <a:pt x="11" y="49"/>
                  </a:lnTo>
                  <a:lnTo>
                    <a:pt x="11" y="49"/>
                  </a:lnTo>
                  <a:lnTo>
                    <a:pt x="9" y="48"/>
                  </a:lnTo>
                  <a:lnTo>
                    <a:pt x="9" y="48"/>
                  </a:lnTo>
                  <a:lnTo>
                    <a:pt x="9" y="48"/>
                  </a:lnTo>
                  <a:lnTo>
                    <a:pt x="9" y="46"/>
                  </a:lnTo>
                  <a:lnTo>
                    <a:pt x="9" y="46"/>
                  </a:lnTo>
                  <a:lnTo>
                    <a:pt x="9" y="46"/>
                  </a:lnTo>
                  <a:lnTo>
                    <a:pt x="8" y="44"/>
                  </a:lnTo>
                  <a:lnTo>
                    <a:pt x="8" y="44"/>
                  </a:lnTo>
                  <a:lnTo>
                    <a:pt x="8" y="44"/>
                  </a:lnTo>
                  <a:lnTo>
                    <a:pt x="8" y="44"/>
                  </a:lnTo>
                  <a:lnTo>
                    <a:pt x="8" y="44"/>
                  </a:lnTo>
                  <a:lnTo>
                    <a:pt x="8" y="42"/>
                  </a:lnTo>
                  <a:lnTo>
                    <a:pt x="8" y="42"/>
                  </a:lnTo>
                  <a:lnTo>
                    <a:pt x="8" y="42"/>
                  </a:lnTo>
                  <a:lnTo>
                    <a:pt x="8" y="42"/>
                  </a:lnTo>
                  <a:lnTo>
                    <a:pt x="8" y="40"/>
                  </a:lnTo>
                  <a:lnTo>
                    <a:pt x="8" y="40"/>
                  </a:lnTo>
                  <a:lnTo>
                    <a:pt x="8" y="40"/>
                  </a:lnTo>
                  <a:lnTo>
                    <a:pt x="8" y="39"/>
                  </a:lnTo>
                  <a:lnTo>
                    <a:pt x="8" y="39"/>
                  </a:lnTo>
                  <a:lnTo>
                    <a:pt x="8" y="39"/>
                  </a:lnTo>
                  <a:lnTo>
                    <a:pt x="6" y="39"/>
                  </a:lnTo>
                  <a:lnTo>
                    <a:pt x="6" y="37"/>
                  </a:lnTo>
                  <a:lnTo>
                    <a:pt x="6" y="37"/>
                  </a:lnTo>
                  <a:lnTo>
                    <a:pt x="6" y="37"/>
                  </a:lnTo>
                  <a:lnTo>
                    <a:pt x="6" y="37"/>
                  </a:lnTo>
                  <a:lnTo>
                    <a:pt x="6" y="35"/>
                  </a:lnTo>
                  <a:lnTo>
                    <a:pt x="6" y="35"/>
                  </a:lnTo>
                  <a:lnTo>
                    <a:pt x="6" y="35"/>
                  </a:lnTo>
                  <a:lnTo>
                    <a:pt x="6" y="35"/>
                  </a:lnTo>
                  <a:lnTo>
                    <a:pt x="6" y="33"/>
                  </a:lnTo>
                  <a:lnTo>
                    <a:pt x="6" y="33"/>
                  </a:lnTo>
                  <a:lnTo>
                    <a:pt x="6" y="33"/>
                  </a:lnTo>
                  <a:lnTo>
                    <a:pt x="6" y="31"/>
                  </a:lnTo>
                  <a:lnTo>
                    <a:pt x="6" y="31"/>
                  </a:lnTo>
                  <a:lnTo>
                    <a:pt x="6" y="31"/>
                  </a:lnTo>
                  <a:lnTo>
                    <a:pt x="6" y="31"/>
                  </a:lnTo>
                  <a:lnTo>
                    <a:pt x="6" y="29"/>
                  </a:lnTo>
                  <a:lnTo>
                    <a:pt x="6" y="29"/>
                  </a:lnTo>
                  <a:lnTo>
                    <a:pt x="6" y="29"/>
                  </a:lnTo>
                  <a:lnTo>
                    <a:pt x="6" y="28"/>
                  </a:lnTo>
                  <a:lnTo>
                    <a:pt x="6" y="28"/>
                  </a:lnTo>
                  <a:lnTo>
                    <a:pt x="6" y="28"/>
                  </a:lnTo>
                  <a:lnTo>
                    <a:pt x="6" y="28"/>
                  </a:lnTo>
                  <a:lnTo>
                    <a:pt x="6" y="28"/>
                  </a:lnTo>
                  <a:lnTo>
                    <a:pt x="6" y="26"/>
                  </a:lnTo>
                  <a:lnTo>
                    <a:pt x="6" y="26"/>
                  </a:lnTo>
                  <a:lnTo>
                    <a:pt x="6" y="26"/>
                  </a:lnTo>
                  <a:lnTo>
                    <a:pt x="6" y="26"/>
                  </a:lnTo>
                  <a:lnTo>
                    <a:pt x="6" y="26"/>
                  </a:lnTo>
                  <a:lnTo>
                    <a:pt x="6" y="26"/>
                  </a:lnTo>
                  <a:lnTo>
                    <a:pt x="6" y="26"/>
                  </a:lnTo>
                  <a:lnTo>
                    <a:pt x="6" y="26"/>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2"/>
                  </a:lnTo>
                  <a:lnTo>
                    <a:pt x="6" y="22"/>
                  </a:lnTo>
                  <a:lnTo>
                    <a:pt x="6" y="22"/>
                  </a:lnTo>
                  <a:lnTo>
                    <a:pt x="6" y="22"/>
                  </a:lnTo>
                  <a:lnTo>
                    <a:pt x="6" y="22"/>
                  </a:lnTo>
                  <a:lnTo>
                    <a:pt x="4" y="22"/>
                  </a:lnTo>
                  <a:lnTo>
                    <a:pt x="4" y="22"/>
                  </a:lnTo>
                  <a:lnTo>
                    <a:pt x="4" y="22"/>
                  </a:lnTo>
                  <a:lnTo>
                    <a:pt x="4" y="22"/>
                  </a:lnTo>
                  <a:lnTo>
                    <a:pt x="4" y="22"/>
                  </a:lnTo>
                  <a:lnTo>
                    <a:pt x="4" y="22"/>
                  </a:lnTo>
                  <a:lnTo>
                    <a:pt x="4" y="22"/>
                  </a:lnTo>
                  <a:lnTo>
                    <a:pt x="4" y="22"/>
                  </a:lnTo>
                  <a:lnTo>
                    <a:pt x="4" y="22"/>
                  </a:lnTo>
                  <a:lnTo>
                    <a:pt x="4" y="22"/>
                  </a:lnTo>
                  <a:lnTo>
                    <a:pt x="2" y="22"/>
                  </a:lnTo>
                  <a:lnTo>
                    <a:pt x="2" y="22"/>
                  </a:lnTo>
                  <a:lnTo>
                    <a:pt x="2" y="22"/>
                  </a:lnTo>
                  <a:lnTo>
                    <a:pt x="2" y="22"/>
                  </a:lnTo>
                  <a:lnTo>
                    <a:pt x="2" y="22"/>
                  </a:lnTo>
                  <a:lnTo>
                    <a:pt x="0" y="19"/>
                  </a:lnTo>
                  <a:close/>
                  <a:moveTo>
                    <a:pt x="53" y="77"/>
                  </a:moveTo>
                  <a:lnTo>
                    <a:pt x="53" y="77"/>
                  </a:lnTo>
                  <a:lnTo>
                    <a:pt x="53" y="78"/>
                  </a:lnTo>
                  <a:lnTo>
                    <a:pt x="51" y="78"/>
                  </a:lnTo>
                  <a:lnTo>
                    <a:pt x="51" y="78"/>
                  </a:lnTo>
                  <a:lnTo>
                    <a:pt x="49" y="78"/>
                  </a:lnTo>
                  <a:lnTo>
                    <a:pt x="49" y="78"/>
                  </a:lnTo>
                  <a:lnTo>
                    <a:pt x="49" y="80"/>
                  </a:lnTo>
                  <a:lnTo>
                    <a:pt x="47" y="80"/>
                  </a:lnTo>
                  <a:lnTo>
                    <a:pt x="47" y="80"/>
                  </a:lnTo>
                  <a:lnTo>
                    <a:pt x="46" y="80"/>
                  </a:lnTo>
                  <a:lnTo>
                    <a:pt x="46" y="80"/>
                  </a:lnTo>
                  <a:lnTo>
                    <a:pt x="46" y="82"/>
                  </a:lnTo>
                  <a:lnTo>
                    <a:pt x="44" y="82"/>
                  </a:lnTo>
                  <a:lnTo>
                    <a:pt x="44" y="82"/>
                  </a:lnTo>
                  <a:lnTo>
                    <a:pt x="44" y="82"/>
                  </a:lnTo>
                  <a:lnTo>
                    <a:pt x="42" y="84"/>
                  </a:lnTo>
                  <a:lnTo>
                    <a:pt x="42" y="84"/>
                  </a:lnTo>
                  <a:lnTo>
                    <a:pt x="42" y="84"/>
                  </a:lnTo>
                  <a:lnTo>
                    <a:pt x="40" y="84"/>
                  </a:lnTo>
                  <a:lnTo>
                    <a:pt x="40" y="84"/>
                  </a:lnTo>
                  <a:lnTo>
                    <a:pt x="40" y="86"/>
                  </a:lnTo>
                  <a:lnTo>
                    <a:pt x="40" y="86"/>
                  </a:lnTo>
                  <a:lnTo>
                    <a:pt x="38" y="86"/>
                  </a:lnTo>
                  <a:lnTo>
                    <a:pt x="38" y="86"/>
                  </a:lnTo>
                  <a:lnTo>
                    <a:pt x="38" y="87"/>
                  </a:lnTo>
                  <a:lnTo>
                    <a:pt x="38" y="87"/>
                  </a:lnTo>
                  <a:lnTo>
                    <a:pt x="37" y="87"/>
                  </a:lnTo>
                  <a:lnTo>
                    <a:pt x="37" y="87"/>
                  </a:lnTo>
                  <a:lnTo>
                    <a:pt x="37" y="87"/>
                  </a:lnTo>
                  <a:lnTo>
                    <a:pt x="37" y="89"/>
                  </a:lnTo>
                  <a:lnTo>
                    <a:pt x="37" y="89"/>
                  </a:lnTo>
                  <a:lnTo>
                    <a:pt x="35" y="89"/>
                  </a:lnTo>
                  <a:lnTo>
                    <a:pt x="35" y="89"/>
                  </a:lnTo>
                  <a:lnTo>
                    <a:pt x="35" y="91"/>
                  </a:lnTo>
                  <a:lnTo>
                    <a:pt x="35" y="91"/>
                  </a:lnTo>
                  <a:lnTo>
                    <a:pt x="35" y="91"/>
                  </a:lnTo>
                  <a:lnTo>
                    <a:pt x="35" y="91"/>
                  </a:lnTo>
                  <a:lnTo>
                    <a:pt x="33" y="91"/>
                  </a:lnTo>
                  <a:lnTo>
                    <a:pt x="33" y="93"/>
                  </a:lnTo>
                  <a:lnTo>
                    <a:pt x="33" y="93"/>
                  </a:lnTo>
                  <a:lnTo>
                    <a:pt x="33" y="93"/>
                  </a:lnTo>
                  <a:lnTo>
                    <a:pt x="33" y="93"/>
                  </a:lnTo>
                  <a:lnTo>
                    <a:pt x="33" y="95"/>
                  </a:lnTo>
                  <a:lnTo>
                    <a:pt x="33" y="95"/>
                  </a:lnTo>
                  <a:lnTo>
                    <a:pt x="33" y="95"/>
                  </a:lnTo>
                  <a:lnTo>
                    <a:pt x="33" y="95"/>
                  </a:lnTo>
                  <a:lnTo>
                    <a:pt x="33" y="95"/>
                  </a:lnTo>
                  <a:lnTo>
                    <a:pt x="33" y="95"/>
                  </a:lnTo>
                  <a:lnTo>
                    <a:pt x="33" y="95"/>
                  </a:lnTo>
                  <a:lnTo>
                    <a:pt x="33" y="95"/>
                  </a:lnTo>
                  <a:lnTo>
                    <a:pt x="33" y="95"/>
                  </a:lnTo>
                  <a:lnTo>
                    <a:pt x="33" y="96"/>
                  </a:lnTo>
                  <a:lnTo>
                    <a:pt x="33" y="96"/>
                  </a:lnTo>
                  <a:lnTo>
                    <a:pt x="33" y="96"/>
                  </a:lnTo>
                  <a:lnTo>
                    <a:pt x="33" y="96"/>
                  </a:lnTo>
                  <a:lnTo>
                    <a:pt x="33" y="96"/>
                  </a:lnTo>
                  <a:lnTo>
                    <a:pt x="33" y="96"/>
                  </a:lnTo>
                  <a:lnTo>
                    <a:pt x="33" y="96"/>
                  </a:lnTo>
                  <a:lnTo>
                    <a:pt x="33" y="96"/>
                  </a:lnTo>
                  <a:lnTo>
                    <a:pt x="33" y="96"/>
                  </a:lnTo>
                  <a:lnTo>
                    <a:pt x="33" y="98"/>
                  </a:lnTo>
                  <a:lnTo>
                    <a:pt x="33" y="98"/>
                  </a:lnTo>
                  <a:lnTo>
                    <a:pt x="33" y="98"/>
                  </a:lnTo>
                  <a:lnTo>
                    <a:pt x="33" y="98"/>
                  </a:lnTo>
                  <a:lnTo>
                    <a:pt x="33" y="98"/>
                  </a:lnTo>
                  <a:lnTo>
                    <a:pt x="33" y="98"/>
                  </a:lnTo>
                  <a:lnTo>
                    <a:pt x="33" y="98"/>
                  </a:lnTo>
                  <a:lnTo>
                    <a:pt x="33" y="98"/>
                  </a:lnTo>
                  <a:lnTo>
                    <a:pt x="33" y="100"/>
                  </a:lnTo>
                  <a:lnTo>
                    <a:pt x="33" y="100"/>
                  </a:lnTo>
                  <a:lnTo>
                    <a:pt x="33" y="100"/>
                  </a:lnTo>
                  <a:lnTo>
                    <a:pt x="33" y="100"/>
                  </a:lnTo>
                  <a:lnTo>
                    <a:pt x="33" y="100"/>
                  </a:lnTo>
                  <a:lnTo>
                    <a:pt x="33" y="100"/>
                  </a:lnTo>
                  <a:lnTo>
                    <a:pt x="33" y="100"/>
                  </a:lnTo>
                  <a:lnTo>
                    <a:pt x="33" y="100"/>
                  </a:lnTo>
                  <a:lnTo>
                    <a:pt x="33" y="102"/>
                  </a:lnTo>
                  <a:lnTo>
                    <a:pt x="33" y="102"/>
                  </a:lnTo>
                  <a:lnTo>
                    <a:pt x="33" y="102"/>
                  </a:lnTo>
                  <a:lnTo>
                    <a:pt x="33" y="102"/>
                  </a:lnTo>
                  <a:lnTo>
                    <a:pt x="33" y="104"/>
                  </a:lnTo>
                  <a:lnTo>
                    <a:pt x="33" y="104"/>
                  </a:lnTo>
                  <a:lnTo>
                    <a:pt x="33" y="104"/>
                  </a:lnTo>
                  <a:lnTo>
                    <a:pt x="33" y="104"/>
                  </a:lnTo>
                  <a:lnTo>
                    <a:pt x="33" y="104"/>
                  </a:lnTo>
                  <a:lnTo>
                    <a:pt x="35" y="106"/>
                  </a:lnTo>
                  <a:lnTo>
                    <a:pt x="35" y="106"/>
                  </a:lnTo>
                  <a:lnTo>
                    <a:pt x="35" y="106"/>
                  </a:lnTo>
                  <a:lnTo>
                    <a:pt x="35" y="106"/>
                  </a:lnTo>
                  <a:lnTo>
                    <a:pt x="35" y="106"/>
                  </a:lnTo>
                  <a:lnTo>
                    <a:pt x="35" y="106"/>
                  </a:lnTo>
                  <a:lnTo>
                    <a:pt x="35" y="106"/>
                  </a:lnTo>
                  <a:lnTo>
                    <a:pt x="35" y="106"/>
                  </a:lnTo>
                  <a:lnTo>
                    <a:pt x="35" y="106"/>
                  </a:lnTo>
                  <a:lnTo>
                    <a:pt x="35" y="107"/>
                  </a:lnTo>
                  <a:lnTo>
                    <a:pt x="35" y="107"/>
                  </a:lnTo>
                  <a:lnTo>
                    <a:pt x="35" y="107"/>
                  </a:lnTo>
                  <a:lnTo>
                    <a:pt x="35" y="107"/>
                  </a:lnTo>
                  <a:lnTo>
                    <a:pt x="37" y="107"/>
                  </a:lnTo>
                  <a:lnTo>
                    <a:pt x="37" y="107"/>
                  </a:lnTo>
                  <a:lnTo>
                    <a:pt x="37" y="107"/>
                  </a:lnTo>
                  <a:lnTo>
                    <a:pt x="37" y="107"/>
                  </a:lnTo>
                  <a:lnTo>
                    <a:pt x="37" y="107"/>
                  </a:lnTo>
                  <a:lnTo>
                    <a:pt x="37" y="107"/>
                  </a:lnTo>
                  <a:lnTo>
                    <a:pt x="37" y="107"/>
                  </a:lnTo>
                  <a:lnTo>
                    <a:pt x="37" y="107"/>
                  </a:lnTo>
                  <a:lnTo>
                    <a:pt x="37" y="107"/>
                  </a:lnTo>
                  <a:lnTo>
                    <a:pt x="37" y="109"/>
                  </a:lnTo>
                  <a:lnTo>
                    <a:pt x="37" y="109"/>
                  </a:lnTo>
                  <a:lnTo>
                    <a:pt x="38" y="109"/>
                  </a:lnTo>
                  <a:lnTo>
                    <a:pt x="38" y="109"/>
                  </a:lnTo>
                  <a:lnTo>
                    <a:pt x="38" y="109"/>
                  </a:lnTo>
                  <a:lnTo>
                    <a:pt x="38" y="109"/>
                  </a:lnTo>
                  <a:lnTo>
                    <a:pt x="38" y="109"/>
                  </a:lnTo>
                  <a:lnTo>
                    <a:pt x="38" y="109"/>
                  </a:lnTo>
                  <a:lnTo>
                    <a:pt x="38" y="109"/>
                  </a:lnTo>
                  <a:lnTo>
                    <a:pt x="38" y="109"/>
                  </a:lnTo>
                  <a:lnTo>
                    <a:pt x="38" y="109"/>
                  </a:lnTo>
                  <a:lnTo>
                    <a:pt x="38" y="109"/>
                  </a:lnTo>
                  <a:lnTo>
                    <a:pt x="40" y="109"/>
                  </a:lnTo>
                  <a:lnTo>
                    <a:pt x="40" y="109"/>
                  </a:lnTo>
                  <a:lnTo>
                    <a:pt x="40" y="109"/>
                  </a:lnTo>
                  <a:lnTo>
                    <a:pt x="40" y="109"/>
                  </a:lnTo>
                  <a:lnTo>
                    <a:pt x="40" y="109"/>
                  </a:lnTo>
                  <a:lnTo>
                    <a:pt x="40" y="109"/>
                  </a:lnTo>
                  <a:lnTo>
                    <a:pt x="40" y="111"/>
                  </a:lnTo>
                  <a:lnTo>
                    <a:pt x="42" y="111"/>
                  </a:lnTo>
                  <a:lnTo>
                    <a:pt x="42" y="111"/>
                  </a:lnTo>
                  <a:lnTo>
                    <a:pt x="42" y="111"/>
                  </a:lnTo>
                  <a:lnTo>
                    <a:pt x="42" y="111"/>
                  </a:lnTo>
                  <a:lnTo>
                    <a:pt x="44" y="111"/>
                  </a:lnTo>
                  <a:lnTo>
                    <a:pt x="44" y="111"/>
                  </a:lnTo>
                  <a:lnTo>
                    <a:pt x="44" y="111"/>
                  </a:lnTo>
                  <a:lnTo>
                    <a:pt x="44" y="111"/>
                  </a:lnTo>
                  <a:lnTo>
                    <a:pt x="46" y="111"/>
                  </a:lnTo>
                  <a:lnTo>
                    <a:pt x="46" y="111"/>
                  </a:lnTo>
                  <a:lnTo>
                    <a:pt x="46" y="111"/>
                  </a:lnTo>
                  <a:lnTo>
                    <a:pt x="47" y="111"/>
                  </a:lnTo>
                  <a:lnTo>
                    <a:pt x="47" y="111"/>
                  </a:lnTo>
                  <a:lnTo>
                    <a:pt x="47" y="111"/>
                  </a:lnTo>
                  <a:lnTo>
                    <a:pt x="49" y="111"/>
                  </a:lnTo>
                  <a:lnTo>
                    <a:pt x="49" y="111"/>
                  </a:lnTo>
                  <a:lnTo>
                    <a:pt x="49" y="111"/>
                  </a:lnTo>
                  <a:lnTo>
                    <a:pt x="51" y="111"/>
                  </a:lnTo>
                  <a:lnTo>
                    <a:pt x="51" y="111"/>
                  </a:lnTo>
                  <a:lnTo>
                    <a:pt x="51" y="109"/>
                  </a:lnTo>
                  <a:lnTo>
                    <a:pt x="53" y="109"/>
                  </a:lnTo>
                  <a:lnTo>
                    <a:pt x="53" y="109"/>
                  </a:lnTo>
                  <a:lnTo>
                    <a:pt x="53" y="109"/>
                  </a:lnTo>
                  <a:lnTo>
                    <a:pt x="55" y="109"/>
                  </a:lnTo>
                  <a:lnTo>
                    <a:pt x="55" y="109"/>
                  </a:lnTo>
                  <a:lnTo>
                    <a:pt x="55" y="109"/>
                  </a:lnTo>
                  <a:lnTo>
                    <a:pt x="56" y="109"/>
                  </a:lnTo>
                  <a:lnTo>
                    <a:pt x="56" y="109"/>
                  </a:lnTo>
                  <a:lnTo>
                    <a:pt x="58" y="109"/>
                  </a:lnTo>
                  <a:lnTo>
                    <a:pt x="58" y="107"/>
                  </a:lnTo>
                  <a:lnTo>
                    <a:pt x="58" y="107"/>
                  </a:lnTo>
                  <a:lnTo>
                    <a:pt x="60" y="107"/>
                  </a:lnTo>
                  <a:lnTo>
                    <a:pt x="60" y="107"/>
                  </a:lnTo>
                  <a:lnTo>
                    <a:pt x="62" y="107"/>
                  </a:lnTo>
                  <a:lnTo>
                    <a:pt x="62" y="107"/>
                  </a:lnTo>
                  <a:lnTo>
                    <a:pt x="64" y="106"/>
                  </a:lnTo>
                  <a:lnTo>
                    <a:pt x="64" y="106"/>
                  </a:lnTo>
                  <a:lnTo>
                    <a:pt x="64" y="106"/>
                  </a:lnTo>
                  <a:lnTo>
                    <a:pt x="65" y="106"/>
                  </a:lnTo>
                  <a:lnTo>
                    <a:pt x="65" y="106"/>
                  </a:lnTo>
                  <a:lnTo>
                    <a:pt x="65" y="106"/>
                  </a:lnTo>
                  <a:lnTo>
                    <a:pt x="67" y="104"/>
                  </a:lnTo>
                  <a:lnTo>
                    <a:pt x="67" y="104"/>
                  </a:lnTo>
                  <a:lnTo>
                    <a:pt x="69" y="104"/>
                  </a:lnTo>
                  <a:lnTo>
                    <a:pt x="69" y="104"/>
                  </a:lnTo>
                  <a:lnTo>
                    <a:pt x="69" y="104"/>
                  </a:lnTo>
                  <a:lnTo>
                    <a:pt x="71" y="102"/>
                  </a:lnTo>
                  <a:lnTo>
                    <a:pt x="71" y="102"/>
                  </a:lnTo>
                  <a:lnTo>
                    <a:pt x="73" y="102"/>
                  </a:lnTo>
                  <a:lnTo>
                    <a:pt x="73" y="102"/>
                  </a:lnTo>
                  <a:lnTo>
                    <a:pt x="73" y="100"/>
                  </a:lnTo>
                  <a:lnTo>
                    <a:pt x="74" y="100"/>
                  </a:lnTo>
                  <a:lnTo>
                    <a:pt x="74" y="100"/>
                  </a:lnTo>
                  <a:lnTo>
                    <a:pt x="76" y="100"/>
                  </a:lnTo>
                  <a:lnTo>
                    <a:pt x="76" y="100"/>
                  </a:lnTo>
                  <a:lnTo>
                    <a:pt x="76" y="98"/>
                  </a:lnTo>
                  <a:lnTo>
                    <a:pt x="76" y="98"/>
                  </a:lnTo>
                  <a:lnTo>
                    <a:pt x="78" y="98"/>
                  </a:lnTo>
                  <a:lnTo>
                    <a:pt x="78" y="98"/>
                  </a:lnTo>
                  <a:lnTo>
                    <a:pt x="78" y="96"/>
                  </a:lnTo>
                  <a:lnTo>
                    <a:pt x="80" y="96"/>
                  </a:lnTo>
                  <a:lnTo>
                    <a:pt x="80" y="96"/>
                  </a:lnTo>
                  <a:lnTo>
                    <a:pt x="80" y="96"/>
                  </a:lnTo>
                  <a:lnTo>
                    <a:pt x="82" y="96"/>
                  </a:lnTo>
                  <a:lnTo>
                    <a:pt x="82" y="95"/>
                  </a:lnTo>
                  <a:lnTo>
                    <a:pt x="82" y="95"/>
                  </a:lnTo>
                  <a:lnTo>
                    <a:pt x="82" y="95"/>
                  </a:lnTo>
                  <a:lnTo>
                    <a:pt x="82" y="95"/>
                  </a:lnTo>
                  <a:lnTo>
                    <a:pt x="83" y="95"/>
                  </a:lnTo>
                  <a:lnTo>
                    <a:pt x="83" y="93"/>
                  </a:lnTo>
                  <a:lnTo>
                    <a:pt x="83" y="93"/>
                  </a:lnTo>
                  <a:lnTo>
                    <a:pt x="83" y="93"/>
                  </a:lnTo>
                  <a:lnTo>
                    <a:pt x="83" y="93"/>
                  </a:lnTo>
                  <a:lnTo>
                    <a:pt x="85" y="91"/>
                  </a:lnTo>
                  <a:lnTo>
                    <a:pt x="85" y="91"/>
                  </a:lnTo>
                  <a:lnTo>
                    <a:pt x="85" y="91"/>
                  </a:lnTo>
                  <a:lnTo>
                    <a:pt x="85" y="91"/>
                  </a:lnTo>
                  <a:lnTo>
                    <a:pt x="85" y="89"/>
                  </a:lnTo>
                  <a:lnTo>
                    <a:pt x="85" y="89"/>
                  </a:lnTo>
                  <a:lnTo>
                    <a:pt x="85" y="89"/>
                  </a:lnTo>
                  <a:lnTo>
                    <a:pt x="87" y="89"/>
                  </a:lnTo>
                  <a:lnTo>
                    <a:pt x="87" y="89"/>
                  </a:lnTo>
                  <a:lnTo>
                    <a:pt x="87" y="87"/>
                  </a:lnTo>
                  <a:lnTo>
                    <a:pt x="87" y="87"/>
                  </a:lnTo>
                  <a:lnTo>
                    <a:pt x="87" y="87"/>
                  </a:lnTo>
                  <a:lnTo>
                    <a:pt x="87" y="87"/>
                  </a:lnTo>
                  <a:lnTo>
                    <a:pt x="87" y="87"/>
                  </a:lnTo>
                  <a:lnTo>
                    <a:pt x="87" y="87"/>
                  </a:lnTo>
                  <a:lnTo>
                    <a:pt x="87" y="87"/>
                  </a:lnTo>
                  <a:lnTo>
                    <a:pt x="87" y="87"/>
                  </a:lnTo>
                  <a:lnTo>
                    <a:pt x="87" y="87"/>
                  </a:lnTo>
                  <a:lnTo>
                    <a:pt x="87" y="86"/>
                  </a:lnTo>
                  <a:lnTo>
                    <a:pt x="87" y="86"/>
                  </a:lnTo>
                  <a:lnTo>
                    <a:pt x="87" y="86"/>
                  </a:lnTo>
                  <a:lnTo>
                    <a:pt x="87" y="86"/>
                  </a:lnTo>
                  <a:lnTo>
                    <a:pt x="87" y="86"/>
                  </a:lnTo>
                  <a:lnTo>
                    <a:pt x="87" y="86"/>
                  </a:lnTo>
                  <a:lnTo>
                    <a:pt x="87" y="86"/>
                  </a:lnTo>
                  <a:lnTo>
                    <a:pt x="87" y="86"/>
                  </a:lnTo>
                  <a:lnTo>
                    <a:pt x="87" y="86"/>
                  </a:lnTo>
                  <a:lnTo>
                    <a:pt x="87" y="84"/>
                  </a:lnTo>
                  <a:lnTo>
                    <a:pt x="87" y="84"/>
                  </a:lnTo>
                  <a:lnTo>
                    <a:pt x="87" y="84"/>
                  </a:lnTo>
                  <a:lnTo>
                    <a:pt x="87" y="84"/>
                  </a:lnTo>
                  <a:lnTo>
                    <a:pt x="87" y="84"/>
                  </a:lnTo>
                  <a:lnTo>
                    <a:pt x="87" y="84"/>
                  </a:lnTo>
                  <a:lnTo>
                    <a:pt x="87" y="84"/>
                  </a:lnTo>
                  <a:lnTo>
                    <a:pt x="87" y="84"/>
                  </a:lnTo>
                  <a:lnTo>
                    <a:pt x="87" y="82"/>
                  </a:lnTo>
                  <a:lnTo>
                    <a:pt x="87" y="82"/>
                  </a:lnTo>
                  <a:lnTo>
                    <a:pt x="87" y="82"/>
                  </a:lnTo>
                  <a:lnTo>
                    <a:pt x="87" y="82"/>
                  </a:lnTo>
                  <a:lnTo>
                    <a:pt x="87" y="82"/>
                  </a:lnTo>
                  <a:lnTo>
                    <a:pt x="87" y="82"/>
                  </a:lnTo>
                  <a:lnTo>
                    <a:pt x="87" y="82"/>
                  </a:lnTo>
                  <a:lnTo>
                    <a:pt x="87" y="82"/>
                  </a:lnTo>
                  <a:lnTo>
                    <a:pt x="87" y="82"/>
                  </a:lnTo>
                  <a:lnTo>
                    <a:pt x="87" y="80"/>
                  </a:lnTo>
                  <a:lnTo>
                    <a:pt x="87" y="80"/>
                  </a:lnTo>
                  <a:lnTo>
                    <a:pt x="87" y="80"/>
                  </a:lnTo>
                  <a:lnTo>
                    <a:pt x="87" y="80"/>
                  </a:lnTo>
                  <a:lnTo>
                    <a:pt x="87" y="80"/>
                  </a:lnTo>
                  <a:lnTo>
                    <a:pt x="85" y="80"/>
                  </a:lnTo>
                  <a:lnTo>
                    <a:pt x="85" y="78"/>
                  </a:lnTo>
                  <a:lnTo>
                    <a:pt x="85" y="78"/>
                  </a:lnTo>
                  <a:lnTo>
                    <a:pt x="85" y="78"/>
                  </a:lnTo>
                  <a:lnTo>
                    <a:pt x="85" y="78"/>
                  </a:lnTo>
                  <a:lnTo>
                    <a:pt x="85" y="78"/>
                  </a:lnTo>
                  <a:lnTo>
                    <a:pt x="85" y="77"/>
                  </a:lnTo>
                  <a:lnTo>
                    <a:pt x="85" y="77"/>
                  </a:lnTo>
                  <a:lnTo>
                    <a:pt x="85" y="77"/>
                  </a:lnTo>
                  <a:lnTo>
                    <a:pt x="85" y="77"/>
                  </a:lnTo>
                  <a:lnTo>
                    <a:pt x="83" y="77"/>
                  </a:lnTo>
                  <a:lnTo>
                    <a:pt x="83" y="77"/>
                  </a:lnTo>
                  <a:lnTo>
                    <a:pt x="83" y="77"/>
                  </a:lnTo>
                  <a:lnTo>
                    <a:pt x="83" y="77"/>
                  </a:lnTo>
                  <a:lnTo>
                    <a:pt x="83" y="75"/>
                  </a:lnTo>
                  <a:lnTo>
                    <a:pt x="83" y="75"/>
                  </a:lnTo>
                  <a:lnTo>
                    <a:pt x="83" y="75"/>
                  </a:lnTo>
                  <a:lnTo>
                    <a:pt x="83" y="75"/>
                  </a:lnTo>
                  <a:lnTo>
                    <a:pt x="83" y="75"/>
                  </a:lnTo>
                  <a:lnTo>
                    <a:pt x="83" y="75"/>
                  </a:lnTo>
                  <a:lnTo>
                    <a:pt x="83" y="75"/>
                  </a:lnTo>
                  <a:lnTo>
                    <a:pt x="83" y="75"/>
                  </a:lnTo>
                  <a:lnTo>
                    <a:pt x="82" y="75"/>
                  </a:lnTo>
                  <a:lnTo>
                    <a:pt x="82" y="75"/>
                  </a:lnTo>
                  <a:lnTo>
                    <a:pt x="82" y="75"/>
                  </a:lnTo>
                  <a:lnTo>
                    <a:pt x="82" y="75"/>
                  </a:lnTo>
                  <a:lnTo>
                    <a:pt x="82" y="73"/>
                  </a:lnTo>
                  <a:lnTo>
                    <a:pt x="82" y="73"/>
                  </a:lnTo>
                  <a:lnTo>
                    <a:pt x="82" y="73"/>
                  </a:lnTo>
                  <a:lnTo>
                    <a:pt x="82" y="73"/>
                  </a:lnTo>
                  <a:lnTo>
                    <a:pt x="82" y="73"/>
                  </a:lnTo>
                  <a:lnTo>
                    <a:pt x="82" y="73"/>
                  </a:lnTo>
                  <a:lnTo>
                    <a:pt x="80" y="73"/>
                  </a:lnTo>
                  <a:lnTo>
                    <a:pt x="80" y="73"/>
                  </a:lnTo>
                  <a:lnTo>
                    <a:pt x="80" y="73"/>
                  </a:lnTo>
                  <a:lnTo>
                    <a:pt x="80" y="73"/>
                  </a:lnTo>
                  <a:lnTo>
                    <a:pt x="80" y="73"/>
                  </a:lnTo>
                  <a:lnTo>
                    <a:pt x="80" y="73"/>
                  </a:lnTo>
                  <a:lnTo>
                    <a:pt x="80" y="73"/>
                  </a:lnTo>
                  <a:lnTo>
                    <a:pt x="80" y="73"/>
                  </a:lnTo>
                  <a:lnTo>
                    <a:pt x="80" y="73"/>
                  </a:lnTo>
                  <a:lnTo>
                    <a:pt x="78" y="73"/>
                  </a:lnTo>
                  <a:lnTo>
                    <a:pt x="78" y="73"/>
                  </a:lnTo>
                  <a:lnTo>
                    <a:pt x="78" y="73"/>
                  </a:lnTo>
                  <a:lnTo>
                    <a:pt x="78" y="71"/>
                  </a:lnTo>
                  <a:lnTo>
                    <a:pt x="78" y="71"/>
                  </a:lnTo>
                  <a:lnTo>
                    <a:pt x="76" y="71"/>
                  </a:lnTo>
                  <a:lnTo>
                    <a:pt x="76" y="71"/>
                  </a:lnTo>
                  <a:lnTo>
                    <a:pt x="76" y="71"/>
                  </a:lnTo>
                  <a:lnTo>
                    <a:pt x="76" y="71"/>
                  </a:lnTo>
                  <a:lnTo>
                    <a:pt x="74" y="71"/>
                  </a:lnTo>
                  <a:lnTo>
                    <a:pt x="74" y="71"/>
                  </a:lnTo>
                  <a:lnTo>
                    <a:pt x="74" y="71"/>
                  </a:lnTo>
                  <a:lnTo>
                    <a:pt x="73" y="71"/>
                  </a:lnTo>
                  <a:lnTo>
                    <a:pt x="73" y="71"/>
                  </a:lnTo>
                  <a:lnTo>
                    <a:pt x="73" y="71"/>
                  </a:lnTo>
                  <a:lnTo>
                    <a:pt x="73" y="71"/>
                  </a:lnTo>
                  <a:lnTo>
                    <a:pt x="71" y="71"/>
                  </a:lnTo>
                  <a:lnTo>
                    <a:pt x="71" y="71"/>
                  </a:lnTo>
                  <a:lnTo>
                    <a:pt x="71" y="71"/>
                  </a:lnTo>
                  <a:lnTo>
                    <a:pt x="69" y="71"/>
                  </a:lnTo>
                  <a:lnTo>
                    <a:pt x="69" y="71"/>
                  </a:lnTo>
                  <a:lnTo>
                    <a:pt x="69" y="71"/>
                  </a:lnTo>
                  <a:lnTo>
                    <a:pt x="67" y="73"/>
                  </a:lnTo>
                  <a:lnTo>
                    <a:pt x="67" y="73"/>
                  </a:lnTo>
                  <a:lnTo>
                    <a:pt x="67" y="73"/>
                  </a:lnTo>
                  <a:lnTo>
                    <a:pt x="65" y="73"/>
                  </a:lnTo>
                  <a:lnTo>
                    <a:pt x="65" y="73"/>
                  </a:lnTo>
                  <a:lnTo>
                    <a:pt x="64" y="73"/>
                  </a:lnTo>
                  <a:lnTo>
                    <a:pt x="64" y="73"/>
                  </a:lnTo>
                  <a:lnTo>
                    <a:pt x="64" y="73"/>
                  </a:lnTo>
                  <a:lnTo>
                    <a:pt x="62" y="73"/>
                  </a:lnTo>
                  <a:lnTo>
                    <a:pt x="62" y="73"/>
                  </a:lnTo>
                  <a:lnTo>
                    <a:pt x="60" y="75"/>
                  </a:lnTo>
                  <a:lnTo>
                    <a:pt x="60" y="75"/>
                  </a:lnTo>
                  <a:lnTo>
                    <a:pt x="60" y="75"/>
                  </a:lnTo>
                  <a:lnTo>
                    <a:pt x="58" y="75"/>
                  </a:lnTo>
                  <a:lnTo>
                    <a:pt x="58" y="75"/>
                  </a:lnTo>
                  <a:lnTo>
                    <a:pt x="56" y="75"/>
                  </a:lnTo>
                  <a:lnTo>
                    <a:pt x="56" y="77"/>
                  </a:lnTo>
                  <a:lnTo>
                    <a:pt x="56" y="77"/>
                  </a:lnTo>
                  <a:lnTo>
                    <a:pt x="55" y="77"/>
                  </a:lnTo>
                  <a:lnTo>
                    <a:pt x="55" y="77"/>
                  </a:lnTo>
                  <a:lnTo>
                    <a:pt x="53" y="77"/>
                  </a:lnTo>
                  <a:close/>
                  <a:moveTo>
                    <a:pt x="46" y="60"/>
                  </a:moveTo>
                  <a:lnTo>
                    <a:pt x="46" y="60"/>
                  </a:lnTo>
                  <a:lnTo>
                    <a:pt x="47" y="60"/>
                  </a:lnTo>
                  <a:lnTo>
                    <a:pt x="47" y="60"/>
                  </a:lnTo>
                  <a:lnTo>
                    <a:pt x="49" y="60"/>
                  </a:lnTo>
                  <a:lnTo>
                    <a:pt x="49" y="60"/>
                  </a:lnTo>
                  <a:lnTo>
                    <a:pt x="51" y="60"/>
                  </a:lnTo>
                  <a:lnTo>
                    <a:pt x="51" y="60"/>
                  </a:lnTo>
                  <a:lnTo>
                    <a:pt x="51" y="60"/>
                  </a:lnTo>
                  <a:lnTo>
                    <a:pt x="53" y="60"/>
                  </a:lnTo>
                  <a:lnTo>
                    <a:pt x="53" y="60"/>
                  </a:lnTo>
                  <a:lnTo>
                    <a:pt x="53" y="58"/>
                  </a:lnTo>
                  <a:lnTo>
                    <a:pt x="53" y="58"/>
                  </a:lnTo>
                  <a:lnTo>
                    <a:pt x="53" y="58"/>
                  </a:lnTo>
                  <a:lnTo>
                    <a:pt x="55" y="58"/>
                  </a:lnTo>
                  <a:lnTo>
                    <a:pt x="55" y="58"/>
                  </a:lnTo>
                  <a:lnTo>
                    <a:pt x="55" y="58"/>
                  </a:lnTo>
                  <a:lnTo>
                    <a:pt x="55" y="58"/>
                  </a:lnTo>
                  <a:lnTo>
                    <a:pt x="56" y="58"/>
                  </a:lnTo>
                  <a:lnTo>
                    <a:pt x="56" y="58"/>
                  </a:lnTo>
                  <a:lnTo>
                    <a:pt x="56" y="58"/>
                  </a:lnTo>
                  <a:lnTo>
                    <a:pt x="56" y="58"/>
                  </a:lnTo>
                  <a:lnTo>
                    <a:pt x="58" y="58"/>
                  </a:lnTo>
                  <a:lnTo>
                    <a:pt x="58" y="58"/>
                  </a:lnTo>
                  <a:lnTo>
                    <a:pt x="58" y="58"/>
                  </a:lnTo>
                  <a:lnTo>
                    <a:pt x="58" y="58"/>
                  </a:lnTo>
                  <a:lnTo>
                    <a:pt x="58" y="58"/>
                  </a:lnTo>
                  <a:lnTo>
                    <a:pt x="60" y="58"/>
                  </a:lnTo>
                  <a:lnTo>
                    <a:pt x="60" y="58"/>
                  </a:lnTo>
                  <a:lnTo>
                    <a:pt x="60" y="58"/>
                  </a:lnTo>
                  <a:lnTo>
                    <a:pt x="60" y="58"/>
                  </a:lnTo>
                  <a:lnTo>
                    <a:pt x="60" y="58"/>
                  </a:lnTo>
                  <a:lnTo>
                    <a:pt x="62" y="58"/>
                  </a:lnTo>
                  <a:lnTo>
                    <a:pt x="62" y="58"/>
                  </a:lnTo>
                  <a:lnTo>
                    <a:pt x="62" y="58"/>
                  </a:lnTo>
                  <a:lnTo>
                    <a:pt x="62" y="58"/>
                  </a:lnTo>
                  <a:lnTo>
                    <a:pt x="64" y="58"/>
                  </a:lnTo>
                  <a:lnTo>
                    <a:pt x="64" y="58"/>
                  </a:lnTo>
                  <a:lnTo>
                    <a:pt x="64" y="58"/>
                  </a:lnTo>
                  <a:lnTo>
                    <a:pt x="64" y="58"/>
                  </a:lnTo>
                  <a:lnTo>
                    <a:pt x="64" y="58"/>
                  </a:lnTo>
                  <a:lnTo>
                    <a:pt x="65" y="58"/>
                  </a:lnTo>
                  <a:lnTo>
                    <a:pt x="65" y="58"/>
                  </a:lnTo>
                  <a:lnTo>
                    <a:pt x="65" y="58"/>
                  </a:lnTo>
                  <a:lnTo>
                    <a:pt x="65" y="58"/>
                  </a:lnTo>
                  <a:lnTo>
                    <a:pt x="65" y="58"/>
                  </a:lnTo>
                  <a:lnTo>
                    <a:pt x="67" y="58"/>
                  </a:lnTo>
                  <a:lnTo>
                    <a:pt x="67" y="58"/>
                  </a:lnTo>
                  <a:lnTo>
                    <a:pt x="67" y="58"/>
                  </a:lnTo>
                  <a:lnTo>
                    <a:pt x="67" y="58"/>
                  </a:lnTo>
                  <a:lnTo>
                    <a:pt x="67" y="58"/>
                  </a:lnTo>
                  <a:lnTo>
                    <a:pt x="69" y="60"/>
                  </a:lnTo>
                  <a:lnTo>
                    <a:pt x="69" y="60"/>
                  </a:lnTo>
                  <a:lnTo>
                    <a:pt x="69" y="60"/>
                  </a:lnTo>
                  <a:lnTo>
                    <a:pt x="69" y="60"/>
                  </a:lnTo>
                  <a:lnTo>
                    <a:pt x="69" y="60"/>
                  </a:lnTo>
                  <a:lnTo>
                    <a:pt x="71" y="60"/>
                  </a:lnTo>
                  <a:lnTo>
                    <a:pt x="71" y="60"/>
                  </a:lnTo>
                  <a:lnTo>
                    <a:pt x="71" y="60"/>
                  </a:lnTo>
                  <a:lnTo>
                    <a:pt x="71" y="60"/>
                  </a:lnTo>
                  <a:lnTo>
                    <a:pt x="71" y="60"/>
                  </a:lnTo>
                  <a:lnTo>
                    <a:pt x="73" y="60"/>
                  </a:lnTo>
                  <a:lnTo>
                    <a:pt x="73" y="60"/>
                  </a:lnTo>
                  <a:lnTo>
                    <a:pt x="73" y="60"/>
                  </a:lnTo>
                  <a:lnTo>
                    <a:pt x="73" y="60"/>
                  </a:lnTo>
                  <a:lnTo>
                    <a:pt x="73" y="60"/>
                  </a:lnTo>
                  <a:lnTo>
                    <a:pt x="74" y="62"/>
                  </a:lnTo>
                  <a:lnTo>
                    <a:pt x="74" y="62"/>
                  </a:lnTo>
                  <a:lnTo>
                    <a:pt x="74" y="62"/>
                  </a:lnTo>
                  <a:lnTo>
                    <a:pt x="74" y="62"/>
                  </a:lnTo>
                  <a:lnTo>
                    <a:pt x="74" y="62"/>
                  </a:lnTo>
                  <a:lnTo>
                    <a:pt x="74" y="62"/>
                  </a:lnTo>
                  <a:lnTo>
                    <a:pt x="76" y="62"/>
                  </a:lnTo>
                  <a:lnTo>
                    <a:pt x="76" y="62"/>
                  </a:lnTo>
                  <a:lnTo>
                    <a:pt x="76" y="62"/>
                  </a:lnTo>
                  <a:lnTo>
                    <a:pt x="76" y="62"/>
                  </a:lnTo>
                  <a:lnTo>
                    <a:pt x="76" y="62"/>
                  </a:lnTo>
                  <a:lnTo>
                    <a:pt x="76" y="64"/>
                  </a:lnTo>
                  <a:lnTo>
                    <a:pt x="78" y="64"/>
                  </a:lnTo>
                  <a:lnTo>
                    <a:pt x="78" y="64"/>
                  </a:lnTo>
                  <a:lnTo>
                    <a:pt x="78" y="64"/>
                  </a:lnTo>
                  <a:lnTo>
                    <a:pt x="78" y="64"/>
                  </a:lnTo>
                  <a:lnTo>
                    <a:pt x="78" y="64"/>
                  </a:lnTo>
                  <a:lnTo>
                    <a:pt x="80" y="64"/>
                  </a:lnTo>
                  <a:lnTo>
                    <a:pt x="80" y="64"/>
                  </a:lnTo>
                  <a:lnTo>
                    <a:pt x="80" y="66"/>
                  </a:lnTo>
                  <a:lnTo>
                    <a:pt x="80" y="66"/>
                  </a:lnTo>
                  <a:lnTo>
                    <a:pt x="80" y="66"/>
                  </a:lnTo>
                  <a:lnTo>
                    <a:pt x="80" y="66"/>
                  </a:lnTo>
                  <a:lnTo>
                    <a:pt x="82" y="66"/>
                  </a:lnTo>
                  <a:lnTo>
                    <a:pt x="82" y="66"/>
                  </a:lnTo>
                  <a:lnTo>
                    <a:pt x="82" y="66"/>
                  </a:lnTo>
                  <a:lnTo>
                    <a:pt x="82" y="68"/>
                  </a:lnTo>
                  <a:lnTo>
                    <a:pt x="82" y="68"/>
                  </a:lnTo>
                  <a:lnTo>
                    <a:pt x="82" y="68"/>
                  </a:lnTo>
                  <a:lnTo>
                    <a:pt x="83" y="68"/>
                  </a:lnTo>
                  <a:lnTo>
                    <a:pt x="83" y="68"/>
                  </a:lnTo>
                  <a:lnTo>
                    <a:pt x="83" y="68"/>
                  </a:lnTo>
                  <a:lnTo>
                    <a:pt x="83" y="68"/>
                  </a:lnTo>
                  <a:lnTo>
                    <a:pt x="83" y="69"/>
                  </a:lnTo>
                  <a:lnTo>
                    <a:pt x="83" y="69"/>
                  </a:lnTo>
                  <a:lnTo>
                    <a:pt x="83" y="69"/>
                  </a:lnTo>
                  <a:lnTo>
                    <a:pt x="85" y="69"/>
                  </a:lnTo>
                  <a:lnTo>
                    <a:pt x="85" y="69"/>
                  </a:lnTo>
                  <a:lnTo>
                    <a:pt x="85" y="69"/>
                  </a:lnTo>
                  <a:lnTo>
                    <a:pt x="85" y="71"/>
                  </a:lnTo>
                  <a:lnTo>
                    <a:pt x="85" y="71"/>
                  </a:lnTo>
                  <a:lnTo>
                    <a:pt x="85" y="71"/>
                  </a:lnTo>
                  <a:lnTo>
                    <a:pt x="85" y="71"/>
                  </a:lnTo>
                  <a:lnTo>
                    <a:pt x="87" y="71"/>
                  </a:lnTo>
                  <a:lnTo>
                    <a:pt x="87" y="73"/>
                  </a:lnTo>
                  <a:lnTo>
                    <a:pt x="87" y="73"/>
                  </a:lnTo>
                  <a:lnTo>
                    <a:pt x="87" y="73"/>
                  </a:lnTo>
                  <a:lnTo>
                    <a:pt x="87" y="73"/>
                  </a:lnTo>
                  <a:lnTo>
                    <a:pt x="87" y="73"/>
                  </a:lnTo>
                  <a:lnTo>
                    <a:pt x="87" y="75"/>
                  </a:lnTo>
                  <a:lnTo>
                    <a:pt x="89" y="75"/>
                  </a:lnTo>
                  <a:lnTo>
                    <a:pt x="89" y="75"/>
                  </a:lnTo>
                  <a:lnTo>
                    <a:pt x="89" y="75"/>
                  </a:lnTo>
                  <a:lnTo>
                    <a:pt x="89" y="77"/>
                  </a:lnTo>
                  <a:lnTo>
                    <a:pt x="91" y="77"/>
                  </a:lnTo>
                  <a:lnTo>
                    <a:pt x="91" y="77"/>
                  </a:lnTo>
                  <a:lnTo>
                    <a:pt x="91" y="78"/>
                  </a:lnTo>
                  <a:lnTo>
                    <a:pt x="91" y="78"/>
                  </a:lnTo>
                  <a:lnTo>
                    <a:pt x="91" y="80"/>
                  </a:lnTo>
                  <a:lnTo>
                    <a:pt x="91" y="80"/>
                  </a:lnTo>
                  <a:lnTo>
                    <a:pt x="91" y="82"/>
                  </a:lnTo>
                  <a:lnTo>
                    <a:pt x="91" y="82"/>
                  </a:lnTo>
                  <a:lnTo>
                    <a:pt x="91" y="82"/>
                  </a:lnTo>
                  <a:lnTo>
                    <a:pt x="91" y="82"/>
                  </a:lnTo>
                  <a:lnTo>
                    <a:pt x="91" y="84"/>
                  </a:lnTo>
                  <a:lnTo>
                    <a:pt x="92" y="84"/>
                  </a:lnTo>
                  <a:lnTo>
                    <a:pt x="92" y="84"/>
                  </a:lnTo>
                  <a:lnTo>
                    <a:pt x="92" y="84"/>
                  </a:lnTo>
                  <a:lnTo>
                    <a:pt x="92" y="84"/>
                  </a:lnTo>
                  <a:lnTo>
                    <a:pt x="92" y="86"/>
                  </a:lnTo>
                  <a:lnTo>
                    <a:pt x="92" y="86"/>
                  </a:lnTo>
                  <a:lnTo>
                    <a:pt x="92" y="86"/>
                  </a:lnTo>
                  <a:lnTo>
                    <a:pt x="92" y="86"/>
                  </a:lnTo>
                  <a:lnTo>
                    <a:pt x="92" y="87"/>
                  </a:lnTo>
                  <a:lnTo>
                    <a:pt x="92" y="87"/>
                  </a:lnTo>
                  <a:lnTo>
                    <a:pt x="92" y="87"/>
                  </a:lnTo>
                  <a:lnTo>
                    <a:pt x="92" y="87"/>
                  </a:lnTo>
                  <a:lnTo>
                    <a:pt x="92" y="87"/>
                  </a:lnTo>
                  <a:lnTo>
                    <a:pt x="92" y="89"/>
                  </a:lnTo>
                  <a:lnTo>
                    <a:pt x="92" y="89"/>
                  </a:lnTo>
                  <a:lnTo>
                    <a:pt x="92" y="89"/>
                  </a:lnTo>
                  <a:lnTo>
                    <a:pt x="92" y="89"/>
                  </a:lnTo>
                  <a:lnTo>
                    <a:pt x="92" y="91"/>
                  </a:lnTo>
                  <a:lnTo>
                    <a:pt x="92" y="91"/>
                  </a:lnTo>
                  <a:lnTo>
                    <a:pt x="92" y="91"/>
                  </a:lnTo>
                  <a:lnTo>
                    <a:pt x="92" y="91"/>
                  </a:lnTo>
                  <a:lnTo>
                    <a:pt x="92" y="91"/>
                  </a:lnTo>
                  <a:lnTo>
                    <a:pt x="92" y="93"/>
                  </a:lnTo>
                  <a:lnTo>
                    <a:pt x="92" y="93"/>
                  </a:lnTo>
                  <a:lnTo>
                    <a:pt x="92" y="93"/>
                  </a:lnTo>
                  <a:lnTo>
                    <a:pt x="92" y="93"/>
                  </a:lnTo>
                  <a:lnTo>
                    <a:pt x="92" y="93"/>
                  </a:lnTo>
                  <a:lnTo>
                    <a:pt x="92" y="95"/>
                  </a:lnTo>
                  <a:lnTo>
                    <a:pt x="92" y="95"/>
                  </a:lnTo>
                  <a:lnTo>
                    <a:pt x="92" y="95"/>
                  </a:lnTo>
                  <a:lnTo>
                    <a:pt x="92" y="95"/>
                  </a:lnTo>
                  <a:lnTo>
                    <a:pt x="92" y="96"/>
                  </a:lnTo>
                  <a:lnTo>
                    <a:pt x="92" y="96"/>
                  </a:lnTo>
                  <a:lnTo>
                    <a:pt x="92" y="96"/>
                  </a:lnTo>
                  <a:lnTo>
                    <a:pt x="92" y="96"/>
                  </a:lnTo>
                  <a:lnTo>
                    <a:pt x="92" y="96"/>
                  </a:lnTo>
                  <a:lnTo>
                    <a:pt x="92" y="98"/>
                  </a:lnTo>
                  <a:lnTo>
                    <a:pt x="92" y="98"/>
                  </a:lnTo>
                  <a:lnTo>
                    <a:pt x="92" y="98"/>
                  </a:lnTo>
                  <a:lnTo>
                    <a:pt x="91" y="98"/>
                  </a:lnTo>
                  <a:lnTo>
                    <a:pt x="91" y="98"/>
                  </a:lnTo>
                  <a:lnTo>
                    <a:pt x="91" y="100"/>
                  </a:lnTo>
                  <a:lnTo>
                    <a:pt x="91" y="100"/>
                  </a:lnTo>
                  <a:lnTo>
                    <a:pt x="91" y="100"/>
                  </a:lnTo>
                  <a:lnTo>
                    <a:pt x="91" y="100"/>
                  </a:lnTo>
                  <a:lnTo>
                    <a:pt x="91" y="100"/>
                  </a:lnTo>
                  <a:lnTo>
                    <a:pt x="91" y="102"/>
                  </a:lnTo>
                  <a:lnTo>
                    <a:pt x="91" y="102"/>
                  </a:lnTo>
                  <a:lnTo>
                    <a:pt x="91" y="102"/>
                  </a:lnTo>
                  <a:lnTo>
                    <a:pt x="91" y="102"/>
                  </a:lnTo>
                  <a:lnTo>
                    <a:pt x="91" y="102"/>
                  </a:lnTo>
                  <a:lnTo>
                    <a:pt x="91" y="102"/>
                  </a:lnTo>
                  <a:lnTo>
                    <a:pt x="91" y="104"/>
                  </a:lnTo>
                  <a:lnTo>
                    <a:pt x="91" y="104"/>
                  </a:lnTo>
                  <a:lnTo>
                    <a:pt x="89" y="104"/>
                  </a:lnTo>
                  <a:lnTo>
                    <a:pt x="89" y="104"/>
                  </a:lnTo>
                  <a:lnTo>
                    <a:pt x="89" y="104"/>
                  </a:lnTo>
                  <a:lnTo>
                    <a:pt x="89" y="106"/>
                  </a:lnTo>
                  <a:lnTo>
                    <a:pt x="89" y="106"/>
                  </a:lnTo>
                  <a:lnTo>
                    <a:pt x="89" y="106"/>
                  </a:lnTo>
                  <a:lnTo>
                    <a:pt x="89" y="106"/>
                  </a:lnTo>
                  <a:lnTo>
                    <a:pt x="89" y="106"/>
                  </a:lnTo>
                  <a:lnTo>
                    <a:pt x="89" y="106"/>
                  </a:lnTo>
                  <a:lnTo>
                    <a:pt x="89" y="107"/>
                  </a:lnTo>
                  <a:lnTo>
                    <a:pt x="89" y="107"/>
                  </a:lnTo>
                  <a:lnTo>
                    <a:pt x="87" y="107"/>
                  </a:lnTo>
                  <a:lnTo>
                    <a:pt x="87" y="107"/>
                  </a:lnTo>
                  <a:lnTo>
                    <a:pt x="87" y="107"/>
                  </a:lnTo>
                  <a:lnTo>
                    <a:pt x="87" y="109"/>
                  </a:lnTo>
                  <a:lnTo>
                    <a:pt x="87" y="109"/>
                  </a:lnTo>
                  <a:lnTo>
                    <a:pt x="87" y="109"/>
                  </a:lnTo>
                  <a:lnTo>
                    <a:pt x="87" y="109"/>
                  </a:lnTo>
                  <a:lnTo>
                    <a:pt x="87" y="109"/>
                  </a:lnTo>
                  <a:lnTo>
                    <a:pt x="85" y="109"/>
                  </a:lnTo>
                  <a:lnTo>
                    <a:pt x="85" y="111"/>
                  </a:lnTo>
                  <a:lnTo>
                    <a:pt x="85" y="111"/>
                  </a:lnTo>
                  <a:lnTo>
                    <a:pt x="85" y="111"/>
                  </a:lnTo>
                  <a:lnTo>
                    <a:pt x="85" y="111"/>
                  </a:lnTo>
                  <a:lnTo>
                    <a:pt x="85" y="111"/>
                  </a:lnTo>
                  <a:lnTo>
                    <a:pt x="85" y="111"/>
                  </a:lnTo>
                  <a:lnTo>
                    <a:pt x="85" y="113"/>
                  </a:lnTo>
                  <a:lnTo>
                    <a:pt x="83" y="113"/>
                  </a:lnTo>
                  <a:lnTo>
                    <a:pt x="83" y="113"/>
                  </a:lnTo>
                  <a:lnTo>
                    <a:pt x="83" y="113"/>
                  </a:lnTo>
                  <a:lnTo>
                    <a:pt x="83" y="113"/>
                  </a:lnTo>
                  <a:lnTo>
                    <a:pt x="83" y="113"/>
                  </a:lnTo>
                  <a:lnTo>
                    <a:pt x="83" y="113"/>
                  </a:lnTo>
                  <a:lnTo>
                    <a:pt x="82" y="115"/>
                  </a:lnTo>
                  <a:lnTo>
                    <a:pt x="82" y="115"/>
                  </a:lnTo>
                  <a:lnTo>
                    <a:pt x="82" y="115"/>
                  </a:lnTo>
                  <a:lnTo>
                    <a:pt x="82" y="115"/>
                  </a:lnTo>
                  <a:lnTo>
                    <a:pt x="82" y="115"/>
                  </a:lnTo>
                  <a:lnTo>
                    <a:pt x="82" y="115"/>
                  </a:lnTo>
                  <a:lnTo>
                    <a:pt x="80" y="116"/>
                  </a:lnTo>
                  <a:lnTo>
                    <a:pt x="80" y="116"/>
                  </a:lnTo>
                  <a:lnTo>
                    <a:pt x="80" y="116"/>
                  </a:lnTo>
                  <a:lnTo>
                    <a:pt x="80" y="116"/>
                  </a:lnTo>
                  <a:lnTo>
                    <a:pt x="80" y="116"/>
                  </a:lnTo>
                  <a:lnTo>
                    <a:pt x="80" y="116"/>
                  </a:lnTo>
                  <a:lnTo>
                    <a:pt x="78" y="116"/>
                  </a:lnTo>
                  <a:lnTo>
                    <a:pt x="78" y="118"/>
                  </a:lnTo>
                  <a:lnTo>
                    <a:pt x="78" y="118"/>
                  </a:lnTo>
                  <a:lnTo>
                    <a:pt x="76" y="118"/>
                  </a:lnTo>
                  <a:lnTo>
                    <a:pt x="76" y="120"/>
                  </a:lnTo>
                  <a:lnTo>
                    <a:pt x="74" y="120"/>
                  </a:lnTo>
                  <a:lnTo>
                    <a:pt x="74" y="120"/>
                  </a:lnTo>
                  <a:lnTo>
                    <a:pt x="73" y="120"/>
                  </a:lnTo>
                  <a:lnTo>
                    <a:pt x="73" y="120"/>
                  </a:lnTo>
                  <a:lnTo>
                    <a:pt x="73" y="122"/>
                  </a:lnTo>
                  <a:lnTo>
                    <a:pt x="71" y="122"/>
                  </a:lnTo>
                  <a:lnTo>
                    <a:pt x="71" y="122"/>
                  </a:lnTo>
                  <a:lnTo>
                    <a:pt x="69" y="122"/>
                  </a:lnTo>
                  <a:lnTo>
                    <a:pt x="69" y="122"/>
                  </a:lnTo>
                  <a:lnTo>
                    <a:pt x="69" y="122"/>
                  </a:lnTo>
                  <a:lnTo>
                    <a:pt x="69" y="122"/>
                  </a:lnTo>
                  <a:lnTo>
                    <a:pt x="67" y="122"/>
                  </a:lnTo>
                  <a:lnTo>
                    <a:pt x="67" y="122"/>
                  </a:lnTo>
                  <a:lnTo>
                    <a:pt x="67" y="122"/>
                  </a:lnTo>
                  <a:lnTo>
                    <a:pt x="67" y="124"/>
                  </a:lnTo>
                  <a:lnTo>
                    <a:pt x="65" y="124"/>
                  </a:lnTo>
                  <a:lnTo>
                    <a:pt x="65" y="124"/>
                  </a:lnTo>
                  <a:lnTo>
                    <a:pt x="65" y="124"/>
                  </a:lnTo>
                  <a:lnTo>
                    <a:pt x="65" y="124"/>
                  </a:lnTo>
                  <a:lnTo>
                    <a:pt x="64" y="124"/>
                  </a:lnTo>
                  <a:lnTo>
                    <a:pt x="64" y="124"/>
                  </a:lnTo>
                  <a:lnTo>
                    <a:pt x="64" y="124"/>
                  </a:lnTo>
                  <a:lnTo>
                    <a:pt x="64" y="124"/>
                  </a:lnTo>
                  <a:lnTo>
                    <a:pt x="64" y="124"/>
                  </a:lnTo>
                  <a:lnTo>
                    <a:pt x="62" y="124"/>
                  </a:lnTo>
                  <a:lnTo>
                    <a:pt x="62" y="124"/>
                  </a:lnTo>
                  <a:lnTo>
                    <a:pt x="62" y="124"/>
                  </a:lnTo>
                  <a:lnTo>
                    <a:pt x="62" y="124"/>
                  </a:lnTo>
                  <a:lnTo>
                    <a:pt x="60" y="124"/>
                  </a:lnTo>
                  <a:lnTo>
                    <a:pt x="60" y="124"/>
                  </a:lnTo>
                  <a:lnTo>
                    <a:pt x="60" y="124"/>
                  </a:lnTo>
                  <a:lnTo>
                    <a:pt x="60" y="124"/>
                  </a:lnTo>
                  <a:lnTo>
                    <a:pt x="60" y="124"/>
                  </a:lnTo>
                  <a:lnTo>
                    <a:pt x="58" y="124"/>
                  </a:lnTo>
                  <a:lnTo>
                    <a:pt x="58" y="124"/>
                  </a:lnTo>
                  <a:lnTo>
                    <a:pt x="58" y="124"/>
                  </a:lnTo>
                  <a:lnTo>
                    <a:pt x="58" y="124"/>
                  </a:lnTo>
                  <a:lnTo>
                    <a:pt x="56" y="124"/>
                  </a:lnTo>
                  <a:lnTo>
                    <a:pt x="56" y="124"/>
                  </a:lnTo>
                  <a:lnTo>
                    <a:pt x="56" y="124"/>
                  </a:lnTo>
                  <a:lnTo>
                    <a:pt x="56" y="124"/>
                  </a:lnTo>
                  <a:lnTo>
                    <a:pt x="56" y="124"/>
                  </a:lnTo>
                  <a:lnTo>
                    <a:pt x="55" y="124"/>
                  </a:lnTo>
                  <a:lnTo>
                    <a:pt x="55" y="124"/>
                  </a:lnTo>
                  <a:lnTo>
                    <a:pt x="55" y="124"/>
                  </a:lnTo>
                  <a:lnTo>
                    <a:pt x="55" y="124"/>
                  </a:lnTo>
                  <a:lnTo>
                    <a:pt x="55" y="124"/>
                  </a:lnTo>
                  <a:lnTo>
                    <a:pt x="53" y="124"/>
                  </a:lnTo>
                  <a:lnTo>
                    <a:pt x="53" y="124"/>
                  </a:lnTo>
                  <a:lnTo>
                    <a:pt x="53" y="124"/>
                  </a:lnTo>
                  <a:lnTo>
                    <a:pt x="53" y="124"/>
                  </a:lnTo>
                  <a:lnTo>
                    <a:pt x="53" y="124"/>
                  </a:lnTo>
                  <a:lnTo>
                    <a:pt x="51" y="124"/>
                  </a:lnTo>
                  <a:lnTo>
                    <a:pt x="51" y="124"/>
                  </a:lnTo>
                  <a:lnTo>
                    <a:pt x="51" y="124"/>
                  </a:lnTo>
                  <a:lnTo>
                    <a:pt x="51" y="122"/>
                  </a:lnTo>
                  <a:lnTo>
                    <a:pt x="51" y="122"/>
                  </a:lnTo>
                  <a:lnTo>
                    <a:pt x="49" y="122"/>
                  </a:lnTo>
                  <a:lnTo>
                    <a:pt x="49" y="122"/>
                  </a:lnTo>
                  <a:lnTo>
                    <a:pt x="49" y="122"/>
                  </a:lnTo>
                  <a:lnTo>
                    <a:pt x="49" y="122"/>
                  </a:lnTo>
                  <a:lnTo>
                    <a:pt x="49" y="122"/>
                  </a:lnTo>
                  <a:lnTo>
                    <a:pt x="49" y="122"/>
                  </a:lnTo>
                  <a:lnTo>
                    <a:pt x="47" y="122"/>
                  </a:lnTo>
                  <a:lnTo>
                    <a:pt x="47" y="122"/>
                  </a:lnTo>
                  <a:lnTo>
                    <a:pt x="47" y="122"/>
                  </a:lnTo>
                  <a:lnTo>
                    <a:pt x="47" y="122"/>
                  </a:lnTo>
                  <a:lnTo>
                    <a:pt x="47" y="122"/>
                  </a:lnTo>
                  <a:lnTo>
                    <a:pt x="46" y="122"/>
                  </a:lnTo>
                  <a:lnTo>
                    <a:pt x="46" y="122"/>
                  </a:lnTo>
                  <a:lnTo>
                    <a:pt x="46" y="120"/>
                  </a:lnTo>
                  <a:lnTo>
                    <a:pt x="46" y="120"/>
                  </a:lnTo>
                  <a:lnTo>
                    <a:pt x="46" y="120"/>
                  </a:lnTo>
                  <a:lnTo>
                    <a:pt x="46" y="120"/>
                  </a:lnTo>
                  <a:lnTo>
                    <a:pt x="44" y="120"/>
                  </a:lnTo>
                  <a:lnTo>
                    <a:pt x="44" y="120"/>
                  </a:lnTo>
                  <a:lnTo>
                    <a:pt x="44" y="120"/>
                  </a:lnTo>
                  <a:lnTo>
                    <a:pt x="44" y="120"/>
                  </a:lnTo>
                  <a:lnTo>
                    <a:pt x="44" y="120"/>
                  </a:lnTo>
                  <a:lnTo>
                    <a:pt x="42" y="120"/>
                  </a:lnTo>
                  <a:lnTo>
                    <a:pt x="42" y="118"/>
                  </a:lnTo>
                  <a:lnTo>
                    <a:pt x="42" y="118"/>
                  </a:lnTo>
                  <a:lnTo>
                    <a:pt x="42" y="118"/>
                  </a:lnTo>
                  <a:lnTo>
                    <a:pt x="42" y="118"/>
                  </a:lnTo>
                  <a:lnTo>
                    <a:pt x="42" y="118"/>
                  </a:lnTo>
                  <a:lnTo>
                    <a:pt x="40" y="118"/>
                  </a:lnTo>
                  <a:lnTo>
                    <a:pt x="40" y="118"/>
                  </a:lnTo>
                  <a:lnTo>
                    <a:pt x="40" y="118"/>
                  </a:lnTo>
                  <a:lnTo>
                    <a:pt x="40" y="116"/>
                  </a:lnTo>
                  <a:lnTo>
                    <a:pt x="40" y="116"/>
                  </a:lnTo>
                  <a:lnTo>
                    <a:pt x="40" y="116"/>
                  </a:lnTo>
                  <a:lnTo>
                    <a:pt x="38" y="116"/>
                  </a:lnTo>
                  <a:lnTo>
                    <a:pt x="38" y="116"/>
                  </a:lnTo>
                  <a:lnTo>
                    <a:pt x="38" y="116"/>
                  </a:lnTo>
                  <a:lnTo>
                    <a:pt x="38" y="116"/>
                  </a:lnTo>
                  <a:lnTo>
                    <a:pt x="38" y="115"/>
                  </a:lnTo>
                  <a:lnTo>
                    <a:pt x="38" y="115"/>
                  </a:lnTo>
                  <a:lnTo>
                    <a:pt x="38" y="115"/>
                  </a:lnTo>
                  <a:lnTo>
                    <a:pt x="37" y="115"/>
                  </a:lnTo>
                  <a:lnTo>
                    <a:pt x="37" y="115"/>
                  </a:lnTo>
                  <a:lnTo>
                    <a:pt x="37" y="115"/>
                  </a:lnTo>
                  <a:lnTo>
                    <a:pt x="37" y="115"/>
                  </a:lnTo>
                  <a:lnTo>
                    <a:pt x="37" y="113"/>
                  </a:lnTo>
                  <a:lnTo>
                    <a:pt x="37" y="113"/>
                  </a:lnTo>
                  <a:lnTo>
                    <a:pt x="35" y="113"/>
                  </a:lnTo>
                  <a:lnTo>
                    <a:pt x="35" y="113"/>
                  </a:lnTo>
                  <a:lnTo>
                    <a:pt x="35" y="113"/>
                  </a:lnTo>
                  <a:lnTo>
                    <a:pt x="35" y="113"/>
                  </a:lnTo>
                  <a:lnTo>
                    <a:pt x="35" y="111"/>
                  </a:lnTo>
                  <a:lnTo>
                    <a:pt x="35" y="111"/>
                  </a:lnTo>
                  <a:lnTo>
                    <a:pt x="35" y="111"/>
                  </a:lnTo>
                  <a:lnTo>
                    <a:pt x="33" y="111"/>
                  </a:lnTo>
                  <a:lnTo>
                    <a:pt x="33" y="111"/>
                  </a:lnTo>
                  <a:lnTo>
                    <a:pt x="33" y="109"/>
                  </a:lnTo>
                  <a:lnTo>
                    <a:pt x="33" y="109"/>
                  </a:lnTo>
                  <a:lnTo>
                    <a:pt x="33" y="109"/>
                  </a:lnTo>
                  <a:lnTo>
                    <a:pt x="33" y="109"/>
                  </a:lnTo>
                  <a:lnTo>
                    <a:pt x="33" y="109"/>
                  </a:lnTo>
                  <a:lnTo>
                    <a:pt x="31" y="107"/>
                  </a:lnTo>
                  <a:lnTo>
                    <a:pt x="31" y="107"/>
                  </a:lnTo>
                  <a:lnTo>
                    <a:pt x="31" y="107"/>
                  </a:lnTo>
                  <a:lnTo>
                    <a:pt x="31" y="106"/>
                  </a:lnTo>
                  <a:lnTo>
                    <a:pt x="29" y="106"/>
                  </a:lnTo>
                  <a:lnTo>
                    <a:pt x="29" y="106"/>
                  </a:lnTo>
                  <a:lnTo>
                    <a:pt x="29" y="104"/>
                  </a:lnTo>
                  <a:lnTo>
                    <a:pt x="29" y="104"/>
                  </a:lnTo>
                  <a:lnTo>
                    <a:pt x="29" y="102"/>
                  </a:lnTo>
                  <a:lnTo>
                    <a:pt x="29" y="102"/>
                  </a:lnTo>
                  <a:lnTo>
                    <a:pt x="29" y="102"/>
                  </a:lnTo>
                  <a:lnTo>
                    <a:pt x="29" y="100"/>
                  </a:lnTo>
                  <a:lnTo>
                    <a:pt x="29" y="100"/>
                  </a:lnTo>
                  <a:lnTo>
                    <a:pt x="29" y="100"/>
                  </a:lnTo>
                  <a:lnTo>
                    <a:pt x="27" y="100"/>
                  </a:lnTo>
                  <a:lnTo>
                    <a:pt x="27" y="98"/>
                  </a:lnTo>
                  <a:lnTo>
                    <a:pt x="27" y="98"/>
                  </a:lnTo>
                  <a:lnTo>
                    <a:pt x="27" y="98"/>
                  </a:lnTo>
                  <a:lnTo>
                    <a:pt x="27" y="98"/>
                  </a:lnTo>
                  <a:lnTo>
                    <a:pt x="27" y="96"/>
                  </a:lnTo>
                  <a:lnTo>
                    <a:pt x="27" y="96"/>
                  </a:lnTo>
                  <a:lnTo>
                    <a:pt x="27" y="96"/>
                  </a:lnTo>
                  <a:lnTo>
                    <a:pt x="27" y="96"/>
                  </a:lnTo>
                  <a:lnTo>
                    <a:pt x="27" y="96"/>
                  </a:lnTo>
                  <a:lnTo>
                    <a:pt x="27" y="95"/>
                  </a:lnTo>
                  <a:lnTo>
                    <a:pt x="27" y="95"/>
                  </a:lnTo>
                  <a:lnTo>
                    <a:pt x="27" y="95"/>
                  </a:lnTo>
                  <a:lnTo>
                    <a:pt x="27" y="95"/>
                  </a:lnTo>
                  <a:lnTo>
                    <a:pt x="27" y="93"/>
                  </a:lnTo>
                  <a:lnTo>
                    <a:pt x="27" y="93"/>
                  </a:lnTo>
                  <a:lnTo>
                    <a:pt x="27" y="93"/>
                  </a:lnTo>
                  <a:lnTo>
                    <a:pt x="27" y="93"/>
                  </a:lnTo>
                  <a:lnTo>
                    <a:pt x="27" y="93"/>
                  </a:lnTo>
                  <a:lnTo>
                    <a:pt x="27" y="91"/>
                  </a:lnTo>
                  <a:lnTo>
                    <a:pt x="27" y="91"/>
                  </a:lnTo>
                  <a:lnTo>
                    <a:pt x="27" y="91"/>
                  </a:lnTo>
                  <a:lnTo>
                    <a:pt x="27" y="91"/>
                  </a:lnTo>
                  <a:lnTo>
                    <a:pt x="27" y="89"/>
                  </a:lnTo>
                  <a:lnTo>
                    <a:pt x="27" y="89"/>
                  </a:lnTo>
                  <a:lnTo>
                    <a:pt x="27" y="89"/>
                  </a:lnTo>
                  <a:lnTo>
                    <a:pt x="27" y="89"/>
                  </a:lnTo>
                  <a:lnTo>
                    <a:pt x="27" y="89"/>
                  </a:lnTo>
                  <a:lnTo>
                    <a:pt x="27" y="87"/>
                  </a:lnTo>
                  <a:lnTo>
                    <a:pt x="27" y="87"/>
                  </a:lnTo>
                  <a:lnTo>
                    <a:pt x="27" y="87"/>
                  </a:lnTo>
                  <a:lnTo>
                    <a:pt x="27" y="87"/>
                  </a:lnTo>
                  <a:lnTo>
                    <a:pt x="27" y="87"/>
                  </a:lnTo>
                  <a:lnTo>
                    <a:pt x="27" y="86"/>
                  </a:lnTo>
                  <a:lnTo>
                    <a:pt x="27" y="86"/>
                  </a:lnTo>
                  <a:lnTo>
                    <a:pt x="27" y="86"/>
                  </a:lnTo>
                  <a:lnTo>
                    <a:pt x="27" y="86"/>
                  </a:lnTo>
                  <a:lnTo>
                    <a:pt x="27" y="86"/>
                  </a:lnTo>
                  <a:lnTo>
                    <a:pt x="27" y="84"/>
                  </a:lnTo>
                  <a:lnTo>
                    <a:pt x="27" y="84"/>
                  </a:lnTo>
                  <a:lnTo>
                    <a:pt x="27" y="84"/>
                  </a:lnTo>
                  <a:lnTo>
                    <a:pt x="27" y="84"/>
                  </a:lnTo>
                  <a:lnTo>
                    <a:pt x="27" y="84"/>
                  </a:lnTo>
                  <a:lnTo>
                    <a:pt x="27" y="82"/>
                  </a:lnTo>
                  <a:lnTo>
                    <a:pt x="27" y="82"/>
                  </a:lnTo>
                  <a:lnTo>
                    <a:pt x="27" y="82"/>
                  </a:lnTo>
                  <a:lnTo>
                    <a:pt x="27" y="82"/>
                  </a:lnTo>
                  <a:lnTo>
                    <a:pt x="27" y="82"/>
                  </a:lnTo>
                  <a:lnTo>
                    <a:pt x="29" y="80"/>
                  </a:lnTo>
                  <a:lnTo>
                    <a:pt x="29" y="80"/>
                  </a:lnTo>
                  <a:lnTo>
                    <a:pt x="29" y="80"/>
                  </a:lnTo>
                  <a:lnTo>
                    <a:pt x="29" y="80"/>
                  </a:lnTo>
                  <a:lnTo>
                    <a:pt x="29" y="80"/>
                  </a:lnTo>
                  <a:lnTo>
                    <a:pt x="29" y="78"/>
                  </a:lnTo>
                  <a:lnTo>
                    <a:pt x="29" y="78"/>
                  </a:lnTo>
                  <a:lnTo>
                    <a:pt x="29" y="78"/>
                  </a:lnTo>
                  <a:lnTo>
                    <a:pt x="29" y="78"/>
                  </a:lnTo>
                  <a:lnTo>
                    <a:pt x="29" y="78"/>
                  </a:lnTo>
                  <a:lnTo>
                    <a:pt x="29" y="77"/>
                  </a:lnTo>
                  <a:lnTo>
                    <a:pt x="29" y="77"/>
                  </a:lnTo>
                  <a:lnTo>
                    <a:pt x="29" y="77"/>
                  </a:lnTo>
                  <a:lnTo>
                    <a:pt x="31" y="77"/>
                  </a:lnTo>
                  <a:lnTo>
                    <a:pt x="31" y="77"/>
                  </a:lnTo>
                  <a:lnTo>
                    <a:pt x="31" y="77"/>
                  </a:lnTo>
                  <a:lnTo>
                    <a:pt x="31" y="75"/>
                  </a:lnTo>
                  <a:lnTo>
                    <a:pt x="31" y="75"/>
                  </a:lnTo>
                  <a:lnTo>
                    <a:pt x="31" y="75"/>
                  </a:lnTo>
                  <a:lnTo>
                    <a:pt x="31" y="75"/>
                  </a:lnTo>
                  <a:lnTo>
                    <a:pt x="31" y="75"/>
                  </a:lnTo>
                  <a:lnTo>
                    <a:pt x="31" y="75"/>
                  </a:lnTo>
                  <a:lnTo>
                    <a:pt x="31" y="73"/>
                  </a:lnTo>
                  <a:lnTo>
                    <a:pt x="33" y="73"/>
                  </a:lnTo>
                  <a:lnTo>
                    <a:pt x="33" y="73"/>
                  </a:lnTo>
                  <a:lnTo>
                    <a:pt x="33" y="73"/>
                  </a:lnTo>
                  <a:lnTo>
                    <a:pt x="33" y="73"/>
                  </a:lnTo>
                  <a:lnTo>
                    <a:pt x="33" y="73"/>
                  </a:lnTo>
                  <a:lnTo>
                    <a:pt x="33" y="71"/>
                  </a:lnTo>
                  <a:lnTo>
                    <a:pt x="33" y="71"/>
                  </a:lnTo>
                  <a:lnTo>
                    <a:pt x="33" y="71"/>
                  </a:lnTo>
                  <a:lnTo>
                    <a:pt x="35" y="71"/>
                  </a:lnTo>
                  <a:lnTo>
                    <a:pt x="35" y="71"/>
                  </a:lnTo>
                  <a:lnTo>
                    <a:pt x="35" y="71"/>
                  </a:lnTo>
                  <a:lnTo>
                    <a:pt x="35" y="69"/>
                  </a:lnTo>
                  <a:lnTo>
                    <a:pt x="35" y="69"/>
                  </a:lnTo>
                  <a:lnTo>
                    <a:pt x="35" y="69"/>
                  </a:lnTo>
                  <a:lnTo>
                    <a:pt x="35" y="69"/>
                  </a:lnTo>
                  <a:lnTo>
                    <a:pt x="37" y="69"/>
                  </a:lnTo>
                  <a:lnTo>
                    <a:pt x="37" y="69"/>
                  </a:lnTo>
                  <a:lnTo>
                    <a:pt x="37" y="68"/>
                  </a:lnTo>
                  <a:lnTo>
                    <a:pt x="37" y="68"/>
                  </a:lnTo>
                  <a:lnTo>
                    <a:pt x="37" y="68"/>
                  </a:lnTo>
                  <a:lnTo>
                    <a:pt x="37" y="68"/>
                  </a:lnTo>
                  <a:lnTo>
                    <a:pt x="38" y="68"/>
                  </a:lnTo>
                  <a:lnTo>
                    <a:pt x="38" y="68"/>
                  </a:lnTo>
                  <a:lnTo>
                    <a:pt x="38" y="66"/>
                  </a:lnTo>
                  <a:lnTo>
                    <a:pt x="38" y="66"/>
                  </a:lnTo>
                  <a:lnTo>
                    <a:pt x="38" y="66"/>
                  </a:lnTo>
                  <a:lnTo>
                    <a:pt x="38" y="66"/>
                  </a:lnTo>
                  <a:lnTo>
                    <a:pt x="40" y="66"/>
                  </a:lnTo>
                  <a:lnTo>
                    <a:pt x="40" y="66"/>
                  </a:lnTo>
                  <a:lnTo>
                    <a:pt x="40" y="66"/>
                  </a:lnTo>
                  <a:lnTo>
                    <a:pt x="40" y="64"/>
                  </a:lnTo>
                  <a:lnTo>
                    <a:pt x="40" y="64"/>
                  </a:lnTo>
                  <a:lnTo>
                    <a:pt x="42" y="64"/>
                  </a:lnTo>
                  <a:lnTo>
                    <a:pt x="42" y="64"/>
                  </a:lnTo>
                  <a:lnTo>
                    <a:pt x="42" y="64"/>
                  </a:lnTo>
                  <a:lnTo>
                    <a:pt x="42" y="64"/>
                  </a:lnTo>
                  <a:lnTo>
                    <a:pt x="42" y="64"/>
                  </a:lnTo>
                  <a:lnTo>
                    <a:pt x="44" y="62"/>
                  </a:lnTo>
                  <a:lnTo>
                    <a:pt x="44" y="62"/>
                  </a:lnTo>
                  <a:lnTo>
                    <a:pt x="46" y="62"/>
                  </a:lnTo>
                  <a:lnTo>
                    <a:pt x="46" y="60"/>
                  </a:lnTo>
                  <a:close/>
                  <a:moveTo>
                    <a:pt x="102" y="104"/>
                  </a:moveTo>
                  <a:lnTo>
                    <a:pt x="118" y="133"/>
                  </a:lnTo>
                  <a:lnTo>
                    <a:pt x="114" y="135"/>
                  </a:lnTo>
                  <a:lnTo>
                    <a:pt x="114" y="135"/>
                  </a:lnTo>
                  <a:lnTo>
                    <a:pt x="114" y="135"/>
                  </a:lnTo>
                  <a:lnTo>
                    <a:pt x="114" y="133"/>
                  </a:lnTo>
                  <a:lnTo>
                    <a:pt x="114" y="133"/>
                  </a:lnTo>
                  <a:lnTo>
                    <a:pt x="114" y="133"/>
                  </a:lnTo>
                  <a:lnTo>
                    <a:pt x="114" y="133"/>
                  </a:lnTo>
                  <a:lnTo>
                    <a:pt x="112" y="131"/>
                  </a:lnTo>
                  <a:lnTo>
                    <a:pt x="112" y="131"/>
                  </a:lnTo>
                  <a:lnTo>
                    <a:pt x="112" y="131"/>
                  </a:lnTo>
                  <a:lnTo>
                    <a:pt x="112" y="131"/>
                  </a:lnTo>
                  <a:lnTo>
                    <a:pt x="112" y="131"/>
                  </a:lnTo>
                  <a:lnTo>
                    <a:pt x="112" y="131"/>
                  </a:lnTo>
                  <a:lnTo>
                    <a:pt x="112" y="131"/>
                  </a:lnTo>
                  <a:lnTo>
                    <a:pt x="112" y="131"/>
                  </a:lnTo>
                  <a:lnTo>
                    <a:pt x="112" y="131"/>
                  </a:lnTo>
                  <a:lnTo>
                    <a:pt x="112" y="131"/>
                  </a:lnTo>
                  <a:lnTo>
                    <a:pt x="112" y="129"/>
                  </a:lnTo>
                  <a:lnTo>
                    <a:pt x="112"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09" y="129"/>
                  </a:lnTo>
                  <a:lnTo>
                    <a:pt x="109" y="129"/>
                  </a:lnTo>
                  <a:lnTo>
                    <a:pt x="109" y="129"/>
                  </a:lnTo>
                  <a:lnTo>
                    <a:pt x="109" y="129"/>
                  </a:lnTo>
                  <a:lnTo>
                    <a:pt x="109" y="129"/>
                  </a:lnTo>
                  <a:lnTo>
                    <a:pt x="109" y="129"/>
                  </a:lnTo>
                  <a:lnTo>
                    <a:pt x="109" y="129"/>
                  </a:lnTo>
                  <a:lnTo>
                    <a:pt x="109" y="129"/>
                  </a:lnTo>
                  <a:lnTo>
                    <a:pt x="109" y="127"/>
                  </a:lnTo>
                  <a:lnTo>
                    <a:pt x="109" y="127"/>
                  </a:lnTo>
                  <a:lnTo>
                    <a:pt x="109" y="127"/>
                  </a:lnTo>
                  <a:lnTo>
                    <a:pt x="107" y="129"/>
                  </a:lnTo>
                  <a:lnTo>
                    <a:pt x="107" y="127"/>
                  </a:lnTo>
                  <a:lnTo>
                    <a:pt x="107" y="127"/>
                  </a:lnTo>
                  <a:lnTo>
                    <a:pt x="107" y="129"/>
                  </a:lnTo>
                  <a:lnTo>
                    <a:pt x="107" y="129"/>
                  </a:lnTo>
                  <a:lnTo>
                    <a:pt x="107" y="129"/>
                  </a:lnTo>
                  <a:lnTo>
                    <a:pt x="107" y="129"/>
                  </a:lnTo>
                  <a:lnTo>
                    <a:pt x="107" y="129"/>
                  </a:lnTo>
                  <a:lnTo>
                    <a:pt x="107" y="129"/>
                  </a:lnTo>
                  <a:lnTo>
                    <a:pt x="107" y="129"/>
                  </a:lnTo>
                  <a:lnTo>
                    <a:pt x="107" y="129"/>
                  </a:lnTo>
                  <a:lnTo>
                    <a:pt x="105" y="129"/>
                  </a:lnTo>
                  <a:lnTo>
                    <a:pt x="105" y="129"/>
                  </a:lnTo>
                  <a:lnTo>
                    <a:pt x="105" y="129"/>
                  </a:lnTo>
                  <a:lnTo>
                    <a:pt x="105" y="129"/>
                  </a:lnTo>
                  <a:lnTo>
                    <a:pt x="105" y="129"/>
                  </a:lnTo>
                  <a:lnTo>
                    <a:pt x="105" y="129"/>
                  </a:lnTo>
                  <a:lnTo>
                    <a:pt x="105" y="129"/>
                  </a:lnTo>
                  <a:lnTo>
                    <a:pt x="105" y="129"/>
                  </a:lnTo>
                  <a:lnTo>
                    <a:pt x="105" y="129"/>
                  </a:lnTo>
                  <a:lnTo>
                    <a:pt x="71" y="149"/>
                  </a:lnTo>
                  <a:lnTo>
                    <a:pt x="71" y="149"/>
                  </a:lnTo>
                  <a:lnTo>
                    <a:pt x="71" y="149"/>
                  </a:lnTo>
                  <a:lnTo>
                    <a:pt x="71" y="149"/>
                  </a:lnTo>
                  <a:lnTo>
                    <a:pt x="71" y="149"/>
                  </a:lnTo>
                  <a:lnTo>
                    <a:pt x="71" y="149"/>
                  </a:lnTo>
                  <a:lnTo>
                    <a:pt x="69" y="149"/>
                  </a:lnTo>
                  <a:lnTo>
                    <a:pt x="69" y="149"/>
                  </a:lnTo>
                  <a:lnTo>
                    <a:pt x="69" y="151"/>
                  </a:lnTo>
                  <a:lnTo>
                    <a:pt x="69" y="151"/>
                  </a:lnTo>
                  <a:lnTo>
                    <a:pt x="69" y="151"/>
                  </a:lnTo>
                  <a:lnTo>
                    <a:pt x="69" y="151"/>
                  </a:lnTo>
                  <a:lnTo>
                    <a:pt x="69" y="151"/>
                  </a:lnTo>
                  <a:lnTo>
                    <a:pt x="67" y="151"/>
                  </a:lnTo>
                  <a:lnTo>
                    <a:pt x="67" y="151"/>
                  </a:lnTo>
                  <a:lnTo>
                    <a:pt x="67" y="151"/>
                  </a:lnTo>
                  <a:lnTo>
                    <a:pt x="67" y="153"/>
                  </a:lnTo>
                  <a:lnTo>
                    <a:pt x="67" y="153"/>
                  </a:lnTo>
                  <a:lnTo>
                    <a:pt x="67" y="153"/>
                  </a:lnTo>
                  <a:lnTo>
                    <a:pt x="67" y="153"/>
                  </a:lnTo>
                  <a:lnTo>
                    <a:pt x="67" y="153"/>
                  </a:lnTo>
                  <a:lnTo>
                    <a:pt x="67" y="153"/>
                  </a:lnTo>
                  <a:lnTo>
                    <a:pt x="67" y="153"/>
                  </a:lnTo>
                  <a:lnTo>
                    <a:pt x="65" y="153"/>
                  </a:lnTo>
                  <a:lnTo>
                    <a:pt x="65" y="154"/>
                  </a:lnTo>
                  <a:lnTo>
                    <a:pt x="65" y="154"/>
                  </a:lnTo>
                  <a:lnTo>
                    <a:pt x="65" y="154"/>
                  </a:lnTo>
                  <a:lnTo>
                    <a:pt x="65" y="154"/>
                  </a:lnTo>
                  <a:lnTo>
                    <a:pt x="65" y="154"/>
                  </a:lnTo>
                  <a:lnTo>
                    <a:pt x="65" y="154"/>
                  </a:lnTo>
                  <a:lnTo>
                    <a:pt x="65" y="156"/>
                  </a:lnTo>
                  <a:lnTo>
                    <a:pt x="65" y="156"/>
                  </a:lnTo>
                  <a:lnTo>
                    <a:pt x="65" y="156"/>
                  </a:lnTo>
                  <a:lnTo>
                    <a:pt x="65" y="156"/>
                  </a:lnTo>
                  <a:lnTo>
                    <a:pt x="65" y="156"/>
                  </a:lnTo>
                  <a:lnTo>
                    <a:pt x="65" y="156"/>
                  </a:lnTo>
                  <a:lnTo>
                    <a:pt x="65" y="156"/>
                  </a:lnTo>
                  <a:lnTo>
                    <a:pt x="65" y="158"/>
                  </a:lnTo>
                  <a:lnTo>
                    <a:pt x="65" y="158"/>
                  </a:lnTo>
                  <a:lnTo>
                    <a:pt x="65" y="158"/>
                  </a:lnTo>
                  <a:lnTo>
                    <a:pt x="65" y="158"/>
                  </a:lnTo>
                  <a:lnTo>
                    <a:pt x="65" y="158"/>
                  </a:lnTo>
                  <a:lnTo>
                    <a:pt x="65" y="158"/>
                  </a:lnTo>
                  <a:lnTo>
                    <a:pt x="65" y="160"/>
                  </a:lnTo>
                  <a:lnTo>
                    <a:pt x="65" y="160"/>
                  </a:lnTo>
                  <a:lnTo>
                    <a:pt x="65" y="160"/>
                  </a:lnTo>
                  <a:lnTo>
                    <a:pt x="65" y="160"/>
                  </a:lnTo>
                  <a:lnTo>
                    <a:pt x="65" y="160"/>
                  </a:lnTo>
                  <a:lnTo>
                    <a:pt x="65" y="160"/>
                  </a:lnTo>
                  <a:lnTo>
                    <a:pt x="65" y="162"/>
                  </a:lnTo>
                  <a:lnTo>
                    <a:pt x="65" y="162"/>
                  </a:lnTo>
                  <a:lnTo>
                    <a:pt x="65" y="162"/>
                  </a:lnTo>
                  <a:lnTo>
                    <a:pt x="65" y="162"/>
                  </a:lnTo>
                  <a:lnTo>
                    <a:pt x="65" y="162"/>
                  </a:lnTo>
                  <a:lnTo>
                    <a:pt x="65" y="162"/>
                  </a:lnTo>
                  <a:lnTo>
                    <a:pt x="65" y="164"/>
                  </a:lnTo>
                  <a:lnTo>
                    <a:pt x="65" y="164"/>
                  </a:lnTo>
                  <a:lnTo>
                    <a:pt x="65" y="164"/>
                  </a:lnTo>
                  <a:lnTo>
                    <a:pt x="65" y="164"/>
                  </a:lnTo>
                  <a:lnTo>
                    <a:pt x="65" y="164"/>
                  </a:lnTo>
                  <a:lnTo>
                    <a:pt x="65" y="165"/>
                  </a:lnTo>
                  <a:lnTo>
                    <a:pt x="65" y="165"/>
                  </a:lnTo>
                  <a:lnTo>
                    <a:pt x="65" y="165"/>
                  </a:lnTo>
                  <a:lnTo>
                    <a:pt x="67" y="165"/>
                  </a:lnTo>
                  <a:lnTo>
                    <a:pt x="67" y="165"/>
                  </a:lnTo>
                  <a:lnTo>
                    <a:pt x="67" y="167"/>
                  </a:lnTo>
                  <a:lnTo>
                    <a:pt x="67" y="167"/>
                  </a:lnTo>
                  <a:lnTo>
                    <a:pt x="67" y="167"/>
                  </a:lnTo>
                  <a:lnTo>
                    <a:pt x="67" y="167"/>
                  </a:lnTo>
                  <a:lnTo>
                    <a:pt x="67" y="167"/>
                  </a:lnTo>
                  <a:lnTo>
                    <a:pt x="67" y="169"/>
                  </a:lnTo>
                  <a:lnTo>
                    <a:pt x="67" y="169"/>
                  </a:lnTo>
                  <a:lnTo>
                    <a:pt x="69" y="169"/>
                  </a:lnTo>
                  <a:lnTo>
                    <a:pt x="69" y="169"/>
                  </a:lnTo>
                  <a:lnTo>
                    <a:pt x="69" y="169"/>
                  </a:lnTo>
                  <a:lnTo>
                    <a:pt x="69" y="171"/>
                  </a:lnTo>
                  <a:lnTo>
                    <a:pt x="69" y="171"/>
                  </a:lnTo>
                  <a:lnTo>
                    <a:pt x="69" y="171"/>
                  </a:lnTo>
                  <a:lnTo>
                    <a:pt x="69" y="171"/>
                  </a:lnTo>
                  <a:lnTo>
                    <a:pt x="71" y="171"/>
                  </a:lnTo>
                  <a:lnTo>
                    <a:pt x="71" y="171"/>
                  </a:lnTo>
                  <a:lnTo>
                    <a:pt x="71" y="173"/>
                  </a:lnTo>
                  <a:lnTo>
                    <a:pt x="71" y="173"/>
                  </a:lnTo>
                  <a:lnTo>
                    <a:pt x="71" y="173"/>
                  </a:lnTo>
                  <a:lnTo>
                    <a:pt x="71" y="173"/>
                  </a:lnTo>
                  <a:lnTo>
                    <a:pt x="73" y="173"/>
                  </a:lnTo>
                  <a:lnTo>
                    <a:pt x="73" y="173"/>
                  </a:lnTo>
                  <a:lnTo>
                    <a:pt x="73" y="173"/>
                  </a:lnTo>
                  <a:lnTo>
                    <a:pt x="73" y="173"/>
                  </a:lnTo>
                  <a:lnTo>
                    <a:pt x="73" y="174"/>
                  </a:lnTo>
                  <a:lnTo>
                    <a:pt x="74" y="174"/>
                  </a:lnTo>
                  <a:lnTo>
                    <a:pt x="74" y="174"/>
                  </a:lnTo>
                  <a:lnTo>
                    <a:pt x="74" y="174"/>
                  </a:lnTo>
                  <a:lnTo>
                    <a:pt x="74" y="174"/>
                  </a:lnTo>
                  <a:lnTo>
                    <a:pt x="74" y="174"/>
                  </a:lnTo>
                  <a:lnTo>
                    <a:pt x="74" y="174"/>
                  </a:lnTo>
                  <a:lnTo>
                    <a:pt x="76" y="174"/>
                  </a:lnTo>
                  <a:lnTo>
                    <a:pt x="76" y="174"/>
                  </a:lnTo>
                  <a:lnTo>
                    <a:pt x="76" y="174"/>
                  </a:lnTo>
                  <a:lnTo>
                    <a:pt x="76" y="174"/>
                  </a:lnTo>
                  <a:lnTo>
                    <a:pt x="76" y="174"/>
                  </a:lnTo>
                  <a:lnTo>
                    <a:pt x="78" y="174"/>
                  </a:lnTo>
                  <a:lnTo>
                    <a:pt x="78" y="174"/>
                  </a:lnTo>
                  <a:lnTo>
                    <a:pt x="78" y="174"/>
                  </a:lnTo>
                  <a:lnTo>
                    <a:pt x="78" y="174"/>
                  </a:lnTo>
                  <a:lnTo>
                    <a:pt x="78" y="176"/>
                  </a:lnTo>
                  <a:lnTo>
                    <a:pt x="80" y="176"/>
                  </a:lnTo>
                  <a:lnTo>
                    <a:pt x="80" y="176"/>
                  </a:lnTo>
                  <a:lnTo>
                    <a:pt x="80" y="176"/>
                  </a:lnTo>
                  <a:lnTo>
                    <a:pt x="80" y="176"/>
                  </a:lnTo>
                  <a:lnTo>
                    <a:pt x="80" y="176"/>
                  </a:lnTo>
                  <a:lnTo>
                    <a:pt x="82" y="174"/>
                  </a:lnTo>
                  <a:lnTo>
                    <a:pt x="82" y="174"/>
                  </a:lnTo>
                  <a:lnTo>
                    <a:pt x="82" y="174"/>
                  </a:lnTo>
                  <a:lnTo>
                    <a:pt x="82" y="174"/>
                  </a:lnTo>
                  <a:lnTo>
                    <a:pt x="82" y="174"/>
                  </a:lnTo>
                  <a:lnTo>
                    <a:pt x="83" y="174"/>
                  </a:lnTo>
                  <a:lnTo>
                    <a:pt x="83" y="174"/>
                  </a:lnTo>
                  <a:lnTo>
                    <a:pt x="83" y="174"/>
                  </a:lnTo>
                  <a:lnTo>
                    <a:pt x="83" y="174"/>
                  </a:lnTo>
                  <a:lnTo>
                    <a:pt x="85" y="174"/>
                  </a:lnTo>
                  <a:lnTo>
                    <a:pt x="85" y="174"/>
                  </a:lnTo>
                  <a:lnTo>
                    <a:pt x="85" y="174"/>
                  </a:lnTo>
                  <a:lnTo>
                    <a:pt x="85" y="174"/>
                  </a:lnTo>
                  <a:lnTo>
                    <a:pt x="85" y="174"/>
                  </a:lnTo>
                  <a:lnTo>
                    <a:pt x="87" y="174"/>
                  </a:lnTo>
                  <a:lnTo>
                    <a:pt x="87" y="173"/>
                  </a:lnTo>
                  <a:lnTo>
                    <a:pt x="87" y="173"/>
                  </a:lnTo>
                  <a:lnTo>
                    <a:pt x="87" y="173"/>
                  </a:lnTo>
                  <a:lnTo>
                    <a:pt x="89" y="173"/>
                  </a:lnTo>
                  <a:lnTo>
                    <a:pt x="89" y="173"/>
                  </a:lnTo>
                  <a:lnTo>
                    <a:pt x="118" y="156"/>
                  </a:lnTo>
                  <a:lnTo>
                    <a:pt x="118" y="156"/>
                  </a:lnTo>
                  <a:lnTo>
                    <a:pt x="118" y="154"/>
                  </a:lnTo>
                  <a:lnTo>
                    <a:pt x="118"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1" y="154"/>
                  </a:lnTo>
                  <a:lnTo>
                    <a:pt x="121" y="154"/>
                  </a:lnTo>
                  <a:lnTo>
                    <a:pt x="121" y="154"/>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1"/>
                  </a:lnTo>
                  <a:lnTo>
                    <a:pt x="121" y="151"/>
                  </a:lnTo>
                  <a:lnTo>
                    <a:pt x="121" y="151"/>
                  </a:lnTo>
                  <a:lnTo>
                    <a:pt x="121" y="151"/>
                  </a:lnTo>
                  <a:lnTo>
                    <a:pt x="121" y="151"/>
                  </a:lnTo>
                  <a:lnTo>
                    <a:pt x="121" y="151"/>
                  </a:lnTo>
                  <a:lnTo>
                    <a:pt x="121" y="151"/>
                  </a:lnTo>
                  <a:lnTo>
                    <a:pt x="121" y="151"/>
                  </a:lnTo>
                  <a:lnTo>
                    <a:pt x="121" y="149"/>
                  </a:lnTo>
                  <a:lnTo>
                    <a:pt x="121" y="149"/>
                  </a:lnTo>
                  <a:lnTo>
                    <a:pt x="121" y="149"/>
                  </a:lnTo>
                  <a:lnTo>
                    <a:pt x="121" y="149"/>
                  </a:lnTo>
                  <a:lnTo>
                    <a:pt x="121" y="149"/>
                  </a:lnTo>
                  <a:lnTo>
                    <a:pt x="121" y="149"/>
                  </a:lnTo>
                  <a:lnTo>
                    <a:pt x="121" y="149"/>
                  </a:lnTo>
                  <a:lnTo>
                    <a:pt x="121" y="149"/>
                  </a:lnTo>
                  <a:lnTo>
                    <a:pt x="121" y="147"/>
                  </a:lnTo>
                  <a:lnTo>
                    <a:pt x="121" y="147"/>
                  </a:lnTo>
                  <a:lnTo>
                    <a:pt x="121" y="147"/>
                  </a:lnTo>
                  <a:lnTo>
                    <a:pt x="121" y="147"/>
                  </a:lnTo>
                  <a:lnTo>
                    <a:pt x="121" y="147"/>
                  </a:lnTo>
                  <a:lnTo>
                    <a:pt x="121" y="147"/>
                  </a:lnTo>
                  <a:lnTo>
                    <a:pt x="121" y="147"/>
                  </a:lnTo>
                  <a:lnTo>
                    <a:pt x="121" y="145"/>
                  </a:lnTo>
                  <a:lnTo>
                    <a:pt x="121" y="145"/>
                  </a:lnTo>
                  <a:lnTo>
                    <a:pt x="120" y="145"/>
                  </a:lnTo>
                  <a:lnTo>
                    <a:pt x="120" y="144"/>
                  </a:lnTo>
                  <a:lnTo>
                    <a:pt x="120" y="144"/>
                  </a:lnTo>
                  <a:lnTo>
                    <a:pt x="120" y="144"/>
                  </a:lnTo>
                  <a:lnTo>
                    <a:pt x="123" y="142"/>
                  </a:lnTo>
                  <a:lnTo>
                    <a:pt x="134" y="162"/>
                  </a:lnTo>
                  <a:lnTo>
                    <a:pt x="132" y="164"/>
                  </a:lnTo>
                  <a:lnTo>
                    <a:pt x="132" y="164"/>
                  </a:lnTo>
                  <a:lnTo>
                    <a:pt x="130" y="164"/>
                  </a:lnTo>
                  <a:lnTo>
                    <a:pt x="130" y="164"/>
                  </a:lnTo>
                  <a:lnTo>
                    <a:pt x="130" y="162"/>
                  </a:lnTo>
                  <a:lnTo>
                    <a:pt x="130" y="162"/>
                  </a:lnTo>
                  <a:lnTo>
                    <a:pt x="130" y="162"/>
                  </a:lnTo>
                  <a:lnTo>
                    <a:pt x="129" y="162"/>
                  </a:lnTo>
                  <a:lnTo>
                    <a:pt x="129" y="160"/>
                  </a:lnTo>
                  <a:lnTo>
                    <a:pt x="129" y="160"/>
                  </a:lnTo>
                  <a:lnTo>
                    <a:pt x="129" y="160"/>
                  </a:lnTo>
                  <a:lnTo>
                    <a:pt x="129" y="160"/>
                  </a:lnTo>
                  <a:lnTo>
                    <a:pt x="129" y="160"/>
                  </a:lnTo>
                  <a:lnTo>
                    <a:pt x="129" y="160"/>
                  </a:lnTo>
                  <a:lnTo>
                    <a:pt x="129" y="160"/>
                  </a:lnTo>
                  <a:lnTo>
                    <a:pt x="129" y="160"/>
                  </a:lnTo>
                  <a:lnTo>
                    <a:pt x="127" y="160"/>
                  </a:lnTo>
                  <a:lnTo>
                    <a:pt x="127" y="160"/>
                  </a:lnTo>
                  <a:lnTo>
                    <a:pt x="127" y="160"/>
                  </a:lnTo>
                  <a:lnTo>
                    <a:pt x="127" y="160"/>
                  </a:lnTo>
                  <a:lnTo>
                    <a:pt x="127" y="160"/>
                  </a:lnTo>
                  <a:lnTo>
                    <a:pt x="127" y="160"/>
                  </a:lnTo>
                  <a:lnTo>
                    <a:pt x="127" y="160"/>
                  </a:lnTo>
                  <a:lnTo>
                    <a:pt x="127" y="158"/>
                  </a:lnTo>
                  <a:lnTo>
                    <a:pt x="127" y="158"/>
                  </a:lnTo>
                  <a:lnTo>
                    <a:pt x="127"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1" y="158"/>
                  </a:lnTo>
                  <a:lnTo>
                    <a:pt x="121" y="158"/>
                  </a:lnTo>
                  <a:lnTo>
                    <a:pt x="121" y="158"/>
                  </a:lnTo>
                  <a:lnTo>
                    <a:pt x="121" y="158"/>
                  </a:lnTo>
                  <a:lnTo>
                    <a:pt x="121" y="158"/>
                  </a:lnTo>
                  <a:lnTo>
                    <a:pt x="121" y="160"/>
                  </a:lnTo>
                  <a:lnTo>
                    <a:pt x="121" y="160"/>
                  </a:lnTo>
                  <a:lnTo>
                    <a:pt x="121" y="160"/>
                  </a:lnTo>
                  <a:lnTo>
                    <a:pt x="121" y="160"/>
                  </a:lnTo>
                  <a:lnTo>
                    <a:pt x="121" y="160"/>
                  </a:lnTo>
                  <a:lnTo>
                    <a:pt x="121" y="160"/>
                  </a:lnTo>
                  <a:lnTo>
                    <a:pt x="92" y="176"/>
                  </a:lnTo>
                  <a:lnTo>
                    <a:pt x="92" y="176"/>
                  </a:lnTo>
                  <a:lnTo>
                    <a:pt x="91" y="176"/>
                  </a:lnTo>
                  <a:lnTo>
                    <a:pt x="91" y="176"/>
                  </a:lnTo>
                  <a:lnTo>
                    <a:pt x="91" y="176"/>
                  </a:lnTo>
                  <a:lnTo>
                    <a:pt x="89" y="178"/>
                  </a:lnTo>
                  <a:lnTo>
                    <a:pt x="89" y="178"/>
                  </a:lnTo>
                  <a:lnTo>
                    <a:pt x="89" y="178"/>
                  </a:lnTo>
                  <a:lnTo>
                    <a:pt x="87" y="178"/>
                  </a:lnTo>
                  <a:lnTo>
                    <a:pt x="87" y="178"/>
                  </a:lnTo>
                  <a:lnTo>
                    <a:pt x="87" y="178"/>
                  </a:lnTo>
                  <a:lnTo>
                    <a:pt x="87" y="178"/>
                  </a:lnTo>
                  <a:lnTo>
                    <a:pt x="85" y="178"/>
                  </a:lnTo>
                  <a:lnTo>
                    <a:pt x="85" y="178"/>
                  </a:lnTo>
                  <a:lnTo>
                    <a:pt x="85" y="180"/>
                  </a:lnTo>
                  <a:lnTo>
                    <a:pt x="83" y="180"/>
                  </a:lnTo>
                  <a:lnTo>
                    <a:pt x="83" y="180"/>
                  </a:lnTo>
                  <a:lnTo>
                    <a:pt x="83" y="180"/>
                  </a:lnTo>
                  <a:lnTo>
                    <a:pt x="83" y="180"/>
                  </a:lnTo>
                  <a:lnTo>
                    <a:pt x="82" y="180"/>
                  </a:lnTo>
                  <a:lnTo>
                    <a:pt x="82" y="180"/>
                  </a:lnTo>
                  <a:lnTo>
                    <a:pt x="82" y="180"/>
                  </a:lnTo>
                  <a:lnTo>
                    <a:pt x="82" y="180"/>
                  </a:lnTo>
                  <a:lnTo>
                    <a:pt x="82" y="180"/>
                  </a:lnTo>
                  <a:lnTo>
                    <a:pt x="80" y="180"/>
                  </a:lnTo>
                  <a:lnTo>
                    <a:pt x="80" y="180"/>
                  </a:lnTo>
                  <a:lnTo>
                    <a:pt x="80" y="180"/>
                  </a:lnTo>
                  <a:lnTo>
                    <a:pt x="80" y="180"/>
                  </a:lnTo>
                  <a:lnTo>
                    <a:pt x="80" y="180"/>
                  </a:lnTo>
                  <a:lnTo>
                    <a:pt x="80" y="180"/>
                  </a:lnTo>
                  <a:lnTo>
                    <a:pt x="80" y="180"/>
                  </a:lnTo>
                  <a:lnTo>
                    <a:pt x="78" y="180"/>
                  </a:lnTo>
                  <a:lnTo>
                    <a:pt x="78" y="180"/>
                  </a:lnTo>
                  <a:lnTo>
                    <a:pt x="78" y="180"/>
                  </a:lnTo>
                  <a:lnTo>
                    <a:pt x="78" y="180"/>
                  </a:lnTo>
                  <a:lnTo>
                    <a:pt x="78" y="180"/>
                  </a:lnTo>
                  <a:lnTo>
                    <a:pt x="78" y="180"/>
                  </a:lnTo>
                  <a:lnTo>
                    <a:pt x="78" y="180"/>
                  </a:lnTo>
                  <a:lnTo>
                    <a:pt x="78" y="180"/>
                  </a:lnTo>
                  <a:lnTo>
                    <a:pt x="76" y="180"/>
                  </a:lnTo>
                  <a:lnTo>
                    <a:pt x="76" y="180"/>
                  </a:lnTo>
                  <a:lnTo>
                    <a:pt x="76" y="180"/>
                  </a:lnTo>
                  <a:lnTo>
                    <a:pt x="76" y="178"/>
                  </a:lnTo>
                  <a:lnTo>
                    <a:pt x="76" y="178"/>
                  </a:lnTo>
                  <a:lnTo>
                    <a:pt x="76" y="178"/>
                  </a:lnTo>
                  <a:lnTo>
                    <a:pt x="76" y="178"/>
                  </a:lnTo>
                  <a:lnTo>
                    <a:pt x="74" y="178"/>
                  </a:lnTo>
                  <a:lnTo>
                    <a:pt x="74" y="178"/>
                  </a:lnTo>
                  <a:lnTo>
                    <a:pt x="74" y="178"/>
                  </a:lnTo>
                  <a:lnTo>
                    <a:pt x="74" y="178"/>
                  </a:lnTo>
                  <a:lnTo>
                    <a:pt x="74" y="178"/>
                  </a:lnTo>
                  <a:lnTo>
                    <a:pt x="73" y="178"/>
                  </a:lnTo>
                  <a:lnTo>
                    <a:pt x="73" y="178"/>
                  </a:lnTo>
                  <a:lnTo>
                    <a:pt x="73" y="178"/>
                  </a:lnTo>
                  <a:lnTo>
                    <a:pt x="73" y="176"/>
                  </a:lnTo>
                  <a:lnTo>
                    <a:pt x="71" y="176"/>
                  </a:lnTo>
                  <a:lnTo>
                    <a:pt x="71" y="176"/>
                  </a:lnTo>
                  <a:lnTo>
                    <a:pt x="71" y="176"/>
                  </a:lnTo>
                  <a:lnTo>
                    <a:pt x="71" y="176"/>
                  </a:lnTo>
                  <a:lnTo>
                    <a:pt x="69" y="174"/>
                  </a:lnTo>
                  <a:lnTo>
                    <a:pt x="69" y="174"/>
                  </a:lnTo>
                  <a:lnTo>
                    <a:pt x="69" y="174"/>
                  </a:lnTo>
                  <a:lnTo>
                    <a:pt x="69" y="174"/>
                  </a:lnTo>
                  <a:lnTo>
                    <a:pt x="69" y="174"/>
                  </a:lnTo>
                  <a:lnTo>
                    <a:pt x="67" y="173"/>
                  </a:lnTo>
                  <a:lnTo>
                    <a:pt x="67" y="173"/>
                  </a:lnTo>
                  <a:lnTo>
                    <a:pt x="67" y="173"/>
                  </a:lnTo>
                  <a:lnTo>
                    <a:pt x="67" y="173"/>
                  </a:lnTo>
                  <a:lnTo>
                    <a:pt x="65" y="171"/>
                  </a:lnTo>
                  <a:lnTo>
                    <a:pt x="65" y="171"/>
                  </a:lnTo>
                  <a:lnTo>
                    <a:pt x="65" y="171"/>
                  </a:lnTo>
                  <a:lnTo>
                    <a:pt x="65" y="171"/>
                  </a:lnTo>
                  <a:lnTo>
                    <a:pt x="64" y="169"/>
                  </a:lnTo>
                  <a:lnTo>
                    <a:pt x="64" y="169"/>
                  </a:lnTo>
                  <a:lnTo>
                    <a:pt x="64" y="169"/>
                  </a:lnTo>
                  <a:lnTo>
                    <a:pt x="64" y="167"/>
                  </a:lnTo>
                  <a:lnTo>
                    <a:pt x="64" y="167"/>
                  </a:lnTo>
                  <a:lnTo>
                    <a:pt x="62" y="167"/>
                  </a:lnTo>
                  <a:lnTo>
                    <a:pt x="62" y="165"/>
                  </a:lnTo>
                  <a:lnTo>
                    <a:pt x="62" y="165"/>
                  </a:lnTo>
                  <a:lnTo>
                    <a:pt x="62" y="165"/>
                  </a:lnTo>
                  <a:lnTo>
                    <a:pt x="62" y="164"/>
                  </a:lnTo>
                  <a:lnTo>
                    <a:pt x="62" y="164"/>
                  </a:lnTo>
                  <a:lnTo>
                    <a:pt x="60" y="164"/>
                  </a:lnTo>
                  <a:lnTo>
                    <a:pt x="60" y="162"/>
                  </a:lnTo>
                  <a:lnTo>
                    <a:pt x="60" y="162"/>
                  </a:lnTo>
                  <a:lnTo>
                    <a:pt x="60" y="162"/>
                  </a:lnTo>
                  <a:lnTo>
                    <a:pt x="60" y="160"/>
                  </a:lnTo>
                  <a:lnTo>
                    <a:pt x="60" y="160"/>
                  </a:lnTo>
                  <a:lnTo>
                    <a:pt x="58" y="160"/>
                  </a:lnTo>
                  <a:lnTo>
                    <a:pt x="58" y="158"/>
                  </a:lnTo>
                  <a:lnTo>
                    <a:pt x="58" y="158"/>
                  </a:lnTo>
                  <a:lnTo>
                    <a:pt x="58" y="158"/>
                  </a:lnTo>
                  <a:lnTo>
                    <a:pt x="58" y="156"/>
                  </a:lnTo>
                  <a:lnTo>
                    <a:pt x="58" y="156"/>
                  </a:lnTo>
                  <a:lnTo>
                    <a:pt x="58" y="156"/>
                  </a:lnTo>
                  <a:lnTo>
                    <a:pt x="58" y="154"/>
                  </a:lnTo>
                  <a:lnTo>
                    <a:pt x="58" y="154"/>
                  </a:lnTo>
                  <a:lnTo>
                    <a:pt x="58" y="154"/>
                  </a:lnTo>
                  <a:lnTo>
                    <a:pt x="56" y="154"/>
                  </a:lnTo>
                  <a:lnTo>
                    <a:pt x="56" y="153"/>
                  </a:lnTo>
                  <a:lnTo>
                    <a:pt x="56" y="153"/>
                  </a:lnTo>
                  <a:lnTo>
                    <a:pt x="56" y="153"/>
                  </a:lnTo>
                  <a:lnTo>
                    <a:pt x="56" y="151"/>
                  </a:lnTo>
                  <a:lnTo>
                    <a:pt x="56" y="151"/>
                  </a:lnTo>
                  <a:lnTo>
                    <a:pt x="56" y="151"/>
                  </a:lnTo>
                  <a:lnTo>
                    <a:pt x="56" y="151"/>
                  </a:lnTo>
                  <a:lnTo>
                    <a:pt x="56" y="149"/>
                  </a:lnTo>
                  <a:lnTo>
                    <a:pt x="56" y="149"/>
                  </a:lnTo>
                  <a:lnTo>
                    <a:pt x="56" y="149"/>
                  </a:lnTo>
                  <a:lnTo>
                    <a:pt x="56" y="147"/>
                  </a:lnTo>
                  <a:lnTo>
                    <a:pt x="56" y="147"/>
                  </a:lnTo>
                  <a:lnTo>
                    <a:pt x="56" y="147"/>
                  </a:lnTo>
                  <a:lnTo>
                    <a:pt x="56" y="147"/>
                  </a:lnTo>
                  <a:lnTo>
                    <a:pt x="56" y="145"/>
                  </a:lnTo>
                  <a:lnTo>
                    <a:pt x="56" y="145"/>
                  </a:lnTo>
                  <a:lnTo>
                    <a:pt x="56" y="145"/>
                  </a:lnTo>
                  <a:lnTo>
                    <a:pt x="56" y="145"/>
                  </a:lnTo>
                  <a:lnTo>
                    <a:pt x="58" y="144"/>
                  </a:lnTo>
                  <a:lnTo>
                    <a:pt x="58" y="144"/>
                  </a:lnTo>
                  <a:lnTo>
                    <a:pt x="58" y="144"/>
                  </a:lnTo>
                  <a:lnTo>
                    <a:pt x="58" y="144"/>
                  </a:lnTo>
                  <a:lnTo>
                    <a:pt x="58" y="142"/>
                  </a:lnTo>
                  <a:lnTo>
                    <a:pt x="58" y="142"/>
                  </a:lnTo>
                  <a:lnTo>
                    <a:pt x="58" y="142"/>
                  </a:lnTo>
                  <a:lnTo>
                    <a:pt x="58" y="142"/>
                  </a:lnTo>
                  <a:lnTo>
                    <a:pt x="58" y="142"/>
                  </a:lnTo>
                  <a:lnTo>
                    <a:pt x="60" y="140"/>
                  </a:lnTo>
                  <a:lnTo>
                    <a:pt x="60" y="140"/>
                  </a:lnTo>
                  <a:lnTo>
                    <a:pt x="60" y="140"/>
                  </a:lnTo>
                  <a:lnTo>
                    <a:pt x="60" y="140"/>
                  </a:lnTo>
                  <a:lnTo>
                    <a:pt x="60" y="140"/>
                  </a:lnTo>
                  <a:lnTo>
                    <a:pt x="60" y="138"/>
                  </a:lnTo>
                  <a:lnTo>
                    <a:pt x="60" y="138"/>
                  </a:lnTo>
                  <a:lnTo>
                    <a:pt x="62" y="138"/>
                  </a:lnTo>
                  <a:lnTo>
                    <a:pt x="62" y="138"/>
                  </a:lnTo>
                  <a:lnTo>
                    <a:pt x="62" y="138"/>
                  </a:lnTo>
                  <a:lnTo>
                    <a:pt x="62" y="136"/>
                  </a:lnTo>
                  <a:lnTo>
                    <a:pt x="62" y="136"/>
                  </a:lnTo>
                  <a:lnTo>
                    <a:pt x="64" y="136"/>
                  </a:lnTo>
                  <a:lnTo>
                    <a:pt x="64" y="136"/>
                  </a:lnTo>
                  <a:lnTo>
                    <a:pt x="64" y="136"/>
                  </a:lnTo>
                  <a:lnTo>
                    <a:pt x="64" y="136"/>
                  </a:lnTo>
                  <a:lnTo>
                    <a:pt x="65" y="135"/>
                  </a:lnTo>
                  <a:lnTo>
                    <a:pt x="65" y="135"/>
                  </a:lnTo>
                  <a:lnTo>
                    <a:pt x="98" y="116"/>
                  </a:lnTo>
                  <a:lnTo>
                    <a:pt x="98" y="116"/>
                  </a:lnTo>
                  <a:lnTo>
                    <a:pt x="98" y="116"/>
                  </a:lnTo>
                  <a:lnTo>
                    <a:pt x="98" y="116"/>
                  </a:lnTo>
                  <a:lnTo>
                    <a:pt x="98" y="116"/>
                  </a:lnTo>
                  <a:lnTo>
                    <a:pt x="98" y="116"/>
                  </a:lnTo>
                  <a:lnTo>
                    <a:pt x="98" y="116"/>
                  </a:lnTo>
                  <a:lnTo>
                    <a:pt x="98" y="116"/>
                  </a:lnTo>
                  <a:lnTo>
                    <a:pt x="98" y="116"/>
                  </a:lnTo>
                  <a:lnTo>
                    <a:pt x="98" y="116"/>
                  </a:lnTo>
                  <a:lnTo>
                    <a:pt x="100" y="116"/>
                  </a:lnTo>
                  <a:lnTo>
                    <a:pt x="100" y="116"/>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3"/>
                  </a:lnTo>
                  <a:lnTo>
                    <a:pt x="100" y="113"/>
                  </a:lnTo>
                  <a:lnTo>
                    <a:pt x="100" y="113"/>
                  </a:lnTo>
                  <a:lnTo>
                    <a:pt x="100" y="113"/>
                  </a:lnTo>
                  <a:lnTo>
                    <a:pt x="102" y="113"/>
                  </a:lnTo>
                  <a:lnTo>
                    <a:pt x="102" y="113"/>
                  </a:lnTo>
                  <a:lnTo>
                    <a:pt x="102" y="113"/>
                  </a:lnTo>
                  <a:lnTo>
                    <a:pt x="102" y="113"/>
                  </a:lnTo>
                  <a:lnTo>
                    <a:pt x="102" y="113"/>
                  </a:lnTo>
                  <a:lnTo>
                    <a:pt x="102" y="113"/>
                  </a:lnTo>
                  <a:lnTo>
                    <a:pt x="102" y="113"/>
                  </a:lnTo>
                  <a:lnTo>
                    <a:pt x="102" y="111"/>
                  </a:lnTo>
                  <a:lnTo>
                    <a:pt x="102" y="111"/>
                  </a:lnTo>
                  <a:lnTo>
                    <a:pt x="102" y="111"/>
                  </a:lnTo>
                  <a:lnTo>
                    <a:pt x="102" y="111"/>
                  </a:lnTo>
                  <a:lnTo>
                    <a:pt x="100" y="111"/>
                  </a:lnTo>
                  <a:lnTo>
                    <a:pt x="102" y="111"/>
                  </a:lnTo>
                  <a:lnTo>
                    <a:pt x="100" y="111"/>
                  </a:lnTo>
                  <a:lnTo>
                    <a:pt x="100" y="111"/>
                  </a:lnTo>
                  <a:lnTo>
                    <a:pt x="100" y="111"/>
                  </a:lnTo>
                  <a:lnTo>
                    <a:pt x="100" y="111"/>
                  </a:lnTo>
                  <a:lnTo>
                    <a:pt x="100" y="109"/>
                  </a:lnTo>
                  <a:lnTo>
                    <a:pt x="100" y="109"/>
                  </a:lnTo>
                  <a:lnTo>
                    <a:pt x="100" y="109"/>
                  </a:lnTo>
                  <a:lnTo>
                    <a:pt x="100" y="109"/>
                  </a:lnTo>
                  <a:lnTo>
                    <a:pt x="100" y="109"/>
                  </a:lnTo>
                  <a:lnTo>
                    <a:pt x="100" y="109"/>
                  </a:lnTo>
                  <a:lnTo>
                    <a:pt x="100" y="109"/>
                  </a:lnTo>
                  <a:lnTo>
                    <a:pt x="100" y="109"/>
                  </a:lnTo>
                  <a:lnTo>
                    <a:pt x="100" y="107"/>
                  </a:lnTo>
                  <a:lnTo>
                    <a:pt x="100" y="107"/>
                  </a:lnTo>
                  <a:lnTo>
                    <a:pt x="100" y="107"/>
                  </a:lnTo>
                  <a:lnTo>
                    <a:pt x="100" y="107"/>
                  </a:lnTo>
                  <a:lnTo>
                    <a:pt x="98" y="106"/>
                  </a:lnTo>
                  <a:lnTo>
                    <a:pt x="98" y="106"/>
                  </a:lnTo>
                  <a:lnTo>
                    <a:pt x="102" y="104"/>
                  </a:lnTo>
                  <a:close/>
                  <a:moveTo>
                    <a:pt x="138" y="164"/>
                  </a:moveTo>
                  <a:lnTo>
                    <a:pt x="177" y="209"/>
                  </a:lnTo>
                  <a:lnTo>
                    <a:pt x="161" y="225"/>
                  </a:lnTo>
                  <a:lnTo>
                    <a:pt x="157" y="221"/>
                  </a:lnTo>
                  <a:lnTo>
                    <a:pt x="157" y="221"/>
                  </a:lnTo>
                  <a:lnTo>
                    <a:pt x="159" y="221"/>
                  </a:lnTo>
                  <a:lnTo>
                    <a:pt x="159" y="221"/>
                  </a:lnTo>
                  <a:lnTo>
                    <a:pt x="159" y="220"/>
                  </a:lnTo>
                  <a:lnTo>
                    <a:pt x="159" y="220"/>
                  </a:lnTo>
                  <a:lnTo>
                    <a:pt x="159" y="220"/>
                  </a:lnTo>
                  <a:lnTo>
                    <a:pt x="159" y="220"/>
                  </a:lnTo>
                  <a:lnTo>
                    <a:pt x="161" y="218"/>
                  </a:lnTo>
                  <a:lnTo>
                    <a:pt x="161" y="218"/>
                  </a:lnTo>
                  <a:lnTo>
                    <a:pt x="161" y="218"/>
                  </a:lnTo>
                  <a:lnTo>
                    <a:pt x="161" y="218"/>
                  </a:lnTo>
                  <a:lnTo>
                    <a:pt x="161" y="216"/>
                  </a:lnTo>
                  <a:lnTo>
                    <a:pt x="161" y="216"/>
                  </a:lnTo>
                  <a:lnTo>
                    <a:pt x="161" y="216"/>
                  </a:lnTo>
                  <a:lnTo>
                    <a:pt x="163" y="216"/>
                  </a:lnTo>
                  <a:lnTo>
                    <a:pt x="163" y="214"/>
                  </a:lnTo>
                  <a:lnTo>
                    <a:pt x="163" y="214"/>
                  </a:lnTo>
                  <a:lnTo>
                    <a:pt x="163" y="214"/>
                  </a:lnTo>
                  <a:lnTo>
                    <a:pt x="163" y="214"/>
                  </a:lnTo>
                  <a:lnTo>
                    <a:pt x="163" y="212"/>
                  </a:lnTo>
                  <a:lnTo>
                    <a:pt x="163" y="212"/>
                  </a:lnTo>
                  <a:lnTo>
                    <a:pt x="163" y="212"/>
                  </a:lnTo>
                  <a:lnTo>
                    <a:pt x="163" y="212"/>
                  </a:lnTo>
                  <a:lnTo>
                    <a:pt x="163" y="211"/>
                  </a:lnTo>
                  <a:lnTo>
                    <a:pt x="163" y="211"/>
                  </a:lnTo>
                  <a:lnTo>
                    <a:pt x="163" y="211"/>
                  </a:lnTo>
                  <a:lnTo>
                    <a:pt x="163" y="211"/>
                  </a:lnTo>
                  <a:lnTo>
                    <a:pt x="165" y="209"/>
                  </a:lnTo>
                  <a:lnTo>
                    <a:pt x="165" y="209"/>
                  </a:lnTo>
                  <a:lnTo>
                    <a:pt x="165" y="209"/>
                  </a:lnTo>
                  <a:lnTo>
                    <a:pt x="165" y="209"/>
                  </a:lnTo>
                  <a:lnTo>
                    <a:pt x="165" y="209"/>
                  </a:lnTo>
                  <a:lnTo>
                    <a:pt x="165" y="207"/>
                  </a:lnTo>
                  <a:lnTo>
                    <a:pt x="165" y="207"/>
                  </a:lnTo>
                  <a:lnTo>
                    <a:pt x="165" y="207"/>
                  </a:lnTo>
                  <a:lnTo>
                    <a:pt x="165" y="207"/>
                  </a:lnTo>
                  <a:lnTo>
                    <a:pt x="165" y="205"/>
                  </a:lnTo>
                  <a:lnTo>
                    <a:pt x="165" y="205"/>
                  </a:lnTo>
                  <a:lnTo>
                    <a:pt x="165" y="205"/>
                  </a:lnTo>
                  <a:lnTo>
                    <a:pt x="165" y="205"/>
                  </a:lnTo>
                  <a:lnTo>
                    <a:pt x="165" y="205"/>
                  </a:lnTo>
                  <a:lnTo>
                    <a:pt x="165" y="203"/>
                  </a:lnTo>
                  <a:lnTo>
                    <a:pt x="165" y="203"/>
                  </a:lnTo>
                  <a:lnTo>
                    <a:pt x="163" y="203"/>
                  </a:lnTo>
                  <a:lnTo>
                    <a:pt x="163" y="203"/>
                  </a:lnTo>
                  <a:lnTo>
                    <a:pt x="163" y="202"/>
                  </a:lnTo>
                  <a:lnTo>
                    <a:pt x="163" y="202"/>
                  </a:lnTo>
                  <a:lnTo>
                    <a:pt x="163" y="202"/>
                  </a:lnTo>
                  <a:lnTo>
                    <a:pt x="163" y="202"/>
                  </a:lnTo>
                  <a:lnTo>
                    <a:pt x="163" y="202"/>
                  </a:lnTo>
                  <a:lnTo>
                    <a:pt x="163" y="200"/>
                  </a:lnTo>
                  <a:lnTo>
                    <a:pt x="163" y="200"/>
                  </a:lnTo>
                  <a:lnTo>
                    <a:pt x="163" y="200"/>
                  </a:lnTo>
                  <a:lnTo>
                    <a:pt x="163" y="200"/>
                  </a:lnTo>
                  <a:lnTo>
                    <a:pt x="163" y="200"/>
                  </a:lnTo>
                  <a:lnTo>
                    <a:pt x="163" y="198"/>
                  </a:lnTo>
                  <a:lnTo>
                    <a:pt x="161" y="198"/>
                  </a:lnTo>
                  <a:lnTo>
                    <a:pt x="161" y="198"/>
                  </a:lnTo>
                  <a:lnTo>
                    <a:pt x="161" y="198"/>
                  </a:lnTo>
                  <a:lnTo>
                    <a:pt x="161" y="198"/>
                  </a:lnTo>
                  <a:lnTo>
                    <a:pt x="161" y="198"/>
                  </a:lnTo>
                  <a:lnTo>
                    <a:pt x="161" y="196"/>
                  </a:lnTo>
                  <a:lnTo>
                    <a:pt x="161" y="196"/>
                  </a:lnTo>
                  <a:lnTo>
                    <a:pt x="159" y="196"/>
                  </a:lnTo>
                  <a:lnTo>
                    <a:pt x="159" y="196"/>
                  </a:lnTo>
                  <a:lnTo>
                    <a:pt x="121" y="229"/>
                  </a:lnTo>
                  <a:lnTo>
                    <a:pt x="121" y="229"/>
                  </a:lnTo>
                  <a:lnTo>
                    <a:pt x="121" y="229"/>
                  </a:lnTo>
                  <a:lnTo>
                    <a:pt x="121" y="229"/>
                  </a:lnTo>
                  <a:lnTo>
                    <a:pt x="121" y="229"/>
                  </a:lnTo>
                  <a:lnTo>
                    <a:pt x="121" y="229"/>
                  </a:lnTo>
                  <a:lnTo>
                    <a:pt x="121" y="231"/>
                  </a:lnTo>
                  <a:lnTo>
                    <a:pt x="121" y="231"/>
                  </a:lnTo>
                  <a:lnTo>
                    <a:pt x="121" y="231"/>
                  </a:lnTo>
                  <a:lnTo>
                    <a:pt x="121" y="231"/>
                  </a:lnTo>
                  <a:lnTo>
                    <a:pt x="121" y="231"/>
                  </a:lnTo>
                  <a:lnTo>
                    <a:pt x="121" y="231"/>
                  </a:lnTo>
                  <a:lnTo>
                    <a:pt x="121" y="231"/>
                  </a:lnTo>
                  <a:lnTo>
                    <a:pt x="121" y="231"/>
                  </a:lnTo>
                  <a:lnTo>
                    <a:pt x="121" y="231"/>
                  </a:lnTo>
                  <a:lnTo>
                    <a:pt x="120" y="231"/>
                  </a:lnTo>
                  <a:lnTo>
                    <a:pt x="120" y="231"/>
                  </a:lnTo>
                  <a:lnTo>
                    <a:pt x="120" y="231"/>
                  </a:lnTo>
                  <a:lnTo>
                    <a:pt x="120" y="231"/>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4"/>
                  </a:lnTo>
                  <a:lnTo>
                    <a:pt x="120" y="234"/>
                  </a:lnTo>
                  <a:lnTo>
                    <a:pt x="120" y="234"/>
                  </a:lnTo>
                  <a:lnTo>
                    <a:pt x="120" y="234"/>
                  </a:lnTo>
                  <a:lnTo>
                    <a:pt x="120" y="234"/>
                  </a:lnTo>
                  <a:lnTo>
                    <a:pt x="120" y="234"/>
                  </a:lnTo>
                  <a:lnTo>
                    <a:pt x="120" y="234"/>
                  </a:lnTo>
                  <a:lnTo>
                    <a:pt x="120" y="234"/>
                  </a:lnTo>
                  <a:lnTo>
                    <a:pt x="120" y="234"/>
                  </a:lnTo>
                  <a:lnTo>
                    <a:pt x="120" y="234"/>
                  </a:lnTo>
                  <a:lnTo>
                    <a:pt x="120" y="236"/>
                  </a:lnTo>
                  <a:lnTo>
                    <a:pt x="120" y="236"/>
                  </a:lnTo>
                  <a:lnTo>
                    <a:pt x="121" y="236"/>
                  </a:lnTo>
                  <a:lnTo>
                    <a:pt x="121" y="236"/>
                  </a:lnTo>
                  <a:lnTo>
                    <a:pt x="121" y="236"/>
                  </a:lnTo>
                  <a:lnTo>
                    <a:pt x="121" y="236"/>
                  </a:lnTo>
                  <a:lnTo>
                    <a:pt x="121" y="236"/>
                  </a:lnTo>
                  <a:lnTo>
                    <a:pt x="121" y="236"/>
                  </a:lnTo>
                  <a:lnTo>
                    <a:pt x="121" y="238"/>
                  </a:lnTo>
                  <a:lnTo>
                    <a:pt x="121" y="238"/>
                  </a:lnTo>
                  <a:lnTo>
                    <a:pt x="121" y="238"/>
                  </a:lnTo>
                  <a:lnTo>
                    <a:pt x="121" y="238"/>
                  </a:lnTo>
                  <a:lnTo>
                    <a:pt x="121" y="238"/>
                  </a:lnTo>
                  <a:lnTo>
                    <a:pt x="121" y="238"/>
                  </a:lnTo>
                  <a:lnTo>
                    <a:pt x="121" y="238"/>
                  </a:lnTo>
                  <a:lnTo>
                    <a:pt x="123" y="238"/>
                  </a:lnTo>
                  <a:lnTo>
                    <a:pt x="123" y="240"/>
                  </a:lnTo>
                  <a:lnTo>
                    <a:pt x="123" y="240"/>
                  </a:lnTo>
                  <a:lnTo>
                    <a:pt x="123" y="240"/>
                  </a:lnTo>
                  <a:lnTo>
                    <a:pt x="123" y="240"/>
                  </a:lnTo>
                  <a:lnTo>
                    <a:pt x="125" y="241"/>
                  </a:lnTo>
                  <a:lnTo>
                    <a:pt x="121" y="243"/>
                  </a:lnTo>
                  <a:lnTo>
                    <a:pt x="98" y="216"/>
                  </a:lnTo>
                  <a:lnTo>
                    <a:pt x="100" y="212"/>
                  </a:lnTo>
                  <a:lnTo>
                    <a:pt x="100" y="212"/>
                  </a:lnTo>
                  <a:lnTo>
                    <a:pt x="100" y="214"/>
                  </a:lnTo>
                  <a:lnTo>
                    <a:pt x="102" y="214"/>
                  </a:lnTo>
                  <a:lnTo>
                    <a:pt x="102" y="214"/>
                  </a:lnTo>
                  <a:lnTo>
                    <a:pt x="102" y="216"/>
                  </a:lnTo>
                  <a:lnTo>
                    <a:pt x="102" y="216"/>
                  </a:lnTo>
                  <a:lnTo>
                    <a:pt x="103" y="216"/>
                  </a:lnTo>
                  <a:lnTo>
                    <a:pt x="103" y="216"/>
                  </a:lnTo>
                  <a:lnTo>
                    <a:pt x="103" y="216"/>
                  </a:lnTo>
                  <a:lnTo>
                    <a:pt x="103" y="216"/>
                  </a:lnTo>
                  <a:lnTo>
                    <a:pt x="103" y="216"/>
                  </a:lnTo>
                  <a:lnTo>
                    <a:pt x="103" y="218"/>
                  </a:lnTo>
                  <a:lnTo>
                    <a:pt x="103" y="218"/>
                  </a:lnTo>
                  <a:lnTo>
                    <a:pt x="103" y="218"/>
                  </a:lnTo>
                  <a:lnTo>
                    <a:pt x="105" y="218"/>
                  </a:lnTo>
                  <a:lnTo>
                    <a:pt x="105" y="218"/>
                  </a:lnTo>
                  <a:lnTo>
                    <a:pt x="105" y="218"/>
                  </a:lnTo>
                  <a:lnTo>
                    <a:pt x="105" y="218"/>
                  </a:lnTo>
                  <a:lnTo>
                    <a:pt x="105" y="218"/>
                  </a:lnTo>
                  <a:lnTo>
                    <a:pt x="105" y="218"/>
                  </a:lnTo>
                  <a:lnTo>
                    <a:pt x="105" y="218"/>
                  </a:lnTo>
                  <a:lnTo>
                    <a:pt x="105" y="218"/>
                  </a:lnTo>
                  <a:lnTo>
                    <a:pt x="105" y="218"/>
                  </a:lnTo>
                  <a:lnTo>
                    <a:pt x="105" y="218"/>
                  </a:lnTo>
                  <a:lnTo>
                    <a:pt x="107" y="218"/>
                  </a:lnTo>
                  <a:lnTo>
                    <a:pt x="107" y="218"/>
                  </a:lnTo>
                  <a:lnTo>
                    <a:pt x="107" y="218"/>
                  </a:lnTo>
                  <a:lnTo>
                    <a:pt x="107" y="220"/>
                  </a:lnTo>
                  <a:lnTo>
                    <a:pt x="107" y="220"/>
                  </a:lnTo>
                  <a:lnTo>
                    <a:pt x="107" y="220"/>
                  </a:lnTo>
                  <a:lnTo>
                    <a:pt x="107" y="220"/>
                  </a:lnTo>
                  <a:lnTo>
                    <a:pt x="107" y="220"/>
                  </a:lnTo>
                  <a:lnTo>
                    <a:pt x="107" y="220"/>
                  </a:lnTo>
                  <a:lnTo>
                    <a:pt x="107" y="220"/>
                  </a:lnTo>
                  <a:lnTo>
                    <a:pt x="109" y="220"/>
                  </a:lnTo>
                  <a:lnTo>
                    <a:pt x="109" y="220"/>
                  </a:lnTo>
                  <a:lnTo>
                    <a:pt x="109" y="220"/>
                  </a:lnTo>
                  <a:lnTo>
                    <a:pt x="109" y="220"/>
                  </a:lnTo>
                  <a:lnTo>
                    <a:pt x="109" y="220"/>
                  </a:lnTo>
                  <a:lnTo>
                    <a:pt x="109" y="220"/>
                  </a:lnTo>
                  <a:lnTo>
                    <a:pt x="109" y="220"/>
                  </a:lnTo>
                  <a:lnTo>
                    <a:pt x="109" y="220"/>
                  </a:lnTo>
                  <a:lnTo>
                    <a:pt x="109" y="220"/>
                  </a:lnTo>
                  <a:lnTo>
                    <a:pt x="109" y="220"/>
                  </a:lnTo>
                  <a:lnTo>
                    <a:pt x="111" y="220"/>
                  </a:lnTo>
                  <a:lnTo>
                    <a:pt x="111" y="220"/>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2" y="218"/>
                  </a:lnTo>
                  <a:lnTo>
                    <a:pt x="112" y="218"/>
                  </a:lnTo>
                  <a:lnTo>
                    <a:pt x="112" y="218"/>
                  </a:lnTo>
                  <a:lnTo>
                    <a:pt x="150" y="183"/>
                  </a:lnTo>
                  <a:lnTo>
                    <a:pt x="150" y="183"/>
                  </a:lnTo>
                  <a:lnTo>
                    <a:pt x="148" y="183"/>
                  </a:lnTo>
                  <a:lnTo>
                    <a:pt x="148" y="183"/>
                  </a:lnTo>
                  <a:lnTo>
                    <a:pt x="148" y="183"/>
                  </a:lnTo>
                  <a:lnTo>
                    <a:pt x="148" y="183"/>
                  </a:lnTo>
                  <a:lnTo>
                    <a:pt x="148" y="182"/>
                  </a:lnTo>
                  <a:lnTo>
                    <a:pt x="148" y="182"/>
                  </a:lnTo>
                  <a:lnTo>
                    <a:pt x="147" y="182"/>
                  </a:lnTo>
                  <a:lnTo>
                    <a:pt x="147" y="182"/>
                  </a:lnTo>
                  <a:lnTo>
                    <a:pt x="147" y="182"/>
                  </a:lnTo>
                  <a:lnTo>
                    <a:pt x="147" y="182"/>
                  </a:lnTo>
                  <a:lnTo>
                    <a:pt x="147" y="182"/>
                  </a:lnTo>
                  <a:lnTo>
                    <a:pt x="147" y="180"/>
                  </a:lnTo>
                  <a:lnTo>
                    <a:pt x="145" y="180"/>
                  </a:lnTo>
                  <a:lnTo>
                    <a:pt x="145" y="180"/>
                  </a:lnTo>
                  <a:lnTo>
                    <a:pt x="145" y="180"/>
                  </a:lnTo>
                  <a:lnTo>
                    <a:pt x="145" y="180"/>
                  </a:lnTo>
                  <a:lnTo>
                    <a:pt x="145" y="180"/>
                  </a:lnTo>
                  <a:lnTo>
                    <a:pt x="143" y="180"/>
                  </a:lnTo>
                  <a:lnTo>
                    <a:pt x="143" y="180"/>
                  </a:lnTo>
                  <a:lnTo>
                    <a:pt x="143" y="180"/>
                  </a:lnTo>
                  <a:lnTo>
                    <a:pt x="143" y="180"/>
                  </a:lnTo>
                  <a:lnTo>
                    <a:pt x="143" y="180"/>
                  </a:lnTo>
                  <a:lnTo>
                    <a:pt x="141" y="178"/>
                  </a:lnTo>
                  <a:lnTo>
                    <a:pt x="141" y="178"/>
                  </a:lnTo>
                  <a:lnTo>
                    <a:pt x="141" y="178"/>
                  </a:lnTo>
                  <a:lnTo>
                    <a:pt x="141" y="178"/>
                  </a:lnTo>
                  <a:lnTo>
                    <a:pt x="141" y="178"/>
                  </a:lnTo>
                  <a:lnTo>
                    <a:pt x="139" y="178"/>
                  </a:lnTo>
                  <a:lnTo>
                    <a:pt x="139" y="178"/>
                  </a:lnTo>
                  <a:lnTo>
                    <a:pt x="139" y="178"/>
                  </a:lnTo>
                  <a:lnTo>
                    <a:pt x="139" y="178"/>
                  </a:lnTo>
                  <a:lnTo>
                    <a:pt x="138" y="178"/>
                  </a:lnTo>
                  <a:lnTo>
                    <a:pt x="138" y="178"/>
                  </a:lnTo>
                  <a:lnTo>
                    <a:pt x="138" y="178"/>
                  </a:lnTo>
                  <a:lnTo>
                    <a:pt x="138" y="178"/>
                  </a:lnTo>
                  <a:lnTo>
                    <a:pt x="138" y="178"/>
                  </a:lnTo>
                  <a:lnTo>
                    <a:pt x="136" y="178"/>
                  </a:lnTo>
                  <a:lnTo>
                    <a:pt x="136" y="178"/>
                  </a:lnTo>
                  <a:lnTo>
                    <a:pt x="136" y="178"/>
                  </a:lnTo>
                  <a:lnTo>
                    <a:pt x="136" y="178"/>
                  </a:lnTo>
                  <a:lnTo>
                    <a:pt x="134" y="178"/>
                  </a:lnTo>
                  <a:lnTo>
                    <a:pt x="134" y="178"/>
                  </a:lnTo>
                  <a:lnTo>
                    <a:pt x="134" y="178"/>
                  </a:lnTo>
                  <a:lnTo>
                    <a:pt x="134" y="178"/>
                  </a:lnTo>
                  <a:lnTo>
                    <a:pt x="132" y="178"/>
                  </a:lnTo>
                  <a:lnTo>
                    <a:pt x="132" y="178"/>
                  </a:lnTo>
                  <a:lnTo>
                    <a:pt x="132" y="178"/>
                  </a:lnTo>
                  <a:lnTo>
                    <a:pt x="132" y="180"/>
                  </a:lnTo>
                  <a:lnTo>
                    <a:pt x="130" y="180"/>
                  </a:lnTo>
                  <a:lnTo>
                    <a:pt x="130" y="180"/>
                  </a:lnTo>
                  <a:lnTo>
                    <a:pt x="130" y="180"/>
                  </a:lnTo>
                  <a:lnTo>
                    <a:pt x="130" y="180"/>
                  </a:lnTo>
                  <a:lnTo>
                    <a:pt x="129" y="180"/>
                  </a:lnTo>
                  <a:lnTo>
                    <a:pt x="129" y="180"/>
                  </a:lnTo>
                  <a:lnTo>
                    <a:pt x="129" y="180"/>
                  </a:lnTo>
                  <a:lnTo>
                    <a:pt x="127" y="180"/>
                  </a:lnTo>
                  <a:lnTo>
                    <a:pt x="127" y="180"/>
                  </a:lnTo>
                  <a:lnTo>
                    <a:pt x="127" y="182"/>
                  </a:lnTo>
                  <a:lnTo>
                    <a:pt x="127" y="182"/>
                  </a:lnTo>
                  <a:lnTo>
                    <a:pt x="125" y="182"/>
                  </a:lnTo>
                  <a:lnTo>
                    <a:pt x="125" y="182"/>
                  </a:lnTo>
                  <a:lnTo>
                    <a:pt x="125" y="182"/>
                  </a:lnTo>
                  <a:lnTo>
                    <a:pt x="125" y="182"/>
                  </a:lnTo>
                  <a:lnTo>
                    <a:pt x="123" y="182"/>
                  </a:lnTo>
                  <a:lnTo>
                    <a:pt x="121" y="178"/>
                  </a:lnTo>
                  <a:lnTo>
                    <a:pt x="138" y="164"/>
                  </a:lnTo>
                  <a:close/>
                  <a:moveTo>
                    <a:pt x="179" y="250"/>
                  </a:moveTo>
                  <a:lnTo>
                    <a:pt x="195" y="265"/>
                  </a:lnTo>
                  <a:lnTo>
                    <a:pt x="206" y="250"/>
                  </a:lnTo>
                  <a:lnTo>
                    <a:pt x="206" y="250"/>
                  </a:lnTo>
                  <a:lnTo>
                    <a:pt x="206" y="250"/>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1"/>
                  </a:lnTo>
                  <a:lnTo>
                    <a:pt x="208" y="241"/>
                  </a:lnTo>
                  <a:lnTo>
                    <a:pt x="206" y="241"/>
                  </a:lnTo>
                  <a:lnTo>
                    <a:pt x="206" y="241"/>
                  </a:lnTo>
                  <a:lnTo>
                    <a:pt x="206" y="241"/>
                  </a:lnTo>
                  <a:lnTo>
                    <a:pt x="206" y="241"/>
                  </a:lnTo>
                  <a:lnTo>
                    <a:pt x="206" y="241"/>
                  </a:lnTo>
                  <a:lnTo>
                    <a:pt x="206" y="241"/>
                  </a:lnTo>
                  <a:lnTo>
                    <a:pt x="206" y="240"/>
                  </a:lnTo>
                  <a:lnTo>
                    <a:pt x="204" y="240"/>
                  </a:lnTo>
                  <a:lnTo>
                    <a:pt x="204" y="240"/>
                  </a:lnTo>
                  <a:lnTo>
                    <a:pt x="208" y="238"/>
                  </a:lnTo>
                  <a:lnTo>
                    <a:pt x="232" y="258"/>
                  </a:lnTo>
                  <a:lnTo>
                    <a:pt x="230" y="261"/>
                  </a:lnTo>
                  <a:lnTo>
                    <a:pt x="230" y="261"/>
                  </a:lnTo>
                  <a:lnTo>
                    <a:pt x="230" y="261"/>
                  </a:lnTo>
                  <a:lnTo>
                    <a:pt x="230" y="261"/>
                  </a:lnTo>
                  <a:lnTo>
                    <a:pt x="228" y="260"/>
                  </a:lnTo>
                  <a:lnTo>
                    <a:pt x="228" y="260"/>
                  </a:lnTo>
                  <a:lnTo>
                    <a:pt x="228" y="260"/>
                  </a:lnTo>
                  <a:lnTo>
                    <a:pt x="228" y="260"/>
                  </a:lnTo>
                  <a:lnTo>
                    <a:pt x="228" y="260"/>
                  </a:lnTo>
                  <a:lnTo>
                    <a:pt x="228" y="260"/>
                  </a:lnTo>
                  <a:lnTo>
                    <a:pt x="226" y="260"/>
                  </a:lnTo>
                  <a:lnTo>
                    <a:pt x="226" y="260"/>
                  </a:lnTo>
                  <a:lnTo>
                    <a:pt x="226" y="260"/>
                  </a:lnTo>
                  <a:lnTo>
                    <a:pt x="226" y="258"/>
                  </a:lnTo>
                  <a:lnTo>
                    <a:pt x="226" y="258"/>
                  </a:lnTo>
                  <a:lnTo>
                    <a:pt x="226" y="258"/>
                  </a:lnTo>
                  <a:lnTo>
                    <a:pt x="226" y="258"/>
                  </a:lnTo>
                  <a:lnTo>
                    <a:pt x="226" y="258"/>
                  </a:lnTo>
                  <a:lnTo>
                    <a:pt x="226" y="258"/>
                  </a:lnTo>
                  <a:lnTo>
                    <a:pt x="224" y="258"/>
                  </a:lnTo>
                  <a:lnTo>
                    <a:pt x="224" y="258"/>
                  </a:lnTo>
                  <a:lnTo>
                    <a:pt x="224" y="258"/>
                  </a:lnTo>
                  <a:lnTo>
                    <a:pt x="224" y="258"/>
                  </a:lnTo>
                  <a:lnTo>
                    <a:pt x="224" y="258"/>
                  </a:lnTo>
                  <a:lnTo>
                    <a:pt x="224" y="258"/>
                  </a:lnTo>
                  <a:lnTo>
                    <a:pt x="224" y="258"/>
                  </a:lnTo>
                  <a:lnTo>
                    <a:pt x="224" y="258"/>
                  </a:lnTo>
                  <a:lnTo>
                    <a:pt x="224" y="258"/>
                  </a:lnTo>
                  <a:lnTo>
                    <a:pt x="224"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1" y="258"/>
                  </a:lnTo>
                  <a:lnTo>
                    <a:pt x="221" y="258"/>
                  </a:lnTo>
                  <a:lnTo>
                    <a:pt x="221" y="258"/>
                  </a:lnTo>
                  <a:lnTo>
                    <a:pt x="221" y="258"/>
                  </a:lnTo>
                  <a:lnTo>
                    <a:pt x="221" y="258"/>
                  </a:lnTo>
                  <a:lnTo>
                    <a:pt x="221" y="258"/>
                  </a:lnTo>
                  <a:lnTo>
                    <a:pt x="221" y="258"/>
                  </a:lnTo>
                  <a:lnTo>
                    <a:pt x="221" y="258"/>
                  </a:lnTo>
                  <a:lnTo>
                    <a:pt x="221" y="258"/>
                  </a:lnTo>
                  <a:lnTo>
                    <a:pt x="221" y="258"/>
                  </a:lnTo>
                  <a:lnTo>
                    <a:pt x="221" y="260"/>
                  </a:lnTo>
                  <a:lnTo>
                    <a:pt x="221" y="260"/>
                  </a:lnTo>
                  <a:lnTo>
                    <a:pt x="221" y="260"/>
                  </a:lnTo>
                  <a:lnTo>
                    <a:pt x="219" y="260"/>
                  </a:lnTo>
                  <a:lnTo>
                    <a:pt x="219" y="260"/>
                  </a:lnTo>
                  <a:lnTo>
                    <a:pt x="219" y="260"/>
                  </a:lnTo>
                  <a:lnTo>
                    <a:pt x="219" y="260"/>
                  </a:lnTo>
                  <a:lnTo>
                    <a:pt x="219" y="260"/>
                  </a:lnTo>
                  <a:lnTo>
                    <a:pt x="219" y="260"/>
                  </a:lnTo>
                  <a:lnTo>
                    <a:pt x="219" y="260"/>
                  </a:lnTo>
                  <a:lnTo>
                    <a:pt x="219" y="260"/>
                  </a:lnTo>
                  <a:lnTo>
                    <a:pt x="190" y="294"/>
                  </a:lnTo>
                  <a:lnTo>
                    <a:pt x="190" y="294"/>
                  </a:lnTo>
                  <a:lnTo>
                    <a:pt x="190" y="294"/>
                  </a:lnTo>
                  <a:lnTo>
                    <a:pt x="190" y="294"/>
                  </a:lnTo>
                  <a:lnTo>
                    <a:pt x="190" y="294"/>
                  </a:lnTo>
                  <a:lnTo>
                    <a:pt x="190" y="294"/>
                  </a:lnTo>
                  <a:lnTo>
                    <a:pt x="190"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301"/>
                  </a:lnTo>
                  <a:lnTo>
                    <a:pt x="188" y="301"/>
                  </a:lnTo>
                  <a:lnTo>
                    <a:pt x="188" y="301"/>
                  </a:lnTo>
                  <a:lnTo>
                    <a:pt x="188" y="301"/>
                  </a:lnTo>
                  <a:lnTo>
                    <a:pt x="188" y="301"/>
                  </a:lnTo>
                  <a:lnTo>
                    <a:pt x="190" y="301"/>
                  </a:lnTo>
                  <a:lnTo>
                    <a:pt x="190" y="301"/>
                  </a:lnTo>
                  <a:lnTo>
                    <a:pt x="190" y="301"/>
                  </a:lnTo>
                  <a:lnTo>
                    <a:pt x="190" y="301"/>
                  </a:lnTo>
                  <a:lnTo>
                    <a:pt x="190" y="301"/>
                  </a:lnTo>
                  <a:lnTo>
                    <a:pt x="190" y="303"/>
                  </a:lnTo>
                  <a:lnTo>
                    <a:pt x="190" y="303"/>
                  </a:lnTo>
                  <a:lnTo>
                    <a:pt x="190" y="303"/>
                  </a:lnTo>
                  <a:lnTo>
                    <a:pt x="190" y="303"/>
                  </a:lnTo>
                  <a:lnTo>
                    <a:pt x="190" y="303"/>
                  </a:lnTo>
                  <a:lnTo>
                    <a:pt x="190" y="303"/>
                  </a:lnTo>
                  <a:lnTo>
                    <a:pt x="192" y="303"/>
                  </a:lnTo>
                  <a:lnTo>
                    <a:pt x="192" y="303"/>
                  </a:lnTo>
                  <a:lnTo>
                    <a:pt x="192" y="305"/>
                  </a:lnTo>
                  <a:lnTo>
                    <a:pt x="192" y="305"/>
                  </a:lnTo>
                  <a:lnTo>
                    <a:pt x="194" y="305"/>
                  </a:lnTo>
                  <a:lnTo>
                    <a:pt x="190" y="308"/>
                  </a:lnTo>
                  <a:lnTo>
                    <a:pt x="165" y="287"/>
                  </a:lnTo>
                  <a:lnTo>
                    <a:pt x="168" y="283"/>
                  </a:lnTo>
                  <a:lnTo>
                    <a:pt x="168" y="283"/>
                  </a:lnTo>
                  <a:lnTo>
                    <a:pt x="168" y="283"/>
                  </a:lnTo>
                  <a:lnTo>
                    <a:pt x="168" y="285"/>
                  </a:lnTo>
                  <a:lnTo>
                    <a:pt x="168" y="285"/>
                  </a:lnTo>
                  <a:lnTo>
                    <a:pt x="168" y="285"/>
                  </a:lnTo>
                  <a:lnTo>
                    <a:pt x="170" y="285"/>
                  </a:lnTo>
                  <a:lnTo>
                    <a:pt x="170" y="285"/>
                  </a:lnTo>
                  <a:lnTo>
                    <a:pt x="170" y="285"/>
                  </a:lnTo>
                  <a:lnTo>
                    <a:pt x="170" y="285"/>
                  </a:lnTo>
                  <a:lnTo>
                    <a:pt x="170" y="285"/>
                  </a:lnTo>
                  <a:lnTo>
                    <a:pt x="170" y="285"/>
                  </a:lnTo>
                  <a:lnTo>
                    <a:pt x="170" y="285"/>
                  </a:lnTo>
                  <a:lnTo>
                    <a:pt x="170" y="285"/>
                  </a:lnTo>
                  <a:lnTo>
                    <a:pt x="170"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6" y="287"/>
                  </a:lnTo>
                  <a:lnTo>
                    <a:pt x="176" y="287"/>
                  </a:lnTo>
                  <a:lnTo>
                    <a:pt x="176" y="287"/>
                  </a:lnTo>
                  <a:lnTo>
                    <a:pt x="176" y="287"/>
                  </a:lnTo>
                  <a:lnTo>
                    <a:pt x="176" y="287"/>
                  </a:lnTo>
                  <a:lnTo>
                    <a:pt x="176" y="287"/>
                  </a:lnTo>
                  <a:lnTo>
                    <a:pt x="176" y="287"/>
                  </a:lnTo>
                  <a:lnTo>
                    <a:pt x="176" y="287"/>
                  </a:lnTo>
                  <a:lnTo>
                    <a:pt x="176" y="287"/>
                  </a:lnTo>
                  <a:lnTo>
                    <a:pt x="176" y="285"/>
                  </a:lnTo>
                  <a:lnTo>
                    <a:pt x="176" y="285"/>
                  </a:lnTo>
                  <a:lnTo>
                    <a:pt x="176" y="285"/>
                  </a:lnTo>
                  <a:lnTo>
                    <a:pt x="176" y="285"/>
                  </a:lnTo>
                  <a:lnTo>
                    <a:pt x="177" y="285"/>
                  </a:lnTo>
                  <a:lnTo>
                    <a:pt x="177" y="285"/>
                  </a:lnTo>
                  <a:lnTo>
                    <a:pt x="177" y="285"/>
                  </a:lnTo>
                  <a:lnTo>
                    <a:pt x="177" y="285"/>
                  </a:lnTo>
                  <a:lnTo>
                    <a:pt x="177" y="285"/>
                  </a:lnTo>
                  <a:lnTo>
                    <a:pt x="177" y="285"/>
                  </a:lnTo>
                  <a:lnTo>
                    <a:pt x="177" y="285"/>
                  </a:lnTo>
                  <a:lnTo>
                    <a:pt x="177" y="285"/>
                  </a:lnTo>
                  <a:lnTo>
                    <a:pt x="177" y="285"/>
                  </a:lnTo>
                  <a:lnTo>
                    <a:pt x="177" y="285"/>
                  </a:lnTo>
                  <a:lnTo>
                    <a:pt x="177" y="283"/>
                  </a:lnTo>
                  <a:lnTo>
                    <a:pt x="192" y="267"/>
                  </a:lnTo>
                  <a:lnTo>
                    <a:pt x="176" y="254"/>
                  </a:lnTo>
                  <a:lnTo>
                    <a:pt x="161" y="270"/>
                  </a:lnTo>
                  <a:lnTo>
                    <a:pt x="161" y="270"/>
                  </a:lnTo>
                  <a:lnTo>
                    <a:pt x="161" y="270"/>
                  </a:lnTo>
                  <a:lnTo>
                    <a:pt x="161" y="270"/>
                  </a:lnTo>
                  <a:lnTo>
                    <a:pt x="161" y="270"/>
                  </a:lnTo>
                  <a:lnTo>
                    <a:pt x="161" y="270"/>
                  </a:lnTo>
                  <a:lnTo>
                    <a:pt x="161" y="270"/>
                  </a:lnTo>
                  <a:lnTo>
                    <a:pt x="161" y="270"/>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4"/>
                  </a:lnTo>
                  <a:lnTo>
                    <a:pt x="159" y="274"/>
                  </a:lnTo>
                  <a:lnTo>
                    <a:pt x="159" y="274"/>
                  </a:lnTo>
                  <a:lnTo>
                    <a:pt x="159" y="274"/>
                  </a:lnTo>
                  <a:lnTo>
                    <a:pt x="159" y="274"/>
                  </a:lnTo>
                  <a:lnTo>
                    <a:pt x="159" y="274"/>
                  </a:lnTo>
                  <a:lnTo>
                    <a:pt x="159" y="274"/>
                  </a:lnTo>
                  <a:lnTo>
                    <a:pt x="159" y="274"/>
                  </a:lnTo>
                  <a:lnTo>
                    <a:pt x="159" y="274"/>
                  </a:lnTo>
                  <a:lnTo>
                    <a:pt x="159" y="274"/>
                  </a:lnTo>
                  <a:lnTo>
                    <a:pt x="159" y="274"/>
                  </a:lnTo>
                  <a:lnTo>
                    <a:pt x="159" y="276"/>
                  </a:lnTo>
                  <a:lnTo>
                    <a:pt x="159" y="276"/>
                  </a:lnTo>
                  <a:lnTo>
                    <a:pt x="159" y="276"/>
                  </a:lnTo>
                  <a:lnTo>
                    <a:pt x="161" y="276"/>
                  </a:lnTo>
                  <a:lnTo>
                    <a:pt x="161" y="276"/>
                  </a:lnTo>
                  <a:lnTo>
                    <a:pt x="161" y="276"/>
                  </a:lnTo>
                  <a:lnTo>
                    <a:pt x="161" y="276"/>
                  </a:lnTo>
                  <a:lnTo>
                    <a:pt x="161" y="276"/>
                  </a:lnTo>
                  <a:lnTo>
                    <a:pt x="161" y="276"/>
                  </a:lnTo>
                  <a:lnTo>
                    <a:pt x="161" y="276"/>
                  </a:lnTo>
                  <a:lnTo>
                    <a:pt x="161" y="276"/>
                  </a:lnTo>
                  <a:lnTo>
                    <a:pt x="161" y="276"/>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3" y="279"/>
                  </a:lnTo>
                  <a:lnTo>
                    <a:pt x="163" y="279"/>
                  </a:lnTo>
                  <a:lnTo>
                    <a:pt x="163" y="279"/>
                  </a:lnTo>
                  <a:lnTo>
                    <a:pt x="163" y="279"/>
                  </a:lnTo>
                  <a:lnTo>
                    <a:pt x="163" y="279"/>
                  </a:lnTo>
                  <a:lnTo>
                    <a:pt x="163" y="279"/>
                  </a:lnTo>
                  <a:lnTo>
                    <a:pt x="165" y="279"/>
                  </a:lnTo>
                  <a:lnTo>
                    <a:pt x="161" y="283"/>
                  </a:lnTo>
                  <a:lnTo>
                    <a:pt x="138" y="261"/>
                  </a:lnTo>
                  <a:lnTo>
                    <a:pt x="139" y="260"/>
                  </a:lnTo>
                  <a:lnTo>
                    <a:pt x="139" y="260"/>
                  </a:lnTo>
                  <a:lnTo>
                    <a:pt x="139" y="260"/>
                  </a:lnTo>
                  <a:lnTo>
                    <a:pt x="139" y="260"/>
                  </a:lnTo>
                  <a:lnTo>
                    <a:pt x="141" y="260"/>
                  </a:lnTo>
                  <a:lnTo>
                    <a:pt x="141" y="261"/>
                  </a:lnTo>
                  <a:lnTo>
                    <a:pt x="141" y="261"/>
                  </a:lnTo>
                  <a:lnTo>
                    <a:pt x="141" y="261"/>
                  </a:lnTo>
                  <a:lnTo>
                    <a:pt x="141" y="261"/>
                  </a:lnTo>
                  <a:lnTo>
                    <a:pt x="141" y="261"/>
                  </a:lnTo>
                  <a:lnTo>
                    <a:pt x="143" y="261"/>
                  </a:lnTo>
                  <a:lnTo>
                    <a:pt x="143" y="261"/>
                  </a:lnTo>
                  <a:lnTo>
                    <a:pt x="143" y="261"/>
                  </a:lnTo>
                  <a:lnTo>
                    <a:pt x="143" y="261"/>
                  </a:lnTo>
                  <a:lnTo>
                    <a:pt x="143" y="261"/>
                  </a:lnTo>
                  <a:lnTo>
                    <a:pt x="143" y="261"/>
                  </a:lnTo>
                  <a:lnTo>
                    <a:pt x="143" y="261"/>
                  </a:lnTo>
                  <a:lnTo>
                    <a:pt x="143" y="261"/>
                  </a:lnTo>
                  <a:lnTo>
                    <a:pt x="143" y="261"/>
                  </a:lnTo>
                  <a:lnTo>
                    <a:pt x="143" y="263"/>
                  </a:lnTo>
                  <a:lnTo>
                    <a:pt x="145" y="263"/>
                  </a:lnTo>
                  <a:lnTo>
                    <a:pt x="145" y="263"/>
                  </a:lnTo>
                  <a:lnTo>
                    <a:pt x="145" y="263"/>
                  </a:lnTo>
                  <a:lnTo>
                    <a:pt x="145" y="263"/>
                  </a:lnTo>
                  <a:lnTo>
                    <a:pt x="145" y="263"/>
                  </a:lnTo>
                  <a:lnTo>
                    <a:pt x="145" y="263"/>
                  </a:lnTo>
                  <a:lnTo>
                    <a:pt x="145" y="263"/>
                  </a:lnTo>
                  <a:lnTo>
                    <a:pt x="145" y="263"/>
                  </a:lnTo>
                  <a:lnTo>
                    <a:pt x="145" y="263"/>
                  </a:lnTo>
                  <a:lnTo>
                    <a:pt x="145"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8" y="263"/>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50" y="261"/>
                  </a:lnTo>
                  <a:lnTo>
                    <a:pt x="150" y="261"/>
                  </a:lnTo>
                  <a:lnTo>
                    <a:pt x="150" y="261"/>
                  </a:lnTo>
                  <a:lnTo>
                    <a:pt x="150" y="261"/>
                  </a:lnTo>
                  <a:lnTo>
                    <a:pt x="150" y="260"/>
                  </a:lnTo>
                  <a:lnTo>
                    <a:pt x="150" y="260"/>
                  </a:lnTo>
                  <a:lnTo>
                    <a:pt x="179" y="225"/>
                  </a:lnTo>
                  <a:lnTo>
                    <a:pt x="179" y="225"/>
                  </a:lnTo>
                  <a:lnTo>
                    <a:pt x="179" y="225"/>
                  </a:lnTo>
                  <a:lnTo>
                    <a:pt x="179" y="225"/>
                  </a:lnTo>
                  <a:lnTo>
                    <a:pt x="179" y="225"/>
                  </a:lnTo>
                  <a:lnTo>
                    <a:pt x="179" y="225"/>
                  </a:lnTo>
                  <a:lnTo>
                    <a:pt x="179" y="225"/>
                  </a:lnTo>
                  <a:lnTo>
                    <a:pt x="179" y="225"/>
                  </a:lnTo>
                  <a:lnTo>
                    <a:pt x="179" y="225"/>
                  </a:lnTo>
                  <a:lnTo>
                    <a:pt x="179" y="225"/>
                  </a:lnTo>
                  <a:lnTo>
                    <a:pt x="181" y="225"/>
                  </a:lnTo>
                  <a:lnTo>
                    <a:pt x="181" y="225"/>
                  </a:lnTo>
                  <a:lnTo>
                    <a:pt x="181" y="225"/>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0"/>
                  </a:lnTo>
                  <a:lnTo>
                    <a:pt x="181" y="220"/>
                  </a:lnTo>
                  <a:lnTo>
                    <a:pt x="181" y="220"/>
                  </a:lnTo>
                  <a:lnTo>
                    <a:pt x="181" y="220"/>
                  </a:lnTo>
                  <a:lnTo>
                    <a:pt x="181" y="220"/>
                  </a:lnTo>
                  <a:lnTo>
                    <a:pt x="181" y="220"/>
                  </a:lnTo>
                  <a:lnTo>
                    <a:pt x="181" y="220"/>
                  </a:lnTo>
                  <a:lnTo>
                    <a:pt x="179" y="220"/>
                  </a:lnTo>
                  <a:lnTo>
                    <a:pt x="179" y="220"/>
                  </a:lnTo>
                  <a:lnTo>
                    <a:pt x="179" y="220"/>
                  </a:lnTo>
                  <a:lnTo>
                    <a:pt x="179" y="220"/>
                  </a:lnTo>
                  <a:lnTo>
                    <a:pt x="179" y="218"/>
                  </a:lnTo>
                  <a:lnTo>
                    <a:pt x="179" y="218"/>
                  </a:lnTo>
                  <a:lnTo>
                    <a:pt x="179" y="218"/>
                  </a:lnTo>
                  <a:lnTo>
                    <a:pt x="179" y="218"/>
                  </a:lnTo>
                  <a:lnTo>
                    <a:pt x="179" y="218"/>
                  </a:lnTo>
                  <a:lnTo>
                    <a:pt x="179" y="218"/>
                  </a:lnTo>
                  <a:lnTo>
                    <a:pt x="179" y="218"/>
                  </a:lnTo>
                  <a:lnTo>
                    <a:pt x="179" y="218"/>
                  </a:lnTo>
                  <a:lnTo>
                    <a:pt x="179" y="218"/>
                  </a:lnTo>
                  <a:lnTo>
                    <a:pt x="177" y="216"/>
                  </a:lnTo>
                  <a:lnTo>
                    <a:pt x="177" y="216"/>
                  </a:lnTo>
                  <a:lnTo>
                    <a:pt x="177" y="216"/>
                  </a:lnTo>
                  <a:lnTo>
                    <a:pt x="177" y="216"/>
                  </a:lnTo>
                  <a:lnTo>
                    <a:pt x="176" y="216"/>
                  </a:lnTo>
                  <a:lnTo>
                    <a:pt x="179" y="212"/>
                  </a:lnTo>
                  <a:lnTo>
                    <a:pt x="204" y="234"/>
                  </a:lnTo>
                  <a:lnTo>
                    <a:pt x="201" y="236"/>
                  </a:lnTo>
                  <a:lnTo>
                    <a:pt x="201" y="236"/>
                  </a:lnTo>
                  <a:lnTo>
                    <a:pt x="201" y="236"/>
                  </a:lnTo>
                  <a:lnTo>
                    <a:pt x="201" y="236"/>
                  </a:lnTo>
                  <a:lnTo>
                    <a:pt x="201" y="236"/>
                  </a:lnTo>
                  <a:lnTo>
                    <a:pt x="199" y="236"/>
                  </a:lnTo>
                  <a:lnTo>
                    <a:pt x="199" y="236"/>
                  </a:lnTo>
                  <a:lnTo>
                    <a:pt x="199" y="234"/>
                  </a:lnTo>
                  <a:lnTo>
                    <a:pt x="199" y="234"/>
                  </a:lnTo>
                  <a:lnTo>
                    <a:pt x="199" y="234"/>
                  </a:lnTo>
                  <a:lnTo>
                    <a:pt x="199" y="234"/>
                  </a:lnTo>
                  <a:lnTo>
                    <a:pt x="199" y="234"/>
                  </a:lnTo>
                  <a:lnTo>
                    <a:pt x="199" y="234"/>
                  </a:lnTo>
                  <a:lnTo>
                    <a:pt x="197" y="234"/>
                  </a:lnTo>
                  <a:lnTo>
                    <a:pt x="197" y="234"/>
                  </a:lnTo>
                  <a:lnTo>
                    <a:pt x="197" y="234"/>
                  </a:lnTo>
                  <a:lnTo>
                    <a:pt x="197" y="234"/>
                  </a:lnTo>
                  <a:lnTo>
                    <a:pt x="197" y="234"/>
                  </a:lnTo>
                  <a:lnTo>
                    <a:pt x="197" y="234"/>
                  </a:lnTo>
                  <a:lnTo>
                    <a:pt x="197" y="234"/>
                  </a:lnTo>
                  <a:lnTo>
                    <a:pt x="197" y="234"/>
                  </a:lnTo>
                  <a:lnTo>
                    <a:pt x="197" y="234"/>
                  </a:lnTo>
                  <a:lnTo>
                    <a:pt x="197"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2" y="234"/>
                  </a:lnTo>
                  <a:lnTo>
                    <a:pt x="192" y="234"/>
                  </a:lnTo>
                  <a:lnTo>
                    <a:pt x="192" y="234"/>
                  </a:lnTo>
                  <a:lnTo>
                    <a:pt x="192" y="234"/>
                  </a:lnTo>
                  <a:lnTo>
                    <a:pt x="192" y="234"/>
                  </a:lnTo>
                  <a:lnTo>
                    <a:pt x="192" y="236"/>
                  </a:lnTo>
                  <a:lnTo>
                    <a:pt x="192" y="236"/>
                  </a:lnTo>
                  <a:lnTo>
                    <a:pt x="192" y="236"/>
                  </a:lnTo>
                  <a:lnTo>
                    <a:pt x="192" y="236"/>
                  </a:lnTo>
                  <a:lnTo>
                    <a:pt x="192" y="236"/>
                  </a:lnTo>
                  <a:lnTo>
                    <a:pt x="192" y="236"/>
                  </a:lnTo>
                  <a:lnTo>
                    <a:pt x="192" y="236"/>
                  </a:lnTo>
                  <a:lnTo>
                    <a:pt x="192" y="236"/>
                  </a:lnTo>
                  <a:lnTo>
                    <a:pt x="192" y="236"/>
                  </a:lnTo>
                  <a:lnTo>
                    <a:pt x="179" y="250"/>
                  </a:lnTo>
                  <a:close/>
                  <a:moveTo>
                    <a:pt x="262" y="278"/>
                  </a:moveTo>
                  <a:lnTo>
                    <a:pt x="289" y="292"/>
                  </a:lnTo>
                  <a:lnTo>
                    <a:pt x="287" y="296"/>
                  </a:lnTo>
                  <a:lnTo>
                    <a:pt x="287" y="296"/>
                  </a:lnTo>
                  <a:lnTo>
                    <a:pt x="286" y="296"/>
                  </a:lnTo>
                  <a:lnTo>
                    <a:pt x="286" y="296"/>
                  </a:lnTo>
                  <a:lnTo>
                    <a:pt x="286" y="296"/>
                  </a:lnTo>
                  <a:lnTo>
                    <a:pt x="286" y="296"/>
                  </a:lnTo>
                  <a:lnTo>
                    <a:pt x="284" y="296"/>
                  </a:lnTo>
                  <a:lnTo>
                    <a:pt x="284" y="296"/>
                  </a:lnTo>
                  <a:lnTo>
                    <a:pt x="284" y="294"/>
                  </a:lnTo>
                  <a:lnTo>
                    <a:pt x="284" y="294"/>
                  </a:lnTo>
                  <a:lnTo>
                    <a:pt x="284" y="294"/>
                  </a:lnTo>
                  <a:lnTo>
                    <a:pt x="282" y="294"/>
                  </a:lnTo>
                  <a:lnTo>
                    <a:pt x="282" y="294"/>
                  </a:lnTo>
                  <a:lnTo>
                    <a:pt x="282" y="294"/>
                  </a:lnTo>
                  <a:lnTo>
                    <a:pt x="282" y="294"/>
                  </a:lnTo>
                  <a:lnTo>
                    <a:pt x="282" y="294"/>
                  </a:lnTo>
                  <a:lnTo>
                    <a:pt x="282" y="294"/>
                  </a:lnTo>
                  <a:lnTo>
                    <a:pt x="280" y="294"/>
                  </a:lnTo>
                  <a:lnTo>
                    <a:pt x="280" y="294"/>
                  </a:lnTo>
                  <a:lnTo>
                    <a:pt x="280" y="294"/>
                  </a:lnTo>
                  <a:lnTo>
                    <a:pt x="280" y="294"/>
                  </a:lnTo>
                  <a:lnTo>
                    <a:pt x="280" y="294"/>
                  </a:lnTo>
                  <a:lnTo>
                    <a:pt x="280" y="294"/>
                  </a:lnTo>
                  <a:lnTo>
                    <a:pt x="280" y="294"/>
                  </a:lnTo>
                  <a:lnTo>
                    <a:pt x="280" y="294"/>
                  </a:lnTo>
                  <a:lnTo>
                    <a:pt x="280" y="294"/>
                  </a:lnTo>
                  <a:lnTo>
                    <a:pt x="280"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6"/>
                  </a:lnTo>
                  <a:lnTo>
                    <a:pt x="278" y="296"/>
                  </a:lnTo>
                  <a:lnTo>
                    <a:pt x="278" y="296"/>
                  </a:lnTo>
                  <a:lnTo>
                    <a:pt x="278" y="296"/>
                  </a:lnTo>
                  <a:lnTo>
                    <a:pt x="278" y="296"/>
                  </a:lnTo>
                  <a:lnTo>
                    <a:pt x="278" y="296"/>
                  </a:lnTo>
                  <a:lnTo>
                    <a:pt x="278" y="296"/>
                  </a:lnTo>
                  <a:lnTo>
                    <a:pt x="277" y="296"/>
                  </a:lnTo>
                  <a:lnTo>
                    <a:pt x="277" y="296"/>
                  </a:lnTo>
                  <a:lnTo>
                    <a:pt x="277" y="296"/>
                  </a:lnTo>
                  <a:lnTo>
                    <a:pt x="277" y="298"/>
                  </a:lnTo>
                  <a:lnTo>
                    <a:pt x="277" y="298"/>
                  </a:lnTo>
                  <a:lnTo>
                    <a:pt x="277" y="298"/>
                  </a:lnTo>
                  <a:lnTo>
                    <a:pt x="277" y="298"/>
                  </a:lnTo>
                  <a:lnTo>
                    <a:pt x="277" y="298"/>
                  </a:lnTo>
                  <a:lnTo>
                    <a:pt x="277" y="299"/>
                  </a:lnTo>
                  <a:lnTo>
                    <a:pt x="277" y="299"/>
                  </a:lnTo>
                  <a:lnTo>
                    <a:pt x="277" y="301"/>
                  </a:lnTo>
                  <a:lnTo>
                    <a:pt x="275" y="301"/>
                  </a:lnTo>
                  <a:lnTo>
                    <a:pt x="275" y="301"/>
                  </a:lnTo>
                  <a:lnTo>
                    <a:pt x="275" y="301"/>
                  </a:lnTo>
                  <a:lnTo>
                    <a:pt x="275" y="301"/>
                  </a:lnTo>
                  <a:lnTo>
                    <a:pt x="277" y="301"/>
                  </a:lnTo>
                  <a:lnTo>
                    <a:pt x="277" y="301"/>
                  </a:lnTo>
                  <a:lnTo>
                    <a:pt x="277" y="301"/>
                  </a:lnTo>
                  <a:lnTo>
                    <a:pt x="277" y="301"/>
                  </a:lnTo>
                  <a:lnTo>
                    <a:pt x="277" y="301"/>
                  </a:lnTo>
                  <a:lnTo>
                    <a:pt x="277" y="301"/>
                  </a:lnTo>
                  <a:lnTo>
                    <a:pt x="275" y="301"/>
                  </a:lnTo>
                  <a:lnTo>
                    <a:pt x="275" y="301"/>
                  </a:lnTo>
                  <a:lnTo>
                    <a:pt x="275" y="303"/>
                  </a:lnTo>
                  <a:lnTo>
                    <a:pt x="275" y="303"/>
                  </a:lnTo>
                  <a:lnTo>
                    <a:pt x="268" y="332"/>
                  </a:lnTo>
                  <a:lnTo>
                    <a:pt x="293" y="310"/>
                  </a:lnTo>
                  <a:lnTo>
                    <a:pt x="293" y="310"/>
                  </a:lnTo>
                  <a:lnTo>
                    <a:pt x="293" y="310"/>
                  </a:lnTo>
                  <a:lnTo>
                    <a:pt x="293" y="310"/>
                  </a:lnTo>
                  <a:lnTo>
                    <a:pt x="293" y="310"/>
                  </a:lnTo>
                  <a:lnTo>
                    <a:pt x="293" y="310"/>
                  </a:lnTo>
                  <a:lnTo>
                    <a:pt x="293" y="310"/>
                  </a:lnTo>
                  <a:lnTo>
                    <a:pt x="293" y="308"/>
                  </a:lnTo>
                  <a:lnTo>
                    <a:pt x="295" y="308"/>
                  </a:lnTo>
                  <a:lnTo>
                    <a:pt x="295" y="308"/>
                  </a:lnTo>
                  <a:lnTo>
                    <a:pt x="295" y="308"/>
                  </a:lnTo>
                  <a:lnTo>
                    <a:pt x="295" y="308"/>
                  </a:lnTo>
                  <a:lnTo>
                    <a:pt x="295" y="308"/>
                  </a:lnTo>
                  <a:lnTo>
                    <a:pt x="295" y="308"/>
                  </a:lnTo>
                  <a:lnTo>
                    <a:pt x="295" y="308"/>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1"/>
                  </a:lnTo>
                  <a:lnTo>
                    <a:pt x="295" y="301"/>
                  </a:lnTo>
                  <a:lnTo>
                    <a:pt x="295" y="301"/>
                  </a:lnTo>
                  <a:lnTo>
                    <a:pt x="295" y="301"/>
                  </a:lnTo>
                  <a:lnTo>
                    <a:pt x="293" y="301"/>
                  </a:lnTo>
                  <a:lnTo>
                    <a:pt x="293" y="301"/>
                  </a:lnTo>
                  <a:lnTo>
                    <a:pt x="293" y="301"/>
                  </a:lnTo>
                  <a:lnTo>
                    <a:pt x="293" y="299"/>
                  </a:lnTo>
                  <a:lnTo>
                    <a:pt x="293" y="299"/>
                  </a:lnTo>
                  <a:lnTo>
                    <a:pt x="293" y="299"/>
                  </a:lnTo>
                  <a:lnTo>
                    <a:pt x="291" y="299"/>
                  </a:lnTo>
                  <a:lnTo>
                    <a:pt x="291" y="299"/>
                  </a:lnTo>
                  <a:lnTo>
                    <a:pt x="291" y="299"/>
                  </a:lnTo>
                  <a:lnTo>
                    <a:pt x="291" y="298"/>
                  </a:lnTo>
                  <a:lnTo>
                    <a:pt x="293" y="296"/>
                  </a:lnTo>
                  <a:lnTo>
                    <a:pt x="311" y="307"/>
                  </a:lnTo>
                  <a:lnTo>
                    <a:pt x="309" y="310"/>
                  </a:lnTo>
                  <a:lnTo>
                    <a:pt x="309" y="310"/>
                  </a:lnTo>
                  <a:lnTo>
                    <a:pt x="309" y="310"/>
                  </a:lnTo>
                  <a:lnTo>
                    <a:pt x="309" y="310"/>
                  </a:lnTo>
                  <a:lnTo>
                    <a:pt x="309" y="310"/>
                  </a:lnTo>
                  <a:lnTo>
                    <a:pt x="309" y="310"/>
                  </a:lnTo>
                  <a:lnTo>
                    <a:pt x="309" y="310"/>
                  </a:lnTo>
                  <a:lnTo>
                    <a:pt x="309" y="308"/>
                  </a:lnTo>
                  <a:lnTo>
                    <a:pt x="309"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6" y="308"/>
                  </a:lnTo>
                  <a:lnTo>
                    <a:pt x="306" y="308"/>
                  </a:lnTo>
                  <a:lnTo>
                    <a:pt x="306" y="308"/>
                  </a:lnTo>
                  <a:lnTo>
                    <a:pt x="306" y="308"/>
                  </a:lnTo>
                  <a:lnTo>
                    <a:pt x="306" y="308"/>
                  </a:lnTo>
                  <a:lnTo>
                    <a:pt x="306" y="308"/>
                  </a:lnTo>
                  <a:lnTo>
                    <a:pt x="306" y="308"/>
                  </a:lnTo>
                  <a:lnTo>
                    <a:pt x="306" y="308"/>
                  </a:lnTo>
                  <a:lnTo>
                    <a:pt x="306" y="308"/>
                  </a:lnTo>
                  <a:lnTo>
                    <a:pt x="306"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2" y="308"/>
                  </a:lnTo>
                  <a:lnTo>
                    <a:pt x="302" y="308"/>
                  </a:lnTo>
                  <a:lnTo>
                    <a:pt x="302" y="308"/>
                  </a:lnTo>
                  <a:lnTo>
                    <a:pt x="302" y="308"/>
                  </a:lnTo>
                  <a:lnTo>
                    <a:pt x="302" y="310"/>
                  </a:lnTo>
                  <a:lnTo>
                    <a:pt x="302" y="310"/>
                  </a:lnTo>
                  <a:lnTo>
                    <a:pt x="302" y="310"/>
                  </a:lnTo>
                  <a:lnTo>
                    <a:pt x="302" y="310"/>
                  </a:lnTo>
                  <a:lnTo>
                    <a:pt x="300" y="310"/>
                  </a:lnTo>
                  <a:lnTo>
                    <a:pt x="300" y="310"/>
                  </a:lnTo>
                  <a:lnTo>
                    <a:pt x="300" y="310"/>
                  </a:lnTo>
                  <a:lnTo>
                    <a:pt x="300" y="310"/>
                  </a:lnTo>
                  <a:lnTo>
                    <a:pt x="300" y="310"/>
                  </a:lnTo>
                  <a:lnTo>
                    <a:pt x="298" y="312"/>
                  </a:lnTo>
                  <a:lnTo>
                    <a:pt x="298" y="312"/>
                  </a:lnTo>
                  <a:lnTo>
                    <a:pt x="255" y="348"/>
                  </a:lnTo>
                  <a:lnTo>
                    <a:pt x="250" y="345"/>
                  </a:lnTo>
                  <a:lnTo>
                    <a:pt x="260" y="305"/>
                  </a:lnTo>
                  <a:lnTo>
                    <a:pt x="228" y="332"/>
                  </a:lnTo>
                  <a:lnTo>
                    <a:pt x="221" y="328"/>
                  </a:lnTo>
                  <a:lnTo>
                    <a:pt x="235" y="276"/>
                  </a:lnTo>
                  <a:lnTo>
                    <a:pt x="235" y="276"/>
                  </a:lnTo>
                  <a:lnTo>
                    <a:pt x="235" y="276"/>
                  </a:lnTo>
                  <a:lnTo>
                    <a:pt x="235" y="274"/>
                  </a:lnTo>
                  <a:lnTo>
                    <a:pt x="235" y="274"/>
                  </a:lnTo>
                  <a:lnTo>
                    <a:pt x="235" y="274"/>
                  </a:lnTo>
                  <a:lnTo>
                    <a:pt x="235" y="272"/>
                  </a:lnTo>
                  <a:lnTo>
                    <a:pt x="235" y="272"/>
                  </a:lnTo>
                  <a:lnTo>
                    <a:pt x="235" y="272"/>
                  </a:lnTo>
                  <a:lnTo>
                    <a:pt x="237" y="272"/>
                  </a:lnTo>
                  <a:lnTo>
                    <a:pt x="237" y="270"/>
                  </a:lnTo>
                  <a:lnTo>
                    <a:pt x="237" y="270"/>
                  </a:lnTo>
                  <a:lnTo>
                    <a:pt x="237" y="270"/>
                  </a:lnTo>
                  <a:lnTo>
                    <a:pt x="237" y="270"/>
                  </a:lnTo>
                  <a:lnTo>
                    <a:pt x="237" y="270"/>
                  </a:lnTo>
                  <a:lnTo>
                    <a:pt x="237" y="269"/>
                  </a:lnTo>
                  <a:lnTo>
                    <a:pt x="237" y="269"/>
                  </a:lnTo>
                  <a:lnTo>
                    <a:pt x="237" y="269"/>
                  </a:lnTo>
                  <a:lnTo>
                    <a:pt x="235" y="269"/>
                  </a:lnTo>
                  <a:lnTo>
                    <a:pt x="235" y="269"/>
                  </a:lnTo>
                  <a:lnTo>
                    <a:pt x="235" y="269"/>
                  </a:lnTo>
                  <a:lnTo>
                    <a:pt x="235" y="269"/>
                  </a:lnTo>
                  <a:lnTo>
                    <a:pt x="235" y="269"/>
                  </a:lnTo>
                  <a:lnTo>
                    <a:pt x="235" y="269"/>
                  </a:lnTo>
                  <a:lnTo>
                    <a:pt x="235" y="269"/>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5"/>
                  </a:lnTo>
                  <a:lnTo>
                    <a:pt x="235" y="265"/>
                  </a:lnTo>
                  <a:lnTo>
                    <a:pt x="235" y="265"/>
                  </a:lnTo>
                  <a:lnTo>
                    <a:pt x="235" y="265"/>
                  </a:lnTo>
                  <a:lnTo>
                    <a:pt x="235" y="265"/>
                  </a:lnTo>
                  <a:lnTo>
                    <a:pt x="235" y="265"/>
                  </a:lnTo>
                  <a:lnTo>
                    <a:pt x="235" y="265"/>
                  </a:lnTo>
                  <a:lnTo>
                    <a:pt x="235" y="265"/>
                  </a:lnTo>
                  <a:lnTo>
                    <a:pt x="233" y="265"/>
                  </a:lnTo>
                  <a:lnTo>
                    <a:pt x="233" y="265"/>
                  </a:lnTo>
                  <a:lnTo>
                    <a:pt x="233" y="265"/>
                  </a:lnTo>
                  <a:lnTo>
                    <a:pt x="233" y="265"/>
                  </a:lnTo>
                  <a:lnTo>
                    <a:pt x="233" y="265"/>
                  </a:lnTo>
                  <a:lnTo>
                    <a:pt x="233" y="265"/>
                  </a:lnTo>
                  <a:lnTo>
                    <a:pt x="233" y="265"/>
                  </a:lnTo>
                  <a:lnTo>
                    <a:pt x="233" y="265"/>
                  </a:lnTo>
                  <a:lnTo>
                    <a:pt x="233" y="263"/>
                  </a:lnTo>
                  <a:lnTo>
                    <a:pt x="233" y="263"/>
                  </a:lnTo>
                  <a:lnTo>
                    <a:pt x="235" y="261"/>
                  </a:lnTo>
                  <a:lnTo>
                    <a:pt x="260" y="276"/>
                  </a:lnTo>
                  <a:lnTo>
                    <a:pt x="259" y="279"/>
                  </a:lnTo>
                  <a:lnTo>
                    <a:pt x="259" y="279"/>
                  </a:lnTo>
                  <a:lnTo>
                    <a:pt x="257" y="278"/>
                  </a:lnTo>
                  <a:lnTo>
                    <a:pt x="257" y="278"/>
                  </a:lnTo>
                  <a:lnTo>
                    <a:pt x="257" y="278"/>
                  </a:lnTo>
                  <a:lnTo>
                    <a:pt x="257" y="278"/>
                  </a:lnTo>
                  <a:lnTo>
                    <a:pt x="257" y="278"/>
                  </a:lnTo>
                  <a:lnTo>
                    <a:pt x="255" y="278"/>
                  </a:lnTo>
                  <a:lnTo>
                    <a:pt x="255" y="278"/>
                  </a:lnTo>
                  <a:lnTo>
                    <a:pt x="255" y="278"/>
                  </a:lnTo>
                  <a:lnTo>
                    <a:pt x="255" y="278"/>
                  </a:lnTo>
                  <a:lnTo>
                    <a:pt x="255" y="278"/>
                  </a:lnTo>
                  <a:lnTo>
                    <a:pt x="255" y="278"/>
                  </a:lnTo>
                  <a:lnTo>
                    <a:pt x="253" y="278"/>
                  </a:lnTo>
                  <a:lnTo>
                    <a:pt x="253" y="278"/>
                  </a:lnTo>
                  <a:lnTo>
                    <a:pt x="253" y="278"/>
                  </a:lnTo>
                  <a:lnTo>
                    <a:pt x="253" y="276"/>
                  </a:lnTo>
                  <a:lnTo>
                    <a:pt x="253" y="276"/>
                  </a:lnTo>
                  <a:lnTo>
                    <a:pt x="253" y="276"/>
                  </a:lnTo>
                  <a:lnTo>
                    <a:pt x="253" y="276"/>
                  </a:lnTo>
                  <a:lnTo>
                    <a:pt x="253"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0" y="278"/>
                  </a:lnTo>
                  <a:lnTo>
                    <a:pt x="250" y="278"/>
                  </a:lnTo>
                  <a:lnTo>
                    <a:pt x="250" y="278"/>
                  </a:lnTo>
                  <a:lnTo>
                    <a:pt x="250" y="278"/>
                  </a:lnTo>
                  <a:lnTo>
                    <a:pt x="250" y="279"/>
                  </a:lnTo>
                  <a:lnTo>
                    <a:pt x="250" y="279"/>
                  </a:lnTo>
                  <a:lnTo>
                    <a:pt x="250" y="279"/>
                  </a:lnTo>
                  <a:lnTo>
                    <a:pt x="250" y="279"/>
                  </a:lnTo>
                  <a:lnTo>
                    <a:pt x="250" y="279"/>
                  </a:lnTo>
                  <a:lnTo>
                    <a:pt x="250" y="279"/>
                  </a:lnTo>
                  <a:lnTo>
                    <a:pt x="250" y="279"/>
                  </a:lnTo>
                  <a:lnTo>
                    <a:pt x="250" y="281"/>
                  </a:lnTo>
                  <a:lnTo>
                    <a:pt x="250" y="281"/>
                  </a:lnTo>
                  <a:lnTo>
                    <a:pt x="250" y="281"/>
                  </a:lnTo>
                  <a:lnTo>
                    <a:pt x="250" y="281"/>
                  </a:lnTo>
                  <a:lnTo>
                    <a:pt x="250" y="281"/>
                  </a:lnTo>
                  <a:lnTo>
                    <a:pt x="250" y="281"/>
                  </a:lnTo>
                  <a:lnTo>
                    <a:pt x="250" y="281"/>
                  </a:lnTo>
                  <a:lnTo>
                    <a:pt x="250" y="283"/>
                  </a:lnTo>
                  <a:lnTo>
                    <a:pt x="248" y="283"/>
                  </a:lnTo>
                  <a:lnTo>
                    <a:pt x="248" y="283"/>
                  </a:lnTo>
                  <a:lnTo>
                    <a:pt x="241" y="314"/>
                  </a:lnTo>
                  <a:lnTo>
                    <a:pt x="262" y="296"/>
                  </a:lnTo>
                  <a:lnTo>
                    <a:pt x="264" y="290"/>
                  </a:lnTo>
                  <a:lnTo>
                    <a:pt x="264" y="290"/>
                  </a:lnTo>
                  <a:lnTo>
                    <a:pt x="264" y="290"/>
                  </a:lnTo>
                  <a:lnTo>
                    <a:pt x="264" y="290"/>
                  </a:lnTo>
                  <a:lnTo>
                    <a:pt x="264" y="290"/>
                  </a:lnTo>
                  <a:lnTo>
                    <a:pt x="264" y="288"/>
                  </a:lnTo>
                  <a:lnTo>
                    <a:pt x="264" y="288"/>
                  </a:lnTo>
                  <a:lnTo>
                    <a:pt x="264" y="288"/>
                  </a:lnTo>
                  <a:lnTo>
                    <a:pt x="264" y="288"/>
                  </a:lnTo>
                  <a:lnTo>
                    <a:pt x="264" y="287"/>
                  </a:lnTo>
                  <a:lnTo>
                    <a:pt x="264" y="287"/>
                  </a:lnTo>
                  <a:lnTo>
                    <a:pt x="264" y="287"/>
                  </a:lnTo>
                  <a:lnTo>
                    <a:pt x="264" y="287"/>
                  </a:lnTo>
                  <a:lnTo>
                    <a:pt x="264" y="287"/>
                  </a:lnTo>
                  <a:lnTo>
                    <a:pt x="264" y="285"/>
                  </a:lnTo>
                  <a:lnTo>
                    <a:pt x="264" y="285"/>
                  </a:lnTo>
                  <a:lnTo>
                    <a:pt x="264" y="285"/>
                  </a:lnTo>
                  <a:lnTo>
                    <a:pt x="264" y="285"/>
                  </a:lnTo>
                  <a:lnTo>
                    <a:pt x="264" y="285"/>
                  </a:lnTo>
                  <a:lnTo>
                    <a:pt x="264" y="285"/>
                  </a:lnTo>
                  <a:lnTo>
                    <a:pt x="264" y="285"/>
                  </a:lnTo>
                  <a:lnTo>
                    <a:pt x="264" y="285"/>
                  </a:lnTo>
                  <a:lnTo>
                    <a:pt x="264" y="285"/>
                  </a:lnTo>
                  <a:lnTo>
                    <a:pt x="264" y="283"/>
                  </a:lnTo>
                  <a:lnTo>
                    <a:pt x="264" y="283"/>
                  </a:lnTo>
                  <a:lnTo>
                    <a:pt x="264" y="283"/>
                  </a:lnTo>
                  <a:lnTo>
                    <a:pt x="264" y="283"/>
                  </a:lnTo>
                  <a:lnTo>
                    <a:pt x="264" y="283"/>
                  </a:lnTo>
                  <a:lnTo>
                    <a:pt x="264" y="283"/>
                  </a:lnTo>
                  <a:lnTo>
                    <a:pt x="264" y="283"/>
                  </a:lnTo>
                  <a:lnTo>
                    <a:pt x="262" y="283"/>
                  </a:lnTo>
                  <a:lnTo>
                    <a:pt x="262" y="283"/>
                  </a:lnTo>
                  <a:lnTo>
                    <a:pt x="262" y="283"/>
                  </a:lnTo>
                  <a:lnTo>
                    <a:pt x="262" y="283"/>
                  </a:lnTo>
                  <a:lnTo>
                    <a:pt x="262" y="283"/>
                  </a:lnTo>
                  <a:lnTo>
                    <a:pt x="262" y="283"/>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0" y="281"/>
                  </a:lnTo>
                  <a:lnTo>
                    <a:pt x="260" y="281"/>
                  </a:lnTo>
                  <a:lnTo>
                    <a:pt x="260" y="281"/>
                  </a:lnTo>
                  <a:lnTo>
                    <a:pt x="260" y="281"/>
                  </a:lnTo>
                  <a:lnTo>
                    <a:pt x="260" y="281"/>
                  </a:lnTo>
                  <a:lnTo>
                    <a:pt x="260" y="281"/>
                  </a:lnTo>
                  <a:lnTo>
                    <a:pt x="262" y="278"/>
                  </a:lnTo>
                  <a:close/>
                  <a:moveTo>
                    <a:pt x="371" y="330"/>
                  </a:moveTo>
                  <a:lnTo>
                    <a:pt x="363" y="352"/>
                  </a:lnTo>
                  <a:lnTo>
                    <a:pt x="358" y="352"/>
                  </a:lnTo>
                  <a:lnTo>
                    <a:pt x="358" y="352"/>
                  </a:lnTo>
                  <a:lnTo>
                    <a:pt x="360" y="350"/>
                  </a:lnTo>
                  <a:lnTo>
                    <a:pt x="360" y="350"/>
                  </a:lnTo>
                  <a:lnTo>
                    <a:pt x="360" y="350"/>
                  </a:lnTo>
                  <a:lnTo>
                    <a:pt x="360" y="348"/>
                  </a:lnTo>
                  <a:lnTo>
                    <a:pt x="360" y="348"/>
                  </a:lnTo>
                  <a:lnTo>
                    <a:pt x="360" y="348"/>
                  </a:lnTo>
                  <a:lnTo>
                    <a:pt x="360" y="346"/>
                  </a:lnTo>
                  <a:lnTo>
                    <a:pt x="360" y="346"/>
                  </a:lnTo>
                  <a:lnTo>
                    <a:pt x="360" y="346"/>
                  </a:lnTo>
                  <a:lnTo>
                    <a:pt x="360" y="345"/>
                  </a:lnTo>
                  <a:lnTo>
                    <a:pt x="360" y="345"/>
                  </a:lnTo>
                  <a:lnTo>
                    <a:pt x="360" y="345"/>
                  </a:lnTo>
                  <a:lnTo>
                    <a:pt x="360" y="345"/>
                  </a:lnTo>
                  <a:lnTo>
                    <a:pt x="360" y="343"/>
                  </a:lnTo>
                  <a:lnTo>
                    <a:pt x="360" y="343"/>
                  </a:lnTo>
                  <a:lnTo>
                    <a:pt x="358" y="343"/>
                  </a:lnTo>
                  <a:lnTo>
                    <a:pt x="358" y="341"/>
                  </a:lnTo>
                  <a:lnTo>
                    <a:pt x="358" y="341"/>
                  </a:lnTo>
                  <a:lnTo>
                    <a:pt x="358" y="341"/>
                  </a:lnTo>
                  <a:lnTo>
                    <a:pt x="358" y="341"/>
                  </a:lnTo>
                  <a:lnTo>
                    <a:pt x="358" y="339"/>
                  </a:lnTo>
                  <a:lnTo>
                    <a:pt x="358" y="339"/>
                  </a:lnTo>
                  <a:lnTo>
                    <a:pt x="358" y="339"/>
                  </a:lnTo>
                  <a:lnTo>
                    <a:pt x="358" y="339"/>
                  </a:lnTo>
                  <a:lnTo>
                    <a:pt x="358" y="337"/>
                  </a:lnTo>
                  <a:lnTo>
                    <a:pt x="358" y="337"/>
                  </a:lnTo>
                  <a:lnTo>
                    <a:pt x="358" y="337"/>
                  </a:lnTo>
                  <a:lnTo>
                    <a:pt x="358" y="337"/>
                  </a:lnTo>
                  <a:lnTo>
                    <a:pt x="358" y="336"/>
                  </a:lnTo>
                  <a:lnTo>
                    <a:pt x="356" y="336"/>
                  </a:lnTo>
                  <a:lnTo>
                    <a:pt x="356" y="336"/>
                  </a:lnTo>
                  <a:lnTo>
                    <a:pt x="356" y="336"/>
                  </a:lnTo>
                  <a:lnTo>
                    <a:pt x="356" y="334"/>
                  </a:lnTo>
                  <a:lnTo>
                    <a:pt x="356" y="334"/>
                  </a:lnTo>
                  <a:lnTo>
                    <a:pt x="356" y="334"/>
                  </a:lnTo>
                  <a:lnTo>
                    <a:pt x="356" y="334"/>
                  </a:lnTo>
                  <a:lnTo>
                    <a:pt x="356" y="334"/>
                  </a:lnTo>
                  <a:lnTo>
                    <a:pt x="354" y="332"/>
                  </a:lnTo>
                  <a:lnTo>
                    <a:pt x="354" y="332"/>
                  </a:lnTo>
                  <a:lnTo>
                    <a:pt x="354" y="332"/>
                  </a:lnTo>
                  <a:lnTo>
                    <a:pt x="354" y="332"/>
                  </a:lnTo>
                  <a:lnTo>
                    <a:pt x="354" y="332"/>
                  </a:lnTo>
                  <a:lnTo>
                    <a:pt x="354" y="330"/>
                  </a:lnTo>
                  <a:lnTo>
                    <a:pt x="352" y="330"/>
                  </a:lnTo>
                  <a:lnTo>
                    <a:pt x="352" y="330"/>
                  </a:lnTo>
                  <a:lnTo>
                    <a:pt x="352" y="330"/>
                  </a:lnTo>
                  <a:lnTo>
                    <a:pt x="352" y="330"/>
                  </a:lnTo>
                  <a:lnTo>
                    <a:pt x="352" y="330"/>
                  </a:lnTo>
                  <a:lnTo>
                    <a:pt x="352" y="328"/>
                  </a:lnTo>
                  <a:lnTo>
                    <a:pt x="351" y="328"/>
                  </a:lnTo>
                  <a:lnTo>
                    <a:pt x="351" y="328"/>
                  </a:lnTo>
                  <a:lnTo>
                    <a:pt x="351" y="328"/>
                  </a:lnTo>
                  <a:lnTo>
                    <a:pt x="351" y="328"/>
                  </a:lnTo>
                  <a:lnTo>
                    <a:pt x="349" y="328"/>
                  </a:lnTo>
                  <a:lnTo>
                    <a:pt x="349" y="328"/>
                  </a:lnTo>
                  <a:lnTo>
                    <a:pt x="349" y="327"/>
                  </a:lnTo>
                  <a:lnTo>
                    <a:pt x="349" y="327"/>
                  </a:lnTo>
                  <a:lnTo>
                    <a:pt x="349" y="327"/>
                  </a:lnTo>
                  <a:lnTo>
                    <a:pt x="347" y="327"/>
                  </a:lnTo>
                  <a:lnTo>
                    <a:pt x="347" y="327"/>
                  </a:lnTo>
                  <a:lnTo>
                    <a:pt x="347" y="327"/>
                  </a:lnTo>
                  <a:lnTo>
                    <a:pt x="347" y="327"/>
                  </a:lnTo>
                  <a:lnTo>
                    <a:pt x="345" y="327"/>
                  </a:lnTo>
                  <a:lnTo>
                    <a:pt x="345" y="325"/>
                  </a:lnTo>
                  <a:lnTo>
                    <a:pt x="345" y="325"/>
                  </a:lnTo>
                  <a:lnTo>
                    <a:pt x="345" y="325"/>
                  </a:lnTo>
                  <a:lnTo>
                    <a:pt x="345" y="325"/>
                  </a:lnTo>
                  <a:lnTo>
                    <a:pt x="343" y="325"/>
                  </a:lnTo>
                  <a:lnTo>
                    <a:pt x="343" y="325"/>
                  </a:lnTo>
                  <a:lnTo>
                    <a:pt x="343" y="325"/>
                  </a:lnTo>
                  <a:lnTo>
                    <a:pt x="343" y="325"/>
                  </a:lnTo>
                  <a:lnTo>
                    <a:pt x="343" y="325"/>
                  </a:lnTo>
                  <a:lnTo>
                    <a:pt x="342" y="325"/>
                  </a:lnTo>
                  <a:lnTo>
                    <a:pt x="342" y="325"/>
                  </a:lnTo>
                  <a:lnTo>
                    <a:pt x="342" y="325"/>
                  </a:lnTo>
                  <a:lnTo>
                    <a:pt x="342" y="325"/>
                  </a:lnTo>
                  <a:lnTo>
                    <a:pt x="342" y="325"/>
                  </a:lnTo>
                  <a:lnTo>
                    <a:pt x="342" y="325"/>
                  </a:lnTo>
                  <a:lnTo>
                    <a:pt x="342" y="325"/>
                  </a:lnTo>
                  <a:lnTo>
                    <a:pt x="342" y="325"/>
                  </a:lnTo>
                  <a:lnTo>
                    <a:pt x="342" y="325"/>
                  </a:lnTo>
                  <a:lnTo>
                    <a:pt x="342"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8"/>
                  </a:lnTo>
                  <a:lnTo>
                    <a:pt x="336" y="328"/>
                  </a:lnTo>
                  <a:lnTo>
                    <a:pt x="336" y="328"/>
                  </a:lnTo>
                  <a:lnTo>
                    <a:pt x="336" y="328"/>
                  </a:lnTo>
                  <a:lnTo>
                    <a:pt x="329" y="345"/>
                  </a:lnTo>
                  <a:lnTo>
                    <a:pt x="329" y="345"/>
                  </a:lnTo>
                  <a:lnTo>
                    <a:pt x="329" y="345"/>
                  </a:lnTo>
                  <a:lnTo>
                    <a:pt x="329" y="345"/>
                  </a:lnTo>
                  <a:lnTo>
                    <a:pt x="331" y="346"/>
                  </a:lnTo>
                  <a:lnTo>
                    <a:pt x="331" y="346"/>
                  </a:lnTo>
                  <a:lnTo>
                    <a:pt x="331" y="346"/>
                  </a:lnTo>
                  <a:lnTo>
                    <a:pt x="331" y="346"/>
                  </a:lnTo>
                  <a:lnTo>
                    <a:pt x="331" y="346"/>
                  </a:lnTo>
                  <a:lnTo>
                    <a:pt x="333" y="346"/>
                  </a:lnTo>
                  <a:lnTo>
                    <a:pt x="333" y="346"/>
                  </a:lnTo>
                  <a:lnTo>
                    <a:pt x="333" y="346"/>
                  </a:lnTo>
                  <a:lnTo>
                    <a:pt x="333" y="346"/>
                  </a:lnTo>
                  <a:lnTo>
                    <a:pt x="333" y="346"/>
                  </a:lnTo>
                  <a:lnTo>
                    <a:pt x="333" y="346"/>
                  </a:lnTo>
                  <a:lnTo>
                    <a:pt x="334" y="346"/>
                  </a:lnTo>
                  <a:lnTo>
                    <a:pt x="334" y="346"/>
                  </a:lnTo>
                  <a:lnTo>
                    <a:pt x="334" y="346"/>
                  </a:lnTo>
                  <a:lnTo>
                    <a:pt x="334" y="346"/>
                  </a:lnTo>
                  <a:lnTo>
                    <a:pt x="334" y="346"/>
                  </a:lnTo>
                  <a:lnTo>
                    <a:pt x="334" y="346"/>
                  </a:lnTo>
                  <a:lnTo>
                    <a:pt x="336" y="346"/>
                  </a:lnTo>
                  <a:lnTo>
                    <a:pt x="336" y="346"/>
                  </a:lnTo>
                  <a:lnTo>
                    <a:pt x="336" y="346"/>
                  </a:lnTo>
                  <a:lnTo>
                    <a:pt x="336" y="346"/>
                  </a:lnTo>
                  <a:lnTo>
                    <a:pt x="336" y="346"/>
                  </a:lnTo>
                  <a:lnTo>
                    <a:pt x="336" y="346"/>
                  </a:lnTo>
                  <a:lnTo>
                    <a:pt x="338" y="346"/>
                  </a:lnTo>
                  <a:lnTo>
                    <a:pt x="338" y="346"/>
                  </a:lnTo>
                  <a:lnTo>
                    <a:pt x="338" y="346"/>
                  </a:lnTo>
                  <a:lnTo>
                    <a:pt x="338" y="346"/>
                  </a:lnTo>
                  <a:lnTo>
                    <a:pt x="338" y="346"/>
                  </a:lnTo>
                  <a:lnTo>
                    <a:pt x="338" y="346"/>
                  </a:lnTo>
                  <a:lnTo>
                    <a:pt x="340" y="346"/>
                  </a:lnTo>
                  <a:lnTo>
                    <a:pt x="340" y="346"/>
                  </a:lnTo>
                  <a:lnTo>
                    <a:pt x="340" y="346"/>
                  </a:lnTo>
                  <a:lnTo>
                    <a:pt x="340" y="346"/>
                  </a:lnTo>
                  <a:lnTo>
                    <a:pt x="340" y="346"/>
                  </a:lnTo>
                  <a:lnTo>
                    <a:pt x="340" y="346"/>
                  </a:lnTo>
                  <a:lnTo>
                    <a:pt x="340" y="346"/>
                  </a:lnTo>
                  <a:lnTo>
                    <a:pt x="342" y="346"/>
                  </a:lnTo>
                  <a:lnTo>
                    <a:pt x="342" y="346"/>
                  </a:lnTo>
                  <a:lnTo>
                    <a:pt x="342" y="346"/>
                  </a:lnTo>
                  <a:lnTo>
                    <a:pt x="342" y="346"/>
                  </a:lnTo>
                  <a:lnTo>
                    <a:pt x="342" y="345"/>
                  </a:lnTo>
                  <a:lnTo>
                    <a:pt x="342" y="345"/>
                  </a:lnTo>
                  <a:lnTo>
                    <a:pt x="342" y="345"/>
                  </a:lnTo>
                  <a:lnTo>
                    <a:pt x="343" y="345"/>
                  </a:lnTo>
                  <a:lnTo>
                    <a:pt x="343" y="345"/>
                  </a:lnTo>
                  <a:lnTo>
                    <a:pt x="343" y="345"/>
                  </a:lnTo>
                  <a:lnTo>
                    <a:pt x="343" y="345"/>
                  </a:lnTo>
                  <a:lnTo>
                    <a:pt x="343" y="345"/>
                  </a:lnTo>
                  <a:lnTo>
                    <a:pt x="343" y="345"/>
                  </a:lnTo>
                  <a:lnTo>
                    <a:pt x="343" y="343"/>
                  </a:lnTo>
                  <a:lnTo>
                    <a:pt x="345" y="343"/>
                  </a:lnTo>
                  <a:lnTo>
                    <a:pt x="345" y="343"/>
                  </a:lnTo>
                  <a:lnTo>
                    <a:pt x="345" y="343"/>
                  </a:lnTo>
                  <a:lnTo>
                    <a:pt x="345" y="343"/>
                  </a:lnTo>
                  <a:lnTo>
                    <a:pt x="345" y="343"/>
                  </a:lnTo>
                  <a:lnTo>
                    <a:pt x="345" y="343"/>
                  </a:lnTo>
                  <a:lnTo>
                    <a:pt x="345" y="341"/>
                  </a:lnTo>
                  <a:lnTo>
                    <a:pt x="345" y="341"/>
                  </a:lnTo>
                  <a:lnTo>
                    <a:pt x="347" y="341"/>
                  </a:lnTo>
                  <a:lnTo>
                    <a:pt x="347" y="341"/>
                  </a:lnTo>
                  <a:lnTo>
                    <a:pt x="347" y="341"/>
                  </a:lnTo>
                  <a:lnTo>
                    <a:pt x="347" y="341"/>
                  </a:lnTo>
                  <a:lnTo>
                    <a:pt x="351" y="341"/>
                  </a:lnTo>
                  <a:lnTo>
                    <a:pt x="340" y="366"/>
                  </a:lnTo>
                  <a:lnTo>
                    <a:pt x="338" y="365"/>
                  </a:lnTo>
                  <a:lnTo>
                    <a:pt x="338" y="365"/>
                  </a:lnTo>
                  <a:lnTo>
                    <a:pt x="338" y="365"/>
                  </a:lnTo>
                  <a:lnTo>
                    <a:pt x="338" y="365"/>
                  </a:lnTo>
                  <a:lnTo>
                    <a:pt x="338" y="363"/>
                  </a:lnTo>
                  <a:lnTo>
                    <a:pt x="338" y="363"/>
                  </a:lnTo>
                  <a:lnTo>
                    <a:pt x="338" y="363"/>
                  </a:lnTo>
                  <a:lnTo>
                    <a:pt x="338" y="363"/>
                  </a:lnTo>
                  <a:lnTo>
                    <a:pt x="338" y="363"/>
                  </a:lnTo>
                  <a:lnTo>
                    <a:pt x="338" y="361"/>
                  </a:lnTo>
                  <a:lnTo>
                    <a:pt x="338" y="361"/>
                  </a:lnTo>
                  <a:lnTo>
                    <a:pt x="338" y="361"/>
                  </a:lnTo>
                  <a:lnTo>
                    <a:pt x="338" y="361"/>
                  </a:lnTo>
                  <a:lnTo>
                    <a:pt x="338" y="361"/>
                  </a:lnTo>
                  <a:lnTo>
                    <a:pt x="338" y="361"/>
                  </a:lnTo>
                  <a:lnTo>
                    <a:pt x="338" y="359"/>
                  </a:lnTo>
                  <a:lnTo>
                    <a:pt x="338" y="359"/>
                  </a:lnTo>
                  <a:lnTo>
                    <a:pt x="338" y="359"/>
                  </a:lnTo>
                  <a:lnTo>
                    <a:pt x="338" y="359"/>
                  </a:lnTo>
                  <a:lnTo>
                    <a:pt x="338" y="359"/>
                  </a:lnTo>
                  <a:lnTo>
                    <a:pt x="338" y="357"/>
                  </a:lnTo>
                  <a:lnTo>
                    <a:pt x="338" y="357"/>
                  </a:lnTo>
                  <a:lnTo>
                    <a:pt x="336" y="357"/>
                  </a:lnTo>
                  <a:lnTo>
                    <a:pt x="336" y="357"/>
                  </a:lnTo>
                  <a:lnTo>
                    <a:pt x="336" y="357"/>
                  </a:lnTo>
                  <a:lnTo>
                    <a:pt x="336" y="357"/>
                  </a:lnTo>
                  <a:lnTo>
                    <a:pt x="336" y="357"/>
                  </a:lnTo>
                  <a:lnTo>
                    <a:pt x="336" y="356"/>
                  </a:lnTo>
                  <a:lnTo>
                    <a:pt x="336" y="356"/>
                  </a:lnTo>
                  <a:lnTo>
                    <a:pt x="336" y="356"/>
                  </a:lnTo>
                  <a:lnTo>
                    <a:pt x="336" y="356"/>
                  </a:lnTo>
                  <a:lnTo>
                    <a:pt x="336" y="356"/>
                  </a:lnTo>
                  <a:lnTo>
                    <a:pt x="336" y="356"/>
                  </a:lnTo>
                  <a:lnTo>
                    <a:pt x="336" y="356"/>
                  </a:lnTo>
                  <a:lnTo>
                    <a:pt x="336" y="354"/>
                  </a:lnTo>
                  <a:lnTo>
                    <a:pt x="336" y="354"/>
                  </a:lnTo>
                  <a:lnTo>
                    <a:pt x="336" y="354"/>
                  </a:lnTo>
                  <a:lnTo>
                    <a:pt x="334" y="354"/>
                  </a:lnTo>
                  <a:lnTo>
                    <a:pt x="334" y="354"/>
                  </a:lnTo>
                  <a:lnTo>
                    <a:pt x="334" y="354"/>
                  </a:lnTo>
                  <a:lnTo>
                    <a:pt x="334" y="354"/>
                  </a:lnTo>
                  <a:lnTo>
                    <a:pt x="334" y="352"/>
                  </a:lnTo>
                  <a:lnTo>
                    <a:pt x="334" y="352"/>
                  </a:lnTo>
                  <a:lnTo>
                    <a:pt x="334" y="352"/>
                  </a:lnTo>
                  <a:lnTo>
                    <a:pt x="334" y="352"/>
                  </a:lnTo>
                  <a:lnTo>
                    <a:pt x="334" y="352"/>
                  </a:lnTo>
                  <a:lnTo>
                    <a:pt x="333" y="352"/>
                  </a:lnTo>
                  <a:lnTo>
                    <a:pt x="333" y="352"/>
                  </a:lnTo>
                  <a:lnTo>
                    <a:pt x="333" y="352"/>
                  </a:lnTo>
                  <a:lnTo>
                    <a:pt x="333" y="352"/>
                  </a:lnTo>
                  <a:lnTo>
                    <a:pt x="333" y="352"/>
                  </a:lnTo>
                  <a:lnTo>
                    <a:pt x="333" y="350"/>
                  </a:lnTo>
                  <a:lnTo>
                    <a:pt x="333" y="350"/>
                  </a:lnTo>
                  <a:lnTo>
                    <a:pt x="331" y="350"/>
                  </a:lnTo>
                  <a:lnTo>
                    <a:pt x="331" y="350"/>
                  </a:lnTo>
                  <a:lnTo>
                    <a:pt x="331" y="350"/>
                  </a:lnTo>
                  <a:lnTo>
                    <a:pt x="331" y="350"/>
                  </a:lnTo>
                  <a:lnTo>
                    <a:pt x="331" y="350"/>
                  </a:lnTo>
                  <a:lnTo>
                    <a:pt x="331" y="350"/>
                  </a:lnTo>
                  <a:lnTo>
                    <a:pt x="329" y="350"/>
                  </a:lnTo>
                  <a:lnTo>
                    <a:pt x="329" y="350"/>
                  </a:lnTo>
                  <a:lnTo>
                    <a:pt x="329" y="350"/>
                  </a:lnTo>
                  <a:lnTo>
                    <a:pt x="329" y="350"/>
                  </a:lnTo>
                  <a:lnTo>
                    <a:pt x="329" y="348"/>
                  </a:lnTo>
                  <a:lnTo>
                    <a:pt x="327" y="348"/>
                  </a:lnTo>
                  <a:lnTo>
                    <a:pt x="327" y="348"/>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5"/>
                  </a:lnTo>
                  <a:lnTo>
                    <a:pt x="320" y="375"/>
                  </a:lnTo>
                  <a:lnTo>
                    <a:pt x="320" y="375"/>
                  </a:lnTo>
                  <a:lnTo>
                    <a:pt x="320" y="375"/>
                  </a:lnTo>
                  <a:lnTo>
                    <a:pt x="320" y="375"/>
                  </a:lnTo>
                  <a:lnTo>
                    <a:pt x="320" y="375"/>
                  </a:lnTo>
                  <a:lnTo>
                    <a:pt x="320" y="375"/>
                  </a:lnTo>
                  <a:lnTo>
                    <a:pt x="322" y="375"/>
                  </a:lnTo>
                  <a:lnTo>
                    <a:pt x="322" y="375"/>
                  </a:lnTo>
                  <a:lnTo>
                    <a:pt x="322" y="375"/>
                  </a:lnTo>
                  <a:lnTo>
                    <a:pt x="322" y="375"/>
                  </a:lnTo>
                  <a:lnTo>
                    <a:pt x="322" y="375"/>
                  </a:lnTo>
                  <a:lnTo>
                    <a:pt x="322" y="375"/>
                  </a:lnTo>
                  <a:lnTo>
                    <a:pt x="322" y="375"/>
                  </a:lnTo>
                  <a:lnTo>
                    <a:pt x="322" y="377"/>
                  </a:lnTo>
                  <a:lnTo>
                    <a:pt x="322" y="377"/>
                  </a:lnTo>
                  <a:lnTo>
                    <a:pt x="324" y="377"/>
                  </a:lnTo>
                  <a:lnTo>
                    <a:pt x="324" y="377"/>
                  </a:lnTo>
                  <a:lnTo>
                    <a:pt x="324" y="377"/>
                  </a:lnTo>
                  <a:lnTo>
                    <a:pt x="324" y="377"/>
                  </a:lnTo>
                  <a:lnTo>
                    <a:pt x="325" y="377"/>
                  </a:lnTo>
                  <a:lnTo>
                    <a:pt x="325" y="377"/>
                  </a:lnTo>
                  <a:lnTo>
                    <a:pt x="325" y="377"/>
                  </a:lnTo>
                  <a:lnTo>
                    <a:pt x="325" y="377"/>
                  </a:lnTo>
                  <a:lnTo>
                    <a:pt x="325" y="377"/>
                  </a:lnTo>
                  <a:lnTo>
                    <a:pt x="327" y="379"/>
                  </a:lnTo>
                  <a:lnTo>
                    <a:pt x="327" y="379"/>
                  </a:lnTo>
                  <a:lnTo>
                    <a:pt x="327" y="379"/>
                  </a:lnTo>
                  <a:lnTo>
                    <a:pt x="329" y="379"/>
                  </a:lnTo>
                  <a:lnTo>
                    <a:pt x="329" y="379"/>
                  </a:lnTo>
                  <a:lnTo>
                    <a:pt x="329" y="379"/>
                  </a:lnTo>
                  <a:lnTo>
                    <a:pt x="329" y="379"/>
                  </a:lnTo>
                  <a:lnTo>
                    <a:pt x="331" y="379"/>
                  </a:lnTo>
                  <a:lnTo>
                    <a:pt x="331" y="379"/>
                  </a:lnTo>
                  <a:lnTo>
                    <a:pt x="331" y="379"/>
                  </a:lnTo>
                  <a:lnTo>
                    <a:pt x="333" y="379"/>
                  </a:lnTo>
                  <a:lnTo>
                    <a:pt x="333" y="379"/>
                  </a:lnTo>
                  <a:lnTo>
                    <a:pt x="333" y="379"/>
                  </a:lnTo>
                  <a:lnTo>
                    <a:pt x="333" y="379"/>
                  </a:lnTo>
                  <a:lnTo>
                    <a:pt x="334" y="379"/>
                  </a:lnTo>
                  <a:lnTo>
                    <a:pt x="334" y="379"/>
                  </a:lnTo>
                  <a:lnTo>
                    <a:pt x="334" y="379"/>
                  </a:lnTo>
                  <a:lnTo>
                    <a:pt x="336" y="379"/>
                  </a:lnTo>
                  <a:lnTo>
                    <a:pt x="336" y="379"/>
                  </a:lnTo>
                  <a:lnTo>
                    <a:pt x="336" y="379"/>
                  </a:lnTo>
                  <a:lnTo>
                    <a:pt x="336" y="379"/>
                  </a:lnTo>
                  <a:lnTo>
                    <a:pt x="338" y="379"/>
                  </a:lnTo>
                  <a:lnTo>
                    <a:pt x="338" y="379"/>
                  </a:lnTo>
                  <a:lnTo>
                    <a:pt x="338" y="379"/>
                  </a:lnTo>
                  <a:lnTo>
                    <a:pt x="338" y="379"/>
                  </a:lnTo>
                  <a:lnTo>
                    <a:pt x="340" y="379"/>
                  </a:lnTo>
                  <a:lnTo>
                    <a:pt x="340" y="379"/>
                  </a:lnTo>
                  <a:lnTo>
                    <a:pt x="340" y="379"/>
                  </a:lnTo>
                  <a:lnTo>
                    <a:pt x="340" y="379"/>
                  </a:lnTo>
                  <a:lnTo>
                    <a:pt x="342" y="377"/>
                  </a:lnTo>
                  <a:lnTo>
                    <a:pt x="342" y="377"/>
                  </a:lnTo>
                  <a:lnTo>
                    <a:pt x="342" y="377"/>
                  </a:lnTo>
                  <a:lnTo>
                    <a:pt x="342" y="377"/>
                  </a:lnTo>
                  <a:lnTo>
                    <a:pt x="343" y="377"/>
                  </a:lnTo>
                  <a:lnTo>
                    <a:pt x="343" y="377"/>
                  </a:lnTo>
                  <a:lnTo>
                    <a:pt x="343" y="377"/>
                  </a:lnTo>
                  <a:lnTo>
                    <a:pt x="343" y="377"/>
                  </a:lnTo>
                  <a:lnTo>
                    <a:pt x="345" y="375"/>
                  </a:lnTo>
                  <a:lnTo>
                    <a:pt x="345" y="375"/>
                  </a:lnTo>
                  <a:lnTo>
                    <a:pt x="345" y="375"/>
                  </a:lnTo>
                  <a:lnTo>
                    <a:pt x="345" y="375"/>
                  </a:lnTo>
                  <a:lnTo>
                    <a:pt x="347" y="375"/>
                  </a:lnTo>
                  <a:lnTo>
                    <a:pt x="347" y="375"/>
                  </a:lnTo>
                  <a:lnTo>
                    <a:pt x="347" y="374"/>
                  </a:lnTo>
                  <a:lnTo>
                    <a:pt x="347" y="374"/>
                  </a:lnTo>
                  <a:lnTo>
                    <a:pt x="349" y="374"/>
                  </a:lnTo>
                  <a:lnTo>
                    <a:pt x="349" y="374"/>
                  </a:lnTo>
                  <a:lnTo>
                    <a:pt x="349" y="374"/>
                  </a:lnTo>
                  <a:lnTo>
                    <a:pt x="349" y="374"/>
                  </a:lnTo>
                  <a:lnTo>
                    <a:pt x="349" y="372"/>
                  </a:lnTo>
                  <a:lnTo>
                    <a:pt x="351" y="372"/>
                  </a:lnTo>
                  <a:lnTo>
                    <a:pt x="351" y="372"/>
                  </a:lnTo>
                  <a:lnTo>
                    <a:pt x="351" y="372"/>
                  </a:lnTo>
                  <a:lnTo>
                    <a:pt x="351" y="370"/>
                  </a:lnTo>
                  <a:lnTo>
                    <a:pt x="352" y="370"/>
                  </a:lnTo>
                  <a:lnTo>
                    <a:pt x="352" y="370"/>
                  </a:lnTo>
                  <a:lnTo>
                    <a:pt x="352" y="370"/>
                  </a:lnTo>
                  <a:lnTo>
                    <a:pt x="352" y="368"/>
                  </a:lnTo>
                  <a:lnTo>
                    <a:pt x="352" y="368"/>
                  </a:lnTo>
                  <a:lnTo>
                    <a:pt x="354" y="368"/>
                  </a:lnTo>
                  <a:lnTo>
                    <a:pt x="354" y="368"/>
                  </a:lnTo>
                  <a:lnTo>
                    <a:pt x="358" y="368"/>
                  </a:lnTo>
                  <a:lnTo>
                    <a:pt x="347" y="392"/>
                  </a:lnTo>
                  <a:lnTo>
                    <a:pt x="293" y="370"/>
                  </a:lnTo>
                  <a:lnTo>
                    <a:pt x="295" y="366"/>
                  </a:lnTo>
                  <a:lnTo>
                    <a:pt x="295" y="366"/>
                  </a:lnTo>
                  <a:lnTo>
                    <a:pt x="295" y="366"/>
                  </a:lnTo>
                  <a:lnTo>
                    <a:pt x="295" y="366"/>
                  </a:lnTo>
                  <a:lnTo>
                    <a:pt x="297" y="366"/>
                  </a:lnTo>
                  <a:lnTo>
                    <a:pt x="297" y="366"/>
                  </a:lnTo>
                  <a:lnTo>
                    <a:pt x="297" y="366"/>
                  </a:lnTo>
                  <a:lnTo>
                    <a:pt x="297" y="366"/>
                  </a:lnTo>
                  <a:lnTo>
                    <a:pt x="297" y="366"/>
                  </a:lnTo>
                  <a:lnTo>
                    <a:pt x="297" y="366"/>
                  </a:lnTo>
                  <a:lnTo>
                    <a:pt x="298" y="366"/>
                  </a:lnTo>
                  <a:lnTo>
                    <a:pt x="298" y="368"/>
                  </a:lnTo>
                  <a:lnTo>
                    <a:pt x="298" y="368"/>
                  </a:lnTo>
                  <a:lnTo>
                    <a:pt x="298" y="368"/>
                  </a:lnTo>
                  <a:lnTo>
                    <a:pt x="298" y="368"/>
                  </a:lnTo>
                  <a:lnTo>
                    <a:pt x="298" y="368"/>
                  </a:lnTo>
                  <a:lnTo>
                    <a:pt x="298" y="368"/>
                  </a:lnTo>
                  <a:lnTo>
                    <a:pt x="298" y="368"/>
                  </a:lnTo>
                  <a:lnTo>
                    <a:pt x="300" y="368"/>
                  </a:lnTo>
                  <a:lnTo>
                    <a:pt x="300" y="368"/>
                  </a:lnTo>
                  <a:lnTo>
                    <a:pt x="300" y="368"/>
                  </a:lnTo>
                  <a:lnTo>
                    <a:pt x="300" y="368"/>
                  </a:lnTo>
                  <a:lnTo>
                    <a:pt x="300" y="368"/>
                  </a:lnTo>
                  <a:lnTo>
                    <a:pt x="300" y="368"/>
                  </a:lnTo>
                  <a:lnTo>
                    <a:pt x="300" y="368"/>
                  </a:lnTo>
                  <a:lnTo>
                    <a:pt x="300" y="368"/>
                  </a:lnTo>
                  <a:lnTo>
                    <a:pt x="302" y="368"/>
                  </a:lnTo>
                  <a:lnTo>
                    <a:pt x="302" y="368"/>
                  </a:lnTo>
                  <a:lnTo>
                    <a:pt x="302" y="368"/>
                  </a:lnTo>
                  <a:lnTo>
                    <a:pt x="302" y="368"/>
                  </a:lnTo>
                  <a:lnTo>
                    <a:pt x="302" y="368"/>
                  </a:lnTo>
                  <a:lnTo>
                    <a:pt x="302" y="366"/>
                  </a:lnTo>
                  <a:lnTo>
                    <a:pt x="302" y="366"/>
                  </a:lnTo>
                  <a:lnTo>
                    <a:pt x="302" y="366"/>
                  </a:lnTo>
                  <a:lnTo>
                    <a:pt x="302" y="366"/>
                  </a:lnTo>
                  <a:lnTo>
                    <a:pt x="302" y="366"/>
                  </a:lnTo>
                  <a:lnTo>
                    <a:pt x="302" y="366"/>
                  </a:lnTo>
                  <a:lnTo>
                    <a:pt x="302"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5"/>
                  </a:lnTo>
                  <a:lnTo>
                    <a:pt x="304" y="365"/>
                  </a:lnTo>
                  <a:lnTo>
                    <a:pt x="304" y="365"/>
                  </a:lnTo>
                  <a:lnTo>
                    <a:pt x="304" y="365"/>
                  </a:lnTo>
                  <a:lnTo>
                    <a:pt x="304" y="365"/>
                  </a:lnTo>
                  <a:lnTo>
                    <a:pt x="304" y="365"/>
                  </a:lnTo>
                  <a:lnTo>
                    <a:pt x="304" y="365"/>
                  </a:lnTo>
                  <a:lnTo>
                    <a:pt x="306" y="365"/>
                  </a:lnTo>
                  <a:lnTo>
                    <a:pt x="306" y="365"/>
                  </a:lnTo>
                  <a:lnTo>
                    <a:pt x="306" y="365"/>
                  </a:lnTo>
                  <a:lnTo>
                    <a:pt x="306" y="365"/>
                  </a:lnTo>
                  <a:lnTo>
                    <a:pt x="306" y="363"/>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19"/>
                  </a:lnTo>
                  <a:lnTo>
                    <a:pt x="322" y="319"/>
                  </a:lnTo>
                  <a:lnTo>
                    <a:pt x="322" y="319"/>
                  </a:lnTo>
                  <a:lnTo>
                    <a:pt x="322" y="319"/>
                  </a:lnTo>
                  <a:lnTo>
                    <a:pt x="322" y="319"/>
                  </a:lnTo>
                  <a:lnTo>
                    <a:pt x="322" y="319"/>
                  </a:lnTo>
                  <a:lnTo>
                    <a:pt x="322" y="319"/>
                  </a:lnTo>
                  <a:lnTo>
                    <a:pt x="322" y="319"/>
                  </a:lnTo>
                  <a:lnTo>
                    <a:pt x="322" y="319"/>
                  </a:lnTo>
                  <a:lnTo>
                    <a:pt x="322" y="319"/>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6"/>
                  </a:lnTo>
                  <a:lnTo>
                    <a:pt x="322" y="316"/>
                  </a:lnTo>
                  <a:lnTo>
                    <a:pt x="322" y="316"/>
                  </a:lnTo>
                  <a:lnTo>
                    <a:pt x="322" y="316"/>
                  </a:lnTo>
                  <a:lnTo>
                    <a:pt x="320" y="316"/>
                  </a:lnTo>
                  <a:lnTo>
                    <a:pt x="320" y="316"/>
                  </a:lnTo>
                  <a:lnTo>
                    <a:pt x="320" y="316"/>
                  </a:lnTo>
                  <a:lnTo>
                    <a:pt x="320" y="316"/>
                  </a:lnTo>
                  <a:lnTo>
                    <a:pt x="320" y="316"/>
                  </a:lnTo>
                  <a:lnTo>
                    <a:pt x="320" y="316"/>
                  </a:lnTo>
                  <a:lnTo>
                    <a:pt x="320" y="316"/>
                  </a:lnTo>
                  <a:lnTo>
                    <a:pt x="320" y="316"/>
                  </a:lnTo>
                  <a:lnTo>
                    <a:pt x="320" y="316"/>
                  </a:lnTo>
                  <a:lnTo>
                    <a:pt x="320" y="314"/>
                  </a:lnTo>
                  <a:lnTo>
                    <a:pt x="320" y="314"/>
                  </a:lnTo>
                  <a:lnTo>
                    <a:pt x="318" y="314"/>
                  </a:lnTo>
                  <a:lnTo>
                    <a:pt x="318" y="314"/>
                  </a:lnTo>
                  <a:lnTo>
                    <a:pt x="318" y="314"/>
                  </a:lnTo>
                  <a:lnTo>
                    <a:pt x="318" y="314"/>
                  </a:lnTo>
                  <a:lnTo>
                    <a:pt x="318" y="314"/>
                  </a:lnTo>
                  <a:lnTo>
                    <a:pt x="318" y="314"/>
                  </a:lnTo>
                  <a:lnTo>
                    <a:pt x="318" y="314"/>
                  </a:lnTo>
                  <a:lnTo>
                    <a:pt x="316" y="314"/>
                  </a:lnTo>
                  <a:lnTo>
                    <a:pt x="316" y="314"/>
                  </a:lnTo>
                  <a:lnTo>
                    <a:pt x="316" y="312"/>
                  </a:lnTo>
                  <a:lnTo>
                    <a:pt x="315" y="312"/>
                  </a:lnTo>
                  <a:lnTo>
                    <a:pt x="316" y="308"/>
                  </a:lnTo>
                  <a:lnTo>
                    <a:pt x="371" y="330"/>
                  </a:lnTo>
                  <a:close/>
                  <a:moveTo>
                    <a:pt x="360" y="395"/>
                  </a:moveTo>
                  <a:lnTo>
                    <a:pt x="365" y="372"/>
                  </a:lnTo>
                  <a:lnTo>
                    <a:pt x="369" y="374"/>
                  </a:lnTo>
                  <a:lnTo>
                    <a:pt x="369" y="374"/>
                  </a:lnTo>
                  <a:lnTo>
                    <a:pt x="369" y="374"/>
                  </a:lnTo>
                  <a:lnTo>
                    <a:pt x="369" y="374"/>
                  </a:lnTo>
                  <a:lnTo>
                    <a:pt x="369" y="375"/>
                  </a:lnTo>
                  <a:lnTo>
                    <a:pt x="369" y="375"/>
                  </a:lnTo>
                  <a:lnTo>
                    <a:pt x="369" y="375"/>
                  </a:lnTo>
                  <a:lnTo>
                    <a:pt x="369" y="377"/>
                  </a:lnTo>
                  <a:lnTo>
                    <a:pt x="369" y="377"/>
                  </a:lnTo>
                  <a:lnTo>
                    <a:pt x="369" y="377"/>
                  </a:lnTo>
                  <a:lnTo>
                    <a:pt x="369" y="379"/>
                  </a:lnTo>
                  <a:lnTo>
                    <a:pt x="369" y="379"/>
                  </a:lnTo>
                  <a:lnTo>
                    <a:pt x="369" y="379"/>
                  </a:lnTo>
                  <a:lnTo>
                    <a:pt x="369" y="381"/>
                  </a:lnTo>
                  <a:lnTo>
                    <a:pt x="371" y="381"/>
                  </a:lnTo>
                  <a:lnTo>
                    <a:pt x="371" y="381"/>
                  </a:lnTo>
                  <a:lnTo>
                    <a:pt x="371" y="383"/>
                  </a:lnTo>
                  <a:lnTo>
                    <a:pt x="371" y="383"/>
                  </a:lnTo>
                  <a:lnTo>
                    <a:pt x="371" y="383"/>
                  </a:lnTo>
                  <a:lnTo>
                    <a:pt x="371" y="384"/>
                  </a:lnTo>
                  <a:lnTo>
                    <a:pt x="371" y="384"/>
                  </a:lnTo>
                  <a:lnTo>
                    <a:pt x="371" y="384"/>
                  </a:lnTo>
                  <a:lnTo>
                    <a:pt x="371" y="384"/>
                  </a:lnTo>
                  <a:lnTo>
                    <a:pt x="371" y="386"/>
                  </a:lnTo>
                  <a:lnTo>
                    <a:pt x="371" y="386"/>
                  </a:lnTo>
                  <a:lnTo>
                    <a:pt x="371" y="386"/>
                  </a:lnTo>
                  <a:lnTo>
                    <a:pt x="371" y="388"/>
                  </a:lnTo>
                  <a:lnTo>
                    <a:pt x="372" y="388"/>
                  </a:lnTo>
                  <a:lnTo>
                    <a:pt x="372" y="388"/>
                  </a:lnTo>
                  <a:lnTo>
                    <a:pt x="372" y="388"/>
                  </a:lnTo>
                  <a:lnTo>
                    <a:pt x="372" y="390"/>
                  </a:lnTo>
                  <a:lnTo>
                    <a:pt x="372" y="390"/>
                  </a:lnTo>
                  <a:lnTo>
                    <a:pt x="372" y="390"/>
                  </a:lnTo>
                  <a:lnTo>
                    <a:pt x="372" y="390"/>
                  </a:lnTo>
                  <a:lnTo>
                    <a:pt x="372" y="390"/>
                  </a:lnTo>
                  <a:lnTo>
                    <a:pt x="374" y="392"/>
                  </a:lnTo>
                  <a:lnTo>
                    <a:pt x="374" y="392"/>
                  </a:lnTo>
                  <a:lnTo>
                    <a:pt x="374" y="392"/>
                  </a:lnTo>
                  <a:lnTo>
                    <a:pt x="374" y="392"/>
                  </a:lnTo>
                  <a:lnTo>
                    <a:pt x="374" y="394"/>
                  </a:lnTo>
                  <a:lnTo>
                    <a:pt x="374" y="394"/>
                  </a:lnTo>
                  <a:lnTo>
                    <a:pt x="374" y="394"/>
                  </a:lnTo>
                  <a:lnTo>
                    <a:pt x="376" y="394"/>
                  </a:lnTo>
                  <a:lnTo>
                    <a:pt x="376" y="394"/>
                  </a:lnTo>
                  <a:lnTo>
                    <a:pt x="376" y="394"/>
                  </a:lnTo>
                  <a:lnTo>
                    <a:pt x="376" y="395"/>
                  </a:lnTo>
                  <a:lnTo>
                    <a:pt x="376" y="395"/>
                  </a:lnTo>
                  <a:lnTo>
                    <a:pt x="376" y="395"/>
                  </a:lnTo>
                  <a:lnTo>
                    <a:pt x="378" y="395"/>
                  </a:lnTo>
                  <a:lnTo>
                    <a:pt x="378" y="395"/>
                  </a:lnTo>
                  <a:lnTo>
                    <a:pt x="378" y="395"/>
                  </a:lnTo>
                  <a:lnTo>
                    <a:pt x="378" y="397"/>
                  </a:lnTo>
                  <a:lnTo>
                    <a:pt x="378" y="397"/>
                  </a:lnTo>
                  <a:lnTo>
                    <a:pt x="380" y="397"/>
                  </a:lnTo>
                  <a:lnTo>
                    <a:pt x="380" y="397"/>
                  </a:lnTo>
                  <a:lnTo>
                    <a:pt x="380" y="397"/>
                  </a:lnTo>
                  <a:lnTo>
                    <a:pt x="380" y="397"/>
                  </a:lnTo>
                  <a:lnTo>
                    <a:pt x="380" y="397"/>
                  </a:lnTo>
                  <a:lnTo>
                    <a:pt x="381" y="397"/>
                  </a:lnTo>
                  <a:lnTo>
                    <a:pt x="381" y="397"/>
                  </a:lnTo>
                  <a:lnTo>
                    <a:pt x="381" y="399"/>
                  </a:lnTo>
                  <a:lnTo>
                    <a:pt x="381" y="399"/>
                  </a:lnTo>
                  <a:lnTo>
                    <a:pt x="383" y="399"/>
                  </a:lnTo>
                  <a:lnTo>
                    <a:pt x="383" y="399"/>
                  </a:lnTo>
                  <a:lnTo>
                    <a:pt x="383" y="399"/>
                  </a:lnTo>
                  <a:lnTo>
                    <a:pt x="383" y="399"/>
                  </a:lnTo>
                  <a:lnTo>
                    <a:pt x="383" y="399"/>
                  </a:lnTo>
                  <a:lnTo>
                    <a:pt x="383" y="399"/>
                  </a:lnTo>
                  <a:lnTo>
                    <a:pt x="385" y="399"/>
                  </a:lnTo>
                  <a:lnTo>
                    <a:pt x="385" y="399"/>
                  </a:lnTo>
                  <a:lnTo>
                    <a:pt x="385" y="399"/>
                  </a:lnTo>
                  <a:lnTo>
                    <a:pt x="385" y="399"/>
                  </a:lnTo>
                  <a:lnTo>
                    <a:pt x="385" y="399"/>
                  </a:lnTo>
                  <a:lnTo>
                    <a:pt x="387" y="399"/>
                  </a:lnTo>
                  <a:lnTo>
                    <a:pt x="387" y="399"/>
                  </a:lnTo>
                  <a:lnTo>
                    <a:pt x="387" y="399"/>
                  </a:lnTo>
                  <a:lnTo>
                    <a:pt x="387" y="399"/>
                  </a:lnTo>
                  <a:lnTo>
                    <a:pt x="387" y="399"/>
                  </a:lnTo>
                  <a:lnTo>
                    <a:pt x="387" y="399"/>
                  </a:lnTo>
                  <a:lnTo>
                    <a:pt x="389" y="399"/>
                  </a:lnTo>
                  <a:lnTo>
                    <a:pt x="389" y="399"/>
                  </a:lnTo>
                  <a:lnTo>
                    <a:pt x="389" y="399"/>
                  </a:lnTo>
                  <a:lnTo>
                    <a:pt x="389" y="399"/>
                  </a:lnTo>
                  <a:lnTo>
                    <a:pt x="389" y="399"/>
                  </a:lnTo>
                  <a:lnTo>
                    <a:pt x="389" y="399"/>
                  </a:lnTo>
                  <a:lnTo>
                    <a:pt x="390" y="399"/>
                  </a:lnTo>
                  <a:lnTo>
                    <a:pt x="390" y="399"/>
                  </a:lnTo>
                  <a:lnTo>
                    <a:pt x="390" y="399"/>
                  </a:lnTo>
                  <a:lnTo>
                    <a:pt x="390" y="399"/>
                  </a:lnTo>
                  <a:lnTo>
                    <a:pt x="390" y="399"/>
                  </a:lnTo>
                  <a:lnTo>
                    <a:pt x="390" y="399"/>
                  </a:lnTo>
                  <a:lnTo>
                    <a:pt x="390" y="399"/>
                  </a:lnTo>
                  <a:lnTo>
                    <a:pt x="392" y="399"/>
                  </a:lnTo>
                  <a:lnTo>
                    <a:pt x="392" y="399"/>
                  </a:lnTo>
                  <a:lnTo>
                    <a:pt x="392" y="399"/>
                  </a:lnTo>
                  <a:lnTo>
                    <a:pt x="392" y="399"/>
                  </a:lnTo>
                  <a:lnTo>
                    <a:pt x="392" y="399"/>
                  </a:lnTo>
                  <a:lnTo>
                    <a:pt x="392" y="399"/>
                  </a:lnTo>
                  <a:lnTo>
                    <a:pt x="392" y="399"/>
                  </a:lnTo>
                  <a:lnTo>
                    <a:pt x="394" y="399"/>
                  </a:lnTo>
                  <a:lnTo>
                    <a:pt x="394" y="397"/>
                  </a:lnTo>
                  <a:lnTo>
                    <a:pt x="394" y="397"/>
                  </a:lnTo>
                  <a:lnTo>
                    <a:pt x="394" y="397"/>
                  </a:lnTo>
                  <a:lnTo>
                    <a:pt x="394" y="397"/>
                  </a:lnTo>
                  <a:lnTo>
                    <a:pt x="394" y="397"/>
                  </a:lnTo>
                  <a:lnTo>
                    <a:pt x="394" y="397"/>
                  </a:lnTo>
                  <a:lnTo>
                    <a:pt x="394" y="397"/>
                  </a:lnTo>
                  <a:lnTo>
                    <a:pt x="394" y="397"/>
                  </a:lnTo>
                  <a:lnTo>
                    <a:pt x="396" y="397"/>
                  </a:lnTo>
                  <a:lnTo>
                    <a:pt x="396" y="397"/>
                  </a:lnTo>
                  <a:lnTo>
                    <a:pt x="396" y="397"/>
                  </a:lnTo>
                  <a:lnTo>
                    <a:pt x="396" y="395"/>
                  </a:lnTo>
                  <a:lnTo>
                    <a:pt x="396" y="395"/>
                  </a:lnTo>
                  <a:lnTo>
                    <a:pt x="396" y="395"/>
                  </a:lnTo>
                  <a:lnTo>
                    <a:pt x="396" y="395"/>
                  </a:lnTo>
                  <a:lnTo>
                    <a:pt x="396" y="395"/>
                  </a:lnTo>
                  <a:lnTo>
                    <a:pt x="396" y="395"/>
                  </a:lnTo>
                  <a:lnTo>
                    <a:pt x="396" y="395"/>
                  </a:lnTo>
                  <a:lnTo>
                    <a:pt x="396" y="395"/>
                  </a:lnTo>
                  <a:lnTo>
                    <a:pt x="396" y="395"/>
                  </a:lnTo>
                  <a:lnTo>
                    <a:pt x="398" y="394"/>
                  </a:lnTo>
                  <a:lnTo>
                    <a:pt x="398" y="394"/>
                  </a:lnTo>
                  <a:lnTo>
                    <a:pt x="398" y="394"/>
                  </a:lnTo>
                  <a:lnTo>
                    <a:pt x="398" y="394"/>
                  </a:lnTo>
                  <a:lnTo>
                    <a:pt x="398" y="394"/>
                  </a:lnTo>
                  <a:lnTo>
                    <a:pt x="398" y="394"/>
                  </a:lnTo>
                  <a:lnTo>
                    <a:pt x="398" y="394"/>
                  </a:lnTo>
                  <a:lnTo>
                    <a:pt x="398" y="392"/>
                  </a:lnTo>
                  <a:lnTo>
                    <a:pt x="398" y="392"/>
                  </a:lnTo>
                  <a:lnTo>
                    <a:pt x="398" y="392"/>
                  </a:lnTo>
                  <a:lnTo>
                    <a:pt x="398" y="392"/>
                  </a:lnTo>
                  <a:lnTo>
                    <a:pt x="398" y="392"/>
                  </a:lnTo>
                  <a:lnTo>
                    <a:pt x="398" y="392"/>
                  </a:lnTo>
                  <a:lnTo>
                    <a:pt x="398" y="392"/>
                  </a:lnTo>
                  <a:lnTo>
                    <a:pt x="398" y="392"/>
                  </a:lnTo>
                  <a:lnTo>
                    <a:pt x="398" y="390"/>
                  </a:lnTo>
                  <a:lnTo>
                    <a:pt x="398" y="390"/>
                  </a:lnTo>
                  <a:lnTo>
                    <a:pt x="398" y="390"/>
                  </a:lnTo>
                  <a:lnTo>
                    <a:pt x="398" y="390"/>
                  </a:lnTo>
                  <a:lnTo>
                    <a:pt x="398" y="390"/>
                  </a:lnTo>
                  <a:lnTo>
                    <a:pt x="398" y="390"/>
                  </a:lnTo>
                  <a:lnTo>
                    <a:pt x="398" y="390"/>
                  </a:lnTo>
                  <a:lnTo>
                    <a:pt x="398" y="390"/>
                  </a:lnTo>
                  <a:lnTo>
                    <a:pt x="398" y="390"/>
                  </a:lnTo>
                  <a:lnTo>
                    <a:pt x="398" y="388"/>
                  </a:lnTo>
                  <a:lnTo>
                    <a:pt x="398" y="388"/>
                  </a:lnTo>
                  <a:lnTo>
                    <a:pt x="398" y="388"/>
                  </a:lnTo>
                  <a:lnTo>
                    <a:pt x="398" y="388"/>
                  </a:lnTo>
                  <a:lnTo>
                    <a:pt x="398" y="388"/>
                  </a:lnTo>
                  <a:lnTo>
                    <a:pt x="398" y="388"/>
                  </a:lnTo>
                  <a:lnTo>
                    <a:pt x="398" y="388"/>
                  </a:lnTo>
                  <a:lnTo>
                    <a:pt x="398" y="388"/>
                  </a:lnTo>
                  <a:lnTo>
                    <a:pt x="398" y="386"/>
                  </a:lnTo>
                  <a:lnTo>
                    <a:pt x="398" y="386"/>
                  </a:lnTo>
                  <a:lnTo>
                    <a:pt x="398" y="386"/>
                  </a:lnTo>
                  <a:lnTo>
                    <a:pt x="398" y="386"/>
                  </a:lnTo>
                  <a:lnTo>
                    <a:pt x="398" y="386"/>
                  </a:lnTo>
                  <a:lnTo>
                    <a:pt x="396" y="386"/>
                  </a:lnTo>
                  <a:lnTo>
                    <a:pt x="396" y="386"/>
                  </a:lnTo>
                  <a:lnTo>
                    <a:pt x="396" y="386"/>
                  </a:lnTo>
                  <a:lnTo>
                    <a:pt x="396" y="384"/>
                  </a:lnTo>
                  <a:lnTo>
                    <a:pt x="396" y="384"/>
                  </a:lnTo>
                  <a:lnTo>
                    <a:pt x="396" y="384"/>
                  </a:lnTo>
                  <a:lnTo>
                    <a:pt x="396" y="384"/>
                  </a:lnTo>
                  <a:lnTo>
                    <a:pt x="396" y="384"/>
                  </a:lnTo>
                  <a:lnTo>
                    <a:pt x="396" y="384"/>
                  </a:lnTo>
                  <a:lnTo>
                    <a:pt x="396" y="384"/>
                  </a:lnTo>
                  <a:lnTo>
                    <a:pt x="394" y="384"/>
                  </a:lnTo>
                  <a:lnTo>
                    <a:pt x="394" y="383"/>
                  </a:lnTo>
                  <a:lnTo>
                    <a:pt x="394" y="383"/>
                  </a:lnTo>
                  <a:lnTo>
                    <a:pt x="394" y="383"/>
                  </a:lnTo>
                  <a:lnTo>
                    <a:pt x="394" y="383"/>
                  </a:lnTo>
                  <a:lnTo>
                    <a:pt x="394" y="383"/>
                  </a:lnTo>
                  <a:lnTo>
                    <a:pt x="394" y="383"/>
                  </a:lnTo>
                  <a:lnTo>
                    <a:pt x="392" y="383"/>
                  </a:lnTo>
                  <a:lnTo>
                    <a:pt x="392" y="383"/>
                  </a:lnTo>
                  <a:lnTo>
                    <a:pt x="392" y="381"/>
                  </a:lnTo>
                  <a:lnTo>
                    <a:pt x="392" y="381"/>
                  </a:lnTo>
                  <a:lnTo>
                    <a:pt x="392" y="381"/>
                  </a:lnTo>
                  <a:lnTo>
                    <a:pt x="390" y="381"/>
                  </a:lnTo>
                  <a:lnTo>
                    <a:pt x="390" y="379"/>
                  </a:lnTo>
                  <a:lnTo>
                    <a:pt x="390" y="379"/>
                  </a:lnTo>
                  <a:lnTo>
                    <a:pt x="389" y="379"/>
                  </a:lnTo>
                  <a:lnTo>
                    <a:pt x="389" y="379"/>
                  </a:lnTo>
                  <a:lnTo>
                    <a:pt x="387" y="377"/>
                  </a:lnTo>
                  <a:lnTo>
                    <a:pt x="387" y="377"/>
                  </a:lnTo>
                  <a:lnTo>
                    <a:pt x="385" y="377"/>
                  </a:lnTo>
                  <a:lnTo>
                    <a:pt x="385" y="377"/>
                  </a:lnTo>
                  <a:lnTo>
                    <a:pt x="385" y="375"/>
                  </a:lnTo>
                  <a:lnTo>
                    <a:pt x="385" y="375"/>
                  </a:lnTo>
                  <a:lnTo>
                    <a:pt x="383" y="375"/>
                  </a:lnTo>
                  <a:lnTo>
                    <a:pt x="383" y="375"/>
                  </a:lnTo>
                  <a:lnTo>
                    <a:pt x="383" y="375"/>
                  </a:lnTo>
                  <a:lnTo>
                    <a:pt x="383" y="374"/>
                  </a:lnTo>
                  <a:lnTo>
                    <a:pt x="381" y="374"/>
                  </a:lnTo>
                  <a:lnTo>
                    <a:pt x="381" y="374"/>
                  </a:lnTo>
                  <a:lnTo>
                    <a:pt x="381" y="374"/>
                  </a:lnTo>
                  <a:lnTo>
                    <a:pt x="381" y="374"/>
                  </a:lnTo>
                  <a:lnTo>
                    <a:pt x="380" y="372"/>
                  </a:lnTo>
                  <a:lnTo>
                    <a:pt x="380" y="372"/>
                  </a:lnTo>
                  <a:lnTo>
                    <a:pt x="380" y="372"/>
                  </a:lnTo>
                  <a:lnTo>
                    <a:pt x="380" y="372"/>
                  </a:lnTo>
                  <a:lnTo>
                    <a:pt x="378" y="372"/>
                  </a:lnTo>
                  <a:lnTo>
                    <a:pt x="378" y="370"/>
                  </a:lnTo>
                  <a:lnTo>
                    <a:pt x="378" y="370"/>
                  </a:lnTo>
                  <a:lnTo>
                    <a:pt x="378" y="370"/>
                  </a:lnTo>
                  <a:lnTo>
                    <a:pt x="376" y="370"/>
                  </a:lnTo>
                  <a:lnTo>
                    <a:pt x="376" y="368"/>
                  </a:lnTo>
                  <a:lnTo>
                    <a:pt x="376" y="368"/>
                  </a:lnTo>
                  <a:lnTo>
                    <a:pt x="376" y="368"/>
                  </a:lnTo>
                  <a:lnTo>
                    <a:pt x="376" y="368"/>
                  </a:lnTo>
                  <a:lnTo>
                    <a:pt x="374" y="368"/>
                  </a:lnTo>
                  <a:lnTo>
                    <a:pt x="374" y="366"/>
                  </a:lnTo>
                  <a:lnTo>
                    <a:pt x="374" y="366"/>
                  </a:lnTo>
                  <a:lnTo>
                    <a:pt x="374" y="366"/>
                  </a:lnTo>
                  <a:lnTo>
                    <a:pt x="374" y="366"/>
                  </a:lnTo>
                  <a:lnTo>
                    <a:pt x="374" y="366"/>
                  </a:lnTo>
                  <a:lnTo>
                    <a:pt x="372" y="365"/>
                  </a:lnTo>
                  <a:lnTo>
                    <a:pt x="372" y="365"/>
                  </a:lnTo>
                  <a:lnTo>
                    <a:pt x="372" y="365"/>
                  </a:lnTo>
                  <a:lnTo>
                    <a:pt x="372" y="365"/>
                  </a:lnTo>
                  <a:lnTo>
                    <a:pt x="372" y="365"/>
                  </a:lnTo>
                  <a:lnTo>
                    <a:pt x="372" y="363"/>
                  </a:lnTo>
                  <a:lnTo>
                    <a:pt x="372" y="363"/>
                  </a:lnTo>
                  <a:lnTo>
                    <a:pt x="372" y="363"/>
                  </a:lnTo>
                  <a:lnTo>
                    <a:pt x="371" y="363"/>
                  </a:lnTo>
                  <a:lnTo>
                    <a:pt x="371" y="363"/>
                  </a:lnTo>
                  <a:lnTo>
                    <a:pt x="371" y="361"/>
                  </a:lnTo>
                  <a:lnTo>
                    <a:pt x="371" y="361"/>
                  </a:lnTo>
                  <a:lnTo>
                    <a:pt x="371" y="361"/>
                  </a:lnTo>
                  <a:lnTo>
                    <a:pt x="371" y="361"/>
                  </a:lnTo>
                  <a:lnTo>
                    <a:pt x="371" y="361"/>
                  </a:lnTo>
                  <a:lnTo>
                    <a:pt x="371" y="359"/>
                  </a:lnTo>
                  <a:lnTo>
                    <a:pt x="371" y="359"/>
                  </a:lnTo>
                  <a:lnTo>
                    <a:pt x="371" y="359"/>
                  </a:lnTo>
                  <a:lnTo>
                    <a:pt x="371" y="359"/>
                  </a:lnTo>
                  <a:lnTo>
                    <a:pt x="371" y="359"/>
                  </a:lnTo>
                  <a:lnTo>
                    <a:pt x="371" y="357"/>
                  </a:lnTo>
                  <a:lnTo>
                    <a:pt x="371" y="357"/>
                  </a:lnTo>
                  <a:lnTo>
                    <a:pt x="371" y="357"/>
                  </a:lnTo>
                  <a:lnTo>
                    <a:pt x="371" y="357"/>
                  </a:lnTo>
                  <a:lnTo>
                    <a:pt x="371" y="357"/>
                  </a:lnTo>
                  <a:lnTo>
                    <a:pt x="371" y="356"/>
                  </a:lnTo>
                  <a:lnTo>
                    <a:pt x="371" y="356"/>
                  </a:lnTo>
                  <a:lnTo>
                    <a:pt x="371" y="356"/>
                  </a:lnTo>
                  <a:lnTo>
                    <a:pt x="371" y="356"/>
                  </a:lnTo>
                  <a:lnTo>
                    <a:pt x="371" y="356"/>
                  </a:lnTo>
                  <a:lnTo>
                    <a:pt x="371" y="354"/>
                  </a:lnTo>
                  <a:lnTo>
                    <a:pt x="371" y="354"/>
                  </a:lnTo>
                  <a:lnTo>
                    <a:pt x="371" y="354"/>
                  </a:lnTo>
                  <a:lnTo>
                    <a:pt x="371" y="354"/>
                  </a:lnTo>
                  <a:lnTo>
                    <a:pt x="371" y="354"/>
                  </a:lnTo>
                  <a:lnTo>
                    <a:pt x="371" y="354"/>
                  </a:lnTo>
                  <a:lnTo>
                    <a:pt x="371" y="352"/>
                  </a:lnTo>
                  <a:lnTo>
                    <a:pt x="371" y="352"/>
                  </a:lnTo>
                  <a:lnTo>
                    <a:pt x="371" y="352"/>
                  </a:lnTo>
                  <a:lnTo>
                    <a:pt x="371" y="350"/>
                  </a:lnTo>
                  <a:lnTo>
                    <a:pt x="371" y="350"/>
                  </a:lnTo>
                  <a:lnTo>
                    <a:pt x="371" y="350"/>
                  </a:lnTo>
                  <a:lnTo>
                    <a:pt x="372" y="348"/>
                  </a:lnTo>
                  <a:lnTo>
                    <a:pt x="372" y="348"/>
                  </a:lnTo>
                  <a:lnTo>
                    <a:pt x="372" y="348"/>
                  </a:lnTo>
                  <a:lnTo>
                    <a:pt x="372" y="348"/>
                  </a:lnTo>
                  <a:lnTo>
                    <a:pt x="372" y="346"/>
                  </a:lnTo>
                  <a:lnTo>
                    <a:pt x="372" y="346"/>
                  </a:lnTo>
                  <a:lnTo>
                    <a:pt x="372" y="346"/>
                  </a:lnTo>
                  <a:lnTo>
                    <a:pt x="374" y="346"/>
                  </a:lnTo>
                  <a:lnTo>
                    <a:pt x="374" y="345"/>
                  </a:lnTo>
                  <a:lnTo>
                    <a:pt x="374" y="345"/>
                  </a:lnTo>
                  <a:lnTo>
                    <a:pt x="374" y="345"/>
                  </a:lnTo>
                  <a:lnTo>
                    <a:pt x="374" y="345"/>
                  </a:lnTo>
                  <a:lnTo>
                    <a:pt x="374" y="343"/>
                  </a:lnTo>
                  <a:lnTo>
                    <a:pt x="376" y="343"/>
                  </a:lnTo>
                  <a:lnTo>
                    <a:pt x="376" y="343"/>
                  </a:lnTo>
                  <a:lnTo>
                    <a:pt x="376" y="343"/>
                  </a:lnTo>
                  <a:lnTo>
                    <a:pt x="376" y="343"/>
                  </a:lnTo>
                  <a:lnTo>
                    <a:pt x="376" y="341"/>
                  </a:lnTo>
                  <a:lnTo>
                    <a:pt x="378" y="341"/>
                  </a:lnTo>
                  <a:lnTo>
                    <a:pt x="378" y="341"/>
                  </a:lnTo>
                  <a:lnTo>
                    <a:pt x="378" y="341"/>
                  </a:lnTo>
                  <a:lnTo>
                    <a:pt x="378" y="341"/>
                  </a:lnTo>
                  <a:lnTo>
                    <a:pt x="378" y="341"/>
                  </a:lnTo>
                  <a:lnTo>
                    <a:pt x="380" y="339"/>
                  </a:lnTo>
                  <a:lnTo>
                    <a:pt x="380" y="339"/>
                  </a:lnTo>
                  <a:lnTo>
                    <a:pt x="380" y="339"/>
                  </a:lnTo>
                  <a:lnTo>
                    <a:pt x="380" y="339"/>
                  </a:lnTo>
                  <a:lnTo>
                    <a:pt x="381" y="339"/>
                  </a:lnTo>
                  <a:lnTo>
                    <a:pt x="381" y="339"/>
                  </a:lnTo>
                  <a:lnTo>
                    <a:pt x="381" y="339"/>
                  </a:lnTo>
                  <a:lnTo>
                    <a:pt x="381" y="339"/>
                  </a:lnTo>
                  <a:lnTo>
                    <a:pt x="383" y="337"/>
                  </a:lnTo>
                  <a:lnTo>
                    <a:pt x="383" y="337"/>
                  </a:lnTo>
                  <a:lnTo>
                    <a:pt x="383" y="337"/>
                  </a:lnTo>
                  <a:lnTo>
                    <a:pt x="383" y="337"/>
                  </a:lnTo>
                  <a:lnTo>
                    <a:pt x="385" y="337"/>
                  </a:lnTo>
                  <a:lnTo>
                    <a:pt x="385" y="337"/>
                  </a:lnTo>
                  <a:lnTo>
                    <a:pt x="385" y="337"/>
                  </a:lnTo>
                  <a:lnTo>
                    <a:pt x="385" y="337"/>
                  </a:lnTo>
                  <a:lnTo>
                    <a:pt x="387" y="337"/>
                  </a:lnTo>
                  <a:lnTo>
                    <a:pt x="387" y="337"/>
                  </a:lnTo>
                  <a:lnTo>
                    <a:pt x="387" y="337"/>
                  </a:lnTo>
                  <a:lnTo>
                    <a:pt x="389" y="337"/>
                  </a:lnTo>
                  <a:lnTo>
                    <a:pt x="389" y="337"/>
                  </a:lnTo>
                  <a:lnTo>
                    <a:pt x="389" y="337"/>
                  </a:lnTo>
                  <a:lnTo>
                    <a:pt x="389" y="337"/>
                  </a:lnTo>
                  <a:lnTo>
                    <a:pt x="390" y="337"/>
                  </a:lnTo>
                  <a:lnTo>
                    <a:pt x="390" y="337"/>
                  </a:lnTo>
                  <a:lnTo>
                    <a:pt x="390" y="337"/>
                  </a:lnTo>
                  <a:lnTo>
                    <a:pt x="392" y="337"/>
                  </a:lnTo>
                  <a:lnTo>
                    <a:pt x="392" y="337"/>
                  </a:lnTo>
                  <a:lnTo>
                    <a:pt x="392" y="337"/>
                  </a:lnTo>
                  <a:lnTo>
                    <a:pt x="394" y="337"/>
                  </a:lnTo>
                  <a:lnTo>
                    <a:pt x="394" y="337"/>
                  </a:lnTo>
                  <a:lnTo>
                    <a:pt x="394" y="337"/>
                  </a:lnTo>
                  <a:lnTo>
                    <a:pt x="396" y="337"/>
                  </a:lnTo>
                  <a:lnTo>
                    <a:pt x="396" y="337"/>
                  </a:lnTo>
                  <a:lnTo>
                    <a:pt x="396" y="337"/>
                  </a:lnTo>
                  <a:lnTo>
                    <a:pt x="396" y="337"/>
                  </a:lnTo>
                  <a:lnTo>
                    <a:pt x="398" y="337"/>
                  </a:lnTo>
                  <a:lnTo>
                    <a:pt x="398" y="337"/>
                  </a:lnTo>
                  <a:lnTo>
                    <a:pt x="398" y="337"/>
                  </a:lnTo>
                  <a:lnTo>
                    <a:pt x="398" y="337"/>
                  </a:lnTo>
                  <a:lnTo>
                    <a:pt x="399" y="337"/>
                  </a:lnTo>
                  <a:lnTo>
                    <a:pt x="399" y="339"/>
                  </a:lnTo>
                  <a:lnTo>
                    <a:pt x="399" y="339"/>
                  </a:lnTo>
                  <a:lnTo>
                    <a:pt x="399" y="339"/>
                  </a:lnTo>
                  <a:lnTo>
                    <a:pt x="399" y="339"/>
                  </a:lnTo>
                  <a:lnTo>
                    <a:pt x="401" y="339"/>
                  </a:lnTo>
                  <a:lnTo>
                    <a:pt x="401" y="339"/>
                  </a:lnTo>
                  <a:lnTo>
                    <a:pt x="401" y="339"/>
                  </a:lnTo>
                  <a:lnTo>
                    <a:pt x="401" y="339"/>
                  </a:lnTo>
                  <a:lnTo>
                    <a:pt x="403" y="339"/>
                  </a:lnTo>
                  <a:lnTo>
                    <a:pt x="403" y="339"/>
                  </a:lnTo>
                  <a:lnTo>
                    <a:pt x="403" y="341"/>
                  </a:lnTo>
                  <a:lnTo>
                    <a:pt x="403" y="341"/>
                  </a:lnTo>
                  <a:lnTo>
                    <a:pt x="403" y="341"/>
                  </a:lnTo>
                  <a:lnTo>
                    <a:pt x="405" y="341"/>
                  </a:lnTo>
                  <a:lnTo>
                    <a:pt x="405" y="341"/>
                  </a:lnTo>
                  <a:lnTo>
                    <a:pt x="405" y="341"/>
                  </a:lnTo>
                  <a:lnTo>
                    <a:pt x="405" y="341"/>
                  </a:lnTo>
                  <a:lnTo>
                    <a:pt x="405" y="341"/>
                  </a:lnTo>
                  <a:lnTo>
                    <a:pt x="407" y="343"/>
                  </a:lnTo>
                  <a:lnTo>
                    <a:pt x="407" y="343"/>
                  </a:lnTo>
                  <a:lnTo>
                    <a:pt x="407" y="343"/>
                  </a:lnTo>
                  <a:lnTo>
                    <a:pt x="407" y="343"/>
                  </a:lnTo>
                  <a:lnTo>
                    <a:pt x="407" y="343"/>
                  </a:lnTo>
                  <a:lnTo>
                    <a:pt x="408" y="343"/>
                  </a:lnTo>
                  <a:lnTo>
                    <a:pt x="408" y="345"/>
                  </a:lnTo>
                  <a:lnTo>
                    <a:pt x="408" y="345"/>
                  </a:lnTo>
                  <a:lnTo>
                    <a:pt x="408" y="345"/>
                  </a:lnTo>
                  <a:lnTo>
                    <a:pt x="408" y="345"/>
                  </a:lnTo>
                  <a:lnTo>
                    <a:pt x="408" y="345"/>
                  </a:lnTo>
                  <a:lnTo>
                    <a:pt x="410" y="345"/>
                  </a:lnTo>
                  <a:lnTo>
                    <a:pt x="410" y="345"/>
                  </a:lnTo>
                  <a:lnTo>
                    <a:pt x="410" y="346"/>
                  </a:lnTo>
                  <a:lnTo>
                    <a:pt x="410" y="346"/>
                  </a:lnTo>
                  <a:lnTo>
                    <a:pt x="410" y="346"/>
                  </a:lnTo>
                  <a:lnTo>
                    <a:pt x="410" y="346"/>
                  </a:lnTo>
                  <a:lnTo>
                    <a:pt x="410" y="346"/>
                  </a:lnTo>
                  <a:lnTo>
                    <a:pt x="410" y="346"/>
                  </a:lnTo>
                  <a:lnTo>
                    <a:pt x="410" y="346"/>
                  </a:lnTo>
                  <a:lnTo>
                    <a:pt x="410" y="346"/>
                  </a:lnTo>
                  <a:lnTo>
                    <a:pt x="410" y="346"/>
                  </a:lnTo>
                  <a:lnTo>
                    <a:pt x="410"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4" y="346"/>
                  </a:lnTo>
                  <a:lnTo>
                    <a:pt x="414" y="345"/>
                  </a:lnTo>
                  <a:lnTo>
                    <a:pt x="414" y="345"/>
                  </a:lnTo>
                  <a:lnTo>
                    <a:pt x="414" y="345"/>
                  </a:lnTo>
                  <a:lnTo>
                    <a:pt x="414" y="345"/>
                  </a:lnTo>
                  <a:lnTo>
                    <a:pt x="414" y="345"/>
                  </a:lnTo>
                  <a:lnTo>
                    <a:pt x="414" y="345"/>
                  </a:lnTo>
                  <a:lnTo>
                    <a:pt x="414" y="345"/>
                  </a:lnTo>
                  <a:lnTo>
                    <a:pt x="414" y="345"/>
                  </a:lnTo>
                  <a:lnTo>
                    <a:pt x="416" y="345"/>
                  </a:lnTo>
                  <a:lnTo>
                    <a:pt x="416" y="345"/>
                  </a:lnTo>
                  <a:lnTo>
                    <a:pt x="416" y="345"/>
                  </a:lnTo>
                  <a:lnTo>
                    <a:pt x="416" y="345"/>
                  </a:lnTo>
                  <a:lnTo>
                    <a:pt x="416" y="343"/>
                  </a:lnTo>
                  <a:lnTo>
                    <a:pt x="416" y="343"/>
                  </a:lnTo>
                  <a:lnTo>
                    <a:pt x="416" y="343"/>
                  </a:lnTo>
                  <a:lnTo>
                    <a:pt x="419" y="345"/>
                  </a:lnTo>
                  <a:lnTo>
                    <a:pt x="414" y="366"/>
                  </a:lnTo>
                  <a:lnTo>
                    <a:pt x="410" y="365"/>
                  </a:lnTo>
                  <a:lnTo>
                    <a:pt x="410" y="365"/>
                  </a:lnTo>
                  <a:lnTo>
                    <a:pt x="410" y="365"/>
                  </a:lnTo>
                  <a:lnTo>
                    <a:pt x="410" y="365"/>
                  </a:lnTo>
                  <a:lnTo>
                    <a:pt x="410" y="363"/>
                  </a:lnTo>
                  <a:lnTo>
                    <a:pt x="410" y="363"/>
                  </a:lnTo>
                  <a:lnTo>
                    <a:pt x="410" y="363"/>
                  </a:lnTo>
                  <a:lnTo>
                    <a:pt x="410" y="361"/>
                  </a:lnTo>
                  <a:lnTo>
                    <a:pt x="410" y="361"/>
                  </a:lnTo>
                  <a:lnTo>
                    <a:pt x="410" y="361"/>
                  </a:lnTo>
                  <a:lnTo>
                    <a:pt x="410" y="361"/>
                  </a:lnTo>
                  <a:lnTo>
                    <a:pt x="410" y="359"/>
                  </a:lnTo>
                  <a:lnTo>
                    <a:pt x="410" y="359"/>
                  </a:lnTo>
                  <a:lnTo>
                    <a:pt x="410" y="359"/>
                  </a:lnTo>
                  <a:lnTo>
                    <a:pt x="410" y="357"/>
                  </a:lnTo>
                  <a:lnTo>
                    <a:pt x="408" y="357"/>
                  </a:lnTo>
                  <a:lnTo>
                    <a:pt x="408" y="357"/>
                  </a:lnTo>
                  <a:lnTo>
                    <a:pt x="408" y="357"/>
                  </a:lnTo>
                  <a:lnTo>
                    <a:pt x="408" y="356"/>
                  </a:lnTo>
                  <a:lnTo>
                    <a:pt x="408" y="356"/>
                  </a:lnTo>
                  <a:lnTo>
                    <a:pt x="408" y="356"/>
                  </a:lnTo>
                  <a:lnTo>
                    <a:pt x="408" y="356"/>
                  </a:lnTo>
                  <a:lnTo>
                    <a:pt x="408" y="354"/>
                  </a:lnTo>
                  <a:lnTo>
                    <a:pt x="408" y="354"/>
                  </a:lnTo>
                  <a:lnTo>
                    <a:pt x="408" y="354"/>
                  </a:lnTo>
                  <a:lnTo>
                    <a:pt x="408" y="354"/>
                  </a:lnTo>
                  <a:lnTo>
                    <a:pt x="408" y="352"/>
                  </a:lnTo>
                  <a:lnTo>
                    <a:pt x="408" y="352"/>
                  </a:lnTo>
                  <a:lnTo>
                    <a:pt x="408" y="352"/>
                  </a:lnTo>
                  <a:lnTo>
                    <a:pt x="407" y="352"/>
                  </a:lnTo>
                  <a:lnTo>
                    <a:pt x="407" y="350"/>
                  </a:lnTo>
                  <a:lnTo>
                    <a:pt x="407" y="350"/>
                  </a:lnTo>
                  <a:lnTo>
                    <a:pt x="407" y="350"/>
                  </a:lnTo>
                  <a:lnTo>
                    <a:pt x="407" y="350"/>
                  </a:lnTo>
                  <a:lnTo>
                    <a:pt x="407" y="350"/>
                  </a:lnTo>
                  <a:lnTo>
                    <a:pt x="407" y="348"/>
                  </a:lnTo>
                  <a:lnTo>
                    <a:pt x="407" y="348"/>
                  </a:lnTo>
                  <a:lnTo>
                    <a:pt x="407" y="348"/>
                  </a:lnTo>
                  <a:lnTo>
                    <a:pt x="405" y="348"/>
                  </a:lnTo>
                  <a:lnTo>
                    <a:pt x="405" y="348"/>
                  </a:lnTo>
                  <a:lnTo>
                    <a:pt x="405" y="348"/>
                  </a:lnTo>
                  <a:lnTo>
                    <a:pt x="405" y="346"/>
                  </a:lnTo>
                  <a:lnTo>
                    <a:pt x="405" y="346"/>
                  </a:lnTo>
                  <a:lnTo>
                    <a:pt x="405" y="346"/>
                  </a:lnTo>
                  <a:lnTo>
                    <a:pt x="405" y="346"/>
                  </a:lnTo>
                  <a:lnTo>
                    <a:pt x="403" y="346"/>
                  </a:lnTo>
                  <a:lnTo>
                    <a:pt x="403" y="346"/>
                  </a:lnTo>
                  <a:lnTo>
                    <a:pt x="403" y="345"/>
                  </a:lnTo>
                  <a:lnTo>
                    <a:pt x="403" y="345"/>
                  </a:lnTo>
                  <a:lnTo>
                    <a:pt x="403" y="345"/>
                  </a:lnTo>
                  <a:lnTo>
                    <a:pt x="403" y="345"/>
                  </a:lnTo>
                  <a:lnTo>
                    <a:pt x="401" y="345"/>
                  </a:lnTo>
                  <a:lnTo>
                    <a:pt x="401" y="345"/>
                  </a:lnTo>
                  <a:lnTo>
                    <a:pt x="401" y="345"/>
                  </a:lnTo>
                  <a:lnTo>
                    <a:pt x="401" y="345"/>
                  </a:lnTo>
                  <a:lnTo>
                    <a:pt x="401" y="345"/>
                  </a:lnTo>
                  <a:lnTo>
                    <a:pt x="399" y="343"/>
                  </a:lnTo>
                  <a:lnTo>
                    <a:pt x="399" y="343"/>
                  </a:lnTo>
                  <a:lnTo>
                    <a:pt x="399" y="343"/>
                  </a:lnTo>
                  <a:lnTo>
                    <a:pt x="399" y="343"/>
                  </a:lnTo>
                  <a:lnTo>
                    <a:pt x="399" y="343"/>
                  </a:lnTo>
                  <a:lnTo>
                    <a:pt x="398" y="343"/>
                  </a:lnTo>
                  <a:lnTo>
                    <a:pt x="398" y="343"/>
                  </a:lnTo>
                  <a:lnTo>
                    <a:pt x="398" y="343"/>
                  </a:lnTo>
                  <a:lnTo>
                    <a:pt x="398" y="343"/>
                  </a:lnTo>
                  <a:lnTo>
                    <a:pt x="398" y="343"/>
                  </a:lnTo>
                  <a:lnTo>
                    <a:pt x="398" y="343"/>
                  </a:lnTo>
                  <a:lnTo>
                    <a:pt x="396" y="343"/>
                  </a:lnTo>
                  <a:lnTo>
                    <a:pt x="396" y="343"/>
                  </a:lnTo>
                  <a:lnTo>
                    <a:pt x="396" y="343"/>
                  </a:lnTo>
                  <a:lnTo>
                    <a:pt x="396" y="343"/>
                  </a:lnTo>
                  <a:lnTo>
                    <a:pt x="396" y="343"/>
                  </a:lnTo>
                  <a:lnTo>
                    <a:pt x="396" y="343"/>
                  </a:lnTo>
                  <a:lnTo>
                    <a:pt x="394" y="341"/>
                  </a:lnTo>
                  <a:lnTo>
                    <a:pt x="394" y="341"/>
                  </a:lnTo>
                  <a:lnTo>
                    <a:pt x="394" y="341"/>
                  </a:lnTo>
                  <a:lnTo>
                    <a:pt x="394" y="341"/>
                  </a:lnTo>
                  <a:lnTo>
                    <a:pt x="394" y="341"/>
                  </a:lnTo>
                  <a:lnTo>
                    <a:pt x="394" y="341"/>
                  </a:lnTo>
                  <a:lnTo>
                    <a:pt x="392" y="341"/>
                  </a:lnTo>
                  <a:lnTo>
                    <a:pt x="392" y="341"/>
                  </a:lnTo>
                  <a:lnTo>
                    <a:pt x="392" y="341"/>
                  </a:lnTo>
                  <a:lnTo>
                    <a:pt x="392" y="341"/>
                  </a:lnTo>
                  <a:lnTo>
                    <a:pt x="392" y="341"/>
                  </a:lnTo>
                  <a:lnTo>
                    <a:pt x="392" y="341"/>
                  </a:lnTo>
                  <a:lnTo>
                    <a:pt x="392" y="341"/>
                  </a:lnTo>
                  <a:lnTo>
                    <a:pt x="390" y="341"/>
                  </a:lnTo>
                  <a:lnTo>
                    <a:pt x="390" y="343"/>
                  </a:lnTo>
                  <a:lnTo>
                    <a:pt x="390" y="343"/>
                  </a:lnTo>
                  <a:lnTo>
                    <a:pt x="390" y="343"/>
                  </a:lnTo>
                  <a:lnTo>
                    <a:pt x="390" y="343"/>
                  </a:lnTo>
                  <a:lnTo>
                    <a:pt x="390" y="343"/>
                  </a:lnTo>
                  <a:lnTo>
                    <a:pt x="390" y="343"/>
                  </a:lnTo>
                  <a:lnTo>
                    <a:pt x="390" y="343"/>
                  </a:lnTo>
                  <a:lnTo>
                    <a:pt x="389" y="343"/>
                  </a:lnTo>
                  <a:lnTo>
                    <a:pt x="389" y="343"/>
                  </a:lnTo>
                  <a:lnTo>
                    <a:pt x="389" y="343"/>
                  </a:lnTo>
                  <a:lnTo>
                    <a:pt x="389" y="343"/>
                  </a:lnTo>
                  <a:lnTo>
                    <a:pt x="389" y="343"/>
                  </a:lnTo>
                  <a:lnTo>
                    <a:pt x="389" y="343"/>
                  </a:lnTo>
                  <a:lnTo>
                    <a:pt x="389" y="343"/>
                  </a:lnTo>
                  <a:lnTo>
                    <a:pt x="389" y="343"/>
                  </a:lnTo>
                  <a:lnTo>
                    <a:pt x="389" y="343"/>
                  </a:lnTo>
                  <a:lnTo>
                    <a:pt x="387" y="343"/>
                  </a:lnTo>
                  <a:lnTo>
                    <a:pt x="387" y="343"/>
                  </a:lnTo>
                  <a:lnTo>
                    <a:pt x="387" y="343"/>
                  </a:lnTo>
                  <a:lnTo>
                    <a:pt x="387" y="343"/>
                  </a:lnTo>
                  <a:lnTo>
                    <a:pt x="387" y="345"/>
                  </a:lnTo>
                  <a:lnTo>
                    <a:pt x="387" y="345"/>
                  </a:lnTo>
                  <a:lnTo>
                    <a:pt x="387" y="345"/>
                  </a:lnTo>
                  <a:lnTo>
                    <a:pt x="387" y="345"/>
                  </a:lnTo>
                  <a:lnTo>
                    <a:pt x="387" y="345"/>
                  </a:lnTo>
                  <a:lnTo>
                    <a:pt x="387" y="345"/>
                  </a:lnTo>
                  <a:lnTo>
                    <a:pt x="387" y="345"/>
                  </a:lnTo>
                  <a:lnTo>
                    <a:pt x="385" y="345"/>
                  </a:lnTo>
                  <a:lnTo>
                    <a:pt x="385" y="345"/>
                  </a:lnTo>
                  <a:lnTo>
                    <a:pt x="385" y="345"/>
                  </a:lnTo>
                  <a:lnTo>
                    <a:pt x="385" y="345"/>
                  </a:lnTo>
                  <a:lnTo>
                    <a:pt x="385" y="346"/>
                  </a:lnTo>
                  <a:lnTo>
                    <a:pt x="385" y="346"/>
                  </a:lnTo>
                  <a:lnTo>
                    <a:pt x="385" y="346"/>
                  </a:lnTo>
                  <a:lnTo>
                    <a:pt x="385" y="346"/>
                  </a:lnTo>
                  <a:lnTo>
                    <a:pt x="385" y="346"/>
                  </a:lnTo>
                  <a:lnTo>
                    <a:pt x="385" y="346"/>
                  </a:lnTo>
                  <a:lnTo>
                    <a:pt x="385" y="346"/>
                  </a:lnTo>
                  <a:lnTo>
                    <a:pt x="385" y="346"/>
                  </a:lnTo>
                  <a:lnTo>
                    <a:pt x="385" y="348"/>
                  </a:lnTo>
                  <a:lnTo>
                    <a:pt x="385" y="348"/>
                  </a:lnTo>
                  <a:lnTo>
                    <a:pt x="385" y="348"/>
                  </a:lnTo>
                  <a:lnTo>
                    <a:pt x="385" y="348"/>
                  </a:lnTo>
                  <a:lnTo>
                    <a:pt x="383" y="348"/>
                  </a:lnTo>
                  <a:lnTo>
                    <a:pt x="383" y="348"/>
                  </a:lnTo>
                  <a:lnTo>
                    <a:pt x="383" y="348"/>
                  </a:lnTo>
                  <a:lnTo>
                    <a:pt x="383" y="348"/>
                  </a:lnTo>
                  <a:lnTo>
                    <a:pt x="383" y="348"/>
                  </a:lnTo>
                  <a:lnTo>
                    <a:pt x="383" y="350"/>
                  </a:lnTo>
                  <a:lnTo>
                    <a:pt x="383" y="350"/>
                  </a:lnTo>
                  <a:lnTo>
                    <a:pt x="383" y="350"/>
                  </a:lnTo>
                  <a:lnTo>
                    <a:pt x="383" y="350"/>
                  </a:lnTo>
                  <a:lnTo>
                    <a:pt x="383" y="350"/>
                  </a:lnTo>
                  <a:lnTo>
                    <a:pt x="383" y="350"/>
                  </a:lnTo>
                  <a:lnTo>
                    <a:pt x="383" y="350"/>
                  </a:lnTo>
                  <a:lnTo>
                    <a:pt x="383" y="350"/>
                  </a:lnTo>
                  <a:lnTo>
                    <a:pt x="383" y="350"/>
                  </a:lnTo>
                  <a:lnTo>
                    <a:pt x="383" y="352"/>
                  </a:lnTo>
                  <a:lnTo>
                    <a:pt x="383" y="352"/>
                  </a:lnTo>
                  <a:lnTo>
                    <a:pt x="385" y="352"/>
                  </a:lnTo>
                  <a:lnTo>
                    <a:pt x="385" y="352"/>
                  </a:lnTo>
                  <a:lnTo>
                    <a:pt x="385" y="352"/>
                  </a:lnTo>
                  <a:lnTo>
                    <a:pt x="385" y="352"/>
                  </a:lnTo>
                  <a:lnTo>
                    <a:pt x="385" y="352"/>
                  </a:lnTo>
                  <a:lnTo>
                    <a:pt x="385" y="352"/>
                  </a:lnTo>
                  <a:lnTo>
                    <a:pt x="385" y="354"/>
                  </a:lnTo>
                  <a:lnTo>
                    <a:pt x="385" y="354"/>
                  </a:lnTo>
                  <a:lnTo>
                    <a:pt x="385" y="354"/>
                  </a:lnTo>
                  <a:lnTo>
                    <a:pt x="385" y="354"/>
                  </a:lnTo>
                  <a:lnTo>
                    <a:pt x="385" y="354"/>
                  </a:lnTo>
                  <a:lnTo>
                    <a:pt x="385" y="354"/>
                  </a:lnTo>
                  <a:lnTo>
                    <a:pt x="385" y="354"/>
                  </a:lnTo>
                  <a:lnTo>
                    <a:pt x="385" y="354"/>
                  </a:lnTo>
                  <a:lnTo>
                    <a:pt x="385" y="356"/>
                  </a:lnTo>
                  <a:lnTo>
                    <a:pt x="385" y="356"/>
                  </a:lnTo>
                  <a:lnTo>
                    <a:pt x="387" y="356"/>
                  </a:lnTo>
                  <a:lnTo>
                    <a:pt x="387" y="356"/>
                  </a:lnTo>
                  <a:lnTo>
                    <a:pt x="387" y="356"/>
                  </a:lnTo>
                  <a:lnTo>
                    <a:pt x="387" y="356"/>
                  </a:lnTo>
                  <a:lnTo>
                    <a:pt x="387" y="356"/>
                  </a:lnTo>
                  <a:lnTo>
                    <a:pt x="387" y="356"/>
                  </a:lnTo>
                  <a:lnTo>
                    <a:pt x="387" y="357"/>
                  </a:lnTo>
                  <a:lnTo>
                    <a:pt x="387" y="357"/>
                  </a:lnTo>
                  <a:lnTo>
                    <a:pt x="387" y="357"/>
                  </a:lnTo>
                  <a:lnTo>
                    <a:pt x="389" y="357"/>
                  </a:lnTo>
                  <a:lnTo>
                    <a:pt x="389" y="357"/>
                  </a:lnTo>
                  <a:lnTo>
                    <a:pt x="389" y="357"/>
                  </a:lnTo>
                  <a:lnTo>
                    <a:pt x="389" y="357"/>
                  </a:lnTo>
                  <a:lnTo>
                    <a:pt x="389" y="359"/>
                  </a:lnTo>
                  <a:lnTo>
                    <a:pt x="389" y="359"/>
                  </a:lnTo>
                  <a:lnTo>
                    <a:pt x="390" y="359"/>
                  </a:lnTo>
                  <a:lnTo>
                    <a:pt x="390" y="359"/>
                  </a:lnTo>
                  <a:lnTo>
                    <a:pt x="390" y="359"/>
                  </a:lnTo>
                  <a:lnTo>
                    <a:pt x="390" y="359"/>
                  </a:lnTo>
                  <a:lnTo>
                    <a:pt x="390" y="359"/>
                  </a:lnTo>
                  <a:lnTo>
                    <a:pt x="392" y="361"/>
                  </a:lnTo>
                  <a:lnTo>
                    <a:pt x="392" y="361"/>
                  </a:lnTo>
                  <a:lnTo>
                    <a:pt x="392" y="361"/>
                  </a:lnTo>
                  <a:lnTo>
                    <a:pt x="394" y="361"/>
                  </a:lnTo>
                  <a:lnTo>
                    <a:pt x="394" y="363"/>
                  </a:lnTo>
                  <a:lnTo>
                    <a:pt x="396" y="363"/>
                  </a:lnTo>
                  <a:lnTo>
                    <a:pt x="396" y="363"/>
                  </a:lnTo>
                  <a:lnTo>
                    <a:pt x="396" y="363"/>
                  </a:lnTo>
                  <a:lnTo>
                    <a:pt x="396" y="363"/>
                  </a:lnTo>
                  <a:lnTo>
                    <a:pt x="398" y="365"/>
                  </a:lnTo>
                  <a:lnTo>
                    <a:pt x="398" y="365"/>
                  </a:lnTo>
                  <a:lnTo>
                    <a:pt x="398" y="365"/>
                  </a:lnTo>
                  <a:lnTo>
                    <a:pt x="399" y="365"/>
                  </a:lnTo>
                  <a:lnTo>
                    <a:pt x="399" y="366"/>
                  </a:lnTo>
                  <a:lnTo>
                    <a:pt x="399" y="366"/>
                  </a:lnTo>
                  <a:lnTo>
                    <a:pt x="401" y="366"/>
                  </a:lnTo>
                  <a:lnTo>
                    <a:pt x="401" y="366"/>
                  </a:lnTo>
                  <a:lnTo>
                    <a:pt x="401" y="366"/>
                  </a:lnTo>
                  <a:lnTo>
                    <a:pt x="401" y="368"/>
                  </a:lnTo>
                  <a:lnTo>
                    <a:pt x="403" y="368"/>
                  </a:lnTo>
                  <a:lnTo>
                    <a:pt x="403" y="368"/>
                  </a:lnTo>
                  <a:lnTo>
                    <a:pt x="403" y="368"/>
                  </a:lnTo>
                  <a:lnTo>
                    <a:pt x="403" y="368"/>
                  </a:lnTo>
                  <a:lnTo>
                    <a:pt x="405" y="370"/>
                  </a:lnTo>
                  <a:lnTo>
                    <a:pt x="405" y="370"/>
                  </a:lnTo>
                  <a:lnTo>
                    <a:pt x="405" y="370"/>
                  </a:lnTo>
                  <a:lnTo>
                    <a:pt x="405" y="370"/>
                  </a:lnTo>
                  <a:lnTo>
                    <a:pt x="407" y="370"/>
                  </a:lnTo>
                  <a:lnTo>
                    <a:pt x="407" y="372"/>
                  </a:lnTo>
                  <a:lnTo>
                    <a:pt x="407" y="372"/>
                  </a:lnTo>
                  <a:lnTo>
                    <a:pt x="407" y="372"/>
                  </a:lnTo>
                  <a:lnTo>
                    <a:pt x="407" y="372"/>
                  </a:lnTo>
                  <a:lnTo>
                    <a:pt x="408" y="374"/>
                  </a:lnTo>
                  <a:lnTo>
                    <a:pt x="408" y="374"/>
                  </a:lnTo>
                  <a:lnTo>
                    <a:pt x="408" y="374"/>
                  </a:lnTo>
                  <a:lnTo>
                    <a:pt x="408" y="374"/>
                  </a:lnTo>
                  <a:lnTo>
                    <a:pt x="408" y="374"/>
                  </a:lnTo>
                  <a:lnTo>
                    <a:pt x="408" y="375"/>
                  </a:lnTo>
                  <a:lnTo>
                    <a:pt x="408" y="375"/>
                  </a:lnTo>
                  <a:lnTo>
                    <a:pt x="410" y="375"/>
                  </a:lnTo>
                  <a:lnTo>
                    <a:pt x="410" y="375"/>
                  </a:lnTo>
                  <a:lnTo>
                    <a:pt x="410" y="377"/>
                  </a:lnTo>
                  <a:lnTo>
                    <a:pt x="410" y="377"/>
                  </a:lnTo>
                  <a:lnTo>
                    <a:pt x="410" y="377"/>
                  </a:lnTo>
                  <a:lnTo>
                    <a:pt x="410" y="377"/>
                  </a:lnTo>
                  <a:lnTo>
                    <a:pt x="410" y="377"/>
                  </a:lnTo>
                  <a:lnTo>
                    <a:pt x="410" y="379"/>
                  </a:lnTo>
                  <a:lnTo>
                    <a:pt x="412" y="379"/>
                  </a:lnTo>
                  <a:lnTo>
                    <a:pt x="412" y="379"/>
                  </a:lnTo>
                  <a:lnTo>
                    <a:pt x="412" y="379"/>
                  </a:lnTo>
                  <a:lnTo>
                    <a:pt x="412" y="379"/>
                  </a:lnTo>
                  <a:lnTo>
                    <a:pt x="412" y="381"/>
                  </a:lnTo>
                  <a:lnTo>
                    <a:pt x="412" y="381"/>
                  </a:lnTo>
                  <a:lnTo>
                    <a:pt x="412" y="381"/>
                  </a:lnTo>
                  <a:lnTo>
                    <a:pt x="412" y="381"/>
                  </a:lnTo>
                  <a:lnTo>
                    <a:pt x="412" y="383"/>
                  </a:lnTo>
                  <a:lnTo>
                    <a:pt x="412" y="383"/>
                  </a:lnTo>
                  <a:lnTo>
                    <a:pt x="412" y="383"/>
                  </a:lnTo>
                  <a:lnTo>
                    <a:pt x="412" y="383"/>
                  </a:lnTo>
                  <a:lnTo>
                    <a:pt x="412" y="384"/>
                  </a:lnTo>
                  <a:lnTo>
                    <a:pt x="412" y="384"/>
                  </a:lnTo>
                  <a:lnTo>
                    <a:pt x="412" y="384"/>
                  </a:lnTo>
                  <a:lnTo>
                    <a:pt x="412" y="384"/>
                  </a:lnTo>
                  <a:lnTo>
                    <a:pt x="412" y="384"/>
                  </a:lnTo>
                  <a:lnTo>
                    <a:pt x="412" y="386"/>
                  </a:lnTo>
                  <a:lnTo>
                    <a:pt x="412" y="386"/>
                  </a:lnTo>
                  <a:lnTo>
                    <a:pt x="412" y="386"/>
                  </a:lnTo>
                  <a:lnTo>
                    <a:pt x="412" y="386"/>
                  </a:lnTo>
                  <a:lnTo>
                    <a:pt x="412" y="388"/>
                  </a:lnTo>
                  <a:lnTo>
                    <a:pt x="412" y="388"/>
                  </a:lnTo>
                  <a:lnTo>
                    <a:pt x="412" y="388"/>
                  </a:lnTo>
                  <a:lnTo>
                    <a:pt x="412" y="388"/>
                  </a:lnTo>
                  <a:lnTo>
                    <a:pt x="412" y="388"/>
                  </a:lnTo>
                  <a:lnTo>
                    <a:pt x="412" y="390"/>
                  </a:lnTo>
                  <a:lnTo>
                    <a:pt x="412" y="390"/>
                  </a:lnTo>
                  <a:lnTo>
                    <a:pt x="412" y="390"/>
                  </a:lnTo>
                  <a:lnTo>
                    <a:pt x="410" y="390"/>
                  </a:lnTo>
                  <a:lnTo>
                    <a:pt x="410" y="392"/>
                  </a:lnTo>
                  <a:lnTo>
                    <a:pt x="410" y="392"/>
                  </a:lnTo>
                  <a:lnTo>
                    <a:pt x="410" y="392"/>
                  </a:lnTo>
                  <a:lnTo>
                    <a:pt x="410" y="394"/>
                  </a:lnTo>
                  <a:lnTo>
                    <a:pt x="410" y="394"/>
                  </a:lnTo>
                  <a:lnTo>
                    <a:pt x="410" y="394"/>
                  </a:lnTo>
                  <a:lnTo>
                    <a:pt x="410" y="394"/>
                  </a:lnTo>
                  <a:lnTo>
                    <a:pt x="408" y="395"/>
                  </a:lnTo>
                  <a:lnTo>
                    <a:pt x="408" y="395"/>
                  </a:lnTo>
                  <a:lnTo>
                    <a:pt x="408" y="395"/>
                  </a:lnTo>
                  <a:lnTo>
                    <a:pt x="408" y="395"/>
                  </a:lnTo>
                  <a:lnTo>
                    <a:pt x="408" y="395"/>
                  </a:lnTo>
                  <a:lnTo>
                    <a:pt x="408" y="397"/>
                  </a:lnTo>
                  <a:lnTo>
                    <a:pt x="407" y="397"/>
                  </a:lnTo>
                  <a:lnTo>
                    <a:pt x="407" y="397"/>
                  </a:lnTo>
                  <a:lnTo>
                    <a:pt x="407" y="397"/>
                  </a:lnTo>
                  <a:lnTo>
                    <a:pt x="407" y="397"/>
                  </a:lnTo>
                  <a:lnTo>
                    <a:pt x="407" y="399"/>
                  </a:lnTo>
                  <a:lnTo>
                    <a:pt x="407" y="399"/>
                  </a:lnTo>
                  <a:lnTo>
                    <a:pt x="405" y="399"/>
                  </a:lnTo>
                  <a:lnTo>
                    <a:pt x="405" y="399"/>
                  </a:lnTo>
                  <a:lnTo>
                    <a:pt x="405" y="399"/>
                  </a:lnTo>
                  <a:lnTo>
                    <a:pt x="405" y="399"/>
                  </a:lnTo>
                  <a:lnTo>
                    <a:pt x="403" y="401"/>
                  </a:lnTo>
                  <a:lnTo>
                    <a:pt x="403" y="401"/>
                  </a:lnTo>
                  <a:lnTo>
                    <a:pt x="403" y="401"/>
                  </a:lnTo>
                  <a:lnTo>
                    <a:pt x="403" y="401"/>
                  </a:lnTo>
                  <a:lnTo>
                    <a:pt x="403" y="401"/>
                  </a:lnTo>
                  <a:lnTo>
                    <a:pt x="401" y="401"/>
                  </a:lnTo>
                  <a:lnTo>
                    <a:pt x="401" y="401"/>
                  </a:lnTo>
                  <a:lnTo>
                    <a:pt x="401" y="401"/>
                  </a:lnTo>
                  <a:lnTo>
                    <a:pt x="401" y="403"/>
                  </a:lnTo>
                  <a:lnTo>
                    <a:pt x="399" y="403"/>
                  </a:lnTo>
                  <a:lnTo>
                    <a:pt x="399" y="403"/>
                  </a:lnTo>
                  <a:lnTo>
                    <a:pt x="399" y="403"/>
                  </a:lnTo>
                  <a:lnTo>
                    <a:pt x="399" y="403"/>
                  </a:lnTo>
                  <a:lnTo>
                    <a:pt x="398" y="403"/>
                  </a:lnTo>
                  <a:lnTo>
                    <a:pt x="398" y="403"/>
                  </a:lnTo>
                  <a:lnTo>
                    <a:pt x="398" y="403"/>
                  </a:lnTo>
                  <a:lnTo>
                    <a:pt x="396" y="403"/>
                  </a:lnTo>
                  <a:lnTo>
                    <a:pt x="396" y="403"/>
                  </a:lnTo>
                  <a:lnTo>
                    <a:pt x="396" y="403"/>
                  </a:lnTo>
                  <a:lnTo>
                    <a:pt x="396" y="403"/>
                  </a:lnTo>
                  <a:lnTo>
                    <a:pt x="394" y="403"/>
                  </a:lnTo>
                  <a:lnTo>
                    <a:pt x="394" y="403"/>
                  </a:lnTo>
                  <a:lnTo>
                    <a:pt x="394" y="403"/>
                  </a:lnTo>
                  <a:lnTo>
                    <a:pt x="392" y="403"/>
                  </a:lnTo>
                  <a:lnTo>
                    <a:pt x="392" y="403"/>
                  </a:lnTo>
                  <a:lnTo>
                    <a:pt x="392" y="403"/>
                  </a:lnTo>
                  <a:lnTo>
                    <a:pt x="390" y="403"/>
                  </a:lnTo>
                  <a:lnTo>
                    <a:pt x="390" y="403"/>
                  </a:lnTo>
                  <a:lnTo>
                    <a:pt x="390" y="403"/>
                  </a:lnTo>
                  <a:lnTo>
                    <a:pt x="389" y="403"/>
                  </a:lnTo>
                  <a:lnTo>
                    <a:pt x="389" y="403"/>
                  </a:lnTo>
                  <a:lnTo>
                    <a:pt x="389" y="403"/>
                  </a:lnTo>
                  <a:lnTo>
                    <a:pt x="387" y="403"/>
                  </a:lnTo>
                  <a:lnTo>
                    <a:pt x="387" y="403"/>
                  </a:lnTo>
                  <a:lnTo>
                    <a:pt x="387" y="403"/>
                  </a:lnTo>
                  <a:lnTo>
                    <a:pt x="385" y="403"/>
                  </a:lnTo>
                  <a:lnTo>
                    <a:pt x="385" y="403"/>
                  </a:lnTo>
                  <a:lnTo>
                    <a:pt x="385" y="403"/>
                  </a:lnTo>
                  <a:lnTo>
                    <a:pt x="385" y="403"/>
                  </a:lnTo>
                  <a:lnTo>
                    <a:pt x="383" y="403"/>
                  </a:lnTo>
                  <a:lnTo>
                    <a:pt x="383" y="403"/>
                  </a:lnTo>
                  <a:lnTo>
                    <a:pt x="383" y="403"/>
                  </a:lnTo>
                  <a:lnTo>
                    <a:pt x="383" y="403"/>
                  </a:lnTo>
                  <a:lnTo>
                    <a:pt x="381" y="403"/>
                  </a:lnTo>
                  <a:lnTo>
                    <a:pt x="381" y="403"/>
                  </a:lnTo>
                  <a:lnTo>
                    <a:pt x="381" y="403"/>
                  </a:lnTo>
                  <a:lnTo>
                    <a:pt x="381" y="401"/>
                  </a:lnTo>
                  <a:lnTo>
                    <a:pt x="380" y="401"/>
                  </a:lnTo>
                  <a:lnTo>
                    <a:pt x="380" y="401"/>
                  </a:lnTo>
                  <a:lnTo>
                    <a:pt x="380" y="401"/>
                  </a:lnTo>
                  <a:lnTo>
                    <a:pt x="380" y="401"/>
                  </a:lnTo>
                  <a:lnTo>
                    <a:pt x="378" y="401"/>
                  </a:lnTo>
                  <a:lnTo>
                    <a:pt x="378" y="401"/>
                  </a:lnTo>
                  <a:lnTo>
                    <a:pt x="378" y="401"/>
                  </a:lnTo>
                  <a:lnTo>
                    <a:pt x="378" y="401"/>
                  </a:lnTo>
                  <a:lnTo>
                    <a:pt x="376" y="401"/>
                  </a:lnTo>
                  <a:lnTo>
                    <a:pt x="376" y="399"/>
                  </a:lnTo>
                  <a:lnTo>
                    <a:pt x="376" y="399"/>
                  </a:lnTo>
                  <a:lnTo>
                    <a:pt x="376" y="399"/>
                  </a:lnTo>
                  <a:lnTo>
                    <a:pt x="374" y="399"/>
                  </a:lnTo>
                  <a:lnTo>
                    <a:pt x="374" y="399"/>
                  </a:lnTo>
                  <a:lnTo>
                    <a:pt x="374" y="399"/>
                  </a:lnTo>
                  <a:lnTo>
                    <a:pt x="374" y="399"/>
                  </a:lnTo>
                  <a:lnTo>
                    <a:pt x="372" y="397"/>
                  </a:lnTo>
                  <a:lnTo>
                    <a:pt x="372" y="397"/>
                  </a:lnTo>
                  <a:lnTo>
                    <a:pt x="372" y="397"/>
                  </a:lnTo>
                  <a:lnTo>
                    <a:pt x="372" y="397"/>
                  </a:lnTo>
                  <a:lnTo>
                    <a:pt x="372" y="397"/>
                  </a:lnTo>
                  <a:lnTo>
                    <a:pt x="371" y="397"/>
                  </a:lnTo>
                  <a:lnTo>
                    <a:pt x="371" y="397"/>
                  </a:lnTo>
                  <a:lnTo>
                    <a:pt x="371" y="397"/>
                  </a:lnTo>
                  <a:lnTo>
                    <a:pt x="371" y="395"/>
                  </a:lnTo>
                  <a:lnTo>
                    <a:pt x="371" y="395"/>
                  </a:lnTo>
                  <a:lnTo>
                    <a:pt x="369" y="395"/>
                  </a:lnTo>
                  <a:lnTo>
                    <a:pt x="369" y="395"/>
                  </a:lnTo>
                  <a:lnTo>
                    <a:pt x="369" y="395"/>
                  </a:lnTo>
                  <a:lnTo>
                    <a:pt x="369" y="395"/>
                  </a:lnTo>
                  <a:lnTo>
                    <a:pt x="369" y="395"/>
                  </a:lnTo>
                  <a:lnTo>
                    <a:pt x="369" y="395"/>
                  </a:lnTo>
                  <a:lnTo>
                    <a:pt x="369" y="395"/>
                  </a:lnTo>
                  <a:lnTo>
                    <a:pt x="369" y="395"/>
                  </a:lnTo>
                  <a:lnTo>
                    <a:pt x="369" y="395"/>
                  </a:lnTo>
                  <a:lnTo>
                    <a:pt x="367" y="395"/>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3" y="395"/>
                  </a:lnTo>
                  <a:lnTo>
                    <a:pt x="363" y="395"/>
                  </a:lnTo>
                  <a:lnTo>
                    <a:pt x="363" y="395"/>
                  </a:lnTo>
                  <a:lnTo>
                    <a:pt x="363" y="397"/>
                  </a:lnTo>
                  <a:lnTo>
                    <a:pt x="363" y="397"/>
                  </a:lnTo>
                  <a:lnTo>
                    <a:pt x="363" y="397"/>
                  </a:lnTo>
                  <a:lnTo>
                    <a:pt x="363" y="397"/>
                  </a:lnTo>
                  <a:lnTo>
                    <a:pt x="360" y="395"/>
                  </a:lnTo>
                  <a:close/>
                  <a:moveTo>
                    <a:pt x="428" y="345"/>
                  </a:moveTo>
                  <a:lnTo>
                    <a:pt x="488" y="350"/>
                  </a:lnTo>
                  <a:lnTo>
                    <a:pt x="486" y="374"/>
                  </a:lnTo>
                  <a:lnTo>
                    <a:pt x="481" y="374"/>
                  </a:lnTo>
                  <a:lnTo>
                    <a:pt x="481" y="374"/>
                  </a:lnTo>
                  <a:lnTo>
                    <a:pt x="481" y="372"/>
                  </a:lnTo>
                  <a:lnTo>
                    <a:pt x="481" y="372"/>
                  </a:lnTo>
                  <a:lnTo>
                    <a:pt x="481" y="372"/>
                  </a:lnTo>
                  <a:lnTo>
                    <a:pt x="481" y="370"/>
                  </a:lnTo>
                  <a:lnTo>
                    <a:pt x="481" y="370"/>
                  </a:lnTo>
                  <a:lnTo>
                    <a:pt x="481" y="370"/>
                  </a:lnTo>
                  <a:lnTo>
                    <a:pt x="481" y="370"/>
                  </a:lnTo>
                  <a:lnTo>
                    <a:pt x="481" y="368"/>
                  </a:lnTo>
                  <a:lnTo>
                    <a:pt x="481" y="368"/>
                  </a:lnTo>
                  <a:lnTo>
                    <a:pt x="481" y="368"/>
                  </a:lnTo>
                  <a:lnTo>
                    <a:pt x="481" y="366"/>
                  </a:lnTo>
                  <a:lnTo>
                    <a:pt x="481" y="366"/>
                  </a:lnTo>
                  <a:lnTo>
                    <a:pt x="481" y="366"/>
                  </a:lnTo>
                  <a:lnTo>
                    <a:pt x="481" y="366"/>
                  </a:lnTo>
                  <a:lnTo>
                    <a:pt x="481" y="365"/>
                  </a:lnTo>
                  <a:lnTo>
                    <a:pt x="479" y="365"/>
                  </a:lnTo>
                  <a:lnTo>
                    <a:pt x="479" y="365"/>
                  </a:lnTo>
                  <a:lnTo>
                    <a:pt x="479" y="365"/>
                  </a:lnTo>
                  <a:lnTo>
                    <a:pt x="479" y="363"/>
                  </a:lnTo>
                  <a:lnTo>
                    <a:pt x="479" y="363"/>
                  </a:lnTo>
                  <a:lnTo>
                    <a:pt x="479" y="363"/>
                  </a:lnTo>
                  <a:lnTo>
                    <a:pt x="479" y="363"/>
                  </a:lnTo>
                  <a:lnTo>
                    <a:pt x="479" y="361"/>
                  </a:lnTo>
                  <a:lnTo>
                    <a:pt x="479" y="361"/>
                  </a:lnTo>
                  <a:lnTo>
                    <a:pt x="477" y="361"/>
                  </a:lnTo>
                  <a:lnTo>
                    <a:pt x="477" y="361"/>
                  </a:lnTo>
                  <a:lnTo>
                    <a:pt x="477" y="361"/>
                  </a:lnTo>
                  <a:lnTo>
                    <a:pt x="477" y="359"/>
                  </a:lnTo>
                  <a:lnTo>
                    <a:pt x="477" y="359"/>
                  </a:lnTo>
                  <a:lnTo>
                    <a:pt x="477" y="359"/>
                  </a:lnTo>
                  <a:lnTo>
                    <a:pt x="477" y="359"/>
                  </a:lnTo>
                  <a:lnTo>
                    <a:pt x="477" y="359"/>
                  </a:lnTo>
                  <a:lnTo>
                    <a:pt x="475" y="359"/>
                  </a:lnTo>
                  <a:lnTo>
                    <a:pt x="475" y="357"/>
                  </a:lnTo>
                  <a:lnTo>
                    <a:pt x="475" y="357"/>
                  </a:lnTo>
                  <a:lnTo>
                    <a:pt x="475" y="357"/>
                  </a:lnTo>
                  <a:lnTo>
                    <a:pt x="475" y="357"/>
                  </a:lnTo>
                  <a:lnTo>
                    <a:pt x="475" y="357"/>
                  </a:lnTo>
                  <a:lnTo>
                    <a:pt x="475" y="357"/>
                  </a:lnTo>
                  <a:lnTo>
                    <a:pt x="473" y="356"/>
                  </a:lnTo>
                  <a:lnTo>
                    <a:pt x="473" y="356"/>
                  </a:lnTo>
                  <a:lnTo>
                    <a:pt x="473" y="356"/>
                  </a:lnTo>
                  <a:lnTo>
                    <a:pt x="473" y="356"/>
                  </a:lnTo>
                  <a:lnTo>
                    <a:pt x="473" y="356"/>
                  </a:lnTo>
                  <a:lnTo>
                    <a:pt x="473" y="356"/>
                  </a:lnTo>
                  <a:lnTo>
                    <a:pt x="472" y="356"/>
                  </a:lnTo>
                  <a:lnTo>
                    <a:pt x="472" y="356"/>
                  </a:lnTo>
                  <a:lnTo>
                    <a:pt x="472" y="356"/>
                  </a:lnTo>
                  <a:lnTo>
                    <a:pt x="472" y="354"/>
                  </a:lnTo>
                  <a:lnTo>
                    <a:pt x="472" y="354"/>
                  </a:lnTo>
                  <a:lnTo>
                    <a:pt x="470" y="354"/>
                  </a:lnTo>
                  <a:lnTo>
                    <a:pt x="470" y="354"/>
                  </a:lnTo>
                  <a:lnTo>
                    <a:pt x="470" y="354"/>
                  </a:lnTo>
                  <a:lnTo>
                    <a:pt x="470" y="354"/>
                  </a:lnTo>
                  <a:lnTo>
                    <a:pt x="470" y="354"/>
                  </a:lnTo>
                  <a:lnTo>
                    <a:pt x="468" y="354"/>
                  </a:lnTo>
                  <a:lnTo>
                    <a:pt x="468" y="354"/>
                  </a:lnTo>
                  <a:lnTo>
                    <a:pt x="468" y="354"/>
                  </a:lnTo>
                  <a:lnTo>
                    <a:pt x="468" y="354"/>
                  </a:lnTo>
                  <a:lnTo>
                    <a:pt x="466" y="354"/>
                  </a:lnTo>
                  <a:lnTo>
                    <a:pt x="466" y="354"/>
                  </a:lnTo>
                  <a:lnTo>
                    <a:pt x="466" y="354"/>
                  </a:lnTo>
                  <a:lnTo>
                    <a:pt x="466" y="352"/>
                  </a:lnTo>
                  <a:lnTo>
                    <a:pt x="466" y="352"/>
                  </a:lnTo>
                  <a:lnTo>
                    <a:pt x="459" y="403"/>
                  </a:lnTo>
                  <a:lnTo>
                    <a:pt x="459" y="403"/>
                  </a:lnTo>
                  <a:lnTo>
                    <a:pt x="459" y="403"/>
                  </a:lnTo>
                  <a:lnTo>
                    <a:pt x="459" y="403"/>
                  </a:lnTo>
                  <a:lnTo>
                    <a:pt x="459" y="403"/>
                  </a:lnTo>
                  <a:lnTo>
                    <a:pt x="459" y="404"/>
                  </a:lnTo>
                  <a:lnTo>
                    <a:pt x="459" y="404"/>
                  </a:lnTo>
                  <a:lnTo>
                    <a:pt x="459" y="404"/>
                  </a:lnTo>
                  <a:lnTo>
                    <a:pt x="459" y="404"/>
                  </a:lnTo>
                  <a:lnTo>
                    <a:pt x="459" y="404"/>
                  </a:lnTo>
                  <a:lnTo>
                    <a:pt x="459" y="404"/>
                  </a:lnTo>
                  <a:lnTo>
                    <a:pt x="459" y="404"/>
                  </a:lnTo>
                  <a:lnTo>
                    <a:pt x="459" y="404"/>
                  </a:lnTo>
                  <a:lnTo>
                    <a:pt x="459" y="404"/>
                  </a:lnTo>
                  <a:lnTo>
                    <a:pt x="459" y="404"/>
                  </a:lnTo>
                  <a:lnTo>
                    <a:pt x="459" y="406"/>
                  </a:lnTo>
                  <a:lnTo>
                    <a:pt x="459" y="406"/>
                  </a:lnTo>
                  <a:lnTo>
                    <a:pt x="459" y="406"/>
                  </a:lnTo>
                  <a:lnTo>
                    <a:pt x="459" y="406"/>
                  </a:lnTo>
                  <a:lnTo>
                    <a:pt x="459" y="406"/>
                  </a:lnTo>
                  <a:lnTo>
                    <a:pt x="459" y="406"/>
                  </a:lnTo>
                  <a:lnTo>
                    <a:pt x="459" y="406"/>
                  </a:lnTo>
                  <a:lnTo>
                    <a:pt x="461" y="406"/>
                  </a:lnTo>
                  <a:lnTo>
                    <a:pt x="461" y="406"/>
                  </a:lnTo>
                  <a:lnTo>
                    <a:pt x="461" y="406"/>
                  </a:lnTo>
                  <a:lnTo>
                    <a:pt x="461" y="406"/>
                  </a:lnTo>
                  <a:lnTo>
                    <a:pt x="461" y="406"/>
                  </a:lnTo>
                  <a:lnTo>
                    <a:pt x="461" y="406"/>
                  </a:lnTo>
                  <a:lnTo>
                    <a:pt x="461" y="408"/>
                  </a:lnTo>
                  <a:lnTo>
                    <a:pt x="461" y="408"/>
                  </a:lnTo>
                  <a:lnTo>
                    <a:pt x="461" y="408"/>
                  </a:lnTo>
                  <a:lnTo>
                    <a:pt x="461" y="408"/>
                  </a:lnTo>
                  <a:lnTo>
                    <a:pt x="461" y="408"/>
                  </a:lnTo>
                  <a:lnTo>
                    <a:pt x="461" y="408"/>
                  </a:lnTo>
                  <a:lnTo>
                    <a:pt x="461" y="408"/>
                  </a:lnTo>
                  <a:lnTo>
                    <a:pt x="461" y="408"/>
                  </a:lnTo>
                  <a:lnTo>
                    <a:pt x="463" y="408"/>
                  </a:lnTo>
                  <a:lnTo>
                    <a:pt x="463" y="408"/>
                  </a:lnTo>
                  <a:lnTo>
                    <a:pt x="463" y="408"/>
                  </a:lnTo>
                  <a:lnTo>
                    <a:pt x="463" y="408"/>
                  </a:lnTo>
                  <a:lnTo>
                    <a:pt x="463" y="408"/>
                  </a:lnTo>
                  <a:lnTo>
                    <a:pt x="463" y="408"/>
                  </a:lnTo>
                  <a:lnTo>
                    <a:pt x="463" y="408"/>
                  </a:lnTo>
                  <a:lnTo>
                    <a:pt x="463" y="408"/>
                  </a:lnTo>
                  <a:lnTo>
                    <a:pt x="463" y="410"/>
                  </a:lnTo>
                  <a:lnTo>
                    <a:pt x="463" y="410"/>
                  </a:lnTo>
                  <a:lnTo>
                    <a:pt x="464" y="410"/>
                  </a:lnTo>
                  <a:lnTo>
                    <a:pt x="464" y="410"/>
                  </a:lnTo>
                  <a:lnTo>
                    <a:pt x="464" y="410"/>
                  </a:lnTo>
                  <a:lnTo>
                    <a:pt x="464" y="410"/>
                  </a:lnTo>
                  <a:lnTo>
                    <a:pt x="464" y="410"/>
                  </a:lnTo>
                  <a:lnTo>
                    <a:pt x="464" y="410"/>
                  </a:lnTo>
                  <a:lnTo>
                    <a:pt x="464" y="410"/>
                  </a:lnTo>
                  <a:lnTo>
                    <a:pt x="466" y="410"/>
                  </a:lnTo>
                  <a:lnTo>
                    <a:pt x="466" y="410"/>
                  </a:lnTo>
                  <a:lnTo>
                    <a:pt x="466" y="410"/>
                  </a:lnTo>
                  <a:lnTo>
                    <a:pt x="466" y="410"/>
                  </a:lnTo>
                  <a:lnTo>
                    <a:pt x="468" y="410"/>
                  </a:lnTo>
                  <a:lnTo>
                    <a:pt x="468" y="410"/>
                  </a:lnTo>
                  <a:lnTo>
                    <a:pt x="468" y="410"/>
                  </a:lnTo>
                  <a:lnTo>
                    <a:pt x="470" y="410"/>
                  </a:lnTo>
                  <a:lnTo>
                    <a:pt x="468" y="413"/>
                  </a:lnTo>
                  <a:lnTo>
                    <a:pt x="432" y="410"/>
                  </a:lnTo>
                  <a:lnTo>
                    <a:pt x="432" y="406"/>
                  </a:lnTo>
                  <a:lnTo>
                    <a:pt x="432" y="406"/>
                  </a:lnTo>
                  <a:lnTo>
                    <a:pt x="434" y="406"/>
                  </a:lnTo>
                  <a:lnTo>
                    <a:pt x="434" y="406"/>
                  </a:lnTo>
                  <a:lnTo>
                    <a:pt x="436" y="406"/>
                  </a:lnTo>
                  <a:lnTo>
                    <a:pt x="436" y="406"/>
                  </a:lnTo>
                  <a:lnTo>
                    <a:pt x="436" y="406"/>
                  </a:lnTo>
                  <a:lnTo>
                    <a:pt x="436" y="406"/>
                  </a:lnTo>
                  <a:lnTo>
                    <a:pt x="437" y="406"/>
                  </a:lnTo>
                  <a:lnTo>
                    <a:pt x="437" y="406"/>
                  </a:lnTo>
                  <a:lnTo>
                    <a:pt x="437" y="406"/>
                  </a:lnTo>
                  <a:lnTo>
                    <a:pt x="437" y="406"/>
                  </a:lnTo>
                  <a:lnTo>
                    <a:pt x="437" y="406"/>
                  </a:lnTo>
                  <a:lnTo>
                    <a:pt x="437" y="406"/>
                  </a:lnTo>
                  <a:lnTo>
                    <a:pt x="439" y="406"/>
                  </a:lnTo>
                  <a:lnTo>
                    <a:pt x="439" y="406"/>
                  </a:lnTo>
                  <a:lnTo>
                    <a:pt x="439" y="406"/>
                  </a:lnTo>
                  <a:lnTo>
                    <a:pt x="439" y="406"/>
                  </a:lnTo>
                  <a:lnTo>
                    <a:pt x="439" y="406"/>
                  </a:lnTo>
                  <a:lnTo>
                    <a:pt x="439" y="406"/>
                  </a:lnTo>
                  <a:lnTo>
                    <a:pt x="439" y="406"/>
                  </a:lnTo>
                  <a:lnTo>
                    <a:pt x="439" y="406"/>
                  </a:lnTo>
                  <a:lnTo>
                    <a:pt x="441" y="406"/>
                  </a:lnTo>
                  <a:lnTo>
                    <a:pt x="441" y="406"/>
                  </a:lnTo>
                  <a:lnTo>
                    <a:pt x="441" y="406"/>
                  </a:lnTo>
                  <a:lnTo>
                    <a:pt x="441" y="406"/>
                  </a:lnTo>
                  <a:lnTo>
                    <a:pt x="441" y="406"/>
                  </a:lnTo>
                  <a:lnTo>
                    <a:pt x="441" y="406"/>
                  </a:lnTo>
                  <a:lnTo>
                    <a:pt x="441" y="406"/>
                  </a:lnTo>
                  <a:lnTo>
                    <a:pt x="441" y="406"/>
                  </a:lnTo>
                  <a:lnTo>
                    <a:pt x="441" y="406"/>
                  </a:lnTo>
                  <a:lnTo>
                    <a:pt x="441"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3"/>
                  </a:lnTo>
                  <a:lnTo>
                    <a:pt x="443" y="403"/>
                  </a:lnTo>
                  <a:lnTo>
                    <a:pt x="445" y="403"/>
                  </a:lnTo>
                  <a:lnTo>
                    <a:pt x="445" y="403"/>
                  </a:lnTo>
                  <a:lnTo>
                    <a:pt x="445" y="403"/>
                  </a:lnTo>
                  <a:lnTo>
                    <a:pt x="445" y="403"/>
                  </a:lnTo>
                  <a:lnTo>
                    <a:pt x="445" y="403"/>
                  </a:lnTo>
                  <a:lnTo>
                    <a:pt x="445" y="403"/>
                  </a:lnTo>
                  <a:lnTo>
                    <a:pt x="445" y="403"/>
                  </a:lnTo>
                  <a:lnTo>
                    <a:pt x="445" y="403"/>
                  </a:lnTo>
                  <a:lnTo>
                    <a:pt x="445" y="403"/>
                  </a:lnTo>
                  <a:lnTo>
                    <a:pt x="445" y="401"/>
                  </a:lnTo>
                  <a:lnTo>
                    <a:pt x="445" y="401"/>
                  </a:lnTo>
                  <a:lnTo>
                    <a:pt x="445" y="401"/>
                  </a:lnTo>
                  <a:lnTo>
                    <a:pt x="445" y="401"/>
                  </a:lnTo>
                  <a:lnTo>
                    <a:pt x="450" y="350"/>
                  </a:lnTo>
                  <a:lnTo>
                    <a:pt x="450" y="350"/>
                  </a:lnTo>
                  <a:lnTo>
                    <a:pt x="450" y="350"/>
                  </a:lnTo>
                  <a:lnTo>
                    <a:pt x="448" y="350"/>
                  </a:lnTo>
                  <a:lnTo>
                    <a:pt x="448" y="350"/>
                  </a:lnTo>
                  <a:lnTo>
                    <a:pt x="448" y="350"/>
                  </a:lnTo>
                  <a:lnTo>
                    <a:pt x="448" y="350"/>
                  </a:lnTo>
                  <a:lnTo>
                    <a:pt x="446" y="350"/>
                  </a:lnTo>
                  <a:lnTo>
                    <a:pt x="446" y="350"/>
                  </a:lnTo>
                  <a:lnTo>
                    <a:pt x="446" y="350"/>
                  </a:lnTo>
                  <a:lnTo>
                    <a:pt x="446" y="350"/>
                  </a:lnTo>
                  <a:lnTo>
                    <a:pt x="446" y="350"/>
                  </a:lnTo>
                  <a:lnTo>
                    <a:pt x="445" y="350"/>
                  </a:lnTo>
                  <a:lnTo>
                    <a:pt x="445" y="350"/>
                  </a:lnTo>
                  <a:lnTo>
                    <a:pt x="445" y="352"/>
                  </a:lnTo>
                  <a:lnTo>
                    <a:pt x="445" y="352"/>
                  </a:lnTo>
                  <a:lnTo>
                    <a:pt x="445" y="352"/>
                  </a:lnTo>
                  <a:lnTo>
                    <a:pt x="443" y="352"/>
                  </a:lnTo>
                  <a:lnTo>
                    <a:pt x="443" y="352"/>
                  </a:lnTo>
                  <a:lnTo>
                    <a:pt x="443" y="352"/>
                  </a:lnTo>
                  <a:lnTo>
                    <a:pt x="443" y="352"/>
                  </a:lnTo>
                  <a:lnTo>
                    <a:pt x="441" y="352"/>
                  </a:lnTo>
                  <a:lnTo>
                    <a:pt x="441" y="352"/>
                  </a:lnTo>
                  <a:lnTo>
                    <a:pt x="441" y="352"/>
                  </a:lnTo>
                  <a:lnTo>
                    <a:pt x="441" y="352"/>
                  </a:lnTo>
                  <a:lnTo>
                    <a:pt x="441" y="352"/>
                  </a:lnTo>
                  <a:lnTo>
                    <a:pt x="441" y="352"/>
                  </a:lnTo>
                  <a:lnTo>
                    <a:pt x="439" y="352"/>
                  </a:lnTo>
                  <a:lnTo>
                    <a:pt x="439" y="354"/>
                  </a:lnTo>
                  <a:lnTo>
                    <a:pt x="439" y="354"/>
                  </a:lnTo>
                  <a:lnTo>
                    <a:pt x="439" y="354"/>
                  </a:lnTo>
                  <a:lnTo>
                    <a:pt x="439" y="354"/>
                  </a:lnTo>
                  <a:lnTo>
                    <a:pt x="437" y="354"/>
                  </a:lnTo>
                  <a:lnTo>
                    <a:pt x="437" y="354"/>
                  </a:lnTo>
                  <a:lnTo>
                    <a:pt x="437" y="354"/>
                  </a:lnTo>
                  <a:lnTo>
                    <a:pt x="437" y="356"/>
                  </a:lnTo>
                  <a:lnTo>
                    <a:pt x="437" y="356"/>
                  </a:lnTo>
                  <a:lnTo>
                    <a:pt x="436" y="356"/>
                  </a:lnTo>
                  <a:lnTo>
                    <a:pt x="436" y="356"/>
                  </a:lnTo>
                  <a:lnTo>
                    <a:pt x="436" y="356"/>
                  </a:lnTo>
                  <a:lnTo>
                    <a:pt x="436" y="356"/>
                  </a:lnTo>
                  <a:lnTo>
                    <a:pt x="436" y="357"/>
                  </a:lnTo>
                  <a:lnTo>
                    <a:pt x="436" y="357"/>
                  </a:lnTo>
                  <a:lnTo>
                    <a:pt x="436" y="357"/>
                  </a:lnTo>
                  <a:lnTo>
                    <a:pt x="434" y="357"/>
                  </a:lnTo>
                  <a:lnTo>
                    <a:pt x="434" y="357"/>
                  </a:lnTo>
                  <a:lnTo>
                    <a:pt x="434" y="357"/>
                  </a:lnTo>
                  <a:lnTo>
                    <a:pt x="434" y="359"/>
                  </a:lnTo>
                  <a:lnTo>
                    <a:pt x="434" y="359"/>
                  </a:lnTo>
                  <a:lnTo>
                    <a:pt x="434" y="359"/>
                  </a:lnTo>
                  <a:lnTo>
                    <a:pt x="432" y="359"/>
                  </a:lnTo>
                  <a:lnTo>
                    <a:pt x="432" y="361"/>
                  </a:lnTo>
                  <a:lnTo>
                    <a:pt x="432" y="361"/>
                  </a:lnTo>
                  <a:lnTo>
                    <a:pt x="432" y="361"/>
                  </a:lnTo>
                  <a:lnTo>
                    <a:pt x="432" y="361"/>
                  </a:lnTo>
                  <a:lnTo>
                    <a:pt x="432" y="363"/>
                  </a:lnTo>
                  <a:lnTo>
                    <a:pt x="432" y="363"/>
                  </a:lnTo>
                  <a:lnTo>
                    <a:pt x="432" y="363"/>
                  </a:lnTo>
                  <a:lnTo>
                    <a:pt x="430" y="363"/>
                  </a:lnTo>
                  <a:lnTo>
                    <a:pt x="430" y="365"/>
                  </a:lnTo>
                  <a:lnTo>
                    <a:pt x="430" y="365"/>
                  </a:lnTo>
                  <a:lnTo>
                    <a:pt x="430" y="365"/>
                  </a:lnTo>
                  <a:lnTo>
                    <a:pt x="430" y="366"/>
                  </a:lnTo>
                  <a:lnTo>
                    <a:pt x="430" y="366"/>
                  </a:lnTo>
                  <a:lnTo>
                    <a:pt x="430" y="366"/>
                  </a:lnTo>
                  <a:lnTo>
                    <a:pt x="430" y="366"/>
                  </a:lnTo>
                  <a:lnTo>
                    <a:pt x="425" y="366"/>
                  </a:lnTo>
                  <a:lnTo>
                    <a:pt x="428" y="345"/>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2" name="í$ļíḑe">
              <a:extLst>
                <a:ext uri="{FF2B5EF4-FFF2-40B4-BE49-F238E27FC236}">
                  <a16:creationId xmlns:a16="http://schemas.microsoft.com/office/drawing/2014/main" id="{17E4DC38-D424-4E41-A942-34F27EFD40B4}"/>
                </a:ext>
              </a:extLst>
            </p:cNvPr>
            <p:cNvSpPr/>
            <p:nvPr/>
          </p:nvSpPr>
          <p:spPr bwMode="auto">
            <a:xfrm>
              <a:off x="2875760"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3"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50"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3"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3" name="îṧľiḓé">
              <a:extLst>
                <a:ext uri="{FF2B5EF4-FFF2-40B4-BE49-F238E27FC236}">
                  <a16:creationId xmlns:a16="http://schemas.microsoft.com/office/drawing/2014/main" id="{E883D70C-EC2F-4CFA-86D5-59B8F291ADBE}"/>
                </a:ext>
              </a:extLst>
            </p:cNvPr>
            <p:cNvSpPr/>
            <p:nvPr/>
          </p:nvSpPr>
          <p:spPr bwMode="auto">
            <a:xfrm>
              <a:off x="3168261" y="4023875"/>
              <a:ext cx="307815" cy="320066"/>
            </a:xfrm>
            <a:custGeom>
              <a:avLst/>
              <a:gdLst>
                <a:gd name="T0" fmla="*/ 42 w 85"/>
                <a:gd name="T1" fmla="*/ 86 h 86"/>
                <a:gd name="T2" fmla="*/ 0 w 85"/>
                <a:gd name="T3" fmla="*/ 43 h 86"/>
                <a:gd name="T4" fmla="*/ 42 w 85"/>
                <a:gd name="T5" fmla="*/ 0 h 86"/>
                <a:gd name="T6" fmla="*/ 85 w 85"/>
                <a:gd name="T7" fmla="*/ 43 h 86"/>
                <a:gd name="T8" fmla="*/ 42 w 85"/>
                <a:gd name="T9" fmla="*/ 86 h 86"/>
                <a:gd name="T10" fmla="*/ 42 w 85"/>
                <a:gd name="T11" fmla="*/ 4 h 86"/>
                <a:gd name="T12" fmla="*/ 17 w 85"/>
                <a:gd name="T13" fmla="*/ 43 h 86"/>
                <a:gd name="T14" fmla="*/ 42 w 85"/>
                <a:gd name="T15" fmla="*/ 83 h 86"/>
                <a:gd name="T16" fmla="*/ 60 w 85"/>
                <a:gd name="T17" fmla="*/ 73 h 86"/>
                <a:gd name="T18" fmla="*/ 68 w 85"/>
                <a:gd name="T19" fmla="*/ 42 h 86"/>
                <a:gd name="T20" fmla="*/ 42 w 85"/>
                <a:gd name="T21"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86">
                  <a:moveTo>
                    <a:pt x="42" y="86"/>
                  </a:moveTo>
                  <a:cubicBezTo>
                    <a:pt x="25" y="86"/>
                    <a:pt x="0" y="73"/>
                    <a:pt x="0" y="43"/>
                  </a:cubicBezTo>
                  <a:cubicBezTo>
                    <a:pt x="0" y="13"/>
                    <a:pt x="25" y="0"/>
                    <a:pt x="42" y="0"/>
                  </a:cubicBezTo>
                  <a:cubicBezTo>
                    <a:pt x="59" y="0"/>
                    <a:pt x="85" y="13"/>
                    <a:pt x="85" y="43"/>
                  </a:cubicBezTo>
                  <a:cubicBezTo>
                    <a:pt x="85" y="73"/>
                    <a:pt x="59" y="86"/>
                    <a:pt x="42" y="86"/>
                  </a:cubicBezTo>
                  <a:close/>
                  <a:moveTo>
                    <a:pt x="42" y="4"/>
                  </a:moveTo>
                  <a:cubicBezTo>
                    <a:pt x="30" y="4"/>
                    <a:pt x="17" y="17"/>
                    <a:pt x="17" y="43"/>
                  </a:cubicBezTo>
                  <a:cubicBezTo>
                    <a:pt x="17" y="66"/>
                    <a:pt x="27" y="83"/>
                    <a:pt x="42" y="83"/>
                  </a:cubicBezTo>
                  <a:cubicBezTo>
                    <a:pt x="51" y="83"/>
                    <a:pt x="57" y="76"/>
                    <a:pt x="60" y="73"/>
                  </a:cubicBezTo>
                  <a:cubicBezTo>
                    <a:pt x="65" y="66"/>
                    <a:pt x="68" y="53"/>
                    <a:pt x="68" y="42"/>
                  </a:cubicBezTo>
                  <a:cubicBezTo>
                    <a:pt x="68" y="22"/>
                    <a:pt x="58" y="4"/>
                    <a:pt x="42"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4" name="íšľíḓè">
              <a:extLst>
                <a:ext uri="{FF2B5EF4-FFF2-40B4-BE49-F238E27FC236}">
                  <a16:creationId xmlns:a16="http://schemas.microsoft.com/office/drawing/2014/main" id="{8F3853F9-3A7D-4E06-965E-7A7ED06C915F}"/>
                </a:ext>
              </a:extLst>
            </p:cNvPr>
            <p:cNvSpPr/>
            <p:nvPr/>
          </p:nvSpPr>
          <p:spPr bwMode="auto">
            <a:xfrm>
              <a:off x="3515892" y="4030001"/>
              <a:ext cx="330786" cy="313940"/>
            </a:xfrm>
            <a:custGeom>
              <a:avLst/>
              <a:gdLst>
                <a:gd name="T0" fmla="*/ 91 w 91"/>
                <a:gd name="T1" fmla="*/ 4 h 84"/>
                <a:gd name="T2" fmla="*/ 87 w 91"/>
                <a:gd name="T3" fmla="*/ 4 h 84"/>
                <a:gd name="T4" fmla="*/ 78 w 91"/>
                <a:gd name="T5" fmla="*/ 13 h 84"/>
                <a:gd name="T6" fmla="*/ 78 w 91"/>
                <a:gd name="T7" fmla="*/ 57 h 84"/>
                <a:gd name="T8" fmla="*/ 46 w 91"/>
                <a:gd name="T9" fmla="*/ 84 h 84"/>
                <a:gd name="T10" fmla="*/ 13 w 91"/>
                <a:gd name="T11" fmla="*/ 56 h 84"/>
                <a:gd name="T12" fmla="*/ 13 w 91"/>
                <a:gd name="T13" fmla="*/ 12 h 84"/>
                <a:gd name="T14" fmla="*/ 4 w 91"/>
                <a:gd name="T15" fmla="*/ 4 h 84"/>
                <a:gd name="T16" fmla="*/ 0 w 91"/>
                <a:gd name="T17" fmla="*/ 4 h 84"/>
                <a:gd name="T18" fmla="*/ 0 w 91"/>
                <a:gd name="T19" fmla="*/ 0 h 84"/>
                <a:gd name="T20" fmla="*/ 42 w 91"/>
                <a:gd name="T21" fmla="*/ 0 h 84"/>
                <a:gd name="T22" fmla="*/ 42 w 91"/>
                <a:gd name="T23" fmla="*/ 4 h 84"/>
                <a:gd name="T24" fmla="*/ 38 w 91"/>
                <a:gd name="T25" fmla="*/ 4 h 84"/>
                <a:gd name="T26" fmla="*/ 28 w 91"/>
                <a:gd name="T27" fmla="*/ 12 h 84"/>
                <a:gd name="T28" fmla="*/ 28 w 91"/>
                <a:gd name="T29" fmla="*/ 54 h 84"/>
                <a:gd name="T30" fmla="*/ 51 w 91"/>
                <a:gd name="T31" fmla="*/ 80 h 84"/>
                <a:gd name="T32" fmla="*/ 73 w 91"/>
                <a:gd name="T33" fmla="*/ 58 h 84"/>
                <a:gd name="T34" fmla="*/ 73 w 91"/>
                <a:gd name="T35" fmla="*/ 13 h 84"/>
                <a:gd name="T36" fmla="*/ 64 w 91"/>
                <a:gd name="T37" fmla="*/ 4 h 84"/>
                <a:gd name="T38" fmla="*/ 61 w 91"/>
                <a:gd name="T39" fmla="*/ 4 h 84"/>
                <a:gd name="T40" fmla="*/ 61 w 91"/>
                <a:gd name="T41" fmla="*/ 0 h 84"/>
                <a:gd name="T42" fmla="*/ 91 w 91"/>
                <a:gd name="T43" fmla="*/ 0 h 84"/>
                <a:gd name="T44" fmla="*/ 91 w 91"/>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84">
                  <a:moveTo>
                    <a:pt x="91" y="4"/>
                  </a:moveTo>
                  <a:cubicBezTo>
                    <a:pt x="87" y="4"/>
                    <a:pt x="87" y="4"/>
                    <a:pt x="87" y="4"/>
                  </a:cubicBezTo>
                  <a:cubicBezTo>
                    <a:pt x="80" y="4"/>
                    <a:pt x="78" y="7"/>
                    <a:pt x="78" y="13"/>
                  </a:cubicBezTo>
                  <a:cubicBezTo>
                    <a:pt x="78" y="57"/>
                    <a:pt x="78" y="57"/>
                    <a:pt x="78" y="57"/>
                  </a:cubicBezTo>
                  <a:cubicBezTo>
                    <a:pt x="78" y="70"/>
                    <a:pt x="70" y="84"/>
                    <a:pt x="46" y="84"/>
                  </a:cubicBezTo>
                  <a:cubicBezTo>
                    <a:pt x="30" y="84"/>
                    <a:pt x="13" y="77"/>
                    <a:pt x="13" y="56"/>
                  </a:cubicBezTo>
                  <a:cubicBezTo>
                    <a:pt x="13" y="12"/>
                    <a:pt x="13" y="12"/>
                    <a:pt x="13" y="12"/>
                  </a:cubicBezTo>
                  <a:cubicBezTo>
                    <a:pt x="13" y="7"/>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1" y="4"/>
                    <a:pt x="28" y="6"/>
                    <a:pt x="28" y="12"/>
                  </a:cubicBezTo>
                  <a:cubicBezTo>
                    <a:pt x="28" y="54"/>
                    <a:pt x="28" y="54"/>
                    <a:pt x="28" y="54"/>
                  </a:cubicBezTo>
                  <a:cubicBezTo>
                    <a:pt x="28" y="71"/>
                    <a:pt x="39" y="80"/>
                    <a:pt x="51" y="80"/>
                  </a:cubicBezTo>
                  <a:cubicBezTo>
                    <a:pt x="64" y="80"/>
                    <a:pt x="73" y="70"/>
                    <a:pt x="73" y="58"/>
                  </a:cubicBezTo>
                  <a:cubicBezTo>
                    <a:pt x="73" y="13"/>
                    <a:pt x="73" y="13"/>
                    <a:pt x="73" y="13"/>
                  </a:cubicBezTo>
                  <a:cubicBezTo>
                    <a:pt x="73" y="8"/>
                    <a:pt x="70" y="4"/>
                    <a:pt x="64" y="4"/>
                  </a:cubicBezTo>
                  <a:cubicBezTo>
                    <a:pt x="61" y="4"/>
                    <a:pt x="61" y="4"/>
                    <a:pt x="61" y="4"/>
                  </a:cubicBezTo>
                  <a:cubicBezTo>
                    <a:pt x="61" y="0"/>
                    <a:pt x="61" y="0"/>
                    <a:pt x="61" y="0"/>
                  </a:cubicBezTo>
                  <a:cubicBezTo>
                    <a:pt x="91" y="0"/>
                    <a:pt x="91" y="0"/>
                    <a:pt x="91" y="0"/>
                  </a:cubicBezTo>
                  <a:lnTo>
                    <a:pt x="91"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5" name="iṧļîďe">
              <a:extLst>
                <a:ext uri="{FF2B5EF4-FFF2-40B4-BE49-F238E27FC236}">
                  <a16:creationId xmlns:a16="http://schemas.microsoft.com/office/drawing/2014/main" id="{C8642E90-A089-43BC-924C-B7D5EF90068A}"/>
                </a:ext>
              </a:extLst>
            </p:cNvPr>
            <p:cNvSpPr/>
            <p:nvPr/>
          </p:nvSpPr>
          <p:spPr bwMode="auto">
            <a:xfrm>
              <a:off x="3886495"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6" name="íšļíḍè">
              <a:extLst>
                <a:ext uri="{FF2B5EF4-FFF2-40B4-BE49-F238E27FC236}">
                  <a16:creationId xmlns:a16="http://schemas.microsoft.com/office/drawing/2014/main" id="{FE63690F-88E9-4294-8DBE-EBD432D398DB}"/>
                </a:ext>
              </a:extLst>
            </p:cNvPr>
            <p:cNvSpPr/>
            <p:nvPr/>
          </p:nvSpPr>
          <p:spPr bwMode="auto">
            <a:xfrm>
              <a:off x="4263223" y="4030001"/>
              <a:ext cx="350694" cy="306283"/>
            </a:xfrm>
            <a:custGeom>
              <a:avLst/>
              <a:gdLst>
                <a:gd name="T0" fmla="*/ 55 w 97"/>
                <a:gd name="T1" fmla="*/ 82 h 82"/>
                <a:gd name="T2" fmla="*/ 55 w 97"/>
                <a:gd name="T3" fmla="*/ 78 h 82"/>
                <a:gd name="T4" fmla="*/ 59 w 97"/>
                <a:gd name="T5" fmla="*/ 78 h 82"/>
                <a:gd name="T6" fmla="*/ 69 w 97"/>
                <a:gd name="T7" fmla="*/ 71 h 82"/>
                <a:gd name="T8" fmla="*/ 69 w 97"/>
                <a:gd name="T9" fmla="*/ 43 h 82"/>
                <a:gd name="T10" fmla="*/ 28 w 97"/>
                <a:gd name="T11" fmla="*/ 43 h 82"/>
                <a:gd name="T12" fmla="*/ 28 w 97"/>
                <a:gd name="T13" fmla="*/ 71 h 82"/>
                <a:gd name="T14" fmla="*/ 38 w 97"/>
                <a:gd name="T15" fmla="*/ 78 h 82"/>
                <a:gd name="T16" fmla="*/ 42 w 97"/>
                <a:gd name="T17" fmla="*/ 78 h 82"/>
                <a:gd name="T18" fmla="*/ 42 w 97"/>
                <a:gd name="T19" fmla="*/ 82 h 82"/>
                <a:gd name="T20" fmla="*/ 0 w 97"/>
                <a:gd name="T21" fmla="*/ 82 h 82"/>
                <a:gd name="T22" fmla="*/ 0 w 97"/>
                <a:gd name="T23" fmla="*/ 78 h 82"/>
                <a:gd name="T24" fmla="*/ 4 w 97"/>
                <a:gd name="T25" fmla="*/ 78 h 82"/>
                <a:gd name="T26" fmla="*/ 13 w 97"/>
                <a:gd name="T27" fmla="*/ 71 h 82"/>
                <a:gd name="T28" fmla="*/ 13 w 97"/>
                <a:gd name="T29" fmla="*/ 12 h 82"/>
                <a:gd name="T30" fmla="*/ 4 w 97"/>
                <a:gd name="T31" fmla="*/ 4 h 82"/>
                <a:gd name="T32" fmla="*/ 0 w 97"/>
                <a:gd name="T33" fmla="*/ 4 h 82"/>
                <a:gd name="T34" fmla="*/ 0 w 97"/>
                <a:gd name="T35" fmla="*/ 0 h 82"/>
                <a:gd name="T36" fmla="*/ 42 w 97"/>
                <a:gd name="T37" fmla="*/ 0 h 82"/>
                <a:gd name="T38" fmla="*/ 42 w 97"/>
                <a:gd name="T39" fmla="*/ 4 h 82"/>
                <a:gd name="T40" fmla="*/ 38 w 97"/>
                <a:gd name="T41" fmla="*/ 4 h 82"/>
                <a:gd name="T42" fmla="*/ 28 w 97"/>
                <a:gd name="T43" fmla="*/ 12 h 82"/>
                <a:gd name="T44" fmla="*/ 28 w 97"/>
                <a:gd name="T45" fmla="*/ 39 h 82"/>
                <a:gd name="T46" fmla="*/ 69 w 97"/>
                <a:gd name="T47" fmla="*/ 39 h 82"/>
                <a:gd name="T48" fmla="*/ 69 w 97"/>
                <a:gd name="T49" fmla="*/ 12 h 82"/>
                <a:gd name="T50" fmla="*/ 59 w 97"/>
                <a:gd name="T51" fmla="*/ 4 h 82"/>
                <a:gd name="T52" fmla="*/ 55 w 97"/>
                <a:gd name="T53" fmla="*/ 4 h 82"/>
                <a:gd name="T54" fmla="*/ 55 w 97"/>
                <a:gd name="T55" fmla="*/ 0 h 82"/>
                <a:gd name="T56" fmla="*/ 97 w 97"/>
                <a:gd name="T57" fmla="*/ 0 h 82"/>
                <a:gd name="T58" fmla="*/ 97 w 97"/>
                <a:gd name="T59" fmla="*/ 4 h 82"/>
                <a:gd name="T60" fmla="*/ 93 w 97"/>
                <a:gd name="T61" fmla="*/ 4 h 82"/>
                <a:gd name="T62" fmla="*/ 84 w 97"/>
                <a:gd name="T63" fmla="*/ 12 h 82"/>
                <a:gd name="T64" fmla="*/ 84 w 97"/>
                <a:gd name="T65" fmla="*/ 71 h 82"/>
                <a:gd name="T66" fmla="*/ 93 w 97"/>
                <a:gd name="T67" fmla="*/ 78 h 82"/>
                <a:gd name="T68" fmla="*/ 97 w 97"/>
                <a:gd name="T69" fmla="*/ 78 h 82"/>
                <a:gd name="T70" fmla="*/ 97 w 97"/>
                <a:gd name="T71" fmla="*/ 82 h 82"/>
                <a:gd name="T72" fmla="*/ 55 w 97"/>
                <a:gd name="T7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82">
                  <a:moveTo>
                    <a:pt x="55" y="82"/>
                  </a:moveTo>
                  <a:cubicBezTo>
                    <a:pt x="55" y="78"/>
                    <a:pt x="55" y="78"/>
                    <a:pt x="55" y="78"/>
                  </a:cubicBezTo>
                  <a:cubicBezTo>
                    <a:pt x="59" y="78"/>
                    <a:pt x="59" y="78"/>
                    <a:pt x="59" y="78"/>
                  </a:cubicBezTo>
                  <a:cubicBezTo>
                    <a:pt x="66" y="78"/>
                    <a:pt x="69" y="76"/>
                    <a:pt x="69" y="71"/>
                  </a:cubicBezTo>
                  <a:cubicBezTo>
                    <a:pt x="69" y="43"/>
                    <a:pt x="69" y="43"/>
                    <a:pt x="69" y="43"/>
                  </a:cubicBezTo>
                  <a:cubicBezTo>
                    <a:pt x="28" y="43"/>
                    <a:pt x="28" y="43"/>
                    <a:pt x="28" y="43"/>
                  </a:cubicBezTo>
                  <a:cubicBezTo>
                    <a:pt x="28" y="71"/>
                    <a:pt x="28" y="71"/>
                    <a:pt x="28" y="71"/>
                  </a:cubicBezTo>
                  <a:cubicBezTo>
                    <a:pt x="28"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3" y="76"/>
                    <a:pt x="13" y="71"/>
                  </a:cubicBezTo>
                  <a:cubicBezTo>
                    <a:pt x="13" y="12"/>
                    <a:pt x="13" y="12"/>
                    <a:pt x="13" y="12"/>
                  </a:cubicBezTo>
                  <a:cubicBezTo>
                    <a:pt x="13" y="6"/>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0" y="4"/>
                    <a:pt x="28" y="7"/>
                    <a:pt x="28" y="12"/>
                  </a:cubicBezTo>
                  <a:cubicBezTo>
                    <a:pt x="28" y="39"/>
                    <a:pt x="28" y="39"/>
                    <a:pt x="28" y="39"/>
                  </a:cubicBezTo>
                  <a:cubicBezTo>
                    <a:pt x="69" y="39"/>
                    <a:pt x="69" y="39"/>
                    <a:pt x="69" y="39"/>
                  </a:cubicBezTo>
                  <a:cubicBezTo>
                    <a:pt x="69" y="12"/>
                    <a:pt x="69" y="12"/>
                    <a:pt x="69" y="12"/>
                  </a:cubicBezTo>
                  <a:cubicBezTo>
                    <a:pt x="69" y="6"/>
                    <a:pt x="66" y="4"/>
                    <a:pt x="59" y="4"/>
                  </a:cubicBezTo>
                  <a:cubicBezTo>
                    <a:pt x="55" y="4"/>
                    <a:pt x="55" y="4"/>
                    <a:pt x="55" y="4"/>
                  </a:cubicBezTo>
                  <a:cubicBezTo>
                    <a:pt x="55" y="0"/>
                    <a:pt x="55" y="0"/>
                    <a:pt x="55" y="0"/>
                  </a:cubicBezTo>
                  <a:cubicBezTo>
                    <a:pt x="97" y="0"/>
                    <a:pt x="97" y="0"/>
                    <a:pt x="97" y="0"/>
                  </a:cubicBezTo>
                  <a:cubicBezTo>
                    <a:pt x="97" y="4"/>
                    <a:pt x="97" y="4"/>
                    <a:pt x="97" y="4"/>
                  </a:cubicBezTo>
                  <a:cubicBezTo>
                    <a:pt x="93" y="4"/>
                    <a:pt x="93" y="4"/>
                    <a:pt x="93" y="4"/>
                  </a:cubicBezTo>
                  <a:cubicBezTo>
                    <a:pt x="85" y="4"/>
                    <a:pt x="84" y="7"/>
                    <a:pt x="84" y="12"/>
                  </a:cubicBezTo>
                  <a:cubicBezTo>
                    <a:pt x="84" y="71"/>
                    <a:pt x="84" y="71"/>
                    <a:pt x="84" y="71"/>
                  </a:cubicBezTo>
                  <a:cubicBezTo>
                    <a:pt x="84" y="76"/>
                    <a:pt x="86" y="78"/>
                    <a:pt x="93" y="78"/>
                  </a:cubicBezTo>
                  <a:cubicBezTo>
                    <a:pt x="97" y="78"/>
                    <a:pt x="97" y="78"/>
                    <a:pt x="97" y="78"/>
                  </a:cubicBezTo>
                  <a:cubicBezTo>
                    <a:pt x="97" y="82"/>
                    <a:pt x="97" y="82"/>
                    <a:pt x="97" y="82"/>
                  </a:cubicBezTo>
                  <a:lnTo>
                    <a:pt x="55"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7" name="išlídè">
              <a:extLst>
                <a:ext uri="{FF2B5EF4-FFF2-40B4-BE49-F238E27FC236}">
                  <a16:creationId xmlns:a16="http://schemas.microsoft.com/office/drawing/2014/main" id="{5869FB4A-7AF8-4EAA-BD4A-F4A0E0941E3E}"/>
                </a:ext>
              </a:extLst>
            </p:cNvPr>
            <p:cNvSpPr/>
            <p:nvPr/>
          </p:nvSpPr>
          <p:spPr bwMode="auto">
            <a:xfrm>
              <a:off x="4647609" y="4030001"/>
              <a:ext cx="437985" cy="313940"/>
            </a:xfrm>
            <a:custGeom>
              <a:avLst/>
              <a:gdLst>
                <a:gd name="T0" fmla="*/ 119 w 121"/>
                <a:gd name="T1" fmla="*/ 4 h 84"/>
                <a:gd name="T2" fmla="*/ 107 w 121"/>
                <a:gd name="T3" fmla="*/ 13 h 84"/>
                <a:gd name="T4" fmla="*/ 85 w 121"/>
                <a:gd name="T5" fmla="*/ 84 h 84"/>
                <a:gd name="T6" fmla="*/ 82 w 121"/>
                <a:gd name="T7" fmla="*/ 84 h 84"/>
                <a:gd name="T8" fmla="*/ 59 w 121"/>
                <a:gd name="T9" fmla="*/ 17 h 84"/>
                <a:gd name="T10" fmla="*/ 39 w 121"/>
                <a:gd name="T11" fmla="*/ 84 h 84"/>
                <a:gd name="T12" fmla="*/ 36 w 121"/>
                <a:gd name="T13" fmla="*/ 84 h 84"/>
                <a:gd name="T14" fmla="*/ 13 w 121"/>
                <a:gd name="T15" fmla="*/ 12 h 84"/>
                <a:gd name="T16" fmla="*/ 0 w 121"/>
                <a:gd name="T17" fmla="*/ 4 h 84"/>
                <a:gd name="T18" fmla="*/ 0 w 121"/>
                <a:gd name="T19" fmla="*/ 0 h 84"/>
                <a:gd name="T20" fmla="*/ 39 w 121"/>
                <a:gd name="T21" fmla="*/ 0 h 84"/>
                <a:gd name="T22" fmla="*/ 39 w 121"/>
                <a:gd name="T23" fmla="*/ 4 h 84"/>
                <a:gd name="T24" fmla="*/ 35 w 121"/>
                <a:gd name="T25" fmla="*/ 4 h 84"/>
                <a:gd name="T26" fmla="*/ 28 w 121"/>
                <a:gd name="T27" fmla="*/ 9 h 84"/>
                <a:gd name="T28" fmla="*/ 29 w 121"/>
                <a:gd name="T29" fmla="*/ 15 h 84"/>
                <a:gd name="T30" fmla="*/ 43 w 121"/>
                <a:gd name="T31" fmla="*/ 57 h 84"/>
                <a:gd name="T32" fmla="*/ 57 w 121"/>
                <a:gd name="T33" fmla="*/ 10 h 84"/>
                <a:gd name="T34" fmla="*/ 47 w 121"/>
                <a:gd name="T35" fmla="*/ 4 h 84"/>
                <a:gd name="T36" fmla="*/ 43 w 121"/>
                <a:gd name="T37" fmla="*/ 4 h 84"/>
                <a:gd name="T38" fmla="*/ 43 w 121"/>
                <a:gd name="T39" fmla="*/ 0 h 84"/>
                <a:gd name="T40" fmla="*/ 84 w 121"/>
                <a:gd name="T41" fmla="*/ 0 h 84"/>
                <a:gd name="T42" fmla="*/ 84 w 121"/>
                <a:gd name="T43" fmla="*/ 4 h 84"/>
                <a:gd name="T44" fmla="*/ 80 w 121"/>
                <a:gd name="T45" fmla="*/ 4 h 84"/>
                <a:gd name="T46" fmla="*/ 74 w 121"/>
                <a:gd name="T47" fmla="*/ 8 h 84"/>
                <a:gd name="T48" fmla="*/ 75 w 121"/>
                <a:gd name="T49" fmla="*/ 14 h 84"/>
                <a:gd name="T50" fmla="*/ 89 w 121"/>
                <a:gd name="T51" fmla="*/ 57 h 84"/>
                <a:gd name="T52" fmla="*/ 102 w 121"/>
                <a:gd name="T53" fmla="*/ 13 h 84"/>
                <a:gd name="T54" fmla="*/ 103 w 121"/>
                <a:gd name="T55" fmla="*/ 8 h 84"/>
                <a:gd name="T56" fmla="*/ 95 w 121"/>
                <a:gd name="T57" fmla="*/ 4 h 84"/>
                <a:gd name="T58" fmla="*/ 91 w 121"/>
                <a:gd name="T59" fmla="*/ 4 h 84"/>
                <a:gd name="T60" fmla="*/ 91 w 121"/>
                <a:gd name="T61" fmla="*/ 0 h 84"/>
                <a:gd name="T62" fmla="*/ 121 w 121"/>
                <a:gd name="T63" fmla="*/ 0 h 84"/>
                <a:gd name="T64" fmla="*/ 121 w 121"/>
                <a:gd name="T65" fmla="*/ 4 h 84"/>
                <a:gd name="T66" fmla="*/ 119 w 121"/>
                <a:gd name="T6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84">
                  <a:moveTo>
                    <a:pt x="119" y="4"/>
                  </a:moveTo>
                  <a:cubicBezTo>
                    <a:pt x="113" y="4"/>
                    <a:pt x="108" y="8"/>
                    <a:pt x="107" y="13"/>
                  </a:cubicBezTo>
                  <a:cubicBezTo>
                    <a:pt x="85" y="84"/>
                    <a:pt x="85" y="84"/>
                    <a:pt x="85" y="84"/>
                  </a:cubicBezTo>
                  <a:cubicBezTo>
                    <a:pt x="82" y="84"/>
                    <a:pt x="82" y="84"/>
                    <a:pt x="82" y="84"/>
                  </a:cubicBezTo>
                  <a:cubicBezTo>
                    <a:pt x="59" y="17"/>
                    <a:pt x="59" y="17"/>
                    <a:pt x="59" y="17"/>
                  </a:cubicBezTo>
                  <a:cubicBezTo>
                    <a:pt x="39" y="84"/>
                    <a:pt x="39" y="84"/>
                    <a:pt x="39" y="84"/>
                  </a:cubicBezTo>
                  <a:cubicBezTo>
                    <a:pt x="36" y="84"/>
                    <a:pt x="36" y="84"/>
                    <a:pt x="36" y="84"/>
                  </a:cubicBezTo>
                  <a:cubicBezTo>
                    <a:pt x="13" y="12"/>
                    <a:pt x="13" y="12"/>
                    <a:pt x="13" y="12"/>
                  </a:cubicBezTo>
                  <a:cubicBezTo>
                    <a:pt x="10" y="5"/>
                    <a:pt x="8" y="4"/>
                    <a:pt x="0" y="4"/>
                  </a:cubicBezTo>
                  <a:cubicBezTo>
                    <a:pt x="0" y="0"/>
                    <a:pt x="0" y="0"/>
                    <a:pt x="0" y="0"/>
                  </a:cubicBezTo>
                  <a:cubicBezTo>
                    <a:pt x="39" y="0"/>
                    <a:pt x="39" y="0"/>
                    <a:pt x="39" y="0"/>
                  </a:cubicBezTo>
                  <a:cubicBezTo>
                    <a:pt x="39" y="4"/>
                    <a:pt x="39" y="4"/>
                    <a:pt x="39" y="4"/>
                  </a:cubicBezTo>
                  <a:cubicBezTo>
                    <a:pt x="35" y="4"/>
                    <a:pt x="35" y="4"/>
                    <a:pt x="35" y="4"/>
                  </a:cubicBezTo>
                  <a:cubicBezTo>
                    <a:pt x="30" y="4"/>
                    <a:pt x="28" y="6"/>
                    <a:pt x="28" y="9"/>
                  </a:cubicBezTo>
                  <a:cubicBezTo>
                    <a:pt x="28" y="11"/>
                    <a:pt x="28" y="12"/>
                    <a:pt x="29" y="15"/>
                  </a:cubicBezTo>
                  <a:cubicBezTo>
                    <a:pt x="43" y="57"/>
                    <a:pt x="43" y="57"/>
                    <a:pt x="43" y="57"/>
                  </a:cubicBezTo>
                  <a:cubicBezTo>
                    <a:pt x="57" y="10"/>
                    <a:pt x="57" y="10"/>
                    <a:pt x="57" y="10"/>
                  </a:cubicBezTo>
                  <a:cubicBezTo>
                    <a:pt x="55" y="6"/>
                    <a:pt x="53" y="4"/>
                    <a:pt x="47" y="4"/>
                  </a:cubicBezTo>
                  <a:cubicBezTo>
                    <a:pt x="43" y="4"/>
                    <a:pt x="43" y="4"/>
                    <a:pt x="43" y="4"/>
                  </a:cubicBezTo>
                  <a:cubicBezTo>
                    <a:pt x="43" y="0"/>
                    <a:pt x="43" y="0"/>
                    <a:pt x="43" y="0"/>
                  </a:cubicBezTo>
                  <a:cubicBezTo>
                    <a:pt x="84" y="0"/>
                    <a:pt x="84" y="0"/>
                    <a:pt x="84" y="0"/>
                  </a:cubicBezTo>
                  <a:cubicBezTo>
                    <a:pt x="84" y="4"/>
                    <a:pt x="84" y="4"/>
                    <a:pt x="84" y="4"/>
                  </a:cubicBezTo>
                  <a:cubicBezTo>
                    <a:pt x="80" y="4"/>
                    <a:pt x="80" y="4"/>
                    <a:pt x="80" y="4"/>
                  </a:cubicBezTo>
                  <a:cubicBezTo>
                    <a:pt x="77" y="4"/>
                    <a:pt x="74" y="5"/>
                    <a:pt x="74" y="8"/>
                  </a:cubicBezTo>
                  <a:cubicBezTo>
                    <a:pt x="74" y="10"/>
                    <a:pt x="74" y="12"/>
                    <a:pt x="75" y="14"/>
                  </a:cubicBezTo>
                  <a:cubicBezTo>
                    <a:pt x="89" y="57"/>
                    <a:pt x="89" y="57"/>
                    <a:pt x="89" y="57"/>
                  </a:cubicBezTo>
                  <a:cubicBezTo>
                    <a:pt x="102" y="13"/>
                    <a:pt x="102" y="13"/>
                    <a:pt x="102" y="13"/>
                  </a:cubicBezTo>
                  <a:cubicBezTo>
                    <a:pt x="103" y="12"/>
                    <a:pt x="103" y="9"/>
                    <a:pt x="103" y="8"/>
                  </a:cubicBezTo>
                  <a:cubicBezTo>
                    <a:pt x="103" y="5"/>
                    <a:pt x="101" y="4"/>
                    <a:pt x="95" y="4"/>
                  </a:cubicBezTo>
                  <a:cubicBezTo>
                    <a:pt x="91" y="4"/>
                    <a:pt x="91" y="4"/>
                    <a:pt x="91" y="4"/>
                  </a:cubicBezTo>
                  <a:cubicBezTo>
                    <a:pt x="91" y="0"/>
                    <a:pt x="91" y="0"/>
                    <a:pt x="91" y="0"/>
                  </a:cubicBezTo>
                  <a:cubicBezTo>
                    <a:pt x="121" y="0"/>
                    <a:pt x="121" y="0"/>
                    <a:pt x="121" y="0"/>
                  </a:cubicBezTo>
                  <a:cubicBezTo>
                    <a:pt x="121" y="4"/>
                    <a:pt x="121" y="4"/>
                    <a:pt x="121" y="4"/>
                  </a:cubicBezTo>
                  <a:lnTo>
                    <a:pt x="119"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8" name="íṣlíḋè">
              <a:extLst>
                <a:ext uri="{FF2B5EF4-FFF2-40B4-BE49-F238E27FC236}">
                  <a16:creationId xmlns:a16="http://schemas.microsoft.com/office/drawing/2014/main" id="{A6A3B15C-AEC8-45A7-A26D-CD291CD95E31}"/>
                </a:ext>
              </a:extLst>
            </p:cNvPr>
            <p:cNvSpPr/>
            <p:nvPr/>
          </p:nvSpPr>
          <p:spPr bwMode="auto">
            <a:xfrm>
              <a:off x="5117753" y="4030001"/>
              <a:ext cx="297095" cy="306283"/>
            </a:xfrm>
            <a:custGeom>
              <a:avLst/>
              <a:gdLst>
                <a:gd name="T0" fmla="*/ 0 w 82"/>
                <a:gd name="T1" fmla="*/ 0 h 82"/>
                <a:gd name="T2" fmla="*/ 71 w 82"/>
                <a:gd name="T3" fmla="*/ 0 h 82"/>
                <a:gd name="T4" fmla="*/ 79 w 82"/>
                <a:gd name="T5" fmla="*/ 19 h 82"/>
                <a:gd name="T6" fmla="*/ 76 w 82"/>
                <a:gd name="T7" fmla="*/ 20 h 82"/>
                <a:gd name="T8" fmla="*/ 43 w 82"/>
                <a:gd name="T9" fmla="*/ 4 h 82"/>
                <a:gd name="T10" fmla="*/ 39 w 82"/>
                <a:gd name="T11" fmla="*/ 4 h 82"/>
                <a:gd name="T12" fmla="*/ 29 w 82"/>
                <a:gd name="T13" fmla="*/ 12 h 82"/>
                <a:gd name="T14" fmla="*/ 29 w 82"/>
                <a:gd name="T15" fmla="*/ 38 h 82"/>
                <a:gd name="T16" fmla="*/ 41 w 82"/>
                <a:gd name="T17" fmla="*/ 38 h 82"/>
                <a:gd name="T18" fmla="*/ 57 w 82"/>
                <a:gd name="T19" fmla="*/ 27 h 82"/>
                <a:gd name="T20" fmla="*/ 57 w 82"/>
                <a:gd name="T21" fmla="*/ 25 h 82"/>
                <a:gd name="T22" fmla="*/ 61 w 82"/>
                <a:gd name="T23" fmla="*/ 25 h 82"/>
                <a:gd name="T24" fmla="*/ 61 w 82"/>
                <a:gd name="T25" fmla="*/ 57 h 82"/>
                <a:gd name="T26" fmla="*/ 57 w 82"/>
                <a:gd name="T27" fmla="*/ 57 h 82"/>
                <a:gd name="T28" fmla="*/ 57 w 82"/>
                <a:gd name="T29" fmla="*/ 54 h 82"/>
                <a:gd name="T30" fmla="*/ 42 w 82"/>
                <a:gd name="T31" fmla="*/ 42 h 82"/>
                <a:gd name="T32" fmla="*/ 29 w 82"/>
                <a:gd name="T33" fmla="*/ 42 h 82"/>
                <a:gd name="T34" fmla="*/ 29 w 82"/>
                <a:gd name="T35" fmla="*/ 71 h 82"/>
                <a:gd name="T36" fmla="*/ 39 w 82"/>
                <a:gd name="T37" fmla="*/ 78 h 82"/>
                <a:gd name="T38" fmla="*/ 46 w 82"/>
                <a:gd name="T39" fmla="*/ 78 h 82"/>
                <a:gd name="T40" fmla="*/ 79 w 82"/>
                <a:gd name="T41" fmla="*/ 61 h 82"/>
                <a:gd name="T42" fmla="*/ 82 w 82"/>
                <a:gd name="T43" fmla="*/ 63 h 82"/>
                <a:gd name="T44" fmla="*/ 73 w 82"/>
                <a:gd name="T45" fmla="*/ 82 h 82"/>
                <a:gd name="T46" fmla="*/ 0 w 82"/>
                <a:gd name="T47" fmla="*/ 82 h 82"/>
                <a:gd name="T48" fmla="*/ 0 w 82"/>
                <a:gd name="T49" fmla="*/ 78 h 82"/>
                <a:gd name="T50" fmla="*/ 5 w 82"/>
                <a:gd name="T51" fmla="*/ 78 h 82"/>
                <a:gd name="T52" fmla="*/ 14 w 82"/>
                <a:gd name="T53" fmla="*/ 71 h 82"/>
                <a:gd name="T54" fmla="*/ 14 w 82"/>
                <a:gd name="T55" fmla="*/ 12 h 82"/>
                <a:gd name="T56" fmla="*/ 5 w 82"/>
                <a:gd name="T57" fmla="*/ 4 h 82"/>
                <a:gd name="T58" fmla="*/ 0 w 82"/>
                <a:gd name="T59" fmla="*/ 4 h 82"/>
                <a:gd name="T60" fmla="*/ 0 w 82"/>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2" h="82">
                  <a:moveTo>
                    <a:pt x="0" y="0"/>
                  </a:moveTo>
                  <a:cubicBezTo>
                    <a:pt x="71" y="0"/>
                    <a:pt x="71" y="0"/>
                    <a:pt x="71" y="0"/>
                  </a:cubicBezTo>
                  <a:cubicBezTo>
                    <a:pt x="79" y="19"/>
                    <a:pt x="79" y="19"/>
                    <a:pt x="79" y="19"/>
                  </a:cubicBezTo>
                  <a:cubicBezTo>
                    <a:pt x="76" y="20"/>
                    <a:pt x="76" y="20"/>
                    <a:pt x="76" y="20"/>
                  </a:cubicBezTo>
                  <a:cubicBezTo>
                    <a:pt x="66" y="9"/>
                    <a:pt x="60" y="4"/>
                    <a:pt x="43" y="4"/>
                  </a:cubicBezTo>
                  <a:cubicBezTo>
                    <a:pt x="39" y="4"/>
                    <a:pt x="39" y="4"/>
                    <a:pt x="39" y="4"/>
                  </a:cubicBezTo>
                  <a:cubicBezTo>
                    <a:pt x="31" y="4"/>
                    <a:pt x="29" y="7"/>
                    <a:pt x="29" y="12"/>
                  </a:cubicBezTo>
                  <a:cubicBezTo>
                    <a:pt x="29" y="38"/>
                    <a:pt x="29" y="38"/>
                    <a:pt x="29" y="38"/>
                  </a:cubicBezTo>
                  <a:cubicBezTo>
                    <a:pt x="41" y="38"/>
                    <a:pt x="41" y="38"/>
                    <a:pt x="41" y="38"/>
                  </a:cubicBezTo>
                  <a:cubicBezTo>
                    <a:pt x="48" y="38"/>
                    <a:pt x="57" y="36"/>
                    <a:pt x="57" y="27"/>
                  </a:cubicBezTo>
                  <a:cubicBezTo>
                    <a:pt x="57" y="25"/>
                    <a:pt x="57" y="25"/>
                    <a:pt x="57" y="25"/>
                  </a:cubicBezTo>
                  <a:cubicBezTo>
                    <a:pt x="61" y="25"/>
                    <a:pt x="61" y="25"/>
                    <a:pt x="61" y="25"/>
                  </a:cubicBezTo>
                  <a:cubicBezTo>
                    <a:pt x="61" y="57"/>
                    <a:pt x="61" y="57"/>
                    <a:pt x="61" y="57"/>
                  </a:cubicBezTo>
                  <a:cubicBezTo>
                    <a:pt x="57" y="57"/>
                    <a:pt x="57" y="57"/>
                    <a:pt x="57" y="57"/>
                  </a:cubicBezTo>
                  <a:cubicBezTo>
                    <a:pt x="57" y="54"/>
                    <a:pt x="57" y="54"/>
                    <a:pt x="57" y="54"/>
                  </a:cubicBezTo>
                  <a:cubicBezTo>
                    <a:pt x="57" y="49"/>
                    <a:pt x="52" y="42"/>
                    <a:pt x="42" y="42"/>
                  </a:cubicBezTo>
                  <a:cubicBezTo>
                    <a:pt x="29" y="42"/>
                    <a:pt x="29" y="42"/>
                    <a:pt x="29" y="42"/>
                  </a:cubicBezTo>
                  <a:cubicBezTo>
                    <a:pt x="29" y="71"/>
                    <a:pt x="29" y="71"/>
                    <a:pt x="29" y="71"/>
                  </a:cubicBezTo>
                  <a:cubicBezTo>
                    <a:pt x="29" y="76"/>
                    <a:pt x="32" y="78"/>
                    <a:pt x="39" y="78"/>
                  </a:cubicBezTo>
                  <a:cubicBezTo>
                    <a:pt x="46" y="78"/>
                    <a:pt x="46" y="78"/>
                    <a:pt x="46" y="78"/>
                  </a:cubicBezTo>
                  <a:cubicBezTo>
                    <a:pt x="63" y="78"/>
                    <a:pt x="75" y="65"/>
                    <a:pt x="79" y="61"/>
                  </a:cubicBezTo>
                  <a:cubicBezTo>
                    <a:pt x="82" y="63"/>
                    <a:pt x="82" y="63"/>
                    <a:pt x="82" y="63"/>
                  </a:cubicBezTo>
                  <a:cubicBezTo>
                    <a:pt x="73" y="82"/>
                    <a:pt x="73" y="82"/>
                    <a:pt x="73" y="82"/>
                  </a:cubicBezTo>
                  <a:cubicBezTo>
                    <a:pt x="0" y="82"/>
                    <a:pt x="0" y="82"/>
                    <a:pt x="0" y="82"/>
                  </a:cubicBezTo>
                  <a:cubicBezTo>
                    <a:pt x="0" y="78"/>
                    <a:pt x="0" y="78"/>
                    <a:pt x="0" y="78"/>
                  </a:cubicBezTo>
                  <a:cubicBezTo>
                    <a:pt x="5" y="78"/>
                    <a:pt x="5" y="78"/>
                    <a:pt x="5" y="78"/>
                  </a:cubicBezTo>
                  <a:cubicBezTo>
                    <a:pt x="11" y="78"/>
                    <a:pt x="14" y="76"/>
                    <a:pt x="14" y="71"/>
                  </a:cubicBezTo>
                  <a:cubicBezTo>
                    <a:pt x="14" y="12"/>
                    <a:pt x="14" y="12"/>
                    <a:pt x="14" y="12"/>
                  </a:cubicBezTo>
                  <a:cubicBezTo>
                    <a:pt x="14" y="6"/>
                    <a:pt x="11" y="4"/>
                    <a:pt x="5"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9" name="ï$ḻíḓé">
              <a:extLst>
                <a:ext uri="{FF2B5EF4-FFF2-40B4-BE49-F238E27FC236}">
                  <a16:creationId xmlns:a16="http://schemas.microsoft.com/office/drawing/2014/main" id="{8AC74EC8-A6BF-4D46-AB34-DAD3E23B6017}"/>
                </a:ext>
              </a:extLst>
            </p:cNvPr>
            <p:cNvSpPr/>
            <p:nvPr/>
          </p:nvSpPr>
          <p:spPr bwMode="auto">
            <a:xfrm>
              <a:off x="5433225"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2"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0" name="iSļîḑê">
              <a:extLst>
                <a:ext uri="{FF2B5EF4-FFF2-40B4-BE49-F238E27FC236}">
                  <a16:creationId xmlns:a16="http://schemas.microsoft.com/office/drawing/2014/main" id="{E20678EE-F211-4548-99D3-A55531CF4A91}"/>
                </a:ext>
              </a:extLst>
            </p:cNvPr>
            <p:cNvSpPr/>
            <p:nvPr/>
          </p:nvSpPr>
          <p:spPr bwMode="auto">
            <a:xfrm>
              <a:off x="5722663" y="4030001"/>
              <a:ext cx="336912" cy="306283"/>
            </a:xfrm>
            <a:custGeom>
              <a:avLst/>
              <a:gdLst>
                <a:gd name="T0" fmla="*/ 90 w 93"/>
                <a:gd name="T1" fmla="*/ 23 h 82"/>
                <a:gd name="T2" fmla="*/ 63 w 93"/>
                <a:gd name="T3" fmla="*/ 4 h 82"/>
                <a:gd name="T4" fmla="*/ 55 w 93"/>
                <a:gd name="T5" fmla="*/ 12 h 82"/>
                <a:gd name="T6" fmla="*/ 55 w 93"/>
                <a:gd name="T7" fmla="*/ 69 h 82"/>
                <a:gd name="T8" fmla="*/ 64 w 93"/>
                <a:gd name="T9" fmla="*/ 78 h 82"/>
                <a:gd name="T10" fmla="*/ 71 w 93"/>
                <a:gd name="T11" fmla="*/ 78 h 82"/>
                <a:gd name="T12" fmla="*/ 71 w 93"/>
                <a:gd name="T13" fmla="*/ 82 h 82"/>
                <a:gd name="T14" fmla="*/ 23 w 93"/>
                <a:gd name="T15" fmla="*/ 82 h 82"/>
                <a:gd name="T16" fmla="*/ 23 w 93"/>
                <a:gd name="T17" fmla="*/ 78 h 82"/>
                <a:gd name="T18" fmla="*/ 30 w 93"/>
                <a:gd name="T19" fmla="*/ 78 h 82"/>
                <a:gd name="T20" fmla="*/ 39 w 93"/>
                <a:gd name="T21" fmla="*/ 69 h 82"/>
                <a:gd name="T22" fmla="*/ 39 w 93"/>
                <a:gd name="T23" fmla="*/ 12 h 82"/>
                <a:gd name="T24" fmla="*/ 30 w 93"/>
                <a:gd name="T25" fmla="*/ 4 h 82"/>
                <a:gd name="T26" fmla="*/ 4 w 93"/>
                <a:gd name="T27" fmla="*/ 23 h 82"/>
                <a:gd name="T28" fmla="*/ 0 w 93"/>
                <a:gd name="T29" fmla="*/ 21 h 82"/>
                <a:gd name="T30" fmla="*/ 10 w 93"/>
                <a:gd name="T31" fmla="*/ 0 h 82"/>
                <a:gd name="T32" fmla="*/ 84 w 93"/>
                <a:gd name="T33" fmla="*/ 0 h 82"/>
                <a:gd name="T34" fmla="*/ 93 w 93"/>
                <a:gd name="T35" fmla="*/ 21 h 82"/>
                <a:gd name="T36" fmla="*/ 90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90" y="23"/>
                  </a:moveTo>
                  <a:cubicBezTo>
                    <a:pt x="82" y="10"/>
                    <a:pt x="75" y="4"/>
                    <a:pt x="63" y="4"/>
                  </a:cubicBezTo>
                  <a:cubicBezTo>
                    <a:pt x="56" y="4"/>
                    <a:pt x="55" y="6"/>
                    <a:pt x="55" y="12"/>
                  </a:cubicBezTo>
                  <a:cubicBezTo>
                    <a:pt x="55" y="69"/>
                    <a:pt x="55" y="69"/>
                    <a:pt x="55" y="69"/>
                  </a:cubicBezTo>
                  <a:cubicBezTo>
                    <a:pt x="55" y="75"/>
                    <a:pt x="57" y="78"/>
                    <a:pt x="64" y="78"/>
                  </a:cubicBezTo>
                  <a:cubicBezTo>
                    <a:pt x="71" y="78"/>
                    <a:pt x="71" y="78"/>
                    <a:pt x="71" y="78"/>
                  </a:cubicBezTo>
                  <a:cubicBezTo>
                    <a:pt x="71" y="82"/>
                    <a:pt x="71" y="82"/>
                    <a:pt x="71" y="82"/>
                  </a:cubicBezTo>
                  <a:cubicBezTo>
                    <a:pt x="23" y="82"/>
                    <a:pt x="23" y="82"/>
                    <a:pt x="23" y="82"/>
                  </a:cubicBezTo>
                  <a:cubicBezTo>
                    <a:pt x="23" y="78"/>
                    <a:pt x="23" y="78"/>
                    <a:pt x="23" y="78"/>
                  </a:cubicBezTo>
                  <a:cubicBezTo>
                    <a:pt x="30" y="78"/>
                    <a:pt x="30" y="78"/>
                    <a:pt x="30" y="78"/>
                  </a:cubicBezTo>
                  <a:cubicBezTo>
                    <a:pt x="37" y="78"/>
                    <a:pt x="39" y="74"/>
                    <a:pt x="39" y="69"/>
                  </a:cubicBezTo>
                  <a:cubicBezTo>
                    <a:pt x="39" y="12"/>
                    <a:pt x="39" y="12"/>
                    <a:pt x="39" y="12"/>
                  </a:cubicBezTo>
                  <a:cubicBezTo>
                    <a:pt x="39" y="6"/>
                    <a:pt x="37" y="4"/>
                    <a:pt x="30" y="4"/>
                  </a:cubicBezTo>
                  <a:cubicBezTo>
                    <a:pt x="16" y="4"/>
                    <a:pt x="9" y="15"/>
                    <a:pt x="4" y="23"/>
                  </a:cubicBezTo>
                  <a:cubicBezTo>
                    <a:pt x="0" y="21"/>
                    <a:pt x="0" y="21"/>
                    <a:pt x="0" y="21"/>
                  </a:cubicBezTo>
                  <a:cubicBezTo>
                    <a:pt x="10" y="0"/>
                    <a:pt x="10" y="0"/>
                    <a:pt x="10" y="0"/>
                  </a:cubicBezTo>
                  <a:cubicBezTo>
                    <a:pt x="84" y="0"/>
                    <a:pt x="84" y="0"/>
                    <a:pt x="84" y="0"/>
                  </a:cubicBezTo>
                  <a:cubicBezTo>
                    <a:pt x="93" y="21"/>
                    <a:pt x="93" y="21"/>
                    <a:pt x="93" y="21"/>
                  </a:cubicBezTo>
                  <a:lnTo>
                    <a:pt x="90"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1" name="iṣľíďé">
              <a:extLst>
                <a:ext uri="{FF2B5EF4-FFF2-40B4-BE49-F238E27FC236}">
                  <a16:creationId xmlns:a16="http://schemas.microsoft.com/office/drawing/2014/main" id="{D6E4D599-5A96-4070-88B4-3B9D0C55DB93}"/>
                </a:ext>
              </a:extLst>
            </p:cNvPr>
            <p:cNvSpPr/>
            <p:nvPr/>
          </p:nvSpPr>
          <p:spPr bwMode="auto">
            <a:xfrm>
              <a:off x="6263253" y="4030001"/>
              <a:ext cx="333849" cy="313940"/>
            </a:xfrm>
            <a:custGeom>
              <a:avLst/>
              <a:gdLst>
                <a:gd name="T0" fmla="*/ 92 w 92"/>
                <a:gd name="T1" fmla="*/ 4 h 84"/>
                <a:gd name="T2" fmla="*/ 87 w 92"/>
                <a:gd name="T3" fmla="*/ 4 h 84"/>
                <a:gd name="T4" fmla="*/ 78 w 92"/>
                <a:gd name="T5" fmla="*/ 13 h 84"/>
                <a:gd name="T6" fmla="*/ 78 w 92"/>
                <a:gd name="T7" fmla="*/ 57 h 84"/>
                <a:gd name="T8" fmla="*/ 46 w 92"/>
                <a:gd name="T9" fmla="*/ 84 h 84"/>
                <a:gd name="T10" fmla="*/ 14 w 92"/>
                <a:gd name="T11" fmla="*/ 56 h 84"/>
                <a:gd name="T12" fmla="*/ 14 w 92"/>
                <a:gd name="T13" fmla="*/ 12 h 84"/>
                <a:gd name="T14" fmla="*/ 5 w 92"/>
                <a:gd name="T15" fmla="*/ 4 h 84"/>
                <a:gd name="T16" fmla="*/ 0 w 92"/>
                <a:gd name="T17" fmla="*/ 4 h 84"/>
                <a:gd name="T18" fmla="*/ 0 w 92"/>
                <a:gd name="T19" fmla="*/ 0 h 84"/>
                <a:gd name="T20" fmla="*/ 43 w 92"/>
                <a:gd name="T21" fmla="*/ 0 h 84"/>
                <a:gd name="T22" fmla="*/ 43 w 92"/>
                <a:gd name="T23" fmla="*/ 4 h 84"/>
                <a:gd name="T24" fmla="*/ 38 w 92"/>
                <a:gd name="T25" fmla="*/ 4 h 84"/>
                <a:gd name="T26" fmla="*/ 29 w 92"/>
                <a:gd name="T27" fmla="*/ 12 h 84"/>
                <a:gd name="T28" fmla="*/ 29 w 92"/>
                <a:gd name="T29" fmla="*/ 54 h 84"/>
                <a:gd name="T30" fmla="*/ 52 w 92"/>
                <a:gd name="T31" fmla="*/ 80 h 84"/>
                <a:gd name="T32" fmla="*/ 74 w 92"/>
                <a:gd name="T33" fmla="*/ 58 h 84"/>
                <a:gd name="T34" fmla="*/ 74 w 92"/>
                <a:gd name="T35" fmla="*/ 13 h 84"/>
                <a:gd name="T36" fmla="*/ 64 w 92"/>
                <a:gd name="T37" fmla="*/ 4 h 84"/>
                <a:gd name="T38" fmla="*/ 61 w 92"/>
                <a:gd name="T39" fmla="*/ 4 h 84"/>
                <a:gd name="T40" fmla="*/ 61 w 92"/>
                <a:gd name="T41" fmla="*/ 0 h 84"/>
                <a:gd name="T42" fmla="*/ 92 w 92"/>
                <a:gd name="T43" fmla="*/ 0 h 84"/>
                <a:gd name="T44" fmla="*/ 92 w 92"/>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4">
                  <a:moveTo>
                    <a:pt x="92" y="4"/>
                  </a:moveTo>
                  <a:cubicBezTo>
                    <a:pt x="87" y="4"/>
                    <a:pt x="87" y="4"/>
                    <a:pt x="87" y="4"/>
                  </a:cubicBezTo>
                  <a:cubicBezTo>
                    <a:pt x="81" y="4"/>
                    <a:pt x="78" y="7"/>
                    <a:pt x="78" y="13"/>
                  </a:cubicBezTo>
                  <a:cubicBezTo>
                    <a:pt x="78" y="57"/>
                    <a:pt x="78" y="57"/>
                    <a:pt x="78" y="57"/>
                  </a:cubicBezTo>
                  <a:cubicBezTo>
                    <a:pt x="78" y="70"/>
                    <a:pt x="71" y="84"/>
                    <a:pt x="46" y="84"/>
                  </a:cubicBezTo>
                  <a:cubicBezTo>
                    <a:pt x="30" y="84"/>
                    <a:pt x="14" y="77"/>
                    <a:pt x="14" y="56"/>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8" y="4"/>
                    <a:pt x="38" y="4"/>
                    <a:pt x="38" y="4"/>
                  </a:cubicBezTo>
                  <a:cubicBezTo>
                    <a:pt x="31" y="4"/>
                    <a:pt x="29" y="6"/>
                    <a:pt x="29" y="12"/>
                  </a:cubicBezTo>
                  <a:cubicBezTo>
                    <a:pt x="29" y="54"/>
                    <a:pt x="29" y="54"/>
                    <a:pt x="29" y="54"/>
                  </a:cubicBezTo>
                  <a:cubicBezTo>
                    <a:pt x="29" y="71"/>
                    <a:pt x="39" y="80"/>
                    <a:pt x="52" y="80"/>
                  </a:cubicBezTo>
                  <a:cubicBezTo>
                    <a:pt x="65" y="80"/>
                    <a:pt x="74" y="70"/>
                    <a:pt x="74" y="58"/>
                  </a:cubicBezTo>
                  <a:cubicBezTo>
                    <a:pt x="74" y="13"/>
                    <a:pt x="74" y="13"/>
                    <a:pt x="74" y="13"/>
                  </a:cubicBezTo>
                  <a:cubicBezTo>
                    <a:pt x="74" y="8"/>
                    <a:pt x="71" y="4"/>
                    <a:pt x="64" y="4"/>
                  </a:cubicBezTo>
                  <a:cubicBezTo>
                    <a:pt x="61" y="4"/>
                    <a:pt x="61" y="4"/>
                    <a:pt x="61" y="4"/>
                  </a:cubicBezTo>
                  <a:cubicBezTo>
                    <a:pt x="61" y="0"/>
                    <a:pt x="61" y="0"/>
                    <a:pt x="61" y="0"/>
                  </a:cubicBezTo>
                  <a:cubicBezTo>
                    <a:pt x="92" y="0"/>
                    <a:pt x="92" y="0"/>
                    <a:pt x="92" y="0"/>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2" name="îśľïďê">
              <a:extLst>
                <a:ext uri="{FF2B5EF4-FFF2-40B4-BE49-F238E27FC236}">
                  <a16:creationId xmlns:a16="http://schemas.microsoft.com/office/drawing/2014/main" id="{4F372FA2-77EF-46AB-B4DF-C231A4616D1C}"/>
                </a:ext>
              </a:extLst>
            </p:cNvPr>
            <p:cNvSpPr/>
            <p:nvPr/>
          </p:nvSpPr>
          <p:spPr bwMode="auto">
            <a:xfrm>
              <a:off x="6621604" y="4030001"/>
              <a:ext cx="330786" cy="306283"/>
            </a:xfrm>
            <a:custGeom>
              <a:avLst/>
              <a:gdLst>
                <a:gd name="T0" fmla="*/ 76 w 91"/>
                <a:gd name="T1" fmla="*/ 82 h 82"/>
                <a:gd name="T2" fmla="*/ 18 w 91"/>
                <a:gd name="T3" fmla="*/ 13 h 82"/>
                <a:gd name="T4" fmla="*/ 18 w 91"/>
                <a:gd name="T5" fmla="*/ 69 h 82"/>
                <a:gd name="T6" fmla="*/ 28 w 91"/>
                <a:gd name="T7" fmla="*/ 78 h 82"/>
                <a:gd name="T8" fmla="*/ 32 w 91"/>
                <a:gd name="T9" fmla="*/ 78 h 82"/>
                <a:gd name="T10" fmla="*/ 32 w 91"/>
                <a:gd name="T11" fmla="*/ 82 h 82"/>
                <a:gd name="T12" fmla="*/ 1 w 91"/>
                <a:gd name="T13" fmla="*/ 82 h 82"/>
                <a:gd name="T14" fmla="*/ 1 w 91"/>
                <a:gd name="T15" fmla="*/ 78 h 82"/>
                <a:gd name="T16" fmla="*/ 4 w 91"/>
                <a:gd name="T17" fmla="*/ 78 h 82"/>
                <a:gd name="T18" fmla="*/ 14 w 91"/>
                <a:gd name="T19" fmla="*/ 69 h 82"/>
                <a:gd name="T20" fmla="*/ 14 w 91"/>
                <a:gd name="T21" fmla="*/ 12 h 82"/>
                <a:gd name="T22" fmla="*/ 2 w 91"/>
                <a:gd name="T23" fmla="*/ 4 h 82"/>
                <a:gd name="T24" fmla="*/ 0 w 91"/>
                <a:gd name="T25" fmla="*/ 4 h 82"/>
                <a:gd name="T26" fmla="*/ 0 w 91"/>
                <a:gd name="T27" fmla="*/ 0 h 82"/>
                <a:gd name="T28" fmla="*/ 27 w 91"/>
                <a:gd name="T29" fmla="*/ 0 h 82"/>
                <a:gd name="T30" fmla="*/ 75 w 91"/>
                <a:gd name="T31" fmla="*/ 58 h 82"/>
                <a:gd name="T32" fmla="*/ 75 w 91"/>
                <a:gd name="T33" fmla="*/ 14 h 82"/>
                <a:gd name="T34" fmla="*/ 63 w 91"/>
                <a:gd name="T35" fmla="*/ 4 h 82"/>
                <a:gd name="T36" fmla="*/ 63 w 91"/>
                <a:gd name="T37" fmla="*/ 0 h 82"/>
                <a:gd name="T38" fmla="*/ 91 w 91"/>
                <a:gd name="T39" fmla="*/ 0 h 82"/>
                <a:gd name="T40" fmla="*/ 91 w 91"/>
                <a:gd name="T41" fmla="*/ 4 h 82"/>
                <a:gd name="T42" fmla="*/ 79 w 91"/>
                <a:gd name="T43" fmla="*/ 14 h 82"/>
                <a:gd name="T44" fmla="*/ 79 w 91"/>
                <a:gd name="T45" fmla="*/ 82 h 82"/>
                <a:gd name="T46" fmla="*/ 76 w 91"/>
                <a:gd name="T4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82">
                  <a:moveTo>
                    <a:pt x="76" y="82"/>
                  </a:moveTo>
                  <a:cubicBezTo>
                    <a:pt x="18" y="13"/>
                    <a:pt x="18" y="13"/>
                    <a:pt x="18" y="13"/>
                  </a:cubicBezTo>
                  <a:cubicBezTo>
                    <a:pt x="18" y="69"/>
                    <a:pt x="18" y="69"/>
                    <a:pt x="18" y="69"/>
                  </a:cubicBezTo>
                  <a:cubicBezTo>
                    <a:pt x="18" y="74"/>
                    <a:pt x="21" y="78"/>
                    <a:pt x="28" y="78"/>
                  </a:cubicBezTo>
                  <a:cubicBezTo>
                    <a:pt x="32" y="78"/>
                    <a:pt x="32" y="78"/>
                    <a:pt x="32" y="78"/>
                  </a:cubicBezTo>
                  <a:cubicBezTo>
                    <a:pt x="32" y="82"/>
                    <a:pt x="32" y="82"/>
                    <a:pt x="32" y="82"/>
                  </a:cubicBezTo>
                  <a:cubicBezTo>
                    <a:pt x="1" y="82"/>
                    <a:pt x="1" y="82"/>
                    <a:pt x="1" y="82"/>
                  </a:cubicBezTo>
                  <a:cubicBezTo>
                    <a:pt x="1" y="78"/>
                    <a:pt x="1" y="78"/>
                    <a:pt x="1" y="78"/>
                  </a:cubicBezTo>
                  <a:cubicBezTo>
                    <a:pt x="4" y="78"/>
                    <a:pt x="4" y="78"/>
                    <a:pt x="4" y="78"/>
                  </a:cubicBezTo>
                  <a:cubicBezTo>
                    <a:pt x="11" y="78"/>
                    <a:pt x="14" y="75"/>
                    <a:pt x="14" y="69"/>
                  </a:cubicBezTo>
                  <a:cubicBezTo>
                    <a:pt x="14" y="12"/>
                    <a:pt x="14" y="12"/>
                    <a:pt x="14" y="12"/>
                  </a:cubicBezTo>
                  <a:cubicBezTo>
                    <a:pt x="14" y="4"/>
                    <a:pt x="6" y="4"/>
                    <a:pt x="2" y="4"/>
                  </a:cubicBezTo>
                  <a:cubicBezTo>
                    <a:pt x="0" y="4"/>
                    <a:pt x="0" y="4"/>
                    <a:pt x="0" y="4"/>
                  </a:cubicBezTo>
                  <a:cubicBezTo>
                    <a:pt x="0" y="0"/>
                    <a:pt x="0" y="0"/>
                    <a:pt x="0" y="0"/>
                  </a:cubicBezTo>
                  <a:cubicBezTo>
                    <a:pt x="27" y="0"/>
                    <a:pt x="27" y="0"/>
                    <a:pt x="27" y="0"/>
                  </a:cubicBezTo>
                  <a:cubicBezTo>
                    <a:pt x="75" y="58"/>
                    <a:pt x="75" y="58"/>
                    <a:pt x="75" y="58"/>
                  </a:cubicBezTo>
                  <a:cubicBezTo>
                    <a:pt x="75" y="14"/>
                    <a:pt x="75" y="14"/>
                    <a:pt x="75" y="14"/>
                  </a:cubicBezTo>
                  <a:cubicBezTo>
                    <a:pt x="75" y="4"/>
                    <a:pt x="68" y="4"/>
                    <a:pt x="63" y="4"/>
                  </a:cubicBezTo>
                  <a:cubicBezTo>
                    <a:pt x="63" y="0"/>
                    <a:pt x="63" y="0"/>
                    <a:pt x="63" y="0"/>
                  </a:cubicBezTo>
                  <a:cubicBezTo>
                    <a:pt x="91" y="0"/>
                    <a:pt x="91" y="0"/>
                    <a:pt x="91" y="0"/>
                  </a:cubicBezTo>
                  <a:cubicBezTo>
                    <a:pt x="91" y="4"/>
                    <a:pt x="91" y="4"/>
                    <a:pt x="91" y="4"/>
                  </a:cubicBezTo>
                  <a:cubicBezTo>
                    <a:pt x="88" y="4"/>
                    <a:pt x="79" y="4"/>
                    <a:pt x="79" y="14"/>
                  </a:cubicBezTo>
                  <a:cubicBezTo>
                    <a:pt x="79" y="82"/>
                    <a:pt x="79" y="82"/>
                    <a:pt x="79" y="82"/>
                  </a:cubicBezTo>
                  <a:lnTo>
                    <a:pt x="76"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3" name="iṧḷiďe">
              <a:extLst>
                <a:ext uri="{FF2B5EF4-FFF2-40B4-BE49-F238E27FC236}">
                  <a16:creationId xmlns:a16="http://schemas.microsoft.com/office/drawing/2014/main" id="{DADBE896-B15B-49F5-A43D-90019A5B626A}"/>
                </a:ext>
              </a:extLst>
            </p:cNvPr>
            <p:cNvSpPr/>
            <p:nvPr/>
          </p:nvSpPr>
          <p:spPr bwMode="auto">
            <a:xfrm>
              <a:off x="6976893" y="4030001"/>
              <a:ext cx="156204"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4" name="iṧļiďé">
              <a:extLst>
                <a:ext uri="{FF2B5EF4-FFF2-40B4-BE49-F238E27FC236}">
                  <a16:creationId xmlns:a16="http://schemas.microsoft.com/office/drawing/2014/main" id="{83DF2E24-2F3C-491E-8606-FE7F60F59F2C}"/>
                </a:ext>
              </a:extLst>
            </p:cNvPr>
            <p:cNvSpPr/>
            <p:nvPr/>
          </p:nvSpPr>
          <p:spPr bwMode="auto">
            <a:xfrm>
              <a:off x="7162194" y="4030001"/>
              <a:ext cx="321597" cy="313940"/>
            </a:xfrm>
            <a:custGeom>
              <a:avLst/>
              <a:gdLst>
                <a:gd name="T0" fmla="*/ 86 w 89"/>
                <a:gd name="T1" fmla="*/ 4 h 84"/>
                <a:gd name="T2" fmla="*/ 74 w 89"/>
                <a:gd name="T3" fmla="*/ 14 h 84"/>
                <a:gd name="T4" fmla="*/ 45 w 89"/>
                <a:gd name="T5" fmla="*/ 84 h 84"/>
                <a:gd name="T6" fmla="*/ 42 w 89"/>
                <a:gd name="T7" fmla="*/ 84 h 84"/>
                <a:gd name="T8" fmla="*/ 14 w 89"/>
                <a:gd name="T9" fmla="*/ 13 h 84"/>
                <a:gd name="T10" fmla="*/ 2 w 89"/>
                <a:gd name="T11" fmla="*/ 4 h 84"/>
                <a:gd name="T12" fmla="*/ 0 w 89"/>
                <a:gd name="T13" fmla="*/ 4 h 84"/>
                <a:gd name="T14" fmla="*/ 0 w 89"/>
                <a:gd name="T15" fmla="*/ 0 h 84"/>
                <a:gd name="T16" fmla="*/ 40 w 89"/>
                <a:gd name="T17" fmla="*/ 0 h 84"/>
                <a:gd name="T18" fmla="*/ 40 w 89"/>
                <a:gd name="T19" fmla="*/ 4 h 84"/>
                <a:gd name="T20" fmla="*/ 35 w 89"/>
                <a:gd name="T21" fmla="*/ 4 h 84"/>
                <a:gd name="T22" fmla="*/ 29 w 89"/>
                <a:gd name="T23" fmla="*/ 9 h 84"/>
                <a:gd name="T24" fmla="*/ 30 w 89"/>
                <a:gd name="T25" fmla="*/ 13 h 84"/>
                <a:gd name="T26" fmla="*/ 49 w 89"/>
                <a:gd name="T27" fmla="*/ 63 h 84"/>
                <a:gd name="T28" fmla="*/ 70 w 89"/>
                <a:gd name="T29" fmla="*/ 14 h 84"/>
                <a:gd name="T30" fmla="*/ 71 w 89"/>
                <a:gd name="T31" fmla="*/ 8 h 84"/>
                <a:gd name="T32" fmla="*/ 65 w 89"/>
                <a:gd name="T33" fmla="*/ 4 h 84"/>
                <a:gd name="T34" fmla="*/ 59 w 89"/>
                <a:gd name="T35" fmla="*/ 4 h 84"/>
                <a:gd name="T36" fmla="*/ 59 w 89"/>
                <a:gd name="T37" fmla="*/ 0 h 84"/>
                <a:gd name="T38" fmla="*/ 89 w 89"/>
                <a:gd name="T39" fmla="*/ 0 h 84"/>
                <a:gd name="T40" fmla="*/ 89 w 89"/>
                <a:gd name="T41" fmla="*/ 4 h 84"/>
                <a:gd name="T42" fmla="*/ 86 w 89"/>
                <a:gd name="T4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84">
                  <a:moveTo>
                    <a:pt x="86" y="4"/>
                  </a:moveTo>
                  <a:cubicBezTo>
                    <a:pt x="80" y="4"/>
                    <a:pt x="76" y="8"/>
                    <a:pt x="74" y="14"/>
                  </a:cubicBezTo>
                  <a:cubicBezTo>
                    <a:pt x="45" y="84"/>
                    <a:pt x="45" y="84"/>
                    <a:pt x="45" y="84"/>
                  </a:cubicBezTo>
                  <a:cubicBezTo>
                    <a:pt x="42" y="84"/>
                    <a:pt x="42" y="84"/>
                    <a:pt x="42" y="84"/>
                  </a:cubicBezTo>
                  <a:cubicBezTo>
                    <a:pt x="14" y="13"/>
                    <a:pt x="14" y="13"/>
                    <a:pt x="14" y="13"/>
                  </a:cubicBezTo>
                  <a:cubicBezTo>
                    <a:pt x="12" y="8"/>
                    <a:pt x="8" y="4"/>
                    <a:pt x="2" y="4"/>
                  </a:cubicBezTo>
                  <a:cubicBezTo>
                    <a:pt x="0" y="4"/>
                    <a:pt x="0" y="4"/>
                    <a:pt x="0" y="4"/>
                  </a:cubicBezTo>
                  <a:cubicBezTo>
                    <a:pt x="0" y="0"/>
                    <a:pt x="0" y="0"/>
                    <a:pt x="0" y="0"/>
                  </a:cubicBezTo>
                  <a:cubicBezTo>
                    <a:pt x="40" y="0"/>
                    <a:pt x="40" y="0"/>
                    <a:pt x="40" y="0"/>
                  </a:cubicBezTo>
                  <a:cubicBezTo>
                    <a:pt x="40" y="4"/>
                    <a:pt x="40" y="4"/>
                    <a:pt x="40" y="4"/>
                  </a:cubicBezTo>
                  <a:cubicBezTo>
                    <a:pt x="35" y="4"/>
                    <a:pt x="35" y="4"/>
                    <a:pt x="35" y="4"/>
                  </a:cubicBezTo>
                  <a:cubicBezTo>
                    <a:pt x="30" y="4"/>
                    <a:pt x="29" y="6"/>
                    <a:pt x="29" y="9"/>
                  </a:cubicBezTo>
                  <a:cubicBezTo>
                    <a:pt x="29" y="10"/>
                    <a:pt x="29" y="12"/>
                    <a:pt x="30" y="13"/>
                  </a:cubicBezTo>
                  <a:cubicBezTo>
                    <a:pt x="49" y="63"/>
                    <a:pt x="49" y="63"/>
                    <a:pt x="49" y="63"/>
                  </a:cubicBezTo>
                  <a:cubicBezTo>
                    <a:pt x="70" y="14"/>
                    <a:pt x="70" y="14"/>
                    <a:pt x="70" y="14"/>
                  </a:cubicBezTo>
                  <a:cubicBezTo>
                    <a:pt x="71" y="11"/>
                    <a:pt x="71" y="9"/>
                    <a:pt x="71" y="8"/>
                  </a:cubicBezTo>
                  <a:cubicBezTo>
                    <a:pt x="71" y="6"/>
                    <a:pt x="68" y="4"/>
                    <a:pt x="65" y="4"/>
                  </a:cubicBezTo>
                  <a:cubicBezTo>
                    <a:pt x="59" y="4"/>
                    <a:pt x="59" y="4"/>
                    <a:pt x="59" y="4"/>
                  </a:cubicBezTo>
                  <a:cubicBezTo>
                    <a:pt x="59" y="0"/>
                    <a:pt x="59" y="0"/>
                    <a:pt x="59" y="0"/>
                  </a:cubicBezTo>
                  <a:cubicBezTo>
                    <a:pt x="89" y="0"/>
                    <a:pt x="89" y="0"/>
                    <a:pt x="89" y="0"/>
                  </a:cubicBezTo>
                  <a:cubicBezTo>
                    <a:pt x="89" y="4"/>
                    <a:pt x="89" y="4"/>
                    <a:pt x="89" y="4"/>
                  </a:cubicBezTo>
                  <a:lnTo>
                    <a:pt x="86"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5" name="í$1ïḋè">
              <a:extLst>
                <a:ext uri="{FF2B5EF4-FFF2-40B4-BE49-F238E27FC236}">
                  <a16:creationId xmlns:a16="http://schemas.microsoft.com/office/drawing/2014/main" id="{1017E11A-4132-4D62-9F3B-A1288D0599A9}"/>
                </a:ext>
              </a:extLst>
            </p:cNvPr>
            <p:cNvSpPr/>
            <p:nvPr/>
          </p:nvSpPr>
          <p:spPr bwMode="auto">
            <a:xfrm>
              <a:off x="7517483" y="4030001"/>
              <a:ext cx="292501" cy="306283"/>
            </a:xfrm>
            <a:custGeom>
              <a:avLst/>
              <a:gdLst>
                <a:gd name="T0" fmla="*/ 0 w 81"/>
                <a:gd name="T1" fmla="*/ 0 h 82"/>
                <a:gd name="T2" fmla="*/ 70 w 81"/>
                <a:gd name="T3" fmla="*/ 0 h 82"/>
                <a:gd name="T4" fmla="*/ 79 w 81"/>
                <a:gd name="T5" fmla="*/ 19 h 82"/>
                <a:gd name="T6" fmla="*/ 76 w 81"/>
                <a:gd name="T7" fmla="*/ 20 h 82"/>
                <a:gd name="T8" fmla="*/ 43 w 81"/>
                <a:gd name="T9" fmla="*/ 4 h 82"/>
                <a:gd name="T10" fmla="*/ 38 w 81"/>
                <a:gd name="T11" fmla="*/ 4 h 82"/>
                <a:gd name="T12" fmla="*/ 29 w 81"/>
                <a:gd name="T13" fmla="*/ 12 h 82"/>
                <a:gd name="T14" fmla="*/ 29 w 81"/>
                <a:gd name="T15" fmla="*/ 38 h 82"/>
                <a:gd name="T16" fmla="*/ 41 w 81"/>
                <a:gd name="T17" fmla="*/ 38 h 82"/>
                <a:gd name="T18" fmla="*/ 56 w 81"/>
                <a:gd name="T19" fmla="*/ 27 h 82"/>
                <a:gd name="T20" fmla="*/ 56 w 81"/>
                <a:gd name="T21" fmla="*/ 25 h 82"/>
                <a:gd name="T22" fmla="*/ 61 w 81"/>
                <a:gd name="T23" fmla="*/ 25 h 82"/>
                <a:gd name="T24" fmla="*/ 61 w 81"/>
                <a:gd name="T25" fmla="*/ 57 h 82"/>
                <a:gd name="T26" fmla="*/ 56 w 81"/>
                <a:gd name="T27" fmla="*/ 57 h 82"/>
                <a:gd name="T28" fmla="*/ 56 w 81"/>
                <a:gd name="T29" fmla="*/ 54 h 82"/>
                <a:gd name="T30" fmla="*/ 42 w 81"/>
                <a:gd name="T31" fmla="*/ 42 h 82"/>
                <a:gd name="T32" fmla="*/ 29 w 81"/>
                <a:gd name="T33" fmla="*/ 42 h 82"/>
                <a:gd name="T34" fmla="*/ 29 w 81"/>
                <a:gd name="T35" fmla="*/ 71 h 82"/>
                <a:gd name="T36" fmla="*/ 38 w 81"/>
                <a:gd name="T37" fmla="*/ 78 h 82"/>
                <a:gd name="T38" fmla="*/ 45 w 81"/>
                <a:gd name="T39" fmla="*/ 78 h 82"/>
                <a:gd name="T40" fmla="*/ 78 w 81"/>
                <a:gd name="T41" fmla="*/ 61 h 82"/>
                <a:gd name="T42" fmla="*/ 81 w 81"/>
                <a:gd name="T43" fmla="*/ 63 h 82"/>
                <a:gd name="T44" fmla="*/ 73 w 81"/>
                <a:gd name="T45" fmla="*/ 82 h 82"/>
                <a:gd name="T46" fmla="*/ 0 w 81"/>
                <a:gd name="T47" fmla="*/ 82 h 82"/>
                <a:gd name="T48" fmla="*/ 0 w 81"/>
                <a:gd name="T49" fmla="*/ 78 h 82"/>
                <a:gd name="T50" fmla="*/ 4 w 81"/>
                <a:gd name="T51" fmla="*/ 78 h 82"/>
                <a:gd name="T52" fmla="*/ 14 w 81"/>
                <a:gd name="T53" fmla="*/ 71 h 82"/>
                <a:gd name="T54" fmla="*/ 14 w 81"/>
                <a:gd name="T55" fmla="*/ 12 h 82"/>
                <a:gd name="T56" fmla="*/ 4 w 81"/>
                <a:gd name="T57" fmla="*/ 4 h 82"/>
                <a:gd name="T58" fmla="*/ 0 w 81"/>
                <a:gd name="T59" fmla="*/ 4 h 82"/>
                <a:gd name="T60" fmla="*/ 0 w 81"/>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82">
                  <a:moveTo>
                    <a:pt x="0" y="0"/>
                  </a:moveTo>
                  <a:cubicBezTo>
                    <a:pt x="70" y="0"/>
                    <a:pt x="70" y="0"/>
                    <a:pt x="70" y="0"/>
                  </a:cubicBezTo>
                  <a:cubicBezTo>
                    <a:pt x="79" y="19"/>
                    <a:pt x="79" y="19"/>
                    <a:pt x="79" y="19"/>
                  </a:cubicBezTo>
                  <a:cubicBezTo>
                    <a:pt x="76" y="20"/>
                    <a:pt x="76" y="20"/>
                    <a:pt x="76" y="20"/>
                  </a:cubicBezTo>
                  <a:cubicBezTo>
                    <a:pt x="65" y="9"/>
                    <a:pt x="59" y="4"/>
                    <a:pt x="43" y="4"/>
                  </a:cubicBezTo>
                  <a:cubicBezTo>
                    <a:pt x="38" y="4"/>
                    <a:pt x="38" y="4"/>
                    <a:pt x="38" y="4"/>
                  </a:cubicBezTo>
                  <a:cubicBezTo>
                    <a:pt x="31" y="4"/>
                    <a:pt x="29" y="7"/>
                    <a:pt x="29" y="12"/>
                  </a:cubicBezTo>
                  <a:cubicBezTo>
                    <a:pt x="29" y="38"/>
                    <a:pt x="29" y="38"/>
                    <a:pt x="29" y="38"/>
                  </a:cubicBezTo>
                  <a:cubicBezTo>
                    <a:pt x="41" y="38"/>
                    <a:pt x="41" y="38"/>
                    <a:pt x="41" y="38"/>
                  </a:cubicBezTo>
                  <a:cubicBezTo>
                    <a:pt x="48" y="38"/>
                    <a:pt x="56" y="36"/>
                    <a:pt x="56" y="27"/>
                  </a:cubicBezTo>
                  <a:cubicBezTo>
                    <a:pt x="56" y="25"/>
                    <a:pt x="56" y="25"/>
                    <a:pt x="56" y="25"/>
                  </a:cubicBezTo>
                  <a:cubicBezTo>
                    <a:pt x="61" y="25"/>
                    <a:pt x="61" y="25"/>
                    <a:pt x="61" y="25"/>
                  </a:cubicBezTo>
                  <a:cubicBezTo>
                    <a:pt x="61" y="57"/>
                    <a:pt x="61" y="57"/>
                    <a:pt x="61" y="57"/>
                  </a:cubicBezTo>
                  <a:cubicBezTo>
                    <a:pt x="56" y="57"/>
                    <a:pt x="56" y="57"/>
                    <a:pt x="56" y="57"/>
                  </a:cubicBezTo>
                  <a:cubicBezTo>
                    <a:pt x="56" y="54"/>
                    <a:pt x="56" y="54"/>
                    <a:pt x="56" y="54"/>
                  </a:cubicBezTo>
                  <a:cubicBezTo>
                    <a:pt x="56" y="49"/>
                    <a:pt x="52" y="42"/>
                    <a:pt x="42" y="42"/>
                  </a:cubicBezTo>
                  <a:cubicBezTo>
                    <a:pt x="29" y="42"/>
                    <a:pt x="29" y="42"/>
                    <a:pt x="29" y="42"/>
                  </a:cubicBezTo>
                  <a:cubicBezTo>
                    <a:pt x="29" y="71"/>
                    <a:pt x="29" y="71"/>
                    <a:pt x="29" y="71"/>
                  </a:cubicBezTo>
                  <a:cubicBezTo>
                    <a:pt x="29" y="76"/>
                    <a:pt x="32" y="78"/>
                    <a:pt x="38" y="78"/>
                  </a:cubicBezTo>
                  <a:cubicBezTo>
                    <a:pt x="45" y="78"/>
                    <a:pt x="45" y="78"/>
                    <a:pt x="45" y="78"/>
                  </a:cubicBezTo>
                  <a:cubicBezTo>
                    <a:pt x="63" y="78"/>
                    <a:pt x="74" y="65"/>
                    <a:pt x="78" y="61"/>
                  </a:cubicBezTo>
                  <a:cubicBezTo>
                    <a:pt x="81" y="63"/>
                    <a:pt x="81" y="63"/>
                    <a:pt x="81" y="63"/>
                  </a:cubicBezTo>
                  <a:cubicBezTo>
                    <a:pt x="73" y="82"/>
                    <a:pt x="73" y="82"/>
                    <a:pt x="73"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6"/>
                    <a:pt x="11" y="4"/>
                    <a:pt x="4"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6" name="ïṩlíḍè">
              <a:extLst>
                <a:ext uri="{FF2B5EF4-FFF2-40B4-BE49-F238E27FC236}">
                  <a16:creationId xmlns:a16="http://schemas.microsoft.com/office/drawing/2014/main" id="{3A77AA22-27D1-4547-8B33-C3E53A89AE69}"/>
                </a:ext>
              </a:extLst>
            </p:cNvPr>
            <p:cNvSpPr/>
            <p:nvPr/>
          </p:nvSpPr>
          <p:spPr bwMode="auto">
            <a:xfrm>
              <a:off x="7843674" y="4030001"/>
              <a:ext cx="326192" cy="306283"/>
            </a:xfrm>
            <a:custGeom>
              <a:avLst/>
              <a:gdLst>
                <a:gd name="T0" fmla="*/ 64 w 90"/>
                <a:gd name="T1" fmla="*/ 82 h 82"/>
                <a:gd name="T2" fmla="*/ 40 w 90"/>
                <a:gd name="T3" fmla="*/ 42 h 82"/>
                <a:gd name="T4" fmla="*/ 29 w 90"/>
                <a:gd name="T5" fmla="*/ 42 h 82"/>
                <a:gd name="T6" fmla="*/ 29 w 90"/>
                <a:gd name="T7" fmla="*/ 71 h 82"/>
                <a:gd name="T8" fmla="*/ 38 w 90"/>
                <a:gd name="T9" fmla="*/ 78 h 82"/>
                <a:gd name="T10" fmla="*/ 42 w 90"/>
                <a:gd name="T11" fmla="*/ 78 h 82"/>
                <a:gd name="T12" fmla="*/ 42 w 90"/>
                <a:gd name="T13" fmla="*/ 82 h 82"/>
                <a:gd name="T14" fmla="*/ 0 w 90"/>
                <a:gd name="T15" fmla="*/ 82 h 82"/>
                <a:gd name="T16" fmla="*/ 0 w 90"/>
                <a:gd name="T17" fmla="*/ 78 h 82"/>
                <a:gd name="T18" fmla="*/ 4 w 90"/>
                <a:gd name="T19" fmla="*/ 78 h 82"/>
                <a:gd name="T20" fmla="*/ 14 w 90"/>
                <a:gd name="T21" fmla="*/ 71 h 82"/>
                <a:gd name="T22" fmla="*/ 14 w 90"/>
                <a:gd name="T23" fmla="*/ 12 h 82"/>
                <a:gd name="T24" fmla="*/ 4 w 90"/>
                <a:gd name="T25" fmla="*/ 4 h 82"/>
                <a:gd name="T26" fmla="*/ 0 w 90"/>
                <a:gd name="T27" fmla="*/ 4 h 82"/>
                <a:gd name="T28" fmla="*/ 0 w 90"/>
                <a:gd name="T29" fmla="*/ 0 h 82"/>
                <a:gd name="T30" fmla="*/ 52 w 90"/>
                <a:gd name="T31" fmla="*/ 0 h 82"/>
                <a:gd name="T32" fmla="*/ 83 w 90"/>
                <a:gd name="T33" fmla="*/ 20 h 82"/>
                <a:gd name="T34" fmla="*/ 75 w 90"/>
                <a:gd name="T35" fmla="*/ 35 h 82"/>
                <a:gd name="T36" fmla="*/ 57 w 90"/>
                <a:gd name="T37" fmla="*/ 42 h 82"/>
                <a:gd name="T38" fmla="*/ 73 w 90"/>
                <a:gd name="T39" fmla="*/ 68 h 82"/>
                <a:gd name="T40" fmla="*/ 88 w 90"/>
                <a:gd name="T41" fmla="*/ 78 h 82"/>
                <a:gd name="T42" fmla="*/ 90 w 90"/>
                <a:gd name="T43" fmla="*/ 78 h 82"/>
                <a:gd name="T44" fmla="*/ 90 w 90"/>
                <a:gd name="T45" fmla="*/ 82 h 82"/>
                <a:gd name="T46" fmla="*/ 64 w 90"/>
                <a:gd name="T47" fmla="*/ 82 h 82"/>
                <a:gd name="T48" fmla="*/ 47 w 90"/>
                <a:gd name="T49" fmla="*/ 4 h 82"/>
                <a:gd name="T50" fmla="*/ 38 w 90"/>
                <a:gd name="T51" fmla="*/ 4 h 82"/>
                <a:gd name="T52" fmla="*/ 29 w 90"/>
                <a:gd name="T53" fmla="*/ 12 h 82"/>
                <a:gd name="T54" fmla="*/ 29 w 90"/>
                <a:gd name="T55" fmla="*/ 39 h 82"/>
                <a:gd name="T56" fmla="*/ 47 w 90"/>
                <a:gd name="T57" fmla="*/ 39 h 82"/>
                <a:gd name="T58" fmla="*/ 66 w 90"/>
                <a:gd name="T59" fmla="*/ 20 h 82"/>
                <a:gd name="T60" fmla="*/ 47 w 90"/>
                <a:gd name="T6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82">
                  <a:moveTo>
                    <a:pt x="64" y="82"/>
                  </a:moveTo>
                  <a:cubicBezTo>
                    <a:pt x="40" y="42"/>
                    <a:pt x="40" y="42"/>
                    <a:pt x="40" y="42"/>
                  </a:cubicBezTo>
                  <a:cubicBezTo>
                    <a:pt x="29" y="42"/>
                    <a:pt x="29" y="42"/>
                    <a:pt x="29" y="42"/>
                  </a:cubicBezTo>
                  <a:cubicBezTo>
                    <a:pt x="29" y="71"/>
                    <a:pt x="29" y="71"/>
                    <a:pt x="29" y="71"/>
                  </a:cubicBezTo>
                  <a:cubicBezTo>
                    <a:pt x="29"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7"/>
                    <a:pt x="11" y="4"/>
                    <a:pt x="4" y="4"/>
                  </a:cubicBezTo>
                  <a:cubicBezTo>
                    <a:pt x="0" y="4"/>
                    <a:pt x="0" y="4"/>
                    <a:pt x="0" y="4"/>
                  </a:cubicBezTo>
                  <a:cubicBezTo>
                    <a:pt x="0" y="0"/>
                    <a:pt x="0" y="0"/>
                    <a:pt x="0" y="0"/>
                  </a:cubicBezTo>
                  <a:cubicBezTo>
                    <a:pt x="52" y="0"/>
                    <a:pt x="52" y="0"/>
                    <a:pt x="52" y="0"/>
                  </a:cubicBezTo>
                  <a:cubicBezTo>
                    <a:pt x="72" y="0"/>
                    <a:pt x="83" y="8"/>
                    <a:pt x="83" y="20"/>
                  </a:cubicBezTo>
                  <a:cubicBezTo>
                    <a:pt x="83" y="27"/>
                    <a:pt x="79" y="32"/>
                    <a:pt x="75" y="35"/>
                  </a:cubicBezTo>
                  <a:cubicBezTo>
                    <a:pt x="69" y="40"/>
                    <a:pt x="63" y="41"/>
                    <a:pt x="57" y="42"/>
                  </a:cubicBezTo>
                  <a:cubicBezTo>
                    <a:pt x="73" y="68"/>
                    <a:pt x="73" y="68"/>
                    <a:pt x="73" y="68"/>
                  </a:cubicBezTo>
                  <a:cubicBezTo>
                    <a:pt x="78" y="77"/>
                    <a:pt x="83" y="78"/>
                    <a:pt x="88" y="78"/>
                  </a:cubicBezTo>
                  <a:cubicBezTo>
                    <a:pt x="90" y="78"/>
                    <a:pt x="90" y="78"/>
                    <a:pt x="90" y="78"/>
                  </a:cubicBezTo>
                  <a:cubicBezTo>
                    <a:pt x="90" y="82"/>
                    <a:pt x="90" y="82"/>
                    <a:pt x="90" y="82"/>
                  </a:cubicBezTo>
                  <a:lnTo>
                    <a:pt x="64" y="82"/>
                  </a:lnTo>
                  <a:close/>
                  <a:moveTo>
                    <a:pt x="47" y="4"/>
                  </a:moveTo>
                  <a:cubicBezTo>
                    <a:pt x="38" y="4"/>
                    <a:pt x="38" y="4"/>
                    <a:pt x="38" y="4"/>
                  </a:cubicBezTo>
                  <a:cubicBezTo>
                    <a:pt x="31" y="4"/>
                    <a:pt x="29" y="6"/>
                    <a:pt x="29" y="12"/>
                  </a:cubicBezTo>
                  <a:cubicBezTo>
                    <a:pt x="29" y="39"/>
                    <a:pt x="29" y="39"/>
                    <a:pt x="29" y="39"/>
                  </a:cubicBezTo>
                  <a:cubicBezTo>
                    <a:pt x="47" y="39"/>
                    <a:pt x="47" y="39"/>
                    <a:pt x="47" y="39"/>
                  </a:cubicBezTo>
                  <a:cubicBezTo>
                    <a:pt x="61" y="39"/>
                    <a:pt x="66" y="30"/>
                    <a:pt x="66" y="20"/>
                  </a:cubicBezTo>
                  <a:cubicBezTo>
                    <a:pt x="66" y="9"/>
                    <a:pt x="60" y="4"/>
                    <a:pt x="47"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7" name="ïsḷîďê">
              <a:extLst>
                <a:ext uri="{FF2B5EF4-FFF2-40B4-BE49-F238E27FC236}">
                  <a16:creationId xmlns:a16="http://schemas.microsoft.com/office/drawing/2014/main" id="{838184BE-EFF8-41D9-97F9-5A59FE1080F9}"/>
                </a:ext>
              </a:extLst>
            </p:cNvPr>
            <p:cNvSpPr/>
            <p:nvPr/>
          </p:nvSpPr>
          <p:spPr bwMode="auto">
            <a:xfrm>
              <a:off x="8191306" y="4023875"/>
              <a:ext cx="249621" cy="320066"/>
            </a:xfrm>
            <a:custGeom>
              <a:avLst/>
              <a:gdLst>
                <a:gd name="T0" fmla="*/ 38 w 69"/>
                <a:gd name="T1" fmla="*/ 86 h 86"/>
                <a:gd name="T2" fmla="*/ 26 w 69"/>
                <a:gd name="T3" fmla="*/ 84 h 86"/>
                <a:gd name="T4" fmla="*/ 20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49 w 69"/>
                <a:gd name="T25" fmla="*/ 2 h 86"/>
                <a:gd name="T26" fmla="*/ 57 w 69"/>
                <a:gd name="T27" fmla="*/ 0 h 86"/>
                <a:gd name="T28" fmla="*/ 65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0" y="86"/>
                    <a:pt x="26" y="84"/>
                  </a:cubicBezTo>
                  <a:cubicBezTo>
                    <a:pt x="22" y="83"/>
                    <a:pt x="22" y="83"/>
                    <a:pt x="20" y="83"/>
                  </a:cubicBezTo>
                  <a:cubicBezTo>
                    <a:pt x="16" y="83"/>
                    <a:pt x="11" y="85"/>
                    <a:pt x="9" y="86"/>
                  </a:cubicBezTo>
                  <a:cubicBezTo>
                    <a:pt x="0" y="64"/>
                    <a:pt x="0" y="64"/>
                    <a:pt x="0" y="64"/>
                  </a:cubicBezTo>
                  <a:cubicBezTo>
                    <a:pt x="4" y="63"/>
                    <a:pt x="4" y="63"/>
                    <a:pt x="4" y="63"/>
                  </a:cubicBezTo>
                  <a:cubicBezTo>
                    <a:pt x="6" y="67"/>
                    <a:pt x="19" y="83"/>
                    <a:pt x="38" y="83"/>
                  </a:cubicBezTo>
                  <a:cubicBezTo>
                    <a:pt x="51"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8" y="2"/>
                    <a:pt x="49" y="2"/>
                    <a:pt x="49" y="2"/>
                  </a:cubicBezTo>
                  <a:cubicBezTo>
                    <a:pt x="50" y="2"/>
                    <a:pt x="53" y="2"/>
                    <a:pt x="57" y="0"/>
                  </a:cubicBezTo>
                  <a:cubicBezTo>
                    <a:pt x="65" y="20"/>
                    <a:pt x="65" y="20"/>
                    <a:pt x="65"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8" name="ïṧľidê">
              <a:extLst>
                <a:ext uri="{FF2B5EF4-FFF2-40B4-BE49-F238E27FC236}">
                  <a16:creationId xmlns:a16="http://schemas.microsoft.com/office/drawing/2014/main" id="{4A349A7D-A81D-4337-BD97-C7662D6735B7}"/>
                </a:ext>
              </a:extLst>
            </p:cNvPr>
            <p:cNvSpPr/>
            <p:nvPr/>
          </p:nvSpPr>
          <p:spPr bwMode="auto">
            <a:xfrm>
              <a:off x="8466961" y="4030001"/>
              <a:ext cx="154673"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9" name="ïš1íḓê">
              <a:extLst>
                <a:ext uri="{FF2B5EF4-FFF2-40B4-BE49-F238E27FC236}">
                  <a16:creationId xmlns:a16="http://schemas.microsoft.com/office/drawing/2014/main" id="{F98E1D3C-887B-4CB3-BAF6-B0CBBE99BAF8}"/>
                </a:ext>
              </a:extLst>
            </p:cNvPr>
            <p:cNvSpPr/>
            <p:nvPr/>
          </p:nvSpPr>
          <p:spPr bwMode="auto">
            <a:xfrm>
              <a:off x="8658388"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0" name="íšḷîďé">
              <a:extLst>
                <a:ext uri="{FF2B5EF4-FFF2-40B4-BE49-F238E27FC236}">
                  <a16:creationId xmlns:a16="http://schemas.microsoft.com/office/drawing/2014/main" id="{11DB7809-D4E2-4525-912D-97BD08F5E1A2}"/>
                </a:ext>
              </a:extLst>
            </p:cNvPr>
            <p:cNvSpPr/>
            <p:nvPr/>
          </p:nvSpPr>
          <p:spPr bwMode="auto">
            <a:xfrm>
              <a:off x="9035116" y="4030001"/>
              <a:ext cx="352226" cy="306283"/>
            </a:xfrm>
            <a:custGeom>
              <a:avLst/>
              <a:gdLst>
                <a:gd name="T0" fmla="*/ 92 w 97"/>
                <a:gd name="T1" fmla="*/ 4 h 82"/>
                <a:gd name="T2" fmla="*/ 80 w 97"/>
                <a:gd name="T3" fmla="*/ 13 h 82"/>
                <a:gd name="T4" fmla="*/ 57 w 97"/>
                <a:gd name="T5" fmla="*/ 48 h 82"/>
                <a:gd name="T6" fmla="*/ 57 w 97"/>
                <a:gd name="T7" fmla="*/ 71 h 82"/>
                <a:gd name="T8" fmla="*/ 66 w 97"/>
                <a:gd name="T9" fmla="*/ 78 h 82"/>
                <a:gd name="T10" fmla="*/ 73 w 97"/>
                <a:gd name="T11" fmla="*/ 78 h 82"/>
                <a:gd name="T12" fmla="*/ 73 w 97"/>
                <a:gd name="T13" fmla="*/ 82 h 82"/>
                <a:gd name="T14" fmla="*/ 25 w 97"/>
                <a:gd name="T15" fmla="*/ 82 h 82"/>
                <a:gd name="T16" fmla="*/ 25 w 97"/>
                <a:gd name="T17" fmla="*/ 78 h 82"/>
                <a:gd name="T18" fmla="*/ 32 w 97"/>
                <a:gd name="T19" fmla="*/ 78 h 82"/>
                <a:gd name="T20" fmla="*/ 41 w 97"/>
                <a:gd name="T21" fmla="*/ 71 h 82"/>
                <a:gd name="T22" fmla="*/ 41 w 97"/>
                <a:gd name="T23" fmla="*/ 49 h 82"/>
                <a:gd name="T24" fmla="*/ 15 w 97"/>
                <a:gd name="T25" fmla="*/ 12 h 82"/>
                <a:gd name="T26" fmla="*/ 2 w 97"/>
                <a:gd name="T27" fmla="*/ 4 h 82"/>
                <a:gd name="T28" fmla="*/ 0 w 97"/>
                <a:gd name="T29" fmla="*/ 4 h 82"/>
                <a:gd name="T30" fmla="*/ 0 w 97"/>
                <a:gd name="T31" fmla="*/ 0 h 82"/>
                <a:gd name="T32" fmla="*/ 43 w 97"/>
                <a:gd name="T33" fmla="*/ 0 h 82"/>
                <a:gd name="T34" fmla="*/ 43 w 97"/>
                <a:gd name="T35" fmla="*/ 4 h 82"/>
                <a:gd name="T36" fmla="*/ 37 w 97"/>
                <a:gd name="T37" fmla="*/ 4 h 82"/>
                <a:gd name="T38" fmla="*/ 32 w 97"/>
                <a:gd name="T39" fmla="*/ 8 h 82"/>
                <a:gd name="T40" fmla="*/ 33 w 97"/>
                <a:gd name="T41" fmla="*/ 12 h 82"/>
                <a:gd name="T42" fmla="*/ 55 w 97"/>
                <a:gd name="T43" fmla="*/ 43 h 82"/>
                <a:gd name="T44" fmla="*/ 75 w 97"/>
                <a:gd name="T45" fmla="*/ 13 h 82"/>
                <a:gd name="T46" fmla="*/ 76 w 97"/>
                <a:gd name="T47" fmla="*/ 9 h 82"/>
                <a:gd name="T48" fmla="*/ 71 w 97"/>
                <a:gd name="T49" fmla="*/ 4 h 82"/>
                <a:gd name="T50" fmla="*/ 64 w 97"/>
                <a:gd name="T51" fmla="*/ 4 h 82"/>
                <a:gd name="T52" fmla="*/ 64 w 97"/>
                <a:gd name="T53" fmla="*/ 0 h 82"/>
                <a:gd name="T54" fmla="*/ 97 w 97"/>
                <a:gd name="T55" fmla="*/ 0 h 82"/>
                <a:gd name="T56" fmla="*/ 97 w 97"/>
                <a:gd name="T57" fmla="*/ 4 h 82"/>
                <a:gd name="T58" fmla="*/ 92 w 97"/>
                <a:gd name="T5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82">
                  <a:moveTo>
                    <a:pt x="92" y="4"/>
                  </a:moveTo>
                  <a:cubicBezTo>
                    <a:pt x="86" y="4"/>
                    <a:pt x="82" y="8"/>
                    <a:pt x="80" y="13"/>
                  </a:cubicBezTo>
                  <a:cubicBezTo>
                    <a:pt x="57" y="48"/>
                    <a:pt x="57" y="48"/>
                    <a:pt x="57" y="48"/>
                  </a:cubicBezTo>
                  <a:cubicBezTo>
                    <a:pt x="57" y="71"/>
                    <a:pt x="57" y="71"/>
                    <a:pt x="57" y="71"/>
                  </a:cubicBezTo>
                  <a:cubicBezTo>
                    <a:pt x="57" y="76"/>
                    <a:pt x="59" y="78"/>
                    <a:pt x="66" y="78"/>
                  </a:cubicBezTo>
                  <a:cubicBezTo>
                    <a:pt x="73" y="78"/>
                    <a:pt x="73" y="78"/>
                    <a:pt x="73" y="78"/>
                  </a:cubicBezTo>
                  <a:cubicBezTo>
                    <a:pt x="73" y="82"/>
                    <a:pt x="73" y="82"/>
                    <a:pt x="73" y="82"/>
                  </a:cubicBezTo>
                  <a:cubicBezTo>
                    <a:pt x="25" y="82"/>
                    <a:pt x="25" y="82"/>
                    <a:pt x="25" y="82"/>
                  </a:cubicBezTo>
                  <a:cubicBezTo>
                    <a:pt x="25" y="78"/>
                    <a:pt x="25" y="78"/>
                    <a:pt x="25" y="78"/>
                  </a:cubicBezTo>
                  <a:cubicBezTo>
                    <a:pt x="32" y="78"/>
                    <a:pt x="32" y="78"/>
                    <a:pt x="32" y="78"/>
                  </a:cubicBezTo>
                  <a:cubicBezTo>
                    <a:pt x="38" y="78"/>
                    <a:pt x="41" y="76"/>
                    <a:pt x="41" y="71"/>
                  </a:cubicBezTo>
                  <a:cubicBezTo>
                    <a:pt x="41" y="49"/>
                    <a:pt x="41" y="49"/>
                    <a:pt x="41" y="49"/>
                  </a:cubicBezTo>
                  <a:cubicBezTo>
                    <a:pt x="15" y="12"/>
                    <a:pt x="15" y="12"/>
                    <a:pt x="15" y="12"/>
                  </a:cubicBezTo>
                  <a:cubicBezTo>
                    <a:pt x="11" y="6"/>
                    <a:pt x="9" y="4"/>
                    <a:pt x="2" y="4"/>
                  </a:cubicBezTo>
                  <a:cubicBezTo>
                    <a:pt x="0" y="4"/>
                    <a:pt x="0" y="4"/>
                    <a:pt x="0" y="4"/>
                  </a:cubicBezTo>
                  <a:cubicBezTo>
                    <a:pt x="0" y="0"/>
                    <a:pt x="0" y="0"/>
                    <a:pt x="0" y="0"/>
                  </a:cubicBezTo>
                  <a:cubicBezTo>
                    <a:pt x="43" y="0"/>
                    <a:pt x="43" y="0"/>
                    <a:pt x="43" y="0"/>
                  </a:cubicBezTo>
                  <a:cubicBezTo>
                    <a:pt x="43" y="4"/>
                    <a:pt x="43" y="4"/>
                    <a:pt x="43" y="4"/>
                  </a:cubicBezTo>
                  <a:cubicBezTo>
                    <a:pt x="37" y="4"/>
                    <a:pt x="37" y="4"/>
                    <a:pt x="37" y="4"/>
                  </a:cubicBezTo>
                  <a:cubicBezTo>
                    <a:pt x="34" y="4"/>
                    <a:pt x="32" y="5"/>
                    <a:pt x="32" y="8"/>
                  </a:cubicBezTo>
                  <a:cubicBezTo>
                    <a:pt x="32" y="9"/>
                    <a:pt x="32" y="10"/>
                    <a:pt x="33" y="12"/>
                  </a:cubicBezTo>
                  <a:cubicBezTo>
                    <a:pt x="55" y="43"/>
                    <a:pt x="55" y="43"/>
                    <a:pt x="55" y="43"/>
                  </a:cubicBezTo>
                  <a:cubicBezTo>
                    <a:pt x="75" y="13"/>
                    <a:pt x="75" y="13"/>
                    <a:pt x="75" y="13"/>
                  </a:cubicBezTo>
                  <a:cubicBezTo>
                    <a:pt x="76" y="11"/>
                    <a:pt x="76" y="10"/>
                    <a:pt x="76" y="9"/>
                  </a:cubicBezTo>
                  <a:cubicBezTo>
                    <a:pt x="76" y="6"/>
                    <a:pt x="73" y="4"/>
                    <a:pt x="71" y="4"/>
                  </a:cubicBezTo>
                  <a:cubicBezTo>
                    <a:pt x="64" y="4"/>
                    <a:pt x="64" y="4"/>
                    <a:pt x="64" y="4"/>
                  </a:cubicBezTo>
                  <a:cubicBezTo>
                    <a:pt x="64" y="0"/>
                    <a:pt x="64" y="0"/>
                    <a:pt x="64" y="0"/>
                  </a:cubicBezTo>
                  <a:cubicBezTo>
                    <a:pt x="97" y="0"/>
                    <a:pt x="97" y="0"/>
                    <a:pt x="97" y="0"/>
                  </a:cubicBezTo>
                  <a:cubicBezTo>
                    <a:pt x="97" y="4"/>
                    <a:pt x="97" y="4"/>
                    <a:pt x="97" y="4"/>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sp>
        <p:nvSpPr>
          <p:cNvPr id="51" name="文本框 50">
            <a:extLst>
              <a:ext uri="{FF2B5EF4-FFF2-40B4-BE49-F238E27FC236}">
                <a16:creationId xmlns:a16="http://schemas.microsoft.com/office/drawing/2014/main" id="{3E23B31E-7A95-47D3-B6B4-853B19ABBF9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54" name="Date Placeholder 2">
            <a:extLst>
              <a:ext uri="{FF2B5EF4-FFF2-40B4-BE49-F238E27FC236}">
                <a16:creationId xmlns:a16="http://schemas.microsoft.com/office/drawing/2014/main" id="{F4B59E1C-9A5F-4CD3-AB79-A13630A20A70}"/>
              </a:ext>
            </a:extLst>
          </p:cNvPr>
          <p:cNvSpPr>
            <a:spLocks noGrp="1"/>
          </p:cNvSpPr>
          <p:nvPr>
            <p:ph type="dt" sz="half" idx="2"/>
          </p:nvPr>
        </p:nvSpPr>
        <p:spPr>
          <a:xfrm>
            <a:off x="10061952"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7519B9CA-009A-46E2-92DC-DD46B5CD400D}" type="datetime1">
              <a:rPr lang="en-US" altLang="zh-CN" smtClean="0"/>
              <a:t>4/13/2019</a:t>
            </a:fld>
            <a:endParaRPr lang="en-US" dirty="0"/>
          </a:p>
        </p:txBody>
      </p:sp>
      <p:sp>
        <p:nvSpPr>
          <p:cNvPr id="55" name="Slide Number Placeholder 4">
            <a:extLst>
              <a:ext uri="{FF2B5EF4-FFF2-40B4-BE49-F238E27FC236}">
                <a16:creationId xmlns:a16="http://schemas.microsoft.com/office/drawing/2014/main" id="{A275023E-9BD2-4E05-9DDB-5A695370A661}"/>
              </a:ext>
            </a:extLst>
          </p:cNvPr>
          <p:cNvSpPr>
            <a:spLocks noGrp="1"/>
          </p:cNvSpPr>
          <p:nvPr>
            <p:ph type="sldNum" sz="quarter" idx="4"/>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spTree>
    <p:extLst>
      <p:ext uri="{BB962C8B-B14F-4D97-AF65-F5344CB8AC3E}">
        <p14:creationId xmlns:p14="http://schemas.microsoft.com/office/powerpoint/2010/main" val="3007089480"/>
      </p:ext>
    </p:extLst>
  </p:cSld>
  <p:clrMap bg1="lt1" tx1="dk1" bg2="lt2" tx2="dk2" accent1="accent1" accent2="accent2" accent3="accent3" accent4="accent4" accent5="accent5" accent6="accent6" hlink="hlink" folHlink="folHlink"/>
  <p:sldLayoutIdLst>
    <p:sldLayoutId id="2147483739" r:id="rId1"/>
    <p:sldLayoutId id="2147483716" r:id="rId2"/>
    <p:sldLayoutId id="2147483753" r:id="rId3"/>
    <p:sldLayoutId id="2147483754" r:id="rId4"/>
    <p:sldLayoutId id="2147483755" r:id="rId5"/>
    <p:sldLayoutId id="2147483756" r:id="rId6"/>
    <p:sldLayoutId id="2147483757" r:id="rId7"/>
    <p:sldLayoutId id="2147483744" r:id="rId8"/>
    <p:sldLayoutId id="2147483742" r:id="rId9"/>
    <p:sldLayoutId id="2147483741" r:id="rId10"/>
    <p:sldLayoutId id="2147483721" r:id="rId11"/>
    <p:sldLayoutId id="2147483723" r:id="rId12"/>
    <p:sldLayoutId id="2147483752" r:id="rId13"/>
    <p:sldLayoutId id="2147483722" r:id="rId14"/>
    <p:sldLayoutId id="2147483725" r:id="rId15"/>
    <p:sldLayoutId id="2147483724" r:id="rId16"/>
    <p:sldLayoutId id="2147483751" r:id="rId17"/>
    <p:sldLayoutId id="2147483750" r:id="rId18"/>
    <p:sldLayoutId id="2147483749" r:id="rId19"/>
    <p:sldLayoutId id="2147483748" r:id="rId20"/>
    <p:sldLayoutId id="2147483747" r:id="rId21"/>
    <p:sldLayoutId id="2147483746" r:id="rId22"/>
    <p:sldLayoutId id="2147483745" r:id="rId23"/>
  </p:sldLayoutIdLst>
  <p:txStyles>
    <p:titleStyle>
      <a:lvl1pPr algn="l" defTabSz="914400" rtl="0" eaLnBrk="1" latinLnBrk="0" hangingPunct="1">
        <a:lnSpc>
          <a:spcPct val="90000"/>
        </a:lnSpc>
        <a:spcBef>
          <a:spcPct val="0"/>
        </a:spcBef>
        <a:buNone/>
        <a:defRPr sz="4400" kern="1200">
          <a:solidFill>
            <a:schemeClr val="tx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01F676-D197-4A9E-8411-BBD858F74ADC}"/>
              </a:ext>
            </a:extLst>
          </p:cNvPr>
          <p:cNvSpPr/>
          <p:nvPr userDrawn="1"/>
        </p:nvSpPr>
        <p:spPr>
          <a:xfrm>
            <a:off x="0" y="-21771"/>
            <a:ext cx="12192000" cy="6901542"/>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18D9102B-0BA7-46A8-971F-1EB69865428D}"/>
              </a:ext>
            </a:extLst>
          </p:cNvPr>
          <p:cNvSpPr>
            <a:spLocks noGrp="1"/>
          </p:cNvSpPr>
          <p:nvPr>
            <p:ph type="title"/>
          </p:nvPr>
        </p:nvSpPr>
        <p:spPr>
          <a:xfrm>
            <a:off x="838200" y="769892"/>
            <a:ext cx="10515600" cy="920796"/>
          </a:xfrm>
          <a:prstGeom prst="rect">
            <a:avLst/>
          </a:prstGeom>
        </p:spPr>
        <p:txBody>
          <a:bodyPr vert="horz" lIns="91440" tIns="45720" rIns="91440" bIns="45720" rtlCol="0" anchor="ctr">
            <a:normAutofit/>
          </a:bodyPr>
          <a:lstStyle/>
          <a:p>
            <a:r>
              <a:rPr lang="en-US" altLang="zh-CN" dirty="0"/>
              <a:t>Click to edit Master title style</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FD282ECC-509E-44CC-B59B-475FB002F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cxnSp>
        <p:nvCxnSpPr>
          <p:cNvPr id="9" name="直接连接符 8">
            <a:extLst>
              <a:ext uri="{FF2B5EF4-FFF2-40B4-BE49-F238E27FC236}">
                <a16:creationId xmlns:a16="http://schemas.microsoft.com/office/drawing/2014/main" id="{D5D9D7A1-0FF2-4BAF-8829-071E1E9B9D1D}"/>
              </a:ext>
            </a:extLst>
          </p:cNvPr>
          <p:cNvCxnSpPr>
            <a:cxnSpLocks/>
          </p:cNvCxnSpPr>
          <p:nvPr userDrawn="1"/>
        </p:nvCxnSpPr>
        <p:spPr>
          <a:xfrm>
            <a:off x="0" y="749300"/>
            <a:ext cx="12192000"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D51B9AD-5370-4782-82B1-EB42286B592A}"/>
              </a:ext>
            </a:extLst>
          </p:cNvPr>
          <p:cNvCxnSpPr>
            <a:cxnSpLocks/>
          </p:cNvCxnSpPr>
          <p:nvPr userDrawn="1"/>
        </p:nvCxnSpPr>
        <p:spPr>
          <a:xfrm>
            <a:off x="0" y="6435725"/>
            <a:ext cx="12192000" cy="0"/>
          </a:xfrm>
          <a:prstGeom prst="line">
            <a:avLst/>
          </a:prstGeom>
          <a:ln>
            <a:solidFill>
              <a:srgbClr val="929292">
                <a:alpha val="9000"/>
              </a:srgbClr>
            </a:solidFill>
          </a:ln>
        </p:spPr>
        <p:style>
          <a:lnRef idx="1">
            <a:schemeClr val="accent1"/>
          </a:lnRef>
          <a:fillRef idx="0">
            <a:schemeClr val="accent1"/>
          </a:fillRef>
          <a:effectRef idx="0">
            <a:schemeClr val="accent1"/>
          </a:effectRef>
          <a:fontRef idx="minor">
            <a:schemeClr val="tx1"/>
          </a:fontRef>
        </p:style>
      </p:cxnSp>
      <p:grpSp>
        <p:nvGrpSpPr>
          <p:cNvPr id="11" name="c14e414f-e1f5-4526-bdda-4f11ab72e38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8BB133E-7E8B-4491-88D2-706D0E63B039}"/>
              </a:ext>
            </a:extLst>
          </p:cNvPr>
          <p:cNvGrpSpPr>
            <a:grpSpLocks noChangeAspect="1"/>
          </p:cNvGrpSpPr>
          <p:nvPr userDrawn="1">
            <p:custDataLst>
              <p:tags r:id="rId26"/>
            </p:custDataLst>
          </p:nvPr>
        </p:nvGrpSpPr>
        <p:grpSpPr>
          <a:xfrm>
            <a:off x="10337457" y="253515"/>
            <a:ext cx="1549743" cy="432286"/>
            <a:chOff x="2804659" y="2507766"/>
            <a:chExt cx="6582683" cy="1836175"/>
          </a:xfrm>
        </p:grpSpPr>
        <p:sp>
          <p:nvSpPr>
            <p:cNvPr id="12" name="íSļíḋè">
              <a:extLst>
                <a:ext uri="{FF2B5EF4-FFF2-40B4-BE49-F238E27FC236}">
                  <a16:creationId xmlns:a16="http://schemas.microsoft.com/office/drawing/2014/main" id="{9DCC28D3-0D7F-4EC1-9E2E-56DFCC19D11D}"/>
                </a:ext>
              </a:extLst>
            </p:cNvPr>
            <p:cNvSpPr/>
            <p:nvPr/>
          </p:nvSpPr>
          <p:spPr bwMode="auto">
            <a:xfrm>
              <a:off x="4391088" y="2711034"/>
              <a:ext cx="1168482" cy="808426"/>
            </a:xfrm>
            <a:custGeom>
              <a:avLst/>
              <a:gdLst>
                <a:gd name="T0" fmla="*/ 107 w 381"/>
                <a:gd name="T1" fmla="*/ 49 h 263"/>
                <a:gd name="T2" fmla="*/ 179 w 381"/>
                <a:gd name="T3" fmla="*/ 50 h 263"/>
                <a:gd name="T4" fmla="*/ 267 w 381"/>
                <a:gd name="T5" fmla="*/ 14 h 263"/>
                <a:gd name="T6" fmla="*/ 293 w 381"/>
                <a:gd name="T7" fmla="*/ 52 h 263"/>
                <a:gd name="T8" fmla="*/ 248 w 381"/>
                <a:gd name="T9" fmla="*/ 80 h 263"/>
                <a:gd name="T10" fmla="*/ 248 w 381"/>
                <a:gd name="T11" fmla="*/ 109 h 263"/>
                <a:gd name="T12" fmla="*/ 333 w 381"/>
                <a:gd name="T13" fmla="*/ 120 h 263"/>
                <a:gd name="T14" fmla="*/ 306 w 381"/>
                <a:gd name="T15" fmla="*/ 202 h 263"/>
                <a:gd name="T16" fmla="*/ 284 w 381"/>
                <a:gd name="T17" fmla="*/ 247 h 263"/>
                <a:gd name="T18" fmla="*/ 284 w 381"/>
                <a:gd name="T19" fmla="*/ 261 h 263"/>
                <a:gd name="T20" fmla="*/ 201 w 381"/>
                <a:gd name="T21" fmla="*/ 200 h 263"/>
                <a:gd name="T22" fmla="*/ 209 w 381"/>
                <a:gd name="T23" fmla="*/ 157 h 263"/>
                <a:gd name="T24" fmla="*/ 204 w 381"/>
                <a:gd name="T25" fmla="*/ 153 h 263"/>
                <a:gd name="T26" fmla="*/ 183 w 381"/>
                <a:gd name="T27" fmla="*/ 154 h 263"/>
                <a:gd name="T28" fmla="*/ 174 w 381"/>
                <a:gd name="T29" fmla="*/ 157 h 263"/>
                <a:gd name="T30" fmla="*/ 172 w 381"/>
                <a:gd name="T31" fmla="*/ 161 h 263"/>
                <a:gd name="T32" fmla="*/ 171 w 381"/>
                <a:gd name="T33" fmla="*/ 161 h 263"/>
                <a:gd name="T34" fmla="*/ 165 w 381"/>
                <a:gd name="T35" fmla="*/ 194 h 263"/>
                <a:gd name="T36" fmla="*/ 152 w 381"/>
                <a:gd name="T37" fmla="*/ 211 h 263"/>
                <a:gd name="T38" fmla="*/ 143 w 381"/>
                <a:gd name="T39" fmla="*/ 198 h 263"/>
                <a:gd name="T40" fmla="*/ 143 w 381"/>
                <a:gd name="T41" fmla="*/ 191 h 263"/>
                <a:gd name="T42" fmla="*/ 107 w 381"/>
                <a:gd name="T43" fmla="*/ 190 h 263"/>
                <a:gd name="T44" fmla="*/ 107 w 381"/>
                <a:gd name="T45" fmla="*/ 207 h 263"/>
                <a:gd name="T46" fmla="*/ 117 w 381"/>
                <a:gd name="T47" fmla="*/ 233 h 263"/>
                <a:gd name="T48" fmla="*/ 143 w 381"/>
                <a:gd name="T49" fmla="*/ 239 h 263"/>
                <a:gd name="T50" fmla="*/ 192 w 381"/>
                <a:gd name="T51" fmla="*/ 242 h 263"/>
                <a:gd name="T52" fmla="*/ 187 w 381"/>
                <a:gd name="T53" fmla="*/ 263 h 263"/>
                <a:gd name="T54" fmla="*/ 97 w 381"/>
                <a:gd name="T55" fmla="*/ 263 h 263"/>
                <a:gd name="T56" fmla="*/ 4 w 381"/>
                <a:gd name="T57" fmla="*/ 173 h 263"/>
                <a:gd name="T58" fmla="*/ 5 w 381"/>
                <a:gd name="T59" fmla="*/ 164 h 263"/>
                <a:gd name="T60" fmla="*/ 44 w 381"/>
                <a:gd name="T61" fmla="*/ 116 h 263"/>
                <a:gd name="T62" fmla="*/ 54 w 381"/>
                <a:gd name="T63" fmla="*/ 120 h 263"/>
                <a:gd name="T64" fmla="*/ 49 w 381"/>
                <a:gd name="T65" fmla="*/ 130 h 263"/>
                <a:gd name="T66" fmla="*/ 50 w 381"/>
                <a:gd name="T67" fmla="*/ 173 h 263"/>
                <a:gd name="T68" fmla="*/ 123 w 381"/>
                <a:gd name="T69" fmla="*/ 159 h 263"/>
                <a:gd name="T70" fmla="*/ 142 w 381"/>
                <a:gd name="T71" fmla="*/ 141 h 263"/>
                <a:gd name="T72" fmla="*/ 144 w 381"/>
                <a:gd name="T73" fmla="*/ 75 h 263"/>
                <a:gd name="T74" fmla="*/ 100 w 381"/>
                <a:gd name="T75" fmla="*/ 74 h 263"/>
                <a:gd name="T76" fmla="*/ 107 w 381"/>
                <a:gd name="T77" fmla="*/ 49 h 263"/>
                <a:gd name="T78" fmla="*/ 188 w 381"/>
                <a:gd name="T79" fmla="*/ 134 h 263"/>
                <a:gd name="T80" fmla="*/ 207 w 381"/>
                <a:gd name="T81" fmla="*/ 133 h 263"/>
                <a:gd name="T82" fmla="*/ 204 w 381"/>
                <a:gd name="T83" fmla="*/ 82 h 263"/>
                <a:gd name="T84" fmla="*/ 175 w 381"/>
                <a:gd name="T85" fmla="*/ 100 h 263"/>
                <a:gd name="T86" fmla="*/ 188 w 381"/>
                <a:gd name="T87" fmla="*/ 134 h 263"/>
                <a:gd name="T88" fmla="*/ 219 w 381"/>
                <a:gd name="T89" fmla="*/ 217 h 263"/>
                <a:gd name="T90" fmla="*/ 231 w 381"/>
                <a:gd name="T91" fmla="*/ 217 h 263"/>
                <a:gd name="T92" fmla="*/ 325 w 381"/>
                <a:gd name="T93" fmla="*/ 158 h 263"/>
                <a:gd name="T94" fmla="*/ 297 w 381"/>
                <a:gd name="T95" fmla="*/ 125 h 263"/>
                <a:gd name="T96" fmla="*/ 219 w 381"/>
                <a:gd name="T97" fmla="*/ 21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1" h="263">
                  <a:moveTo>
                    <a:pt x="107" y="49"/>
                  </a:moveTo>
                  <a:cubicBezTo>
                    <a:pt x="131" y="49"/>
                    <a:pt x="155" y="50"/>
                    <a:pt x="179" y="50"/>
                  </a:cubicBezTo>
                  <a:cubicBezTo>
                    <a:pt x="208" y="38"/>
                    <a:pt x="238" y="27"/>
                    <a:pt x="267" y="14"/>
                  </a:cubicBezTo>
                  <a:cubicBezTo>
                    <a:pt x="298" y="0"/>
                    <a:pt x="325" y="29"/>
                    <a:pt x="293" y="52"/>
                  </a:cubicBezTo>
                  <a:cubicBezTo>
                    <a:pt x="275" y="65"/>
                    <a:pt x="251" y="77"/>
                    <a:pt x="248" y="80"/>
                  </a:cubicBezTo>
                  <a:cubicBezTo>
                    <a:pt x="247" y="90"/>
                    <a:pt x="249" y="99"/>
                    <a:pt x="248" y="109"/>
                  </a:cubicBezTo>
                  <a:cubicBezTo>
                    <a:pt x="281" y="108"/>
                    <a:pt x="314" y="104"/>
                    <a:pt x="333" y="120"/>
                  </a:cubicBezTo>
                  <a:cubicBezTo>
                    <a:pt x="381" y="159"/>
                    <a:pt x="353" y="164"/>
                    <a:pt x="306" y="202"/>
                  </a:cubicBezTo>
                  <a:cubicBezTo>
                    <a:pt x="250" y="230"/>
                    <a:pt x="201" y="242"/>
                    <a:pt x="284" y="247"/>
                  </a:cubicBezTo>
                  <a:cubicBezTo>
                    <a:pt x="284" y="252"/>
                    <a:pt x="284" y="257"/>
                    <a:pt x="284" y="261"/>
                  </a:cubicBezTo>
                  <a:cubicBezTo>
                    <a:pt x="238" y="256"/>
                    <a:pt x="189" y="252"/>
                    <a:pt x="201" y="200"/>
                  </a:cubicBezTo>
                  <a:cubicBezTo>
                    <a:pt x="204" y="187"/>
                    <a:pt x="209" y="170"/>
                    <a:pt x="209" y="157"/>
                  </a:cubicBezTo>
                  <a:cubicBezTo>
                    <a:pt x="209" y="152"/>
                    <a:pt x="208" y="153"/>
                    <a:pt x="204" y="153"/>
                  </a:cubicBezTo>
                  <a:cubicBezTo>
                    <a:pt x="197" y="153"/>
                    <a:pt x="190" y="154"/>
                    <a:pt x="183" y="154"/>
                  </a:cubicBezTo>
                  <a:cubicBezTo>
                    <a:pt x="178" y="154"/>
                    <a:pt x="177" y="153"/>
                    <a:pt x="174" y="157"/>
                  </a:cubicBezTo>
                  <a:cubicBezTo>
                    <a:pt x="173" y="158"/>
                    <a:pt x="172" y="159"/>
                    <a:pt x="172" y="161"/>
                  </a:cubicBezTo>
                  <a:cubicBezTo>
                    <a:pt x="172" y="161"/>
                    <a:pt x="171" y="161"/>
                    <a:pt x="171" y="161"/>
                  </a:cubicBezTo>
                  <a:cubicBezTo>
                    <a:pt x="167" y="171"/>
                    <a:pt x="166" y="184"/>
                    <a:pt x="165" y="194"/>
                  </a:cubicBezTo>
                  <a:cubicBezTo>
                    <a:pt x="164" y="207"/>
                    <a:pt x="161" y="215"/>
                    <a:pt x="152" y="211"/>
                  </a:cubicBezTo>
                  <a:cubicBezTo>
                    <a:pt x="146" y="208"/>
                    <a:pt x="144" y="205"/>
                    <a:pt x="143" y="198"/>
                  </a:cubicBezTo>
                  <a:cubicBezTo>
                    <a:pt x="143" y="195"/>
                    <a:pt x="143" y="192"/>
                    <a:pt x="143" y="191"/>
                  </a:cubicBezTo>
                  <a:cubicBezTo>
                    <a:pt x="131" y="190"/>
                    <a:pt x="119" y="191"/>
                    <a:pt x="107" y="190"/>
                  </a:cubicBezTo>
                  <a:cubicBezTo>
                    <a:pt x="107" y="196"/>
                    <a:pt x="107" y="201"/>
                    <a:pt x="107" y="207"/>
                  </a:cubicBezTo>
                  <a:cubicBezTo>
                    <a:pt x="107" y="221"/>
                    <a:pt x="105" y="223"/>
                    <a:pt x="117" y="233"/>
                  </a:cubicBezTo>
                  <a:cubicBezTo>
                    <a:pt x="123" y="239"/>
                    <a:pt x="129" y="239"/>
                    <a:pt x="143" y="239"/>
                  </a:cubicBezTo>
                  <a:cubicBezTo>
                    <a:pt x="167" y="239"/>
                    <a:pt x="188" y="235"/>
                    <a:pt x="192" y="242"/>
                  </a:cubicBezTo>
                  <a:cubicBezTo>
                    <a:pt x="198" y="250"/>
                    <a:pt x="197" y="263"/>
                    <a:pt x="187" y="263"/>
                  </a:cubicBezTo>
                  <a:cubicBezTo>
                    <a:pt x="97" y="263"/>
                    <a:pt x="97" y="263"/>
                    <a:pt x="97" y="263"/>
                  </a:cubicBezTo>
                  <a:cubicBezTo>
                    <a:pt x="68" y="263"/>
                    <a:pt x="33" y="222"/>
                    <a:pt x="4" y="173"/>
                  </a:cubicBezTo>
                  <a:cubicBezTo>
                    <a:pt x="1" y="169"/>
                    <a:pt x="0" y="169"/>
                    <a:pt x="5" y="164"/>
                  </a:cubicBezTo>
                  <a:cubicBezTo>
                    <a:pt x="18" y="147"/>
                    <a:pt x="31" y="132"/>
                    <a:pt x="44" y="116"/>
                  </a:cubicBezTo>
                  <a:cubicBezTo>
                    <a:pt x="48" y="117"/>
                    <a:pt x="51" y="119"/>
                    <a:pt x="54" y="120"/>
                  </a:cubicBezTo>
                  <a:cubicBezTo>
                    <a:pt x="52" y="123"/>
                    <a:pt x="50" y="127"/>
                    <a:pt x="49" y="130"/>
                  </a:cubicBezTo>
                  <a:cubicBezTo>
                    <a:pt x="39" y="145"/>
                    <a:pt x="36" y="160"/>
                    <a:pt x="50" y="173"/>
                  </a:cubicBezTo>
                  <a:cubicBezTo>
                    <a:pt x="72" y="195"/>
                    <a:pt x="85" y="174"/>
                    <a:pt x="123" y="159"/>
                  </a:cubicBezTo>
                  <a:cubicBezTo>
                    <a:pt x="130" y="153"/>
                    <a:pt x="136" y="147"/>
                    <a:pt x="142" y="141"/>
                  </a:cubicBezTo>
                  <a:cubicBezTo>
                    <a:pt x="143" y="119"/>
                    <a:pt x="143" y="97"/>
                    <a:pt x="144" y="75"/>
                  </a:cubicBezTo>
                  <a:cubicBezTo>
                    <a:pt x="129" y="74"/>
                    <a:pt x="114" y="74"/>
                    <a:pt x="100" y="74"/>
                  </a:cubicBezTo>
                  <a:cubicBezTo>
                    <a:pt x="102" y="65"/>
                    <a:pt x="104" y="57"/>
                    <a:pt x="107" y="49"/>
                  </a:cubicBezTo>
                  <a:close/>
                  <a:moveTo>
                    <a:pt x="188" y="134"/>
                  </a:moveTo>
                  <a:cubicBezTo>
                    <a:pt x="194" y="133"/>
                    <a:pt x="201" y="134"/>
                    <a:pt x="207" y="133"/>
                  </a:cubicBezTo>
                  <a:cubicBezTo>
                    <a:pt x="217" y="109"/>
                    <a:pt x="212" y="87"/>
                    <a:pt x="204" y="82"/>
                  </a:cubicBezTo>
                  <a:cubicBezTo>
                    <a:pt x="187" y="71"/>
                    <a:pt x="174" y="84"/>
                    <a:pt x="175" y="100"/>
                  </a:cubicBezTo>
                  <a:cubicBezTo>
                    <a:pt x="175" y="112"/>
                    <a:pt x="183" y="124"/>
                    <a:pt x="188" y="134"/>
                  </a:cubicBezTo>
                  <a:close/>
                  <a:moveTo>
                    <a:pt x="219" y="217"/>
                  </a:moveTo>
                  <a:cubicBezTo>
                    <a:pt x="223" y="217"/>
                    <a:pt x="227" y="217"/>
                    <a:pt x="231" y="217"/>
                  </a:cubicBezTo>
                  <a:cubicBezTo>
                    <a:pt x="264" y="212"/>
                    <a:pt x="303" y="186"/>
                    <a:pt x="325" y="158"/>
                  </a:cubicBezTo>
                  <a:cubicBezTo>
                    <a:pt x="334" y="132"/>
                    <a:pt x="315" y="125"/>
                    <a:pt x="297" y="125"/>
                  </a:cubicBezTo>
                  <a:cubicBezTo>
                    <a:pt x="239" y="123"/>
                    <a:pt x="216" y="172"/>
                    <a:pt x="219" y="2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 name="ïṣľîḑe">
              <a:extLst>
                <a:ext uri="{FF2B5EF4-FFF2-40B4-BE49-F238E27FC236}">
                  <a16:creationId xmlns:a16="http://schemas.microsoft.com/office/drawing/2014/main" id="{037B6223-8A6D-4FCF-B5CD-93D3BB98EF57}"/>
                </a:ext>
              </a:extLst>
            </p:cNvPr>
            <p:cNvSpPr/>
            <p:nvPr/>
          </p:nvSpPr>
          <p:spPr bwMode="auto">
            <a:xfrm>
              <a:off x="5710986" y="2593523"/>
              <a:ext cx="976469" cy="1096878"/>
            </a:xfrm>
            <a:custGeom>
              <a:avLst/>
              <a:gdLst>
                <a:gd name="T0" fmla="*/ 173 w 328"/>
                <a:gd name="T1" fmla="*/ 74 h 367"/>
                <a:gd name="T2" fmla="*/ 193 w 328"/>
                <a:gd name="T3" fmla="*/ 1 h 367"/>
                <a:gd name="T4" fmla="*/ 198 w 328"/>
                <a:gd name="T5" fmla="*/ 62 h 367"/>
                <a:gd name="T6" fmla="*/ 234 w 328"/>
                <a:gd name="T7" fmla="*/ 19 h 367"/>
                <a:gd name="T8" fmla="*/ 236 w 328"/>
                <a:gd name="T9" fmla="*/ 3 h 367"/>
                <a:gd name="T10" fmla="*/ 255 w 328"/>
                <a:gd name="T11" fmla="*/ 11 h 367"/>
                <a:gd name="T12" fmla="*/ 258 w 328"/>
                <a:gd name="T13" fmla="*/ 63 h 367"/>
                <a:gd name="T14" fmla="*/ 223 w 328"/>
                <a:gd name="T15" fmla="*/ 92 h 367"/>
                <a:gd name="T16" fmla="*/ 195 w 328"/>
                <a:gd name="T17" fmla="*/ 104 h 367"/>
                <a:gd name="T18" fmla="*/ 195 w 328"/>
                <a:gd name="T19" fmla="*/ 134 h 367"/>
                <a:gd name="T20" fmla="*/ 321 w 328"/>
                <a:gd name="T21" fmla="*/ 155 h 367"/>
                <a:gd name="T22" fmla="*/ 257 w 328"/>
                <a:gd name="T23" fmla="*/ 334 h 367"/>
                <a:gd name="T24" fmla="*/ 237 w 328"/>
                <a:gd name="T25" fmla="*/ 338 h 367"/>
                <a:gd name="T26" fmla="*/ 205 w 328"/>
                <a:gd name="T27" fmla="*/ 305 h 367"/>
                <a:gd name="T28" fmla="*/ 181 w 328"/>
                <a:gd name="T29" fmla="*/ 305 h 367"/>
                <a:gd name="T30" fmla="*/ 179 w 328"/>
                <a:gd name="T31" fmla="*/ 367 h 367"/>
                <a:gd name="T32" fmla="*/ 158 w 328"/>
                <a:gd name="T33" fmla="*/ 367 h 367"/>
                <a:gd name="T34" fmla="*/ 158 w 328"/>
                <a:gd name="T35" fmla="*/ 321 h 367"/>
                <a:gd name="T36" fmla="*/ 123 w 328"/>
                <a:gd name="T37" fmla="*/ 315 h 367"/>
                <a:gd name="T38" fmla="*/ 122 w 328"/>
                <a:gd name="T39" fmla="*/ 263 h 367"/>
                <a:gd name="T40" fmla="*/ 164 w 328"/>
                <a:gd name="T41" fmla="*/ 256 h 367"/>
                <a:gd name="T42" fmla="*/ 207 w 328"/>
                <a:gd name="T43" fmla="*/ 199 h 367"/>
                <a:gd name="T44" fmla="*/ 154 w 328"/>
                <a:gd name="T45" fmla="*/ 231 h 367"/>
                <a:gd name="T46" fmla="*/ 132 w 328"/>
                <a:gd name="T47" fmla="*/ 231 h 367"/>
                <a:gd name="T48" fmla="*/ 91 w 328"/>
                <a:gd name="T49" fmla="*/ 209 h 367"/>
                <a:gd name="T50" fmla="*/ 88 w 328"/>
                <a:gd name="T51" fmla="*/ 302 h 367"/>
                <a:gd name="T52" fmla="*/ 91 w 328"/>
                <a:gd name="T53" fmla="*/ 162 h 367"/>
                <a:gd name="T54" fmla="*/ 92 w 328"/>
                <a:gd name="T55" fmla="*/ 178 h 367"/>
                <a:gd name="T56" fmla="*/ 117 w 328"/>
                <a:gd name="T57" fmla="*/ 178 h 367"/>
                <a:gd name="T58" fmla="*/ 155 w 328"/>
                <a:gd name="T59" fmla="*/ 150 h 367"/>
                <a:gd name="T60" fmla="*/ 156 w 328"/>
                <a:gd name="T61" fmla="*/ 122 h 367"/>
                <a:gd name="T62" fmla="*/ 131 w 328"/>
                <a:gd name="T63" fmla="*/ 97 h 367"/>
                <a:gd name="T64" fmla="*/ 111 w 328"/>
                <a:gd name="T65" fmla="*/ 88 h 367"/>
                <a:gd name="T66" fmla="*/ 110 w 328"/>
                <a:gd name="T67" fmla="*/ 81 h 367"/>
                <a:gd name="T68" fmla="*/ 111 w 328"/>
                <a:gd name="T69" fmla="*/ 75 h 367"/>
                <a:gd name="T70" fmla="*/ 116 w 328"/>
                <a:gd name="T71" fmla="*/ 66 h 367"/>
                <a:gd name="T72" fmla="*/ 123 w 328"/>
                <a:gd name="T73" fmla="*/ 71 h 367"/>
                <a:gd name="T74" fmla="*/ 173 w 328"/>
                <a:gd name="T75" fmla="*/ 74 h 367"/>
                <a:gd name="T76" fmla="*/ 143 w 328"/>
                <a:gd name="T77" fmla="*/ 272 h 367"/>
                <a:gd name="T78" fmla="*/ 145 w 328"/>
                <a:gd name="T79" fmla="*/ 300 h 367"/>
                <a:gd name="T80" fmla="*/ 161 w 328"/>
                <a:gd name="T81" fmla="*/ 270 h 367"/>
                <a:gd name="T82" fmla="*/ 143 w 328"/>
                <a:gd name="T83" fmla="*/ 272 h 367"/>
                <a:gd name="T84" fmla="*/ 196 w 328"/>
                <a:gd name="T85" fmla="*/ 283 h 367"/>
                <a:gd name="T86" fmla="*/ 184 w 328"/>
                <a:gd name="T87" fmla="*/ 276 h 367"/>
                <a:gd name="T88" fmla="*/ 196 w 328"/>
                <a:gd name="T89" fmla="*/ 283 h 367"/>
                <a:gd name="T90" fmla="*/ 152 w 328"/>
                <a:gd name="T91" fmla="*/ 183 h 367"/>
                <a:gd name="T92" fmla="*/ 153 w 328"/>
                <a:gd name="T93" fmla="*/ 202 h 367"/>
                <a:gd name="T94" fmla="*/ 238 w 328"/>
                <a:gd name="T95" fmla="*/ 175 h 367"/>
                <a:gd name="T96" fmla="*/ 215 w 328"/>
                <a:gd name="T97" fmla="*/ 211 h 367"/>
                <a:gd name="T98" fmla="*/ 215 w 328"/>
                <a:gd name="T99" fmla="*/ 261 h 367"/>
                <a:gd name="T100" fmla="*/ 224 w 328"/>
                <a:gd name="T101" fmla="*/ 260 h 367"/>
                <a:gd name="T102" fmla="*/ 236 w 328"/>
                <a:gd name="T103" fmla="*/ 266 h 367"/>
                <a:gd name="T104" fmla="*/ 216 w 328"/>
                <a:gd name="T105" fmla="*/ 298 h 367"/>
                <a:gd name="T106" fmla="*/ 232 w 328"/>
                <a:gd name="T107" fmla="*/ 314 h 367"/>
                <a:gd name="T108" fmla="*/ 253 w 328"/>
                <a:gd name="T109" fmla="*/ 312 h 367"/>
                <a:gd name="T110" fmla="*/ 292 w 328"/>
                <a:gd name="T111" fmla="*/ 246 h 367"/>
                <a:gd name="T112" fmla="*/ 265 w 328"/>
                <a:gd name="T113" fmla="*/ 146 h 367"/>
                <a:gd name="T114" fmla="*/ 231 w 328"/>
                <a:gd name="T115" fmla="*/ 147 h 367"/>
                <a:gd name="T116" fmla="*/ 172 w 328"/>
                <a:gd name="T117" fmla="*/ 168 h 367"/>
                <a:gd name="T118" fmla="*/ 152 w 328"/>
                <a:gd name="T119" fmla="*/ 18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367">
                  <a:moveTo>
                    <a:pt x="173" y="74"/>
                  </a:moveTo>
                  <a:cubicBezTo>
                    <a:pt x="176" y="65"/>
                    <a:pt x="180" y="0"/>
                    <a:pt x="193" y="1"/>
                  </a:cubicBezTo>
                  <a:cubicBezTo>
                    <a:pt x="219" y="4"/>
                    <a:pt x="202" y="45"/>
                    <a:pt x="198" y="62"/>
                  </a:cubicBezTo>
                  <a:cubicBezTo>
                    <a:pt x="235" y="67"/>
                    <a:pt x="233" y="44"/>
                    <a:pt x="234" y="19"/>
                  </a:cubicBezTo>
                  <a:cubicBezTo>
                    <a:pt x="234" y="14"/>
                    <a:pt x="235" y="8"/>
                    <a:pt x="236" y="3"/>
                  </a:cubicBezTo>
                  <a:cubicBezTo>
                    <a:pt x="242" y="2"/>
                    <a:pt x="250" y="6"/>
                    <a:pt x="255" y="11"/>
                  </a:cubicBezTo>
                  <a:cubicBezTo>
                    <a:pt x="263" y="19"/>
                    <a:pt x="264" y="54"/>
                    <a:pt x="258" y="63"/>
                  </a:cubicBezTo>
                  <a:cubicBezTo>
                    <a:pt x="252" y="73"/>
                    <a:pt x="237" y="84"/>
                    <a:pt x="223" y="92"/>
                  </a:cubicBezTo>
                  <a:cubicBezTo>
                    <a:pt x="211" y="98"/>
                    <a:pt x="200" y="102"/>
                    <a:pt x="195" y="104"/>
                  </a:cubicBezTo>
                  <a:cubicBezTo>
                    <a:pt x="194" y="113"/>
                    <a:pt x="196" y="126"/>
                    <a:pt x="195" y="134"/>
                  </a:cubicBezTo>
                  <a:cubicBezTo>
                    <a:pt x="262" y="130"/>
                    <a:pt x="287" y="118"/>
                    <a:pt x="321" y="155"/>
                  </a:cubicBezTo>
                  <a:cubicBezTo>
                    <a:pt x="328" y="230"/>
                    <a:pt x="306" y="276"/>
                    <a:pt x="257" y="334"/>
                  </a:cubicBezTo>
                  <a:cubicBezTo>
                    <a:pt x="251" y="341"/>
                    <a:pt x="245" y="343"/>
                    <a:pt x="237" y="338"/>
                  </a:cubicBezTo>
                  <a:cubicBezTo>
                    <a:pt x="223" y="331"/>
                    <a:pt x="216" y="314"/>
                    <a:pt x="205" y="305"/>
                  </a:cubicBezTo>
                  <a:cubicBezTo>
                    <a:pt x="181" y="305"/>
                    <a:pt x="181" y="305"/>
                    <a:pt x="181" y="305"/>
                  </a:cubicBezTo>
                  <a:cubicBezTo>
                    <a:pt x="180" y="326"/>
                    <a:pt x="180" y="345"/>
                    <a:pt x="179" y="367"/>
                  </a:cubicBezTo>
                  <a:cubicBezTo>
                    <a:pt x="172" y="367"/>
                    <a:pt x="166" y="367"/>
                    <a:pt x="158" y="367"/>
                  </a:cubicBezTo>
                  <a:cubicBezTo>
                    <a:pt x="158" y="321"/>
                    <a:pt x="158" y="321"/>
                    <a:pt x="158" y="321"/>
                  </a:cubicBezTo>
                  <a:cubicBezTo>
                    <a:pt x="149" y="328"/>
                    <a:pt x="130" y="320"/>
                    <a:pt x="123" y="315"/>
                  </a:cubicBezTo>
                  <a:cubicBezTo>
                    <a:pt x="118" y="311"/>
                    <a:pt x="118" y="268"/>
                    <a:pt x="122" y="263"/>
                  </a:cubicBezTo>
                  <a:cubicBezTo>
                    <a:pt x="128" y="256"/>
                    <a:pt x="149" y="261"/>
                    <a:pt x="164" y="256"/>
                  </a:cubicBezTo>
                  <a:cubicBezTo>
                    <a:pt x="181" y="249"/>
                    <a:pt x="201" y="216"/>
                    <a:pt x="207" y="199"/>
                  </a:cubicBezTo>
                  <a:cubicBezTo>
                    <a:pt x="220" y="157"/>
                    <a:pt x="156" y="229"/>
                    <a:pt x="154" y="231"/>
                  </a:cubicBezTo>
                  <a:cubicBezTo>
                    <a:pt x="146" y="232"/>
                    <a:pt x="140" y="231"/>
                    <a:pt x="132" y="231"/>
                  </a:cubicBezTo>
                  <a:cubicBezTo>
                    <a:pt x="137" y="185"/>
                    <a:pt x="133" y="179"/>
                    <a:pt x="91" y="209"/>
                  </a:cubicBezTo>
                  <a:cubicBezTo>
                    <a:pt x="88" y="240"/>
                    <a:pt x="91" y="271"/>
                    <a:pt x="88" y="302"/>
                  </a:cubicBezTo>
                  <a:cubicBezTo>
                    <a:pt x="0" y="292"/>
                    <a:pt x="57" y="121"/>
                    <a:pt x="91" y="162"/>
                  </a:cubicBezTo>
                  <a:cubicBezTo>
                    <a:pt x="91" y="167"/>
                    <a:pt x="92" y="173"/>
                    <a:pt x="92" y="178"/>
                  </a:cubicBezTo>
                  <a:cubicBezTo>
                    <a:pt x="101" y="178"/>
                    <a:pt x="109" y="178"/>
                    <a:pt x="117" y="178"/>
                  </a:cubicBezTo>
                  <a:cubicBezTo>
                    <a:pt x="130" y="169"/>
                    <a:pt x="142" y="160"/>
                    <a:pt x="155" y="150"/>
                  </a:cubicBezTo>
                  <a:cubicBezTo>
                    <a:pt x="155" y="141"/>
                    <a:pt x="156" y="131"/>
                    <a:pt x="156" y="122"/>
                  </a:cubicBezTo>
                  <a:cubicBezTo>
                    <a:pt x="151" y="112"/>
                    <a:pt x="142" y="104"/>
                    <a:pt x="131" y="97"/>
                  </a:cubicBezTo>
                  <a:cubicBezTo>
                    <a:pt x="124" y="93"/>
                    <a:pt x="115" y="92"/>
                    <a:pt x="111" y="88"/>
                  </a:cubicBezTo>
                  <a:cubicBezTo>
                    <a:pt x="110" y="86"/>
                    <a:pt x="110" y="82"/>
                    <a:pt x="110" y="81"/>
                  </a:cubicBezTo>
                  <a:cubicBezTo>
                    <a:pt x="111" y="75"/>
                    <a:pt x="111" y="75"/>
                    <a:pt x="111" y="75"/>
                  </a:cubicBezTo>
                  <a:cubicBezTo>
                    <a:pt x="111" y="73"/>
                    <a:pt x="113" y="67"/>
                    <a:pt x="116" y="66"/>
                  </a:cubicBezTo>
                  <a:cubicBezTo>
                    <a:pt x="119" y="66"/>
                    <a:pt x="120" y="70"/>
                    <a:pt x="123" y="71"/>
                  </a:cubicBezTo>
                  <a:cubicBezTo>
                    <a:pt x="140" y="72"/>
                    <a:pt x="167" y="76"/>
                    <a:pt x="173" y="74"/>
                  </a:cubicBezTo>
                  <a:close/>
                  <a:moveTo>
                    <a:pt x="143" y="272"/>
                  </a:moveTo>
                  <a:cubicBezTo>
                    <a:pt x="138" y="276"/>
                    <a:pt x="140" y="292"/>
                    <a:pt x="145" y="300"/>
                  </a:cubicBezTo>
                  <a:cubicBezTo>
                    <a:pt x="164" y="317"/>
                    <a:pt x="173" y="277"/>
                    <a:pt x="161" y="270"/>
                  </a:cubicBezTo>
                  <a:cubicBezTo>
                    <a:pt x="158" y="268"/>
                    <a:pt x="150" y="266"/>
                    <a:pt x="143" y="272"/>
                  </a:cubicBezTo>
                  <a:close/>
                  <a:moveTo>
                    <a:pt x="196" y="283"/>
                  </a:moveTo>
                  <a:cubicBezTo>
                    <a:pt x="217" y="269"/>
                    <a:pt x="185" y="239"/>
                    <a:pt x="184" y="276"/>
                  </a:cubicBezTo>
                  <a:cubicBezTo>
                    <a:pt x="183" y="283"/>
                    <a:pt x="190" y="288"/>
                    <a:pt x="196" y="283"/>
                  </a:cubicBezTo>
                  <a:close/>
                  <a:moveTo>
                    <a:pt x="152" y="183"/>
                  </a:moveTo>
                  <a:cubicBezTo>
                    <a:pt x="153" y="202"/>
                    <a:pt x="153" y="202"/>
                    <a:pt x="153" y="202"/>
                  </a:cubicBezTo>
                  <a:cubicBezTo>
                    <a:pt x="188" y="177"/>
                    <a:pt x="204" y="151"/>
                    <a:pt x="238" y="175"/>
                  </a:cubicBezTo>
                  <a:cubicBezTo>
                    <a:pt x="249" y="196"/>
                    <a:pt x="235" y="202"/>
                    <a:pt x="215" y="211"/>
                  </a:cubicBezTo>
                  <a:cubicBezTo>
                    <a:pt x="215" y="261"/>
                    <a:pt x="215" y="261"/>
                    <a:pt x="215" y="261"/>
                  </a:cubicBezTo>
                  <a:cubicBezTo>
                    <a:pt x="218" y="261"/>
                    <a:pt x="221" y="260"/>
                    <a:pt x="224" y="260"/>
                  </a:cubicBezTo>
                  <a:cubicBezTo>
                    <a:pt x="232" y="260"/>
                    <a:pt x="233" y="259"/>
                    <a:pt x="236" y="266"/>
                  </a:cubicBezTo>
                  <a:cubicBezTo>
                    <a:pt x="243" y="280"/>
                    <a:pt x="229" y="286"/>
                    <a:pt x="216" y="298"/>
                  </a:cubicBezTo>
                  <a:cubicBezTo>
                    <a:pt x="219" y="308"/>
                    <a:pt x="221" y="309"/>
                    <a:pt x="232" y="314"/>
                  </a:cubicBezTo>
                  <a:cubicBezTo>
                    <a:pt x="253" y="312"/>
                    <a:pt x="253" y="312"/>
                    <a:pt x="253" y="312"/>
                  </a:cubicBezTo>
                  <a:cubicBezTo>
                    <a:pt x="271" y="289"/>
                    <a:pt x="280" y="273"/>
                    <a:pt x="292" y="246"/>
                  </a:cubicBezTo>
                  <a:cubicBezTo>
                    <a:pt x="303" y="210"/>
                    <a:pt x="325" y="145"/>
                    <a:pt x="265" y="146"/>
                  </a:cubicBezTo>
                  <a:cubicBezTo>
                    <a:pt x="231" y="147"/>
                    <a:pt x="231" y="147"/>
                    <a:pt x="231" y="147"/>
                  </a:cubicBezTo>
                  <a:cubicBezTo>
                    <a:pt x="200" y="150"/>
                    <a:pt x="196" y="148"/>
                    <a:pt x="172" y="168"/>
                  </a:cubicBezTo>
                  <a:lnTo>
                    <a:pt x="152"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 name="ïsḷiďé">
              <a:extLst>
                <a:ext uri="{FF2B5EF4-FFF2-40B4-BE49-F238E27FC236}">
                  <a16:creationId xmlns:a16="http://schemas.microsoft.com/office/drawing/2014/main" id="{03A0F19D-3299-43B2-9FB0-6D8F1DCAC498}"/>
                </a:ext>
              </a:extLst>
            </p:cNvPr>
            <p:cNvSpPr/>
            <p:nvPr/>
          </p:nvSpPr>
          <p:spPr bwMode="auto">
            <a:xfrm>
              <a:off x="7056527" y="2691830"/>
              <a:ext cx="730486" cy="838957"/>
            </a:xfrm>
            <a:custGeom>
              <a:avLst/>
              <a:gdLst>
                <a:gd name="T0" fmla="*/ 23 w 239"/>
                <a:gd name="T1" fmla="*/ 114 h 273"/>
                <a:gd name="T2" fmla="*/ 45 w 239"/>
                <a:gd name="T3" fmla="*/ 135 h 273"/>
                <a:gd name="T4" fmla="*/ 98 w 239"/>
                <a:gd name="T5" fmla="*/ 125 h 273"/>
                <a:gd name="T6" fmla="*/ 114 w 239"/>
                <a:gd name="T7" fmla="*/ 0 h 273"/>
                <a:gd name="T8" fmla="*/ 160 w 239"/>
                <a:gd name="T9" fmla="*/ 43 h 273"/>
                <a:gd name="T10" fmla="*/ 159 w 239"/>
                <a:gd name="T11" fmla="*/ 83 h 273"/>
                <a:gd name="T12" fmla="*/ 223 w 239"/>
                <a:gd name="T13" fmla="*/ 84 h 273"/>
                <a:gd name="T14" fmla="*/ 224 w 239"/>
                <a:gd name="T15" fmla="*/ 108 h 273"/>
                <a:gd name="T16" fmla="*/ 155 w 239"/>
                <a:gd name="T17" fmla="*/ 112 h 273"/>
                <a:gd name="T18" fmla="*/ 41 w 239"/>
                <a:gd name="T19" fmla="*/ 269 h 273"/>
                <a:gd name="T20" fmla="*/ 20 w 239"/>
                <a:gd name="T21" fmla="*/ 255 h 273"/>
                <a:gd name="T22" fmla="*/ 85 w 239"/>
                <a:gd name="T23" fmla="*/ 197 h 273"/>
                <a:gd name="T24" fmla="*/ 95 w 239"/>
                <a:gd name="T25" fmla="*/ 152 h 273"/>
                <a:gd name="T26" fmla="*/ 35 w 239"/>
                <a:gd name="T27" fmla="*/ 168 h 273"/>
                <a:gd name="T28" fmla="*/ 2 w 239"/>
                <a:gd name="T29" fmla="*/ 122 h 273"/>
                <a:gd name="T30" fmla="*/ 2 w 239"/>
                <a:gd name="T31" fmla="*/ 116 h 273"/>
                <a:gd name="T32" fmla="*/ 13 w 239"/>
                <a:gd name="T33" fmla="*/ 107 h 273"/>
                <a:gd name="T34" fmla="*/ 23 w 239"/>
                <a:gd name="T35" fmla="*/ 11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73">
                  <a:moveTo>
                    <a:pt x="23" y="114"/>
                  </a:moveTo>
                  <a:cubicBezTo>
                    <a:pt x="30" y="125"/>
                    <a:pt x="36" y="132"/>
                    <a:pt x="45" y="135"/>
                  </a:cubicBezTo>
                  <a:cubicBezTo>
                    <a:pt x="61" y="140"/>
                    <a:pt x="81" y="131"/>
                    <a:pt x="98" y="125"/>
                  </a:cubicBezTo>
                  <a:cubicBezTo>
                    <a:pt x="123" y="116"/>
                    <a:pt x="113" y="23"/>
                    <a:pt x="114" y="0"/>
                  </a:cubicBezTo>
                  <a:cubicBezTo>
                    <a:pt x="133" y="9"/>
                    <a:pt x="151" y="22"/>
                    <a:pt x="160" y="43"/>
                  </a:cubicBezTo>
                  <a:cubicBezTo>
                    <a:pt x="159" y="57"/>
                    <a:pt x="160" y="70"/>
                    <a:pt x="159" y="83"/>
                  </a:cubicBezTo>
                  <a:cubicBezTo>
                    <a:pt x="174" y="83"/>
                    <a:pt x="210" y="78"/>
                    <a:pt x="223" y="84"/>
                  </a:cubicBezTo>
                  <a:cubicBezTo>
                    <a:pt x="239" y="90"/>
                    <a:pt x="234" y="104"/>
                    <a:pt x="224" y="108"/>
                  </a:cubicBezTo>
                  <a:cubicBezTo>
                    <a:pt x="206" y="116"/>
                    <a:pt x="170" y="112"/>
                    <a:pt x="155" y="112"/>
                  </a:cubicBezTo>
                  <a:cubicBezTo>
                    <a:pt x="156" y="138"/>
                    <a:pt x="126" y="242"/>
                    <a:pt x="41" y="269"/>
                  </a:cubicBezTo>
                  <a:cubicBezTo>
                    <a:pt x="30" y="273"/>
                    <a:pt x="18" y="264"/>
                    <a:pt x="20" y="255"/>
                  </a:cubicBezTo>
                  <a:cubicBezTo>
                    <a:pt x="24" y="241"/>
                    <a:pt x="73" y="211"/>
                    <a:pt x="85" y="197"/>
                  </a:cubicBezTo>
                  <a:cubicBezTo>
                    <a:pt x="116" y="160"/>
                    <a:pt x="109" y="149"/>
                    <a:pt x="95" y="152"/>
                  </a:cubicBezTo>
                  <a:cubicBezTo>
                    <a:pt x="79" y="156"/>
                    <a:pt x="53" y="174"/>
                    <a:pt x="35" y="168"/>
                  </a:cubicBezTo>
                  <a:cubicBezTo>
                    <a:pt x="25" y="165"/>
                    <a:pt x="8" y="141"/>
                    <a:pt x="2" y="122"/>
                  </a:cubicBezTo>
                  <a:cubicBezTo>
                    <a:pt x="1" y="119"/>
                    <a:pt x="0" y="119"/>
                    <a:pt x="2" y="116"/>
                  </a:cubicBezTo>
                  <a:cubicBezTo>
                    <a:pt x="5" y="112"/>
                    <a:pt x="9" y="108"/>
                    <a:pt x="13" y="107"/>
                  </a:cubicBezTo>
                  <a:cubicBezTo>
                    <a:pt x="20" y="105"/>
                    <a:pt x="20" y="109"/>
                    <a:pt x="23" y="1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 name="iŝlïḓê">
              <a:extLst>
                <a:ext uri="{FF2B5EF4-FFF2-40B4-BE49-F238E27FC236}">
                  <a16:creationId xmlns:a16="http://schemas.microsoft.com/office/drawing/2014/main" id="{351792A6-3E1D-4414-820A-C041B253CD7F}"/>
                </a:ext>
              </a:extLst>
            </p:cNvPr>
            <p:cNvSpPr/>
            <p:nvPr/>
          </p:nvSpPr>
          <p:spPr bwMode="auto">
            <a:xfrm>
              <a:off x="7444651" y="3093513"/>
              <a:ext cx="299991" cy="488120"/>
            </a:xfrm>
            <a:custGeom>
              <a:avLst/>
              <a:gdLst>
                <a:gd name="T0" fmla="*/ 83 w 98"/>
                <a:gd name="T1" fmla="*/ 134 h 159"/>
                <a:gd name="T2" fmla="*/ 83 w 98"/>
                <a:gd name="T3" fmla="*/ 98 h 159"/>
                <a:gd name="T4" fmla="*/ 83 w 98"/>
                <a:gd name="T5" fmla="*/ 134 h 159"/>
              </a:gdLst>
              <a:ahLst/>
              <a:cxnLst>
                <a:cxn ang="0">
                  <a:pos x="T0" y="T1"/>
                </a:cxn>
                <a:cxn ang="0">
                  <a:pos x="T2" y="T3"/>
                </a:cxn>
                <a:cxn ang="0">
                  <a:pos x="T4" y="T5"/>
                </a:cxn>
              </a:cxnLst>
              <a:rect l="0" t="0" r="r" b="b"/>
              <a:pathLst>
                <a:path w="98" h="159">
                  <a:moveTo>
                    <a:pt x="83" y="134"/>
                  </a:moveTo>
                  <a:cubicBezTo>
                    <a:pt x="98" y="121"/>
                    <a:pt x="97" y="119"/>
                    <a:pt x="83" y="98"/>
                  </a:cubicBezTo>
                  <a:cubicBezTo>
                    <a:pt x="0" y="0"/>
                    <a:pt x="54" y="159"/>
                    <a:pt x="83" y="1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 name="ïṣlîḋe">
              <a:extLst>
                <a:ext uri="{FF2B5EF4-FFF2-40B4-BE49-F238E27FC236}">
                  <a16:creationId xmlns:a16="http://schemas.microsoft.com/office/drawing/2014/main" id="{69DEDA4F-67B5-4A43-AD78-261C44FFA953}"/>
                </a:ext>
              </a:extLst>
            </p:cNvPr>
            <p:cNvSpPr/>
            <p:nvPr/>
          </p:nvSpPr>
          <p:spPr bwMode="auto">
            <a:xfrm>
              <a:off x="8330246" y="3107397"/>
              <a:ext cx="577360" cy="651028"/>
            </a:xfrm>
            <a:custGeom>
              <a:avLst/>
              <a:gdLst>
                <a:gd name="T0" fmla="*/ 47 w 187"/>
                <a:gd name="T1" fmla="*/ 59 h 210"/>
                <a:gd name="T2" fmla="*/ 139 w 187"/>
                <a:gd name="T3" fmla="*/ 47 h 210"/>
                <a:gd name="T4" fmla="*/ 109 w 187"/>
                <a:gd name="T5" fmla="*/ 63 h 210"/>
                <a:gd name="T6" fmla="*/ 111 w 187"/>
                <a:gd name="T7" fmla="*/ 87 h 210"/>
                <a:gd name="T8" fmla="*/ 139 w 187"/>
                <a:gd name="T9" fmla="*/ 85 h 210"/>
                <a:gd name="T10" fmla="*/ 186 w 187"/>
                <a:gd name="T11" fmla="*/ 91 h 210"/>
                <a:gd name="T12" fmla="*/ 119 w 187"/>
                <a:gd name="T13" fmla="*/ 104 h 210"/>
                <a:gd name="T14" fmla="*/ 117 w 187"/>
                <a:gd name="T15" fmla="*/ 166 h 210"/>
                <a:gd name="T16" fmla="*/ 26 w 187"/>
                <a:gd name="T17" fmla="*/ 177 h 210"/>
                <a:gd name="T18" fmla="*/ 81 w 187"/>
                <a:gd name="T19" fmla="*/ 182 h 210"/>
                <a:gd name="T20" fmla="*/ 102 w 187"/>
                <a:gd name="T21" fmla="*/ 126 h 210"/>
                <a:gd name="T22" fmla="*/ 89 w 187"/>
                <a:gd name="T23" fmla="*/ 123 h 210"/>
                <a:gd name="T24" fmla="*/ 50 w 187"/>
                <a:gd name="T25" fmla="*/ 103 h 210"/>
                <a:gd name="T26" fmla="*/ 84 w 187"/>
                <a:gd name="T27" fmla="*/ 104 h 210"/>
                <a:gd name="T28" fmla="*/ 91 w 187"/>
                <a:gd name="T29" fmla="*/ 78 h 210"/>
                <a:gd name="T30" fmla="*/ 109 w 187"/>
                <a:gd name="T31" fmla="*/ 55 h 210"/>
                <a:gd name="T32" fmla="*/ 66 w 187"/>
                <a:gd name="T33" fmla="*/ 65 h 210"/>
                <a:gd name="T34" fmla="*/ 49 w 187"/>
                <a:gd name="T35" fmla="*/ 65 h 210"/>
                <a:gd name="T36" fmla="*/ 41 w 187"/>
                <a:gd name="T37" fmla="*/ 64 h 210"/>
                <a:gd name="T38" fmla="*/ 47 w 187"/>
                <a:gd name="T39" fmla="*/ 5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10">
                  <a:moveTo>
                    <a:pt x="47" y="59"/>
                  </a:moveTo>
                  <a:cubicBezTo>
                    <a:pt x="71" y="44"/>
                    <a:pt x="136" y="0"/>
                    <a:pt x="139" y="47"/>
                  </a:cubicBezTo>
                  <a:cubicBezTo>
                    <a:pt x="123" y="51"/>
                    <a:pt x="121" y="53"/>
                    <a:pt x="109" y="63"/>
                  </a:cubicBezTo>
                  <a:cubicBezTo>
                    <a:pt x="109" y="70"/>
                    <a:pt x="111" y="80"/>
                    <a:pt x="111" y="87"/>
                  </a:cubicBezTo>
                  <a:cubicBezTo>
                    <a:pt x="113" y="86"/>
                    <a:pt x="133" y="91"/>
                    <a:pt x="139" y="85"/>
                  </a:cubicBezTo>
                  <a:cubicBezTo>
                    <a:pt x="158" y="64"/>
                    <a:pt x="186" y="76"/>
                    <a:pt x="186" y="91"/>
                  </a:cubicBezTo>
                  <a:cubicBezTo>
                    <a:pt x="187" y="101"/>
                    <a:pt x="173" y="108"/>
                    <a:pt x="119" y="104"/>
                  </a:cubicBezTo>
                  <a:cubicBezTo>
                    <a:pt x="119" y="124"/>
                    <a:pt x="118" y="146"/>
                    <a:pt x="117" y="166"/>
                  </a:cubicBezTo>
                  <a:cubicBezTo>
                    <a:pt x="105" y="210"/>
                    <a:pt x="51" y="205"/>
                    <a:pt x="26" y="177"/>
                  </a:cubicBezTo>
                  <a:cubicBezTo>
                    <a:pt x="46" y="177"/>
                    <a:pt x="70" y="190"/>
                    <a:pt x="81" y="182"/>
                  </a:cubicBezTo>
                  <a:cubicBezTo>
                    <a:pt x="88" y="176"/>
                    <a:pt x="111" y="149"/>
                    <a:pt x="102" y="126"/>
                  </a:cubicBezTo>
                  <a:cubicBezTo>
                    <a:pt x="99" y="120"/>
                    <a:pt x="95" y="121"/>
                    <a:pt x="89" y="123"/>
                  </a:cubicBezTo>
                  <a:cubicBezTo>
                    <a:pt x="13" y="151"/>
                    <a:pt x="0" y="94"/>
                    <a:pt x="50" y="103"/>
                  </a:cubicBezTo>
                  <a:cubicBezTo>
                    <a:pt x="63" y="105"/>
                    <a:pt x="71" y="106"/>
                    <a:pt x="84" y="104"/>
                  </a:cubicBezTo>
                  <a:cubicBezTo>
                    <a:pt x="86" y="95"/>
                    <a:pt x="88" y="87"/>
                    <a:pt x="91" y="78"/>
                  </a:cubicBezTo>
                  <a:cubicBezTo>
                    <a:pt x="97" y="71"/>
                    <a:pt x="103" y="63"/>
                    <a:pt x="109" y="55"/>
                  </a:cubicBezTo>
                  <a:cubicBezTo>
                    <a:pt x="100" y="42"/>
                    <a:pt x="84" y="50"/>
                    <a:pt x="66" y="65"/>
                  </a:cubicBezTo>
                  <a:cubicBezTo>
                    <a:pt x="60" y="65"/>
                    <a:pt x="55" y="65"/>
                    <a:pt x="49" y="65"/>
                  </a:cubicBezTo>
                  <a:cubicBezTo>
                    <a:pt x="47" y="65"/>
                    <a:pt x="44" y="65"/>
                    <a:pt x="41" y="64"/>
                  </a:cubicBezTo>
                  <a:cubicBezTo>
                    <a:pt x="43" y="63"/>
                    <a:pt x="45" y="61"/>
                    <a:pt x="47" y="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 name="íṡḷîḑè">
              <a:extLst>
                <a:ext uri="{FF2B5EF4-FFF2-40B4-BE49-F238E27FC236}">
                  <a16:creationId xmlns:a16="http://schemas.microsoft.com/office/drawing/2014/main" id="{81C054B7-B562-495E-92E5-1E718DBA0161}"/>
                </a:ext>
              </a:extLst>
            </p:cNvPr>
            <p:cNvSpPr/>
            <p:nvPr/>
          </p:nvSpPr>
          <p:spPr bwMode="auto">
            <a:xfrm>
              <a:off x="8016725" y="2507766"/>
              <a:ext cx="1127307" cy="993674"/>
            </a:xfrm>
            <a:custGeom>
              <a:avLst/>
              <a:gdLst>
                <a:gd name="T0" fmla="*/ 187 w 364"/>
                <a:gd name="T1" fmla="*/ 89 h 320"/>
                <a:gd name="T2" fmla="*/ 258 w 364"/>
                <a:gd name="T3" fmla="*/ 43 h 320"/>
                <a:gd name="T4" fmla="*/ 236 w 364"/>
                <a:gd name="T5" fmla="*/ 82 h 320"/>
                <a:gd name="T6" fmla="*/ 265 w 364"/>
                <a:gd name="T7" fmla="*/ 85 h 320"/>
                <a:gd name="T8" fmla="*/ 276 w 364"/>
                <a:gd name="T9" fmla="*/ 49 h 320"/>
                <a:gd name="T10" fmla="*/ 300 w 364"/>
                <a:gd name="T11" fmla="*/ 67 h 320"/>
                <a:gd name="T12" fmla="*/ 278 w 364"/>
                <a:gd name="T13" fmla="*/ 95 h 320"/>
                <a:gd name="T14" fmla="*/ 263 w 364"/>
                <a:gd name="T15" fmla="*/ 130 h 320"/>
                <a:gd name="T16" fmla="*/ 263 w 364"/>
                <a:gd name="T17" fmla="*/ 152 h 320"/>
                <a:gd name="T18" fmla="*/ 263 w 364"/>
                <a:gd name="T19" fmla="*/ 162 h 320"/>
                <a:gd name="T20" fmla="*/ 357 w 364"/>
                <a:gd name="T21" fmla="*/ 173 h 320"/>
                <a:gd name="T22" fmla="*/ 359 w 364"/>
                <a:gd name="T23" fmla="*/ 206 h 320"/>
                <a:gd name="T24" fmla="*/ 344 w 364"/>
                <a:gd name="T25" fmla="*/ 217 h 320"/>
                <a:gd name="T26" fmla="*/ 310 w 364"/>
                <a:gd name="T27" fmla="*/ 206 h 320"/>
                <a:gd name="T28" fmla="*/ 330 w 364"/>
                <a:gd name="T29" fmla="*/ 182 h 320"/>
                <a:gd name="T30" fmla="*/ 305 w 364"/>
                <a:gd name="T31" fmla="*/ 180 h 320"/>
                <a:gd name="T32" fmla="*/ 255 w 364"/>
                <a:gd name="T33" fmla="*/ 183 h 320"/>
                <a:gd name="T34" fmla="*/ 166 w 364"/>
                <a:gd name="T35" fmla="*/ 208 h 320"/>
                <a:gd name="T36" fmla="*/ 47 w 364"/>
                <a:gd name="T37" fmla="*/ 320 h 320"/>
                <a:gd name="T38" fmla="*/ 24 w 364"/>
                <a:gd name="T39" fmla="*/ 248 h 320"/>
                <a:gd name="T40" fmla="*/ 36 w 364"/>
                <a:gd name="T41" fmla="*/ 222 h 320"/>
                <a:gd name="T42" fmla="*/ 44 w 364"/>
                <a:gd name="T43" fmla="*/ 231 h 320"/>
                <a:gd name="T44" fmla="*/ 45 w 364"/>
                <a:gd name="T45" fmla="*/ 245 h 320"/>
                <a:gd name="T46" fmla="*/ 58 w 364"/>
                <a:gd name="T47" fmla="*/ 256 h 320"/>
                <a:gd name="T48" fmla="*/ 134 w 364"/>
                <a:gd name="T49" fmla="*/ 211 h 320"/>
                <a:gd name="T50" fmla="*/ 187 w 364"/>
                <a:gd name="T51" fmla="*/ 189 h 320"/>
                <a:gd name="T52" fmla="*/ 212 w 364"/>
                <a:gd name="T53" fmla="*/ 178 h 320"/>
                <a:gd name="T54" fmla="*/ 214 w 364"/>
                <a:gd name="T55" fmla="*/ 162 h 320"/>
                <a:gd name="T56" fmla="*/ 187 w 364"/>
                <a:gd name="T57" fmla="*/ 161 h 320"/>
                <a:gd name="T58" fmla="*/ 187 w 364"/>
                <a:gd name="T59" fmla="*/ 133 h 320"/>
                <a:gd name="T60" fmla="*/ 209 w 364"/>
                <a:gd name="T61" fmla="*/ 121 h 320"/>
                <a:gd name="T62" fmla="*/ 223 w 364"/>
                <a:gd name="T63" fmla="*/ 83 h 320"/>
                <a:gd name="T64" fmla="*/ 194 w 364"/>
                <a:gd name="T65" fmla="*/ 97 h 320"/>
                <a:gd name="T66" fmla="*/ 178 w 364"/>
                <a:gd name="T67" fmla="*/ 109 h 320"/>
                <a:gd name="T68" fmla="*/ 163 w 364"/>
                <a:gd name="T69" fmla="*/ 126 h 320"/>
                <a:gd name="T70" fmla="*/ 149 w 364"/>
                <a:gd name="T71" fmla="*/ 175 h 320"/>
                <a:gd name="T72" fmla="*/ 144 w 364"/>
                <a:gd name="T73" fmla="*/ 183 h 320"/>
                <a:gd name="T74" fmla="*/ 112 w 364"/>
                <a:gd name="T75" fmla="*/ 171 h 320"/>
                <a:gd name="T76" fmla="*/ 119 w 364"/>
                <a:gd name="T77" fmla="*/ 157 h 320"/>
                <a:gd name="T78" fmla="*/ 153 w 364"/>
                <a:gd name="T79" fmla="*/ 52 h 320"/>
                <a:gd name="T80" fmla="*/ 175 w 364"/>
                <a:gd name="T81" fmla="*/ 89 h 320"/>
                <a:gd name="T82" fmla="*/ 187 w 364"/>
                <a:gd name="T83" fmla="*/ 89 h 320"/>
                <a:gd name="T84" fmla="*/ 233 w 364"/>
                <a:gd name="T85" fmla="*/ 154 h 320"/>
                <a:gd name="T86" fmla="*/ 232 w 364"/>
                <a:gd name="T87" fmla="*/ 172 h 320"/>
                <a:gd name="T88" fmla="*/ 233 w 364"/>
                <a:gd name="T89" fmla="*/ 154 h 320"/>
                <a:gd name="T90" fmla="*/ 195 w 364"/>
                <a:gd name="T91" fmla="*/ 141 h 320"/>
                <a:gd name="T92" fmla="*/ 195 w 364"/>
                <a:gd name="T93" fmla="*/ 148 h 320"/>
                <a:gd name="T94" fmla="*/ 220 w 364"/>
                <a:gd name="T95" fmla="*/ 148 h 320"/>
                <a:gd name="T96" fmla="*/ 220 w 364"/>
                <a:gd name="T97" fmla="*/ 141 h 320"/>
                <a:gd name="T98" fmla="*/ 195 w 364"/>
                <a:gd name="T99" fmla="*/ 141 h 320"/>
                <a:gd name="T100" fmla="*/ 254 w 364"/>
                <a:gd name="T101" fmla="*/ 129 h 320"/>
                <a:gd name="T102" fmla="*/ 256 w 364"/>
                <a:gd name="T103" fmla="*/ 117 h 320"/>
                <a:gd name="T104" fmla="*/ 254 w 364"/>
                <a:gd name="T105" fmla="*/ 12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4" h="320">
                  <a:moveTo>
                    <a:pt x="187" y="89"/>
                  </a:moveTo>
                  <a:cubicBezTo>
                    <a:pt x="207" y="89"/>
                    <a:pt x="243" y="0"/>
                    <a:pt x="258" y="43"/>
                  </a:cubicBezTo>
                  <a:cubicBezTo>
                    <a:pt x="251" y="56"/>
                    <a:pt x="243" y="69"/>
                    <a:pt x="236" y="82"/>
                  </a:cubicBezTo>
                  <a:cubicBezTo>
                    <a:pt x="229" y="98"/>
                    <a:pt x="253" y="106"/>
                    <a:pt x="265" y="85"/>
                  </a:cubicBezTo>
                  <a:cubicBezTo>
                    <a:pt x="273" y="72"/>
                    <a:pt x="274" y="49"/>
                    <a:pt x="276" y="49"/>
                  </a:cubicBezTo>
                  <a:cubicBezTo>
                    <a:pt x="289" y="20"/>
                    <a:pt x="317" y="42"/>
                    <a:pt x="300" y="67"/>
                  </a:cubicBezTo>
                  <a:cubicBezTo>
                    <a:pt x="294" y="77"/>
                    <a:pt x="285" y="86"/>
                    <a:pt x="278" y="95"/>
                  </a:cubicBezTo>
                  <a:cubicBezTo>
                    <a:pt x="276" y="113"/>
                    <a:pt x="276" y="118"/>
                    <a:pt x="263" y="130"/>
                  </a:cubicBezTo>
                  <a:cubicBezTo>
                    <a:pt x="263" y="136"/>
                    <a:pt x="263" y="145"/>
                    <a:pt x="263" y="152"/>
                  </a:cubicBezTo>
                  <a:cubicBezTo>
                    <a:pt x="263" y="155"/>
                    <a:pt x="263" y="158"/>
                    <a:pt x="263" y="162"/>
                  </a:cubicBezTo>
                  <a:cubicBezTo>
                    <a:pt x="302" y="161"/>
                    <a:pt x="343" y="154"/>
                    <a:pt x="357" y="173"/>
                  </a:cubicBezTo>
                  <a:cubicBezTo>
                    <a:pt x="363" y="180"/>
                    <a:pt x="364" y="197"/>
                    <a:pt x="359" y="206"/>
                  </a:cubicBezTo>
                  <a:cubicBezTo>
                    <a:pt x="356" y="211"/>
                    <a:pt x="350" y="217"/>
                    <a:pt x="344" y="217"/>
                  </a:cubicBezTo>
                  <a:cubicBezTo>
                    <a:pt x="327" y="218"/>
                    <a:pt x="288" y="218"/>
                    <a:pt x="310" y="206"/>
                  </a:cubicBezTo>
                  <a:cubicBezTo>
                    <a:pt x="326" y="197"/>
                    <a:pt x="343" y="199"/>
                    <a:pt x="330" y="182"/>
                  </a:cubicBezTo>
                  <a:cubicBezTo>
                    <a:pt x="322" y="182"/>
                    <a:pt x="314" y="181"/>
                    <a:pt x="305" y="180"/>
                  </a:cubicBezTo>
                  <a:cubicBezTo>
                    <a:pt x="289" y="180"/>
                    <a:pt x="272" y="180"/>
                    <a:pt x="255" y="183"/>
                  </a:cubicBezTo>
                  <a:cubicBezTo>
                    <a:pt x="225" y="188"/>
                    <a:pt x="195" y="197"/>
                    <a:pt x="166" y="208"/>
                  </a:cubicBezTo>
                  <a:cubicBezTo>
                    <a:pt x="100" y="241"/>
                    <a:pt x="72" y="248"/>
                    <a:pt x="47" y="320"/>
                  </a:cubicBezTo>
                  <a:cubicBezTo>
                    <a:pt x="0" y="317"/>
                    <a:pt x="11" y="278"/>
                    <a:pt x="24" y="248"/>
                  </a:cubicBezTo>
                  <a:cubicBezTo>
                    <a:pt x="28" y="240"/>
                    <a:pt x="32" y="231"/>
                    <a:pt x="36" y="222"/>
                  </a:cubicBezTo>
                  <a:cubicBezTo>
                    <a:pt x="39" y="225"/>
                    <a:pt x="41" y="228"/>
                    <a:pt x="44" y="231"/>
                  </a:cubicBezTo>
                  <a:cubicBezTo>
                    <a:pt x="44" y="236"/>
                    <a:pt x="44" y="240"/>
                    <a:pt x="45" y="245"/>
                  </a:cubicBezTo>
                  <a:cubicBezTo>
                    <a:pt x="47" y="259"/>
                    <a:pt x="52" y="262"/>
                    <a:pt x="58" y="256"/>
                  </a:cubicBezTo>
                  <a:cubicBezTo>
                    <a:pt x="84" y="241"/>
                    <a:pt x="109" y="226"/>
                    <a:pt x="134" y="211"/>
                  </a:cubicBezTo>
                  <a:cubicBezTo>
                    <a:pt x="152" y="204"/>
                    <a:pt x="169" y="196"/>
                    <a:pt x="187" y="189"/>
                  </a:cubicBezTo>
                  <a:cubicBezTo>
                    <a:pt x="195" y="186"/>
                    <a:pt x="204" y="182"/>
                    <a:pt x="212" y="178"/>
                  </a:cubicBezTo>
                  <a:cubicBezTo>
                    <a:pt x="221" y="171"/>
                    <a:pt x="214" y="166"/>
                    <a:pt x="214" y="162"/>
                  </a:cubicBezTo>
                  <a:cubicBezTo>
                    <a:pt x="203" y="161"/>
                    <a:pt x="197" y="161"/>
                    <a:pt x="187" y="161"/>
                  </a:cubicBezTo>
                  <a:cubicBezTo>
                    <a:pt x="187" y="151"/>
                    <a:pt x="187" y="142"/>
                    <a:pt x="187" y="133"/>
                  </a:cubicBezTo>
                  <a:cubicBezTo>
                    <a:pt x="194" y="129"/>
                    <a:pt x="201" y="125"/>
                    <a:pt x="209" y="121"/>
                  </a:cubicBezTo>
                  <a:cubicBezTo>
                    <a:pt x="223" y="104"/>
                    <a:pt x="223" y="105"/>
                    <a:pt x="223" y="83"/>
                  </a:cubicBezTo>
                  <a:cubicBezTo>
                    <a:pt x="213" y="88"/>
                    <a:pt x="204" y="93"/>
                    <a:pt x="194" y="97"/>
                  </a:cubicBezTo>
                  <a:cubicBezTo>
                    <a:pt x="189" y="102"/>
                    <a:pt x="183" y="105"/>
                    <a:pt x="178" y="109"/>
                  </a:cubicBezTo>
                  <a:cubicBezTo>
                    <a:pt x="173" y="114"/>
                    <a:pt x="169" y="121"/>
                    <a:pt x="163" y="126"/>
                  </a:cubicBezTo>
                  <a:cubicBezTo>
                    <a:pt x="161" y="145"/>
                    <a:pt x="166" y="166"/>
                    <a:pt x="149" y="175"/>
                  </a:cubicBezTo>
                  <a:cubicBezTo>
                    <a:pt x="145" y="177"/>
                    <a:pt x="146" y="175"/>
                    <a:pt x="144" y="183"/>
                  </a:cubicBezTo>
                  <a:cubicBezTo>
                    <a:pt x="141" y="202"/>
                    <a:pt x="114" y="190"/>
                    <a:pt x="112" y="171"/>
                  </a:cubicBezTo>
                  <a:cubicBezTo>
                    <a:pt x="111" y="166"/>
                    <a:pt x="116" y="162"/>
                    <a:pt x="119" y="157"/>
                  </a:cubicBezTo>
                  <a:cubicBezTo>
                    <a:pt x="169" y="146"/>
                    <a:pt x="150" y="108"/>
                    <a:pt x="153" y="52"/>
                  </a:cubicBezTo>
                  <a:cubicBezTo>
                    <a:pt x="182" y="26"/>
                    <a:pt x="168" y="89"/>
                    <a:pt x="175" y="89"/>
                  </a:cubicBezTo>
                  <a:lnTo>
                    <a:pt x="187" y="89"/>
                  </a:lnTo>
                  <a:close/>
                  <a:moveTo>
                    <a:pt x="233" y="154"/>
                  </a:moveTo>
                  <a:cubicBezTo>
                    <a:pt x="230" y="159"/>
                    <a:pt x="230" y="164"/>
                    <a:pt x="232" y="172"/>
                  </a:cubicBezTo>
                  <a:cubicBezTo>
                    <a:pt x="247" y="183"/>
                    <a:pt x="253" y="142"/>
                    <a:pt x="233" y="154"/>
                  </a:cubicBezTo>
                  <a:close/>
                  <a:moveTo>
                    <a:pt x="195" y="141"/>
                  </a:moveTo>
                  <a:cubicBezTo>
                    <a:pt x="195" y="143"/>
                    <a:pt x="196" y="146"/>
                    <a:pt x="195" y="148"/>
                  </a:cubicBezTo>
                  <a:cubicBezTo>
                    <a:pt x="204" y="148"/>
                    <a:pt x="212" y="148"/>
                    <a:pt x="220" y="148"/>
                  </a:cubicBezTo>
                  <a:cubicBezTo>
                    <a:pt x="220" y="146"/>
                    <a:pt x="220" y="143"/>
                    <a:pt x="220" y="141"/>
                  </a:cubicBezTo>
                  <a:cubicBezTo>
                    <a:pt x="211" y="133"/>
                    <a:pt x="206" y="131"/>
                    <a:pt x="195" y="141"/>
                  </a:cubicBezTo>
                  <a:close/>
                  <a:moveTo>
                    <a:pt x="254" y="129"/>
                  </a:moveTo>
                  <a:cubicBezTo>
                    <a:pt x="257" y="128"/>
                    <a:pt x="256" y="123"/>
                    <a:pt x="256" y="117"/>
                  </a:cubicBezTo>
                  <a:cubicBezTo>
                    <a:pt x="240" y="92"/>
                    <a:pt x="233" y="143"/>
                    <a:pt x="254" y="1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 name="ïṩlïḍê">
              <a:extLst>
                <a:ext uri="{FF2B5EF4-FFF2-40B4-BE49-F238E27FC236}">
                  <a16:creationId xmlns:a16="http://schemas.microsoft.com/office/drawing/2014/main" id="{23AEACAF-B12B-499A-9D92-A611509A7FFF}"/>
                </a:ext>
              </a:extLst>
            </p:cNvPr>
            <p:cNvSpPr/>
            <p:nvPr/>
          </p:nvSpPr>
          <p:spPr bwMode="auto">
            <a:xfrm>
              <a:off x="2804659" y="2507766"/>
              <a:ext cx="1337599" cy="1343440"/>
            </a:xfrm>
            <a:custGeom>
              <a:avLst/>
              <a:gdLst>
                <a:gd name="T0" fmla="*/ 317 w 634"/>
                <a:gd name="T1" fmla="*/ 0 h 635"/>
                <a:gd name="T2" fmla="*/ 634 w 634"/>
                <a:gd name="T3" fmla="*/ 318 h 635"/>
                <a:gd name="T4" fmla="*/ 317 w 634"/>
                <a:gd name="T5" fmla="*/ 635 h 635"/>
                <a:gd name="T6" fmla="*/ 0 w 634"/>
                <a:gd name="T7" fmla="*/ 318 h 635"/>
                <a:gd name="T8" fmla="*/ 317 w 634"/>
                <a:gd name="T9" fmla="*/ 0 h 635"/>
                <a:gd name="T10" fmla="*/ 317 w 634"/>
                <a:gd name="T11" fmla="*/ 12 h 635"/>
                <a:gd name="T12" fmla="*/ 623 w 634"/>
                <a:gd name="T13" fmla="*/ 318 h 635"/>
                <a:gd name="T14" fmla="*/ 317 w 634"/>
                <a:gd name="T15" fmla="*/ 624 h 635"/>
                <a:gd name="T16" fmla="*/ 11 w 634"/>
                <a:gd name="T17" fmla="*/ 318 h 635"/>
                <a:gd name="T18" fmla="*/ 317 w 634"/>
                <a:gd name="T19" fmla="*/ 1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4" h="635">
                  <a:moveTo>
                    <a:pt x="317" y="0"/>
                  </a:moveTo>
                  <a:cubicBezTo>
                    <a:pt x="492" y="0"/>
                    <a:pt x="634" y="143"/>
                    <a:pt x="634" y="318"/>
                  </a:cubicBezTo>
                  <a:cubicBezTo>
                    <a:pt x="634" y="492"/>
                    <a:pt x="492" y="635"/>
                    <a:pt x="317" y="635"/>
                  </a:cubicBezTo>
                  <a:cubicBezTo>
                    <a:pt x="142" y="635"/>
                    <a:pt x="0" y="492"/>
                    <a:pt x="0" y="318"/>
                  </a:cubicBezTo>
                  <a:cubicBezTo>
                    <a:pt x="0" y="143"/>
                    <a:pt x="142" y="0"/>
                    <a:pt x="317" y="0"/>
                  </a:cubicBezTo>
                  <a:close/>
                  <a:moveTo>
                    <a:pt x="317" y="12"/>
                  </a:moveTo>
                  <a:cubicBezTo>
                    <a:pt x="486" y="12"/>
                    <a:pt x="623" y="149"/>
                    <a:pt x="623" y="318"/>
                  </a:cubicBezTo>
                  <a:cubicBezTo>
                    <a:pt x="623" y="486"/>
                    <a:pt x="486" y="624"/>
                    <a:pt x="317" y="624"/>
                  </a:cubicBezTo>
                  <a:cubicBezTo>
                    <a:pt x="149" y="624"/>
                    <a:pt x="11" y="486"/>
                    <a:pt x="11" y="318"/>
                  </a:cubicBezTo>
                  <a:cubicBezTo>
                    <a:pt x="11" y="149"/>
                    <a:pt x="149" y="12"/>
                    <a:pt x="317" y="1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 name="íṡļïḍé">
              <a:extLst>
                <a:ext uri="{FF2B5EF4-FFF2-40B4-BE49-F238E27FC236}">
                  <a16:creationId xmlns:a16="http://schemas.microsoft.com/office/drawing/2014/main" id="{BD8B5C33-F91A-476D-9809-1AC5CDDAB605}"/>
                </a:ext>
              </a:extLst>
            </p:cNvPr>
            <p:cNvSpPr/>
            <p:nvPr/>
          </p:nvSpPr>
          <p:spPr bwMode="auto">
            <a:xfrm>
              <a:off x="3424978" y="3614060"/>
              <a:ext cx="28037" cy="42056"/>
            </a:xfrm>
            <a:custGeom>
              <a:avLst/>
              <a:gdLst>
                <a:gd name="T0" fmla="*/ 6 w 13"/>
                <a:gd name="T1" fmla="*/ 19 h 20"/>
                <a:gd name="T2" fmla="*/ 9 w 13"/>
                <a:gd name="T3" fmla="*/ 16 h 20"/>
                <a:gd name="T4" fmla="*/ 12 w 13"/>
                <a:gd name="T5" fmla="*/ 12 h 20"/>
                <a:gd name="T6" fmla="*/ 13 w 13"/>
                <a:gd name="T7" fmla="*/ 8 h 20"/>
                <a:gd name="T8" fmla="*/ 11 w 13"/>
                <a:gd name="T9" fmla="*/ 2 h 20"/>
                <a:gd name="T10" fmla="*/ 7 w 13"/>
                <a:gd name="T11" fmla="*/ 0 h 20"/>
                <a:gd name="T12" fmla="*/ 2 w 13"/>
                <a:gd name="T13" fmla="*/ 2 h 20"/>
                <a:gd name="T14" fmla="*/ 1 w 13"/>
                <a:gd name="T15" fmla="*/ 6 h 20"/>
                <a:gd name="T16" fmla="*/ 2 w 13"/>
                <a:gd name="T17" fmla="*/ 11 h 20"/>
                <a:gd name="T18" fmla="*/ 6 w 13"/>
                <a:gd name="T19" fmla="*/ 12 h 20"/>
                <a:gd name="T20" fmla="*/ 7 w 13"/>
                <a:gd name="T21" fmla="*/ 12 h 20"/>
                <a:gd name="T22" fmla="*/ 9 w 13"/>
                <a:gd name="T23" fmla="*/ 11 h 20"/>
                <a:gd name="T24" fmla="*/ 10 w 13"/>
                <a:gd name="T25" fmla="*/ 10 h 20"/>
                <a:gd name="T26" fmla="*/ 9 w 13"/>
                <a:gd name="T27" fmla="*/ 14 h 20"/>
                <a:gd name="T28" fmla="*/ 6 w 13"/>
                <a:gd name="T29" fmla="*/ 17 h 20"/>
                <a:gd name="T30" fmla="*/ 1 w 13"/>
                <a:gd name="T31" fmla="*/ 19 h 20"/>
                <a:gd name="T32" fmla="*/ 1 w 13"/>
                <a:gd name="T33" fmla="*/ 19 h 20"/>
                <a:gd name="T34" fmla="*/ 2 w 13"/>
                <a:gd name="T35" fmla="*/ 20 h 20"/>
                <a:gd name="T36" fmla="*/ 6 w 13"/>
                <a:gd name="T37" fmla="*/ 19 h 20"/>
                <a:gd name="T38" fmla="*/ 6 w 13"/>
                <a:gd name="T39" fmla="*/ 19 h 20"/>
                <a:gd name="T40" fmla="*/ 3 w 13"/>
                <a:gd name="T41" fmla="*/ 3 h 20"/>
                <a:gd name="T42" fmla="*/ 5 w 13"/>
                <a:gd name="T43" fmla="*/ 1 h 20"/>
                <a:gd name="T44" fmla="*/ 7 w 13"/>
                <a:gd name="T45" fmla="*/ 1 h 20"/>
                <a:gd name="T46" fmla="*/ 9 w 13"/>
                <a:gd name="T47" fmla="*/ 2 h 20"/>
                <a:gd name="T48" fmla="*/ 10 w 13"/>
                <a:gd name="T49" fmla="*/ 6 h 20"/>
                <a:gd name="T50" fmla="*/ 9 w 13"/>
                <a:gd name="T51" fmla="*/ 9 h 20"/>
                <a:gd name="T52" fmla="*/ 7 w 13"/>
                <a:gd name="T53" fmla="*/ 11 h 20"/>
                <a:gd name="T54" fmla="*/ 4 w 13"/>
                <a:gd name="T55" fmla="*/ 9 h 20"/>
                <a:gd name="T56" fmla="*/ 3 w 13"/>
                <a:gd name="T57" fmla="*/ 6 h 20"/>
                <a:gd name="T58" fmla="*/ 3 w 13"/>
                <a:gd name="T5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 h="20">
                  <a:moveTo>
                    <a:pt x="6" y="19"/>
                  </a:moveTo>
                  <a:cubicBezTo>
                    <a:pt x="7" y="18"/>
                    <a:pt x="8" y="17"/>
                    <a:pt x="9" y="16"/>
                  </a:cubicBezTo>
                  <a:cubicBezTo>
                    <a:pt x="11" y="15"/>
                    <a:pt x="11" y="14"/>
                    <a:pt x="12" y="12"/>
                  </a:cubicBezTo>
                  <a:cubicBezTo>
                    <a:pt x="13" y="11"/>
                    <a:pt x="13" y="9"/>
                    <a:pt x="13" y="8"/>
                  </a:cubicBezTo>
                  <a:cubicBezTo>
                    <a:pt x="13" y="5"/>
                    <a:pt x="12" y="3"/>
                    <a:pt x="11" y="2"/>
                  </a:cubicBezTo>
                  <a:cubicBezTo>
                    <a:pt x="10" y="1"/>
                    <a:pt x="9" y="0"/>
                    <a:pt x="7" y="0"/>
                  </a:cubicBezTo>
                  <a:cubicBezTo>
                    <a:pt x="5" y="0"/>
                    <a:pt x="4" y="0"/>
                    <a:pt x="2" y="2"/>
                  </a:cubicBezTo>
                  <a:cubicBezTo>
                    <a:pt x="1" y="3"/>
                    <a:pt x="1" y="4"/>
                    <a:pt x="1" y="6"/>
                  </a:cubicBezTo>
                  <a:cubicBezTo>
                    <a:pt x="0" y="8"/>
                    <a:pt x="1" y="10"/>
                    <a:pt x="2" y="11"/>
                  </a:cubicBezTo>
                  <a:cubicBezTo>
                    <a:pt x="3" y="12"/>
                    <a:pt x="4" y="12"/>
                    <a:pt x="6" y="12"/>
                  </a:cubicBezTo>
                  <a:cubicBezTo>
                    <a:pt x="6" y="12"/>
                    <a:pt x="7" y="12"/>
                    <a:pt x="7" y="12"/>
                  </a:cubicBezTo>
                  <a:cubicBezTo>
                    <a:pt x="8" y="12"/>
                    <a:pt x="8" y="11"/>
                    <a:pt x="9" y="11"/>
                  </a:cubicBezTo>
                  <a:cubicBezTo>
                    <a:pt x="10" y="10"/>
                    <a:pt x="10" y="10"/>
                    <a:pt x="10" y="10"/>
                  </a:cubicBezTo>
                  <a:cubicBezTo>
                    <a:pt x="10" y="12"/>
                    <a:pt x="9" y="13"/>
                    <a:pt x="9" y="14"/>
                  </a:cubicBezTo>
                  <a:cubicBezTo>
                    <a:pt x="8" y="16"/>
                    <a:pt x="7" y="17"/>
                    <a:pt x="6" y="17"/>
                  </a:cubicBezTo>
                  <a:cubicBezTo>
                    <a:pt x="5" y="18"/>
                    <a:pt x="3" y="19"/>
                    <a:pt x="1" y="19"/>
                  </a:cubicBezTo>
                  <a:cubicBezTo>
                    <a:pt x="1" y="19"/>
                    <a:pt x="1" y="19"/>
                    <a:pt x="1" y="19"/>
                  </a:cubicBezTo>
                  <a:cubicBezTo>
                    <a:pt x="2" y="20"/>
                    <a:pt x="2" y="20"/>
                    <a:pt x="2" y="20"/>
                  </a:cubicBezTo>
                  <a:cubicBezTo>
                    <a:pt x="4" y="20"/>
                    <a:pt x="5" y="19"/>
                    <a:pt x="6" y="19"/>
                  </a:cubicBezTo>
                  <a:cubicBezTo>
                    <a:pt x="6" y="19"/>
                    <a:pt x="6" y="19"/>
                    <a:pt x="6" y="19"/>
                  </a:cubicBezTo>
                  <a:close/>
                  <a:moveTo>
                    <a:pt x="3" y="3"/>
                  </a:moveTo>
                  <a:cubicBezTo>
                    <a:pt x="4" y="2"/>
                    <a:pt x="4" y="2"/>
                    <a:pt x="5" y="1"/>
                  </a:cubicBezTo>
                  <a:cubicBezTo>
                    <a:pt x="5" y="1"/>
                    <a:pt x="6" y="1"/>
                    <a:pt x="7" y="1"/>
                  </a:cubicBezTo>
                  <a:cubicBezTo>
                    <a:pt x="8" y="1"/>
                    <a:pt x="9" y="1"/>
                    <a:pt x="9" y="2"/>
                  </a:cubicBezTo>
                  <a:cubicBezTo>
                    <a:pt x="10" y="3"/>
                    <a:pt x="10" y="5"/>
                    <a:pt x="10" y="6"/>
                  </a:cubicBezTo>
                  <a:cubicBezTo>
                    <a:pt x="10" y="8"/>
                    <a:pt x="10" y="9"/>
                    <a:pt x="9" y="9"/>
                  </a:cubicBezTo>
                  <a:cubicBezTo>
                    <a:pt x="9" y="10"/>
                    <a:pt x="8" y="11"/>
                    <a:pt x="7" y="11"/>
                  </a:cubicBezTo>
                  <a:cubicBezTo>
                    <a:pt x="6" y="11"/>
                    <a:pt x="5" y="10"/>
                    <a:pt x="4" y="9"/>
                  </a:cubicBezTo>
                  <a:cubicBezTo>
                    <a:pt x="3" y="8"/>
                    <a:pt x="3" y="7"/>
                    <a:pt x="3" y="6"/>
                  </a:cubicBezTo>
                  <a:cubicBezTo>
                    <a:pt x="3" y="5"/>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 name="íṣľîḍé">
              <a:extLst>
                <a:ext uri="{FF2B5EF4-FFF2-40B4-BE49-F238E27FC236}">
                  <a16:creationId xmlns:a16="http://schemas.microsoft.com/office/drawing/2014/main" id="{5D3513A7-54B3-4E96-B7FF-BF93DEB17F95}"/>
                </a:ext>
              </a:extLst>
            </p:cNvPr>
            <p:cNvSpPr/>
            <p:nvPr/>
          </p:nvSpPr>
          <p:spPr bwMode="auto">
            <a:xfrm>
              <a:off x="3498575" y="3614060"/>
              <a:ext cx="28037" cy="42056"/>
            </a:xfrm>
            <a:custGeom>
              <a:avLst/>
              <a:gdLst>
                <a:gd name="T0" fmla="*/ 2 w 13"/>
                <a:gd name="T1" fmla="*/ 16 h 20"/>
                <a:gd name="T2" fmla="*/ 4 w 13"/>
                <a:gd name="T3" fmla="*/ 19 h 20"/>
                <a:gd name="T4" fmla="*/ 7 w 13"/>
                <a:gd name="T5" fmla="*/ 20 h 20"/>
                <a:gd name="T6" fmla="*/ 12 w 13"/>
                <a:gd name="T7" fmla="*/ 17 h 20"/>
                <a:gd name="T8" fmla="*/ 13 w 13"/>
                <a:gd name="T9" fmla="*/ 8 h 20"/>
                <a:gd name="T10" fmla="*/ 12 w 13"/>
                <a:gd name="T11" fmla="*/ 3 h 20"/>
                <a:gd name="T12" fmla="*/ 9 w 13"/>
                <a:gd name="T13" fmla="*/ 1 h 20"/>
                <a:gd name="T14" fmla="*/ 6 w 13"/>
                <a:gd name="T15" fmla="*/ 0 h 20"/>
                <a:gd name="T16" fmla="*/ 2 w 13"/>
                <a:gd name="T17" fmla="*/ 3 h 20"/>
                <a:gd name="T18" fmla="*/ 1 w 13"/>
                <a:gd name="T19" fmla="*/ 11 h 20"/>
                <a:gd name="T20" fmla="*/ 2 w 13"/>
                <a:gd name="T21" fmla="*/ 16 h 20"/>
                <a:gd name="T22" fmla="*/ 2 w 13"/>
                <a:gd name="T23" fmla="*/ 16 h 20"/>
                <a:gd name="T24" fmla="*/ 3 w 13"/>
                <a:gd name="T25" fmla="*/ 3 h 20"/>
                <a:gd name="T26" fmla="*/ 6 w 13"/>
                <a:gd name="T27" fmla="*/ 1 h 20"/>
                <a:gd name="T28" fmla="*/ 9 w 13"/>
                <a:gd name="T29" fmla="*/ 3 h 20"/>
                <a:gd name="T30" fmla="*/ 10 w 13"/>
                <a:gd name="T31" fmla="*/ 10 h 20"/>
                <a:gd name="T32" fmla="*/ 10 w 13"/>
                <a:gd name="T33" fmla="*/ 17 h 20"/>
                <a:gd name="T34" fmla="*/ 8 w 13"/>
                <a:gd name="T35" fmla="*/ 19 h 20"/>
                <a:gd name="T36" fmla="*/ 5 w 13"/>
                <a:gd name="T37" fmla="*/ 18 h 20"/>
                <a:gd name="T38" fmla="*/ 3 w 13"/>
                <a:gd name="T39" fmla="*/ 10 h 20"/>
                <a:gd name="T40" fmla="*/ 3 w 13"/>
                <a:gd name="T41"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20">
                  <a:moveTo>
                    <a:pt x="2" y="16"/>
                  </a:moveTo>
                  <a:cubicBezTo>
                    <a:pt x="2" y="17"/>
                    <a:pt x="3" y="19"/>
                    <a:pt x="4" y="19"/>
                  </a:cubicBezTo>
                  <a:cubicBezTo>
                    <a:pt x="5" y="20"/>
                    <a:pt x="6" y="20"/>
                    <a:pt x="7" y="20"/>
                  </a:cubicBezTo>
                  <a:cubicBezTo>
                    <a:pt x="9" y="20"/>
                    <a:pt x="11" y="19"/>
                    <a:pt x="12" y="17"/>
                  </a:cubicBezTo>
                  <a:cubicBezTo>
                    <a:pt x="13" y="15"/>
                    <a:pt x="13" y="13"/>
                    <a:pt x="13" y="8"/>
                  </a:cubicBezTo>
                  <a:cubicBezTo>
                    <a:pt x="12" y="6"/>
                    <a:pt x="12" y="4"/>
                    <a:pt x="12" y="3"/>
                  </a:cubicBezTo>
                  <a:cubicBezTo>
                    <a:pt x="11" y="2"/>
                    <a:pt x="10" y="1"/>
                    <a:pt x="9" y="1"/>
                  </a:cubicBezTo>
                  <a:cubicBezTo>
                    <a:pt x="8" y="0"/>
                    <a:pt x="7" y="0"/>
                    <a:pt x="6" y="0"/>
                  </a:cubicBezTo>
                  <a:cubicBezTo>
                    <a:pt x="4" y="0"/>
                    <a:pt x="3" y="1"/>
                    <a:pt x="2" y="3"/>
                  </a:cubicBezTo>
                  <a:cubicBezTo>
                    <a:pt x="1" y="5"/>
                    <a:pt x="0" y="7"/>
                    <a:pt x="1" y="11"/>
                  </a:cubicBezTo>
                  <a:cubicBezTo>
                    <a:pt x="1" y="13"/>
                    <a:pt x="1" y="15"/>
                    <a:pt x="2" y="16"/>
                  </a:cubicBezTo>
                  <a:cubicBezTo>
                    <a:pt x="2" y="16"/>
                    <a:pt x="2" y="16"/>
                    <a:pt x="2" y="16"/>
                  </a:cubicBezTo>
                  <a:close/>
                  <a:moveTo>
                    <a:pt x="3" y="3"/>
                  </a:moveTo>
                  <a:cubicBezTo>
                    <a:pt x="4" y="2"/>
                    <a:pt x="5" y="1"/>
                    <a:pt x="6" y="1"/>
                  </a:cubicBezTo>
                  <a:cubicBezTo>
                    <a:pt x="7" y="1"/>
                    <a:pt x="8" y="2"/>
                    <a:pt x="9" y="3"/>
                  </a:cubicBezTo>
                  <a:cubicBezTo>
                    <a:pt x="10" y="4"/>
                    <a:pt x="10" y="6"/>
                    <a:pt x="10" y="10"/>
                  </a:cubicBezTo>
                  <a:cubicBezTo>
                    <a:pt x="11" y="14"/>
                    <a:pt x="11" y="16"/>
                    <a:pt x="10" y="17"/>
                  </a:cubicBezTo>
                  <a:cubicBezTo>
                    <a:pt x="10" y="18"/>
                    <a:pt x="9" y="19"/>
                    <a:pt x="8" y="19"/>
                  </a:cubicBezTo>
                  <a:cubicBezTo>
                    <a:pt x="6" y="19"/>
                    <a:pt x="6" y="19"/>
                    <a:pt x="5" y="18"/>
                  </a:cubicBezTo>
                  <a:cubicBezTo>
                    <a:pt x="4" y="16"/>
                    <a:pt x="3" y="14"/>
                    <a:pt x="3" y="10"/>
                  </a:cubicBezTo>
                  <a:cubicBezTo>
                    <a:pt x="3" y="7"/>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 name="ïśľïḑé">
              <a:extLst>
                <a:ext uri="{FF2B5EF4-FFF2-40B4-BE49-F238E27FC236}">
                  <a16:creationId xmlns:a16="http://schemas.microsoft.com/office/drawing/2014/main" id="{A4005C98-B647-4D19-91D9-DF1FD32997F5}"/>
                </a:ext>
              </a:extLst>
            </p:cNvPr>
            <p:cNvSpPr/>
            <p:nvPr/>
          </p:nvSpPr>
          <p:spPr bwMode="auto">
            <a:xfrm>
              <a:off x="3563994" y="3601209"/>
              <a:ext cx="28037" cy="44392"/>
            </a:xfrm>
            <a:custGeom>
              <a:avLst/>
              <a:gdLst>
                <a:gd name="T0" fmla="*/ 3 w 13"/>
                <a:gd name="T1" fmla="*/ 4 h 21"/>
                <a:gd name="T2" fmla="*/ 1 w 13"/>
                <a:gd name="T3" fmla="*/ 10 h 21"/>
                <a:gd name="T4" fmla="*/ 1 w 13"/>
                <a:gd name="T5" fmla="*/ 15 h 21"/>
                <a:gd name="T6" fmla="*/ 4 w 13"/>
                <a:gd name="T7" fmla="*/ 20 h 21"/>
                <a:gd name="T8" fmla="*/ 9 w 13"/>
                <a:gd name="T9" fmla="*/ 21 h 21"/>
                <a:gd name="T10" fmla="*/ 12 w 13"/>
                <a:gd name="T11" fmla="*/ 18 h 21"/>
                <a:gd name="T12" fmla="*/ 13 w 13"/>
                <a:gd name="T13" fmla="*/ 13 h 21"/>
                <a:gd name="T14" fmla="*/ 11 w 13"/>
                <a:gd name="T15" fmla="*/ 9 h 21"/>
                <a:gd name="T16" fmla="*/ 7 w 13"/>
                <a:gd name="T17" fmla="*/ 9 h 21"/>
                <a:gd name="T18" fmla="*/ 5 w 13"/>
                <a:gd name="T19" fmla="*/ 9 h 21"/>
                <a:gd name="T20" fmla="*/ 4 w 13"/>
                <a:gd name="T21" fmla="*/ 11 h 21"/>
                <a:gd name="T22" fmla="*/ 3 w 13"/>
                <a:gd name="T23" fmla="*/ 12 h 21"/>
                <a:gd name="T24" fmla="*/ 3 w 13"/>
                <a:gd name="T25" fmla="*/ 8 h 21"/>
                <a:gd name="T26" fmla="*/ 5 w 13"/>
                <a:gd name="T27" fmla="*/ 4 h 21"/>
                <a:gd name="T28" fmla="*/ 8 w 13"/>
                <a:gd name="T29" fmla="*/ 1 h 21"/>
                <a:gd name="T30" fmla="*/ 8 w 13"/>
                <a:gd name="T31" fmla="*/ 1 h 21"/>
                <a:gd name="T32" fmla="*/ 7 w 13"/>
                <a:gd name="T33" fmla="*/ 0 h 21"/>
                <a:gd name="T34" fmla="*/ 3 w 13"/>
                <a:gd name="T35" fmla="*/ 4 h 21"/>
                <a:gd name="T36" fmla="*/ 9 w 13"/>
                <a:gd name="T37" fmla="*/ 11 h 21"/>
                <a:gd name="T38" fmla="*/ 11 w 13"/>
                <a:gd name="T39" fmla="*/ 14 h 21"/>
                <a:gd name="T40" fmla="*/ 11 w 13"/>
                <a:gd name="T41" fmla="*/ 18 h 21"/>
                <a:gd name="T42" fmla="*/ 9 w 13"/>
                <a:gd name="T43" fmla="*/ 20 h 21"/>
                <a:gd name="T44" fmla="*/ 6 w 13"/>
                <a:gd name="T45" fmla="*/ 19 h 21"/>
                <a:gd name="T46" fmla="*/ 4 w 13"/>
                <a:gd name="T47" fmla="*/ 15 h 21"/>
                <a:gd name="T48" fmla="*/ 4 w 13"/>
                <a:gd name="T49" fmla="*/ 13 h 21"/>
                <a:gd name="T50" fmla="*/ 4 w 13"/>
                <a:gd name="T51" fmla="*/ 12 h 21"/>
                <a:gd name="T52" fmla="*/ 6 w 13"/>
                <a:gd name="T53" fmla="*/ 11 h 21"/>
                <a:gd name="T54" fmla="*/ 9 w 13"/>
                <a:gd name="T5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21">
                  <a:moveTo>
                    <a:pt x="3" y="4"/>
                  </a:moveTo>
                  <a:cubicBezTo>
                    <a:pt x="2" y="6"/>
                    <a:pt x="1" y="8"/>
                    <a:pt x="1" y="10"/>
                  </a:cubicBezTo>
                  <a:cubicBezTo>
                    <a:pt x="0" y="11"/>
                    <a:pt x="1" y="13"/>
                    <a:pt x="1" y="15"/>
                  </a:cubicBezTo>
                  <a:cubicBezTo>
                    <a:pt x="2" y="17"/>
                    <a:pt x="3" y="19"/>
                    <a:pt x="4" y="20"/>
                  </a:cubicBezTo>
                  <a:cubicBezTo>
                    <a:pt x="6" y="21"/>
                    <a:pt x="7" y="21"/>
                    <a:pt x="9" y="21"/>
                  </a:cubicBezTo>
                  <a:cubicBezTo>
                    <a:pt x="10" y="20"/>
                    <a:pt x="12" y="19"/>
                    <a:pt x="12" y="18"/>
                  </a:cubicBezTo>
                  <a:cubicBezTo>
                    <a:pt x="13" y="16"/>
                    <a:pt x="13" y="14"/>
                    <a:pt x="13" y="13"/>
                  </a:cubicBezTo>
                  <a:cubicBezTo>
                    <a:pt x="13" y="11"/>
                    <a:pt x="12" y="10"/>
                    <a:pt x="11" y="9"/>
                  </a:cubicBezTo>
                  <a:cubicBezTo>
                    <a:pt x="10" y="9"/>
                    <a:pt x="8" y="8"/>
                    <a:pt x="7" y="9"/>
                  </a:cubicBezTo>
                  <a:cubicBezTo>
                    <a:pt x="6" y="9"/>
                    <a:pt x="6" y="9"/>
                    <a:pt x="5" y="9"/>
                  </a:cubicBezTo>
                  <a:cubicBezTo>
                    <a:pt x="5" y="10"/>
                    <a:pt x="5" y="10"/>
                    <a:pt x="4" y="11"/>
                  </a:cubicBezTo>
                  <a:cubicBezTo>
                    <a:pt x="3" y="12"/>
                    <a:pt x="3" y="12"/>
                    <a:pt x="3" y="12"/>
                  </a:cubicBezTo>
                  <a:cubicBezTo>
                    <a:pt x="3" y="10"/>
                    <a:pt x="3" y="9"/>
                    <a:pt x="3" y="8"/>
                  </a:cubicBezTo>
                  <a:cubicBezTo>
                    <a:pt x="3" y="6"/>
                    <a:pt x="4" y="5"/>
                    <a:pt x="5" y="4"/>
                  </a:cubicBezTo>
                  <a:cubicBezTo>
                    <a:pt x="6" y="3"/>
                    <a:pt x="7" y="2"/>
                    <a:pt x="8" y="1"/>
                  </a:cubicBezTo>
                  <a:cubicBezTo>
                    <a:pt x="8" y="1"/>
                    <a:pt x="8" y="1"/>
                    <a:pt x="8" y="1"/>
                  </a:cubicBezTo>
                  <a:cubicBezTo>
                    <a:pt x="7" y="0"/>
                    <a:pt x="7" y="0"/>
                    <a:pt x="7" y="0"/>
                  </a:cubicBezTo>
                  <a:cubicBezTo>
                    <a:pt x="5" y="1"/>
                    <a:pt x="4" y="3"/>
                    <a:pt x="3" y="4"/>
                  </a:cubicBezTo>
                  <a:close/>
                  <a:moveTo>
                    <a:pt x="9" y="11"/>
                  </a:moveTo>
                  <a:cubicBezTo>
                    <a:pt x="10" y="12"/>
                    <a:pt x="11" y="13"/>
                    <a:pt x="11" y="14"/>
                  </a:cubicBezTo>
                  <a:cubicBezTo>
                    <a:pt x="11" y="16"/>
                    <a:pt x="11" y="17"/>
                    <a:pt x="11" y="18"/>
                  </a:cubicBezTo>
                  <a:cubicBezTo>
                    <a:pt x="11" y="19"/>
                    <a:pt x="10" y="19"/>
                    <a:pt x="9" y="20"/>
                  </a:cubicBezTo>
                  <a:cubicBezTo>
                    <a:pt x="8" y="20"/>
                    <a:pt x="7" y="20"/>
                    <a:pt x="6" y="19"/>
                  </a:cubicBezTo>
                  <a:cubicBezTo>
                    <a:pt x="5" y="18"/>
                    <a:pt x="4" y="17"/>
                    <a:pt x="4" y="15"/>
                  </a:cubicBezTo>
                  <a:cubicBezTo>
                    <a:pt x="4" y="14"/>
                    <a:pt x="3" y="14"/>
                    <a:pt x="4" y="13"/>
                  </a:cubicBezTo>
                  <a:cubicBezTo>
                    <a:pt x="4" y="13"/>
                    <a:pt x="4" y="12"/>
                    <a:pt x="4" y="12"/>
                  </a:cubicBezTo>
                  <a:cubicBezTo>
                    <a:pt x="5" y="11"/>
                    <a:pt x="6" y="11"/>
                    <a:pt x="6" y="11"/>
                  </a:cubicBezTo>
                  <a:cubicBezTo>
                    <a:pt x="7" y="10"/>
                    <a:pt x="8" y="10"/>
                    <a:pt x="9" y="11"/>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 name="i$ľíḋe">
              <a:extLst>
                <a:ext uri="{FF2B5EF4-FFF2-40B4-BE49-F238E27FC236}">
                  <a16:creationId xmlns:a16="http://schemas.microsoft.com/office/drawing/2014/main" id="{F0BA19A5-068F-4591-8D5B-0BF29F6F802E}"/>
                </a:ext>
              </a:extLst>
            </p:cNvPr>
            <p:cNvSpPr/>
            <p:nvPr/>
          </p:nvSpPr>
          <p:spPr bwMode="auto">
            <a:xfrm>
              <a:off x="3357222" y="3605882"/>
              <a:ext cx="23364" cy="42056"/>
            </a:xfrm>
            <a:custGeom>
              <a:avLst/>
              <a:gdLst>
                <a:gd name="T0" fmla="*/ 5 w 11"/>
                <a:gd name="T1" fmla="*/ 19 h 20"/>
                <a:gd name="T2" fmla="*/ 10 w 11"/>
                <a:gd name="T3" fmla="*/ 20 h 20"/>
                <a:gd name="T4" fmla="*/ 10 w 11"/>
                <a:gd name="T5" fmla="*/ 19 h 20"/>
                <a:gd name="T6" fmla="*/ 9 w 11"/>
                <a:gd name="T7" fmla="*/ 19 h 20"/>
                <a:gd name="T8" fmla="*/ 7 w 11"/>
                <a:gd name="T9" fmla="*/ 18 h 20"/>
                <a:gd name="T10" fmla="*/ 7 w 11"/>
                <a:gd name="T11" fmla="*/ 17 h 20"/>
                <a:gd name="T12" fmla="*/ 7 w 11"/>
                <a:gd name="T13" fmla="*/ 15 h 20"/>
                <a:gd name="T14" fmla="*/ 9 w 11"/>
                <a:gd name="T15" fmla="*/ 10 h 20"/>
                <a:gd name="T16" fmla="*/ 11 w 11"/>
                <a:gd name="T17" fmla="*/ 2 h 20"/>
                <a:gd name="T18" fmla="*/ 11 w 11"/>
                <a:gd name="T19" fmla="*/ 1 h 20"/>
                <a:gd name="T20" fmla="*/ 11 w 11"/>
                <a:gd name="T21" fmla="*/ 0 h 20"/>
                <a:gd name="T22" fmla="*/ 3 w 11"/>
                <a:gd name="T23" fmla="*/ 1 h 20"/>
                <a:gd name="T24" fmla="*/ 3 w 11"/>
                <a:gd name="T25" fmla="*/ 3 h 20"/>
                <a:gd name="T26" fmla="*/ 3 w 11"/>
                <a:gd name="T27" fmla="*/ 3 h 20"/>
                <a:gd name="T28" fmla="*/ 4 w 11"/>
                <a:gd name="T29" fmla="*/ 3 h 20"/>
                <a:gd name="T30" fmla="*/ 7 w 11"/>
                <a:gd name="T31" fmla="*/ 2 h 20"/>
                <a:gd name="T32" fmla="*/ 8 w 11"/>
                <a:gd name="T33" fmla="*/ 2 h 20"/>
                <a:gd name="T34" fmla="*/ 8 w 11"/>
                <a:gd name="T35" fmla="*/ 2 h 20"/>
                <a:gd name="T36" fmla="*/ 7 w 11"/>
                <a:gd name="T37" fmla="*/ 6 h 20"/>
                <a:gd name="T38" fmla="*/ 5 w 11"/>
                <a:gd name="T39" fmla="*/ 14 h 20"/>
                <a:gd name="T40" fmla="*/ 4 w 11"/>
                <a:gd name="T41" fmla="*/ 17 h 20"/>
                <a:gd name="T42" fmla="*/ 2 w 11"/>
                <a:gd name="T43" fmla="*/ 17 h 20"/>
                <a:gd name="T44" fmla="*/ 1 w 11"/>
                <a:gd name="T45" fmla="*/ 17 h 20"/>
                <a:gd name="T46" fmla="*/ 0 w 11"/>
                <a:gd name="T47" fmla="*/ 18 h 20"/>
                <a:gd name="T48" fmla="*/ 5 w 11"/>
                <a:gd name="T49" fmla="*/ 19 h 20"/>
                <a:gd name="T50" fmla="*/ 5 w 11"/>
                <a:gd name="T51"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20">
                  <a:moveTo>
                    <a:pt x="5" y="19"/>
                  </a:moveTo>
                  <a:cubicBezTo>
                    <a:pt x="6" y="19"/>
                    <a:pt x="8" y="20"/>
                    <a:pt x="10" y="20"/>
                  </a:cubicBezTo>
                  <a:cubicBezTo>
                    <a:pt x="10" y="19"/>
                    <a:pt x="10" y="19"/>
                    <a:pt x="10" y="19"/>
                  </a:cubicBezTo>
                  <a:cubicBezTo>
                    <a:pt x="9" y="19"/>
                    <a:pt x="9" y="19"/>
                    <a:pt x="9" y="19"/>
                  </a:cubicBezTo>
                  <a:cubicBezTo>
                    <a:pt x="8" y="19"/>
                    <a:pt x="7" y="19"/>
                    <a:pt x="7" y="18"/>
                  </a:cubicBezTo>
                  <a:cubicBezTo>
                    <a:pt x="7" y="18"/>
                    <a:pt x="7" y="18"/>
                    <a:pt x="7" y="17"/>
                  </a:cubicBezTo>
                  <a:cubicBezTo>
                    <a:pt x="7" y="17"/>
                    <a:pt x="7" y="16"/>
                    <a:pt x="7" y="15"/>
                  </a:cubicBezTo>
                  <a:cubicBezTo>
                    <a:pt x="9" y="10"/>
                    <a:pt x="9" y="10"/>
                    <a:pt x="9" y="10"/>
                  </a:cubicBezTo>
                  <a:cubicBezTo>
                    <a:pt x="11" y="2"/>
                    <a:pt x="11" y="2"/>
                    <a:pt x="11" y="2"/>
                  </a:cubicBezTo>
                  <a:cubicBezTo>
                    <a:pt x="11" y="1"/>
                    <a:pt x="11" y="1"/>
                    <a:pt x="11" y="1"/>
                  </a:cubicBezTo>
                  <a:cubicBezTo>
                    <a:pt x="11" y="0"/>
                    <a:pt x="11" y="0"/>
                    <a:pt x="11" y="0"/>
                  </a:cubicBezTo>
                  <a:cubicBezTo>
                    <a:pt x="9" y="1"/>
                    <a:pt x="6" y="1"/>
                    <a:pt x="3" y="1"/>
                  </a:cubicBezTo>
                  <a:cubicBezTo>
                    <a:pt x="3" y="3"/>
                    <a:pt x="3" y="3"/>
                    <a:pt x="3" y="3"/>
                  </a:cubicBezTo>
                  <a:cubicBezTo>
                    <a:pt x="3" y="3"/>
                    <a:pt x="3" y="3"/>
                    <a:pt x="3" y="3"/>
                  </a:cubicBezTo>
                  <a:cubicBezTo>
                    <a:pt x="3" y="3"/>
                    <a:pt x="3" y="3"/>
                    <a:pt x="4" y="3"/>
                  </a:cubicBezTo>
                  <a:cubicBezTo>
                    <a:pt x="4" y="3"/>
                    <a:pt x="5" y="2"/>
                    <a:pt x="7" y="2"/>
                  </a:cubicBezTo>
                  <a:cubicBezTo>
                    <a:pt x="7" y="2"/>
                    <a:pt x="8" y="2"/>
                    <a:pt x="8" y="2"/>
                  </a:cubicBezTo>
                  <a:cubicBezTo>
                    <a:pt x="8" y="2"/>
                    <a:pt x="8" y="2"/>
                    <a:pt x="8" y="2"/>
                  </a:cubicBezTo>
                  <a:cubicBezTo>
                    <a:pt x="8" y="2"/>
                    <a:pt x="8" y="4"/>
                    <a:pt x="7" y="6"/>
                  </a:cubicBezTo>
                  <a:cubicBezTo>
                    <a:pt x="5" y="14"/>
                    <a:pt x="5" y="14"/>
                    <a:pt x="5" y="14"/>
                  </a:cubicBezTo>
                  <a:cubicBezTo>
                    <a:pt x="5" y="16"/>
                    <a:pt x="4" y="17"/>
                    <a:pt x="4" y="17"/>
                  </a:cubicBezTo>
                  <a:cubicBezTo>
                    <a:pt x="4" y="17"/>
                    <a:pt x="3" y="17"/>
                    <a:pt x="2" y="17"/>
                  </a:cubicBezTo>
                  <a:cubicBezTo>
                    <a:pt x="1" y="17"/>
                    <a:pt x="1" y="17"/>
                    <a:pt x="1" y="17"/>
                  </a:cubicBezTo>
                  <a:cubicBezTo>
                    <a:pt x="0" y="18"/>
                    <a:pt x="0" y="18"/>
                    <a:pt x="0" y="18"/>
                  </a:cubicBezTo>
                  <a:cubicBezTo>
                    <a:pt x="2" y="18"/>
                    <a:pt x="4" y="19"/>
                    <a:pt x="5" y="19"/>
                  </a:cubicBezTo>
                  <a:cubicBezTo>
                    <a:pt x="5" y="19"/>
                    <a:pt x="5" y="19"/>
                    <a:pt x="5" y="19"/>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 name="íṡļîdé">
              <a:extLst>
                <a:ext uri="{FF2B5EF4-FFF2-40B4-BE49-F238E27FC236}">
                  <a16:creationId xmlns:a16="http://schemas.microsoft.com/office/drawing/2014/main" id="{8F50AC20-76F8-4BE2-8402-47DDB40FC807}"/>
                </a:ext>
              </a:extLst>
            </p:cNvPr>
            <p:cNvSpPr/>
            <p:nvPr/>
          </p:nvSpPr>
          <p:spPr bwMode="auto">
            <a:xfrm>
              <a:off x="3005591" y="2711034"/>
              <a:ext cx="935735" cy="966109"/>
            </a:xfrm>
            <a:custGeom>
              <a:avLst/>
              <a:gdLst>
                <a:gd name="T0" fmla="*/ 222 w 444"/>
                <a:gd name="T1" fmla="*/ 17 h 457"/>
                <a:gd name="T2" fmla="*/ 427 w 444"/>
                <a:gd name="T3" fmla="*/ 222 h 457"/>
                <a:gd name="T4" fmla="*/ 294 w 444"/>
                <a:gd name="T5" fmla="*/ 413 h 457"/>
                <a:gd name="T6" fmla="*/ 298 w 444"/>
                <a:gd name="T7" fmla="*/ 422 h 457"/>
                <a:gd name="T8" fmla="*/ 436 w 444"/>
                <a:gd name="T9" fmla="*/ 222 h 457"/>
                <a:gd name="T10" fmla="*/ 222 w 444"/>
                <a:gd name="T11" fmla="*/ 7 h 457"/>
                <a:gd name="T12" fmla="*/ 8 w 444"/>
                <a:gd name="T13" fmla="*/ 222 h 457"/>
                <a:gd name="T14" fmla="*/ 146 w 444"/>
                <a:gd name="T15" fmla="*/ 422 h 457"/>
                <a:gd name="T16" fmla="*/ 150 w 444"/>
                <a:gd name="T17" fmla="*/ 413 h 457"/>
                <a:gd name="T18" fmla="*/ 18 w 444"/>
                <a:gd name="T19" fmla="*/ 222 h 457"/>
                <a:gd name="T20" fmla="*/ 222 w 444"/>
                <a:gd name="T21" fmla="*/ 17 h 457"/>
                <a:gd name="T22" fmla="*/ 284 w 444"/>
                <a:gd name="T23" fmla="*/ 416 h 457"/>
                <a:gd name="T24" fmla="*/ 222 w 444"/>
                <a:gd name="T25" fmla="*/ 426 h 457"/>
                <a:gd name="T26" fmla="*/ 159 w 444"/>
                <a:gd name="T27" fmla="*/ 416 h 457"/>
                <a:gd name="T28" fmla="*/ 152 w 444"/>
                <a:gd name="T29" fmla="*/ 432 h 457"/>
                <a:gd name="T30" fmla="*/ 152 w 444"/>
                <a:gd name="T31" fmla="*/ 432 h 457"/>
                <a:gd name="T32" fmla="*/ 152 w 444"/>
                <a:gd name="T33" fmla="*/ 432 h 457"/>
                <a:gd name="T34" fmla="*/ 149 w 444"/>
                <a:gd name="T35" fmla="*/ 437 h 457"/>
                <a:gd name="T36" fmla="*/ 222 w 444"/>
                <a:gd name="T37" fmla="*/ 449 h 457"/>
                <a:gd name="T38" fmla="*/ 295 w 444"/>
                <a:gd name="T39" fmla="*/ 437 h 457"/>
                <a:gd name="T40" fmla="*/ 292 w 444"/>
                <a:gd name="T41" fmla="*/ 432 h 457"/>
                <a:gd name="T42" fmla="*/ 291 w 444"/>
                <a:gd name="T43" fmla="*/ 432 h 457"/>
                <a:gd name="T44" fmla="*/ 291 w 444"/>
                <a:gd name="T45" fmla="*/ 431 h 457"/>
                <a:gd name="T46" fmla="*/ 284 w 444"/>
                <a:gd name="T47" fmla="*/ 416 h 457"/>
                <a:gd name="T48" fmla="*/ 137 w 444"/>
                <a:gd name="T49" fmla="*/ 440 h 457"/>
                <a:gd name="T50" fmla="*/ 136 w 444"/>
                <a:gd name="T51" fmla="*/ 440 h 457"/>
                <a:gd name="T52" fmla="*/ 142 w 444"/>
                <a:gd name="T53" fmla="*/ 428 h 457"/>
                <a:gd name="T54" fmla="*/ 0 w 444"/>
                <a:gd name="T55" fmla="*/ 222 h 457"/>
                <a:gd name="T56" fmla="*/ 222 w 444"/>
                <a:gd name="T57" fmla="*/ 0 h 457"/>
                <a:gd name="T58" fmla="*/ 444 w 444"/>
                <a:gd name="T59" fmla="*/ 222 h 457"/>
                <a:gd name="T60" fmla="*/ 301 w 444"/>
                <a:gd name="T61" fmla="*/ 429 h 457"/>
                <a:gd name="T62" fmla="*/ 307 w 444"/>
                <a:gd name="T63" fmla="*/ 441 h 457"/>
                <a:gd name="T64" fmla="*/ 305 w 444"/>
                <a:gd name="T65" fmla="*/ 441 h 457"/>
                <a:gd name="T66" fmla="*/ 305 w 444"/>
                <a:gd name="T67" fmla="*/ 441 h 457"/>
                <a:gd name="T68" fmla="*/ 222 w 444"/>
                <a:gd name="T69" fmla="*/ 457 h 457"/>
                <a:gd name="T70" fmla="*/ 136 w 444"/>
                <a:gd name="T71" fmla="*/ 440 h 457"/>
                <a:gd name="T72" fmla="*/ 137 w 444"/>
                <a:gd name="T73" fmla="*/ 44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4" h="457">
                  <a:moveTo>
                    <a:pt x="222" y="17"/>
                  </a:moveTo>
                  <a:cubicBezTo>
                    <a:pt x="335" y="17"/>
                    <a:pt x="427" y="109"/>
                    <a:pt x="427" y="222"/>
                  </a:cubicBezTo>
                  <a:cubicBezTo>
                    <a:pt x="427" y="309"/>
                    <a:pt x="371" y="384"/>
                    <a:pt x="294" y="413"/>
                  </a:cubicBezTo>
                  <a:cubicBezTo>
                    <a:pt x="298" y="422"/>
                    <a:pt x="298" y="422"/>
                    <a:pt x="298" y="422"/>
                  </a:cubicBezTo>
                  <a:cubicBezTo>
                    <a:pt x="379" y="391"/>
                    <a:pt x="436" y="313"/>
                    <a:pt x="436" y="222"/>
                  </a:cubicBezTo>
                  <a:cubicBezTo>
                    <a:pt x="436" y="104"/>
                    <a:pt x="340" y="7"/>
                    <a:pt x="222" y="7"/>
                  </a:cubicBezTo>
                  <a:cubicBezTo>
                    <a:pt x="104" y="7"/>
                    <a:pt x="8" y="104"/>
                    <a:pt x="8" y="222"/>
                  </a:cubicBezTo>
                  <a:cubicBezTo>
                    <a:pt x="8" y="313"/>
                    <a:pt x="65" y="391"/>
                    <a:pt x="146" y="422"/>
                  </a:cubicBezTo>
                  <a:cubicBezTo>
                    <a:pt x="150" y="413"/>
                    <a:pt x="150" y="413"/>
                    <a:pt x="150" y="413"/>
                  </a:cubicBezTo>
                  <a:cubicBezTo>
                    <a:pt x="73" y="384"/>
                    <a:pt x="18" y="309"/>
                    <a:pt x="18" y="222"/>
                  </a:cubicBezTo>
                  <a:cubicBezTo>
                    <a:pt x="18" y="109"/>
                    <a:pt x="109" y="17"/>
                    <a:pt x="222" y="17"/>
                  </a:cubicBezTo>
                  <a:close/>
                  <a:moveTo>
                    <a:pt x="284" y="416"/>
                  </a:moveTo>
                  <a:cubicBezTo>
                    <a:pt x="265" y="423"/>
                    <a:pt x="244" y="426"/>
                    <a:pt x="222" y="426"/>
                  </a:cubicBezTo>
                  <a:cubicBezTo>
                    <a:pt x="200" y="426"/>
                    <a:pt x="179" y="423"/>
                    <a:pt x="159" y="416"/>
                  </a:cubicBezTo>
                  <a:cubicBezTo>
                    <a:pt x="152" y="432"/>
                    <a:pt x="152" y="432"/>
                    <a:pt x="152" y="432"/>
                  </a:cubicBezTo>
                  <a:cubicBezTo>
                    <a:pt x="152" y="432"/>
                    <a:pt x="152" y="432"/>
                    <a:pt x="152" y="432"/>
                  </a:cubicBezTo>
                  <a:cubicBezTo>
                    <a:pt x="152" y="432"/>
                    <a:pt x="152" y="432"/>
                    <a:pt x="152" y="432"/>
                  </a:cubicBezTo>
                  <a:cubicBezTo>
                    <a:pt x="149" y="437"/>
                    <a:pt x="149" y="437"/>
                    <a:pt x="149" y="437"/>
                  </a:cubicBezTo>
                  <a:cubicBezTo>
                    <a:pt x="172" y="445"/>
                    <a:pt x="197" y="449"/>
                    <a:pt x="222" y="449"/>
                  </a:cubicBezTo>
                  <a:cubicBezTo>
                    <a:pt x="247" y="449"/>
                    <a:pt x="272" y="445"/>
                    <a:pt x="295" y="437"/>
                  </a:cubicBezTo>
                  <a:cubicBezTo>
                    <a:pt x="292" y="432"/>
                    <a:pt x="292" y="432"/>
                    <a:pt x="292" y="432"/>
                  </a:cubicBezTo>
                  <a:cubicBezTo>
                    <a:pt x="292" y="432"/>
                    <a:pt x="292" y="432"/>
                    <a:pt x="291" y="432"/>
                  </a:cubicBezTo>
                  <a:cubicBezTo>
                    <a:pt x="291" y="431"/>
                    <a:pt x="291" y="431"/>
                    <a:pt x="291" y="431"/>
                  </a:cubicBezTo>
                  <a:lnTo>
                    <a:pt x="284" y="416"/>
                  </a:lnTo>
                  <a:close/>
                  <a:moveTo>
                    <a:pt x="137" y="440"/>
                  </a:moveTo>
                  <a:cubicBezTo>
                    <a:pt x="136" y="440"/>
                    <a:pt x="136" y="440"/>
                    <a:pt x="136" y="440"/>
                  </a:cubicBezTo>
                  <a:cubicBezTo>
                    <a:pt x="142" y="428"/>
                    <a:pt x="142" y="428"/>
                    <a:pt x="142" y="428"/>
                  </a:cubicBezTo>
                  <a:cubicBezTo>
                    <a:pt x="59" y="396"/>
                    <a:pt x="0" y="316"/>
                    <a:pt x="0" y="222"/>
                  </a:cubicBezTo>
                  <a:cubicBezTo>
                    <a:pt x="0" y="99"/>
                    <a:pt x="100" y="0"/>
                    <a:pt x="222" y="0"/>
                  </a:cubicBezTo>
                  <a:cubicBezTo>
                    <a:pt x="344" y="0"/>
                    <a:pt x="444" y="99"/>
                    <a:pt x="444" y="222"/>
                  </a:cubicBezTo>
                  <a:cubicBezTo>
                    <a:pt x="444" y="316"/>
                    <a:pt x="385" y="397"/>
                    <a:pt x="301" y="429"/>
                  </a:cubicBezTo>
                  <a:cubicBezTo>
                    <a:pt x="307" y="441"/>
                    <a:pt x="307" y="441"/>
                    <a:pt x="307" y="441"/>
                  </a:cubicBezTo>
                  <a:cubicBezTo>
                    <a:pt x="305" y="441"/>
                    <a:pt x="305" y="441"/>
                    <a:pt x="305" y="441"/>
                  </a:cubicBezTo>
                  <a:cubicBezTo>
                    <a:pt x="305" y="441"/>
                    <a:pt x="305" y="441"/>
                    <a:pt x="305" y="441"/>
                  </a:cubicBezTo>
                  <a:cubicBezTo>
                    <a:pt x="279" y="451"/>
                    <a:pt x="251" y="457"/>
                    <a:pt x="222" y="457"/>
                  </a:cubicBezTo>
                  <a:cubicBezTo>
                    <a:pt x="192" y="457"/>
                    <a:pt x="163" y="451"/>
                    <a:pt x="136" y="440"/>
                  </a:cubicBezTo>
                  <a:lnTo>
                    <a:pt x="137" y="440"/>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 name="íślíḑè">
              <a:extLst>
                <a:ext uri="{FF2B5EF4-FFF2-40B4-BE49-F238E27FC236}">
                  <a16:creationId xmlns:a16="http://schemas.microsoft.com/office/drawing/2014/main" id="{FF45EDFD-3079-4D10-80DD-99D1EDB062A1}"/>
                </a:ext>
              </a:extLst>
            </p:cNvPr>
            <p:cNvSpPr/>
            <p:nvPr/>
          </p:nvSpPr>
          <p:spPr bwMode="auto">
            <a:xfrm>
              <a:off x="3205355" y="2748417"/>
              <a:ext cx="544385" cy="844615"/>
            </a:xfrm>
            <a:custGeom>
              <a:avLst/>
              <a:gdLst>
                <a:gd name="T0" fmla="*/ 137 w 258"/>
                <a:gd name="T1" fmla="*/ 8 h 399"/>
                <a:gd name="T2" fmla="*/ 177 w 258"/>
                <a:gd name="T3" fmla="*/ 12 h 399"/>
                <a:gd name="T4" fmla="*/ 140 w 258"/>
                <a:gd name="T5" fmla="*/ 49 h 399"/>
                <a:gd name="T6" fmla="*/ 191 w 258"/>
                <a:gd name="T7" fmla="*/ 100 h 399"/>
                <a:gd name="T8" fmla="*/ 246 w 258"/>
                <a:gd name="T9" fmla="*/ 346 h 399"/>
                <a:gd name="T10" fmla="*/ 225 w 258"/>
                <a:gd name="T11" fmla="*/ 331 h 399"/>
                <a:gd name="T12" fmla="*/ 195 w 258"/>
                <a:gd name="T13" fmla="*/ 183 h 399"/>
                <a:gd name="T14" fmla="*/ 145 w 258"/>
                <a:gd name="T15" fmla="*/ 212 h 399"/>
                <a:gd name="T16" fmla="*/ 175 w 258"/>
                <a:gd name="T17" fmla="*/ 362 h 399"/>
                <a:gd name="T18" fmla="*/ 139 w 258"/>
                <a:gd name="T19" fmla="*/ 223 h 399"/>
                <a:gd name="T20" fmla="*/ 95 w 258"/>
                <a:gd name="T21" fmla="*/ 306 h 399"/>
                <a:gd name="T22" fmla="*/ 80 w 258"/>
                <a:gd name="T23" fmla="*/ 259 h 399"/>
                <a:gd name="T24" fmla="*/ 82 w 258"/>
                <a:gd name="T25" fmla="*/ 193 h 399"/>
                <a:gd name="T26" fmla="*/ 42 w 258"/>
                <a:gd name="T27" fmla="*/ 202 h 399"/>
                <a:gd name="T28" fmla="*/ 0 w 258"/>
                <a:gd name="T29" fmla="*/ 367 h 399"/>
                <a:gd name="T30" fmla="*/ 26 w 258"/>
                <a:gd name="T31" fmla="*/ 183 h 399"/>
                <a:gd name="T32" fmla="*/ 74 w 258"/>
                <a:gd name="T33" fmla="*/ 76 h 399"/>
                <a:gd name="T34" fmla="*/ 100 w 258"/>
                <a:gd name="T35" fmla="*/ 47 h 399"/>
                <a:gd name="T36" fmla="*/ 87 w 258"/>
                <a:gd name="T37" fmla="*/ 20 h 399"/>
                <a:gd name="T38" fmla="*/ 122 w 258"/>
                <a:gd name="T39" fmla="*/ 6 h 399"/>
                <a:gd name="T40" fmla="*/ 85 w 258"/>
                <a:gd name="T41" fmla="*/ 93 h 399"/>
                <a:gd name="T42" fmla="*/ 152 w 258"/>
                <a:gd name="T43" fmla="*/ 91 h 399"/>
                <a:gd name="T44" fmla="*/ 136 w 258"/>
                <a:gd name="T45" fmla="*/ 65 h 399"/>
                <a:gd name="T46" fmla="*/ 67 w 258"/>
                <a:gd name="T47" fmla="*/ 165 h 399"/>
                <a:gd name="T48" fmla="*/ 46 w 258"/>
                <a:gd name="T49" fmla="*/ 144 h 399"/>
                <a:gd name="T50" fmla="*/ 191 w 258"/>
                <a:gd name="T51" fmla="*/ 165 h 399"/>
                <a:gd name="T52" fmla="*/ 206 w 258"/>
                <a:gd name="T53" fmla="*/ 135 h 399"/>
                <a:gd name="T54" fmla="*/ 173 w 258"/>
                <a:gd name="T55" fmla="*/ 159 h 399"/>
                <a:gd name="T56" fmla="*/ 82 w 258"/>
                <a:gd name="T57" fmla="*/ 160 h 399"/>
                <a:gd name="T58" fmla="*/ 164 w 258"/>
                <a:gd name="T59" fmla="*/ 109 h 399"/>
                <a:gd name="T60" fmla="*/ 121 w 258"/>
                <a:gd name="T61" fmla="*/ 166 h 399"/>
                <a:gd name="T62" fmla="*/ 118 w 258"/>
                <a:gd name="T63" fmla="*/ 201 h 399"/>
                <a:gd name="T64" fmla="*/ 109 w 258"/>
                <a:gd name="T65" fmla="*/ 250 h 399"/>
                <a:gd name="T66" fmla="*/ 108 w 258"/>
                <a:gd name="T67" fmla="*/ 274 h 399"/>
                <a:gd name="T68" fmla="*/ 125 w 258"/>
                <a:gd name="T69" fmla="*/ 316 h 399"/>
                <a:gd name="T70" fmla="*/ 113 w 258"/>
                <a:gd name="T71" fmla="*/ 311 h 399"/>
                <a:gd name="T72" fmla="*/ 125 w 258"/>
                <a:gd name="T73" fmla="*/ 353 h 399"/>
                <a:gd name="T74" fmla="*/ 137 w 258"/>
                <a:gd name="T75" fmla="*/ 354 h 399"/>
                <a:gd name="T76" fmla="*/ 146 w 258"/>
                <a:gd name="T77" fmla="*/ 311 h 399"/>
                <a:gd name="T78" fmla="*/ 137 w 258"/>
                <a:gd name="T79" fmla="*/ 315 h 399"/>
                <a:gd name="T80" fmla="*/ 140 w 258"/>
                <a:gd name="T81" fmla="*/ 301 h 399"/>
                <a:gd name="T82" fmla="*/ 121 w 258"/>
                <a:gd name="T83" fmla="*/ 274 h 399"/>
                <a:gd name="T84" fmla="*/ 153 w 258"/>
                <a:gd name="T85" fmla="*/ 247 h 399"/>
                <a:gd name="T86" fmla="*/ 111 w 258"/>
                <a:gd name="T87" fmla="*/ 236 h 399"/>
                <a:gd name="T88" fmla="*/ 147 w 258"/>
                <a:gd name="T89" fmla="*/ 258 h 399"/>
                <a:gd name="T90" fmla="*/ 127 w 258"/>
                <a:gd name="T91" fmla="*/ 282 h 399"/>
                <a:gd name="T92" fmla="*/ 121 w 258"/>
                <a:gd name="T93" fmla="*/ 28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8" h="399">
                  <a:moveTo>
                    <a:pt x="122" y="6"/>
                  </a:moveTo>
                  <a:cubicBezTo>
                    <a:pt x="122" y="6"/>
                    <a:pt x="121" y="0"/>
                    <a:pt x="128" y="1"/>
                  </a:cubicBezTo>
                  <a:cubicBezTo>
                    <a:pt x="135" y="2"/>
                    <a:pt x="138" y="3"/>
                    <a:pt x="137" y="8"/>
                  </a:cubicBezTo>
                  <a:cubicBezTo>
                    <a:pt x="137" y="14"/>
                    <a:pt x="138" y="40"/>
                    <a:pt x="138" y="40"/>
                  </a:cubicBezTo>
                  <a:cubicBezTo>
                    <a:pt x="138" y="40"/>
                    <a:pt x="155" y="38"/>
                    <a:pt x="164" y="26"/>
                  </a:cubicBezTo>
                  <a:cubicBezTo>
                    <a:pt x="174" y="15"/>
                    <a:pt x="177" y="12"/>
                    <a:pt x="177" y="12"/>
                  </a:cubicBezTo>
                  <a:cubicBezTo>
                    <a:pt x="177" y="12"/>
                    <a:pt x="187" y="15"/>
                    <a:pt x="185" y="21"/>
                  </a:cubicBezTo>
                  <a:cubicBezTo>
                    <a:pt x="182" y="27"/>
                    <a:pt x="166" y="46"/>
                    <a:pt x="157" y="47"/>
                  </a:cubicBezTo>
                  <a:cubicBezTo>
                    <a:pt x="148" y="49"/>
                    <a:pt x="140" y="49"/>
                    <a:pt x="140" y="49"/>
                  </a:cubicBezTo>
                  <a:cubicBezTo>
                    <a:pt x="140" y="49"/>
                    <a:pt x="151" y="55"/>
                    <a:pt x="158" y="58"/>
                  </a:cubicBezTo>
                  <a:cubicBezTo>
                    <a:pt x="165" y="61"/>
                    <a:pt x="186" y="73"/>
                    <a:pt x="188" y="87"/>
                  </a:cubicBezTo>
                  <a:cubicBezTo>
                    <a:pt x="190" y="100"/>
                    <a:pt x="191" y="100"/>
                    <a:pt x="191" y="100"/>
                  </a:cubicBezTo>
                  <a:cubicBezTo>
                    <a:pt x="191" y="100"/>
                    <a:pt x="228" y="116"/>
                    <a:pt x="231" y="164"/>
                  </a:cubicBezTo>
                  <a:cubicBezTo>
                    <a:pt x="234" y="212"/>
                    <a:pt x="233" y="231"/>
                    <a:pt x="233" y="262"/>
                  </a:cubicBezTo>
                  <a:cubicBezTo>
                    <a:pt x="234" y="293"/>
                    <a:pt x="241" y="337"/>
                    <a:pt x="246" y="346"/>
                  </a:cubicBezTo>
                  <a:cubicBezTo>
                    <a:pt x="251" y="356"/>
                    <a:pt x="258" y="363"/>
                    <a:pt x="258" y="363"/>
                  </a:cubicBezTo>
                  <a:cubicBezTo>
                    <a:pt x="243" y="375"/>
                    <a:pt x="243" y="375"/>
                    <a:pt x="243" y="375"/>
                  </a:cubicBezTo>
                  <a:cubicBezTo>
                    <a:pt x="243" y="375"/>
                    <a:pt x="228" y="357"/>
                    <a:pt x="225" y="331"/>
                  </a:cubicBezTo>
                  <a:cubicBezTo>
                    <a:pt x="221" y="305"/>
                    <a:pt x="217" y="222"/>
                    <a:pt x="217" y="211"/>
                  </a:cubicBezTo>
                  <a:cubicBezTo>
                    <a:pt x="217" y="201"/>
                    <a:pt x="217" y="200"/>
                    <a:pt x="217" y="200"/>
                  </a:cubicBezTo>
                  <a:cubicBezTo>
                    <a:pt x="217" y="200"/>
                    <a:pt x="205" y="188"/>
                    <a:pt x="195" y="183"/>
                  </a:cubicBezTo>
                  <a:cubicBezTo>
                    <a:pt x="184" y="179"/>
                    <a:pt x="185" y="179"/>
                    <a:pt x="185" y="179"/>
                  </a:cubicBezTo>
                  <a:cubicBezTo>
                    <a:pt x="185" y="179"/>
                    <a:pt x="176" y="194"/>
                    <a:pt x="167" y="201"/>
                  </a:cubicBezTo>
                  <a:cubicBezTo>
                    <a:pt x="159" y="207"/>
                    <a:pt x="145" y="212"/>
                    <a:pt x="145" y="212"/>
                  </a:cubicBezTo>
                  <a:cubicBezTo>
                    <a:pt x="145" y="212"/>
                    <a:pt x="167" y="220"/>
                    <a:pt x="173" y="238"/>
                  </a:cubicBezTo>
                  <a:cubicBezTo>
                    <a:pt x="179" y="255"/>
                    <a:pt x="178" y="293"/>
                    <a:pt x="177" y="322"/>
                  </a:cubicBezTo>
                  <a:cubicBezTo>
                    <a:pt x="176" y="352"/>
                    <a:pt x="177" y="358"/>
                    <a:pt x="175" y="362"/>
                  </a:cubicBezTo>
                  <a:cubicBezTo>
                    <a:pt x="172" y="365"/>
                    <a:pt x="165" y="365"/>
                    <a:pt x="164" y="359"/>
                  </a:cubicBezTo>
                  <a:cubicBezTo>
                    <a:pt x="163" y="353"/>
                    <a:pt x="163" y="292"/>
                    <a:pt x="163" y="272"/>
                  </a:cubicBezTo>
                  <a:cubicBezTo>
                    <a:pt x="163" y="253"/>
                    <a:pt x="151" y="227"/>
                    <a:pt x="139" y="223"/>
                  </a:cubicBezTo>
                  <a:cubicBezTo>
                    <a:pt x="127" y="219"/>
                    <a:pt x="129" y="220"/>
                    <a:pt x="129" y="220"/>
                  </a:cubicBezTo>
                  <a:cubicBezTo>
                    <a:pt x="129" y="220"/>
                    <a:pt x="112" y="227"/>
                    <a:pt x="104" y="240"/>
                  </a:cubicBezTo>
                  <a:cubicBezTo>
                    <a:pt x="95" y="254"/>
                    <a:pt x="95" y="268"/>
                    <a:pt x="95" y="306"/>
                  </a:cubicBezTo>
                  <a:cubicBezTo>
                    <a:pt x="95" y="343"/>
                    <a:pt x="96" y="359"/>
                    <a:pt x="92" y="362"/>
                  </a:cubicBezTo>
                  <a:cubicBezTo>
                    <a:pt x="87" y="365"/>
                    <a:pt x="84" y="367"/>
                    <a:pt x="83" y="362"/>
                  </a:cubicBezTo>
                  <a:cubicBezTo>
                    <a:pt x="82" y="357"/>
                    <a:pt x="78" y="273"/>
                    <a:pt x="80" y="259"/>
                  </a:cubicBezTo>
                  <a:cubicBezTo>
                    <a:pt x="81" y="245"/>
                    <a:pt x="87" y="229"/>
                    <a:pt x="98" y="221"/>
                  </a:cubicBezTo>
                  <a:cubicBezTo>
                    <a:pt x="110" y="213"/>
                    <a:pt x="110" y="213"/>
                    <a:pt x="110" y="213"/>
                  </a:cubicBezTo>
                  <a:cubicBezTo>
                    <a:pt x="110" y="213"/>
                    <a:pt x="90" y="204"/>
                    <a:pt x="82" y="193"/>
                  </a:cubicBezTo>
                  <a:cubicBezTo>
                    <a:pt x="74" y="182"/>
                    <a:pt x="73" y="179"/>
                    <a:pt x="73" y="179"/>
                  </a:cubicBezTo>
                  <a:cubicBezTo>
                    <a:pt x="73" y="179"/>
                    <a:pt x="62" y="183"/>
                    <a:pt x="53" y="190"/>
                  </a:cubicBezTo>
                  <a:cubicBezTo>
                    <a:pt x="45" y="198"/>
                    <a:pt x="42" y="202"/>
                    <a:pt x="42" y="202"/>
                  </a:cubicBezTo>
                  <a:cubicBezTo>
                    <a:pt x="42" y="202"/>
                    <a:pt x="41" y="257"/>
                    <a:pt x="38" y="289"/>
                  </a:cubicBezTo>
                  <a:cubicBezTo>
                    <a:pt x="34" y="321"/>
                    <a:pt x="26" y="356"/>
                    <a:pt x="20" y="365"/>
                  </a:cubicBezTo>
                  <a:cubicBezTo>
                    <a:pt x="13" y="374"/>
                    <a:pt x="0" y="367"/>
                    <a:pt x="0" y="367"/>
                  </a:cubicBezTo>
                  <a:cubicBezTo>
                    <a:pt x="0" y="367"/>
                    <a:pt x="5" y="357"/>
                    <a:pt x="8" y="349"/>
                  </a:cubicBezTo>
                  <a:cubicBezTo>
                    <a:pt x="10" y="342"/>
                    <a:pt x="25" y="309"/>
                    <a:pt x="25" y="278"/>
                  </a:cubicBezTo>
                  <a:cubicBezTo>
                    <a:pt x="25" y="247"/>
                    <a:pt x="27" y="203"/>
                    <a:pt x="26" y="183"/>
                  </a:cubicBezTo>
                  <a:cubicBezTo>
                    <a:pt x="26" y="162"/>
                    <a:pt x="32" y="135"/>
                    <a:pt x="45" y="122"/>
                  </a:cubicBezTo>
                  <a:cubicBezTo>
                    <a:pt x="58" y="108"/>
                    <a:pt x="68" y="102"/>
                    <a:pt x="68" y="102"/>
                  </a:cubicBezTo>
                  <a:cubicBezTo>
                    <a:pt x="68" y="102"/>
                    <a:pt x="68" y="81"/>
                    <a:pt x="74" y="76"/>
                  </a:cubicBezTo>
                  <a:cubicBezTo>
                    <a:pt x="79" y="71"/>
                    <a:pt x="102" y="55"/>
                    <a:pt x="112" y="54"/>
                  </a:cubicBezTo>
                  <a:cubicBezTo>
                    <a:pt x="122" y="53"/>
                    <a:pt x="121" y="53"/>
                    <a:pt x="121" y="53"/>
                  </a:cubicBezTo>
                  <a:cubicBezTo>
                    <a:pt x="121" y="53"/>
                    <a:pt x="110" y="50"/>
                    <a:pt x="100" y="47"/>
                  </a:cubicBezTo>
                  <a:cubicBezTo>
                    <a:pt x="91" y="43"/>
                    <a:pt x="80" y="32"/>
                    <a:pt x="77" y="26"/>
                  </a:cubicBezTo>
                  <a:cubicBezTo>
                    <a:pt x="73" y="21"/>
                    <a:pt x="72" y="14"/>
                    <a:pt x="75" y="14"/>
                  </a:cubicBezTo>
                  <a:cubicBezTo>
                    <a:pt x="77" y="13"/>
                    <a:pt x="82" y="10"/>
                    <a:pt x="87" y="20"/>
                  </a:cubicBezTo>
                  <a:cubicBezTo>
                    <a:pt x="93" y="30"/>
                    <a:pt x="106" y="39"/>
                    <a:pt x="112" y="40"/>
                  </a:cubicBezTo>
                  <a:cubicBezTo>
                    <a:pt x="119" y="40"/>
                    <a:pt x="121" y="39"/>
                    <a:pt x="121" y="39"/>
                  </a:cubicBezTo>
                  <a:lnTo>
                    <a:pt x="122" y="6"/>
                  </a:lnTo>
                  <a:close/>
                  <a:moveTo>
                    <a:pt x="127" y="60"/>
                  </a:moveTo>
                  <a:cubicBezTo>
                    <a:pt x="127" y="60"/>
                    <a:pt x="103" y="76"/>
                    <a:pt x="97" y="77"/>
                  </a:cubicBezTo>
                  <a:cubicBezTo>
                    <a:pt x="90" y="78"/>
                    <a:pt x="85" y="90"/>
                    <a:pt x="85" y="93"/>
                  </a:cubicBezTo>
                  <a:cubicBezTo>
                    <a:pt x="84" y="97"/>
                    <a:pt x="84" y="97"/>
                    <a:pt x="84" y="97"/>
                  </a:cubicBezTo>
                  <a:cubicBezTo>
                    <a:pt x="84" y="97"/>
                    <a:pt x="106" y="88"/>
                    <a:pt x="114" y="87"/>
                  </a:cubicBezTo>
                  <a:cubicBezTo>
                    <a:pt x="122" y="85"/>
                    <a:pt x="139" y="86"/>
                    <a:pt x="152" y="91"/>
                  </a:cubicBezTo>
                  <a:cubicBezTo>
                    <a:pt x="165" y="96"/>
                    <a:pt x="170" y="95"/>
                    <a:pt x="172" y="97"/>
                  </a:cubicBezTo>
                  <a:cubicBezTo>
                    <a:pt x="175" y="98"/>
                    <a:pt x="177" y="86"/>
                    <a:pt x="166" y="79"/>
                  </a:cubicBezTo>
                  <a:cubicBezTo>
                    <a:pt x="156" y="72"/>
                    <a:pt x="142" y="67"/>
                    <a:pt x="136" y="65"/>
                  </a:cubicBezTo>
                  <a:cubicBezTo>
                    <a:pt x="131" y="62"/>
                    <a:pt x="127" y="60"/>
                    <a:pt x="127" y="60"/>
                  </a:cubicBezTo>
                  <a:close/>
                  <a:moveTo>
                    <a:pt x="66" y="120"/>
                  </a:moveTo>
                  <a:cubicBezTo>
                    <a:pt x="67" y="165"/>
                    <a:pt x="67" y="165"/>
                    <a:pt x="67" y="165"/>
                  </a:cubicBezTo>
                  <a:cubicBezTo>
                    <a:pt x="67" y="165"/>
                    <a:pt x="51" y="171"/>
                    <a:pt x="46" y="177"/>
                  </a:cubicBezTo>
                  <a:cubicBezTo>
                    <a:pt x="42" y="184"/>
                    <a:pt x="42" y="184"/>
                    <a:pt x="42" y="184"/>
                  </a:cubicBezTo>
                  <a:cubicBezTo>
                    <a:pt x="42" y="184"/>
                    <a:pt x="37" y="161"/>
                    <a:pt x="46" y="144"/>
                  </a:cubicBezTo>
                  <a:cubicBezTo>
                    <a:pt x="55" y="126"/>
                    <a:pt x="66" y="120"/>
                    <a:pt x="66" y="120"/>
                  </a:cubicBezTo>
                  <a:close/>
                  <a:moveTo>
                    <a:pt x="193" y="121"/>
                  </a:moveTo>
                  <a:cubicBezTo>
                    <a:pt x="191" y="165"/>
                    <a:pt x="191" y="165"/>
                    <a:pt x="191" y="165"/>
                  </a:cubicBezTo>
                  <a:cubicBezTo>
                    <a:pt x="191" y="165"/>
                    <a:pt x="206" y="174"/>
                    <a:pt x="211" y="177"/>
                  </a:cubicBezTo>
                  <a:cubicBezTo>
                    <a:pt x="217" y="181"/>
                    <a:pt x="218" y="182"/>
                    <a:pt x="218" y="182"/>
                  </a:cubicBezTo>
                  <a:cubicBezTo>
                    <a:pt x="218" y="182"/>
                    <a:pt x="219" y="152"/>
                    <a:pt x="206" y="135"/>
                  </a:cubicBezTo>
                  <a:cubicBezTo>
                    <a:pt x="194" y="117"/>
                    <a:pt x="193" y="121"/>
                    <a:pt x="193" y="121"/>
                  </a:cubicBezTo>
                  <a:close/>
                  <a:moveTo>
                    <a:pt x="175" y="112"/>
                  </a:moveTo>
                  <a:cubicBezTo>
                    <a:pt x="173" y="159"/>
                    <a:pt x="173" y="159"/>
                    <a:pt x="173" y="159"/>
                  </a:cubicBezTo>
                  <a:cubicBezTo>
                    <a:pt x="173" y="159"/>
                    <a:pt x="149" y="152"/>
                    <a:pt x="127" y="152"/>
                  </a:cubicBezTo>
                  <a:cubicBezTo>
                    <a:pt x="106" y="152"/>
                    <a:pt x="92" y="157"/>
                    <a:pt x="87" y="159"/>
                  </a:cubicBezTo>
                  <a:cubicBezTo>
                    <a:pt x="83" y="160"/>
                    <a:pt x="82" y="160"/>
                    <a:pt x="82" y="160"/>
                  </a:cubicBezTo>
                  <a:cubicBezTo>
                    <a:pt x="83" y="113"/>
                    <a:pt x="83" y="113"/>
                    <a:pt x="83" y="113"/>
                  </a:cubicBezTo>
                  <a:cubicBezTo>
                    <a:pt x="83" y="113"/>
                    <a:pt x="106" y="104"/>
                    <a:pt x="121" y="104"/>
                  </a:cubicBezTo>
                  <a:cubicBezTo>
                    <a:pt x="137" y="104"/>
                    <a:pt x="159" y="106"/>
                    <a:pt x="164" y="109"/>
                  </a:cubicBezTo>
                  <a:cubicBezTo>
                    <a:pt x="169" y="111"/>
                    <a:pt x="175" y="112"/>
                    <a:pt x="175" y="112"/>
                  </a:cubicBezTo>
                  <a:close/>
                  <a:moveTo>
                    <a:pt x="88" y="177"/>
                  </a:moveTo>
                  <a:cubicBezTo>
                    <a:pt x="88" y="177"/>
                    <a:pt x="105" y="167"/>
                    <a:pt x="121" y="166"/>
                  </a:cubicBezTo>
                  <a:cubicBezTo>
                    <a:pt x="137" y="166"/>
                    <a:pt x="168" y="170"/>
                    <a:pt x="170" y="173"/>
                  </a:cubicBezTo>
                  <a:cubicBezTo>
                    <a:pt x="172" y="175"/>
                    <a:pt x="157" y="191"/>
                    <a:pt x="146" y="197"/>
                  </a:cubicBezTo>
                  <a:cubicBezTo>
                    <a:pt x="136" y="204"/>
                    <a:pt x="130" y="207"/>
                    <a:pt x="118" y="201"/>
                  </a:cubicBezTo>
                  <a:cubicBezTo>
                    <a:pt x="105" y="195"/>
                    <a:pt x="88" y="177"/>
                    <a:pt x="88" y="177"/>
                  </a:cubicBezTo>
                  <a:close/>
                  <a:moveTo>
                    <a:pt x="111" y="236"/>
                  </a:moveTo>
                  <a:cubicBezTo>
                    <a:pt x="110" y="238"/>
                    <a:pt x="105" y="247"/>
                    <a:pt x="109" y="250"/>
                  </a:cubicBezTo>
                  <a:cubicBezTo>
                    <a:pt x="113" y="254"/>
                    <a:pt x="126" y="252"/>
                    <a:pt x="126" y="252"/>
                  </a:cubicBezTo>
                  <a:cubicBezTo>
                    <a:pt x="126" y="252"/>
                    <a:pt x="130" y="259"/>
                    <a:pt x="122" y="261"/>
                  </a:cubicBezTo>
                  <a:cubicBezTo>
                    <a:pt x="115" y="262"/>
                    <a:pt x="104" y="268"/>
                    <a:pt x="108" y="274"/>
                  </a:cubicBezTo>
                  <a:cubicBezTo>
                    <a:pt x="112" y="279"/>
                    <a:pt x="117" y="281"/>
                    <a:pt x="115" y="284"/>
                  </a:cubicBezTo>
                  <a:cubicBezTo>
                    <a:pt x="113" y="287"/>
                    <a:pt x="108" y="302"/>
                    <a:pt x="115" y="307"/>
                  </a:cubicBezTo>
                  <a:cubicBezTo>
                    <a:pt x="123" y="312"/>
                    <a:pt x="125" y="316"/>
                    <a:pt x="125" y="316"/>
                  </a:cubicBezTo>
                  <a:cubicBezTo>
                    <a:pt x="126" y="342"/>
                    <a:pt x="126" y="342"/>
                    <a:pt x="126" y="342"/>
                  </a:cubicBezTo>
                  <a:cubicBezTo>
                    <a:pt x="126" y="342"/>
                    <a:pt x="117" y="332"/>
                    <a:pt x="117" y="327"/>
                  </a:cubicBezTo>
                  <a:cubicBezTo>
                    <a:pt x="117" y="322"/>
                    <a:pt x="116" y="311"/>
                    <a:pt x="113" y="311"/>
                  </a:cubicBezTo>
                  <a:cubicBezTo>
                    <a:pt x="109" y="310"/>
                    <a:pt x="106" y="314"/>
                    <a:pt x="106" y="322"/>
                  </a:cubicBezTo>
                  <a:cubicBezTo>
                    <a:pt x="107" y="330"/>
                    <a:pt x="108" y="343"/>
                    <a:pt x="115" y="347"/>
                  </a:cubicBezTo>
                  <a:cubicBezTo>
                    <a:pt x="122" y="352"/>
                    <a:pt x="125" y="353"/>
                    <a:pt x="125" y="353"/>
                  </a:cubicBezTo>
                  <a:cubicBezTo>
                    <a:pt x="125" y="391"/>
                    <a:pt x="125" y="391"/>
                    <a:pt x="125" y="391"/>
                  </a:cubicBezTo>
                  <a:cubicBezTo>
                    <a:pt x="125" y="391"/>
                    <a:pt x="134" y="399"/>
                    <a:pt x="135" y="393"/>
                  </a:cubicBezTo>
                  <a:cubicBezTo>
                    <a:pt x="136" y="386"/>
                    <a:pt x="137" y="354"/>
                    <a:pt x="137" y="354"/>
                  </a:cubicBezTo>
                  <a:cubicBezTo>
                    <a:pt x="137" y="354"/>
                    <a:pt x="150" y="348"/>
                    <a:pt x="153" y="340"/>
                  </a:cubicBezTo>
                  <a:cubicBezTo>
                    <a:pt x="155" y="331"/>
                    <a:pt x="156" y="311"/>
                    <a:pt x="156" y="311"/>
                  </a:cubicBezTo>
                  <a:cubicBezTo>
                    <a:pt x="156" y="311"/>
                    <a:pt x="146" y="308"/>
                    <a:pt x="146" y="311"/>
                  </a:cubicBezTo>
                  <a:cubicBezTo>
                    <a:pt x="146" y="314"/>
                    <a:pt x="147" y="334"/>
                    <a:pt x="142" y="339"/>
                  </a:cubicBezTo>
                  <a:cubicBezTo>
                    <a:pt x="137" y="344"/>
                    <a:pt x="137" y="344"/>
                    <a:pt x="137" y="344"/>
                  </a:cubicBezTo>
                  <a:cubicBezTo>
                    <a:pt x="137" y="315"/>
                    <a:pt x="137" y="315"/>
                    <a:pt x="137" y="315"/>
                  </a:cubicBezTo>
                  <a:cubicBezTo>
                    <a:pt x="137" y="315"/>
                    <a:pt x="151" y="312"/>
                    <a:pt x="152" y="298"/>
                  </a:cubicBezTo>
                  <a:cubicBezTo>
                    <a:pt x="152" y="285"/>
                    <a:pt x="147" y="276"/>
                    <a:pt x="145" y="283"/>
                  </a:cubicBezTo>
                  <a:cubicBezTo>
                    <a:pt x="142" y="290"/>
                    <a:pt x="143" y="297"/>
                    <a:pt x="140" y="301"/>
                  </a:cubicBezTo>
                  <a:cubicBezTo>
                    <a:pt x="137" y="304"/>
                    <a:pt x="137" y="304"/>
                    <a:pt x="137" y="304"/>
                  </a:cubicBezTo>
                  <a:cubicBezTo>
                    <a:pt x="137" y="304"/>
                    <a:pt x="139" y="284"/>
                    <a:pt x="137" y="280"/>
                  </a:cubicBezTo>
                  <a:cubicBezTo>
                    <a:pt x="135" y="276"/>
                    <a:pt x="125" y="275"/>
                    <a:pt x="121" y="274"/>
                  </a:cubicBezTo>
                  <a:cubicBezTo>
                    <a:pt x="118" y="273"/>
                    <a:pt x="112" y="271"/>
                    <a:pt x="122" y="270"/>
                  </a:cubicBezTo>
                  <a:cubicBezTo>
                    <a:pt x="132" y="268"/>
                    <a:pt x="149" y="270"/>
                    <a:pt x="153" y="265"/>
                  </a:cubicBezTo>
                  <a:cubicBezTo>
                    <a:pt x="156" y="261"/>
                    <a:pt x="159" y="250"/>
                    <a:pt x="153" y="247"/>
                  </a:cubicBezTo>
                  <a:cubicBezTo>
                    <a:pt x="147" y="244"/>
                    <a:pt x="138" y="243"/>
                    <a:pt x="128" y="243"/>
                  </a:cubicBezTo>
                  <a:cubicBezTo>
                    <a:pt x="118" y="243"/>
                    <a:pt x="117" y="242"/>
                    <a:pt x="119" y="238"/>
                  </a:cubicBezTo>
                  <a:cubicBezTo>
                    <a:pt x="120" y="235"/>
                    <a:pt x="112" y="235"/>
                    <a:pt x="111" y="236"/>
                  </a:cubicBezTo>
                  <a:close/>
                  <a:moveTo>
                    <a:pt x="136" y="251"/>
                  </a:moveTo>
                  <a:cubicBezTo>
                    <a:pt x="136" y="251"/>
                    <a:pt x="129" y="260"/>
                    <a:pt x="135" y="260"/>
                  </a:cubicBezTo>
                  <a:cubicBezTo>
                    <a:pt x="142" y="260"/>
                    <a:pt x="147" y="260"/>
                    <a:pt x="147" y="258"/>
                  </a:cubicBezTo>
                  <a:cubicBezTo>
                    <a:pt x="147" y="256"/>
                    <a:pt x="145" y="253"/>
                    <a:pt x="141" y="252"/>
                  </a:cubicBezTo>
                  <a:cubicBezTo>
                    <a:pt x="137" y="252"/>
                    <a:pt x="136" y="251"/>
                    <a:pt x="136" y="251"/>
                  </a:cubicBezTo>
                  <a:close/>
                  <a:moveTo>
                    <a:pt x="127" y="282"/>
                  </a:moveTo>
                  <a:cubicBezTo>
                    <a:pt x="127" y="304"/>
                    <a:pt x="127" y="304"/>
                    <a:pt x="127" y="304"/>
                  </a:cubicBezTo>
                  <a:cubicBezTo>
                    <a:pt x="127" y="304"/>
                    <a:pt x="120" y="303"/>
                    <a:pt x="119" y="294"/>
                  </a:cubicBezTo>
                  <a:cubicBezTo>
                    <a:pt x="119" y="285"/>
                    <a:pt x="118" y="283"/>
                    <a:pt x="121" y="282"/>
                  </a:cubicBezTo>
                  <a:cubicBezTo>
                    <a:pt x="124" y="281"/>
                    <a:pt x="127" y="282"/>
                    <a:pt x="127"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5" name="iSlîdé">
              <a:extLst>
                <a:ext uri="{FF2B5EF4-FFF2-40B4-BE49-F238E27FC236}">
                  <a16:creationId xmlns:a16="http://schemas.microsoft.com/office/drawing/2014/main" id="{05AEAADE-DB4C-4D30-87C9-E38DECB5937B}"/>
                </a:ext>
              </a:extLst>
            </p:cNvPr>
            <p:cNvSpPr/>
            <p:nvPr/>
          </p:nvSpPr>
          <p:spPr bwMode="auto">
            <a:xfrm>
              <a:off x="3899271" y="2881593"/>
              <a:ext cx="164718" cy="116821"/>
            </a:xfrm>
            <a:custGeom>
              <a:avLst/>
              <a:gdLst>
                <a:gd name="T0" fmla="*/ 33 w 78"/>
                <a:gd name="T1" fmla="*/ 27 h 55"/>
                <a:gd name="T2" fmla="*/ 34 w 78"/>
                <a:gd name="T3" fmla="*/ 36 h 55"/>
                <a:gd name="T4" fmla="*/ 27 w 78"/>
                <a:gd name="T5" fmla="*/ 34 h 55"/>
                <a:gd name="T6" fmla="*/ 30 w 78"/>
                <a:gd name="T7" fmla="*/ 40 h 55"/>
                <a:gd name="T8" fmla="*/ 29 w 78"/>
                <a:gd name="T9" fmla="*/ 48 h 55"/>
                <a:gd name="T10" fmla="*/ 19 w 78"/>
                <a:gd name="T11" fmla="*/ 43 h 55"/>
                <a:gd name="T12" fmla="*/ 2 w 78"/>
                <a:gd name="T13" fmla="*/ 36 h 55"/>
                <a:gd name="T14" fmla="*/ 2 w 78"/>
                <a:gd name="T15" fmla="*/ 28 h 55"/>
                <a:gd name="T16" fmla="*/ 11 w 78"/>
                <a:gd name="T17" fmla="*/ 38 h 55"/>
                <a:gd name="T18" fmla="*/ 17 w 78"/>
                <a:gd name="T19" fmla="*/ 36 h 55"/>
                <a:gd name="T20" fmla="*/ 11 w 78"/>
                <a:gd name="T21" fmla="*/ 23 h 55"/>
                <a:gd name="T22" fmla="*/ 19 w 78"/>
                <a:gd name="T23" fmla="*/ 29 h 55"/>
                <a:gd name="T24" fmla="*/ 23 w 78"/>
                <a:gd name="T25" fmla="*/ 32 h 55"/>
                <a:gd name="T26" fmla="*/ 30 w 78"/>
                <a:gd name="T27" fmla="*/ 30 h 55"/>
                <a:gd name="T28" fmla="*/ 29 w 78"/>
                <a:gd name="T29" fmla="*/ 28 h 55"/>
                <a:gd name="T30" fmla="*/ 22 w 78"/>
                <a:gd name="T31" fmla="*/ 22 h 55"/>
                <a:gd name="T32" fmla="*/ 72 w 78"/>
                <a:gd name="T33" fmla="*/ 25 h 55"/>
                <a:gd name="T34" fmla="*/ 70 w 78"/>
                <a:gd name="T35" fmla="*/ 26 h 55"/>
                <a:gd name="T36" fmla="*/ 69 w 78"/>
                <a:gd name="T37" fmla="*/ 17 h 55"/>
                <a:gd name="T38" fmla="*/ 68 w 78"/>
                <a:gd name="T39" fmla="*/ 17 h 55"/>
                <a:gd name="T40" fmla="*/ 49 w 78"/>
                <a:gd name="T41" fmla="*/ 27 h 55"/>
                <a:gd name="T42" fmla="*/ 46 w 78"/>
                <a:gd name="T43" fmla="*/ 28 h 55"/>
                <a:gd name="T44" fmla="*/ 49 w 78"/>
                <a:gd name="T45" fmla="*/ 27 h 55"/>
                <a:gd name="T46" fmla="*/ 53 w 78"/>
                <a:gd name="T47" fmla="*/ 27 h 55"/>
                <a:gd name="T48" fmla="*/ 52 w 78"/>
                <a:gd name="T49" fmla="*/ 27 h 55"/>
                <a:gd name="T50" fmla="*/ 49 w 78"/>
                <a:gd name="T51" fmla="*/ 23 h 55"/>
                <a:gd name="T52" fmla="*/ 52 w 78"/>
                <a:gd name="T53" fmla="*/ 22 h 55"/>
                <a:gd name="T54" fmla="*/ 60 w 78"/>
                <a:gd name="T55" fmla="*/ 25 h 55"/>
                <a:gd name="T56" fmla="*/ 57 w 78"/>
                <a:gd name="T57" fmla="*/ 25 h 55"/>
                <a:gd name="T58" fmla="*/ 36 w 78"/>
                <a:gd name="T59" fmla="*/ 8 h 55"/>
                <a:gd name="T60" fmla="*/ 43 w 78"/>
                <a:gd name="T61" fmla="*/ 7 h 55"/>
                <a:gd name="T62" fmla="*/ 48 w 78"/>
                <a:gd name="T63" fmla="*/ 10 h 55"/>
                <a:gd name="T64" fmla="*/ 60 w 78"/>
                <a:gd name="T65" fmla="*/ 4 h 55"/>
                <a:gd name="T66" fmla="*/ 55 w 78"/>
                <a:gd name="T67" fmla="*/ 11 h 55"/>
                <a:gd name="T68" fmla="*/ 62 w 78"/>
                <a:gd name="T69" fmla="*/ 15 h 55"/>
                <a:gd name="T70" fmla="*/ 73 w 78"/>
                <a:gd name="T71" fmla="*/ 15 h 55"/>
                <a:gd name="T72" fmla="*/ 66 w 78"/>
                <a:gd name="T73" fmla="*/ 19 h 55"/>
                <a:gd name="T74" fmla="*/ 61 w 78"/>
                <a:gd name="T75" fmla="*/ 23 h 55"/>
                <a:gd name="T76" fmla="*/ 74 w 78"/>
                <a:gd name="T77" fmla="*/ 23 h 55"/>
                <a:gd name="T78" fmla="*/ 71 w 78"/>
                <a:gd name="T79" fmla="*/ 29 h 55"/>
                <a:gd name="T80" fmla="*/ 57 w 78"/>
                <a:gd name="T81" fmla="*/ 29 h 55"/>
                <a:gd name="T82" fmla="*/ 55 w 78"/>
                <a:gd name="T83" fmla="*/ 41 h 55"/>
                <a:gd name="T84" fmla="*/ 43 w 78"/>
                <a:gd name="T85" fmla="*/ 44 h 55"/>
                <a:gd name="T86" fmla="*/ 45 w 78"/>
                <a:gd name="T87" fmla="*/ 40 h 55"/>
                <a:gd name="T88" fmla="*/ 51 w 78"/>
                <a:gd name="T89" fmla="*/ 44 h 55"/>
                <a:gd name="T90" fmla="*/ 44 w 78"/>
                <a:gd name="T91" fmla="*/ 34 h 55"/>
                <a:gd name="T92" fmla="*/ 34 w 78"/>
                <a:gd name="T93" fmla="*/ 22 h 55"/>
                <a:gd name="T94" fmla="*/ 9 w 78"/>
                <a:gd name="T95" fmla="*/ 13 h 55"/>
                <a:gd name="T96" fmla="*/ 5 w 78"/>
                <a:gd name="T97" fmla="*/ 2 h 55"/>
                <a:gd name="T98" fmla="*/ 17 w 78"/>
                <a:gd name="T99" fmla="*/ 1 h 55"/>
                <a:gd name="T100" fmla="*/ 15 w 78"/>
                <a:gd name="T101" fmla="*/ 7 h 55"/>
                <a:gd name="T102" fmla="*/ 34 w 78"/>
                <a:gd name="T103" fmla="*/ 19 h 55"/>
                <a:gd name="T104" fmla="*/ 44 w 78"/>
                <a:gd name="T105" fmla="*/ 22 h 55"/>
                <a:gd name="T106" fmla="*/ 40 w 78"/>
                <a:gd name="T107" fmla="*/ 20 h 55"/>
                <a:gd name="T108" fmla="*/ 51 w 78"/>
                <a:gd name="T109" fmla="*/ 16 h 55"/>
                <a:gd name="T110" fmla="*/ 55 w 78"/>
                <a:gd name="T111" fmla="*/ 20 h 55"/>
                <a:gd name="T112" fmla="*/ 54 w 78"/>
                <a:gd name="T113" fmla="*/ 15 h 55"/>
                <a:gd name="T114" fmla="*/ 38 w 78"/>
                <a:gd name="T115" fmla="*/ 18 h 55"/>
                <a:gd name="T116" fmla="*/ 39 w 78"/>
                <a:gd name="T117" fmla="*/ 14 h 55"/>
                <a:gd name="T118" fmla="*/ 36 w 78"/>
                <a:gd name="T119"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55">
                  <a:moveTo>
                    <a:pt x="25" y="22"/>
                  </a:moveTo>
                  <a:cubicBezTo>
                    <a:pt x="27" y="23"/>
                    <a:pt x="31" y="24"/>
                    <a:pt x="33" y="27"/>
                  </a:cubicBezTo>
                  <a:cubicBezTo>
                    <a:pt x="36" y="29"/>
                    <a:pt x="38" y="31"/>
                    <a:pt x="37" y="33"/>
                  </a:cubicBezTo>
                  <a:cubicBezTo>
                    <a:pt x="37" y="35"/>
                    <a:pt x="36" y="36"/>
                    <a:pt x="34" y="36"/>
                  </a:cubicBezTo>
                  <a:cubicBezTo>
                    <a:pt x="33" y="35"/>
                    <a:pt x="29" y="34"/>
                    <a:pt x="28" y="33"/>
                  </a:cubicBezTo>
                  <a:cubicBezTo>
                    <a:pt x="28" y="33"/>
                    <a:pt x="28" y="33"/>
                    <a:pt x="27" y="34"/>
                  </a:cubicBezTo>
                  <a:cubicBezTo>
                    <a:pt x="27" y="35"/>
                    <a:pt x="27" y="36"/>
                    <a:pt x="27" y="36"/>
                  </a:cubicBezTo>
                  <a:cubicBezTo>
                    <a:pt x="27" y="36"/>
                    <a:pt x="28" y="38"/>
                    <a:pt x="30" y="40"/>
                  </a:cubicBezTo>
                  <a:cubicBezTo>
                    <a:pt x="32" y="41"/>
                    <a:pt x="34" y="43"/>
                    <a:pt x="33" y="46"/>
                  </a:cubicBezTo>
                  <a:cubicBezTo>
                    <a:pt x="33" y="48"/>
                    <a:pt x="30" y="50"/>
                    <a:pt x="29" y="48"/>
                  </a:cubicBezTo>
                  <a:cubicBezTo>
                    <a:pt x="27" y="47"/>
                    <a:pt x="25" y="43"/>
                    <a:pt x="24" y="43"/>
                  </a:cubicBezTo>
                  <a:cubicBezTo>
                    <a:pt x="23" y="42"/>
                    <a:pt x="22" y="42"/>
                    <a:pt x="19" y="43"/>
                  </a:cubicBezTo>
                  <a:cubicBezTo>
                    <a:pt x="17" y="44"/>
                    <a:pt x="9" y="45"/>
                    <a:pt x="7" y="43"/>
                  </a:cubicBezTo>
                  <a:cubicBezTo>
                    <a:pt x="4" y="42"/>
                    <a:pt x="3" y="40"/>
                    <a:pt x="2" y="36"/>
                  </a:cubicBezTo>
                  <a:cubicBezTo>
                    <a:pt x="1" y="32"/>
                    <a:pt x="0" y="29"/>
                    <a:pt x="1" y="28"/>
                  </a:cubicBezTo>
                  <a:cubicBezTo>
                    <a:pt x="1" y="28"/>
                    <a:pt x="2" y="26"/>
                    <a:pt x="2" y="28"/>
                  </a:cubicBezTo>
                  <a:cubicBezTo>
                    <a:pt x="3" y="29"/>
                    <a:pt x="4" y="32"/>
                    <a:pt x="5" y="34"/>
                  </a:cubicBezTo>
                  <a:cubicBezTo>
                    <a:pt x="6" y="37"/>
                    <a:pt x="7" y="39"/>
                    <a:pt x="11" y="38"/>
                  </a:cubicBezTo>
                  <a:cubicBezTo>
                    <a:pt x="14" y="38"/>
                    <a:pt x="16" y="38"/>
                    <a:pt x="17" y="38"/>
                  </a:cubicBezTo>
                  <a:cubicBezTo>
                    <a:pt x="18" y="37"/>
                    <a:pt x="18" y="37"/>
                    <a:pt x="17" y="36"/>
                  </a:cubicBezTo>
                  <a:cubicBezTo>
                    <a:pt x="17" y="35"/>
                    <a:pt x="12" y="32"/>
                    <a:pt x="11" y="30"/>
                  </a:cubicBezTo>
                  <a:cubicBezTo>
                    <a:pt x="10" y="28"/>
                    <a:pt x="9" y="25"/>
                    <a:pt x="11" y="23"/>
                  </a:cubicBezTo>
                  <a:cubicBezTo>
                    <a:pt x="13" y="20"/>
                    <a:pt x="14" y="21"/>
                    <a:pt x="15" y="23"/>
                  </a:cubicBezTo>
                  <a:cubicBezTo>
                    <a:pt x="15" y="24"/>
                    <a:pt x="17" y="27"/>
                    <a:pt x="19" y="29"/>
                  </a:cubicBezTo>
                  <a:cubicBezTo>
                    <a:pt x="20" y="31"/>
                    <a:pt x="21" y="31"/>
                    <a:pt x="22" y="32"/>
                  </a:cubicBezTo>
                  <a:cubicBezTo>
                    <a:pt x="23" y="33"/>
                    <a:pt x="23" y="33"/>
                    <a:pt x="23" y="32"/>
                  </a:cubicBezTo>
                  <a:cubicBezTo>
                    <a:pt x="23" y="31"/>
                    <a:pt x="23" y="29"/>
                    <a:pt x="25" y="29"/>
                  </a:cubicBezTo>
                  <a:cubicBezTo>
                    <a:pt x="26" y="29"/>
                    <a:pt x="28" y="29"/>
                    <a:pt x="30" y="30"/>
                  </a:cubicBezTo>
                  <a:cubicBezTo>
                    <a:pt x="31" y="31"/>
                    <a:pt x="32" y="31"/>
                    <a:pt x="32" y="31"/>
                  </a:cubicBezTo>
                  <a:cubicBezTo>
                    <a:pt x="32" y="31"/>
                    <a:pt x="31" y="29"/>
                    <a:pt x="29" y="28"/>
                  </a:cubicBezTo>
                  <a:cubicBezTo>
                    <a:pt x="27" y="27"/>
                    <a:pt x="25" y="25"/>
                    <a:pt x="24" y="25"/>
                  </a:cubicBezTo>
                  <a:cubicBezTo>
                    <a:pt x="23" y="25"/>
                    <a:pt x="22" y="23"/>
                    <a:pt x="22" y="22"/>
                  </a:cubicBezTo>
                  <a:cubicBezTo>
                    <a:pt x="23" y="22"/>
                    <a:pt x="23" y="21"/>
                    <a:pt x="25" y="22"/>
                  </a:cubicBezTo>
                  <a:close/>
                  <a:moveTo>
                    <a:pt x="72" y="25"/>
                  </a:moveTo>
                  <a:cubicBezTo>
                    <a:pt x="72" y="25"/>
                    <a:pt x="72" y="26"/>
                    <a:pt x="71" y="26"/>
                  </a:cubicBezTo>
                  <a:cubicBezTo>
                    <a:pt x="71" y="27"/>
                    <a:pt x="70" y="26"/>
                    <a:pt x="70" y="26"/>
                  </a:cubicBezTo>
                  <a:cubicBezTo>
                    <a:pt x="70" y="26"/>
                    <a:pt x="71" y="25"/>
                    <a:pt x="72" y="25"/>
                  </a:cubicBezTo>
                  <a:close/>
                  <a:moveTo>
                    <a:pt x="69" y="17"/>
                  </a:moveTo>
                  <a:cubicBezTo>
                    <a:pt x="69" y="16"/>
                    <a:pt x="69" y="16"/>
                    <a:pt x="68" y="16"/>
                  </a:cubicBezTo>
                  <a:cubicBezTo>
                    <a:pt x="67" y="17"/>
                    <a:pt x="67" y="17"/>
                    <a:pt x="68" y="17"/>
                  </a:cubicBezTo>
                  <a:cubicBezTo>
                    <a:pt x="69" y="18"/>
                    <a:pt x="69" y="17"/>
                    <a:pt x="69" y="17"/>
                  </a:cubicBezTo>
                  <a:close/>
                  <a:moveTo>
                    <a:pt x="49" y="27"/>
                  </a:moveTo>
                  <a:cubicBezTo>
                    <a:pt x="49" y="28"/>
                    <a:pt x="50" y="29"/>
                    <a:pt x="49" y="30"/>
                  </a:cubicBezTo>
                  <a:cubicBezTo>
                    <a:pt x="48" y="30"/>
                    <a:pt x="47" y="30"/>
                    <a:pt x="46" y="28"/>
                  </a:cubicBezTo>
                  <a:cubicBezTo>
                    <a:pt x="44" y="27"/>
                    <a:pt x="45" y="26"/>
                    <a:pt x="46" y="26"/>
                  </a:cubicBezTo>
                  <a:cubicBezTo>
                    <a:pt x="48" y="26"/>
                    <a:pt x="49" y="26"/>
                    <a:pt x="49" y="27"/>
                  </a:cubicBezTo>
                  <a:close/>
                  <a:moveTo>
                    <a:pt x="52" y="27"/>
                  </a:moveTo>
                  <a:cubicBezTo>
                    <a:pt x="52" y="26"/>
                    <a:pt x="53" y="26"/>
                    <a:pt x="53" y="27"/>
                  </a:cubicBezTo>
                  <a:cubicBezTo>
                    <a:pt x="53" y="28"/>
                    <a:pt x="52" y="28"/>
                    <a:pt x="52" y="28"/>
                  </a:cubicBezTo>
                  <a:cubicBezTo>
                    <a:pt x="52" y="28"/>
                    <a:pt x="52" y="27"/>
                    <a:pt x="52" y="27"/>
                  </a:cubicBezTo>
                  <a:close/>
                  <a:moveTo>
                    <a:pt x="52" y="22"/>
                  </a:moveTo>
                  <a:cubicBezTo>
                    <a:pt x="53" y="22"/>
                    <a:pt x="49" y="23"/>
                    <a:pt x="49" y="23"/>
                  </a:cubicBezTo>
                  <a:cubicBezTo>
                    <a:pt x="48" y="23"/>
                    <a:pt x="48" y="21"/>
                    <a:pt x="49" y="21"/>
                  </a:cubicBezTo>
                  <a:cubicBezTo>
                    <a:pt x="50" y="21"/>
                    <a:pt x="52" y="21"/>
                    <a:pt x="52" y="22"/>
                  </a:cubicBezTo>
                  <a:close/>
                  <a:moveTo>
                    <a:pt x="58" y="24"/>
                  </a:moveTo>
                  <a:cubicBezTo>
                    <a:pt x="58" y="24"/>
                    <a:pt x="59" y="24"/>
                    <a:pt x="60" y="25"/>
                  </a:cubicBezTo>
                  <a:cubicBezTo>
                    <a:pt x="61" y="26"/>
                    <a:pt x="60" y="26"/>
                    <a:pt x="59" y="26"/>
                  </a:cubicBezTo>
                  <a:cubicBezTo>
                    <a:pt x="58" y="26"/>
                    <a:pt x="57" y="26"/>
                    <a:pt x="57" y="25"/>
                  </a:cubicBezTo>
                  <a:cubicBezTo>
                    <a:pt x="57" y="24"/>
                    <a:pt x="57" y="24"/>
                    <a:pt x="58" y="24"/>
                  </a:cubicBezTo>
                  <a:close/>
                  <a:moveTo>
                    <a:pt x="36" y="8"/>
                  </a:moveTo>
                  <a:cubicBezTo>
                    <a:pt x="38" y="7"/>
                    <a:pt x="39" y="8"/>
                    <a:pt x="40" y="7"/>
                  </a:cubicBezTo>
                  <a:cubicBezTo>
                    <a:pt x="41" y="6"/>
                    <a:pt x="43" y="6"/>
                    <a:pt x="43" y="7"/>
                  </a:cubicBezTo>
                  <a:cubicBezTo>
                    <a:pt x="42" y="9"/>
                    <a:pt x="41" y="10"/>
                    <a:pt x="42" y="11"/>
                  </a:cubicBezTo>
                  <a:cubicBezTo>
                    <a:pt x="44" y="11"/>
                    <a:pt x="46" y="11"/>
                    <a:pt x="48" y="10"/>
                  </a:cubicBezTo>
                  <a:cubicBezTo>
                    <a:pt x="50" y="8"/>
                    <a:pt x="55" y="4"/>
                    <a:pt x="57" y="4"/>
                  </a:cubicBezTo>
                  <a:cubicBezTo>
                    <a:pt x="58" y="3"/>
                    <a:pt x="60" y="4"/>
                    <a:pt x="60" y="4"/>
                  </a:cubicBezTo>
                  <a:cubicBezTo>
                    <a:pt x="60" y="5"/>
                    <a:pt x="61" y="8"/>
                    <a:pt x="59" y="9"/>
                  </a:cubicBezTo>
                  <a:cubicBezTo>
                    <a:pt x="57" y="10"/>
                    <a:pt x="55" y="11"/>
                    <a:pt x="55" y="11"/>
                  </a:cubicBezTo>
                  <a:cubicBezTo>
                    <a:pt x="54" y="12"/>
                    <a:pt x="53" y="12"/>
                    <a:pt x="55" y="13"/>
                  </a:cubicBezTo>
                  <a:cubicBezTo>
                    <a:pt x="56" y="13"/>
                    <a:pt x="60" y="14"/>
                    <a:pt x="62" y="15"/>
                  </a:cubicBezTo>
                  <a:cubicBezTo>
                    <a:pt x="63" y="15"/>
                    <a:pt x="65" y="15"/>
                    <a:pt x="66" y="14"/>
                  </a:cubicBezTo>
                  <a:cubicBezTo>
                    <a:pt x="67" y="14"/>
                    <a:pt x="71" y="14"/>
                    <a:pt x="73" y="15"/>
                  </a:cubicBezTo>
                  <a:cubicBezTo>
                    <a:pt x="74" y="15"/>
                    <a:pt x="75" y="17"/>
                    <a:pt x="74" y="18"/>
                  </a:cubicBezTo>
                  <a:cubicBezTo>
                    <a:pt x="73" y="19"/>
                    <a:pt x="67" y="19"/>
                    <a:pt x="66" y="19"/>
                  </a:cubicBezTo>
                  <a:cubicBezTo>
                    <a:pt x="65" y="18"/>
                    <a:pt x="63" y="19"/>
                    <a:pt x="62" y="20"/>
                  </a:cubicBezTo>
                  <a:cubicBezTo>
                    <a:pt x="61" y="21"/>
                    <a:pt x="60" y="22"/>
                    <a:pt x="61" y="23"/>
                  </a:cubicBezTo>
                  <a:cubicBezTo>
                    <a:pt x="62" y="23"/>
                    <a:pt x="64" y="25"/>
                    <a:pt x="67" y="24"/>
                  </a:cubicBezTo>
                  <a:cubicBezTo>
                    <a:pt x="69" y="24"/>
                    <a:pt x="72" y="23"/>
                    <a:pt x="74" y="23"/>
                  </a:cubicBezTo>
                  <a:cubicBezTo>
                    <a:pt x="76" y="23"/>
                    <a:pt x="78" y="24"/>
                    <a:pt x="78" y="25"/>
                  </a:cubicBezTo>
                  <a:cubicBezTo>
                    <a:pt x="77" y="25"/>
                    <a:pt x="74" y="29"/>
                    <a:pt x="71" y="29"/>
                  </a:cubicBezTo>
                  <a:cubicBezTo>
                    <a:pt x="69" y="29"/>
                    <a:pt x="65" y="27"/>
                    <a:pt x="62" y="28"/>
                  </a:cubicBezTo>
                  <a:cubicBezTo>
                    <a:pt x="59" y="29"/>
                    <a:pt x="58" y="29"/>
                    <a:pt x="57" y="29"/>
                  </a:cubicBezTo>
                  <a:cubicBezTo>
                    <a:pt x="56" y="29"/>
                    <a:pt x="51" y="32"/>
                    <a:pt x="51" y="33"/>
                  </a:cubicBezTo>
                  <a:cubicBezTo>
                    <a:pt x="50" y="35"/>
                    <a:pt x="54" y="38"/>
                    <a:pt x="55" y="41"/>
                  </a:cubicBezTo>
                  <a:cubicBezTo>
                    <a:pt x="56" y="45"/>
                    <a:pt x="57" y="52"/>
                    <a:pt x="55" y="54"/>
                  </a:cubicBezTo>
                  <a:cubicBezTo>
                    <a:pt x="52" y="55"/>
                    <a:pt x="46" y="51"/>
                    <a:pt x="43" y="44"/>
                  </a:cubicBezTo>
                  <a:cubicBezTo>
                    <a:pt x="41" y="36"/>
                    <a:pt x="41" y="36"/>
                    <a:pt x="41" y="36"/>
                  </a:cubicBezTo>
                  <a:cubicBezTo>
                    <a:pt x="41" y="36"/>
                    <a:pt x="43" y="37"/>
                    <a:pt x="45" y="40"/>
                  </a:cubicBezTo>
                  <a:cubicBezTo>
                    <a:pt x="47" y="43"/>
                    <a:pt x="49" y="46"/>
                    <a:pt x="50" y="46"/>
                  </a:cubicBezTo>
                  <a:cubicBezTo>
                    <a:pt x="51" y="47"/>
                    <a:pt x="52" y="45"/>
                    <a:pt x="51" y="44"/>
                  </a:cubicBezTo>
                  <a:cubicBezTo>
                    <a:pt x="51" y="42"/>
                    <a:pt x="49" y="38"/>
                    <a:pt x="48" y="36"/>
                  </a:cubicBezTo>
                  <a:cubicBezTo>
                    <a:pt x="47" y="34"/>
                    <a:pt x="46" y="34"/>
                    <a:pt x="44" y="34"/>
                  </a:cubicBezTo>
                  <a:cubicBezTo>
                    <a:pt x="43" y="34"/>
                    <a:pt x="43" y="32"/>
                    <a:pt x="43" y="31"/>
                  </a:cubicBezTo>
                  <a:cubicBezTo>
                    <a:pt x="43" y="30"/>
                    <a:pt x="38" y="24"/>
                    <a:pt x="34" y="22"/>
                  </a:cubicBezTo>
                  <a:cubicBezTo>
                    <a:pt x="31" y="20"/>
                    <a:pt x="24" y="15"/>
                    <a:pt x="20" y="14"/>
                  </a:cubicBezTo>
                  <a:cubicBezTo>
                    <a:pt x="16" y="12"/>
                    <a:pt x="11" y="12"/>
                    <a:pt x="9" y="13"/>
                  </a:cubicBezTo>
                  <a:cubicBezTo>
                    <a:pt x="7" y="13"/>
                    <a:pt x="3" y="14"/>
                    <a:pt x="2" y="11"/>
                  </a:cubicBezTo>
                  <a:cubicBezTo>
                    <a:pt x="1" y="9"/>
                    <a:pt x="3" y="4"/>
                    <a:pt x="5" y="2"/>
                  </a:cubicBezTo>
                  <a:cubicBezTo>
                    <a:pt x="8" y="0"/>
                    <a:pt x="12" y="1"/>
                    <a:pt x="14" y="1"/>
                  </a:cubicBezTo>
                  <a:cubicBezTo>
                    <a:pt x="15" y="2"/>
                    <a:pt x="16" y="1"/>
                    <a:pt x="17" y="1"/>
                  </a:cubicBezTo>
                  <a:cubicBezTo>
                    <a:pt x="18" y="1"/>
                    <a:pt x="18" y="2"/>
                    <a:pt x="17" y="3"/>
                  </a:cubicBezTo>
                  <a:cubicBezTo>
                    <a:pt x="16" y="5"/>
                    <a:pt x="16" y="6"/>
                    <a:pt x="15" y="7"/>
                  </a:cubicBezTo>
                  <a:cubicBezTo>
                    <a:pt x="14" y="8"/>
                    <a:pt x="15" y="9"/>
                    <a:pt x="16" y="9"/>
                  </a:cubicBezTo>
                  <a:cubicBezTo>
                    <a:pt x="17" y="9"/>
                    <a:pt x="31" y="17"/>
                    <a:pt x="34" y="19"/>
                  </a:cubicBezTo>
                  <a:cubicBezTo>
                    <a:pt x="37" y="21"/>
                    <a:pt x="40" y="24"/>
                    <a:pt x="41" y="24"/>
                  </a:cubicBezTo>
                  <a:cubicBezTo>
                    <a:pt x="42" y="24"/>
                    <a:pt x="43" y="23"/>
                    <a:pt x="44" y="22"/>
                  </a:cubicBezTo>
                  <a:cubicBezTo>
                    <a:pt x="44" y="22"/>
                    <a:pt x="45" y="21"/>
                    <a:pt x="43" y="21"/>
                  </a:cubicBezTo>
                  <a:cubicBezTo>
                    <a:pt x="41" y="21"/>
                    <a:pt x="40" y="21"/>
                    <a:pt x="40" y="20"/>
                  </a:cubicBezTo>
                  <a:cubicBezTo>
                    <a:pt x="41" y="19"/>
                    <a:pt x="44" y="18"/>
                    <a:pt x="46" y="18"/>
                  </a:cubicBezTo>
                  <a:cubicBezTo>
                    <a:pt x="48" y="18"/>
                    <a:pt x="50" y="17"/>
                    <a:pt x="51" y="16"/>
                  </a:cubicBezTo>
                  <a:cubicBezTo>
                    <a:pt x="51" y="16"/>
                    <a:pt x="52" y="18"/>
                    <a:pt x="51" y="18"/>
                  </a:cubicBezTo>
                  <a:cubicBezTo>
                    <a:pt x="51" y="19"/>
                    <a:pt x="55" y="20"/>
                    <a:pt x="55" y="20"/>
                  </a:cubicBezTo>
                  <a:cubicBezTo>
                    <a:pt x="56" y="20"/>
                    <a:pt x="60" y="18"/>
                    <a:pt x="60" y="17"/>
                  </a:cubicBezTo>
                  <a:cubicBezTo>
                    <a:pt x="59" y="17"/>
                    <a:pt x="57" y="15"/>
                    <a:pt x="54" y="15"/>
                  </a:cubicBezTo>
                  <a:cubicBezTo>
                    <a:pt x="50" y="14"/>
                    <a:pt x="49" y="14"/>
                    <a:pt x="45" y="16"/>
                  </a:cubicBezTo>
                  <a:cubicBezTo>
                    <a:pt x="42" y="18"/>
                    <a:pt x="39" y="19"/>
                    <a:pt x="38" y="18"/>
                  </a:cubicBezTo>
                  <a:cubicBezTo>
                    <a:pt x="36" y="18"/>
                    <a:pt x="37" y="17"/>
                    <a:pt x="38" y="16"/>
                  </a:cubicBezTo>
                  <a:cubicBezTo>
                    <a:pt x="39" y="15"/>
                    <a:pt x="41" y="14"/>
                    <a:pt x="39" y="14"/>
                  </a:cubicBezTo>
                  <a:cubicBezTo>
                    <a:pt x="38" y="14"/>
                    <a:pt x="34" y="15"/>
                    <a:pt x="33" y="13"/>
                  </a:cubicBezTo>
                  <a:cubicBezTo>
                    <a:pt x="32" y="11"/>
                    <a:pt x="33" y="9"/>
                    <a:pt x="36" y="8"/>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6" name="îŝḻiḓe">
              <a:extLst>
                <a:ext uri="{FF2B5EF4-FFF2-40B4-BE49-F238E27FC236}">
                  <a16:creationId xmlns:a16="http://schemas.microsoft.com/office/drawing/2014/main" id="{7B924896-28C4-4C81-A071-4A2E0F211C0F}"/>
                </a:ext>
              </a:extLst>
            </p:cNvPr>
            <p:cNvSpPr/>
            <p:nvPr/>
          </p:nvSpPr>
          <p:spPr bwMode="auto">
            <a:xfrm>
              <a:off x="3636423" y="2622250"/>
              <a:ext cx="105139" cy="117989"/>
            </a:xfrm>
            <a:custGeom>
              <a:avLst/>
              <a:gdLst>
                <a:gd name="T0" fmla="*/ 35 w 50"/>
                <a:gd name="T1" fmla="*/ 29 h 56"/>
                <a:gd name="T2" fmla="*/ 23 w 50"/>
                <a:gd name="T3" fmla="*/ 38 h 56"/>
                <a:gd name="T4" fmla="*/ 14 w 50"/>
                <a:gd name="T5" fmla="*/ 47 h 56"/>
                <a:gd name="T6" fmla="*/ 3 w 50"/>
                <a:gd name="T7" fmla="*/ 47 h 56"/>
                <a:gd name="T8" fmla="*/ 0 w 50"/>
                <a:gd name="T9" fmla="*/ 42 h 56"/>
                <a:gd name="T10" fmla="*/ 3 w 50"/>
                <a:gd name="T11" fmla="*/ 39 h 56"/>
                <a:gd name="T12" fmla="*/ 11 w 50"/>
                <a:gd name="T13" fmla="*/ 38 h 56"/>
                <a:gd name="T14" fmla="*/ 21 w 50"/>
                <a:gd name="T15" fmla="*/ 31 h 56"/>
                <a:gd name="T16" fmla="*/ 21 w 50"/>
                <a:gd name="T17" fmla="*/ 29 h 56"/>
                <a:gd name="T18" fmla="*/ 12 w 50"/>
                <a:gd name="T19" fmla="*/ 29 h 56"/>
                <a:gd name="T20" fmla="*/ 7 w 50"/>
                <a:gd name="T21" fmla="*/ 22 h 56"/>
                <a:gd name="T22" fmla="*/ 9 w 50"/>
                <a:gd name="T23" fmla="*/ 16 h 56"/>
                <a:gd name="T24" fmla="*/ 11 w 50"/>
                <a:gd name="T25" fmla="*/ 18 h 56"/>
                <a:gd name="T26" fmla="*/ 18 w 50"/>
                <a:gd name="T27" fmla="*/ 21 h 56"/>
                <a:gd name="T28" fmla="*/ 26 w 50"/>
                <a:gd name="T29" fmla="*/ 21 h 56"/>
                <a:gd name="T30" fmla="*/ 30 w 50"/>
                <a:gd name="T31" fmla="*/ 16 h 56"/>
                <a:gd name="T32" fmla="*/ 32 w 50"/>
                <a:gd name="T33" fmla="*/ 7 h 56"/>
                <a:gd name="T34" fmla="*/ 33 w 50"/>
                <a:gd name="T35" fmla="*/ 1 h 56"/>
                <a:gd name="T36" fmla="*/ 40 w 50"/>
                <a:gd name="T37" fmla="*/ 8 h 56"/>
                <a:gd name="T38" fmla="*/ 41 w 50"/>
                <a:gd name="T39" fmla="*/ 14 h 56"/>
                <a:gd name="T40" fmla="*/ 39 w 50"/>
                <a:gd name="T41" fmla="*/ 20 h 56"/>
                <a:gd name="T42" fmla="*/ 42 w 50"/>
                <a:gd name="T43" fmla="*/ 22 h 56"/>
                <a:gd name="T44" fmla="*/ 49 w 50"/>
                <a:gd name="T45" fmla="*/ 25 h 56"/>
                <a:gd name="T46" fmla="*/ 47 w 50"/>
                <a:gd name="T47" fmla="*/ 29 h 56"/>
                <a:gd name="T48" fmla="*/ 39 w 50"/>
                <a:gd name="T49" fmla="*/ 28 h 56"/>
                <a:gd name="T50" fmla="*/ 35 w 50"/>
                <a:gd name="T51" fmla="*/ 29 h 56"/>
                <a:gd name="T52" fmla="*/ 32 w 50"/>
                <a:gd name="T53" fmla="*/ 42 h 56"/>
                <a:gd name="T54" fmla="*/ 38 w 50"/>
                <a:gd name="T55" fmla="*/ 49 h 56"/>
                <a:gd name="T56" fmla="*/ 38 w 50"/>
                <a:gd name="T57" fmla="*/ 54 h 56"/>
                <a:gd name="T58" fmla="*/ 33 w 50"/>
                <a:gd name="T59" fmla="*/ 55 h 56"/>
                <a:gd name="T60" fmla="*/ 29 w 50"/>
                <a:gd name="T61" fmla="*/ 49 h 56"/>
                <a:gd name="T62" fmla="*/ 30 w 50"/>
                <a:gd name="T63" fmla="*/ 43 h 56"/>
                <a:gd name="T64" fmla="*/ 32 w 50"/>
                <a:gd name="T6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56">
                  <a:moveTo>
                    <a:pt x="35" y="29"/>
                  </a:moveTo>
                  <a:cubicBezTo>
                    <a:pt x="33" y="30"/>
                    <a:pt x="27" y="35"/>
                    <a:pt x="23" y="38"/>
                  </a:cubicBezTo>
                  <a:cubicBezTo>
                    <a:pt x="19" y="42"/>
                    <a:pt x="16" y="46"/>
                    <a:pt x="14" y="47"/>
                  </a:cubicBezTo>
                  <a:cubicBezTo>
                    <a:pt x="12" y="47"/>
                    <a:pt x="6" y="48"/>
                    <a:pt x="3" y="47"/>
                  </a:cubicBezTo>
                  <a:cubicBezTo>
                    <a:pt x="0" y="46"/>
                    <a:pt x="0" y="43"/>
                    <a:pt x="0" y="42"/>
                  </a:cubicBezTo>
                  <a:cubicBezTo>
                    <a:pt x="1" y="41"/>
                    <a:pt x="2" y="39"/>
                    <a:pt x="3" y="39"/>
                  </a:cubicBezTo>
                  <a:cubicBezTo>
                    <a:pt x="4" y="39"/>
                    <a:pt x="6" y="41"/>
                    <a:pt x="11" y="38"/>
                  </a:cubicBezTo>
                  <a:cubicBezTo>
                    <a:pt x="15" y="36"/>
                    <a:pt x="20" y="33"/>
                    <a:pt x="21" y="31"/>
                  </a:cubicBezTo>
                  <a:cubicBezTo>
                    <a:pt x="22" y="30"/>
                    <a:pt x="23" y="28"/>
                    <a:pt x="21" y="29"/>
                  </a:cubicBezTo>
                  <a:cubicBezTo>
                    <a:pt x="20" y="29"/>
                    <a:pt x="14" y="29"/>
                    <a:pt x="12" y="29"/>
                  </a:cubicBezTo>
                  <a:cubicBezTo>
                    <a:pt x="10" y="28"/>
                    <a:pt x="7" y="26"/>
                    <a:pt x="7" y="22"/>
                  </a:cubicBezTo>
                  <a:cubicBezTo>
                    <a:pt x="7" y="18"/>
                    <a:pt x="8" y="17"/>
                    <a:pt x="9" y="16"/>
                  </a:cubicBezTo>
                  <a:cubicBezTo>
                    <a:pt x="10" y="15"/>
                    <a:pt x="11" y="16"/>
                    <a:pt x="11" y="18"/>
                  </a:cubicBezTo>
                  <a:cubicBezTo>
                    <a:pt x="12" y="19"/>
                    <a:pt x="16" y="21"/>
                    <a:pt x="18" y="21"/>
                  </a:cubicBezTo>
                  <a:cubicBezTo>
                    <a:pt x="21" y="22"/>
                    <a:pt x="25" y="21"/>
                    <a:pt x="26" y="21"/>
                  </a:cubicBezTo>
                  <a:cubicBezTo>
                    <a:pt x="27" y="21"/>
                    <a:pt x="29" y="18"/>
                    <a:pt x="30" y="16"/>
                  </a:cubicBezTo>
                  <a:cubicBezTo>
                    <a:pt x="30" y="14"/>
                    <a:pt x="32" y="9"/>
                    <a:pt x="32" y="7"/>
                  </a:cubicBezTo>
                  <a:cubicBezTo>
                    <a:pt x="32" y="4"/>
                    <a:pt x="31" y="2"/>
                    <a:pt x="33" y="1"/>
                  </a:cubicBezTo>
                  <a:cubicBezTo>
                    <a:pt x="35" y="0"/>
                    <a:pt x="39" y="5"/>
                    <a:pt x="40" y="8"/>
                  </a:cubicBezTo>
                  <a:cubicBezTo>
                    <a:pt x="42" y="11"/>
                    <a:pt x="42" y="11"/>
                    <a:pt x="41" y="14"/>
                  </a:cubicBezTo>
                  <a:cubicBezTo>
                    <a:pt x="40" y="17"/>
                    <a:pt x="39" y="18"/>
                    <a:pt x="39" y="20"/>
                  </a:cubicBezTo>
                  <a:cubicBezTo>
                    <a:pt x="39" y="21"/>
                    <a:pt x="39" y="22"/>
                    <a:pt x="42" y="22"/>
                  </a:cubicBezTo>
                  <a:cubicBezTo>
                    <a:pt x="44" y="21"/>
                    <a:pt x="48" y="22"/>
                    <a:pt x="49" y="25"/>
                  </a:cubicBezTo>
                  <a:cubicBezTo>
                    <a:pt x="50" y="27"/>
                    <a:pt x="50" y="29"/>
                    <a:pt x="47" y="29"/>
                  </a:cubicBezTo>
                  <a:cubicBezTo>
                    <a:pt x="45" y="29"/>
                    <a:pt x="41" y="28"/>
                    <a:pt x="39" y="28"/>
                  </a:cubicBezTo>
                  <a:cubicBezTo>
                    <a:pt x="37" y="27"/>
                    <a:pt x="36" y="27"/>
                    <a:pt x="35" y="29"/>
                  </a:cubicBezTo>
                  <a:close/>
                  <a:moveTo>
                    <a:pt x="32" y="42"/>
                  </a:moveTo>
                  <a:cubicBezTo>
                    <a:pt x="33" y="43"/>
                    <a:pt x="37" y="46"/>
                    <a:pt x="38" y="49"/>
                  </a:cubicBezTo>
                  <a:cubicBezTo>
                    <a:pt x="39" y="51"/>
                    <a:pt x="40" y="52"/>
                    <a:pt x="38" y="54"/>
                  </a:cubicBezTo>
                  <a:cubicBezTo>
                    <a:pt x="36" y="56"/>
                    <a:pt x="34" y="56"/>
                    <a:pt x="33" y="55"/>
                  </a:cubicBezTo>
                  <a:cubicBezTo>
                    <a:pt x="32" y="55"/>
                    <a:pt x="30" y="52"/>
                    <a:pt x="29" y="49"/>
                  </a:cubicBezTo>
                  <a:cubicBezTo>
                    <a:pt x="28" y="45"/>
                    <a:pt x="29" y="43"/>
                    <a:pt x="30" y="43"/>
                  </a:cubicBezTo>
                  <a:cubicBezTo>
                    <a:pt x="31" y="42"/>
                    <a:pt x="31" y="42"/>
                    <a:pt x="32" y="4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7" name="ïsḻîḓe">
              <a:extLst>
                <a:ext uri="{FF2B5EF4-FFF2-40B4-BE49-F238E27FC236}">
                  <a16:creationId xmlns:a16="http://schemas.microsoft.com/office/drawing/2014/main" id="{CCC94FBF-4927-4978-B3E4-9F27BD3D6686}"/>
                </a:ext>
              </a:extLst>
            </p:cNvPr>
            <p:cNvSpPr/>
            <p:nvPr/>
          </p:nvSpPr>
          <p:spPr bwMode="auto">
            <a:xfrm>
              <a:off x="3194841" y="2594213"/>
              <a:ext cx="114484" cy="151867"/>
            </a:xfrm>
            <a:custGeom>
              <a:avLst/>
              <a:gdLst>
                <a:gd name="T0" fmla="*/ 18 w 54"/>
                <a:gd name="T1" fmla="*/ 64 h 72"/>
                <a:gd name="T2" fmla="*/ 2 w 54"/>
                <a:gd name="T3" fmla="*/ 46 h 72"/>
                <a:gd name="T4" fmla="*/ 10 w 54"/>
                <a:gd name="T5" fmla="*/ 42 h 72"/>
                <a:gd name="T6" fmla="*/ 18 w 54"/>
                <a:gd name="T7" fmla="*/ 34 h 72"/>
                <a:gd name="T8" fmla="*/ 14 w 54"/>
                <a:gd name="T9" fmla="*/ 28 h 72"/>
                <a:gd name="T10" fmla="*/ 7 w 54"/>
                <a:gd name="T11" fmla="*/ 20 h 72"/>
                <a:gd name="T12" fmla="*/ 13 w 54"/>
                <a:gd name="T13" fmla="*/ 16 h 72"/>
                <a:gd name="T14" fmla="*/ 14 w 54"/>
                <a:gd name="T15" fmla="*/ 6 h 72"/>
                <a:gd name="T16" fmla="*/ 20 w 54"/>
                <a:gd name="T17" fmla="*/ 11 h 72"/>
                <a:gd name="T18" fmla="*/ 24 w 54"/>
                <a:gd name="T19" fmla="*/ 6 h 72"/>
                <a:gd name="T20" fmla="*/ 27 w 54"/>
                <a:gd name="T21" fmla="*/ 2 h 72"/>
                <a:gd name="T22" fmla="*/ 24 w 54"/>
                <a:gd name="T23" fmla="*/ 22 h 72"/>
                <a:gd name="T24" fmla="*/ 27 w 54"/>
                <a:gd name="T25" fmla="*/ 27 h 72"/>
                <a:gd name="T26" fmla="*/ 46 w 54"/>
                <a:gd name="T27" fmla="*/ 20 h 72"/>
                <a:gd name="T28" fmla="*/ 53 w 54"/>
                <a:gd name="T29" fmla="*/ 49 h 72"/>
                <a:gd name="T30" fmla="*/ 43 w 54"/>
                <a:gd name="T31" fmla="*/ 60 h 72"/>
                <a:gd name="T32" fmla="*/ 41 w 54"/>
                <a:gd name="T33" fmla="*/ 68 h 72"/>
                <a:gd name="T34" fmla="*/ 33 w 54"/>
                <a:gd name="T35" fmla="*/ 67 h 72"/>
                <a:gd name="T36" fmla="*/ 25 w 54"/>
                <a:gd name="T37" fmla="*/ 63 h 72"/>
                <a:gd name="T38" fmla="*/ 18 w 54"/>
                <a:gd name="T39" fmla="*/ 57 h 72"/>
                <a:gd name="T40" fmla="*/ 36 w 54"/>
                <a:gd name="T41" fmla="*/ 50 h 72"/>
                <a:gd name="T42" fmla="*/ 35 w 54"/>
                <a:gd name="T43" fmla="*/ 51 h 72"/>
                <a:gd name="T44" fmla="*/ 28 w 54"/>
                <a:gd name="T45" fmla="*/ 35 h 72"/>
                <a:gd name="T46" fmla="*/ 36 w 54"/>
                <a:gd name="T47" fmla="*/ 36 h 72"/>
                <a:gd name="T48" fmla="*/ 37 w 54"/>
                <a:gd name="T49" fmla="*/ 45 h 72"/>
                <a:gd name="T50" fmla="*/ 41 w 54"/>
                <a:gd name="T51" fmla="*/ 51 h 72"/>
                <a:gd name="T52" fmla="*/ 49 w 54"/>
                <a:gd name="T53" fmla="*/ 52 h 72"/>
                <a:gd name="T54" fmla="*/ 48 w 54"/>
                <a:gd name="T55" fmla="*/ 23 h 72"/>
                <a:gd name="T56" fmla="*/ 26 w 54"/>
                <a:gd name="T57" fmla="*/ 31 h 72"/>
                <a:gd name="T58" fmla="*/ 22 w 54"/>
                <a:gd name="T59" fmla="*/ 40 h 72"/>
                <a:gd name="T60" fmla="*/ 22 w 54"/>
                <a:gd name="T61" fmla="*/ 52 h 72"/>
                <a:gd name="T62" fmla="*/ 30 w 54"/>
                <a:gd name="T63" fmla="*/ 42 h 72"/>
                <a:gd name="T64" fmla="*/ 25 w 54"/>
                <a:gd name="T65" fmla="*/ 47 h 72"/>
                <a:gd name="T66" fmla="*/ 18 w 54"/>
                <a:gd name="T67" fmla="*/ 48 h 72"/>
                <a:gd name="T68" fmla="*/ 16 w 54"/>
                <a:gd name="T69" fmla="*/ 45 h 72"/>
                <a:gd name="T70" fmla="*/ 18 w 54"/>
                <a:gd name="T71" fmla="*/ 54 h 72"/>
                <a:gd name="T72" fmla="*/ 26 w 54"/>
                <a:gd name="T73" fmla="*/ 56 h 72"/>
                <a:gd name="T74" fmla="*/ 30 w 54"/>
                <a:gd name="T75" fmla="*/ 55 h 72"/>
                <a:gd name="T76" fmla="*/ 26 w 54"/>
                <a:gd name="T77"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72">
                  <a:moveTo>
                    <a:pt x="18" y="57"/>
                  </a:moveTo>
                  <a:cubicBezTo>
                    <a:pt x="18" y="58"/>
                    <a:pt x="18" y="63"/>
                    <a:pt x="18" y="64"/>
                  </a:cubicBezTo>
                  <a:cubicBezTo>
                    <a:pt x="17" y="65"/>
                    <a:pt x="11" y="66"/>
                    <a:pt x="8" y="63"/>
                  </a:cubicBezTo>
                  <a:cubicBezTo>
                    <a:pt x="4" y="59"/>
                    <a:pt x="0" y="51"/>
                    <a:pt x="2" y="46"/>
                  </a:cubicBezTo>
                  <a:cubicBezTo>
                    <a:pt x="3" y="41"/>
                    <a:pt x="5" y="39"/>
                    <a:pt x="7" y="40"/>
                  </a:cubicBezTo>
                  <a:cubicBezTo>
                    <a:pt x="9" y="40"/>
                    <a:pt x="9" y="41"/>
                    <a:pt x="10" y="42"/>
                  </a:cubicBezTo>
                  <a:cubicBezTo>
                    <a:pt x="10" y="42"/>
                    <a:pt x="12" y="41"/>
                    <a:pt x="13" y="39"/>
                  </a:cubicBezTo>
                  <a:cubicBezTo>
                    <a:pt x="15" y="38"/>
                    <a:pt x="18" y="35"/>
                    <a:pt x="18" y="34"/>
                  </a:cubicBezTo>
                  <a:cubicBezTo>
                    <a:pt x="18" y="33"/>
                    <a:pt x="17" y="30"/>
                    <a:pt x="16" y="29"/>
                  </a:cubicBezTo>
                  <a:cubicBezTo>
                    <a:pt x="16" y="28"/>
                    <a:pt x="16" y="27"/>
                    <a:pt x="14" y="28"/>
                  </a:cubicBezTo>
                  <a:cubicBezTo>
                    <a:pt x="12" y="28"/>
                    <a:pt x="7" y="28"/>
                    <a:pt x="4" y="23"/>
                  </a:cubicBezTo>
                  <a:cubicBezTo>
                    <a:pt x="2" y="18"/>
                    <a:pt x="5" y="20"/>
                    <a:pt x="7" y="20"/>
                  </a:cubicBezTo>
                  <a:cubicBezTo>
                    <a:pt x="8" y="21"/>
                    <a:pt x="10" y="21"/>
                    <a:pt x="11" y="19"/>
                  </a:cubicBezTo>
                  <a:cubicBezTo>
                    <a:pt x="13" y="18"/>
                    <a:pt x="14" y="19"/>
                    <a:pt x="13" y="16"/>
                  </a:cubicBezTo>
                  <a:cubicBezTo>
                    <a:pt x="13" y="13"/>
                    <a:pt x="13" y="10"/>
                    <a:pt x="13" y="9"/>
                  </a:cubicBezTo>
                  <a:cubicBezTo>
                    <a:pt x="14" y="7"/>
                    <a:pt x="14" y="7"/>
                    <a:pt x="14" y="6"/>
                  </a:cubicBezTo>
                  <a:cubicBezTo>
                    <a:pt x="14" y="5"/>
                    <a:pt x="17" y="2"/>
                    <a:pt x="18" y="4"/>
                  </a:cubicBezTo>
                  <a:cubicBezTo>
                    <a:pt x="18" y="7"/>
                    <a:pt x="20" y="9"/>
                    <a:pt x="20" y="11"/>
                  </a:cubicBezTo>
                  <a:cubicBezTo>
                    <a:pt x="20" y="12"/>
                    <a:pt x="21" y="12"/>
                    <a:pt x="22" y="11"/>
                  </a:cubicBezTo>
                  <a:cubicBezTo>
                    <a:pt x="23" y="10"/>
                    <a:pt x="25" y="8"/>
                    <a:pt x="24" y="6"/>
                  </a:cubicBezTo>
                  <a:cubicBezTo>
                    <a:pt x="24" y="5"/>
                    <a:pt x="22" y="2"/>
                    <a:pt x="23" y="2"/>
                  </a:cubicBezTo>
                  <a:cubicBezTo>
                    <a:pt x="23" y="1"/>
                    <a:pt x="25" y="0"/>
                    <a:pt x="27" y="2"/>
                  </a:cubicBezTo>
                  <a:cubicBezTo>
                    <a:pt x="29" y="4"/>
                    <a:pt x="33" y="8"/>
                    <a:pt x="31" y="12"/>
                  </a:cubicBezTo>
                  <a:cubicBezTo>
                    <a:pt x="28" y="16"/>
                    <a:pt x="25" y="19"/>
                    <a:pt x="24" y="22"/>
                  </a:cubicBezTo>
                  <a:cubicBezTo>
                    <a:pt x="24" y="24"/>
                    <a:pt x="24" y="25"/>
                    <a:pt x="24" y="26"/>
                  </a:cubicBezTo>
                  <a:cubicBezTo>
                    <a:pt x="25" y="27"/>
                    <a:pt x="26" y="27"/>
                    <a:pt x="27" y="27"/>
                  </a:cubicBezTo>
                  <a:cubicBezTo>
                    <a:pt x="28" y="26"/>
                    <a:pt x="32" y="23"/>
                    <a:pt x="35" y="21"/>
                  </a:cubicBezTo>
                  <a:cubicBezTo>
                    <a:pt x="39" y="19"/>
                    <a:pt x="44" y="19"/>
                    <a:pt x="46" y="20"/>
                  </a:cubicBezTo>
                  <a:cubicBezTo>
                    <a:pt x="49" y="21"/>
                    <a:pt x="52" y="22"/>
                    <a:pt x="53" y="25"/>
                  </a:cubicBezTo>
                  <a:cubicBezTo>
                    <a:pt x="54" y="28"/>
                    <a:pt x="54" y="46"/>
                    <a:pt x="53" y="49"/>
                  </a:cubicBezTo>
                  <a:cubicBezTo>
                    <a:pt x="53" y="52"/>
                    <a:pt x="52" y="57"/>
                    <a:pt x="50" y="58"/>
                  </a:cubicBezTo>
                  <a:cubicBezTo>
                    <a:pt x="47" y="60"/>
                    <a:pt x="44" y="60"/>
                    <a:pt x="43" y="60"/>
                  </a:cubicBezTo>
                  <a:cubicBezTo>
                    <a:pt x="41" y="59"/>
                    <a:pt x="39" y="59"/>
                    <a:pt x="39" y="60"/>
                  </a:cubicBezTo>
                  <a:cubicBezTo>
                    <a:pt x="40" y="62"/>
                    <a:pt x="42" y="66"/>
                    <a:pt x="41" y="68"/>
                  </a:cubicBezTo>
                  <a:cubicBezTo>
                    <a:pt x="39" y="71"/>
                    <a:pt x="38" y="72"/>
                    <a:pt x="36" y="72"/>
                  </a:cubicBezTo>
                  <a:cubicBezTo>
                    <a:pt x="34" y="71"/>
                    <a:pt x="33" y="68"/>
                    <a:pt x="33" y="67"/>
                  </a:cubicBezTo>
                  <a:cubicBezTo>
                    <a:pt x="33" y="65"/>
                    <a:pt x="33" y="63"/>
                    <a:pt x="32" y="64"/>
                  </a:cubicBezTo>
                  <a:cubicBezTo>
                    <a:pt x="30" y="65"/>
                    <a:pt x="26" y="66"/>
                    <a:pt x="25" y="63"/>
                  </a:cubicBezTo>
                  <a:cubicBezTo>
                    <a:pt x="24" y="60"/>
                    <a:pt x="24" y="57"/>
                    <a:pt x="24" y="57"/>
                  </a:cubicBezTo>
                  <a:cubicBezTo>
                    <a:pt x="24" y="57"/>
                    <a:pt x="19" y="56"/>
                    <a:pt x="18" y="57"/>
                  </a:cubicBezTo>
                  <a:close/>
                  <a:moveTo>
                    <a:pt x="35" y="51"/>
                  </a:moveTo>
                  <a:cubicBezTo>
                    <a:pt x="35" y="50"/>
                    <a:pt x="35" y="50"/>
                    <a:pt x="36" y="50"/>
                  </a:cubicBezTo>
                  <a:cubicBezTo>
                    <a:pt x="36" y="51"/>
                    <a:pt x="37" y="51"/>
                    <a:pt x="36" y="51"/>
                  </a:cubicBezTo>
                  <a:cubicBezTo>
                    <a:pt x="36" y="52"/>
                    <a:pt x="36" y="51"/>
                    <a:pt x="35" y="51"/>
                  </a:cubicBezTo>
                  <a:close/>
                  <a:moveTo>
                    <a:pt x="24" y="41"/>
                  </a:moveTo>
                  <a:cubicBezTo>
                    <a:pt x="25" y="40"/>
                    <a:pt x="27" y="37"/>
                    <a:pt x="28" y="35"/>
                  </a:cubicBezTo>
                  <a:cubicBezTo>
                    <a:pt x="29" y="34"/>
                    <a:pt x="30" y="32"/>
                    <a:pt x="33" y="32"/>
                  </a:cubicBezTo>
                  <a:cubicBezTo>
                    <a:pt x="36" y="33"/>
                    <a:pt x="38" y="34"/>
                    <a:pt x="36" y="36"/>
                  </a:cubicBezTo>
                  <a:cubicBezTo>
                    <a:pt x="34" y="39"/>
                    <a:pt x="33" y="40"/>
                    <a:pt x="34" y="41"/>
                  </a:cubicBezTo>
                  <a:cubicBezTo>
                    <a:pt x="36" y="42"/>
                    <a:pt x="38" y="43"/>
                    <a:pt x="37" y="45"/>
                  </a:cubicBezTo>
                  <a:cubicBezTo>
                    <a:pt x="36" y="47"/>
                    <a:pt x="36" y="47"/>
                    <a:pt x="37" y="48"/>
                  </a:cubicBezTo>
                  <a:cubicBezTo>
                    <a:pt x="38" y="48"/>
                    <a:pt x="41" y="49"/>
                    <a:pt x="41" y="51"/>
                  </a:cubicBezTo>
                  <a:cubicBezTo>
                    <a:pt x="41" y="53"/>
                    <a:pt x="40" y="54"/>
                    <a:pt x="42" y="54"/>
                  </a:cubicBezTo>
                  <a:cubicBezTo>
                    <a:pt x="44" y="55"/>
                    <a:pt x="48" y="54"/>
                    <a:pt x="49" y="52"/>
                  </a:cubicBezTo>
                  <a:cubicBezTo>
                    <a:pt x="50" y="49"/>
                    <a:pt x="51" y="44"/>
                    <a:pt x="51" y="38"/>
                  </a:cubicBezTo>
                  <a:cubicBezTo>
                    <a:pt x="50" y="31"/>
                    <a:pt x="50" y="25"/>
                    <a:pt x="48" y="23"/>
                  </a:cubicBezTo>
                  <a:cubicBezTo>
                    <a:pt x="45" y="21"/>
                    <a:pt x="41" y="21"/>
                    <a:pt x="37" y="23"/>
                  </a:cubicBezTo>
                  <a:cubicBezTo>
                    <a:pt x="34" y="25"/>
                    <a:pt x="27" y="29"/>
                    <a:pt x="26" y="31"/>
                  </a:cubicBezTo>
                  <a:cubicBezTo>
                    <a:pt x="25" y="33"/>
                    <a:pt x="21" y="35"/>
                    <a:pt x="21" y="37"/>
                  </a:cubicBezTo>
                  <a:cubicBezTo>
                    <a:pt x="21" y="39"/>
                    <a:pt x="22" y="39"/>
                    <a:pt x="22" y="40"/>
                  </a:cubicBezTo>
                  <a:cubicBezTo>
                    <a:pt x="23" y="41"/>
                    <a:pt x="24" y="42"/>
                    <a:pt x="24" y="41"/>
                  </a:cubicBezTo>
                  <a:close/>
                  <a:moveTo>
                    <a:pt x="22" y="52"/>
                  </a:moveTo>
                  <a:cubicBezTo>
                    <a:pt x="23" y="52"/>
                    <a:pt x="26" y="51"/>
                    <a:pt x="28" y="48"/>
                  </a:cubicBezTo>
                  <a:cubicBezTo>
                    <a:pt x="29" y="45"/>
                    <a:pt x="30" y="43"/>
                    <a:pt x="30" y="42"/>
                  </a:cubicBezTo>
                  <a:cubicBezTo>
                    <a:pt x="30" y="40"/>
                    <a:pt x="30" y="39"/>
                    <a:pt x="29" y="41"/>
                  </a:cubicBezTo>
                  <a:cubicBezTo>
                    <a:pt x="28" y="43"/>
                    <a:pt x="26" y="45"/>
                    <a:pt x="25" y="47"/>
                  </a:cubicBezTo>
                  <a:cubicBezTo>
                    <a:pt x="25" y="49"/>
                    <a:pt x="23" y="51"/>
                    <a:pt x="22" y="51"/>
                  </a:cubicBezTo>
                  <a:cubicBezTo>
                    <a:pt x="20" y="51"/>
                    <a:pt x="18" y="49"/>
                    <a:pt x="18" y="48"/>
                  </a:cubicBezTo>
                  <a:cubicBezTo>
                    <a:pt x="18" y="47"/>
                    <a:pt x="18" y="46"/>
                    <a:pt x="18" y="45"/>
                  </a:cubicBezTo>
                  <a:cubicBezTo>
                    <a:pt x="18" y="43"/>
                    <a:pt x="17" y="43"/>
                    <a:pt x="16" y="45"/>
                  </a:cubicBezTo>
                  <a:cubicBezTo>
                    <a:pt x="15" y="48"/>
                    <a:pt x="15" y="48"/>
                    <a:pt x="16" y="50"/>
                  </a:cubicBezTo>
                  <a:cubicBezTo>
                    <a:pt x="16" y="53"/>
                    <a:pt x="16" y="54"/>
                    <a:pt x="18" y="54"/>
                  </a:cubicBezTo>
                  <a:cubicBezTo>
                    <a:pt x="19" y="54"/>
                    <a:pt x="21" y="53"/>
                    <a:pt x="22" y="52"/>
                  </a:cubicBezTo>
                  <a:close/>
                  <a:moveTo>
                    <a:pt x="26" y="56"/>
                  </a:moveTo>
                  <a:cubicBezTo>
                    <a:pt x="27" y="55"/>
                    <a:pt x="27" y="54"/>
                    <a:pt x="28" y="54"/>
                  </a:cubicBezTo>
                  <a:cubicBezTo>
                    <a:pt x="29" y="53"/>
                    <a:pt x="30" y="53"/>
                    <a:pt x="30" y="55"/>
                  </a:cubicBezTo>
                  <a:cubicBezTo>
                    <a:pt x="30" y="56"/>
                    <a:pt x="30" y="59"/>
                    <a:pt x="29" y="59"/>
                  </a:cubicBezTo>
                  <a:cubicBezTo>
                    <a:pt x="27" y="59"/>
                    <a:pt x="26" y="57"/>
                    <a:pt x="26" y="5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8" name="îS1íḑê">
              <a:extLst>
                <a:ext uri="{FF2B5EF4-FFF2-40B4-BE49-F238E27FC236}">
                  <a16:creationId xmlns:a16="http://schemas.microsoft.com/office/drawing/2014/main" id="{E57BBBEB-9605-4634-B6AF-2225EB9A23CA}"/>
                </a:ext>
              </a:extLst>
            </p:cNvPr>
            <p:cNvSpPr/>
            <p:nvPr/>
          </p:nvSpPr>
          <p:spPr bwMode="auto">
            <a:xfrm>
              <a:off x="2927321" y="2865238"/>
              <a:ext cx="109812" cy="137849"/>
            </a:xfrm>
            <a:custGeom>
              <a:avLst/>
              <a:gdLst>
                <a:gd name="T0" fmla="*/ 27 w 52"/>
                <a:gd name="T1" fmla="*/ 34 h 65"/>
                <a:gd name="T2" fmla="*/ 31 w 52"/>
                <a:gd name="T3" fmla="*/ 40 h 65"/>
                <a:gd name="T4" fmla="*/ 31 w 52"/>
                <a:gd name="T5" fmla="*/ 45 h 65"/>
                <a:gd name="T6" fmla="*/ 26 w 52"/>
                <a:gd name="T7" fmla="*/ 46 h 65"/>
                <a:gd name="T8" fmla="*/ 27 w 52"/>
                <a:gd name="T9" fmla="*/ 50 h 65"/>
                <a:gd name="T10" fmla="*/ 36 w 52"/>
                <a:gd name="T11" fmla="*/ 46 h 65"/>
                <a:gd name="T12" fmla="*/ 42 w 52"/>
                <a:gd name="T13" fmla="*/ 29 h 65"/>
                <a:gd name="T14" fmla="*/ 45 w 52"/>
                <a:gd name="T15" fmla="*/ 12 h 65"/>
                <a:gd name="T16" fmla="*/ 40 w 52"/>
                <a:gd name="T17" fmla="*/ 9 h 65"/>
                <a:gd name="T18" fmla="*/ 33 w 52"/>
                <a:gd name="T19" fmla="*/ 13 h 65"/>
                <a:gd name="T20" fmla="*/ 31 w 52"/>
                <a:gd name="T21" fmla="*/ 22 h 65"/>
                <a:gd name="T22" fmla="*/ 38 w 52"/>
                <a:gd name="T23" fmla="*/ 32 h 65"/>
                <a:gd name="T24" fmla="*/ 37 w 52"/>
                <a:gd name="T25" fmla="*/ 39 h 65"/>
                <a:gd name="T26" fmla="*/ 31 w 52"/>
                <a:gd name="T27" fmla="*/ 35 h 65"/>
                <a:gd name="T28" fmla="*/ 28 w 52"/>
                <a:gd name="T29" fmla="*/ 31 h 65"/>
                <a:gd name="T30" fmla="*/ 27 w 52"/>
                <a:gd name="T31" fmla="*/ 34 h 65"/>
                <a:gd name="T32" fmla="*/ 15 w 52"/>
                <a:gd name="T33" fmla="*/ 25 h 65"/>
                <a:gd name="T34" fmla="*/ 20 w 52"/>
                <a:gd name="T35" fmla="*/ 28 h 65"/>
                <a:gd name="T36" fmla="*/ 24 w 52"/>
                <a:gd name="T37" fmla="*/ 29 h 65"/>
                <a:gd name="T38" fmla="*/ 22 w 52"/>
                <a:gd name="T39" fmla="*/ 24 h 65"/>
                <a:gd name="T40" fmla="*/ 18 w 52"/>
                <a:gd name="T41" fmla="*/ 22 h 65"/>
                <a:gd name="T42" fmla="*/ 15 w 52"/>
                <a:gd name="T43" fmla="*/ 25 h 65"/>
                <a:gd name="T44" fmla="*/ 4 w 52"/>
                <a:gd name="T45" fmla="*/ 36 h 65"/>
                <a:gd name="T46" fmla="*/ 1 w 52"/>
                <a:gd name="T47" fmla="*/ 36 h 65"/>
                <a:gd name="T48" fmla="*/ 1 w 52"/>
                <a:gd name="T49" fmla="*/ 30 h 65"/>
                <a:gd name="T50" fmla="*/ 8 w 52"/>
                <a:gd name="T51" fmla="*/ 19 h 65"/>
                <a:gd name="T52" fmla="*/ 12 w 52"/>
                <a:gd name="T53" fmla="*/ 8 h 65"/>
                <a:gd name="T54" fmla="*/ 17 w 52"/>
                <a:gd name="T55" fmla="*/ 1 h 65"/>
                <a:gd name="T56" fmla="*/ 24 w 52"/>
                <a:gd name="T57" fmla="*/ 4 h 65"/>
                <a:gd name="T58" fmla="*/ 24 w 52"/>
                <a:gd name="T59" fmla="*/ 13 h 65"/>
                <a:gd name="T60" fmla="*/ 23 w 52"/>
                <a:gd name="T61" fmla="*/ 15 h 65"/>
                <a:gd name="T62" fmla="*/ 27 w 52"/>
                <a:gd name="T63" fmla="*/ 17 h 65"/>
                <a:gd name="T64" fmla="*/ 30 w 52"/>
                <a:gd name="T65" fmla="*/ 13 h 65"/>
                <a:gd name="T66" fmla="*/ 36 w 52"/>
                <a:gd name="T67" fmla="*/ 7 h 65"/>
                <a:gd name="T68" fmla="*/ 47 w 52"/>
                <a:gd name="T69" fmla="*/ 8 h 65"/>
                <a:gd name="T70" fmla="*/ 47 w 52"/>
                <a:gd name="T71" fmla="*/ 23 h 65"/>
                <a:gd name="T72" fmla="*/ 44 w 52"/>
                <a:gd name="T73" fmla="*/ 34 h 65"/>
                <a:gd name="T74" fmla="*/ 46 w 52"/>
                <a:gd name="T75" fmla="*/ 34 h 65"/>
                <a:gd name="T76" fmla="*/ 49 w 52"/>
                <a:gd name="T77" fmla="*/ 31 h 65"/>
                <a:gd name="T78" fmla="*/ 52 w 52"/>
                <a:gd name="T79" fmla="*/ 32 h 65"/>
                <a:gd name="T80" fmla="*/ 49 w 52"/>
                <a:gd name="T81" fmla="*/ 38 h 65"/>
                <a:gd name="T82" fmla="*/ 43 w 52"/>
                <a:gd name="T83" fmla="*/ 44 h 65"/>
                <a:gd name="T84" fmla="*/ 37 w 52"/>
                <a:gd name="T85" fmla="*/ 58 h 65"/>
                <a:gd name="T86" fmla="*/ 22 w 52"/>
                <a:gd name="T87" fmla="*/ 65 h 65"/>
                <a:gd name="T88" fmla="*/ 8 w 52"/>
                <a:gd name="T89" fmla="*/ 65 h 65"/>
                <a:gd name="T90" fmla="*/ 3 w 52"/>
                <a:gd name="T91" fmla="*/ 56 h 65"/>
                <a:gd name="T92" fmla="*/ 6 w 52"/>
                <a:gd name="T93" fmla="*/ 50 h 65"/>
                <a:gd name="T94" fmla="*/ 8 w 52"/>
                <a:gd name="T95" fmla="*/ 52 h 65"/>
                <a:gd name="T96" fmla="*/ 13 w 52"/>
                <a:gd name="T97" fmla="*/ 54 h 65"/>
                <a:gd name="T98" fmla="*/ 16 w 52"/>
                <a:gd name="T99" fmla="*/ 50 h 65"/>
                <a:gd name="T100" fmla="*/ 18 w 52"/>
                <a:gd name="T101" fmla="*/ 46 h 65"/>
                <a:gd name="T102" fmla="*/ 18 w 52"/>
                <a:gd name="T103" fmla="*/ 40 h 65"/>
                <a:gd name="T104" fmla="*/ 9 w 52"/>
                <a:gd name="T105" fmla="*/ 33 h 65"/>
                <a:gd name="T106" fmla="*/ 6 w 52"/>
                <a:gd name="T107" fmla="*/ 33 h 65"/>
                <a:gd name="T108" fmla="*/ 4 w 52"/>
                <a:gd name="T109"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65">
                  <a:moveTo>
                    <a:pt x="27" y="34"/>
                  </a:moveTo>
                  <a:cubicBezTo>
                    <a:pt x="29" y="37"/>
                    <a:pt x="30" y="38"/>
                    <a:pt x="31" y="40"/>
                  </a:cubicBezTo>
                  <a:cubicBezTo>
                    <a:pt x="33" y="43"/>
                    <a:pt x="32" y="45"/>
                    <a:pt x="31" y="45"/>
                  </a:cubicBezTo>
                  <a:cubicBezTo>
                    <a:pt x="29" y="46"/>
                    <a:pt x="27" y="47"/>
                    <a:pt x="26" y="46"/>
                  </a:cubicBezTo>
                  <a:cubicBezTo>
                    <a:pt x="24" y="45"/>
                    <a:pt x="25" y="49"/>
                    <a:pt x="27" y="50"/>
                  </a:cubicBezTo>
                  <a:cubicBezTo>
                    <a:pt x="29" y="51"/>
                    <a:pt x="33" y="51"/>
                    <a:pt x="36" y="46"/>
                  </a:cubicBezTo>
                  <a:cubicBezTo>
                    <a:pt x="39" y="42"/>
                    <a:pt x="40" y="38"/>
                    <a:pt x="42" y="29"/>
                  </a:cubicBezTo>
                  <a:cubicBezTo>
                    <a:pt x="44" y="19"/>
                    <a:pt x="45" y="14"/>
                    <a:pt x="45" y="12"/>
                  </a:cubicBezTo>
                  <a:cubicBezTo>
                    <a:pt x="45" y="11"/>
                    <a:pt x="43" y="8"/>
                    <a:pt x="40" y="9"/>
                  </a:cubicBezTo>
                  <a:cubicBezTo>
                    <a:pt x="38" y="9"/>
                    <a:pt x="35" y="11"/>
                    <a:pt x="33" y="13"/>
                  </a:cubicBezTo>
                  <a:cubicBezTo>
                    <a:pt x="32" y="16"/>
                    <a:pt x="29" y="19"/>
                    <a:pt x="31" y="22"/>
                  </a:cubicBezTo>
                  <a:cubicBezTo>
                    <a:pt x="33" y="25"/>
                    <a:pt x="36" y="28"/>
                    <a:pt x="38" y="32"/>
                  </a:cubicBezTo>
                  <a:cubicBezTo>
                    <a:pt x="39" y="36"/>
                    <a:pt x="39" y="38"/>
                    <a:pt x="37" y="39"/>
                  </a:cubicBezTo>
                  <a:cubicBezTo>
                    <a:pt x="36" y="39"/>
                    <a:pt x="34" y="38"/>
                    <a:pt x="31" y="35"/>
                  </a:cubicBezTo>
                  <a:cubicBezTo>
                    <a:pt x="29" y="32"/>
                    <a:pt x="28" y="31"/>
                    <a:pt x="28" y="31"/>
                  </a:cubicBezTo>
                  <a:cubicBezTo>
                    <a:pt x="28" y="31"/>
                    <a:pt x="26" y="32"/>
                    <a:pt x="27" y="34"/>
                  </a:cubicBezTo>
                  <a:close/>
                  <a:moveTo>
                    <a:pt x="15" y="25"/>
                  </a:moveTo>
                  <a:cubicBezTo>
                    <a:pt x="15" y="25"/>
                    <a:pt x="18" y="27"/>
                    <a:pt x="20" y="28"/>
                  </a:cubicBezTo>
                  <a:cubicBezTo>
                    <a:pt x="22" y="29"/>
                    <a:pt x="24" y="30"/>
                    <a:pt x="24" y="29"/>
                  </a:cubicBezTo>
                  <a:cubicBezTo>
                    <a:pt x="25" y="28"/>
                    <a:pt x="25" y="26"/>
                    <a:pt x="22" y="24"/>
                  </a:cubicBezTo>
                  <a:cubicBezTo>
                    <a:pt x="20" y="22"/>
                    <a:pt x="18" y="21"/>
                    <a:pt x="18" y="22"/>
                  </a:cubicBezTo>
                  <a:cubicBezTo>
                    <a:pt x="17" y="22"/>
                    <a:pt x="15" y="25"/>
                    <a:pt x="15" y="25"/>
                  </a:cubicBezTo>
                  <a:close/>
                  <a:moveTo>
                    <a:pt x="4" y="36"/>
                  </a:moveTo>
                  <a:cubicBezTo>
                    <a:pt x="3" y="37"/>
                    <a:pt x="2" y="39"/>
                    <a:pt x="1" y="36"/>
                  </a:cubicBezTo>
                  <a:cubicBezTo>
                    <a:pt x="0" y="34"/>
                    <a:pt x="0" y="33"/>
                    <a:pt x="1" y="30"/>
                  </a:cubicBezTo>
                  <a:cubicBezTo>
                    <a:pt x="3" y="27"/>
                    <a:pt x="5" y="24"/>
                    <a:pt x="8" y="19"/>
                  </a:cubicBezTo>
                  <a:cubicBezTo>
                    <a:pt x="11" y="15"/>
                    <a:pt x="10" y="11"/>
                    <a:pt x="12" y="8"/>
                  </a:cubicBezTo>
                  <a:cubicBezTo>
                    <a:pt x="14" y="4"/>
                    <a:pt x="15" y="2"/>
                    <a:pt x="17" y="1"/>
                  </a:cubicBezTo>
                  <a:cubicBezTo>
                    <a:pt x="19" y="1"/>
                    <a:pt x="23" y="0"/>
                    <a:pt x="24" y="4"/>
                  </a:cubicBezTo>
                  <a:cubicBezTo>
                    <a:pt x="25" y="8"/>
                    <a:pt x="24" y="12"/>
                    <a:pt x="24" y="13"/>
                  </a:cubicBezTo>
                  <a:cubicBezTo>
                    <a:pt x="23" y="15"/>
                    <a:pt x="23" y="15"/>
                    <a:pt x="23" y="15"/>
                  </a:cubicBezTo>
                  <a:cubicBezTo>
                    <a:pt x="23" y="15"/>
                    <a:pt x="26" y="16"/>
                    <a:pt x="27" y="17"/>
                  </a:cubicBezTo>
                  <a:cubicBezTo>
                    <a:pt x="27" y="18"/>
                    <a:pt x="29" y="15"/>
                    <a:pt x="30" y="13"/>
                  </a:cubicBezTo>
                  <a:cubicBezTo>
                    <a:pt x="30" y="11"/>
                    <a:pt x="33" y="8"/>
                    <a:pt x="36" y="7"/>
                  </a:cubicBezTo>
                  <a:cubicBezTo>
                    <a:pt x="40" y="6"/>
                    <a:pt x="44" y="5"/>
                    <a:pt x="47" y="8"/>
                  </a:cubicBezTo>
                  <a:cubicBezTo>
                    <a:pt x="49" y="11"/>
                    <a:pt x="49" y="13"/>
                    <a:pt x="47" y="23"/>
                  </a:cubicBezTo>
                  <a:cubicBezTo>
                    <a:pt x="44" y="33"/>
                    <a:pt x="44" y="34"/>
                    <a:pt x="44" y="34"/>
                  </a:cubicBezTo>
                  <a:cubicBezTo>
                    <a:pt x="44" y="34"/>
                    <a:pt x="45" y="34"/>
                    <a:pt x="46" y="34"/>
                  </a:cubicBezTo>
                  <a:cubicBezTo>
                    <a:pt x="46" y="33"/>
                    <a:pt x="47" y="31"/>
                    <a:pt x="49" y="31"/>
                  </a:cubicBezTo>
                  <a:cubicBezTo>
                    <a:pt x="51" y="30"/>
                    <a:pt x="52" y="31"/>
                    <a:pt x="52" y="32"/>
                  </a:cubicBezTo>
                  <a:cubicBezTo>
                    <a:pt x="52" y="33"/>
                    <a:pt x="51" y="36"/>
                    <a:pt x="49" y="38"/>
                  </a:cubicBezTo>
                  <a:cubicBezTo>
                    <a:pt x="48" y="39"/>
                    <a:pt x="45" y="41"/>
                    <a:pt x="43" y="44"/>
                  </a:cubicBezTo>
                  <a:cubicBezTo>
                    <a:pt x="42" y="48"/>
                    <a:pt x="38" y="57"/>
                    <a:pt x="37" y="58"/>
                  </a:cubicBezTo>
                  <a:cubicBezTo>
                    <a:pt x="36" y="60"/>
                    <a:pt x="31" y="65"/>
                    <a:pt x="22" y="65"/>
                  </a:cubicBezTo>
                  <a:cubicBezTo>
                    <a:pt x="12" y="65"/>
                    <a:pt x="12" y="65"/>
                    <a:pt x="8" y="65"/>
                  </a:cubicBezTo>
                  <a:cubicBezTo>
                    <a:pt x="5" y="64"/>
                    <a:pt x="3" y="62"/>
                    <a:pt x="3" y="56"/>
                  </a:cubicBezTo>
                  <a:cubicBezTo>
                    <a:pt x="3" y="50"/>
                    <a:pt x="4" y="50"/>
                    <a:pt x="6" y="50"/>
                  </a:cubicBezTo>
                  <a:cubicBezTo>
                    <a:pt x="7" y="50"/>
                    <a:pt x="8" y="51"/>
                    <a:pt x="8" y="52"/>
                  </a:cubicBezTo>
                  <a:cubicBezTo>
                    <a:pt x="8" y="53"/>
                    <a:pt x="10" y="54"/>
                    <a:pt x="13" y="54"/>
                  </a:cubicBezTo>
                  <a:cubicBezTo>
                    <a:pt x="15" y="53"/>
                    <a:pt x="16" y="52"/>
                    <a:pt x="16" y="50"/>
                  </a:cubicBezTo>
                  <a:cubicBezTo>
                    <a:pt x="16" y="47"/>
                    <a:pt x="17" y="47"/>
                    <a:pt x="18" y="46"/>
                  </a:cubicBezTo>
                  <a:cubicBezTo>
                    <a:pt x="18" y="45"/>
                    <a:pt x="20" y="42"/>
                    <a:pt x="18" y="40"/>
                  </a:cubicBezTo>
                  <a:cubicBezTo>
                    <a:pt x="16" y="38"/>
                    <a:pt x="10" y="34"/>
                    <a:pt x="9" y="33"/>
                  </a:cubicBezTo>
                  <a:cubicBezTo>
                    <a:pt x="8" y="33"/>
                    <a:pt x="8" y="31"/>
                    <a:pt x="6" y="33"/>
                  </a:cubicBezTo>
                  <a:cubicBezTo>
                    <a:pt x="5" y="35"/>
                    <a:pt x="5" y="35"/>
                    <a:pt x="4" y="3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9" name="ïšľïde">
              <a:extLst>
                <a:ext uri="{FF2B5EF4-FFF2-40B4-BE49-F238E27FC236}">
                  <a16:creationId xmlns:a16="http://schemas.microsoft.com/office/drawing/2014/main" id="{913E37B4-DBBC-437B-BDCD-FBEACECD54BF}"/>
                </a:ext>
              </a:extLst>
            </p:cNvPr>
            <p:cNvSpPr/>
            <p:nvPr/>
          </p:nvSpPr>
          <p:spPr bwMode="auto">
            <a:xfrm>
              <a:off x="4048801" y="2932994"/>
              <a:ext cx="4673" cy="2336"/>
            </a:xfrm>
            <a:custGeom>
              <a:avLst/>
              <a:gdLst>
                <a:gd name="T0" fmla="*/ 4 w 4"/>
                <a:gd name="T1" fmla="*/ 0 h 2"/>
                <a:gd name="T2" fmla="*/ 4 w 4"/>
                <a:gd name="T3" fmla="*/ 0 h 2"/>
                <a:gd name="T4" fmla="*/ 4 w 4"/>
                <a:gd name="T5" fmla="*/ 0 h 2"/>
                <a:gd name="T6" fmla="*/ 4 w 4"/>
                <a:gd name="T7" fmla="*/ 2 h 2"/>
                <a:gd name="T8" fmla="*/ 4 w 4"/>
                <a:gd name="T9" fmla="*/ 2 h 2"/>
                <a:gd name="T10" fmla="*/ 2 w 4"/>
                <a:gd name="T11" fmla="*/ 2 h 2"/>
                <a:gd name="T12" fmla="*/ 2 w 4"/>
                <a:gd name="T13" fmla="*/ 2 h 2"/>
                <a:gd name="T14" fmla="*/ 0 w 4"/>
                <a:gd name="T15" fmla="*/ 2 h 2"/>
                <a:gd name="T16" fmla="*/ 2 w 4"/>
                <a:gd name="T17" fmla="*/ 0 h 2"/>
                <a:gd name="T18" fmla="*/ 2 w 4"/>
                <a:gd name="T19" fmla="*/ 0 h 2"/>
                <a:gd name="T20" fmla="*/ 4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4" y="0"/>
                  </a:moveTo>
                  <a:lnTo>
                    <a:pt x="4" y="0"/>
                  </a:lnTo>
                  <a:lnTo>
                    <a:pt x="4" y="0"/>
                  </a:lnTo>
                  <a:lnTo>
                    <a:pt x="4" y="2"/>
                  </a:lnTo>
                  <a:lnTo>
                    <a:pt x="4" y="2"/>
                  </a:lnTo>
                  <a:lnTo>
                    <a:pt x="2" y="2"/>
                  </a:lnTo>
                  <a:lnTo>
                    <a:pt x="2" y="2"/>
                  </a:lnTo>
                  <a:lnTo>
                    <a:pt x="0" y="2"/>
                  </a:lnTo>
                  <a:lnTo>
                    <a:pt x="2" y="0"/>
                  </a:lnTo>
                  <a:lnTo>
                    <a:pt x="2" y="0"/>
                  </a:lnTo>
                  <a:lnTo>
                    <a:pt x="4"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p>
          </p:txBody>
        </p:sp>
        <p:sp>
          <p:nvSpPr>
            <p:cNvPr id="30" name="íṥḷiḑé">
              <a:extLst>
                <a:ext uri="{FF2B5EF4-FFF2-40B4-BE49-F238E27FC236}">
                  <a16:creationId xmlns:a16="http://schemas.microsoft.com/office/drawing/2014/main" id="{637B0FF0-2896-4A8E-BF35-DA170B75FA0E}"/>
                </a:ext>
              </a:extLst>
            </p:cNvPr>
            <p:cNvSpPr/>
            <p:nvPr/>
          </p:nvSpPr>
          <p:spPr bwMode="auto">
            <a:xfrm>
              <a:off x="4045296" y="2914303"/>
              <a:ext cx="3505" cy="1169"/>
            </a:xfrm>
            <a:custGeom>
              <a:avLst/>
              <a:gdLst>
                <a:gd name="T0" fmla="*/ 3 w 3"/>
                <a:gd name="T1" fmla="*/ 0 h 1"/>
                <a:gd name="T2" fmla="*/ 3 w 3"/>
                <a:gd name="T3" fmla="*/ 0 h 1"/>
                <a:gd name="T4" fmla="*/ 2 w 3"/>
                <a:gd name="T5" fmla="*/ 0 h 1"/>
                <a:gd name="T6" fmla="*/ 2 w 3"/>
                <a:gd name="T7" fmla="*/ 0 h 1"/>
                <a:gd name="T8" fmla="*/ 2 w 3"/>
                <a:gd name="T9" fmla="*/ 0 h 1"/>
                <a:gd name="T10" fmla="*/ 0 w 3"/>
                <a:gd name="T11" fmla="*/ 0 h 1"/>
                <a:gd name="T12" fmla="*/ 0 w 3"/>
                <a:gd name="T13" fmla="*/ 1 h 1"/>
                <a:gd name="T14" fmla="*/ 0 w 3"/>
                <a:gd name="T15" fmla="*/ 1 h 1"/>
                <a:gd name="T16" fmla="*/ 2 w 3"/>
                <a:gd name="T17" fmla="*/ 1 h 1"/>
                <a:gd name="T18" fmla="*/ 2 w 3"/>
                <a:gd name="T19" fmla="*/ 1 h 1"/>
                <a:gd name="T20" fmla="*/ 2 w 3"/>
                <a:gd name="T21" fmla="*/ 1 h 1"/>
                <a:gd name="T22" fmla="*/ 3 w 3"/>
                <a:gd name="T23" fmla="*/ 1 h 1"/>
                <a:gd name="T24" fmla="*/ 3 w 3"/>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3" y="0"/>
                  </a:moveTo>
                  <a:lnTo>
                    <a:pt x="3" y="0"/>
                  </a:lnTo>
                  <a:lnTo>
                    <a:pt x="2" y="0"/>
                  </a:lnTo>
                  <a:lnTo>
                    <a:pt x="2" y="0"/>
                  </a:lnTo>
                  <a:lnTo>
                    <a:pt x="2" y="0"/>
                  </a:lnTo>
                  <a:lnTo>
                    <a:pt x="0" y="0"/>
                  </a:lnTo>
                  <a:lnTo>
                    <a:pt x="0" y="1"/>
                  </a:lnTo>
                  <a:lnTo>
                    <a:pt x="0" y="1"/>
                  </a:lnTo>
                  <a:lnTo>
                    <a:pt x="2" y="1"/>
                  </a:lnTo>
                  <a:lnTo>
                    <a:pt x="2" y="1"/>
                  </a:lnTo>
                  <a:lnTo>
                    <a:pt x="2" y="1"/>
                  </a:lnTo>
                  <a:lnTo>
                    <a:pt x="3" y="1"/>
                  </a:lnTo>
                  <a:lnTo>
                    <a:pt x="3"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p>
          </p:txBody>
        </p:sp>
        <p:sp>
          <p:nvSpPr>
            <p:cNvPr id="31" name="íṡ1îḓé">
              <a:extLst>
                <a:ext uri="{FF2B5EF4-FFF2-40B4-BE49-F238E27FC236}">
                  <a16:creationId xmlns:a16="http://schemas.microsoft.com/office/drawing/2014/main" id="{19721AF6-AF73-4EC0-B58E-05CFF04DF31D}"/>
                </a:ext>
              </a:extLst>
            </p:cNvPr>
            <p:cNvSpPr/>
            <p:nvPr/>
          </p:nvSpPr>
          <p:spPr bwMode="auto">
            <a:xfrm>
              <a:off x="2878256" y="3306821"/>
              <a:ext cx="1185732" cy="482471"/>
            </a:xfrm>
            <a:custGeom>
              <a:avLst/>
              <a:gdLst>
                <a:gd name="T0" fmla="*/ 872 w 1015"/>
                <a:gd name="T1" fmla="*/ 241 h 413"/>
                <a:gd name="T2" fmla="*/ 863 w 1015"/>
                <a:gd name="T3" fmla="*/ 274 h 413"/>
                <a:gd name="T4" fmla="*/ 862 w 1015"/>
                <a:gd name="T5" fmla="*/ 203 h 413"/>
                <a:gd name="T6" fmla="*/ 883 w 1015"/>
                <a:gd name="T7" fmla="*/ 232 h 413"/>
                <a:gd name="T8" fmla="*/ 860 w 1015"/>
                <a:gd name="T9" fmla="*/ 223 h 413"/>
                <a:gd name="T10" fmla="*/ 815 w 1015"/>
                <a:gd name="T11" fmla="*/ 254 h 413"/>
                <a:gd name="T12" fmla="*/ 811 w 1015"/>
                <a:gd name="T13" fmla="*/ 272 h 413"/>
                <a:gd name="T14" fmla="*/ 827 w 1015"/>
                <a:gd name="T15" fmla="*/ 305 h 413"/>
                <a:gd name="T16" fmla="*/ 780 w 1015"/>
                <a:gd name="T17" fmla="*/ 276 h 413"/>
                <a:gd name="T18" fmla="*/ 761 w 1015"/>
                <a:gd name="T19" fmla="*/ 307 h 413"/>
                <a:gd name="T20" fmla="*/ 717 w 1015"/>
                <a:gd name="T21" fmla="*/ 308 h 413"/>
                <a:gd name="T22" fmla="*/ 585 w 1015"/>
                <a:gd name="T23" fmla="*/ 406 h 413"/>
                <a:gd name="T24" fmla="*/ 611 w 1015"/>
                <a:gd name="T25" fmla="*/ 345 h 413"/>
                <a:gd name="T26" fmla="*/ 582 w 1015"/>
                <a:gd name="T27" fmla="*/ 412 h 413"/>
                <a:gd name="T28" fmla="*/ 667 w 1015"/>
                <a:gd name="T29" fmla="*/ 332 h 413"/>
                <a:gd name="T30" fmla="*/ 647 w 1015"/>
                <a:gd name="T31" fmla="*/ 394 h 413"/>
                <a:gd name="T32" fmla="*/ 703 w 1015"/>
                <a:gd name="T33" fmla="*/ 377 h 413"/>
                <a:gd name="T34" fmla="*/ 706 w 1015"/>
                <a:gd name="T35" fmla="*/ 314 h 413"/>
                <a:gd name="T36" fmla="*/ 918 w 1015"/>
                <a:gd name="T37" fmla="*/ 214 h 413"/>
                <a:gd name="T38" fmla="*/ 905 w 1015"/>
                <a:gd name="T39" fmla="*/ 198 h 413"/>
                <a:gd name="T40" fmla="*/ 876 w 1015"/>
                <a:gd name="T41" fmla="*/ 171 h 413"/>
                <a:gd name="T42" fmla="*/ 874 w 1015"/>
                <a:gd name="T43" fmla="*/ 180 h 413"/>
                <a:gd name="T44" fmla="*/ 912 w 1015"/>
                <a:gd name="T45" fmla="*/ 174 h 413"/>
                <a:gd name="T46" fmla="*/ 916 w 1015"/>
                <a:gd name="T47" fmla="*/ 221 h 413"/>
                <a:gd name="T48" fmla="*/ 896 w 1015"/>
                <a:gd name="T49" fmla="*/ 151 h 413"/>
                <a:gd name="T50" fmla="*/ 954 w 1015"/>
                <a:gd name="T51" fmla="*/ 77 h 413"/>
                <a:gd name="T52" fmla="*/ 974 w 1015"/>
                <a:gd name="T53" fmla="*/ 125 h 413"/>
                <a:gd name="T54" fmla="*/ 952 w 1015"/>
                <a:gd name="T55" fmla="*/ 39 h 413"/>
                <a:gd name="T56" fmla="*/ 965 w 1015"/>
                <a:gd name="T57" fmla="*/ 13 h 413"/>
                <a:gd name="T58" fmla="*/ 948 w 1015"/>
                <a:gd name="T59" fmla="*/ 55 h 413"/>
                <a:gd name="T60" fmla="*/ 17 w 1015"/>
                <a:gd name="T61" fmla="*/ 49 h 413"/>
                <a:gd name="T62" fmla="*/ 42 w 1015"/>
                <a:gd name="T63" fmla="*/ 6 h 413"/>
                <a:gd name="T64" fmla="*/ 74 w 1015"/>
                <a:gd name="T65" fmla="*/ 39 h 413"/>
                <a:gd name="T66" fmla="*/ 53 w 1015"/>
                <a:gd name="T67" fmla="*/ 15 h 413"/>
                <a:gd name="T68" fmla="*/ 18 w 1015"/>
                <a:gd name="T69" fmla="*/ 58 h 413"/>
                <a:gd name="T70" fmla="*/ 37 w 1015"/>
                <a:gd name="T71" fmla="*/ 89 h 413"/>
                <a:gd name="T72" fmla="*/ 73 w 1015"/>
                <a:gd name="T73" fmla="*/ 102 h 413"/>
                <a:gd name="T74" fmla="*/ 62 w 1015"/>
                <a:gd name="T75" fmla="*/ 73 h 413"/>
                <a:gd name="T76" fmla="*/ 92 w 1015"/>
                <a:gd name="T77" fmla="*/ 84 h 413"/>
                <a:gd name="T78" fmla="*/ 55 w 1015"/>
                <a:gd name="T79" fmla="*/ 124 h 413"/>
                <a:gd name="T80" fmla="*/ 29 w 1015"/>
                <a:gd name="T81" fmla="*/ 78 h 413"/>
                <a:gd name="T82" fmla="*/ 65 w 1015"/>
                <a:gd name="T83" fmla="*/ 154 h 413"/>
                <a:gd name="T84" fmla="*/ 121 w 1015"/>
                <a:gd name="T85" fmla="*/ 149 h 413"/>
                <a:gd name="T86" fmla="*/ 69 w 1015"/>
                <a:gd name="T87" fmla="*/ 174 h 413"/>
                <a:gd name="T88" fmla="*/ 177 w 1015"/>
                <a:gd name="T89" fmla="*/ 209 h 413"/>
                <a:gd name="T90" fmla="*/ 103 w 1015"/>
                <a:gd name="T91" fmla="*/ 218 h 413"/>
                <a:gd name="T92" fmla="*/ 208 w 1015"/>
                <a:gd name="T93" fmla="*/ 245 h 413"/>
                <a:gd name="T94" fmla="*/ 190 w 1015"/>
                <a:gd name="T95" fmla="*/ 301 h 413"/>
                <a:gd name="T96" fmla="*/ 141 w 1015"/>
                <a:gd name="T97" fmla="*/ 261 h 413"/>
                <a:gd name="T98" fmla="*/ 195 w 1015"/>
                <a:gd name="T99" fmla="*/ 234 h 413"/>
                <a:gd name="T100" fmla="*/ 297 w 1015"/>
                <a:gd name="T101" fmla="*/ 305 h 413"/>
                <a:gd name="T102" fmla="*/ 233 w 1015"/>
                <a:gd name="T103" fmla="*/ 265 h 413"/>
                <a:gd name="T104" fmla="*/ 360 w 1015"/>
                <a:gd name="T105" fmla="*/ 345 h 413"/>
                <a:gd name="T106" fmla="*/ 338 w 1015"/>
                <a:gd name="T107" fmla="*/ 346 h 413"/>
                <a:gd name="T108" fmla="*/ 320 w 1015"/>
                <a:gd name="T109" fmla="*/ 375 h 413"/>
                <a:gd name="T110" fmla="*/ 322 w 1015"/>
                <a:gd name="T111" fmla="*/ 321 h 413"/>
                <a:gd name="T112" fmla="*/ 389 w 1015"/>
                <a:gd name="T113" fmla="*/ 399 h 413"/>
                <a:gd name="T114" fmla="*/ 371 w 1015"/>
                <a:gd name="T115" fmla="*/ 363 h 413"/>
                <a:gd name="T116" fmla="*/ 412 w 1015"/>
                <a:gd name="T117" fmla="*/ 346 h 413"/>
                <a:gd name="T118" fmla="*/ 385 w 1015"/>
                <a:gd name="T119" fmla="*/ 345 h 413"/>
                <a:gd name="T120" fmla="*/ 410 w 1015"/>
                <a:gd name="T121" fmla="*/ 392 h 413"/>
                <a:gd name="T122" fmla="*/ 481 w 1015"/>
                <a:gd name="T123" fmla="*/ 372 h 413"/>
                <a:gd name="T124" fmla="*/ 439 w 1015"/>
                <a:gd name="T125" fmla="*/ 40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5" h="413">
                  <a:moveTo>
                    <a:pt x="894" y="229"/>
                  </a:moveTo>
                  <a:lnTo>
                    <a:pt x="896" y="227"/>
                  </a:lnTo>
                  <a:lnTo>
                    <a:pt x="896" y="227"/>
                  </a:lnTo>
                  <a:lnTo>
                    <a:pt x="896" y="227"/>
                  </a:lnTo>
                  <a:lnTo>
                    <a:pt x="898" y="227"/>
                  </a:lnTo>
                  <a:lnTo>
                    <a:pt x="898" y="229"/>
                  </a:lnTo>
                  <a:lnTo>
                    <a:pt x="898" y="229"/>
                  </a:lnTo>
                  <a:lnTo>
                    <a:pt x="898" y="229"/>
                  </a:lnTo>
                  <a:lnTo>
                    <a:pt x="898" y="229"/>
                  </a:lnTo>
                  <a:lnTo>
                    <a:pt x="898" y="229"/>
                  </a:lnTo>
                  <a:lnTo>
                    <a:pt x="900" y="229"/>
                  </a:lnTo>
                  <a:lnTo>
                    <a:pt x="900" y="231"/>
                  </a:lnTo>
                  <a:lnTo>
                    <a:pt x="900" y="231"/>
                  </a:lnTo>
                  <a:lnTo>
                    <a:pt x="900" y="231"/>
                  </a:lnTo>
                  <a:lnTo>
                    <a:pt x="900" y="231"/>
                  </a:lnTo>
                  <a:lnTo>
                    <a:pt x="900" y="231"/>
                  </a:lnTo>
                  <a:lnTo>
                    <a:pt x="900" y="231"/>
                  </a:lnTo>
                  <a:lnTo>
                    <a:pt x="900" y="232"/>
                  </a:lnTo>
                  <a:lnTo>
                    <a:pt x="900" y="232"/>
                  </a:lnTo>
                  <a:lnTo>
                    <a:pt x="901" y="232"/>
                  </a:lnTo>
                  <a:lnTo>
                    <a:pt x="901" y="232"/>
                  </a:lnTo>
                  <a:lnTo>
                    <a:pt x="901" y="232"/>
                  </a:lnTo>
                  <a:lnTo>
                    <a:pt x="901" y="232"/>
                  </a:lnTo>
                  <a:lnTo>
                    <a:pt x="901" y="234"/>
                  </a:lnTo>
                  <a:lnTo>
                    <a:pt x="901" y="234"/>
                  </a:lnTo>
                  <a:lnTo>
                    <a:pt x="901" y="234"/>
                  </a:lnTo>
                  <a:lnTo>
                    <a:pt x="901" y="234"/>
                  </a:lnTo>
                  <a:lnTo>
                    <a:pt x="901" y="234"/>
                  </a:lnTo>
                  <a:lnTo>
                    <a:pt x="901" y="236"/>
                  </a:lnTo>
                  <a:lnTo>
                    <a:pt x="901" y="236"/>
                  </a:lnTo>
                  <a:lnTo>
                    <a:pt x="901" y="236"/>
                  </a:lnTo>
                  <a:lnTo>
                    <a:pt x="901" y="236"/>
                  </a:lnTo>
                  <a:lnTo>
                    <a:pt x="901" y="236"/>
                  </a:lnTo>
                  <a:lnTo>
                    <a:pt x="901" y="236"/>
                  </a:lnTo>
                  <a:lnTo>
                    <a:pt x="901" y="238"/>
                  </a:lnTo>
                  <a:lnTo>
                    <a:pt x="901" y="238"/>
                  </a:lnTo>
                  <a:lnTo>
                    <a:pt x="901" y="238"/>
                  </a:lnTo>
                  <a:lnTo>
                    <a:pt x="901" y="238"/>
                  </a:lnTo>
                  <a:lnTo>
                    <a:pt x="901" y="238"/>
                  </a:lnTo>
                  <a:lnTo>
                    <a:pt x="901" y="238"/>
                  </a:lnTo>
                  <a:lnTo>
                    <a:pt x="901" y="240"/>
                  </a:lnTo>
                  <a:lnTo>
                    <a:pt x="901" y="240"/>
                  </a:lnTo>
                  <a:lnTo>
                    <a:pt x="901" y="240"/>
                  </a:lnTo>
                  <a:lnTo>
                    <a:pt x="901" y="240"/>
                  </a:lnTo>
                  <a:lnTo>
                    <a:pt x="901" y="240"/>
                  </a:lnTo>
                  <a:lnTo>
                    <a:pt x="901" y="240"/>
                  </a:lnTo>
                  <a:lnTo>
                    <a:pt x="901" y="241"/>
                  </a:lnTo>
                  <a:lnTo>
                    <a:pt x="901" y="241"/>
                  </a:lnTo>
                  <a:lnTo>
                    <a:pt x="901" y="241"/>
                  </a:lnTo>
                  <a:lnTo>
                    <a:pt x="901" y="241"/>
                  </a:lnTo>
                  <a:lnTo>
                    <a:pt x="901" y="241"/>
                  </a:lnTo>
                  <a:lnTo>
                    <a:pt x="901" y="241"/>
                  </a:lnTo>
                  <a:lnTo>
                    <a:pt x="901" y="243"/>
                  </a:lnTo>
                  <a:lnTo>
                    <a:pt x="900" y="243"/>
                  </a:lnTo>
                  <a:lnTo>
                    <a:pt x="900" y="243"/>
                  </a:lnTo>
                  <a:lnTo>
                    <a:pt x="900" y="243"/>
                  </a:lnTo>
                  <a:lnTo>
                    <a:pt x="900" y="243"/>
                  </a:lnTo>
                  <a:lnTo>
                    <a:pt x="900" y="243"/>
                  </a:lnTo>
                  <a:lnTo>
                    <a:pt x="900" y="245"/>
                  </a:lnTo>
                  <a:lnTo>
                    <a:pt x="900" y="245"/>
                  </a:lnTo>
                  <a:lnTo>
                    <a:pt x="900" y="245"/>
                  </a:lnTo>
                  <a:lnTo>
                    <a:pt x="900" y="245"/>
                  </a:lnTo>
                  <a:lnTo>
                    <a:pt x="898" y="245"/>
                  </a:lnTo>
                  <a:lnTo>
                    <a:pt x="898" y="247"/>
                  </a:lnTo>
                  <a:lnTo>
                    <a:pt x="898" y="247"/>
                  </a:lnTo>
                  <a:lnTo>
                    <a:pt x="898" y="247"/>
                  </a:lnTo>
                  <a:lnTo>
                    <a:pt x="898" y="247"/>
                  </a:lnTo>
                  <a:lnTo>
                    <a:pt x="898" y="247"/>
                  </a:lnTo>
                  <a:lnTo>
                    <a:pt x="898" y="247"/>
                  </a:lnTo>
                  <a:lnTo>
                    <a:pt x="896" y="247"/>
                  </a:lnTo>
                  <a:lnTo>
                    <a:pt x="896" y="249"/>
                  </a:lnTo>
                  <a:lnTo>
                    <a:pt x="896" y="249"/>
                  </a:lnTo>
                  <a:lnTo>
                    <a:pt x="896" y="249"/>
                  </a:lnTo>
                  <a:lnTo>
                    <a:pt x="896" y="249"/>
                  </a:lnTo>
                  <a:lnTo>
                    <a:pt x="896" y="249"/>
                  </a:lnTo>
                  <a:lnTo>
                    <a:pt x="894" y="249"/>
                  </a:lnTo>
                  <a:lnTo>
                    <a:pt x="894" y="249"/>
                  </a:lnTo>
                  <a:lnTo>
                    <a:pt x="894" y="249"/>
                  </a:lnTo>
                  <a:lnTo>
                    <a:pt x="894" y="250"/>
                  </a:lnTo>
                  <a:lnTo>
                    <a:pt x="894" y="250"/>
                  </a:lnTo>
                  <a:lnTo>
                    <a:pt x="894" y="250"/>
                  </a:lnTo>
                  <a:lnTo>
                    <a:pt x="892" y="250"/>
                  </a:lnTo>
                  <a:lnTo>
                    <a:pt x="892" y="250"/>
                  </a:lnTo>
                  <a:lnTo>
                    <a:pt x="892" y="250"/>
                  </a:lnTo>
                  <a:lnTo>
                    <a:pt x="892" y="250"/>
                  </a:lnTo>
                  <a:lnTo>
                    <a:pt x="892" y="250"/>
                  </a:lnTo>
                  <a:lnTo>
                    <a:pt x="892" y="250"/>
                  </a:lnTo>
                  <a:lnTo>
                    <a:pt x="891" y="250"/>
                  </a:lnTo>
                  <a:lnTo>
                    <a:pt x="891" y="250"/>
                  </a:lnTo>
                  <a:lnTo>
                    <a:pt x="891" y="250"/>
                  </a:lnTo>
                  <a:lnTo>
                    <a:pt x="891" y="252"/>
                  </a:lnTo>
                  <a:lnTo>
                    <a:pt x="891" y="252"/>
                  </a:lnTo>
                  <a:lnTo>
                    <a:pt x="891" y="252"/>
                  </a:lnTo>
                  <a:lnTo>
                    <a:pt x="889" y="252"/>
                  </a:lnTo>
                  <a:lnTo>
                    <a:pt x="889" y="252"/>
                  </a:lnTo>
                  <a:lnTo>
                    <a:pt x="889" y="252"/>
                  </a:lnTo>
                  <a:lnTo>
                    <a:pt x="889" y="252"/>
                  </a:lnTo>
                  <a:lnTo>
                    <a:pt x="889" y="252"/>
                  </a:lnTo>
                  <a:lnTo>
                    <a:pt x="887" y="252"/>
                  </a:lnTo>
                  <a:lnTo>
                    <a:pt x="887" y="252"/>
                  </a:lnTo>
                  <a:lnTo>
                    <a:pt x="887" y="252"/>
                  </a:lnTo>
                  <a:lnTo>
                    <a:pt x="887" y="252"/>
                  </a:lnTo>
                  <a:lnTo>
                    <a:pt x="887" y="252"/>
                  </a:lnTo>
                  <a:lnTo>
                    <a:pt x="887" y="252"/>
                  </a:lnTo>
                  <a:lnTo>
                    <a:pt x="885" y="252"/>
                  </a:lnTo>
                  <a:lnTo>
                    <a:pt x="885" y="252"/>
                  </a:lnTo>
                  <a:lnTo>
                    <a:pt x="885" y="250"/>
                  </a:lnTo>
                  <a:lnTo>
                    <a:pt x="885" y="250"/>
                  </a:lnTo>
                  <a:lnTo>
                    <a:pt x="885" y="250"/>
                  </a:lnTo>
                  <a:lnTo>
                    <a:pt x="883" y="250"/>
                  </a:lnTo>
                  <a:lnTo>
                    <a:pt x="883" y="250"/>
                  </a:lnTo>
                  <a:lnTo>
                    <a:pt x="883" y="250"/>
                  </a:lnTo>
                  <a:lnTo>
                    <a:pt x="883" y="250"/>
                  </a:lnTo>
                  <a:lnTo>
                    <a:pt x="883" y="250"/>
                  </a:lnTo>
                  <a:lnTo>
                    <a:pt x="883" y="250"/>
                  </a:lnTo>
                  <a:lnTo>
                    <a:pt x="882" y="250"/>
                  </a:lnTo>
                  <a:lnTo>
                    <a:pt x="882" y="250"/>
                  </a:lnTo>
                  <a:lnTo>
                    <a:pt x="882" y="250"/>
                  </a:lnTo>
                  <a:lnTo>
                    <a:pt x="882" y="249"/>
                  </a:lnTo>
                  <a:lnTo>
                    <a:pt x="882" y="249"/>
                  </a:lnTo>
                  <a:lnTo>
                    <a:pt x="880" y="249"/>
                  </a:lnTo>
                  <a:lnTo>
                    <a:pt x="880" y="249"/>
                  </a:lnTo>
                  <a:lnTo>
                    <a:pt x="880" y="249"/>
                  </a:lnTo>
                  <a:lnTo>
                    <a:pt x="880" y="249"/>
                  </a:lnTo>
                  <a:lnTo>
                    <a:pt x="880" y="249"/>
                  </a:lnTo>
                  <a:lnTo>
                    <a:pt x="878" y="249"/>
                  </a:lnTo>
                  <a:lnTo>
                    <a:pt x="878" y="247"/>
                  </a:lnTo>
                  <a:lnTo>
                    <a:pt x="878" y="247"/>
                  </a:lnTo>
                  <a:lnTo>
                    <a:pt x="878" y="247"/>
                  </a:lnTo>
                  <a:lnTo>
                    <a:pt x="878" y="247"/>
                  </a:lnTo>
                  <a:lnTo>
                    <a:pt x="876" y="247"/>
                  </a:lnTo>
                  <a:lnTo>
                    <a:pt x="876" y="245"/>
                  </a:lnTo>
                  <a:lnTo>
                    <a:pt x="876" y="245"/>
                  </a:lnTo>
                  <a:lnTo>
                    <a:pt x="876" y="245"/>
                  </a:lnTo>
                  <a:lnTo>
                    <a:pt x="876" y="245"/>
                  </a:lnTo>
                  <a:lnTo>
                    <a:pt x="876" y="245"/>
                  </a:lnTo>
                  <a:lnTo>
                    <a:pt x="876" y="245"/>
                  </a:lnTo>
                  <a:lnTo>
                    <a:pt x="874" y="243"/>
                  </a:lnTo>
                  <a:lnTo>
                    <a:pt x="874" y="243"/>
                  </a:lnTo>
                  <a:lnTo>
                    <a:pt x="874" y="243"/>
                  </a:lnTo>
                  <a:lnTo>
                    <a:pt x="874" y="243"/>
                  </a:lnTo>
                  <a:lnTo>
                    <a:pt x="874" y="243"/>
                  </a:lnTo>
                  <a:lnTo>
                    <a:pt x="872" y="243"/>
                  </a:lnTo>
                  <a:lnTo>
                    <a:pt x="872" y="241"/>
                  </a:lnTo>
                  <a:lnTo>
                    <a:pt x="872" y="241"/>
                  </a:lnTo>
                  <a:lnTo>
                    <a:pt x="872" y="241"/>
                  </a:lnTo>
                  <a:lnTo>
                    <a:pt x="872" y="241"/>
                  </a:lnTo>
                  <a:lnTo>
                    <a:pt x="872" y="241"/>
                  </a:lnTo>
                  <a:lnTo>
                    <a:pt x="871" y="241"/>
                  </a:lnTo>
                  <a:lnTo>
                    <a:pt x="871" y="241"/>
                  </a:lnTo>
                  <a:lnTo>
                    <a:pt x="871" y="241"/>
                  </a:lnTo>
                  <a:lnTo>
                    <a:pt x="871" y="240"/>
                  </a:lnTo>
                  <a:lnTo>
                    <a:pt x="871" y="240"/>
                  </a:lnTo>
                  <a:lnTo>
                    <a:pt x="869" y="240"/>
                  </a:lnTo>
                  <a:lnTo>
                    <a:pt x="869" y="240"/>
                  </a:lnTo>
                  <a:lnTo>
                    <a:pt x="869" y="240"/>
                  </a:lnTo>
                  <a:lnTo>
                    <a:pt x="869" y="240"/>
                  </a:lnTo>
                  <a:lnTo>
                    <a:pt x="869" y="240"/>
                  </a:lnTo>
                  <a:lnTo>
                    <a:pt x="869" y="240"/>
                  </a:lnTo>
                  <a:lnTo>
                    <a:pt x="867" y="240"/>
                  </a:lnTo>
                  <a:lnTo>
                    <a:pt x="867" y="240"/>
                  </a:lnTo>
                  <a:lnTo>
                    <a:pt x="867" y="240"/>
                  </a:lnTo>
                  <a:lnTo>
                    <a:pt x="867" y="240"/>
                  </a:lnTo>
                  <a:lnTo>
                    <a:pt x="867" y="240"/>
                  </a:lnTo>
                  <a:lnTo>
                    <a:pt x="867" y="240"/>
                  </a:lnTo>
                  <a:lnTo>
                    <a:pt x="865" y="240"/>
                  </a:lnTo>
                  <a:lnTo>
                    <a:pt x="865" y="240"/>
                  </a:lnTo>
                  <a:lnTo>
                    <a:pt x="865" y="240"/>
                  </a:lnTo>
                  <a:lnTo>
                    <a:pt x="865" y="240"/>
                  </a:lnTo>
                  <a:lnTo>
                    <a:pt x="865" y="240"/>
                  </a:lnTo>
                  <a:lnTo>
                    <a:pt x="865" y="240"/>
                  </a:lnTo>
                  <a:lnTo>
                    <a:pt x="863" y="240"/>
                  </a:lnTo>
                  <a:lnTo>
                    <a:pt x="863" y="240"/>
                  </a:lnTo>
                  <a:lnTo>
                    <a:pt x="863" y="240"/>
                  </a:lnTo>
                  <a:lnTo>
                    <a:pt x="863" y="240"/>
                  </a:lnTo>
                  <a:lnTo>
                    <a:pt x="863" y="240"/>
                  </a:lnTo>
                  <a:lnTo>
                    <a:pt x="863" y="240"/>
                  </a:lnTo>
                  <a:lnTo>
                    <a:pt x="863" y="240"/>
                  </a:lnTo>
                  <a:lnTo>
                    <a:pt x="862" y="240"/>
                  </a:lnTo>
                  <a:lnTo>
                    <a:pt x="862" y="240"/>
                  </a:lnTo>
                  <a:lnTo>
                    <a:pt x="862" y="240"/>
                  </a:lnTo>
                  <a:lnTo>
                    <a:pt x="862" y="240"/>
                  </a:lnTo>
                  <a:lnTo>
                    <a:pt x="862" y="240"/>
                  </a:lnTo>
                  <a:lnTo>
                    <a:pt x="862" y="240"/>
                  </a:lnTo>
                  <a:lnTo>
                    <a:pt x="860" y="240"/>
                  </a:lnTo>
                  <a:lnTo>
                    <a:pt x="860" y="240"/>
                  </a:lnTo>
                  <a:lnTo>
                    <a:pt x="860" y="240"/>
                  </a:lnTo>
                  <a:lnTo>
                    <a:pt x="860" y="241"/>
                  </a:lnTo>
                  <a:lnTo>
                    <a:pt x="860" y="241"/>
                  </a:lnTo>
                  <a:lnTo>
                    <a:pt x="860" y="241"/>
                  </a:lnTo>
                  <a:lnTo>
                    <a:pt x="860" y="241"/>
                  </a:lnTo>
                  <a:lnTo>
                    <a:pt x="858" y="241"/>
                  </a:lnTo>
                  <a:lnTo>
                    <a:pt x="858" y="241"/>
                  </a:lnTo>
                  <a:lnTo>
                    <a:pt x="858" y="241"/>
                  </a:lnTo>
                  <a:lnTo>
                    <a:pt x="858" y="243"/>
                  </a:lnTo>
                  <a:lnTo>
                    <a:pt x="858" y="243"/>
                  </a:lnTo>
                  <a:lnTo>
                    <a:pt x="858" y="243"/>
                  </a:lnTo>
                  <a:lnTo>
                    <a:pt x="871" y="256"/>
                  </a:lnTo>
                  <a:lnTo>
                    <a:pt x="871" y="256"/>
                  </a:lnTo>
                  <a:lnTo>
                    <a:pt x="871" y="258"/>
                  </a:lnTo>
                  <a:lnTo>
                    <a:pt x="871" y="258"/>
                  </a:lnTo>
                  <a:lnTo>
                    <a:pt x="872" y="258"/>
                  </a:lnTo>
                  <a:lnTo>
                    <a:pt x="872" y="258"/>
                  </a:lnTo>
                  <a:lnTo>
                    <a:pt x="872" y="258"/>
                  </a:lnTo>
                  <a:lnTo>
                    <a:pt x="872" y="258"/>
                  </a:lnTo>
                  <a:lnTo>
                    <a:pt x="872" y="258"/>
                  </a:lnTo>
                  <a:lnTo>
                    <a:pt x="872" y="258"/>
                  </a:lnTo>
                  <a:lnTo>
                    <a:pt x="872" y="258"/>
                  </a:lnTo>
                  <a:lnTo>
                    <a:pt x="872" y="258"/>
                  </a:lnTo>
                  <a:lnTo>
                    <a:pt x="872" y="258"/>
                  </a:lnTo>
                  <a:lnTo>
                    <a:pt x="872" y="260"/>
                  </a:lnTo>
                  <a:lnTo>
                    <a:pt x="874" y="260"/>
                  </a:lnTo>
                  <a:lnTo>
                    <a:pt x="874" y="260"/>
                  </a:lnTo>
                  <a:lnTo>
                    <a:pt x="874" y="260"/>
                  </a:lnTo>
                  <a:lnTo>
                    <a:pt x="874" y="260"/>
                  </a:lnTo>
                  <a:lnTo>
                    <a:pt x="874" y="260"/>
                  </a:lnTo>
                  <a:lnTo>
                    <a:pt x="874" y="260"/>
                  </a:lnTo>
                  <a:lnTo>
                    <a:pt x="874" y="260"/>
                  </a:lnTo>
                  <a:lnTo>
                    <a:pt x="874" y="260"/>
                  </a:lnTo>
                  <a:lnTo>
                    <a:pt x="874" y="260"/>
                  </a:lnTo>
                  <a:lnTo>
                    <a:pt x="874" y="260"/>
                  </a:lnTo>
                  <a:lnTo>
                    <a:pt x="876" y="260"/>
                  </a:lnTo>
                  <a:lnTo>
                    <a:pt x="876" y="260"/>
                  </a:lnTo>
                  <a:lnTo>
                    <a:pt x="876" y="260"/>
                  </a:lnTo>
                  <a:lnTo>
                    <a:pt x="876" y="260"/>
                  </a:lnTo>
                  <a:lnTo>
                    <a:pt x="876" y="260"/>
                  </a:lnTo>
                  <a:lnTo>
                    <a:pt x="876" y="260"/>
                  </a:lnTo>
                  <a:lnTo>
                    <a:pt x="876" y="260"/>
                  </a:lnTo>
                  <a:lnTo>
                    <a:pt x="876" y="260"/>
                  </a:lnTo>
                  <a:lnTo>
                    <a:pt x="876" y="260"/>
                  </a:lnTo>
                  <a:lnTo>
                    <a:pt x="876" y="260"/>
                  </a:lnTo>
                  <a:lnTo>
                    <a:pt x="878" y="260"/>
                  </a:lnTo>
                  <a:lnTo>
                    <a:pt x="878" y="260"/>
                  </a:lnTo>
                  <a:lnTo>
                    <a:pt x="878" y="260"/>
                  </a:lnTo>
                  <a:lnTo>
                    <a:pt x="878" y="260"/>
                  </a:lnTo>
                  <a:lnTo>
                    <a:pt x="878" y="260"/>
                  </a:lnTo>
                  <a:lnTo>
                    <a:pt x="878" y="260"/>
                  </a:lnTo>
                  <a:lnTo>
                    <a:pt x="878" y="260"/>
                  </a:lnTo>
                  <a:lnTo>
                    <a:pt x="878" y="260"/>
                  </a:lnTo>
                  <a:lnTo>
                    <a:pt x="878" y="260"/>
                  </a:lnTo>
                  <a:lnTo>
                    <a:pt x="878" y="260"/>
                  </a:lnTo>
                  <a:lnTo>
                    <a:pt x="880" y="260"/>
                  </a:lnTo>
                  <a:lnTo>
                    <a:pt x="880" y="260"/>
                  </a:lnTo>
                  <a:lnTo>
                    <a:pt x="880" y="260"/>
                  </a:lnTo>
                  <a:lnTo>
                    <a:pt x="880" y="260"/>
                  </a:lnTo>
                  <a:lnTo>
                    <a:pt x="880" y="260"/>
                  </a:lnTo>
                  <a:lnTo>
                    <a:pt x="880" y="258"/>
                  </a:lnTo>
                  <a:lnTo>
                    <a:pt x="880" y="258"/>
                  </a:lnTo>
                  <a:lnTo>
                    <a:pt x="880" y="258"/>
                  </a:lnTo>
                  <a:lnTo>
                    <a:pt x="880" y="258"/>
                  </a:lnTo>
                  <a:lnTo>
                    <a:pt x="882" y="258"/>
                  </a:lnTo>
                  <a:lnTo>
                    <a:pt x="882" y="258"/>
                  </a:lnTo>
                  <a:lnTo>
                    <a:pt x="882" y="258"/>
                  </a:lnTo>
                  <a:lnTo>
                    <a:pt x="882" y="258"/>
                  </a:lnTo>
                  <a:lnTo>
                    <a:pt x="882" y="258"/>
                  </a:lnTo>
                  <a:lnTo>
                    <a:pt x="882" y="258"/>
                  </a:lnTo>
                  <a:lnTo>
                    <a:pt x="882" y="258"/>
                  </a:lnTo>
                  <a:lnTo>
                    <a:pt x="882" y="256"/>
                  </a:lnTo>
                  <a:lnTo>
                    <a:pt x="882" y="256"/>
                  </a:lnTo>
                  <a:lnTo>
                    <a:pt x="883" y="256"/>
                  </a:lnTo>
                  <a:lnTo>
                    <a:pt x="883" y="256"/>
                  </a:lnTo>
                  <a:lnTo>
                    <a:pt x="883" y="256"/>
                  </a:lnTo>
                  <a:lnTo>
                    <a:pt x="883" y="256"/>
                  </a:lnTo>
                  <a:lnTo>
                    <a:pt x="885" y="258"/>
                  </a:lnTo>
                  <a:lnTo>
                    <a:pt x="862" y="281"/>
                  </a:lnTo>
                  <a:lnTo>
                    <a:pt x="860" y="279"/>
                  </a:lnTo>
                  <a:lnTo>
                    <a:pt x="860" y="279"/>
                  </a:lnTo>
                  <a:lnTo>
                    <a:pt x="860" y="279"/>
                  </a:lnTo>
                  <a:lnTo>
                    <a:pt x="860" y="278"/>
                  </a:lnTo>
                  <a:lnTo>
                    <a:pt x="862" y="278"/>
                  </a:lnTo>
                  <a:lnTo>
                    <a:pt x="862" y="278"/>
                  </a:lnTo>
                  <a:lnTo>
                    <a:pt x="862" y="278"/>
                  </a:lnTo>
                  <a:lnTo>
                    <a:pt x="862" y="278"/>
                  </a:lnTo>
                  <a:lnTo>
                    <a:pt x="862" y="278"/>
                  </a:lnTo>
                  <a:lnTo>
                    <a:pt x="862" y="276"/>
                  </a:lnTo>
                  <a:lnTo>
                    <a:pt x="862" y="276"/>
                  </a:lnTo>
                  <a:lnTo>
                    <a:pt x="862" y="276"/>
                  </a:lnTo>
                  <a:lnTo>
                    <a:pt x="863" y="276"/>
                  </a:lnTo>
                  <a:lnTo>
                    <a:pt x="863" y="276"/>
                  </a:lnTo>
                  <a:lnTo>
                    <a:pt x="863" y="276"/>
                  </a:lnTo>
                  <a:lnTo>
                    <a:pt x="863" y="276"/>
                  </a:lnTo>
                  <a:lnTo>
                    <a:pt x="863" y="276"/>
                  </a:lnTo>
                  <a:lnTo>
                    <a:pt x="863" y="276"/>
                  </a:lnTo>
                  <a:lnTo>
                    <a:pt x="863" y="276"/>
                  </a:lnTo>
                  <a:lnTo>
                    <a:pt x="863" y="274"/>
                  </a:lnTo>
                  <a:lnTo>
                    <a:pt x="863" y="274"/>
                  </a:lnTo>
                  <a:lnTo>
                    <a:pt x="863" y="274"/>
                  </a:lnTo>
                  <a:lnTo>
                    <a:pt x="863" y="274"/>
                  </a:lnTo>
                  <a:lnTo>
                    <a:pt x="863" y="274"/>
                  </a:lnTo>
                  <a:lnTo>
                    <a:pt x="863" y="274"/>
                  </a:lnTo>
                  <a:lnTo>
                    <a:pt x="863" y="274"/>
                  </a:lnTo>
                  <a:lnTo>
                    <a:pt x="863" y="274"/>
                  </a:lnTo>
                  <a:lnTo>
                    <a:pt x="863" y="274"/>
                  </a:lnTo>
                  <a:lnTo>
                    <a:pt x="863" y="274"/>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69"/>
                  </a:lnTo>
                  <a:lnTo>
                    <a:pt x="863" y="269"/>
                  </a:lnTo>
                  <a:lnTo>
                    <a:pt x="863" y="269"/>
                  </a:lnTo>
                  <a:lnTo>
                    <a:pt x="862" y="269"/>
                  </a:lnTo>
                  <a:lnTo>
                    <a:pt x="862" y="269"/>
                  </a:lnTo>
                  <a:lnTo>
                    <a:pt x="862" y="269"/>
                  </a:lnTo>
                  <a:lnTo>
                    <a:pt x="862" y="269"/>
                  </a:lnTo>
                  <a:lnTo>
                    <a:pt x="862" y="269"/>
                  </a:lnTo>
                  <a:lnTo>
                    <a:pt x="862" y="269"/>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7" y="236"/>
                  </a:lnTo>
                  <a:lnTo>
                    <a:pt x="827" y="236"/>
                  </a:lnTo>
                  <a:lnTo>
                    <a:pt x="827" y="236"/>
                  </a:lnTo>
                  <a:lnTo>
                    <a:pt x="827" y="234"/>
                  </a:lnTo>
                  <a:lnTo>
                    <a:pt x="827" y="234"/>
                  </a:lnTo>
                  <a:lnTo>
                    <a:pt x="827" y="234"/>
                  </a:lnTo>
                  <a:lnTo>
                    <a:pt x="827" y="234"/>
                  </a:lnTo>
                  <a:lnTo>
                    <a:pt x="827" y="234"/>
                  </a:lnTo>
                  <a:lnTo>
                    <a:pt x="827" y="234"/>
                  </a:lnTo>
                  <a:lnTo>
                    <a:pt x="827" y="234"/>
                  </a:lnTo>
                  <a:lnTo>
                    <a:pt x="827" y="234"/>
                  </a:lnTo>
                  <a:lnTo>
                    <a:pt x="827" y="234"/>
                  </a:lnTo>
                  <a:lnTo>
                    <a:pt x="826" y="234"/>
                  </a:lnTo>
                  <a:lnTo>
                    <a:pt x="826" y="234"/>
                  </a:lnTo>
                  <a:lnTo>
                    <a:pt x="826" y="234"/>
                  </a:lnTo>
                  <a:lnTo>
                    <a:pt x="826" y="234"/>
                  </a:lnTo>
                  <a:lnTo>
                    <a:pt x="826" y="234"/>
                  </a:lnTo>
                  <a:lnTo>
                    <a:pt x="826" y="234"/>
                  </a:lnTo>
                  <a:lnTo>
                    <a:pt x="826" y="234"/>
                  </a:lnTo>
                  <a:lnTo>
                    <a:pt x="826" y="234"/>
                  </a:lnTo>
                  <a:lnTo>
                    <a:pt x="826" y="234"/>
                  </a:lnTo>
                  <a:lnTo>
                    <a:pt x="826" y="234"/>
                  </a:lnTo>
                  <a:lnTo>
                    <a:pt x="824" y="234"/>
                  </a:lnTo>
                  <a:lnTo>
                    <a:pt x="824" y="234"/>
                  </a:lnTo>
                  <a:lnTo>
                    <a:pt x="824" y="234"/>
                  </a:lnTo>
                  <a:lnTo>
                    <a:pt x="824" y="236"/>
                  </a:lnTo>
                  <a:lnTo>
                    <a:pt x="824" y="236"/>
                  </a:lnTo>
                  <a:lnTo>
                    <a:pt x="824" y="236"/>
                  </a:lnTo>
                  <a:lnTo>
                    <a:pt x="824" y="236"/>
                  </a:lnTo>
                  <a:lnTo>
                    <a:pt x="824" y="236"/>
                  </a:lnTo>
                  <a:lnTo>
                    <a:pt x="824" y="236"/>
                  </a:lnTo>
                  <a:lnTo>
                    <a:pt x="824" y="236"/>
                  </a:lnTo>
                  <a:lnTo>
                    <a:pt x="824" y="236"/>
                  </a:lnTo>
                  <a:lnTo>
                    <a:pt x="822" y="236"/>
                  </a:lnTo>
                  <a:lnTo>
                    <a:pt x="822" y="236"/>
                  </a:lnTo>
                  <a:lnTo>
                    <a:pt x="822" y="236"/>
                  </a:lnTo>
                  <a:lnTo>
                    <a:pt x="822" y="236"/>
                  </a:lnTo>
                  <a:lnTo>
                    <a:pt x="822" y="236"/>
                  </a:lnTo>
                  <a:lnTo>
                    <a:pt x="822" y="236"/>
                  </a:lnTo>
                  <a:lnTo>
                    <a:pt x="822" y="236"/>
                  </a:lnTo>
                  <a:lnTo>
                    <a:pt x="822" y="236"/>
                  </a:lnTo>
                  <a:lnTo>
                    <a:pt x="822" y="238"/>
                  </a:lnTo>
                  <a:lnTo>
                    <a:pt x="820" y="238"/>
                  </a:lnTo>
                  <a:lnTo>
                    <a:pt x="820" y="238"/>
                  </a:lnTo>
                  <a:lnTo>
                    <a:pt x="820" y="238"/>
                  </a:lnTo>
                  <a:lnTo>
                    <a:pt x="820" y="238"/>
                  </a:lnTo>
                  <a:lnTo>
                    <a:pt x="818" y="240"/>
                  </a:lnTo>
                  <a:lnTo>
                    <a:pt x="817" y="236"/>
                  </a:lnTo>
                  <a:lnTo>
                    <a:pt x="840" y="212"/>
                  </a:lnTo>
                  <a:lnTo>
                    <a:pt x="840" y="212"/>
                  </a:lnTo>
                  <a:lnTo>
                    <a:pt x="840" y="212"/>
                  </a:lnTo>
                  <a:lnTo>
                    <a:pt x="840" y="212"/>
                  </a:lnTo>
                  <a:lnTo>
                    <a:pt x="842" y="211"/>
                  </a:lnTo>
                  <a:lnTo>
                    <a:pt x="842" y="211"/>
                  </a:lnTo>
                  <a:lnTo>
                    <a:pt x="842" y="211"/>
                  </a:lnTo>
                  <a:lnTo>
                    <a:pt x="844" y="211"/>
                  </a:lnTo>
                  <a:lnTo>
                    <a:pt x="844" y="209"/>
                  </a:lnTo>
                  <a:lnTo>
                    <a:pt x="844" y="209"/>
                  </a:lnTo>
                  <a:lnTo>
                    <a:pt x="844" y="209"/>
                  </a:lnTo>
                  <a:lnTo>
                    <a:pt x="845" y="209"/>
                  </a:lnTo>
                  <a:lnTo>
                    <a:pt x="845" y="209"/>
                  </a:lnTo>
                  <a:lnTo>
                    <a:pt x="845" y="207"/>
                  </a:lnTo>
                  <a:lnTo>
                    <a:pt x="845" y="207"/>
                  </a:lnTo>
                  <a:lnTo>
                    <a:pt x="847" y="207"/>
                  </a:lnTo>
                  <a:lnTo>
                    <a:pt x="847" y="207"/>
                  </a:lnTo>
                  <a:lnTo>
                    <a:pt x="847" y="207"/>
                  </a:lnTo>
                  <a:lnTo>
                    <a:pt x="849" y="205"/>
                  </a:lnTo>
                  <a:lnTo>
                    <a:pt x="849" y="205"/>
                  </a:lnTo>
                  <a:lnTo>
                    <a:pt x="849" y="205"/>
                  </a:lnTo>
                  <a:lnTo>
                    <a:pt x="849" y="205"/>
                  </a:lnTo>
                  <a:lnTo>
                    <a:pt x="851" y="205"/>
                  </a:lnTo>
                  <a:lnTo>
                    <a:pt x="851" y="205"/>
                  </a:lnTo>
                  <a:lnTo>
                    <a:pt x="851" y="205"/>
                  </a:lnTo>
                  <a:lnTo>
                    <a:pt x="851" y="205"/>
                  </a:lnTo>
                  <a:lnTo>
                    <a:pt x="853" y="203"/>
                  </a:lnTo>
                  <a:lnTo>
                    <a:pt x="853" y="203"/>
                  </a:lnTo>
                  <a:lnTo>
                    <a:pt x="853" y="203"/>
                  </a:lnTo>
                  <a:lnTo>
                    <a:pt x="853" y="203"/>
                  </a:lnTo>
                  <a:lnTo>
                    <a:pt x="854" y="203"/>
                  </a:lnTo>
                  <a:lnTo>
                    <a:pt x="854" y="203"/>
                  </a:lnTo>
                  <a:lnTo>
                    <a:pt x="854" y="203"/>
                  </a:lnTo>
                  <a:lnTo>
                    <a:pt x="854" y="203"/>
                  </a:lnTo>
                  <a:lnTo>
                    <a:pt x="856" y="203"/>
                  </a:lnTo>
                  <a:lnTo>
                    <a:pt x="856" y="203"/>
                  </a:lnTo>
                  <a:lnTo>
                    <a:pt x="856" y="203"/>
                  </a:lnTo>
                  <a:lnTo>
                    <a:pt x="856" y="203"/>
                  </a:lnTo>
                  <a:lnTo>
                    <a:pt x="858" y="203"/>
                  </a:lnTo>
                  <a:lnTo>
                    <a:pt x="858" y="203"/>
                  </a:lnTo>
                  <a:lnTo>
                    <a:pt x="858" y="203"/>
                  </a:lnTo>
                  <a:lnTo>
                    <a:pt x="858" y="203"/>
                  </a:lnTo>
                  <a:lnTo>
                    <a:pt x="860" y="203"/>
                  </a:lnTo>
                  <a:lnTo>
                    <a:pt x="860" y="203"/>
                  </a:lnTo>
                  <a:lnTo>
                    <a:pt x="860" y="203"/>
                  </a:lnTo>
                  <a:lnTo>
                    <a:pt x="860" y="203"/>
                  </a:lnTo>
                  <a:lnTo>
                    <a:pt x="862" y="203"/>
                  </a:lnTo>
                  <a:lnTo>
                    <a:pt x="862" y="203"/>
                  </a:lnTo>
                  <a:lnTo>
                    <a:pt x="862" y="203"/>
                  </a:lnTo>
                  <a:lnTo>
                    <a:pt x="862" y="203"/>
                  </a:lnTo>
                  <a:lnTo>
                    <a:pt x="863" y="203"/>
                  </a:lnTo>
                  <a:lnTo>
                    <a:pt x="863" y="203"/>
                  </a:lnTo>
                  <a:lnTo>
                    <a:pt x="863" y="205"/>
                  </a:lnTo>
                  <a:lnTo>
                    <a:pt x="863" y="205"/>
                  </a:lnTo>
                  <a:lnTo>
                    <a:pt x="863" y="205"/>
                  </a:lnTo>
                  <a:lnTo>
                    <a:pt x="865" y="205"/>
                  </a:lnTo>
                  <a:lnTo>
                    <a:pt x="865" y="205"/>
                  </a:lnTo>
                  <a:lnTo>
                    <a:pt x="865" y="205"/>
                  </a:lnTo>
                  <a:lnTo>
                    <a:pt x="865" y="205"/>
                  </a:lnTo>
                  <a:lnTo>
                    <a:pt x="867" y="205"/>
                  </a:lnTo>
                  <a:lnTo>
                    <a:pt x="867" y="207"/>
                  </a:lnTo>
                  <a:lnTo>
                    <a:pt x="867" y="207"/>
                  </a:lnTo>
                  <a:lnTo>
                    <a:pt x="867" y="207"/>
                  </a:lnTo>
                  <a:lnTo>
                    <a:pt x="867" y="207"/>
                  </a:lnTo>
                  <a:lnTo>
                    <a:pt x="869" y="207"/>
                  </a:lnTo>
                  <a:lnTo>
                    <a:pt x="869" y="209"/>
                  </a:lnTo>
                  <a:lnTo>
                    <a:pt x="869" y="209"/>
                  </a:lnTo>
                  <a:lnTo>
                    <a:pt x="869" y="209"/>
                  </a:lnTo>
                  <a:lnTo>
                    <a:pt x="869" y="209"/>
                  </a:lnTo>
                  <a:lnTo>
                    <a:pt x="869" y="209"/>
                  </a:lnTo>
                  <a:lnTo>
                    <a:pt x="871" y="209"/>
                  </a:lnTo>
                  <a:lnTo>
                    <a:pt x="871" y="211"/>
                  </a:lnTo>
                  <a:lnTo>
                    <a:pt x="871" y="211"/>
                  </a:lnTo>
                  <a:lnTo>
                    <a:pt x="871" y="211"/>
                  </a:lnTo>
                  <a:lnTo>
                    <a:pt x="871" y="211"/>
                  </a:lnTo>
                  <a:lnTo>
                    <a:pt x="871" y="211"/>
                  </a:lnTo>
                  <a:lnTo>
                    <a:pt x="871" y="212"/>
                  </a:lnTo>
                  <a:lnTo>
                    <a:pt x="871" y="212"/>
                  </a:lnTo>
                  <a:lnTo>
                    <a:pt x="872" y="212"/>
                  </a:lnTo>
                  <a:lnTo>
                    <a:pt x="872" y="212"/>
                  </a:lnTo>
                  <a:lnTo>
                    <a:pt x="872" y="212"/>
                  </a:lnTo>
                  <a:lnTo>
                    <a:pt x="872" y="214"/>
                  </a:lnTo>
                  <a:lnTo>
                    <a:pt x="872" y="214"/>
                  </a:lnTo>
                  <a:lnTo>
                    <a:pt x="872" y="214"/>
                  </a:lnTo>
                  <a:lnTo>
                    <a:pt x="872" y="214"/>
                  </a:lnTo>
                  <a:lnTo>
                    <a:pt x="872" y="214"/>
                  </a:lnTo>
                  <a:lnTo>
                    <a:pt x="872" y="216"/>
                  </a:lnTo>
                  <a:lnTo>
                    <a:pt x="872" y="216"/>
                  </a:lnTo>
                  <a:lnTo>
                    <a:pt x="872" y="216"/>
                  </a:lnTo>
                  <a:lnTo>
                    <a:pt x="872" y="216"/>
                  </a:lnTo>
                  <a:lnTo>
                    <a:pt x="872" y="216"/>
                  </a:lnTo>
                  <a:lnTo>
                    <a:pt x="872" y="218"/>
                  </a:lnTo>
                  <a:lnTo>
                    <a:pt x="872" y="218"/>
                  </a:lnTo>
                  <a:lnTo>
                    <a:pt x="872" y="218"/>
                  </a:lnTo>
                  <a:lnTo>
                    <a:pt x="872" y="218"/>
                  </a:lnTo>
                  <a:lnTo>
                    <a:pt x="872" y="220"/>
                  </a:lnTo>
                  <a:lnTo>
                    <a:pt x="872" y="220"/>
                  </a:lnTo>
                  <a:lnTo>
                    <a:pt x="872" y="220"/>
                  </a:lnTo>
                  <a:lnTo>
                    <a:pt x="872" y="220"/>
                  </a:lnTo>
                  <a:lnTo>
                    <a:pt x="872" y="221"/>
                  </a:lnTo>
                  <a:lnTo>
                    <a:pt x="872" y="221"/>
                  </a:lnTo>
                  <a:lnTo>
                    <a:pt x="872" y="221"/>
                  </a:lnTo>
                  <a:lnTo>
                    <a:pt x="872" y="221"/>
                  </a:lnTo>
                  <a:lnTo>
                    <a:pt x="872" y="223"/>
                  </a:lnTo>
                  <a:lnTo>
                    <a:pt x="872" y="223"/>
                  </a:lnTo>
                  <a:lnTo>
                    <a:pt x="872" y="223"/>
                  </a:lnTo>
                  <a:lnTo>
                    <a:pt x="871" y="223"/>
                  </a:lnTo>
                  <a:lnTo>
                    <a:pt x="871" y="223"/>
                  </a:lnTo>
                  <a:lnTo>
                    <a:pt x="871" y="225"/>
                  </a:lnTo>
                  <a:lnTo>
                    <a:pt x="871" y="225"/>
                  </a:lnTo>
                  <a:lnTo>
                    <a:pt x="871" y="225"/>
                  </a:lnTo>
                  <a:lnTo>
                    <a:pt x="871" y="225"/>
                  </a:lnTo>
                  <a:lnTo>
                    <a:pt x="871" y="227"/>
                  </a:lnTo>
                  <a:lnTo>
                    <a:pt x="871" y="227"/>
                  </a:lnTo>
                  <a:lnTo>
                    <a:pt x="869" y="227"/>
                  </a:lnTo>
                  <a:lnTo>
                    <a:pt x="869" y="229"/>
                  </a:lnTo>
                  <a:lnTo>
                    <a:pt x="869" y="229"/>
                  </a:lnTo>
                  <a:lnTo>
                    <a:pt x="869" y="229"/>
                  </a:lnTo>
                  <a:lnTo>
                    <a:pt x="869" y="229"/>
                  </a:lnTo>
                  <a:lnTo>
                    <a:pt x="869" y="231"/>
                  </a:lnTo>
                  <a:lnTo>
                    <a:pt x="867" y="231"/>
                  </a:lnTo>
                  <a:lnTo>
                    <a:pt x="867" y="231"/>
                  </a:lnTo>
                  <a:lnTo>
                    <a:pt x="867" y="231"/>
                  </a:lnTo>
                  <a:lnTo>
                    <a:pt x="867" y="232"/>
                  </a:lnTo>
                  <a:lnTo>
                    <a:pt x="867" y="232"/>
                  </a:lnTo>
                  <a:lnTo>
                    <a:pt x="865" y="232"/>
                  </a:lnTo>
                  <a:lnTo>
                    <a:pt x="865" y="232"/>
                  </a:lnTo>
                  <a:lnTo>
                    <a:pt x="865" y="234"/>
                  </a:lnTo>
                  <a:lnTo>
                    <a:pt x="865" y="234"/>
                  </a:lnTo>
                  <a:lnTo>
                    <a:pt x="863" y="234"/>
                  </a:lnTo>
                  <a:lnTo>
                    <a:pt x="863" y="236"/>
                  </a:lnTo>
                  <a:lnTo>
                    <a:pt x="863" y="236"/>
                  </a:lnTo>
                  <a:lnTo>
                    <a:pt x="863" y="236"/>
                  </a:lnTo>
                  <a:lnTo>
                    <a:pt x="863" y="236"/>
                  </a:lnTo>
                  <a:lnTo>
                    <a:pt x="865" y="234"/>
                  </a:lnTo>
                  <a:lnTo>
                    <a:pt x="865" y="234"/>
                  </a:lnTo>
                  <a:lnTo>
                    <a:pt x="865" y="234"/>
                  </a:lnTo>
                  <a:lnTo>
                    <a:pt x="865" y="234"/>
                  </a:lnTo>
                  <a:lnTo>
                    <a:pt x="865" y="234"/>
                  </a:lnTo>
                  <a:lnTo>
                    <a:pt x="865" y="234"/>
                  </a:lnTo>
                  <a:lnTo>
                    <a:pt x="867" y="234"/>
                  </a:lnTo>
                  <a:lnTo>
                    <a:pt x="867" y="232"/>
                  </a:lnTo>
                  <a:lnTo>
                    <a:pt x="867" y="232"/>
                  </a:lnTo>
                  <a:lnTo>
                    <a:pt x="867" y="232"/>
                  </a:lnTo>
                  <a:lnTo>
                    <a:pt x="867" y="232"/>
                  </a:lnTo>
                  <a:lnTo>
                    <a:pt x="869" y="232"/>
                  </a:lnTo>
                  <a:lnTo>
                    <a:pt x="869" y="232"/>
                  </a:lnTo>
                  <a:lnTo>
                    <a:pt x="869" y="232"/>
                  </a:lnTo>
                  <a:lnTo>
                    <a:pt x="869" y="232"/>
                  </a:lnTo>
                  <a:lnTo>
                    <a:pt x="869" y="232"/>
                  </a:lnTo>
                  <a:lnTo>
                    <a:pt x="869" y="232"/>
                  </a:lnTo>
                  <a:lnTo>
                    <a:pt x="871" y="232"/>
                  </a:lnTo>
                  <a:lnTo>
                    <a:pt x="871" y="232"/>
                  </a:lnTo>
                  <a:lnTo>
                    <a:pt x="871" y="231"/>
                  </a:lnTo>
                  <a:lnTo>
                    <a:pt x="871" y="231"/>
                  </a:lnTo>
                  <a:lnTo>
                    <a:pt x="871" y="231"/>
                  </a:lnTo>
                  <a:lnTo>
                    <a:pt x="872" y="231"/>
                  </a:lnTo>
                  <a:lnTo>
                    <a:pt x="872" y="231"/>
                  </a:lnTo>
                  <a:lnTo>
                    <a:pt x="872" y="231"/>
                  </a:lnTo>
                  <a:lnTo>
                    <a:pt x="872" y="231"/>
                  </a:lnTo>
                  <a:lnTo>
                    <a:pt x="872" y="231"/>
                  </a:lnTo>
                  <a:lnTo>
                    <a:pt x="872" y="231"/>
                  </a:lnTo>
                  <a:lnTo>
                    <a:pt x="874" y="231"/>
                  </a:lnTo>
                  <a:lnTo>
                    <a:pt x="874" y="231"/>
                  </a:lnTo>
                  <a:lnTo>
                    <a:pt x="874" y="231"/>
                  </a:lnTo>
                  <a:lnTo>
                    <a:pt x="874" y="231"/>
                  </a:lnTo>
                  <a:lnTo>
                    <a:pt x="874" y="231"/>
                  </a:lnTo>
                  <a:lnTo>
                    <a:pt x="876" y="231"/>
                  </a:lnTo>
                  <a:lnTo>
                    <a:pt x="876" y="231"/>
                  </a:lnTo>
                  <a:lnTo>
                    <a:pt x="876" y="231"/>
                  </a:lnTo>
                  <a:lnTo>
                    <a:pt x="876" y="231"/>
                  </a:lnTo>
                  <a:lnTo>
                    <a:pt x="876" y="231"/>
                  </a:lnTo>
                  <a:lnTo>
                    <a:pt x="876" y="231"/>
                  </a:lnTo>
                  <a:lnTo>
                    <a:pt x="878" y="231"/>
                  </a:lnTo>
                  <a:lnTo>
                    <a:pt x="878" y="231"/>
                  </a:lnTo>
                  <a:lnTo>
                    <a:pt x="878" y="231"/>
                  </a:lnTo>
                  <a:lnTo>
                    <a:pt x="878" y="231"/>
                  </a:lnTo>
                  <a:lnTo>
                    <a:pt x="878" y="231"/>
                  </a:lnTo>
                  <a:lnTo>
                    <a:pt x="880" y="231"/>
                  </a:lnTo>
                  <a:lnTo>
                    <a:pt x="880" y="231"/>
                  </a:lnTo>
                  <a:lnTo>
                    <a:pt x="880" y="231"/>
                  </a:lnTo>
                  <a:lnTo>
                    <a:pt x="880" y="231"/>
                  </a:lnTo>
                  <a:lnTo>
                    <a:pt x="880" y="231"/>
                  </a:lnTo>
                  <a:lnTo>
                    <a:pt x="882" y="231"/>
                  </a:lnTo>
                  <a:lnTo>
                    <a:pt x="882" y="232"/>
                  </a:lnTo>
                  <a:lnTo>
                    <a:pt x="882" y="232"/>
                  </a:lnTo>
                  <a:lnTo>
                    <a:pt x="882" y="232"/>
                  </a:lnTo>
                  <a:lnTo>
                    <a:pt x="882" y="232"/>
                  </a:lnTo>
                  <a:lnTo>
                    <a:pt x="883" y="232"/>
                  </a:lnTo>
                  <a:lnTo>
                    <a:pt x="883" y="232"/>
                  </a:lnTo>
                  <a:lnTo>
                    <a:pt x="883" y="232"/>
                  </a:lnTo>
                  <a:lnTo>
                    <a:pt x="883" y="232"/>
                  </a:lnTo>
                  <a:lnTo>
                    <a:pt x="883" y="232"/>
                  </a:lnTo>
                  <a:lnTo>
                    <a:pt x="885" y="232"/>
                  </a:lnTo>
                  <a:lnTo>
                    <a:pt x="885" y="232"/>
                  </a:lnTo>
                  <a:lnTo>
                    <a:pt x="885" y="232"/>
                  </a:lnTo>
                  <a:lnTo>
                    <a:pt x="885" y="234"/>
                  </a:lnTo>
                  <a:lnTo>
                    <a:pt x="885" y="234"/>
                  </a:lnTo>
                  <a:lnTo>
                    <a:pt x="887" y="234"/>
                  </a:lnTo>
                  <a:lnTo>
                    <a:pt x="887" y="234"/>
                  </a:lnTo>
                  <a:lnTo>
                    <a:pt x="887" y="234"/>
                  </a:lnTo>
                  <a:lnTo>
                    <a:pt x="889" y="234"/>
                  </a:lnTo>
                  <a:lnTo>
                    <a:pt x="889" y="236"/>
                  </a:lnTo>
                  <a:lnTo>
                    <a:pt x="889" y="236"/>
                  </a:lnTo>
                  <a:lnTo>
                    <a:pt x="891" y="236"/>
                  </a:lnTo>
                  <a:lnTo>
                    <a:pt x="891" y="236"/>
                  </a:lnTo>
                  <a:lnTo>
                    <a:pt x="891" y="236"/>
                  </a:lnTo>
                  <a:lnTo>
                    <a:pt x="891" y="236"/>
                  </a:lnTo>
                  <a:lnTo>
                    <a:pt x="892" y="236"/>
                  </a:lnTo>
                  <a:lnTo>
                    <a:pt x="892" y="236"/>
                  </a:lnTo>
                  <a:lnTo>
                    <a:pt x="892" y="238"/>
                  </a:lnTo>
                  <a:lnTo>
                    <a:pt x="892" y="238"/>
                  </a:lnTo>
                  <a:lnTo>
                    <a:pt x="894" y="238"/>
                  </a:lnTo>
                  <a:lnTo>
                    <a:pt x="894" y="238"/>
                  </a:lnTo>
                  <a:lnTo>
                    <a:pt x="894" y="238"/>
                  </a:lnTo>
                  <a:lnTo>
                    <a:pt x="894" y="238"/>
                  </a:lnTo>
                  <a:lnTo>
                    <a:pt x="894" y="238"/>
                  </a:lnTo>
                  <a:lnTo>
                    <a:pt x="894" y="238"/>
                  </a:lnTo>
                  <a:lnTo>
                    <a:pt x="894"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6"/>
                  </a:lnTo>
                  <a:lnTo>
                    <a:pt x="896" y="236"/>
                  </a:lnTo>
                  <a:lnTo>
                    <a:pt x="896" y="236"/>
                  </a:lnTo>
                  <a:lnTo>
                    <a:pt x="896" y="236"/>
                  </a:lnTo>
                  <a:lnTo>
                    <a:pt x="896"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4"/>
                  </a:lnTo>
                  <a:lnTo>
                    <a:pt x="898" y="234"/>
                  </a:lnTo>
                  <a:lnTo>
                    <a:pt x="898" y="234"/>
                  </a:lnTo>
                  <a:lnTo>
                    <a:pt x="898" y="234"/>
                  </a:lnTo>
                  <a:lnTo>
                    <a:pt x="898" y="234"/>
                  </a:lnTo>
                  <a:lnTo>
                    <a:pt x="898" y="234"/>
                  </a:lnTo>
                  <a:lnTo>
                    <a:pt x="898" y="234"/>
                  </a:lnTo>
                  <a:lnTo>
                    <a:pt x="898" y="234"/>
                  </a:lnTo>
                  <a:lnTo>
                    <a:pt x="896" y="234"/>
                  </a:lnTo>
                  <a:lnTo>
                    <a:pt x="896" y="232"/>
                  </a:lnTo>
                  <a:lnTo>
                    <a:pt x="896" y="232"/>
                  </a:lnTo>
                  <a:lnTo>
                    <a:pt x="896" y="232"/>
                  </a:lnTo>
                  <a:lnTo>
                    <a:pt x="896" y="232"/>
                  </a:lnTo>
                  <a:lnTo>
                    <a:pt x="896" y="232"/>
                  </a:lnTo>
                  <a:lnTo>
                    <a:pt x="896" y="232"/>
                  </a:lnTo>
                  <a:lnTo>
                    <a:pt x="896" y="231"/>
                  </a:lnTo>
                  <a:lnTo>
                    <a:pt x="896" y="231"/>
                  </a:lnTo>
                  <a:lnTo>
                    <a:pt x="896" y="231"/>
                  </a:lnTo>
                  <a:lnTo>
                    <a:pt x="894" y="231"/>
                  </a:lnTo>
                  <a:lnTo>
                    <a:pt x="894" y="231"/>
                  </a:lnTo>
                  <a:lnTo>
                    <a:pt x="894" y="231"/>
                  </a:lnTo>
                  <a:lnTo>
                    <a:pt x="894" y="229"/>
                  </a:lnTo>
                  <a:close/>
                  <a:moveTo>
                    <a:pt x="840" y="227"/>
                  </a:moveTo>
                  <a:lnTo>
                    <a:pt x="854" y="240"/>
                  </a:lnTo>
                  <a:lnTo>
                    <a:pt x="854" y="240"/>
                  </a:lnTo>
                  <a:lnTo>
                    <a:pt x="854" y="240"/>
                  </a:lnTo>
                  <a:lnTo>
                    <a:pt x="856" y="240"/>
                  </a:lnTo>
                  <a:lnTo>
                    <a:pt x="856" y="240"/>
                  </a:lnTo>
                  <a:lnTo>
                    <a:pt x="856" y="240"/>
                  </a:lnTo>
                  <a:lnTo>
                    <a:pt x="856" y="238"/>
                  </a:lnTo>
                  <a:lnTo>
                    <a:pt x="856" y="238"/>
                  </a:lnTo>
                  <a:lnTo>
                    <a:pt x="858" y="238"/>
                  </a:lnTo>
                  <a:lnTo>
                    <a:pt x="858" y="238"/>
                  </a:lnTo>
                  <a:lnTo>
                    <a:pt x="858" y="238"/>
                  </a:lnTo>
                  <a:lnTo>
                    <a:pt x="858" y="236"/>
                  </a:lnTo>
                  <a:lnTo>
                    <a:pt x="858" y="236"/>
                  </a:lnTo>
                  <a:lnTo>
                    <a:pt x="858" y="236"/>
                  </a:lnTo>
                  <a:lnTo>
                    <a:pt x="860" y="236"/>
                  </a:lnTo>
                  <a:lnTo>
                    <a:pt x="860" y="236"/>
                  </a:lnTo>
                  <a:lnTo>
                    <a:pt x="860" y="234"/>
                  </a:lnTo>
                  <a:lnTo>
                    <a:pt x="860" y="234"/>
                  </a:lnTo>
                  <a:lnTo>
                    <a:pt x="860" y="234"/>
                  </a:lnTo>
                  <a:lnTo>
                    <a:pt x="860" y="234"/>
                  </a:lnTo>
                  <a:lnTo>
                    <a:pt x="860" y="234"/>
                  </a:lnTo>
                  <a:lnTo>
                    <a:pt x="860" y="232"/>
                  </a:lnTo>
                  <a:lnTo>
                    <a:pt x="860" y="232"/>
                  </a:lnTo>
                  <a:lnTo>
                    <a:pt x="860" y="232"/>
                  </a:lnTo>
                  <a:lnTo>
                    <a:pt x="862" y="232"/>
                  </a:lnTo>
                  <a:lnTo>
                    <a:pt x="862" y="232"/>
                  </a:lnTo>
                  <a:lnTo>
                    <a:pt x="862" y="232"/>
                  </a:lnTo>
                  <a:lnTo>
                    <a:pt x="862" y="231"/>
                  </a:lnTo>
                  <a:lnTo>
                    <a:pt x="862" y="231"/>
                  </a:lnTo>
                  <a:lnTo>
                    <a:pt x="862" y="231"/>
                  </a:lnTo>
                  <a:lnTo>
                    <a:pt x="862" y="231"/>
                  </a:lnTo>
                  <a:lnTo>
                    <a:pt x="862" y="231"/>
                  </a:lnTo>
                  <a:lnTo>
                    <a:pt x="862" y="229"/>
                  </a:lnTo>
                  <a:lnTo>
                    <a:pt x="862" y="229"/>
                  </a:lnTo>
                  <a:lnTo>
                    <a:pt x="862" y="229"/>
                  </a:lnTo>
                  <a:lnTo>
                    <a:pt x="862" y="229"/>
                  </a:lnTo>
                  <a:lnTo>
                    <a:pt x="862" y="229"/>
                  </a:lnTo>
                  <a:lnTo>
                    <a:pt x="862" y="229"/>
                  </a:lnTo>
                  <a:lnTo>
                    <a:pt x="862" y="227"/>
                  </a:lnTo>
                  <a:lnTo>
                    <a:pt x="862" y="227"/>
                  </a:lnTo>
                  <a:lnTo>
                    <a:pt x="862" y="227"/>
                  </a:lnTo>
                  <a:lnTo>
                    <a:pt x="862" y="227"/>
                  </a:lnTo>
                  <a:lnTo>
                    <a:pt x="862" y="227"/>
                  </a:lnTo>
                  <a:lnTo>
                    <a:pt x="862" y="225"/>
                  </a:lnTo>
                  <a:lnTo>
                    <a:pt x="862" y="225"/>
                  </a:lnTo>
                  <a:lnTo>
                    <a:pt x="862" y="225"/>
                  </a:lnTo>
                  <a:lnTo>
                    <a:pt x="862" y="225"/>
                  </a:lnTo>
                  <a:lnTo>
                    <a:pt x="862" y="225"/>
                  </a:lnTo>
                  <a:lnTo>
                    <a:pt x="862" y="225"/>
                  </a:lnTo>
                  <a:lnTo>
                    <a:pt x="862" y="223"/>
                  </a:lnTo>
                  <a:lnTo>
                    <a:pt x="860" y="223"/>
                  </a:lnTo>
                  <a:lnTo>
                    <a:pt x="860" y="223"/>
                  </a:lnTo>
                  <a:lnTo>
                    <a:pt x="860" y="223"/>
                  </a:lnTo>
                  <a:lnTo>
                    <a:pt x="860" y="223"/>
                  </a:lnTo>
                  <a:lnTo>
                    <a:pt x="860" y="223"/>
                  </a:lnTo>
                  <a:lnTo>
                    <a:pt x="860" y="221"/>
                  </a:lnTo>
                  <a:lnTo>
                    <a:pt x="860" y="221"/>
                  </a:lnTo>
                  <a:lnTo>
                    <a:pt x="860" y="221"/>
                  </a:lnTo>
                  <a:lnTo>
                    <a:pt x="860" y="221"/>
                  </a:lnTo>
                  <a:lnTo>
                    <a:pt x="860" y="221"/>
                  </a:lnTo>
                  <a:lnTo>
                    <a:pt x="858" y="221"/>
                  </a:lnTo>
                  <a:lnTo>
                    <a:pt x="858" y="221"/>
                  </a:lnTo>
                  <a:lnTo>
                    <a:pt x="858" y="220"/>
                  </a:lnTo>
                  <a:lnTo>
                    <a:pt x="858" y="220"/>
                  </a:lnTo>
                  <a:lnTo>
                    <a:pt x="858" y="220"/>
                  </a:lnTo>
                  <a:lnTo>
                    <a:pt x="858" y="220"/>
                  </a:lnTo>
                  <a:lnTo>
                    <a:pt x="858" y="220"/>
                  </a:lnTo>
                  <a:lnTo>
                    <a:pt x="856" y="220"/>
                  </a:lnTo>
                  <a:lnTo>
                    <a:pt x="856" y="220"/>
                  </a:lnTo>
                  <a:lnTo>
                    <a:pt x="856" y="220"/>
                  </a:lnTo>
                  <a:lnTo>
                    <a:pt x="856" y="218"/>
                  </a:lnTo>
                  <a:lnTo>
                    <a:pt x="856" y="218"/>
                  </a:lnTo>
                  <a:lnTo>
                    <a:pt x="856" y="218"/>
                  </a:lnTo>
                  <a:lnTo>
                    <a:pt x="856" y="218"/>
                  </a:lnTo>
                  <a:lnTo>
                    <a:pt x="854" y="218"/>
                  </a:lnTo>
                  <a:lnTo>
                    <a:pt x="854" y="218"/>
                  </a:lnTo>
                  <a:lnTo>
                    <a:pt x="854" y="218"/>
                  </a:lnTo>
                  <a:lnTo>
                    <a:pt x="854" y="218"/>
                  </a:lnTo>
                  <a:lnTo>
                    <a:pt x="854" y="218"/>
                  </a:lnTo>
                  <a:lnTo>
                    <a:pt x="854" y="216"/>
                  </a:lnTo>
                  <a:lnTo>
                    <a:pt x="854" y="216"/>
                  </a:lnTo>
                  <a:lnTo>
                    <a:pt x="853" y="216"/>
                  </a:lnTo>
                  <a:lnTo>
                    <a:pt x="853" y="216"/>
                  </a:lnTo>
                  <a:lnTo>
                    <a:pt x="853" y="216"/>
                  </a:lnTo>
                  <a:lnTo>
                    <a:pt x="853" y="216"/>
                  </a:lnTo>
                  <a:lnTo>
                    <a:pt x="853" y="216"/>
                  </a:lnTo>
                  <a:lnTo>
                    <a:pt x="853" y="216"/>
                  </a:lnTo>
                  <a:lnTo>
                    <a:pt x="851" y="216"/>
                  </a:lnTo>
                  <a:lnTo>
                    <a:pt x="851" y="216"/>
                  </a:lnTo>
                  <a:lnTo>
                    <a:pt x="851" y="216"/>
                  </a:lnTo>
                  <a:lnTo>
                    <a:pt x="851" y="216"/>
                  </a:lnTo>
                  <a:lnTo>
                    <a:pt x="851" y="216"/>
                  </a:lnTo>
                  <a:lnTo>
                    <a:pt x="851" y="216"/>
                  </a:lnTo>
                  <a:lnTo>
                    <a:pt x="851" y="216"/>
                  </a:lnTo>
                  <a:lnTo>
                    <a:pt x="849" y="216"/>
                  </a:lnTo>
                  <a:lnTo>
                    <a:pt x="849" y="214"/>
                  </a:lnTo>
                  <a:lnTo>
                    <a:pt x="849" y="214"/>
                  </a:lnTo>
                  <a:lnTo>
                    <a:pt x="849" y="214"/>
                  </a:lnTo>
                  <a:lnTo>
                    <a:pt x="849" y="214"/>
                  </a:lnTo>
                  <a:lnTo>
                    <a:pt x="849" y="214"/>
                  </a:lnTo>
                  <a:lnTo>
                    <a:pt x="849" y="214"/>
                  </a:lnTo>
                  <a:lnTo>
                    <a:pt x="847" y="214"/>
                  </a:lnTo>
                  <a:lnTo>
                    <a:pt x="847" y="214"/>
                  </a:lnTo>
                  <a:lnTo>
                    <a:pt x="847" y="214"/>
                  </a:lnTo>
                  <a:lnTo>
                    <a:pt x="847" y="214"/>
                  </a:lnTo>
                  <a:lnTo>
                    <a:pt x="847" y="214"/>
                  </a:lnTo>
                  <a:lnTo>
                    <a:pt x="847" y="214"/>
                  </a:lnTo>
                  <a:lnTo>
                    <a:pt x="847" y="214"/>
                  </a:lnTo>
                  <a:lnTo>
                    <a:pt x="845" y="214"/>
                  </a:lnTo>
                  <a:lnTo>
                    <a:pt x="845" y="216"/>
                  </a:lnTo>
                  <a:lnTo>
                    <a:pt x="845" y="216"/>
                  </a:lnTo>
                  <a:lnTo>
                    <a:pt x="845" y="216"/>
                  </a:lnTo>
                  <a:lnTo>
                    <a:pt x="845" y="216"/>
                  </a:lnTo>
                  <a:lnTo>
                    <a:pt x="845" y="216"/>
                  </a:lnTo>
                  <a:lnTo>
                    <a:pt x="845" y="216"/>
                  </a:lnTo>
                  <a:lnTo>
                    <a:pt x="845" y="216"/>
                  </a:lnTo>
                  <a:lnTo>
                    <a:pt x="844" y="216"/>
                  </a:lnTo>
                  <a:lnTo>
                    <a:pt x="844" y="216"/>
                  </a:lnTo>
                  <a:lnTo>
                    <a:pt x="844" y="216"/>
                  </a:lnTo>
                  <a:lnTo>
                    <a:pt x="844" y="216"/>
                  </a:lnTo>
                  <a:lnTo>
                    <a:pt x="844" y="216"/>
                  </a:lnTo>
                  <a:lnTo>
                    <a:pt x="844" y="216"/>
                  </a:lnTo>
                  <a:lnTo>
                    <a:pt x="844" y="216"/>
                  </a:lnTo>
                  <a:lnTo>
                    <a:pt x="842" y="216"/>
                  </a:lnTo>
                  <a:lnTo>
                    <a:pt x="842" y="216"/>
                  </a:lnTo>
                  <a:lnTo>
                    <a:pt x="842" y="216"/>
                  </a:lnTo>
                  <a:lnTo>
                    <a:pt x="842" y="218"/>
                  </a:lnTo>
                  <a:lnTo>
                    <a:pt x="842" y="218"/>
                  </a:lnTo>
                  <a:lnTo>
                    <a:pt x="842" y="218"/>
                  </a:lnTo>
                  <a:lnTo>
                    <a:pt x="842" y="218"/>
                  </a:lnTo>
                  <a:lnTo>
                    <a:pt x="842" y="218"/>
                  </a:lnTo>
                  <a:lnTo>
                    <a:pt x="842" y="218"/>
                  </a:lnTo>
                  <a:lnTo>
                    <a:pt x="840" y="218"/>
                  </a:lnTo>
                  <a:lnTo>
                    <a:pt x="840" y="218"/>
                  </a:lnTo>
                  <a:lnTo>
                    <a:pt x="840" y="218"/>
                  </a:lnTo>
                  <a:lnTo>
                    <a:pt x="840" y="220"/>
                  </a:lnTo>
                  <a:lnTo>
                    <a:pt x="840" y="220"/>
                  </a:lnTo>
                  <a:lnTo>
                    <a:pt x="840" y="220"/>
                  </a:lnTo>
                  <a:lnTo>
                    <a:pt x="840" y="220"/>
                  </a:lnTo>
                  <a:lnTo>
                    <a:pt x="840" y="220"/>
                  </a:lnTo>
                  <a:lnTo>
                    <a:pt x="840" y="220"/>
                  </a:lnTo>
                  <a:lnTo>
                    <a:pt x="838" y="220"/>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40" y="223"/>
                  </a:lnTo>
                  <a:lnTo>
                    <a:pt x="840" y="225"/>
                  </a:lnTo>
                  <a:lnTo>
                    <a:pt x="840" y="225"/>
                  </a:lnTo>
                  <a:lnTo>
                    <a:pt x="840" y="225"/>
                  </a:lnTo>
                  <a:lnTo>
                    <a:pt x="840" y="225"/>
                  </a:lnTo>
                  <a:lnTo>
                    <a:pt x="840" y="225"/>
                  </a:lnTo>
                  <a:lnTo>
                    <a:pt x="840" y="225"/>
                  </a:lnTo>
                  <a:lnTo>
                    <a:pt x="840" y="225"/>
                  </a:lnTo>
                  <a:lnTo>
                    <a:pt x="840" y="227"/>
                  </a:lnTo>
                  <a:close/>
                  <a:moveTo>
                    <a:pt x="813" y="240"/>
                  </a:moveTo>
                  <a:lnTo>
                    <a:pt x="827" y="258"/>
                  </a:lnTo>
                  <a:lnTo>
                    <a:pt x="826" y="260"/>
                  </a:lnTo>
                  <a:lnTo>
                    <a:pt x="826" y="260"/>
                  </a:lnTo>
                  <a:lnTo>
                    <a:pt x="824" y="260"/>
                  </a:lnTo>
                  <a:lnTo>
                    <a:pt x="824" y="258"/>
                  </a:lnTo>
                  <a:lnTo>
                    <a:pt x="824" y="258"/>
                  </a:lnTo>
                  <a:lnTo>
                    <a:pt x="824" y="258"/>
                  </a:lnTo>
                  <a:lnTo>
                    <a:pt x="822" y="258"/>
                  </a:lnTo>
                  <a:lnTo>
                    <a:pt x="822" y="258"/>
                  </a:lnTo>
                  <a:lnTo>
                    <a:pt x="822" y="258"/>
                  </a:lnTo>
                  <a:lnTo>
                    <a:pt x="822" y="256"/>
                  </a:lnTo>
                  <a:lnTo>
                    <a:pt x="820" y="256"/>
                  </a:lnTo>
                  <a:lnTo>
                    <a:pt x="820" y="256"/>
                  </a:lnTo>
                  <a:lnTo>
                    <a:pt x="820" y="256"/>
                  </a:lnTo>
                  <a:lnTo>
                    <a:pt x="820" y="256"/>
                  </a:lnTo>
                  <a:lnTo>
                    <a:pt x="818" y="256"/>
                  </a:lnTo>
                  <a:lnTo>
                    <a:pt x="818" y="256"/>
                  </a:lnTo>
                  <a:lnTo>
                    <a:pt x="818" y="254"/>
                  </a:lnTo>
                  <a:lnTo>
                    <a:pt x="818" y="254"/>
                  </a:lnTo>
                  <a:lnTo>
                    <a:pt x="817" y="254"/>
                  </a:lnTo>
                  <a:lnTo>
                    <a:pt x="817" y="254"/>
                  </a:lnTo>
                  <a:lnTo>
                    <a:pt x="817" y="254"/>
                  </a:lnTo>
                  <a:lnTo>
                    <a:pt x="815" y="254"/>
                  </a:lnTo>
                  <a:lnTo>
                    <a:pt x="815" y="254"/>
                  </a:lnTo>
                  <a:lnTo>
                    <a:pt x="815" y="254"/>
                  </a:lnTo>
                  <a:lnTo>
                    <a:pt x="815" y="254"/>
                  </a:lnTo>
                  <a:lnTo>
                    <a:pt x="813" y="254"/>
                  </a:lnTo>
                  <a:lnTo>
                    <a:pt x="813" y="254"/>
                  </a:lnTo>
                  <a:lnTo>
                    <a:pt x="813" y="254"/>
                  </a:lnTo>
                  <a:lnTo>
                    <a:pt x="813" y="254"/>
                  </a:lnTo>
                  <a:lnTo>
                    <a:pt x="811" y="252"/>
                  </a:lnTo>
                  <a:lnTo>
                    <a:pt x="811" y="252"/>
                  </a:lnTo>
                  <a:lnTo>
                    <a:pt x="811" y="252"/>
                  </a:lnTo>
                  <a:lnTo>
                    <a:pt x="811" y="252"/>
                  </a:lnTo>
                  <a:lnTo>
                    <a:pt x="809" y="252"/>
                  </a:lnTo>
                  <a:lnTo>
                    <a:pt x="809" y="252"/>
                  </a:lnTo>
                  <a:lnTo>
                    <a:pt x="809" y="252"/>
                  </a:lnTo>
                  <a:lnTo>
                    <a:pt x="809" y="252"/>
                  </a:lnTo>
                  <a:lnTo>
                    <a:pt x="807" y="252"/>
                  </a:lnTo>
                  <a:lnTo>
                    <a:pt x="807" y="252"/>
                  </a:lnTo>
                  <a:lnTo>
                    <a:pt x="807" y="252"/>
                  </a:lnTo>
                  <a:lnTo>
                    <a:pt x="807" y="252"/>
                  </a:lnTo>
                  <a:lnTo>
                    <a:pt x="806" y="252"/>
                  </a:lnTo>
                  <a:lnTo>
                    <a:pt x="806" y="254"/>
                  </a:lnTo>
                  <a:lnTo>
                    <a:pt x="806" y="254"/>
                  </a:lnTo>
                  <a:lnTo>
                    <a:pt x="806" y="254"/>
                  </a:lnTo>
                  <a:lnTo>
                    <a:pt x="806" y="254"/>
                  </a:lnTo>
                  <a:lnTo>
                    <a:pt x="804" y="254"/>
                  </a:lnTo>
                  <a:lnTo>
                    <a:pt x="804" y="254"/>
                  </a:lnTo>
                  <a:lnTo>
                    <a:pt x="804" y="254"/>
                  </a:lnTo>
                  <a:lnTo>
                    <a:pt x="804" y="254"/>
                  </a:lnTo>
                  <a:lnTo>
                    <a:pt x="802" y="254"/>
                  </a:lnTo>
                  <a:lnTo>
                    <a:pt x="802" y="254"/>
                  </a:lnTo>
                  <a:lnTo>
                    <a:pt x="802" y="254"/>
                  </a:lnTo>
                  <a:lnTo>
                    <a:pt x="802" y="254"/>
                  </a:lnTo>
                  <a:lnTo>
                    <a:pt x="800" y="254"/>
                  </a:lnTo>
                  <a:lnTo>
                    <a:pt x="800" y="256"/>
                  </a:lnTo>
                  <a:lnTo>
                    <a:pt x="800" y="256"/>
                  </a:lnTo>
                  <a:lnTo>
                    <a:pt x="800" y="256"/>
                  </a:lnTo>
                  <a:lnTo>
                    <a:pt x="798" y="256"/>
                  </a:lnTo>
                  <a:lnTo>
                    <a:pt x="798" y="256"/>
                  </a:lnTo>
                  <a:lnTo>
                    <a:pt x="798" y="256"/>
                  </a:lnTo>
                  <a:lnTo>
                    <a:pt x="798" y="256"/>
                  </a:lnTo>
                  <a:lnTo>
                    <a:pt x="797" y="256"/>
                  </a:lnTo>
                  <a:lnTo>
                    <a:pt x="797" y="258"/>
                  </a:lnTo>
                  <a:lnTo>
                    <a:pt x="797" y="258"/>
                  </a:lnTo>
                  <a:lnTo>
                    <a:pt x="797" y="258"/>
                  </a:lnTo>
                  <a:lnTo>
                    <a:pt x="797" y="258"/>
                  </a:lnTo>
                  <a:lnTo>
                    <a:pt x="795" y="258"/>
                  </a:lnTo>
                  <a:lnTo>
                    <a:pt x="795" y="258"/>
                  </a:lnTo>
                  <a:lnTo>
                    <a:pt x="795" y="258"/>
                  </a:lnTo>
                  <a:lnTo>
                    <a:pt x="795" y="260"/>
                  </a:lnTo>
                  <a:lnTo>
                    <a:pt x="795" y="260"/>
                  </a:lnTo>
                  <a:lnTo>
                    <a:pt x="795" y="260"/>
                  </a:lnTo>
                  <a:lnTo>
                    <a:pt x="793" y="260"/>
                  </a:lnTo>
                  <a:lnTo>
                    <a:pt x="793" y="260"/>
                  </a:lnTo>
                  <a:lnTo>
                    <a:pt x="793" y="260"/>
                  </a:lnTo>
                  <a:lnTo>
                    <a:pt x="793" y="260"/>
                  </a:lnTo>
                  <a:lnTo>
                    <a:pt x="793" y="260"/>
                  </a:lnTo>
                  <a:lnTo>
                    <a:pt x="793" y="260"/>
                  </a:lnTo>
                  <a:lnTo>
                    <a:pt x="793" y="260"/>
                  </a:lnTo>
                  <a:lnTo>
                    <a:pt x="793" y="260"/>
                  </a:lnTo>
                  <a:lnTo>
                    <a:pt x="793" y="261"/>
                  </a:lnTo>
                  <a:lnTo>
                    <a:pt x="793" y="261"/>
                  </a:lnTo>
                  <a:lnTo>
                    <a:pt x="793" y="261"/>
                  </a:lnTo>
                  <a:lnTo>
                    <a:pt x="793" y="261"/>
                  </a:lnTo>
                  <a:lnTo>
                    <a:pt x="793" y="261"/>
                  </a:lnTo>
                  <a:lnTo>
                    <a:pt x="793" y="261"/>
                  </a:lnTo>
                  <a:lnTo>
                    <a:pt x="793" y="261"/>
                  </a:lnTo>
                  <a:lnTo>
                    <a:pt x="793" y="261"/>
                  </a:lnTo>
                  <a:lnTo>
                    <a:pt x="793" y="261"/>
                  </a:lnTo>
                  <a:lnTo>
                    <a:pt x="791" y="261"/>
                  </a:lnTo>
                  <a:lnTo>
                    <a:pt x="791" y="261"/>
                  </a:lnTo>
                  <a:lnTo>
                    <a:pt x="791" y="261"/>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5"/>
                  </a:lnTo>
                  <a:lnTo>
                    <a:pt x="791" y="265"/>
                  </a:lnTo>
                  <a:lnTo>
                    <a:pt x="791" y="265"/>
                  </a:lnTo>
                  <a:lnTo>
                    <a:pt x="791" y="265"/>
                  </a:lnTo>
                  <a:lnTo>
                    <a:pt x="791" y="265"/>
                  </a:lnTo>
                  <a:lnTo>
                    <a:pt x="793" y="265"/>
                  </a:lnTo>
                  <a:lnTo>
                    <a:pt x="793" y="265"/>
                  </a:lnTo>
                  <a:lnTo>
                    <a:pt x="793" y="265"/>
                  </a:lnTo>
                  <a:lnTo>
                    <a:pt x="793" y="265"/>
                  </a:lnTo>
                  <a:lnTo>
                    <a:pt x="793" y="265"/>
                  </a:lnTo>
                  <a:lnTo>
                    <a:pt x="793" y="265"/>
                  </a:lnTo>
                  <a:lnTo>
                    <a:pt x="793" y="265"/>
                  </a:lnTo>
                  <a:lnTo>
                    <a:pt x="793" y="267"/>
                  </a:lnTo>
                  <a:lnTo>
                    <a:pt x="793" y="267"/>
                  </a:lnTo>
                  <a:lnTo>
                    <a:pt x="793" y="267"/>
                  </a:lnTo>
                  <a:lnTo>
                    <a:pt x="793" y="267"/>
                  </a:lnTo>
                  <a:lnTo>
                    <a:pt x="793" y="267"/>
                  </a:lnTo>
                  <a:lnTo>
                    <a:pt x="793" y="267"/>
                  </a:lnTo>
                  <a:lnTo>
                    <a:pt x="793" y="267"/>
                  </a:lnTo>
                  <a:lnTo>
                    <a:pt x="793" y="267"/>
                  </a:lnTo>
                  <a:lnTo>
                    <a:pt x="804" y="281"/>
                  </a:lnTo>
                  <a:lnTo>
                    <a:pt x="804" y="281"/>
                  </a:lnTo>
                  <a:lnTo>
                    <a:pt x="806" y="281"/>
                  </a:lnTo>
                  <a:lnTo>
                    <a:pt x="806" y="281"/>
                  </a:lnTo>
                  <a:lnTo>
                    <a:pt x="806" y="281"/>
                  </a:lnTo>
                  <a:lnTo>
                    <a:pt x="806" y="281"/>
                  </a:lnTo>
                  <a:lnTo>
                    <a:pt x="806" y="281"/>
                  </a:lnTo>
                  <a:lnTo>
                    <a:pt x="806" y="281"/>
                  </a:lnTo>
                  <a:lnTo>
                    <a:pt x="807" y="279"/>
                  </a:lnTo>
                  <a:lnTo>
                    <a:pt x="807" y="279"/>
                  </a:lnTo>
                  <a:lnTo>
                    <a:pt x="807" y="279"/>
                  </a:lnTo>
                  <a:lnTo>
                    <a:pt x="807" y="279"/>
                  </a:lnTo>
                  <a:lnTo>
                    <a:pt x="807" y="279"/>
                  </a:lnTo>
                  <a:lnTo>
                    <a:pt x="807" y="279"/>
                  </a:lnTo>
                  <a:lnTo>
                    <a:pt x="807" y="279"/>
                  </a:lnTo>
                  <a:lnTo>
                    <a:pt x="809" y="279"/>
                  </a:lnTo>
                  <a:lnTo>
                    <a:pt x="809" y="278"/>
                  </a:lnTo>
                  <a:lnTo>
                    <a:pt x="809" y="278"/>
                  </a:lnTo>
                  <a:lnTo>
                    <a:pt x="809" y="278"/>
                  </a:lnTo>
                  <a:lnTo>
                    <a:pt x="809" y="278"/>
                  </a:lnTo>
                  <a:lnTo>
                    <a:pt x="809" y="278"/>
                  </a:lnTo>
                  <a:lnTo>
                    <a:pt x="809" y="278"/>
                  </a:lnTo>
                  <a:lnTo>
                    <a:pt x="809" y="278"/>
                  </a:lnTo>
                  <a:lnTo>
                    <a:pt x="809" y="276"/>
                  </a:lnTo>
                  <a:lnTo>
                    <a:pt x="809" y="276"/>
                  </a:lnTo>
                  <a:lnTo>
                    <a:pt x="811" y="276"/>
                  </a:lnTo>
                  <a:lnTo>
                    <a:pt x="811" y="276"/>
                  </a:lnTo>
                  <a:lnTo>
                    <a:pt x="811" y="276"/>
                  </a:lnTo>
                  <a:lnTo>
                    <a:pt x="811" y="276"/>
                  </a:lnTo>
                  <a:lnTo>
                    <a:pt x="811" y="276"/>
                  </a:lnTo>
                  <a:lnTo>
                    <a:pt x="811" y="274"/>
                  </a:lnTo>
                  <a:lnTo>
                    <a:pt x="811" y="274"/>
                  </a:lnTo>
                  <a:lnTo>
                    <a:pt x="811" y="274"/>
                  </a:lnTo>
                  <a:lnTo>
                    <a:pt x="811" y="274"/>
                  </a:lnTo>
                  <a:lnTo>
                    <a:pt x="811" y="274"/>
                  </a:lnTo>
                  <a:lnTo>
                    <a:pt x="811" y="274"/>
                  </a:lnTo>
                  <a:lnTo>
                    <a:pt x="811" y="274"/>
                  </a:lnTo>
                  <a:lnTo>
                    <a:pt x="811" y="272"/>
                  </a:lnTo>
                  <a:lnTo>
                    <a:pt x="811" y="272"/>
                  </a:lnTo>
                  <a:lnTo>
                    <a:pt x="811" y="272"/>
                  </a:lnTo>
                  <a:lnTo>
                    <a:pt x="811" y="272"/>
                  </a:lnTo>
                  <a:lnTo>
                    <a:pt x="811" y="272"/>
                  </a:lnTo>
                  <a:lnTo>
                    <a:pt x="811" y="272"/>
                  </a:lnTo>
                  <a:lnTo>
                    <a:pt x="811" y="270"/>
                  </a:lnTo>
                  <a:lnTo>
                    <a:pt x="811" y="270"/>
                  </a:lnTo>
                  <a:lnTo>
                    <a:pt x="811" y="270"/>
                  </a:lnTo>
                  <a:lnTo>
                    <a:pt x="811" y="270"/>
                  </a:lnTo>
                  <a:lnTo>
                    <a:pt x="811" y="270"/>
                  </a:lnTo>
                  <a:lnTo>
                    <a:pt x="811" y="270"/>
                  </a:lnTo>
                  <a:lnTo>
                    <a:pt x="811" y="269"/>
                  </a:lnTo>
                  <a:lnTo>
                    <a:pt x="811" y="269"/>
                  </a:lnTo>
                  <a:lnTo>
                    <a:pt x="811" y="269"/>
                  </a:lnTo>
                  <a:lnTo>
                    <a:pt x="811" y="269"/>
                  </a:lnTo>
                  <a:lnTo>
                    <a:pt x="811" y="269"/>
                  </a:lnTo>
                  <a:lnTo>
                    <a:pt x="811" y="269"/>
                  </a:lnTo>
                  <a:lnTo>
                    <a:pt x="811" y="267"/>
                  </a:lnTo>
                  <a:lnTo>
                    <a:pt x="811" y="267"/>
                  </a:lnTo>
                  <a:lnTo>
                    <a:pt x="811" y="267"/>
                  </a:lnTo>
                  <a:lnTo>
                    <a:pt x="811" y="267"/>
                  </a:lnTo>
                  <a:lnTo>
                    <a:pt x="811" y="267"/>
                  </a:lnTo>
                  <a:lnTo>
                    <a:pt x="811" y="265"/>
                  </a:lnTo>
                  <a:lnTo>
                    <a:pt x="811" y="265"/>
                  </a:lnTo>
                  <a:lnTo>
                    <a:pt x="809" y="265"/>
                  </a:lnTo>
                  <a:lnTo>
                    <a:pt x="809" y="265"/>
                  </a:lnTo>
                  <a:lnTo>
                    <a:pt x="809" y="265"/>
                  </a:lnTo>
                  <a:lnTo>
                    <a:pt x="809" y="263"/>
                  </a:lnTo>
                  <a:lnTo>
                    <a:pt x="813" y="261"/>
                  </a:lnTo>
                  <a:lnTo>
                    <a:pt x="829" y="283"/>
                  </a:lnTo>
                  <a:lnTo>
                    <a:pt x="826" y="285"/>
                  </a:lnTo>
                  <a:lnTo>
                    <a:pt x="826" y="285"/>
                  </a:lnTo>
                  <a:lnTo>
                    <a:pt x="826" y="285"/>
                  </a:lnTo>
                  <a:lnTo>
                    <a:pt x="826" y="285"/>
                  </a:lnTo>
                  <a:lnTo>
                    <a:pt x="824" y="285"/>
                  </a:lnTo>
                  <a:lnTo>
                    <a:pt x="824" y="283"/>
                  </a:lnTo>
                  <a:lnTo>
                    <a:pt x="824" y="283"/>
                  </a:lnTo>
                  <a:lnTo>
                    <a:pt x="824" y="283"/>
                  </a:lnTo>
                  <a:lnTo>
                    <a:pt x="824" y="283"/>
                  </a:lnTo>
                  <a:lnTo>
                    <a:pt x="824" y="283"/>
                  </a:lnTo>
                  <a:lnTo>
                    <a:pt x="822" y="283"/>
                  </a:lnTo>
                  <a:lnTo>
                    <a:pt x="822" y="283"/>
                  </a:lnTo>
                  <a:lnTo>
                    <a:pt x="822" y="283"/>
                  </a:lnTo>
                  <a:lnTo>
                    <a:pt x="822" y="283"/>
                  </a:lnTo>
                  <a:lnTo>
                    <a:pt x="822" y="281"/>
                  </a:lnTo>
                  <a:lnTo>
                    <a:pt x="822" y="281"/>
                  </a:lnTo>
                  <a:lnTo>
                    <a:pt x="822" y="281"/>
                  </a:lnTo>
                  <a:lnTo>
                    <a:pt x="820" y="281"/>
                  </a:lnTo>
                  <a:lnTo>
                    <a:pt x="820" y="281"/>
                  </a:lnTo>
                  <a:lnTo>
                    <a:pt x="820" y="281"/>
                  </a:lnTo>
                  <a:lnTo>
                    <a:pt x="820" y="281"/>
                  </a:lnTo>
                  <a:lnTo>
                    <a:pt x="820" y="281"/>
                  </a:lnTo>
                  <a:lnTo>
                    <a:pt x="820" y="281"/>
                  </a:lnTo>
                  <a:lnTo>
                    <a:pt x="818" y="281"/>
                  </a:lnTo>
                  <a:lnTo>
                    <a:pt x="818" y="281"/>
                  </a:lnTo>
                  <a:lnTo>
                    <a:pt x="818" y="281"/>
                  </a:lnTo>
                  <a:lnTo>
                    <a:pt x="818" y="281"/>
                  </a:lnTo>
                  <a:lnTo>
                    <a:pt x="818" y="281"/>
                  </a:lnTo>
                  <a:lnTo>
                    <a:pt x="818" y="281"/>
                  </a:lnTo>
                  <a:lnTo>
                    <a:pt x="817" y="281"/>
                  </a:lnTo>
                  <a:lnTo>
                    <a:pt x="817" y="281"/>
                  </a:lnTo>
                  <a:lnTo>
                    <a:pt x="817" y="281"/>
                  </a:lnTo>
                  <a:lnTo>
                    <a:pt x="817" y="281"/>
                  </a:lnTo>
                  <a:lnTo>
                    <a:pt x="817" y="281"/>
                  </a:lnTo>
                  <a:lnTo>
                    <a:pt x="817" y="281"/>
                  </a:lnTo>
                  <a:lnTo>
                    <a:pt x="817" y="281"/>
                  </a:lnTo>
                  <a:lnTo>
                    <a:pt x="815" y="281"/>
                  </a:lnTo>
                  <a:lnTo>
                    <a:pt x="815" y="281"/>
                  </a:lnTo>
                  <a:lnTo>
                    <a:pt x="815" y="281"/>
                  </a:lnTo>
                  <a:lnTo>
                    <a:pt x="815" y="281"/>
                  </a:lnTo>
                  <a:lnTo>
                    <a:pt x="815" y="281"/>
                  </a:lnTo>
                  <a:lnTo>
                    <a:pt x="815" y="281"/>
                  </a:lnTo>
                  <a:lnTo>
                    <a:pt x="813" y="281"/>
                  </a:lnTo>
                  <a:lnTo>
                    <a:pt x="813" y="281"/>
                  </a:lnTo>
                  <a:lnTo>
                    <a:pt x="813" y="281"/>
                  </a:lnTo>
                  <a:lnTo>
                    <a:pt x="813" y="281"/>
                  </a:lnTo>
                  <a:lnTo>
                    <a:pt x="813" y="281"/>
                  </a:lnTo>
                  <a:lnTo>
                    <a:pt x="813" y="281"/>
                  </a:lnTo>
                  <a:lnTo>
                    <a:pt x="811" y="281"/>
                  </a:lnTo>
                  <a:lnTo>
                    <a:pt x="811" y="281"/>
                  </a:lnTo>
                  <a:lnTo>
                    <a:pt x="811" y="281"/>
                  </a:lnTo>
                  <a:lnTo>
                    <a:pt x="811" y="281"/>
                  </a:lnTo>
                  <a:lnTo>
                    <a:pt x="811" y="283"/>
                  </a:lnTo>
                  <a:lnTo>
                    <a:pt x="811" y="283"/>
                  </a:lnTo>
                  <a:lnTo>
                    <a:pt x="811" y="283"/>
                  </a:lnTo>
                  <a:lnTo>
                    <a:pt x="809" y="283"/>
                  </a:lnTo>
                  <a:lnTo>
                    <a:pt x="809" y="283"/>
                  </a:lnTo>
                  <a:lnTo>
                    <a:pt x="809" y="283"/>
                  </a:lnTo>
                  <a:lnTo>
                    <a:pt x="809" y="283"/>
                  </a:lnTo>
                  <a:lnTo>
                    <a:pt x="809" y="283"/>
                  </a:lnTo>
                  <a:lnTo>
                    <a:pt x="809" y="283"/>
                  </a:lnTo>
                  <a:lnTo>
                    <a:pt x="807" y="283"/>
                  </a:lnTo>
                  <a:lnTo>
                    <a:pt x="807" y="285"/>
                  </a:lnTo>
                  <a:lnTo>
                    <a:pt x="807" y="285"/>
                  </a:lnTo>
                  <a:lnTo>
                    <a:pt x="807" y="285"/>
                  </a:lnTo>
                  <a:lnTo>
                    <a:pt x="807" y="285"/>
                  </a:lnTo>
                  <a:lnTo>
                    <a:pt x="820" y="303"/>
                  </a:lnTo>
                  <a:lnTo>
                    <a:pt x="820" y="303"/>
                  </a:lnTo>
                  <a:lnTo>
                    <a:pt x="820" y="303"/>
                  </a:lnTo>
                  <a:lnTo>
                    <a:pt x="820" y="303"/>
                  </a:lnTo>
                  <a:lnTo>
                    <a:pt x="820" y="303"/>
                  </a:lnTo>
                  <a:lnTo>
                    <a:pt x="820" y="303"/>
                  </a:lnTo>
                  <a:lnTo>
                    <a:pt x="820" y="303"/>
                  </a:lnTo>
                  <a:lnTo>
                    <a:pt x="820" y="303"/>
                  </a:lnTo>
                  <a:lnTo>
                    <a:pt x="822" y="303"/>
                  </a:lnTo>
                  <a:lnTo>
                    <a:pt x="822" y="303"/>
                  </a:lnTo>
                  <a:lnTo>
                    <a:pt x="822" y="303"/>
                  </a:lnTo>
                  <a:lnTo>
                    <a:pt x="822" y="303"/>
                  </a:lnTo>
                  <a:lnTo>
                    <a:pt x="822" y="303"/>
                  </a:lnTo>
                  <a:lnTo>
                    <a:pt x="822" y="303"/>
                  </a:lnTo>
                  <a:lnTo>
                    <a:pt x="822" y="303"/>
                  </a:lnTo>
                  <a:lnTo>
                    <a:pt x="822" y="305"/>
                  </a:lnTo>
                  <a:lnTo>
                    <a:pt x="822" y="305"/>
                  </a:lnTo>
                  <a:lnTo>
                    <a:pt x="822" y="305"/>
                  </a:lnTo>
                  <a:lnTo>
                    <a:pt x="822" y="305"/>
                  </a:lnTo>
                  <a:lnTo>
                    <a:pt x="822" y="305"/>
                  </a:lnTo>
                  <a:lnTo>
                    <a:pt x="822" y="305"/>
                  </a:lnTo>
                  <a:lnTo>
                    <a:pt x="822" y="305"/>
                  </a:lnTo>
                  <a:lnTo>
                    <a:pt x="822"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7" y="305"/>
                  </a:lnTo>
                  <a:lnTo>
                    <a:pt x="827" y="305"/>
                  </a:lnTo>
                  <a:lnTo>
                    <a:pt x="827" y="305"/>
                  </a:lnTo>
                  <a:lnTo>
                    <a:pt x="827" y="305"/>
                  </a:lnTo>
                  <a:lnTo>
                    <a:pt x="827" y="305"/>
                  </a:lnTo>
                  <a:lnTo>
                    <a:pt x="827" y="305"/>
                  </a:lnTo>
                  <a:lnTo>
                    <a:pt x="827" y="303"/>
                  </a:lnTo>
                  <a:lnTo>
                    <a:pt x="827" y="303"/>
                  </a:lnTo>
                  <a:lnTo>
                    <a:pt x="829" y="303"/>
                  </a:lnTo>
                  <a:lnTo>
                    <a:pt x="829" y="303"/>
                  </a:lnTo>
                  <a:lnTo>
                    <a:pt x="829" y="303"/>
                  </a:lnTo>
                  <a:lnTo>
                    <a:pt x="829" y="303"/>
                  </a:lnTo>
                  <a:lnTo>
                    <a:pt x="829" y="303"/>
                  </a:lnTo>
                  <a:lnTo>
                    <a:pt x="829" y="303"/>
                  </a:lnTo>
                  <a:lnTo>
                    <a:pt x="831" y="301"/>
                  </a:lnTo>
                  <a:lnTo>
                    <a:pt x="831" y="301"/>
                  </a:lnTo>
                  <a:lnTo>
                    <a:pt x="831" y="301"/>
                  </a:lnTo>
                  <a:lnTo>
                    <a:pt x="831" y="301"/>
                  </a:lnTo>
                  <a:lnTo>
                    <a:pt x="833" y="301"/>
                  </a:lnTo>
                  <a:lnTo>
                    <a:pt x="833" y="299"/>
                  </a:lnTo>
                  <a:lnTo>
                    <a:pt x="833" y="299"/>
                  </a:lnTo>
                  <a:lnTo>
                    <a:pt x="833" y="299"/>
                  </a:lnTo>
                  <a:lnTo>
                    <a:pt x="833" y="299"/>
                  </a:lnTo>
                  <a:lnTo>
                    <a:pt x="835" y="298"/>
                  </a:lnTo>
                  <a:lnTo>
                    <a:pt x="835" y="298"/>
                  </a:lnTo>
                  <a:lnTo>
                    <a:pt x="835" y="298"/>
                  </a:lnTo>
                  <a:lnTo>
                    <a:pt x="835" y="298"/>
                  </a:lnTo>
                  <a:lnTo>
                    <a:pt x="835" y="298"/>
                  </a:lnTo>
                  <a:lnTo>
                    <a:pt x="835" y="296"/>
                  </a:lnTo>
                  <a:lnTo>
                    <a:pt x="836" y="296"/>
                  </a:lnTo>
                  <a:lnTo>
                    <a:pt x="836" y="296"/>
                  </a:lnTo>
                  <a:lnTo>
                    <a:pt x="836" y="296"/>
                  </a:lnTo>
                  <a:lnTo>
                    <a:pt x="836" y="294"/>
                  </a:lnTo>
                  <a:lnTo>
                    <a:pt x="836" y="294"/>
                  </a:lnTo>
                  <a:lnTo>
                    <a:pt x="836" y="294"/>
                  </a:lnTo>
                  <a:lnTo>
                    <a:pt x="836" y="294"/>
                  </a:lnTo>
                  <a:lnTo>
                    <a:pt x="838" y="292"/>
                  </a:lnTo>
                  <a:lnTo>
                    <a:pt x="838" y="292"/>
                  </a:lnTo>
                  <a:lnTo>
                    <a:pt x="838" y="292"/>
                  </a:lnTo>
                  <a:lnTo>
                    <a:pt x="838" y="292"/>
                  </a:lnTo>
                  <a:lnTo>
                    <a:pt x="838" y="292"/>
                  </a:lnTo>
                  <a:lnTo>
                    <a:pt x="838" y="290"/>
                  </a:lnTo>
                  <a:lnTo>
                    <a:pt x="838" y="290"/>
                  </a:lnTo>
                  <a:lnTo>
                    <a:pt x="838" y="290"/>
                  </a:lnTo>
                  <a:lnTo>
                    <a:pt x="838" y="288"/>
                  </a:lnTo>
                  <a:lnTo>
                    <a:pt x="838" y="288"/>
                  </a:lnTo>
                  <a:lnTo>
                    <a:pt x="838" y="288"/>
                  </a:lnTo>
                  <a:lnTo>
                    <a:pt x="838" y="288"/>
                  </a:lnTo>
                  <a:lnTo>
                    <a:pt x="838" y="287"/>
                  </a:lnTo>
                  <a:lnTo>
                    <a:pt x="838" y="287"/>
                  </a:lnTo>
                  <a:lnTo>
                    <a:pt x="840" y="287"/>
                  </a:lnTo>
                  <a:lnTo>
                    <a:pt x="840" y="287"/>
                  </a:lnTo>
                  <a:lnTo>
                    <a:pt x="840" y="285"/>
                  </a:lnTo>
                  <a:lnTo>
                    <a:pt x="840" y="285"/>
                  </a:lnTo>
                  <a:lnTo>
                    <a:pt x="840" y="285"/>
                  </a:lnTo>
                  <a:lnTo>
                    <a:pt x="840" y="283"/>
                  </a:lnTo>
                  <a:lnTo>
                    <a:pt x="840" y="283"/>
                  </a:lnTo>
                  <a:lnTo>
                    <a:pt x="840" y="283"/>
                  </a:lnTo>
                  <a:lnTo>
                    <a:pt x="840" y="283"/>
                  </a:lnTo>
                  <a:lnTo>
                    <a:pt x="838" y="281"/>
                  </a:lnTo>
                  <a:lnTo>
                    <a:pt x="838" y="281"/>
                  </a:lnTo>
                  <a:lnTo>
                    <a:pt x="838" y="281"/>
                  </a:lnTo>
                  <a:lnTo>
                    <a:pt x="838" y="279"/>
                  </a:lnTo>
                  <a:lnTo>
                    <a:pt x="838" y="279"/>
                  </a:lnTo>
                  <a:lnTo>
                    <a:pt x="838" y="279"/>
                  </a:lnTo>
                  <a:lnTo>
                    <a:pt x="838" y="279"/>
                  </a:lnTo>
                  <a:lnTo>
                    <a:pt x="838" y="278"/>
                  </a:lnTo>
                  <a:lnTo>
                    <a:pt x="838" y="278"/>
                  </a:lnTo>
                  <a:lnTo>
                    <a:pt x="838" y="278"/>
                  </a:lnTo>
                  <a:lnTo>
                    <a:pt x="838" y="276"/>
                  </a:lnTo>
                  <a:lnTo>
                    <a:pt x="838" y="276"/>
                  </a:lnTo>
                  <a:lnTo>
                    <a:pt x="838" y="276"/>
                  </a:lnTo>
                  <a:lnTo>
                    <a:pt x="838" y="274"/>
                  </a:lnTo>
                  <a:lnTo>
                    <a:pt x="838" y="274"/>
                  </a:lnTo>
                  <a:lnTo>
                    <a:pt x="836" y="274"/>
                  </a:lnTo>
                  <a:lnTo>
                    <a:pt x="836" y="272"/>
                  </a:lnTo>
                  <a:lnTo>
                    <a:pt x="836" y="272"/>
                  </a:lnTo>
                  <a:lnTo>
                    <a:pt x="836" y="272"/>
                  </a:lnTo>
                  <a:lnTo>
                    <a:pt x="840" y="269"/>
                  </a:lnTo>
                  <a:lnTo>
                    <a:pt x="854" y="290"/>
                  </a:lnTo>
                  <a:lnTo>
                    <a:pt x="807" y="325"/>
                  </a:lnTo>
                  <a:lnTo>
                    <a:pt x="804" y="323"/>
                  </a:lnTo>
                  <a:lnTo>
                    <a:pt x="804" y="323"/>
                  </a:lnTo>
                  <a:lnTo>
                    <a:pt x="806" y="323"/>
                  </a:lnTo>
                  <a:lnTo>
                    <a:pt x="806" y="321"/>
                  </a:lnTo>
                  <a:lnTo>
                    <a:pt x="806" y="321"/>
                  </a:lnTo>
                  <a:lnTo>
                    <a:pt x="806" y="321"/>
                  </a:lnTo>
                  <a:lnTo>
                    <a:pt x="807" y="321"/>
                  </a:lnTo>
                  <a:lnTo>
                    <a:pt x="807" y="321"/>
                  </a:lnTo>
                  <a:lnTo>
                    <a:pt x="807" y="321"/>
                  </a:lnTo>
                  <a:lnTo>
                    <a:pt x="807" y="321"/>
                  </a:lnTo>
                  <a:lnTo>
                    <a:pt x="807" y="319"/>
                  </a:lnTo>
                  <a:lnTo>
                    <a:pt x="807" y="319"/>
                  </a:lnTo>
                  <a:lnTo>
                    <a:pt x="807" y="319"/>
                  </a:lnTo>
                  <a:lnTo>
                    <a:pt x="807" y="319"/>
                  </a:lnTo>
                  <a:lnTo>
                    <a:pt x="807" y="319"/>
                  </a:lnTo>
                  <a:lnTo>
                    <a:pt x="807" y="319"/>
                  </a:lnTo>
                  <a:lnTo>
                    <a:pt x="807" y="319"/>
                  </a:lnTo>
                  <a:lnTo>
                    <a:pt x="807" y="319"/>
                  </a:lnTo>
                  <a:lnTo>
                    <a:pt x="809" y="319"/>
                  </a:lnTo>
                  <a:lnTo>
                    <a:pt x="809" y="319"/>
                  </a:lnTo>
                  <a:lnTo>
                    <a:pt x="809" y="319"/>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2"/>
                  </a:lnTo>
                  <a:lnTo>
                    <a:pt x="809" y="312"/>
                  </a:lnTo>
                  <a:lnTo>
                    <a:pt x="807" y="312"/>
                  </a:lnTo>
                  <a:lnTo>
                    <a:pt x="807" y="312"/>
                  </a:lnTo>
                  <a:lnTo>
                    <a:pt x="807" y="312"/>
                  </a:lnTo>
                  <a:lnTo>
                    <a:pt x="807" y="312"/>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4"/>
                  </a:lnTo>
                  <a:lnTo>
                    <a:pt x="780"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5" y="274"/>
                  </a:lnTo>
                  <a:lnTo>
                    <a:pt x="775" y="274"/>
                  </a:lnTo>
                  <a:lnTo>
                    <a:pt x="775" y="274"/>
                  </a:lnTo>
                  <a:lnTo>
                    <a:pt x="775" y="274"/>
                  </a:lnTo>
                  <a:lnTo>
                    <a:pt x="775" y="274"/>
                  </a:lnTo>
                  <a:lnTo>
                    <a:pt x="775" y="274"/>
                  </a:lnTo>
                  <a:lnTo>
                    <a:pt x="775" y="274"/>
                  </a:lnTo>
                  <a:lnTo>
                    <a:pt x="775" y="274"/>
                  </a:lnTo>
                  <a:lnTo>
                    <a:pt x="775" y="274"/>
                  </a:lnTo>
                  <a:lnTo>
                    <a:pt x="775" y="274"/>
                  </a:lnTo>
                  <a:lnTo>
                    <a:pt x="773" y="274"/>
                  </a:lnTo>
                  <a:lnTo>
                    <a:pt x="773" y="274"/>
                  </a:lnTo>
                  <a:lnTo>
                    <a:pt x="773" y="274"/>
                  </a:lnTo>
                  <a:lnTo>
                    <a:pt x="773" y="274"/>
                  </a:lnTo>
                  <a:lnTo>
                    <a:pt x="773" y="274"/>
                  </a:lnTo>
                  <a:lnTo>
                    <a:pt x="773" y="274"/>
                  </a:lnTo>
                  <a:lnTo>
                    <a:pt x="773" y="274"/>
                  </a:lnTo>
                  <a:lnTo>
                    <a:pt x="773" y="276"/>
                  </a:lnTo>
                  <a:lnTo>
                    <a:pt x="773" y="276"/>
                  </a:lnTo>
                  <a:lnTo>
                    <a:pt x="771" y="276"/>
                  </a:lnTo>
                  <a:lnTo>
                    <a:pt x="771" y="276"/>
                  </a:lnTo>
                  <a:lnTo>
                    <a:pt x="771" y="276"/>
                  </a:lnTo>
                  <a:lnTo>
                    <a:pt x="771" y="276"/>
                  </a:lnTo>
                  <a:lnTo>
                    <a:pt x="770" y="276"/>
                  </a:lnTo>
                  <a:lnTo>
                    <a:pt x="770" y="278"/>
                  </a:lnTo>
                  <a:lnTo>
                    <a:pt x="768" y="274"/>
                  </a:lnTo>
                  <a:lnTo>
                    <a:pt x="813" y="240"/>
                  </a:lnTo>
                  <a:close/>
                  <a:moveTo>
                    <a:pt x="712" y="310"/>
                  </a:moveTo>
                  <a:lnTo>
                    <a:pt x="710" y="307"/>
                  </a:lnTo>
                  <a:lnTo>
                    <a:pt x="739" y="292"/>
                  </a:lnTo>
                  <a:lnTo>
                    <a:pt x="739" y="294"/>
                  </a:lnTo>
                  <a:lnTo>
                    <a:pt x="739" y="294"/>
                  </a:lnTo>
                  <a:lnTo>
                    <a:pt x="739" y="294"/>
                  </a:lnTo>
                  <a:lnTo>
                    <a:pt x="739" y="296"/>
                  </a:lnTo>
                  <a:lnTo>
                    <a:pt x="739" y="296"/>
                  </a:lnTo>
                  <a:lnTo>
                    <a:pt x="737" y="296"/>
                  </a:lnTo>
                  <a:lnTo>
                    <a:pt x="737" y="296"/>
                  </a:lnTo>
                  <a:lnTo>
                    <a:pt x="737" y="296"/>
                  </a:lnTo>
                  <a:lnTo>
                    <a:pt x="737" y="296"/>
                  </a:lnTo>
                  <a:lnTo>
                    <a:pt x="737" y="296"/>
                  </a:lnTo>
                  <a:lnTo>
                    <a:pt x="735" y="298"/>
                  </a:lnTo>
                  <a:lnTo>
                    <a:pt x="735" y="298"/>
                  </a:lnTo>
                  <a:lnTo>
                    <a:pt x="735" y="298"/>
                  </a:lnTo>
                  <a:lnTo>
                    <a:pt x="735" y="298"/>
                  </a:lnTo>
                  <a:lnTo>
                    <a:pt x="735" y="298"/>
                  </a:lnTo>
                  <a:lnTo>
                    <a:pt x="735" y="298"/>
                  </a:lnTo>
                  <a:lnTo>
                    <a:pt x="735" y="298"/>
                  </a:lnTo>
                  <a:lnTo>
                    <a:pt x="733" y="298"/>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5" y="303"/>
                  </a:lnTo>
                  <a:lnTo>
                    <a:pt x="735" y="303"/>
                  </a:lnTo>
                  <a:lnTo>
                    <a:pt x="735" y="303"/>
                  </a:lnTo>
                  <a:lnTo>
                    <a:pt x="735" y="303"/>
                  </a:lnTo>
                  <a:lnTo>
                    <a:pt x="735" y="303"/>
                  </a:lnTo>
                  <a:lnTo>
                    <a:pt x="735" y="303"/>
                  </a:lnTo>
                  <a:lnTo>
                    <a:pt x="737" y="305"/>
                  </a:lnTo>
                  <a:lnTo>
                    <a:pt x="737" y="305"/>
                  </a:lnTo>
                  <a:lnTo>
                    <a:pt x="739" y="307"/>
                  </a:lnTo>
                  <a:lnTo>
                    <a:pt x="741" y="308"/>
                  </a:lnTo>
                  <a:lnTo>
                    <a:pt x="742" y="310"/>
                  </a:lnTo>
                  <a:lnTo>
                    <a:pt x="744" y="312"/>
                  </a:lnTo>
                  <a:lnTo>
                    <a:pt x="748" y="316"/>
                  </a:lnTo>
                  <a:lnTo>
                    <a:pt x="750" y="317"/>
                  </a:lnTo>
                  <a:lnTo>
                    <a:pt x="753" y="321"/>
                  </a:lnTo>
                  <a:lnTo>
                    <a:pt x="757" y="323"/>
                  </a:lnTo>
                  <a:lnTo>
                    <a:pt x="761" y="327"/>
                  </a:lnTo>
                  <a:lnTo>
                    <a:pt x="764" y="330"/>
                  </a:lnTo>
                  <a:lnTo>
                    <a:pt x="764" y="330"/>
                  </a:lnTo>
                  <a:lnTo>
                    <a:pt x="764" y="330"/>
                  </a:lnTo>
                  <a:lnTo>
                    <a:pt x="764" y="328"/>
                  </a:lnTo>
                  <a:lnTo>
                    <a:pt x="764" y="327"/>
                  </a:lnTo>
                  <a:lnTo>
                    <a:pt x="764" y="325"/>
                  </a:lnTo>
                  <a:lnTo>
                    <a:pt x="764" y="323"/>
                  </a:lnTo>
                  <a:lnTo>
                    <a:pt x="764" y="323"/>
                  </a:lnTo>
                  <a:lnTo>
                    <a:pt x="762" y="319"/>
                  </a:lnTo>
                  <a:lnTo>
                    <a:pt x="762" y="314"/>
                  </a:lnTo>
                  <a:lnTo>
                    <a:pt x="761" y="310"/>
                  </a:lnTo>
                  <a:lnTo>
                    <a:pt x="761" y="307"/>
                  </a:lnTo>
                  <a:lnTo>
                    <a:pt x="761" y="305"/>
                  </a:lnTo>
                  <a:lnTo>
                    <a:pt x="761" y="301"/>
                  </a:lnTo>
                  <a:lnTo>
                    <a:pt x="759" y="299"/>
                  </a:lnTo>
                  <a:lnTo>
                    <a:pt x="759" y="298"/>
                  </a:lnTo>
                  <a:lnTo>
                    <a:pt x="759" y="296"/>
                  </a:lnTo>
                  <a:lnTo>
                    <a:pt x="759" y="296"/>
                  </a:lnTo>
                  <a:lnTo>
                    <a:pt x="759" y="294"/>
                  </a:lnTo>
                  <a:lnTo>
                    <a:pt x="759" y="294"/>
                  </a:lnTo>
                  <a:lnTo>
                    <a:pt x="759" y="292"/>
                  </a:lnTo>
                  <a:lnTo>
                    <a:pt x="759" y="292"/>
                  </a:lnTo>
                  <a:lnTo>
                    <a:pt x="759" y="292"/>
                  </a:lnTo>
                  <a:lnTo>
                    <a:pt x="759"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88"/>
                  </a:lnTo>
                  <a:lnTo>
                    <a:pt x="757" y="288"/>
                  </a:lnTo>
                  <a:lnTo>
                    <a:pt x="757" y="288"/>
                  </a:lnTo>
                  <a:lnTo>
                    <a:pt x="757" y="288"/>
                  </a:lnTo>
                  <a:lnTo>
                    <a:pt x="757" y="288"/>
                  </a:lnTo>
                  <a:lnTo>
                    <a:pt x="757"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2" y="288"/>
                  </a:lnTo>
                  <a:lnTo>
                    <a:pt x="752" y="288"/>
                  </a:lnTo>
                  <a:lnTo>
                    <a:pt x="752" y="288"/>
                  </a:lnTo>
                  <a:lnTo>
                    <a:pt x="752" y="288"/>
                  </a:lnTo>
                  <a:lnTo>
                    <a:pt x="752" y="288"/>
                  </a:lnTo>
                  <a:lnTo>
                    <a:pt x="750" y="288"/>
                  </a:lnTo>
                  <a:lnTo>
                    <a:pt x="750" y="288"/>
                  </a:lnTo>
                  <a:lnTo>
                    <a:pt x="750" y="288"/>
                  </a:lnTo>
                  <a:lnTo>
                    <a:pt x="750" y="288"/>
                  </a:lnTo>
                  <a:lnTo>
                    <a:pt x="750" y="288"/>
                  </a:lnTo>
                  <a:lnTo>
                    <a:pt x="748" y="290"/>
                  </a:lnTo>
                  <a:lnTo>
                    <a:pt x="748" y="290"/>
                  </a:lnTo>
                  <a:lnTo>
                    <a:pt x="746" y="287"/>
                  </a:lnTo>
                  <a:lnTo>
                    <a:pt x="764" y="276"/>
                  </a:lnTo>
                  <a:lnTo>
                    <a:pt x="766" y="279"/>
                  </a:lnTo>
                  <a:lnTo>
                    <a:pt x="766" y="279"/>
                  </a:lnTo>
                  <a:lnTo>
                    <a:pt x="766" y="279"/>
                  </a:lnTo>
                  <a:lnTo>
                    <a:pt x="766" y="279"/>
                  </a:lnTo>
                  <a:lnTo>
                    <a:pt x="766" y="279"/>
                  </a:lnTo>
                  <a:lnTo>
                    <a:pt x="766" y="279"/>
                  </a:lnTo>
                  <a:lnTo>
                    <a:pt x="764" y="281"/>
                  </a:lnTo>
                  <a:lnTo>
                    <a:pt x="764" y="281"/>
                  </a:lnTo>
                  <a:lnTo>
                    <a:pt x="764" y="281"/>
                  </a:lnTo>
                  <a:lnTo>
                    <a:pt x="764" y="281"/>
                  </a:lnTo>
                  <a:lnTo>
                    <a:pt x="764" y="281"/>
                  </a:lnTo>
                  <a:lnTo>
                    <a:pt x="764" y="281"/>
                  </a:lnTo>
                  <a:lnTo>
                    <a:pt x="764" y="283"/>
                  </a:lnTo>
                  <a:lnTo>
                    <a:pt x="764" y="283"/>
                  </a:lnTo>
                  <a:lnTo>
                    <a:pt x="762" y="283"/>
                  </a:lnTo>
                  <a:lnTo>
                    <a:pt x="762" y="283"/>
                  </a:lnTo>
                  <a:lnTo>
                    <a:pt x="762" y="283"/>
                  </a:lnTo>
                  <a:lnTo>
                    <a:pt x="762" y="283"/>
                  </a:lnTo>
                  <a:lnTo>
                    <a:pt x="762" y="285"/>
                  </a:lnTo>
                  <a:lnTo>
                    <a:pt x="762" y="285"/>
                  </a:lnTo>
                  <a:lnTo>
                    <a:pt x="762" y="285"/>
                  </a:lnTo>
                  <a:lnTo>
                    <a:pt x="762" y="285"/>
                  </a:lnTo>
                  <a:lnTo>
                    <a:pt x="762" y="285"/>
                  </a:lnTo>
                  <a:lnTo>
                    <a:pt x="762" y="285"/>
                  </a:lnTo>
                  <a:lnTo>
                    <a:pt x="762" y="287"/>
                  </a:lnTo>
                  <a:lnTo>
                    <a:pt x="762" y="287"/>
                  </a:lnTo>
                  <a:lnTo>
                    <a:pt x="762" y="287"/>
                  </a:lnTo>
                  <a:lnTo>
                    <a:pt x="762" y="287"/>
                  </a:lnTo>
                  <a:lnTo>
                    <a:pt x="762" y="287"/>
                  </a:lnTo>
                  <a:lnTo>
                    <a:pt x="762" y="287"/>
                  </a:lnTo>
                  <a:lnTo>
                    <a:pt x="762" y="288"/>
                  </a:lnTo>
                  <a:lnTo>
                    <a:pt x="762" y="288"/>
                  </a:lnTo>
                  <a:lnTo>
                    <a:pt x="762" y="288"/>
                  </a:lnTo>
                  <a:lnTo>
                    <a:pt x="762" y="288"/>
                  </a:lnTo>
                  <a:lnTo>
                    <a:pt x="771" y="346"/>
                  </a:lnTo>
                  <a:lnTo>
                    <a:pt x="766" y="350"/>
                  </a:lnTo>
                  <a:lnTo>
                    <a:pt x="723" y="312"/>
                  </a:lnTo>
                  <a:lnTo>
                    <a:pt x="723" y="312"/>
                  </a:lnTo>
                  <a:lnTo>
                    <a:pt x="723" y="312"/>
                  </a:lnTo>
                  <a:lnTo>
                    <a:pt x="723" y="310"/>
                  </a:lnTo>
                  <a:lnTo>
                    <a:pt x="723" y="310"/>
                  </a:lnTo>
                  <a:lnTo>
                    <a:pt x="721" y="310"/>
                  </a:lnTo>
                  <a:lnTo>
                    <a:pt x="721" y="310"/>
                  </a:lnTo>
                  <a:lnTo>
                    <a:pt x="721" y="310"/>
                  </a:lnTo>
                  <a:lnTo>
                    <a:pt x="721" y="310"/>
                  </a:lnTo>
                  <a:lnTo>
                    <a:pt x="721" y="310"/>
                  </a:lnTo>
                  <a:lnTo>
                    <a:pt x="721" y="310"/>
                  </a:lnTo>
                  <a:lnTo>
                    <a:pt x="721" y="310"/>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4" y="308"/>
                  </a:lnTo>
                  <a:lnTo>
                    <a:pt x="714" y="308"/>
                  </a:lnTo>
                  <a:lnTo>
                    <a:pt x="714" y="308"/>
                  </a:lnTo>
                  <a:lnTo>
                    <a:pt x="714" y="308"/>
                  </a:lnTo>
                  <a:lnTo>
                    <a:pt x="714" y="308"/>
                  </a:lnTo>
                  <a:lnTo>
                    <a:pt x="714" y="310"/>
                  </a:lnTo>
                  <a:lnTo>
                    <a:pt x="714" y="310"/>
                  </a:lnTo>
                  <a:lnTo>
                    <a:pt x="714" y="310"/>
                  </a:lnTo>
                  <a:lnTo>
                    <a:pt x="714" y="310"/>
                  </a:lnTo>
                  <a:lnTo>
                    <a:pt x="712" y="310"/>
                  </a:lnTo>
                  <a:close/>
                  <a:moveTo>
                    <a:pt x="546" y="352"/>
                  </a:moveTo>
                  <a:lnTo>
                    <a:pt x="578" y="346"/>
                  </a:lnTo>
                  <a:lnTo>
                    <a:pt x="578" y="350"/>
                  </a:lnTo>
                  <a:lnTo>
                    <a:pt x="578" y="350"/>
                  </a:lnTo>
                  <a:lnTo>
                    <a:pt x="578" y="350"/>
                  </a:lnTo>
                  <a:lnTo>
                    <a:pt x="576" y="350"/>
                  </a:lnTo>
                  <a:lnTo>
                    <a:pt x="576" y="350"/>
                  </a:lnTo>
                  <a:lnTo>
                    <a:pt x="576" y="350"/>
                  </a:lnTo>
                  <a:lnTo>
                    <a:pt x="575" y="350"/>
                  </a:lnTo>
                  <a:lnTo>
                    <a:pt x="575" y="350"/>
                  </a:lnTo>
                  <a:lnTo>
                    <a:pt x="575" y="350"/>
                  </a:lnTo>
                  <a:lnTo>
                    <a:pt x="575" y="350"/>
                  </a:lnTo>
                  <a:lnTo>
                    <a:pt x="575" y="350"/>
                  </a:lnTo>
                  <a:lnTo>
                    <a:pt x="575" y="350"/>
                  </a:lnTo>
                  <a:lnTo>
                    <a:pt x="575" y="350"/>
                  </a:lnTo>
                  <a:lnTo>
                    <a:pt x="573" y="352"/>
                  </a:lnTo>
                  <a:lnTo>
                    <a:pt x="573" y="352"/>
                  </a:lnTo>
                  <a:lnTo>
                    <a:pt x="573" y="352"/>
                  </a:lnTo>
                  <a:lnTo>
                    <a:pt x="573" y="352"/>
                  </a:lnTo>
                  <a:lnTo>
                    <a:pt x="573" y="352"/>
                  </a:lnTo>
                  <a:lnTo>
                    <a:pt x="573" y="352"/>
                  </a:lnTo>
                  <a:lnTo>
                    <a:pt x="573" y="352"/>
                  </a:lnTo>
                  <a:lnTo>
                    <a:pt x="573" y="352"/>
                  </a:lnTo>
                  <a:lnTo>
                    <a:pt x="573" y="352"/>
                  </a:lnTo>
                  <a:lnTo>
                    <a:pt x="571" y="352"/>
                  </a:lnTo>
                  <a:lnTo>
                    <a:pt x="571" y="352"/>
                  </a:lnTo>
                  <a:lnTo>
                    <a:pt x="571" y="352"/>
                  </a:lnTo>
                  <a:lnTo>
                    <a:pt x="571" y="352"/>
                  </a:lnTo>
                  <a:lnTo>
                    <a:pt x="571" y="352"/>
                  </a:lnTo>
                  <a:lnTo>
                    <a:pt x="571" y="352"/>
                  </a:lnTo>
                  <a:lnTo>
                    <a:pt x="571" y="352"/>
                  </a:lnTo>
                  <a:lnTo>
                    <a:pt x="571" y="352"/>
                  </a:lnTo>
                  <a:lnTo>
                    <a:pt x="571" y="352"/>
                  </a:lnTo>
                  <a:lnTo>
                    <a:pt x="571" y="354"/>
                  </a:lnTo>
                  <a:lnTo>
                    <a:pt x="571" y="354"/>
                  </a:lnTo>
                  <a:lnTo>
                    <a:pt x="571" y="354"/>
                  </a:lnTo>
                  <a:lnTo>
                    <a:pt x="571" y="354"/>
                  </a:lnTo>
                  <a:lnTo>
                    <a:pt x="571" y="354"/>
                  </a:lnTo>
                  <a:lnTo>
                    <a:pt x="569" y="354"/>
                  </a:lnTo>
                  <a:lnTo>
                    <a:pt x="569" y="354"/>
                  </a:lnTo>
                  <a:lnTo>
                    <a:pt x="569" y="354"/>
                  </a:lnTo>
                  <a:lnTo>
                    <a:pt x="569" y="354"/>
                  </a:lnTo>
                  <a:lnTo>
                    <a:pt x="569" y="354"/>
                  </a:lnTo>
                  <a:lnTo>
                    <a:pt x="569" y="354"/>
                  </a:lnTo>
                  <a:lnTo>
                    <a:pt x="569" y="354"/>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7"/>
                  </a:lnTo>
                  <a:lnTo>
                    <a:pt x="569" y="357"/>
                  </a:lnTo>
                  <a:lnTo>
                    <a:pt x="569" y="357"/>
                  </a:lnTo>
                  <a:lnTo>
                    <a:pt x="569" y="357"/>
                  </a:lnTo>
                  <a:lnTo>
                    <a:pt x="569" y="357"/>
                  </a:lnTo>
                  <a:lnTo>
                    <a:pt x="569" y="357"/>
                  </a:lnTo>
                  <a:lnTo>
                    <a:pt x="569" y="357"/>
                  </a:lnTo>
                  <a:lnTo>
                    <a:pt x="575" y="395"/>
                  </a:lnTo>
                  <a:lnTo>
                    <a:pt x="575" y="395"/>
                  </a:lnTo>
                  <a:lnTo>
                    <a:pt x="575" y="395"/>
                  </a:lnTo>
                  <a:lnTo>
                    <a:pt x="575" y="397"/>
                  </a:lnTo>
                  <a:lnTo>
                    <a:pt x="575" y="397"/>
                  </a:lnTo>
                  <a:lnTo>
                    <a:pt x="575" y="397"/>
                  </a:lnTo>
                  <a:lnTo>
                    <a:pt x="576" y="397"/>
                  </a:lnTo>
                  <a:lnTo>
                    <a:pt x="576" y="397"/>
                  </a:lnTo>
                  <a:lnTo>
                    <a:pt x="576" y="399"/>
                  </a:lnTo>
                  <a:lnTo>
                    <a:pt x="576" y="399"/>
                  </a:lnTo>
                  <a:lnTo>
                    <a:pt x="576" y="399"/>
                  </a:lnTo>
                  <a:lnTo>
                    <a:pt x="576" y="399"/>
                  </a:lnTo>
                  <a:lnTo>
                    <a:pt x="576" y="399"/>
                  </a:lnTo>
                  <a:lnTo>
                    <a:pt x="576" y="399"/>
                  </a:lnTo>
                  <a:lnTo>
                    <a:pt x="576" y="401"/>
                  </a:lnTo>
                  <a:lnTo>
                    <a:pt x="576" y="401"/>
                  </a:lnTo>
                  <a:lnTo>
                    <a:pt x="576" y="401"/>
                  </a:lnTo>
                  <a:lnTo>
                    <a:pt x="576" y="401"/>
                  </a:lnTo>
                  <a:lnTo>
                    <a:pt x="576" y="401"/>
                  </a:lnTo>
                  <a:lnTo>
                    <a:pt x="578" y="401"/>
                  </a:lnTo>
                  <a:lnTo>
                    <a:pt x="578" y="401"/>
                  </a:lnTo>
                  <a:lnTo>
                    <a:pt x="578" y="403"/>
                  </a:lnTo>
                  <a:lnTo>
                    <a:pt x="578" y="403"/>
                  </a:lnTo>
                  <a:lnTo>
                    <a:pt x="578" y="403"/>
                  </a:lnTo>
                  <a:lnTo>
                    <a:pt x="578" y="403"/>
                  </a:lnTo>
                  <a:lnTo>
                    <a:pt x="578" y="403"/>
                  </a:lnTo>
                  <a:lnTo>
                    <a:pt x="578" y="403"/>
                  </a:lnTo>
                  <a:lnTo>
                    <a:pt x="578" y="403"/>
                  </a:lnTo>
                  <a:lnTo>
                    <a:pt x="578" y="403"/>
                  </a:lnTo>
                  <a:lnTo>
                    <a:pt x="580" y="404"/>
                  </a:lnTo>
                  <a:lnTo>
                    <a:pt x="580" y="404"/>
                  </a:lnTo>
                  <a:lnTo>
                    <a:pt x="580" y="404"/>
                  </a:lnTo>
                  <a:lnTo>
                    <a:pt x="580" y="404"/>
                  </a:lnTo>
                  <a:lnTo>
                    <a:pt x="580" y="404"/>
                  </a:lnTo>
                  <a:lnTo>
                    <a:pt x="580" y="404"/>
                  </a:lnTo>
                  <a:lnTo>
                    <a:pt x="580" y="404"/>
                  </a:lnTo>
                  <a:lnTo>
                    <a:pt x="580" y="404"/>
                  </a:lnTo>
                  <a:lnTo>
                    <a:pt x="582" y="404"/>
                  </a:lnTo>
                  <a:lnTo>
                    <a:pt x="582" y="404"/>
                  </a:lnTo>
                  <a:lnTo>
                    <a:pt x="582" y="404"/>
                  </a:lnTo>
                  <a:lnTo>
                    <a:pt x="582" y="406"/>
                  </a:lnTo>
                  <a:lnTo>
                    <a:pt x="582" y="406"/>
                  </a:lnTo>
                  <a:lnTo>
                    <a:pt x="582" y="406"/>
                  </a:lnTo>
                  <a:lnTo>
                    <a:pt x="582" y="406"/>
                  </a:lnTo>
                  <a:lnTo>
                    <a:pt x="584" y="406"/>
                  </a:lnTo>
                  <a:lnTo>
                    <a:pt x="584" y="406"/>
                  </a:lnTo>
                  <a:lnTo>
                    <a:pt x="584" y="406"/>
                  </a:lnTo>
                  <a:lnTo>
                    <a:pt x="584" y="406"/>
                  </a:lnTo>
                  <a:lnTo>
                    <a:pt x="584" y="406"/>
                  </a:lnTo>
                  <a:lnTo>
                    <a:pt x="584" y="406"/>
                  </a:lnTo>
                  <a:lnTo>
                    <a:pt x="585" y="406"/>
                  </a:lnTo>
                  <a:lnTo>
                    <a:pt x="585" y="406"/>
                  </a:lnTo>
                  <a:lnTo>
                    <a:pt x="585" y="406"/>
                  </a:lnTo>
                  <a:lnTo>
                    <a:pt x="585" y="406"/>
                  </a:lnTo>
                  <a:lnTo>
                    <a:pt x="585" y="406"/>
                  </a:lnTo>
                  <a:lnTo>
                    <a:pt x="587" y="406"/>
                  </a:lnTo>
                  <a:lnTo>
                    <a:pt x="587" y="406"/>
                  </a:lnTo>
                  <a:lnTo>
                    <a:pt x="587" y="406"/>
                  </a:lnTo>
                  <a:lnTo>
                    <a:pt x="587" y="406"/>
                  </a:lnTo>
                  <a:lnTo>
                    <a:pt x="587" y="406"/>
                  </a:lnTo>
                  <a:lnTo>
                    <a:pt x="589" y="406"/>
                  </a:lnTo>
                  <a:lnTo>
                    <a:pt x="589" y="406"/>
                  </a:lnTo>
                  <a:lnTo>
                    <a:pt x="589" y="406"/>
                  </a:lnTo>
                  <a:lnTo>
                    <a:pt x="589" y="406"/>
                  </a:lnTo>
                  <a:lnTo>
                    <a:pt x="589" y="406"/>
                  </a:lnTo>
                  <a:lnTo>
                    <a:pt x="591" y="406"/>
                  </a:lnTo>
                  <a:lnTo>
                    <a:pt x="591" y="406"/>
                  </a:lnTo>
                  <a:lnTo>
                    <a:pt x="591" y="406"/>
                  </a:lnTo>
                  <a:lnTo>
                    <a:pt x="591" y="406"/>
                  </a:lnTo>
                  <a:lnTo>
                    <a:pt x="591" y="406"/>
                  </a:lnTo>
                  <a:lnTo>
                    <a:pt x="593" y="406"/>
                  </a:lnTo>
                  <a:lnTo>
                    <a:pt x="593" y="406"/>
                  </a:lnTo>
                  <a:lnTo>
                    <a:pt x="593" y="406"/>
                  </a:lnTo>
                  <a:lnTo>
                    <a:pt x="593" y="406"/>
                  </a:lnTo>
                  <a:lnTo>
                    <a:pt x="594" y="406"/>
                  </a:lnTo>
                  <a:lnTo>
                    <a:pt x="594" y="406"/>
                  </a:lnTo>
                  <a:lnTo>
                    <a:pt x="594" y="406"/>
                  </a:lnTo>
                  <a:lnTo>
                    <a:pt x="594" y="406"/>
                  </a:lnTo>
                  <a:lnTo>
                    <a:pt x="596" y="406"/>
                  </a:lnTo>
                  <a:lnTo>
                    <a:pt x="596" y="404"/>
                  </a:lnTo>
                  <a:lnTo>
                    <a:pt x="596" y="404"/>
                  </a:lnTo>
                  <a:lnTo>
                    <a:pt x="596" y="404"/>
                  </a:lnTo>
                  <a:lnTo>
                    <a:pt x="596" y="404"/>
                  </a:lnTo>
                  <a:lnTo>
                    <a:pt x="598" y="404"/>
                  </a:lnTo>
                  <a:lnTo>
                    <a:pt x="598" y="404"/>
                  </a:lnTo>
                  <a:lnTo>
                    <a:pt x="598" y="404"/>
                  </a:lnTo>
                  <a:lnTo>
                    <a:pt x="598" y="404"/>
                  </a:lnTo>
                  <a:lnTo>
                    <a:pt x="598" y="404"/>
                  </a:lnTo>
                  <a:lnTo>
                    <a:pt x="598" y="403"/>
                  </a:lnTo>
                  <a:lnTo>
                    <a:pt x="600" y="403"/>
                  </a:lnTo>
                  <a:lnTo>
                    <a:pt x="600" y="403"/>
                  </a:lnTo>
                  <a:lnTo>
                    <a:pt x="600" y="403"/>
                  </a:lnTo>
                  <a:lnTo>
                    <a:pt x="600" y="403"/>
                  </a:lnTo>
                  <a:lnTo>
                    <a:pt x="600" y="403"/>
                  </a:lnTo>
                  <a:lnTo>
                    <a:pt x="600" y="403"/>
                  </a:lnTo>
                  <a:lnTo>
                    <a:pt x="602" y="403"/>
                  </a:lnTo>
                  <a:lnTo>
                    <a:pt x="602" y="401"/>
                  </a:lnTo>
                  <a:lnTo>
                    <a:pt x="602" y="401"/>
                  </a:lnTo>
                  <a:lnTo>
                    <a:pt x="602" y="401"/>
                  </a:lnTo>
                  <a:lnTo>
                    <a:pt x="602" y="401"/>
                  </a:lnTo>
                  <a:lnTo>
                    <a:pt x="602" y="401"/>
                  </a:lnTo>
                  <a:lnTo>
                    <a:pt x="602" y="401"/>
                  </a:lnTo>
                  <a:lnTo>
                    <a:pt x="602" y="399"/>
                  </a:lnTo>
                  <a:lnTo>
                    <a:pt x="602" y="399"/>
                  </a:lnTo>
                  <a:lnTo>
                    <a:pt x="602" y="399"/>
                  </a:lnTo>
                  <a:lnTo>
                    <a:pt x="603" y="399"/>
                  </a:lnTo>
                  <a:lnTo>
                    <a:pt x="603" y="399"/>
                  </a:lnTo>
                  <a:lnTo>
                    <a:pt x="603" y="399"/>
                  </a:lnTo>
                  <a:lnTo>
                    <a:pt x="603" y="397"/>
                  </a:lnTo>
                  <a:lnTo>
                    <a:pt x="603" y="397"/>
                  </a:lnTo>
                  <a:lnTo>
                    <a:pt x="603" y="397"/>
                  </a:lnTo>
                  <a:lnTo>
                    <a:pt x="603" y="397"/>
                  </a:lnTo>
                  <a:lnTo>
                    <a:pt x="603" y="397"/>
                  </a:lnTo>
                  <a:lnTo>
                    <a:pt x="603" y="395"/>
                  </a:lnTo>
                  <a:lnTo>
                    <a:pt x="603" y="395"/>
                  </a:lnTo>
                  <a:lnTo>
                    <a:pt x="603" y="395"/>
                  </a:lnTo>
                  <a:lnTo>
                    <a:pt x="603" y="395"/>
                  </a:lnTo>
                  <a:lnTo>
                    <a:pt x="603" y="394"/>
                  </a:lnTo>
                  <a:lnTo>
                    <a:pt x="603" y="394"/>
                  </a:lnTo>
                  <a:lnTo>
                    <a:pt x="603" y="394"/>
                  </a:lnTo>
                  <a:lnTo>
                    <a:pt x="603" y="394"/>
                  </a:lnTo>
                  <a:lnTo>
                    <a:pt x="603" y="392"/>
                  </a:lnTo>
                  <a:lnTo>
                    <a:pt x="603" y="392"/>
                  </a:lnTo>
                  <a:lnTo>
                    <a:pt x="603" y="392"/>
                  </a:lnTo>
                  <a:lnTo>
                    <a:pt x="603" y="392"/>
                  </a:lnTo>
                  <a:lnTo>
                    <a:pt x="603" y="390"/>
                  </a:lnTo>
                  <a:lnTo>
                    <a:pt x="603" y="390"/>
                  </a:lnTo>
                  <a:lnTo>
                    <a:pt x="603" y="390"/>
                  </a:lnTo>
                  <a:lnTo>
                    <a:pt x="603" y="390"/>
                  </a:lnTo>
                  <a:lnTo>
                    <a:pt x="603" y="388"/>
                  </a:lnTo>
                  <a:lnTo>
                    <a:pt x="603" y="388"/>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0"/>
                  </a:lnTo>
                  <a:lnTo>
                    <a:pt x="598" y="350"/>
                  </a:lnTo>
                  <a:lnTo>
                    <a:pt x="598"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4" y="350"/>
                  </a:lnTo>
                  <a:lnTo>
                    <a:pt x="594" y="350"/>
                  </a:lnTo>
                  <a:lnTo>
                    <a:pt x="594" y="350"/>
                  </a:lnTo>
                  <a:lnTo>
                    <a:pt x="594" y="350"/>
                  </a:lnTo>
                  <a:lnTo>
                    <a:pt x="594" y="350"/>
                  </a:lnTo>
                  <a:lnTo>
                    <a:pt x="594" y="350"/>
                  </a:lnTo>
                  <a:lnTo>
                    <a:pt x="594" y="348"/>
                  </a:lnTo>
                  <a:lnTo>
                    <a:pt x="594" y="348"/>
                  </a:lnTo>
                  <a:lnTo>
                    <a:pt x="593" y="348"/>
                  </a:lnTo>
                  <a:lnTo>
                    <a:pt x="593" y="348"/>
                  </a:lnTo>
                  <a:lnTo>
                    <a:pt x="593" y="348"/>
                  </a:lnTo>
                  <a:lnTo>
                    <a:pt x="593" y="348"/>
                  </a:lnTo>
                  <a:lnTo>
                    <a:pt x="593" y="348"/>
                  </a:lnTo>
                  <a:lnTo>
                    <a:pt x="593" y="348"/>
                  </a:lnTo>
                  <a:lnTo>
                    <a:pt x="593" y="348"/>
                  </a:lnTo>
                  <a:lnTo>
                    <a:pt x="591" y="348"/>
                  </a:lnTo>
                  <a:lnTo>
                    <a:pt x="591" y="348"/>
                  </a:lnTo>
                  <a:lnTo>
                    <a:pt x="591" y="348"/>
                  </a:lnTo>
                  <a:lnTo>
                    <a:pt x="591" y="348"/>
                  </a:lnTo>
                  <a:lnTo>
                    <a:pt x="589" y="348"/>
                  </a:lnTo>
                  <a:lnTo>
                    <a:pt x="589" y="348"/>
                  </a:lnTo>
                  <a:lnTo>
                    <a:pt x="589" y="348"/>
                  </a:lnTo>
                  <a:lnTo>
                    <a:pt x="587" y="348"/>
                  </a:lnTo>
                  <a:lnTo>
                    <a:pt x="587" y="345"/>
                  </a:lnTo>
                  <a:lnTo>
                    <a:pt x="611" y="341"/>
                  </a:lnTo>
                  <a:lnTo>
                    <a:pt x="611" y="345"/>
                  </a:lnTo>
                  <a:lnTo>
                    <a:pt x="611" y="345"/>
                  </a:lnTo>
                  <a:lnTo>
                    <a:pt x="611" y="345"/>
                  </a:lnTo>
                  <a:lnTo>
                    <a:pt x="611" y="345"/>
                  </a:lnTo>
                  <a:lnTo>
                    <a:pt x="609" y="346"/>
                  </a:lnTo>
                  <a:lnTo>
                    <a:pt x="609" y="346"/>
                  </a:lnTo>
                  <a:lnTo>
                    <a:pt x="609" y="346"/>
                  </a:lnTo>
                  <a:lnTo>
                    <a:pt x="609" y="346"/>
                  </a:lnTo>
                  <a:lnTo>
                    <a:pt x="607" y="346"/>
                  </a:lnTo>
                  <a:lnTo>
                    <a:pt x="607" y="346"/>
                  </a:lnTo>
                  <a:lnTo>
                    <a:pt x="607" y="346"/>
                  </a:lnTo>
                  <a:lnTo>
                    <a:pt x="607" y="346"/>
                  </a:lnTo>
                  <a:lnTo>
                    <a:pt x="607" y="346"/>
                  </a:lnTo>
                  <a:lnTo>
                    <a:pt x="607" y="346"/>
                  </a:lnTo>
                  <a:lnTo>
                    <a:pt x="607" y="346"/>
                  </a:lnTo>
                  <a:lnTo>
                    <a:pt x="607" y="346"/>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3" y="348"/>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2"/>
                  </a:lnTo>
                  <a:lnTo>
                    <a:pt x="603" y="352"/>
                  </a:lnTo>
                  <a:lnTo>
                    <a:pt x="603" y="352"/>
                  </a:lnTo>
                  <a:lnTo>
                    <a:pt x="603" y="352"/>
                  </a:lnTo>
                  <a:lnTo>
                    <a:pt x="603" y="352"/>
                  </a:lnTo>
                  <a:lnTo>
                    <a:pt x="603" y="352"/>
                  </a:lnTo>
                  <a:lnTo>
                    <a:pt x="603" y="352"/>
                  </a:lnTo>
                  <a:lnTo>
                    <a:pt x="603" y="352"/>
                  </a:lnTo>
                  <a:lnTo>
                    <a:pt x="603" y="352"/>
                  </a:lnTo>
                  <a:lnTo>
                    <a:pt x="603" y="352"/>
                  </a:lnTo>
                  <a:lnTo>
                    <a:pt x="603" y="354"/>
                  </a:lnTo>
                  <a:lnTo>
                    <a:pt x="603" y="354"/>
                  </a:lnTo>
                  <a:lnTo>
                    <a:pt x="603" y="354"/>
                  </a:lnTo>
                  <a:lnTo>
                    <a:pt x="603" y="354"/>
                  </a:lnTo>
                  <a:lnTo>
                    <a:pt x="603" y="354"/>
                  </a:lnTo>
                  <a:lnTo>
                    <a:pt x="603" y="354"/>
                  </a:lnTo>
                  <a:lnTo>
                    <a:pt x="609" y="386"/>
                  </a:lnTo>
                  <a:lnTo>
                    <a:pt x="609" y="386"/>
                  </a:lnTo>
                  <a:lnTo>
                    <a:pt x="609" y="388"/>
                  </a:lnTo>
                  <a:lnTo>
                    <a:pt x="609" y="388"/>
                  </a:lnTo>
                  <a:lnTo>
                    <a:pt x="609" y="388"/>
                  </a:lnTo>
                  <a:lnTo>
                    <a:pt x="609" y="390"/>
                  </a:lnTo>
                  <a:lnTo>
                    <a:pt x="609" y="390"/>
                  </a:lnTo>
                  <a:lnTo>
                    <a:pt x="609" y="390"/>
                  </a:lnTo>
                  <a:lnTo>
                    <a:pt x="609" y="392"/>
                  </a:lnTo>
                  <a:lnTo>
                    <a:pt x="609" y="392"/>
                  </a:lnTo>
                  <a:lnTo>
                    <a:pt x="609" y="392"/>
                  </a:lnTo>
                  <a:lnTo>
                    <a:pt x="609" y="394"/>
                  </a:lnTo>
                  <a:lnTo>
                    <a:pt x="609" y="394"/>
                  </a:lnTo>
                  <a:lnTo>
                    <a:pt x="609" y="394"/>
                  </a:lnTo>
                  <a:lnTo>
                    <a:pt x="609" y="395"/>
                  </a:lnTo>
                  <a:lnTo>
                    <a:pt x="609" y="395"/>
                  </a:lnTo>
                  <a:lnTo>
                    <a:pt x="609" y="395"/>
                  </a:lnTo>
                  <a:lnTo>
                    <a:pt x="609" y="395"/>
                  </a:lnTo>
                  <a:lnTo>
                    <a:pt x="607" y="397"/>
                  </a:lnTo>
                  <a:lnTo>
                    <a:pt x="607" y="397"/>
                  </a:lnTo>
                  <a:lnTo>
                    <a:pt x="607" y="397"/>
                  </a:lnTo>
                  <a:lnTo>
                    <a:pt x="607" y="397"/>
                  </a:lnTo>
                  <a:lnTo>
                    <a:pt x="607" y="397"/>
                  </a:lnTo>
                  <a:lnTo>
                    <a:pt x="607" y="399"/>
                  </a:lnTo>
                  <a:lnTo>
                    <a:pt x="607" y="399"/>
                  </a:lnTo>
                  <a:lnTo>
                    <a:pt x="607" y="399"/>
                  </a:lnTo>
                  <a:lnTo>
                    <a:pt x="607" y="399"/>
                  </a:lnTo>
                  <a:lnTo>
                    <a:pt x="607" y="399"/>
                  </a:lnTo>
                  <a:lnTo>
                    <a:pt x="607" y="399"/>
                  </a:lnTo>
                  <a:lnTo>
                    <a:pt x="607" y="399"/>
                  </a:lnTo>
                  <a:lnTo>
                    <a:pt x="607" y="399"/>
                  </a:lnTo>
                  <a:lnTo>
                    <a:pt x="607" y="401"/>
                  </a:lnTo>
                  <a:lnTo>
                    <a:pt x="607" y="401"/>
                  </a:lnTo>
                  <a:lnTo>
                    <a:pt x="607" y="401"/>
                  </a:lnTo>
                  <a:lnTo>
                    <a:pt x="607" y="401"/>
                  </a:lnTo>
                  <a:lnTo>
                    <a:pt x="605" y="401"/>
                  </a:lnTo>
                  <a:lnTo>
                    <a:pt x="605" y="401"/>
                  </a:lnTo>
                  <a:lnTo>
                    <a:pt x="605" y="401"/>
                  </a:lnTo>
                  <a:lnTo>
                    <a:pt x="605" y="401"/>
                  </a:lnTo>
                  <a:lnTo>
                    <a:pt x="605" y="403"/>
                  </a:lnTo>
                  <a:lnTo>
                    <a:pt x="605" y="403"/>
                  </a:lnTo>
                  <a:lnTo>
                    <a:pt x="605" y="403"/>
                  </a:lnTo>
                  <a:lnTo>
                    <a:pt x="605" y="403"/>
                  </a:lnTo>
                  <a:lnTo>
                    <a:pt x="605" y="403"/>
                  </a:lnTo>
                  <a:lnTo>
                    <a:pt x="605" y="403"/>
                  </a:lnTo>
                  <a:lnTo>
                    <a:pt x="605" y="403"/>
                  </a:lnTo>
                  <a:lnTo>
                    <a:pt x="605" y="403"/>
                  </a:lnTo>
                  <a:lnTo>
                    <a:pt x="603" y="403"/>
                  </a:lnTo>
                  <a:lnTo>
                    <a:pt x="603" y="403"/>
                  </a:lnTo>
                  <a:lnTo>
                    <a:pt x="603" y="404"/>
                  </a:lnTo>
                  <a:lnTo>
                    <a:pt x="603" y="404"/>
                  </a:lnTo>
                  <a:lnTo>
                    <a:pt x="603" y="404"/>
                  </a:lnTo>
                  <a:lnTo>
                    <a:pt x="603" y="404"/>
                  </a:lnTo>
                  <a:lnTo>
                    <a:pt x="602" y="404"/>
                  </a:lnTo>
                  <a:lnTo>
                    <a:pt x="602" y="406"/>
                  </a:lnTo>
                  <a:lnTo>
                    <a:pt x="602" y="406"/>
                  </a:lnTo>
                  <a:lnTo>
                    <a:pt x="602" y="406"/>
                  </a:lnTo>
                  <a:lnTo>
                    <a:pt x="600" y="406"/>
                  </a:lnTo>
                  <a:lnTo>
                    <a:pt x="600" y="406"/>
                  </a:lnTo>
                  <a:lnTo>
                    <a:pt x="600" y="406"/>
                  </a:lnTo>
                  <a:lnTo>
                    <a:pt x="598" y="408"/>
                  </a:lnTo>
                  <a:lnTo>
                    <a:pt x="598" y="408"/>
                  </a:lnTo>
                  <a:lnTo>
                    <a:pt x="598" y="408"/>
                  </a:lnTo>
                  <a:lnTo>
                    <a:pt x="598" y="408"/>
                  </a:lnTo>
                  <a:lnTo>
                    <a:pt x="596" y="408"/>
                  </a:lnTo>
                  <a:lnTo>
                    <a:pt x="596" y="408"/>
                  </a:lnTo>
                  <a:lnTo>
                    <a:pt x="596" y="408"/>
                  </a:lnTo>
                  <a:lnTo>
                    <a:pt x="594" y="408"/>
                  </a:lnTo>
                  <a:lnTo>
                    <a:pt x="594" y="410"/>
                  </a:lnTo>
                  <a:lnTo>
                    <a:pt x="594" y="410"/>
                  </a:lnTo>
                  <a:lnTo>
                    <a:pt x="593" y="410"/>
                  </a:lnTo>
                  <a:lnTo>
                    <a:pt x="593" y="410"/>
                  </a:lnTo>
                  <a:lnTo>
                    <a:pt x="593" y="410"/>
                  </a:lnTo>
                  <a:lnTo>
                    <a:pt x="591" y="410"/>
                  </a:lnTo>
                  <a:lnTo>
                    <a:pt x="591" y="410"/>
                  </a:lnTo>
                  <a:lnTo>
                    <a:pt x="589" y="410"/>
                  </a:lnTo>
                  <a:lnTo>
                    <a:pt x="589" y="410"/>
                  </a:lnTo>
                  <a:lnTo>
                    <a:pt x="589" y="410"/>
                  </a:lnTo>
                  <a:lnTo>
                    <a:pt x="587" y="410"/>
                  </a:lnTo>
                  <a:lnTo>
                    <a:pt x="587" y="412"/>
                  </a:lnTo>
                  <a:lnTo>
                    <a:pt x="587" y="412"/>
                  </a:lnTo>
                  <a:lnTo>
                    <a:pt x="585" y="412"/>
                  </a:lnTo>
                  <a:lnTo>
                    <a:pt x="585" y="412"/>
                  </a:lnTo>
                  <a:lnTo>
                    <a:pt x="585" y="412"/>
                  </a:lnTo>
                  <a:lnTo>
                    <a:pt x="584" y="412"/>
                  </a:lnTo>
                  <a:lnTo>
                    <a:pt x="584" y="412"/>
                  </a:lnTo>
                  <a:lnTo>
                    <a:pt x="582" y="412"/>
                  </a:lnTo>
                  <a:lnTo>
                    <a:pt x="582" y="412"/>
                  </a:lnTo>
                  <a:lnTo>
                    <a:pt x="582" y="412"/>
                  </a:lnTo>
                  <a:lnTo>
                    <a:pt x="580" y="412"/>
                  </a:lnTo>
                  <a:lnTo>
                    <a:pt x="580" y="412"/>
                  </a:lnTo>
                  <a:lnTo>
                    <a:pt x="580" y="412"/>
                  </a:lnTo>
                  <a:lnTo>
                    <a:pt x="578" y="412"/>
                  </a:lnTo>
                  <a:lnTo>
                    <a:pt x="578" y="412"/>
                  </a:lnTo>
                  <a:lnTo>
                    <a:pt x="578" y="412"/>
                  </a:lnTo>
                  <a:lnTo>
                    <a:pt x="576" y="412"/>
                  </a:lnTo>
                  <a:lnTo>
                    <a:pt x="576" y="412"/>
                  </a:lnTo>
                  <a:lnTo>
                    <a:pt x="576" y="412"/>
                  </a:lnTo>
                  <a:lnTo>
                    <a:pt x="575" y="412"/>
                  </a:lnTo>
                  <a:lnTo>
                    <a:pt x="575" y="412"/>
                  </a:lnTo>
                  <a:lnTo>
                    <a:pt x="575" y="410"/>
                  </a:lnTo>
                  <a:lnTo>
                    <a:pt x="573" y="410"/>
                  </a:lnTo>
                  <a:lnTo>
                    <a:pt x="573" y="410"/>
                  </a:lnTo>
                  <a:lnTo>
                    <a:pt x="573" y="410"/>
                  </a:lnTo>
                  <a:lnTo>
                    <a:pt x="573" y="410"/>
                  </a:lnTo>
                  <a:lnTo>
                    <a:pt x="571" y="410"/>
                  </a:lnTo>
                  <a:lnTo>
                    <a:pt x="571" y="410"/>
                  </a:lnTo>
                  <a:lnTo>
                    <a:pt x="571" y="410"/>
                  </a:lnTo>
                  <a:lnTo>
                    <a:pt x="571" y="410"/>
                  </a:lnTo>
                  <a:lnTo>
                    <a:pt x="569" y="410"/>
                  </a:lnTo>
                  <a:lnTo>
                    <a:pt x="569" y="410"/>
                  </a:lnTo>
                  <a:lnTo>
                    <a:pt x="569" y="410"/>
                  </a:lnTo>
                  <a:lnTo>
                    <a:pt x="569" y="408"/>
                  </a:lnTo>
                  <a:lnTo>
                    <a:pt x="567" y="408"/>
                  </a:lnTo>
                  <a:lnTo>
                    <a:pt x="567" y="408"/>
                  </a:lnTo>
                  <a:lnTo>
                    <a:pt x="567" y="408"/>
                  </a:lnTo>
                  <a:lnTo>
                    <a:pt x="567" y="408"/>
                  </a:lnTo>
                  <a:lnTo>
                    <a:pt x="567" y="408"/>
                  </a:lnTo>
                  <a:lnTo>
                    <a:pt x="566" y="408"/>
                  </a:lnTo>
                  <a:lnTo>
                    <a:pt x="566" y="406"/>
                  </a:lnTo>
                  <a:lnTo>
                    <a:pt x="566" y="406"/>
                  </a:lnTo>
                  <a:lnTo>
                    <a:pt x="566" y="406"/>
                  </a:lnTo>
                  <a:lnTo>
                    <a:pt x="566" y="406"/>
                  </a:lnTo>
                  <a:lnTo>
                    <a:pt x="564" y="406"/>
                  </a:lnTo>
                  <a:lnTo>
                    <a:pt x="564" y="406"/>
                  </a:lnTo>
                  <a:lnTo>
                    <a:pt x="564" y="404"/>
                  </a:lnTo>
                  <a:lnTo>
                    <a:pt x="564" y="404"/>
                  </a:lnTo>
                  <a:lnTo>
                    <a:pt x="564" y="404"/>
                  </a:lnTo>
                  <a:lnTo>
                    <a:pt x="564" y="404"/>
                  </a:lnTo>
                  <a:lnTo>
                    <a:pt x="564" y="404"/>
                  </a:lnTo>
                  <a:lnTo>
                    <a:pt x="562" y="403"/>
                  </a:lnTo>
                  <a:lnTo>
                    <a:pt x="562" y="403"/>
                  </a:lnTo>
                  <a:lnTo>
                    <a:pt x="562" y="403"/>
                  </a:lnTo>
                  <a:lnTo>
                    <a:pt x="562" y="403"/>
                  </a:lnTo>
                  <a:lnTo>
                    <a:pt x="562" y="401"/>
                  </a:lnTo>
                  <a:lnTo>
                    <a:pt x="562" y="401"/>
                  </a:lnTo>
                  <a:lnTo>
                    <a:pt x="562" y="401"/>
                  </a:lnTo>
                  <a:lnTo>
                    <a:pt x="562" y="401"/>
                  </a:lnTo>
                  <a:lnTo>
                    <a:pt x="562" y="399"/>
                  </a:lnTo>
                  <a:lnTo>
                    <a:pt x="562" y="399"/>
                  </a:lnTo>
                  <a:lnTo>
                    <a:pt x="560" y="399"/>
                  </a:lnTo>
                  <a:lnTo>
                    <a:pt x="560" y="399"/>
                  </a:lnTo>
                  <a:lnTo>
                    <a:pt x="560" y="397"/>
                  </a:lnTo>
                  <a:lnTo>
                    <a:pt x="560" y="397"/>
                  </a:lnTo>
                  <a:lnTo>
                    <a:pt x="560" y="397"/>
                  </a:lnTo>
                  <a:lnTo>
                    <a:pt x="555" y="359"/>
                  </a:lnTo>
                  <a:lnTo>
                    <a:pt x="555" y="359"/>
                  </a:lnTo>
                  <a:lnTo>
                    <a:pt x="555" y="359"/>
                  </a:lnTo>
                  <a:lnTo>
                    <a:pt x="555" y="359"/>
                  </a:lnTo>
                  <a:lnTo>
                    <a:pt x="555" y="359"/>
                  </a:lnTo>
                  <a:lnTo>
                    <a:pt x="555" y="359"/>
                  </a:lnTo>
                  <a:lnTo>
                    <a:pt x="555" y="359"/>
                  </a:lnTo>
                  <a:lnTo>
                    <a:pt x="555" y="359"/>
                  </a:lnTo>
                  <a:lnTo>
                    <a:pt x="555" y="359"/>
                  </a:lnTo>
                  <a:lnTo>
                    <a:pt x="555" y="359"/>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1" y="356"/>
                  </a:lnTo>
                  <a:lnTo>
                    <a:pt x="551" y="356"/>
                  </a:lnTo>
                  <a:lnTo>
                    <a:pt x="551" y="356"/>
                  </a:lnTo>
                  <a:lnTo>
                    <a:pt x="551" y="356"/>
                  </a:lnTo>
                  <a:lnTo>
                    <a:pt x="551" y="356"/>
                  </a:lnTo>
                  <a:lnTo>
                    <a:pt x="551" y="356"/>
                  </a:lnTo>
                  <a:lnTo>
                    <a:pt x="551" y="356"/>
                  </a:lnTo>
                  <a:lnTo>
                    <a:pt x="551" y="356"/>
                  </a:lnTo>
                  <a:lnTo>
                    <a:pt x="551" y="354"/>
                  </a:lnTo>
                  <a:lnTo>
                    <a:pt x="549" y="354"/>
                  </a:lnTo>
                  <a:lnTo>
                    <a:pt x="549" y="354"/>
                  </a:lnTo>
                  <a:lnTo>
                    <a:pt x="549" y="354"/>
                  </a:lnTo>
                  <a:lnTo>
                    <a:pt x="549" y="354"/>
                  </a:lnTo>
                  <a:lnTo>
                    <a:pt x="549" y="354"/>
                  </a:lnTo>
                  <a:lnTo>
                    <a:pt x="549" y="354"/>
                  </a:lnTo>
                  <a:lnTo>
                    <a:pt x="549" y="354"/>
                  </a:lnTo>
                  <a:lnTo>
                    <a:pt x="549" y="354"/>
                  </a:lnTo>
                  <a:lnTo>
                    <a:pt x="549" y="354"/>
                  </a:lnTo>
                  <a:lnTo>
                    <a:pt x="547" y="354"/>
                  </a:lnTo>
                  <a:lnTo>
                    <a:pt x="547" y="354"/>
                  </a:lnTo>
                  <a:lnTo>
                    <a:pt x="547" y="356"/>
                  </a:lnTo>
                  <a:lnTo>
                    <a:pt x="546" y="356"/>
                  </a:lnTo>
                  <a:lnTo>
                    <a:pt x="546" y="356"/>
                  </a:lnTo>
                  <a:lnTo>
                    <a:pt x="546" y="356"/>
                  </a:lnTo>
                  <a:lnTo>
                    <a:pt x="546" y="352"/>
                  </a:lnTo>
                  <a:close/>
                  <a:moveTo>
                    <a:pt x="614" y="345"/>
                  </a:moveTo>
                  <a:lnTo>
                    <a:pt x="612" y="341"/>
                  </a:lnTo>
                  <a:lnTo>
                    <a:pt x="634" y="334"/>
                  </a:lnTo>
                  <a:lnTo>
                    <a:pt x="677" y="368"/>
                  </a:lnTo>
                  <a:lnTo>
                    <a:pt x="677" y="368"/>
                  </a:lnTo>
                  <a:lnTo>
                    <a:pt x="668" y="336"/>
                  </a:lnTo>
                  <a:lnTo>
                    <a:pt x="668" y="336"/>
                  </a:lnTo>
                  <a:lnTo>
                    <a:pt x="668" y="336"/>
                  </a:lnTo>
                  <a:lnTo>
                    <a:pt x="668" y="336"/>
                  </a:lnTo>
                  <a:lnTo>
                    <a:pt x="668" y="336"/>
                  </a:lnTo>
                  <a:lnTo>
                    <a:pt x="668" y="336"/>
                  </a:lnTo>
                  <a:lnTo>
                    <a:pt x="668" y="336"/>
                  </a:lnTo>
                  <a:lnTo>
                    <a:pt x="668" y="334"/>
                  </a:lnTo>
                  <a:lnTo>
                    <a:pt x="668" y="334"/>
                  </a:lnTo>
                  <a:lnTo>
                    <a:pt x="668" y="334"/>
                  </a:lnTo>
                  <a:lnTo>
                    <a:pt x="667" y="334"/>
                  </a:lnTo>
                  <a:lnTo>
                    <a:pt x="667" y="334"/>
                  </a:lnTo>
                  <a:lnTo>
                    <a:pt x="667" y="334"/>
                  </a:lnTo>
                  <a:lnTo>
                    <a:pt x="667" y="334"/>
                  </a:lnTo>
                  <a:lnTo>
                    <a:pt x="667" y="334"/>
                  </a:lnTo>
                  <a:lnTo>
                    <a:pt x="667" y="334"/>
                  </a:lnTo>
                  <a:lnTo>
                    <a:pt x="667" y="334"/>
                  </a:lnTo>
                  <a:lnTo>
                    <a:pt x="667" y="334"/>
                  </a:lnTo>
                  <a:lnTo>
                    <a:pt x="667" y="334"/>
                  </a:lnTo>
                  <a:lnTo>
                    <a:pt x="667" y="332"/>
                  </a:lnTo>
                  <a:lnTo>
                    <a:pt x="667" y="332"/>
                  </a:lnTo>
                  <a:lnTo>
                    <a:pt x="667" y="332"/>
                  </a:lnTo>
                  <a:lnTo>
                    <a:pt x="667" y="332"/>
                  </a:lnTo>
                  <a:lnTo>
                    <a:pt x="667" y="332"/>
                  </a:lnTo>
                  <a:lnTo>
                    <a:pt x="667" y="332"/>
                  </a:lnTo>
                  <a:lnTo>
                    <a:pt x="667"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3" y="332"/>
                  </a:lnTo>
                  <a:lnTo>
                    <a:pt x="663" y="332"/>
                  </a:lnTo>
                  <a:lnTo>
                    <a:pt x="663" y="332"/>
                  </a:lnTo>
                  <a:lnTo>
                    <a:pt x="663" y="332"/>
                  </a:lnTo>
                  <a:lnTo>
                    <a:pt x="663" y="332"/>
                  </a:lnTo>
                  <a:lnTo>
                    <a:pt x="663" y="332"/>
                  </a:lnTo>
                  <a:lnTo>
                    <a:pt x="663" y="332"/>
                  </a:lnTo>
                  <a:lnTo>
                    <a:pt x="663" y="332"/>
                  </a:lnTo>
                  <a:lnTo>
                    <a:pt x="661" y="330"/>
                  </a:lnTo>
                  <a:lnTo>
                    <a:pt x="661" y="330"/>
                  </a:lnTo>
                  <a:lnTo>
                    <a:pt x="661" y="330"/>
                  </a:lnTo>
                  <a:lnTo>
                    <a:pt x="661" y="330"/>
                  </a:lnTo>
                  <a:lnTo>
                    <a:pt x="661" y="330"/>
                  </a:lnTo>
                  <a:lnTo>
                    <a:pt x="661" y="330"/>
                  </a:lnTo>
                  <a:lnTo>
                    <a:pt x="661" y="330"/>
                  </a:lnTo>
                  <a:lnTo>
                    <a:pt x="659" y="330"/>
                  </a:lnTo>
                  <a:lnTo>
                    <a:pt x="659" y="332"/>
                  </a:lnTo>
                  <a:lnTo>
                    <a:pt x="659" y="332"/>
                  </a:lnTo>
                  <a:lnTo>
                    <a:pt x="658" y="332"/>
                  </a:lnTo>
                  <a:lnTo>
                    <a:pt x="658" y="332"/>
                  </a:lnTo>
                  <a:lnTo>
                    <a:pt x="658" y="332"/>
                  </a:lnTo>
                  <a:lnTo>
                    <a:pt x="656" y="332"/>
                  </a:lnTo>
                  <a:lnTo>
                    <a:pt x="656" y="328"/>
                  </a:lnTo>
                  <a:lnTo>
                    <a:pt x="677" y="321"/>
                  </a:lnTo>
                  <a:lnTo>
                    <a:pt x="679" y="325"/>
                  </a:lnTo>
                  <a:lnTo>
                    <a:pt x="679" y="325"/>
                  </a:lnTo>
                  <a:lnTo>
                    <a:pt x="677" y="325"/>
                  </a:lnTo>
                  <a:lnTo>
                    <a:pt x="677" y="325"/>
                  </a:lnTo>
                  <a:lnTo>
                    <a:pt x="677" y="325"/>
                  </a:lnTo>
                  <a:lnTo>
                    <a:pt x="677" y="327"/>
                  </a:lnTo>
                  <a:lnTo>
                    <a:pt x="676" y="327"/>
                  </a:lnTo>
                  <a:lnTo>
                    <a:pt x="676" y="327"/>
                  </a:lnTo>
                  <a:lnTo>
                    <a:pt x="676" y="327"/>
                  </a:lnTo>
                  <a:lnTo>
                    <a:pt x="676" y="327"/>
                  </a:lnTo>
                  <a:lnTo>
                    <a:pt x="676" y="327"/>
                  </a:lnTo>
                  <a:lnTo>
                    <a:pt x="676" y="327"/>
                  </a:lnTo>
                  <a:lnTo>
                    <a:pt x="676" y="327"/>
                  </a:lnTo>
                  <a:lnTo>
                    <a:pt x="676" y="327"/>
                  </a:lnTo>
                  <a:lnTo>
                    <a:pt x="674" y="327"/>
                  </a:lnTo>
                  <a:lnTo>
                    <a:pt x="674" y="327"/>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4"/>
                  </a:lnTo>
                  <a:lnTo>
                    <a:pt x="672" y="334"/>
                  </a:lnTo>
                  <a:lnTo>
                    <a:pt x="672" y="334"/>
                  </a:lnTo>
                  <a:lnTo>
                    <a:pt x="672" y="334"/>
                  </a:lnTo>
                  <a:lnTo>
                    <a:pt x="672" y="334"/>
                  </a:lnTo>
                  <a:lnTo>
                    <a:pt x="672" y="334"/>
                  </a:lnTo>
                  <a:lnTo>
                    <a:pt x="672" y="334"/>
                  </a:lnTo>
                  <a:lnTo>
                    <a:pt x="672" y="334"/>
                  </a:lnTo>
                  <a:lnTo>
                    <a:pt x="688" y="386"/>
                  </a:lnTo>
                  <a:lnTo>
                    <a:pt x="679" y="388"/>
                  </a:lnTo>
                  <a:lnTo>
                    <a:pt x="631" y="350"/>
                  </a:lnTo>
                  <a:lnTo>
                    <a:pt x="631" y="350"/>
                  </a:lnTo>
                  <a:lnTo>
                    <a:pt x="641" y="390"/>
                  </a:lnTo>
                  <a:lnTo>
                    <a:pt x="641" y="390"/>
                  </a:lnTo>
                  <a:lnTo>
                    <a:pt x="641" y="390"/>
                  </a:lnTo>
                  <a:lnTo>
                    <a:pt x="641" y="390"/>
                  </a:lnTo>
                  <a:lnTo>
                    <a:pt x="641" y="390"/>
                  </a:lnTo>
                  <a:lnTo>
                    <a:pt x="641" y="390"/>
                  </a:lnTo>
                  <a:lnTo>
                    <a:pt x="643" y="390"/>
                  </a:lnTo>
                  <a:lnTo>
                    <a:pt x="643" y="390"/>
                  </a:lnTo>
                  <a:lnTo>
                    <a:pt x="643" y="390"/>
                  </a:lnTo>
                  <a:lnTo>
                    <a:pt x="643" y="390"/>
                  </a:lnTo>
                  <a:lnTo>
                    <a:pt x="643" y="390"/>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5" y="394"/>
                  </a:lnTo>
                  <a:lnTo>
                    <a:pt x="645" y="394"/>
                  </a:lnTo>
                  <a:lnTo>
                    <a:pt x="645" y="394"/>
                  </a:lnTo>
                  <a:lnTo>
                    <a:pt x="645" y="394"/>
                  </a:lnTo>
                  <a:lnTo>
                    <a:pt x="645" y="394"/>
                  </a:lnTo>
                  <a:lnTo>
                    <a:pt x="645" y="394"/>
                  </a:lnTo>
                  <a:lnTo>
                    <a:pt x="645" y="394"/>
                  </a:lnTo>
                  <a:lnTo>
                    <a:pt x="645" y="394"/>
                  </a:lnTo>
                  <a:lnTo>
                    <a:pt x="645" y="394"/>
                  </a:lnTo>
                  <a:lnTo>
                    <a:pt x="645" y="394"/>
                  </a:lnTo>
                  <a:lnTo>
                    <a:pt x="647" y="394"/>
                  </a:lnTo>
                  <a:lnTo>
                    <a:pt x="647" y="394"/>
                  </a:lnTo>
                  <a:lnTo>
                    <a:pt x="647" y="394"/>
                  </a:lnTo>
                  <a:lnTo>
                    <a:pt x="647" y="394"/>
                  </a:lnTo>
                  <a:lnTo>
                    <a:pt x="647" y="394"/>
                  </a:lnTo>
                  <a:lnTo>
                    <a:pt x="647" y="394"/>
                  </a:lnTo>
                  <a:lnTo>
                    <a:pt x="647" y="394"/>
                  </a:lnTo>
                  <a:lnTo>
                    <a:pt x="647" y="394"/>
                  </a:lnTo>
                  <a:lnTo>
                    <a:pt x="649" y="394"/>
                  </a:lnTo>
                  <a:lnTo>
                    <a:pt x="649" y="394"/>
                  </a:lnTo>
                  <a:lnTo>
                    <a:pt x="649" y="394"/>
                  </a:lnTo>
                  <a:lnTo>
                    <a:pt x="649" y="394"/>
                  </a:lnTo>
                  <a:lnTo>
                    <a:pt x="649" y="394"/>
                  </a:lnTo>
                  <a:lnTo>
                    <a:pt x="649" y="394"/>
                  </a:lnTo>
                  <a:lnTo>
                    <a:pt x="649" y="394"/>
                  </a:lnTo>
                  <a:lnTo>
                    <a:pt x="650" y="394"/>
                  </a:lnTo>
                  <a:lnTo>
                    <a:pt x="650" y="394"/>
                  </a:lnTo>
                  <a:lnTo>
                    <a:pt x="650" y="394"/>
                  </a:lnTo>
                  <a:lnTo>
                    <a:pt x="650" y="394"/>
                  </a:lnTo>
                  <a:lnTo>
                    <a:pt x="650" y="394"/>
                  </a:lnTo>
                  <a:lnTo>
                    <a:pt x="650" y="394"/>
                  </a:lnTo>
                  <a:lnTo>
                    <a:pt x="652" y="394"/>
                  </a:lnTo>
                  <a:lnTo>
                    <a:pt x="652" y="392"/>
                  </a:lnTo>
                  <a:lnTo>
                    <a:pt x="652" y="392"/>
                  </a:lnTo>
                  <a:lnTo>
                    <a:pt x="654" y="392"/>
                  </a:lnTo>
                  <a:lnTo>
                    <a:pt x="654" y="392"/>
                  </a:lnTo>
                  <a:lnTo>
                    <a:pt x="656" y="395"/>
                  </a:lnTo>
                  <a:lnTo>
                    <a:pt x="631" y="403"/>
                  </a:lnTo>
                  <a:lnTo>
                    <a:pt x="631" y="399"/>
                  </a:lnTo>
                  <a:lnTo>
                    <a:pt x="631" y="399"/>
                  </a:lnTo>
                  <a:lnTo>
                    <a:pt x="631" y="399"/>
                  </a:lnTo>
                  <a:lnTo>
                    <a:pt x="631" y="399"/>
                  </a:lnTo>
                  <a:lnTo>
                    <a:pt x="632" y="399"/>
                  </a:lnTo>
                  <a:lnTo>
                    <a:pt x="632" y="399"/>
                  </a:lnTo>
                  <a:lnTo>
                    <a:pt x="632" y="399"/>
                  </a:lnTo>
                  <a:lnTo>
                    <a:pt x="632" y="399"/>
                  </a:lnTo>
                  <a:lnTo>
                    <a:pt x="634" y="399"/>
                  </a:lnTo>
                  <a:lnTo>
                    <a:pt x="634" y="397"/>
                  </a:lnTo>
                  <a:lnTo>
                    <a:pt x="634" y="397"/>
                  </a:lnTo>
                  <a:lnTo>
                    <a:pt x="634" y="397"/>
                  </a:lnTo>
                  <a:lnTo>
                    <a:pt x="634" y="397"/>
                  </a:lnTo>
                  <a:lnTo>
                    <a:pt x="634" y="397"/>
                  </a:lnTo>
                  <a:lnTo>
                    <a:pt x="634" y="397"/>
                  </a:lnTo>
                  <a:lnTo>
                    <a:pt x="634" y="397"/>
                  </a:lnTo>
                  <a:lnTo>
                    <a:pt x="634" y="397"/>
                  </a:lnTo>
                  <a:lnTo>
                    <a:pt x="636" y="397"/>
                  </a:lnTo>
                  <a:lnTo>
                    <a:pt x="636" y="397"/>
                  </a:lnTo>
                  <a:lnTo>
                    <a:pt x="636" y="397"/>
                  </a:lnTo>
                  <a:lnTo>
                    <a:pt x="636" y="397"/>
                  </a:lnTo>
                  <a:lnTo>
                    <a:pt x="636" y="397"/>
                  </a:lnTo>
                  <a:lnTo>
                    <a:pt x="636" y="397"/>
                  </a:lnTo>
                  <a:lnTo>
                    <a:pt x="636" y="397"/>
                  </a:lnTo>
                  <a:lnTo>
                    <a:pt x="636" y="397"/>
                  </a:lnTo>
                  <a:lnTo>
                    <a:pt x="636" y="395"/>
                  </a:lnTo>
                  <a:lnTo>
                    <a:pt x="636" y="395"/>
                  </a:lnTo>
                  <a:lnTo>
                    <a:pt x="636" y="395"/>
                  </a:lnTo>
                  <a:lnTo>
                    <a:pt x="636" y="395"/>
                  </a:lnTo>
                  <a:lnTo>
                    <a:pt x="636" y="395"/>
                  </a:lnTo>
                  <a:lnTo>
                    <a:pt x="638" y="395"/>
                  </a:lnTo>
                  <a:lnTo>
                    <a:pt x="638" y="395"/>
                  </a:lnTo>
                  <a:lnTo>
                    <a:pt x="638" y="395"/>
                  </a:lnTo>
                  <a:lnTo>
                    <a:pt x="638" y="395"/>
                  </a:lnTo>
                  <a:lnTo>
                    <a:pt x="638" y="395"/>
                  </a:lnTo>
                  <a:lnTo>
                    <a:pt x="638" y="395"/>
                  </a:lnTo>
                  <a:lnTo>
                    <a:pt x="638" y="395"/>
                  </a:lnTo>
                  <a:lnTo>
                    <a:pt x="638" y="395"/>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2"/>
                  </a:lnTo>
                  <a:lnTo>
                    <a:pt x="638" y="392"/>
                  </a:lnTo>
                  <a:lnTo>
                    <a:pt x="638" y="392"/>
                  </a:lnTo>
                  <a:lnTo>
                    <a:pt x="638" y="392"/>
                  </a:lnTo>
                  <a:lnTo>
                    <a:pt x="638" y="392"/>
                  </a:lnTo>
                  <a:lnTo>
                    <a:pt x="638" y="392"/>
                  </a:lnTo>
                  <a:lnTo>
                    <a:pt x="638" y="392"/>
                  </a:lnTo>
                  <a:lnTo>
                    <a:pt x="638" y="392"/>
                  </a:lnTo>
                  <a:lnTo>
                    <a:pt x="638" y="392"/>
                  </a:lnTo>
                  <a:lnTo>
                    <a:pt x="638" y="392"/>
                  </a:lnTo>
                  <a:lnTo>
                    <a:pt x="638" y="390"/>
                  </a:lnTo>
                  <a:lnTo>
                    <a:pt x="638" y="390"/>
                  </a:lnTo>
                  <a:lnTo>
                    <a:pt x="625" y="348"/>
                  </a:lnTo>
                  <a:lnTo>
                    <a:pt x="625" y="348"/>
                  </a:lnTo>
                  <a:lnTo>
                    <a:pt x="625" y="348"/>
                  </a:lnTo>
                  <a:lnTo>
                    <a:pt x="625" y="346"/>
                  </a:lnTo>
                  <a:lnTo>
                    <a:pt x="625" y="346"/>
                  </a:lnTo>
                  <a:lnTo>
                    <a:pt x="623" y="346"/>
                  </a:lnTo>
                  <a:lnTo>
                    <a:pt x="623" y="346"/>
                  </a:lnTo>
                  <a:lnTo>
                    <a:pt x="623" y="346"/>
                  </a:lnTo>
                  <a:lnTo>
                    <a:pt x="623" y="346"/>
                  </a:lnTo>
                  <a:lnTo>
                    <a:pt x="623" y="346"/>
                  </a:lnTo>
                  <a:lnTo>
                    <a:pt x="623" y="346"/>
                  </a:lnTo>
                  <a:lnTo>
                    <a:pt x="623" y="346"/>
                  </a:lnTo>
                  <a:lnTo>
                    <a:pt x="623" y="346"/>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2" y="345"/>
                  </a:lnTo>
                  <a:lnTo>
                    <a:pt x="622" y="345"/>
                  </a:lnTo>
                  <a:lnTo>
                    <a:pt x="622" y="345"/>
                  </a:lnTo>
                  <a:lnTo>
                    <a:pt x="622" y="345"/>
                  </a:lnTo>
                  <a:lnTo>
                    <a:pt x="622" y="345"/>
                  </a:lnTo>
                  <a:lnTo>
                    <a:pt x="622" y="343"/>
                  </a:lnTo>
                  <a:lnTo>
                    <a:pt x="622" y="343"/>
                  </a:lnTo>
                  <a:lnTo>
                    <a:pt x="622" y="343"/>
                  </a:lnTo>
                  <a:lnTo>
                    <a:pt x="622" y="343"/>
                  </a:lnTo>
                  <a:lnTo>
                    <a:pt x="622" y="343"/>
                  </a:lnTo>
                  <a:lnTo>
                    <a:pt x="622" y="343"/>
                  </a:lnTo>
                  <a:lnTo>
                    <a:pt x="620" y="343"/>
                  </a:lnTo>
                  <a:lnTo>
                    <a:pt x="620" y="343"/>
                  </a:lnTo>
                  <a:lnTo>
                    <a:pt x="620" y="343"/>
                  </a:lnTo>
                  <a:lnTo>
                    <a:pt x="620" y="343"/>
                  </a:lnTo>
                  <a:lnTo>
                    <a:pt x="620" y="343"/>
                  </a:lnTo>
                  <a:lnTo>
                    <a:pt x="620" y="343"/>
                  </a:lnTo>
                  <a:lnTo>
                    <a:pt x="620" y="343"/>
                  </a:lnTo>
                  <a:lnTo>
                    <a:pt x="620" y="343"/>
                  </a:lnTo>
                  <a:lnTo>
                    <a:pt x="620" y="343"/>
                  </a:lnTo>
                  <a:lnTo>
                    <a:pt x="618" y="343"/>
                  </a:lnTo>
                  <a:lnTo>
                    <a:pt x="618" y="343"/>
                  </a:lnTo>
                  <a:lnTo>
                    <a:pt x="618" y="343"/>
                  </a:lnTo>
                  <a:lnTo>
                    <a:pt x="618" y="343"/>
                  </a:lnTo>
                  <a:lnTo>
                    <a:pt x="618" y="343"/>
                  </a:lnTo>
                  <a:lnTo>
                    <a:pt x="618" y="343"/>
                  </a:lnTo>
                  <a:lnTo>
                    <a:pt x="618" y="343"/>
                  </a:lnTo>
                  <a:lnTo>
                    <a:pt x="618" y="343"/>
                  </a:lnTo>
                  <a:lnTo>
                    <a:pt x="616" y="343"/>
                  </a:lnTo>
                  <a:lnTo>
                    <a:pt x="616" y="343"/>
                  </a:lnTo>
                  <a:lnTo>
                    <a:pt x="616" y="343"/>
                  </a:lnTo>
                  <a:lnTo>
                    <a:pt x="616" y="343"/>
                  </a:lnTo>
                  <a:lnTo>
                    <a:pt x="616" y="345"/>
                  </a:lnTo>
                  <a:lnTo>
                    <a:pt x="614" y="345"/>
                  </a:lnTo>
                  <a:lnTo>
                    <a:pt x="614" y="345"/>
                  </a:lnTo>
                  <a:lnTo>
                    <a:pt x="614" y="345"/>
                  </a:lnTo>
                  <a:close/>
                  <a:moveTo>
                    <a:pt x="735" y="366"/>
                  </a:moveTo>
                  <a:lnTo>
                    <a:pt x="705" y="381"/>
                  </a:lnTo>
                  <a:lnTo>
                    <a:pt x="703" y="377"/>
                  </a:lnTo>
                  <a:lnTo>
                    <a:pt x="703" y="377"/>
                  </a:lnTo>
                  <a:lnTo>
                    <a:pt x="703" y="377"/>
                  </a:lnTo>
                  <a:lnTo>
                    <a:pt x="703" y="377"/>
                  </a:lnTo>
                  <a:lnTo>
                    <a:pt x="705" y="377"/>
                  </a:lnTo>
                  <a:lnTo>
                    <a:pt x="705" y="377"/>
                  </a:lnTo>
                  <a:lnTo>
                    <a:pt x="705" y="375"/>
                  </a:lnTo>
                  <a:lnTo>
                    <a:pt x="705" y="375"/>
                  </a:lnTo>
                  <a:lnTo>
                    <a:pt x="706" y="375"/>
                  </a:lnTo>
                  <a:lnTo>
                    <a:pt x="706" y="375"/>
                  </a:lnTo>
                  <a:lnTo>
                    <a:pt x="706" y="375"/>
                  </a:lnTo>
                  <a:lnTo>
                    <a:pt x="706" y="375"/>
                  </a:lnTo>
                  <a:lnTo>
                    <a:pt x="706" y="375"/>
                  </a:lnTo>
                  <a:lnTo>
                    <a:pt x="706" y="375"/>
                  </a:lnTo>
                  <a:lnTo>
                    <a:pt x="706" y="375"/>
                  </a:lnTo>
                  <a:lnTo>
                    <a:pt x="706" y="375"/>
                  </a:lnTo>
                  <a:lnTo>
                    <a:pt x="706" y="375"/>
                  </a:lnTo>
                  <a:lnTo>
                    <a:pt x="706" y="375"/>
                  </a:lnTo>
                  <a:lnTo>
                    <a:pt x="708" y="375"/>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2"/>
                  </a:lnTo>
                  <a:lnTo>
                    <a:pt x="708" y="372"/>
                  </a:lnTo>
                  <a:lnTo>
                    <a:pt x="708" y="372"/>
                  </a:lnTo>
                  <a:lnTo>
                    <a:pt x="708" y="372"/>
                  </a:lnTo>
                  <a:lnTo>
                    <a:pt x="708" y="372"/>
                  </a:lnTo>
                  <a:lnTo>
                    <a:pt x="710" y="372"/>
                  </a:lnTo>
                  <a:lnTo>
                    <a:pt x="710" y="372"/>
                  </a:lnTo>
                  <a:lnTo>
                    <a:pt x="710" y="372"/>
                  </a:lnTo>
                  <a:lnTo>
                    <a:pt x="710" y="372"/>
                  </a:lnTo>
                  <a:lnTo>
                    <a:pt x="710" y="372"/>
                  </a:lnTo>
                  <a:lnTo>
                    <a:pt x="710" y="372"/>
                  </a:lnTo>
                  <a:lnTo>
                    <a:pt x="710" y="372"/>
                  </a:lnTo>
                  <a:lnTo>
                    <a:pt x="710" y="370"/>
                  </a:lnTo>
                  <a:lnTo>
                    <a:pt x="710" y="370"/>
                  </a:lnTo>
                  <a:lnTo>
                    <a:pt x="710" y="370"/>
                  </a:lnTo>
                  <a:lnTo>
                    <a:pt x="710" y="370"/>
                  </a:lnTo>
                  <a:lnTo>
                    <a:pt x="710" y="370"/>
                  </a:lnTo>
                  <a:lnTo>
                    <a:pt x="710" y="370"/>
                  </a:lnTo>
                  <a:lnTo>
                    <a:pt x="710" y="370"/>
                  </a:lnTo>
                  <a:lnTo>
                    <a:pt x="710" y="370"/>
                  </a:lnTo>
                  <a:lnTo>
                    <a:pt x="710" y="370"/>
                  </a:lnTo>
                  <a:lnTo>
                    <a:pt x="708" y="370"/>
                  </a:lnTo>
                  <a:lnTo>
                    <a:pt x="708" y="370"/>
                  </a:lnTo>
                  <a:lnTo>
                    <a:pt x="708" y="368"/>
                  </a:lnTo>
                  <a:lnTo>
                    <a:pt x="708" y="368"/>
                  </a:lnTo>
                  <a:lnTo>
                    <a:pt x="708" y="368"/>
                  </a:lnTo>
                  <a:lnTo>
                    <a:pt x="708" y="368"/>
                  </a:lnTo>
                  <a:lnTo>
                    <a:pt x="708" y="368"/>
                  </a:lnTo>
                  <a:lnTo>
                    <a:pt x="708" y="368"/>
                  </a:lnTo>
                  <a:lnTo>
                    <a:pt x="708" y="368"/>
                  </a:lnTo>
                  <a:lnTo>
                    <a:pt x="690" y="327"/>
                  </a:lnTo>
                  <a:lnTo>
                    <a:pt x="690" y="327"/>
                  </a:lnTo>
                  <a:lnTo>
                    <a:pt x="690" y="327"/>
                  </a:lnTo>
                  <a:lnTo>
                    <a:pt x="690" y="327"/>
                  </a:lnTo>
                  <a:lnTo>
                    <a:pt x="690" y="327"/>
                  </a:lnTo>
                  <a:lnTo>
                    <a:pt x="690" y="327"/>
                  </a:lnTo>
                  <a:lnTo>
                    <a:pt x="690" y="327"/>
                  </a:lnTo>
                  <a:lnTo>
                    <a:pt x="690" y="325"/>
                  </a:lnTo>
                  <a:lnTo>
                    <a:pt x="690" y="325"/>
                  </a:lnTo>
                  <a:lnTo>
                    <a:pt x="690" y="325"/>
                  </a:lnTo>
                  <a:lnTo>
                    <a:pt x="690" y="325"/>
                  </a:lnTo>
                  <a:lnTo>
                    <a:pt x="690" y="325"/>
                  </a:lnTo>
                  <a:lnTo>
                    <a:pt x="690" y="325"/>
                  </a:lnTo>
                  <a:lnTo>
                    <a:pt x="690" y="325"/>
                  </a:lnTo>
                  <a:lnTo>
                    <a:pt x="690" y="325"/>
                  </a:lnTo>
                  <a:lnTo>
                    <a:pt x="690" y="325"/>
                  </a:lnTo>
                  <a:lnTo>
                    <a:pt x="690" y="325"/>
                  </a:lnTo>
                  <a:lnTo>
                    <a:pt x="690" y="325"/>
                  </a:lnTo>
                  <a:lnTo>
                    <a:pt x="688" y="325"/>
                  </a:lnTo>
                  <a:lnTo>
                    <a:pt x="688" y="325"/>
                  </a:lnTo>
                  <a:lnTo>
                    <a:pt x="688" y="325"/>
                  </a:lnTo>
                  <a:lnTo>
                    <a:pt x="688" y="323"/>
                  </a:lnTo>
                  <a:lnTo>
                    <a:pt x="688" y="323"/>
                  </a:lnTo>
                  <a:lnTo>
                    <a:pt x="688" y="323"/>
                  </a:lnTo>
                  <a:lnTo>
                    <a:pt x="688" y="323"/>
                  </a:lnTo>
                  <a:lnTo>
                    <a:pt x="688" y="323"/>
                  </a:lnTo>
                  <a:lnTo>
                    <a:pt x="688" y="323"/>
                  </a:lnTo>
                  <a:lnTo>
                    <a:pt x="688" y="323"/>
                  </a:lnTo>
                  <a:lnTo>
                    <a:pt x="688" y="323"/>
                  </a:lnTo>
                  <a:lnTo>
                    <a:pt x="688" y="323"/>
                  </a:lnTo>
                  <a:lnTo>
                    <a:pt x="688" y="323"/>
                  </a:lnTo>
                  <a:lnTo>
                    <a:pt x="687" y="323"/>
                  </a:lnTo>
                  <a:lnTo>
                    <a:pt x="687" y="323"/>
                  </a:lnTo>
                  <a:lnTo>
                    <a:pt x="687" y="323"/>
                  </a:lnTo>
                  <a:lnTo>
                    <a:pt x="687" y="323"/>
                  </a:lnTo>
                  <a:lnTo>
                    <a:pt x="687" y="323"/>
                  </a:lnTo>
                  <a:lnTo>
                    <a:pt x="687" y="323"/>
                  </a:lnTo>
                  <a:lnTo>
                    <a:pt x="687" y="323"/>
                  </a:lnTo>
                  <a:lnTo>
                    <a:pt x="687" y="323"/>
                  </a:lnTo>
                  <a:lnTo>
                    <a:pt x="687" y="323"/>
                  </a:lnTo>
                  <a:lnTo>
                    <a:pt x="687" y="323"/>
                  </a:lnTo>
                  <a:lnTo>
                    <a:pt x="685" y="323"/>
                  </a:lnTo>
                  <a:lnTo>
                    <a:pt x="685" y="323"/>
                  </a:lnTo>
                  <a:lnTo>
                    <a:pt x="685" y="323"/>
                  </a:lnTo>
                  <a:lnTo>
                    <a:pt x="685" y="323"/>
                  </a:lnTo>
                  <a:lnTo>
                    <a:pt x="685" y="323"/>
                  </a:lnTo>
                  <a:lnTo>
                    <a:pt x="685" y="323"/>
                  </a:lnTo>
                  <a:lnTo>
                    <a:pt x="685" y="323"/>
                  </a:lnTo>
                  <a:lnTo>
                    <a:pt x="685" y="323"/>
                  </a:lnTo>
                  <a:lnTo>
                    <a:pt x="683" y="323"/>
                  </a:lnTo>
                  <a:lnTo>
                    <a:pt x="683" y="323"/>
                  </a:lnTo>
                  <a:lnTo>
                    <a:pt x="683" y="323"/>
                  </a:lnTo>
                  <a:lnTo>
                    <a:pt x="683" y="323"/>
                  </a:lnTo>
                  <a:lnTo>
                    <a:pt x="683" y="323"/>
                  </a:lnTo>
                  <a:lnTo>
                    <a:pt x="683" y="323"/>
                  </a:lnTo>
                  <a:lnTo>
                    <a:pt x="683" y="323"/>
                  </a:lnTo>
                  <a:lnTo>
                    <a:pt x="681" y="323"/>
                  </a:lnTo>
                  <a:lnTo>
                    <a:pt x="681" y="325"/>
                  </a:lnTo>
                  <a:lnTo>
                    <a:pt x="681" y="325"/>
                  </a:lnTo>
                  <a:lnTo>
                    <a:pt x="681" y="325"/>
                  </a:lnTo>
                  <a:lnTo>
                    <a:pt x="679" y="325"/>
                  </a:lnTo>
                  <a:lnTo>
                    <a:pt x="677" y="321"/>
                  </a:lnTo>
                  <a:lnTo>
                    <a:pt x="710" y="308"/>
                  </a:lnTo>
                  <a:lnTo>
                    <a:pt x="712" y="310"/>
                  </a:lnTo>
                  <a:lnTo>
                    <a:pt x="712" y="310"/>
                  </a:lnTo>
                  <a:lnTo>
                    <a:pt x="710" y="312"/>
                  </a:lnTo>
                  <a:lnTo>
                    <a:pt x="710" y="312"/>
                  </a:lnTo>
                  <a:lnTo>
                    <a:pt x="710" y="312"/>
                  </a:lnTo>
                  <a:lnTo>
                    <a:pt x="708" y="312"/>
                  </a:lnTo>
                  <a:lnTo>
                    <a:pt x="708" y="312"/>
                  </a:lnTo>
                  <a:lnTo>
                    <a:pt x="708" y="312"/>
                  </a:lnTo>
                  <a:lnTo>
                    <a:pt x="708" y="312"/>
                  </a:lnTo>
                  <a:lnTo>
                    <a:pt x="708" y="312"/>
                  </a:lnTo>
                  <a:lnTo>
                    <a:pt x="708" y="312"/>
                  </a:lnTo>
                  <a:lnTo>
                    <a:pt x="708" y="312"/>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5" y="314"/>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9"/>
                  </a:lnTo>
                  <a:lnTo>
                    <a:pt x="705" y="319"/>
                  </a:lnTo>
                  <a:lnTo>
                    <a:pt x="705" y="319"/>
                  </a:lnTo>
                  <a:lnTo>
                    <a:pt x="705" y="319"/>
                  </a:lnTo>
                  <a:lnTo>
                    <a:pt x="705" y="319"/>
                  </a:lnTo>
                  <a:lnTo>
                    <a:pt x="705" y="319"/>
                  </a:lnTo>
                  <a:lnTo>
                    <a:pt x="705" y="319"/>
                  </a:lnTo>
                  <a:lnTo>
                    <a:pt x="705" y="319"/>
                  </a:lnTo>
                  <a:lnTo>
                    <a:pt x="705" y="319"/>
                  </a:lnTo>
                  <a:lnTo>
                    <a:pt x="705" y="319"/>
                  </a:lnTo>
                  <a:lnTo>
                    <a:pt x="705" y="321"/>
                  </a:lnTo>
                  <a:lnTo>
                    <a:pt x="705" y="321"/>
                  </a:lnTo>
                  <a:lnTo>
                    <a:pt x="723" y="361"/>
                  </a:lnTo>
                  <a:lnTo>
                    <a:pt x="723" y="361"/>
                  </a:lnTo>
                  <a:lnTo>
                    <a:pt x="723" y="361"/>
                  </a:lnTo>
                  <a:lnTo>
                    <a:pt x="723" y="363"/>
                  </a:lnTo>
                  <a:lnTo>
                    <a:pt x="723" y="363"/>
                  </a:lnTo>
                  <a:lnTo>
                    <a:pt x="723" y="363"/>
                  </a:lnTo>
                  <a:lnTo>
                    <a:pt x="723" y="363"/>
                  </a:lnTo>
                  <a:lnTo>
                    <a:pt x="723" y="363"/>
                  </a:lnTo>
                  <a:lnTo>
                    <a:pt x="723" y="363"/>
                  </a:lnTo>
                  <a:lnTo>
                    <a:pt x="723" y="363"/>
                  </a:lnTo>
                  <a:lnTo>
                    <a:pt x="724" y="363"/>
                  </a:lnTo>
                  <a:lnTo>
                    <a:pt x="724" y="363"/>
                  </a:lnTo>
                  <a:lnTo>
                    <a:pt x="724" y="363"/>
                  </a:lnTo>
                  <a:lnTo>
                    <a:pt x="724" y="363"/>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8" y="365"/>
                  </a:lnTo>
                  <a:lnTo>
                    <a:pt x="728" y="365"/>
                  </a:lnTo>
                  <a:lnTo>
                    <a:pt x="728" y="365"/>
                  </a:lnTo>
                  <a:lnTo>
                    <a:pt x="728" y="365"/>
                  </a:lnTo>
                  <a:lnTo>
                    <a:pt x="728" y="365"/>
                  </a:lnTo>
                  <a:lnTo>
                    <a:pt x="728" y="365"/>
                  </a:lnTo>
                  <a:lnTo>
                    <a:pt x="728" y="365"/>
                  </a:lnTo>
                  <a:lnTo>
                    <a:pt x="728" y="365"/>
                  </a:lnTo>
                  <a:lnTo>
                    <a:pt x="728" y="365"/>
                  </a:lnTo>
                  <a:lnTo>
                    <a:pt x="730" y="365"/>
                  </a:lnTo>
                  <a:lnTo>
                    <a:pt x="730" y="365"/>
                  </a:lnTo>
                  <a:lnTo>
                    <a:pt x="730" y="365"/>
                  </a:lnTo>
                  <a:lnTo>
                    <a:pt x="730" y="365"/>
                  </a:lnTo>
                  <a:lnTo>
                    <a:pt x="730" y="365"/>
                  </a:lnTo>
                  <a:lnTo>
                    <a:pt x="730" y="365"/>
                  </a:lnTo>
                  <a:lnTo>
                    <a:pt x="730" y="365"/>
                  </a:lnTo>
                  <a:lnTo>
                    <a:pt x="730" y="365"/>
                  </a:lnTo>
                  <a:lnTo>
                    <a:pt x="732" y="365"/>
                  </a:lnTo>
                  <a:lnTo>
                    <a:pt x="732" y="365"/>
                  </a:lnTo>
                  <a:lnTo>
                    <a:pt x="732" y="365"/>
                  </a:lnTo>
                  <a:lnTo>
                    <a:pt x="732" y="365"/>
                  </a:lnTo>
                  <a:lnTo>
                    <a:pt x="733" y="365"/>
                  </a:lnTo>
                  <a:lnTo>
                    <a:pt x="733" y="365"/>
                  </a:lnTo>
                  <a:lnTo>
                    <a:pt x="733" y="365"/>
                  </a:lnTo>
                  <a:lnTo>
                    <a:pt x="735" y="366"/>
                  </a:lnTo>
                  <a:close/>
                  <a:moveTo>
                    <a:pt x="916" y="231"/>
                  </a:moveTo>
                  <a:lnTo>
                    <a:pt x="894" y="216"/>
                  </a:lnTo>
                  <a:lnTo>
                    <a:pt x="896" y="212"/>
                  </a:lnTo>
                  <a:lnTo>
                    <a:pt x="896" y="212"/>
                  </a:lnTo>
                  <a:lnTo>
                    <a:pt x="898" y="212"/>
                  </a:lnTo>
                  <a:lnTo>
                    <a:pt x="898" y="212"/>
                  </a:lnTo>
                  <a:lnTo>
                    <a:pt x="898" y="214"/>
                  </a:lnTo>
                  <a:lnTo>
                    <a:pt x="900" y="214"/>
                  </a:lnTo>
                  <a:lnTo>
                    <a:pt x="900" y="214"/>
                  </a:lnTo>
                  <a:lnTo>
                    <a:pt x="900" y="214"/>
                  </a:lnTo>
                  <a:lnTo>
                    <a:pt x="901" y="214"/>
                  </a:lnTo>
                  <a:lnTo>
                    <a:pt x="901" y="214"/>
                  </a:lnTo>
                  <a:lnTo>
                    <a:pt x="901" y="214"/>
                  </a:lnTo>
                  <a:lnTo>
                    <a:pt x="903" y="214"/>
                  </a:lnTo>
                  <a:lnTo>
                    <a:pt x="903" y="214"/>
                  </a:lnTo>
                  <a:lnTo>
                    <a:pt x="903" y="214"/>
                  </a:lnTo>
                  <a:lnTo>
                    <a:pt x="905" y="214"/>
                  </a:lnTo>
                  <a:lnTo>
                    <a:pt x="905" y="214"/>
                  </a:lnTo>
                  <a:lnTo>
                    <a:pt x="905" y="214"/>
                  </a:lnTo>
                  <a:lnTo>
                    <a:pt x="907" y="214"/>
                  </a:lnTo>
                  <a:lnTo>
                    <a:pt x="907" y="214"/>
                  </a:lnTo>
                  <a:lnTo>
                    <a:pt x="907" y="214"/>
                  </a:lnTo>
                  <a:lnTo>
                    <a:pt x="909" y="214"/>
                  </a:lnTo>
                  <a:lnTo>
                    <a:pt x="909" y="214"/>
                  </a:lnTo>
                  <a:lnTo>
                    <a:pt x="909" y="214"/>
                  </a:lnTo>
                  <a:lnTo>
                    <a:pt x="909" y="216"/>
                  </a:lnTo>
                  <a:lnTo>
                    <a:pt x="910" y="216"/>
                  </a:lnTo>
                  <a:lnTo>
                    <a:pt x="910" y="214"/>
                  </a:lnTo>
                  <a:lnTo>
                    <a:pt x="910" y="214"/>
                  </a:lnTo>
                  <a:lnTo>
                    <a:pt x="912" y="214"/>
                  </a:lnTo>
                  <a:lnTo>
                    <a:pt x="912" y="214"/>
                  </a:lnTo>
                  <a:lnTo>
                    <a:pt x="912" y="214"/>
                  </a:lnTo>
                  <a:lnTo>
                    <a:pt x="912" y="214"/>
                  </a:lnTo>
                  <a:lnTo>
                    <a:pt x="914" y="214"/>
                  </a:lnTo>
                  <a:lnTo>
                    <a:pt x="914" y="214"/>
                  </a:lnTo>
                  <a:lnTo>
                    <a:pt x="914" y="214"/>
                  </a:lnTo>
                  <a:lnTo>
                    <a:pt x="914" y="214"/>
                  </a:lnTo>
                  <a:lnTo>
                    <a:pt x="916" y="214"/>
                  </a:lnTo>
                  <a:lnTo>
                    <a:pt x="916" y="214"/>
                  </a:lnTo>
                  <a:lnTo>
                    <a:pt x="916" y="214"/>
                  </a:lnTo>
                  <a:lnTo>
                    <a:pt x="916" y="214"/>
                  </a:lnTo>
                  <a:lnTo>
                    <a:pt x="918" y="214"/>
                  </a:lnTo>
                  <a:lnTo>
                    <a:pt x="918" y="214"/>
                  </a:lnTo>
                  <a:lnTo>
                    <a:pt x="918" y="214"/>
                  </a:lnTo>
                  <a:lnTo>
                    <a:pt x="918" y="214"/>
                  </a:lnTo>
                  <a:lnTo>
                    <a:pt x="919" y="214"/>
                  </a:lnTo>
                  <a:lnTo>
                    <a:pt x="919" y="212"/>
                  </a:lnTo>
                  <a:lnTo>
                    <a:pt x="919" y="212"/>
                  </a:lnTo>
                  <a:lnTo>
                    <a:pt x="919" y="212"/>
                  </a:lnTo>
                  <a:lnTo>
                    <a:pt x="919" y="212"/>
                  </a:lnTo>
                  <a:lnTo>
                    <a:pt x="921" y="212"/>
                  </a:lnTo>
                  <a:lnTo>
                    <a:pt x="921" y="212"/>
                  </a:lnTo>
                  <a:lnTo>
                    <a:pt x="921" y="212"/>
                  </a:lnTo>
                  <a:lnTo>
                    <a:pt x="921" y="212"/>
                  </a:lnTo>
                  <a:lnTo>
                    <a:pt x="921" y="211"/>
                  </a:lnTo>
                  <a:lnTo>
                    <a:pt x="923" y="211"/>
                  </a:lnTo>
                  <a:lnTo>
                    <a:pt x="923" y="211"/>
                  </a:lnTo>
                  <a:lnTo>
                    <a:pt x="923" y="211"/>
                  </a:lnTo>
                  <a:lnTo>
                    <a:pt x="923" y="211"/>
                  </a:lnTo>
                  <a:lnTo>
                    <a:pt x="923" y="211"/>
                  </a:lnTo>
                  <a:lnTo>
                    <a:pt x="923" y="209"/>
                  </a:lnTo>
                  <a:lnTo>
                    <a:pt x="925" y="209"/>
                  </a:lnTo>
                  <a:lnTo>
                    <a:pt x="925" y="209"/>
                  </a:lnTo>
                  <a:lnTo>
                    <a:pt x="925" y="209"/>
                  </a:lnTo>
                  <a:lnTo>
                    <a:pt x="925" y="209"/>
                  </a:lnTo>
                  <a:lnTo>
                    <a:pt x="925" y="209"/>
                  </a:lnTo>
                  <a:lnTo>
                    <a:pt x="925" y="207"/>
                  </a:lnTo>
                  <a:lnTo>
                    <a:pt x="925" y="207"/>
                  </a:lnTo>
                  <a:lnTo>
                    <a:pt x="925" y="207"/>
                  </a:lnTo>
                  <a:lnTo>
                    <a:pt x="927" y="207"/>
                  </a:lnTo>
                  <a:lnTo>
                    <a:pt x="927" y="207"/>
                  </a:lnTo>
                  <a:lnTo>
                    <a:pt x="927" y="207"/>
                  </a:lnTo>
                  <a:lnTo>
                    <a:pt x="927" y="205"/>
                  </a:lnTo>
                  <a:lnTo>
                    <a:pt x="927" y="205"/>
                  </a:lnTo>
                  <a:lnTo>
                    <a:pt x="927" y="205"/>
                  </a:lnTo>
                  <a:lnTo>
                    <a:pt x="927" y="205"/>
                  </a:lnTo>
                  <a:lnTo>
                    <a:pt x="927" y="205"/>
                  </a:lnTo>
                  <a:lnTo>
                    <a:pt x="927" y="205"/>
                  </a:lnTo>
                  <a:lnTo>
                    <a:pt x="927" y="203"/>
                  </a:lnTo>
                  <a:lnTo>
                    <a:pt x="927" y="203"/>
                  </a:lnTo>
                  <a:lnTo>
                    <a:pt x="927" y="203"/>
                  </a:lnTo>
                  <a:lnTo>
                    <a:pt x="928" y="203"/>
                  </a:lnTo>
                  <a:lnTo>
                    <a:pt x="928" y="203"/>
                  </a:lnTo>
                  <a:lnTo>
                    <a:pt x="928" y="203"/>
                  </a:lnTo>
                  <a:lnTo>
                    <a:pt x="928" y="203"/>
                  </a:lnTo>
                  <a:lnTo>
                    <a:pt x="928" y="202"/>
                  </a:lnTo>
                  <a:lnTo>
                    <a:pt x="928" y="202"/>
                  </a:lnTo>
                  <a:lnTo>
                    <a:pt x="928" y="202"/>
                  </a:lnTo>
                  <a:lnTo>
                    <a:pt x="928" y="202"/>
                  </a:lnTo>
                  <a:lnTo>
                    <a:pt x="928" y="202"/>
                  </a:lnTo>
                  <a:lnTo>
                    <a:pt x="928" y="202"/>
                  </a:lnTo>
                  <a:lnTo>
                    <a:pt x="928" y="200"/>
                  </a:lnTo>
                  <a:lnTo>
                    <a:pt x="928" y="200"/>
                  </a:lnTo>
                  <a:lnTo>
                    <a:pt x="928" y="200"/>
                  </a:lnTo>
                  <a:lnTo>
                    <a:pt x="928" y="200"/>
                  </a:lnTo>
                  <a:lnTo>
                    <a:pt x="928" y="200"/>
                  </a:lnTo>
                  <a:lnTo>
                    <a:pt x="928" y="200"/>
                  </a:lnTo>
                  <a:lnTo>
                    <a:pt x="928" y="200"/>
                  </a:lnTo>
                  <a:lnTo>
                    <a:pt x="928" y="198"/>
                  </a:lnTo>
                  <a:lnTo>
                    <a:pt x="928" y="198"/>
                  </a:lnTo>
                  <a:lnTo>
                    <a:pt x="928" y="198"/>
                  </a:lnTo>
                  <a:lnTo>
                    <a:pt x="928" y="198"/>
                  </a:lnTo>
                  <a:lnTo>
                    <a:pt x="928" y="198"/>
                  </a:lnTo>
                  <a:lnTo>
                    <a:pt x="928" y="198"/>
                  </a:lnTo>
                  <a:lnTo>
                    <a:pt x="928" y="198"/>
                  </a:lnTo>
                  <a:lnTo>
                    <a:pt x="928" y="196"/>
                  </a:lnTo>
                  <a:lnTo>
                    <a:pt x="928" y="196"/>
                  </a:lnTo>
                  <a:lnTo>
                    <a:pt x="928" y="196"/>
                  </a:lnTo>
                  <a:lnTo>
                    <a:pt x="928" y="196"/>
                  </a:lnTo>
                  <a:lnTo>
                    <a:pt x="927" y="196"/>
                  </a:lnTo>
                  <a:lnTo>
                    <a:pt x="927" y="196"/>
                  </a:lnTo>
                  <a:lnTo>
                    <a:pt x="927" y="196"/>
                  </a:lnTo>
                  <a:lnTo>
                    <a:pt x="927" y="196"/>
                  </a:lnTo>
                  <a:lnTo>
                    <a:pt x="927" y="194"/>
                  </a:lnTo>
                  <a:lnTo>
                    <a:pt x="927" y="194"/>
                  </a:lnTo>
                  <a:lnTo>
                    <a:pt x="927" y="194"/>
                  </a:lnTo>
                  <a:lnTo>
                    <a:pt x="927" y="194"/>
                  </a:lnTo>
                  <a:lnTo>
                    <a:pt x="927" y="194"/>
                  </a:lnTo>
                  <a:lnTo>
                    <a:pt x="927" y="194"/>
                  </a:lnTo>
                  <a:lnTo>
                    <a:pt x="927" y="194"/>
                  </a:lnTo>
                  <a:lnTo>
                    <a:pt x="927" y="194"/>
                  </a:lnTo>
                  <a:lnTo>
                    <a:pt x="927" y="192"/>
                  </a:lnTo>
                  <a:lnTo>
                    <a:pt x="925" y="192"/>
                  </a:lnTo>
                  <a:lnTo>
                    <a:pt x="925" y="192"/>
                  </a:lnTo>
                  <a:lnTo>
                    <a:pt x="925" y="192"/>
                  </a:lnTo>
                  <a:lnTo>
                    <a:pt x="925" y="192"/>
                  </a:lnTo>
                  <a:lnTo>
                    <a:pt x="925" y="192"/>
                  </a:lnTo>
                  <a:lnTo>
                    <a:pt x="925" y="192"/>
                  </a:lnTo>
                  <a:lnTo>
                    <a:pt x="925" y="192"/>
                  </a:lnTo>
                  <a:lnTo>
                    <a:pt x="925" y="192"/>
                  </a:lnTo>
                  <a:lnTo>
                    <a:pt x="923" y="192"/>
                  </a:lnTo>
                  <a:lnTo>
                    <a:pt x="923" y="191"/>
                  </a:lnTo>
                  <a:lnTo>
                    <a:pt x="923" y="191"/>
                  </a:lnTo>
                  <a:lnTo>
                    <a:pt x="923" y="191"/>
                  </a:lnTo>
                  <a:lnTo>
                    <a:pt x="923" y="191"/>
                  </a:lnTo>
                  <a:lnTo>
                    <a:pt x="923" y="191"/>
                  </a:lnTo>
                  <a:lnTo>
                    <a:pt x="923" y="191"/>
                  </a:lnTo>
                  <a:lnTo>
                    <a:pt x="923" y="191"/>
                  </a:lnTo>
                  <a:lnTo>
                    <a:pt x="923" y="191"/>
                  </a:lnTo>
                  <a:lnTo>
                    <a:pt x="923" y="191"/>
                  </a:lnTo>
                  <a:lnTo>
                    <a:pt x="921" y="191"/>
                  </a:lnTo>
                  <a:lnTo>
                    <a:pt x="921" y="191"/>
                  </a:lnTo>
                  <a:lnTo>
                    <a:pt x="921" y="191"/>
                  </a:lnTo>
                  <a:lnTo>
                    <a:pt x="921" y="191"/>
                  </a:lnTo>
                  <a:lnTo>
                    <a:pt x="921" y="191"/>
                  </a:lnTo>
                  <a:lnTo>
                    <a:pt x="921" y="191"/>
                  </a:lnTo>
                  <a:lnTo>
                    <a:pt x="921" y="191"/>
                  </a:lnTo>
                  <a:lnTo>
                    <a:pt x="921" y="191"/>
                  </a:lnTo>
                  <a:lnTo>
                    <a:pt x="921" y="191"/>
                  </a:lnTo>
                  <a:lnTo>
                    <a:pt x="919" y="191"/>
                  </a:lnTo>
                  <a:lnTo>
                    <a:pt x="919" y="191"/>
                  </a:lnTo>
                  <a:lnTo>
                    <a:pt x="919" y="191"/>
                  </a:lnTo>
                  <a:lnTo>
                    <a:pt x="919" y="191"/>
                  </a:lnTo>
                  <a:lnTo>
                    <a:pt x="919" y="191"/>
                  </a:lnTo>
                  <a:lnTo>
                    <a:pt x="919" y="191"/>
                  </a:lnTo>
                  <a:lnTo>
                    <a:pt x="919" y="191"/>
                  </a:lnTo>
                  <a:lnTo>
                    <a:pt x="919" y="191"/>
                  </a:lnTo>
                  <a:lnTo>
                    <a:pt x="918" y="191"/>
                  </a:lnTo>
                  <a:lnTo>
                    <a:pt x="918" y="191"/>
                  </a:lnTo>
                  <a:lnTo>
                    <a:pt x="918" y="191"/>
                  </a:lnTo>
                  <a:lnTo>
                    <a:pt x="918" y="191"/>
                  </a:lnTo>
                  <a:lnTo>
                    <a:pt x="918" y="191"/>
                  </a:lnTo>
                  <a:lnTo>
                    <a:pt x="918" y="191"/>
                  </a:lnTo>
                  <a:lnTo>
                    <a:pt x="918" y="191"/>
                  </a:lnTo>
                  <a:lnTo>
                    <a:pt x="916" y="191"/>
                  </a:lnTo>
                  <a:lnTo>
                    <a:pt x="916" y="191"/>
                  </a:lnTo>
                  <a:lnTo>
                    <a:pt x="916" y="191"/>
                  </a:lnTo>
                  <a:lnTo>
                    <a:pt x="916" y="191"/>
                  </a:lnTo>
                  <a:lnTo>
                    <a:pt x="916" y="192"/>
                  </a:lnTo>
                  <a:lnTo>
                    <a:pt x="916" y="192"/>
                  </a:lnTo>
                  <a:lnTo>
                    <a:pt x="914" y="192"/>
                  </a:lnTo>
                  <a:lnTo>
                    <a:pt x="914" y="192"/>
                  </a:lnTo>
                  <a:lnTo>
                    <a:pt x="914" y="192"/>
                  </a:lnTo>
                  <a:lnTo>
                    <a:pt x="914" y="192"/>
                  </a:lnTo>
                  <a:lnTo>
                    <a:pt x="914" y="192"/>
                  </a:lnTo>
                  <a:lnTo>
                    <a:pt x="914" y="192"/>
                  </a:lnTo>
                  <a:lnTo>
                    <a:pt x="912" y="192"/>
                  </a:lnTo>
                  <a:lnTo>
                    <a:pt x="912" y="192"/>
                  </a:lnTo>
                  <a:lnTo>
                    <a:pt x="912" y="192"/>
                  </a:lnTo>
                  <a:lnTo>
                    <a:pt x="912" y="194"/>
                  </a:lnTo>
                  <a:lnTo>
                    <a:pt x="912" y="194"/>
                  </a:lnTo>
                  <a:lnTo>
                    <a:pt x="910" y="194"/>
                  </a:lnTo>
                  <a:lnTo>
                    <a:pt x="910" y="194"/>
                  </a:lnTo>
                  <a:lnTo>
                    <a:pt x="909" y="196"/>
                  </a:lnTo>
                  <a:lnTo>
                    <a:pt x="909" y="196"/>
                  </a:lnTo>
                  <a:lnTo>
                    <a:pt x="909" y="196"/>
                  </a:lnTo>
                  <a:lnTo>
                    <a:pt x="907" y="196"/>
                  </a:lnTo>
                  <a:lnTo>
                    <a:pt x="907" y="198"/>
                  </a:lnTo>
                  <a:lnTo>
                    <a:pt x="905" y="198"/>
                  </a:lnTo>
                  <a:lnTo>
                    <a:pt x="905" y="198"/>
                  </a:lnTo>
                  <a:lnTo>
                    <a:pt x="905" y="198"/>
                  </a:lnTo>
                  <a:lnTo>
                    <a:pt x="905" y="200"/>
                  </a:lnTo>
                  <a:lnTo>
                    <a:pt x="903" y="200"/>
                  </a:lnTo>
                  <a:lnTo>
                    <a:pt x="903" y="200"/>
                  </a:lnTo>
                  <a:lnTo>
                    <a:pt x="903" y="200"/>
                  </a:lnTo>
                  <a:lnTo>
                    <a:pt x="901" y="200"/>
                  </a:lnTo>
                  <a:lnTo>
                    <a:pt x="901" y="202"/>
                  </a:lnTo>
                  <a:lnTo>
                    <a:pt x="901" y="202"/>
                  </a:lnTo>
                  <a:lnTo>
                    <a:pt x="901" y="202"/>
                  </a:lnTo>
                  <a:lnTo>
                    <a:pt x="900" y="202"/>
                  </a:lnTo>
                  <a:lnTo>
                    <a:pt x="900" y="202"/>
                  </a:lnTo>
                  <a:lnTo>
                    <a:pt x="900" y="203"/>
                  </a:lnTo>
                  <a:lnTo>
                    <a:pt x="898" y="203"/>
                  </a:lnTo>
                  <a:lnTo>
                    <a:pt x="898" y="203"/>
                  </a:lnTo>
                  <a:lnTo>
                    <a:pt x="898" y="203"/>
                  </a:lnTo>
                  <a:lnTo>
                    <a:pt x="898" y="203"/>
                  </a:lnTo>
                  <a:lnTo>
                    <a:pt x="896" y="203"/>
                  </a:lnTo>
                  <a:lnTo>
                    <a:pt x="896" y="203"/>
                  </a:lnTo>
                  <a:lnTo>
                    <a:pt x="896" y="205"/>
                  </a:lnTo>
                  <a:lnTo>
                    <a:pt x="896" y="205"/>
                  </a:lnTo>
                  <a:lnTo>
                    <a:pt x="894" y="205"/>
                  </a:lnTo>
                  <a:lnTo>
                    <a:pt x="894" y="205"/>
                  </a:lnTo>
                  <a:lnTo>
                    <a:pt x="894" y="205"/>
                  </a:lnTo>
                  <a:lnTo>
                    <a:pt x="894" y="205"/>
                  </a:lnTo>
                  <a:lnTo>
                    <a:pt x="892" y="205"/>
                  </a:lnTo>
                  <a:lnTo>
                    <a:pt x="892" y="205"/>
                  </a:lnTo>
                  <a:lnTo>
                    <a:pt x="892" y="205"/>
                  </a:lnTo>
                  <a:lnTo>
                    <a:pt x="892" y="207"/>
                  </a:lnTo>
                  <a:lnTo>
                    <a:pt x="891" y="207"/>
                  </a:lnTo>
                  <a:lnTo>
                    <a:pt x="891" y="207"/>
                  </a:lnTo>
                  <a:lnTo>
                    <a:pt x="891" y="207"/>
                  </a:lnTo>
                  <a:lnTo>
                    <a:pt x="891" y="207"/>
                  </a:lnTo>
                  <a:lnTo>
                    <a:pt x="889" y="207"/>
                  </a:lnTo>
                  <a:lnTo>
                    <a:pt x="889" y="207"/>
                  </a:lnTo>
                  <a:lnTo>
                    <a:pt x="889" y="207"/>
                  </a:lnTo>
                  <a:lnTo>
                    <a:pt x="889" y="207"/>
                  </a:lnTo>
                  <a:lnTo>
                    <a:pt x="887" y="207"/>
                  </a:lnTo>
                  <a:lnTo>
                    <a:pt x="887" y="207"/>
                  </a:lnTo>
                  <a:lnTo>
                    <a:pt x="887" y="207"/>
                  </a:lnTo>
                  <a:lnTo>
                    <a:pt x="887" y="207"/>
                  </a:lnTo>
                  <a:lnTo>
                    <a:pt x="887" y="207"/>
                  </a:lnTo>
                  <a:lnTo>
                    <a:pt x="885" y="207"/>
                  </a:lnTo>
                  <a:lnTo>
                    <a:pt x="885" y="207"/>
                  </a:lnTo>
                  <a:lnTo>
                    <a:pt x="885" y="207"/>
                  </a:lnTo>
                  <a:lnTo>
                    <a:pt x="885" y="207"/>
                  </a:lnTo>
                  <a:lnTo>
                    <a:pt x="885" y="207"/>
                  </a:lnTo>
                  <a:lnTo>
                    <a:pt x="883" y="207"/>
                  </a:lnTo>
                  <a:lnTo>
                    <a:pt x="883" y="207"/>
                  </a:lnTo>
                  <a:lnTo>
                    <a:pt x="883" y="207"/>
                  </a:lnTo>
                  <a:lnTo>
                    <a:pt x="883" y="207"/>
                  </a:lnTo>
                  <a:lnTo>
                    <a:pt x="882" y="207"/>
                  </a:lnTo>
                  <a:lnTo>
                    <a:pt x="882" y="207"/>
                  </a:lnTo>
                  <a:lnTo>
                    <a:pt x="882" y="207"/>
                  </a:lnTo>
                  <a:lnTo>
                    <a:pt x="882" y="207"/>
                  </a:lnTo>
                  <a:lnTo>
                    <a:pt x="882" y="207"/>
                  </a:lnTo>
                  <a:lnTo>
                    <a:pt x="882" y="207"/>
                  </a:lnTo>
                  <a:lnTo>
                    <a:pt x="880" y="207"/>
                  </a:lnTo>
                  <a:lnTo>
                    <a:pt x="880" y="207"/>
                  </a:lnTo>
                  <a:lnTo>
                    <a:pt x="880" y="207"/>
                  </a:lnTo>
                  <a:lnTo>
                    <a:pt x="880" y="207"/>
                  </a:lnTo>
                  <a:lnTo>
                    <a:pt x="880" y="205"/>
                  </a:lnTo>
                  <a:lnTo>
                    <a:pt x="878" y="205"/>
                  </a:lnTo>
                  <a:lnTo>
                    <a:pt x="878" y="205"/>
                  </a:lnTo>
                  <a:lnTo>
                    <a:pt x="878" y="205"/>
                  </a:lnTo>
                  <a:lnTo>
                    <a:pt x="878" y="205"/>
                  </a:lnTo>
                  <a:lnTo>
                    <a:pt x="878" y="205"/>
                  </a:lnTo>
                  <a:lnTo>
                    <a:pt x="878" y="205"/>
                  </a:lnTo>
                  <a:lnTo>
                    <a:pt x="876" y="203"/>
                  </a:lnTo>
                  <a:lnTo>
                    <a:pt x="876" y="203"/>
                  </a:lnTo>
                  <a:lnTo>
                    <a:pt x="876" y="203"/>
                  </a:lnTo>
                  <a:lnTo>
                    <a:pt x="876" y="203"/>
                  </a:lnTo>
                  <a:lnTo>
                    <a:pt x="874" y="203"/>
                  </a:lnTo>
                  <a:lnTo>
                    <a:pt x="874" y="202"/>
                  </a:lnTo>
                  <a:lnTo>
                    <a:pt x="874" y="202"/>
                  </a:lnTo>
                  <a:lnTo>
                    <a:pt x="874" y="202"/>
                  </a:lnTo>
                  <a:lnTo>
                    <a:pt x="872" y="202"/>
                  </a:lnTo>
                  <a:lnTo>
                    <a:pt x="872" y="202"/>
                  </a:lnTo>
                  <a:lnTo>
                    <a:pt x="872" y="200"/>
                  </a:lnTo>
                  <a:lnTo>
                    <a:pt x="872" y="200"/>
                  </a:lnTo>
                  <a:lnTo>
                    <a:pt x="872" y="200"/>
                  </a:lnTo>
                  <a:lnTo>
                    <a:pt x="871" y="200"/>
                  </a:lnTo>
                  <a:lnTo>
                    <a:pt x="871" y="198"/>
                  </a:lnTo>
                  <a:lnTo>
                    <a:pt x="871" y="198"/>
                  </a:lnTo>
                  <a:lnTo>
                    <a:pt x="871" y="198"/>
                  </a:lnTo>
                  <a:lnTo>
                    <a:pt x="871" y="198"/>
                  </a:lnTo>
                  <a:lnTo>
                    <a:pt x="871" y="196"/>
                  </a:lnTo>
                  <a:lnTo>
                    <a:pt x="871" y="196"/>
                  </a:lnTo>
                  <a:lnTo>
                    <a:pt x="869" y="196"/>
                  </a:lnTo>
                  <a:lnTo>
                    <a:pt x="869" y="196"/>
                  </a:lnTo>
                  <a:lnTo>
                    <a:pt x="869" y="194"/>
                  </a:lnTo>
                  <a:lnTo>
                    <a:pt x="869" y="194"/>
                  </a:lnTo>
                  <a:lnTo>
                    <a:pt x="869" y="194"/>
                  </a:lnTo>
                  <a:lnTo>
                    <a:pt x="869" y="194"/>
                  </a:lnTo>
                  <a:lnTo>
                    <a:pt x="869" y="192"/>
                  </a:lnTo>
                  <a:lnTo>
                    <a:pt x="869" y="192"/>
                  </a:lnTo>
                  <a:lnTo>
                    <a:pt x="869" y="192"/>
                  </a:lnTo>
                  <a:lnTo>
                    <a:pt x="869" y="192"/>
                  </a:lnTo>
                  <a:lnTo>
                    <a:pt x="869" y="191"/>
                  </a:lnTo>
                  <a:lnTo>
                    <a:pt x="869" y="191"/>
                  </a:lnTo>
                  <a:lnTo>
                    <a:pt x="869" y="191"/>
                  </a:lnTo>
                  <a:lnTo>
                    <a:pt x="869" y="191"/>
                  </a:lnTo>
                  <a:lnTo>
                    <a:pt x="869" y="189"/>
                  </a:lnTo>
                  <a:lnTo>
                    <a:pt x="869" y="189"/>
                  </a:lnTo>
                  <a:lnTo>
                    <a:pt x="869" y="189"/>
                  </a:lnTo>
                  <a:lnTo>
                    <a:pt x="869" y="189"/>
                  </a:lnTo>
                  <a:lnTo>
                    <a:pt x="869" y="187"/>
                  </a:lnTo>
                  <a:lnTo>
                    <a:pt x="869" y="187"/>
                  </a:lnTo>
                  <a:lnTo>
                    <a:pt x="869" y="187"/>
                  </a:lnTo>
                  <a:lnTo>
                    <a:pt x="869" y="185"/>
                  </a:lnTo>
                  <a:lnTo>
                    <a:pt x="869" y="185"/>
                  </a:lnTo>
                  <a:lnTo>
                    <a:pt x="869" y="185"/>
                  </a:lnTo>
                  <a:lnTo>
                    <a:pt x="869" y="185"/>
                  </a:lnTo>
                  <a:lnTo>
                    <a:pt x="869" y="183"/>
                  </a:lnTo>
                  <a:lnTo>
                    <a:pt x="869" y="183"/>
                  </a:lnTo>
                  <a:lnTo>
                    <a:pt x="869" y="183"/>
                  </a:lnTo>
                  <a:lnTo>
                    <a:pt x="869" y="182"/>
                  </a:lnTo>
                  <a:lnTo>
                    <a:pt x="869" y="182"/>
                  </a:lnTo>
                  <a:lnTo>
                    <a:pt x="869" y="182"/>
                  </a:lnTo>
                  <a:lnTo>
                    <a:pt x="869" y="182"/>
                  </a:lnTo>
                  <a:lnTo>
                    <a:pt x="869" y="180"/>
                  </a:lnTo>
                  <a:lnTo>
                    <a:pt x="871" y="180"/>
                  </a:lnTo>
                  <a:lnTo>
                    <a:pt x="871" y="180"/>
                  </a:lnTo>
                  <a:lnTo>
                    <a:pt x="871" y="178"/>
                  </a:lnTo>
                  <a:lnTo>
                    <a:pt x="871" y="178"/>
                  </a:lnTo>
                  <a:lnTo>
                    <a:pt x="871" y="178"/>
                  </a:lnTo>
                  <a:lnTo>
                    <a:pt x="871" y="176"/>
                  </a:lnTo>
                  <a:lnTo>
                    <a:pt x="871" y="176"/>
                  </a:lnTo>
                  <a:lnTo>
                    <a:pt x="872" y="176"/>
                  </a:lnTo>
                  <a:lnTo>
                    <a:pt x="872" y="174"/>
                  </a:lnTo>
                  <a:lnTo>
                    <a:pt x="872" y="174"/>
                  </a:lnTo>
                  <a:lnTo>
                    <a:pt x="872" y="174"/>
                  </a:lnTo>
                  <a:lnTo>
                    <a:pt x="872" y="174"/>
                  </a:lnTo>
                  <a:lnTo>
                    <a:pt x="872" y="174"/>
                  </a:lnTo>
                  <a:lnTo>
                    <a:pt x="872" y="174"/>
                  </a:lnTo>
                  <a:lnTo>
                    <a:pt x="872" y="174"/>
                  </a:lnTo>
                  <a:lnTo>
                    <a:pt x="874" y="173"/>
                  </a:lnTo>
                  <a:lnTo>
                    <a:pt x="874" y="173"/>
                  </a:lnTo>
                  <a:lnTo>
                    <a:pt x="874" y="173"/>
                  </a:lnTo>
                  <a:lnTo>
                    <a:pt x="874" y="173"/>
                  </a:lnTo>
                  <a:lnTo>
                    <a:pt x="874" y="173"/>
                  </a:lnTo>
                  <a:lnTo>
                    <a:pt x="874" y="171"/>
                  </a:lnTo>
                  <a:lnTo>
                    <a:pt x="876" y="171"/>
                  </a:lnTo>
                  <a:lnTo>
                    <a:pt x="876" y="171"/>
                  </a:lnTo>
                  <a:lnTo>
                    <a:pt x="876" y="171"/>
                  </a:lnTo>
                  <a:lnTo>
                    <a:pt x="876" y="171"/>
                  </a:lnTo>
                  <a:lnTo>
                    <a:pt x="876" y="171"/>
                  </a:lnTo>
                  <a:lnTo>
                    <a:pt x="876" y="169"/>
                  </a:lnTo>
                  <a:lnTo>
                    <a:pt x="878" y="169"/>
                  </a:lnTo>
                  <a:lnTo>
                    <a:pt x="878" y="169"/>
                  </a:lnTo>
                  <a:lnTo>
                    <a:pt x="878" y="169"/>
                  </a:lnTo>
                  <a:lnTo>
                    <a:pt x="878" y="169"/>
                  </a:lnTo>
                  <a:lnTo>
                    <a:pt x="878" y="169"/>
                  </a:lnTo>
                  <a:lnTo>
                    <a:pt x="880" y="169"/>
                  </a:lnTo>
                  <a:lnTo>
                    <a:pt x="880" y="167"/>
                  </a:lnTo>
                  <a:lnTo>
                    <a:pt x="880" y="167"/>
                  </a:lnTo>
                  <a:lnTo>
                    <a:pt x="880" y="167"/>
                  </a:lnTo>
                  <a:lnTo>
                    <a:pt x="880" y="167"/>
                  </a:lnTo>
                  <a:lnTo>
                    <a:pt x="882" y="167"/>
                  </a:lnTo>
                  <a:lnTo>
                    <a:pt x="882" y="167"/>
                  </a:lnTo>
                  <a:lnTo>
                    <a:pt x="882" y="167"/>
                  </a:lnTo>
                  <a:lnTo>
                    <a:pt x="882" y="167"/>
                  </a:lnTo>
                  <a:lnTo>
                    <a:pt x="882" y="165"/>
                  </a:lnTo>
                  <a:lnTo>
                    <a:pt x="882" y="165"/>
                  </a:lnTo>
                  <a:lnTo>
                    <a:pt x="883" y="165"/>
                  </a:lnTo>
                  <a:lnTo>
                    <a:pt x="883" y="165"/>
                  </a:lnTo>
                  <a:lnTo>
                    <a:pt x="883" y="165"/>
                  </a:lnTo>
                  <a:lnTo>
                    <a:pt x="883" y="165"/>
                  </a:lnTo>
                  <a:lnTo>
                    <a:pt x="883" y="165"/>
                  </a:lnTo>
                  <a:lnTo>
                    <a:pt x="885" y="165"/>
                  </a:lnTo>
                  <a:lnTo>
                    <a:pt x="885" y="165"/>
                  </a:lnTo>
                  <a:lnTo>
                    <a:pt x="885" y="165"/>
                  </a:lnTo>
                  <a:lnTo>
                    <a:pt x="885" y="165"/>
                  </a:lnTo>
                  <a:lnTo>
                    <a:pt x="885" y="165"/>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2"/>
                  </a:lnTo>
                  <a:lnTo>
                    <a:pt x="885" y="162"/>
                  </a:lnTo>
                  <a:lnTo>
                    <a:pt x="885" y="162"/>
                  </a:lnTo>
                  <a:lnTo>
                    <a:pt x="885" y="162"/>
                  </a:lnTo>
                  <a:lnTo>
                    <a:pt x="885" y="162"/>
                  </a:lnTo>
                  <a:lnTo>
                    <a:pt x="885" y="162"/>
                  </a:lnTo>
                  <a:lnTo>
                    <a:pt x="885" y="160"/>
                  </a:lnTo>
                  <a:lnTo>
                    <a:pt x="885" y="160"/>
                  </a:lnTo>
                  <a:lnTo>
                    <a:pt x="885" y="160"/>
                  </a:lnTo>
                  <a:lnTo>
                    <a:pt x="883" y="160"/>
                  </a:lnTo>
                  <a:lnTo>
                    <a:pt x="883" y="160"/>
                  </a:lnTo>
                  <a:lnTo>
                    <a:pt x="883" y="160"/>
                  </a:lnTo>
                  <a:lnTo>
                    <a:pt x="883" y="160"/>
                  </a:lnTo>
                  <a:lnTo>
                    <a:pt x="883" y="160"/>
                  </a:lnTo>
                  <a:lnTo>
                    <a:pt x="883" y="160"/>
                  </a:lnTo>
                  <a:lnTo>
                    <a:pt x="883" y="160"/>
                  </a:lnTo>
                  <a:lnTo>
                    <a:pt x="883" y="160"/>
                  </a:lnTo>
                  <a:lnTo>
                    <a:pt x="885" y="156"/>
                  </a:lnTo>
                  <a:lnTo>
                    <a:pt x="905" y="169"/>
                  </a:lnTo>
                  <a:lnTo>
                    <a:pt x="903" y="171"/>
                  </a:lnTo>
                  <a:lnTo>
                    <a:pt x="903" y="171"/>
                  </a:lnTo>
                  <a:lnTo>
                    <a:pt x="901" y="171"/>
                  </a:lnTo>
                  <a:lnTo>
                    <a:pt x="901" y="171"/>
                  </a:lnTo>
                  <a:lnTo>
                    <a:pt x="901" y="171"/>
                  </a:lnTo>
                  <a:lnTo>
                    <a:pt x="900" y="171"/>
                  </a:lnTo>
                  <a:lnTo>
                    <a:pt x="900" y="171"/>
                  </a:lnTo>
                  <a:lnTo>
                    <a:pt x="900" y="171"/>
                  </a:lnTo>
                  <a:lnTo>
                    <a:pt x="898" y="171"/>
                  </a:lnTo>
                  <a:lnTo>
                    <a:pt x="898" y="171"/>
                  </a:lnTo>
                  <a:lnTo>
                    <a:pt x="898" y="171"/>
                  </a:lnTo>
                  <a:lnTo>
                    <a:pt x="898" y="171"/>
                  </a:lnTo>
                  <a:lnTo>
                    <a:pt x="896" y="169"/>
                  </a:lnTo>
                  <a:lnTo>
                    <a:pt x="896" y="169"/>
                  </a:lnTo>
                  <a:lnTo>
                    <a:pt x="896" y="169"/>
                  </a:lnTo>
                  <a:lnTo>
                    <a:pt x="894" y="169"/>
                  </a:lnTo>
                  <a:lnTo>
                    <a:pt x="894" y="169"/>
                  </a:lnTo>
                  <a:lnTo>
                    <a:pt x="894" y="169"/>
                  </a:lnTo>
                  <a:lnTo>
                    <a:pt x="894" y="169"/>
                  </a:lnTo>
                  <a:lnTo>
                    <a:pt x="892" y="169"/>
                  </a:lnTo>
                  <a:lnTo>
                    <a:pt x="892" y="169"/>
                  </a:lnTo>
                  <a:lnTo>
                    <a:pt x="892" y="169"/>
                  </a:lnTo>
                  <a:lnTo>
                    <a:pt x="892" y="169"/>
                  </a:lnTo>
                  <a:lnTo>
                    <a:pt x="891" y="169"/>
                  </a:lnTo>
                  <a:lnTo>
                    <a:pt x="891" y="169"/>
                  </a:lnTo>
                  <a:lnTo>
                    <a:pt x="891" y="169"/>
                  </a:lnTo>
                  <a:lnTo>
                    <a:pt x="891" y="169"/>
                  </a:lnTo>
                  <a:lnTo>
                    <a:pt x="889" y="169"/>
                  </a:lnTo>
                  <a:lnTo>
                    <a:pt x="889" y="169"/>
                  </a:lnTo>
                  <a:lnTo>
                    <a:pt x="889" y="169"/>
                  </a:lnTo>
                  <a:lnTo>
                    <a:pt x="889" y="169"/>
                  </a:lnTo>
                  <a:lnTo>
                    <a:pt x="887" y="169"/>
                  </a:lnTo>
                  <a:lnTo>
                    <a:pt x="887" y="169"/>
                  </a:lnTo>
                  <a:lnTo>
                    <a:pt x="887" y="169"/>
                  </a:lnTo>
                  <a:lnTo>
                    <a:pt x="887" y="169"/>
                  </a:lnTo>
                  <a:lnTo>
                    <a:pt x="885" y="169"/>
                  </a:lnTo>
                  <a:lnTo>
                    <a:pt x="885" y="171"/>
                  </a:lnTo>
                  <a:lnTo>
                    <a:pt x="885" y="171"/>
                  </a:lnTo>
                  <a:lnTo>
                    <a:pt x="885" y="171"/>
                  </a:lnTo>
                  <a:lnTo>
                    <a:pt x="885" y="171"/>
                  </a:lnTo>
                  <a:lnTo>
                    <a:pt x="883" y="171"/>
                  </a:lnTo>
                  <a:lnTo>
                    <a:pt x="883" y="171"/>
                  </a:lnTo>
                  <a:lnTo>
                    <a:pt x="883" y="171"/>
                  </a:lnTo>
                  <a:lnTo>
                    <a:pt x="883" y="171"/>
                  </a:lnTo>
                  <a:lnTo>
                    <a:pt x="883" y="171"/>
                  </a:lnTo>
                  <a:lnTo>
                    <a:pt x="882" y="171"/>
                  </a:lnTo>
                  <a:lnTo>
                    <a:pt x="882" y="171"/>
                  </a:lnTo>
                  <a:lnTo>
                    <a:pt x="882" y="171"/>
                  </a:lnTo>
                  <a:lnTo>
                    <a:pt x="882" y="173"/>
                  </a:lnTo>
                  <a:lnTo>
                    <a:pt x="882" y="173"/>
                  </a:lnTo>
                  <a:lnTo>
                    <a:pt x="882" y="173"/>
                  </a:lnTo>
                  <a:lnTo>
                    <a:pt x="880" y="173"/>
                  </a:lnTo>
                  <a:lnTo>
                    <a:pt x="880" y="173"/>
                  </a:lnTo>
                  <a:lnTo>
                    <a:pt x="880" y="173"/>
                  </a:lnTo>
                  <a:lnTo>
                    <a:pt x="880" y="173"/>
                  </a:lnTo>
                  <a:lnTo>
                    <a:pt x="880" y="173"/>
                  </a:lnTo>
                  <a:lnTo>
                    <a:pt x="880" y="174"/>
                  </a:lnTo>
                  <a:lnTo>
                    <a:pt x="878" y="174"/>
                  </a:lnTo>
                  <a:lnTo>
                    <a:pt x="878" y="174"/>
                  </a:lnTo>
                  <a:lnTo>
                    <a:pt x="878" y="174"/>
                  </a:lnTo>
                  <a:lnTo>
                    <a:pt x="878" y="174"/>
                  </a:lnTo>
                  <a:lnTo>
                    <a:pt x="878" y="174"/>
                  </a:lnTo>
                  <a:lnTo>
                    <a:pt x="878" y="176"/>
                  </a:lnTo>
                  <a:lnTo>
                    <a:pt x="878" y="176"/>
                  </a:lnTo>
                  <a:lnTo>
                    <a:pt x="876" y="176"/>
                  </a:lnTo>
                  <a:lnTo>
                    <a:pt x="876" y="176"/>
                  </a:lnTo>
                  <a:lnTo>
                    <a:pt x="876" y="176"/>
                  </a:lnTo>
                  <a:lnTo>
                    <a:pt x="876" y="176"/>
                  </a:lnTo>
                  <a:lnTo>
                    <a:pt x="876" y="176"/>
                  </a:lnTo>
                  <a:lnTo>
                    <a:pt x="876" y="178"/>
                  </a:lnTo>
                  <a:lnTo>
                    <a:pt x="876" y="178"/>
                  </a:lnTo>
                  <a:lnTo>
                    <a:pt x="876" y="178"/>
                  </a:lnTo>
                  <a:lnTo>
                    <a:pt x="876" y="178"/>
                  </a:lnTo>
                  <a:lnTo>
                    <a:pt x="876" y="178"/>
                  </a:lnTo>
                  <a:lnTo>
                    <a:pt x="876" y="178"/>
                  </a:lnTo>
                  <a:lnTo>
                    <a:pt x="876" y="180"/>
                  </a:lnTo>
                  <a:lnTo>
                    <a:pt x="874" y="180"/>
                  </a:lnTo>
                  <a:lnTo>
                    <a:pt x="874" y="180"/>
                  </a:lnTo>
                  <a:lnTo>
                    <a:pt x="874" y="180"/>
                  </a:lnTo>
                  <a:lnTo>
                    <a:pt x="874" y="180"/>
                  </a:lnTo>
                  <a:lnTo>
                    <a:pt x="874" y="180"/>
                  </a:lnTo>
                  <a:lnTo>
                    <a:pt x="874" y="180"/>
                  </a:lnTo>
                  <a:lnTo>
                    <a:pt x="874" y="182"/>
                  </a:lnTo>
                  <a:lnTo>
                    <a:pt x="874" y="182"/>
                  </a:lnTo>
                  <a:lnTo>
                    <a:pt x="874" y="182"/>
                  </a:lnTo>
                  <a:lnTo>
                    <a:pt x="874" y="182"/>
                  </a:lnTo>
                  <a:lnTo>
                    <a:pt x="874" y="182"/>
                  </a:lnTo>
                  <a:lnTo>
                    <a:pt x="874" y="182"/>
                  </a:lnTo>
                  <a:lnTo>
                    <a:pt x="874" y="182"/>
                  </a:lnTo>
                  <a:lnTo>
                    <a:pt x="874" y="182"/>
                  </a:lnTo>
                  <a:lnTo>
                    <a:pt x="874" y="183"/>
                  </a:lnTo>
                  <a:lnTo>
                    <a:pt x="874" y="183"/>
                  </a:lnTo>
                  <a:lnTo>
                    <a:pt x="874" y="183"/>
                  </a:lnTo>
                  <a:lnTo>
                    <a:pt x="874" y="183"/>
                  </a:lnTo>
                  <a:lnTo>
                    <a:pt x="874" y="183"/>
                  </a:lnTo>
                  <a:lnTo>
                    <a:pt x="874" y="183"/>
                  </a:lnTo>
                  <a:lnTo>
                    <a:pt x="874" y="183"/>
                  </a:lnTo>
                  <a:lnTo>
                    <a:pt x="874" y="183"/>
                  </a:lnTo>
                  <a:lnTo>
                    <a:pt x="874" y="185"/>
                  </a:lnTo>
                  <a:lnTo>
                    <a:pt x="874" y="185"/>
                  </a:lnTo>
                  <a:lnTo>
                    <a:pt x="874" y="185"/>
                  </a:lnTo>
                  <a:lnTo>
                    <a:pt x="874" y="185"/>
                  </a:lnTo>
                  <a:lnTo>
                    <a:pt x="874" y="185"/>
                  </a:lnTo>
                  <a:lnTo>
                    <a:pt x="874" y="185"/>
                  </a:lnTo>
                  <a:lnTo>
                    <a:pt x="874" y="185"/>
                  </a:lnTo>
                  <a:lnTo>
                    <a:pt x="874" y="185"/>
                  </a:lnTo>
                  <a:lnTo>
                    <a:pt x="874" y="187"/>
                  </a:lnTo>
                  <a:lnTo>
                    <a:pt x="874" y="187"/>
                  </a:lnTo>
                  <a:lnTo>
                    <a:pt x="874" y="187"/>
                  </a:lnTo>
                  <a:lnTo>
                    <a:pt x="874" y="187"/>
                  </a:lnTo>
                  <a:lnTo>
                    <a:pt x="874" y="187"/>
                  </a:lnTo>
                  <a:lnTo>
                    <a:pt x="876" y="187"/>
                  </a:lnTo>
                  <a:lnTo>
                    <a:pt x="876" y="187"/>
                  </a:lnTo>
                  <a:lnTo>
                    <a:pt x="876" y="187"/>
                  </a:lnTo>
                  <a:lnTo>
                    <a:pt x="876" y="187"/>
                  </a:lnTo>
                  <a:lnTo>
                    <a:pt x="876" y="189"/>
                  </a:lnTo>
                  <a:lnTo>
                    <a:pt x="876" y="189"/>
                  </a:lnTo>
                  <a:lnTo>
                    <a:pt x="876" y="189"/>
                  </a:lnTo>
                  <a:lnTo>
                    <a:pt x="876" y="189"/>
                  </a:lnTo>
                  <a:lnTo>
                    <a:pt x="876" y="189"/>
                  </a:lnTo>
                  <a:lnTo>
                    <a:pt x="876" y="189"/>
                  </a:lnTo>
                  <a:lnTo>
                    <a:pt x="876" y="189"/>
                  </a:lnTo>
                  <a:lnTo>
                    <a:pt x="876" y="189"/>
                  </a:lnTo>
                  <a:lnTo>
                    <a:pt x="876" y="189"/>
                  </a:lnTo>
                  <a:lnTo>
                    <a:pt x="878" y="189"/>
                  </a:lnTo>
                  <a:lnTo>
                    <a:pt x="878" y="191"/>
                  </a:lnTo>
                  <a:lnTo>
                    <a:pt x="878" y="191"/>
                  </a:lnTo>
                  <a:lnTo>
                    <a:pt x="878" y="191"/>
                  </a:lnTo>
                  <a:lnTo>
                    <a:pt x="878" y="191"/>
                  </a:lnTo>
                  <a:lnTo>
                    <a:pt x="878" y="191"/>
                  </a:lnTo>
                  <a:lnTo>
                    <a:pt x="878" y="191"/>
                  </a:lnTo>
                  <a:lnTo>
                    <a:pt x="878" y="191"/>
                  </a:lnTo>
                  <a:lnTo>
                    <a:pt x="878" y="191"/>
                  </a:lnTo>
                  <a:lnTo>
                    <a:pt x="878" y="191"/>
                  </a:lnTo>
                  <a:lnTo>
                    <a:pt x="880" y="191"/>
                  </a:lnTo>
                  <a:lnTo>
                    <a:pt x="880" y="191"/>
                  </a:lnTo>
                  <a:lnTo>
                    <a:pt x="880" y="191"/>
                  </a:lnTo>
                  <a:lnTo>
                    <a:pt x="880" y="191"/>
                  </a:lnTo>
                  <a:lnTo>
                    <a:pt x="880" y="191"/>
                  </a:lnTo>
                  <a:lnTo>
                    <a:pt x="880" y="191"/>
                  </a:lnTo>
                  <a:lnTo>
                    <a:pt x="880" y="191"/>
                  </a:lnTo>
                  <a:lnTo>
                    <a:pt x="880" y="191"/>
                  </a:lnTo>
                  <a:lnTo>
                    <a:pt x="880" y="191"/>
                  </a:lnTo>
                  <a:lnTo>
                    <a:pt x="882" y="191"/>
                  </a:lnTo>
                  <a:lnTo>
                    <a:pt x="882" y="192"/>
                  </a:lnTo>
                  <a:lnTo>
                    <a:pt x="882" y="192"/>
                  </a:lnTo>
                  <a:lnTo>
                    <a:pt x="882" y="192"/>
                  </a:lnTo>
                  <a:lnTo>
                    <a:pt x="882" y="192"/>
                  </a:lnTo>
                  <a:lnTo>
                    <a:pt x="882" y="192"/>
                  </a:lnTo>
                  <a:lnTo>
                    <a:pt x="882" y="192"/>
                  </a:lnTo>
                  <a:lnTo>
                    <a:pt x="882" y="191"/>
                  </a:lnTo>
                  <a:lnTo>
                    <a:pt x="883" y="191"/>
                  </a:lnTo>
                  <a:lnTo>
                    <a:pt x="883" y="191"/>
                  </a:lnTo>
                  <a:lnTo>
                    <a:pt x="883" y="191"/>
                  </a:lnTo>
                  <a:lnTo>
                    <a:pt x="883" y="191"/>
                  </a:lnTo>
                  <a:lnTo>
                    <a:pt x="883" y="191"/>
                  </a:lnTo>
                  <a:lnTo>
                    <a:pt x="883" y="191"/>
                  </a:lnTo>
                  <a:lnTo>
                    <a:pt x="883" y="191"/>
                  </a:lnTo>
                  <a:lnTo>
                    <a:pt x="883" y="191"/>
                  </a:lnTo>
                  <a:lnTo>
                    <a:pt x="885" y="191"/>
                  </a:lnTo>
                  <a:lnTo>
                    <a:pt x="885" y="191"/>
                  </a:lnTo>
                  <a:lnTo>
                    <a:pt x="885" y="191"/>
                  </a:lnTo>
                  <a:lnTo>
                    <a:pt x="885" y="191"/>
                  </a:lnTo>
                  <a:lnTo>
                    <a:pt x="885" y="191"/>
                  </a:lnTo>
                  <a:lnTo>
                    <a:pt x="885" y="191"/>
                  </a:lnTo>
                  <a:lnTo>
                    <a:pt x="887" y="191"/>
                  </a:lnTo>
                  <a:lnTo>
                    <a:pt x="887" y="191"/>
                  </a:lnTo>
                  <a:lnTo>
                    <a:pt x="887" y="191"/>
                  </a:lnTo>
                  <a:lnTo>
                    <a:pt x="887" y="191"/>
                  </a:lnTo>
                  <a:lnTo>
                    <a:pt x="887" y="191"/>
                  </a:lnTo>
                  <a:lnTo>
                    <a:pt x="887" y="191"/>
                  </a:lnTo>
                  <a:lnTo>
                    <a:pt x="889" y="191"/>
                  </a:lnTo>
                  <a:lnTo>
                    <a:pt x="889" y="189"/>
                  </a:lnTo>
                  <a:lnTo>
                    <a:pt x="889" y="189"/>
                  </a:lnTo>
                  <a:lnTo>
                    <a:pt x="889" y="189"/>
                  </a:lnTo>
                  <a:lnTo>
                    <a:pt x="889" y="189"/>
                  </a:lnTo>
                  <a:lnTo>
                    <a:pt x="889" y="189"/>
                  </a:lnTo>
                  <a:lnTo>
                    <a:pt x="891" y="189"/>
                  </a:lnTo>
                  <a:lnTo>
                    <a:pt x="891" y="189"/>
                  </a:lnTo>
                  <a:lnTo>
                    <a:pt x="891" y="189"/>
                  </a:lnTo>
                  <a:lnTo>
                    <a:pt x="891" y="189"/>
                  </a:lnTo>
                  <a:lnTo>
                    <a:pt x="891" y="187"/>
                  </a:lnTo>
                  <a:lnTo>
                    <a:pt x="892" y="187"/>
                  </a:lnTo>
                  <a:lnTo>
                    <a:pt x="892" y="187"/>
                  </a:lnTo>
                  <a:lnTo>
                    <a:pt x="892" y="187"/>
                  </a:lnTo>
                  <a:lnTo>
                    <a:pt x="894" y="185"/>
                  </a:lnTo>
                  <a:lnTo>
                    <a:pt x="894" y="185"/>
                  </a:lnTo>
                  <a:lnTo>
                    <a:pt x="896" y="185"/>
                  </a:lnTo>
                  <a:lnTo>
                    <a:pt x="896" y="183"/>
                  </a:lnTo>
                  <a:lnTo>
                    <a:pt x="896" y="183"/>
                  </a:lnTo>
                  <a:lnTo>
                    <a:pt x="896" y="183"/>
                  </a:lnTo>
                  <a:lnTo>
                    <a:pt x="898" y="183"/>
                  </a:lnTo>
                  <a:lnTo>
                    <a:pt x="898" y="183"/>
                  </a:lnTo>
                  <a:lnTo>
                    <a:pt x="898" y="182"/>
                  </a:lnTo>
                  <a:lnTo>
                    <a:pt x="900" y="182"/>
                  </a:lnTo>
                  <a:lnTo>
                    <a:pt x="900" y="182"/>
                  </a:lnTo>
                  <a:lnTo>
                    <a:pt x="900" y="182"/>
                  </a:lnTo>
                  <a:lnTo>
                    <a:pt x="900" y="182"/>
                  </a:lnTo>
                  <a:lnTo>
                    <a:pt x="901" y="180"/>
                  </a:lnTo>
                  <a:lnTo>
                    <a:pt x="901" y="180"/>
                  </a:lnTo>
                  <a:lnTo>
                    <a:pt x="901" y="180"/>
                  </a:lnTo>
                  <a:lnTo>
                    <a:pt x="903" y="180"/>
                  </a:lnTo>
                  <a:lnTo>
                    <a:pt x="903" y="180"/>
                  </a:lnTo>
                  <a:lnTo>
                    <a:pt x="903" y="178"/>
                  </a:lnTo>
                  <a:lnTo>
                    <a:pt x="903" y="178"/>
                  </a:lnTo>
                  <a:lnTo>
                    <a:pt x="905" y="178"/>
                  </a:lnTo>
                  <a:lnTo>
                    <a:pt x="905" y="178"/>
                  </a:lnTo>
                  <a:lnTo>
                    <a:pt x="905" y="178"/>
                  </a:lnTo>
                  <a:lnTo>
                    <a:pt x="907" y="178"/>
                  </a:lnTo>
                  <a:lnTo>
                    <a:pt x="907" y="178"/>
                  </a:lnTo>
                  <a:lnTo>
                    <a:pt x="907" y="176"/>
                  </a:lnTo>
                  <a:lnTo>
                    <a:pt x="907" y="176"/>
                  </a:lnTo>
                  <a:lnTo>
                    <a:pt x="909" y="176"/>
                  </a:lnTo>
                  <a:lnTo>
                    <a:pt x="909" y="176"/>
                  </a:lnTo>
                  <a:lnTo>
                    <a:pt x="909" y="176"/>
                  </a:lnTo>
                  <a:lnTo>
                    <a:pt x="909" y="176"/>
                  </a:lnTo>
                  <a:lnTo>
                    <a:pt x="910" y="176"/>
                  </a:lnTo>
                  <a:lnTo>
                    <a:pt x="910" y="176"/>
                  </a:lnTo>
                  <a:lnTo>
                    <a:pt x="910" y="176"/>
                  </a:lnTo>
                  <a:lnTo>
                    <a:pt x="910" y="176"/>
                  </a:lnTo>
                  <a:lnTo>
                    <a:pt x="912" y="174"/>
                  </a:lnTo>
                  <a:lnTo>
                    <a:pt x="912" y="174"/>
                  </a:lnTo>
                  <a:lnTo>
                    <a:pt x="912" y="174"/>
                  </a:lnTo>
                  <a:lnTo>
                    <a:pt x="912" y="174"/>
                  </a:lnTo>
                  <a:lnTo>
                    <a:pt x="914" y="174"/>
                  </a:lnTo>
                  <a:lnTo>
                    <a:pt x="914" y="174"/>
                  </a:lnTo>
                  <a:lnTo>
                    <a:pt x="914" y="174"/>
                  </a:lnTo>
                  <a:lnTo>
                    <a:pt x="914" y="174"/>
                  </a:lnTo>
                  <a:lnTo>
                    <a:pt x="916" y="174"/>
                  </a:lnTo>
                  <a:lnTo>
                    <a:pt x="916" y="174"/>
                  </a:lnTo>
                  <a:lnTo>
                    <a:pt x="916" y="174"/>
                  </a:lnTo>
                  <a:lnTo>
                    <a:pt x="916" y="174"/>
                  </a:lnTo>
                  <a:lnTo>
                    <a:pt x="918" y="174"/>
                  </a:lnTo>
                  <a:lnTo>
                    <a:pt x="918" y="174"/>
                  </a:lnTo>
                  <a:lnTo>
                    <a:pt x="918" y="174"/>
                  </a:lnTo>
                  <a:lnTo>
                    <a:pt x="918" y="174"/>
                  </a:lnTo>
                  <a:lnTo>
                    <a:pt x="919" y="174"/>
                  </a:lnTo>
                  <a:lnTo>
                    <a:pt x="919" y="174"/>
                  </a:lnTo>
                  <a:lnTo>
                    <a:pt x="919" y="174"/>
                  </a:lnTo>
                  <a:lnTo>
                    <a:pt x="919" y="174"/>
                  </a:lnTo>
                  <a:lnTo>
                    <a:pt x="919" y="174"/>
                  </a:lnTo>
                  <a:lnTo>
                    <a:pt x="921" y="174"/>
                  </a:lnTo>
                  <a:lnTo>
                    <a:pt x="921" y="174"/>
                  </a:lnTo>
                  <a:lnTo>
                    <a:pt x="921" y="174"/>
                  </a:lnTo>
                  <a:lnTo>
                    <a:pt x="921" y="176"/>
                  </a:lnTo>
                  <a:lnTo>
                    <a:pt x="921" y="176"/>
                  </a:lnTo>
                  <a:lnTo>
                    <a:pt x="923" y="176"/>
                  </a:lnTo>
                  <a:lnTo>
                    <a:pt x="923" y="176"/>
                  </a:lnTo>
                  <a:lnTo>
                    <a:pt x="923" y="176"/>
                  </a:lnTo>
                  <a:lnTo>
                    <a:pt x="923" y="176"/>
                  </a:lnTo>
                  <a:lnTo>
                    <a:pt x="925" y="176"/>
                  </a:lnTo>
                  <a:lnTo>
                    <a:pt x="925" y="176"/>
                  </a:lnTo>
                  <a:lnTo>
                    <a:pt x="925" y="176"/>
                  </a:lnTo>
                  <a:lnTo>
                    <a:pt x="925" y="176"/>
                  </a:lnTo>
                  <a:lnTo>
                    <a:pt x="925" y="176"/>
                  </a:lnTo>
                  <a:lnTo>
                    <a:pt x="925" y="178"/>
                  </a:lnTo>
                  <a:lnTo>
                    <a:pt x="927" y="178"/>
                  </a:lnTo>
                  <a:lnTo>
                    <a:pt x="927" y="178"/>
                  </a:lnTo>
                  <a:lnTo>
                    <a:pt x="927" y="178"/>
                  </a:lnTo>
                  <a:lnTo>
                    <a:pt x="927" y="178"/>
                  </a:lnTo>
                  <a:lnTo>
                    <a:pt x="928" y="180"/>
                  </a:lnTo>
                  <a:lnTo>
                    <a:pt x="928" y="180"/>
                  </a:lnTo>
                  <a:lnTo>
                    <a:pt x="928" y="180"/>
                  </a:lnTo>
                  <a:lnTo>
                    <a:pt x="928" y="180"/>
                  </a:lnTo>
                  <a:lnTo>
                    <a:pt x="928" y="182"/>
                  </a:lnTo>
                  <a:lnTo>
                    <a:pt x="930" y="182"/>
                  </a:lnTo>
                  <a:lnTo>
                    <a:pt x="930" y="182"/>
                  </a:lnTo>
                  <a:lnTo>
                    <a:pt x="930" y="182"/>
                  </a:lnTo>
                  <a:lnTo>
                    <a:pt x="930" y="182"/>
                  </a:lnTo>
                  <a:lnTo>
                    <a:pt x="930" y="183"/>
                  </a:lnTo>
                  <a:lnTo>
                    <a:pt x="930" y="183"/>
                  </a:lnTo>
                  <a:lnTo>
                    <a:pt x="932" y="183"/>
                  </a:lnTo>
                  <a:lnTo>
                    <a:pt x="932" y="183"/>
                  </a:lnTo>
                  <a:lnTo>
                    <a:pt x="932" y="185"/>
                  </a:lnTo>
                  <a:lnTo>
                    <a:pt x="932" y="185"/>
                  </a:lnTo>
                  <a:lnTo>
                    <a:pt x="932" y="185"/>
                  </a:lnTo>
                  <a:lnTo>
                    <a:pt x="932" y="185"/>
                  </a:lnTo>
                  <a:lnTo>
                    <a:pt x="932" y="185"/>
                  </a:lnTo>
                  <a:lnTo>
                    <a:pt x="932" y="187"/>
                  </a:lnTo>
                  <a:lnTo>
                    <a:pt x="932" y="187"/>
                  </a:lnTo>
                  <a:lnTo>
                    <a:pt x="934" y="187"/>
                  </a:lnTo>
                  <a:lnTo>
                    <a:pt x="934" y="187"/>
                  </a:lnTo>
                  <a:lnTo>
                    <a:pt x="934" y="189"/>
                  </a:lnTo>
                  <a:lnTo>
                    <a:pt x="934" y="189"/>
                  </a:lnTo>
                  <a:lnTo>
                    <a:pt x="934" y="189"/>
                  </a:lnTo>
                  <a:lnTo>
                    <a:pt x="934" y="189"/>
                  </a:lnTo>
                  <a:lnTo>
                    <a:pt x="934" y="191"/>
                  </a:lnTo>
                  <a:lnTo>
                    <a:pt x="934" y="191"/>
                  </a:lnTo>
                  <a:lnTo>
                    <a:pt x="934" y="191"/>
                  </a:lnTo>
                  <a:lnTo>
                    <a:pt x="934" y="192"/>
                  </a:lnTo>
                  <a:lnTo>
                    <a:pt x="934" y="192"/>
                  </a:lnTo>
                  <a:lnTo>
                    <a:pt x="934" y="192"/>
                  </a:lnTo>
                  <a:lnTo>
                    <a:pt x="934" y="192"/>
                  </a:lnTo>
                  <a:lnTo>
                    <a:pt x="934" y="194"/>
                  </a:lnTo>
                  <a:lnTo>
                    <a:pt x="934" y="194"/>
                  </a:lnTo>
                  <a:lnTo>
                    <a:pt x="934" y="194"/>
                  </a:lnTo>
                  <a:lnTo>
                    <a:pt x="934" y="194"/>
                  </a:lnTo>
                  <a:lnTo>
                    <a:pt x="934" y="196"/>
                  </a:lnTo>
                  <a:lnTo>
                    <a:pt x="934" y="196"/>
                  </a:lnTo>
                  <a:lnTo>
                    <a:pt x="934" y="196"/>
                  </a:lnTo>
                  <a:lnTo>
                    <a:pt x="934" y="198"/>
                  </a:lnTo>
                  <a:lnTo>
                    <a:pt x="934" y="198"/>
                  </a:lnTo>
                  <a:lnTo>
                    <a:pt x="934" y="198"/>
                  </a:lnTo>
                  <a:lnTo>
                    <a:pt x="934" y="198"/>
                  </a:lnTo>
                  <a:lnTo>
                    <a:pt x="934" y="200"/>
                  </a:lnTo>
                  <a:lnTo>
                    <a:pt x="934" y="200"/>
                  </a:lnTo>
                  <a:lnTo>
                    <a:pt x="932" y="200"/>
                  </a:lnTo>
                  <a:lnTo>
                    <a:pt x="932" y="202"/>
                  </a:lnTo>
                  <a:lnTo>
                    <a:pt x="932" y="202"/>
                  </a:lnTo>
                  <a:lnTo>
                    <a:pt x="932" y="202"/>
                  </a:lnTo>
                  <a:lnTo>
                    <a:pt x="932" y="203"/>
                  </a:lnTo>
                  <a:lnTo>
                    <a:pt x="932" y="203"/>
                  </a:lnTo>
                  <a:lnTo>
                    <a:pt x="932" y="203"/>
                  </a:lnTo>
                  <a:lnTo>
                    <a:pt x="932" y="205"/>
                  </a:lnTo>
                  <a:lnTo>
                    <a:pt x="930" y="205"/>
                  </a:lnTo>
                  <a:lnTo>
                    <a:pt x="930" y="205"/>
                  </a:lnTo>
                  <a:lnTo>
                    <a:pt x="930" y="207"/>
                  </a:lnTo>
                  <a:lnTo>
                    <a:pt x="930" y="207"/>
                  </a:lnTo>
                  <a:lnTo>
                    <a:pt x="930" y="207"/>
                  </a:lnTo>
                  <a:lnTo>
                    <a:pt x="930" y="207"/>
                  </a:lnTo>
                  <a:lnTo>
                    <a:pt x="930" y="207"/>
                  </a:lnTo>
                  <a:lnTo>
                    <a:pt x="930" y="209"/>
                  </a:lnTo>
                  <a:lnTo>
                    <a:pt x="928" y="209"/>
                  </a:lnTo>
                  <a:lnTo>
                    <a:pt x="928" y="209"/>
                  </a:lnTo>
                  <a:lnTo>
                    <a:pt x="928" y="209"/>
                  </a:lnTo>
                  <a:lnTo>
                    <a:pt x="928" y="211"/>
                  </a:lnTo>
                  <a:lnTo>
                    <a:pt x="928" y="211"/>
                  </a:lnTo>
                  <a:lnTo>
                    <a:pt x="928" y="211"/>
                  </a:lnTo>
                  <a:lnTo>
                    <a:pt x="927" y="211"/>
                  </a:lnTo>
                  <a:lnTo>
                    <a:pt x="927" y="211"/>
                  </a:lnTo>
                  <a:lnTo>
                    <a:pt x="927" y="212"/>
                  </a:lnTo>
                  <a:lnTo>
                    <a:pt x="927" y="212"/>
                  </a:lnTo>
                  <a:lnTo>
                    <a:pt x="927" y="212"/>
                  </a:lnTo>
                  <a:lnTo>
                    <a:pt x="927" y="212"/>
                  </a:lnTo>
                  <a:lnTo>
                    <a:pt x="925" y="212"/>
                  </a:lnTo>
                  <a:lnTo>
                    <a:pt x="925" y="214"/>
                  </a:lnTo>
                  <a:lnTo>
                    <a:pt x="925" y="214"/>
                  </a:lnTo>
                  <a:lnTo>
                    <a:pt x="925" y="214"/>
                  </a:lnTo>
                  <a:lnTo>
                    <a:pt x="925" y="214"/>
                  </a:lnTo>
                  <a:lnTo>
                    <a:pt x="923" y="214"/>
                  </a:lnTo>
                  <a:lnTo>
                    <a:pt x="923" y="216"/>
                  </a:lnTo>
                  <a:lnTo>
                    <a:pt x="923" y="216"/>
                  </a:lnTo>
                  <a:lnTo>
                    <a:pt x="923" y="216"/>
                  </a:lnTo>
                  <a:lnTo>
                    <a:pt x="923" y="216"/>
                  </a:lnTo>
                  <a:lnTo>
                    <a:pt x="921" y="216"/>
                  </a:lnTo>
                  <a:lnTo>
                    <a:pt x="921" y="216"/>
                  </a:lnTo>
                  <a:lnTo>
                    <a:pt x="921" y="218"/>
                  </a:lnTo>
                  <a:lnTo>
                    <a:pt x="921" y="218"/>
                  </a:lnTo>
                  <a:lnTo>
                    <a:pt x="921" y="218"/>
                  </a:lnTo>
                  <a:lnTo>
                    <a:pt x="919" y="218"/>
                  </a:lnTo>
                  <a:lnTo>
                    <a:pt x="919" y="218"/>
                  </a:lnTo>
                  <a:lnTo>
                    <a:pt x="919" y="220"/>
                  </a:lnTo>
                  <a:lnTo>
                    <a:pt x="919" y="220"/>
                  </a:lnTo>
                  <a:lnTo>
                    <a:pt x="919" y="220"/>
                  </a:lnTo>
                  <a:lnTo>
                    <a:pt x="918" y="220"/>
                  </a:lnTo>
                  <a:lnTo>
                    <a:pt x="918" y="220"/>
                  </a:lnTo>
                  <a:lnTo>
                    <a:pt x="918" y="220"/>
                  </a:lnTo>
                  <a:lnTo>
                    <a:pt x="918" y="220"/>
                  </a:lnTo>
                  <a:lnTo>
                    <a:pt x="918" y="220"/>
                  </a:lnTo>
                  <a:lnTo>
                    <a:pt x="918" y="220"/>
                  </a:lnTo>
                  <a:lnTo>
                    <a:pt x="918" y="220"/>
                  </a:lnTo>
                  <a:lnTo>
                    <a:pt x="918" y="220"/>
                  </a:lnTo>
                  <a:lnTo>
                    <a:pt x="918"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5"/>
                  </a:lnTo>
                  <a:lnTo>
                    <a:pt x="916" y="225"/>
                  </a:lnTo>
                  <a:lnTo>
                    <a:pt x="916" y="225"/>
                  </a:lnTo>
                  <a:lnTo>
                    <a:pt x="916" y="225"/>
                  </a:lnTo>
                  <a:lnTo>
                    <a:pt x="916" y="225"/>
                  </a:lnTo>
                  <a:lnTo>
                    <a:pt x="918" y="225"/>
                  </a:lnTo>
                  <a:lnTo>
                    <a:pt x="918" y="227"/>
                  </a:lnTo>
                  <a:lnTo>
                    <a:pt x="918" y="227"/>
                  </a:lnTo>
                  <a:lnTo>
                    <a:pt x="918" y="227"/>
                  </a:lnTo>
                  <a:lnTo>
                    <a:pt x="916" y="231"/>
                  </a:lnTo>
                  <a:close/>
                  <a:moveTo>
                    <a:pt x="963" y="156"/>
                  </a:moveTo>
                  <a:lnTo>
                    <a:pt x="945" y="185"/>
                  </a:lnTo>
                  <a:lnTo>
                    <a:pt x="943" y="183"/>
                  </a:lnTo>
                  <a:lnTo>
                    <a:pt x="943" y="183"/>
                  </a:lnTo>
                  <a:lnTo>
                    <a:pt x="943" y="183"/>
                  </a:lnTo>
                  <a:lnTo>
                    <a:pt x="943" y="182"/>
                  </a:lnTo>
                  <a:lnTo>
                    <a:pt x="943" y="182"/>
                  </a:lnTo>
                  <a:lnTo>
                    <a:pt x="943" y="182"/>
                  </a:lnTo>
                  <a:lnTo>
                    <a:pt x="943" y="182"/>
                  </a:lnTo>
                  <a:lnTo>
                    <a:pt x="945" y="180"/>
                  </a:lnTo>
                  <a:lnTo>
                    <a:pt x="945" y="180"/>
                  </a:lnTo>
                  <a:lnTo>
                    <a:pt x="945" y="180"/>
                  </a:lnTo>
                  <a:lnTo>
                    <a:pt x="945" y="180"/>
                  </a:lnTo>
                  <a:lnTo>
                    <a:pt x="945" y="180"/>
                  </a:lnTo>
                  <a:lnTo>
                    <a:pt x="945" y="180"/>
                  </a:lnTo>
                  <a:lnTo>
                    <a:pt x="945" y="180"/>
                  </a:lnTo>
                  <a:lnTo>
                    <a:pt x="945" y="180"/>
                  </a:lnTo>
                  <a:lnTo>
                    <a:pt x="945" y="178"/>
                  </a:lnTo>
                  <a:lnTo>
                    <a:pt x="945" y="178"/>
                  </a:lnTo>
                  <a:lnTo>
                    <a:pt x="945" y="178"/>
                  </a:lnTo>
                  <a:lnTo>
                    <a:pt x="945" y="178"/>
                  </a:lnTo>
                  <a:lnTo>
                    <a:pt x="945" y="178"/>
                  </a:lnTo>
                  <a:lnTo>
                    <a:pt x="945" y="178"/>
                  </a:lnTo>
                  <a:lnTo>
                    <a:pt x="945" y="178"/>
                  </a:lnTo>
                  <a:lnTo>
                    <a:pt x="945" y="178"/>
                  </a:lnTo>
                  <a:lnTo>
                    <a:pt x="945" y="178"/>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3" y="174"/>
                  </a:lnTo>
                  <a:lnTo>
                    <a:pt x="943" y="174"/>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1" y="173"/>
                  </a:lnTo>
                  <a:lnTo>
                    <a:pt x="941" y="173"/>
                  </a:lnTo>
                  <a:lnTo>
                    <a:pt x="903" y="149"/>
                  </a:lnTo>
                  <a:lnTo>
                    <a:pt x="903" y="149"/>
                  </a:lnTo>
                  <a:lnTo>
                    <a:pt x="903" y="149"/>
                  </a:lnTo>
                  <a:lnTo>
                    <a:pt x="903" y="149"/>
                  </a:lnTo>
                  <a:lnTo>
                    <a:pt x="903" y="149"/>
                  </a:lnTo>
                  <a:lnTo>
                    <a:pt x="903" y="149"/>
                  </a:lnTo>
                  <a:lnTo>
                    <a:pt x="903" y="149"/>
                  </a:lnTo>
                  <a:lnTo>
                    <a:pt x="903" y="149"/>
                  </a:lnTo>
                  <a:lnTo>
                    <a:pt x="901" y="149"/>
                  </a:lnTo>
                  <a:lnTo>
                    <a:pt x="901" y="149"/>
                  </a:lnTo>
                  <a:lnTo>
                    <a:pt x="901" y="149"/>
                  </a:lnTo>
                  <a:lnTo>
                    <a:pt x="901" y="149"/>
                  </a:lnTo>
                  <a:lnTo>
                    <a:pt x="901" y="149"/>
                  </a:lnTo>
                  <a:lnTo>
                    <a:pt x="901" y="147"/>
                  </a:lnTo>
                  <a:lnTo>
                    <a:pt x="901" y="147"/>
                  </a:lnTo>
                  <a:lnTo>
                    <a:pt x="901" y="147"/>
                  </a:lnTo>
                  <a:lnTo>
                    <a:pt x="901" y="147"/>
                  </a:lnTo>
                  <a:lnTo>
                    <a:pt x="901" y="147"/>
                  </a:lnTo>
                  <a:lnTo>
                    <a:pt x="901"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6" y="149"/>
                  </a:lnTo>
                  <a:lnTo>
                    <a:pt x="896" y="149"/>
                  </a:lnTo>
                  <a:lnTo>
                    <a:pt x="896" y="149"/>
                  </a:lnTo>
                  <a:lnTo>
                    <a:pt x="896" y="149"/>
                  </a:lnTo>
                  <a:lnTo>
                    <a:pt x="896" y="149"/>
                  </a:lnTo>
                  <a:lnTo>
                    <a:pt x="896" y="149"/>
                  </a:lnTo>
                  <a:lnTo>
                    <a:pt x="896" y="151"/>
                  </a:lnTo>
                  <a:lnTo>
                    <a:pt x="896" y="151"/>
                  </a:lnTo>
                  <a:lnTo>
                    <a:pt x="896" y="151"/>
                  </a:lnTo>
                  <a:lnTo>
                    <a:pt x="896" y="151"/>
                  </a:lnTo>
                  <a:lnTo>
                    <a:pt x="896" y="151"/>
                  </a:lnTo>
                  <a:lnTo>
                    <a:pt x="896" y="151"/>
                  </a:lnTo>
                  <a:lnTo>
                    <a:pt x="894" y="151"/>
                  </a:lnTo>
                  <a:lnTo>
                    <a:pt x="894" y="151"/>
                  </a:lnTo>
                  <a:lnTo>
                    <a:pt x="894" y="153"/>
                  </a:lnTo>
                  <a:lnTo>
                    <a:pt x="894" y="153"/>
                  </a:lnTo>
                  <a:lnTo>
                    <a:pt x="894" y="153"/>
                  </a:lnTo>
                  <a:lnTo>
                    <a:pt x="894" y="153"/>
                  </a:lnTo>
                  <a:lnTo>
                    <a:pt x="892" y="154"/>
                  </a:lnTo>
                  <a:lnTo>
                    <a:pt x="891" y="153"/>
                  </a:lnTo>
                  <a:lnTo>
                    <a:pt x="907" y="122"/>
                  </a:lnTo>
                  <a:lnTo>
                    <a:pt x="910" y="124"/>
                  </a:lnTo>
                  <a:lnTo>
                    <a:pt x="910" y="124"/>
                  </a:lnTo>
                  <a:lnTo>
                    <a:pt x="910" y="125"/>
                  </a:lnTo>
                  <a:lnTo>
                    <a:pt x="910" y="125"/>
                  </a:lnTo>
                  <a:lnTo>
                    <a:pt x="910" y="125"/>
                  </a:lnTo>
                  <a:lnTo>
                    <a:pt x="910" y="127"/>
                  </a:lnTo>
                  <a:lnTo>
                    <a:pt x="909" y="127"/>
                  </a:lnTo>
                  <a:lnTo>
                    <a:pt x="909" y="127"/>
                  </a:lnTo>
                  <a:lnTo>
                    <a:pt x="909" y="127"/>
                  </a:lnTo>
                  <a:lnTo>
                    <a:pt x="909" y="127"/>
                  </a:lnTo>
                  <a:lnTo>
                    <a:pt x="909" y="127"/>
                  </a:lnTo>
                  <a:lnTo>
                    <a:pt x="909" y="127"/>
                  </a:lnTo>
                  <a:lnTo>
                    <a:pt x="909" y="129"/>
                  </a:lnTo>
                  <a:lnTo>
                    <a:pt x="909" y="129"/>
                  </a:lnTo>
                  <a:lnTo>
                    <a:pt x="909" y="129"/>
                  </a:lnTo>
                  <a:lnTo>
                    <a:pt x="909" y="129"/>
                  </a:lnTo>
                  <a:lnTo>
                    <a:pt x="909" y="129"/>
                  </a:lnTo>
                  <a:lnTo>
                    <a:pt x="909" y="129"/>
                  </a:lnTo>
                  <a:lnTo>
                    <a:pt x="909" y="129"/>
                  </a:lnTo>
                  <a:lnTo>
                    <a:pt x="909" y="129"/>
                  </a:lnTo>
                  <a:lnTo>
                    <a:pt x="909" y="129"/>
                  </a:lnTo>
                  <a:lnTo>
                    <a:pt x="909" y="131"/>
                  </a:lnTo>
                  <a:lnTo>
                    <a:pt x="909" y="131"/>
                  </a:lnTo>
                  <a:lnTo>
                    <a:pt x="909" y="131"/>
                  </a:lnTo>
                  <a:lnTo>
                    <a:pt x="909" y="131"/>
                  </a:lnTo>
                  <a:lnTo>
                    <a:pt x="909" y="131"/>
                  </a:lnTo>
                  <a:lnTo>
                    <a:pt x="909" y="131"/>
                  </a:lnTo>
                  <a:lnTo>
                    <a:pt x="909" y="131"/>
                  </a:lnTo>
                  <a:lnTo>
                    <a:pt x="909" y="131"/>
                  </a:lnTo>
                  <a:lnTo>
                    <a:pt x="909" y="131"/>
                  </a:lnTo>
                  <a:lnTo>
                    <a:pt x="909" y="131"/>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5"/>
                  </a:lnTo>
                  <a:lnTo>
                    <a:pt x="909" y="135"/>
                  </a:lnTo>
                  <a:lnTo>
                    <a:pt x="909" y="135"/>
                  </a:lnTo>
                  <a:lnTo>
                    <a:pt x="909" y="135"/>
                  </a:lnTo>
                  <a:lnTo>
                    <a:pt x="909"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6"/>
                  </a:lnTo>
                  <a:lnTo>
                    <a:pt x="912" y="136"/>
                  </a:lnTo>
                  <a:lnTo>
                    <a:pt x="950" y="158"/>
                  </a:lnTo>
                  <a:lnTo>
                    <a:pt x="950" y="158"/>
                  </a:lnTo>
                  <a:lnTo>
                    <a:pt x="950" y="158"/>
                  </a:lnTo>
                  <a:lnTo>
                    <a:pt x="950" y="158"/>
                  </a:lnTo>
                  <a:lnTo>
                    <a:pt x="950" y="158"/>
                  </a:lnTo>
                  <a:lnTo>
                    <a:pt x="950" y="160"/>
                  </a:lnTo>
                  <a:lnTo>
                    <a:pt x="950" y="160"/>
                  </a:lnTo>
                  <a:lnTo>
                    <a:pt x="950" y="160"/>
                  </a:lnTo>
                  <a:lnTo>
                    <a:pt x="950"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6" y="160"/>
                  </a:lnTo>
                  <a:lnTo>
                    <a:pt x="956" y="160"/>
                  </a:lnTo>
                  <a:lnTo>
                    <a:pt x="956" y="160"/>
                  </a:lnTo>
                  <a:lnTo>
                    <a:pt x="956" y="160"/>
                  </a:lnTo>
                  <a:lnTo>
                    <a:pt x="956" y="160"/>
                  </a:lnTo>
                  <a:lnTo>
                    <a:pt x="956" y="160"/>
                  </a:lnTo>
                  <a:lnTo>
                    <a:pt x="956" y="160"/>
                  </a:lnTo>
                  <a:lnTo>
                    <a:pt x="956" y="158"/>
                  </a:lnTo>
                  <a:lnTo>
                    <a:pt x="956" y="158"/>
                  </a:lnTo>
                  <a:lnTo>
                    <a:pt x="956" y="158"/>
                  </a:lnTo>
                  <a:lnTo>
                    <a:pt x="956" y="158"/>
                  </a:lnTo>
                  <a:lnTo>
                    <a:pt x="957" y="158"/>
                  </a:lnTo>
                  <a:lnTo>
                    <a:pt x="957" y="158"/>
                  </a:lnTo>
                  <a:lnTo>
                    <a:pt x="957" y="158"/>
                  </a:lnTo>
                  <a:lnTo>
                    <a:pt x="957" y="158"/>
                  </a:lnTo>
                  <a:lnTo>
                    <a:pt x="957" y="158"/>
                  </a:lnTo>
                  <a:lnTo>
                    <a:pt x="957" y="158"/>
                  </a:lnTo>
                  <a:lnTo>
                    <a:pt x="957" y="158"/>
                  </a:lnTo>
                  <a:lnTo>
                    <a:pt x="957" y="158"/>
                  </a:lnTo>
                  <a:lnTo>
                    <a:pt x="957" y="156"/>
                  </a:lnTo>
                  <a:lnTo>
                    <a:pt x="957" y="156"/>
                  </a:lnTo>
                  <a:lnTo>
                    <a:pt x="957" y="156"/>
                  </a:lnTo>
                  <a:lnTo>
                    <a:pt x="957" y="156"/>
                  </a:lnTo>
                  <a:lnTo>
                    <a:pt x="959" y="156"/>
                  </a:lnTo>
                  <a:lnTo>
                    <a:pt x="959" y="156"/>
                  </a:lnTo>
                  <a:lnTo>
                    <a:pt x="959" y="156"/>
                  </a:lnTo>
                  <a:lnTo>
                    <a:pt x="959" y="154"/>
                  </a:lnTo>
                  <a:lnTo>
                    <a:pt x="959" y="154"/>
                  </a:lnTo>
                  <a:lnTo>
                    <a:pt x="959" y="154"/>
                  </a:lnTo>
                  <a:lnTo>
                    <a:pt x="963" y="156"/>
                  </a:lnTo>
                  <a:close/>
                  <a:moveTo>
                    <a:pt x="910" y="118"/>
                  </a:moveTo>
                  <a:lnTo>
                    <a:pt x="936" y="64"/>
                  </a:lnTo>
                  <a:lnTo>
                    <a:pt x="957" y="73"/>
                  </a:lnTo>
                  <a:lnTo>
                    <a:pt x="956" y="77"/>
                  </a:lnTo>
                  <a:lnTo>
                    <a:pt x="956" y="77"/>
                  </a:lnTo>
                  <a:lnTo>
                    <a:pt x="954" y="77"/>
                  </a:lnTo>
                  <a:lnTo>
                    <a:pt x="954" y="77"/>
                  </a:lnTo>
                  <a:lnTo>
                    <a:pt x="954" y="77"/>
                  </a:lnTo>
                  <a:lnTo>
                    <a:pt x="954" y="77"/>
                  </a:lnTo>
                  <a:lnTo>
                    <a:pt x="952" y="77"/>
                  </a:lnTo>
                  <a:lnTo>
                    <a:pt x="952" y="77"/>
                  </a:lnTo>
                  <a:lnTo>
                    <a:pt x="952" y="77"/>
                  </a:lnTo>
                  <a:lnTo>
                    <a:pt x="950" y="77"/>
                  </a:lnTo>
                  <a:lnTo>
                    <a:pt x="950" y="77"/>
                  </a:lnTo>
                  <a:lnTo>
                    <a:pt x="950" y="75"/>
                  </a:lnTo>
                  <a:lnTo>
                    <a:pt x="950" y="75"/>
                  </a:lnTo>
                  <a:lnTo>
                    <a:pt x="948" y="75"/>
                  </a:lnTo>
                  <a:lnTo>
                    <a:pt x="948" y="75"/>
                  </a:lnTo>
                  <a:lnTo>
                    <a:pt x="948" y="75"/>
                  </a:lnTo>
                  <a:lnTo>
                    <a:pt x="947" y="75"/>
                  </a:lnTo>
                  <a:lnTo>
                    <a:pt x="947" y="75"/>
                  </a:lnTo>
                  <a:lnTo>
                    <a:pt x="947" y="75"/>
                  </a:lnTo>
                  <a:lnTo>
                    <a:pt x="947" y="75"/>
                  </a:lnTo>
                  <a:lnTo>
                    <a:pt x="945" y="77"/>
                  </a:lnTo>
                  <a:lnTo>
                    <a:pt x="945" y="77"/>
                  </a:lnTo>
                  <a:lnTo>
                    <a:pt x="945" y="77"/>
                  </a:lnTo>
                  <a:lnTo>
                    <a:pt x="945" y="77"/>
                  </a:lnTo>
                  <a:lnTo>
                    <a:pt x="943" y="77"/>
                  </a:lnTo>
                  <a:lnTo>
                    <a:pt x="943" y="77"/>
                  </a:lnTo>
                  <a:lnTo>
                    <a:pt x="943" y="77"/>
                  </a:lnTo>
                  <a:lnTo>
                    <a:pt x="943" y="77"/>
                  </a:lnTo>
                  <a:lnTo>
                    <a:pt x="941" y="77"/>
                  </a:lnTo>
                  <a:lnTo>
                    <a:pt x="941" y="77"/>
                  </a:lnTo>
                  <a:lnTo>
                    <a:pt x="941" y="77"/>
                  </a:lnTo>
                  <a:lnTo>
                    <a:pt x="941" y="77"/>
                  </a:lnTo>
                  <a:lnTo>
                    <a:pt x="941" y="77"/>
                  </a:lnTo>
                  <a:lnTo>
                    <a:pt x="939" y="77"/>
                  </a:lnTo>
                  <a:lnTo>
                    <a:pt x="939" y="77"/>
                  </a:lnTo>
                  <a:lnTo>
                    <a:pt x="939" y="77"/>
                  </a:lnTo>
                  <a:lnTo>
                    <a:pt x="939" y="77"/>
                  </a:lnTo>
                  <a:lnTo>
                    <a:pt x="939" y="77"/>
                  </a:lnTo>
                  <a:lnTo>
                    <a:pt x="937" y="78"/>
                  </a:lnTo>
                  <a:lnTo>
                    <a:pt x="937" y="78"/>
                  </a:lnTo>
                  <a:lnTo>
                    <a:pt x="937" y="78"/>
                  </a:lnTo>
                  <a:lnTo>
                    <a:pt x="937" y="78"/>
                  </a:lnTo>
                  <a:lnTo>
                    <a:pt x="937" y="78"/>
                  </a:lnTo>
                  <a:lnTo>
                    <a:pt x="936" y="78"/>
                  </a:lnTo>
                  <a:lnTo>
                    <a:pt x="936" y="78"/>
                  </a:lnTo>
                  <a:lnTo>
                    <a:pt x="936" y="78"/>
                  </a:lnTo>
                  <a:lnTo>
                    <a:pt x="936" y="80"/>
                  </a:lnTo>
                  <a:lnTo>
                    <a:pt x="936" y="80"/>
                  </a:lnTo>
                  <a:lnTo>
                    <a:pt x="936" y="80"/>
                  </a:lnTo>
                  <a:lnTo>
                    <a:pt x="934" y="80"/>
                  </a:lnTo>
                  <a:lnTo>
                    <a:pt x="934" y="80"/>
                  </a:lnTo>
                  <a:lnTo>
                    <a:pt x="934" y="80"/>
                  </a:lnTo>
                  <a:lnTo>
                    <a:pt x="934" y="80"/>
                  </a:lnTo>
                  <a:lnTo>
                    <a:pt x="934" y="82"/>
                  </a:lnTo>
                  <a:lnTo>
                    <a:pt x="934" y="82"/>
                  </a:lnTo>
                  <a:lnTo>
                    <a:pt x="934" y="82"/>
                  </a:lnTo>
                  <a:lnTo>
                    <a:pt x="932" y="82"/>
                  </a:lnTo>
                  <a:lnTo>
                    <a:pt x="932" y="82"/>
                  </a:lnTo>
                  <a:lnTo>
                    <a:pt x="932" y="82"/>
                  </a:lnTo>
                  <a:lnTo>
                    <a:pt x="932" y="84"/>
                  </a:lnTo>
                  <a:lnTo>
                    <a:pt x="932" y="84"/>
                  </a:lnTo>
                  <a:lnTo>
                    <a:pt x="932" y="84"/>
                  </a:lnTo>
                  <a:lnTo>
                    <a:pt x="932" y="84"/>
                  </a:lnTo>
                  <a:lnTo>
                    <a:pt x="932" y="84"/>
                  </a:lnTo>
                  <a:lnTo>
                    <a:pt x="930" y="86"/>
                  </a:lnTo>
                  <a:lnTo>
                    <a:pt x="930" y="86"/>
                  </a:lnTo>
                  <a:lnTo>
                    <a:pt x="977" y="106"/>
                  </a:lnTo>
                  <a:lnTo>
                    <a:pt x="977" y="106"/>
                  </a:lnTo>
                  <a:lnTo>
                    <a:pt x="977" y="106"/>
                  </a:lnTo>
                  <a:lnTo>
                    <a:pt x="977" y="107"/>
                  </a:lnTo>
                  <a:lnTo>
                    <a:pt x="977" y="107"/>
                  </a:lnTo>
                  <a:lnTo>
                    <a:pt x="977" y="107"/>
                  </a:lnTo>
                  <a:lnTo>
                    <a:pt x="977" y="107"/>
                  </a:lnTo>
                  <a:lnTo>
                    <a:pt x="977" y="107"/>
                  </a:lnTo>
                  <a:lnTo>
                    <a:pt x="977" y="107"/>
                  </a:lnTo>
                  <a:lnTo>
                    <a:pt x="977" y="107"/>
                  </a:lnTo>
                  <a:lnTo>
                    <a:pt x="979" y="107"/>
                  </a:lnTo>
                  <a:lnTo>
                    <a:pt x="979" y="107"/>
                  </a:lnTo>
                  <a:lnTo>
                    <a:pt x="979" y="107"/>
                  </a:lnTo>
                  <a:lnTo>
                    <a:pt x="979" y="107"/>
                  </a:lnTo>
                  <a:lnTo>
                    <a:pt x="979" y="107"/>
                  </a:lnTo>
                  <a:lnTo>
                    <a:pt x="979" y="107"/>
                  </a:lnTo>
                  <a:lnTo>
                    <a:pt x="979" y="107"/>
                  </a:lnTo>
                  <a:lnTo>
                    <a:pt x="979" y="107"/>
                  </a:lnTo>
                  <a:lnTo>
                    <a:pt x="979" y="107"/>
                  </a:lnTo>
                  <a:lnTo>
                    <a:pt x="979"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3" y="107"/>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4" y="106"/>
                  </a:lnTo>
                  <a:lnTo>
                    <a:pt x="984" y="104"/>
                  </a:lnTo>
                  <a:lnTo>
                    <a:pt x="984" y="104"/>
                  </a:lnTo>
                  <a:lnTo>
                    <a:pt x="984" y="104"/>
                  </a:lnTo>
                  <a:lnTo>
                    <a:pt x="984" y="104"/>
                  </a:lnTo>
                  <a:lnTo>
                    <a:pt x="984" y="104"/>
                  </a:lnTo>
                  <a:lnTo>
                    <a:pt x="984" y="104"/>
                  </a:lnTo>
                  <a:lnTo>
                    <a:pt x="984" y="104"/>
                  </a:lnTo>
                  <a:lnTo>
                    <a:pt x="984" y="104"/>
                  </a:lnTo>
                  <a:lnTo>
                    <a:pt x="984" y="104"/>
                  </a:lnTo>
                  <a:lnTo>
                    <a:pt x="984" y="102"/>
                  </a:lnTo>
                  <a:lnTo>
                    <a:pt x="984" y="102"/>
                  </a:lnTo>
                  <a:lnTo>
                    <a:pt x="986" y="102"/>
                  </a:lnTo>
                  <a:lnTo>
                    <a:pt x="986" y="102"/>
                  </a:lnTo>
                  <a:lnTo>
                    <a:pt x="986" y="100"/>
                  </a:lnTo>
                  <a:lnTo>
                    <a:pt x="986" y="100"/>
                  </a:lnTo>
                  <a:lnTo>
                    <a:pt x="986" y="100"/>
                  </a:lnTo>
                  <a:lnTo>
                    <a:pt x="990" y="102"/>
                  </a:lnTo>
                  <a:lnTo>
                    <a:pt x="975" y="135"/>
                  </a:lnTo>
                  <a:lnTo>
                    <a:pt x="972" y="133"/>
                  </a:lnTo>
                  <a:lnTo>
                    <a:pt x="972" y="133"/>
                  </a:lnTo>
                  <a:lnTo>
                    <a:pt x="972" y="133"/>
                  </a:lnTo>
                  <a:lnTo>
                    <a:pt x="972" y="131"/>
                  </a:lnTo>
                  <a:lnTo>
                    <a:pt x="972" y="131"/>
                  </a:lnTo>
                  <a:lnTo>
                    <a:pt x="972" y="131"/>
                  </a:lnTo>
                  <a:lnTo>
                    <a:pt x="974" y="129"/>
                  </a:lnTo>
                  <a:lnTo>
                    <a:pt x="974" y="129"/>
                  </a:lnTo>
                  <a:lnTo>
                    <a:pt x="974" y="129"/>
                  </a:lnTo>
                  <a:lnTo>
                    <a:pt x="974" y="129"/>
                  </a:lnTo>
                  <a:lnTo>
                    <a:pt x="974" y="129"/>
                  </a:lnTo>
                  <a:lnTo>
                    <a:pt x="974" y="129"/>
                  </a:lnTo>
                  <a:lnTo>
                    <a:pt x="974" y="129"/>
                  </a:lnTo>
                  <a:lnTo>
                    <a:pt x="974" y="127"/>
                  </a:lnTo>
                  <a:lnTo>
                    <a:pt x="974" y="127"/>
                  </a:lnTo>
                  <a:lnTo>
                    <a:pt x="974" y="127"/>
                  </a:lnTo>
                  <a:lnTo>
                    <a:pt x="974" y="127"/>
                  </a:lnTo>
                  <a:lnTo>
                    <a:pt x="974" y="127"/>
                  </a:lnTo>
                  <a:lnTo>
                    <a:pt x="974" y="127"/>
                  </a:lnTo>
                  <a:lnTo>
                    <a:pt x="974" y="127"/>
                  </a:lnTo>
                  <a:lnTo>
                    <a:pt x="974" y="127"/>
                  </a:lnTo>
                  <a:lnTo>
                    <a:pt x="974" y="125"/>
                  </a:lnTo>
                  <a:lnTo>
                    <a:pt x="974" y="125"/>
                  </a:lnTo>
                  <a:lnTo>
                    <a:pt x="974" y="125"/>
                  </a:lnTo>
                  <a:lnTo>
                    <a:pt x="974" y="125"/>
                  </a:lnTo>
                  <a:lnTo>
                    <a:pt x="974" y="125"/>
                  </a:lnTo>
                  <a:lnTo>
                    <a:pt x="974" y="125"/>
                  </a:lnTo>
                  <a:lnTo>
                    <a:pt x="974" y="125"/>
                  </a:lnTo>
                  <a:lnTo>
                    <a:pt x="974" y="125"/>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2"/>
                  </a:lnTo>
                  <a:lnTo>
                    <a:pt x="974" y="122"/>
                  </a:lnTo>
                  <a:lnTo>
                    <a:pt x="974" y="122"/>
                  </a:lnTo>
                  <a:lnTo>
                    <a:pt x="974"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0" y="120"/>
                  </a:lnTo>
                  <a:lnTo>
                    <a:pt x="970" y="120"/>
                  </a:lnTo>
                  <a:lnTo>
                    <a:pt x="970" y="120"/>
                  </a:lnTo>
                  <a:lnTo>
                    <a:pt x="970" y="120"/>
                  </a:lnTo>
                  <a:lnTo>
                    <a:pt x="925" y="100"/>
                  </a:lnTo>
                  <a:lnTo>
                    <a:pt x="925" y="100"/>
                  </a:lnTo>
                  <a:lnTo>
                    <a:pt x="925" y="100"/>
                  </a:lnTo>
                  <a:lnTo>
                    <a:pt x="925" y="100"/>
                  </a:lnTo>
                  <a:lnTo>
                    <a:pt x="923" y="102"/>
                  </a:lnTo>
                  <a:lnTo>
                    <a:pt x="923" y="102"/>
                  </a:lnTo>
                  <a:lnTo>
                    <a:pt x="923" y="102"/>
                  </a:lnTo>
                  <a:lnTo>
                    <a:pt x="923" y="102"/>
                  </a:lnTo>
                  <a:lnTo>
                    <a:pt x="923" y="102"/>
                  </a:lnTo>
                  <a:lnTo>
                    <a:pt x="923" y="104"/>
                  </a:lnTo>
                  <a:lnTo>
                    <a:pt x="923" y="104"/>
                  </a:lnTo>
                  <a:lnTo>
                    <a:pt x="923" y="104"/>
                  </a:lnTo>
                  <a:lnTo>
                    <a:pt x="923" y="104"/>
                  </a:lnTo>
                  <a:lnTo>
                    <a:pt x="923" y="104"/>
                  </a:lnTo>
                  <a:lnTo>
                    <a:pt x="923" y="106"/>
                  </a:lnTo>
                  <a:lnTo>
                    <a:pt x="923" y="106"/>
                  </a:lnTo>
                  <a:lnTo>
                    <a:pt x="923" y="106"/>
                  </a:lnTo>
                  <a:lnTo>
                    <a:pt x="923" y="106"/>
                  </a:lnTo>
                  <a:lnTo>
                    <a:pt x="923" y="107"/>
                  </a:lnTo>
                  <a:lnTo>
                    <a:pt x="923" y="107"/>
                  </a:lnTo>
                  <a:lnTo>
                    <a:pt x="923" y="107"/>
                  </a:lnTo>
                  <a:lnTo>
                    <a:pt x="923" y="107"/>
                  </a:lnTo>
                  <a:lnTo>
                    <a:pt x="923" y="107"/>
                  </a:lnTo>
                  <a:lnTo>
                    <a:pt x="923" y="109"/>
                  </a:lnTo>
                  <a:lnTo>
                    <a:pt x="923" y="109"/>
                  </a:lnTo>
                  <a:lnTo>
                    <a:pt x="923" y="109"/>
                  </a:lnTo>
                  <a:lnTo>
                    <a:pt x="923" y="109"/>
                  </a:lnTo>
                  <a:lnTo>
                    <a:pt x="923" y="109"/>
                  </a:lnTo>
                  <a:lnTo>
                    <a:pt x="923" y="111"/>
                  </a:lnTo>
                  <a:lnTo>
                    <a:pt x="923" y="111"/>
                  </a:lnTo>
                  <a:lnTo>
                    <a:pt x="923" y="111"/>
                  </a:lnTo>
                  <a:lnTo>
                    <a:pt x="923" y="111"/>
                  </a:lnTo>
                  <a:lnTo>
                    <a:pt x="923" y="113"/>
                  </a:lnTo>
                  <a:lnTo>
                    <a:pt x="923" y="113"/>
                  </a:lnTo>
                  <a:lnTo>
                    <a:pt x="923" y="113"/>
                  </a:lnTo>
                  <a:lnTo>
                    <a:pt x="925" y="113"/>
                  </a:lnTo>
                  <a:lnTo>
                    <a:pt x="925" y="113"/>
                  </a:lnTo>
                  <a:lnTo>
                    <a:pt x="925" y="115"/>
                  </a:lnTo>
                  <a:lnTo>
                    <a:pt x="925" y="115"/>
                  </a:lnTo>
                  <a:lnTo>
                    <a:pt x="925" y="115"/>
                  </a:lnTo>
                  <a:lnTo>
                    <a:pt x="925" y="115"/>
                  </a:lnTo>
                  <a:lnTo>
                    <a:pt x="925" y="115"/>
                  </a:lnTo>
                  <a:lnTo>
                    <a:pt x="925" y="116"/>
                  </a:lnTo>
                  <a:lnTo>
                    <a:pt x="925" y="116"/>
                  </a:lnTo>
                  <a:lnTo>
                    <a:pt x="927" y="116"/>
                  </a:lnTo>
                  <a:lnTo>
                    <a:pt x="927" y="116"/>
                  </a:lnTo>
                  <a:lnTo>
                    <a:pt x="927" y="116"/>
                  </a:lnTo>
                  <a:lnTo>
                    <a:pt x="927" y="118"/>
                  </a:lnTo>
                  <a:lnTo>
                    <a:pt x="927" y="118"/>
                  </a:lnTo>
                  <a:lnTo>
                    <a:pt x="927" y="118"/>
                  </a:lnTo>
                  <a:lnTo>
                    <a:pt x="928" y="118"/>
                  </a:lnTo>
                  <a:lnTo>
                    <a:pt x="928" y="118"/>
                  </a:lnTo>
                  <a:lnTo>
                    <a:pt x="928" y="120"/>
                  </a:lnTo>
                  <a:lnTo>
                    <a:pt x="928" y="120"/>
                  </a:lnTo>
                  <a:lnTo>
                    <a:pt x="928" y="120"/>
                  </a:lnTo>
                  <a:lnTo>
                    <a:pt x="928" y="120"/>
                  </a:lnTo>
                  <a:lnTo>
                    <a:pt x="930" y="120"/>
                  </a:lnTo>
                  <a:lnTo>
                    <a:pt x="930" y="122"/>
                  </a:lnTo>
                  <a:lnTo>
                    <a:pt x="930" y="122"/>
                  </a:lnTo>
                  <a:lnTo>
                    <a:pt x="930" y="122"/>
                  </a:lnTo>
                  <a:lnTo>
                    <a:pt x="932" y="122"/>
                  </a:lnTo>
                  <a:lnTo>
                    <a:pt x="932" y="124"/>
                  </a:lnTo>
                  <a:lnTo>
                    <a:pt x="932" y="124"/>
                  </a:lnTo>
                  <a:lnTo>
                    <a:pt x="932" y="124"/>
                  </a:lnTo>
                  <a:lnTo>
                    <a:pt x="934" y="124"/>
                  </a:lnTo>
                  <a:lnTo>
                    <a:pt x="934" y="124"/>
                  </a:lnTo>
                  <a:lnTo>
                    <a:pt x="932" y="129"/>
                  </a:lnTo>
                  <a:lnTo>
                    <a:pt x="910" y="118"/>
                  </a:lnTo>
                  <a:close/>
                  <a:moveTo>
                    <a:pt x="943" y="60"/>
                  </a:moveTo>
                  <a:lnTo>
                    <a:pt x="939" y="60"/>
                  </a:lnTo>
                  <a:lnTo>
                    <a:pt x="948" y="29"/>
                  </a:lnTo>
                  <a:lnTo>
                    <a:pt x="952" y="31"/>
                  </a:lnTo>
                  <a:lnTo>
                    <a:pt x="952" y="31"/>
                  </a:lnTo>
                  <a:lnTo>
                    <a:pt x="952" y="31"/>
                  </a:lnTo>
                  <a:lnTo>
                    <a:pt x="952" y="31"/>
                  </a:lnTo>
                  <a:lnTo>
                    <a:pt x="952" y="33"/>
                  </a:lnTo>
                  <a:lnTo>
                    <a:pt x="952" y="33"/>
                  </a:lnTo>
                  <a:lnTo>
                    <a:pt x="952" y="33"/>
                  </a:lnTo>
                  <a:lnTo>
                    <a:pt x="952" y="33"/>
                  </a:lnTo>
                  <a:lnTo>
                    <a:pt x="952" y="33"/>
                  </a:lnTo>
                  <a:lnTo>
                    <a:pt x="952" y="35"/>
                  </a:lnTo>
                  <a:lnTo>
                    <a:pt x="952" y="35"/>
                  </a:lnTo>
                  <a:lnTo>
                    <a:pt x="952" y="35"/>
                  </a:lnTo>
                  <a:lnTo>
                    <a:pt x="952" y="35"/>
                  </a:lnTo>
                  <a:lnTo>
                    <a:pt x="952" y="35"/>
                  </a:lnTo>
                  <a:lnTo>
                    <a:pt x="952" y="35"/>
                  </a:lnTo>
                  <a:lnTo>
                    <a:pt x="952" y="37"/>
                  </a:lnTo>
                  <a:lnTo>
                    <a:pt x="952" y="37"/>
                  </a:lnTo>
                  <a:lnTo>
                    <a:pt x="952" y="37"/>
                  </a:lnTo>
                  <a:lnTo>
                    <a:pt x="952" y="37"/>
                  </a:lnTo>
                  <a:lnTo>
                    <a:pt x="952" y="37"/>
                  </a:lnTo>
                  <a:lnTo>
                    <a:pt x="952" y="37"/>
                  </a:lnTo>
                  <a:lnTo>
                    <a:pt x="952" y="37"/>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4" y="39"/>
                  </a:lnTo>
                  <a:lnTo>
                    <a:pt x="954" y="39"/>
                  </a:lnTo>
                  <a:lnTo>
                    <a:pt x="954" y="39"/>
                  </a:lnTo>
                  <a:lnTo>
                    <a:pt x="954" y="39"/>
                  </a:lnTo>
                  <a:lnTo>
                    <a:pt x="954" y="39"/>
                  </a:lnTo>
                  <a:lnTo>
                    <a:pt x="954" y="39"/>
                  </a:lnTo>
                  <a:lnTo>
                    <a:pt x="954" y="39"/>
                  </a:lnTo>
                  <a:lnTo>
                    <a:pt x="954" y="39"/>
                  </a:lnTo>
                  <a:lnTo>
                    <a:pt x="954" y="39"/>
                  </a:lnTo>
                  <a:lnTo>
                    <a:pt x="954" y="39"/>
                  </a:lnTo>
                  <a:lnTo>
                    <a:pt x="956" y="39"/>
                  </a:lnTo>
                  <a:lnTo>
                    <a:pt x="956" y="39"/>
                  </a:lnTo>
                  <a:lnTo>
                    <a:pt x="956" y="39"/>
                  </a:lnTo>
                  <a:lnTo>
                    <a:pt x="956" y="39"/>
                  </a:lnTo>
                  <a:lnTo>
                    <a:pt x="956" y="39"/>
                  </a:lnTo>
                  <a:lnTo>
                    <a:pt x="956" y="39"/>
                  </a:lnTo>
                  <a:lnTo>
                    <a:pt x="957" y="39"/>
                  </a:lnTo>
                  <a:lnTo>
                    <a:pt x="957" y="39"/>
                  </a:lnTo>
                  <a:lnTo>
                    <a:pt x="957" y="39"/>
                  </a:lnTo>
                  <a:lnTo>
                    <a:pt x="957" y="39"/>
                  </a:lnTo>
                  <a:lnTo>
                    <a:pt x="957" y="39"/>
                  </a:lnTo>
                  <a:lnTo>
                    <a:pt x="957" y="39"/>
                  </a:lnTo>
                  <a:lnTo>
                    <a:pt x="957" y="39"/>
                  </a:lnTo>
                  <a:lnTo>
                    <a:pt x="957" y="39"/>
                  </a:lnTo>
                  <a:lnTo>
                    <a:pt x="957" y="39"/>
                  </a:lnTo>
                  <a:lnTo>
                    <a:pt x="959" y="39"/>
                  </a:lnTo>
                  <a:lnTo>
                    <a:pt x="959" y="39"/>
                  </a:lnTo>
                  <a:lnTo>
                    <a:pt x="959" y="39"/>
                  </a:lnTo>
                  <a:lnTo>
                    <a:pt x="979" y="35"/>
                  </a:lnTo>
                  <a:lnTo>
                    <a:pt x="965" y="20"/>
                  </a:lnTo>
                  <a:lnTo>
                    <a:pt x="965" y="20"/>
                  </a:lnTo>
                  <a:lnTo>
                    <a:pt x="965" y="20"/>
                  </a:lnTo>
                  <a:lnTo>
                    <a:pt x="965" y="20"/>
                  </a:lnTo>
                  <a:lnTo>
                    <a:pt x="965" y="20"/>
                  </a:lnTo>
                  <a:lnTo>
                    <a:pt x="965" y="20"/>
                  </a:lnTo>
                  <a:lnTo>
                    <a:pt x="963" y="20"/>
                  </a:lnTo>
                  <a:lnTo>
                    <a:pt x="963" y="20"/>
                  </a:lnTo>
                  <a:lnTo>
                    <a:pt x="963" y="19"/>
                  </a:lnTo>
                  <a:lnTo>
                    <a:pt x="963" y="19"/>
                  </a:lnTo>
                  <a:lnTo>
                    <a:pt x="963" y="19"/>
                  </a:lnTo>
                  <a:lnTo>
                    <a:pt x="963" y="19"/>
                  </a:lnTo>
                  <a:lnTo>
                    <a:pt x="961" y="19"/>
                  </a:lnTo>
                  <a:lnTo>
                    <a:pt x="961" y="19"/>
                  </a:lnTo>
                  <a:lnTo>
                    <a:pt x="961" y="19"/>
                  </a:lnTo>
                  <a:lnTo>
                    <a:pt x="961" y="19"/>
                  </a:lnTo>
                  <a:lnTo>
                    <a:pt x="961" y="19"/>
                  </a:lnTo>
                  <a:lnTo>
                    <a:pt x="961" y="19"/>
                  </a:lnTo>
                  <a:lnTo>
                    <a:pt x="961" y="19"/>
                  </a:lnTo>
                  <a:lnTo>
                    <a:pt x="961" y="19"/>
                  </a:lnTo>
                  <a:lnTo>
                    <a:pt x="961" y="19"/>
                  </a:lnTo>
                  <a:lnTo>
                    <a:pt x="961" y="19"/>
                  </a:lnTo>
                  <a:lnTo>
                    <a:pt x="961"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20"/>
                  </a:lnTo>
                  <a:lnTo>
                    <a:pt x="957" y="20"/>
                  </a:lnTo>
                  <a:lnTo>
                    <a:pt x="956" y="20"/>
                  </a:lnTo>
                  <a:lnTo>
                    <a:pt x="956" y="20"/>
                  </a:lnTo>
                  <a:lnTo>
                    <a:pt x="956" y="20"/>
                  </a:lnTo>
                  <a:lnTo>
                    <a:pt x="956" y="20"/>
                  </a:lnTo>
                  <a:lnTo>
                    <a:pt x="956" y="22"/>
                  </a:lnTo>
                  <a:lnTo>
                    <a:pt x="956" y="22"/>
                  </a:lnTo>
                  <a:lnTo>
                    <a:pt x="956" y="22"/>
                  </a:lnTo>
                  <a:lnTo>
                    <a:pt x="956" y="22"/>
                  </a:lnTo>
                  <a:lnTo>
                    <a:pt x="956" y="22"/>
                  </a:lnTo>
                  <a:lnTo>
                    <a:pt x="956" y="24"/>
                  </a:lnTo>
                  <a:lnTo>
                    <a:pt x="954" y="24"/>
                  </a:lnTo>
                  <a:lnTo>
                    <a:pt x="954" y="24"/>
                  </a:lnTo>
                  <a:lnTo>
                    <a:pt x="954" y="24"/>
                  </a:lnTo>
                  <a:lnTo>
                    <a:pt x="950" y="24"/>
                  </a:lnTo>
                  <a:lnTo>
                    <a:pt x="957" y="0"/>
                  </a:lnTo>
                  <a:lnTo>
                    <a:pt x="961" y="2"/>
                  </a:lnTo>
                  <a:lnTo>
                    <a:pt x="961" y="2"/>
                  </a:lnTo>
                  <a:lnTo>
                    <a:pt x="961" y="2"/>
                  </a:lnTo>
                  <a:lnTo>
                    <a:pt x="961" y="2"/>
                  </a:lnTo>
                  <a:lnTo>
                    <a:pt x="961" y="4"/>
                  </a:lnTo>
                  <a:lnTo>
                    <a:pt x="961" y="4"/>
                  </a:lnTo>
                  <a:lnTo>
                    <a:pt x="961" y="4"/>
                  </a:lnTo>
                  <a:lnTo>
                    <a:pt x="961" y="4"/>
                  </a:lnTo>
                  <a:lnTo>
                    <a:pt x="961" y="6"/>
                  </a:lnTo>
                  <a:lnTo>
                    <a:pt x="961" y="6"/>
                  </a:lnTo>
                  <a:lnTo>
                    <a:pt x="961" y="6"/>
                  </a:lnTo>
                  <a:lnTo>
                    <a:pt x="961" y="6"/>
                  </a:lnTo>
                  <a:lnTo>
                    <a:pt x="961" y="8"/>
                  </a:lnTo>
                  <a:lnTo>
                    <a:pt x="961" y="8"/>
                  </a:lnTo>
                  <a:lnTo>
                    <a:pt x="961" y="8"/>
                  </a:lnTo>
                  <a:lnTo>
                    <a:pt x="961" y="8"/>
                  </a:lnTo>
                  <a:lnTo>
                    <a:pt x="961" y="8"/>
                  </a:lnTo>
                  <a:lnTo>
                    <a:pt x="961" y="10"/>
                  </a:lnTo>
                  <a:lnTo>
                    <a:pt x="961" y="10"/>
                  </a:lnTo>
                  <a:lnTo>
                    <a:pt x="961" y="10"/>
                  </a:lnTo>
                  <a:lnTo>
                    <a:pt x="961" y="10"/>
                  </a:lnTo>
                  <a:lnTo>
                    <a:pt x="961" y="10"/>
                  </a:lnTo>
                  <a:lnTo>
                    <a:pt x="961" y="10"/>
                  </a:lnTo>
                  <a:lnTo>
                    <a:pt x="961" y="10"/>
                  </a:lnTo>
                  <a:lnTo>
                    <a:pt x="961" y="10"/>
                  </a:lnTo>
                  <a:lnTo>
                    <a:pt x="961" y="10"/>
                  </a:lnTo>
                  <a:lnTo>
                    <a:pt x="961" y="10"/>
                  </a:lnTo>
                  <a:lnTo>
                    <a:pt x="961" y="11"/>
                  </a:lnTo>
                  <a:lnTo>
                    <a:pt x="963" y="11"/>
                  </a:lnTo>
                  <a:lnTo>
                    <a:pt x="963" y="11"/>
                  </a:lnTo>
                  <a:lnTo>
                    <a:pt x="963" y="11"/>
                  </a:lnTo>
                  <a:lnTo>
                    <a:pt x="963" y="11"/>
                  </a:lnTo>
                  <a:lnTo>
                    <a:pt x="963" y="11"/>
                  </a:lnTo>
                  <a:lnTo>
                    <a:pt x="963" y="11"/>
                  </a:lnTo>
                  <a:lnTo>
                    <a:pt x="963" y="11"/>
                  </a:lnTo>
                  <a:lnTo>
                    <a:pt x="963" y="11"/>
                  </a:lnTo>
                  <a:lnTo>
                    <a:pt x="963" y="11"/>
                  </a:lnTo>
                  <a:lnTo>
                    <a:pt x="963" y="11"/>
                  </a:lnTo>
                  <a:lnTo>
                    <a:pt x="963" y="11"/>
                  </a:lnTo>
                  <a:lnTo>
                    <a:pt x="963" y="13"/>
                  </a:lnTo>
                  <a:lnTo>
                    <a:pt x="963" y="13"/>
                  </a:lnTo>
                  <a:lnTo>
                    <a:pt x="963" y="13"/>
                  </a:lnTo>
                  <a:lnTo>
                    <a:pt x="963" y="13"/>
                  </a:lnTo>
                  <a:lnTo>
                    <a:pt x="963" y="13"/>
                  </a:lnTo>
                  <a:lnTo>
                    <a:pt x="965" y="13"/>
                  </a:lnTo>
                  <a:lnTo>
                    <a:pt x="965" y="13"/>
                  </a:lnTo>
                  <a:lnTo>
                    <a:pt x="965" y="13"/>
                  </a:lnTo>
                  <a:lnTo>
                    <a:pt x="965" y="13"/>
                  </a:lnTo>
                  <a:lnTo>
                    <a:pt x="965" y="13"/>
                  </a:lnTo>
                  <a:lnTo>
                    <a:pt x="965" y="13"/>
                  </a:lnTo>
                  <a:lnTo>
                    <a:pt x="965" y="13"/>
                  </a:lnTo>
                  <a:lnTo>
                    <a:pt x="986" y="35"/>
                  </a:lnTo>
                  <a:lnTo>
                    <a:pt x="1002" y="40"/>
                  </a:lnTo>
                  <a:lnTo>
                    <a:pt x="1002" y="40"/>
                  </a:lnTo>
                  <a:lnTo>
                    <a:pt x="1002" y="40"/>
                  </a:lnTo>
                  <a:lnTo>
                    <a:pt x="1004" y="40"/>
                  </a:lnTo>
                  <a:lnTo>
                    <a:pt x="1004" y="40"/>
                  </a:lnTo>
                  <a:lnTo>
                    <a:pt x="1004" y="40"/>
                  </a:lnTo>
                  <a:lnTo>
                    <a:pt x="1004" y="40"/>
                  </a:lnTo>
                  <a:lnTo>
                    <a:pt x="1004" y="40"/>
                  </a:lnTo>
                  <a:lnTo>
                    <a:pt x="1004" y="40"/>
                  </a:lnTo>
                  <a:lnTo>
                    <a:pt x="1004" y="40"/>
                  </a:lnTo>
                  <a:lnTo>
                    <a:pt x="1004" y="40"/>
                  </a:lnTo>
                  <a:lnTo>
                    <a:pt x="1004" y="40"/>
                  </a:lnTo>
                  <a:lnTo>
                    <a:pt x="1004"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8" y="40"/>
                  </a:lnTo>
                  <a:lnTo>
                    <a:pt x="1008" y="40"/>
                  </a:lnTo>
                  <a:lnTo>
                    <a:pt x="1008" y="40"/>
                  </a:lnTo>
                  <a:lnTo>
                    <a:pt x="1008" y="40"/>
                  </a:lnTo>
                  <a:lnTo>
                    <a:pt x="1008" y="40"/>
                  </a:lnTo>
                  <a:lnTo>
                    <a:pt x="1008" y="40"/>
                  </a:lnTo>
                  <a:lnTo>
                    <a:pt x="1008" y="39"/>
                  </a:lnTo>
                  <a:lnTo>
                    <a:pt x="1008" y="39"/>
                  </a:lnTo>
                  <a:lnTo>
                    <a:pt x="1008" y="39"/>
                  </a:lnTo>
                  <a:lnTo>
                    <a:pt x="1008" y="39"/>
                  </a:lnTo>
                  <a:lnTo>
                    <a:pt x="1008" y="39"/>
                  </a:lnTo>
                  <a:lnTo>
                    <a:pt x="1008" y="39"/>
                  </a:lnTo>
                  <a:lnTo>
                    <a:pt x="1008" y="39"/>
                  </a:lnTo>
                  <a:lnTo>
                    <a:pt x="1010" y="39"/>
                  </a:lnTo>
                  <a:lnTo>
                    <a:pt x="1010" y="39"/>
                  </a:lnTo>
                  <a:lnTo>
                    <a:pt x="1010" y="39"/>
                  </a:lnTo>
                  <a:lnTo>
                    <a:pt x="1010" y="39"/>
                  </a:lnTo>
                  <a:lnTo>
                    <a:pt x="1010" y="39"/>
                  </a:lnTo>
                  <a:lnTo>
                    <a:pt x="1010" y="37"/>
                  </a:lnTo>
                  <a:lnTo>
                    <a:pt x="1010" y="37"/>
                  </a:lnTo>
                  <a:lnTo>
                    <a:pt x="1010" y="37"/>
                  </a:lnTo>
                  <a:lnTo>
                    <a:pt x="1010" y="37"/>
                  </a:lnTo>
                  <a:lnTo>
                    <a:pt x="1010" y="37"/>
                  </a:lnTo>
                  <a:lnTo>
                    <a:pt x="1010" y="37"/>
                  </a:lnTo>
                  <a:lnTo>
                    <a:pt x="1010" y="37"/>
                  </a:lnTo>
                  <a:lnTo>
                    <a:pt x="1010" y="37"/>
                  </a:lnTo>
                  <a:lnTo>
                    <a:pt x="1010" y="37"/>
                  </a:lnTo>
                  <a:lnTo>
                    <a:pt x="1010" y="35"/>
                  </a:lnTo>
                  <a:lnTo>
                    <a:pt x="1012" y="35"/>
                  </a:lnTo>
                  <a:lnTo>
                    <a:pt x="1012" y="35"/>
                  </a:lnTo>
                  <a:lnTo>
                    <a:pt x="1012" y="35"/>
                  </a:lnTo>
                  <a:lnTo>
                    <a:pt x="1012" y="35"/>
                  </a:lnTo>
                  <a:lnTo>
                    <a:pt x="1012" y="35"/>
                  </a:lnTo>
                  <a:lnTo>
                    <a:pt x="1012" y="33"/>
                  </a:lnTo>
                  <a:lnTo>
                    <a:pt x="1012" y="33"/>
                  </a:lnTo>
                  <a:lnTo>
                    <a:pt x="1012" y="33"/>
                  </a:lnTo>
                  <a:lnTo>
                    <a:pt x="1012" y="31"/>
                  </a:lnTo>
                  <a:lnTo>
                    <a:pt x="1015" y="33"/>
                  </a:lnTo>
                  <a:lnTo>
                    <a:pt x="1004" y="68"/>
                  </a:lnTo>
                  <a:lnTo>
                    <a:pt x="1001" y="66"/>
                  </a:lnTo>
                  <a:lnTo>
                    <a:pt x="1001" y="66"/>
                  </a:lnTo>
                  <a:lnTo>
                    <a:pt x="1002" y="66"/>
                  </a:lnTo>
                  <a:lnTo>
                    <a:pt x="1002" y="64"/>
                  </a:lnTo>
                  <a:lnTo>
                    <a:pt x="1002" y="64"/>
                  </a:lnTo>
                  <a:lnTo>
                    <a:pt x="1002" y="64"/>
                  </a:lnTo>
                  <a:lnTo>
                    <a:pt x="1002" y="62"/>
                  </a:lnTo>
                  <a:lnTo>
                    <a:pt x="1002" y="62"/>
                  </a:lnTo>
                  <a:lnTo>
                    <a:pt x="1002" y="62"/>
                  </a:lnTo>
                  <a:lnTo>
                    <a:pt x="1002" y="62"/>
                  </a:lnTo>
                  <a:lnTo>
                    <a:pt x="1002" y="62"/>
                  </a:lnTo>
                  <a:lnTo>
                    <a:pt x="1002" y="62"/>
                  </a:lnTo>
                  <a:lnTo>
                    <a:pt x="1002" y="60"/>
                  </a:lnTo>
                  <a:lnTo>
                    <a:pt x="1002" y="60"/>
                  </a:lnTo>
                  <a:lnTo>
                    <a:pt x="1002" y="60"/>
                  </a:lnTo>
                  <a:lnTo>
                    <a:pt x="1002" y="60"/>
                  </a:lnTo>
                  <a:lnTo>
                    <a:pt x="1002" y="60"/>
                  </a:lnTo>
                  <a:lnTo>
                    <a:pt x="1002" y="60"/>
                  </a:lnTo>
                  <a:lnTo>
                    <a:pt x="1002" y="60"/>
                  </a:lnTo>
                  <a:lnTo>
                    <a:pt x="1002" y="60"/>
                  </a:lnTo>
                  <a:lnTo>
                    <a:pt x="1002" y="58"/>
                  </a:lnTo>
                  <a:lnTo>
                    <a:pt x="1002" y="58"/>
                  </a:lnTo>
                  <a:lnTo>
                    <a:pt x="1002" y="58"/>
                  </a:lnTo>
                  <a:lnTo>
                    <a:pt x="1002" y="58"/>
                  </a:lnTo>
                  <a:lnTo>
                    <a:pt x="1002" y="58"/>
                  </a:lnTo>
                  <a:lnTo>
                    <a:pt x="1002" y="58"/>
                  </a:lnTo>
                  <a:lnTo>
                    <a:pt x="1002" y="58"/>
                  </a:lnTo>
                  <a:lnTo>
                    <a:pt x="1002" y="58"/>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5"/>
                  </a:lnTo>
                  <a:lnTo>
                    <a:pt x="1002" y="55"/>
                  </a:lnTo>
                  <a:lnTo>
                    <a:pt x="1002"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999" y="55"/>
                  </a:lnTo>
                  <a:lnTo>
                    <a:pt x="999" y="55"/>
                  </a:lnTo>
                  <a:lnTo>
                    <a:pt x="999" y="55"/>
                  </a:lnTo>
                  <a:lnTo>
                    <a:pt x="999" y="55"/>
                  </a:lnTo>
                  <a:lnTo>
                    <a:pt x="999" y="55"/>
                  </a:lnTo>
                  <a:lnTo>
                    <a:pt x="999" y="55"/>
                  </a:lnTo>
                  <a:lnTo>
                    <a:pt x="983" y="49"/>
                  </a:lnTo>
                  <a:lnTo>
                    <a:pt x="956" y="53"/>
                  </a:lnTo>
                  <a:lnTo>
                    <a:pt x="956" y="53"/>
                  </a:lnTo>
                  <a:lnTo>
                    <a:pt x="956" y="53"/>
                  </a:lnTo>
                  <a:lnTo>
                    <a:pt x="956" y="53"/>
                  </a:lnTo>
                  <a:lnTo>
                    <a:pt x="954" y="55"/>
                  </a:lnTo>
                  <a:lnTo>
                    <a:pt x="954" y="55"/>
                  </a:lnTo>
                  <a:lnTo>
                    <a:pt x="952" y="55"/>
                  </a:lnTo>
                  <a:lnTo>
                    <a:pt x="952" y="55"/>
                  </a:lnTo>
                  <a:lnTo>
                    <a:pt x="952" y="55"/>
                  </a:lnTo>
                  <a:lnTo>
                    <a:pt x="950" y="55"/>
                  </a:lnTo>
                  <a:lnTo>
                    <a:pt x="950" y="55"/>
                  </a:lnTo>
                  <a:lnTo>
                    <a:pt x="950" y="55"/>
                  </a:lnTo>
                  <a:lnTo>
                    <a:pt x="950" y="55"/>
                  </a:lnTo>
                  <a:lnTo>
                    <a:pt x="948" y="55"/>
                  </a:lnTo>
                  <a:lnTo>
                    <a:pt x="948" y="55"/>
                  </a:lnTo>
                  <a:lnTo>
                    <a:pt x="948" y="55"/>
                  </a:lnTo>
                  <a:lnTo>
                    <a:pt x="948" y="55"/>
                  </a:lnTo>
                  <a:lnTo>
                    <a:pt x="948" y="55"/>
                  </a:lnTo>
                  <a:lnTo>
                    <a:pt x="948" y="57"/>
                  </a:lnTo>
                  <a:lnTo>
                    <a:pt x="948" y="57"/>
                  </a:lnTo>
                  <a:lnTo>
                    <a:pt x="948" y="57"/>
                  </a:lnTo>
                  <a:lnTo>
                    <a:pt x="947" y="57"/>
                  </a:lnTo>
                  <a:lnTo>
                    <a:pt x="947" y="57"/>
                  </a:lnTo>
                  <a:lnTo>
                    <a:pt x="947" y="57"/>
                  </a:lnTo>
                  <a:lnTo>
                    <a:pt x="947" y="57"/>
                  </a:lnTo>
                  <a:lnTo>
                    <a:pt x="947" y="57"/>
                  </a:lnTo>
                  <a:lnTo>
                    <a:pt x="947" y="57"/>
                  </a:lnTo>
                  <a:lnTo>
                    <a:pt x="947" y="57"/>
                  </a:lnTo>
                  <a:lnTo>
                    <a:pt x="947" y="57"/>
                  </a:lnTo>
                  <a:lnTo>
                    <a:pt x="947" y="57"/>
                  </a:lnTo>
                  <a:lnTo>
                    <a:pt x="945" y="57"/>
                  </a:lnTo>
                  <a:lnTo>
                    <a:pt x="945" y="57"/>
                  </a:lnTo>
                  <a:lnTo>
                    <a:pt x="945" y="57"/>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60"/>
                  </a:lnTo>
                  <a:lnTo>
                    <a:pt x="943" y="60"/>
                  </a:lnTo>
                  <a:lnTo>
                    <a:pt x="943" y="60"/>
                  </a:lnTo>
                  <a:lnTo>
                    <a:pt x="943" y="60"/>
                  </a:lnTo>
                  <a:lnTo>
                    <a:pt x="943" y="60"/>
                  </a:lnTo>
                  <a:lnTo>
                    <a:pt x="943" y="60"/>
                  </a:lnTo>
                  <a:lnTo>
                    <a:pt x="943" y="60"/>
                  </a:lnTo>
                  <a:lnTo>
                    <a:pt x="943" y="60"/>
                  </a:lnTo>
                  <a:lnTo>
                    <a:pt x="943" y="60"/>
                  </a:lnTo>
                  <a:lnTo>
                    <a:pt x="943" y="60"/>
                  </a:lnTo>
                  <a:close/>
                  <a:moveTo>
                    <a:pt x="0" y="19"/>
                  </a:moveTo>
                  <a:lnTo>
                    <a:pt x="24" y="11"/>
                  </a:lnTo>
                  <a:lnTo>
                    <a:pt x="26" y="15"/>
                  </a:lnTo>
                  <a:lnTo>
                    <a:pt x="26" y="15"/>
                  </a:lnTo>
                  <a:lnTo>
                    <a:pt x="26" y="15"/>
                  </a:lnTo>
                  <a:lnTo>
                    <a:pt x="24" y="15"/>
                  </a:lnTo>
                  <a:lnTo>
                    <a:pt x="24" y="15"/>
                  </a:lnTo>
                  <a:lnTo>
                    <a:pt x="24" y="15"/>
                  </a:lnTo>
                  <a:lnTo>
                    <a:pt x="22" y="17"/>
                  </a:lnTo>
                  <a:lnTo>
                    <a:pt x="22" y="17"/>
                  </a:lnTo>
                  <a:lnTo>
                    <a:pt x="22" y="17"/>
                  </a:lnTo>
                  <a:lnTo>
                    <a:pt x="22" y="17"/>
                  </a:lnTo>
                  <a:lnTo>
                    <a:pt x="20" y="19"/>
                  </a:lnTo>
                  <a:lnTo>
                    <a:pt x="20" y="19"/>
                  </a:lnTo>
                  <a:lnTo>
                    <a:pt x="20" y="19"/>
                  </a:lnTo>
                  <a:lnTo>
                    <a:pt x="18" y="19"/>
                  </a:lnTo>
                  <a:lnTo>
                    <a:pt x="18" y="19"/>
                  </a:lnTo>
                  <a:lnTo>
                    <a:pt x="18" y="20"/>
                  </a:lnTo>
                  <a:lnTo>
                    <a:pt x="18" y="20"/>
                  </a:lnTo>
                  <a:lnTo>
                    <a:pt x="18" y="20"/>
                  </a:lnTo>
                  <a:lnTo>
                    <a:pt x="17" y="20"/>
                  </a:lnTo>
                  <a:lnTo>
                    <a:pt x="17" y="20"/>
                  </a:lnTo>
                  <a:lnTo>
                    <a:pt x="17" y="22"/>
                  </a:lnTo>
                  <a:lnTo>
                    <a:pt x="17" y="22"/>
                  </a:lnTo>
                  <a:lnTo>
                    <a:pt x="15" y="22"/>
                  </a:lnTo>
                  <a:lnTo>
                    <a:pt x="15" y="22"/>
                  </a:lnTo>
                  <a:lnTo>
                    <a:pt x="15" y="24"/>
                  </a:lnTo>
                  <a:lnTo>
                    <a:pt x="15" y="24"/>
                  </a:lnTo>
                  <a:lnTo>
                    <a:pt x="15" y="24"/>
                  </a:lnTo>
                  <a:lnTo>
                    <a:pt x="15" y="24"/>
                  </a:lnTo>
                  <a:lnTo>
                    <a:pt x="13" y="24"/>
                  </a:lnTo>
                  <a:lnTo>
                    <a:pt x="13" y="26"/>
                  </a:lnTo>
                  <a:lnTo>
                    <a:pt x="13" y="26"/>
                  </a:lnTo>
                  <a:lnTo>
                    <a:pt x="13" y="26"/>
                  </a:lnTo>
                  <a:lnTo>
                    <a:pt x="13" y="26"/>
                  </a:lnTo>
                  <a:lnTo>
                    <a:pt x="13" y="28"/>
                  </a:lnTo>
                  <a:lnTo>
                    <a:pt x="13" y="28"/>
                  </a:lnTo>
                  <a:lnTo>
                    <a:pt x="11" y="28"/>
                  </a:lnTo>
                  <a:lnTo>
                    <a:pt x="11" y="28"/>
                  </a:lnTo>
                  <a:lnTo>
                    <a:pt x="11" y="28"/>
                  </a:lnTo>
                  <a:lnTo>
                    <a:pt x="11" y="29"/>
                  </a:lnTo>
                  <a:lnTo>
                    <a:pt x="11" y="29"/>
                  </a:lnTo>
                  <a:lnTo>
                    <a:pt x="11" y="29"/>
                  </a:lnTo>
                  <a:lnTo>
                    <a:pt x="11" y="29"/>
                  </a:lnTo>
                  <a:lnTo>
                    <a:pt x="11" y="31"/>
                  </a:lnTo>
                  <a:lnTo>
                    <a:pt x="11" y="31"/>
                  </a:lnTo>
                  <a:lnTo>
                    <a:pt x="11" y="31"/>
                  </a:lnTo>
                  <a:lnTo>
                    <a:pt x="11" y="31"/>
                  </a:lnTo>
                  <a:lnTo>
                    <a:pt x="11" y="33"/>
                  </a:lnTo>
                  <a:lnTo>
                    <a:pt x="11" y="33"/>
                  </a:lnTo>
                  <a:lnTo>
                    <a:pt x="9" y="33"/>
                  </a:lnTo>
                  <a:lnTo>
                    <a:pt x="9" y="33"/>
                  </a:lnTo>
                  <a:lnTo>
                    <a:pt x="9" y="33"/>
                  </a:lnTo>
                  <a:lnTo>
                    <a:pt x="9" y="35"/>
                  </a:lnTo>
                  <a:lnTo>
                    <a:pt x="9" y="35"/>
                  </a:lnTo>
                  <a:lnTo>
                    <a:pt x="9" y="35"/>
                  </a:lnTo>
                  <a:lnTo>
                    <a:pt x="9" y="35"/>
                  </a:lnTo>
                  <a:lnTo>
                    <a:pt x="9" y="37"/>
                  </a:lnTo>
                  <a:lnTo>
                    <a:pt x="9" y="37"/>
                  </a:lnTo>
                  <a:lnTo>
                    <a:pt x="9" y="37"/>
                  </a:lnTo>
                  <a:lnTo>
                    <a:pt x="9" y="37"/>
                  </a:lnTo>
                  <a:lnTo>
                    <a:pt x="9" y="39"/>
                  </a:lnTo>
                  <a:lnTo>
                    <a:pt x="9" y="39"/>
                  </a:lnTo>
                  <a:lnTo>
                    <a:pt x="11" y="39"/>
                  </a:lnTo>
                  <a:lnTo>
                    <a:pt x="11" y="39"/>
                  </a:lnTo>
                  <a:lnTo>
                    <a:pt x="11" y="40"/>
                  </a:lnTo>
                  <a:lnTo>
                    <a:pt x="11" y="40"/>
                  </a:lnTo>
                  <a:lnTo>
                    <a:pt x="11" y="40"/>
                  </a:lnTo>
                  <a:lnTo>
                    <a:pt x="11" y="40"/>
                  </a:lnTo>
                  <a:lnTo>
                    <a:pt x="11" y="40"/>
                  </a:lnTo>
                  <a:lnTo>
                    <a:pt x="11" y="40"/>
                  </a:lnTo>
                  <a:lnTo>
                    <a:pt x="11" y="42"/>
                  </a:lnTo>
                  <a:lnTo>
                    <a:pt x="11" y="42"/>
                  </a:lnTo>
                  <a:lnTo>
                    <a:pt x="11" y="42"/>
                  </a:lnTo>
                  <a:lnTo>
                    <a:pt x="11" y="42"/>
                  </a:lnTo>
                  <a:lnTo>
                    <a:pt x="11" y="42"/>
                  </a:lnTo>
                  <a:lnTo>
                    <a:pt x="11" y="42"/>
                  </a:lnTo>
                  <a:lnTo>
                    <a:pt x="11" y="44"/>
                  </a:lnTo>
                  <a:lnTo>
                    <a:pt x="11" y="44"/>
                  </a:lnTo>
                  <a:lnTo>
                    <a:pt x="13" y="44"/>
                  </a:lnTo>
                  <a:lnTo>
                    <a:pt x="13" y="44"/>
                  </a:lnTo>
                  <a:lnTo>
                    <a:pt x="13" y="44"/>
                  </a:lnTo>
                  <a:lnTo>
                    <a:pt x="13" y="44"/>
                  </a:lnTo>
                  <a:lnTo>
                    <a:pt x="13" y="46"/>
                  </a:lnTo>
                  <a:lnTo>
                    <a:pt x="13" y="46"/>
                  </a:lnTo>
                  <a:lnTo>
                    <a:pt x="13" y="46"/>
                  </a:lnTo>
                  <a:lnTo>
                    <a:pt x="13" y="46"/>
                  </a:lnTo>
                  <a:lnTo>
                    <a:pt x="13" y="46"/>
                  </a:lnTo>
                  <a:lnTo>
                    <a:pt x="13" y="46"/>
                  </a:lnTo>
                  <a:lnTo>
                    <a:pt x="13" y="46"/>
                  </a:lnTo>
                  <a:lnTo>
                    <a:pt x="15" y="46"/>
                  </a:lnTo>
                  <a:lnTo>
                    <a:pt x="15" y="46"/>
                  </a:lnTo>
                  <a:lnTo>
                    <a:pt x="15" y="48"/>
                  </a:lnTo>
                  <a:lnTo>
                    <a:pt x="15" y="48"/>
                  </a:lnTo>
                  <a:lnTo>
                    <a:pt x="15" y="48"/>
                  </a:lnTo>
                  <a:lnTo>
                    <a:pt x="15" y="48"/>
                  </a:lnTo>
                  <a:lnTo>
                    <a:pt x="15" y="48"/>
                  </a:lnTo>
                  <a:lnTo>
                    <a:pt x="15" y="48"/>
                  </a:lnTo>
                  <a:lnTo>
                    <a:pt x="15" y="48"/>
                  </a:lnTo>
                  <a:lnTo>
                    <a:pt x="17" y="48"/>
                  </a:lnTo>
                  <a:lnTo>
                    <a:pt x="17" y="48"/>
                  </a:lnTo>
                  <a:lnTo>
                    <a:pt x="17" y="48"/>
                  </a:lnTo>
                  <a:lnTo>
                    <a:pt x="17" y="48"/>
                  </a:lnTo>
                  <a:lnTo>
                    <a:pt x="17" y="48"/>
                  </a:lnTo>
                  <a:lnTo>
                    <a:pt x="17" y="49"/>
                  </a:lnTo>
                  <a:lnTo>
                    <a:pt x="17" y="49"/>
                  </a:lnTo>
                  <a:lnTo>
                    <a:pt x="17" y="49"/>
                  </a:lnTo>
                  <a:lnTo>
                    <a:pt x="18" y="49"/>
                  </a:lnTo>
                  <a:lnTo>
                    <a:pt x="18" y="49"/>
                  </a:lnTo>
                  <a:lnTo>
                    <a:pt x="18" y="49"/>
                  </a:lnTo>
                  <a:lnTo>
                    <a:pt x="18" y="49"/>
                  </a:lnTo>
                  <a:lnTo>
                    <a:pt x="18" y="49"/>
                  </a:lnTo>
                  <a:lnTo>
                    <a:pt x="18" y="49"/>
                  </a:lnTo>
                  <a:lnTo>
                    <a:pt x="18" y="49"/>
                  </a:lnTo>
                  <a:lnTo>
                    <a:pt x="20" y="49"/>
                  </a:lnTo>
                  <a:lnTo>
                    <a:pt x="20" y="49"/>
                  </a:lnTo>
                  <a:lnTo>
                    <a:pt x="20" y="49"/>
                  </a:lnTo>
                  <a:lnTo>
                    <a:pt x="20" y="49"/>
                  </a:lnTo>
                  <a:lnTo>
                    <a:pt x="20" y="49"/>
                  </a:lnTo>
                  <a:lnTo>
                    <a:pt x="20" y="49"/>
                  </a:lnTo>
                  <a:lnTo>
                    <a:pt x="20" y="49"/>
                  </a:lnTo>
                  <a:lnTo>
                    <a:pt x="22" y="49"/>
                  </a:lnTo>
                  <a:lnTo>
                    <a:pt x="22" y="49"/>
                  </a:lnTo>
                  <a:lnTo>
                    <a:pt x="22" y="49"/>
                  </a:lnTo>
                  <a:lnTo>
                    <a:pt x="22" y="49"/>
                  </a:lnTo>
                  <a:lnTo>
                    <a:pt x="22" y="49"/>
                  </a:lnTo>
                  <a:lnTo>
                    <a:pt x="22" y="49"/>
                  </a:lnTo>
                  <a:lnTo>
                    <a:pt x="24" y="49"/>
                  </a:lnTo>
                  <a:lnTo>
                    <a:pt x="24" y="49"/>
                  </a:lnTo>
                  <a:lnTo>
                    <a:pt x="24" y="49"/>
                  </a:lnTo>
                  <a:lnTo>
                    <a:pt x="24" y="49"/>
                  </a:lnTo>
                  <a:lnTo>
                    <a:pt x="24" y="49"/>
                  </a:lnTo>
                  <a:lnTo>
                    <a:pt x="24" y="49"/>
                  </a:lnTo>
                  <a:lnTo>
                    <a:pt x="24" y="49"/>
                  </a:lnTo>
                  <a:lnTo>
                    <a:pt x="24" y="49"/>
                  </a:lnTo>
                  <a:lnTo>
                    <a:pt x="26" y="49"/>
                  </a:lnTo>
                  <a:lnTo>
                    <a:pt x="26" y="49"/>
                  </a:lnTo>
                  <a:lnTo>
                    <a:pt x="26" y="49"/>
                  </a:lnTo>
                  <a:lnTo>
                    <a:pt x="26" y="49"/>
                  </a:lnTo>
                  <a:lnTo>
                    <a:pt x="26" y="48"/>
                  </a:lnTo>
                  <a:lnTo>
                    <a:pt x="26" y="48"/>
                  </a:lnTo>
                  <a:lnTo>
                    <a:pt x="26" y="48"/>
                  </a:lnTo>
                  <a:lnTo>
                    <a:pt x="26" y="48"/>
                  </a:lnTo>
                  <a:lnTo>
                    <a:pt x="26" y="48"/>
                  </a:lnTo>
                  <a:lnTo>
                    <a:pt x="26" y="48"/>
                  </a:lnTo>
                  <a:lnTo>
                    <a:pt x="26" y="48"/>
                  </a:lnTo>
                  <a:lnTo>
                    <a:pt x="27" y="48"/>
                  </a:lnTo>
                  <a:lnTo>
                    <a:pt x="27" y="48"/>
                  </a:lnTo>
                  <a:lnTo>
                    <a:pt x="27" y="48"/>
                  </a:lnTo>
                  <a:lnTo>
                    <a:pt x="27" y="48"/>
                  </a:lnTo>
                  <a:lnTo>
                    <a:pt x="27" y="48"/>
                  </a:lnTo>
                  <a:lnTo>
                    <a:pt x="27" y="48"/>
                  </a:lnTo>
                  <a:lnTo>
                    <a:pt x="27" y="46"/>
                  </a:lnTo>
                  <a:lnTo>
                    <a:pt x="27" y="46"/>
                  </a:lnTo>
                  <a:lnTo>
                    <a:pt x="27" y="46"/>
                  </a:lnTo>
                  <a:lnTo>
                    <a:pt x="27" y="46"/>
                  </a:lnTo>
                  <a:lnTo>
                    <a:pt x="27" y="46"/>
                  </a:lnTo>
                  <a:lnTo>
                    <a:pt x="27" y="46"/>
                  </a:lnTo>
                  <a:lnTo>
                    <a:pt x="27" y="46"/>
                  </a:lnTo>
                  <a:lnTo>
                    <a:pt x="29" y="46"/>
                  </a:lnTo>
                  <a:lnTo>
                    <a:pt x="29" y="44"/>
                  </a:lnTo>
                  <a:lnTo>
                    <a:pt x="29" y="44"/>
                  </a:lnTo>
                  <a:lnTo>
                    <a:pt x="29" y="44"/>
                  </a:lnTo>
                  <a:lnTo>
                    <a:pt x="29" y="44"/>
                  </a:lnTo>
                  <a:lnTo>
                    <a:pt x="29" y="44"/>
                  </a:lnTo>
                  <a:lnTo>
                    <a:pt x="29" y="44"/>
                  </a:lnTo>
                  <a:lnTo>
                    <a:pt x="29" y="44"/>
                  </a:lnTo>
                  <a:lnTo>
                    <a:pt x="29" y="42"/>
                  </a:lnTo>
                  <a:lnTo>
                    <a:pt x="29" y="42"/>
                  </a:lnTo>
                  <a:lnTo>
                    <a:pt x="29" y="42"/>
                  </a:lnTo>
                  <a:lnTo>
                    <a:pt x="29" y="42"/>
                  </a:lnTo>
                  <a:lnTo>
                    <a:pt x="29" y="42"/>
                  </a:lnTo>
                  <a:lnTo>
                    <a:pt x="29" y="42"/>
                  </a:lnTo>
                  <a:lnTo>
                    <a:pt x="29" y="40"/>
                  </a:lnTo>
                  <a:lnTo>
                    <a:pt x="29" y="40"/>
                  </a:lnTo>
                  <a:lnTo>
                    <a:pt x="29" y="40"/>
                  </a:lnTo>
                  <a:lnTo>
                    <a:pt x="29" y="40"/>
                  </a:lnTo>
                  <a:lnTo>
                    <a:pt x="29" y="40"/>
                  </a:lnTo>
                  <a:lnTo>
                    <a:pt x="29" y="39"/>
                  </a:lnTo>
                  <a:lnTo>
                    <a:pt x="31" y="39"/>
                  </a:lnTo>
                  <a:lnTo>
                    <a:pt x="31" y="39"/>
                  </a:lnTo>
                  <a:lnTo>
                    <a:pt x="31" y="37"/>
                  </a:lnTo>
                  <a:lnTo>
                    <a:pt x="31" y="37"/>
                  </a:lnTo>
                  <a:lnTo>
                    <a:pt x="31" y="35"/>
                  </a:lnTo>
                  <a:lnTo>
                    <a:pt x="31" y="35"/>
                  </a:lnTo>
                  <a:lnTo>
                    <a:pt x="31" y="33"/>
                  </a:lnTo>
                  <a:lnTo>
                    <a:pt x="31" y="33"/>
                  </a:lnTo>
                  <a:lnTo>
                    <a:pt x="31" y="31"/>
                  </a:lnTo>
                  <a:lnTo>
                    <a:pt x="31" y="31"/>
                  </a:lnTo>
                  <a:lnTo>
                    <a:pt x="31" y="31"/>
                  </a:lnTo>
                  <a:lnTo>
                    <a:pt x="31" y="29"/>
                  </a:lnTo>
                  <a:lnTo>
                    <a:pt x="31" y="29"/>
                  </a:lnTo>
                  <a:lnTo>
                    <a:pt x="31" y="29"/>
                  </a:lnTo>
                  <a:lnTo>
                    <a:pt x="31" y="28"/>
                  </a:lnTo>
                  <a:lnTo>
                    <a:pt x="31" y="28"/>
                  </a:lnTo>
                  <a:lnTo>
                    <a:pt x="31" y="28"/>
                  </a:lnTo>
                  <a:lnTo>
                    <a:pt x="31" y="26"/>
                  </a:lnTo>
                  <a:lnTo>
                    <a:pt x="31" y="26"/>
                  </a:lnTo>
                  <a:lnTo>
                    <a:pt x="31" y="24"/>
                  </a:lnTo>
                  <a:lnTo>
                    <a:pt x="31" y="24"/>
                  </a:lnTo>
                  <a:lnTo>
                    <a:pt x="31" y="24"/>
                  </a:lnTo>
                  <a:lnTo>
                    <a:pt x="31" y="24"/>
                  </a:lnTo>
                  <a:lnTo>
                    <a:pt x="31" y="22"/>
                  </a:lnTo>
                  <a:lnTo>
                    <a:pt x="31" y="22"/>
                  </a:lnTo>
                  <a:lnTo>
                    <a:pt x="31" y="22"/>
                  </a:lnTo>
                  <a:lnTo>
                    <a:pt x="33" y="20"/>
                  </a:lnTo>
                  <a:lnTo>
                    <a:pt x="33" y="20"/>
                  </a:lnTo>
                  <a:lnTo>
                    <a:pt x="33" y="20"/>
                  </a:lnTo>
                  <a:lnTo>
                    <a:pt x="33" y="19"/>
                  </a:lnTo>
                  <a:lnTo>
                    <a:pt x="33" y="19"/>
                  </a:lnTo>
                  <a:lnTo>
                    <a:pt x="33" y="19"/>
                  </a:lnTo>
                  <a:lnTo>
                    <a:pt x="33" y="19"/>
                  </a:lnTo>
                  <a:lnTo>
                    <a:pt x="33" y="17"/>
                  </a:lnTo>
                  <a:lnTo>
                    <a:pt x="33" y="17"/>
                  </a:lnTo>
                  <a:lnTo>
                    <a:pt x="33" y="17"/>
                  </a:lnTo>
                  <a:lnTo>
                    <a:pt x="33" y="15"/>
                  </a:lnTo>
                  <a:lnTo>
                    <a:pt x="33" y="15"/>
                  </a:lnTo>
                  <a:lnTo>
                    <a:pt x="33" y="15"/>
                  </a:lnTo>
                  <a:lnTo>
                    <a:pt x="35" y="15"/>
                  </a:lnTo>
                  <a:lnTo>
                    <a:pt x="35" y="15"/>
                  </a:lnTo>
                  <a:lnTo>
                    <a:pt x="35" y="13"/>
                  </a:lnTo>
                  <a:lnTo>
                    <a:pt x="35" y="13"/>
                  </a:lnTo>
                  <a:lnTo>
                    <a:pt x="35" y="13"/>
                  </a:lnTo>
                  <a:lnTo>
                    <a:pt x="35" y="13"/>
                  </a:lnTo>
                  <a:lnTo>
                    <a:pt x="35" y="11"/>
                  </a:lnTo>
                  <a:lnTo>
                    <a:pt x="35" y="11"/>
                  </a:lnTo>
                  <a:lnTo>
                    <a:pt x="35" y="11"/>
                  </a:lnTo>
                  <a:lnTo>
                    <a:pt x="35" y="11"/>
                  </a:lnTo>
                  <a:lnTo>
                    <a:pt x="37" y="11"/>
                  </a:lnTo>
                  <a:lnTo>
                    <a:pt x="37" y="10"/>
                  </a:lnTo>
                  <a:lnTo>
                    <a:pt x="37" y="10"/>
                  </a:lnTo>
                  <a:lnTo>
                    <a:pt x="37" y="10"/>
                  </a:lnTo>
                  <a:lnTo>
                    <a:pt x="37" y="10"/>
                  </a:lnTo>
                  <a:lnTo>
                    <a:pt x="37" y="10"/>
                  </a:lnTo>
                  <a:lnTo>
                    <a:pt x="37" y="10"/>
                  </a:lnTo>
                  <a:lnTo>
                    <a:pt x="38" y="8"/>
                  </a:lnTo>
                  <a:lnTo>
                    <a:pt x="38" y="8"/>
                  </a:lnTo>
                  <a:lnTo>
                    <a:pt x="38" y="8"/>
                  </a:lnTo>
                  <a:lnTo>
                    <a:pt x="38" y="8"/>
                  </a:lnTo>
                  <a:lnTo>
                    <a:pt x="38" y="8"/>
                  </a:lnTo>
                  <a:lnTo>
                    <a:pt x="38" y="8"/>
                  </a:lnTo>
                  <a:lnTo>
                    <a:pt x="38" y="8"/>
                  </a:lnTo>
                  <a:lnTo>
                    <a:pt x="40" y="8"/>
                  </a:lnTo>
                  <a:lnTo>
                    <a:pt x="40" y="6"/>
                  </a:lnTo>
                  <a:lnTo>
                    <a:pt x="40" y="6"/>
                  </a:lnTo>
                  <a:lnTo>
                    <a:pt x="40" y="6"/>
                  </a:lnTo>
                  <a:lnTo>
                    <a:pt x="40" y="6"/>
                  </a:lnTo>
                  <a:lnTo>
                    <a:pt x="40" y="6"/>
                  </a:lnTo>
                  <a:lnTo>
                    <a:pt x="42" y="6"/>
                  </a:lnTo>
                  <a:lnTo>
                    <a:pt x="42" y="6"/>
                  </a:lnTo>
                  <a:lnTo>
                    <a:pt x="42" y="6"/>
                  </a:lnTo>
                  <a:lnTo>
                    <a:pt x="42" y="6"/>
                  </a:lnTo>
                  <a:lnTo>
                    <a:pt x="42" y="6"/>
                  </a:lnTo>
                  <a:lnTo>
                    <a:pt x="44" y="6"/>
                  </a:lnTo>
                  <a:lnTo>
                    <a:pt x="44" y="6"/>
                  </a:lnTo>
                  <a:lnTo>
                    <a:pt x="44" y="6"/>
                  </a:lnTo>
                  <a:lnTo>
                    <a:pt x="44" y="4"/>
                  </a:lnTo>
                  <a:lnTo>
                    <a:pt x="46" y="4"/>
                  </a:lnTo>
                  <a:lnTo>
                    <a:pt x="46" y="4"/>
                  </a:lnTo>
                  <a:lnTo>
                    <a:pt x="46" y="4"/>
                  </a:lnTo>
                  <a:lnTo>
                    <a:pt x="47" y="4"/>
                  </a:lnTo>
                  <a:lnTo>
                    <a:pt x="47" y="4"/>
                  </a:lnTo>
                  <a:lnTo>
                    <a:pt x="47" y="4"/>
                  </a:lnTo>
                  <a:lnTo>
                    <a:pt x="49" y="4"/>
                  </a:lnTo>
                  <a:lnTo>
                    <a:pt x="49" y="4"/>
                  </a:lnTo>
                  <a:lnTo>
                    <a:pt x="49" y="4"/>
                  </a:lnTo>
                  <a:lnTo>
                    <a:pt x="49" y="4"/>
                  </a:lnTo>
                  <a:lnTo>
                    <a:pt x="51" y="4"/>
                  </a:lnTo>
                  <a:lnTo>
                    <a:pt x="51" y="4"/>
                  </a:lnTo>
                  <a:lnTo>
                    <a:pt x="51" y="4"/>
                  </a:lnTo>
                  <a:lnTo>
                    <a:pt x="53" y="4"/>
                  </a:lnTo>
                  <a:lnTo>
                    <a:pt x="53" y="4"/>
                  </a:lnTo>
                  <a:lnTo>
                    <a:pt x="53" y="4"/>
                  </a:lnTo>
                  <a:lnTo>
                    <a:pt x="53" y="4"/>
                  </a:lnTo>
                  <a:lnTo>
                    <a:pt x="55" y="4"/>
                  </a:lnTo>
                  <a:lnTo>
                    <a:pt x="55" y="4"/>
                  </a:lnTo>
                  <a:lnTo>
                    <a:pt x="55" y="4"/>
                  </a:lnTo>
                  <a:lnTo>
                    <a:pt x="56" y="4"/>
                  </a:lnTo>
                  <a:lnTo>
                    <a:pt x="56" y="4"/>
                  </a:lnTo>
                  <a:lnTo>
                    <a:pt x="56" y="6"/>
                  </a:lnTo>
                  <a:lnTo>
                    <a:pt x="56" y="6"/>
                  </a:lnTo>
                  <a:lnTo>
                    <a:pt x="58" y="6"/>
                  </a:lnTo>
                  <a:lnTo>
                    <a:pt x="58" y="6"/>
                  </a:lnTo>
                  <a:lnTo>
                    <a:pt x="58" y="6"/>
                  </a:lnTo>
                  <a:lnTo>
                    <a:pt x="58" y="6"/>
                  </a:lnTo>
                  <a:lnTo>
                    <a:pt x="60" y="6"/>
                  </a:lnTo>
                  <a:lnTo>
                    <a:pt x="60" y="6"/>
                  </a:lnTo>
                  <a:lnTo>
                    <a:pt x="60" y="6"/>
                  </a:lnTo>
                  <a:lnTo>
                    <a:pt x="60" y="8"/>
                  </a:lnTo>
                  <a:lnTo>
                    <a:pt x="60" y="8"/>
                  </a:lnTo>
                  <a:lnTo>
                    <a:pt x="62" y="8"/>
                  </a:lnTo>
                  <a:lnTo>
                    <a:pt x="62" y="8"/>
                  </a:lnTo>
                  <a:lnTo>
                    <a:pt x="62" y="8"/>
                  </a:lnTo>
                  <a:lnTo>
                    <a:pt x="62" y="8"/>
                  </a:lnTo>
                  <a:lnTo>
                    <a:pt x="62" y="10"/>
                  </a:lnTo>
                  <a:lnTo>
                    <a:pt x="64" y="10"/>
                  </a:lnTo>
                  <a:lnTo>
                    <a:pt x="64" y="10"/>
                  </a:lnTo>
                  <a:lnTo>
                    <a:pt x="64" y="10"/>
                  </a:lnTo>
                  <a:lnTo>
                    <a:pt x="64" y="10"/>
                  </a:lnTo>
                  <a:lnTo>
                    <a:pt x="64" y="11"/>
                  </a:lnTo>
                  <a:lnTo>
                    <a:pt x="65" y="11"/>
                  </a:lnTo>
                  <a:lnTo>
                    <a:pt x="65" y="11"/>
                  </a:lnTo>
                  <a:lnTo>
                    <a:pt x="65" y="11"/>
                  </a:lnTo>
                  <a:lnTo>
                    <a:pt x="65" y="11"/>
                  </a:lnTo>
                  <a:lnTo>
                    <a:pt x="65" y="13"/>
                  </a:lnTo>
                  <a:lnTo>
                    <a:pt x="67" y="13"/>
                  </a:lnTo>
                  <a:lnTo>
                    <a:pt x="67" y="13"/>
                  </a:lnTo>
                  <a:lnTo>
                    <a:pt x="67" y="13"/>
                  </a:lnTo>
                  <a:lnTo>
                    <a:pt x="67" y="15"/>
                  </a:lnTo>
                  <a:lnTo>
                    <a:pt x="67" y="15"/>
                  </a:lnTo>
                  <a:lnTo>
                    <a:pt x="67" y="15"/>
                  </a:lnTo>
                  <a:lnTo>
                    <a:pt x="67" y="17"/>
                  </a:lnTo>
                  <a:lnTo>
                    <a:pt x="69" y="17"/>
                  </a:lnTo>
                  <a:lnTo>
                    <a:pt x="69" y="17"/>
                  </a:lnTo>
                  <a:lnTo>
                    <a:pt x="69" y="17"/>
                  </a:lnTo>
                  <a:lnTo>
                    <a:pt x="69" y="19"/>
                  </a:lnTo>
                  <a:lnTo>
                    <a:pt x="69" y="19"/>
                  </a:lnTo>
                  <a:lnTo>
                    <a:pt x="69" y="19"/>
                  </a:lnTo>
                  <a:lnTo>
                    <a:pt x="69" y="20"/>
                  </a:lnTo>
                  <a:lnTo>
                    <a:pt x="69" y="20"/>
                  </a:lnTo>
                  <a:lnTo>
                    <a:pt x="69" y="20"/>
                  </a:lnTo>
                  <a:lnTo>
                    <a:pt x="71" y="20"/>
                  </a:lnTo>
                  <a:lnTo>
                    <a:pt x="71" y="20"/>
                  </a:lnTo>
                  <a:lnTo>
                    <a:pt x="71" y="22"/>
                  </a:lnTo>
                  <a:lnTo>
                    <a:pt x="71" y="22"/>
                  </a:lnTo>
                  <a:lnTo>
                    <a:pt x="71" y="22"/>
                  </a:lnTo>
                  <a:lnTo>
                    <a:pt x="71" y="22"/>
                  </a:lnTo>
                  <a:lnTo>
                    <a:pt x="71" y="24"/>
                  </a:lnTo>
                  <a:lnTo>
                    <a:pt x="71" y="24"/>
                  </a:lnTo>
                  <a:lnTo>
                    <a:pt x="71" y="24"/>
                  </a:lnTo>
                  <a:lnTo>
                    <a:pt x="71" y="24"/>
                  </a:lnTo>
                  <a:lnTo>
                    <a:pt x="71" y="26"/>
                  </a:lnTo>
                  <a:lnTo>
                    <a:pt x="71" y="26"/>
                  </a:lnTo>
                  <a:lnTo>
                    <a:pt x="71" y="26"/>
                  </a:lnTo>
                  <a:lnTo>
                    <a:pt x="71" y="26"/>
                  </a:lnTo>
                  <a:lnTo>
                    <a:pt x="71" y="28"/>
                  </a:lnTo>
                  <a:lnTo>
                    <a:pt x="71" y="28"/>
                  </a:lnTo>
                  <a:lnTo>
                    <a:pt x="71" y="28"/>
                  </a:lnTo>
                  <a:lnTo>
                    <a:pt x="71" y="28"/>
                  </a:lnTo>
                  <a:lnTo>
                    <a:pt x="71" y="29"/>
                  </a:lnTo>
                  <a:lnTo>
                    <a:pt x="71" y="29"/>
                  </a:lnTo>
                  <a:lnTo>
                    <a:pt x="71" y="29"/>
                  </a:lnTo>
                  <a:lnTo>
                    <a:pt x="71" y="29"/>
                  </a:lnTo>
                  <a:lnTo>
                    <a:pt x="71" y="29"/>
                  </a:lnTo>
                  <a:lnTo>
                    <a:pt x="71" y="31"/>
                  </a:lnTo>
                  <a:lnTo>
                    <a:pt x="71" y="31"/>
                  </a:lnTo>
                  <a:lnTo>
                    <a:pt x="71" y="31"/>
                  </a:lnTo>
                  <a:lnTo>
                    <a:pt x="71" y="31"/>
                  </a:lnTo>
                  <a:lnTo>
                    <a:pt x="71" y="33"/>
                  </a:lnTo>
                  <a:lnTo>
                    <a:pt x="71" y="33"/>
                  </a:lnTo>
                  <a:lnTo>
                    <a:pt x="71" y="33"/>
                  </a:lnTo>
                  <a:lnTo>
                    <a:pt x="71" y="33"/>
                  </a:lnTo>
                  <a:lnTo>
                    <a:pt x="71" y="33"/>
                  </a:lnTo>
                  <a:lnTo>
                    <a:pt x="71" y="35"/>
                  </a:lnTo>
                  <a:lnTo>
                    <a:pt x="71" y="35"/>
                  </a:lnTo>
                  <a:lnTo>
                    <a:pt x="69" y="35"/>
                  </a:lnTo>
                  <a:lnTo>
                    <a:pt x="69" y="35"/>
                  </a:lnTo>
                  <a:lnTo>
                    <a:pt x="69" y="37"/>
                  </a:lnTo>
                  <a:lnTo>
                    <a:pt x="69" y="37"/>
                  </a:lnTo>
                  <a:lnTo>
                    <a:pt x="69" y="37"/>
                  </a:lnTo>
                  <a:lnTo>
                    <a:pt x="69" y="37"/>
                  </a:lnTo>
                  <a:lnTo>
                    <a:pt x="69" y="37"/>
                  </a:lnTo>
                  <a:lnTo>
                    <a:pt x="69" y="37"/>
                  </a:lnTo>
                  <a:lnTo>
                    <a:pt x="69" y="37"/>
                  </a:lnTo>
                  <a:lnTo>
                    <a:pt x="69" y="37"/>
                  </a:lnTo>
                  <a:lnTo>
                    <a:pt x="69" y="37"/>
                  </a:lnTo>
                  <a:lnTo>
                    <a:pt x="71" y="37"/>
                  </a:lnTo>
                  <a:lnTo>
                    <a:pt x="71" y="37"/>
                  </a:lnTo>
                  <a:lnTo>
                    <a:pt x="71" y="37"/>
                  </a:lnTo>
                  <a:lnTo>
                    <a:pt x="71" y="37"/>
                  </a:lnTo>
                  <a:lnTo>
                    <a:pt x="71" y="37"/>
                  </a:lnTo>
                  <a:lnTo>
                    <a:pt x="71" y="37"/>
                  </a:lnTo>
                  <a:lnTo>
                    <a:pt x="71" y="37"/>
                  </a:lnTo>
                  <a:lnTo>
                    <a:pt x="71" y="37"/>
                  </a:lnTo>
                  <a:lnTo>
                    <a:pt x="71" y="37"/>
                  </a:lnTo>
                  <a:lnTo>
                    <a:pt x="71" y="39"/>
                  </a:lnTo>
                  <a:lnTo>
                    <a:pt x="71" y="39"/>
                  </a:lnTo>
                  <a:lnTo>
                    <a:pt x="71" y="39"/>
                  </a:lnTo>
                  <a:lnTo>
                    <a:pt x="71" y="39"/>
                  </a:lnTo>
                  <a:lnTo>
                    <a:pt x="71" y="39"/>
                  </a:lnTo>
                  <a:lnTo>
                    <a:pt x="71" y="39"/>
                  </a:lnTo>
                  <a:lnTo>
                    <a:pt x="71" y="39"/>
                  </a:lnTo>
                  <a:lnTo>
                    <a:pt x="71" y="39"/>
                  </a:lnTo>
                  <a:lnTo>
                    <a:pt x="71" y="39"/>
                  </a:lnTo>
                  <a:lnTo>
                    <a:pt x="71" y="39"/>
                  </a:lnTo>
                  <a:lnTo>
                    <a:pt x="73" y="39"/>
                  </a:lnTo>
                  <a:lnTo>
                    <a:pt x="73" y="39"/>
                  </a:lnTo>
                  <a:lnTo>
                    <a:pt x="73" y="39"/>
                  </a:lnTo>
                  <a:lnTo>
                    <a:pt x="73" y="39"/>
                  </a:lnTo>
                  <a:lnTo>
                    <a:pt x="73" y="39"/>
                  </a:lnTo>
                  <a:lnTo>
                    <a:pt x="73" y="39"/>
                  </a:lnTo>
                  <a:lnTo>
                    <a:pt x="73" y="39"/>
                  </a:lnTo>
                  <a:lnTo>
                    <a:pt x="74" y="39"/>
                  </a:lnTo>
                  <a:lnTo>
                    <a:pt x="74" y="39"/>
                  </a:lnTo>
                  <a:lnTo>
                    <a:pt x="74" y="39"/>
                  </a:lnTo>
                  <a:lnTo>
                    <a:pt x="74" y="39"/>
                  </a:lnTo>
                  <a:lnTo>
                    <a:pt x="74" y="39"/>
                  </a:lnTo>
                  <a:lnTo>
                    <a:pt x="74" y="39"/>
                  </a:lnTo>
                  <a:lnTo>
                    <a:pt x="74" y="39"/>
                  </a:lnTo>
                  <a:lnTo>
                    <a:pt x="76" y="42"/>
                  </a:lnTo>
                  <a:lnTo>
                    <a:pt x="55" y="49"/>
                  </a:lnTo>
                  <a:lnTo>
                    <a:pt x="53" y="46"/>
                  </a:lnTo>
                  <a:lnTo>
                    <a:pt x="53" y="46"/>
                  </a:lnTo>
                  <a:lnTo>
                    <a:pt x="53" y="46"/>
                  </a:lnTo>
                  <a:lnTo>
                    <a:pt x="55" y="46"/>
                  </a:lnTo>
                  <a:lnTo>
                    <a:pt x="55" y="46"/>
                  </a:lnTo>
                  <a:lnTo>
                    <a:pt x="55" y="44"/>
                  </a:lnTo>
                  <a:lnTo>
                    <a:pt x="56" y="44"/>
                  </a:lnTo>
                  <a:lnTo>
                    <a:pt x="56" y="44"/>
                  </a:lnTo>
                  <a:lnTo>
                    <a:pt x="56" y="44"/>
                  </a:lnTo>
                  <a:lnTo>
                    <a:pt x="56" y="44"/>
                  </a:lnTo>
                  <a:lnTo>
                    <a:pt x="58" y="42"/>
                  </a:lnTo>
                  <a:lnTo>
                    <a:pt x="58" y="42"/>
                  </a:lnTo>
                  <a:lnTo>
                    <a:pt x="58" y="42"/>
                  </a:lnTo>
                  <a:lnTo>
                    <a:pt x="58" y="42"/>
                  </a:lnTo>
                  <a:lnTo>
                    <a:pt x="58" y="42"/>
                  </a:lnTo>
                  <a:lnTo>
                    <a:pt x="60" y="42"/>
                  </a:lnTo>
                  <a:lnTo>
                    <a:pt x="60" y="40"/>
                  </a:lnTo>
                  <a:lnTo>
                    <a:pt x="60" y="40"/>
                  </a:lnTo>
                  <a:lnTo>
                    <a:pt x="60" y="40"/>
                  </a:lnTo>
                  <a:lnTo>
                    <a:pt x="60" y="40"/>
                  </a:lnTo>
                  <a:lnTo>
                    <a:pt x="62" y="40"/>
                  </a:lnTo>
                  <a:lnTo>
                    <a:pt x="62" y="39"/>
                  </a:lnTo>
                  <a:lnTo>
                    <a:pt x="62" y="39"/>
                  </a:lnTo>
                  <a:lnTo>
                    <a:pt x="62" y="39"/>
                  </a:lnTo>
                  <a:lnTo>
                    <a:pt x="62" y="39"/>
                  </a:lnTo>
                  <a:lnTo>
                    <a:pt x="62" y="39"/>
                  </a:lnTo>
                  <a:lnTo>
                    <a:pt x="64" y="37"/>
                  </a:lnTo>
                  <a:lnTo>
                    <a:pt x="64" y="37"/>
                  </a:lnTo>
                  <a:lnTo>
                    <a:pt x="64" y="37"/>
                  </a:lnTo>
                  <a:lnTo>
                    <a:pt x="64" y="37"/>
                  </a:lnTo>
                  <a:lnTo>
                    <a:pt x="64" y="37"/>
                  </a:lnTo>
                  <a:lnTo>
                    <a:pt x="64" y="35"/>
                  </a:lnTo>
                  <a:lnTo>
                    <a:pt x="64" y="35"/>
                  </a:lnTo>
                  <a:lnTo>
                    <a:pt x="64" y="35"/>
                  </a:lnTo>
                  <a:lnTo>
                    <a:pt x="65" y="35"/>
                  </a:lnTo>
                  <a:lnTo>
                    <a:pt x="65" y="35"/>
                  </a:lnTo>
                  <a:lnTo>
                    <a:pt x="65" y="33"/>
                  </a:lnTo>
                  <a:lnTo>
                    <a:pt x="65" y="33"/>
                  </a:lnTo>
                  <a:lnTo>
                    <a:pt x="65" y="33"/>
                  </a:lnTo>
                  <a:lnTo>
                    <a:pt x="65" y="33"/>
                  </a:lnTo>
                  <a:lnTo>
                    <a:pt x="65" y="33"/>
                  </a:lnTo>
                  <a:lnTo>
                    <a:pt x="65" y="31"/>
                  </a:lnTo>
                  <a:lnTo>
                    <a:pt x="65" y="31"/>
                  </a:lnTo>
                  <a:lnTo>
                    <a:pt x="65" y="31"/>
                  </a:lnTo>
                  <a:lnTo>
                    <a:pt x="65" y="31"/>
                  </a:lnTo>
                  <a:lnTo>
                    <a:pt x="65" y="31"/>
                  </a:lnTo>
                  <a:lnTo>
                    <a:pt x="67" y="29"/>
                  </a:lnTo>
                  <a:lnTo>
                    <a:pt x="67" y="29"/>
                  </a:lnTo>
                  <a:lnTo>
                    <a:pt x="67" y="29"/>
                  </a:lnTo>
                  <a:lnTo>
                    <a:pt x="67" y="29"/>
                  </a:lnTo>
                  <a:lnTo>
                    <a:pt x="67" y="29"/>
                  </a:lnTo>
                  <a:lnTo>
                    <a:pt x="67" y="28"/>
                  </a:lnTo>
                  <a:lnTo>
                    <a:pt x="67" y="28"/>
                  </a:lnTo>
                  <a:lnTo>
                    <a:pt x="67" y="28"/>
                  </a:lnTo>
                  <a:lnTo>
                    <a:pt x="67" y="28"/>
                  </a:lnTo>
                  <a:lnTo>
                    <a:pt x="67" y="26"/>
                  </a:lnTo>
                  <a:lnTo>
                    <a:pt x="67" y="26"/>
                  </a:lnTo>
                  <a:lnTo>
                    <a:pt x="67" y="26"/>
                  </a:lnTo>
                  <a:lnTo>
                    <a:pt x="67" y="26"/>
                  </a:lnTo>
                  <a:lnTo>
                    <a:pt x="67" y="26"/>
                  </a:lnTo>
                  <a:lnTo>
                    <a:pt x="67" y="24"/>
                  </a:lnTo>
                  <a:lnTo>
                    <a:pt x="67" y="24"/>
                  </a:lnTo>
                  <a:lnTo>
                    <a:pt x="65" y="24"/>
                  </a:lnTo>
                  <a:lnTo>
                    <a:pt x="65" y="24"/>
                  </a:lnTo>
                  <a:lnTo>
                    <a:pt x="65" y="24"/>
                  </a:lnTo>
                  <a:lnTo>
                    <a:pt x="65" y="22"/>
                  </a:lnTo>
                  <a:lnTo>
                    <a:pt x="65" y="22"/>
                  </a:lnTo>
                  <a:lnTo>
                    <a:pt x="65" y="22"/>
                  </a:lnTo>
                  <a:lnTo>
                    <a:pt x="65" y="22"/>
                  </a:lnTo>
                  <a:lnTo>
                    <a:pt x="65" y="22"/>
                  </a:lnTo>
                  <a:lnTo>
                    <a:pt x="65" y="22"/>
                  </a:lnTo>
                  <a:lnTo>
                    <a:pt x="65" y="20"/>
                  </a:lnTo>
                  <a:lnTo>
                    <a:pt x="65" y="20"/>
                  </a:lnTo>
                  <a:lnTo>
                    <a:pt x="65" y="20"/>
                  </a:lnTo>
                  <a:lnTo>
                    <a:pt x="65" y="20"/>
                  </a:lnTo>
                  <a:lnTo>
                    <a:pt x="65" y="20"/>
                  </a:lnTo>
                  <a:lnTo>
                    <a:pt x="65" y="20"/>
                  </a:lnTo>
                  <a:lnTo>
                    <a:pt x="65" y="20"/>
                  </a:lnTo>
                  <a:lnTo>
                    <a:pt x="64" y="19"/>
                  </a:lnTo>
                  <a:lnTo>
                    <a:pt x="64" y="19"/>
                  </a:lnTo>
                  <a:lnTo>
                    <a:pt x="64" y="19"/>
                  </a:lnTo>
                  <a:lnTo>
                    <a:pt x="64" y="19"/>
                  </a:lnTo>
                  <a:lnTo>
                    <a:pt x="64" y="19"/>
                  </a:lnTo>
                  <a:lnTo>
                    <a:pt x="64" y="19"/>
                  </a:lnTo>
                  <a:lnTo>
                    <a:pt x="64" y="19"/>
                  </a:lnTo>
                  <a:lnTo>
                    <a:pt x="64" y="19"/>
                  </a:lnTo>
                  <a:lnTo>
                    <a:pt x="64" y="17"/>
                  </a:lnTo>
                  <a:lnTo>
                    <a:pt x="64" y="17"/>
                  </a:lnTo>
                  <a:lnTo>
                    <a:pt x="64" y="17"/>
                  </a:lnTo>
                  <a:lnTo>
                    <a:pt x="64" y="17"/>
                  </a:lnTo>
                  <a:lnTo>
                    <a:pt x="62" y="17"/>
                  </a:lnTo>
                  <a:lnTo>
                    <a:pt x="62" y="17"/>
                  </a:lnTo>
                  <a:lnTo>
                    <a:pt x="62" y="17"/>
                  </a:lnTo>
                  <a:lnTo>
                    <a:pt x="62" y="17"/>
                  </a:lnTo>
                  <a:lnTo>
                    <a:pt x="62" y="17"/>
                  </a:lnTo>
                  <a:lnTo>
                    <a:pt x="62" y="17"/>
                  </a:lnTo>
                  <a:lnTo>
                    <a:pt x="62" y="17"/>
                  </a:lnTo>
                  <a:lnTo>
                    <a:pt x="62" y="15"/>
                  </a:lnTo>
                  <a:lnTo>
                    <a:pt x="62" y="15"/>
                  </a:lnTo>
                  <a:lnTo>
                    <a:pt x="62" y="15"/>
                  </a:lnTo>
                  <a:lnTo>
                    <a:pt x="60" y="15"/>
                  </a:lnTo>
                  <a:lnTo>
                    <a:pt x="60" y="15"/>
                  </a:lnTo>
                  <a:lnTo>
                    <a:pt x="60" y="15"/>
                  </a:lnTo>
                  <a:lnTo>
                    <a:pt x="60" y="15"/>
                  </a:lnTo>
                  <a:lnTo>
                    <a:pt x="60" y="15"/>
                  </a:lnTo>
                  <a:lnTo>
                    <a:pt x="60" y="15"/>
                  </a:lnTo>
                  <a:lnTo>
                    <a:pt x="60" y="15"/>
                  </a:lnTo>
                  <a:lnTo>
                    <a:pt x="60" y="15"/>
                  </a:lnTo>
                  <a:lnTo>
                    <a:pt x="60" y="15"/>
                  </a:lnTo>
                  <a:lnTo>
                    <a:pt x="58" y="15"/>
                  </a:lnTo>
                  <a:lnTo>
                    <a:pt x="58" y="15"/>
                  </a:lnTo>
                  <a:lnTo>
                    <a:pt x="58" y="15"/>
                  </a:lnTo>
                  <a:lnTo>
                    <a:pt x="58" y="15"/>
                  </a:lnTo>
                  <a:lnTo>
                    <a:pt x="58" y="15"/>
                  </a:lnTo>
                  <a:lnTo>
                    <a:pt x="58" y="15"/>
                  </a:lnTo>
                  <a:lnTo>
                    <a:pt x="58" y="15"/>
                  </a:lnTo>
                  <a:lnTo>
                    <a:pt x="58" y="15"/>
                  </a:lnTo>
                  <a:lnTo>
                    <a:pt x="56" y="15"/>
                  </a:lnTo>
                  <a:lnTo>
                    <a:pt x="56" y="15"/>
                  </a:lnTo>
                  <a:lnTo>
                    <a:pt x="56" y="15"/>
                  </a:lnTo>
                  <a:lnTo>
                    <a:pt x="56" y="15"/>
                  </a:lnTo>
                  <a:lnTo>
                    <a:pt x="56" y="15"/>
                  </a:lnTo>
                  <a:lnTo>
                    <a:pt x="56" y="15"/>
                  </a:lnTo>
                  <a:lnTo>
                    <a:pt x="56" y="15"/>
                  </a:lnTo>
                  <a:lnTo>
                    <a:pt x="56" y="15"/>
                  </a:lnTo>
                  <a:lnTo>
                    <a:pt x="55" y="15"/>
                  </a:lnTo>
                  <a:lnTo>
                    <a:pt x="55" y="15"/>
                  </a:lnTo>
                  <a:lnTo>
                    <a:pt x="55" y="15"/>
                  </a:lnTo>
                  <a:lnTo>
                    <a:pt x="55" y="15"/>
                  </a:lnTo>
                  <a:lnTo>
                    <a:pt x="55" y="15"/>
                  </a:lnTo>
                  <a:lnTo>
                    <a:pt x="55" y="15"/>
                  </a:lnTo>
                  <a:lnTo>
                    <a:pt x="55" y="15"/>
                  </a:lnTo>
                  <a:lnTo>
                    <a:pt x="55" y="15"/>
                  </a:lnTo>
                  <a:lnTo>
                    <a:pt x="53" y="15"/>
                  </a:lnTo>
                  <a:lnTo>
                    <a:pt x="53" y="15"/>
                  </a:lnTo>
                  <a:lnTo>
                    <a:pt x="53" y="15"/>
                  </a:lnTo>
                  <a:lnTo>
                    <a:pt x="53" y="15"/>
                  </a:lnTo>
                  <a:lnTo>
                    <a:pt x="53" y="15"/>
                  </a:lnTo>
                  <a:lnTo>
                    <a:pt x="53" y="15"/>
                  </a:lnTo>
                  <a:lnTo>
                    <a:pt x="53" y="15"/>
                  </a:lnTo>
                  <a:lnTo>
                    <a:pt x="53" y="15"/>
                  </a:lnTo>
                  <a:lnTo>
                    <a:pt x="53" y="15"/>
                  </a:lnTo>
                  <a:lnTo>
                    <a:pt x="53" y="17"/>
                  </a:lnTo>
                  <a:lnTo>
                    <a:pt x="53" y="17"/>
                  </a:lnTo>
                  <a:lnTo>
                    <a:pt x="51" y="17"/>
                  </a:lnTo>
                  <a:lnTo>
                    <a:pt x="51" y="17"/>
                  </a:lnTo>
                  <a:lnTo>
                    <a:pt x="51" y="17"/>
                  </a:lnTo>
                  <a:lnTo>
                    <a:pt x="51" y="17"/>
                  </a:lnTo>
                  <a:lnTo>
                    <a:pt x="51" y="17"/>
                  </a:lnTo>
                  <a:lnTo>
                    <a:pt x="51" y="17"/>
                  </a:lnTo>
                  <a:lnTo>
                    <a:pt x="51" y="17"/>
                  </a:lnTo>
                  <a:lnTo>
                    <a:pt x="51" y="17"/>
                  </a:lnTo>
                  <a:lnTo>
                    <a:pt x="51" y="17"/>
                  </a:lnTo>
                  <a:lnTo>
                    <a:pt x="51" y="19"/>
                  </a:lnTo>
                  <a:lnTo>
                    <a:pt x="51" y="19"/>
                  </a:lnTo>
                  <a:lnTo>
                    <a:pt x="51" y="19"/>
                  </a:lnTo>
                  <a:lnTo>
                    <a:pt x="49" y="19"/>
                  </a:lnTo>
                  <a:lnTo>
                    <a:pt x="49" y="19"/>
                  </a:lnTo>
                  <a:lnTo>
                    <a:pt x="49" y="19"/>
                  </a:lnTo>
                  <a:lnTo>
                    <a:pt x="49" y="19"/>
                  </a:lnTo>
                  <a:lnTo>
                    <a:pt x="49" y="19"/>
                  </a:lnTo>
                  <a:lnTo>
                    <a:pt x="49" y="20"/>
                  </a:lnTo>
                  <a:lnTo>
                    <a:pt x="49" y="20"/>
                  </a:lnTo>
                  <a:lnTo>
                    <a:pt x="49" y="20"/>
                  </a:lnTo>
                  <a:lnTo>
                    <a:pt x="49" y="20"/>
                  </a:lnTo>
                  <a:lnTo>
                    <a:pt x="49" y="20"/>
                  </a:lnTo>
                  <a:lnTo>
                    <a:pt x="49" y="20"/>
                  </a:lnTo>
                  <a:lnTo>
                    <a:pt x="49" y="22"/>
                  </a:lnTo>
                  <a:lnTo>
                    <a:pt x="49" y="22"/>
                  </a:lnTo>
                  <a:lnTo>
                    <a:pt x="49" y="22"/>
                  </a:lnTo>
                  <a:lnTo>
                    <a:pt x="49" y="22"/>
                  </a:lnTo>
                  <a:lnTo>
                    <a:pt x="49" y="22"/>
                  </a:lnTo>
                  <a:lnTo>
                    <a:pt x="49" y="22"/>
                  </a:lnTo>
                  <a:lnTo>
                    <a:pt x="49" y="24"/>
                  </a:lnTo>
                  <a:lnTo>
                    <a:pt x="49" y="24"/>
                  </a:lnTo>
                  <a:lnTo>
                    <a:pt x="49" y="24"/>
                  </a:lnTo>
                  <a:lnTo>
                    <a:pt x="47" y="24"/>
                  </a:lnTo>
                  <a:lnTo>
                    <a:pt x="47" y="24"/>
                  </a:lnTo>
                  <a:lnTo>
                    <a:pt x="47" y="26"/>
                  </a:lnTo>
                  <a:lnTo>
                    <a:pt x="47" y="26"/>
                  </a:lnTo>
                  <a:lnTo>
                    <a:pt x="47" y="26"/>
                  </a:lnTo>
                  <a:lnTo>
                    <a:pt x="47" y="26"/>
                  </a:lnTo>
                  <a:lnTo>
                    <a:pt x="47" y="28"/>
                  </a:lnTo>
                  <a:lnTo>
                    <a:pt x="47" y="28"/>
                  </a:lnTo>
                  <a:lnTo>
                    <a:pt x="47" y="29"/>
                  </a:lnTo>
                  <a:lnTo>
                    <a:pt x="47" y="29"/>
                  </a:lnTo>
                  <a:lnTo>
                    <a:pt x="47" y="31"/>
                  </a:lnTo>
                  <a:lnTo>
                    <a:pt x="47" y="31"/>
                  </a:lnTo>
                  <a:lnTo>
                    <a:pt x="47" y="33"/>
                  </a:lnTo>
                  <a:lnTo>
                    <a:pt x="47" y="33"/>
                  </a:lnTo>
                  <a:lnTo>
                    <a:pt x="47" y="33"/>
                  </a:lnTo>
                  <a:lnTo>
                    <a:pt x="47" y="35"/>
                  </a:lnTo>
                  <a:lnTo>
                    <a:pt x="47" y="35"/>
                  </a:lnTo>
                  <a:lnTo>
                    <a:pt x="47" y="35"/>
                  </a:lnTo>
                  <a:lnTo>
                    <a:pt x="47" y="37"/>
                  </a:lnTo>
                  <a:lnTo>
                    <a:pt x="47" y="37"/>
                  </a:lnTo>
                  <a:lnTo>
                    <a:pt x="47" y="37"/>
                  </a:lnTo>
                  <a:lnTo>
                    <a:pt x="47" y="39"/>
                  </a:lnTo>
                  <a:lnTo>
                    <a:pt x="47" y="39"/>
                  </a:lnTo>
                  <a:lnTo>
                    <a:pt x="47" y="39"/>
                  </a:lnTo>
                  <a:lnTo>
                    <a:pt x="47" y="40"/>
                  </a:lnTo>
                  <a:lnTo>
                    <a:pt x="47" y="40"/>
                  </a:lnTo>
                  <a:lnTo>
                    <a:pt x="47" y="40"/>
                  </a:lnTo>
                  <a:lnTo>
                    <a:pt x="47" y="42"/>
                  </a:lnTo>
                  <a:lnTo>
                    <a:pt x="47" y="42"/>
                  </a:lnTo>
                  <a:lnTo>
                    <a:pt x="47" y="42"/>
                  </a:lnTo>
                  <a:lnTo>
                    <a:pt x="47" y="44"/>
                  </a:lnTo>
                  <a:lnTo>
                    <a:pt x="46" y="44"/>
                  </a:lnTo>
                  <a:lnTo>
                    <a:pt x="46" y="44"/>
                  </a:lnTo>
                  <a:lnTo>
                    <a:pt x="46" y="46"/>
                  </a:lnTo>
                  <a:lnTo>
                    <a:pt x="46" y="46"/>
                  </a:lnTo>
                  <a:lnTo>
                    <a:pt x="46" y="46"/>
                  </a:lnTo>
                  <a:lnTo>
                    <a:pt x="46" y="46"/>
                  </a:lnTo>
                  <a:lnTo>
                    <a:pt x="46" y="48"/>
                  </a:lnTo>
                  <a:lnTo>
                    <a:pt x="46" y="48"/>
                  </a:lnTo>
                  <a:lnTo>
                    <a:pt x="46" y="48"/>
                  </a:lnTo>
                  <a:lnTo>
                    <a:pt x="46" y="49"/>
                  </a:lnTo>
                  <a:lnTo>
                    <a:pt x="46" y="49"/>
                  </a:lnTo>
                  <a:lnTo>
                    <a:pt x="46" y="49"/>
                  </a:lnTo>
                  <a:lnTo>
                    <a:pt x="44" y="49"/>
                  </a:lnTo>
                  <a:lnTo>
                    <a:pt x="44" y="49"/>
                  </a:lnTo>
                  <a:lnTo>
                    <a:pt x="44" y="51"/>
                  </a:lnTo>
                  <a:lnTo>
                    <a:pt x="44" y="51"/>
                  </a:lnTo>
                  <a:lnTo>
                    <a:pt x="44" y="51"/>
                  </a:lnTo>
                  <a:lnTo>
                    <a:pt x="44" y="51"/>
                  </a:lnTo>
                  <a:lnTo>
                    <a:pt x="44" y="53"/>
                  </a:lnTo>
                  <a:lnTo>
                    <a:pt x="44" y="53"/>
                  </a:lnTo>
                  <a:lnTo>
                    <a:pt x="42" y="53"/>
                  </a:lnTo>
                  <a:lnTo>
                    <a:pt x="42" y="53"/>
                  </a:lnTo>
                  <a:lnTo>
                    <a:pt x="42" y="53"/>
                  </a:lnTo>
                  <a:lnTo>
                    <a:pt x="42" y="55"/>
                  </a:lnTo>
                  <a:lnTo>
                    <a:pt x="42" y="55"/>
                  </a:lnTo>
                  <a:lnTo>
                    <a:pt x="42" y="55"/>
                  </a:lnTo>
                  <a:lnTo>
                    <a:pt x="42" y="55"/>
                  </a:lnTo>
                  <a:lnTo>
                    <a:pt x="40" y="55"/>
                  </a:lnTo>
                  <a:lnTo>
                    <a:pt x="40" y="55"/>
                  </a:lnTo>
                  <a:lnTo>
                    <a:pt x="40" y="57"/>
                  </a:lnTo>
                  <a:lnTo>
                    <a:pt x="40" y="57"/>
                  </a:lnTo>
                  <a:lnTo>
                    <a:pt x="40" y="57"/>
                  </a:lnTo>
                  <a:lnTo>
                    <a:pt x="40" y="57"/>
                  </a:lnTo>
                  <a:lnTo>
                    <a:pt x="38" y="57"/>
                  </a:lnTo>
                  <a:lnTo>
                    <a:pt x="38" y="57"/>
                  </a:lnTo>
                  <a:lnTo>
                    <a:pt x="38" y="57"/>
                  </a:lnTo>
                  <a:lnTo>
                    <a:pt x="38" y="58"/>
                  </a:lnTo>
                  <a:lnTo>
                    <a:pt x="38" y="58"/>
                  </a:lnTo>
                  <a:lnTo>
                    <a:pt x="37" y="58"/>
                  </a:lnTo>
                  <a:lnTo>
                    <a:pt x="37" y="58"/>
                  </a:lnTo>
                  <a:lnTo>
                    <a:pt x="37" y="58"/>
                  </a:lnTo>
                  <a:lnTo>
                    <a:pt x="37" y="58"/>
                  </a:lnTo>
                  <a:lnTo>
                    <a:pt x="37" y="58"/>
                  </a:lnTo>
                  <a:lnTo>
                    <a:pt x="35" y="58"/>
                  </a:lnTo>
                  <a:lnTo>
                    <a:pt x="35" y="58"/>
                  </a:lnTo>
                  <a:lnTo>
                    <a:pt x="35" y="58"/>
                  </a:lnTo>
                  <a:lnTo>
                    <a:pt x="35" y="60"/>
                  </a:lnTo>
                  <a:lnTo>
                    <a:pt x="35" y="60"/>
                  </a:lnTo>
                  <a:lnTo>
                    <a:pt x="33" y="60"/>
                  </a:lnTo>
                  <a:lnTo>
                    <a:pt x="33" y="60"/>
                  </a:lnTo>
                  <a:lnTo>
                    <a:pt x="33" y="60"/>
                  </a:lnTo>
                  <a:lnTo>
                    <a:pt x="33" y="60"/>
                  </a:lnTo>
                  <a:lnTo>
                    <a:pt x="31" y="60"/>
                  </a:lnTo>
                  <a:lnTo>
                    <a:pt x="31" y="60"/>
                  </a:lnTo>
                  <a:lnTo>
                    <a:pt x="31" y="60"/>
                  </a:lnTo>
                  <a:lnTo>
                    <a:pt x="29" y="60"/>
                  </a:lnTo>
                  <a:lnTo>
                    <a:pt x="29" y="60"/>
                  </a:lnTo>
                  <a:lnTo>
                    <a:pt x="29" y="60"/>
                  </a:lnTo>
                  <a:lnTo>
                    <a:pt x="27" y="60"/>
                  </a:lnTo>
                  <a:lnTo>
                    <a:pt x="27" y="60"/>
                  </a:lnTo>
                  <a:lnTo>
                    <a:pt x="27" y="60"/>
                  </a:lnTo>
                  <a:lnTo>
                    <a:pt x="27" y="60"/>
                  </a:lnTo>
                  <a:lnTo>
                    <a:pt x="26" y="60"/>
                  </a:lnTo>
                  <a:lnTo>
                    <a:pt x="26" y="60"/>
                  </a:lnTo>
                  <a:lnTo>
                    <a:pt x="26" y="60"/>
                  </a:lnTo>
                  <a:lnTo>
                    <a:pt x="24" y="60"/>
                  </a:lnTo>
                  <a:lnTo>
                    <a:pt x="24" y="60"/>
                  </a:lnTo>
                  <a:lnTo>
                    <a:pt x="24" y="60"/>
                  </a:lnTo>
                  <a:lnTo>
                    <a:pt x="24" y="60"/>
                  </a:lnTo>
                  <a:lnTo>
                    <a:pt x="22" y="60"/>
                  </a:lnTo>
                  <a:lnTo>
                    <a:pt x="22" y="60"/>
                  </a:lnTo>
                  <a:lnTo>
                    <a:pt x="22" y="58"/>
                  </a:lnTo>
                  <a:lnTo>
                    <a:pt x="22" y="58"/>
                  </a:lnTo>
                  <a:lnTo>
                    <a:pt x="20" y="58"/>
                  </a:lnTo>
                  <a:lnTo>
                    <a:pt x="20" y="58"/>
                  </a:lnTo>
                  <a:lnTo>
                    <a:pt x="20" y="58"/>
                  </a:lnTo>
                  <a:lnTo>
                    <a:pt x="20" y="58"/>
                  </a:lnTo>
                  <a:lnTo>
                    <a:pt x="20" y="58"/>
                  </a:lnTo>
                  <a:lnTo>
                    <a:pt x="18" y="58"/>
                  </a:lnTo>
                  <a:lnTo>
                    <a:pt x="18" y="58"/>
                  </a:lnTo>
                  <a:lnTo>
                    <a:pt x="18" y="57"/>
                  </a:lnTo>
                  <a:lnTo>
                    <a:pt x="18" y="57"/>
                  </a:lnTo>
                  <a:lnTo>
                    <a:pt x="17" y="57"/>
                  </a:lnTo>
                  <a:lnTo>
                    <a:pt x="17" y="57"/>
                  </a:lnTo>
                  <a:lnTo>
                    <a:pt x="17" y="57"/>
                  </a:lnTo>
                  <a:lnTo>
                    <a:pt x="17" y="57"/>
                  </a:lnTo>
                  <a:lnTo>
                    <a:pt x="17" y="55"/>
                  </a:lnTo>
                  <a:lnTo>
                    <a:pt x="15" y="55"/>
                  </a:lnTo>
                  <a:lnTo>
                    <a:pt x="15" y="55"/>
                  </a:lnTo>
                  <a:lnTo>
                    <a:pt x="15" y="55"/>
                  </a:lnTo>
                  <a:lnTo>
                    <a:pt x="15" y="55"/>
                  </a:lnTo>
                  <a:lnTo>
                    <a:pt x="15" y="53"/>
                  </a:lnTo>
                  <a:lnTo>
                    <a:pt x="13" y="53"/>
                  </a:lnTo>
                  <a:lnTo>
                    <a:pt x="13" y="53"/>
                  </a:lnTo>
                  <a:lnTo>
                    <a:pt x="13" y="53"/>
                  </a:lnTo>
                  <a:lnTo>
                    <a:pt x="13" y="53"/>
                  </a:lnTo>
                  <a:lnTo>
                    <a:pt x="13" y="51"/>
                  </a:lnTo>
                  <a:lnTo>
                    <a:pt x="11" y="51"/>
                  </a:lnTo>
                  <a:lnTo>
                    <a:pt x="11" y="51"/>
                  </a:lnTo>
                  <a:lnTo>
                    <a:pt x="11" y="49"/>
                  </a:lnTo>
                  <a:lnTo>
                    <a:pt x="11" y="49"/>
                  </a:lnTo>
                  <a:lnTo>
                    <a:pt x="11" y="49"/>
                  </a:lnTo>
                  <a:lnTo>
                    <a:pt x="11" y="49"/>
                  </a:lnTo>
                  <a:lnTo>
                    <a:pt x="9" y="48"/>
                  </a:lnTo>
                  <a:lnTo>
                    <a:pt x="9" y="48"/>
                  </a:lnTo>
                  <a:lnTo>
                    <a:pt x="9" y="48"/>
                  </a:lnTo>
                  <a:lnTo>
                    <a:pt x="9" y="46"/>
                  </a:lnTo>
                  <a:lnTo>
                    <a:pt x="9" y="46"/>
                  </a:lnTo>
                  <a:lnTo>
                    <a:pt x="9" y="46"/>
                  </a:lnTo>
                  <a:lnTo>
                    <a:pt x="8" y="44"/>
                  </a:lnTo>
                  <a:lnTo>
                    <a:pt x="8" y="44"/>
                  </a:lnTo>
                  <a:lnTo>
                    <a:pt x="8" y="44"/>
                  </a:lnTo>
                  <a:lnTo>
                    <a:pt x="8" y="44"/>
                  </a:lnTo>
                  <a:lnTo>
                    <a:pt x="8" y="44"/>
                  </a:lnTo>
                  <a:lnTo>
                    <a:pt x="8" y="42"/>
                  </a:lnTo>
                  <a:lnTo>
                    <a:pt x="8" y="42"/>
                  </a:lnTo>
                  <a:lnTo>
                    <a:pt x="8" y="42"/>
                  </a:lnTo>
                  <a:lnTo>
                    <a:pt x="8" y="42"/>
                  </a:lnTo>
                  <a:lnTo>
                    <a:pt x="8" y="40"/>
                  </a:lnTo>
                  <a:lnTo>
                    <a:pt x="8" y="40"/>
                  </a:lnTo>
                  <a:lnTo>
                    <a:pt x="8" y="40"/>
                  </a:lnTo>
                  <a:lnTo>
                    <a:pt x="8" y="39"/>
                  </a:lnTo>
                  <a:lnTo>
                    <a:pt x="8" y="39"/>
                  </a:lnTo>
                  <a:lnTo>
                    <a:pt x="8" y="39"/>
                  </a:lnTo>
                  <a:lnTo>
                    <a:pt x="6" y="39"/>
                  </a:lnTo>
                  <a:lnTo>
                    <a:pt x="6" y="37"/>
                  </a:lnTo>
                  <a:lnTo>
                    <a:pt x="6" y="37"/>
                  </a:lnTo>
                  <a:lnTo>
                    <a:pt x="6" y="37"/>
                  </a:lnTo>
                  <a:lnTo>
                    <a:pt x="6" y="37"/>
                  </a:lnTo>
                  <a:lnTo>
                    <a:pt x="6" y="35"/>
                  </a:lnTo>
                  <a:lnTo>
                    <a:pt x="6" y="35"/>
                  </a:lnTo>
                  <a:lnTo>
                    <a:pt x="6" y="35"/>
                  </a:lnTo>
                  <a:lnTo>
                    <a:pt x="6" y="35"/>
                  </a:lnTo>
                  <a:lnTo>
                    <a:pt x="6" y="33"/>
                  </a:lnTo>
                  <a:lnTo>
                    <a:pt x="6" y="33"/>
                  </a:lnTo>
                  <a:lnTo>
                    <a:pt x="6" y="33"/>
                  </a:lnTo>
                  <a:lnTo>
                    <a:pt x="6" y="31"/>
                  </a:lnTo>
                  <a:lnTo>
                    <a:pt x="6" y="31"/>
                  </a:lnTo>
                  <a:lnTo>
                    <a:pt x="6" y="31"/>
                  </a:lnTo>
                  <a:lnTo>
                    <a:pt x="6" y="31"/>
                  </a:lnTo>
                  <a:lnTo>
                    <a:pt x="6" y="29"/>
                  </a:lnTo>
                  <a:lnTo>
                    <a:pt x="6" y="29"/>
                  </a:lnTo>
                  <a:lnTo>
                    <a:pt x="6" y="29"/>
                  </a:lnTo>
                  <a:lnTo>
                    <a:pt x="6" y="28"/>
                  </a:lnTo>
                  <a:lnTo>
                    <a:pt x="6" y="28"/>
                  </a:lnTo>
                  <a:lnTo>
                    <a:pt x="6" y="28"/>
                  </a:lnTo>
                  <a:lnTo>
                    <a:pt x="6" y="28"/>
                  </a:lnTo>
                  <a:lnTo>
                    <a:pt x="6" y="28"/>
                  </a:lnTo>
                  <a:lnTo>
                    <a:pt x="6" y="26"/>
                  </a:lnTo>
                  <a:lnTo>
                    <a:pt x="6" y="26"/>
                  </a:lnTo>
                  <a:lnTo>
                    <a:pt x="6" y="26"/>
                  </a:lnTo>
                  <a:lnTo>
                    <a:pt x="6" y="26"/>
                  </a:lnTo>
                  <a:lnTo>
                    <a:pt x="6" y="26"/>
                  </a:lnTo>
                  <a:lnTo>
                    <a:pt x="6" y="26"/>
                  </a:lnTo>
                  <a:lnTo>
                    <a:pt x="6" y="26"/>
                  </a:lnTo>
                  <a:lnTo>
                    <a:pt x="6" y="26"/>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2"/>
                  </a:lnTo>
                  <a:lnTo>
                    <a:pt x="6" y="22"/>
                  </a:lnTo>
                  <a:lnTo>
                    <a:pt x="6" y="22"/>
                  </a:lnTo>
                  <a:lnTo>
                    <a:pt x="6" y="22"/>
                  </a:lnTo>
                  <a:lnTo>
                    <a:pt x="6" y="22"/>
                  </a:lnTo>
                  <a:lnTo>
                    <a:pt x="4" y="22"/>
                  </a:lnTo>
                  <a:lnTo>
                    <a:pt x="4" y="22"/>
                  </a:lnTo>
                  <a:lnTo>
                    <a:pt x="4" y="22"/>
                  </a:lnTo>
                  <a:lnTo>
                    <a:pt x="4" y="22"/>
                  </a:lnTo>
                  <a:lnTo>
                    <a:pt x="4" y="22"/>
                  </a:lnTo>
                  <a:lnTo>
                    <a:pt x="4" y="22"/>
                  </a:lnTo>
                  <a:lnTo>
                    <a:pt x="4" y="22"/>
                  </a:lnTo>
                  <a:lnTo>
                    <a:pt x="4" y="22"/>
                  </a:lnTo>
                  <a:lnTo>
                    <a:pt x="4" y="22"/>
                  </a:lnTo>
                  <a:lnTo>
                    <a:pt x="4" y="22"/>
                  </a:lnTo>
                  <a:lnTo>
                    <a:pt x="2" y="22"/>
                  </a:lnTo>
                  <a:lnTo>
                    <a:pt x="2" y="22"/>
                  </a:lnTo>
                  <a:lnTo>
                    <a:pt x="2" y="22"/>
                  </a:lnTo>
                  <a:lnTo>
                    <a:pt x="2" y="22"/>
                  </a:lnTo>
                  <a:lnTo>
                    <a:pt x="2" y="22"/>
                  </a:lnTo>
                  <a:lnTo>
                    <a:pt x="0" y="19"/>
                  </a:lnTo>
                  <a:close/>
                  <a:moveTo>
                    <a:pt x="53" y="77"/>
                  </a:moveTo>
                  <a:lnTo>
                    <a:pt x="53" y="77"/>
                  </a:lnTo>
                  <a:lnTo>
                    <a:pt x="53" y="78"/>
                  </a:lnTo>
                  <a:lnTo>
                    <a:pt x="51" y="78"/>
                  </a:lnTo>
                  <a:lnTo>
                    <a:pt x="51" y="78"/>
                  </a:lnTo>
                  <a:lnTo>
                    <a:pt x="49" y="78"/>
                  </a:lnTo>
                  <a:lnTo>
                    <a:pt x="49" y="78"/>
                  </a:lnTo>
                  <a:lnTo>
                    <a:pt x="49" y="80"/>
                  </a:lnTo>
                  <a:lnTo>
                    <a:pt x="47" y="80"/>
                  </a:lnTo>
                  <a:lnTo>
                    <a:pt x="47" y="80"/>
                  </a:lnTo>
                  <a:lnTo>
                    <a:pt x="46" y="80"/>
                  </a:lnTo>
                  <a:lnTo>
                    <a:pt x="46" y="80"/>
                  </a:lnTo>
                  <a:lnTo>
                    <a:pt x="46" y="82"/>
                  </a:lnTo>
                  <a:lnTo>
                    <a:pt x="44" y="82"/>
                  </a:lnTo>
                  <a:lnTo>
                    <a:pt x="44" y="82"/>
                  </a:lnTo>
                  <a:lnTo>
                    <a:pt x="44" y="82"/>
                  </a:lnTo>
                  <a:lnTo>
                    <a:pt x="42" y="84"/>
                  </a:lnTo>
                  <a:lnTo>
                    <a:pt x="42" y="84"/>
                  </a:lnTo>
                  <a:lnTo>
                    <a:pt x="42" y="84"/>
                  </a:lnTo>
                  <a:lnTo>
                    <a:pt x="40" y="84"/>
                  </a:lnTo>
                  <a:lnTo>
                    <a:pt x="40" y="84"/>
                  </a:lnTo>
                  <a:lnTo>
                    <a:pt x="40" y="86"/>
                  </a:lnTo>
                  <a:lnTo>
                    <a:pt x="40" y="86"/>
                  </a:lnTo>
                  <a:lnTo>
                    <a:pt x="38" y="86"/>
                  </a:lnTo>
                  <a:lnTo>
                    <a:pt x="38" y="86"/>
                  </a:lnTo>
                  <a:lnTo>
                    <a:pt x="38" y="87"/>
                  </a:lnTo>
                  <a:lnTo>
                    <a:pt x="38" y="87"/>
                  </a:lnTo>
                  <a:lnTo>
                    <a:pt x="37" y="87"/>
                  </a:lnTo>
                  <a:lnTo>
                    <a:pt x="37" y="87"/>
                  </a:lnTo>
                  <a:lnTo>
                    <a:pt x="37" y="87"/>
                  </a:lnTo>
                  <a:lnTo>
                    <a:pt x="37" y="89"/>
                  </a:lnTo>
                  <a:lnTo>
                    <a:pt x="37" y="89"/>
                  </a:lnTo>
                  <a:lnTo>
                    <a:pt x="35" y="89"/>
                  </a:lnTo>
                  <a:lnTo>
                    <a:pt x="35" y="89"/>
                  </a:lnTo>
                  <a:lnTo>
                    <a:pt x="35" y="91"/>
                  </a:lnTo>
                  <a:lnTo>
                    <a:pt x="35" y="91"/>
                  </a:lnTo>
                  <a:lnTo>
                    <a:pt x="35" y="91"/>
                  </a:lnTo>
                  <a:lnTo>
                    <a:pt x="35" y="91"/>
                  </a:lnTo>
                  <a:lnTo>
                    <a:pt x="33" y="91"/>
                  </a:lnTo>
                  <a:lnTo>
                    <a:pt x="33" y="93"/>
                  </a:lnTo>
                  <a:lnTo>
                    <a:pt x="33" y="93"/>
                  </a:lnTo>
                  <a:lnTo>
                    <a:pt x="33" y="93"/>
                  </a:lnTo>
                  <a:lnTo>
                    <a:pt x="33" y="93"/>
                  </a:lnTo>
                  <a:lnTo>
                    <a:pt x="33" y="95"/>
                  </a:lnTo>
                  <a:lnTo>
                    <a:pt x="33" y="95"/>
                  </a:lnTo>
                  <a:lnTo>
                    <a:pt x="33" y="95"/>
                  </a:lnTo>
                  <a:lnTo>
                    <a:pt x="33" y="95"/>
                  </a:lnTo>
                  <a:lnTo>
                    <a:pt x="33" y="95"/>
                  </a:lnTo>
                  <a:lnTo>
                    <a:pt x="33" y="95"/>
                  </a:lnTo>
                  <a:lnTo>
                    <a:pt x="33" y="95"/>
                  </a:lnTo>
                  <a:lnTo>
                    <a:pt x="33" y="95"/>
                  </a:lnTo>
                  <a:lnTo>
                    <a:pt x="33" y="95"/>
                  </a:lnTo>
                  <a:lnTo>
                    <a:pt x="33" y="96"/>
                  </a:lnTo>
                  <a:lnTo>
                    <a:pt x="33" y="96"/>
                  </a:lnTo>
                  <a:lnTo>
                    <a:pt x="33" y="96"/>
                  </a:lnTo>
                  <a:lnTo>
                    <a:pt x="33" y="96"/>
                  </a:lnTo>
                  <a:lnTo>
                    <a:pt x="33" y="96"/>
                  </a:lnTo>
                  <a:lnTo>
                    <a:pt x="33" y="96"/>
                  </a:lnTo>
                  <a:lnTo>
                    <a:pt x="33" y="96"/>
                  </a:lnTo>
                  <a:lnTo>
                    <a:pt x="33" y="96"/>
                  </a:lnTo>
                  <a:lnTo>
                    <a:pt x="33" y="96"/>
                  </a:lnTo>
                  <a:lnTo>
                    <a:pt x="33" y="98"/>
                  </a:lnTo>
                  <a:lnTo>
                    <a:pt x="33" y="98"/>
                  </a:lnTo>
                  <a:lnTo>
                    <a:pt x="33" y="98"/>
                  </a:lnTo>
                  <a:lnTo>
                    <a:pt x="33" y="98"/>
                  </a:lnTo>
                  <a:lnTo>
                    <a:pt x="33" y="98"/>
                  </a:lnTo>
                  <a:lnTo>
                    <a:pt x="33" y="98"/>
                  </a:lnTo>
                  <a:lnTo>
                    <a:pt x="33" y="98"/>
                  </a:lnTo>
                  <a:lnTo>
                    <a:pt x="33" y="98"/>
                  </a:lnTo>
                  <a:lnTo>
                    <a:pt x="33" y="100"/>
                  </a:lnTo>
                  <a:lnTo>
                    <a:pt x="33" y="100"/>
                  </a:lnTo>
                  <a:lnTo>
                    <a:pt x="33" y="100"/>
                  </a:lnTo>
                  <a:lnTo>
                    <a:pt x="33" y="100"/>
                  </a:lnTo>
                  <a:lnTo>
                    <a:pt x="33" y="100"/>
                  </a:lnTo>
                  <a:lnTo>
                    <a:pt x="33" y="100"/>
                  </a:lnTo>
                  <a:lnTo>
                    <a:pt x="33" y="100"/>
                  </a:lnTo>
                  <a:lnTo>
                    <a:pt x="33" y="100"/>
                  </a:lnTo>
                  <a:lnTo>
                    <a:pt x="33" y="102"/>
                  </a:lnTo>
                  <a:lnTo>
                    <a:pt x="33" y="102"/>
                  </a:lnTo>
                  <a:lnTo>
                    <a:pt x="33" y="102"/>
                  </a:lnTo>
                  <a:lnTo>
                    <a:pt x="33" y="102"/>
                  </a:lnTo>
                  <a:lnTo>
                    <a:pt x="33" y="104"/>
                  </a:lnTo>
                  <a:lnTo>
                    <a:pt x="33" y="104"/>
                  </a:lnTo>
                  <a:lnTo>
                    <a:pt x="33" y="104"/>
                  </a:lnTo>
                  <a:lnTo>
                    <a:pt x="33" y="104"/>
                  </a:lnTo>
                  <a:lnTo>
                    <a:pt x="33" y="104"/>
                  </a:lnTo>
                  <a:lnTo>
                    <a:pt x="35" y="106"/>
                  </a:lnTo>
                  <a:lnTo>
                    <a:pt x="35" y="106"/>
                  </a:lnTo>
                  <a:lnTo>
                    <a:pt x="35" y="106"/>
                  </a:lnTo>
                  <a:lnTo>
                    <a:pt x="35" y="106"/>
                  </a:lnTo>
                  <a:lnTo>
                    <a:pt x="35" y="106"/>
                  </a:lnTo>
                  <a:lnTo>
                    <a:pt x="35" y="106"/>
                  </a:lnTo>
                  <a:lnTo>
                    <a:pt x="35" y="106"/>
                  </a:lnTo>
                  <a:lnTo>
                    <a:pt x="35" y="106"/>
                  </a:lnTo>
                  <a:lnTo>
                    <a:pt x="35" y="106"/>
                  </a:lnTo>
                  <a:lnTo>
                    <a:pt x="35" y="107"/>
                  </a:lnTo>
                  <a:lnTo>
                    <a:pt x="35" y="107"/>
                  </a:lnTo>
                  <a:lnTo>
                    <a:pt x="35" y="107"/>
                  </a:lnTo>
                  <a:lnTo>
                    <a:pt x="35" y="107"/>
                  </a:lnTo>
                  <a:lnTo>
                    <a:pt x="37" y="107"/>
                  </a:lnTo>
                  <a:lnTo>
                    <a:pt x="37" y="107"/>
                  </a:lnTo>
                  <a:lnTo>
                    <a:pt x="37" y="107"/>
                  </a:lnTo>
                  <a:lnTo>
                    <a:pt x="37" y="107"/>
                  </a:lnTo>
                  <a:lnTo>
                    <a:pt x="37" y="107"/>
                  </a:lnTo>
                  <a:lnTo>
                    <a:pt x="37" y="107"/>
                  </a:lnTo>
                  <a:lnTo>
                    <a:pt x="37" y="107"/>
                  </a:lnTo>
                  <a:lnTo>
                    <a:pt x="37" y="107"/>
                  </a:lnTo>
                  <a:lnTo>
                    <a:pt x="37" y="107"/>
                  </a:lnTo>
                  <a:lnTo>
                    <a:pt x="37" y="109"/>
                  </a:lnTo>
                  <a:lnTo>
                    <a:pt x="37" y="109"/>
                  </a:lnTo>
                  <a:lnTo>
                    <a:pt x="38" y="109"/>
                  </a:lnTo>
                  <a:lnTo>
                    <a:pt x="38" y="109"/>
                  </a:lnTo>
                  <a:lnTo>
                    <a:pt x="38" y="109"/>
                  </a:lnTo>
                  <a:lnTo>
                    <a:pt x="38" y="109"/>
                  </a:lnTo>
                  <a:lnTo>
                    <a:pt x="38" y="109"/>
                  </a:lnTo>
                  <a:lnTo>
                    <a:pt x="38" y="109"/>
                  </a:lnTo>
                  <a:lnTo>
                    <a:pt x="38" y="109"/>
                  </a:lnTo>
                  <a:lnTo>
                    <a:pt x="38" y="109"/>
                  </a:lnTo>
                  <a:lnTo>
                    <a:pt x="38" y="109"/>
                  </a:lnTo>
                  <a:lnTo>
                    <a:pt x="38" y="109"/>
                  </a:lnTo>
                  <a:lnTo>
                    <a:pt x="40" y="109"/>
                  </a:lnTo>
                  <a:lnTo>
                    <a:pt x="40" y="109"/>
                  </a:lnTo>
                  <a:lnTo>
                    <a:pt x="40" y="109"/>
                  </a:lnTo>
                  <a:lnTo>
                    <a:pt x="40" y="109"/>
                  </a:lnTo>
                  <a:lnTo>
                    <a:pt x="40" y="109"/>
                  </a:lnTo>
                  <a:lnTo>
                    <a:pt x="40" y="109"/>
                  </a:lnTo>
                  <a:lnTo>
                    <a:pt x="40" y="111"/>
                  </a:lnTo>
                  <a:lnTo>
                    <a:pt x="42" y="111"/>
                  </a:lnTo>
                  <a:lnTo>
                    <a:pt x="42" y="111"/>
                  </a:lnTo>
                  <a:lnTo>
                    <a:pt x="42" y="111"/>
                  </a:lnTo>
                  <a:lnTo>
                    <a:pt x="42" y="111"/>
                  </a:lnTo>
                  <a:lnTo>
                    <a:pt x="44" y="111"/>
                  </a:lnTo>
                  <a:lnTo>
                    <a:pt x="44" y="111"/>
                  </a:lnTo>
                  <a:lnTo>
                    <a:pt x="44" y="111"/>
                  </a:lnTo>
                  <a:lnTo>
                    <a:pt x="44" y="111"/>
                  </a:lnTo>
                  <a:lnTo>
                    <a:pt x="46" y="111"/>
                  </a:lnTo>
                  <a:lnTo>
                    <a:pt x="46" y="111"/>
                  </a:lnTo>
                  <a:lnTo>
                    <a:pt x="46" y="111"/>
                  </a:lnTo>
                  <a:lnTo>
                    <a:pt x="47" y="111"/>
                  </a:lnTo>
                  <a:lnTo>
                    <a:pt x="47" y="111"/>
                  </a:lnTo>
                  <a:lnTo>
                    <a:pt x="47" y="111"/>
                  </a:lnTo>
                  <a:lnTo>
                    <a:pt x="49" y="111"/>
                  </a:lnTo>
                  <a:lnTo>
                    <a:pt x="49" y="111"/>
                  </a:lnTo>
                  <a:lnTo>
                    <a:pt x="49" y="111"/>
                  </a:lnTo>
                  <a:lnTo>
                    <a:pt x="51" y="111"/>
                  </a:lnTo>
                  <a:lnTo>
                    <a:pt x="51" y="111"/>
                  </a:lnTo>
                  <a:lnTo>
                    <a:pt x="51" y="109"/>
                  </a:lnTo>
                  <a:lnTo>
                    <a:pt x="53" y="109"/>
                  </a:lnTo>
                  <a:lnTo>
                    <a:pt x="53" y="109"/>
                  </a:lnTo>
                  <a:lnTo>
                    <a:pt x="53" y="109"/>
                  </a:lnTo>
                  <a:lnTo>
                    <a:pt x="55" y="109"/>
                  </a:lnTo>
                  <a:lnTo>
                    <a:pt x="55" y="109"/>
                  </a:lnTo>
                  <a:lnTo>
                    <a:pt x="55" y="109"/>
                  </a:lnTo>
                  <a:lnTo>
                    <a:pt x="56" y="109"/>
                  </a:lnTo>
                  <a:lnTo>
                    <a:pt x="56" y="109"/>
                  </a:lnTo>
                  <a:lnTo>
                    <a:pt x="58" y="109"/>
                  </a:lnTo>
                  <a:lnTo>
                    <a:pt x="58" y="107"/>
                  </a:lnTo>
                  <a:lnTo>
                    <a:pt x="58" y="107"/>
                  </a:lnTo>
                  <a:lnTo>
                    <a:pt x="60" y="107"/>
                  </a:lnTo>
                  <a:lnTo>
                    <a:pt x="60" y="107"/>
                  </a:lnTo>
                  <a:lnTo>
                    <a:pt x="62" y="107"/>
                  </a:lnTo>
                  <a:lnTo>
                    <a:pt x="62" y="107"/>
                  </a:lnTo>
                  <a:lnTo>
                    <a:pt x="64" y="106"/>
                  </a:lnTo>
                  <a:lnTo>
                    <a:pt x="64" y="106"/>
                  </a:lnTo>
                  <a:lnTo>
                    <a:pt x="64" y="106"/>
                  </a:lnTo>
                  <a:lnTo>
                    <a:pt x="65" y="106"/>
                  </a:lnTo>
                  <a:lnTo>
                    <a:pt x="65" y="106"/>
                  </a:lnTo>
                  <a:lnTo>
                    <a:pt x="65" y="106"/>
                  </a:lnTo>
                  <a:lnTo>
                    <a:pt x="67" y="104"/>
                  </a:lnTo>
                  <a:lnTo>
                    <a:pt x="67" y="104"/>
                  </a:lnTo>
                  <a:lnTo>
                    <a:pt x="69" y="104"/>
                  </a:lnTo>
                  <a:lnTo>
                    <a:pt x="69" y="104"/>
                  </a:lnTo>
                  <a:lnTo>
                    <a:pt x="69" y="104"/>
                  </a:lnTo>
                  <a:lnTo>
                    <a:pt x="71" y="102"/>
                  </a:lnTo>
                  <a:lnTo>
                    <a:pt x="71" y="102"/>
                  </a:lnTo>
                  <a:lnTo>
                    <a:pt x="73" y="102"/>
                  </a:lnTo>
                  <a:lnTo>
                    <a:pt x="73" y="102"/>
                  </a:lnTo>
                  <a:lnTo>
                    <a:pt x="73" y="100"/>
                  </a:lnTo>
                  <a:lnTo>
                    <a:pt x="74" y="100"/>
                  </a:lnTo>
                  <a:lnTo>
                    <a:pt x="74" y="100"/>
                  </a:lnTo>
                  <a:lnTo>
                    <a:pt x="76" y="100"/>
                  </a:lnTo>
                  <a:lnTo>
                    <a:pt x="76" y="100"/>
                  </a:lnTo>
                  <a:lnTo>
                    <a:pt x="76" y="98"/>
                  </a:lnTo>
                  <a:lnTo>
                    <a:pt x="76" y="98"/>
                  </a:lnTo>
                  <a:lnTo>
                    <a:pt x="78" y="98"/>
                  </a:lnTo>
                  <a:lnTo>
                    <a:pt x="78" y="98"/>
                  </a:lnTo>
                  <a:lnTo>
                    <a:pt x="78" y="96"/>
                  </a:lnTo>
                  <a:lnTo>
                    <a:pt x="80" y="96"/>
                  </a:lnTo>
                  <a:lnTo>
                    <a:pt x="80" y="96"/>
                  </a:lnTo>
                  <a:lnTo>
                    <a:pt x="80" y="96"/>
                  </a:lnTo>
                  <a:lnTo>
                    <a:pt x="82" y="96"/>
                  </a:lnTo>
                  <a:lnTo>
                    <a:pt x="82" y="95"/>
                  </a:lnTo>
                  <a:lnTo>
                    <a:pt x="82" y="95"/>
                  </a:lnTo>
                  <a:lnTo>
                    <a:pt x="82" y="95"/>
                  </a:lnTo>
                  <a:lnTo>
                    <a:pt x="82" y="95"/>
                  </a:lnTo>
                  <a:lnTo>
                    <a:pt x="83" y="95"/>
                  </a:lnTo>
                  <a:lnTo>
                    <a:pt x="83" y="93"/>
                  </a:lnTo>
                  <a:lnTo>
                    <a:pt x="83" y="93"/>
                  </a:lnTo>
                  <a:lnTo>
                    <a:pt x="83" y="93"/>
                  </a:lnTo>
                  <a:lnTo>
                    <a:pt x="83" y="93"/>
                  </a:lnTo>
                  <a:lnTo>
                    <a:pt x="85" y="91"/>
                  </a:lnTo>
                  <a:lnTo>
                    <a:pt x="85" y="91"/>
                  </a:lnTo>
                  <a:lnTo>
                    <a:pt x="85" y="91"/>
                  </a:lnTo>
                  <a:lnTo>
                    <a:pt x="85" y="91"/>
                  </a:lnTo>
                  <a:lnTo>
                    <a:pt x="85" y="89"/>
                  </a:lnTo>
                  <a:lnTo>
                    <a:pt x="85" y="89"/>
                  </a:lnTo>
                  <a:lnTo>
                    <a:pt x="85" y="89"/>
                  </a:lnTo>
                  <a:lnTo>
                    <a:pt x="87" y="89"/>
                  </a:lnTo>
                  <a:lnTo>
                    <a:pt x="87" y="89"/>
                  </a:lnTo>
                  <a:lnTo>
                    <a:pt x="87" y="87"/>
                  </a:lnTo>
                  <a:lnTo>
                    <a:pt x="87" y="87"/>
                  </a:lnTo>
                  <a:lnTo>
                    <a:pt x="87" y="87"/>
                  </a:lnTo>
                  <a:lnTo>
                    <a:pt x="87" y="87"/>
                  </a:lnTo>
                  <a:lnTo>
                    <a:pt x="87" y="87"/>
                  </a:lnTo>
                  <a:lnTo>
                    <a:pt x="87" y="87"/>
                  </a:lnTo>
                  <a:lnTo>
                    <a:pt x="87" y="87"/>
                  </a:lnTo>
                  <a:lnTo>
                    <a:pt x="87" y="87"/>
                  </a:lnTo>
                  <a:lnTo>
                    <a:pt x="87" y="87"/>
                  </a:lnTo>
                  <a:lnTo>
                    <a:pt x="87" y="86"/>
                  </a:lnTo>
                  <a:lnTo>
                    <a:pt x="87" y="86"/>
                  </a:lnTo>
                  <a:lnTo>
                    <a:pt x="87" y="86"/>
                  </a:lnTo>
                  <a:lnTo>
                    <a:pt x="87" y="86"/>
                  </a:lnTo>
                  <a:lnTo>
                    <a:pt x="87" y="86"/>
                  </a:lnTo>
                  <a:lnTo>
                    <a:pt x="87" y="86"/>
                  </a:lnTo>
                  <a:lnTo>
                    <a:pt x="87" y="86"/>
                  </a:lnTo>
                  <a:lnTo>
                    <a:pt x="87" y="86"/>
                  </a:lnTo>
                  <a:lnTo>
                    <a:pt x="87" y="86"/>
                  </a:lnTo>
                  <a:lnTo>
                    <a:pt x="87" y="84"/>
                  </a:lnTo>
                  <a:lnTo>
                    <a:pt x="87" y="84"/>
                  </a:lnTo>
                  <a:lnTo>
                    <a:pt x="87" y="84"/>
                  </a:lnTo>
                  <a:lnTo>
                    <a:pt x="87" y="84"/>
                  </a:lnTo>
                  <a:lnTo>
                    <a:pt x="87" y="84"/>
                  </a:lnTo>
                  <a:lnTo>
                    <a:pt x="87" y="84"/>
                  </a:lnTo>
                  <a:lnTo>
                    <a:pt x="87" y="84"/>
                  </a:lnTo>
                  <a:lnTo>
                    <a:pt x="87" y="84"/>
                  </a:lnTo>
                  <a:lnTo>
                    <a:pt x="87" y="82"/>
                  </a:lnTo>
                  <a:lnTo>
                    <a:pt x="87" y="82"/>
                  </a:lnTo>
                  <a:lnTo>
                    <a:pt x="87" y="82"/>
                  </a:lnTo>
                  <a:lnTo>
                    <a:pt x="87" y="82"/>
                  </a:lnTo>
                  <a:lnTo>
                    <a:pt x="87" y="82"/>
                  </a:lnTo>
                  <a:lnTo>
                    <a:pt x="87" y="82"/>
                  </a:lnTo>
                  <a:lnTo>
                    <a:pt x="87" y="82"/>
                  </a:lnTo>
                  <a:lnTo>
                    <a:pt x="87" y="82"/>
                  </a:lnTo>
                  <a:lnTo>
                    <a:pt x="87" y="82"/>
                  </a:lnTo>
                  <a:lnTo>
                    <a:pt x="87" y="80"/>
                  </a:lnTo>
                  <a:lnTo>
                    <a:pt x="87" y="80"/>
                  </a:lnTo>
                  <a:lnTo>
                    <a:pt x="87" y="80"/>
                  </a:lnTo>
                  <a:lnTo>
                    <a:pt x="87" y="80"/>
                  </a:lnTo>
                  <a:lnTo>
                    <a:pt x="87" y="80"/>
                  </a:lnTo>
                  <a:lnTo>
                    <a:pt x="85" y="80"/>
                  </a:lnTo>
                  <a:lnTo>
                    <a:pt x="85" y="78"/>
                  </a:lnTo>
                  <a:lnTo>
                    <a:pt x="85" y="78"/>
                  </a:lnTo>
                  <a:lnTo>
                    <a:pt x="85" y="78"/>
                  </a:lnTo>
                  <a:lnTo>
                    <a:pt x="85" y="78"/>
                  </a:lnTo>
                  <a:lnTo>
                    <a:pt x="85" y="78"/>
                  </a:lnTo>
                  <a:lnTo>
                    <a:pt x="85" y="77"/>
                  </a:lnTo>
                  <a:lnTo>
                    <a:pt x="85" y="77"/>
                  </a:lnTo>
                  <a:lnTo>
                    <a:pt x="85" y="77"/>
                  </a:lnTo>
                  <a:lnTo>
                    <a:pt x="85" y="77"/>
                  </a:lnTo>
                  <a:lnTo>
                    <a:pt x="83" y="77"/>
                  </a:lnTo>
                  <a:lnTo>
                    <a:pt x="83" y="77"/>
                  </a:lnTo>
                  <a:lnTo>
                    <a:pt x="83" y="77"/>
                  </a:lnTo>
                  <a:lnTo>
                    <a:pt x="83" y="77"/>
                  </a:lnTo>
                  <a:lnTo>
                    <a:pt x="83" y="75"/>
                  </a:lnTo>
                  <a:lnTo>
                    <a:pt x="83" y="75"/>
                  </a:lnTo>
                  <a:lnTo>
                    <a:pt x="83" y="75"/>
                  </a:lnTo>
                  <a:lnTo>
                    <a:pt x="83" y="75"/>
                  </a:lnTo>
                  <a:lnTo>
                    <a:pt x="83" y="75"/>
                  </a:lnTo>
                  <a:lnTo>
                    <a:pt x="83" y="75"/>
                  </a:lnTo>
                  <a:lnTo>
                    <a:pt x="83" y="75"/>
                  </a:lnTo>
                  <a:lnTo>
                    <a:pt x="83" y="75"/>
                  </a:lnTo>
                  <a:lnTo>
                    <a:pt x="82" y="75"/>
                  </a:lnTo>
                  <a:lnTo>
                    <a:pt x="82" y="75"/>
                  </a:lnTo>
                  <a:lnTo>
                    <a:pt x="82" y="75"/>
                  </a:lnTo>
                  <a:lnTo>
                    <a:pt x="82" y="75"/>
                  </a:lnTo>
                  <a:lnTo>
                    <a:pt x="82" y="73"/>
                  </a:lnTo>
                  <a:lnTo>
                    <a:pt x="82" y="73"/>
                  </a:lnTo>
                  <a:lnTo>
                    <a:pt x="82" y="73"/>
                  </a:lnTo>
                  <a:lnTo>
                    <a:pt x="82" y="73"/>
                  </a:lnTo>
                  <a:lnTo>
                    <a:pt x="82" y="73"/>
                  </a:lnTo>
                  <a:lnTo>
                    <a:pt x="82" y="73"/>
                  </a:lnTo>
                  <a:lnTo>
                    <a:pt x="80" y="73"/>
                  </a:lnTo>
                  <a:lnTo>
                    <a:pt x="80" y="73"/>
                  </a:lnTo>
                  <a:lnTo>
                    <a:pt x="80" y="73"/>
                  </a:lnTo>
                  <a:lnTo>
                    <a:pt x="80" y="73"/>
                  </a:lnTo>
                  <a:lnTo>
                    <a:pt x="80" y="73"/>
                  </a:lnTo>
                  <a:lnTo>
                    <a:pt x="80" y="73"/>
                  </a:lnTo>
                  <a:lnTo>
                    <a:pt x="80" y="73"/>
                  </a:lnTo>
                  <a:lnTo>
                    <a:pt x="80" y="73"/>
                  </a:lnTo>
                  <a:lnTo>
                    <a:pt x="80" y="73"/>
                  </a:lnTo>
                  <a:lnTo>
                    <a:pt x="78" y="73"/>
                  </a:lnTo>
                  <a:lnTo>
                    <a:pt x="78" y="73"/>
                  </a:lnTo>
                  <a:lnTo>
                    <a:pt x="78" y="73"/>
                  </a:lnTo>
                  <a:lnTo>
                    <a:pt x="78" y="71"/>
                  </a:lnTo>
                  <a:lnTo>
                    <a:pt x="78" y="71"/>
                  </a:lnTo>
                  <a:lnTo>
                    <a:pt x="76" y="71"/>
                  </a:lnTo>
                  <a:lnTo>
                    <a:pt x="76" y="71"/>
                  </a:lnTo>
                  <a:lnTo>
                    <a:pt x="76" y="71"/>
                  </a:lnTo>
                  <a:lnTo>
                    <a:pt x="76" y="71"/>
                  </a:lnTo>
                  <a:lnTo>
                    <a:pt x="74" y="71"/>
                  </a:lnTo>
                  <a:lnTo>
                    <a:pt x="74" y="71"/>
                  </a:lnTo>
                  <a:lnTo>
                    <a:pt x="74" y="71"/>
                  </a:lnTo>
                  <a:lnTo>
                    <a:pt x="73" y="71"/>
                  </a:lnTo>
                  <a:lnTo>
                    <a:pt x="73" y="71"/>
                  </a:lnTo>
                  <a:lnTo>
                    <a:pt x="73" y="71"/>
                  </a:lnTo>
                  <a:lnTo>
                    <a:pt x="73" y="71"/>
                  </a:lnTo>
                  <a:lnTo>
                    <a:pt x="71" y="71"/>
                  </a:lnTo>
                  <a:lnTo>
                    <a:pt x="71" y="71"/>
                  </a:lnTo>
                  <a:lnTo>
                    <a:pt x="71" y="71"/>
                  </a:lnTo>
                  <a:lnTo>
                    <a:pt x="69" y="71"/>
                  </a:lnTo>
                  <a:lnTo>
                    <a:pt x="69" y="71"/>
                  </a:lnTo>
                  <a:lnTo>
                    <a:pt x="69" y="71"/>
                  </a:lnTo>
                  <a:lnTo>
                    <a:pt x="67" y="73"/>
                  </a:lnTo>
                  <a:lnTo>
                    <a:pt x="67" y="73"/>
                  </a:lnTo>
                  <a:lnTo>
                    <a:pt x="67" y="73"/>
                  </a:lnTo>
                  <a:lnTo>
                    <a:pt x="65" y="73"/>
                  </a:lnTo>
                  <a:lnTo>
                    <a:pt x="65" y="73"/>
                  </a:lnTo>
                  <a:lnTo>
                    <a:pt x="64" y="73"/>
                  </a:lnTo>
                  <a:lnTo>
                    <a:pt x="64" y="73"/>
                  </a:lnTo>
                  <a:lnTo>
                    <a:pt x="64" y="73"/>
                  </a:lnTo>
                  <a:lnTo>
                    <a:pt x="62" y="73"/>
                  </a:lnTo>
                  <a:lnTo>
                    <a:pt x="62" y="73"/>
                  </a:lnTo>
                  <a:lnTo>
                    <a:pt x="60" y="75"/>
                  </a:lnTo>
                  <a:lnTo>
                    <a:pt x="60" y="75"/>
                  </a:lnTo>
                  <a:lnTo>
                    <a:pt x="60" y="75"/>
                  </a:lnTo>
                  <a:lnTo>
                    <a:pt x="58" y="75"/>
                  </a:lnTo>
                  <a:lnTo>
                    <a:pt x="58" y="75"/>
                  </a:lnTo>
                  <a:lnTo>
                    <a:pt x="56" y="75"/>
                  </a:lnTo>
                  <a:lnTo>
                    <a:pt x="56" y="77"/>
                  </a:lnTo>
                  <a:lnTo>
                    <a:pt x="56" y="77"/>
                  </a:lnTo>
                  <a:lnTo>
                    <a:pt x="55" y="77"/>
                  </a:lnTo>
                  <a:lnTo>
                    <a:pt x="55" y="77"/>
                  </a:lnTo>
                  <a:lnTo>
                    <a:pt x="53" y="77"/>
                  </a:lnTo>
                  <a:close/>
                  <a:moveTo>
                    <a:pt x="46" y="60"/>
                  </a:moveTo>
                  <a:lnTo>
                    <a:pt x="46" y="60"/>
                  </a:lnTo>
                  <a:lnTo>
                    <a:pt x="47" y="60"/>
                  </a:lnTo>
                  <a:lnTo>
                    <a:pt x="47" y="60"/>
                  </a:lnTo>
                  <a:lnTo>
                    <a:pt x="49" y="60"/>
                  </a:lnTo>
                  <a:lnTo>
                    <a:pt x="49" y="60"/>
                  </a:lnTo>
                  <a:lnTo>
                    <a:pt x="51" y="60"/>
                  </a:lnTo>
                  <a:lnTo>
                    <a:pt x="51" y="60"/>
                  </a:lnTo>
                  <a:lnTo>
                    <a:pt x="51" y="60"/>
                  </a:lnTo>
                  <a:lnTo>
                    <a:pt x="53" y="60"/>
                  </a:lnTo>
                  <a:lnTo>
                    <a:pt x="53" y="60"/>
                  </a:lnTo>
                  <a:lnTo>
                    <a:pt x="53" y="58"/>
                  </a:lnTo>
                  <a:lnTo>
                    <a:pt x="53" y="58"/>
                  </a:lnTo>
                  <a:lnTo>
                    <a:pt x="53" y="58"/>
                  </a:lnTo>
                  <a:lnTo>
                    <a:pt x="55" y="58"/>
                  </a:lnTo>
                  <a:lnTo>
                    <a:pt x="55" y="58"/>
                  </a:lnTo>
                  <a:lnTo>
                    <a:pt x="55" y="58"/>
                  </a:lnTo>
                  <a:lnTo>
                    <a:pt x="55" y="58"/>
                  </a:lnTo>
                  <a:lnTo>
                    <a:pt x="56" y="58"/>
                  </a:lnTo>
                  <a:lnTo>
                    <a:pt x="56" y="58"/>
                  </a:lnTo>
                  <a:lnTo>
                    <a:pt x="56" y="58"/>
                  </a:lnTo>
                  <a:lnTo>
                    <a:pt x="56" y="58"/>
                  </a:lnTo>
                  <a:lnTo>
                    <a:pt x="58" y="58"/>
                  </a:lnTo>
                  <a:lnTo>
                    <a:pt x="58" y="58"/>
                  </a:lnTo>
                  <a:lnTo>
                    <a:pt x="58" y="58"/>
                  </a:lnTo>
                  <a:lnTo>
                    <a:pt x="58" y="58"/>
                  </a:lnTo>
                  <a:lnTo>
                    <a:pt x="58" y="58"/>
                  </a:lnTo>
                  <a:lnTo>
                    <a:pt x="60" y="58"/>
                  </a:lnTo>
                  <a:lnTo>
                    <a:pt x="60" y="58"/>
                  </a:lnTo>
                  <a:lnTo>
                    <a:pt x="60" y="58"/>
                  </a:lnTo>
                  <a:lnTo>
                    <a:pt x="60" y="58"/>
                  </a:lnTo>
                  <a:lnTo>
                    <a:pt x="60" y="58"/>
                  </a:lnTo>
                  <a:lnTo>
                    <a:pt x="62" y="58"/>
                  </a:lnTo>
                  <a:lnTo>
                    <a:pt x="62" y="58"/>
                  </a:lnTo>
                  <a:lnTo>
                    <a:pt x="62" y="58"/>
                  </a:lnTo>
                  <a:lnTo>
                    <a:pt x="62" y="58"/>
                  </a:lnTo>
                  <a:lnTo>
                    <a:pt x="64" y="58"/>
                  </a:lnTo>
                  <a:lnTo>
                    <a:pt x="64" y="58"/>
                  </a:lnTo>
                  <a:lnTo>
                    <a:pt x="64" y="58"/>
                  </a:lnTo>
                  <a:lnTo>
                    <a:pt x="64" y="58"/>
                  </a:lnTo>
                  <a:lnTo>
                    <a:pt x="64" y="58"/>
                  </a:lnTo>
                  <a:lnTo>
                    <a:pt x="65" y="58"/>
                  </a:lnTo>
                  <a:lnTo>
                    <a:pt x="65" y="58"/>
                  </a:lnTo>
                  <a:lnTo>
                    <a:pt x="65" y="58"/>
                  </a:lnTo>
                  <a:lnTo>
                    <a:pt x="65" y="58"/>
                  </a:lnTo>
                  <a:lnTo>
                    <a:pt x="65" y="58"/>
                  </a:lnTo>
                  <a:lnTo>
                    <a:pt x="67" y="58"/>
                  </a:lnTo>
                  <a:lnTo>
                    <a:pt x="67" y="58"/>
                  </a:lnTo>
                  <a:lnTo>
                    <a:pt x="67" y="58"/>
                  </a:lnTo>
                  <a:lnTo>
                    <a:pt x="67" y="58"/>
                  </a:lnTo>
                  <a:lnTo>
                    <a:pt x="67" y="58"/>
                  </a:lnTo>
                  <a:lnTo>
                    <a:pt x="69" y="60"/>
                  </a:lnTo>
                  <a:lnTo>
                    <a:pt x="69" y="60"/>
                  </a:lnTo>
                  <a:lnTo>
                    <a:pt x="69" y="60"/>
                  </a:lnTo>
                  <a:lnTo>
                    <a:pt x="69" y="60"/>
                  </a:lnTo>
                  <a:lnTo>
                    <a:pt x="69" y="60"/>
                  </a:lnTo>
                  <a:lnTo>
                    <a:pt x="71" y="60"/>
                  </a:lnTo>
                  <a:lnTo>
                    <a:pt x="71" y="60"/>
                  </a:lnTo>
                  <a:lnTo>
                    <a:pt x="71" y="60"/>
                  </a:lnTo>
                  <a:lnTo>
                    <a:pt x="71" y="60"/>
                  </a:lnTo>
                  <a:lnTo>
                    <a:pt x="71" y="60"/>
                  </a:lnTo>
                  <a:lnTo>
                    <a:pt x="73" y="60"/>
                  </a:lnTo>
                  <a:lnTo>
                    <a:pt x="73" y="60"/>
                  </a:lnTo>
                  <a:lnTo>
                    <a:pt x="73" y="60"/>
                  </a:lnTo>
                  <a:lnTo>
                    <a:pt x="73" y="60"/>
                  </a:lnTo>
                  <a:lnTo>
                    <a:pt x="73" y="60"/>
                  </a:lnTo>
                  <a:lnTo>
                    <a:pt x="74" y="62"/>
                  </a:lnTo>
                  <a:lnTo>
                    <a:pt x="74" y="62"/>
                  </a:lnTo>
                  <a:lnTo>
                    <a:pt x="74" y="62"/>
                  </a:lnTo>
                  <a:lnTo>
                    <a:pt x="74" y="62"/>
                  </a:lnTo>
                  <a:lnTo>
                    <a:pt x="74" y="62"/>
                  </a:lnTo>
                  <a:lnTo>
                    <a:pt x="74" y="62"/>
                  </a:lnTo>
                  <a:lnTo>
                    <a:pt x="76" y="62"/>
                  </a:lnTo>
                  <a:lnTo>
                    <a:pt x="76" y="62"/>
                  </a:lnTo>
                  <a:lnTo>
                    <a:pt x="76" y="62"/>
                  </a:lnTo>
                  <a:lnTo>
                    <a:pt x="76" y="62"/>
                  </a:lnTo>
                  <a:lnTo>
                    <a:pt x="76" y="62"/>
                  </a:lnTo>
                  <a:lnTo>
                    <a:pt x="76" y="64"/>
                  </a:lnTo>
                  <a:lnTo>
                    <a:pt x="78" y="64"/>
                  </a:lnTo>
                  <a:lnTo>
                    <a:pt x="78" y="64"/>
                  </a:lnTo>
                  <a:lnTo>
                    <a:pt x="78" y="64"/>
                  </a:lnTo>
                  <a:lnTo>
                    <a:pt x="78" y="64"/>
                  </a:lnTo>
                  <a:lnTo>
                    <a:pt x="78" y="64"/>
                  </a:lnTo>
                  <a:lnTo>
                    <a:pt x="80" y="64"/>
                  </a:lnTo>
                  <a:lnTo>
                    <a:pt x="80" y="64"/>
                  </a:lnTo>
                  <a:lnTo>
                    <a:pt x="80" y="66"/>
                  </a:lnTo>
                  <a:lnTo>
                    <a:pt x="80" y="66"/>
                  </a:lnTo>
                  <a:lnTo>
                    <a:pt x="80" y="66"/>
                  </a:lnTo>
                  <a:lnTo>
                    <a:pt x="80" y="66"/>
                  </a:lnTo>
                  <a:lnTo>
                    <a:pt x="82" y="66"/>
                  </a:lnTo>
                  <a:lnTo>
                    <a:pt x="82" y="66"/>
                  </a:lnTo>
                  <a:lnTo>
                    <a:pt x="82" y="66"/>
                  </a:lnTo>
                  <a:lnTo>
                    <a:pt x="82" y="68"/>
                  </a:lnTo>
                  <a:lnTo>
                    <a:pt x="82" y="68"/>
                  </a:lnTo>
                  <a:lnTo>
                    <a:pt x="82" y="68"/>
                  </a:lnTo>
                  <a:lnTo>
                    <a:pt x="83" y="68"/>
                  </a:lnTo>
                  <a:lnTo>
                    <a:pt x="83" y="68"/>
                  </a:lnTo>
                  <a:lnTo>
                    <a:pt x="83" y="68"/>
                  </a:lnTo>
                  <a:lnTo>
                    <a:pt x="83" y="68"/>
                  </a:lnTo>
                  <a:lnTo>
                    <a:pt x="83" y="69"/>
                  </a:lnTo>
                  <a:lnTo>
                    <a:pt x="83" y="69"/>
                  </a:lnTo>
                  <a:lnTo>
                    <a:pt x="83" y="69"/>
                  </a:lnTo>
                  <a:lnTo>
                    <a:pt x="85" y="69"/>
                  </a:lnTo>
                  <a:lnTo>
                    <a:pt x="85" y="69"/>
                  </a:lnTo>
                  <a:lnTo>
                    <a:pt x="85" y="69"/>
                  </a:lnTo>
                  <a:lnTo>
                    <a:pt x="85" y="71"/>
                  </a:lnTo>
                  <a:lnTo>
                    <a:pt x="85" y="71"/>
                  </a:lnTo>
                  <a:lnTo>
                    <a:pt x="85" y="71"/>
                  </a:lnTo>
                  <a:lnTo>
                    <a:pt x="85" y="71"/>
                  </a:lnTo>
                  <a:lnTo>
                    <a:pt x="87" y="71"/>
                  </a:lnTo>
                  <a:lnTo>
                    <a:pt x="87" y="73"/>
                  </a:lnTo>
                  <a:lnTo>
                    <a:pt x="87" y="73"/>
                  </a:lnTo>
                  <a:lnTo>
                    <a:pt x="87" y="73"/>
                  </a:lnTo>
                  <a:lnTo>
                    <a:pt x="87" y="73"/>
                  </a:lnTo>
                  <a:lnTo>
                    <a:pt x="87" y="73"/>
                  </a:lnTo>
                  <a:lnTo>
                    <a:pt x="87" y="75"/>
                  </a:lnTo>
                  <a:lnTo>
                    <a:pt x="89" y="75"/>
                  </a:lnTo>
                  <a:lnTo>
                    <a:pt x="89" y="75"/>
                  </a:lnTo>
                  <a:lnTo>
                    <a:pt x="89" y="75"/>
                  </a:lnTo>
                  <a:lnTo>
                    <a:pt x="89" y="77"/>
                  </a:lnTo>
                  <a:lnTo>
                    <a:pt x="91" y="77"/>
                  </a:lnTo>
                  <a:lnTo>
                    <a:pt x="91" y="77"/>
                  </a:lnTo>
                  <a:lnTo>
                    <a:pt x="91" y="78"/>
                  </a:lnTo>
                  <a:lnTo>
                    <a:pt x="91" y="78"/>
                  </a:lnTo>
                  <a:lnTo>
                    <a:pt x="91" y="80"/>
                  </a:lnTo>
                  <a:lnTo>
                    <a:pt x="91" y="80"/>
                  </a:lnTo>
                  <a:lnTo>
                    <a:pt x="91" y="82"/>
                  </a:lnTo>
                  <a:lnTo>
                    <a:pt x="91" y="82"/>
                  </a:lnTo>
                  <a:lnTo>
                    <a:pt x="91" y="82"/>
                  </a:lnTo>
                  <a:lnTo>
                    <a:pt x="91" y="82"/>
                  </a:lnTo>
                  <a:lnTo>
                    <a:pt x="91" y="84"/>
                  </a:lnTo>
                  <a:lnTo>
                    <a:pt x="92" y="84"/>
                  </a:lnTo>
                  <a:lnTo>
                    <a:pt x="92" y="84"/>
                  </a:lnTo>
                  <a:lnTo>
                    <a:pt x="92" y="84"/>
                  </a:lnTo>
                  <a:lnTo>
                    <a:pt x="92" y="84"/>
                  </a:lnTo>
                  <a:lnTo>
                    <a:pt x="92" y="86"/>
                  </a:lnTo>
                  <a:lnTo>
                    <a:pt x="92" y="86"/>
                  </a:lnTo>
                  <a:lnTo>
                    <a:pt x="92" y="86"/>
                  </a:lnTo>
                  <a:lnTo>
                    <a:pt x="92" y="86"/>
                  </a:lnTo>
                  <a:lnTo>
                    <a:pt x="92" y="87"/>
                  </a:lnTo>
                  <a:lnTo>
                    <a:pt x="92" y="87"/>
                  </a:lnTo>
                  <a:lnTo>
                    <a:pt x="92" y="87"/>
                  </a:lnTo>
                  <a:lnTo>
                    <a:pt x="92" y="87"/>
                  </a:lnTo>
                  <a:lnTo>
                    <a:pt x="92" y="87"/>
                  </a:lnTo>
                  <a:lnTo>
                    <a:pt x="92" y="89"/>
                  </a:lnTo>
                  <a:lnTo>
                    <a:pt x="92" y="89"/>
                  </a:lnTo>
                  <a:lnTo>
                    <a:pt x="92" y="89"/>
                  </a:lnTo>
                  <a:lnTo>
                    <a:pt x="92" y="89"/>
                  </a:lnTo>
                  <a:lnTo>
                    <a:pt x="92" y="91"/>
                  </a:lnTo>
                  <a:lnTo>
                    <a:pt x="92" y="91"/>
                  </a:lnTo>
                  <a:lnTo>
                    <a:pt x="92" y="91"/>
                  </a:lnTo>
                  <a:lnTo>
                    <a:pt x="92" y="91"/>
                  </a:lnTo>
                  <a:lnTo>
                    <a:pt x="92" y="91"/>
                  </a:lnTo>
                  <a:lnTo>
                    <a:pt x="92" y="93"/>
                  </a:lnTo>
                  <a:lnTo>
                    <a:pt x="92" y="93"/>
                  </a:lnTo>
                  <a:lnTo>
                    <a:pt x="92" y="93"/>
                  </a:lnTo>
                  <a:lnTo>
                    <a:pt x="92" y="93"/>
                  </a:lnTo>
                  <a:lnTo>
                    <a:pt x="92" y="93"/>
                  </a:lnTo>
                  <a:lnTo>
                    <a:pt x="92" y="95"/>
                  </a:lnTo>
                  <a:lnTo>
                    <a:pt x="92" y="95"/>
                  </a:lnTo>
                  <a:lnTo>
                    <a:pt x="92" y="95"/>
                  </a:lnTo>
                  <a:lnTo>
                    <a:pt x="92" y="95"/>
                  </a:lnTo>
                  <a:lnTo>
                    <a:pt x="92" y="96"/>
                  </a:lnTo>
                  <a:lnTo>
                    <a:pt x="92" y="96"/>
                  </a:lnTo>
                  <a:lnTo>
                    <a:pt x="92" y="96"/>
                  </a:lnTo>
                  <a:lnTo>
                    <a:pt x="92" y="96"/>
                  </a:lnTo>
                  <a:lnTo>
                    <a:pt x="92" y="96"/>
                  </a:lnTo>
                  <a:lnTo>
                    <a:pt x="92" y="98"/>
                  </a:lnTo>
                  <a:lnTo>
                    <a:pt x="92" y="98"/>
                  </a:lnTo>
                  <a:lnTo>
                    <a:pt x="92" y="98"/>
                  </a:lnTo>
                  <a:lnTo>
                    <a:pt x="91" y="98"/>
                  </a:lnTo>
                  <a:lnTo>
                    <a:pt x="91" y="98"/>
                  </a:lnTo>
                  <a:lnTo>
                    <a:pt x="91" y="100"/>
                  </a:lnTo>
                  <a:lnTo>
                    <a:pt x="91" y="100"/>
                  </a:lnTo>
                  <a:lnTo>
                    <a:pt x="91" y="100"/>
                  </a:lnTo>
                  <a:lnTo>
                    <a:pt x="91" y="100"/>
                  </a:lnTo>
                  <a:lnTo>
                    <a:pt x="91" y="100"/>
                  </a:lnTo>
                  <a:lnTo>
                    <a:pt x="91" y="102"/>
                  </a:lnTo>
                  <a:lnTo>
                    <a:pt x="91" y="102"/>
                  </a:lnTo>
                  <a:lnTo>
                    <a:pt x="91" y="102"/>
                  </a:lnTo>
                  <a:lnTo>
                    <a:pt x="91" y="102"/>
                  </a:lnTo>
                  <a:lnTo>
                    <a:pt x="91" y="102"/>
                  </a:lnTo>
                  <a:lnTo>
                    <a:pt x="91" y="102"/>
                  </a:lnTo>
                  <a:lnTo>
                    <a:pt x="91" y="104"/>
                  </a:lnTo>
                  <a:lnTo>
                    <a:pt x="91" y="104"/>
                  </a:lnTo>
                  <a:lnTo>
                    <a:pt x="89" y="104"/>
                  </a:lnTo>
                  <a:lnTo>
                    <a:pt x="89" y="104"/>
                  </a:lnTo>
                  <a:lnTo>
                    <a:pt x="89" y="104"/>
                  </a:lnTo>
                  <a:lnTo>
                    <a:pt x="89" y="106"/>
                  </a:lnTo>
                  <a:lnTo>
                    <a:pt x="89" y="106"/>
                  </a:lnTo>
                  <a:lnTo>
                    <a:pt x="89" y="106"/>
                  </a:lnTo>
                  <a:lnTo>
                    <a:pt x="89" y="106"/>
                  </a:lnTo>
                  <a:lnTo>
                    <a:pt x="89" y="106"/>
                  </a:lnTo>
                  <a:lnTo>
                    <a:pt x="89" y="106"/>
                  </a:lnTo>
                  <a:lnTo>
                    <a:pt x="89" y="107"/>
                  </a:lnTo>
                  <a:lnTo>
                    <a:pt x="89" y="107"/>
                  </a:lnTo>
                  <a:lnTo>
                    <a:pt x="87" y="107"/>
                  </a:lnTo>
                  <a:lnTo>
                    <a:pt x="87" y="107"/>
                  </a:lnTo>
                  <a:lnTo>
                    <a:pt x="87" y="107"/>
                  </a:lnTo>
                  <a:lnTo>
                    <a:pt x="87" y="109"/>
                  </a:lnTo>
                  <a:lnTo>
                    <a:pt x="87" y="109"/>
                  </a:lnTo>
                  <a:lnTo>
                    <a:pt x="87" y="109"/>
                  </a:lnTo>
                  <a:lnTo>
                    <a:pt x="87" y="109"/>
                  </a:lnTo>
                  <a:lnTo>
                    <a:pt x="87" y="109"/>
                  </a:lnTo>
                  <a:lnTo>
                    <a:pt x="85" y="109"/>
                  </a:lnTo>
                  <a:lnTo>
                    <a:pt x="85" y="111"/>
                  </a:lnTo>
                  <a:lnTo>
                    <a:pt x="85" y="111"/>
                  </a:lnTo>
                  <a:lnTo>
                    <a:pt x="85" y="111"/>
                  </a:lnTo>
                  <a:lnTo>
                    <a:pt x="85" y="111"/>
                  </a:lnTo>
                  <a:lnTo>
                    <a:pt x="85" y="111"/>
                  </a:lnTo>
                  <a:lnTo>
                    <a:pt x="85" y="111"/>
                  </a:lnTo>
                  <a:lnTo>
                    <a:pt x="85" y="113"/>
                  </a:lnTo>
                  <a:lnTo>
                    <a:pt x="83" y="113"/>
                  </a:lnTo>
                  <a:lnTo>
                    <a:pt x="83" y="113"/>
                  </a:lnTo>
                  <a:lnTo>
                    <a:pt x="83" y="113"/>
                  </a:lnTo>
                  <a:lnTo>
                    <a:pt x="83" y="113"/>
                  </a:lnTo>
                  <a:lnTo>
                    <a:pt x="83" y="113"/>
                  </a:lnTo>
                  <a:lnTo>
                    <a:pt x="83" y="113"/>
                  </a:lnTo>
                  <a:lnTo>
                    <a:pt x="82" y="115"/>
                  </a:lnTo>
                  <a:lnTo>
                    <a:pt x="82" y="115"/>
                  </a:lnTo>
                  <a:lnTo>
                    <a:pt x="82" y="115"/>
                  </a:lnTo>
                  <a:lnTo>
                    <a:pt x="82" y="115"/>
                  </a:lnTo>
                  <a:lnTo>
                    <a:pt x="82" y="115"/>
                  </a:lnTo>
                  <a:lnTo>
                    <a:pt x="82" y="115"/>
                  </a:lnTo>
                  <a:lnTo>
                    <a:pt x="80" y="116"/>
                  </a:lnTo>
                  <a:lnTo>
                    <a:pt x="80" y="116"/>
                  </a:lnTo>
                  <a:lnTo>
                    <a:pt x="80" y="116"/>
                  </a:lnTo>
                  <a:lnTo>
                    <a:pt x="80" y="116"/>
                  </a:lnTo>
                  <a:lnTo>
                    <a:pt x="80" y="116"/>
                  </a:lnTo>
                  <a:lnTo>
                    <a:pt x="80" y="116"/>
                  </a:lnTo>
                  <a:lnTo>
                    <a:pt x="78" y="116"/>
                  </a:lnTo>
                  <a:lnTo>
                    <a:pt x="78" y="118"/>
                  </a:lnTo>
                  <a:lnTo>
                    <a:pt x="78" y="118"/>
                  </a:lnTo>
                  <a:lnTo>
                    <a:pt x="76" y="118"/>
                  </a:lnTo>
                  <a:lnTo>
                    <a:pt x="76" y="120"/>
                  </a:lnTo>
                  <a:lnTo>
                    <a:pt x="74" y="120"/>
                  </a:lnTo>
                  <a:lnTo>
                    <a:pt x="74" y="120"/>
                  </a:lnTo>
                  <a:lnTo>
                    <a:pt x="73" y="120"/>
                  </a:lnTo>
                  <a:lnTo>
                    <a:pt x="73" y="120"/>
                  </a:lnTo>
                  <a:lnTo>
                    <a:pt x="73" y="122"/>
                  </a:lnTo>
                  <a:lnTo>
                    <a:pt x="71" y="122"/>
                  </a:lnTo>
                  <a:lnTo>
                    <a:pt x="71" y="122"/>
                  </a:lnTo>
                  <a:lnTo>
                    <a:pt x="69" y="122"/>
                  </a:lnTo>
                  <a:lnTo>
                    <a:pt x="69" y="122"/>
                  </a:lnTo>
                  <a:lnTo>
                    <a:pt x="69" y="122"/>
                  </a:lnTo>
                  <a:lnTo>
                    <a:pt x="69" y="122"/>
                  </a:lnTo>
                  <a:lnTo>
                    <a:pt x="67" y="122"/>
                  </a:lnTo>
                  <a:lnTo>
                    <a:pt x="67" y="122"/>
                  </a:lnTo>
                  <a:lnTo>
                    <a:pt x="67" y="122"/>
                  </a:lnTo>
                  <a:lnTo>
                    <a:pt x="67" y="124"/>
                  </a:lnTo>
                  <a:lnTo>
                    <a:pt x="65" y="124"/>
                  </a:lnTo>
                  <a:lnTo>
                    <a:pt x="65" y="124"/>
                  </a:lnTo>
                  <a:lnTo>
                    <a:pt x="65" y="124"/>
                  </a:lnTo>
                  <a:lnTo>
                    <a:pt x="65" y="124"/>
                  </a:lnTo>
                  <a:lnTo>
                    <a:pt x="64" y="124"/>
                  </a:lnTo>
                  <a:lnTo>
                    <a:pt x="64" y="124"/>
                  </a:lnTo>
                  <a:lnTo>
                    <a:pt x="64" y="124"/>
                  </a:lnTo>
                  <a:lnTo>
                    <a:pt x="64" y="124"/>
                  </a:lnTo>
                  <a:lnTo>
                    <a:pt x="64" y="124"/>
                  </a:lnTo>
                  <a:lnTo>
                    <a:pt x="62" y="124"/>
                  </a:lnTo>
                  <a:lnTo>
                    <a:pt x="62" y="124"/>
                  </a:lnTo>
                  <a:lnTo>
                    <a:pt x="62" y="124"/>
                  </a:lnTo>
                  <a:lnTo>
                    <a:pt x="62" y="124"/>
                  </a:lnTo>
                  <a:lnTo>
                    <a:pt x="60" y="124"/>
                  </a:lnTo>
                  <a:lnTo>
                    <a:pt x="60" y="124"/>
                  </a:lnTo>
                  <a:lnTo>
                    <a:pt x="60" y="124"/>
                  </a:lnTo>
                  <a:lnTo>
                    <a:pt x="60" y="124"/>
                  </a:lnTo>
                  <a:lnTo>
                    <a:pt x="60" y="124"/>
                  </a:lnTo>
                  <a:lnTo>
                    <a:pt x="58" y="124"/>
                  </a:lnTo>
                  <a:lnTo>
                    <a:pt x="58" y="124"/>
                  </a:lnTo>
                  <a:lnTo>
                    <a:pt x="58" y="124"/>
                  </a:lnTo>
                  <a:lnTo>
                    <a:pt x="58" y="124"/>
                  </a:lnTo>
                  <a:lnTo>
                    <a:pt x="56" y="124"/>
                  </a:lnTo>
                  <a:lnTo>
                    <a:pt x="56" y="124"/>
                  </a:lnTo>
                  <a:lnTo>
                    <a:pt x="56" y="124"/>
                  </a:lnTo>
                  <a:lnTo>
                    <a:pt x="56" y="124"/>
                  </a:lnTo>
                  <a:lnTo>
                    <a:pt x="56" y="124"/>
                  </a:lnTo>
                  <a:lnTo>
                    <a:pt x="55" y="124"/>
                  </a:lnTo>
                  <a:lnTo>
                    <a:pt x="55" y="124"/>
                  </a:lnTo>
                  <a:lnTo>
                    <a:pt x="55" y="124"/>
                  </a:lnTo>
                  <a:lnTo>
                    <a:pt x="55" y="124"/>
                  </a:lnTo>
                  <a:lnTo>
                    <a:pt x="55" y="124"/>
                  </a:lnTo>
                  <a:lnTo>
                    <a:pt x="53" y="124"/>
                  </a:lnTo>
                  <a:lnTo>
                    <a:pt x="53" y="124"/>
                  </a:lnTo>
                  <a:lnTo>
                    <a:pt x="53" y="124"/>
                  </a:lnTo>
                  <a:lnTo>
                    <a:pt x="53" y="124"/>
                  </a:lnTo>
                  <a:lnTo>
                    <a:pt x="53" y="124"/>
                  </a:lnTo>
                  <a:lnTo>
                    <a:pt x="51" y="124"/>
                  </a:lnTo>
                  <a:lnTo>
                    <a:pt x="51" y="124"/>
                  </a:lnTo>
                  <a:lnTo>
                    <a:pt x="51" y="124"/>
                  </a:lnTo>
                  <a:lnTo>
                    <a:pt x="51" y="122"/>
                  </a:lnTo>
                  <a:lnTo>
                    <a:pt x="51" y="122"/>
                  </a:lnTo>
                  <a:lnTo>
                    <a:pt x="49" y="122"/>
                  </a:lnTo>
                  <a:lnTo>
                    <a:pt x="49" y="122"/>
                  </a:lnTo>
                  <a:lnTo>
                    <a:pt x="49" y="122"/>
                  </a:lnTo>
                  <a:lnTo>
                    <a:pt x="49" y="122"/>
                  </a:lnTo>
                  <a:lnTo>
                    <a:pt x="49" y="122"/>
                  </a:lnTo>
                  <a:lnTo>
                    <a:pt x="49" y="122"/>
                  </a:lnTo>
                  <a:lnTo>
                    <a:pt x="47" y="122"/>
                  </a:lnTo>
                  <a:lnTo>
                    <a:pt x="47" y="122"/>
                  </a:lnTo>
                  <a:lnTo>
                    <a:pt x="47" y="122"/>
                  </a:lnTo>
                  <a:lnTo>
                    <a:pt x="47" y="122"/>
                  </a:lnTo>
                  <a:lnTo>
                    <a:pt x="47" y="122"/>
                  </a:lnTo>
                  <a:lnTo>
                    <a:pt x="46" y="122"/>
                  </a:lnTo>
                  <a:lnTo>
                    <a:pt x="46" y="122"/>
                  </a:lnTo>
                  <a:lnTo>
                    <a:pt x="46" y="120"/>
                  </a:lnTo>
                  <a:lnTo>
                    <a:pt x="46" y="120"/>
                  </a:lnTo>
                  <a:lnTo>
                    <a:pt x="46" y="120"/>
                  </a:lnTo>
                  <a:lnTo>
                    <a:pt x="46" y="120"/>
                  </a:lnTo>
                  <a:lnTo>
                    <a:pt x="44" y="120"/>
                  </a:lnTo>
                  <a:lnTo>
                    <a:pt x="44" y="120"/>
                  </a:lnTo>
                  <a:lnTo>
                    <a:pt x="44" y="120"/>
                  </a:lnTo>
                  <a:lnTo>
                    <a:pt x="44" y="120"/>
                  </a:lnTo>
                  <a:lnTo>
                    <a:pt x="44" y="120"/>
                  </a:lnTo>
                  <a:lnTo>
                    <a:pt x="42" y="120"/>
                  </a:lnTo>
                  <a:lnTo>
                    <a:pt x="42" y="118"/>
                  </a:lnTo>
                  <a:lnTo>
                    <a:pt x="42" y="118"/>
                  </a:lnTo>
                  <a:lnTo>
                    <a:pt x="42" y="118"/>
                  </a:lnTo>
                  <a:lnTo>
                    <a:pt x="42" y="118"/>
                  </a:lnTo>
                  <a:lnTo>
                    <a:pt x="42" y="118"/>
                  </a:lnTo>
                  <a:lnTo>
                    <a:pt x="40" y="118"/>
                  </a:lnTo>
                  <a:lnTo>
                    <a:pt x="40" y="118"/>
                  </a:lnTo>
                  <a:lnTo>
                    <a:pt x="40" y="118"/>
                  </a:lnTo>
                  <a:lnTo>
                    <a:pt x="40" y="116"/>
                  </a:lnTo>
                  <a:lnTo>
                    <a:pt x="40" y="116"/>
                  </a:lnTo>
                  <a:lnTo>
                    <a:pt x="40" y="116"/>
                  </a:lnTo>
                  <a:lnTo>
                    <a:pt x="38" y="116"/>
                  </a:lnTo>
                  <a:lnTo>
                    <a:pt x="38" y="116"/>
                  </a:lnTo>
                  <a:lnTo>
                    <a:pt x="38" y="116"/>
                  </a:lnTo>
                  <a:lnTo>
                    <a:pt x="38" y="116"/>
                  </a:lnTo>
                  <a:lnTo>
                    <a:pt x="38" y="115"/>
                  </a:lnTo>
                  <a:lnTo>
                    <a:pt x="38" y="115"/>
                  </a:lnTo>
                  <a:lnTo>
                    <a:pt x="38" y="115"/>
                  </a:lnTo>
                  <a:lnTo>
                    <a:pt x="37" y="115"/>
                  </a:lnTo>
                  <a:lnTo>
                    <a:pt x="37" y="115"/>
                  </a:lnTo>
                  <a:lnTo>
                    <a:pt x="37" y="115"/>
                  </a:lnTo>
                  <a:lnTo>
                    <a:pt x="37" y="115"/>
                  </a:lnTo>
                  <a:lnTo>
                    <a:pt x="37" y="113"/>
                  </a:lnTo>
                  <a:lnTo>
                    <a:pt x="37" y="113"/>
                  </a:lnTo>
                  <a:lnTo>
                    <a:pt x="35" y="113"/>
                  </a:lnTo>
                  <a:lnTo>
                    <a:pt x="35" y="113"/>
                  </a:lnTo>
                  <a:lnTo>
                    <a:pt x="35" y="113"/>
                  </a:lnTo>
                  <a:lnTo>
                    <a:pt x="35" y="113"/>
                  </a:lnTo>
                  <a:lnTo>
                    <a:pt x="35" y="111"/>
                  </a:lnTo>
                  <a:lnTo>
                    <a:pt x="35" y="111"/>
                  </a:lnTo>
                  <a:lnTo>
                    <a:pt x="35" y="111"/>
                  </a:lnTo>
                  <a:lnTo>
                    <a:pt x="33" y="111"/>
                  </a:lnTo>
                  <a:lnTo>
                    <a:pt x="33" y="111"/>
                  </a:lnTo>
                  <a:lnTo>
                    <a:pt x="33" y="109"/>
                  </a:lnTo>
                  <a:lnTo>
                    <a:pt x="33" y="109"/>
                  </a:lnTo>
                  <a:lnTo>
                    <a:pt x="33" y="109"/>
                  </a:lnTo>
                  <a:lnTo>
                    <a:pt x="33" y="109"/>
                  </a:lnTo>
                  <a:lnTo>
                    <a:pt x="33" y="109"/>
                  </a:lnTo>
                  <a:lnTo>
                    <a:pt x="31" y="107"/>
                  </a:lnTo>
                  <a:lnTo>
                    <a:pt x="31" y="107"/>
                  </a:lnTo>
                  <a:lnTo>
                    <a:pt x="31" y="107"/>
                  </a:lnTo>
                  <a:lnTo>
                    <a:pt x="31" y="106"/>
                  </a:lnTo>
                  <a:lnTo>
                    <a:pt x="29" y="106"/>
                  </a:lnTo>
                  <a:lnTo>
                    <a:pt x="29" y="106"/>
                  </a:lnTo>
                  <a:lnTo>
                    <a:pt x="29" y="104"/>
                  </a:lnTo>
                  <a:lnTo>
                    <a:pt x="29" y="104"/>
                  </a:lnTo>
                  <a:lnTo>
                    <a:pt x="29" y="102"/>
                  </a:lnTo>
                  <a:lnTo>
                    <a:pt x="29" y="102"/>
                  </a:lnTo>
                  <a:lnTo>
                    <a:pt x="29" y="102"/>
                  </a:lnTo>
                  <a:lnTo>
                    <a:pt x="29" y="100"/>
                  </a:lnTo>
                  <a:lnTo>
                    <a:pt x="29" y="100"/>
                  </a:lnTo>
                  <a:lnTo>
                    <a:pt x="29" y="100"/>
                  </a:lnTo>
                  <a:lnTo>
                    <a:pt x="27" y="100"/>
                  </a:lnTo>
                  <a:lnTo>
                    <a:pt x="27" y="98"/>
                  </a:lnTo>
                  <a:lnTo>
                    <a:pt x="27" y="98"/>
                  </a:lnTo>
                  <a:lnTo>
                    <a:pt x="27" y="98"/>
                  </a:lnTo>
                  <a:lnTo>
                    <a:pt x="27" y="98"/>
                  </a:lnTo>
                  <a:lnTo>
                    <a:pt x="27" y="96"/>
                  </a:lnTo>
                  <a:lnTo>
                    <a:pt x="27" y="96"/>
                  </a:lnTo>
                  <a:lnTo>
                    <a:pt x="27" y="96"/>
                  </a:lnTo>
                  <a:lnTo>
                    <a:pt x="27" y="96"/>
                  </a:lnTo>
                  <a:lnTo>
                    <a:pt x="27" y="96"/>
                  </a:lnTo>
                  <a:lnTo>
                    <a:pt x="27" y="95"/>
                  </a:lnTo>
                  <a:lnTo>
                    <a:pt x="27" y="95"/>
                  </a:lnTo>
                  <a:lnTo>
                    <a:pt x="27" y="95"/>
                  </a:lnTo>
                  <a:lnTo>
                    <a:pt x="27" y="95"/>
                  </a:lnTo>
                  <a:lnTo>
                    <a:pt x="27" y="93"/>
                  </a:lnTo>
                  <a:lnTo>
                    <a:pt x="27" y="93"/>
                  </a:lnTo>
                  <a:lnTo>
                    <a:pt x="27" y="93"/>
                  </a:lnTo>
                  <a:lnTo>
                    <a:pt x="27" y="93"/>
                  </a:lnTo>
                  <a:lnTo>
                    <a:pt x="27" y="93"/>
                  </a:lnTo>
                  <a:lnTo>
                    <a:pt x="27" y="91"/>
                  </a:lnTo>
                  <a:lnTo>
                    <a:pt x="27" y="91"/>
                  </a:lnTo>
                  <a:lnTo>
                    <a:pt x="27" y="91"/>
                  </a:lnTo>
                  <a:lnTo>
                    <a:pt x="27" y="91"/>
                  </a:lnTo>
                  <a:lnTo>
                    <a:pt x="27" y="89"/>
                  </a:lnTo>
                  <a:lnTo>
                    <a:pt x="27" y="89"/>
                  </a:lnTo>
                  <a:lnTo>
                    <a:pt x="27" y="89"/>
                  </a:lnTo>
                  <a:lnTo>
                    <a:pt x="27" y="89"/>
                  </a:lnTo>
                  <a:lnTo>
                    <a:pt x="27" y="89"/>
                  </a:lnTo>
                  <a:lnTo>
                    <a:pt x="27" y="87"/>
                  </a:lnTo>
                  <a:lnTo>
                    <a:pt x="27" y="87"/>
                  </a:lnTo>
                  <a:lnTo>
                    <a:pt x="27" y="87"/>
                  </a:lnTo>
                  <a:lnTo>
                    <a:pt x="27" y="87"/>
                  </a:lnTo>
                  <a:lnTo>
                    <a:pt x="27" y="87"/>
                  </a:lnTo>
                  <a:lnTo>
                    <a:pt x="27" y="86"/>
                  </a:lnTo>
                  <a:lnTo>
                    <a:pt x="27" y="86"/>
                  </a:lnTo>
                  <a:lnTo>
                    <a:pt x="27" y="86"/>
                  </a:lnTo>
                  <a:lnTo>
                    <a:pt x="27" y="86"/>
                  </a:lnTo>
                  <a:lnTo>
                    <a:pt x="27" y="86"/>
                  </a:lnTo>
                  <a:lnTo>
                    <a:pt x="27" y="84"/>
                  </a:lnTo>
                  <a:lnTo>
                    <a:pt x="27" y="84"/>
                  </a:lnTo>
                  <a:lnTo>
                    <a:pt x="27" y="84"/>
                  </a:lnTo>
                  <a:lnTo>
                    <a:pt x="27" y="84"/>
                  </a:lnTo>
                  <a:lnTo>
                    <a:pt x="27" y="84"/>
                  </a:lnTo>
                  <a:lnTo>
                    <a:pt x="27" y="82"/>
                  </a:lnTo>
                  <a:lnTo>
                    <a:pt x="27" y="82"/>
                  </a:lnTo>
                  <a:lnTo>
                    <a:pt x="27" y="82"/>
                  </a:lnTo>
                  <a:lnTo>
                    <a:pt x="27" y="82"/>
                  </a:lnTo>
                  <a:lnTo>
                    <a:pt x="27" y="82"/>
                  </a:lnTo>
                  <a:lnTo>
                    <a:pt x="29" y="80"/>
                  </a:lnTo>
                  <a:lnTo>
                    <a:pt x="29" y="80"/>
                  </a:lnTo>
                  <a:lnTo>
                    <a:pt x="29" y="80"/>
                  </a:lnTo>
                  <a:lnTo>
                    <a:pt x="29" y="80"/>
                  </a:lnTo>
                  <a:lnTo>
                    <a:pt x="29" y="80"/>
                  </a:lnTo>
                  <a:lnTo>
                    <a:pt x="29" y="78"/>
                  </a:lnTo>
                  <a:lnTo>
                    <a:pt x="29" y="78"/>
                  </a:lnTo>
                  <a:lnTo>
                    <a:pt x="29" y="78"/>
                  </a:lnTo>
                  <a:lnTo>
                    <a:pt x="29" y="78"/>
                  </a:lnTo>
                  <a:lnTo>
                    <a:pt x="29" y="78"/>
                  </a:lnTo>
                  <a:lnTo>
                    <a:pt x="29" y="77"/>
                  </a:lnTo>
                  <a:lnTo>
                    <a:pt x="29" y="77"/>
                  </a:lnTo>
                  <a:lnTo>
                    <a:pt x="29" y="77"/>
                  </a:lnTo>
                  <a:lnTo>
                    <a:pt x="31" y="77"/>
                  </a:lnTo>
                  <a:lnTo>
                    <a:pt x="31" y="77"/>
                  </a:lnTo>
                  <a:lnTo>
                    <a:pt x="31" y="77"/>
                  </a:lnTo>
                  <a:lnTo>
                    <a:pt x="31" y="75"/>
                  </a:lnTo>
                  <a:lnTo>
                    <a:pt x="31" y="75"/>
                  </a:lnTo>
                  <a:lnTo>
                    <a:pt x="31" y="75"/>
                  </a:lnTo>
                  <a:lnTo>
                    <a:pt x="31" y="75"/>
                  </a:lnTo>
                  <a:lnTo>
                    <a:pt x="31" y="75"/>
                  </a:lnTo>
                  <a:lnTo>
                    <a:pt x="31" y="75"/>
                  </a:lnTo>
                  <a:lnTo>
                    <a:pt x="31" y="73"/>
                  </a:lnTo>
                  <a:lnTo>
                    <a:pt x="33" y="73"/>
                  </a:lnTo>
                  <a:lnTo>
                    <a:pt x="33" y="73"/>
                  </a:lnTo>
                  <a:lnTo>
                    <a:pt x="33" y="73"/>
                  </a:lnTo>
                  <a:lnTo>
                    <a:pt x="33" y="73"/>
                  </a:lnTo>
                  <a:lnTo>
                    <a:pt x="33" y="73"/>
                  </a:lnTo>
                  <a:lnTo>
                    <a:pt x="33" y="71"/>
                  </a:lnTo>
                  <a:lnTo>
                    <a:pt x="33" y="71"/>
                  </a:lnTo>
                  <a:lnTo>
                    <a:pt x="33" y="71"/>
                  </a:lnTo>
                  <a:lnTo>
                    <a:pt x="35" y="71"/>
                  </a:lnTo>
                  <a:lnTo>
                    <a:pt x="35" y="71"/>
                  </a:lnTo>
                  <a:lnTo>
                    <a:pt x="35" y="71"/>
                  </a:lnTo>
                  <a:lnTo>
                    <a:pt x="35" y="69"/>
                  </a:lnTo>
                  <a:lnTo>
                    <a:pt x="35" y="69"/>
                  </a:lnTo>
                  <a:lnTo>
                    <a:pt x="35" y="69"/>
                  </a:lnTo>
                  <a:lnTo>
                    <a:pt x="35" y="69"/>
                  </a:lnTo>
                  <a:lnTo>
                    <a:pt x="37" y="69"/>
                  </a:lnTo>
                  <a:lnTo>
                    <a:pt x="37" y="69"/>
                  </a:lnTo>
                  <a:lnTo>
                    <a:pt x="37" y="68"/>
                  </a:lnTo>
                  <a:lnTo>
                    <a:pt x="37" y="68"/>
                  </a:lnTo>
                  <a:lnTo>
                    <a:pt x="37" y="68"/>
                  </a:lnTo>
                  <a:lnTo>
                    <a:pt x="37" y="68"/>
                  </a:lnTo>
                  <a:lnTo>
                    <a:pt x="38" y="68"/>
                  </a:lnTo>
                  <a:lnTo>
                    <a:pt x="38" y="68"/>
                  </a:lnTo>
                  <a:lnTo>
                    <a:pt x="38" y="66"/>
                  </a:lnTo>
                  <a:lnTo>
                    <a:pt x="38" y="66"/>
                  </a:lnTo>
                  <a:lnTo>
                    <a:pt x="38" y="66"/>
                  </a:lnTo>
                  <a:lnTo>
                    <a:pt x="38" y="66"/>
                  </a:lnTo>
                  <a:lnTo>
                    <a:pt x="40" y="66"/>
                  </a:lnTo>
                  <a:lnTo>
                    <a:pt x="40" y="66"/>
                  </a:lnTo>
                  <a:lnTo>
                    <a:pt x="40" y="66"/>
                  </a:lnTo>
                  <a:lnTo>
                    <a:pt x="40" y="64"/>
                  </a:lnTo>
                  <a:lnTo>
                    <a:pt x="40" y="64"/>
                  </a:lnTo>
                  <a:lnTo>
                    <a:pt x="42" y="64"/>
                  </a:lnTo>
                  <a:lnTo>
                    <a:pt x="42" y="64"/>
                  </a:lnTo>
                  <a:lnTo>
                    <a:pt x="42" y="64"/>
                  </a:lnTo>
                  <a:lnTo>
                    <a:pt x="42" y="64"/>
                  </a:lnTo>
                  <a:lnTo>
                    <a:pt x="42" y="64"/>
                  </a:lnTo>
                  <a:lnTo>
                    <a:pt x="44" y="62"/>
                  </a:lnTo>
                  <a:lnTo>
                    <a:pt x="44" y="62"/>
                  </a:lnTo>
                  <a:lnTo>
                    <a:pt x="46" y="62"/>
                  </a:lnTo>
                  <a:lnTo>
                    <a:pt x="46" y="60"/>
                  </a:lnTo>
                  <a:close/>
                  <a:moveTo>
                    <a:pt x="102" y="104"/>
                  </a:moveTo>
                  <a:lnTo>
                    <a:pt x="118" y="133"/>
                  </a:lnTo>
                  <a:lnTo>
                    <a:pt x="114" y="135"/>
                  </a:lnTo>
                  <a:lnTo>
                    <a:pt x="114" y="135"/>
                  </a:lnTo>
                  <a:lnTo>
                    <a:pt x="114" y="135"/>
                  </a:lnTo>
                  <a:lnTo>
                    <a:pt x="114" y="133"/>
                  </a:lnTo>
                  <a:lnTo>
                    <a:pt x="114" y="133"/>
                  </a:lnTo>
                  <a:lnTo>
                    <a:pt x="114" y="133"/>
                  </a:lnTo>
                  <a:lnTo>
                    <a:pt x="114" y="133"/>
                  </a:lnTo>
                  <a:lnTo>
                    <a:pt x="112" y="131"/>
                  </a:lnTo>
                  <a:lnTo>
                    <a:pt x="112" y="131"/>
                  </a:lnTo>
                  <a:lnTo>
                    <a:pt x="112" y="131"/>
                  </a:lnTo>
                  <a:lnTo>
                    <a:pt x="112" y="131"/>
                  </a:lnTo>
                  <a:lnTo>
                    <a:pt x="112" y="131"/>
                  </a:lnTo>
                  <a:lnTo>
                    <a:pt x="112" y="131"/>
                  </a:lnTo>
                  <a:lnTo>
                    <a:pt x="112" y="131"/>
                  </a:lnTo>
                  <a:lnTo>
                    <a:pt x="112" y="131"/>
                  </a:lnTo>
                  <a:lnTo>
                    <a:pt x="112" y="131"/>
                  </a:lnTo>
                  <a:lnTo>
                    <a:pt x="112" y="131"/>
                  </a:lnTo>
                  <a:lnTo>
                    <a:pt x="112" y="129"/>
                  </a:lnTo>
                  <a:lnTo>
                    <a:pt x="112"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09" y="129"/>
                  </a:lnTo>
                  <a:lnTo>
                    <a:pt x="109" y="129"/>
                  </a:lnTo>
                  <a:lnTo>
                    <a:pt x="109" y="129"/>
                  </a:lnTo>
                  <a:lnTo>
                    <a:pt x="109" y="129"/>
                  </a:lnTo>
                  <a:lnTo>
                    <a:pt x="109" y="129"/>
                  </a:lnTo>
                  <a:lnTo>
                    <a:pt x="109" y="129"/>
                  </a:lnTo>
                  <a:lnTo>
                    <a:pt x="109" y="129"/>
                  </a:lnTo>
                  <a:lnTo>
                    <a:pt x="109" y="129"/>
                  </a:lnTo>
                  <a:lnTo>
                    <a:pt x="109" y="127"/>
                  </a:lnTo>
                  <a:lnTo>
                    <a:pt x="109" y="127"/>
                  </a:lnTo>
                  <a:lnTo>
                    <a:pt x="109" y="127"/>
                  </a:lnTo>
                  <a:lnTo>
                    <a:pt x="107" y="129"/>
                  </a:lnTo>
                  <a:lnTo>
                    <a:pt x="107" y="127"/>
                  </a:lnTo>
                  <a:lnTo>
                    <a:pt x="107" y="127"/>
                  </a:lnTo>
                  <a:lnTo>
                    <a:pt x="107" y="129"/>
                  </a:lnTo>
                  <a:lnTo>
                    <a:pt x="107" y="129"/>
                  </a:lnTo>
                  <a:lnTo>
                    <a:pt x="107" y="129"/>
                  </a:lnTo>
                  <a:lnTo>
                    <a:pt x="107" y="129"/>
                  </a:lnTo>
                  <a:lnTo>
                    <a:pt x="107" y="129"/>
                  </a:lnTo>
                  <a:lnTo>
                    <a:pt x="107" y="129"/>
                  </a:lnTo>
                  <a:lnTo>
                    <a:pt x="107" y="129"/>
                  </a:lnTo>
                  <a:lnTo>
                    <a:pt x="107" y="129"/>
                  </a:lnTo>
                  <a:lnTo>
                    <a:pt x="105" y="129"/>
                  </a:lnTo>
                  <a:lnTo>
                    <a:pt x="105" y="129"/>
                  </a:lnTo>
                  <a:lnTo>
                    <a:pt x="105" y="129"/>
                  </a:lnTo>
                  <a:lnTo>
                    <a:pt x="105" y="129"/>
                  </a:lnTo>
                  <a:lnTo>
                    <a:pt x="105" y="129"/>
                  </a:lnTo>
                  <a:lnTo>
                    <a:pt x="105" y="129"/>
                  </a:lnTo>
                  <a:lnTo>
                    <a:pt x="105" y="129"/>
                  </a:lnTo>
                  <a:lnTo>
                    <a:pt x="105" y="129"/>
                  </a:lnTo>
                  <a:lnTo>
                    <a:pt x="105" y="129"/>
                  </a:lnTo>
                  <a:lnTo>
                    <a:pt x="71" y="149"/>
                  </a:lnTo>
                  <a:lnTo>
                    <a:pt x="71" y="149"/>
                  </a:lnTo>
                  <a:lnTo>
                    <a:pt x="71" y="149"/>
                  </a:lnTo>
                  <a:lnTo>
                    <a:pt x="71" y="149"/>
                  </a:lnTo>
                  <a:lnTo>
                    <a:pt x="71" y="149"/>
                  </a:lnTo>
                  <a:lnTo>
                    <a:pt x="71" y="149"/>
                  </a:lnTo>
                  <a:lnTo>
                    <a:pt x="69" y="149"/>
                  </a:lnTo>
                  <a:lnTo>
                    <a:pt x="69" y="149"/>
                  </a:lnTo>
                  <a:lnTo>
                    <a:pt x="69" y="151"/>
                  </a:lnTo>
                  <a:lnTo>
                    <a:pt x="69" y="151"/>
                  </a:lnTo>
                  <a:lnTo>
                    <a:pt x="69" y="151"/>
                  </a:lnTo>
                  <a:lnTo>
                    <a:pt x="69" y="151"/>
                  </a:lnTo>
                  <a:lnTo>
                    <a:pt x="69" y="151"/>
                  </a:lnTo>
                  <a:lnTo>
                    <a:pt x="67" y="151"/>
                  </a:lnTo>
                  <a:lnTo>
                    <a:pt x="67" y="151"/>
                  </a:lnTo>
                  <a:lnTo>
                    <a:pt x="67" y="151"/>
                  </a:lnTo>
                  <a:lnTo>
                    <a:pt x="67" y="153"/>
                  </a:lnTo>
                  <a:lnTo>
                    <a:pt x="67" y="153"/>
                  </a:lnTo>
                  <a:lnTo>
                    <a:pt x="67" y="153"/>
                  </a:lnTo>
                  <a:lnTo>
                    <a:pt x="67" y="153"/>
                  </a:lnTo>
                  <a:lnTo>
                    <a:pt x="67" y="153"/>
                  </a:lnTo>
                  <a:lnTo>
                    <a:pt x="67" y="153"/>
                  </a:lnTo>
                  <a:lnTo>
                    <a:pt x="67" y="153"/>
                  </a:lnTo>
                  <a:lnTo>
                    <a:pt x="65" y="153"/>
                  </a:lnTo>
                  <a:lnTo>
                    <a:pt x="65" y="154"/>
                  </a:lnTo>
                  <a:lnTo>
                    <a:pt x="65" y="154"/>
                  </a:lnTo>
                  <a:lnTo>
                    <a:pt x="65" y="154"/>
                  </a:lnTo>
                  <a:lnTo>
                    <a:pt x="65" y="154"/>
                  </a:lnTo>
                  <a:lnTo>
                    <a:pt x="65" y="154"/>
                  </a:lnTo>
                  <a:lnTo>
                    <a:pt x="65" y="154"/>
                  </a:lnTo>
                  <a:lnTo>
                    <a:pt x="65" y="156"/>
                  </a:lnTo>
                  <a:lnTo>
                    <a:pt x="65" y="156"/>
                  </a:lnTo>
                  <a:lnTo>
                    <a:pt x="65" y="156"/>
                  </a:lnTo>
                  <a:lnTo>
                    <a:pt x="65" y="156"/>
                  </a:lnTo>
                  <a:lnTo>
                    <a:pt x="65" y="156"/>
                  </a:lnTo>
                  <a:lnTo>
                    <a:pt x="65" y="156"/>
                  </a:lnTo>
                  <a:lnTo>
                    <a:pt x="65" y="156"/>
                  </a:lnTo>
                  <a:lnTo>
                    <a:pt x="65" y="158"/>
                  </a:lnTo>
                  <a:lnTo>
                    <a:pt x="65" y="158"/>
                  </a:lnTo>
                  <a:lnTo>
                    <a:pt x="65" y="158"/>
                  </a:lnTo>
                  <a:lnTo>
                    <a:pt x="65" y="158"/>
                  </a:lnTo>
                  <a:lnTo>
                    <a:pt x="65" y="158"/>
                  </a:lnTo>
                  <a:lnTo>
                    <a:pt x="65" y="158"/>
                  </a:lnTo>
                  <a:lnTo>
                    <a:pt x="65" y="160"/>
                  </a:lnTo>
                  <a:lnTo>
                    <a:pt x="65" y="160"/>
                  </a:lnTo>
                  <a:lnTo>
                    <a:pt x="65" y="160"/>
                  </a:lnTo>
                  <a:lnTo>
                    <a:pt x="65" y="160"/>
                  </a:lnTo>
                  <a:lnTo>
                    <a:pt x="65" y="160"/>
                  </a:lnTo>
                  <a:lnTo>
                    <a:pt x="65" y="160"/>
                  </a:lnTo>
                  <a:lnTo>
                    <a:pt x="65" y="162"/>
                  </a:lnTo>
                  <a:lnTo>
                    <a:pt x="65" y="162"/>
                  </a:lnTo>
                  <a:lnTo>
                    <a:pt x="65" y="162"/>
                  </a:lnTo>
                  <a:lnTo>
                    <a:pt x="65" y="162"/>
                  </a:lnTo>
                  <a:lnTo>
                    <a:pt x="65" y="162"/>
                  </a:lnTo>
                  <a:lnTo>
                    <a:pt x="65" y="162"/>
                  </a:lnTo>
                  <a:lnTo>
                    <a:pt x="65" y="164"/>
                  </a:lnTo>
                  <a:lnTo>
                    <a:pt x="65" y="164"/>
                  </a:lnTo>
                  <a:lnTo>
                    <a:pt x="65" y="164"/>
                  </a:lnTo>
                  <a:lnTo>
                    <a:pt x="65" y="164"/>
                  </a:lnTo>
                  <a:lnTo>
                    <a:pt x="65" y="164"/>
                  </a:lnTo>
                  <a:lnTo>
                    <a:pt x="65" y="165"/>
                  </a:lnTo>
                  <a:lnTo>
                    <a:pt x="65" y="165"/>
                  </a:lnTo>
                  <a:lnTo>
                    <a:pt x="65" y="165"/>
                  </a:lnTo>
                  <a:lnTo>
                    <a:pt x="67" y="165"/>
                  </a:lnTo>
                  <a:lnTo>
                    <a:pt x="67" y="165"/>
                  </a:lnTo>
                  <a:lnTo>
                    <a:pt x="67" y="167"/>
                  </a:lnTo>
                  <a:lnTo>
                    <a:pt x="67" y="167"/>
                  </a:lnTo>
                  <a:lnTo>
                    <a:pt x="67" y="167"/>
                  </a:lnTo>
                  <a:lnTo>
                    <a:pt x="67" y="167"/>
                  </a:lnTo>
                  <a:lnTo>
                    <a:pt x="67" y="167"/>
                  </a:lnTo>
                  <a:lnTo>
                    <a:pt x="67" y="169"/>
                  </a:lnTo>
                  <a:lnTo>
                    <a:pt x="67" y="169"/>
                  </a:lnTo>
                  <a:lnTo>
                    <a:pt x="69" y="169"/>
                  </a:lnTo>
                  <a:lnTo>
                    <a:pt x="69" y="169"/>
                  </a:lnTo>
                  <a:lnTo>
                    <a:pt x="69" y="169"/>
                  </a:lnTo>
                  <a:lnTo>
                    <a:pt x="69" y="171"/>
                  </a:lnTo>
                  <a:lnTo>
                    <a:pt x="69" y="171"/>
                  </a:lnTo>
                  <a:lnTo>
                    <a:pt x="69" y="171"/>
                  </a:lnTo>
                  <a:lnTo>
                    <a:pt x="69" y="171"/>
                  </a:lnTo>
                  <a:lnTo>
                    <a:pt x="71" y="171"/>
                  </a:lnTo>
                  <a:lnTo>
                    <a:pt x="71" y="171"/>
                  </a:lnTo>
                  <a:lnTo>
                    <a:pt x="71" y="173"/>
                  </a:lnTo>
                  <a:lnTo>
                    <a:pt x="71" y="173"/>
                  </a:lnTo>
                  <a:lnTo>
                    <a:pt x="71" y="173"/>
                  </a:lnTo>
                  <a:lnTo>
                    <a:pt x="71" y="173"/>
                  </a:lnTo>
                  <a:lnTo>
                    <a:pt x="73" y="173"/>
                  </a:lnTo>
                  <a:lnTo>
                    <a:pt x="73" y="173"/>
                  </a:lnTo>
                  <a:lnTo>
                    <a:pt x="73" y="173"/>
                  </a:lnTo>
                  <a:lnTo>
                    <a:pt x="73" y="173"/>
                  </a:lnTo>
                  <a:lnTo>
                    <a:pt x="73" y="174"/>
                  </a:lnTo>
                  <a:lnTo>
                    <a:pt x="74" y="174"/>
                  </a:lnTo>
                  <a:lnTo>
                    <a:pt x="74" y="174"/>
                  </a:lnTo>
                  <a:lnTo>
                    <a:pt x="74" y="174"/>
                  </a:lnTo>
                  <a:lnTo>
                    <a:pt x="74" y="174"/>
                  </a:lnTo>
                  <a:lnTo>
                    <a:pt x="74" y="174"/>
                  </a:lnTo>
                  <a:lnTo>
                    <a:pt x="74" y="174"/>
                  </a:lnTo>
                  <a:lnTo>
                    <a:pt x="76" y="174"/>
                  </a:lnTo>
                  <a:lnTo>
                    <a:pt x="76" y="174"/>
                  </a:lnTo>
                  <a:lnTo>
                    <a:pt x="76" y="174"/>
                  </a:lnTo>
                  <a:lnTo>
                    <a:pt x="76" y="174"/>
                  </a:lnTo>
                  <a:lnTo>
                    <a:pt x="76" y="174"/>
                  </a:lnTo>
                  <a:lnTo>
                    <a:pt x="78" y="174"/>
                  </a:lnTo>
                  <a:lnTo>
                    <a:pt x="78" y="174"/>
                  </a:lnTo>
                  <a:lnTo>
                    <a:pt x="78" y="174"/>
                  </a:lnTo>
                  <a:lnTo>
                    <a:pt x="78" y="174"/>
                  </a:lnTo>
                  <a:lnTo>
                    <a:pt x="78" y="176"/>
                  </a:lnTo>
                  <a:lnTo>
                    <a:pt x="80" y="176"/>
                  </a:lnTo>
                  <a:lnTo>
                    <a:pt x="80" y="176"/>
                  </a:lnTo>
                  <a:lnTo>
                    <a:pt x="80" y="176"/>
                  </a:lnTo>
                  <a:lnTo>
                    <a:pt x="80" y="176"/>
                  </a:lnTo>
                  <a:lnTo>
                    <a:pt x="80" y="176"/>
                  </a:lnTo>
                  <a:lnTo>
                    <a:pt x="82" y="174"/>
                  </a:lnTo>
                  <a:lnTo>
                    <a:pt x="82" y="174"/>
                  </a:lnTo>
                  <a:lnTo>
                    <a:pt x="82" y="174"/>
                  </a:lnTo>
                  <a:lnTo>
                    <a:pt x="82" y="174"/>
                  </a:lnTo>
                  <a:lnTo>
                    <a:pt x="82" y="174"/>
                  </a:lnTo>
                  <a:lnTo>
                    <a:pt x="83" y="174"/>
                  </a:lnTo>
                  <a:lnTo>
                    <a:pt x="83" y="174"/>
                  </a:lnTo>
                  <a:lnTo>
                    <a:pt x="83" y="174"/>
                  </a:lnTo>
                  <a:lnTo>
                    <a:pt x="83" y="174"/>
                  </a:lnTo>
                  <a:lnTo>
                    <a:pt x="85" y="174"/>
                  </a:lnTo>
                  <a:lnTo>
                    <a:pt x="85" y="174"/>
                  </a:lnTo>
                  <a:lnTo>
                    <a:pt x="85" y="174"/>
                  </a:lnTo>
                  <a:lnTo>
                    <a:pt x="85" y="174"/>
                  </a:lnTo>
                  <a:lnTo>
                    <a:pt x="85" y="174"/>
                  </a:lnTo>
                  <a:lnTo>
                    <a:pt x="87" y="174"/>
                  </a:lnTo>
                  <a:lnTo>
                    <a:pt x="87" y="173"/>
                  </a:lnTo>
                  <a:lnTo>
                    <a:pt x="87" y="173"/>
                  </a:lnTo>
                  <a:lnTo>
                    <a:pt x="87" y="173"/>
                  </a:lnTo>
                  <a:lnTo>
                    <a:pt x="89" y="173"/>
                  </a:lnTo>
                  <a:lnTo>
                    <a:pt x="89" y="173"/>
                  </a:lnTo>
                  <a:lnTo>
                    <a:pt x="118" y="156"/>
                  </a:lnTo>
                  <a:lnTo>
                    <a:pt x="118" y="156"/>
                  </a:lnTo>
                  <a:lnTo>
                    <a:pt x="118" y="154"/>
                  </a:lnTo>
                  <a:lnTo>
                    <a:pt x="118"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1" y="154"/>
                  </a:lnTo>
                  <a:lnTo>
                    <a:pt x="121" y="154"/>
                  </a:lnTo>
                  <a:lnTo>
                    <a:pt x="121" y="154"/>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1"/>
                  </a:lnTo>
                  <a:lnTo>
                    <a:pt x="121" y="151"/>
                  </a:lnTo>
                  <a:lnTo>
                    <a:pt x="121" y="151"/>
                  </a:lnTo>
                  <a:lnTo>
                    <a:pt x="121" y="151"/>
                  </a:lnTo>
                  <a:lnTo>
                    <a:pt x="121" y="151"/>
                  </a:lnTo>
                  <a:lnTo>
                    <a:pt x="121" y="151"/>
                  </a:lnTo>
                  <a:lnTo>
                    <a:pt x="121" y="151"/>
                  </a:lnTo>
                  <a:lnTo>
                    <a:pt x="121" y="151"/>
                  </a:lnTo>
                  <a:lnTo>
                    <a:pt x="121" y="149"/>
                  </a:lnTo>
                  <a:lnTo>
                    <a:pt x="121" y="149"/>
                  </a:lnTo>
                  <a:lnTo>
                    <a:pt x="121" y="149"/>
                  </a:lnTo>
                  <a:lnTo>
                    <a:pt x="121" y="149"/>
                  </a:lnTo>
                  <a:lnTo>
                    <a:pt x="121" y="149"/>
                  </a:lnTo>
                  <a:lnTo>
                    <a:pt x="121" y="149"/>
                  </a:lnTo>
                  <a:lnTo>
                    <a:pt x="121" y="149"/>
                  </a:lnTo>
                  <a:lnTo>
                    <a:pt x="121" y="149"/>
                  </a:lnTo>
                  <a:lnTo>
                    <a:pt x="121" y="147"/>
                  </a:lnTo>
                  <a:lnTo>
                    <a:pt x="121" y="147"/>
                  </a:lnTo>
                  <a:lnTo>
                    <a:pt x="121" y="147"/>
                  </a:lnTo>
                  <a:lnTo>
                    <a:pt x="121" y="147"/>
                  </a:lnTo>
                  <a:lnTo>
                    <a:pt x="121" y="147"/>
                  </a:lnTo>
                  <a:lnTo>
                    <a:pt x="121" y="147"/>
                  </a:lnTo>
                  <a:lnTo>
                    <a:pt x="121" y="147"/>
                  </a:lnTo>
                  <a:lnTo>
                    <a:pt x="121" y="145"/>
                  </a:lnTo>
                  <a:lnTo>
                    <a:pt x="121" y="145"/>
                  </a:lnTo>
                  <a:lnTo>
                    <a:pt x="120" y="145"/>
                  </a:lnTo>
                  <a:lnTo>
                    <a:pt x="120" y="144"/>
                  </a:lnTo>
                  <a:lnTo>
                    <a:pt x="120" y="144"/>
                  </a:lnTo>
                  <a:lnTo>
                    <a:pt x="120" y="144"/>
                  </a:lnTo>
                  <a:lnTo>
                    <a:pt x="123" y="142"/>
                  </a:lnTo>
                  <a:lnTo>
                    <a:pt x="134" y="162"/>
                  </a:lnTo>
                  <a:lnTo>
                    <a:pt x="132" y="164"/>
                  </a:lnTo>
                  <a:lnTo>
                    <a:pt x="132" y="164"/>
                  </a:lnTo>
                  <a:lnTo>
                    <a:pt x="130" y="164"/>
                  </a:lnTo>
                  <a:lnTo>
                    <a:pt x="130" y="164"/>
                  </a:lnTo>
                  <a:lnTo>
                    <a:pt x="130" y="162"/>
                  </a:lnTo>
                  <a:lnTo>
                    <a:pt x="130" y="162"/>
                  </a:lnTo>
                  <a:lnTo>
                    <a:pt x="130" y="162"/>
                  </a:lnTo>
                  <a:lnTo>
                    <a:pt x="129" y="162"/>
                  </a:lnTo>
                  <a:lnTo>
                    <a:pt x="129" y="160"/>
                  </a:lnTo>
                  <a:lnTo>
                    <a:pt x="129" y="160"/>
                  </a:lnTo>
                  <a:lnTo>
                    <a:pt x="129" y="160"/>
                  </a:lnTo>
                  <a:lnTo>
                    <a:pt x="129" y="160"/>
                  </a:lnTo>
                  <a:lnTo>
                    <a:pt x="129" y="160"/>
                  </a:lnTo>
                  <a:lnTo>
                    <a:pt x="129" y="160"/>
                  </a:lnTo>
                  <a:lnTo>
                    <a:pt x="129" y="160"/>
                  </a:lnTo>
                  <a:lnTo>
                    <a:pt x="129" y="160"/>
                  </a:lnTo>
                  <a:lnTo>
                    <a:pt x="127" y="160"/>
                  </a:lnTo>
                  <a:lnTo>
                    <a:pt x="127" y="160"/>
                  </a:lnTo>
                  <a:lnTo>
                    <a:pt x="127" y="160"/>
                  </a:lnTo>
                  <a:lnTo>
                    <a:pt x="127" y="160"/>
                  </a:lnTo>
                  <a:lnTo>
                    <a:pt x="127" y="160"/>
                  </a:lnTo>
                  <a:lnTo>
                    <a:pt x="127" y="160"/>
                  </a:lnTo>
                  <a:lnTo>
                    <a:pt x="127" y="160"/>
                  </a:lnTo>
                  <a:lnTo>
                    <a:pt x="127" y="158"/>
                  </a:lnTo>
                  <a:lnTo>
                    <a:pt x="127" y="158"/>
                  </a:lnTo>
                  <a:lnTo>
                    <a:pt x="127"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1" y="158"/>
                  </a:lnTo>
                  <a:lnTo>
                    <a:pt x="121" y="158"/>
                  </a:lnTo>
                  <a:lnTo>
                    <a:pt x="121" y="158"/>
                  </a:lnTo>
                  <a:lnTo>
                    <a:pt x="121" y="158"/>
                  </a:lnTo>
                  <a:lnTo>
                    <a:pt x="121" y="158"/>
                  </a:lnTo>
                  <a:lnTo>
                    <a:pt x="121" y="160"/>
                  </a:lnTo>
                  <a:lnTo>
                    <a:pt x="121" y="160"/>
                  </a:lnTo>
                  <a:lnTo>
                    <a:pt x="121" y="160"/>
                  </a:lnTo>
                  <a:lnTo>
                    <a:pt x="121" y="160"/>
                  </a:lnTo>
                  <a:lnTo>
                    <a:pt x="121" y="160"/>
                  </a:lnTo>
                  <a:lnTo>
                    <a:pt x="121" y="160"/>
                  </a:lnTo>
                  <a:lnTo>
                    <a:pt x="92" y="176"/>
                  </a:lnTo>
                  <a:lnTo>
                    <a:pt x="92" y="176"/>
                  </a:lnTo>
                  <a:lnTo>
                    <a:pt x="91" y="176"/>
                  </a:lnTo>
                  <a:lnTo>
                    <a:pt x="91" y="176"/>
                  </a:lnTo>
                  <a:lnTo>
                    <a:pt x="91" y="176"/>
                  </a:lnTo>
                  <a:lnTo>
                    <a:pt x="89" y="178"/>
                  </a:lnTo>
                  <a:lnTo>
                    <a:pt x="89" y="178"/>
                  </a:lnTo>
                  <a:lnTo>
                    <a:pt x="89" y="178"/>
                  </a:lnTo>
                  <a:lnTo>
                    <a:pt x="87" y="178"/>
                  </a:lnTo>
                  <a:lnTo>
                    <a:pt x="87" y="178"/>
                  </a:lnTo>
                  <a:lnTo>
                    <a:pt x="87" y="178"/>
                  </a:lnTo>
                  <a:lnTo>
                    <a:pt x="87" y="178"/>
                  </a:lnTo>
                  <a:lnTo>
                    <a:pt x="85" y="178"/>
                  </a:lnTo>
                  <a:lnTo>
                    <a:pt x="85" y="178"/>
                  </a:lnTo>
                  <a:lnTo>
                    <a:pt x="85" y="180"/>
                  </a:lnTo>
                  <a:lnTo>
                    <a:pt x="83" y="180"/>
                  </a:lnTo>
                  <a:lnTo>
                    <a:pt x="83" y="180"/>
                  </a:lnTo>
                  <a:lnTo>
                    <a:pt x="83" y="180"/>
                  </a:lnTo>
                  <a:lnTo>
                    <a:pt x="83" y="180"/>
                  </a:lnTo>
                  <a:lnTo>
                    <a:pt x="82" y="180"/>
                  </a:lnTo>
                  <a:lnTo>
                    <a:pt x="82" y="180"/>
                  </a:lnTo>
                  <a:lnTo>
                    <a:pt x="82" y="180"/>
                  </a:lnTo>
                  <a:lnTo>
                    <a:pt x="82" y="180"/>
                  </a:lnTo>
                  <a:lnTo>
                    <a:pt x="82" y="180"/>
                  </a:lnTo>
                  <a:lnTo>
                    <a:pt x="80" y="180"/>
                  </a:lnTo>
                  <a:lnTo>
                    <a:pt x="80" y="180"/>
                  </a:lnTo>
                  <a:lnTo>
                    <a:pt x="80" y="180"/>
                  </a:lnTo>
                  <a:lnTo>
                    <a:pt x="80" y="180"/>
                  </a:lnTo>
                  <a:lnTo>
                    <a:pt x="80" y="180"/>
                  </a:lnTo>
                  <a:lnTo>
                    <a:pt x="80" y="180"/>
                  </a:lnTo>
                  <a:lnTo>
                    <a:pt x="80" y="180"/>
                  </a:lnTo>
                  <a:lnTo>
                    <a:pt x="78" y="180"/>
                  </a:lnTo>
                  <a:lnTo>
                    <a:pt x="78" y="180"/>
                  </a:lnTo>
                  <a:lnTo>
                    <a:pt x="78" y="180"/>
                  </a:lnTo>
                  <a:lnTo>
                    <a:pt x="78" y="180"/>
                  </a:lnTo>
                  <a:lnTo>
                    <a:pt x="78" y="180"/>
                  </a:lnTo>
                  <a:lnTo>
                    <a:pt x="78" y="180"/>
                  </a:lnTo>
                  <a:lnTo>
                    <a:pt x="78" y="180"/>
                  </a:lnTo>
                  <a:lnTo>
                    <a:pt x="78" y="180"/>
                  </a:lnTo>
                  <a:lnTo>
                    <a:pt x="76" y="180"/>
                  </a:lnTo>
                  <a:lnTo>
                    <a:pt x="76" y="180"/>
                  </a:lnTo>
                  <a:lnTo>
                    <a:pt x="76" y="180"/>
                  </a:lnTo>
                  <a:lnTo>
                    <a:pt x="76" y="178"/>
                  </a:lnTo>
                  <a:lnTo>
                    <a:pt x="76" y="178"/>
                  </a:lnTo>
                  <a:lnTo>
                    <a:pt x="76" y="178"/>
                  </a:lnTo>
                  <a:lnTo>
                    <a:pt x="76" y="178"/>
                  </a:lnTo>
                  <a:lnTo>
                    <a:pt x="74" y="178"/>
                  </a:lnTo>
                  <a:lnTo>
                    <a:pt x="74" y="178"/>
                  </a:lnTo>
                  <a:lnTo>
                    <a:pt x="74" y="178"/>
                  </a:lnTo>
                  <a:lnTo>
                    <a:pt x="74" y="178"/>
                  </a:lnTo>
                  <a:lnTo>
                    <a:pt x="74" y="178"/>
                  </a:lnTo>
                  <a:lnTo>
                    <a:pt x="73" y="178"/>
                  </a:lnTo>
                  <a:lnTo>
                    <a:pt x="73" y="178"/>
                  </a:lnTo>
                  <a:lnTo>
                    <a:pt x="73" y="178"/>
                  </a:lnTo>
                  <a:lnTo>
                    <a:pt x="73" y="176"/>
                  </a:lnTo>
                  <a:lnTo>
                    <a:pt x="71" y="176"/>
                  </a:lnTo>
                  <a:lnTo>
                    <a:pt x="71" y="176"/>
                  </a:lnTo>
                  <a:lnTo>
                    <a:pt x="71" y="176"/>
                  </a:lnTo>
                  <a:lnTo>
                    <a:pt x="71" y="176"/>
                  </a:lnTo>
                  <a:lnTo>
                    <a:pt x="69" y="174"/>
                  </a:lnTo>
                  <a:lnTo>
                    <a:pt x="69" y="174"/>
                  </a:lnTo>
                  <a:lnTo>
                    <a:pt x="69" y="174"/>
                  </a:lnTo>
                  <a:lnTo>
                    <a:pt x="69" y="174"/>
                  </a:lnTo>
                  <a:lnTo>
                    <a:pt x="69" y="174"/>
                  </a:lnTo>
                  <a:lnTo>
                    <a:pt x="67" y="173"/>
                  </a:lnTo>
                  <a:lnTo>
                    <a:pt x="67" y="173"/>
                  </a:lnTo>
                  <a:lnTo>
                    <a:pt x="67" y="173"/>
                  </a:lnTo>
                  <a:lnTo>
                    <a:pt x="67" y="173"/>
                  </a:lnTo>
                  <a:lnTo>
                    <a:pt x="65" y="171"/>
                  </a:lnTo>
                  <a:lnTo>
                    <a:pt x="65" y="171"/>
                  </a:lnTo>
                  <a:lnTo>
                    <a:pt x="65" y="171"/>
                  </a:lnTo>
                  <a:lnTo>
                    <a:pt x="65" y="171"/>
                  </a:lnTo>
                  <a:lnTo>
                    <a:pt x="64" y="169"/>
                  </a:lnTo>
                  <a:lnTo>
                    <a:pt x="64" y="169"/>
                  </a:lnTo>
                  <a:lnTo>
                    <a:pt x="64" y="169"/>
                  </a:lnTo>
                  <a:lnTo>
                    <a:pt x="64" y="167"/>
                  </a:lnTo>
                  <a:lnTo>
                    <a:pt x="64" y="167"/>
                  </a:lnTo>
                  <a:lnTo>
                    <a:pt x="62" y="167"/>
                  </a:lnTo>
                  <a:lnTo>
                    <a:pt x="62" y="165"/>
                  </a:lnTo>
                  <a:lnTo>
                    <a:pt x="62" y="165"/>
                  </a:lnTo>
                  <a:lnTo>
                    <a:pt x="62" y="165"/>
                  </a:lnTo>
                  <a:lnTo>
                    <a:pt x="62" y="164"/>
                  </a:lnTo>
                  <a:lnTo>
                    <a:pt x="62" y="164"/>
                  </a:lnTo>
                  <a:lnTo>
                    <a:pt x="60" y="164"/>
                  </a:lnTo>
                  <a:lnTo>
                    <a:pt x="60" y="162"/>
                  </a:lnTo>
                  <a:lnTo>
                    <a:pt x="60" y="162"/>
                  </a:lnTo>
                  <a:lnTo>
                    <a:pt x="60" y="162"/>
                  </a:lnTo>
                  <a:lnTo>
                    <a:pt x="60" y="160"/>
                  </a:lnTo>
                  <a:lnTo>
                    <a:pt x="60" y="160"/>
                  </a:lnTo>
                  <a:lnTo>
                    <a:pt x="58" y="160"/>
                  </a:lnTo>
                  <a:lnTo>
                    <a:pt x="58" y="158"/>
                  </a:lnTo>
                  <a:lnTo>
                    <a:pt x="58" y="158"/>
                  </a:lnTo>
                  <a:lnTo>
                    <a:pt x="58" y="158"/>
                  </a:lnTo>
                  <a:lnTo>
                    <a:pt x="58" y="156"/>
                  </a:lnTo>
                  <a:lnTo>
                    <a:pt x="58" y="156"/>
                  </a:lnTo>
                  <a:lnTo>
                    <a:pt x="58" y="156"/>
                  </a:lnTo>
                  <a:lnTo>
                    <a:pt x="58" y="154"/>
                  </a:lnTo>
                  <a:lnTo>
                    <a:pt x="58" y="154"/>
                  </a:lnTo>
                  <a:lnTo>
                    <a:pt x="58" y="154"/>
                  </a:lnTo>
                  <a:lnTo>
                    <a:pt x="56" y="154"/>
                  </a:lnTo>
                  <a:lnTo>
                    <a:pt x="56" y="153"/>
                  </a:lnTo>
                  <a:lnTo>
                    <a:pt x="56" y="153"/>
                  </a:lnTo>
                  <a:lnTo>
                    <a:pt x="56" y="153"/>
                  </a:lnTo>
                  <a:lnTo>
                    <a:pt x="56" y="151"/>
                  </a:lnTo>
                  <a:lnTo>
                    <a:pt x="56" y="151"/>
                  </a:lnTo>
                  <a:lnTo>
                    <a:pt x="56" y="151"/>
                  </a:lnTo>
                  <a:lnTo>
                    <a:pt x="56" y="151"/>
                  </a:lnTo>
                  <a:lnTo>
                    <a:pt x="56" y="149"/>
                  </a:lnTo>
                  <a:lnTo>
                    <a:pt x="56" y="149"/>
                  </a:lnTo>
                  <a:lnTo>
                    <a:pt x="56" y="149"/>
                  </a:lnTo>
                  <a:lnTo>
                    <a:pt x="56" y="147"/>
                  </a:lnTo>
                  <a:lnTo>
                    <a:pt x="56" y="147"/>
                  </a:lnTo>
                  <a:lnTo>
                    <a:pt x="56" y="147"/>
                  </a:lnTo>
                  <a:lnTo>
                    <a:pt x="56" y="147"/>
                  </a:lnTo>
                  <a:lnTo>
                    <a:pt x="56" y="145"/>
                  </a:lnTo>
                  <a:lnTo>
                    <a:pt x="56" y="145"/>
                  </a:lnTo>
                  <a:lnTo>
                    <a:pt x="56" y="145"/>
                  </a:lnTo>
                  <a:lnTo>
                    <a:pt x="56" y="145"/>
                  </a:lnTo>
                  <a:lnTo>
                    <a:pt x="58" y="144"/>
                  </a:lnTo>
                  <a:lnTo>
                    <a:pt x="58" y="144"/>
                  </a:lnTo>
                  <a:lnTo>
                    <a:pt x="58" y="144"/>
                  </a:lnTo>
                  <a:lnTo>
                    <a:pt x="58" y="144"/>
                  </a:lnTo>
                  <a:lnTo>
                    <a:pt x="58" y="142"/>
                  </a:lnTo>
                  <a:lnTo>
                    <a:pt x="58" y="142"/>
                  </a:lnTo>
                  <a:lnTo>
                    <a:pt x="58" y="142"/>
                  </a:lnTo>
                  <a:lnTo>
                    <a:pt x="58" y="142"/>
                  </a:lnTo>
                  <a:lnTo>
                    <a:pt x="58" y="142"/>
                  </a:lnTo>
                  <a:lnTo>
                    <a:pt x="60" y="140"/>
                  </a:lnTo>
                  <a:lnTo>
                    <a:pt x="60" y="140"/>
                  </a:lnTo>
                  <a:lnTo>
                    <a:pt x="60" y="140"/>
                  </a:lnTo>
                  <a:lnTo>
                    <a:pt x="60" y="140"/>
                  </a:lnTo>
                  <a:lnTo>
                    <a:pt x="60" y="140"/>
                  </a:lnTo>
                  <a:lnTo>
                    <a:pt x="60" y="138"/>
                  </a:lnTo>
                  <a:lnTo>
                    <a:pt x="60" y="138"/>
                  </a:lnTo>
                  <a:lnTo>
                    <a:pt x="62" y="138"/>
                  </a:lnTo>
                  <a:lnTo>
                    <a:pt x="62" y="138"/>
                  </a:lnTo>
                  <a:lnTo>
                    <a:pt x="62" y="138"/>
                  </a:lnTo>
                  <a:lnTo>
                    <a:pt x="62" y="136"/>
                  </a:lnTo>
                  <a:lnTo>
                    <a:pt x="62" y="136"/>
                  </a:lnTo>
                  <a:lnTo>
                    <a:pt x="64" y="136"/>
                  </a:lnTo>
                  <a:lnTo>
                    <a:pt x="64" y="136"/>
                  </a:lnTo>
                  <a:lnTo>
                    <a:pt x="64" y="136"/>
                  </a:lnTo>
                  <a:lnTo>
                    <a:pt x="64" y="136"/>
                  </a:lnTo>
                  <a:lnTo>
                    <a:pt x="65" y="135"/>
                  </a:lnTo>
                  <a:lnTo>
                    <a:pt x="65" y="135"/>
                  </a:lnTo>
                  <a:lnTo>
                    <a:pt x="98" y="116"/>
                  </a:lnTo>
                  <a:lnTo>
                    <a:pt x="98" y="116"/>
                  </a:lnTo>
                  <a:lnTo>
                    <a:pt x="98" y="116"/>
                  </a:lnTo>
                  <a:lnTo>
                    <a:pt x="98" y="116"/>
                  </a:lnTo>
                  <a:lnTo>
                    <a:pt x="98" y="116"/>
                  </a:lnTo>
                  <a:lnTo>
                    <a:pt x="98" y="116"/>
                  </a:lnTo>
                  <a:lnTo>
                    <a:pt x="98" y="116"/>
                  </a:lnTo>
                  <a:lnTo>
                    <a:pt x="98" y="116"/>
                  </a:lnTo>
                  <a:lnTo>
                    <a:pt x="98" y="116"/>
                  </a:lnTo>
                  <a:lnTo>
                    <a:pt x="98" y="116"/>
                  </a:lnTo>
                  <a:lnTo>
                    <a:pt x="100" y="116"/>
                  </a:lnTo>
                  <a:lnTo>
                    <a:pt x="100" y="116"/>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3"/>
                  </a:lnTo>
                  <a:lnTo>
                    <a:pt x="100" y="113"/>
                  </a:lnTo>
                  <a:lnTo>
                    <a:pt x="100" y="113"/>
                  </a:lnTo>
                  <a:lnTo>
                    <a:pt x="100" y="113"/>
                  </a:lnTo>
                  <a:lnTo>
                    <a:pt x="102" y="113"/>
                  </a:lnTo>
                  <a:lnTo>
                    <a:pt x="102" y="113"/>
                  </a:lnTo>
                  <a:lnTo>
                    <a:pt x="102" y="113"/>
                  </a:lnTo>
                  <a:lnTo>
                    <a:pt x="102" y="113"/>
                  </a:lnTo>
                  <a:lnTo>
                    <a:pt x="102" y="113"/>
                  </a:lnTo>
                  <a:lnTo>
                    <a:pt x="102" y="113"/>
                  </a:lnTo>
                  <a:lnTo>
                    <a:pt x="102" y="113"/>
                  </a:lnTo>
                  <a:lnTo>
                    <a:pt x="102" y="111"/>
                  </a:lnTo>
                  <a:lnTo>
                    <a:pt x="102" y="111"/>
                  </a:lnTo>
                  <a:lnTo>
                    <a:pt x="102" y="111"/>
                  </a:lnTo>
                  <a:lnTo>
                    <a:pt x="102" y="111"/>
                  </a:lnTo>
                  <a:lnTo>
                    <a:pt x="100" y="111"/>
                  </a:lnTo>
                  <a:lnTo>
                    <a:pt x="102" y="111"/>
                  </a:lnTo>
                  <a:lnTo>
                    <a:pt x="100" y="111"/>
                  </a:lnTo>
                  <a:lnTo>
                    <a:pt x="100" y="111"/>
                  </a:lnTo>
                  <a:lnTo>
                    <a:pt x="100" y="111"/>
                  </a:lnTo>
                  <a:lnTo>
                    <a:pt x="100" y="111"/>
                  </a:lnTo>
                  <a:lnTo>
                    <a:pt x="100" y="109"/>
                  </a:lnTo>
                  <a:lnTo>
                    <a:pt x="100" y="109"/>
                  </a:lnTo>
                  <a:lnTo>
                    <a:pt x="100" y="109"/>
                  </a:lnTo>
                  <a:lnTo>
                    <a:pt x="100" y="109"/>
                  </a:lnTo>
                  <a:lnTo>
                    <a:pt x="100" y="109"/>
                  </a:lnTo>
                  <a:lnTo>
                    <a:pt x="100" y="109"/>
                  </a:lnTo>
                  <a:lnTo>
                    <a:pt x="100" y="109"/>
                  </a:lnTo>
                  <a:lnTo>
                    <a:pt x="100" y="109"/>
                  </a:lnTo>
                  <a:lnTo>
                    <a:pt x="100" y="107"/>
                  </a:lnTo>
                  <a:lnTo>
                    <a:pt x="100" y="107"/>
                  </a:lnTo>
                  <a:lnTo>
                    <a:pt x="100" y="107"/>
                  </a:lnTo>
                  <a:lnTo>
                    <a:pt x="100" y="107"/>
                  </a:lnTo>
                  <a:lnTo>
                    <a:pt x="98" y="106"/>
                  </a:lnTo>
                  <a:lnTo>
                    <a:pt x="98" y="106"/>
                  </a:lnTo>
                  <a:lnTo>
                    <a:pt x="102" y="104"/>
                  </a:lnTo>
                  <a:close/>
                  <a:moveTo>
                    <a:pt x="138" y="164"/>
                  </a:moveTo>
                  <a:lnTo>
                    <a:pt x="177" y="209"/>
                  </a:lnTo>
                  <a:lnTo>
                    <a:pt x="161" y="225"/>
                  </a:lnTo>
                  <a:lnTo>
                    <a:pt x="157" y="221"/>
                  </a:lnTo>
                  <a:lnTo>
                    <a:pt x="157" y="221"/>
                  </a:lnTo>
                  <a:lnTo>
                    <a:pt x="159" y="221"/>
                  </a:lnTo>
                  <a:lnTo>
                    <a:pt x="159" y="221"/>
                  </a:lnTo>
                  <a:lnTo>
                    <a:pt x="159" y="220"/>
                  </a:lnTo>
                  <a:lnTo>
                    <a:pt x="159" y="220"/>
                  </a:lnTo>
                  <a:lnTo>
                    <a:pt x="159" y="220"/>
                  </a:lnTo>
                  <a:lnTo>
                    <a:pt x="159" y="220"/>
                  </a:lnTo>
                  <a:lnTo>
                    <a:pt x="161" y="218"/>
                  </a:lnTo>
                  <a:lnTo>
                    <a:pt x="161" y="218"/>
                  </a:lnTo>
                  <a:lnTo>
                    <a:pt x="161" y="218"/>
                  </a:lnTo>
                  <a:lnTo>
                    <a:pt x="161" y="218"/>
                  </a:lnTo>
                  <a:lnTo>
                    <a:pt x="161" y="216"/>
                  </a:lnTo>
                  <a:lnTo>
                    <a:pt x="161" y="216"/>
                  </a:lnTo>
                  <a:lnTo>
                    <a:pt x="161" y="216"/>
                  </a:lnTo>
                  <a:lnTo>
                    <a:pt x="163" y="216"/>
                  </a:lnTo>
                  <a:lnTo>
                    <a:pt x="163" y="214"/>
                  </a:lnTo>
                  <a:lnTo>
                    <a:pt x="163" y="214"/>
                  </a:lnTo>
                  <a:lnTo>
                    <a:pt x="163" y="214"/>
                  </a:lnTo>
                  <a:lnTo>
                    <a:pt x="163" y="214"/>
                  </a:lnTo>
                  <a:lnTo>
                    <a:pt x="163" y="212"/>
                  </a:lnTo>
                  <a:lnTo>
                    <a:pt x="163" y="212"/>
                  </a:lnTo>
                  <a:lnTo>
                    <a:pt x="163" y="212"/>
                  </a:lnTo>
                  <a:lnTo>
                    <a:pt x="163" y="212"/>
                  </a:lnTo>
                  <a:lnTo>
                    <a:pt x="163" y="211"/>
                  </a:lnTo>
                  <a:lnTo>
                    <a:pt x="163" y="211"/>
                  </a:lnTo>
                  <a:lnTo>
                    <a:pt x="163" y="211"/>
                  </a:lnTo>
                  <a:lnTo>
                    <a:pt x="163" y="211"/>
                  </a:lnTo>
                  <a:lnTo>
                    <a:pt x="165" y="209"/>
                  </a:lnTo>
                  <a:lnTo>
                    <a:pt x="165" y="209"/>
                  </a:lnTo>
                  <a:lnTo>
                    <a:pt x="165" y="209"/>
                  </a:lnTo>
                  <a:lnTo>
                    <a:pt x="165" y="209"/>
                  </a:lnTo>
                  <a:lnTo>
                    <a:pt x="165" y="209"/>
                  </a:lnTo>
                  <a:lnTo>
                    <a:pt x="165" y="207"/>
                  </a:lnTo>
                  <a:lnTo>
                    <a:pt x="165" y="207"/>
                  </a:lnTo>
                  <a:lnTo>
                    <a:pt x="165" y="207"/>
                  </a:lnTo>
                  <a:lnTo>
                    <a:pt x="165" y="207"/>
                  </a:lnTo>
                  <a:lnTo>
                    <a:pt x="165" y="205"/>
                  </a:lnTo>
                  <a:lnTo>
                    <a:pt x="165" y="205"/>
                  </a:lnTo>
                  <a:lnTo>
                    <a:pt x="165" y="205"/>
                  </a:lnTo>
                  <a:lnTo>
                    <a:pt x="165" y="205"/>
                  </a:lnTo>
                  <a:lnTo>
                    <a:pt x="165" y="205"/>
                  </a:lnTo>
                  <a:lnTo>
                    <a:pt x="165" y="203"/>
                  </a:lnTo>
                  <a:lnTo>
                    <a:pt x="165" y="203"/>
                  </a:lnTo>
                  <a:lnTo>
                    <a:pt x="163" y="203"/>
                  </a:lnTo>
                  <a:lnTo>
                    <a:pt x="163" y="203"/>
                  </a:lnTo>
                  <a:lnTo>
                    <a:pt x="163" y="202"/>
                  </a:lnTo>
                  <a:lnTo>
                    <a:pt x="163" y="202"/>
                  </a:lnTo>
                  <a:lnTo>
                    <a:pt x="163" y="202"/>
                  </a:lnTo>
                  <a:lnTo>
                    <a:pt x="163" y="202"/>
                  </a:lnTo>
                  <a:lnTo>
                    <a:pt x="163" y="202"/>
                  </a:lnTo>
                  <a:lnTo>
                    <a:pt x="163" y="200"/>
                  </a:lnTo>
                  <a:lnTo>
                    <a:pt x="163" y="200"/>
                  </a:lnTo>
                  <a:lnTo>
                    <a:pt x="163" y="200"/>
                  </a:lnTo>
                  <a:lnTo>
                    <a:pt x="163" y="200"/>
                  </a:lnTo>
                  <a:lnTo>
                    <a:pt x="163" y="200"/>
                  </a:lnTo>
                  <a:lnTo>
                    <a:pt x="163" y="198"/>
                  </a:lnTo>
                  <a:lnTo>
                    <a:pt x="161" y="198"/>
                  </a:lnTo>
                  <a:lnTo>
                    <a:pt x="161" y="198"/>
                  </a:lnTo>
                  <a:lnTo>
                    <a:pt x="161" y="198"/>
                  </a:lnTo>
                  <a:lnTo>
                    <a:pt x="161" y="198"/>
                  </a:lnTo>
                  <a:lnTo>
                    <a:pt x="161" y="198"/>
                  </a:lnTo>
                  <a:lnTo>
                    <a:pt x="161" y="196"/>
                  </a:lnTo>
                  <a:lnTo>
                    <a:pt x="161" y="196"/>
                  </a:lnTo>
                  <a:lnTo>
                    <a:pt x="159" y="196"/>
                  </a:lnTo>
                  <a:lnTo>
                    <a:pt x="159" y="196"/>
                  </a:lnTo>
                  <a:lnTo>
                    <a:pt x="121" y="229"/>
                  </a:lnTo>
                  <a:lnTo>
                    <a:pt x="121" y="229"/>
                  </a:lnTo>
                  <a:lnTo>
                    <a:pt x="121" y="229"/>
                  </a:lnTo>
                  <a:lnTo>
                    <a:pt x="121" y="229"/>
                  </a:lnTo>
                  <a:lnTo>
                    <a:pt x="121" y="229"/>
                  </a:lnTo>
                  <a:lnTo>
                    <a:pt x="121" y="229"/>
                  </a:lnTo>
                  <a:lnTo>
                    <a:pt x="121" y="231"/>
                  </a:lnTo>
                  <a:lnTo>
                    <a:pt x="121" y="231"/>
                  </a:lnTo>
                  <a:lnTo>
                    <a:pt x="121" y="231"/>
                  </a:lnTo>
                  <a:lnTo>
                    <a:pt x="121" y="231"/>
                  </a:lnTo>
                  <a:lnTo>
                    <a:pt x="121" y="231"/>
                  </a:lnTo>
                  <a:lnTo>
                    <a:pt x="121" y="231"/>
                  </a:lnTo>
                  <a:lnTo>
                    <a:pt x="121" y="231"/>
                  </a:lnTo>
                  <a:lnTo>
                    <a:pt x="121" y="231"/>
                  </a:lnTo>
                  <a:lnTo>
                    <a:pt x="121" y="231"/>
                  </a:lnTo>
                  <a:lnTo>
                    <a:pt x="120" y="231"/>
                  </a:lnTo>
                  <a:lnTo>
                    <a:pt x="120" y="231"/>
                  </a:lnTo>
                  <a:lnTo>
                    <a:pt x="120" y="231"/>
                  </a:lnTo>
                  <a:lnTo>
                    <a:pt x="120" y="231"/>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4"/>
                  </a:lnTo>
                  <a:lnTo>
                    <a:pt x="120" y="234"/>
                  </a:lnTo>
                  <a:lnTo>
                    <a:pt x="120" y="234"/>
                  </a:lnTo>
                  <a:lnTo>
                    <a:pt x="120" y="234"/>
                  </a:lnTo>
                  <a:lnTo>
                    <a:pt x="120" y="234"/>
                  </a:lnTo>
                  <a:lnTo>
                    <a:pt x="120" y="234"/>
                  </a:lnTo>
                  <a:lnTo>
                    <a:pt x="120" y="234"/>
                  </a:lnTo>
                  <a:lnTo>
                    <a:pt x="120" y="234"/>
                  </a:lnTo>
                  <a:lnTo>
                    <a:pt x="120" y="234"/>
                  </a:lnTo>
                  <a:lnTo>
                    <a:pt x="120" y="234"/>
                  </a:lnTo>
                  <a:lnTo>
                    <a:pt x="120" y="236"/>
                  </a:lnTo>
                  <a:lnTo>
                    <a:pt x="120" y="236"/>
                  </a:lnTo>
                  <a:lnTo>
                    <a:pt x="121" y="236"/>
                  </a:lnTo>
                  <a:lnTo>
                    <a:pt x="121" y="236"/>
                  </a:lnTo>
                  <a:lnTo>
                    <a:pt x="121" y="236"/>
                  </a:lnTo>
                  <a:lnTo>
                    <a:pt x="121" y="236"/>
                  </a:lnTo>
                  <a:lnTo>
                    <a:pt x="121" y="236"/>
                  </a:lnTo>
                  <a:lnTo>
                    <a:pt x="121" y="236"/>
                  </a:lnTo>
                  <a:lnTo>
                    <a:pt x="121" y="238"/>
                  </a:lnTo>
                  <a:lnTo>
                    <a:pt x="121" y="238"/>
                  </a:lnTo>
                  <a:lnTo>
                    <a:pt x="121" y="238"/>
                  </a:lnTo>
                  <a:lnTo>
                    <a:pt x="121" y="238"/>
                  </a:lnTo>
                  <a:lnTo>
                    <a:pt x="121" y="238"/>
                  </a:lnTo>
                  <a:lnTo>
                    <a:pt x="121" y="238"/>
                  </a:lnTo>
                  <a:lnTo>
                    <a:pt x="121" y="238"/>
                  </a:lnTo>
                  <a:lnTo>
                    <a:pt x="123" y="238"/>
                  </a:lnTo>
                  <a:lnTo>
                    <a:pt x="123" y="240"/>
                  </a:lnTo>
                  <a:lnTo>
                    <a:pt x="123" y="240"/>
                  </a:lnTo>
                  <a:lnTo>
                    <a:pt x="123" y="240"/>
                  </a:lnTo>
                  <a:lnTo>
                    <a:pt x="123" y="240"/>
                  </a:lnTo>
                  <a:lnTo>
                    <a:pt x="125" y="241"/>
                  </a:lnTo>
                  <a:lnTo>
                    <a:pt x="121" y="243"/>
                  </a:lnTo>
                  <a:lnTo>
                    <a:pt x="98" y="216"/>
                  </a:lnTo>
                  <a:lnTo>
                    <a:pt x="100" y="212"/>
                  </a:lnTo>
                  <a:lnTo>
                    <a:pt x="100" y="212"/>
                  </a:lnTo>
                  <a:lnTo>
                    <a:pt x="100" y="214"/>
                  </a:lnTo>
                  <a:lnTo>
                    <a:pt x="102" y="214"/>
                  </a:lnTo>
                  <a:lnTo>
                    <a:pt x="102" y="214"/>
                  </a:lnTo>
                  <a:lnTo>
                    <a:pt x="102" y="216"/>
                  </a:lnTo>
                  <a:lnTo>
                    <a:pt x="102" y="216"/>
                  </a:lnTo>
                  <a:lnTo>
                    <a:pt x="103" y="216"/>
                  </a:lnTo>
                  <a:lnTo>
                    <a:pt x="103" y="216"/>
                  </a:lnTo>
                  <a:lnTo>
                    <a:pt x="103" y="216"/>
                  </a:lnTo>
                  <a:lnTo>
                    <a:pt x="103" y="216"/>
                  </a:lnTo>
                  <a:lnTo>
                    <a:pt x="103" y="216"/>
                  </a:lnTo>
                  <a:lnTo>
                    <a:pt x="103" y="218"/>
                  </a:lnTo>
                  <a:lnTo>
                    <a:pt x="103" y="218"/>
                  </a:lnTo>
                  <a:lnTo>
                    <a:pt x="103" y="218"/>
                  </a:lnTo>
                  <a:lnTo>
                    <a:pt x="105" y="218"/>
                  </a:lnTo>
                  <a:lnTo>
                    <a:pt x="105" y="218"/>
                  </a:lnTo>
                  <a:lnTo>
                    <a:pt x="105" y="218"/>
                  </a:lnTo>
                  <a:lnTo>
                    <a:pt x="105" y="218"/>
                  </a:lnTo>
                  <a:lnTo>
                    <a:pt x="105" y="218"/>
                  </a:lnTo>
                  <a:lnTo>
                    <a:pt x="105" y="218"/>
                  </a:lnTo>
                  <a:lnTo>
                    <a:pt x="105" y="218"/>
                  </a:lnTo>
                  <a:lnTo>
                    <a:pt x="105" y="218"/>
                  </a:lnTo>
                  <a:lnTo>
                    <a:pt x="105" y="218"/>
                  </a:lnTo>
                  <a:lnTo>
                    <a:pt x="105" y="218"/>
                  </a:lnTo>
                  <a:lnTo>
                    <a:pt x="107" y="218"/>
                  </a:lnTo>
                  <a:lnTo>
                    <a:pt x="107" y="218"/>
                  </a:lnTo>
                  <a:lnTo>
                    <a:pt x="107" y="218"/>
                  </a:lnTo>
                  <a:lnTo>
                    <a:pt x="107" y="220"/>
                  </a:lnTo>
                  <a:lnTo>
                    <a:pt x="107" y="220"/>
                  </a:lnTo>
                  <a:lnTo>
                    <a:pt x="107" y="220"/>
                  </a:lnTo>
                  <a:lnTo>
                    <a:pt x="107" y="220"/>
                  </a:lnTo>
                  <a:lnTo>
                    <a:pt x="107" y="220"/>
                  </a:lnTo>
                  <a:lnTo>
                    <a:pt x="107" y="220"/>
                  </a:lnTo>
                  <a:lnTo>
                    <a:pt x="107" y="220"/>
                  </a:lnTo>
                  <a:lnTo>
                    <a:pt x="109" y="220"/>
                  </a:lnTo>
                  <a:lnTo>
                    <a:pt x="109" y="220"/>
                  </a:lnTo>
                  <a:lnTo>
                    <a:pt x="109" y="220"/>
                  </a:lnTo>
                  <a:lnTo>
                    <a:pt x="109" y="220"/>
                  </a:lnTo>
                  <a:lnTo>
                    <a:pt x="109" y="220"/>
                  </a:lnTo>
                  <a:lnTo>
                    <a:pt x="109" y="220"/>
                  </a:lnTo>
                  <a:lnTo>
                    <a:pt x="109" y="220"/>
                  </a:lnTo>
                  <a:lnTo>
                    <a:pt x="109" y="220"/>
                  </a:lnTo>
                  <a:lnTo>
                    <a:pt x="109" y="220"/>
                  </a:lnTo>
                  <a:lnTo>
                    <a:pt x="109" y="220"/>
                  </a:lnTo>
                  <a:lnTo>
                    <a:pt x="111" y="220"/>
                  </a:lnTo>
                  <a:lnTo>
                    <a:pt x="111" y="220"/>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2" y="218"/>
                  </a:lnTo>
                  <a:lnTo>
                    <a:pt x="112" y="218"/>
                  </a:lnTo>
                  <a:lnTo>
                    <a:pt x="112" y="218"/>
                  </a:lnTo>
                  <a:lnTo>
                    <a:pt x="150" y="183"/>
                  </a:lnTo>
                  <a:lnTo>
                    <a:pt x="150" y="183"/>
                  </a:lnTo>
                  <a:lnTo>
                    <a:pt x="148" y="183"/>
                  </a:lnTo>
                  <a:lnTo>
                    <a:pt x="148" y="183"/>
                  </a:lnTo>
                  <a:lnTo>
                    <a:pt x="148" y="183"/>
                  </a:lnTo>
                  <a:lnTo>
                    <a:pt x="148" y="183"/>
                  </a:lnTo>
                  <a:lnTo>
                    <a:pt x="148" y="182"/>
                  </a:lnTo>
                  <a:lnTo>
                    <a:pt x="148" y="182"/>
                  </a:lnTo>
                  <a:lnTo>
                    <a:pt x="147" y="182"/>
                  </a:lnTo>
                  <a:lnTo>
                    <a:pt x="147" y="182"/>
                  </a:lnTo>
                  <a:lnTo>
                    <a:pt x="147" y="182"/>
                  </a:lnTo>
                  <a:lnTo>
                    <a:pt x="147" y="182"/>
                  </a:lnTo>
                  <a:lnTo>
                    <a:pt x="147" y="182"/>
                  </a:lnTo>
                  <a:lnTo>
                    <a:pt x="147" y="180"/>
                  </a:lnTo>
                  <a:lnTo>
                    <a:pt x="145" y="180"/>
                  </a:lnTo>
                  <a:lnTo>
                    <a:pt x="145" y="180"/>
                  </a:lnTo>
                  <a:lnTo>
                    <a:pt x="145" y="180"/>
                  </a:lnTo>
                  <a:lnTo>
                    <a:pt x="145" y="180"/>
                  </a:lnTo>
                  <a:lnTo>
                    <a:pt x="145" y="180"/>
                  </a:lnTo>
                  <a:lnTo>
                    <a:pt x="143" y="180"/>
                  </a:lnTo>
                  <a:lnTo>
                    <a:pt x="143" y="180"/>
                  </a:lnTo>
                  <a:lnTo>
                    <a:pt x="143" y="180"/>
                  </a:lnTo>
                  <a:lnTo>
                    <a:pt x="143" y="180"/>
                  </a:lnTo>
                  <a:lnTo>
                    <a:pt x="143" y="180"/>
                  </a:lnTo>
                  <a:lnTo>
                    <a:pt x="141" y="178"/>
                  </a:lnTo>
                  <a:lnTo>
                    <a:pt x="141" y="178"/>
                  </a:lnTo>
                  <a:lnTo>
                    <a:pt x="141" y="178"/>
                  </a:lnTo>
                  <a:lnTo>
                    <a:pt x="141" y="178"/>
                  </a:lnTo>
                  <a:lnTo>
                    <a:pt x="141" y="178"/>
                  </a:lnTo>
                  <a:lnTo>
                    <a:pt x="139" y="178"/>
                  </a:lnTo>
                  <a:lnTo>
                    <a:pt x="139" y="178"/>
                  </a:lnTo>
                  <a:lnTo>
                    <a:pt x="139" y="178"/>
                  </a:lnTo>
                  <a:lnTo>
                    <a:pt x="139" y="178"/>
                  </a:lnTo>
                  <a:lnTo>
                    <a:pt x="138" y="178"/>
                  </a:lnTo>
                  <a:lnTo>
                    <a:pt x="138" y="178"/>
                  </a:lnTo>
                  <a:lnTo>
                    <a:pt x="138" y="178"/>
                  </a:lnTo>
                  <a:lnTo>
                    <a:pt x="138" y="178"/>
                  </a:lnTo>
                  <a:lnTo>
                    <a:pt x="138" y="178"/>
                  </a:lnTo>
                  <a:lnTo>
                    <a:pt x="136" y="178"/>
                  </a:lnTo>
                  <a:lnTo>
                    <a:pt x="136" y="178"/>
                  </a:lnTo>
                  <a:lnTo>
                    <a:pt x="136" y="178"/>
                  </a:lnTo>
                  <a:lnTo>
                    <a:pt x="136" y="178"/>
                  </a:lnTo>
                  <a:lnTo>
                    <a:pt x="134" y="178"/>
                  </a:lnTo>
                  <a:lnTo>
                    <a:pt x="134" y="178"/>
                  </a:lnTo>
                  <a:lnTo>
                    <a:pt x="134" y="178"/>
                  </a:lnTo>
                  <a:lnTo>
                    <a:pt x="134" y="178"/>
                  </a:lnTo>
                  <a:lnTo>
                    <a:pt x="132" y="178"/>
                  </a:lnTo>
                  <a:lnTo>
                    <a:pt x="132" y="178"/>
                  </a:lnTo>
                  <a:lnTo>
                    <a:pt x="132" y="178"/>
                  </a:lnTo>
                  <a:lnTo>
                    <a:pt x="132" y="180"/>
                  </a:lnTo>
                  <a:lnTo>
                    <a:pt x="130" y="180"/>
                  </a:lnTo>
                  <a:lnTo>
                    <a:pt x="130" y="180"/>
                  </a:lnTo>
                  <a:lnTo>
                    <a:pt x="130" y="180"/>
                  </a:lnTo>
                  <a:lnTo>
                    <a:pt x="130" y="180"/>
                  </a:lnTo>
                  <a:lnTo>
                    <a:pt x="129" y="180"/>
                  </a:lnTo>
                  <a:lnTo>
                    <a:pt x="129" y="180"/>
                  </a:lnTo>
                  <a:lnTo>
                    <a:pt x="129" y="180"/>
                  </a:lnTo>
                  <a:lnTo>
                    <a:pt x="127" y="180"/>
                  </a:lnTo>
                  <a:lnTo>
                    <a:pt x="127" y="180"/>
                  </a:lnTo>
                  <a:lnTo>
                    <a:pt x="127" y="182"/>
                  </a:lnTo>
                  <a:lnTo>
                    <a:pt x="127" y="182"/>
                  </a:lnTo>
                  <a:lnTo>
                    <a:pt x="125" y="182"/>
                  </a:lnTo>
                  <a:lnTo>
                    <a:pt x="125" y="182"/>
                  </a:lnTo>
                  <a:lnTo>
                    <a:pt x="125" y="182"/>
                  </a:lnTo>
                  <a:lnTo>
                    <a:pt x="125" y="182"/>
                  </a:lnTo>
                  <a:lnTo>
                    <a:pt x="123" y="182"/>
                  </a:lnTo>
                  <a:lnTo>
                    <a:pt x="121" y="178"/>
                  </a:lnTo>
                  <a:lnTo>
                    <a:pt x="138" y="164"/>
                  </a:lnTo>
                  <a:close/>
                  <a:moveTo>
                    <a:pt x="179" y="250"/>
                  </a:moveTo>
                  <a:lnTo>
                    <a:pt x="195" y="265"/>
                  </a:lnTo>
                  <a:lnTo>
                    <a:pt x="206" y="250"/>
                  </a:lnTo>
                  <a:lnTo>
                    <a:pt x="206" y="250"/>
                  </a:lnTo>
                  <a:lnTo>
                    <a:pt x="206" y="250"/>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1"/>
                  </a:lnTo>
                  <a:lnTo>
                    <a:pt x="208" y="241"/>
                  </a:lnTo>
                  <a:lnTo>
                    <a:pt x="206" y="241"/>
                  </a:lnTo>
                  <a:lnTo>
                    <a:pt x="206" y="241"/>
                  </a:lnTo>
                  <a:lnTo>
                    <a:pt x="206" y="241"/>
                  </a:lnTo>
                  <a:lnTo>
                    <a:pt x="206" y="241"/>
                  </a:lnTo>
                  <a:lnTo>
                    <a:pt x="206" y="241"/>
                  </a:lnTo>
                  <a:lnTo>
                    <a:pt x="206" y="241"/>
                  </a:lnTo>
                  <a:lnTo>
                    <a:pt x="206" y="240"/>
                  </a:lnTo>
                  <a:lnTo>
                    <a:pt x="204" y="240"/>
                  </a:lnTo>
                  <a:lnTo>
                    <a:pt x="204" y="240"/>
                  </a:lnTo>
                  <a:lnTo>
                    <a:pt x="208" y="238"/>
                  </a:lnTo>
                  <a:lnTo>
                    <a:pt x="232" y="258"/>
                  </a:lnTo>
                  <a:lnTo>
                    <a:pt x="230" y="261"/>
                  </a:lnTo>
                  <a:lnTo>
                    <a:pt x="230" y="261"/>
                  </a:lnTo>
                  <a:lnTo>
                    <a:pt x="230" y="261"/>
                  </a:lnTo>
                  <a:lnTo>
                    <a:pt x="230" y="261"/>
                  </a:lnTo>
                  <a:lnTo>
                    <a:pt x="228" y="260"/>
                  </a:lnTo>
                  <a:lnTo>
                    <a:pt x="228" y="260"/>
                  </a:lnTo>
                  <a:lnTo>
                    <a:pt x="228" y="260"/>
                  </a:lnTo>
                  <a:lnTo>
                    <a:pt x="228" y="260"/>
                  </a:lnTo>
                  <a:lnTo>
                    <a:pt x="228" y="260"/>
                  </a:lnTo>
                  <a:lnTo>
                    <a:pt x="228" y="260"/>
                  </a:lnTo>
                  <a:lnTo>
                    <a:pt x="226" y="260"/>
                  </a:lnTo>
                  <a:lnTo>
                    <a:pt x="226" y="260"/>
                  </a:lnTo>
                  <a:lnTo>
                    <a:pt x="226" y="260"/>
                  </a:lnTo>
                  <a:lnTo>
                    <a:pt x="226" y="258"/>
                  </a:lnTo>
                  <a:lnTo>
                    <a:pt x="226" y="258"/>
                  </a:lnTo>
                  <a:lnTo>
                    <a:pt x="226" y="258"/>
                  </a:lnTo>
                  <a:lnTo>
                    <a:pt x="226" y="258"/>
                  </a:lnTo>
                  <a:lnTo>
                    <a:pt x="226" y="258"/>
                  </a:lnTo>
                  <a:lnTo>
                    <a:pt x="226" y="258"/>
                  </a:lnTo>
                  <a:lnTo>
                    <a:pt x="224" y="258"/>
                  </a:lnTo>
                  <a:lnTo>
                    <a:pt x="224" y="258"/>
                  </a:lnTo>
                  <a:lnTo>
                    <a:pt x="224" y="258"/>
                  </a:lnTo>
                  <a:lnTo>
                    <a:pt x="224" y="258"/>
                  </a:lnTo>
                  <a:lnTo>
                    <a:pt x="224" y="258"/>
                  </a:lnTo>
                  <a:lnTo>
                    <a:pt x="224" y="258"/>
                  </a:lnTo>
                  <a:lnTo>
                    <a:pt x="224" y="258"/>
                  </a:lnTo>
                  <a:lnTo>
                    <a:pt x="224" y="258"/>
                  </a:lnTo>
                  <a:lnTo>
                    <a:pt x="224" y="258"/>
                  </a:lnTo>
                  <a:lnTo>
                    <a:pt x="224"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1" y="258"/>
                  </a:lnTo>
                  <a:lnTo>
                    <a:pt x="221" y="258"/>
                  </a:lnTo>
                  <a:lnTo>
                    <a:pt x="221" y="258"/>
                  </a:lnTo>
                  <a:lnTo>
                    <a:pt x="221" y="258"/>
                  </a:lnTo>
                  <a:lnTo>
                    <a:pt x="221" y="258"/>
                  </a:lnTo>
                  <a:lnTo>
                    <a:pt x="221" y="258"/>
                  </a:lnTo>
                  <a:lnTo>
                    <a:pt x="221" y="258"/>
                  </a:lnTo>
                  <a:lnTo>
                    <a:pt x="221" y="258"/>
                  </a:lnTo>
                  <a:lnTo>
                    <a:pt x="221" y="258"/>
                  </a:lnTo>
                  <a:lnTo>
                    <a:pt x="221" y="258"/>
                  </a:lnTo>
                  <a:lnTo>
                    <a:pt x="221" y="260"/>
                  </a:lnTo>
                  <a:lnTo>
                    <a:pt x="221" y="260"/>
                  </a:lnTo>
                  <a:lnTo>
                    <a:pt x="221" y="260"/>
                  </a:lnTo>
                  <a:lnTo>
                    <a:pt x="219" y="260"/>
                  </a:lnTo>
                  <a:lnTo>
                    <a:pt x="219" y="260"/>
                  </a:lnTo>
                  <a:lnTo>
                    <a:pt x="219" y="260"/>
                  </a:lnTo>
                  <a:lnTo>
                    <a:pt x="219" y="260"/>
                  </a:lnTo>
                  <a:lnTo>
                    <a:pt x="219" y="260"/>
                  </a:lnTo>
                  <a:lnTo>
                    <a:pt x="219" y="260"/>
                  </a:lnTo>
                  <a:lnTo>
                    <a:pt x="219" y="260"/>
                  </a:lnTo>
                  <a:lnTo>
                    <a:pt x="219" y="260"/>
                  </a:lnTo>
                  <a:lnTo>
                    <a:pt x="190" y="294"/>
                  </a:lnTo>
                  <a:lnTo>
                    <a:pt x="190" y="294"/>
                  </a:lnTo>
                  <a:lnTo>
                    <a:pt x="190" y="294"/>
                  </a:lnTo>
                  <a:lnTo>
                    <a:pt x="190" y="294"/>
                  </a:lnTo>
                  <a:lnTo>
                    <a:pt x="190" y="294"/>
                  </a:lnTo>
                  <a:lnTo>
                    <a:pt x="190" y="294"/>
                  </a:lnTo>
                  <a:lnTo>
                    <a:pt x="190"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301"/>
                  </a:lnTo>
                  <a:lnTo>
                    <a:pt x="188" y="301"/>
                  </a:lnTo>
                  <a:lnTo>
                    <a:pt x="188" y="301"/>
                  </a:lnTo>
                  <a:lnTo>
                    <a:pt x="188" y="301"/>
                  </a:lnTo>
                  <a:lnTo>
                    <a:pt x="188" y="301"/>
                  </a:lnTo>
                  <a:lnTo>
                    <a:pt x="190" y="301"/>
                  </a:lnTo>
                  <a:lnTo>
                    <a:pt x="190" y="301"/>
                  </a:lnTo>
                  <a:lnTo>
                    <a:pt x="190" y="301"/>
                  </a:lnTo>
                  <a:lnTo>
                    <a:pt x="190" y="301"/>
                  </a:lnTo>
                  <a:lnTo>
                    <a:pt x="190" y="301"/>
                  </a:lnTo>
                  <a:lnTo>
                    <a:pt x="190" y="303"/>
                  </a:lnTo>
                  <a:lnTo>
                    <a:pt x="190" y="303"/>
                  </a:lnTo>
                  <a:lnTo>
                    <a:pt x="190" y="303"/>
                  </a:lnTo>
                  <a:lnTo>
                    <a:pt x="190" y="303"/>
                  </a:lnTo>
                  <a:lnTo>
                    <a:pt x="190" y="303"/>
                  </a:lnTo>
                  <a:lnTo>
                    <a:pt x="190" y="303"/>
                  </a:lnTo>
                  <a:lnTo>
                    <a:pt x="192" y="303"/>
                  </a:lnTo>
                  <a:lnTo>
                    <a:pt x="192" y="303"/>
                  </a:lnTo>
                  <a:lnTo>
                    <a:pt x="192" y="305"/>
                  </a:lnTo>
                  <a:lnTo>
                    <a:pt x="192" y="305"/>
                  </a:lnTo>
                  <a:lnTo>
                    <a:pt x="194" y="305"/>
                  </a:lnTo>
                  <a:lnTo>
                    <a:pt x="190" y="308"/>
                  </a:lnTo>
                  <a:lnTo>
                    <a:pt x="165" y="287"/>
                  </a:lnTo>
                  <a:lnTo>
                    <a:pt x="168" y="283"/>
                  </a:lnTo>
                  <a:lnTo>
                    <a:pt x="168" y="283"/>
                  </a:lnTo>
                  <a:lnTo>
                    <a:pt x="168" y="283"/>
                  </a:lnTo>
                  <a:lnTo>
                    <a:pt x="168" y="285"/>
                  </a:lnTo>
                  <a:lnTo>
                    <a:pt x="168" y="285"/>
                  </a:lnTo>
                  <a:lnTo>
                    <a:pt x="168" y="285"/>
                  </a:lnTo>
                  <a:lnTo>
                    <a:pt x="170" y="285"/>
                  </a:lnTo>
                  <a:lnTo>
                    <a:pt x="170" y="285"/>
                  </a:lnTo>
                  <a:lnTo>
                    <a:pt x="170" y="285"/>
                  </a:lnTo>
                  <a:lnTo>
                    <a:pt x="170" y="285"/>
                  </a:lnTo>
                  <a:lnTo>
                    <a:pt x="170" y="285"/>
                  </a:lnTo>
                  <a:lnTo>
                    <a:pt x="170" y="285"/>
                  </a:lnTo>
                  <a:lnTo>
                    <a:pt x="170" y="285"/>
                  </a:lnTo>
                  <a:lnTo>
                    <a:pt x="170" y="285"/>
                  </a:lnTo>
                  <a:lnTo>
                    <a:pt x="170"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6" y="287"/>
                  </a:lnTo>
                  <a:lnTo>
                    <a:pt x="176" y="287"/>
                  </a:lnTo>
                  <a:lnTo>
                    <a:pt x="176" y="287"/>
                  </a:lnTo>
                  <a:lnTo>
                    <a:pt x="176" y="287"/>
                  </a:lnTo>
                  <a:lnTo>
                    <a:pt x="176" y="287"/>
                  </a:lnTo>
                  <a:lnTo>
                    <a:pt x="176" y="287"/>
                  </a:lnTo>
                  <a:lnTo>
                    <a:pt x="176" y="287"/>
                  </a:lnTo>
                  <a:lnTo>
                    <a:pt x="176" y="287"/>
                  </a:lnTo>
                  <a:lnTo>
                    <a:pt x="176" y="287"/>
                  </a:lnTo>
                  <a:lnTo>
                    <a:pt x="176" y="285"/>
                  </a:lnTo>
                  <a:lnTo>
                    <a:pt x="176" y="285"/>
                  </a:lnTo>
                  <a:lnTo>
                    <a:pt x="176" y="285"/>
                  </a:lnTo>
                  <a:lnTo>
                    <a:pt x="176" y="285"/>
                  </a:lnTo>
                  <a:lnTo>
                    <a:pt x="177" y="285"/>
                  </a:lnTo>
                  <a:lnTo>
                    <a:pt x="177" y="285"/>
                  </a:lnTo>
                  <a:lnTo>
                    <a:pt x="177" y="285"/>
                  </a:lnTo>
                  <a:lnTo>
                    <a:pt x="177" y="285"/>
                  </a:lnTo>
                  <a:lnTo>
                    <a:pt x="177" y="285"/>
                  </a:lnTo>
                  <a:lnTo>
                    <a:pt x="177" y="285"/>
                  </a:lnTo>
                  <a:lnTo>
                    <a:pt x="177" y="285"/>
                  </a:lnTo>
                  <a:lnTo>
                    <a:pt x="177" y="285"/>
                  </a:lnTo>
                  <a:lnTo>
                    <a:pt x="177" y="285"/>
                  </a:lnTo>
                  <a:lnTo>
                    <a:pt x="177" y="285"/>
                  </a:lnTo>
                  <a:lnTo>
                    <a:pt x="177" y="283"/>
                  </a:lnTo>
                  <a:lnTo>
                    <a:pt x="192" y="267"/>
                  </a:lnTo>
                  <a:lnTo>
                    <a:pt x="176" y="254"/>
                  </a:lnTo>
                  <a:lnTo>
                    <a:pt x="161" y="270"/>
                  </a:lnTo>
                  <a:lnTo>
                    <a:pt x="161" y="270"/>
                  </a:lnTo>
                  <a:lnTo>
                    <a:pt x="161" y="270"/>
                  </a:lnTo>
                  <a:lnTo>
                    <a:pt x="161" y="270"/>
                  </a:lnTo>
                  <a:lnTo>
                    <a:pt x="161" y="270"/>
                  </a:lnTo>
                  <a:lnTo>
                    <a:pt x="161" y="270"/>
                  </a:lnTo>
                  <a:lnTo>
                    <a:pt x="161" y="270"/>
                  </a:lnTo>
                  <a:lnTo>
                    <a:pt x="161" y="270"/>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4"/>
                  </a:lnTo>
                  <a:lnTo>
                    <a:pt x="159" y="274"/>
                  </a:lnTo>
                  <a:lnTo>
                    <a:pt x="159" y="274"/>
                  </a:lnTo>
                  <a:lnTo>
                    <a:pt x="159" y="274"/>
                  </a:lnTo>
                  <a:lnTo>
                    <a:pt x="159" y="274"/>
                  </a:lnTo>
                  <a:lnTo>
                    <a:pt x="159" y="274"/>
                  </a:lnTo>
                  <a:lnTo>
                    <a:pt x="159" y="274"/>
                  </a:lnTo>
                  <a:lnTo>
                    <a:pt x="159" y="274"/>
                  </a:lnTo>
                  <a:lnTo>
                    <a:pt x="159" y="274"/>
                  </a:lnTo>
                  <a:lnTo>
                    <a:pt x="159" y="274"/>
                  </a:lnTo>
                  <a:lnTo>
                    <a:pt x="159" y="274"/>
                  </a:lnTo>
                  <a:lnTo>
                    <a:pt x="159" y="276"/>
                  </a:lnTo>
                  <a:lnTo>
                    <a:pt x="159" y="276"/>
                  </a:lnTo>
                  <a:lnTo>
                    <a:pt x="159" y="276"/>
                  </a:lnTo>
                  <a:lnTo>
                    <a:pt x="161" y="276"/>
                  </a:lnTo>
                  <a:lnTo>
                    <a:pt x="161" y="276"/>
                  </a:lnTo>
                  <a:lnTo>
                    <a:pt x="161" y="276"/>
                  </a:lnTo>
                  <a:lnTo>
                    <a:pt x="161" y="276"/>
                  </a:lnTo>
                  <a:lnTo>
                    <a:pt x="161" y="276"/>
                  </a:lnTo>
                  <a:lnTo>
                    <a:pt x="161" y="276"/>
                  </a:lnTo>
                  <a:lnTo>
                    <a:pt x="161" y="276"/>
                  </a:lnTo>
                  <a:lnTo>
                    <a:pt x="161" y="276"/>
                  </a:lnTo>
                  <a:lnTo>
                    <a:pt x="161" y="276"/>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3" y="279"/>
                  </a:lnTo>
                  <a:lnTo>
                    <a:pt x="163" y="279"/>
                  </a:lnTo>
                  <a:lnTo>
                    <a:pt x="163" y="279"/>
                  </a:lnTo>
                  <a:lnTo>
                    <a:pt x="163" y="279"/>
                  </a:lnTo>
                  <a:lnTo>
                    <a:pt x="163" y="279"/>
                  </a:lnTo>
                  <a:lnTo>
                    <a:pt x="163" y="279"/>
                  </a:lnTo>
                  <a:lnTo>
                    <a:pt x="165" y="279"/>
                  </a:lnTo>
                  <a:lnTo>
                    <a:pt x="161" y="283"/>
                  </a:lnTo>
                  <a:lnTo>
                    <a:pt x="138" y="261"/>
                  </a:lnTo>
                  <a:lnTo>
                    <a:pt x="139" y="260"/>
                  </a:lnTo>
                  <a:lnTo>
                    <a:pt x="139" y="260"/>
                  </a:lnTo>
                  <a:lnTo>
                    <a:pt x="139" y="260"/>
                  </a:lnTo>
                  <a:lnTo>
                    <a:pt x="139" y="260"/>
                  </a:lnTo>
                  <a:lnTo>
                    <a:pt x="141" y="260"/>
                  </a:lnTo>
                  <a:lnTo>
                    <a:pt x="141" y="261"/>
                  </a:lnTo>
                  <a:lnTo>
                    <a:pt x="141" y="261"/>
                  </a:lnTo>
                  <a:lnTo>
                    <a:pt x="141" y="261"/>
                  </a:lnTo>
                  <a:lnTo>
                    <a:pt x="141" y="261"/>
                  </a:lnTo>
                  <a:lnTo>
                    <a:pt x="141" y="261"/>
                  </a:lnTo>
                  <a:lnTo>
                    <a:pt x="143" y="261"/>
                  </a:lnTo>
                  <a:lnTo>
                    <a:pt x="143" y="261"/>
                  </a:lnTo>
                  <a:lnTo>
                    <a:pt x="143" y="261"/>
                  </a:lnTo>
                  <a:lnTo>
                    <a:pt x="143" y="261"/>
                  </a:lnTo>
                  <a:lnTo>
                    <a:pt x="143" y="261"/>
                  </a:lnTo>
                  <a:lnTo>
                    <a:pt x="143" y="261"/>
                  </a:lnTo>
                  <a:lnTo>
                    <a:pt x="143" y="261"/>
                  </a:lnTo>
                  <a:lnTo>
                    <a:pt x="143" y="261"/>
                  </a:lnTo>
                  <a:lnTo>
                    <a:pt x="143" y="261"/>
                  </a:lnTo>
                  <a:lnTo>
                    <a:pt x="143" y="263"/>
                  </a:lnTo>
                  <a:lnTo>
                    <a:pt x="145" y="263"/>
                  </a:lnTo>
                  <a:lnTo>
                    <a:pt x="145" y="263"/>
                  </a:lnTo>
                  <a:lnTo>
                    <a:pt x="145" y="263"/>
                  </a:lnTo>
                  <a:lnTo>
                    <a:pt x="145" y="263"/>
                  </a:lnTo>
                  <a:lnTo>
                    <a:pt x="145" y="263"/>
                  </a:lnTo>
                  <a:lnTo>
                    <a:pt x="145" y="263"/>
                  </a:lnTo>
                  <a:lnTo>
                    <a:pt x="145" y="263"/>
                  </a:lnTo>
                  <a:lnTo>
                    <a:pt x="145" y="263"/>
                  </a:lnTo>
                  <a:lnTo>
                    <a:pt x="145" y="263"/>
                  </a:lnTo>
                  <a:lnTo>
                    <a:pt x="145"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8" y="263"/>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50" y="261"/>
                  </a:lnTo>
                  <a:lnTo>
                    <a:pt x="150" y="261"/>
                  </a:lnTo>
                  <a:lnTo>
                    <a:pt x="150" y="261"/>
                  </a:lnTo>
                  <a:lnTo>
                    <a:pt x="150" y="261"/>
                  </a:lnTo>
                  <a:lnTo>
                    <a:pt x="150" y="260"/>
                  </a:lnTo>
                  <a:lnTo>
                    <a:pt x="150" y="260"/>
                  </a:lnTo>
                  <a:lnTo>
                    <a:pt x="179" y="225"/>
                  </a:lnTo>
                  <a:lnTo>
                    <a:pt x="179" y="225"/>
                  </a:lnTo>
                  <a:lnTo>
                    <a:pt x="179" y="225"/>
                  </a:lnTo>
                  <a:lnTo>
                    <a:pt x="179" y="225"/>
                  </a:lnTo>
                  <a:lnTo>
                    <a:pt x="179" y="225"/>
                  </a:lnTo>
                  <a:lnTo>
                    <a:pt x="179" y="225"/>
                  </a:lnTo>
                  <a:lnTo>
                    <a:pt x="179" y="225"/>
                  </a:lnTo>
                  <a:lnTo>
                    <a:pt x="179" y="225"/>
                  </a:lnTo>
                  <a:lnTo>
                    <a:pt x="179" y="225"/>
                  </a:lnTo>
                  <a:lnTo>
                    <a:pt x="179" y="225"/>
                  </a:lnTo>
                  <a:lnTo>
                    <a:pt x="181" y="225"/>
                  </a:lnTo>
                  <a:lnTo>
                    <a:pt x="181" y="225"/>
                  </a:lnTo>
                  <a:lnTo>
                    <a:pt x="181" y="225"/>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0"/>
                  </a:lnTo>
                  <a:lnTo>
                    <a:pt x="181" y="220"/>
                  </a:lnTo>
                  <a:lnTo>
                    <a:pt x="181" y="220"/>
                  </a:lnTo>
                  <a:lnTo>
                    <a:pt x="181" y="220"/>
                  </a:lnTo>
                  <a:lnTo>
                    <a:pt x="181" y="220"/>
                  </a:lnTo>
                  <a:lnTo>
                    <a:pt x="181" y="220"/>
                  </a:lnTo>
                  <a:lnTo>
                    <a:pt x="181" y="220"/>
                  </a:lnTo>
                  <a:lnTo>
                    <a:pt x="179" y="220"/>
                  </a:lnTo>
                  <a:lnTo>
                    <a:pt x="179" y="220"/>
                  </a:lnTo>
                  <a:lnTo>
                    <a:pt x="179" y="220"/>
                  </a:lnTo>
                  <a:lnTo>
                    <a:pt x="179" y="220"/>
                  </a:lnTo>
                  <a:lnTo>
                    <a:pt x="179" y="218"/>
                  </a:lnTo>
                  <a:lnTo>
                    <a:pt x="179" y="218"/>
                  </a:lnTo>
                  <a:lnTo>
                    <a:pt x="179" y="218"/>
                  </a:lnTo>
                  <a:lnTo>
                    <a:pt x="179" y="218"/>
                  </a:lnTo>
                  <a:lnTo>
                    <a:pt x="179" y="218"/>
                  </a:lnTo>
                  <a:lnTo>
                    <a:pt x="179" y="218"/>
                  </a:lnTo>
                  <a:lnTo>
                    <a:pt x="179" y="218"/>
                  </a:lnTo>
                  <a:lnTo>
                    <a:pt x="179" y="218"/>
                  </a:lnTo>
                  <a:lnTo>
                    <a:pt x="179" y="218"/>
                  </a:lnTo>
                  <a:lnTo>
                    <a:pt x="177" y="216"/>
                  </a:lnTo>
                  <a:lnTo>
                    <a:pt x="177" y="216"/>
                  </a:lnTo>
                  <a:lnTo>
                    <a:pt x="177" y="216"/>
                  </a:lnTo>
                  <a:lnTo>
                    <a:pt x="177" y="216"/>
                  </a:lnTo>
                  <a:lnTo>
                    <a:pt x="176" y="216"/>
                  </a:lnTo>
                  <a:lnTo>
                    <a:pt x="179" y="212"/>
                  </a:lnTo>
                  <a:lnTo>
                    <a:pt x="204" y="234"/>
                  </a:lnTo>
                  <a:lnTo>
                    <a:pt x="201" y="236"/>
                  </a:lnTo>
                  <a:lnTo>
                    <a:pt x="201" y="236"/>
                  </a:lnTo>
                  <a:lnTo>
                    <a:pt x="201" y="236"/>
                  </a:lnTo>
                  <a:lnTo>
                    <a:pt x="201" y="236"/>
                  </a:lnTo>
                  <a:lnTo>
                    <a:pt x="201" y="236"/>
                  </a:lnTo>
                  <a:lnTo>
                    <a:pt x="199" y="236"/>
                  </a:lnTo>
                  <a:lnTo>
                    <a:pt x="199" y="236"/>
                  </a:lnTo>
                  <a:lnTo>
                    <a:pt x="199" y="234"/>
                  </a:lnTo>
                  <a:lnTo>
                    <a:pt x="199" y="234"/>
                  </a:lnTo>
                  <a:lnTo>
                    <a:pt x="199" y="234"/>
                  </a:lnTo>
                  <a:lnTo>
                    <a:pt x="199" y="234"/>
                  </a:lnTo>
                  <a:lnTo>
                    <a:pt x="199" y="234"/>
                  </a:lnTo>
                  <a:lnTo>
                    <a:pt x="199" y="234"/>
                  </a:lnTo>
                  <a:lnTo>
                    <a:pt x="197" y="234"/>
                  </a:lnTo>
                  <a:lnTo>
                    <a:pt x="197" y="234"/>
                  </a:lnTo>
                  <a:lnTo>
                    <a:pt x="197" y="234"/>
                  </a:lnTo>
                  <a:lnTo>
                    <a:pt x="197" y="234"/>
                  </a:lnTo>
                  <a:lnTo>
                    <a:pt x="197" y="234"/>
                  </a:lnTo>
                  <a:lnTo>
                    <a:pt x="197" y="234"/>
                  </a:lnTo>
                  <a:lnTo>
                    <a:pt x="197" y="234"/>
                  </a:lnTo>
                  <a:lnTo>
                    <a:pt x="197" y="234"/>
                  </a:lnTo>
                  <a:lnTo>
                    <a:pt x="197" y="234"/>
                  </a:lnTo>
                  <a:lnTo>
                    <a:pt x="197"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2" y="234"/>
                  </a:lnTo>
                  <a:lnTo>
                    <a:pt x="192" y="234"/>
                  </a:lnTo>
                  <a:lnTo>
                    <a:pt x="192" y="234"/>
                  </a:lnTo>
                  <a:lnTo>
                    <a:pt x="192" y="234"/>
                  </a:lnTo>
                  <a:lnTo>
                    <a:pt x="192" y="234"/>
                  </a:lnTo>
                  <a:lnTo>
                    <a:pt x="192" y="236"/>
                  </a:lnTo>
                  <a:lnTo>
                    <a:pt x="192" y="236"/>
                  </a:lnTo>
                  <a:lnTo>
                    <a:pt x="192" y="236"/>
                  </a:lnTo>
                  <a:lnTo>
                    <a:pt x="192" y="236"/>
                  </a:lnTo>
                  <a:lnTo>
                    <a:pt x="192" y="236"/>
                  </a:lnTo>
                  <a:lnTo>
                    <a:pt x="192" y="236"/>
                  </a:lnTo>
                  <a:lnTo>
                    <a:pt x="192" y="236"/>
                  </a:lnTo>
                  <a:lnTo>
                    <a:pt x="192" y="236"/>
                  </a:lnTo>
                  <a:lnTo>
                    <a:pt x="192" y="236"/>
                  </a:lnTo>
                  <a:lnTo>
                    <a:pt x="179" y="250"/>
                  </a:lnTo>
                  <a:close/>
                  <a:moveTo>
                    <a:pt x="262" y="278"/>
                  </a:moveTo>
                  <a:lnTo>
                    <a:pt x="289" y="292"/>
                  </a:lnTo>
                  <a:lnTo>
                    <a:pt x="287" y="296"/>
                  </a:lnTo>
                  <a:lnTo>
                    <a:pt x="287" y="296"/>
                  </a:lnTo>
                  <a:lnTo>
                    <a:pt x="286" y="296"/>
                  </a:lnTo>
                  <a:lnTo>
                    <a:pt x="286" y="296"/>
                  </a:lnTo>
                  <a:lnTo>
                    <a:pt x="286" y="296"/>
                  </a:lnTo>
                  <a:lnTo>
                    <a:pt x="286" y="296"/>
                  </a:lnTo>
                  <a:lnTo>
                    <a:pt x="284" y="296"/>
                  </a:lnTo>
                  <a:lnTo>
                    <a:pt x="284" y="296"/>
                  </a:lnTo>
                  <a:lnTo>
                    <a:pt x="284" y="294"/>
                  </a:lnTo>
                  <a:lnTo>
                    <a:pt x="284" y="294"/>
                  </a:lnTo>
                  <a:lnTo>
                    <a:pt x="284" y="294"/>
                  </a:lnTo>
                  <a:lnTo>
                    <a:pt x="282" y="294"/>
                  </a:lnTo>
                  <a:lnTo>
                    <a:pt x="282" y="294"/>
                  </a:lnTo>
                  <a:lnTo>
                    <a:pt x="282" y="294"/>
                  </a:lnTo>
                  <a:lnTo>
                    <a:pt x="282" y="294"/>
                  </a:lnTo>
                  <a:lnTo>
                    <a:pt x="282" y="294"/>
                  </a:lnTo>
                  <a:lnTo>
                    <a:pt x="282" y="294"/>
                  </a:lnTo>
                  <a:lnTo>
                    <a:pt x="280" y="294"/>
                  </a:lnTo>
                  <a:lnTo>
                    <a:pt x="280" y="294"/>
                  </a:lnTo>
                  <a:lnTo>
                    <a:pt x="280" y="294"/>
                  </a:lnTo>
                  <a:lnTo>
                    <a:pt x="280" y="294"/>
                  </a:lnTo>
                  <a:lnTo>
                    <a:pt x="280" y="294"/>
                  </a:lnTo>
                  <a:lnTo>
                    <a:pt x="280" y="294"/>
                  </a:lnTo>
                  <a:lnTo>
                    <a:pt x="280" y="294"/>
                  </a:lnTo>
                  <a:lnTo>
                    <a:pt x="280" y="294"/>
                  </a:lnTo>
                  <a:lnTo>
                    <a:pt x="280" y="294"/>
                  </a:lnTo>
                  <a:lnTo>
                    <a:pt x="280"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6"/>
                  </a:lnTo>
                  <a:lnTo>
                    <a:pt x="278" y="296"/>
                  </a:lnTo>
                  <a:lnTo>
                    <a:pt x="278" y="296"/>
                  </a:lnTo>
                  <a:lnTo>
                    <a:pt x="278" y="296"/>
                  </a:lnTo>
                  <a:lnTo>
                    <a:pt x="278" y="296"/>
                  </a:lnTo>
                  <a:lnTo>
                    <a:pt x="278" y="296"/>
                  </a:lnTo>
                  <a:lnTo>
                    <a:pt x="278" y="296"/>
                  </a:lnTo>
                  <a:lnTo>
                    <a:pt x="277" y="296"/>
                  </a:lnTo>
                  <a:lnTo>
                    <a:pt x="277" y="296"/>
                  </a:lnTo>
                  <a:lnTo>
                    <a:pt x="277" y="296"/>
                  </a:lnTo>
                  <a:lnTo>
                    <a:pt x="277" y="298"/>
                  </a:lnTo>
                  <a:lnTo>
                    <a:pt x="277" y="298"/>
                  </a:lnTo>
                  <a:lnTo>
                    <a:pt x="277" y="298"/>
                  </a:lnTo>
                  <a:lnTo>
                    <a:pt x="277" y="298"/>
                  </a:lnTo>
                  <a:lnTo>
                    <a:pt x="277" y="298"/>
                  </a:lnTo>
                  <a:lnTo>
                    <a:pt x="277" y="299"/>
                  </a:lnTo>
                  <a:lnTo>
                    <a:pt x="277" y="299"/>
                  </a:lnTo>
                  <a:lnTo>
                    <a:pt x="277" y="301"/>
                  </a:lnTo>
                  <a:lnTo>
                    <a:pt x="275" y="301"/>
                  </a:lnTo>
                  <a:lnTo>
                    <a:pt x="275" y="301"/>
                  </a:lnTo>
                  <a:lnTo>
                    <a:pt x="275" y="301"/>
                  </a:lnTo>
                  <a:lnTo>
                    <a:pt x="275" y="301"/>
                  </a:lnTo>
                  <a:lnTo>
                    <a:pt x="277" y="301"/>
                  </a:lnTo>
                  <a:lnTo>
                    <a:pt x="277" y="301"/>
                  </a:lnTo>
                  <a:lnTo>
                    <a:pt x="277" y="301"/>
                  </a:lnTo>
                  <a:lnTo>
                    <a:pt x="277" y="301"/>
                  </a:lnTo>
                  <a:lnTo>
                    <a:pt x="277" y="301"/>
                  </a:lnTo>
                  <a:lnTo>
                    <a:pt x="277" y="301"/>
                  </a:lnTo>
                  <a:lnTo>
                    <a:pt x="275" y="301"/>
                  </a:lnTo>
                  <a:lnTo>
                    <a:pt x="275" y="301"/>
                  </a:lnTo>
                  <a:lnTo>
                    <a:pt x="275" y="303"/>
                  </a:lnTo>
                  <a:lnTo>
                    <a:pt x="275" y="303"/>
                  </a:lnTo>
                  <a:lnTo>
                    <a:pt x="268" y="332"/>
                  </a:lnTo>
                  <a:lnTo>
                    <a:pt x="293" y="310"/>
                  </a:lnTo>
                  <a:lnTo>
                    <a:pt x="293" y="310"/>
                  </a:lnTo>
                  <a:lnTo>
                    <a:pt x="293" y="310"/>
                  </a:lnTo>
                  <a:lnTo>
                    <a:pt x="293" y="310"/>
                  </a:lnTo>
                  <a:lnTo>
                    <a:pt x="293" y="310"/>
                  </a:lnTo>
                  <a:lnTo>
                    <a:pt x="293" y="310"/>
                  </a:lnTo>
                  <a:lnTo>
                    <a:pt x="293" y="310"/>
                  </a:lnTo>
                  <a:lnTo>
                    <a:pt x="293" y="308"/>
                  </a:lnTo>
                  <a:lnTo>
                    <a:pt x="295" y="308"/>
                  </a:lnTo>
                  <a:lnTo>
                    <a:pt x="295" y="308"/>
                  </a:lnTo>
                  <a:lnTo>
                    <a:pt x="295" y="308"/>
                  </a:lnTo>
                  <a:lnTo>
                    <a:pt x="295" y="308"/>
                  </a:lnTo>
                  <a:lnTo>
                    <a:pt x="295" y="308"/>
                  </a:lnTo>
                  <a:lnTo>
                    <a:pt x="295" y="308"/>
                  </a:lnTo>
                  <a:lnTo>
                    <a:pt x="295" y="308"/>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1"/>
                  </a:lnTo>
                  <a:lnTo>
                    <a:pt x="295" y="301"/>
                  </a:lnTo>
                  <a:lnTo>
                    <a:pt x="295" y="301"/>
                  </a:lnTo>
                  <a:lnTo>
                    <a:pt x="295" y="301"/>
                  </a:lnTo>
                  <a:lnTo>
                    <a:pt x="293" y="301"/>
                  </a:lnTo>
                  <a:lnTo>
                    <a:pt x="293" y="301"/>
                  </a:lnTo>
                  <a:lnTo>
                    <a:pt x="293" y="301"/>
                  </a:lnTo>
                  <a:lnTo>
                    <a:pt x="293" y="299"/>
                  </a:lnTo>
                  <a:lnTo>
                    <a:pt x="293" y="299"/>
                  </a:lnTo>
                  <a:lnTo>
                    <a:pt x="293" y="299"/>
                  </a:lnTo>
                  <a:lnTo>
                    <a:pt x="291" y="299"/>
                  </a:lnTo>
                  <a:lnTo>
                    <a:pt x="291" y="299"/>
                  </a:lnTo>
                  <a:lnTo>
                    <a:pt x="291" y="299"/>
                  </a:lnTo>
                  <a:lnTo>
                    <a:pt x="291" y="298"/>
                  </a:lnTo>
                  <a:lnTo>
                    <a:pt x="293" y="296"/>
                  </a:lnTo>
                  <a:lnTo>
                    <a:pt x="311" y="307"/>
                  </a:lnTo>
                  <a:lnTo>
                    <a:pt x="309" y="310"/>
                  </a:lnTo>
                  <a:lnTo>
                    <a:pt x="309" y="310"/>
                  </a:lnTo>
                  <a:lnTo>
                    <a:pt x="309" y="310"/>
                  </a:lnTo>
                  <a:lnTo>
                    <a:pt x="309" y="310"/>
                  </a:lnTo>
                  <a:lnTo>
                    <a:pt x="309" y="310"/>
                  </a:lnTo>
                  <a:lnTo>
                    <a:pt x="309" y="310"/>
                  </a:lnTo>
                  <a:lnTo>
                    <a:pt x="309" y="310"/>
                  </a:lnTo>
                  <a:lnTo>
                    <a:pt x="309" y="308"/>
                  </a:lnTo>
                  <a:lnTo>
                    <a:pt x="309"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6" y="308"/>
                  </a:lnTo>
                  <a:lnTo>
                    <a:pt x="306" y="308"/>
                  </a:lnTo>
                  <a:lnTo>
                    <a:pt x="306" y="308"/>
                  </a:lnTo>
                  <a:lnTo>
                    <a:pt x="306" y="308"/>
                  </a:lnTo>
                  <a:lnTo>
                    <a:pt x="306" y="308"/>
                  </a:lnTo>
                  <a:lnTo>
                    <a:pt x="306" y="308"/>
                  </a:lnTo>
                  <a:lnTo>
                    <a:pt x="306" y="308"/>
                  </a:lnTo>
                  <a:lnTo>
                    <a:pt x="306" y="308"/>
                  </a:lnTo>
                  <a:lnTo>
                    <a:pt x="306" y="308"/>
                  </a:lnTo>
                  <a:lnTo>
                    <a:pt x="306"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2" y="308"/>
                  </a:lnTo>
                  <a:lnTo>
                    <a:pt x="302" y="308"/>
                  </a:lnTo>
                  <a:lnTo>
                    <a:pt x="302" y="308"/>
                  </a:lnTo>
                  <a:lnTo>
                    <a:pt x="302" y="308"/>
                  </a:lnTo>
                  <a:lnTo>
                    <a:pt x="302" y="310"/>
                  </a:lnTo>
                  <a:lnTo>
                    <a:pt x="302" y="310"/>
                  </a:lnTo>
                  <a:lnTo>
                    <a:pt x="302" y="310"/>
                  </a:lnTo>
                  <a:lnTo>
                    <a:pt x="302" y="310"/>
                  </a:lnTo>
                  <a:lnTo>
                    <a:pt x="300" y="310"/>
                  </a:lnTo>
                  <a:lnTo>
                    <a:pt x="300" y="310"/>
                  </a:lnTo>
                  <a:lnTo>
                    <a:pt x="300" y="310"/>
                  </a:lnTo>
                  <a:lnTo>
                    <a:pt x="300" y="310"/>
                  </a:lnTo>
                  <a:lnTo>
                    <a:pt x="300" y="310"/>
                  </a:lnTo>
                  <a:lnTo>
                    <a:pt x="298" y="312"/>
                  </a:lnTo>
                  <a:lnTo>
                    <a:pt x="298" y="312"/>
                  </a:lnTo>
                  <a:lnTo>
                    <a:pt x="255" y="348"/>
                  </a:lnTo>
                  <a:lnTo>
                    <a:pt x="250" y="345"/>
                  </a:lnTo>
                  <a:lnTo>
                    <a:pt x="260" y="305"/>
                  </a:lnTo>
                  <a:lnTo>
                    <a:pt x="228" y="332"/>
                  </a:lnTo>
                  <a:lnTo>
                    <a:pt x="221" y="328"/>
                  </a:lnTo>
                  <a:lnTo>
                    <a:pt x="235" y="276"/>
                  </a:lnTo>
                  <a:lnTo>
                    <a:pt x="235" y="276"/>
                  </a:lnTo>
                  <a:lnTo>
                    <a:pt x="235" y="276"/>
                  </a:lnTo>
                  <a:lnTo>
                    <a:pt x="235" y="274"/>
                  </a:lnTo>
                  <a:lnTo>
                    <a:pt x="235" y="274"/>
                  </a:lnTo>
                  <a:lnTo>
                    <a:pt x="235" y="274"/>
                  </a:lnTo>
                  <a:lnTo>
                    <a:pt x="235" y="272"/>
                  </a:lnTo>
                  <a:lnTo>
                    <a:pt x="235" y="272"/>
                  </a:lnTo>
                  <a:lnTo>
                    <a:pt x="235" y="272"/>
                  </a:lnTo>
                  <a:lnTo>
                    <a:pt x="237" y="272"/>
                  </a:lnTo>
                  <a:lnTo>
                    <a:pt x="237" y="270"/>
                  </a:lnTo>
                  <a:lnTo>
                    <a:pt x="237" y="270"/>
                  </a:lnTo>
                  <a:lnTo>
                    <a:pt x="237" y="270"/>
                  </a:lnTo>
                  <a:lnTo>
                    <a:pt x="237" y="270"/>
                  </a:lnTo>
                  <a:lnTo>
                    <a:pt x="237" y="270"/>
                  </a:lnTo>
                  <a:lnTo>
                    <a:pt x="237" y="269"/>
                  </a:lnTo>
                  <a:lnTo>
                    <a:pt x="237" y="269"/>
                  </a:lnTo>
                  <a:lnTo>
                    <a:pt x="237" y="269"/>
                  </a:lnTo>
                  <a:lnTo>
                    <a:pt x="235" y="269"/>
                  </a:lnTo>
                  <a:lnTo>
                    <a:pt x="235" y="269"/>
                  </a:lnTo>
                  <a:lnTo>
                    <a:pt x="235" y="269"/>
                  </a:lnTo>
                  <a:lnTo>
                    <a:pt x="235" y="269"/>
                  </a:lnTo>
                  <a:lnTo>
                    <a:pt x="235" y="269"/>
                  </a:lnTo>
                  <a:lnTo>
                    <a:pt x="235" y="269"/>
                  </a:lnTo>
                  <a:lnTo>
                    <a:pt x="235" y="269"/>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5"/>
                  </a:lnTo>
                  <a:lnTo>
                    <a:pt x="235" y="265"/>
                  </a:lnTo>
                  <a:lnTo>
                    <a:pt x="235" y="265"/>
                  </a:lnTo>
                  <a:lnTo>
                    <a:pt x="235" y="265"/>
                  </a:lnTo>
                  <a:lnTo>
                    <a:pt x="235" y="265"/>
                  </a:lnTo>
                  <a:lnTo>
                    <a:pt x="235" y="265"/>
                  </a:lnTo>
                  <a:lnTo>
                    <a:pt x="235" y="265"/>
                  </a:lnTo>
                  <a:lnTo>
                    <a:pt x="235" y="265"/>
                  </a:lnTo>
                  <a:lnTo>
                    <a:pt x="233" y="265"/>
                  </a:lnTo>
                  <a:lnTo>
                    <a:pt x="233" y="265"/>
                  </a:lnTo>
                  <a:lnTo>
                    <a:pt x="233" y="265"/>
                  </a:lnTo>
                  <a:lnTo>
                    <a:pt x="233" y="265"/>
                  </a:lnTo>
                  <a:lnTo>
                    <a:pt x="233" y="265"/>
                  </a:lnTo>
                  <a:lnTo>
                    <a:pt x="233" y="265"/>
                  </a:lnTo>
                  <a:lnTo>
                    <a:pt x="233" y="265"/>
                  </a:lnTo>
                  <a:lnTo>
                    <a:pt x="233" y="265"/>
                  </a:lnTo>
                  <a:lnTo>
                    <a:pt x="233" y="263"/>
                  </a:lnTo>
                  <a:lnTo>
                    <a:pt x="233" y="263"/>
                  </a:lnTo>
                  <a:lnTo>
                    <a:pt x="235" y="261"/>
                  </a:lnTo>
                  <a:lnTo>
                    <a:pt x="260" y="276"/>
                  </a:lnTo>
                  <a:lnTo>
                    <a:pt x="259" y="279"/>
                  </a:lnTo>
                  <a:lnTo>
                    <a:pt x="259" y="279"/>
                  </a:lnTo>
                  <a:lnTo>
                    <a:pt x="257" y="278"/>
                  </a:lnTo>
                  <a:lnTo>
                    <a:pt x="257" y="278"/>
                  </a:lnTo>
                  <a:lnTo>
                    <a:pt x="257" y="278"/>
                  </a:lnTo>
                  <a:lnTo>
                    <a:pt x="257" y="278"/>
                  </a:lnTo>
                  <a:lnTo>
                    <a:pt x="257" y="278"/>
                  </a:lnTo>
                  <a:lnTo>
                    <a:pt x="255" y="278"/>
                  </a:lnTo>
                  <a:lnTo>
                    <a:pt x="255" y="278"/>
                  </a:lnTo>
                  <a:lnTo>
                    <a:pt x="255" y="278"/>
                  </a:lnTo>
                  <a:lnTo>
                    <a:pt x="255" y="278"/>
                  </a:lnTo>
                  <a:lnTo>
                    <a:pt x="255" y="278"/>
                  </a:lnTo>
                  <a:lnTo>
                    <a:pt x="255" y="278"/>
                  </a:lnTo>
                  <a:lnTo>
                    <a:pt x="253" y="278"/>
                  </a:lnTo>
                  <a:lnTo>
                    <a:pt x="253" y="278"/>
                  </a:lnTo>
                  <a:lnTo>
                    <a:pt x="253" y="278"/>
                  </a:lnTo>
                  <a:lnTo>
                    <a:pt x="253" y="276"/>
                  </a:lnTo>
                  <a:lnTo>
                    <a:pt x="253" y="276"/>
                  </a:lnTo>
                  <a:lnTo>
                    <a:pt x="253" y="276"/>
                  </a:lnTo>
                  <a:lnTo>
                    <a:pt x="253" y="276"/>
                  </a:lnTo>
                  <a:lnTo>
                    <a:pt x="253"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0" y="278"/>
                  </a:lnTo>
                  <a:lnTo>
                    <a:pt x="250" y="278"/>
                  </a:lnTo>
                  <a:lnTo>
                    <a:pt x="250" y="278"/>
                  </a:lnTo>
                  <a:lnTo>
                    <a:pt x="250" y="278"/>
                  </a:lnTo>
                  <a:lnTo>
                    <a:pt x="250" y="279"/>
                  </a:lnTo>
                  <a:lnTo>
                    <a:pt x="250" y="279"/>
                  </a:lnTo>
                  <a:lnTo>
                    <a:pt x="250" y="279"/>
                  </a:lnTo>
                  <a:lnTo>
                    <a:pt x="250" y="279"/>
                  </a:lnTo>
                  <a:lnTo>
                    <a:pt x="250" y="279"/>
                  </a:lnTo>
                  <a:lnTo>
                    <a:pt x="250" y="279"/>
                  </a:lnTo>
                  <a:lnTo>
                    <a:pt x="250" y="279"/>
                  </a:lnTo>
                  <a:lnTo>
                    <a:pt x="250" y="281"/>
                  </a:lnTo>
                  <a:lnTo>
                    <a:pt x="250" y="281"/>
                  </a:lnTo>
                  <a:lnTo>
                    <a:pt x="250" y="281"/>
                  </a:lnTo>
                  <a:lnTo>
                    <a:pt x="250" y="281"/>
                  </a:lnTo>
                  <a:lnTo>
                    <a:pt x="250" y="281"/>
                  </a:lnTo>
                  <a:lnTo>
                    <a:pt x="250" y="281"/>
                  </a:lnTo>
                  <a:lnTo>
                    <a:pt x="250" y="281"/>
                  </a:lnTo>
                  <a:lnTo>
                    <a:pt x="250" y="283"/>
                  </a:lnTo>
                  <a:lnTo>
                    <a:pt x="248" y="283"/>
                  </a:lnTo>
                  <a:lnTo>
                    <a:pt x="248" y="283"/>
                  </a:lnTo>
                  <a:lnTo>
                    <a:pt x="241" y="314"/>
                  </a:lnTo>
                  <a:lnTo>
                    <a:pt x="262" y="296"/>
                  </a:lnTo>
                  <a:lnTo>
                    <a:pt x="264" y="290"/>
                  </a:lnTo>
                  <a:lnTo>
                    <a:pt x="264" y="290"/>
                  </a:lnTo>
                  <a:lnTo>
                    <a:pt x="264" y="290"/>
                  </a:lnTo>
                  <a:lnTo>
                    <a:pt x="264" y="290"/>
                  </a:lnTo>
                  <a:lnTo>
                    <a:pt x="264" y="290"/>
                  </a:lnTo>
                  <a:lnTo>
                    <a:pt x="264" y="288"/>
                  </a:lnTo>
                  <a:lnTo>
                    <a:pt x="264" y="288"/>
                  </a:lnTo>
                  <a:lnTo>
                    <a:pt x="264" y="288"/>
                  </a:lnTo>
                  <a:lnTo>
                    <a:pt x="264" y="288"/>
                  </a:lnTo>
                  <a:lnTo>
                    <a:pt x="264" y="287"/>
                  </a:lnTo>
                  <a:lnTo>
                    <a:pt x="264" y="287"/>
                  </a:lnTo>
                  <a:lnTo>
                    <a:pt x="264" y="287"/>
                  </a:lnTo>
                  <a:lnTo>
                    <a:pt x="264" y="287"/>
                  </a:lnTo>
                  <a:lnTo>
                    <a:pt x="264" y="287"/>
                  </a:lnTo>
                  <a:lnTo>
                    <a:pt x="264" y="285"/>
                  </a:lnTo>
                  <a:lnTo>
                    <a:pt x="264" y="285"/>
                  </a:lnTo>
                  <a:lnTo>
                    <a:pt x="264" y="285"/>
                  </a:lnTo>
                  <a:lnTo>
                    <a:pt x="264" y="285"/>
                  </a:lnTo>
                  <a:lnTo>
                    <a:pt x="264" y="285"/>
                  </a:lnTo>
                  <a:lnTo>
                    <a:pt x="264" y="285"/>
                  </a:lnTo>
                  <a:lnTo>
                    <a:pt x="264" y="285"/>
                  </a:lnTo>
                  <a:lnTo>
                    <a:pt x="264" y="285"/>
                  </a:lnTo>
                  <a:lnTo>
                    <a:pt x="264" y="285"/>
                  </a:lnTo>
                  <a:lnTo>
                    <a:pt x="264" y="283"/>
                  </a:lnTo>
                  <a:lnTo>
                    <a:pt x="264" y="283"/>
                  </a:lnTo>
                  <a:lnTo>
                    <a:pt x="264" y="283"/>
                  </a:lnTo>
                  <a:lnTo>
                    <a:pt x="264" y="283"/>
                  </a:lnTo>
                  <a:lnTo>
                    <a:pt x="264" y="283"/>
                  </a:lnTo>
                  <a:lnTo>
                    <a:pt x="264" y="283"/>
                  </a:lnTo>
                  <a:lnTo>
                    <a:pt x="264" y="283"/>
                  </a:lnTo>
                  <a:lnTo>
                    <a:pt x="262" y="283"/>
                  </a:lnTo>
                  <a:lnTo>
                    <a:pt x="262" y="283"/>
                  </a:lnTo>
                  <a:lnTo>
                    <a:pt x="262" y="283"/>
                  </a:lnTo>
                  <a:lnTo>
                    <a:pt x="262" y="283"/>
                  </a:lnTo>
                  <a:lnTo>
                    <a:pt x="262" y="283"/>
                  </a:lnTo>
                  <a:lnTo>
                    <a:pt x="262" y="283"/>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0" y="281"/>
                  </a:lnTo>
                  <a:lnTo>
                    <a:pt x="260" y="281"/>
                  </a:lnTo>
                  <a:lnTo>
                    <a:pt x="260" y="281"/>
                  </a:lnTo>
                  <a:lnTo>
                    <a:pt x="260" y="281"/>
                  </a:lnTo>
                  <a:lnTo>
                    <a:pt x="260" y="281"/>
                  </a:lnTo>
                  <a:lnTo>
                    <a:pt x="260" y="281"/>
                  </a:lnTo>
                  <a:lnTo>
                    <a:pt x="262" y="278"/>
                  </a:lnTo>
                  <a:close/>
                  <a:moveTo>
                    <a:pt x="371" y="330"/>
                  </a:moveTo>
                  <a:lnTo>
                    <a:pt x="363" y="352"/>
                  </a:lnTo>
                  <a:lnTo>
                    <a:pt x="358" y="352"/>
                  </a:lnTo>
                  <a:lnTo>
                    <a:pt x="358" y="352"/>
                  </a:lnTo>
                  <a:lnTo>
                    <a:pt x="360" y="350"/>
                  </a:lnTo>
                  <a:lnTo>
                    <a:pt x="360" y="350"/>
                  </a:lnTo>
                  <a:lnTo>
                    <a:pt x="360" y="350"/>
                  </a:lnTo>
                  <a:lnTo>
                    <a:pt x="360" y="348"/>
                  </a:lnTo>
                  <a:lnTo>
                    <a:pt x="360" y="348"/>
                  </a:lnTo>
                  <a:lnTo>
                    <a:pt x="360" y="348"/>
                  </a:lnTo>
                  <a:lnTo>
                    <a:pt x="360" y="346"/>
                  </a:lnTo>
                  <a:lnTo>
                    <a:pt x="360" y="346"/>
                  </a:lnTo>
                  <a:lnTo>
                    <a:pt x="360" y="346"/>
                  </a:lnTo>
                  <a:lnTo>
                    <a:pt x="360" y="345"/>
                  </a:lnTo>
                  <a:lnTo>
                    <a:pt x="360" y="345"/>
                  </a:lnTo>
                  <a:lnTo>
                    <a:pt x="360" y="345"/>
                  </a:lnTo>
                  <a:lnTo>
                    <a:pt x="360" y="345"/>
                  </a:lnTo>
                  <a:lnTo>
                    <a:pt x="360" y="343"/>
                  </a:lnTo>
                  <a:lnTo>
                    <a:pt x="360" y="343"/>
                  </a:lnTo>
                  <a:lnTo>
                    <a:pt x="358" y="343"/>
                  </a:lnTo>
                  <a:lnTo>
                    <a:pt x="358" y="341"/>
                  </a:lnTo>
                  <a:lnTo>
                    <a:pt x="358" y="341"/>
                  </a:lnTo>
                  <a:lnTo>
                    <a:pt x="358" y="341"/>
                  </a:lnTo>
                  <a:lnTo>
                    <a:pt x="358" y="341"/>
                  </a:lnTo>
                  <a:lnTo>
                    <a:pt x="358" y="339"/>
                  </a:lnTo>
                  <a:lnTo>
                    <a:pt x="358" y="339"/>
                  </a:lnTo>
                  <a:lnTo>
                    <a:pt x="358" y="339"/>
                  </a:lnTo>
                  <a:lnTo>
                    <a:pt x="358" y="339"/>
                  </a:lnTo>
                  <a:lnTo>
                    <a:pt x="358" y="337"/>
                  </a:lnTo>
                  <a:lnTo>
                    <a:pt x="358" y="337"/>
                  </a:lnTo>
                  <a:lnTo>
                    <a:pt x="358" y="337"/>
                  </a:lnTo>
                  <a:lnTo>
                    <a:pt x="358" y="337"/>
                  </a:lnTo>
                  <a:lnTo>
                    <a:pt x="358" y="336"/>
                  </a:lnTo>
                  <a:lnTo>
                    <a:pt x="356" y="336"/>
                  </a:lnTo>
                  <a:lnTo>
                    <a:pt x="356" y="336"/>
                  </a:lnTo>
                  <a:lnTo>
                    <a:pt x="356" y="336"/>
                  </a:lnTo>
                  <a:lnTo>
                    <a:pt x="356" y="334"/>
                  </a:lnTo>
                  <a:lnTo>
                    <a:pt x="356" y="334"/>
                  </a:lnTo>
                  <a:lnTo>
                    <a:pt x="356" y="334"/>
                  </a:lnTo>
                  <a:lnTo>
                    <a:pt x="356" y="334"/>
                  </a:lnTo>
                  <a:lnTo>
                    <a:pt x="356" y="334"/>
                  </a:lnTo>
                  <a:lnTo>
                    <a:pt x="354" y="332"/>
                  </a:lnTo>
                  <a:lnTo>
                    <a:pt x="354" y="332"/>
                  </a:lnTo>
                  <a:lnTo>
                    <a:pt x="354" y="332"/>
                  </a:lnTo>
                  <a:lnTo>
                    <a:pt x="354" y="332"/>
                  </a:lnTo>
                  <a:lnTo>
                    <a:pt x="354" y="332"/>
                  </a:lnTo>
                  <a:lnTo>
                    <a:pt x="354" y="330"/>
                  </a:lnTo>
                  <a:lnTo>
                    <a:pt x="352" y="330"/>
                  </a:lnTo>
                  <a:lnTo>
                    <a:pt x="352" y="330"/>
                  </a:lnTo>
                  <a:lnTo>
                    <a:pt x="352" y="330"/>
                  </a:lnTo>
                  <a:lnTo>
                    <a:pt x="352" y="330"/>
                  </a:lnTo>
                  <a:lnTo>
                    <a:pt x="352" y="330"/>
                  </a:lnTo>
                  <a:lnTo>
                    <a:pt x="352" y="328"/>
                  </a:lnTo>
                  <a:lnTo>
                    <a:pt x="351" y="328"/>
                  </a:lnTo>
                  <a:lnTo>
                    <a:pt x="351" y="328"/>
                  </a:lnTo>
                  <a:lnTo>
                    <a:pt x="351" y="328"/>
                  </a:lnTo>
                  <a:lnTo>
                    <a:pt x="351" y="328"/>
                  </a:lnTo>
                  <a:lnTo>
                    <a:pt x="349" y="328"/>
                  </a:lnTo>
                  <a:lnTo>
                    <a:pt x="349" y="328"/>
                  </a:lnTo>
                  <a:lnTo>
                    <a:pt x="349" y="327"/>
                  </a:lnTo>
                  <a:lnTo>
                    <a:pt x="349" y="327"/>
                  </a:lnTo>
                  <a:lnTo>
                    <a:pt x="349" y="327"/>
                  </a:lnTo>
                  <a:lnTo>
                    <a:pt x="347" y="327"/>
                  </a:lnTo>
                  <a:lnTo>
                    <a:pt x="347" y="327"/>
                  </a:lnTo>
                  <a:lnTo>
                    <a:pt x="347" y="327"/>
                  </a:lnTo>
                  <a:lnTo>
                    <a:pt x="347" y="327"/>
                  </a:lnTo>
                  <a:lnTo>
                    <a:pt x="345" y="327"/>
                  </a:lnTo>
                  <a:lnTo>
                    <a:pt x="345" y="325"/>
                  </a:lnTo>
                  <a:lnTo>
                    <a:pt x="345" y="325"/>
                  </a:lnTo>
                  <a:lnTo>
                    <a:pt x="345" y="325"/>
                  </a:lnTo>
                  <a:lnTo>
                    <a:pt x="345" y="325"/>
                  </a:lnTo>
                  <a:lnTo>
                    <a:pt x="343" y="325"/>
                  </a:lnTo>
                  <a:lnTo>
                    <a:pt x="343" y="325"/>
                  </a:lnTo>
                  <a:lnTo>
                    <a:pt x="343" y="325"/>
                  </a:lnTo>
                  <a:lnTo>
                    <a:pt x="343" y="325"/>
                  </a:lnTo>
                  <a:lnTo>
                    <a:pt x="343" y="325"/>
                  </a:lnTo>
                  <a:lnTo>
                    <a:pt x="342" y="325"/>
                  </a:lnTo>
                  <a:lnTo>
                    <a:pt x="342" y="325"/>
                  </a:lnTo>
                  <a:lnTo>
                    <a:pt x="342" y="325"/>
                  </a:lnTo>
                  <a:lnTo>
                    <a:pt x="342" y="325"/>
                  </a:lnTo>
                  <a:lnTo>
                    <a:pt x="342" y="325"/>
                  </a:lnTo>
                  <a:lnTo>
                    <a:pt x="342" y="325"/>
                  </a:lnTo>
                  <a:lnTo>
                    <a:pt x="342" y="325"/>
                  </a:lnTo>
                  <a:lnTo>
                    <a:pt x="342" y="325"/>
                  </a:lnTo>
                  <a:lnTo>
                    <a:pt x="342" y="325"/>
                  </a:lnTo>
                  <a:lnTo>
                    <a:pt x="342"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8"/>
                  </a:lnTo>
                  <a:lnTo>
                    <a:pt x="336" y="328"/>
                  </a:lnTo>
                  <a:lnTo>
                    <a:pt x="336" y="328"/>
                  </a:lnTo>
                  <a:lnTo>
                    <a:pt x="336" y="328"/>
                  </a:lnTo>
                  <a:lnTo>
                    <a:pt x="329" y="345"/>
                  </a:lnTo>
                  <a:lnTo>
                    <a:pt x="329" y="345"/>
                  </a:lnTo>
                  <a:lnTo>
                    <a:pt x="329" y="345"/>
                  </a:lnTo>
                  <a:lnTo>
                    <a:pt x="329" y="345"/>
                  </a:lnTo>
                  <a:lnTo>
                    <a:pt x="331" y="346"/>
                  </a:lnTo>
                  <a:lnTo>
                    <a:pt x="331" y="346"/>
                  </a:lnTo>
                  <a:lnTo>
                    <a:pt x="331" y="346"/>
                  </a:lnTo>
                  <a:lnTo>
                    <a:pt x="331" y="346"/>
                  </a:lnTo>
                  <a:lnTo>
                    <a:pt x="331" y="346"/>
                  </a:lnTo>
                  <a:lnTo>
                    <a:pt x="333" y="346"/>
                  </a:lnTo>
                  <a:lnTo>
                    <a:pt x="333" y="346"/>
                  </a:lnTo>
                  <a:lnTo>
                    <a:pt x="333" y="346"/>
                  </a:lnTo>
                  <a:lnTo>
                    <a:pt x="333" y="346"/>
                  </a:lnTo>
                  <a:lnTo>
                    <a:pt x="333" y="346"/>
                  </a:lnTo>
                  <a:lnTo>
                    <a:pt x="333" y="346"/>
                  </a:lnTo>
                  <a:lnTo>
                    <a:pt x="334" y="346"/>
                  </a:lnTo>
                  <a:lnTo>
                    <a:pt x="334" y="346"/>
                  </a:lnTo>
                  <a:lnTo>
                    <a:pt x="334" y="346"/>
                  </a:lnTo>
                  <a:lnTo>
                    <a:pt x="334" y="346"/>
                  </a:lnTo>
                  <a:lnTo>
                    <a:pt x="334" y="346"/>
                  </a:lnTo>
                  <a:lnTo>
                    <a:pt x="334" y="346"/>
                  </a:lnTo>
                  <a:lnTo>
                    <a:pt x="336" y="346"/>
                  </a:lnTo>
                  <a:lnTo>
                    <a:pt x="336" y="346"/>
                  </a:lnTo>
                  <a:lnTo>
                    <a:pt x="336" y="346"/>
                  </a:lnTo>
                  <a:lnTo>
                    <a:pt x="336" y="346"/>
                  </a:lnTo>
                  <a:lnTo>
                    <a:pt x="336" y="346"/>
                  </a:lnTo>
                  <a:lnTo>
                    <a:pt x="336" y="346"/>
                  </a:lnTo>
                  <a:lnTo>
                    <a:pt x="338" y="346"/>
                  </a:lnTo>
                  <a:lnTo>
                    <a:pt x="338" y="346"/>
                  </a:lnTo>
                  <a:lnTo>
                    <a:pt x="338" y="346"/>
                  </a:lnTo>
                  <a:lnTo>
                    <a:pt x="338" y="346"/>
                  </a:lnTo>
                  <a:lnTo>
                    <a:pt x="338" y="346"/>
                  </a:lnTo>
                  <a:lnTo>
                    <a:pt x="338" y="346"/>
                  </a:lnTo>
                  <a:lnTo>
                    <a:pt x="340" y="346"/>
                  </a:lnTo>
                  <a:lnTo>
                    <a:pt x="340" y="346"/>
                  </a:lnTo>
                  <a:lnTo>
                    <a:pt x="340" y="346"/>
                  </a:lnTo>
                  <a:lnTo>
                    <a:pt x="340" y="346"/>
                  </a:lnTo>
                  <a:lnTo>
                    <a:pt x="340" y="346"/>
                  </a:lnTo>
                  <a:lnTo>
                    <a:pt x="340" y="346"/>
                  </a:lnTo>
                  <a:lnTo>
                    <a:pt x="340" y="346"/>
                  </a:lnTo>
                  <a:lnTo>
                    <a:pt x="342" y="346"/>
                  </a:lnTo>
                  <a:lnTo>
                    <a:pt x="342" y="346"/>
                  </a:lnTo>
                  <a:lnTo>
                    <a:pt x="342" y="346"/>
                  </a:lnTo>
                  <a:lnTo>
                    <a:pt x="342" y="346"/>
                  </a:lnTo>
                  <a:lnTo>
                    <a:pt x="342" y="345"/>
                  </a:lnTo>
                  <a:lnTo>
                    <a:pt x="342" y="345"/>
                  </a:lnTo>
                  <a:lnTo>
                    <a:pt x="342" y="345"/>
                  </a:lnTo>
                  <a:lnTo>
                    <a:pt x="343" y="345"/>
                  </a:lnTo>
                  <a:lnTo>
                    <a:pt x="343" y="345"/>
                  </a:lnTo>
                  <a:lnTo>
                    <a:pt x="343" y="345"/>
                  </a:lnTo>
                  <a:lnTo>
                    <a:pt x="343" y="345"/>
                  </a:lnTo>
                  <a:lnTo>
                    <a:pt x="343" y="345"/>
                  </a:lnTo>
                  <a:lnTo>
                    <a:pt x="343" y="345"/>
                  </a:lnTo>
                  <a:lnTo>
                    <a:pt x="343" y="343"/>
                  </a:lnTo>
                  <a:lnTo>
                    <a:pt x="345" y="343"/>
                  </a:lnTo>
                  <a:lnTo>
                    <a:pt x="345" y="343"/>
                  </a:lnTo>
                  <a:lnTo>
                    <a:pt x="345" y="343"/>
                  </a:lnTo>
                  <a:lnTo>
                    <a:pt x="345" y="343"/>
                  </a:lnTo>
                  <a:lnTo>
                    <a:pt x="345" y="343"/>
                  </a:lnTo>
                  <a:lnTo>
                    <a:pt x="345" y="343"/>
                  </a:lnTo>
                  <a:lnTo>
                    <a:pt x="345" y="341"/>
                  </a:lnTo>
                  <a:lnTo>
                    <a:pt x="345" y="341"/>
                  </a:lnTo>
                  <a:lnTo>
                    <a:pt x="347" y="341"/>
                  </a:lnTo>
                  <a:lnTo>
                    <a:pt x="347" y="341"/>
                  </a:lnTo>
                  <a:lnTo>
                    <a:pt x="347" y="341"/>
                  </a:lnTo>
                  <a:lnTo>
                    <a:pt x="347" y="341"/>
                  </a:lnTo>
                  <a:lnTo>
                    <a:pt x="351" y="341"/>
                  </a:lnTo>
                  <a:lnTo>
                    <a:pt x="340" y="366"/>
                  </a:lnTo>
                  <a:lnTo>
                    <a:pt x="338" y="365"/>
                  </a:lnTo>
                  <a:lnTo>
                    <a:pt x="338" y="365"/>
                  </a:lnTo>
                  <a:lnTo>
                    <a:pt x="338" y="365"/>
                  </a:lnTo>
                  <a:lnTo>
                    <a:pt x="338" y="365"/>
                  </a:lnTo>
                  <a:lnTo>
                    <a:pt x="338" y="363"/>
                  </a:lnTo>
                  <a:lnTo>
                    <a:pt x="338" y="363"/>
                  </a:lnTo>
                  <a:lnTo>
                    <a:pt x="338" y="363"/>
                  </a:lnTo>
                  <a:lnTo>
                    <a:pt x="338" y="363"/>
                  </a:lnTo>
                  <a:lnTo>
                    <a:pt x="338" y="363"/>
                  </a:lnTo>
                  <a:lnTo>
                    <a:pt x="338" y="361"/>
                  </a:lnTo>
                  <a:lnTo>
                    <a:pt x="338" y="361"/>
                  </a:lnTo>
                  <a:lnTo>
                    <a:pt x="338" y="361"/>
                  </a:lnTo>
                  <a:lnTo>
                    <a:pt x="338" y="361"/>
                  </a:lnTo>
                  <a:lnTo>
                    <a:pt x="338" y="361"/>
                  </a:lnTo>
                  <a:lnTo>
                    <a:pt x="338" y="361"/>
                  </a:lnTo>
                  <a:lnTo>
                    <a:pt x="338" y="359"/>
                  </a:lnTo>
                  <a:lnTo>
                    <a:pt x="338" y="359"/>
                  </a:lnTo>
                  <a:lnTo>
                    <a:pt x="338" y="359"/>
                  </a:lnTo>
                  <a:lnTo>
                    <a:pt x="338" y="359"/>
                  </a:lnTo>
                  <a:lnTo>
                    <a:pt x="338" y="359"/>
                  </a:lnTo>
                  <a:lnTo>
                    <a:pt x="338" y="357"/>
                  </a:lnTo>
                  <a:lnTo>
                    <a:pt x="338" y="357"/>
                  </a:lnTo>
                  <a:lnTo>
                    <a:pt x="336" y="357"/>
                  </a:lnTo>
                  <a:lnTo>
                    <a:pt x="336" y="357"/>
                  </a:lnTo>
                  <a:lnTo>
                    <a:pt x="336" y="357"/>
                  </a:lnTo>
                  <a:lnTo>
                    <a:pt x="336" y="357"/>
                  </a:lnTo>
                  <a:lnTo>
                    <a:pt x="336" y="357"/>
                  </a:lnTo>
                  <a:lnTo>
                    <a:pt x="336" y="356"/>
                  </a:lnTo>
                  <a:lnTo>
                    <a:pt x="336" y="356"/>
                  </a:lnTo>
                  <a:lnTo>
                    <a:pt x="336" y="356"/>
                  </a:lnTo>
                  <a:lnTo>
                    <a:pt x="336" y="356"/>
                  </a:lnTo>
                  <a:lnTo>
                    <a:pt x="336" y="356"/>
                  </a:lnTo>
                  <a:lnTo>
                    <a:pt x="336" y="356"/>
                  </a:lnTo>
                  <a:lnTo>
                    <a:pt x="336" y="356"/>
                  </a:lnTo>
                  <a:lnTo>
                    <a:pt x="336" y="354"/>
                  </a:lnTo>
                  <a:lnTo>
                    <a:pt x="336" y="354"/>
                  </a:lnTo>
                  <a:lnTo>
                    <a:pt x="336" y="354"/>
                  </a:lnTo>
                  <a:lnTo>
                    <a:pt x="334" y="354"/>
                  </a:lnTo>
                  <a:lnTo>
                    <a:pt x="334" y="354"/>
                  </a:lnTo>
                  <a:lnTo>
                    <a:pt x="334" y="354"/>
                  </a:lnTo>
                  <a:lnTo>
                    <a:pt x="334" y="354"/>
                  </a:lnTo>
                  <a:lnTo>
                    <a:pt x="334" y="352"/>
                  </a:lnTo>
                  <a:lnTo>
                    <a:pt x="334" y="352"/>
                  </a:lnTo>
                  <a:lnTo>
                    <a:pt x="334" y="352"/>
                  </a:lnTo>
                  <a:lnTo>
                    <a:pt x="334" y="352"/>
                  </a:lnTo>
                  <a:lnTo>
                    <a:pt x="334" y="352"/>
                  </a:lnTo>
                  <a:lnTo>
                    <a:pt x="333" y="352"/>
                  </a:lnTo>
                  <a:lnTo>
                    <a:pt x="333" y="352"/>
                  </a:lnTo>
                  <a:lnTo>
                    <a:pt x="333" y="352"/>
                  </a:lnTo>
                  <a:lnTo>
                    <a:pt x="333" y="352"/>
                  </a:lnTo>
                  <a:lnTo>
                    <a:pt x="333" y="352"/>
                  </a:lnTo>
                  <a:lnTo>
                    <a:pt x="333" y="350"/>
                  </a:lnTo>
                  <a:lnTo>
                    <a:pt x="333" y="350"/>
                  </a:lnTo>
                  <a:lnTo>
                    <a:pt x="331" y="350"/>
                  </a:lnTo>
                  <a:lnTo>
                    <a:pt x="331" y="350"/>
                  </a:lnTo>
                  <a:lnTo>
                    <a:pt x="331" y="350"/>
                  </a:lnTo>
                  <a:lnTo>
                    <a:pt x="331" y="350"/>
                  </a:lnTo>
                  <a:lnTo>
                    <a:pt x="331" y="350"/>
                  </a:lnTo>
                  <a:lnTo>
                    <a:pt x="331" y="350"/>
                  </a:lnTo>
                  <a:lnTo>
                    <a:pt x="329" y="350"/>
                  </a:lnTo>
                  <a:lnTo>
                    <a:pt x="329" y="350"/>
                  </a:lnTo>
                  <a:lnTo>
                    <a:pt x="329" y="350"/>
                  </a:lnTo>
                  <a:lnTo>
                    <a:pt x="329" y="350"/>
                  </a:lnTo>
                  <a:lnTo>
                    <a:pt x="329" y="348"/>
                  </a:lnTo>
                  <a:lnTo>
                    <a:pt x="327" y="348"/>
                  </a:lnTo>
                  <a:lnTo>
                    <a:pt x="327" y="348"/>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5"/>
                  </a:lnTo>
                  <a:lnTo>
                    <a:pt x="320" y="375"/>
                  </a:lnTo>
                  <a:lnTo>
                    <a:pt x="320" y="375"/>
                  </a:lnTo>
                  <a:lnTo>
                    <a:pt x="320" y="375"/>
                  </a:lnTo>
                  <a:lnTo>
                    <a:pt x="320" y="375"/>
                  </a:lnTo>
                  <a:lnTo>
                    <a:pt x="320" y="375"/>
                  </a:lnTo>
                  <a:lnTo>
                    <a:pt x="320" y="375"/>
                  </a:lnTo>
                  <a:lnTo>
                    <a:pt x="322" y="375"/>
                  </a:lnTo>
                  <a:lnTo>
                    <a:pt x="322" y="375"/>
                  </a:lnTo>
                  <a:lnTo>
                    <a:pt x="322" y="375"/>
                  </a:lnTo>
                  <a:lnTo>
                    <a:pt x="322" y="375"/>
                  </a:lnTo>
                  <a:lnTo>
                    <a:pt x="322" y="375"/>
                  </a:lnTo>
                  <a:lnTo>
                    <a:pt x="322" y="375"/>
                  </a:lnTo>
                  <a:lnTo>
                    <a:pt x="322" y="375"/>
                  </a:lnTo>
                  <a:lnTo>
                    <a:pt x="322" y="377"/>
                  </a:lnTo>
                  <a:lnTo>
                    <a:pt x="322" y="377"/>
                  </a:lnTo>
                  <a:lnTo>
                    <a:pt x="324" y="377"/>
                  </a:lnTo>
                  <a:lnTo>
                    <a:pt x="324" y="377"/>
                  </a:lnTo>
                  <a:lnTo>
                    <a:pt x="324" y="377"/>
                  </a:lnTo>
                  <a:lnTo>
                    <a:pt x="324" y="377"/>
                  </a:lnTo>
                  <a:lnTo>
                    <a:pt x="325" y="377"/>
                  </a:lnTo>
                  <a:lnTo>
                    <a:pt x="325" y="377"/>
                  </a:lnTo>
                  <a:lnTo>
                    <a:pt x="325" y="377"/>
                  </a:lnTo>
                  <a:lnTo>
                    <a:pt x="325" y="377"/>
                  </a:lnTo>
                  <a:lnTo>
                    <a:pt x="325" y="377"/>
                  </a:lnTo>
                  <a:lnTo>
                    <a:pt x="327" y="379"/>
                  </a:lnTo>
                  <a:lnTo>
                    <a:pt x="327" y="379"/>
                  </a:lnTo>
                  <a:lnTo>
                    <a:pt x="327" y="379"/>
                  </a:lnTo>
                  <a:lnTo>
                    <a:pt x="329" y="379"/>
                  </a:lnTo>
                  <a:lnTo>
                    <a:pt x="329" y="379"/>
                  </a:lnTo>
                  <a:lnTo>
                    <a:pt x="329" y="379"/>
                  </a:lnTo>
                  <a:lnTo>
                    <a:pt x="329" y="379"/>
                  </a:lnTo>
                  <a:lnTo>
                    <a:pt x="331" y="379"/>
                  </a:lnTo>
                  <a:lnTo>
                    <a:pt x="331" y="379"/>
                  </a:lnTo>
                  <a:lnTo>
                    <a:pt x="331" y="379"/>
                  </a:lnTo>
                  <a:lnTo>
                    <a:pt x="333" y="379"/>
                  </a:lnTo>
                  <a:lnTo>
                    <a:pt x="333" y="379"/>
                  </a:lnTo>
                  <a:lnTo>
                    <a:pt x="333" y="379"/>
                  </a:lnTo>
                  <a:lnTo>
                    <a:pt x="333" y="379"/>
                  </a:lnTo>
                  <a:lnTo>
                    <a:pt x="334" y="379"/>
                  </a:lnTo>
                  <a:lnTo>
                    <a:pt x="334" y="379"/>
                  </a:lnTo>
                  <a:lnTo>
                    <a:pt x="334" y="379"/>
                  </a:lnTo>
                  <a:lnTo>
                    <a:pt x="336" y="379"/>
                  </a:lnTo>
                  <a:lnTo>
                    <a:pt x="336" y="379"/>
                  </a:lnTo>
                  <a:lnTo>
                    <a:pt x="336" y="379"/>
                  </a:lnTo>
                  <a:lnTo>
                    <a:pt x="336" y="379"/>
                  </a:lnTo>
                  <a:lnTo>
                    <a:pt x="338" y="379"/>
                  </a:lnTo>
                  <a:lnTo>
                    <a:pt x="338" y="379"/>
                  </a:lnTo>
                  <a:lnTo>
                    <a:pt x="338" y="379"/>
                  </a:lnTo>
                  <a:lnTo>
                    <a:pt x="338" y="379"/>
                  </a:lnTo>
                  <a:lnTo>
                    <a:pt x="340" y="379"/>
                  </a:lnTo>
                  <a:lnTo>
                    <a:pt x="340" y="379"/>
                  </a:lnTo>
                  <a:lnTo>
                    <a:pt x="340" y="379"/>
                  </a:lnTo>
                  <a:lnTo>
                    <a:pt x="340" y="379"/>
                  </a:lnTo>
                  <a:lnTo>
                    <a:pt x="342" y="377"/>
                  </a:lnTo>
                  <a:lnTo>
                    <a:pt x="342" y="377"/>
                  </a:lnTo>
                  <a:lnTo>
                    <a:pt x="342" y="377"/>
                  </a:lnTo>
                  <a:lnTo>
                    <a:pt x="342" y="377"/>
                  </a:lnTo>
                  <a:lnTo>
                    <a:pt x="343" y="377"/>
                  </a:lnTo>
                  <a:lnTo>
                    <a:pt x="343" y="377"/>
                  </a:lnTo>
                  <a:lnTo>
                    <a:pt x="343" y="377"/>
                  </a:lnTo>
                  <a:lnTo>
                    <a:pt x="343" y="377"/>
                  </a:lnTo>
                  <a:lnTo>
                    <a:pt x="345" y="375"/>
                  </a:lnTo>
                  <a:lnTo>
                    <a:pt x="345" y="375"/>
                  </a:lnTo>
                  <a:lnTo>
                    <a:pt x="345" y="375"/>
                  </a:lnTo>
                  <a:lnTo>
                    <a:pt x="345" y="375"/>
                  </a:lnTo>
                  <a:lnTo>
                    <a:pt x="347" y="375"/>
                  </a:lnTo>
                  <a:lnTo>
                    <a:pt x="347" y="375"/>
                  </a:lnTo>
                  <a:lnTo>
                    <a:pt x="347" y="374"/>
                  </a:lnTo>
                  <a:lnTo>
                    <a:pt x="347" y="374"/>
                  </a:lnTo>
                  <a:lnTo>
                    <a:pt x="349" y="374"/>
                  </a:lnTo>
                  <a:lnTo>
                    <a:pt x="349" y="374"/>
                  </a:lnTo>
                  <a:lnTo>
                    <a:pt x="349" y="374"/>
                  </a:lnTo>
                  <a:lnTo>
                    <a:pt x="349" y="374"/>
                  </a:lnTo>
                  <a:lnTo>
                    <a:pt x="349" y="372"/>
                  </a:lnTo>
                  <a:lnTo>
                    <a:pt x="351" y="372"/>
                  </a:lnTo>
                  <a:lnTo>
                    <a:pt x="351" y="372"/>
                  </a:lnTo>
                  <a:lnTo>
                    <a:pt x="351" y="372"/>
                  </a:lnTo>
                  <a:lnTo>
                    <a:pt x="351" y="370"/>
                  </a:lnTo>
                  <a:lnTo>
                    <a:pt x="352" y="370"/>
                  </a:lnTo>
                  <a:lnTo>
                    <a:pt x="352" y="370"/>
                  </a:lnTo>
                  <a:lnTo>
                    <a:pt x="352" y="370"/>
                  </a:lnTo>
                  <a:lnTo>
                    <a:pt x="352" y="368"/>
                  </a:lnTo>
                  <a:lnTo>
                    <a:pt x="352" y="368"/>
                  </a:lnTo>
                  <a:lnTo>
                    <a:pt x="354" y="368"/>
                  </a:lnTo>
                  <a:lnTo>
                    <a:pt x="354" y="368"/>
                  </a:lnTo>
                  <a:lnTo>
                    <a:pt x="358" y="368"/>
                  </a:lnTo>
                  <a:lnTo>
                    <a:pt x="347" y="392"/>
                  </a:lnTo>
                  <a:lnTo>
                    <a:pt x="293" y="370"/>
                  </a:lnTo>
                  <a:lnTo>
                    <a:pt x="295" y="366"/>
                  </a:lnTo>
                  <a:lnTo>
                    <a:pt x="295" y="366"/>
                  </a:lnTo>
                  <a:lnTo>
                    <a:pt x="295" y="366"/>
                  </a:lnTo>
                  <a:lnTo>
                    <a:pt x="295" y="366"/>
                  </a:lnTo>
                  <a:lnTo>
                    <a:pt x="297" y="366"/>
                  </a:lnTo>
                  <a:lnTo>
                    <a:pt x="297" y="366"/>
                  </a:lnTo>
                  <a:lnTo>
                    <a:pt x="297" y="366"/>
                  </a:lnTo>
                  <a:lnTo>
                    <a:pt x="297" y="366"/>
                  </a:lnTo>
                  <a:lnTo>
                    <a:pt x="297" y="366"/>
                  </a:lnTo>
                  <a:lnTo>
                    <a:pt x="297" y="366"/>
                  </a:lnTo>
                  <a:lnTo>
                    <a:pt x="298" y="366"/>
                  </a:lnTo>
                  <a:lnTo>
                    <a:pt x="298" y="368"/>
                  </a:lnTo>
                  <a:lnTo>
                    <a:pt x="298" y="368"/>
                  </a:lnTo>
                  <a:lnTo>
                    <a:pt x="298" y="368"/>
                  </a:lnTo>
                  <a:lnTo>
                    <a:pt x="298" y="368"/>
                  </a:lnTo>
                  <a:lnTo>
                    <a:pt x="298" y="368"/>
                  </a:lnTo>
                  <a:lnTo>
                    <a:pt x="298" y="368"/>
                  </a:lnTo>
                  <a:lnTo>
                    <a:pt x="298" y="368"/>
                  </a:lnTo>
                  <a:lnTo>
                    <a:pt x="300" y="368"/>
                  </a:lnTo>
                  <a:lnTo>
                    <a:pt x="300" y="368"/>
                  </a:lnTo>
                  <a:lnTo>
                    <a:pt x="300" y="368"/>
                  </a:lnTo>
                  <a:lnTo>
                    <a:pt x="300" y="368"/>
                  </a:lnTo>
                  <a:lnTo>
                    <a:pt x="300" y="368"/>
                  </a:lnTo>
                  <a:lnTo>
                    <a:pt x="300" y="368"/>
                  </a:lnTo>
                  <a:lnTo>
                    <a:pt x="300" y="368"/>
                  </a:lnTo>
                  <a:lnTo>
                    <a:pt x="300" y="368"/>
                  </a:lnTo>
                  <a:lnTo>
                    <a:pt x="302" y="368"/>
                  </a:lnTo>
                  <a:lnTo>
                    <a:pt x="302" y="368"/>
                  </a:lnTo>
                  <a:lnTo>
                    <a:pt x="302" y="368"/>
                  </a:lnTo>
                  <a:lnTo>
                    <a:pt x="302" y="368"/>
                  </a:lnTo>
                  <a:lnTo>
                    <a:pt x="302" y="368"/>
                  </a:lnTo>
                  <a:lnTo>
                    <a:pt x="302" y="366"/>
                  </a:lnTo>
                  <a:lnTo>
                    <a:pt x="302" y="366"/>
                  </a:lnTo>
                  <a:lnTo>
                    <a:pt x="302" y="366"/>
                  </a:lnTo>
                  <a:lnTo>
                    <a:pt x="302" y="366"/>
                  </a:lnTo>
                  <a:lnTo>
                    <a:pt x="302" y="366"/>
                  </a:lnTo>
                  <a:lnTo>
                    <a:pt x="302" y="366"/>
                  </a:lnTo>
                  <a:lnTo>
                    <a:pt x="302"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5"/>
                  </a:lnTo>
                  <a:lnTo>
                    <a:pt x="304" y="365"/>
                  </a:lnTo>
                  <a:lnTo>
                    <a:pt x="304" y="365"/>
                  </a:lnTo>
                  <a:lnTo>
                    <a:pt x="304" y="365"/>
                  </a:lnTo>
                  <a:lnTo>
                    <a:pt x="304" y="365"/>
                  </a:lnTo>
                  <a:lnTo>
                    <a:pt x="304" y="365"/>
                  </a:lnTo>
                  <a:lnTo>
                    <a:pt x="304" y="365"/>
                  </a:lnTo>
                  <a:lnTo>
                    <a:pt x="306" y="365"/>
                  </a:lnTo>
                  <a:lnTo>
                    <a:pt x="306" y="365"/>
                  </a:lnTo>
                  <a:lnTo>
                    <a:pt x="306" y="365"/>
                  </a:lnTo>
                  <a:lnTo>
                    <a:pt x="306" y="365"/>
                  </a:lnTo>
                  <a:lnTo>
                    <a:pt x="306" y="363"/>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19"/>
                  </a:lnTo>
                  <a:lnTo>
                    <a:pt x="322" y="319"/>
                  </a:lnTo>
                  <a:lnTo>
                    <a:pt x="322" y="319"/>
                  </a:lnTo>
                  <a:lnTo>
                    <a:pt x="322" y="319"/>
                  </a:lnTo>
                  <a:lnTo>
                    <a:pt x="322" y="319"/>
                  </a:lnTo>
                  <a:lnTo>
                    <a:pt x="322" y="319"/>
                  </a:lnTo>
                  <a:lnTo>
                    <a:pt x="322" y="319"/>
                  </a:lnTo>
                  <a:lnTo>
                    <a:pt x="322" y="319"/>
                  </a:lnTo>
                  <a:lnTo>
                    <a:pt x="322" y="319"/>
                  </a:lnTo>
                  <a:lnTo>
                    <a:pt x="322" y="319"/>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6"/>
                  </a:lnTo>
                  <a:lnTo>
                    <a:pt x="322" y="316"/>
                  </a:lnTo>
                  <a:lnTo>
                    <a:pt x="322" y="316"/>
                  </a:lnTo>
                  <a:lnTo>
                    <a:pt x="322" y="316"/>
                  </a:lnTo>
                  <a:lnTo>
                    <a:pt x="320" y="316"/>
                  </a:lnTo>
                  <a:lnTo>
                    <a:pt x="320" y="316"/>
                  </a:lnTo>
                  <a:lnTo>
                    <a:pt x="320" y="316"/>
                  </a:lnTo>
                  <a:lnTo>
                    <a:pt x="320" y="316"/>
                  </a:lnTo>
                  <a:lnTo>
                    <a:pt x="320" y="316"/>
                  </a:lnTo>
                  <a:lnTo>
                    <a:pt x="320" y="316"/>
                  </a:lnTo>
                  <a:lnTo>
                    <a:pt x="320" y="316"/>
                  </a:lnTo>
                  <a:lnTo>
                    <a:pt x="320" y="316"/>
                  </a:lnTo>
                  <a:lnTo>
                    <a:pt x="320" y="316"/>
                  </a:lnTo>
                  <a:lnTo>
                    <a:pt x="320" y="314"/>
                  </a:lnTo>
                  <a:lnTo>
                    <a:pt x="320" y="314"/>
                  </a:lnTo>
                  <a:lnTo>
                    <a:pt x="318" y="314"/>
                  </a:lnTo>
                  <a:lnTo>
                    <a:pt x="318" y="314"/>
                  </a:lnTo>
                  <a:lnTo>
                    <a:pt x="318" y="314"/>
                  </a:lnTo>
                  <a:lnTo>
                    <a:pt x="318" y="314"/>
                  </a:lnTo>
                  <a:lnTo>
                    <a:pt x="318" y="314"/>
                  </a:lnTo>
                  <a:lnTo>
                    <a:pt x="318" y="314"/>
                  </a:lnTo>
                  <a:lnTo>
                    <a:pt x="318" y="314"/>
                  </a:lnTo>
                  <a:lnTo>
                    <a:pt x="316" y="314"/>
                  </a:lnTo>
                  <a:lnTo>
                    <a:pt x="316" y="314"/>
                  </a:lnTo>
                  <a:lnTo>
                    <a:pt x="316" y="312"/>
                  </a:lnTo>
                  <a:lnTo>
                    <a:pt x="315" y="312"/>
                  </a:lnTo>
                  <a:lnTo>
                    <a:pt x="316" y="308"/>
                  </a:lnTo>
                  <a:lnTo>
                    <a:pt x="371" y="330"/>
                  </a:lnTo>
                  <a:close/>
                  <a:moveTo>
                    <a:pt x="360" y="395"/>
                  </a:moveTo>
                  <a:lnTo>
                    <a:pt x="365" y="372"/>
                  </a:lnTo>
                  <a:lnTo>
                    <a:pt x="369" y="374"/>
                  </a:lnTo>
                  <a:lnTo>
                    <a:pt x="369" y="374"/>
                  </a:lnTo>
                  <a:lnTo>
                    <a:pt x="369" y="374"/>
                  </a:lnTo>
                  <a:lnTo>
                    <a:pt x="369" y="374"/>
                  </a:lnTo>
                  <a:lnTo>
                    <a:pt x="369" y="375"/>
                  </a:lnTo>
                  <a:lnTo>
                    <a:pt x="369" y="375"/>
                  </a:lnTo>
                  <a:lnTo>
                    <a:pt x="369" y="375"/>
                  </a:lnTo>
                  <a:lnTo>
                    <a:pt x="369" y="377"/>
                  </a:lnTo>
                  <a:lnTo>
                    <a:pt x="369" y="377"/>
                  </a:lnTo>
                  <a:lnTo>
                    <a:pt x="369" y="377"/>
                  </a:lnTo>
                  <a:lnTo>
                    <a:pt x="369" y="379"/>
                  </a:lnTo>
                  <a:lnTo>
                    <a:pt x="369" y="379"/>
                  </a:lnTo>
                  <a:lnTo>
                    <a:pt x="369" y="379"/>
                  </a:lnTo>
                  <a:lnTo>
                    <a:pt x="369" y="381"/>
                  </a:lnTo>
                  <a:lnTo>
                    <a:pt x="371" y="381"/>
                  </a:lnTo>
                  <a:lnTo>
                    <a:pt x="371" y="381"/>
                  </a:lnTo>
                  <a:lnTo>
                    <a:pt x="371" y="383"/>
                  </a:lnTo>
                  <a:lnTo>
                    <a:pt x="371" y="383"/>
                  </a:lnTo>
                  <a:lnTo>
                    <a:pt x="371" y="383"/>
                  </a:lnTo>
                  <a:lnTo>
                    <a:pt x="371" y="384"/>
                  </a:lnTo>
                  <a:lnTo>
                    <a:pt x="371" y="384"/>
                  </a:lnTo>
                  <a:lnTo>
                    <a:pt x="371" y="384"/>
                  </a:lnTo>
                  <a:lnTo>
                    <a:pt x="371" y="384"/>
                  </a:lnTo>
                  <a:lnTo>
                    <a:pt x="371" y="386"/>
                  </a:lnTo>
                  <a:lnTo>
                    <a:pt x="371" y="386"/>
                  </a:lnTo>
                  <a:lnTo>
                    <a:pt x="371" y="386"/>
                  </a:lnTo>
                  <a:lnTo>
                    <a:pt x="371" y="388"/>
                  </a:lnTo>
                  <a:lnTo>
                    <a:pt x="372" y="388"/>
                  </a:lnTo>
                  <a:lnTo>
                    <a:pt x="372" y="388"/>
                  </a:lnTo>
                  <a:lnTo>
                    <a:pt x="372" y="388"/>
                  </a:lnTo>
                  <a:lnTo>
                    <a:pt x="372" y="390"/>
                  </a:lnTo>
                  <a:lnTo>
                    <a:pt x="372" y="390"/>
                  </a:lnTo>
                  <a:lnTo>
                    <a:pt x="372" y="390"/>
                  </a:lnTo>
                  <a:lnTo>
                    <a:pt x="372" y="390"/>
                  </a:lnTo>
                  <a:lnTo>
                    <a:pt x="372" y="390"/>
                  </a:lnTo>
                  <a:lnTo>
                    <a:pt x="374" y="392"/>
                  </a:lnTo>
                  <a:lnTo>
                    <a:pt x="374" y="392"/>
                  </a:lnTo>
                  <a:lnTo>
                    <a:pt x="374" y="392"/>
                  </a:lnTo>
                  <a:lnTo>
                    <a:pt x="374" y="392"/>
                  </a:lnTo>
                  <a:lnTo>
                    <a:pt x="374" y="394"/>
                  </a:lnTo>
                  <a:lnTo>
                    <a:pt x="374" y="394"/>
                  </a:lnTo>
                  <a:lnTo>
                    <a:pt x="374" y="394"/>
                  </a:lnTo>
                  <a:lnTo>
                    <a:pt x="376" y="394"/>
                  </a:lnTo>
                  <a:lnTo>
                    <a:pt x="376" y="394"/>
                  </a:lnTo>
                  <a:lnTo>
                    <a:pt x="376" y="394"/>
                  </a:lnTo>
                  <a:lnTo>
                    <a:pt x="376" y="395"/>
                  </a:lnTo>
                  <a:lnTo>
                    <a:pt x="376" y="395"/>
                  </a:lnTo>
                  <a:lnTo>
                    <a:pt x="376" y="395"/>
                  </a:lnTo>
                  <a:lnTo>
                    <a:pt x="378" y="395"/>
                  </a:lnTo>
                  <a:lnTo>
                    <a:pt x="378" y="395"/>
                  </a:lnTo>
                  <a:lnTo>
                    <a:pt x="378" y="395"/>
                  </a:lnTo>
                  <a:lnTo>
                    <a:pt x="378" y="397"/>
                  </a:lnTo>
                  <a:lnTo>
                    <a:pt x="378" y="397"/>
                  </a:lnTo>
                  <a:lnTo>
                    <a:pt x="380" y="397"/>
                  </a:lnTo>
                  <a:lnTo>
                    <a:pt x="380" y="397"/>
                  </a:lnTo>
                  <a:lnTo>
                    <a:pt x="380" y="397"/>
                  </a:lnTo>
                  <a:lnTo>
                    <a:pt x="380" y="397"/>
                  </a:lnTo>
                  <a:lnTo>
                    <a:pt x="380" y="397"/>
                  </a:lnTo>
                  <a:lnTo>
                    <a:pt x="381" y="397"/>
                  </a:lnTo>
                  <a:lnTo>
                    <a:pt x="381" y="397"/>
                  </a:lnTo>
                  <a:lnTo>
                    <a:pt x="381" y="399"/>
                  </a:lnTo>
                  <a:lnTo>
                    <a:pt x="381" y="399"/>
                  </a:lnTo>
                  <a:lnTo>
                    <a:pt x="383" y="399"/>
                  </a:lnTo>
                  <a:lnTo>
                    <a:pt x="383" y="399"/>
                  </a:lnTo>
                  <a:lnTo>
                    <a:pt x="383" y="399"/>
                  </a:lnTo>
                  <a:lnTo>
                    <a:pt x="383" y="399"/>
                  </a:lnTo>
                  <a:lnTo>
                    <a:pt x="383" y="399"/>
                  </a:lnTo>
                  <a:lnTo>
                    <a:pt x="383" y="399"/>
                  </a:lnTo>
                  <a:lnTo>
                    <a:pt x="385" y="399"/>
                  </a:lnTo>
                  <a:lnTo>
                    <a:pt x="385" y="399"/>
                  </a:lnTo>
                  <a:lnTo>
                    <a:pt x="385" y="399"/>
                  </a:lnTo>
                  <a:lnTo>
                    <a:pt x="385" y="399"/>
                  </a:lnTo>
                  <a:lnTo>
                    <a:pt x="385" y="399"/>
                  </a:lnTo>
                  <a:lnTo>
                    <a:pt x="387" y="399"/>
                  </a:lnTo>
                  <a:lnTo>
                    <a:pt x="387" y="399"/>
                  </a:lnTo>
                  <a:lnTo>
                    <a:pt x="387" y="399"/>
                  </a:lnTo>
                  <a:lnTo>
                    <a:pt x="387" y="399"/>
                  </a:lnTo>
                  <a:lnTo>
                    <a:pt x="387" y="399"/>
                  </a:lnTo>
                  <a:lnTo>
                    <a:pt x="387" y="399"/>
                  </a:lnTo>
                  <a:lnTo>
                    <a:pt x="389" y="399"/>
                  </a:lnTo>
                  <a:lnTo>
                    <a:pt x="389" y="399"/>
                  </a:lnTo>
                  <a:lnTo>
                    <a:pt x="389" y="399"/>
                  </a:lnTo>
                  <a:lnTo>
                    <a:pt x="389" y="399"/>
                  </a:lnTo>
                  <a:lnTo>
                    <a:pt x="389" y="399"/>
                  </a:lnTo>
                  <a:lnTo>
                    <a:pt x="389" y="399"/>
                  </a:lnTo>
                  <a:lnTo>
                    <a:pt x="390" y="399"/>
                  </a:lnTo>
                  <a:lnTo>
                    <a:pt x="390" y="399"/>
                  </a:lnTo>
                  <a:lnTo>
                    <a:pt x="390" y="399"/>
                  </a:lnTo>
                  <a:lnTo>
                    <a:pt x="390" y="399"/>
                  </a:lnTo>
                  <a:lnTo>
                    <a:pt x="390" y="399"/>
                  </a:lnTo>
                  <a:lnTo>
                    <a:pt x="390" y="399"/>
                  </a:lnTo>
                  <a:lnTo>
                    <a:pt x="390" y="399"/>
                  </a:lnTo>
                  <a:lnTo>
                    <a:pt x="392" y="399"/>
                  </a:lnTo>
                  <a:lnTo>
                    <a:pt x="392" y="399"/>
                  </a:lnTo>
                  <a:lnTo>
                    <a:pt x="392" y="399"/>
                  </a:lnTo>
                  <a:lnTo>
                    <a:pt x="392" y="399"/>
                  </a:lnTo>
                  <a:lnTo>
                    <a:pt x="392" y="399"/>
                  </a:lnTo>
                  <a:lnTo>
                    <a:pt x="392" y="399"/>
                  </a:lnTo>
                  <a:lnTo>
                    <a:pt x="392" y="399"/>
                  </a:lnTo>
                  <a:lnTo>
                    <a:pt x="394" y="399"/>
                  </a:lnTo>
                  <a:lnTo>
                    <a:pt x="394" y="397"/>
                  </a:lnTo>
                  <a:lnTo>
                    <a:pt x="394" y="397"/>
                  </a:lnTo>
                  <a:lnTo>
                    <a:pt x="394" y="397"/>
                  </a:lnTo>
                  <a:lnTo>
                    <a:pt x="394" y="397"/>
                  </a:lnTo>
                  <a:lnTo>
                    <a:pt x="394" y="397"/>
                  </a:lnTo>
                  <a:lnTo>
                    <a:pt x="394" y="397"/>
                  </a:lnTo>
                  <a:lnTo>
                    <a:pt x="394" y="397"/>
                  </a:lnTo>
                  <a:lnTo>
                    <a:pt x="394" y="397"/>
                  </a:lnTo>
                  <a:lnTo>
                    <a:pt x="396" y="397"/>
                  </a:lnTo>
                  <a:lnTo>
                    <a:pt x="396" y="397"/>
                  </a:lnTo>
                  <a:lnTo>
                    <a:pt x="396" y="397"/>
                  </a:lnTo>
                  <a:lnTo>
                    <a:pt x="396" y="395"/>
                  </a:lnTo>
                  <a:lnTo>
                    <a:pt x="396" y="395"/>
                  </a:lnTo>
                  <a:lnTo>
                    <a:pt x="396" y="395"/>
                  </a:lnTo>
                  <a:lnTo>
                    <a:pt x="396" y="395"/>
                  </a:lnTo>
                  <a:lnTo>
                    <a:pt x="396" y="395"/>
                  </a:lnTo>
                  <a:lnTo>
                    <a:pt x="396" y="395"/>
                  </a:lnTo>
                  <a:lnTo>
                    <a:pt x="396" y="395"/>
                  </a:lnTo>
                  <a:lnTo>
                    <a:pt x="396" y="395"/>
                  </a:lnTo>
                  <a:lnTo>
                    <a:pt x="396" y="395"/>
                  </a:lnTo>
                  <a:lnTo>
                    <a:pt x="398" y="394"/>
                  </a:lnTo>
                  <a:lnTo>
                    <a:pt x="398" y="394"/>
                  </a:lnTo>
                  <a:lnTo>
                    <a:pt x="398" y="394"/>
                  </a:lnTo>
                  <a:lnTo>
                    <a:pt x="398" y="394"/>
                  </a:lnTo>
                  <a:lnTo>
                    <a:pt x="398" y="394"/>
                  </a:lnTo>
                  <a:lnTo>
                    <a:pt x="398" y="394"/>
                  </a:lnTo>
                  <a:lnTo>
                    <a:pt x="398" y="394"/>
                  </a:lnTo>
                  <a:lnTo>
                    <a:pt x="398" y="392"/>
                  </a:lnTo>
                  <a:lnTo>
                    <a:pt x="398" y="392"/>
                  </a:lnTo>
                  <a:lnTo>
                    <a:pt x="398" y="392"/>
                  </a:lnTo>
                  <a:lnTo>
                    <a:pt x="398" y="392"/>
                  </a:lnTo>
                  <a:lnTo>
                    <a:pt x="398" y="392"/>
                  </a:lnTo>
                  <a:lnTo>
                    <a:pt x="398" y="392"/>
                  </a:lnTo>
                  <a:lnTo>
                    <a:pt x="398" y="392"/>
                  </a:lnTo>
                  <a:lnTo>
                    <a:pt x="398" y="392"/>
                  </a:lnTo>
                  <a:lnTo>
                    <a:pt x="398" y="390"/>
                  </a:lnTo>
                  <a:lnTo>
                    <a:pt x="398" y="390"/>
                  </a:lnTo>
                  <a:lnTo>
                    <a:pt x="398" y="390"/>
                  </a:lnTo>
                  <a:lnTo>
                    <a:pt x="398" y="390"/>
                  </a:lnTo>
                  <a:lnTo>
                    <a:pt x="398" y="390"/>
                  </a:lnTo>
                  <a:lnTo>
                    <a:pt x="398" y="390"/>
                  </a:lnTo>
                  <a:lnTo>
                    <a:pt x="398" y="390"/>
                  </a:lnTo>
                  <a:lnTo>
                    <a:pt x="398" y="390"/>
                  </a:lnTo>
                  <a:lnTo>
                    <a:pt x="398" y="390"/>
                  </a:lnTo>
                  <a:lnTo>
                    <a:pt x="398" y="388"/>
                  </a:lnTo>
                  <a:lnTo>
                    <a:pt x="398" y="388"/>
                  </a:lnTo>
                  <a:lnTo>
                    <a:pt x="398" y="388"/>
                  </a:lnTo>
                  <a:lnTo>
                    <a:pt x="398" y="388"/>
                  </a:lnTo>
                  <a:lnTo>
                    <a:pt x="398" y="388"/>
                  </a:lnTo>
                  <a:lnTo>
                    <a:pt x="398" y="388"/>
                  </a:lnTo>
                  <a:lnTo>
                    <a:pt x="398" y="388"/>
                  </a:lnTo>
                  <a:lnTo>
                    <a:pt x="398" y="388"/>
                  </a:lnTo>
                  <a:lnTo>
                    <a:pt x="398" y="386"/>
                  </a:lnTo>
                  <a:lnTo>
                    <a:pt x="398" y="386"/>
                  </a:lnTo>
                  <a:lnTo>
                    <a:pt x="398" y="386"/>
                  </a:lnTo>
                  <a:lnTo>
                    <a:pt x="398" y="386"/>
                  </a:lnTo>
                  <a:lnTo>
                    <a:pt x="398" y="386"/>
                  </a:lnTo>
                  <a:lnTo>
                    <a:pt x="396" y="386"/>
                  </a:lnTo>
                  <a:lnTo>
                    <a:pt x="396" y="386"/>
                  </a:lnTo>
                  <a:lnTo>
                    <a:pt x="396" y="386"/>
                  </a:lnTo>
                  <a:lnTo>
                    <a:pt x="396" y="384"/>
                  </a:lnTo>
                  <a:lnTo>
                    <a:pt x="396" y="384"/>
                  </a:lnTo>
                  <a:lnTo>
                    <a:pt x="396" y="384"/>
                  </a:lnTo>
                  <a:lnTo>
                    <a:pt x="396" y="384"/>
                  </a:lnTo>
                  <a:lnTo>
                    <a:pt x="396" y="384"/>
                  </a:lnTo>
                  <a:lnTo>
                    <a:pt x="396" y="384"/>
                  </a:lnTo>
                  <a:lnTo>
                    <a:pt x="396" y="384"/>
                  </a:lnTo>
                  <a:lnTo>
                    <a:pt x="394" y="384"/>
                  </a:lnTo>
                  <a:lnTo>
                    <a:pt x="394" y="383"/>
                  </a:lnTo>
                  <a:lnTo>
                    <a:pt x="394" y="383"/>
                  </a:lnTo>
                  <a:lnTo>
                    <a:pt x="394" y="383"/>
                  </a:lnTo>
                  <a:lnTo>
                    <a:pt x="394" y="383"/>
                  </a:lnTo>
                  <a:lnTo>
                    <a:pt x="394" y="383"/>
                  </a:lnTo>
                  <a:lnTo>
                    <a:pt x="394" y="383"/>
                  </a:lnTo>
                  <a:lnTo>
                    <a:pt x="392" y="383"/>
                  </a:lnTo>
                  <a:lnTo>
                    <a:pt x="392" y="383"/>
                  </a:lnTo>
                  <a:lnTo>
                    <a:pt x="392" y="381"/>
                  </a:lnTo>
                  <a:lnTo>
                    <a:pt x="392" y="381"/>
                  </a:lnTo>
                  <a:lnTo>
                    <a:pt x="392" y="381"/>
                  </a:lnTo>
                  <a:lnTo>
                    <a:pt x="390" y="381"/>
                  </a:lnTo>
                  <a:lnTo>
                    <a:pt x="390" y="379"/>
                  </a:lnTo>
                  <a:lnTo>
                    <a:pt x="390" y="379"/>
                  </a:lnTo>
                  <a:lnTo>
                    <a:pt x="389" y="379"/>
                  </a:lnTo>
                  <a:lnTo>
                    <a:pt x="389" y="379"/>
                  </a:lnTo>
                  <a:lnTo>
                    <a:pt x="387" y="377"/>
                  </a:lnTo>
                  <a:lnTo>
                    <a:pt x="387" y="377"/>
                  </a:lnTo>
                  <a:lnTo>
                    <a:pt x="385" y="377"/>
                  </a:lnTo>
                  <a:lnTo>
                    <a:pt x="385" y="377"/>
                  </a:lnTo>
                  <a:lnTo>
                    <a:pt x="385" y="375"/>
                  </a:lnTo>
                  <a:lnTo>
                    <a:pt x="385" y="375"/>
                  </a:lnTo>
                  <a:lnTo>
                    <a:pt x="383" y="375"/>
                  </a:lnTo>
                  <a:lnTo>
                    <a:pt x="383" y="375"/>
                  </a:lnTo>
                  <a:lnTo>
                    <a:pt x="383" y="375"/>
                  </a:lnTo>
                  <a:lnTo>
                    <a:pt x="383" y="374"/>
                  </a:lnTo>
                  <a:lnTo>
                    <a:pt x="381" y="374"/>
                  </a:lnTo>
                  <a:lnTo>
                    <a:pt x="381" y="374"/>
                  </a:lnTo>
                  <a:lnTo>
                    <a:pt x="381" y="374"/>
                  </a:lnTo>
                  <a:lnTo>
                    <a:pt x="381" y="374"/>
                  </a:lnTo>
                  <a:lnTo>
                    <a:pt x="380" y="372"/>
                  </a:lnTo>
                  <a:lnTo>
                    <a:pt x="380" y="372"/>
                  </a:lnTo>
                  <a:lnTo>
                    <a:pt x="380" y="372"/>
                  </a:lnTo>
                  <a:lnTo>
                    <a:pt x="380" y="372"/>
                  </a:lnTo>
                  <a:lnTo>
                    <a:pt x="378" y="372"/>
                  </a:lnTo>
                  <a:lnTo>
                    <a:pt x="378" y="370"/>
                  </a:lnTo>
                  <a:lnTo>
                    <a:pt x="378" y="370"/>
                  </a:lnTo>
                  <a:lnTo>
                    <a:pt x="378" y="370"/>
                  </a:lnTo>
                  <a:lnTo>
                    <a:pt x="376" y="370"/>
                  </a:lnTo>
                  <a:lnTo>
                    <a:pt x="376" y="368"/>
                  </a:lnTo>
                  <a:lnTo>
                    <a:pt x="376" y="368"/>
                  </a:lnTo>
                  <a:lnTo>
                    <a:pt x="376" y="368"/>
                  </a:lnTo>
                  <a:lnTo>
                    <a:pt x="376" y="368"/>
                  </a:lnTo>
                  <a:lnTo>
                    <a:pt x="374" y="368"/>
                  </a:lnTo>
                  <a:lnTo>
                    <a:pt x="374" y="366"/>
                  </a:lnTo>
                  <a:lnTo>
                    <a:pt x="374" y="366"/>
                  </a:lnTo>
                  <a:lnTo>
                    <a:pt x="374" y="366"/>
                  </a:lnTo>
                  <a:lnTo>
                    <a:pt x="374" y="366"/>
                  </a:lnTo>
                  <a:lnTo>
                    <a:pt x="374" y="366"/>
                  </a:lnTo>
                  <a:lnTo>
                    <a:pt x="372" y="365"/>
                  </a:lnTo>
                  <a:lnTo>
                    <a:pt x="372" y="365"/>
                  </a:lnTo>
                  <a:lnTo>
                    <a:pt x="372" y="365"/>
                  </a:lnTo>
                  <a:lnTo>
                    <a:pt x="372" y="365"/>
                  </a:lnTo>
                  <a:lnTo>
                    <a:pt x="372" y="365"/>
                  </a:lnTo>
                  <a:lnTo>
                    <a:pt x="372" y="363"/>
                  </a:lnTo>
                  <a:lnTo>
                    <a:pt x="372" y="363"/>
                  </a:lnTo>
                  <a:lnTo>
                    <a:pt x="372" y="363"/>
                  </a:lnTo>
                  <a:lnTo>
                    <a:pt x="371" y="363"/>
                  </a:lnTo>
                  <a:lnTo>
                    <a:pt x="371" y="363"/>
                  </a:lnTo>
                  <a:lnTo>
                    <a:pt x="371" y="361"/>
                  </a:lnTo>
                  <a:lnTo>
                    <a:pt x="371" y="361"/>
                  </a:lnTo>
                  <a:lnTo>
                    <a:pt x="371" y="361"/>
                  </a:lnTo>
                  <a:lnTo>
                    <a:pt x="371" y="361"/>
                  </a:lnTo>
                  <a:lnTo>
                    <a:pt x="371" y="361"/>
                  </a:lnTo>
                  <a:lnTo>
                    <a:pt x="371" y="359"/>
                  </a:lnTo>
                  <a:lnTo>
                    <a:pt x="371" y="359"/>
                  </a:lnTo>
                  <a:lnTo>
                    <a:pt x="371" y="359"/>
                  </a:lnTo>
                  <a:lnTo>
                    <a:pt x="371" y="359"/>
                  </a:lnTo>
                  <a:lnTo>
                    <a:pt x="371" y="359"/>
                  </a:lnTo>
                  <a:lnTo>
                    <a:pt x="371" y="357"/>
                  </a:lnTo>
                  <a:lnTo>
                    <a:pt x="371" y="357"/>
                  </a:lnTo>
                  <a:lnTo>
                    <a:pt x="371" y="357"/>
                  </a:lnTo>
                  <a:lnTo>
                    <a:pt x="371" y="357"/>
                  </a:lnTo>
                  <a:lnTo>
                    <a:pt x="371" y="357"/>
                  </a:lnTo>
                  <a:lnTo>
                    <a:pt x="371" y="356"/>
                  </a:lnTo>
                  <a:lnTo>
                    <a:pt x="371" y="356"/>
                  </a:lnTo>
                  <a:lnTo>
                    <a:pt x="371" y="356"/>
                  </a:lnTo>
                  <a:lnTo>
                    <a:pt x="371" y="356"/>
                  </a:lnTo>
                  <a:lnTo>
                    <a:pt x="371" y="356"/>
                  </a:lnTo>
                  <a:lnTo>
                    <a:pt x="371" y="354"/>
                  </a:lnTo>
                  <a:lnTo>
                    <a:pt x="371" y="354"/>
                  </a:lnTo>
                  <a:lnTo>
                    <a:pt x="371" y="354"/>
                  </a:lnTo>
                  <a:lnTo>
                    <a:pt x="371" y="354"/>
                  </a:lnTo>
                  <a:lnTo>
                    <a:pt x="371" y="354"/>
                  </a:lnTo>
                  <a:lnTo>
                    <a:pt x="371" y="354"/>
                  </a:lnTo>
                  <a:lnTo>
                    <a:pt x="371" y="352"/>
                  </a:lnTo>
                  <a:lnTo>
                    <a:pt x="371" y="352"/>
                  </a:lnTo>
                  <a:lnTo>
                    <a:pt x="371" y="352"/>
                  </a:lnTo>
                  <a:lnTo>
                    <a:pt x="371" y="350"/>
                  </a:lnTo>
                  <a:lnTo>
                    <a:pt x="371" y="350"/>
                  </a:lnTo>
                  <a:lnTo>
                    <a:pt x="371" y="350"/>
                  </a:lnTo>
                  <a:lnTo>
                    <a:pt x="372" y="348"/>
                  </a:lnTo>
                  <a:lnTo>
                    <a:pt x="372" y="348"/>
                  </a:lnTo>
                  <a:lnTo>
                    <a:pt x="372" y="348"/>
                  </a:lnTo>
                  <a:lnTo>
                    <a:pt x="372" y="348"/>
                  </a:lnTo>
                  <a:lnTo>
                    <a:pt x="372" y="346"/>
                  </a:lnTo>
                  <a:lnTo>
                    <a:pt x="372" y="346"/>
                  </a:lnTo>
                  <a:lnTo>
                    <a:pt x="372" y="346"/>
                  </a:lnTo>
                  <a:lnTo>
                    <a:pt x="374" y="346"/>
                  </a:lnTo>
                  <a:lnTo>
                    <a:pt x="374" y="345"/>
                  </a:lnTo>
                  <a:lnTo>
                    <a:pt x="374" y="345"/>
                  </a:lnTo>
                  <a:lnTo>
                    <a:pt x="374" y="345"/>
                  </a:lnTo>
                  <a:lnTo>
                    <a:pt x="374" y="345"/>
                  </a:lnTo>
                  <a:lnTo>
                    <a:pt x="374" y="343"/>
                  </a:lnTo>
                  <a:lnTo>
                    <a:pt x="376" y="343"/>
                  </a:lnTo>
                  <a:lnTo>
                    <a:pt x="376" y="343"/>
                  </a:lnTo>
                  <a:lnTo>
                    <a:pt x="376" y="343"/>
                  </a:lnTo>
                  <a:lnTo>
                    <a:pt x="376" y="343"/>
                  </a:lnTo>
                  <a:lnTo>
                    <a:pt x="376" y="341"/>
                  </a:lnTo>
                  <a:lnTo>
                    <a:pt x="378" y="341"/>
                  </a:lnTo>
                  <a:lnTo>
                    <a:pt x="378" y="341"/>
                  </a:lnTo>
                  <a:lnTo>
                    <a:pt x="378" y="341"/>
                  </a:lnTo>
                  <a:lnTo>
                    <a:pt x="378" y="341"/>
                  </a:lnTo>
                  <a:lnTo>
                    <a:pt x="378" y="341"/>
                  </a:lnTo>
                  <a:lnTo>
                    <a:pt x="380" y="339"/>
                  </a:lnTo>
                  <a:lnTo>
                    <a:pt x="380" y="339"/>
                  </a:lnTo>
                  <a:lnTo>
                    <a:pt x="380" y="339"/>
                  </a:lnTo>
                  <a:lnTo>
                    <a:pt x="380" y="339"/>
                  </a:lnTo>
                  <a:lnTo>
                    <a:pt x="381" y="339"/>
                  </a:lnTo>
                  <a:lnTo>
                    <a:pt x="381" y="339"/>
                  </a:lnTo>
                  <a:lnTo>
                    <a:pt x="381" y="339"/>
                  </a:lnTo>
                  <a:lnTo>
                    <a:pt x="381" y="339"/>
                  </a:lnTo>
                  <a:lnTo>
                    <a:pt x="383" y="337"/>
                  </a:lnTo>
                  <a:lnTo>
                    <a:pt x="383" y="337"/>
                  </a:lnTo>
                  <a:lnTo>
                    <a:pt x="383" y="337"/>
                  </a:lnTo>
                  <a:lnTo>
                    <a:pt x="383" y="337"/>
                  </a:lnTo>
                  <a:lnTo>
                    <a:pt x="385" y="337"/>
                  </a:lnTo>
                  <a:lnTo>
                    <a:pt x="385" y="337"/>
                  </a:lnTo>
                  <a:lnTo>
                    <a:pt x="385" y="337"/>
                  </a:lnTo>
                  <a:lnTo>
                    <a:pt x="385" y="337"/>
                  </a:lnTo>
                  <a:lnTo>
                    <a:pt x="387" y="337"/>
                  </a:lnTo>
                  <a:lnTo>
                    <a:pt x="387" y="337"/>
                  </a:lnTo>
                  <a:lnTo>
                    <a:pt x="387" y="337"/>
                  </a:lnTo>
                  <a:lnTo>
                    <a:pt x="389" y="337"/>
                  </a:lnTo>
                  <a:lnTo>
                    <a:pt x="389" y="337"/>
                  </a:lnTo>
                  <a:lnTo>
                    <a:pt x="389" y="337"/>
                  </a:lnTo>
                  <a:lnTo>
                    <a:pt x="389" y="337"/>
                  </a:lnTo>
                  <a:lnTo>
                    <a:pt x="390" y="337"/>
                  </a:lnTo>
                  <a:lnTo>
                    <a:pt x="390" y="337"/>
                  </a:lnTo>
                  <a:lnTo>
                    <a:pt x="390" y="337"/>
                  </a:lnTo>
                  <a:lnTo>
                    <a:pt x="392" y="337"/>
                  </a:lnTo>
                  <a:lnTo>
                    <a:pt x="392" y="337"/>
                  </a:lnTo>
                  <a:lnTo>
                    <a:pt x="392" y="337"/>
                  </a:lnTo>
                  <a:lnTo>
                    <a:pt x="394" y="337"/>
                  </a:lnTo>
                  <a:lnTo>
                    <a:pt x="394" y="337"/>
                  </a:lnTo>
                  <a:lnTo>
                    <a:pt x="394" y="337"/>
                  </a:lnTo>
                  <a:lnTo>
                    <a:pt x="396" y="337"/>
                  </a:lnTo>
                  <a:lnTo>
                    <a:pt x="396" y="337"/>
                  </a:lnTo>
                  <a:lnTo>
                    <a:pt x="396" y="337"/>
                  </a:lnTo>
                  <a:lnTo>
                    <a:pt x="396" y="337"/>
                  </a:lnTo>
                  <a:lnTo>
                    <a:pt x="398" y="337"/>
                  </a:lnTo>
                  <a:lnTo>
                    <a:pt x="398" y="337"/>
                  </a:lnTo>
                  <a:lnTo>
                    <a:pt x="398" y="337"/>
                  </a:lnTo>
                  <a:lnTo>
                    <a:pt x="398" y="337"/>
                  </a:lnTo>
                  <a:lnTo>
                    <a:pt x="399" y="337"/>
                  </a:lnTo>
                  <a:lnTo>
                    <a:pt x="399" y="339"/>
                  </a:lnTo>
                  <a:lnTo>
                    <a:pt x="399" y="339"/>
                  </a:lnTo>
                  <a:lnTo>
                    <a:pt x="399" y="339"/>
                  </a:lnTo>
                  <a:lnTo>
                    <a:pt x="399" y="339"/>
                  </a:lnTo>
                  <a:lnTo>
                    <a:pt x="401" y="339"/>
                  </a:lnTo>
                  <a:lnTo>
                    <a:pt x="401" y="339"/>
                  </a:lnTo>
                  <a:lnTo>
                    <a:pt x="401" y="339"/>
                  </a:lnTo>
                  <a:lnTo>
                    <a:pt x="401" y="339"/>
                  </a:lnTo>
                  <a:lnTo>
                    <a:pt x="403" y="339"/>
                  </a:lnTo>
                  <a:lnTo>
                    <a:pt x="403" y="339"/>
                  </a:lnTo>
                  <a:lnTo>
                    <a:pt x="403" y="341"/>
                  </a:lnTo>
                  <a:lnTo>
                    <a:pt x="403" y="341"/>
                  </a:lnTo>
                  <a:lnTo>
                    <a:pt x="403" y="341"/>
                  </a:lnTo>
                  <a:lnTo>
                    <a:pt x="405" y="341"/>
                  </a:lnTo>
                  <a:lnTo>
                    <a:pt x="405" y="341"/>
                  </a:lnTo>
                  <a:lnTo>
                    <a:pt x="405" y="341"/>
                  </a:lnTo>
                  <a:lnTo>
                    <a:pt x="405" y="341"/>
                  </a:lnTo>
                  <a:lnTo>
                    <a:pt x="405" y="341"/>
                  </a:lnTo>
                  <a:lnTo>
                    <a:pt x="407" y="343"/>
                  </a:lnTo>
                  <a:lnTo>
                    <a:pt x="407" y="343"/>
                  </a:lnTo>
                  <a:lnTo>
                    <a:pt x="407" y="343"/>
                  </a:lnTo>
                  <a:lnTo>
                    <a:pt x="407" y="343"/>
                  </a:lnTo>
                  <a:lnTo>
                    <a:pt x="407" y="343"/>
                  </a:lnTo>
                  <a:lnTo>
                    <a:pt x="408" y="343"/>
                  </a:lnTo>
                  <a:lnTo>
                    <a:pt x="408" y="345"/>
                  </a:lnTo>
                  <a:lnTo>
                    <a:pt x="408" y="345"/>
                  </a:lnTo>
                  <a:lnTo>
                    <a:pt x="408" y="345"/>
                  </a:lnTo>
                  <a:lnTo>
                    <a:pt x="408" y="345"/>
                  </a:lnTo>
                  <a:lnTo>
                    <a:pt x="408" y="345"/>
                  </a:lnTo>
                  <a:lnTo>
                    <a:pt x="410" y="345"/>
                  </a:lnTo>
                  <a:lnTo>
                    <a:pt x="410" y="345"/>
                  </a:lnTo>
                  <a:lnTo>
                    <a:pt x="410" y="346"/>
                  </a:lnTo>
                  <a:lnTo>
                    <a:pt x="410" y="346"/>
                  </a:lnTo>
                  <a:lnTo>
                    <a:pt x="410" y="346"/>
                  </a:lnTo>
                  <a:lnTo>
                    <a:pt x="410" y="346"/>
                  </a:lnTo>
                  <a:lnTo>
                    <a:pt x="410" y="346"/>
                  </a:lnTo>
                  <a:lnTo>
                    <a:pt x="410" y="346"/>
                  </a:lnTo>
                  <a:lnTo>
                    <a:pt x="410" y="346"/>
                  </a:lnTo>
                  <a:lnTo>
                    <a:pt x="410" y="346"/>
                  </a:lnTo>
                  <a:lnTo>
                    <a:pt x="410" y="346"/>
                  </a:lnTo>
                  <a:lnTo>
                    <a:pt x="410"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4" y="346"/>
                  </a:lnTo>
                  <a:lnTo>
                    <a:pt x="414" y="345"/>
                  </a:lnTo>
                  <a:lnTo>
                    <a:pt x="414" y="345"/>
                  </a:lnTo>
                  <a:lnTo>
                    <a:pt x="414" y="345"/>
                  </a:lnTo>
                  <a:lnTo>
                    <a:pt x="414" y="345"/>
                  </a:lnTo>
                  <a:lnTo>
                    <a:pt x="414" y="345"/>
                  </a:lnTo>
                  <a:lnTo>
                    <a:pt x="414" y="345"/>
                  </a:lnTo>
                  <a:lnTo>
                    <a:pt x="414" y="345"/>
                  </a:lnTo>
                  <a:lnTo>
                    <a:pt x="414" y="345"/>
                  </a:lnTo>
                  <a:lnTo>
                    <a:pt x="416" y="345"/>
                  </a:lnTo>
                  <a:lnTo>
                    <a:pt x="416" y="345"/>
                  </a:lnTo>
                  <a:lnTo>
                    <a:pt x="416" y="345"/>
                  </a:lnTo>
                  <a:lnTo>
                    <a:pt x="416" y="345"/>
                  </a:lnTo>
                  <a:lnTo>
                    <a:pt x="416" y="343"/>
                  </a:lnTo>
                  <a:lnTo>
                    <a:pt x="416" y="343"/>
                  </a:lnTo>
                  <a:lnTo>
                    <a:pt x="416" y="343"/>
                  </a:lnTo>
                  <a:lnTo>
                    <a:pt x="419" y="345"/>
                  </a:lnTo>
                  <a:lnTo>
                    <a:pt x="414" y="366"/>
                  </a:lnTo>
                  <a:lnTo>
                    <a:pt x="410" y="365"/>
                  </a:lnTo>
                  <a:lnTo>
                    <a:pt x="410" y="365"/>
                  </a:lnTo>
                  <a:lnTo>
                    <a:pt x="410" y="365"/>
                  </a:lnTo>
                  <a:lnTo>
                    <a:pt x="410" y="365"/>
                  </a:lnTo>
                  <a:lnTo>
                    <a:pt x="410" y="363"/>
                  </a:lnTo>
                  <a:lnTo>
                    <a:pt x="410" y="363"/>
                  </a:lnTo>
                  <a:lnTo>
                    <a:pt x="410" y="363"/>
                  </a:lnTo>
                  <a:lnTo>
                    <a:pt x="410" y="361"/>
                  </a:lnTo>
                  <a:lnTo>
                    <a:pt x="410" y="361"/>
                  </a:lnTo>
                  <a:lnTo>
                    <a:pt x="410" y="361"/>
                  </a:lnTo>
                  <a:lnTo>
                    <a:pt x="410" y="361"/>
                  </a:lnTo>
                  <a:lnTo>
                    <a:pt x="410" y="359"/>
                  </a:lnTo>
                  <a:lnTo>
                    <a:pt x="410" y="359"/>
                  </a:lnTo>
                  <a:lnTo>
                    <a:pt x="410" y="359"/>
                  </a:lnTo>
                  <a:lnTo>
                    <a:pt x="410" y="357"/>
                  </a:lnTo>
                  <a:lnTo>
                    <a:pt x="408" y="357"/>
                  </a:lnTo>
                  <a:lnTo>
                    <a:pt x="408" y="357"/>
                  </a:lnTo>
                  <a:lnTo>
                    <a:pt x="408" y="357"/>
                  </a:lnTo>
                  <a:lnTo>
                    <a:pt x="408" y="356"/>
                  </a:lnTo>
                  <a:lnTo>
                    <a:pt x="408" y="356"/>
                  </a:lnTo>
                  <a:lnTo>
                    <a:pt x="408" y="356"/>
                  </a:lnTo>
                  <a:lnTo>
                    <a:pt x="408" y="356"/>
                  </a:lnTo>
                  <a:lnTo>
                    <a:pt x="408" y="354"/>
                  </a:lnTo>
                  <a:lnTo>
                    <a:pt x="408" y="354"/>
                  </a:lnTo>
                  <a:lnTo>
                    <a:pt x="408" y="354"/>
                  </a:lnTo>
                  <a:lnTo>
                    <a:pt x="408" y="354"/>
                  </a:lnTo>
                  <a:lnTo>
                    <a:pt x="408" y="352"/>
                  </a:lnTo>
                  <a:lnTo>
                    <a:pt x="408" y="352"/>
                  </a:lnTo>
                  <a:lnTo>
                    <a:pt x="408" y="352"/>
                  </a:lnTo>
                  <a:lnTo>
                    <a:pt x="407" y="352"/>
                  </a:lnTo>
                  <a:lnTo>
                    <a:pt x="407" y="350"/>
                  </a:lnTo>
                  <a:lnTo>
                    <a:pt x="407" y="350"/>
                  </a:lnTo>
                  <a:lnTo>
                    <a:pt x="407" y="350"/>
                  </a:lnTo>
                  <a:lnTo>
                    <a:pt x="407" y="350"/>
                  </a:lnTo>
                  <a:lnTo>
                    <a:pt x="407" y="350"/>
                  </a:lnTo>
                  <a:lnTo>
                    <a:pt x="407" y="348"/>
                  </a:lnTo>
                  <a:lnTo>
                    <a:pt x="407" y="348"/>
                  </a:lnTo>
                  <a:lnTo>
                    <a:pt x="407" y="348"/>
                  </a:lnTo>
                  <a:lnTo>
                    <a:pt x="405" y="348"/>
                  </a:lnTo>
                  <a:lnTo>
                    <a:pt x="405" y="348"/>
                  </a:lnTo>
                  <a:lnTo>
                    <a:pt x="405" y="348"/>
                  </a:lnTo>
                  <a:lnTo>
                    <a:pt x="405" y="346"/>
                  </a:lnTo>
                  <a:lnTo>
                    <a:pt x="405" y="346"/>
                  </a:lnTo>
                  <a:lnTo>
                    <a:pt x="405" y="346"/>
                  </a:lnTo>
                  <a:lnTo>
                    <a:pt x="405" y="346"/>
                  </a:lnTo>
                  <a:lnTo>
                    <a:pt x="403" y="346"/>
                  </a:lnTo>
                  <a:lnTo>
                    <a:pt x="403" y="346"/>
                  </a:lnTo>
                  <a:lnTo>
                    <a:pt x="403" y="345"/>
                  </a:lnTo>
                  <a:lnTo>
                    <a:pt x="403" y="345"/>
                  </a:lnTo>
                  <a:lnTo>
                    <a:pt x="403" y="345"/>
                  </a:lnTo>
                  <a:lnTo>
                    <a:pt x="403" y="345"/>
                  </a:lnTo>
                  <a:lnTo>
                    <a:pt x="401" y="345"/>
                  </a:lnTo>
                  <a:lnTo>
                    <a:pt x="401" y="345"/>
                  </a:lnTo>
                  <a:lnTo>
                    <a:pt x="401" y="345"/>
                  </a:lnTo>
                  <a:lnTo>
                    <a:pt x="401" y="345"/>
                  </a:lnTo>
                  <a:lnTo>
                    <a:pt x="401" y="345"/>
                  </a:lnTo>
                  <a:lnTo>
                    <a:pt x="399" y="343"/>
                  </a:lnTo>
                  <a:lnTo>
                    <a:pt x="399" y="343"/>
                  </a:lnTo>
                  <a:lnTo>
                    <a:pt x="399" y="343"/>
                  </a:lnTo>
                  <a:lnTo>
                    <a:pt x="399" y="343"/>
                  </a:lnTo>
                  <a:lnTo>
                    <a:pt x="399" y="343"/>
                  </a:lnTo>
                  <a:lnTo>
                    <a:pt x="398" y="343"/>
                  </a:lnTo>
                  <a:lnTo>
                    <a:pt x="398" y="343"/>
                  </a:lnTo>
                  <a:lnTo>
                    <a:pt x="398" y="343"/>
                  </a:lnTo>
                  <a:lnTo>
                    <a:pt x="398" y="343"/>
                  </a:lnTo>
                  <a:lnTo>
                    <a:pt x="398" y="343"/>
                  </a:lnTo>
                  <a:lnTo>
                    <a:pt x="398" y="343"/>
                  </a:lnTo>
                  <a:lnTo>
                    <a:pt x="396" y="343"/>
                  </a:lnTo>
                  <a:lnTo>
                    <a:pt x="396" y="343"/>
                  </a:lnTo>
                  <a:lnTo>
                    <a:pt x="396" y="343"/>
                  </a:lnTo>
                  <a:lnTo>
                    <a:pt x="396" y="343"/>
                  </a:lnTo>
                  <a:lnTo>
                    <a:pt x="396" y="343"/>
                  </a:lnTo>
                  <a:lnTo>
                    <a:pt x="396" y="343"/>
                  </a:lnTo>
                  <a:lnTo>
                    <a:pt x="394" y="341"/>
                  </a:lnTo>
                  <a:lnTo>
                    <a:pt x="394" y="341"/>
                  </a:lnTo>
                  <a:lnTo>
                    <a:pt x="394" y="341"/>
                  </a:lnTo>
                  <a:lnTo>
                    <a:pt x="394" y="341"/>
                  </a:lnTo>
                  <a:lnTo>
                    <a:pt x="394" y="341"/>
                  </a:lnTo>
                  <a:lnTo>
                    <a:pt x="394" y="341"/>
                  </a:lnTo>
                  <a:lnTo>
                    <a:pt x="392" y="341"/>
                  </a:lnTo>
                  <a:lnTo>
                    <a:pt x="392" y="341"/>
                  </a:lnTo>
                  <a:lnTo>
                    <a:pt x="392" y="341"/>
                  </a:lnTo>
                  <a:lnTo>
                    <a:pt x="392" y="341"/>
                  </a:lnTo>
                  <a:lnTo>
                    <a:pt x="392" y="341"/>
                  </a:lnTo>
                  <a:lnTo>
                    <a:pt x="392" y="341"/>
                  </a:lnTo>
                  <a:lnTo>
                    <a:pt x="392" y="341"/>
                  </a:lnTo>
                  <a:lnTo>
                    <a:pt x="390" y="341"/>
                  </a:lnTo>
                  <a:lnTo>
                    <a:pt x="390" y="343"/>
                  </a:lnTo>
                  <a:lnTo>
                    <a:pt x="390" y="343"/>
                  </a:lnTo>
                  <a:lnTo>
                    <a:pt x="390" y="343"/>
                  </a:lnTo>
                  <a:lnTo>
                    <a:pt x="390" y="343"/>
                  </a:lnTo>
                  <a:lnTo>
                    <a:pt x="390" y="343"/>
                  </a:lnTo>
                  <a:lnTo>
                    <a:pt x="390" y="343"/>
                  </a:lnTo>
                  <a:lnTo>
                    <a:pt x="390" y="343"/>
                  </a:lnTo>
                  <a:lnTo>
                    <a:pt x="389" y="343"/>
                  </a:lnTo>
                  <a:lnTo>
                    <a:pt x="389" y="343"/>
                  </a:lnTo>
                  <a:lnTo>
                    <a:pt x="389" y="343"/>
                  </a:lnTo>
                  <a:lnTo>
                    <a:pt x="389" y="343"/>
                  </a:lnTo>
                  <a:lnTo>
                    <a:pt x="389" y="343"/>
                  </a:lnTo>
                  <a:lnTo>
                    <a:pt x="389" y="343"/>
                  </a:lnTo>
                  <a:lnTo>
                    <a:pt x="389" y="343"/>
                  </a:lnTo>
                  <a:lnTo>
                    <a:pt x="389" y="343"/>
                  </a:lnTo>
                  <a:lnTo>
                    <a:pt x="389" y="343"/>
                  </a:lnTo>
                  <a:lnTo>
                    <a:pt x="387" y="343"/>
                  </a:lnTo>
                  <a:lnTo>
                    <a:pt x="387" y="343"/>
                  </a:lnTo>
                  <a:lnTo>
                    <a:pt x="387" y="343"/>
                  </a:lnTo>
                  <a:lnTo>
                    <a:pt x="387" y="343"/>
                  </a:lnTo>
                  <a:lnTo>
                    <a:pt x="387" y="345"/>
                  </a:lnTo>
                  <a:lnTo>
                    <a:pt x="387" y="345"/>
                  </a:lnTo>
                  <a:lnTo>
                    <a:pt x="387" y="345"/>
                  </a:lnTo>
                  <a:lnTo>
                    <a:pt x="387" y="345"/>
                  </a:lnTo>
                  <a:lnTo>
                    <a:pt x="387" y="345"/>
                  </a:lnTo>
                  <a:lnTo>
                    <a:pt x="387" y="345"/>
                  </a:lnTo>
                  <a:lnTo>
                    <a:pt x="387" y="345"/>
                  </a:lnTo>
                  <a:lnTo>
                    <a:pt x="385" y="345"/>
                  </a:lnTo>
                  <a:lnTo>
                    <a:pt x="385" y="345"/>
                  </a:lnTo>
                  <a:lnTo>
                    <a:pt x="385" y="345"/>
                  </a:lnTo>
                  <a:lnTo>
                    <a:pt x="385" y="345"/>
                  </a:lnTo>
                  <a:lnTo>
                    <a:pt x="385" y="346"/>
                  </a:lnTo>
                  <a:lnTo>
                    <a:pt x="385" y="346"/>
                  </a:lnTo>
                  <a:lnTo>
                    <a:pt x="385" y="346"/>
                  </a:lnTo>
                  <a:lnTo>
                    <a:pt x="385" y="346"/>
                  </a:lnTo>
                  <a:lnTo>
                    <a:pt x="385" y="346"/>
                  </a:lnTo>
                  <a:lnTo>
                    <a:pt x="385" y="346"/>
                  </a:lnTo>
                  <a:lnTo>
                    <a:pt x="385" y="346"/>
                  </a:lnTo>
                  <a:lnTo>
                    <a:pt x="385" y="346"/>
                  </a:lnTo>
                  <a:lnTo>
                    <a:pt x="385" y="348"/>
                  </a:lnTo>
                  <a:lnTo>
                    <a:pt x="385" y="348"/>
                  </a:lnTo>
                  <a:lnTo>
                    <a:pt x="385" y="348"/>
                  </a:lnTo>
                  <a:lnTo>
                    <a:pt x="385" y="348"/>
                  </a:lnTo>
                  <a:lnTo>
                    <a:pt x="383" y="348"/>
                  </a:lnTo>
                  <a:lnTo>
                    <a:pt x="383" y="348"/>
                  </a:lnTo>
                  <a:lnTo>
                    <a:pt x="383" y="348"/>
                  </a:lnTo>
                  <a:lnTo>
                    <a:pt x="383" y="348"/>
                  </a:lnTo>
                  <a:lnTo>
                    <a:pt x="383" y="348"/>
                  </a:lnTo>
                  <a:lnTo>
                    <a:pt x="383" y="350"/>
                  </a:lnTo>
                  <a:lnTo>
                    <a:pt x="383" y="350"/>
                  </a:lnTo>
                  <a:lnTo>
                    <a:pt x="383" y="350"/>
                  </a:lnTo>
                  <a:lnTo>
                    <a:pt x="383" y="350"/>
                  </a:lnTo>
                  <a:lnTo>
                    <a:pt x="383" y="350"/>
                  </a:lnTo>
                  <a:lnTo>
                    <a:pt x="383" y="350"/>
                  </a:lnTo>
                  <a:lnTo>
                    <a:pt x="383" y="350"/>
                  </a:lnTo>
                  <a:lnTo>
                    <a:pt x="383" y="350"/>
                  </a:lnTo>
                  <a:lnTo>
                    <a:pt x="383" y="350"/>
                  </a:lnTo>
                  <a:lnTo>
                    <a:pt x="383" y="352"/>
                  </a:lnTo>
                  <a:lnTo>
                    <a:pt x="383" y="352"/>
                  </a:lnTo>
                  <a:lnTo>
                    <a:pt x="385" y="352"/>
                  </a:lnTo>
                  <a:lnTo>
                    <a:pt x="385" y="352"/>
                  </a:lnTo>
                  <a:lnTo>
                    <a:pt x="385" y="352"/>
                  </a:lnTo>
                  <a:lnTo>
                    <a:pt x="385" y="352"/>
                  </a:lnTo>
                  <a:lnTo>
                    <a:pt x="385" y="352"/>
                  </a:lnTo>
                  <a:lnTo>
                    <a:pt x="385" y="352"/>
                  </a:lnTo>
                  <a:lnTo>
                    <a:pt x="385" y="354"/>
                  </a:lnTo>
                  <a:lnTo>
                    <a:pt x="385" y="354"/>
                  </a:lnTo>
                  <a:lnTo>
                    <a:pt x="385" y="354"/>
                  </a:lnTo>
                  <a:lnTo>
                    <a:pt x="385" y="354"/>
                  </a:lnTo>
                  <a:lnTo>
                    <a:pt x="385" y="354"/>
                  </a:lnTo>
                  <a:lnTo>
                    <a:pt x="385" y="354"/>
                  </a:lnTo>
                  <a:lnTo>
                    <a:pt x="385" y="354"/>
                  </a:lnTo>
                  <a:lnTo>
                    <a:pt x="385" y="354"/>
                  </a:lnTo>
                  <a:lnTo>
                    <a:pt x="385" y="356"/>
                  </a:lnTo>
                  <a:lnTo>
                    <a:pt x="385" y="356"/>
                  </a:lnTo>
                  <a:lnTo>
                    <a:pt x="387" y="356"/>
                  </a:lnTo>
                  <a:lnTo>
                    <a:pt x="387" y="356"/>
                  </a:lnTo>
                  <a:lnTo>
                    <a:pt x="387" y="356"/>
                  </a:lnTo>
                  <a:lnTo>
                    <a:pt x="387" y="356"/>
                  </a:lnTo>
                  <a:lnTo>
                    <a:pt x="387" y="356"/>
                  </a:lnTo>
                  <a:lnTo>
                    <a:pt x="387" y="356"/>
                  </a:lnTo>
                  <a:lnTo>
                    <a:pt x="387" y="357"/>
                  </a:lnTo>
                  <a:lnTo>
                    <a:pt x="387" y="357"/>
                  </a:lnTo>
                  <a:lnTo>
                    <a:pt x="387" y="357"/>
                  </a:lnTo>
                  <a:lnTo>
                    <a:pt x="389" y="357"/>
                  </a:lnTo>
                  <a:lnTo>
                    <a:pt x="389" y="357"/>
                  </a:lnTo>
                  <a:lnTo>
                    <a:pt x="389" y="357"/>
                  </a:lnTo>
                  <a:lnTo>
                    <a:pt x="389" y="357"/>
                  </a:lnTo>
                  <a:lnTo>
                    <a:pt x="389" y="359"/>
                  </a:lnTo>
                  <a:lnTo>
                    <a:pt x="389" y="359"/>
                  </a:lnTo>
                  <a:lnTo>
                    <a:pt x="390" y="359"/>
                  </a:lnTo>
                  <a:lnTo>
                    <a:pt x="390" y="359"/>
                  </a:lnTo>
                  <a:lnTo>
                    <a:pt x="390" y="359"/>
                  </a:lnTo>
                  <a:lnTo>
                    <a:pt x="390" y="359"/>
                  </a:lnTo>
                  <a:lnTo>
                    <a:pt x="390" y="359"/>
                  </a:lnTo>
                  <a:lnTo>
                    <a:pt x="392" y="361"/>
                  </a:lnTo>
                  <a:lnTo>
                    <a:pt x="392" y="361"/>
                  </a:lnTo>
                  <a:lnTo>
                    <a:pt x="392" y="361"/>
                  </a:lnTo>
                  <a:lnTo>
                    <a:pt x="394" y="361"/>
                  </a:lnTo>
                  <a:lnTo>
                    <a:pt x="394" y="363"/>
                  </a:lnTo>
                  <a:lnTo>
                    <a:pt x="396" y="363"/>
                  </a:lnTo>
                  <a:lnTo>
                    <a:pt x="396" y="363"/>
                  </a:lnTo>
                  <a:lnTo>
                    <a:pt x="396" y="363"/>
                  </a:lnTo>
                  <a:lnTo>
                    <a:pt x="396" y="363"/>
                  </a:lnTo>
                  <a:lnTo>
                    <a:pt x="398" y="365"/>
                  </a:lnTo>
                  <a:lnTo>
                    <a:pt x="398" y="365"/>
                  </a:lnTo>
                  <a:lnTo>
                    <a:pt x="398" y="365"/>
                  </a:lnTo>
                  <a:lnTo>
                    <a:pt x="399" y="365"/>
                  </a:lnTo>
                  <a:lnTo>
                    <a:pt x="399" y="366"/>
                  </a:lnTo>
                  <a:lnTo>
                    <a:pt x="399" y="366"/>
                  </a:lnTo>
                  <a:lnTo>
                    <a:pt x="401" y="366"/>
                  </a:lnTo>
                  <a:lnTo>
                    <a:pt x="401" y="366"/>
                  </a:lnTo>
                  <a:lnTo>
                    <a:pt x="401" y="366"/>
                  </a:lnTo>
                  <a:lnTo>
                    <a:pt x="401" y="368"/>
                  </a:lnTo>
                  <a:lnTo>
                    <a:pt x="403" y="368"/>
                  </a:lnTo>
                  <a:lnTo>
                    <a:pt x="403" y="368"/>
                  </a:lnTo>
                  <a:lnTo>
                    <a:pt x="403" y="368"/>
                  </a:lnTo>
                  <a:lnTo>
                    <a:pt x="403" y="368"/>
                  </a:lnTo>
                  <a:lnTo>
                    <a:pt x="405" y="370"/>
                  </a:lnTo>
                  <a:lnTo>
                    <a:pt x="405" y="370"/>
                  </a:lnTo>
                  <a:lnTo>
                    <a:pt x="405" y="370"/>
                  </a:lnTo>
                  <a:lnTo>
                    <a:pt x="405" y="370"/>
                  </a:lnTo>
                  <a:lnTo>
                    <a:pt x="407" y="370"/>
                  </a:lnTo>
                  <a:lnTo>
                    <a:pt x="407" y="372"/>
                  </a:lnTo>
                  <a:lnTo>
                    <a:pt x="407" y="372"/>
                  </a:lnTo>
                  <a:lnTo>
                    <a:pt x="407" y="372"/>
                  </a:lnTo>
                  <a:lnTo>
                    <a:pt x="407" y="372"/>
                  </a:lnTo>
                  <a:lnTo>
                    <a:pt x="408" y="374"/>
                  </a:lnTo>
                  <a:lnTo>
                    <a:pt x="408" y="374"/>
                  </a:lnTo>
                  <a:lnTo>
                    <a:pt x="408" y="374"/>
                  </a:lnTo>
                  <a:lnTo>
                    <a:pt x="408" y="374"/>
                  </a:lnTo>
                  <a:lnTo>
                    <a:pt x="408" y="374"/>
                  </a:lnTo>
                  <a:lnTo>
                    <a:pt x="408" y="375"/>
                  </a:lnTo>
                  <a:lnTo>
                    <a:pt x="408" y="375"/>
                  </a:lnTo>
                  <a:lnTo>
                    <a:pt x="410" y="375"/>
                  </a:lnTo>
                  <a:lnTo>
                    <a:pt x="410" y="375"/>
                  </a:lnTo>
                  <a:lnTo>
                    <a:pt x="410" y="377"/>
                  </a:lnTo>
                  <a:lnTo>
                    <a:pt x="410" y="377"/>
                  </a:lnTo>
                  <a:lnTo>
                    <a:pt x="410" y="377"/>
                  </a:lnTo>
                  <a:lnTo>
                    <a:pt x="410" y="377"/>
                  </a:lnTo>
                  <a:lnTo>
                    <a:pt x="410" y="377"/>
                  </a:lnTo>
                  <a:lnTo>
                    <a:pt x="410" y="379"/>
                  </a:lnTo>
                  <a:lnTo>
                    <a:pt x="412" y="379"/>
                  </a:lnTo>
                  <a:lnTo>
                    <a:pt x="412" y="379"/>
                  </a:lnTo>
                  <a:lnTo>
                    <a:pt x="412" y="379"/>
                  </a:lnTo>
                  <a:lnTo>
                    <a:pt x="412" y="379"/>
                  </a:lnTo>
                  <a:lnTo>
                    <a:pt x="412" y="381"/>
                  </a:lnTo>
                  <a:lnTo>
                    <a:pt x="412" y="381"/>
                  </a:lnTo>
                  <a:lnTo>
                    <a:pt x="412" y="381"/>
                  </a:lnTo>
                  <a:lnTo>
                    <a:pt x="412" y="381"/>
                  </a:lnTo>
                  <a:lnTo>
                    <a:pt x="412" y="383"/>
                  </a:lnTo>
                  <a:lnTo>
                    <a:pt x="412" y="383"/>
                  </a:lnTo>
                  <a:lnTo>
                    <a:pt x="412" y="383"/>
                  </a:lnTo>
                  <a:lnTo>
                    <a:pt x="412" y="383"/>
                  </a:lnTo>
                  <a:lnTo>
                    <a:pt x="412" y="384"/>
                  </a:lnTo>
                  <a:lnTo>
                    <a:pt x="412" y="384"/>
                  </a:lnTo>
                  <a:lnTo>
                    <a:pt x="412" y="384"/>
                  </a:lnTo>
                  <a:lnTo>
                    <a:pt x="412" y="384"/>
                  </a:lnTo>
                  <a:lnTo>
                    <a:pt x="412" y="384"/>
                  </a:lnTo>
                  <a:lnTo>
                    <a:pt x="412" y="386"/>
                  </a:lnTo>
                  <a:lnTo>
                    <a:pt x="412" y="386"/>
                  </a:lnTo>
                  <a:lnTo>
                    <a:pt x="412" y="386"/>
                  </a:lnTo>
                  <a:lnTo>
                    <a:pt x="412" y="386"/>
                  </a:lnTo>
                  <a:lnTo>
                    <a:pt x="412" y="388"/>
                  </a:lnTo>
                  <a:lnTo>
                    <a:pt x="412" y="388"/>
                  </a:lnTo>
                  <a:lnTo>
                    <a:pt x="412" y="388"/>
                  </a:lnTo>
                  <a:lnTo>
                    <a:pt x="412" y="388"/>
                  </a:lnTo>
                  <a:lnTo>
                    <a:pt x="412" y="388"/>
                  </a:lnTo>
                  <a:lnTo>
                    <a:pt x="412" y="390"/>
                  </a:lnTo>
                  <a:lnTo>
                    <a:pt x="412" y="390"/>
                  </a:lnTo>
                  <a:lnTo>
                    <a:pt x="412" y="390"/>
                  </a:lnTo>
                  <a:lnTo>
                    <a:pt x="410" y="390"/>
                  </a:lnTo>
                  <a:lnTo>
                    <a:pt x="410" y="392"/>
                  </a:lnTo>
                  <a:lnTo>
                    <a:pt x="410" y="392"/>
                  </a:lnTo>
                  <a:lnTo>
                    <a:pt x="410" y="392"/>
                  </a:lnTo>
                  <a:lnTo>
                    <a:pt x="410" y="394"/>
                  </a:lnTo>
                  <a:lnTo>
                    <a:pt x="410" y="394"/>
                  </a:lnTo>
                  <a:lnTo>
                    <a:pt x="410" y="394"/>
                  </a:lnTo>
                  <a:lnTo>
                    <a:pt x="410" y="394"/>
                  </a:lnTo>
                  <a:lnTo>
                    <a:pt x="408" y="395"/>
                  </a:lnTo>
                  <a:lnTo>
                    <a:pt x="408" y="395"/>
                  </a:lnTo>
                  <a:lnTo>
                    <a:pt x="408" y="395"/>
                  </a:lnTo>
                  <a:lnTo>
                    <a:pt x="408" y="395"/>
                  </a:lnTo>
                  <a:lnTo>
                    <a:pt x="408" y="395"/>
                  </a:lnTo>
                  <a:lnTo>
                    <a:pt x="408" y="397"/>
                  </a:lnTo>
                  <a:lnTo>
                    <a:pt x="407" y="397"/>
                  </a:lnTo>
                  <a:lnTo>
                    <a:pt x="407" y="397"/>
                  </a:lnTo>
                  <a:lnTo>
                    <a:pt x="407" y="397"/>
                  </a:lnTo>
                  <a:lnTo>
                    <a:pt x="407" y="397"/>
                  </a:lnTo>
                  <a:lnTo>
                    <a:pt x="407" y="399"/>
                  </a:lnTo>
                  <a:lnTo>
                    <a:pt x="407" y="399"/>
                  </a:lnTo>
                  <a:lnTo>
                    <a:pt x="405" y="399"/>
                  </a:lnTo>
                  <a:lnTo>
                    <a:pt x="405" y="399"/>
                  </a:lnTo>
                  <a:lnTo>
                    <a:pt x="405" y="399"/>
                  </a:lnTo>
                  <a:lnTo>
                    <a:pt x="405" y="399"/>
                  </a:lnTo>
                  <a:lnTo>
                    <a:pt x="403" y="401"/>
                  </a:lnTo>
                  <a:lnTo>
                    <a:pt x="403" y="401"/>
                  </a:lnTo>
                  <a:lnTo>
                    <a:pt x="403" y="401"/>
                  </a:lnTo>
                  <a:lnTo>
                    <a:pt x="403" y="401"/>
                  </a:lnTo>
                  <a:lnTo>
                    <a:pt x="403" y="401"/>
                  </a:lnTo>
                  <a:lnTo>
                    <a:pt x="401" y="401"/>
                  </a:lnTo>
                  <a:lnTo>
                    <a:pt x="401" y="401"/>
                  </a:lnTo>
                  <a:lnTo>
                    <a:pt x="401" y="401"/>
                  </a:lnTo>
                  <a:lnTo>
                    <a:pt x="401" y="403"/>
                  </a:lnTo>
                  <a:lnTo>
                    <a:pt x="399" y="403"/>
                  </a:lnTo>
                  <a:lnTo>
                    <a:pt x="399" y="403"/>
                  </a:lnTo>
                  <a:lnTo>
                    <a:pt x="399" y="403"/>
                  </a:lnTo>
                  <a:lnTo>
                    <a:pt x="399" y="403"/>
                  </a:lnTo>
                  <a:lnTo>
                    <a:pt x="398" y="403"/>
                  </a:lnTo>
                  <a:lnTo>
                    <a:pt x="398" y="403"/>
                  </a:lnTo>
                  <a:lnTo>
                    <a:pt x="398" y="403"/>
                  </a:lnTo>
                  <a:lnTo>
                    <a:pt x="396" y="403"/>
                  </a:lnTo>
                  <a:lnTo>
                    <a:pt x="396" y="403"/>
                  </a:lnTo>
                  <a:lnTo>
                    <a:pt x="396" y="403"/>
                  </a:lnTo>
                  <a:lnTo>
                    <a:pt x="396" y="403"/>
                  </a:lnTo>
                  <a:lnTo>
                    <a:pt x="394" y="403"/>
                  </a:lnTo>
                  <a:lnTo>
                    <a:pt x="394" y="403"/>
                  </a:lnTo>
                  <a:lnTo>
                    <a:pt x="394" y="403"/>
                  </a:lnTo>
                  <a:lnTo>
                    <a:pt x="392" y="403"/>
                  </a:lnTo>
                  <a:lnTo>
                    <a:pt x="392" y="403"/>
                  </a:lnTo>
                  <a:lnTo>
                    <a:pt x="392" y="403"/>
                  </a:lnTo>
                  <a:lnTo>
                    <a:pt x="390" y="403"/>
                  </a:lnTo>
                  <a:lnTo>
                    <a:pt x="390" y="403"/>
                  </a:lnTo>
                  <a:lnTo>
                    <a:pt x="390" y="403"/>
                  </a:lnTo>
                  <a:lnTo>
                    <a:pt x="389" y="403"/>
                  </a:lnTo>
                  <a:lnTo>
                    <a:pt x="389" y="403"/>
                  </a:lnTo>
                  <a:lnTo>
                    <a:pt x="389" y="403"/>
                  </a:lnTo>
                  <a:lnTo>
                    <a:pt x="387" y="403"/>
                  </a:lnTo>
                  <a:lnTo>
                    <a:pt x="387" y="403"/>
                  </a:lnTo>
                  <a:lnTo>
                    <a:pt x="387" y="403"/>
                  </a:lnTo>
                  <a:lnTo>
                    <a:pt x="385" y="403"/>
                  </a:lnTo>
                  <a:lnTo>
                    <a:pt x="385" y="403"/>
                  </a:lnTo>
                  <a:lnTo>
                    <a:pt x="385" y="403"/>
                  </a:lnTo>
                  <a:lnTo>
                    <a:pt x="385" y="403"/>
                  </a:lnTo>
                  <a:lnTo>
                    <a:pt x="383" y="403"/>
                  </a:lnTo>
                  <a:lnTo>
                    <a:pt x="383" y="403"/>
                  </a:lnTo>
                  <a:lnTo>
                    <a:pt x="383" y="403"/>
                  </a:lnTo>
                  <a:lnTo>
                    <a:pt x="383" y="403"/>
                  </a:lnTo>
                  <a:lnTo>
                    <a:pt x="381" y="403"/>
                  </a:lnTo>
                  <a:lnTo>
                    <a:pt x="381" y="403"/>
                  </a:lnTo>
                  <a:lnTo>
                    <a:pt x="381" y="403"/>
                  </a:lnTo>
                  <a:lnTo>
                    <a:pt x="381" y="401"/>
                  </a:lnTo>
                  <a:lnTo>
                    <a:pt x="380" y="401"/>
                  </a:lnTo>
                  <a:lnTo>
                    <a:pt x="380" y="401"/>
                  </a:lnTo>
                  <a:lnTo>
                    <a:pt x="380" y="401"/>
                  </a:lnTo>
                  <a:lnTo>
                    <a:pt x="380" y="401"/>
                  </a:lnTo>
                  <a:lnTo>
                    <a:pt x="378" y="401"/>
                  </a:lnTo>
                  <a:lnTo>
                    <a:pt x="378" y="401"/>
                  </a:lnTo>
                  <a:lnTo>
                    <a:pt x="378" y="401"/>
                  </a:lnTo>
                  <a:lnTo>
                    <a:pt x="378" y="401"/>
                  </a:lnTo>
                  <a:lnTo>
                    <a:pt x="376" y="401"/>
                  </a:lnTo>
                  <a:lnTo>
                    <a:pt x="376" y="399"/>
                  </a:lnTo>
                  <a:lnTo>
                    <a:pt x="376" y="399"/>
                  </a:lnTo>
                  <a:lnTo>
                    <a:pt x="376" y="399"/>
                  </a:lnTo>
                  <a:lnTo>
                    <a:pt x="374" y="399"/>
                  </a:lnTo>
                  <a:lnTo>
                    <a:pt x="374" y="399"/>
                  </a:lnTo>
                  <a:lnTo>
                    <a:pt x="374" y="399"/>
                  </a:lnTo>
                  <a:lnTo>
                    <a:pt x="374" y="399"/>
                  </a:lnTo>
                  <a:lnTo>
                    <a:pt x="372" y="397"/>
                  </a:lnTo>
                  <a:lnTo>
                    <a:pt x="372" y="397"/>
                  </a:lnTo>
                  <a:lnTo>
                    <a:pt x="372" y="397"/>
                  </a:lnTo>
                  <a:lnTo>
                    <a:pt x="372" y="397"/>
                  </a:lnTo>
                  <a:lnTo>
                    <a:pt x="372" y="397"/>
                  </a:lnTo>
                  <a:lnTo>
                    <a:pt x="371" y="397"/>
                  </a:lnTo>
                  <a:lnTo>
                    <a:pt x="371" y="397"/>
                  </a:lnTo>
                  <a:lnTo>
                    <a:pt x="371" y="397"/>
                  </a:lnTo>
                  <a:lnTo>
                    <a:pt x="371" y="395"/>
                  </a:lnTo>
                  <a:lnTo>
                    <a:pt x="371" y="395"/>
                  </a:lnTo>
                  <a:lnTo>
                    <a:pt x="369" y="395"/>
                  </a:lnTo>
                  <a:lnTo>
                    <a:pt x="369" y="395"/>
                  </a:lnTo>
                  <a:lnTo>
                    <a:pt x="369" y="395"/>
                  </a:lnTo>
                  <a:lnTo>
                    <a:pt x="369" y="395"/>
                  </a:lnTo>
                  <a:lnTo>
                    <a:pt x="369" y="395"/>
                  </a:lnTo>
                  <a:lnTo>
                    <a:pt x="369" y="395"/>
                  </a:lnTo>
                  <a:lnTo>
                    <a:pt x="369" y="395"/>
                  </a:lnTo>
                  <a:lnTo>
                    <a:pt x="369" y="395"/>
                  </a:lnTo>
                  <a:lnTo>
                    <a:pt x="369" y="395"/>
                  </a:lnTo>
                  <a:lnTo>
                    <a:pt x="367" y="395"/>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3" y="395"/>
                  </a:lnTo>
                  <a:lnTo>
                    <a:pt x="363" y="395"/>
                  </a:lnTo>
                  <a:lnTo>
                    <a:pt x="363" y="395"/>
                  </a:lnTo>
                  <a:lnTo>
                    <a:pt x="363" y="397"/>
                  </a:lnTo>
                  <a:lnTo>
                    <a:pt x="363" y="397"/>
                  </a:lnTo>
                  <a:lnTo>
                    <a:pt x="363" y="397"/>
                  </a:lnTo>
                  <a:lnTo>
                    <a:pt x="363" y="397"/>
                  </a:lnTo>
                  <a:lnTo>
                    <a:pt x="360" y="395"/>
                  </a:lnTo>
                  <a:close/>
                  <a:moveTo>
                    <a:pt x="428" y="345"/>
                  </a:moveTo>
                  <a:lnTo>
                    <a:pt x="488" y="350"/>
                  </a:lnTo>
                  <a:lnTo>
                    <a:pt x="486" y="374"/>
                  </a:lnTo>
                  <a:lnTo>
                    <a:pt x="481" y="374"/>
                  </a:lnTo>
                  <a:lnTo>
                    <a:pt x="481" y="374"/>
                  </a:lnTo>
                  <a:lnTo>
                    <a:pt x="481" y="372"/>
                  </a:lnTo>
                  <a:lnTo>
                    <a:pt x="481" y="372"/>
                  </a:lnTo>
                  <a:lnTo>
                    <a:pt x="481" y="372"/>
                  </a:lnTo>
                  <a:lnTo>
                    <a:pt x="481" y="370"/>
                  </a:lnTo>
                  <a:lnTo>
                    <a:pt x="481" y="370"/>
                  </a:lnTo>
                  <a:lnTo>
                    <a:pt x="481" y="370"/>
                  </a:lnTo>
                  <a:lnTo>
                    <a:pt x="481" y="370"/>
                  </a:lnTo>
                  <a:lnTo>
                    <a:pt x="481" y="368"/>
                  </a:lnTo>
                  <a:lnTo>
                    <a:pt x="481" y="368"/>
                  </a:lnTo>
                  <a:lnTo>
                    <a:pt x="481" y="368"/>
                  </a:lnTo>
                  <a:lnTo>
                    <a:pt x="481" y="366"/>
                  </a:lnTo>
                  <a:lnTo>
                    <a:pt x="481" y="366"/>
                  </a:lnTo>
                  <a:lnTo>
                    <a:pt x="481" y="366"/>
                  </a:lnTo>
                  <a:lnTo>
                    <a:pt x="481" y="366"/>
                  </a:lnTo>
                  <a:lnTo>
                    <a:pt x="481" y="365"/>
                  </a:lnTo>
                  <a:lnTo>
                    <a:pt x="479" y="365"/>
                  </a:lnTo>
                  <a:lnTo>
                    <a:pt x="479" y="365"/>
                  </a:lnTo>
                  <a:lnTo>
                    <a:pt x="479" y="365"/>
                  </a:lnTo>
                  <a:lnTo>
                    <a:pt x="479" y="363"/>
                  </a:lnTo>
                  <a:lnTo>
                    <a:pt x="479" y="363"/>
                  </a:lnTo>
                  <a:lnTo>
                    <a:pt x="479" y="363"/>
                  </a:lnTo>
                  <a:lnTo>
                    <a:pt x="479" y="363"/>
                  </a:lnTo>
                  <a:lnTo>
                    <a:pt x="479" y="361"/>
                  </a:lnTo>
                  <a:lnTo>
                    <a:pt x="479" y="361"/>
                  </a:lnTo>
                  <a:lnTo>
                    <a:pt x="477" y="361"/>
                  </a:lnTo>
                  <a:lnTo>
                    <a:pt x="477" y="361"/>
                  </a:lnTo>
                  <a:lnTo>
                    <a:pt x="477" y="361"/>
                  </a:lnTo>
                  <a:lnTo>
                    <a:pt x="477" y="359"/>
                  </a:lnTo>
                  <a:lnTo>
                    <a:pt x="477" y="359"/>
                  </a:lnTo>
                  <a:lnTo>
                    <a:pt x="477" y="359"/>
                  </a:lnTo>
                  <a:lnTo>
                    <a:pt x="477" y="359"/>
                  </a:lnTo>
                  <a:lnTo>
                    <a:pt x="477" y="359"/>
                  </a:lnTo>
                  <a:lnTo>
                    <a:pt x="475" y="359"/>
                  </a:lnTo>
                  <a:lnTo>
                    <a:pt x="475" y="357"/>
                  </a:lnTo>
                  <a:lnTo>
                    <a:pt x="475" y="357"/>
                  </a:lnTo>
                  <a:lnTo>
                    <a:pt x="475" y="357"/>
                  </a:lnTo>
                  <a:lnTo>
                    <a:pt x="475" y="357"/>
                  </a:lnTo>
                  <a:lnTo>
                    <a:pt x="475" y="357"/>
                  </a:lnTo>
                  <a:lnTo>
                    <a:pt x="475" y="357"/>
                  </a:lnTo>
                  <a:lnTo>
                    <a:pt x="473" y="356"/>
                  </a:lnTo>
                  <a:lnTo>
                    <a:pt x="473" y="356"/>
                  </a:lnTo>
                  <a:lnTo>
                    <a:pt x="473" y="356"/>
                  </a:lnTo>
                  <a:lnTo>
                    <a:pt x="473" y="356"/>
                  </a:lnTo>
                  <a:lnTo>
                    <a:pt x="473" y="356"/>
                  </a:lnTo>
                  <a:lnTo>
                    <a:pt x="473" y="356"/>
                  </a:lnTo>
                  <a:lnTo>
                    <a:pt x="472" y="356"/>
                  </a:lnTo>
                  <a:lnTo>
                    <a:pt x="472" y="356"/>
                  </a:lnTo>
                  <a:lnTo>
                    <a:pt x="472" y="356"/>
                  </a:lnTo>
                  <a:lnTo>
                    <a:pt x="472" y="354"/>
                  </a:lnTo>
                  <a:lnTo>
                    <a:pt x="472" y="354"/>
                  </a:lnTo>
                  <a:lnTo>
                    <a:pt x="470" y="354"/>
                  </a:lnTo>
                  <a:lnTo>
                    <a:pt x="470" y="354"/>
                  </a:lnTo>
                  <a:lnTo>
                    <a:pt x="470" y="354"/>
                  </a:lnTo>
                  <a:lnTo>
                    <a:pt x="470" y="354"/>
                  </a:lnTo>
                  <a:lnTo>
                    <a:pt x="470" y="354"/>
                  </a:lnTo>
                  <a:lnTo>
                    <a:pt x="468" y="354"/>
                  </a:lnTo>
                  <a:lnTo>
                    <a:pt x="468" y="354"/>
                  </a:lnTo>
                  <a:lnTo>
                    <a:pt x="468" y="354"/>
                  </a:lnTo>
                  <a:lnTo>
                    <a:pt x="468" y="354"/>
                  </a:lnTo>
                  <a:lnTo>
                    <a:pt x="466" y="354"/>
                  </a:lnTo>
                  <a:lnTo>
                    <a:pt x="466" y="354"/>
                  </a:lnTo>
                  <a:lnTo>
                    <a:pt x="466" y="354"/>
                  </a:lnTo>
                  <a:lnTo>
                    <a:pt x="466" y="352"/>
                  </a:lnTo>
                  <a:lnTo>
                    <a:pt x="466" y="352"/>
                  </a:lnTo>
                  <a:lnTo>
                    <a:pt x="459" y="403"/>
                  </a:lnTo>
                  <a:lnTo>
                    <a:pt x="459" y="403"/>
                  </a:lnTo>
                  <a:lnTo>
                    <a:pt x="459" y="403"/>
                  </a:lnTo>
                  <a:lnTo>
                    <a:pt x="459" y="403"/>
                  </a:lnTo>
                  <a:lnTo>
                    <a:pt x="459" y="403"/>
                  </a:lnTo>
                  <a:lnTo>
                    <a:pt x="459" y="404"/>
                  </a:lnTo>
                  <a:lnTo>
                    <a:pt x="459" y="404"/>
                  </a:lnTo>
                  <a:lnTo>
                    <a:pt x="459" y="404"/>
                  </a:lnTo>
                  <a:lnTo>
                    <a:pt x="459" y="404"/>
                  </a:lnTo>
                  <a:lnTo>
                    <a:pt x="459" y="404"/>
                  </a:lnTo>
                  <a:lnTo>
                    <a:pt x="459" y="404"/>
                  </a:lnTo>
                  <a:lnTo>
                    <a:pt x="459" y="404"/>
                  </a:lnTo>
                  <a:lnTo>
                    <a:pt x="459" y="404"/>
                  </a:lnTo>
                  <a:lnTo>
                    <a:pt x="459" y="404"/>
                  </a:lnTo>
                  <a:lnTo>
                    <a:pt x="459" y="404"/>
                  </a:lnTo>
                  <a:lnTo>
                    <a:pt x="459" y="406"/>
                  </a:lnTo>
                  <a:lnTo>
                    <a:pt x="459" y="406"/>
                  </a:lnTo>
                  <a:lnTo>
                    <a:pt x="459" y="406"/>
                  </a:lnTo>
                  <a:lnTo>
                    <a:pt x="459" y="406"/>
                  </a:lnTo>
                  <a:lnTo>
                    <a:pt x="459" y="406"/>
                  </a:lnTo>
                  <a:lnTo>
                    <a:pt x="459" y="406"/>
                  </a:lnTo>
                  <a:lnTo>
                    <a:pt x="459" y="406"/>
                  </a:lnTo>
                  <a:lnTo>
                    <a:pt x="461" y="406"/>
                  </a:lnTo>
                  <a:lnTo>
                    <a:pt x="461" y="406"/>
                  </a:lnTo>
                  <a:lnTo>
                    <a:pt x="461" y="406"/>
                  </a:lnTo>
                  <a:lnTo>
                    <a:pt x="461" y="406"/>
                  </a:lnTo>
                  <a:lnTo>
                    <a:pt x="461" y="406"/>
                  </a:lnTo>
                  <a:lnTo>
                    <a:pt x="461" y="406"/>
                  </a:lnTo>
                  <a:lnTo>
                    <a:pt x="461" y="408"/>
                  </a:lnTo>
                  <a:lnTo>
                    <a:pt x="461" y="408"/>
                  </a:lnTo>
                  <a:lnTo>
                    <a:pt x="461" y="408"/>
                  </a:lnTo>
                  <a:lnTo>
                    <a:pt x="461" y="408"/>
                  </a:lnTo>
                  <a:lnTo>
                    <a:pt x="461" y="408"/>
                  </a:lnTo>
                  <a:lnTo>
                    <a:pt x="461" y="408"/>
                  </a:lnTo>
                  <a:lnTo>
                    <a:pt x="461" y="408"/>
                  </a:lnTo>
                  <a:lnTo>
                    <a:pt x="461" y="408"/>
                  </a:lnTo>
                  <a:lnTo>
                    <a:pt x="463" y="408"/>
                  </a:lnTo>
                  <a:lnTo>
                    <a:pt x="463" y="408"/>
                  </a:lnTo>
                  <a:lnTo>
                    <a:pt x="463" y="408"/>
                  </a:lnTo>
                  <a:lnTo>
                    <a:pt x="463" y="408"/>
                  </a:lnTo>
                  <a:lnTo>
                    <a:pt x="463" y="408"/>
                  </a:lnTo>
                  <a:lnTo>
                    <a:pt x="463" y="408"/>
                  </a:lnTo>
                  <a:lnTo>
                    <a:pt x="463" y="408"/>
                  </a:lnTo>
                  <a:lnTo>
                    <a:pt x="463" y="408"/>
                  </a:lnTo>
                  <a:lnTo>
                    <a:pt x="463" y="410"/>
                  </a:lnTo>
                  <a:lnTo>
                    <a:pt x="463" y="410"/>
                  </a:lnTo>
                  <a:lnTo>
                    <a:pt x="464" y="410"/>
                  </a:lnTo>
                  <a:lnTo>
                    <a:pt x="464" y="410"/>
                  </a:lnTo>
                  <a:lnTo>
                    <a:pt x="464" y="410"/>
                  </a:lnTo>
                  <a:lnTo>
                    <a:pt x="464" y="410"/>
                  </a:lnTo>
                  <a:lnTo>
                    <a:pt x="464" y="410"/>
                  </a:lnTo>
                  <a:lnTo>
                    <a:pt x="464" y="410"/>
                  </a:lnTo>
                  <a:lnTo>
                    <a:pt x="464" y="410"/>
                  </a:lnTo>
                  <a:lnTo>
                    <a:pt x="466" y="410"/>
                  </a:lnTo>
                  <a:lnTo>
                    <a:pt x="466" y="410"/>
                  </a:lnTo>
                  <a:lnTo>
                    <a:pt x="466" y="410"/>
                  </a:lnTo>
                  <a:lnTo>
                    <a:pt x="466" y="410"/>
                  </a:lnTo>
                  <a:lnTo>
                    <a:pt x="468" y="410"/>
                  </a:lnTo>
                  <a:lnTo>
                    <a:pt x="468" y="410"/>
                  </a:lnTo>
                  <a:lnTo>
                    <a:pt x="468" y="410"/>
                  </a:lnTo>
                  <a:lnTo>
                    <a:pt x="470" y="410"/>
                  </a:lnTo>
                  <a:lnTo>
                    <a:pt x="468" y="413"/>
                  </a:lnTo>
                  <a:lnTo>
                    <a:pt x="432" y="410"/>
                  </a:lnTo>
                  <a:lnTo>
                    <a:pt x="432" y="406"/>
                  </a:lnTo>
                  <a:lnTo>
                    <a:pt x="432" y="406"/>
                  </a:lnTo>
                  <a:lnTo>
                    <a:pt x="434" y="406"/>
                  </a:lnTo>
                  <a:lnTo>
                    <a:pt x="434" y="406"/>
                  </a:lnTo>
                  <a:lnTo>
                    <a:pt x="436" y="406"/>
                  </a:lnTo>
                  <a:lnTo>
                    <a:pt x="436" y="406"/>
                  </a:lnTo>
                  <a:lnTo>
                    <a:pt x="436" y="406"/>
                  </a:lnTo>
                  <a:lnTo>
                    <a:pt x="436" y="406"/>
                  </a:lnTo>
                  <a:lnTo>
                    <a:pt x="437" y="406"/>
                  </a:lnTo>
                  <a:lnTo>
                    <a:pt x="437" y="406"/>
                  </a:lnTo>
                  <a:lnTo>
                    <a:pt x="437" y="406"/>
                  </a:lnTo>
                  <a:lnTo>
                    <a:pt x="437" y="406"/>
                  </a:lnTo>
                  <a:lnTo>
                    <a:pt x="437" y="406"/>
                  </a:lnTo>
                  <a:lnTo>
                    <a:pt x="437" y="406"/>
                  </a:lnTo>
                  <a:lnTo>
                    <a:pt x="439" y="406"/>
                  </a:lnTo>
                  <a:lnTo>
                    <a:pt x="439" y="406"/>
                  </a:lnTo>
                  <a:lnTo>
                    <a:pt x="439" y="406"/>
                  </a:lnTo>
                  <a:lnTo>
                    <a:pt x="439" y="406"/>
                  </a:lnTo>
                  <a:lnTo>
                    <a:pt x="439" y="406"/>
                  </a:lnTo>
                  <a:lnTo>
                    <a:pt x="439" y="406"/>
                  </a:lnTo>
                  <a:lnTo>
                    <a:pt x="439" y="406"/>
                  </a:lnTo>
                  <a:lnTo>
                    <a:pt x="439" y="406"/>
                  </a:lnTo>
                  <a:lnTo>
                    <a:pt x="441" y="406"/>
                  </a:lnTo>
                  <a:lnTo>
                    <a:pt x="441" y="406"/>
                  </a:lnTo>
                  <a:lnTo>
                    <a:pt x="441" y="406"/>
                  </a:lnTo>
                  <a:lnTo>
                    <a:pt x="441" y="406"/>
                  </a:lnTo>
                  <a:lnTo>
                    <a:pt x="441" y="406"/>
                  </a:lnTo>
                  <a:lnTo>
                    <a:pt x="441" y="406"/>
                  </a:lnTo>
                  <a:lnTo>
                    <a:pt x="441" y="406"/>
                  </a:lnTo>
                  <a:lnTo>
                    <a:pt x="441" y="406"/>
                  </a:lnTo>
                  <a:lnTo>
                    <a:pt x="441" y="406"/>
                  </a:lnTo>
                  <a:lnTo>
                    <a:pt x="441"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3"/>
                  </a:lnTo>
                  <a:lnTo>
                    <a:pt x="443" y="403"/>
                  </a:lnTo>
                  <a:lnTo>
                    <a:pt x="445" y="403"/>
                  </a:lnTo>
                  <a:lnTo>
                    <a:pt x="445" y="403"/>
                  </a:lnTo>
                  <a:lnTo>
                    <a:pt x="445" y="403"/>
                  </a:lnTo>
                  <a:lnTo>
                    <a:pt x="445" y="403"/>
                  </a:lnTo>
                  <a:lnTo>
                    <a:pt x="445" y="403"/>
                  </a:lnTo>
                  <a:lnTo>
                    <a:pt x="445" y="403"/>
                  </a:lnTo>
                  <a:lnTo>
                    <a:pt x="445" y="403"/>
                  </a:lnTo>
                  <a:lnTo>
                    <a:pt x="445" y="403"/>
                  </a:lnTo>
                  <a:lnTo>
                    <a:pt x="445" y="403"/>
                  </a:lnTo>
                  <a:lnTo>
                    <a:pt x="445" y="401"/>
                  </a:lnTo>
                  <a:lnTo>
                    <a:pt x="445" y="401"/>
                  </a:lnTo>
                  <a:lnTo>
                    <a:pt x="445" y="401"/>
                  </a:lnTo>
                  <a:lnTo>
                    <a:pt x="445" y="401"/>
                  </a:lnTo>
                  <a:lnTo>
                    <a:pt x="450" y="350"/>
                  </a:lnTo>
                  <a:lnTo>
                    <a:pt x="450" y="350"/>
                  </a:lnTo>
                  <a:lnTo>
                    <a:pt x="450" y="350"/>
                  </a:lnTo>
                  <a:lnTo>
                    <a:pt x="448" y="350"/>
                  </a:lnTo>
                  <a:lnTo>
                    <a:pt x="448" y="350"/>
                  </a:lnTo>
                  <a:lnTo>
                    <a:pt x="448" y="350"/>
                  </a:lnTo>
                  <a:lnTo>
                    <a:pt x="448" y="350"/>
                  </a:lnTo>
                  <a:lnTo>
                    <a:pt x="446" y="350"/>
                  </a:lnTo>
                  <a:lnTo>
                    <a:pt x="446" y="350"/>
                  </a:lnTo>
                  <a:lnTo>
                    <a:pt x="446" y="350"/>
                  </a:lnTo>
                  <a:lnTo>
                    <a:pt x="446" y="350"/>
                  </a:lnTo>
                  <a:lnTo>
                    <a:pt x="446" y="350"/>
                  </a:lnTo>
                  <a:lnTo>
                    <a:pt x="445" y="350"/>
                  </a:lnTo>
                  <a:lnTo>
                    <a:pt x="445" y="350"/>
                  </a:lnTo>
                  <a:lnTo>
                    <a:pt x="445" y="352"/>
                  </a:lnTo>
                  <a:lnTo>
                    <a:pt x="445" y="352"/>
                  </a:lnTo>
                  <a:lnTo>
                    <a:pt x="445" y="352"/>
                  </a:lnTo>
                  <a:lnTo>
                    <a:pt x="443" y="352"/>
                  </a:lnTo>
                  <a:lnTo>
                    <a:pt x="443" y="352"/>
                  </a:lnTo>
                  <a:lnTo>
                    <a:pt x="443" y="352"/>
                  </a:lnTo>
                  <a:lnTo>
                    <a:pt x="443" y="352"/>
                  </a:lnTo>
                  <a:lnTo>
                    <a:pt x="441" y="352"/>
                  </a:lnTo>
                  <a:lnTo>
                    <a:pt x="441" y="352"/>
                  </a:lnTo>
                  <a:lnTo>
                    <a:pt x="441" y="352"/>
                  </a:lnTo>
                  <a:lnTo>
                    <a:pt x="441" y="352"/>
                  </a:lnTo>
                  <a:lnTo>
                    <a:pt x="441" y="352"/>
                  </a:lnTo>
                  <a:lnTo>
                    <a:pt x="441" y="352"/>
                  </a:lnTo>
                  <a:lnTo>
                    <a:pt x="439" y="352"/>
                  </a:lnTo>
                  <a:lnTo>
                    <a:pt x="439" y="354"/>
                  </a:lnTo>
                  <a:lnTo>
                    <a:pt x="439" y="354"/>
                  </a:lnTo>
                  <a:lnTo>
                    <a:pt x="439" y="354"/>
                  </a:lnTo>
                  <a:lnTo>
                    <a:pt x="439" y="354"/>
                  </a:lnTo>
                  <a:lnTo>
                    <a:pt x="437" y="354"/>
                  </a:lnTo>
                  <a:lnTo>
                    <a:pt x="437" y="354"/>
                  </a:lnTo>
                  <a:lnTo>
                    <a:pt x="437" y="354"/>
                  </a:lnTo>
                  <a:lnTo>
                    <a:pt x="437" y="356"/>
                  </a:lnTo>
                  <a:lnTo>
                    <a:pt x="437" y="356"/>
                  </a:lnTo>
                  <a:lnTo>
                    <a:pt x="436" y="356"/>
                  </a:lnTo>
                  <a:lnTo>
                    <a:pt x="436" y="356"/>
                  </a:lnTo>
                  <a:lnTo>
                    <a:pt x="436" y="356"/>
                  </a:lnTo>
                  <a:lnTo>
                    <a:pt x="436" y="356"/>
                  </a:lnTo>
                  <a:lnTo>
                    <a:pt x="436" y="357"/>
                  </a:lnTo>
                  <a:lnTo>
                    <a:pt x="436" y="357"/>
                  </a:lnTo>
                  <a:lnTo>
                    <a:pt x="436" y="357"/>
                  </a:lnTo>
                  <a:lnTo>
                    <a:pt x="434" y="357"/>
                  </a:lnTo>
                  <a:lnTo>
                    <a:pt x="434" y="357"/>
                  </a:lnTo>
                  <a:lnTo>
                    <a:pt x="434" y="357"/>
                  </a:lnTo>
                  <a:lnTo>
                    <a:pt x="434" y="359"/>
                  </a:lnTo>
                  <a:lnTo>
                    <a:pt x="434" y="359"/>
                  </a:lnTo>
                  <a:lnTo>
                    <a:pt x="434" y="359"/>
                  </a:lnTo>
                  <a:lnTo>
                    <a:pt x="432" y="359"/>
                  </a:lnTo>
                  <a:lnTo>
                    <a:pt x="432" y="361"/>
                  </a:lnTo>
                  <a:lnTo>
                    <a:pt x="432" y="361"/>
                  </a:lnTo>
                  <a:lnTo>
                    <a:pt x="432" y="361"/>
                  </a:lnTo>
                  <a:lnTo>
                    <a:pt x="432" y="361"/>
                  </a:lnTo>
                  <a:lnTo>
                    <a:pt x="432" y="363"/>
                  </a:lnTo>
                  <a:lnTo>
                    <a:pt x="432" y="363"/>
                  </a:lnTo>
                  <a:lnTo>
                    <a:pt x="432" y="363"/>
                  </a:lnTo>
                  <a:lnTo>
                    <a:pt x="430" y="363"/>
                  </a:lnTo>
                  <a:lnTo>
                    <a:pt x="430" y="365"/>
                  </a:lnTo>
                  <a:lnTo>
                    <a:pt x="430" y="365"/>
                  </a:lnTo>
                  <a:lnTo>
                    <a:pt x="430" y="365"/>
                  </a:lnTo>
                  <a:lnTo>
                    <a:pt x="430" y="366"/>
                  </a:lnTo>
                  <a:lnTo>
                    <a:pt x="430" y="366"/>
                  </a:lnTo>
                  <a:lnTo>
                    <a:pt x="430" y="366"/>
                  </a:lnTo>
                  <a:lnTo>
                    <a:pt x="430" y="366"/>
                  </a:lnTo>
                  <a:lnTo>
                    <a:pt x="425" y="366"/>
                  </a:lnTo>
                  <a:lnTo>
                    <a:pt x="428" y="345"/>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2" name="í$ļíḑe">
              <a:extLst>
                <a:ext uri="{FF2B5EF4-FFF2-40B4-BE49-F238E27FC236}">
                  <a16:creationId xmlns:a16="http://schemas.microsoft.com/office/drawing/2014/main" id="{17E4DC38-D424-4E41-A942-34F27EFD40B4}"/>
                </a:ext>
              </a:extLst>
            </p:cNvPr>
            <p:cNvSpPr/>
            <p:nvPr/>
          </p:nvSpPr>
          <p:spPr bwMode="auto">
            <a:xfrm>
              <a:off x="2875760"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3"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50"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3"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3" name="îṧľiḓé">
              <a:extLst>
                <a:ext uri="{FF2B5EF4-FFF2-40B4-BE49-F238E27FC236}">
                  <a16:creationId xmlns:a16="http://schemas.microsoft.com/office/drawing/2014/main" id="{E883D70C-EC2F-4CFA-86D5-59B8F291ADBE}"/>
                </a:ext>
              </a:extLst>
            </p:cNvPr>
            <p:cNvSpPr/>
            <p:nvPr/>
          </p:nvSpPr>
          <p:spPr bwMode="auto">
            <a:xfrm>
              <a:off x="3168261" y="4023875"/>
              <a:ext cx="307815" cy="320066"/>
            </a:xfrm>
            <a:custGeom>
              <a:avLst/>
              <a:gdLst>
                <a:gd name="T0" fmla="*/ 42 w 85"/>
                <a:gd name="T1" fmla="*/ 86 h 86"/>
                <a:gd name="T2" fmla="*/ 0 w 85"/>
                <a:gd name="T3" fmla="*/ 43 h 86"/>
                <a:gd name="T4" fmla="*/ 42 w 85"/>
                <a:gd name="T5" fmla="*/ 0 h 86"/>
                <a:gd name="T6" fmla="*/ 85 w 85"/>
                <a:gd name="T7" fmla="*/ 43 h 86"/>
                <a:gd name="T8" fmla="*/ 42 w 85"/>
                <a:gd name="T9" fmla="*/ 86 h 86"/>
                <a:gd name="T10" fmla="*/ 42 w 85"/>
                <a:gd name="T11" fmla="*/ 4 h 86"/>
                <a:gd name="T12" fmla="*/ 17 w 85"/>
                <a:gd name="T13" fmla="*/ 43 h 86"/>
                <a:gd name="T14" fmla="*/ 42 w 85"/>
                <a:gd name="T15" fmla="*/ 83 h 86"/>
                <a:gd name="T16" fmla="*/ 60 w 85"/>
                <a:gd name="T17" fmla="*/ 73 h 86"/>
                <a:gd name="T18" fmla="*/ 68 w 85"/>
                <a:gd name="T19" fmla="*/ 42 h 86"/>
                <a:gd name="T20" fmla="*/ 42 w 85"/>
                <a:gd name="T21"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86">
                  <a:moveTo>
                    <a:pt x="42" y="86"/>
                  </a:moveTo>
                  <a:cubicBezTo>
                    <a:pt x="25" y="86"/>
                    <a:pt x="0" y="73"/>
                    <a:pt x="0" y="43"/>
                  </a:cubicBezTo>
                  <a:cubicBezTo>
                    <a:pt x="0" y="13"/>
                    <a:pt x="25" y="0"/>
                    <a:pt x="42" y="0"/>
                  </a:cubicBezTo>
                  <a:cubicBezTo>
                    <a:pt x="59" y="0"/>
                    <a:pt x="85" y="13"/>
                    <a:pt x="85" y="43"/>
                  </a:cubicBezTo>
                  <a:cubicBezTo>
                    <a:pt x="85" y="73"/>
                    <a:pt x="59" y="86"/>
                    <a:pt x="42" y="86"/>
                  </a:cubicBezTo>
                  <a:close/>
                  <a:moveTo>
                    <a:pt x="42" y="4"/>
                  </a:moveTo>
                  <a:cubicBezTo>
                    <a:pt x="30" y="4"/>
                    <a:pt x="17" y="17"/>
                    <a:pt x="17" y="43"/>
                  </a:cubicBezTo>
                  <a:cubicBezTo>
                    <a:pt x="17" y="66"/>
                    <a:pt x="27" y="83"/>
                    <a:pt x="42" y="83"/>
                  </a:cubicBezTo>
                  <a:cubicBezTo>
                    <a:pt x="51" y="83"/>
                    <a:pt x="57" y="76"/>
                    <a:pt x="60" y="73"/>
                  </a:cubicBezTo>
                  <a:cubicBezTo>
                    <a:pt x="65" y="66"/>
                    <a:pt x="68" y="53"/>
                    <a:pt x="68" y="42"/>
                  </a:cubicBezTo>
                  <a:cubicBezTo>
                    <a:pt x="68" y="22"/>
                    <a:pt x="58" y="4"/>
                    <a:pt x="42"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4" name="íšľíḓè">
              <a:extLst>
                <a:ext uri="{FF2B5EF4-FFF2-40B4-BE49-F238E27FC236}">
                  <a16:creationId xmlns:a16="http://schemas.microsoft.com/office/drawing/2014/main" id="{8F3853F9-3A7D-4E06-965E-7A7ED06C915F}"/>
                </a:ext>
              </a:extLst>
            </p:cNvPr>
            <p:cNvSpPr/>
            <p:nvPr/>
          </p:nvSpPr>
          <p:spPr bwMode="auto">
            <a:xfrm>
              <a:off x="3515892" y="4030001"/>
              <a:ext cx="330786" cy="313940"/>
            </a:xfrm>
            <a:custGeom>
              <a:avLst/>
              <a:gdLst>
                <a:gd name="T0" fmla="*/ 91 w 91"/>
                <a:gd name="T1" fmla="*/ 4 h 84"/>
                <a:gd name="T2" fmla="*/ 87 w 91"/>
                <a:gd name="T3" fmla="*/ 4 h 84"/>
                <a:gd name="T4" fmla="*/ 78 w 91"/>
                <a:gd name="T5" fmla="*/ 13 h 84"/>
                <a:gd name="T6" fmla="*/ 78 w 91"/>
                <a:gd name="T7" fmla="*/ 57 h 84"/>
                <a:gd name="T8" fmla="*/ 46 w 91"/>
                <a:gd name="T9" fmla="*/ 84 h 84"/>
                <a:gd name="T10" fmla="*/ 13 w 91"/>
                <a:gd name="T11" fmla="*/ 56 h 84"/>
                <a:gd name="T12" fmla="*/ 13 w 91"/>
                <a:gd name="T13" fmla="*/ 12 h 84"/>
                <a:gd name="T14" fmla="*/ 4 w 91"/>
                <a:gd name="T15" fmla="*/ 4 h 84"/>
                <a:gd name="T16" fmla="*/ 0 w 91"/>
                <a:gd name="T17" fmla="*/ 4 h 84"/>
                <a:gd name="T18" fmla="*/ 0 w 91"/>
                <a:gd name="T19" fmla="*/ 0 h 84"/>
                <a:gd name="T20" fmla="*/ 42 w 91"/>
                <a:gd name="T21" fmla="*/ 0 h 84"/>
                <a:gd name="T22" fmla="*/ 42 w 91"/>
                <a:gd name="T23" fmla="*/ 4 h 84"/>
                <a:gd name="T24" fmla="*/ 38 w 91"/>
                <a:gd name="T25" fmla="*/ 4 h 84"/>
                <a:gd name="T26" fmla="*/ 28 w 91"/>
                <a:gd name="T27" fmla="*/ 12 h 84"/>
                <a:gd name="T28" fmla="*/ 28 w 91"/>
                <a:gd name="T29" fmla="*/ 54 h 84"/>
                <a:gd name="T30" fmla="*/ 51 w 91"/>
                <a:gd name="T31" fmla="*/ 80 h 84"/>
                <a:gd name="T32" fmla="*/ 73 w 91"/>
                <a:gd name="T33" fmla="*/ 58 h 84"/>
                <a:gd name="T34" fmla="*/ 73 w 91"/>
                <a:gd name="T35" fmla="*/ 13 h 84"/>
                <a:gd name="T36" fmla="*/ 64 w 91"/>
                <a:gd name="T37" fmla="*/ 4 h 84"/>
                <a:gd name="T38" fmla="*/ 61 w 91"/>
                <a:gd name="T39" fmla="*/ 4 h 84"/>
                <a:gd name="T40" fmla="*/ 61 w 91"/>
                <a:gd name="T41" fmla="*/ 0 h 84"/>
                <a:gd name="T42" fmla="*/ 91 w 91"/>
                <a:gd name="T43" fmla="*/ 0 h 84"/>
                <a:gd name="T44" fmla="*/ 91 w 91"/>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84">
                  <a:moveTo>
                    <a:pt x="91" y="4"/>
                  </a:moveTo>
                  <a:cubicBezTo>
                    <a:pt x="87" y="4"/>
                    <a:pt x="87" y="4"/>
                    <a:pt x="87" y="4"/>
                  </a:cubicBezTo>
                  <a:cubicBezTo>
                    <a:pt x="80" y="4"/>
                    <a:pt x="78" y="7"/>
                    <a:pt x="78" y="13"/>
                  </a:cubicBezTo>
                  <a:cubicBezTo>
                    <a:pt x="78" y="57"/>
                    <a:pt x="78" y="57"/>
                    <a:pt x="78" y="57"/>
                  </a:cubicBezTo>
                  <a:cubicBezTo>
                    <a:pt x="78" y="70"/>
                    <a:pt x="70" y="84"/>
                    <a:pt x="46" y="84"/>
                  </a:cubicBezTo>
                  <a:cubicBezTo>
                    <a:pt x="30" y="84"/>
                    <a:pt x="13" y="77"/>
                    <a:pt x="13" y="56"/>
                  </a:cubicBezTo>
                  <a:cubicBezTo>
                    <a:pt x="13" y="12"/>
                    <a:pt x="13" y="12"/>
                    <a:pt x="13" y="12"/>
                  </a:cubicBezTo>
                  <a:cubicBezTo>
                    <a:pt x="13" y="7"/>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1" y="4"/>
                    <a:pt x="28" y="6"/>
                    <a:pt x="28" y="12"/>
                  </a:cubicBezTo>
                  <a:cubicBezTo>
                    <a:pt x="28" y="54"/>
                    <a:pt x="28" y="54"/>
                    <a:pt x="28" y="54"/>
                  </a:cubicBezTo>
                  <a:cubicBezTo>
                    <a:pt x="28" y="71"/>
                    <a:pt x="39" y="80"/>
                    <a:pt x="51" y="80"/>
                  </a:cubicBezTo>
                  <a:cubicBezTo>
                    <a:pt x="64" y="80"/>
                    <a:pt x="73" y="70"/>
                    <a:pt x="73" y="58"/>
                  </a:cubicBezTo>
                  <a:cubicBezTo>
                    <a:pt x="73" y="13"/>
                    <a:pt x="73" y="13"/>
                    <a:pt x="73" y="13"/>
                  </a:cubicBezTo>
                  <a:cubicBezTo>
                    <a:pt x="73" y="8"/>
                    <a:pt x="70" y="4"/>
                    <a:pt x="64" y="4"/>
                  </a:cubicBezTo>
                  <a:cubicBezTo>
                    <a:pt x="61" y="4"/>
                    <a:pt x="61" y="4"/>
                    <a:pt x="61" y="4"/>
                  </a:cubicBezTo>
                  <a:cubicBezTo>
                    <a:pt x="61" y="0"/>
                    <a:pt x="61" y="0"/>
                    <a:pt x="61" y="0"/>
                  </a:cubicBezTo>
                  <a:cubicBezTo>
                    <a:pt x="91" y="0"/>
                    <a:pt x="91" y="0"/>
                    <a:pt x="91" y="0"/>
                  </a:cubicBezTo>
                  <a:lnTo>
                    <a:pt x="91"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5" name="iṧļîďe">
              <a:extLst>
                <a:ext uri="{FF2B5EF4-FFF2-40B4-BE49-F238E27FC236}">
                  <a16:creationId xmlns:a16="http://schemas.microsoft.com/office/drawing/2014/main" id="{C8642E90-A089-43BC-924C-B7D5EF90068A}"/>
                </a:ext>
              </a:extLst>
            </p:cNvPr>
            <p:cNvSpPr/>
            <p:nvPr/>
          </p:nvSpPr>
          <p:spPr bwMode="auto">
            <a:xfrm>
              <a:off x="3886495"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6" name="íšļíḍè">
              <a:extLst>
                <a:ext uri="{FF2B5EF4-FFF2-40B4-BE49-F238E27FC236}">
                  <a16:creationId xmlns:a16="http://schemas.microsoft.com/office/drawing/2014/main" id="{FE63690F-88E9-4294-8DBE-EBD432D398DB}"/>
                </a:ext>
              </a:extLst>
            </p:cNvPr>
            <p:cNvSpPr/>
            <p:nvPr/>
          </p:nvSpPr>
          <p:spPr bwMode="auto">
            <a:xfrm>
              <a:off x="4263223" y="4030001"/>
              <a:ext cx="350694" cy="306283"/>
            </a:xfrm>
            <a:custGeom>
              <a:avLst/>
              <a:gdLst>
                <a:gd name="T0" fmla="*/ 55 w 97"/>
                <a:gd name="T1" fmla="*/ 82 h 82"/>
                <a:gd name="T2" fmla="*/ 55 w 97"/>
                <a:gd name="T3" fmla="*/ 78 h 82"/>
                <a:gd name="T4" fmla="*/ 59 w 97"/>
                <a:gd name="T5" fmla="*/ 78 h 82"/>
                <a:gd name="T6" fmla="*/ 69 w 97"/>
                <a:gd name="T7" fmla="*/ 71 h 82"/>
                <a:gd name="T8" fmla="*/ 69 w 97"/>
                <a:gd name="T9" fmla="*/ 43 h 82"/>
                <a:gd name="T10" fmla="*/ 28 w 97"/>
                <a:gd name="T11" fmla="*/ 43 h 82"/>
                <a:gd name="T12" fmla="*/ 28 w 97"/>
                <a:gd name="T13" fmla="*/ 71 h 82"/>
                <a:gd name="T14" fmla="*/ 38 w 97"/>
                <a:gd name="T15" fmla="*/ 78 h 82"/>
                <a:gd name="T16" fmla="*/ 42 w 97"/>
                <a:gd name="T17" fmla="*/ 78 h 82"/>
                <a:gd name="T18" fmla="*/ 42 w 97"/>
                <a:gd name="T19" fmla="*/ 82 h 82"/>
                <a:gd name="T20" fmla="*/ 0 w 97"/>
                <a:gd name="T21" fmla="*/ 82 h 82"/>
                <a:gd name="T22" fmla="*/ 0 w 97"/>
                <a:gd name="T23" fmla="*/ 78 h 82"/>
                <a:gd name="T24" fmla="*/ 4 w 97"/>
                <a:gd name="T25" fmla="*/ 78 h 82"/>
                <a:gd name="T26" fmla="*/ 13 w 97"/>
                <a:gd name="T27" fmla="*/ 71 h 82"/>
                <a:gd name="T28" fmla="*/ 13 w 97"/>
                <a:gd name="T29" fmla="*/ 12 h 82"/>
                <a:gd name="T30" fmla="*/ 4 w 97"/>
                <a:gd name="T31" fmla="*/ 4 h 82"/>
                <a:gd name="T32" fmla="*/ 0 w 97"/>
                <a:gd name="T33" fmla="*/ 4 h 82"/>
                <a:gd name="T34" fmla="*/ 0 w 97"/>
                <a:gd name="T35" fmla="*/ 0 h 82"/>
                <a:gd name="T36" fmla="*/ 42 w 97"/>
                <a:gd name="T37" fmla="*/ 0 h 82"/>
                <a:gd name="T38" fmla="*/ 42 w 97"/>
                <a:gd name="T39" fmla="*/ 4 h 82"/>
                <a:gd name="T40" fmla="*/ 38 w 97"/>
                <a:gd name="T41" fmla="*/ 4 h 82"/>
                <a:gd name="T42" fmla="*/ 28 w 97"/>
                <a:gd name="T43" fmla="*/ 12 h 82"/>
                <a:gd name="T44" fmla="*/ 28 w 97"/>
                <a:gd name="T45" fmla="*/ 39 h 82"/>
                <a:gd name="T46" fmla="*/ 69 w 97"/>
                <a:gd name="T47" fmla="*/ 39 h 82"/>
                <a:gd name="T48" fmla="*/ 69 w 97"/>
                <a:gd name="T49" fmla="*/ 12 h 82"/>
                <a:gd name="T50" fmla="*/ 59 w 97"/>
                <a:gd name="T51" fmla="*/ 4 h 82"/>
                <a:gd name="T52" fmla="*/ 55 w 97"/>
                <a:gd name="T53" fmla="*/ 4 h 82"/>
                <a:gd name="T54" fmla="*/ 55 w 97"/>
                <a:gd name="T55" fmla="*/ 0 h 82"/>
                <a:gd name="T56" fmla="*/ 97 w 97"/>
                <a:gd name="T57" fmla="*/ 0 h 82"/>
                <a:gd name="T58" fmla="*/ 97 w 97"/>
                <a:gd name="T59" fmla="*/ 4 h 82"/>
                <a:gd name="T60" fmla="*/ 93 w 97"/>
                <a:gd name="T61" fmla="*/ 4 h 82"/>
                <a:gd name="T62" fmla="*/ 84 w 97"/>
                <a:gd name="T63" fmla="*/ 12 h 82"/>
                <a:gd name="T64" fmla="*/ 84 w 97"/>
                <a:gd name="T65" fmla="*/ 71 h 82"/>
                <a:gd name="T66" fmla="*/ 93 w 97"/>
                <a:gd name="T67" fmla="*/ 78 h 82"/>
                <a:gd name="T68" fmla="*/ 97 w 97"/>
                <a:gd name="T69" fmla="*/ 78 h 82"/>
                <a:gd name="T70" fmla="*/ 97 w 97"/>
                <a:gd name="T71" fmla="*/ 82 h 82"/>
                <a:gd name="T72" fmla="*/ 55 w 97"/>
                <a:gd name="T7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82">
                  <a:moveTo>
                    <a:pt x="55" y="82"/>
                  </a:moveTo>
                  <a:cubicBezTo>
                    <a:pt x="55" y="78"/>
                    <a:pt x="55" y="78"/>
                    <a:pt x="55" y="78"/>
                  </a:cubicBezTo>
                  <a:cubicBezTo>
                    <a:pt x="59" y="78"/>
                    <a:pt x="59" y="78"/>
                    <a:pt x="59" y="78"/>
                  </a:cubicBezTo>
                  <a:cubicBezTo>
                    <a:pt x="66" y="78"/>
                    <a:pt x="69" y="76"/>
                    <a:pt x="69" y="71"/>
                  </a:cubicBezTo>
                  <a:cubicBezTo>
                    <a:pt x="69" y="43"/>
                    <a:pt x="69" y="43"/>
                    <a:pt x="69" y="43"/>
                  </a:cubicBezTo>
                  <a:cubicBezTo>
                    <a:pt x="28" y="43"/>
                    <a:pt x="28" y="43"/>
                    <a:pt x="28" y="43"/>
                  </a:cubicBezTo>
                  <a:cubicBezTo>
                    <a:pt x="28" y="71"/>
                    <a:pt x="28" y="71"/>
                    <a:pt x="28" y="71"/>
                  </a:cubicBezTo>
                  <a:cubicBezTo>
                    <a:pt x="28"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3" y="76"/>
                    <a:pt x="13" y="71"/>
                  </a:cubicBezTo>
                  <a:cubicBezTo>
                    <a:pt x="13" y="12"/>
                    <a:pt x="13" y="12"/>
                    <a:pt x="13" y="12"/>
                  </a:cubicBezTo>
                  <a:cubicBezTo>
                    <a:pt x="13" y="6"/>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0" y="4"/>
                    <a:pt x="28" y="7"/>
                    <a:pt x="28" y="12"/>
                  </a:cubicBezTo>
                  <a:cubicBezTo>
                    <a:pt x="28" y="39"/>
                    <a:pt x="28" y="39"/>
                    <a:pt x="28" y="39"/>
                  </a:cubicBezTo>
                  <a:cubicBezTo>
                    <a:pt x="69" y="39"/>
                    <a:pt x="69" y="39"/>
                    <a:pt x="69" y="39"/>
                  </a:cubicBezTo>
                  <a:cubicBezTo>
                    <a:pt x="69" y="12"/>
                    <a:pt x="69" y="12"/>
                    <a:pt x="69" y="12"/>
                  </a:cubicBezTo>
                  <a:cubicBezTo>
                    <a:pt x="69" y="6"/>
                    <a:pt x="66" y="4"/>
                    <a:pt x="59" y="4"/>
                  </a:cubicBezTo>
                  <a:cubicBezTo>
                    <a:pt x="55" y="4"/>
                    <a:pt x="55" y="4"/>
                    <a:pt x="55" y="4"/>
                  </a:cubicBezTo>
                  <a:cubicBezTo>
                    <a:pt x="55" y="0"/>
                    <a:pt x="55" y="0"/>
                    <a:pt x="55" y="0"/>
                  </a:cubicBezTo>
                  <a:cubicBezTo>
                    <a:pt x="97" y="0"/>
                    <a:pt x="97" y="0"/>
                    <a:pt x="97" y="0"/>
                  </a:cubicBezTo>
                  <a:cubicBezTo>
                    <a:pt x="97" y="4"/>
                    <a:pt x="97" y="4"/>
                    <a:pt x="97" y="4"/>
                  </a:cubicBezTo>
                  <a:cubicBezTo>
                    <a:pt x="93" y="4"/>
                    <a:pt x="93" y="4"/>
                    <a:pt x="93" y="4"/>
                  </a:cubicBezTo>
                  <a:cubicBezTo>
                    <a:pt x="85" y="4"/>
                    <a:pt x="84" y="7"/>
                    <a:pt x="84" y="12"/>
                  </a:cubicBezTo>
                  <a:cubicBezTo>
                    <a:pt x="84" y="71"/>
                    <a:pt x="84" y="71"/>
                    <a:pt x="84" y="71"/>
                  </a:cubicBezTo>
                  <a:cubicBezTo>
                    <a:pt x="84" y="76"/>
                    <a:pt x="86" y="78"/>
                    <a:pt x="93" y="78"/>
                  </a:cubicBezTo>
                  <a:cubicBezTo>
                    <a:pt x="97" y="78"/>
                    <a:pt x="97" y="78"/>
                    <a:pt x="97" y="78"/>
                  </a:cubicBezTo>
                  <a:cubicBezTo>
                    <a:pt x="97" y="82"/>
                    <a:pt x="97" y="82"/>
                    <a:pt x="97" y="82"/>
                  </a:cubicBezTo>
                  <a:lnTo>
                    <a:pt x="55"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7" name="išlídè">
              <a:extLst>
                <a:ext uri="{FF2B5EF4-FFF2-40B4-BE49-F238E27FC236}">
                  <a16:creationId xmlns:a16="http://schemas.microsoft.com/office/drawing/2014/main" id="{5869FB4A-7AF8-4EAA-BD4A-F4A0E0941E3E}"/>
                </a:ext>
              </a:extLst>
            </p:cNvPr>
            <p:cNvSpPr/>
            <p:nvPr/>
          </p:nvSpPr>
          <p:spPr bwMode="auto">
            <a:xfrm>
              <a:off x="4647609" y="4030001"/>
              <a:ext cx="437985" cy="313940"/>
            </a:xfrm>
            <a:custGeom>
              <a:avLst/>
              <a:gdLst>
                <a:gd name="T0" fmla="*/ 119 w 121"/>
                <a:gd name="T1" fmla="*/ 4 h 84"/>
                <a:gd name="T2" fmla="*/ 107 w 121"/>
                <a:gd name="T3" fmla="*/ 13 h 84"/>
                <a:gd name="T4" fmla="*/ 85 w 121"/>
                <a:gd name="T5" fmla="*/ 84 h 84"/>
                <a:gd name="T6" fmla="*/ 82 w 121"/>
                <a:gd name="T7" fmla="*/ 84 h 84"/>
                <a:gd name="T8" fmla="*/ 59 w 121"/>
                <a:gd name="T9" fmla="*/ 17 h 84"/>
                <a:gd name="T10" fmla="*/ 39 w 121"/>
                <a:gd name="T11" fmla="*/ 84 h 84"/>
                <a:gd name="T12" fmla="*/ 36 w 121"/>
                <a:gd name="T13" fmla="*/ 84 h 84"/>
                <a:gd name="T14" fmla="*/ 13 w 121"/>
                <a:gd name="T15" fmla="*/ 12 h 84"/>
                <a:gd name="T16" fmla="*/ 0 w 121"/>
                <a:gd name="T17" fmla="*/ 4 h 84"/>
                <a:gd name="T18" fmla="*/ 0 w 121"/>
                <a:gd name="T19" fmla="*/ 0 h 84"/>
                <a:gd name="T20" fmla="*/ 39 w 121"/>
                <a:gd name="T21" fmla="*/ 0 h 84"/>
                <a:gd name="T22" fmla="*/ 39 w 121"/>
                <a:gd name="T23" fmla="*/ 4 h 84"/>
                <a:gd name="T24" fmla="*/ 35 w 121"/>
                <a:gd name="T25" fmla="*/ 4 h 84"/>
                <a:gd name="T26" fmla="*/ 28 w 121"/>
                <a:gd name="T27" fmla="*/ 9 h 84"/>
                <a:gd name="T28" fmla="*/ 29 w 121"/>
                <a:gd name="T29" fmla="*/ 15 h 84"/>
                <a:gd name="T30" fmla="*/ 43 w 121"/>
                <a:gd name="T31" fmla="*/ 57 h 84"/>
                <a:gd name="T32" fmla="*/ 57 w 121"/>
                <a:gd name="T33" fmla="*/ 10 h 84"/>
                <a:gd name="T34" fmla="*/ 47 w 121"/>
                <a:gd name="T35" fmla="*/ 4 h 84"/>
                <a:gd name="T36" fmla="*/ 43 w 121"/>
                <a:gd name="T37" fmla="*/ 4 h 84"/>
                <a:gd name="T38" fmla="*/ 43 w 121"/>
                <a:gd name="T39" fmla="*/ 0 h 84"/>
                <a:gd name="T40" fmla="*/ 84 w 121"/>
                <a:gd name="T41" fmla="*/ 0 h 84"/>
                <a:gd name="T42" fmla="*/ 84 w 121"/>
                <a:gd name="T43" fmla="*/ 4 h 84"/>
                <a:gd name="T44" fmla="*/ 80 w 121"/>
                <a:gd name="T45" fmla="*/ 4 h 84"/>
                <a:gd name="T46" fmla="*/ 74 w 121"/>
                <a:gd name="T47" fmla="*/ 8 h 84"/>
                <a:gd name="T48" fmla="*/ 75 w 121"/>
                <a:gd name="T49" fmla="*/ 14 h 84"/>
                <a:gd name="T50" fmla="*/ 89 w 121"/>
                <a:gd name="T51" fmla="*/ 57 h 84"/>
                <a:gd name="T52" fmla="*/ 102 w 121"/>
                <a:gd name="T53" fmla="*/ 13 h 84"/>
                <a:gd name="T54" fmla="*/ 103 w 121"/>
                <a:gd name="T55" fmla="*/ 8 h 84"/>
                <a:gd name="T56" fmla="*/ 95 w 121"/>
                <a:gd name="T57" fmla="*/ 4 h 84"/>
                <a:gd name="T58" fmla="*/ 91 w 121"/>
                <a:gd name="T59" fmla="*/ 4 h 84"/>
                <a:gd name="T60" fmla="*/ 91 w 121"/>
                <a:gd name="T61" fmla="*/ 0 h 84"/>
                <a:gd name="T62" fmla="*/ 121 w 121"/>
                <a:gd name="T63" fmla="*/ 0 h 84"/>
                <a:gd name="T64" fmla="*/ 121 w 121"/>
                <a:gd name="T65" fmla="*/ 4 h 84"/>
                <a:gd name="T66" fmla="*/ 119 w 121"/>
                <a:gd name="T6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84">
                  <a:moveTo>
                    <a:pt x="119" y="4"/>
                  </a:moveTo>
                  <a:cubicBezTo>
                    <a:pt x="113" y="4"/>
                    <a:pt x="108" y="8"/>
                    <a:pt x="107" y="13"/>
                  </a:cubicBezTo>
                  <a:cubicBezTo>
                    <a:pt x="85" y="84"/>
                    <a:pt x="85" y="84"/>
                    <a:pt x="85" y="84"/>
                  </a:cubicBezTo>
                  <a:cubicBezTo>
                    <a:pt x="82" y="84"/>
                    <a:pt x="82" y="84"/>
                    <a:pt x="82" y="84"/>
                  </a:cubicBezTo>
                  <a:cubicBezTo>
                    <a:pt x="59" y="17"/>
                    <a:pt x="59" y="17"/>
                    <a:pt x="59" y="17"/>
                  </a:cubicBezTo>
                  <a:cubicBezTo>
                    <a:pt x="39" y="84"/>
                    <a:pt x="39" y="84"/>
                    <a:pt x="39" y="84"/>
                  </a:cubicBezTo>
                  <a:cubicBezTo>
                    <a:pt x="36" y="84"/>
                    <a:pt x="36" y="84"/>
                    <a:pt x="36" y="84"/>
                  </a:cubicBezTo>
                  <a:cubicBezTo>
                    <a:pt x="13" y="12"/>
                    <a:pt x="13" y="12"/>
                    <a:pt x="13" y="12"/>
                  </a:cubicBezTo>
                  <a:cubicBezTo>
                    <a:pt x="10" y="5"/>
                    <a:pt x="8" y="4"/>
                    <a:pt x="0" y="4"/>
                  </a:cubicBezTo>
                  <a:cubicBezTo>
                    <a:pt x="0" y="0"/>
                    <a:pt x="0" y="0"/>
                    <a:pt x="0" y="0"/>
                  </a:cubicBezTo>
                  <a:cubicBezTo>
                    <a:pt x="39" y="0"/>
                    <a:pt x="39" y="0"/>
                    <a:pt x="39" y="0"/>
                  </a:cubicBezTo>
                  <a:cubicBezTo>
                    <a:pt x="39" y="4"/>
                    <a:pt x="39" y="4"/>
                    <a:pt x="39" y="4"/>
                  </a:cubicBezTo>
                  <a:cubicBezTo>
                    <a:pt x="35" y="4"/>
                    <a:pt x="35" y="4"/>
                    <a:pt x="35" y="4"/>
                  </a:cubicBezTo>
                  <a:cubicBezTo>
                    <a:pt x="30" y="4"/>
                    <a:pt x="28" y="6"/>
                    <a:pt x="28" y="9"/>
                  </a:cubicBezTo>
                  <a:cubicBezTo>
                    <a:pt x="28" y="11"/>
                    <a:pt x="28" y="12"/>
                    <a:pt x="29" y="15"/>
                  </a:cubicBezTo>
                  <a:cubicBezTo>
                    <a:pt x="43" y="57"/>
                    <a:pt x="43" y="57"/>
                    <a:pt x="43" y="57"/>
                  </a:cubicBezTo>
                  <a:cubicBezTo>
                    <a:pt x="57" y="10"/>
                    <a:pt x="57" y="10"/>
                    <a:pt x="57" y="10"/>
                  </a:cubicBezTo>
                  <a:cubicBezTo>
                    <a:pt x="55" y="6"/>
                    <a:pt x="53" y="4"/>
                    <a:pt x="47" y="4"/>
                  </a:cubicBezTo>
                  <a:cubicBezTo>
                    <a:pt x="43" y="4"/>
                    <a:pt x="43" y="4"/>
                    <a:pt x="43" y="4"/>
                  </a:cubicBezTo>
                  <a:cubicBezTo>
                    <a:pt x="43" y="0"/>
                    <a:pt x="43" y="0"/>
                    <a:pt x="43" y="0"/>
                  </a:cubicBezTo>
                  <a:cubicBezTo>
                    <a:pt x="84" y="0"/>
                    <a:pt x="84" y="0"/>
                    <a:pt x="84" y="0"/>
                  </a:cubicBezTo>
                  <a:cubicBezTo>
                    <a:pt x="84" y="4"/>
                    <a:pt x="84" y="4"/>
                    <a:pt x="84" y="4"/>
                  </a:cubicBezTo>
                  <a:cubicBezTo>
                    <a:pt x="80" y="4"/>
                    <a:pt x="80" y="4"/>
                    <a:pt x="80" y="4"/>
                  </a:cubicBezTo>
                  <a:cubicBezTo>
                    <a:pt x="77" y="4"/>
                    <a:pt x="74" y="5"/>
                    <a:pt x="74" y="8"/>
                  </a:cubicBezTo>
                  <a:cubicBezTo>
                    <a:pt x="74" y="10"/>
                    <a:pt x="74" y="12"/>
                    <a:pt x="75" y="14"/>
                  </a:cubicBezTo>
                  <a:cubicBezTo>
                    <a:pt x="89" y="57"/>
                    <a:pt x="89" y="57"/>
                    <a:pt x="89" y="57"/>
                  </a:cubicBezTo>
                  <a:cubicBezTo>
                    <a:pt x="102" y="13"/>
                    <a:pt x="102" y="13"/>
                    <a:pt x="102" y="13"/>
                  </a:cubicBezTo>
                  <a:cubicBezTo>
                    <a:pt x="103" y="12"/>
                    <a:pt x="103" y="9"/>
                    <a:pt x="103" y="8"/>
                  </a:cubicBezTo>
                  <a:cubicBezTo>
                    <a:pt x="103" y="5"/>
                    <a:pt x="101" y="4"/>
                    <a:pt x="95" y="4"/>
                  </a:cubicBezTo>
                  <a:cubicBezTo>
                    <a:pt x="91" y="4"/>
                    <a:pt x="91" y="4"/>
                    <a:pt x="91" y="4"/>
                  </a:cubicBezTo>
                  <a:cubicBezTo>
                    <a:pt x="91" y="0"/>
                    <a:pt x="91" y="0"/>
                    <a:pt x="91" y="0"/>
                  </a:cubicBezTo>
                  <a:cubicBezTo>
                    <a:pt x="121" y="0"/>
                    <a:pt x="121" y="0"/>
                    <a:pt x="121" y="0"/>
                  </a:cubicBezTo>
                  <a:cubicBezTo>
                    <a:pt x="121" y="4"/>
                    <a:pt x="121" y="4"/>
                    <a:pt x="121" y="4"/>
                  </a:cubicBezTo>
                  <a:lnTo>
                    <a:pt x="119"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8" name="íṣlíḋè">
              <a:extLst>
                <a:ext uri="{FF2B5EF4-FFF2-40B4-BE49-F238E27FC236}">
                  <a16:creationId xmlns:a16="http://schemas.microsoft.com/office/drawing/2014/main" id="{A6A3B15C-AEC8-45A7-A26D-CD291CD95E31}"/>
                </a:ext>
              </a:extLst>
            </p:cNvPr>
            <p:cNvSpPr/>
            <p:nvPr/>
          </p:nvSpPr>
          <p:spPr bwMode="auto">
            <a:xfrm>
              <a:off x="5117753" y="4030001"/>
              <a:ext cx="297095" cy="306283"/>
            </a:xfrm>
            <a:custGeom>
              <a:avLst/>
              <a:gdLst>
                <a:gd name="T0" fmla="*/ 0 w 82"/>
                <a:gd name="T1" fmla="*/ 0 h 82"/>
                <a:gd name="T2" fmla="*/ 71 w 82"/>
                <a:gd name="T3" fmla="*/ 0 h 82"/>
                <a:gd name="T4" fmla="*/ 79 w 82"/>
                <a:gd name="T5" fmla="*/ 19 h 82"/>
                <a:gd name="T6" fmla="*/ 76 w 82"/>
                <a:gd name="T7" fmla="*/ 20 h 82"/>
                <a:gd name="T8" fmla="*/ 43 w 82"/>
                <a:gd name="T9" fmla="*/ 4 h 82"/>
                <a:gd name="T10" fmla="*/ 39 w 82"/>
                <a:gd name="T11" fmla="*/ 4 h 82"/>
                <a:gd name="T12" fmla="*/ 29 w 82"/>
                <a:gd name="T13" fmla="*/ 12 h 82"/>
                <a:gd name="T14" fmla="*/ 29 w 82"/>
                <a:gd name="T15" fmla="*/ 38 h 82"/>
                <a:gd name="T16" fmla="*/ 41 w 82"/>
                <a:gd name="T17" fmla="*/ 38 h 82"/>
                <a:gd name="T18" fmla="*/ 57 w 82"/>
                <a:gd name="T19" fmla="*/ 27 h 82"/>
                <a:gd name="T20" fmla="*/ 57 w 82"/>
                <a:gd name="T21" fmla="*/ 25 h 82"/>
                <a:gd name="T22" fmla="*/ 61 w 82"/>
                <a:gd name="T23" fmla="*/ 25 h 82"/>
                <a:gd name="T24" fmla="*/ 61 w 82"/>
                <a:gd name="T25" fmla="*/ 57 h 82"/>
                <a:gd name="T26" fmla="*/ 57 w 82"/>
                <a:gd name="T27" fmla="*/ 57 h 82"/>
                <a:gd name="T28" fmla="*/ 57 w 82"/>
                <a:gd name="T29" fmla="*/ 54 h 82"/>
                <a:gd name="T30" fmla="*/ 42 w 82"/>
                <a:gd name="T31" fmla="*/ 42 h 82"/>
                <a:gd name="T32" fmla="*/ 29 w 82"/>
                <a:gd name="T33" fmla="*/ 42 h 82"/>
                <a:gd name="T34" fmla="*/ 29 w 82"/>
                <a:gd name="T35" fmla="*/ 71 h 82"/>
                <a:gd name="T36" fmla="*/ 39 w 82"/>
                <a:gd name="T37" fmla="*/ 78 h 82"/>
                <a:gd name="T38" fmla="*/ 46 w 82"/>
                <a:gd name="T39" fmla="*/ 78 h 82"/>
                <a:gd name="T40" fmla="*/ 79 w 82"/>
                <a:gd name="T41" fmla="*/ 61 h 82"/>
                <a:gd name="T42" fmla="*/ 82 w 82"/>
                <a:gd name="T43" fmla="*/ 63 h 82"/>
                <a:gd name="T44" fmla="*/ 73 w 82"/>
                <a:gd name="T45" fmla="*/ 82 h 82"/>
                <a:gd name="T46" fmla="*/ 0 w 82"/>
                <a:gd name="T47" fmla="*/ 82 h 82"/>
                <a:gd name="T48" fmla="*/ 0 w 82"/>
                <a:gd name="T49" fmla="*/ 78 h 82"/>
                <a:gd name="T50" fmla="*/ 5 w 82"/>
                <a:gd name="T51" fmla="*/ 78 h 82"/>
                <a:gd name="T52" fmla="*/ 14 w 82"/>
                <a:gd name="T53" fmla="*/ 71 h 82"/>
                <a:gd name="T54" fmla="*/ 14 w 82"/>
                <a:gd name="T55" fmla="*/ 12 h 82"/>
                <a:gd name="T56" fmla="*/ 5 w 82"/>
                <a:gd name="T57" fmla="*/ 4 h 82"/>
                <a:gd name="T58" fmla="*/ 0 w 82"/>
                <a:gd name="T59" fmla="*/ 4 h 82"/>
                <a:gd name="T60" fmla="*/ 0 w 82"/>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2" h="82">
                  <a:moveTo>
                    <a:pt x="0" y="0"/>
                  </a:moveTo>
                  <a:cubicBezTo>
                    <a:pt x="71" y="0"/>
                    <a:pt x="71" y="0"/>
                    <a:pt x="71" y="0"/>
                  </a:cubicBezTo>
                  <a:cubicBezTo>
                    <a:pt x="79" y="19"/>
                    <a:pt x="79" y="19"/>
                    <a:pt x="79" y="19"/>
                  </a:cubicBezTo>
                  <a:cubicBezTo>
                    <a:pt x="76" y="20"/>
                    <a:pt x="76" y="20"/>
                    <a:pt x="76" y="20"/>
                  </a:cubicBezTo>
                  <a:cubicBezTo>
                    <a:pt x="66" y="9"/>
                    <a:pt x="60" y="4"/>
                    <a:pt x="43" y="4"/>
                  </a:cubicBezTo>
                  <a:cubicBezTo>
                    <a:pt x="39" y="4"/>
                    <a:pt x="39" y="4"/>
                    <a:pt x="39" y="4"/>
                  </a:cubicBezTo>
                  <a:cubicBezTo>
                    <a:pt x="31" y="4"/>
                    <a:pt x="29" y="7"/>
                    <a:pt x="29" y="12"/>
                  </a:cubicBezTo>
                  <a:cubicBezTo>
                    <a:pt x="29" y="38"/>
                    <a:pt x="29" y="38"/>
                    <a:pt x="29" y="38"/>
                  </a:cubicBezTo>
                  <a:cubicBezTo>
                    <a:pt x="41" y="38"/>
                    <a:pt x="41" y="38"/>
                    <a:pt x="41" y="38"/>
                  </a:cubicBezTo>
                  <a:cubicBezTo>
                    <a:pt x="48" y="38"/>
                    <a:pt x="57" y="36"/>
                    <a:pt x="57" y="27"/>
                  </a:cubicBezTo>
                  <a:cubicBezTo>
                    <a:pt x="57" y="25"/>
                    <a:pt x="57" y="25"/>
                    <a:pt x="57" y="25"/>
                  </a:cubicBezTo>
                  <a:cubicBezTo>
                    <a:pt x="61" y="25"/>
                    <a:pt x="61" y="25"/>
                    <a:pt x="61" y="25"/>
                  </a:cubicBezTo>
                  <a:cubicBezTo>
                    <a:pt x="61" y="57"/>
                    <a:pt x="61" y="57"/>
                    <a:pt x="61" y="57"/>
                  </a:cubicBezTo>
                  <a:cubicBezTo>
                    <a:pt x="57" y="57"/>
                    <a:pt x="57" y="57"/>
                    <a:pt x="57" y="57"/>
                  </a:cubicBezTo>
                  <a:cubicBezTo>
                    <a:pt x="57" y="54"/>
                    <a:pt x="57" y="54"/>
                    <a:pt x="57" y="54"/>
                  </a:cubicBezTo>
                  <a:cubicBezTo>
                    <a:pt x="57" y="49"/>
                    <a:pt x="52" y="42"/>
                    <a:pt x="42" y="42"/>
                  </a:cubicBezTo>
                  <a:cubicBezTo>
                    <a:pt x="29" y="42"/>
                    <a:pt x="29" y="42"/>
                    <a:pt x="29" y="42"/>
                  </a:cubicBezTo>
                  <a:cubicBezTo>
                    <a:pt x="29" y="71"/>
                    <a:pt x="29" y="71"/>
                    <a:pt x="29" y="71"/>
                  </a:cubicBezTo>
                  <a:cubicBezTo>
                    <a:pt x="29" y="76"/>
                    <a:pt x="32" y="78"/>
                    <a:pt x="39" y="78"/>
                  </a:cubicBezTo>
                  <a:cubicBezTo>
                    <a:pt x="46" y="78"/>
                    <a:pt x="46" y="78"/>
                    <a:pt x="46" y="78"/>
                  </a:cubicBezTo>
                  <a:cubicBezTo>
                    <a:pt x="63" y="78"/>
                    <a:pt x="75" y="65"/>
                    <a:pt x="79" y="61"/>
                  </a:cubicBezTo>
                  <a:cubicBezTo>
                    <a:pt x="82" y="63"/>
                    <a:pt x="82" y="63"/>
                    <a:pt x="82" y="63"/>
                  </a:cubicBezTo>
                  <a:cubicBezTo>
                    <a:pt x="73" y="82"/>
                    <a:pt x="73" y="82"/>
                    <a:pt x="73" y="82"/>
                  </a:cubicBezTo>
                  <a:cubicBezTo>
                    <a:pt x="0" y="82"/>
                    <a:pt x="0" y="82"/>
                    <a:pt x="0" y="82"/>
                  </a:cubicBezTo>
                  <a:cubicBezTo>
                    <a:pt x="0" y="78"/>
                    <a:pt x="0" y="78"/>
                    <a:pt x="0" y="78"/>
                  </a:cubicBezTo>
                  <a:cubicBezTo>
                    <a:pt x="5" y="78"/>
                    <a:pt x="5" y="78"/>
                    <a:pt x="5" y="78"/>
                  </a:cubicBezTo>
                  <a:cubicBezTo>
                    <a:pt x="11" y="78"/>
                    <a:pt x="14" y="76"/>
                    <a:pt x="14" y="71"/>
                  </a:cubicBezTo>
                  <a:cubicBezTo>
                    <a:pt x="14" y="12"/>
                    <a:pt x="14" y="12"/>
                    <a:pt x="14" y="12"/>
                  </a:cubicBezTo>
                  <a:cubicBezTo>
                    <a:pt x="14" y="6"/>
                    <a:pt x="11" y="4"/>
                    <a:pt x="5"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9" name="ï$ḻíḓé">
              <a:extLst>
                <a:ext uri="{FF2B5EF4-FFF2-40B4-BE49-F238E27FC236}">
                  <a16:creationId xmlns:a16="http://schemas.microsoft.com/office/drawing/2014/main" id="{8AC74EC8-A6BF-4D46-AB34-DAD3E23B6017}"/>
                </a:ext>
              </a:extLst>
            </p:cNvPr>
            <p:cNvSpPr/>
            <p:nvPr/>
          </p:nvSpPr>
          <p:spPr bwMode="auto">
            <a:xfrm>
              <a:off x="5433225"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2"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0" name="iSļîḑê">
              <a:extLst>
                <a:ext uri="{FF2B5EF4-FFF2-40B4-BE49-F238E27FC236}">
                  <a16:creationId xmlns:a16="http://schemas.microsoft.com/office/drawing/2014/main" id="{E20678EE-F211-4548-99D3-A55531CF4A91}"/>
                </a:ext>
              </a:extLst>
            </p:cNvPr>
            <p:cNvSpPr/>
            <p:nvPr/>
          </p:nvSpPr>
          <p:spPr bwMode="auto">
            <a:xfrm>
              <a:off x="5722663" y="4030001"/>
              <a:ext cx="336912" cy="306283"/>
            </a:xfrm>
            <a:custGeom>
              <a:avLst/>
              <a:gdLst>
                <a:gd name="T0" fmla="*/ 90 w 93"/>
                <a:gd name="T1" fmla="*/ 23 h 82"/>
                <a:gd name="T2" fmla="*/ 63 w 93"/>
                <a:gd name="T3" fmla="*/ 4 h 82"/>
                <a:gd name="T4" fmla="*/ 55 w 93"/>
                <a:gd name="T5" fmla="*/ 12 h 82"/>
                <a:gd name="T6" fmla="*/ 55 w 93"/>
                <a:gd name="T7" fmla="*/ 69 h 82"/>
                <a:gd name="T8" fmla="*/ 64 w 93"/>
                <a:gd name="T9" fmla="*/ 78 h 82"/>
                <a:gd name="T10" fmla="*/ 71 w 93"/>
                <a:gd name="T11" fmla="*/ 78 h 82"/>
                <a:gd name="T12" fmla="*/ 71 w 93"/>
                <a:gd name="T13" fmla="*/ 82 h 82"/>
                <a:gd name="T14" fmla="*/ 23 w 93"/>
                <a:gd name="T15" fmla="*/ 82 h 82"/>
                <a:gd name="T16" fmla="*/ 23 w 93"/>
                <a:gd name="T17" fmla="*/ 78 h 82"/>
                <a:gd name="T18" fmla="*/ 30 w 93"/>
                <a:gd name="T19" fmla="*/ 78 h 82"/>
                <a:gd name="T20" fmla="*/ 39 w 93"/>
                <a:gd name="T21" fmla="*/ 69 h 82"/>
                <a:gd name="T22" fmla="*/ 39 w 93"/>
                <a:gd name="T23" fmla="*/ 12 h 82"/>
                <a:gd name="T24" fmla="*/ 30 w 93"/>
                <a:gd name="T25" fmla="*/ 4 h 82"/>
                <a:gd name="T26" fmla="*/ 4 w 93"/>
                <a:gd name="T27" fmla="*/ 23 h 82"/>
                <a:gd name="T28" fmla="*/ 0 w 93"/>
                <a:gd name="T29" fmla="*/ 21 h 82"/>
                <a:gd name="T30" fmla="*/ 10 w 93"/>
                <a:gd name="T31" fmla="*/ 0 h 82"/>
                <a:gd name="T32" fmla="*/ 84 w 93"/>
                <a:gd name="T33" fmla="*/ 0 h 82"/>
                <a:gd name="T34" fmla="*/ 93 w 93"/>
                <a:gd name="T35" fmla="*/ 21 h 82"/>
                <a:gd name="T36" fmla="*/ 90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90" y="23"/>
                  </a:moveTo>
                  <a:cubicBezTo>
                    <a:pt x="82" y="10"/>
                    <a:pt x="75" y="4"/>
                    <a:pt x="63" y="4"/>
                  </a:cubicBezTo>
                  <a:cubicBezTo>
                    <a:pt x="56" y="4"/>
                    <a:pt x="55" y="6"/>
                    <a:pt x="55" y="12"/>
                  </a:cubicBezTo>
                  <a:cubicBezTo>
                    <a:pt x="55" y="69"/>
                    <a:pt x="55" y="69"/>
                    <a:pt x="55" y="69"/>
                  </a:cubicBezTo>
                  <a:cubicBezTo>
                    <a:pt x="55" y="75"/>
                    <a:pt x="57" y="78"/>
                    <a:pt x="64" y="78"/>
                  </a:cubicBezTo>
                  <a:cubicBezTo>
                    <a:pt x="71" y="78"/>
                    <a:pt x="71" y="78"/>
                    <a:pt x="71" y="78"/>
                  </a:cubicBezTo>
                  <a:cubicBezTo>
                    <a:pt x="71" y="82"/>
                    <a:pt x="71" y="82"/>
                    <a:pt x="71" y="82"/>
                  </a:cubicBezTo>
                  <a:cubicBezTo>
                    <a:pt x="23" y="82"/>
                    <a:pt x="23" y="82"/>
                    <a:pt x="23" y="82"/>
                  </a:cubicBezTo>
                  <a:cubicBezTo>
                    <a:pt x="23" y="78"/>
                    <a:pt x="23" y="78"/>
                    <a:pt x="23" y="78"/>
                  </a:cubicBezTo>
                  <a:cubicBezTo>
                    <a:pt x="30" y="78"/>
                    <a:pt x="30" y="78"/>
                    <a:pt x="30" y="78"/>
                  </a:cubicBezTo>
                  <a:cubicBezTo>
                    <a:pt x="37" y="78"/>
                    <a:pt x="39" y="74"/>
                    <a:pt x="39" y="69"/>
                  </a:cubicBezTo>
                  <a:cubicBezTo>
                    <a:pt x="39" y="12"/>
                    <a:pt x="39" y="12"/>
                    <a:pt x="39" y="12"/>
                  </a:cubicBezTo>
                  <a:cubicBezTo>
                    <a:pt x="39" y="6"/>
                    <a:pt x="37" y="4"/>
                    <a:pt x="30" y="4"/>
                  </a:cubicBezTo>
                  <a:cubicBezTo>
                    <a:pt x="16" y="4"/>
                    <a:pt x="9" y="15"/>
                    <a:pt x="4" y="23"/>
                  </a:cubicBezTo>
                  <a:cubicBezTo>
                    <a:pt x="0" y="21"/>
                    <a:pt x="0" y="21"/>
                    <a:pt x="0" y="21"/>
                  </a:cubicBezTo>
                  <a:cubicBezTo>
                    <a:pt x="10" y="0"/>
                    <a:pt x="10" y="0"/>
                    <a:pt x="10" y="0"/>
                  </a:cubicBezTo>
                  <a:cubicBezTo>
                    <a:pt x="84" y="0"/>
                    <a:pt x="84" y="0"/>
                    <a:pt x="84" y="0"/>
                  </a:cubicBezTo>
                  <a:cubicBezTo>
                    <a:pt x="93" y="21"/>
                    <a:pt x="93" y="21"/>
                    <a:pt x="93" y="21"/>
                  </a:cubicBezTo>
                  <a:lnTo>
                    <a:pt x="90"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1" name="iṣľíďé">
              <a:extLst>
                <a:ext uri="{FF2B5EF4-FFF2-40B4-BE49-F238E27FC236}">
                  <a16:creationId xmlns:a16="http://schemas.microsoft.com/office/drawing/2014/main" id="{D6E4D599-5A96-4070-88B4-3B9D0C55DB93}"/>
                </a:ext>
              </a:extLst>
            </p:cNvPr>
            <p:cNvSpPr/>
            <p:nvPr/>
          </p:nvSpPr>
          <p:spPr bwMode="auto">
            <a:xfrm>
              <a:off x="6263253" y="4030001"/>
              <a:ext cx="333849" cy="313940"/>
            </a:xfrm>
            <a:custGeom>
              <a:avLst/>
              <a:gdLst>
                <a:gd name="T0" fmla="*/ 92 w 92"/>
                <a:gd name="T1" fmla="*/ 4 h 84"/>
                <a:gd name="T2" fmla="*/ 87 w 92"/>
                <a:gd name="T3" fmla="*/ 4 h 84"/>
                <a:gd name="T4" fmla="*/ 78 w 92"/>
                <a:gd name="T5" fmla="*/ 13 h 84"/>
                <a:gd name="T6" fmla="*/ 78 w 92"/>
                <a:gd name="T7" fmla="*/ 57 h 84"/>
                <a:gd name="T8" fmla="*/ 46 w 92"/>
                <a:gd name="T9" fmla="*/ 84 h 84"/>
                <a:gd name="T10" fmla="*/ 14 w 92"/>
                <a:gd name="T11" fmla="*/ 56 h 84"/>
                <a:gd name="T12" fmla="*/ 14 w 92"/>
                <a:gd name="T13" fmla="*/ 12 h 84"/>
                <a:gd name="T14" fmla="*/ 5 w 92"/>
                <a:gd name="T15" fmla="*/ 4 h 84"/>
                <a:gd name="T16" fmla="*/ 0 w 92"/>
                <a:gd name="T17" fmla="*/ 4 h 84"/>
                <a:gd name="T18" fmla="*/ 0 w 92"/>
                <a:gd name="T19" fmla="*/ 0 h 84"/>
                <a:gd name="T20" fmla="*/ 43 w 92"/>
                <a:gd name="T21" fmla="*/ 0 h 84"/>
                <a:gd name="T22" fmla="*/ 43 w 92"/>
                <a:gd name="T23" fmla="*/ 4 h 84"/>
                <a:gd name="T24" fmla="*/ 38 w 92"/>
                <a:gd name="T25" fmla="*/ 4 h 84"/>
                <a:gd name="T26" fmla="*/ 29 w 92"/>
                <a:gd name="T27" fmla="*/ 12 h 84"/>
                <a:gd name="T28" fmla="*/ 29 w 92"/>
                <a:gd name="T29" fmla="*/ 54 h 84"/>
                <a:gd name="T30" fmla="*/ 52 w 92"/>
                <a:gd name="T31" fmla="*/ 80 h 84"/>
                <a:gd name="T32" fmla="*/ 74 w 92"/>
                <a:gd name="T33" fmla="*/ 58 h 84"/>
                <a:gd name="T34" fmla="*/ 74 w 92"/>
                <a:gd name="T35" fmla="*/ 13 h 84"/>
                <a:gd name="T36" fmla="*/ 64 w 92"/>
                <a:gd name="T37" fmla="*/ 4 h 84"/>
                <a:gd name="T38" fmla="*/ 61 w 92"/>
                <a:gd name="T39" fmla="*/ 4 h 84"/>
                <a:gd name="T40" fmla="*/ 61 w 92"/>
                <a:gd name="T41" fmla="*/ 0 h 84"/>
                <a:gd name="T42" fmla="*/ 92 w 92"/>
                <a:gd name="T43" fmla="*/ 0 h 84"/>
                <a:gd name="T44" fmla="*/ 92 w 92"/>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4">
                  <a:moveTo>
                    <a:pt x="92" y="4"/>
                  </a:moveTo>
                  <a:cubicBezTo>
                    <a:pt x="87" y="4"/>
                    <a:pt x="87" y="4"/>
                    <a:pt x="87" y="4"/>
                  </a:cubicBezTo>
                  <a:cubicBezTo>
                    <a:pt x="81" y="4"/>
                    <a:pt x="78" y="7"/>
                    <a:pt x="78" y="13"/>
                  </a:cubicBezTo>
                  <a:cubicBezTo>
                    <a:pt x="78" y="57"/>
                    <a:pt x="78" y="57"/>
                    <a:pt x="78" y="57"/>
                  </a:cubicBezTo>
                  <a:cubicBezTo>
                    <a:pt x="78" y="70"/>
                    <a:pt x="71" y="84"/>
                    <a:pt x="46" y="84"/>
                  </a:cubicBezTo>
                  <a:cubicBezTo>
                    <a:pt x="30" y="84"/>
                    <a:pt x="14" y="77"/>
                    <a:pt x="14" y="56"/>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8" y="4"/>
                    <a:pt x="38" y="4"/>
                    <a:pt x="38" y="4"/>
                  </a:cubicBezTo>
                  <a:cubicBezTo>
                    <a:pt x="31" y="4"/>
                    <a:pt x="29" y="6"/>
                    <a:pt x="29" y="12"/>
                  </a:cubicBezTo>
                  <a:cubicBezTo>
                    <a:pt x="29" y="54"/>
                    <a:pt x="29" y="54"/>
                    <a:pt x="29" y="54"/>
                  </a:cubicBezTo>
                  <a:cubicBezTo>
                    <a:pt x="29" y="71"/>
                    <a:pt x="39" y="80"/>
                    <a:pt x="52" y="80"/>
                  </a:cubicBezTo>
                  <a:cubicBezTo>
                    <a:pt x="65" y="80"/>
                    <a:pt x="74" y="70"/>
                    <a:pt x="74" y="58"/>
                  </a:cubicBezTo>
                  <a:cubicBezTo>
                    <a:pt x="74" y="13"/>
                    <a:pt x="74" y="13"/>
                    <a:pt x="74" y="13"/>
                  </a:cubicBezTo>
                  <a:cubicBezTo>
                    <a:pt x="74" y="8"/>
                    <a:pt x="71" y="4"/>
                    <a:pt x="64" y="4"/>
                  </a:cubicBezTo>
                  <a:cubicBezTo>
                    <a:pt x="61" y="4"/>
                    <a:pt x="61" y="4"/>
                    <a:pt x="61" y="4"/>
                  </a:cubicBezTo>
                  <a:cubicBezTo>
                    <a:pt x="61" y="0"/>
                    <a:pt x="61" y="0"/>
                    <a:pt x="61" y="0"/>
                  </a:cubicBezTo>
                  <a:cubicBezTo>
                    <a:pt x="92" y="0"/>
                    <a:pt x="92" y="0"/>
                    <a:pt x="92" y="0"/>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2" name="îśľïďê">
              <a:extLst>
                <a:ext uri="{FF2B5EF4-FFF2-40B4-BE49-F238E27FC236}">
                  <a16:creationId xmlns:a16="http://schemas.microsoft.com/office/drawing/2014/main" id="{4F372FA2-77EF-46AB-B4DF-C231A4616D1C}"/>
                </a:ext>
              </a:extLst>
            </p:cNvPr>
            <p:cNvSpPr/>
            <p:nvPr/>
          </p:nvSpPr>
          <p:spPr bwMode="auto">
            <a:xfrm>
              <a:off x="6621604" y="4030001"/>
              <a:ext cx="330786" cy="306283"/>
            </a:xfrm>
            <a:custGeom>
              <a:avLst/>
              <a:gdLst>
                <a:gd name="T0" fmla="*/ 76 w 91"/>
                <a:gd name="T1" fmla="*/ 82 h 82"/>
                <a:gd name="T2" fmla="*/ 18 w 91"/>
                <a:gd name="T3" fmla="*/ 13 h 82"/>
                <a:gd name="T4" fmla="*/ 18 w 91"/>
                <a:gd name="T5" fmla="*/ 69 h 82"/>
                <a:gd name="T6" fmla="*/ 28 w 91"/>
                <a:gd name="T7" fmla="*/ 78 h 82"/>
                <a:gd name="T8" fmla="*/ 32 w 91"/>
                <a:gd name="T9" fmla="*/ 78 h 82"/>
                <a:gd name="T10" fmla="*/ 32 w 91"/>
                <a:gd name="T11" fmla="*/ 82 h 82"/>
                <a:gd name="T12" fmla="*/ 1 w 91"/>
                <a:gd name="T13" fmla="*/ 82 h 82"/>
                <a:gd name="T14" fmla="*/ 1 w 91"/>
                <a:gd name="T15" fmla="*/ 78 h 82"/>
                <a:gd name="T16" fmla="*/ 4 w 91"/>
                <a:gd name="T17" fmla="*/ 78 h 82"/>
                <a:gd name="T18" fmla="*/ 14 w 91"/>
                <a:gd name="T19" fmla="*/ 69 h 82"/>
                <a:gd name="T20" fmla="*/ 14 w 91"/>
                <a:gd name="T21" fmla="*/ 12 h 82"/>
                <a:gd name="T22" fmla="*/ 2 w 91"/>
                <a:gd name="T23" fmla="*/ 4 h 82"/>
                <a:gd name="T24" fmla="*/ 0 w 91"/>
                <a:gd name="T25" fmla="*/ 4 h 82"/>
                <a:gd name="T26" fmla="*/ 0 w 91"/>
                <a:gd name="T27" fmla="*/ 0 h 82"/>
                <a:gd name="T28" fmla="*/ 27 w 91"/>
                <a:gd name="T29" fmla="*/ 0 h 82"/>
                <a:gd name="T30" fmla="*/ 75 w 91"/>
                <a:gd name="T31" fmla="*/ 58 h 82"/>
                <a:gd name="T32" fmla="*/ 75 w 91"/>
                <a:gd name="T33" fmla="*/ 14 h 82"/>
                <a:gd name="T34" fmla="*/ 63 w 91"/>
                <a:gd name="T35" fmla="*/ 4 h 82"/>
                <a:gd name="T36" fmla="*/ 63 w 91"/>
                <a:gd name="T37" fmla="*/ 0 h 82"/>
                <a:gd name="T38" fmla="*/ 91 w 91"/>
                <a:gd name="T39" fmla="*/ 0 h 82"/>
                <a:gd name="T40" fmla="*/ 91 w 91"/>
                <a:gd name="T41" fmla="*/ 4 h 82"/>
                <a:gd name="T42" fmla="*/ 79 w 91"/>
                <a:gd name="T43" fmla="*/ 14 h 82"/>
                <a:gd name="T44" fmla="*/ 79 w 91"/>
                <a:gd name="T45" fmla="*/ 82 h 82"/>
                <a:gd name="T46" fmla="*/ 76 w 91"/>
                <a:gd name="T4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82">
                  <a:moveTo>
                    <a:pt x="76" y="82"/>
                  </a:moveTo>
                  <a:cubicBezTo>
                    <a:pt x="18" y="13"/>
                    <a:pt x="18" y="13"/>
                    <a:pt x="18" y="13"/>
                  </a:cubicBezTo>
                  <a:cubicBezTo>
                    <a:pt x="18" y="69"/>
                    <a:pt x="18" y="69"/>
                    <a:pt x="18" y="69"/>
                  </a:cubicBezTo>
                  <a:cubicBezTo>
                    <a:pt x="18" y="74"/>
                    <a:pt x="21" y="78"/>
                    <a:pt x="28" y="78"/>
                  </a:cubicBezTo>
                  <a:cubicBezTo>
                    <a:pt x="32" y="78"/>
                    <a:pt x="32" y="78"/>
                    <a:pt x="32" y="78"/>
                  </a:cubicBezTo>
                  <a:cubicBezTo>
                    <a:pt x="32" y="82"/>
                    <a:pt x="32" y="82"/>
                    <a:pt x="32" y="82"/>
                  </a:cubicBezTo>
                  <a:cubicBezTo>
                    <a:pt x="1" y="82"/>
                    <a:pt x="1" y="82"/>
                    <a:pt x="1" y="82"/>
                  </a:cubicBezTo>
                  <a:cubicBezTo>
                    <a:pt x="1" y="78"/>
                    <a:pt x="1" y="78"/>
                    <a:pt x="1" y="78"/>
                  </a:cubicBezTo>
                  <a:cubicBezTo>
                    <a:pt x="4" y="78"/>
                    <a:pt x="4" y="78"/>
                    <a:pt x="4" y="78"/>
                  </a:cubicBezTo>
                  <a:cubicBezTo>
                    <a:pt x="11" y="78"/>
                    <a:pt x="14" y="75"/>
                    <a:pt x="14" y="69"/>
                  </a:cubicBezTo>
                  <a:cubicBezTo>
                    <a:pt x="14" y="12"/>
                    <a:pt x="14" y="12"/>
                    <a:pt x="14" y="12"/>
                  </a:cubicBezTo>
                  <a:cubicBezTo>
                    <a:pt x="14" y="4"/>
                    <a:pt x="6" y="4"/>
                    <a:pt x="2" y="4"/>
                  </a:cubicBezTo>
                  <a:cubicBezTo>
                    <a:pt x="0" y="4"/>
                    <a:pt x="0" y="4"/>
                    <a:pt x="0" y="4"/>
                  </a:cubicBezTo>
                  <a:cubicBezTo>
                    <a:pt x="0" y="0"/>
                    <a:pt x="0" y="0"/>
                    <a:pt x="0" y="0"/>
                  </a:cubicBezTo>
                  <a:cubicBezTo>
                    <a:pt x="27" y="0"/>
                    <a:pt x="27" y="0"/>
                    <a:pt x="27" y="0"/>
                  </a:cubicBezTo>
                  <a:cubicBezTo>
                    <a:pt x="75" y="58"/>
                    <a:pt x="75" y="58"/>
                    <a:pt x="75" y="58"/>
                  </a:cubicBezTo>
                  <a:cubicBezTo>
                    <a:pt x="75" y="14"/>
                    <a:pt x="75" y="14"/>
                    <a:pt x="75" y="14"/>
                  </a:cubicBezTo>
                  <a:cubicBezTo>
                    <a:pt x="75" y="4"/>
                    <a:pt x="68" y="4"/>
                    <a:pt x="63" y="4"/>
                  </a:cubicBezTo>
                  <a:cubicBezTo>
                    <a:pt x="63" y="0"/>
                    <a:pt x="63" y="0"/>
                    <a:pt x="63" y="0"/>
                  </a:cubicBezTo>
                  <a:cubicBezTo>
                    <a:pt x="91" y="0"/>
                    <a:pt x="91" y="0"/>
                    <a:pt x="91" y="0"/>
                  </a:cubicBezTo>
                  <a:cubicBezTo>
                    <a:pt x="91" y="4"/>
                    <a:pt x="91" y="4"/>
                    <a:pt x="91" y="4"/>
                  </a:cubicBezTo>
                  <a:cubicBezTo>
                    <a:pt x="88" y="4"/>
                    <a:pt x="79" y="4"/>
                    <a:pt x="79" y="14"/>
                  </a:cubicBezTo>
                  <a:cubicBezTo>
                    <a:pt x="79" y="82"/>
                    <a:pt x="79" y="82"/>
                    <a:pt x="79" y="82"/>
                  </a:cubicBezTo>
                  <a:lnTo>
                    <a:pt x="76"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3" name="iṧḷiďe">
              <a:extLst>
                <a:ext uri="{FF2B5EF4-FFF2-40B4-BE49-F238E27FC236}">
                  <a16:creationId xmlns:a16="http://schemas.microsoft.com/office/drawing/2014/main" id="{DADBE896-B15B-49F5-A43D-90019A5B626A}"/>
                </a:ext>
              </a:extLst>
            </p:cNvPr>
            <p:cNvSpPr/>
            <p:nvPr/>
          </p:nvSpPr>
          <p:spPr bwMode="auto">
            <a:xfrm>
              <a:off x="6976893" y="4030001"/>
              <a:ext cx="156204"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4" name="iṧļiďé">
              <a:extLst>
                <a:ext uri="{FF2B5EF4-FFF2-40B4-BE49-F238E27FC236}">
                  <a16:creationId xmlns:a16="http://schemas.microsoft.com/office/drawing/2014/main" id="{83DF2E24-2F3C-491E-8606-FE7F60F59F2C}"/>
                </a:ext>
              </a:extLst>
            </p:cNvPr>
            <p:cNvSpPr/>
            <p:nvPr/>
          </p:nvSpPr>
          <p:spPr bwMode="auto">
            <a:xfrm>
              <a:off x="7162194" y="4030001"/>
              <a:ext cx="321597" cy="313940"/>
            </a:xfrm>
            <a:custGeom>
              <a:avLst/>
              <a:gdLst>
                <a:gd name="T0" fmla="*/ 86 w 89"/>
                <a:gd name="T1" fmla="*/ 4 h 84"/>
                <a:gd name="T2" fmla="*/ 74 w 89"/>
                <a:gd name="T3" fmla="*/ 14 h 84"/>
                <a:gd name="T4" fmla="*/ 45 w 89"/>
                <a:gd name="T5" fmla="*/ 84 h 84"/>
                <a:gd name="T6" fmla="*/ 42 w 89"/>
                <a:gd name="T7" fmla="*/ 84 h 84"/>
                <a:gd name="T8" fmla="*/ 14 w 89"/>
                <a:gd name="T9" fmla="*/ 13 h 84"/>
                <a:gd name="T10" fmla="*/ 2 w 89"/>
                <a:gd name="T11" fmla="*/ 4 h 84"/>
                <a:gd name="T12" fmla="*/ 0 w 89"/>
                <a:gd name="T13" fmla="*/ 4 h 84"/>
                <a:gd name="T14" fmla="*/ 0 w 89"/>
                <a:gd name="T15" fmla="*/ 0 h 84"/>
                <a:gd name="T16" fmla="*/ 40 w 89"/>
                <a:gd name="T17" fmla="*/ 0 h 84"/>
                <a:gd name="T18" fmla="*/ 40 w 89"/>
                <a:gd name="T19" fmla="*/ 4 h 84"/>
                <a:gd name="T20" fmla="*/ 35 w 89"/>
                <a:gd name="T21" fmla="*/ 4 h 84"/>
                <a:gd name="T22" fmla="*/ 29 w 89"/>
                <a:gd name="T23" fmla="*/ 9 h 84"/>
                <a:gd name="T24" fmla="*/ 30 w 89"/>
                <a:gd name="T25" fmla="*/ 13 h 84"/>
                <a:gd name="T26" fmla="*/ 49 w 89"/>
                <a:gd name="T27" fmla="*/ 63 h 84"/>
                <a:gd name="T28" fmla="*/ 70 w 89"/>
                <a:gd name="T29" fmla="*/ 14 h 84"/>
                <a:gd name="T30" fmla="*/ 71 w 89"/>
                <a:gd name="T31" fmla="*/ 8 h 84"/>
                <a:gd name="T32" fmla="*/ 65 w 89"/>
                <a:gd name="T33" fmla="*/ 4 h 84"/>
                <a:gd name="T34" fmla="*/ 59 w 89"/>
                <a:gd name="T35" fmla="*/ 4 h 84"/>
                <a:gd name="T36" fmla="*/ 59 w 89"/>
                <a:gd name="T37" fmla="*/ 0 h 84"/>
                <a:gd name="T38" fmla="*/ 89 w 89"/>
                <a:gd name="T39" fmla="*/ 0 h 84"/>
                <a:gd name="T40" fmla="*/ 89 w 89"/>
                <a:gd name="T41" fmla="*/ 4 h 84"/>
                <a:gd name="T42" fmla="*/ 86 w 89"/>
                <a:gd name="T4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84">
                  <a:moveTo>
                    <a:pt x="86" y="4"/>
                  </a:moveTo>
                  <a:cubicBezTo>
                    <a:pt x="80" y="4"/>
                    <a:pt x="76" y="8"/>
                    <a:pt x="74" y="14"/>
                  </a:cubicBezTo>
                  <a:cubicBezTo>
                    <a:pt x="45" y="84"/>
                    <a:pt x="45" y="84"/>
                    <a:pt x="45" y="84"/>
                  </a:cubicBezTo>
                  <a:cubicBezTo>
                    <a:pt x="42" y="84"/>
                    <a:pt x="42" y="84"/>
                    <a:pt x="42" y="84"/>
                  </a:cubicBezTo>
                  <a:cubicBezTo>
                    <a:pt x="14" y="13"/>
                    <a:pt x="14" y="13"/>
                    <a:pt x="14" y="13"/>
                  </a:cubicBezTo>
                  <a:cubicBezTo>
                    <a:pt x="12" y="8"/>
                    <a:pt x="8" y="4"/>
                    <a:pt x="2" y="4"/>
                  </a:cubicBezTo>
                  <a:cubicBezTo>
                    <a:pt x="0" y="4"/>
                    <a:pt x="0" y="4"/>
                    <a:pt x="0" y="4"/>
                  </a:cubicBezTo>
                  <a:cubicBezTo>
                    <a:pt x="0" y="0"/>
                    <a:pt x="0" y="0"/>
                    <a:pt x="0" y="0"/>
                  </a:cubicBezTo>
                  <a:cubicBezTo>
                    <a:pt x="40" y="0"/>
                    <a:pt x="40" y="0"/>
                    <a:pt x="40" y="0"/>
                  </a:cubicBezTo>
                  <a:cubicBezTo>
                    <a:pt x="40" y="4"/>
                    <a:pt x="40" y="4"/>
                    <a:pt x="40" y="4"/>
                  </a:cubicBezTo>
                  <a:cubicBezTo>
                    <a:pt x="35" y="4"/>
                    <a:pt x="35" y="4"/>
                    <a:pt x="35" y="4"/>
                  </a:cubicBezTo>
                  <a:cubicBezTo>
                    <a:pt x="30" y="4"/>
                    <a:pt x="29" y="6"/>
                    <a:pt x="29" y="9"/>
                  </a:cubicBezTo>
                  <a:cubicBezTo>
                    <a:pt x="29" y="10"/>
                    <a:pt x="29" y="12"/>
                    <a:pt x="30" y="13"/>
                  </a:cubicBezTo>
                  <a:cubicBezTo>
                    <a:pt x="49" y="63"/>
                    <a:pt x="49" y="63"/>
                    <a:pt x="49" y="63"/>
                  </a:cubicBezTo>
                  <a:cubicBezTo>
                    <a:pt x="70" y="14"/>
                    <a:pt x="70" y="14"/>
                    <a:pt x="70" y="14"/>
                  </a:cubicBezTo>
                  <a:cubicBezTo>
                    <a:pt x="71" y="11"/>
                    <a:pt x="71" y="9"/>
                    <a:pt x="71" y="8"/>
                  </a:cubicBezTo>
                  <a:cubicBezTo>
                    <a:pt x="71" y="6"/>
                    <a:pt x="68" y="4"/>
                    <a:pt x="65" y="4"/>
                  </a:cubicBezTo>
                  <a:cubicBezTo>
                    <a:pt x="59" y="4"/>
                    <a:pt x="59" y="4"/>
                    <a:pt x="59" y="4"/>
                  </a:cubicBezTo>
                  <a:cubicBezTo>
                    <a:pt x="59" y="0"/>
                    <a:pt x="59" y="0"/>
                    <a:pt x="59" y="0"/>
                  </a:cubicBezTo>
                  <a:cubicBezTo>
                    <a:pt x="89" y="0"/>
                    <a:pt x="89" y="0"/>
                    <a:pt x="89" y="0"/>
                  </a:cubicBezTo>
                  <a:cubicBezTo>
                    <a:pt x="89" y="4"/>
                    <a:pt x="89" y="4"/>
                    <a:pt x="89" y="4"/>
                  </a:cubicBezTo>
                  <a:lnTo>
                    <a:pt x="86"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5" name="í$1ïḋè">
              <a:extLst>
                <a:ext uri="{FF2B5EF4-FFF2-40B4-BE49-F238E27FC236}">
                  <a16:creationId xmlns:a16="http://schemas.microsoft.com/office/drawing/2014/main" id="{1017E11A-4132-4D62-9F3B-A1288D0599A9}"/>
                </a:ext>
              </a:extLst>
            </p:cNvPr>
            <p:cNvSpPr/>
            <p:nvPr/>
          </p:nvSpPr>
          <p:spPr bwMode="auto">
            <a:xfrm>
              <a:off x="7517483" y="4030001"/>
              <a:ext cx="292501" cy="306283"/>
            </a:xfrm>
            <a:custGeom>
              <a:avLst/>
              <a:gdLst>
                <a:gd name="T0" fmla="*/ 0 w 81"/>
                <a:gd name="T1" fmla="*/ 0 h 82"/>
                <a:gd name="T2" fmla="*/ 70 w 81"/>
                <a:gd name="T3" fmla="*/ 0 h 82"/>
                <a:gd name="T4" fmla="*/ 79 w 81"/>
                <a:gd name="T5" fmla="*/ 19 h 82"/>
                <a:gd name="T6" fmla="*/ 76 w 81"/>
                <a:gd name="T7" fmla="*/ 20 h 82"/>
                <a:gd name="T8" fmla="*/ 43 w 81"/>
                <a:gd name="T9" fmla="*/ 4 h 82"/>
                <a:gd name="T10" fmla="*/ 38 w 81"/>
                <a:gd name="T11" fmla="*/ 4 h 82"/>
                <a:gd name="T12" fmla="*/ 29 w 81"/>
                <a:gd name="T13" fmla="*/ 12 h 82"/>
                <a:gd name="T14" fmla="*/ 29 w 81"/>
                <a:gd name="T15" fmla="*/ 38 h 82"/>
                <a:gd name="T16" fmla="*/ 41 w 81"/>
                <a:gd name="T17" fmla="*/ 38 h 82"/>
                <a:gd name="T18" fmla="*/ 56 w 81"/>
                <a:gd name="T19" fmla="*/ 27 h 82"/>
                <a:gd name="T20" fmla="*/ 56 w 81"/>
                <a:gd name="T21" fmla="*/ 25 h 82"/>
                <a:gd name="T22" fmla="*/ 61 w 81"/>
                <a:gd name="T23" fmla="*/ 25 h 82"/>
                <a:gd name="T24" fmla="*/ 61 w 81"/>
                <a:gd name="T25" fmla="*/ 57 h 82"/>
                <a:gd name="T26" fmla="*/ 56 w 81"/>
                <a:gd name="T27" fmla="*/ 57 h 82"/>
                <a:gd name="T28" fmla="*/ 56 w 81"/>
                <a:gd name="T29" fmla="*/ 54 h 82"/>
                <a:gd name="T30" fmla="*/ 42 w 81"/>
                <a:gd name="T31" fmla="*/ 42 h 82"/>
                <a:gd name="T32" fmla="*/ 29 w 81"/>
                <a:gd name="T33" fmla="*/ 42 h 82"/>
                <a:gd name="T34" fmla="*/ 29 w 81"/>
                <a:gd name="T35" fmla="*/ 71 h 82"/>
                <a:gd name="T36" fmla="*/ 38 w 81"/>
                <a:gd name="T37" fmla="*/ 78 h 82"/>
                <a:gd name="T38" fmla="*/ 45 w 81"/>
                <a:gd name="T39" fmla="*/ 78 h 82"/>
                <a:gd name="T40" fmla="*/ 78 w 81"/>
                <a:gd name="T41" fmla="*/ 61 h 82"/>
                <a:gd name="T42" fmla="*/ 81 w 81"/>
                <a:gd name="T43" fmla="*/ 63 h 82"/>
                <a:gd name="T44" fmla="*/ 73 w 81"/>
                <a:gd name="T45" fmla="*/ 82 h 82"/>
                <a:gd name="T46" fmla="*/ 0 w 81"/>
                <a:gd name="T47" fmla="*/ 82 h 82"/>
                <a:gd name="T48" fmla="*/ 0 w 81"/>
                <a:gd name="T49" fmla="*/ 78 h 82"/>
                <a:gd name="T50" fmla="*/ 4 w 81"/>
                <a:gd name="T51" fmla="*/ 78 h 82"/>
                <a:gd name="T52" fmla="*/ 14 w 81"/>
                <a:gd name="T53" fmla="*/ 71 h 82"/>
                <a:gd name="T54" fmla="*/ 14 w 81"/>
                <a:gd name="T55" fmla="*/ 12 h 82"/>
                <a:gd name="T56" fmla="*/ 4 w 81"/>
                <a:gd name="T57" fmla="*/ 4 h 82"/>
                <a:gd name="T58" fmla="*/ 0 w 81"/>
                <a:gd name="T59" fmla="*/ 4 h 82"/>
                <a:gd name="T60" fmla="*/ 0 w 81"/>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82">
                  <a:moveTo>
                    <a:pt x="0" y="0"/>
                  </a:moveTo>
                  <a:cubicBezTo>
                    <a:pt x="70" y="0"/>
                    <a:pt x="70" y="0"/>
                    <a:pt x="70" y="0"/>
                  </a:cubicBezTo>
                  <a:cubicBezTo>
                    <a:pt x="79" y="19"/>
                    <a:pt x="79" y="19"/>
                    <a:pt x="79" y="19"/>
                  </a:cubicBezTo>
                  <a:cubicBezTo>
                    <a:pt x="76" y="20"/>
                    <a:pt x="76" y="20"/>
                    <a:pt x="76" y="20"/>
                  </a:cubicBezTo>
                  <a:cubicBezTo>
                    <a:pt x="65" y="9"/>
                    <a:pt x="59" y="4"/>
                    <a:pt x="43" y="4"/>
                  </a:cubicBezTo>
                  <a:cubicBezTo>
                    <a:pt x="38" y="4"/>
                    <a:pt x="38" y="4"/>
                    <a:pt x="38" y="4"/>
                  </a:cubicBezTo>
                  <a:cubicBezTo>
                    <a:pt x="31" y="4"/>
                    <a:pt x="29" y="7"/>
                    <a:pt x="29" y="12"/>
                  </a:cubicBezTo>
                  <a:cubicBezTo>
                    <a:pt x="29" y="38"/>
                    <a:pt x="29" y="38"/>
                    <a:pt x="29" y="38"/>
                  </a:cubicBezTo>
                  <a:cubicBezTo>
                    <a:pt x="41" y="38"/>
                    <a:pt x="41" y="38"/>
                    <a:pt x="41" y="38"/>
                  </a:cubicBezTo>
                  <a:cubicBezTo>
                    <a:pt x="48" y="38"/>
                    <a:pt x="56" y="36"/>
                    <a:pt x="56" y="27"/>
                  </a:cubicBezTo>
                  <a:cubicBezTo>
                    <a:pt x="56" y="25"/>
                    <a:pt x="56" y="25"/>
                    <a:pt x="56" y="25"/>
                  </a:cubicBezTo>
                  <a:cubicBezTo>
                    <a:pt x="61" y="25"/>
                    <a:pt x="61" y="25"/>
                    <a:pt x="61" y="25"/>
                  </a:cubicBezTo>
                  <a:cubicBezTo>
                    <a:pt x="61" y="57"/>
                    <a:pt x="61" y="57"/>
                    <a:pt x="61" y="57"/>
                  </a:cubicBezTo>
                  <a:cubicBezTo>
                    <a:pt x="56" y="57"/>
                    <a:pt x="56" y="57"/>
                    <a:pt x="56" y="57"/>
                  </a:cubicBezTo>
                  <a:cubicBezTo>
                    <a:pt x="56" y="54"/>
                    <a:pt x="56" y="54"/>
                    <a:pt x="56" y="54"/>
                  </a:cubicBezTo>
                  <a:cubicBezTo>
                    <a:pt x="56" y="49"/>
                    <a:pt x="52" y="42"/>
                    <a:pt x="42" y="42"/>
                  </a:cubicBezTo>
                  <a:cubicBezTo>
                    <a:pt x="29" y="42"/>
                    <a:pt x="29" y="42"/>
                    <a:pt x="29" y="42"/>
                  </a:cubicBezTo>
                  <a:cubicBezTo>
                    <a:pt x="29" y="71"/>
                    <a:pt x="29" y="71"/>
                    <a:pt x="29" y="71"/>
                  </a:cubicBezTo>
                  <a:cubicBezTo>
                    <a:pt x="29" y="76"/>
                    <a:pt x="32" y="78"/>
                    <a:pt x="38" y="78"/>
                  </a:cubicBezTo>
                  <a:cubicBezTo>
                    <a:pt x="45" y="78"/>
                    <a:pt x="45" y="78"/>
                    <a:pt x="45" y="78"/>
                  </a:cubicBezTo>
                  <a:cubicBezTo>
                    <a:pt x="63" y="78"/>
                    <a:pt x="74" y="65"/>
                    <a:pt x="78" y="61"/>
                  </a:cubicBezTo>
                  <a:cubicBezTo>
                    <a:pt x="81" y="63"/>
                    <a:pt x="81" y="63"/>
                    <a:pt x="81" y="63"/>
                  </a:cubicBezTo>
                  <a:cubicBezTo>
                    <a:pt x="73" y="82"/>
                    <a:pt x="73" y="82"/>
                    <a:pt x="73"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6"/>
                    <a:pt x="11" y="4"/>
                    <a:pt x="4"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6" name="ïṩlíḍè">
              <a:extLst>
                <a:ext uri="{FF2B5EF4-FFF2-40B4-BE49-F238E27FC236}">
                  <a16:creationId xmlns:a16="http://schemas.microsoft.com/office/drawing/2014/main" id="{3A77AA22-27D1-4547-8B33-C3E53A89AE69}"/>
                </a:ext>
              </a:extLst>
            </p:cNvPr>
            <p:cNvSpPr/>
            <p:nvPr/>
          </p:nvSpPr>
          <p:spPr bwMode="auto">
            <a:xfrm>
              <a:off x="7843674" y="4030001"/>
              <a:ext cx="326192" cy="306283"/>
            </a:xfrm>
            <a:custGeom>
              <a:avLst/>
              <a:gdLst>
                <a:gd name="T0" fmla="*/ 64 w 90"/>
                <a:gd name="T1" fmla="*/ 82 h 82"/>
                <a:gd name="T2" fmla="*/ 40 w 90"/>
                <a:gd name="T3" fmla="*/ 42 h 82"/>
                <a:gd name="T4" fmla="*/ 29 w 90"/>
                <a:gd name="T5" fmla="*/ 42 h 82"/>
                <a:gd name="T6" fmla="*/ 29 w 90"/>
                <a:gd name="T7" fmla="*/ 71 h 82"/>
                <a:gd name="T8" fmla="*/ 38 w 90"/>
                <a:gd name="T9" fmla="*/ 78 h 82"/>
                <a:gd name="T10" fmla="*/ 42 w 90"/>
                <a:gd name="T11" fmla="*/ 78 h 82"/>
                <a:gd name="T12" fmla="*/ 42 w 90"/>
                <a:gd name="T13" fmla="*/ 82 h 82"/>
                <a:gd name="T14" fmla="*/ 0 w 90"/>
                <a:gd name="T15" fmla="*/ 82 h 82"/>
                <a:gd name="T16" fmla="*/ 0 w 90"/>
                <a:gd name="T17" fmla="*/ 78 h 82"/>
                <a:gd name="T18" fmla="*/ 4 w 90"/>
                <a:gd name="T19" fmla="*/ 78 h 82"/>
                <a:gd name="T20" fmla="*/ 14 w 90"/>
                <a:gd name="T21" fmla="*/ 71 h 82"/>
                <a:gd name="T22" fmla="*/ 14 w 90"/>
                <a:gd name="T23" fmla="*/ 12 h 82"/>
                <a:gd name="T24" fmla="*/ 4 w 90"/>
                <a:gd name="T25" fmla="*/ 4 h 82"/>
                <a:gd name="T26" fmla="*/ 0 w 90"/>
                <a:gd name="T27" fmla="*/ 4 h 82"/>
                <a:gd name="T28" fmla="*/ 0 w 90"/>
                <a:gd name="T29" fmla="*/ 0 h 82"/>
                <a:gd name="T30" fmla="*/ 52 w 90"/>
                <a:gd name="T31" fmla="*/ 0 h 82"/>
                <a:gd name="T32" fmla="*/ 83 w 90"/>
                <a:gd name="T33" fmla="*/ 20 h 82"/>
                <a:gd name="T34" fmla="*/ 75 w 90"/>
                <a:gd name="T35" fmla="*/ 35 h 82"/>
                <a:gd name="T36" fmla="*/ 57 w 90"/>
                <a:gd name="T37" fmla="*/ 42 h 82"/>
                <a:gd name="T38" fmla="*/ 73 w 90"/>
                <a:gd name="T39" fmla="*/ 68 h 82"/>
                <a:gd name="T40" fmla="*/ 88 w 90"/>
                <a:gd name="T41" fmla="*/ 78 h 82"/>
                <a:gd name="T42" fmla="*/ 90 w 90"/>
                <a:gd name="T43" fmla="*/ 78 h 82"/>
                <a:gd name="T44" fmla="*/ 90 w 90"/>
                <a:gd name="T45" fmla="*/ 82 h 82"/>
                <a:gd name="T46" fmla="*/ 64 w 90"/>
                <a:gd name="T47" fmla="*/ 82 h 82"/>
                <a:gd name="T48" fmla="*/ 47 w 90"/>
                <a:gd name="T49" fmla="*/ 4 h 82"/>
                <a:gd name="T50" fmla="*/ 38 w 90"/>
                <a:gd name="T51" fmla="*/ 4 h 82"/>
                <a:gd name="T52" fmla="*/ 29 w 90"/>
                <a:gd name="T53" fmla="*/ 12 h 82"/>
                <a:gd name="T54" fmla="*/ 29 w 90"/>
                <a:gd name="T55" fmla="*/ 39 h 82"/>
                <a:gd name="T56" fmla="*/ 47 w 90"/>
                <a:gd name="T57" fmla="*/ 39 h 82"/>
                <a:gd name="T58" fmla="*/ 66 w 90"/>
                <a:gd name="T59" fmla="*/ 20 h 82"/>
                <a:gd name="T60" fmla="*/ 47 w 90"/>
                <a:gd name="T6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82">
                  <a:moveTo>
                    <a:pt x="64" y="82"/>
                  </a:moveTo>
                  <a:cubicBezTo>
                    <a:pt x="40" y="42"/>
                    <a:pt x="40" y="42"/>
                    <a:pt x="40" y="42"/>
                  </a:cubicBezTo>
                  <a:cubicBezTo>
                    <a:pt x="29" y="42"/>
                    <a:pt x="29" y="42"/>
                    <a:pt x="29" y="42"/>
                  </a:cubicBezTo>
                  <a:cubicBezTo>
                    <a:pt x="29" y="71"/>
                    <a:pt x="29" y="71"/>
                    <a:pt x="29" y="71"/>
                  </a:cubicBezTo>
                  <a:cubicBezTo>
                    <a:pt x="29"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7"/>
                    <a:pt x="11" y="4"/>
                    <a:pt x="4" y="4"/>
                  </a:cubicBezTo>
                  <a:cubicBezTo>
                    <a:pt x="0" y="4"/>
                    <a:pt x="0" y="4"/>
                    <a:pt x="0" y="4"/>
                  </a:cubicBezTo>
                  <a:cubicBezTo>
                    <a:pt x="0" y="0"/>
                    <a:pt x="0" y="0"/>
                    <a:pt x="0" y="0"/>
                  </a:cubicBezTo>
                  <a:cubicBezTo>
                    <a:pt x="52" y="0"/>
                    <a:pt x="52" y="0"/>
                    <a:pt x="52" y="0"/>
                  </a:cubicBezTo>
                  <a:cubicBezTo>
                    <a:pt x="72" y="0"/>
                    <a:pt x="83" y="8"/>
                    <a:pt x="83" y="20"/>
                  </a:cubicBezTo>
                  <a:cubicBezTo>
                    <a:pt x="83" y="27"/>
                    <a:pt x="79" y="32"/>
                    <a:pt x="75" y="35"/>
                  </a:cubicBezTo>
                  <a:cubicBezTo>
                    <a:pt x="69" y="40"/>
                    <a:pt x="63" y="41"/>
                    <a:pt x="57" y="42"/>
                  </a:cubicBezTo>
                  <a:cubicBezTo>
                    <a:pt x="73" y="68"/>
                    <a:pt x="73" y="68"/>
                    <a:pt x="73" y="68"/>
                  </a:cubicBezTo>
                  <a:cubicBezTo>
                    <a:pt x="78" y="77"/>
                    <a:pt x="83" y="78"/>
                    <a:pt x="88" y="78"/>
                  </a:cubicBezTo>
                  <a:cubicBezTo>
                    <a:pt x="90" y="78"/>
                    <a:pt x="90" y="78"/>
                    <a:pt x="90" y="78"/>
                  </a:cubicBezTo>
                  <a:cubicBezTo>
                    <a:pt x="90" y="82"/>
                    <a:pt x="90" y="82"/>
                    <a:pt x="90" y="82"/>
                  </a:cubicBezTo>
                  <a:lnTo>
                    <a:pt x="64" y="82"/>
                  </a:lnTo>
                  <a:close/>
                  <a:moveTo>
                    <a:pt x="47" y="4"/>
                  </a:moveTo>
                  <a:cubicBezTo>
                    <a:pt x="38" y="4"/>
                    <a:pt x="38" y="4"/>
                    <a:pt x="38" y="4"/>
                  </a:cubicBezTo>
                  <a:cubicBezTo>
                    <a:pt x="31" y="4"/>
                    <a:pt x="29" y="6"/>
                    <a:pt x="29" y="12"/>
                  </a:cubicBezTo>
                  <a:cubicBezTo>
                    <a:pt x="29" y="39"/>
                    <a:pt x="29" y="39"/>
                    <a:pt x="29" y="39"/>
                  </a:cubicBezTo>
                  <a:cubicBezTo>
                    <a:pt x="47" y="39"/>
                    <a:pt x="47" y="39"/>
                    <a:pt x="47" y="39"/>
                  </a:cubicBezTo>
                  <a:cubicBezTo>
                    <a:pt x="61" y="39"/>
                    <a:pt x="66" y="30"/>
                    <a:pt x="66" y="20"/>
                  </a:cubicBezTo>
                  <a:cubicBezTo>
                    <a:pt x="66" y="9"/>
                    <a:pt x="60" y="4"/>
                    <a:pt x="47"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7" name="ïsḷîďê">
              <a:extLst>
                <a:ext uri="{FF2B5EF4-FFF2-40B4-BE49-F238E27FC236}">
                  <a16:creationId xmlns:a16="http://schemas.microsoft.com/office/drawing/2014/main" id="{838184BE-EFF8-41D9-97F9-5A59FE1080F9}"/>
                </a:ext>
              </a:extLst>
            </p:cNvPr>
            <p:cNvSpPr/>
            <p:nvPr/>
          </p:nvSpPr>
          <p:spPr bwMode="auto">
            <a:xfrm>
              <a:off x="8191306" y="4023875"/>
              <a:ext cx="249621" cy="320066"/>
            </a:xfrm>
            <a:custGeom>
              <a:avLst/>
              <a:gdLst>
                <a:gd name="T0" fmla="*/ 38 w 69"/>
                <a:gd name="T1" fmla="*/ 86 h 86"/>
                <a:gd name="T2" fmla="*/ 26 w 69"/>
                <a:gd name="T3" fmla="*/ 84 h 86"/>
                <a:gd name="T4" fmla="*/ 20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49 w 69"/>
                <a:gd name="T25" fmla="*/ 2 h 86"/>
                <a:gd name="T26" fmla="*/ 57 w 69"/>
                <a:gd name="T27" fmla="*/ 0 h 86"/>
                <a:gd name="T28" fmla="*/ 65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0" y="86"/>
                    <a:pt x="26" y="84"/>
                  </a:cubicBezTo>
                  <a:cubicBezTo>
                    <a:pt x="22" y="83"/>
                    <a:pt x="22" y="83"/>
                    <a:pt x="20" y="83"/>
                  </a:cubicBezTo>
                  <a:cubicBezTo>
                    <a:pt x="16" y="83"/>
                    <a:pt x="11" y="85"/>
                    <a:pt x="9" y="86"/>
                  </a:cubicBezTo>
                  <a:cubicBezTo>
                    <a:pt x="0" y="64"/>
                    <a:pt x="0" y="64"/>
                    <a:pt x="0" y="64"/>
                  </a:cubicBezTo>
                  <a:cubicBezTo>
                    <a:pt x="4" y="63"/>
                    <a:pt x="4" y="63"/>
                    <a:pt x="4" y="63"/>
                  </a:cubicBezTo>
                  <a:cubicBezTo>
                    <a:pt x="6" y="67"/>
                    <a:pt x="19" y="83"/>
                    <a:pt x="38" y="83"/>
                  </a:cubicBezTo>
                  <a:cubicBezTo>
                    <a:pt x="51"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8" y="2"/>
                    <a:pt x="49" y="2"/>
                    <a:pt x="49" y="2"/>
                  </a:cubicBezTo>
                  <a:cubicBezTo>
                    <a:pt x="50" y="2"/>
                    <a:pt x="53" y="2"/>
                    <a:pt x="57" y="0"/>
                  </a:cubicBezTo>
                  <a:cubicBezTo>
                    <a:pt x="65" y="20"/>
                    <a:pt x="65" y="20"/>
                    <a:pt x="65"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8" name="ïṧľidê">
              <a:extLst>
                <a:ext uri="{FF2B5EF4-FFF2-40B4-BE49-F238E27FC236}">
                  <a16:creationId xmlns:a16="http://schemas.microsoft.com/office/drawing/2014/main" id="{4A349A7D-A81D-4337-BD97-C7662D6735B7}"/>
                </a:ext>
              </a:extLst>
            </p:cNvPr>
            <p:cNvSpPr/>
            <p:nvPr/>
          </p:nvSpPr>
          <p:spPr bwMode="auto">
            <a:xfrm>
              <a:off x="8466961" y="4030001"/>
              <a:ext cx="154673"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9" name="ïš1íḓê">
              <a:extLst>
                <a:ext uri="{FF2B5EF4-FFF2-40B4-BE49-F238E27FC236}">
                  <a16:creationId xmlns:a16="http://schemas.microsoft.com/office/drawing/2014/main" id="{F98E1D3C-887B-4CB3-BAF6-B0CBBE99BAF8}"/>
                </a:ext>
              </a:extLst>
            </p:cNvPr>
            <p:cNvSpPr/>
            <p:nvPr/>
          </p:nvSpPr>
          <p:spPr bwMode="auto">
            <a:xfrm>
              <a:off x="8658388"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0" name="íšḷîďé">
              <a:extLst>
                <a:ext uri="{FF2B5EF4-FFF2-40B4-BE49-F238E27FC236}">
                  <a16:creationId xmlns:a16="http://schemas.microsoft.com/office/drawing/2014/main" id="{11DB7809-D4E2-4525-912D-97BD08F5E1A2}"/>
                </a:ext>
              </a:extLst>
            </p:cNvPr>
            <p:cNvSpPr/>
            <p:nvPr/>
          </p:nvSpPr>
          <p:spPr bwMode="auto">
            <a:xfrm>
              <a:off x="9035116" y="4030001"/>
              <a:ext cx="352226" cy="306283"/>
            </a:xfrm>
            <a:custGeom>
              <a:avLst/>
              <a:gdLst>
                <a:gd name="T0" fmla="*/ 92 w 97"/>
                <a:gd name="T1" fmla="*/ 4 h 82"/>
                <a:gd name="T2" fmla="*/ 80 w 97"/>
                <a:gd name="T3" fmla="*/ 13 h 82"/>
                <a:gd name="T4" fmla="*/ 57 w 97"/>
                <a:gd name="T5" fmla="*/ 48 h 82"/>
                <a:gd name="T6" fmla="*/ 57 w 97"/>
                <a:gd name="T7" fmla="*/ 71 h 82"/>
                <a:gd name="T8" fmla="*/ 66 w 97"/>
                <a:gd name="T9" fmla="*/ 78 h 82"/>
                <a:gd name="T10" fmla="*/ 73 w 97"/>
                <a:gd name="T11" fmla="*/ 78 h 82"/>
                <a:gd name="T12" fmla="*/ 73 w 97"/>
                <a:gd name="T13" fmla="*/ 82 h 82"/>
                <a:gd name="T14" fmla="*/ 25 w 97"/>
                <a:gd name="T15" fmla="*/ 82 h 82"/>
                <a:gd name="T16" fmla="*/ 25 w 97"/>
                <a:gd name="T17" fmla="*/ 78 h 82"/>
                <a:gd name="T18" fmla="*/ 32 w 97"/>
                <a:gd name="T19" fmla="*/ 78 h 82"/>
                <a:gd name="T20" fmla="*/ 41 w 97"/>
                <a:gd name="T21" fmla="*/ 71 h 82"/>
                <a:gd name="T22" fmla="*/ 41 w 97"/>
                <a:gd name="T23" fmla="*/ 49 h 82"/>
                <a:gd name="T24" fmla="*/ 15 w 97"/>
                <a:gd name="T25" fmla="*/ 12 h 82"/>
                <a:gd name="T26" fmla="*/ 2 w 97"/>
                <a:gd name="T27" fmla="*/ 4 h 82"/>
                <a:gd name="T28" fmla="*/ 0 w 97"/>
                <a:gd name="T29" fmla="*/ 4 h 82"/>
                <a:gd name="T30" fmla="*/ 0 w 97"/>
                <a:gd name="T31" fmla="*/ 0 h 82"/>
                <a:gd name="T32" fmla="*/ 43 w 97"/>
                <a:gd name="T33" fmla="*/ 0 h 82"/>
                <a:gd name="T34" fmla="*/ 43 w 97"/>
                <a:gd name="T35" fmla="*/ 4 h 82"/>
                <a:gd name="T36" fmla="*/ 37 w 97"/>
                <a:gd name="T37" fmla="*/ 4 h 82"/>
                <a:gd name="T38" fmla="*/ 32 w 97"/>
                <a:gd name="T39" fmla="*/ 8 h 82"/>
                <a:gd name="T40" fmla="*/ 33 w 97"/>
                <a:gd name="T41" fmla="*/ 12 h 82"/>
                <a:gd name="T42" fmla="*/ 55 w 97"/>
                <a:gd name="T43" fmla="*/ 43 h 82"/>
                <a:gd name="T44" fmla="*/ 75 w 97"/>
                <a:gd name="T45" fmla="*/ 13 h 82"/>
                <a:gd name="T46" fmla="*/ 76 w 97"/>
                <a:gd name="T47" fmla="*/ 9 h 82"/>
                <a:gd name="T48" fmla="*/ 71 w 97"/>
                <a:gd name="T49" fmla="*/ 4 h 82"/>
                <a:gd name="T50" fmla="*/ 64 w 97"/>
                <a:gd name="T51" fmla="*/ 4 h 82"/>
                <a:gd name="T52" fmla="*/ 64 w 97"/>
                <a:gd name="T53" fmla="*/ 0 h 82"/>
                <a:gd name="T54" fmla="*/ 97 w 97"/>
                <a:gd name="T55" fmla="*/ 0 h 82"/>
                <a:gd name="T56" fmla="*/ 97 w 97"/>
                <a:gd name="T57" fmla="*/ 4 h 82"/>
                <a:gd name="T58" fmla="*/ 92 w 97"/>
                <a:gd name="T5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82">
                  <a:moveTo>
                    <a:pt x="92" y="4"/>
                  </a:moveTo>
                  <a:cubicBezTo>
                    <a:pt x="86" y="4"/>
                    <a:pt x="82" y="8"/>
                    <a:pt x="80" y="13"/>
                  </a:cubicBezTo>
                  <a:cubicBezTo>
                    <a:pt x="57" y="48"/>
                    <a:pt x="57" y="48"/>
                    <a:pt x="57" y="48"/>
                  </a:cubicBezTo>
                  <a:cubicBezTo>
                    <a:pt x="57" y="71"/>
                    <a:pt x="57" y="71"/>
                    <a:pt x="57" y="71"/>
                  </a:cubicBezTo>
                  <a:cubicBezTo>
                    <a:pt x="57" y="76"/>
                    <a:pt x="59" y="78"/>
                    <a:pt x="66" y="78"/>
                  </a:cubicBezTo>
                  <a:cubicBezTo>
                    <a:pt x="73" y="78"/>
                    <a:pt x="73" y="78"/>
                    <a:pt x="73" y="78"/>
                  </a:cubicBezTo>
                  <a:cubicBezTo>
                    <a:pt x="73" y="82"/>
                    <a:pt x="73" y="82"/>
                    <a:pt x="73" y="82"/>
                  </a:cubicBezTo>
                  <a:cubicBezTo>
                    <a:pt x="25" y="82"/>
                    <a:pt x="25" y="82"/>
                    <a:pt x="25" y="82"/>
                  </a:cubicBezTo>
                  <a:cubicBezTo>
                    <a:pt x="25" y="78"/>
                    <a:pt x="25" y="78"/>
                    <a:pt x="25" y="78"/>
                  </a:cubicBezTo>
                  <a:cubicBezTo>
                    <a:pt x="32" y="78"/>
                    <a:pt x="32" y="78"/>
                    <a:pt x="32" y="78"/>
                  </a:cubicBezTo>
                  <a:cubicBezTo>
                    <a:pt x="38" y="78"/>
                    <a:pt x="41" y="76"/>
                    <a:pt x="41" y="71"/>
                  </a:cubicBezTo>
                  <a:cubicBezTo>
                    <a:pt x="41" y="49"/>
                    <a:pt x="41" y="49"/>
                    <a:pt x="41" y="49"/>
                  </a:cubicBezTo>
                  <a:cubicBezTo>
                    <a:pt x="15" y="12"/>
                    <a:pt x="15" y="12"/>
                    <a:pt x="15" y="12"/>
                  </a:cubicBezTo>
                  <a:cubicBezTo>
                    <a:pt x="11" y="6"/>
                    <a:pt x="9" y="4"/>
                    <a:pt x="2" y="4"/>
                  </a:cubicBezTo>
                  <a:cubicBezTo>
                    <a:pt x="0" y="4"/>
                    <a:pt x="0" y="4"/>
                    <a:pt x="0" y="4"/>
                  </a:cubicBezTo>
                  <a:cubicBezTo>
                    <a:pt x="0" y="0"/>
                    <a:pt x="0" y="0"/>
                    <a:pt x="0" y="0"/>
                  </a:cubicBezTo>
                  <a:cubicBezTo>
                    <a:pt x="43" y="0"/>
                    <a:pt x="43" y="0"/>
                    <a:pt x="43" y="0"/>
                  </a:cubicBezTo>
                  <a:cubicBezTo>
                    <a:pt x="43" y="4"/>
                    <a:pt x="43" y="4"/>
                    <a:pt x="43" y="4"/>
                  </a:cubicBezTo>
                  <a:cubicBezTo>
                    <a:pt x="37" y="4"/>
                    <a:pt x="37" y="4"/>
                    <a:pt x="37" y="4"/>
                  </a:cubicBezTo>
                  <a:cubicBezTo>
                    <a:pt x="34" y="4"/>
                    <a:pt x="32" y="5"/>
                    <a:pt x="32" y="8"/>
                  </a:cubicBezTo>
                  <a:cubicBezTo>
                    <a:pt x="32" y="9"/>
                    <a:pt x="32" y="10"/>
                    <a:pt x="33" y="12"/>
                  </a:cubicBezTo>
                  <a:cubicBezTo>
                    <a:pt x="55" y="43"/>
                    <a:pt x="55" y="43"/>
                    <a:pt x="55" y="43"/>
                  </a:cubicBezTo>
                  <a:cubicBezTo>
                    <a:pt x="75" y="13"/>
                    <a:pt x="75" y="13"/>
                    <a:pt x="75" y="13"/>
                  </a:cubicBezTo>
                  <a:cubicBezTo>
                    <a:pt x="76" y="11"/>
                    <a:pt x="76" y="10"/>
                    <a:pt x="76" y="9"/>
                  </a:cubicBezTo>
                  <a:cubicBezTo>
                    <a:pt x="76" y="6"/>
                    <a:pt x="73" y="4"/>
                    <a:pt x="71" y="4"/>
                  </a:cubicBezTo>
                  <a:cubicBezTo>
                    <a:pt x="64" y="4"/>
                    <a:pt x="64" y="4"/>
                    <a:pt x="64" y="4"/>
                  </a:cubicBezTo>
                  <a:cubicBezTo>
                    <a:pt x="64" y="0"/>
                    <a:pt x="64" y="0"/>
                    <a:pt x="64" y="0"/>
                  </a:cubicBezTo>
                  <a:cubicBezTo>
                    <a:pt x="97" y="0"/>
                    <a:pt x="97" y="0"/>
                    <a:pt x="97" y="0"/>
                  </a:cubicBezTo>
                  <a:cubicBezTo>
                    <a:pt x="97" y="4"/>
                    <a:pt x="97" y="4"/>
                    <a:pt x="97" y="4"/>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sp>
        <p:nvSpPr>
          <p:cNvPr id="51" name="文本框 50">
            <a:extLst>
              <a:ext uri="{FF2B5EF4-FFF2-40B4-BE49-F238E27FC236}">
                <a16:creationId xmlns:a16="http://schemas.microsoft.com/office/drawing/2014/main" id="{3E23B31E-7A95-47D3-B6B4-853B19ABBF93}"/>
              </a:ext>
            </a:extLst>
          </p:cNvPr>
          <p:cNvSpPr txBox="1"/>
          <p:nvPr userDrawn="1"/>
        </p:nvSpPr>
        <p:spPr>
          <a:xfrm>
            <a:off x="223831" y="6473826"/>
            <a:ext cx="3416175"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54" name="Date Placeholder 2">
            <a:extLst>
              <a:ext uri="{FF2B5EF4-FFF2-40B4-BE49-F238E27FC236}">
                <a16:creationId xmlns:a16="http://schemas.microsoft.com/office/drawing/2014/main" id="{F4B59E1C-9A5F-4CD3-AB79-A13630A20A70}"/>
              </a:ext>
            </a:extLst>
          </p:cNvPr>
          <p:cNvSpPr>
            <a:spLocks noGrp="1"/>
          </p:cNvSpPr>
          <p:nvPr>
            <p:ph type="dt" sz="half" idx="2"/>
          </p:nvPr>
        </p:nvSpPr>
        <p:spPr>
          <a:xfrm>
            <a:off x="10061952" y="6456317"/>
            <a:ext cx="1906217" cy="365125"/>
          </a:xfrm>
          <a:prstGeom prst="rect">
            <a:avLst/>
          </a:prstGeom>
        </p:spPr>
        <p:txBody>
          <a:bodyPr/>
          <a:lstStyle>
            <a:lvl1pPr algn="dist">
              <a:defRPr lang="zh-CN" altLang="en-US" sz="1200" kern="1200" smtClean="0">
                <a:solidFill>
                  <a:schemeClr val="tx1">
                    <a:lumMod val="25000"/>
                    <a:lumOff val="75000"/>
                  </a:schemeClr>
                </a:solidFill>
                <a:latin typeface="+mn-lt"/>
                <a:ea typeface="+mn-ea"/>
                <a:cs typeface="+mn-cs"/>
              </a:defRPr>
            </a:lvl1pPr>
          </a:lstStyle>
          <a:p>
            <a:fld id="{7519B9CA-009A-46E2-92DC-DD46B5CD400D}" type="datetime1">
              <a:rPr lang="en-US" altLang="zh-CN" smtClean="0"/>
              <a:t>4/13/2019</a:t>
            </a:fld>
            <a:endParaRPr lang="en-US" dirty="0"/>
          </a:p>
        </p:txBody>
      </p:sp>
      <p:sp>
        <p:nvSpPr>
          <p:cNvPr id="55" name="Slide Number Placeholder 4">
            <a:extLst>
              <a:ext uri="{FF2B5EF4-FFF2-40B4-BE49-F238E27FC236}">
                <a16:creationId xmlns:a16="http://schemas.microsoft.com/office/drawing/2014/main" id="{A275023E-9BD2-4E05-9DDB-5A695370A661}"/>
              </a:ext>
            </a:extLst>
          </p:cNvPr>
          <p:cNvSpPr>
            <a:spLocks noGrp="1"/>
          </p:cNvSpPr>
          <p:nvPr>
            <p:ph type="sldNum" sz="quarter" idx="4"/>
          </p:nvPr>
        </p:nvSpPr>
        <p:spPr>
          <a:xfrm>
            <a:off x="5504507" y="6410452"/>
            <a:ext cx="1182987" cy="365125"/>
          </a:xfrm>
          <a:prstGeom prst="rect">
            <a:avLst/>
          </a:prstGeom>
        </p:spPr>
        <p:txBody>
          <a:bodyPr vert="horz" lIns="91440" tIns="45720" rIns="91440" bIns="45720" rtlCol="0" anchor="ctr"/>
          <a:lstStyle>
            <a:lvl1pPr algn="ctr">
              <a:defRPr lang="zh-CN" altLang="en-US" sz="1200" smtClean="0">
                <a:solidFill>
                  <a:schemeClr val="tx1">
                    <a:lumMod val="25000"/>
                    <a:lumOff val="75000"/>
                  </a:schemeClr>
                </a:solidFill>
              </a:defRPr>
            </a:lvl1pPr>
          </a:lstStyle>
          <a:p>
            <a:fld id="{482AD7A8-6A0C-404D-AFF8-D5F0F399EDB7}" type="slidenum">
              <a:rPr lang="en-US" altLang="zh-CN" smtClean="0"/>
              <a:pPr/>
              <a:t>‹#›</a:t>
            </a:fld>
            <a:endParaRPr lang="en-US" altLang="zh-CN" dirty="0"/>
          </a:p>
        </p:txBody>
      </p:sp>
    </p:spTree>
    <p:extLst>
      <p:ext uri="{BB962C8B-B14F-4D97-AF65-F5344CB8AC3E}">
        <p14:creationId xmlns:p14="http://schemas.microsoft.com/office/powerpoint/2010/main" val="696478867"/>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Lst>
  <p:txStyles>
    <p:titleStyle>
      <a:lvl1pPr algn="l" defTabSz="914400" rtl="0" eaLnBrk="1" latinLnBrk="0" hangingPunct="1">
        <a:lnSpc>
          <a:spcPct val="90000"/>
        </a:lnSpc>
        <a:spcBef>
          <a:spcPct val="0"/>
        </a:spcBef>
        <a:buNone/>
        <a:defRPr sz="4400" kern="1200">
          <a:solidFill>
            <a:schemeClr val="tx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988933"/>
      </p:ext>
    </p:extLst>
  </p:cSld>
  <p:clrMap bg1="lt1" tx1="dk1" bg2="lt2" tx2="dk2" accent1="accent1" accent2="accent2" accent3="accent3" accent4="accent4" accent5="accent5" accent6="accent6" hlink="hlink" folHlink="folHlink"/>
  <p:sldLayoutIdLst>
    <p:sldLayoutId id="2147483784" r:id="rId1"/>
    <p:sldLayoutId id="214748378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20.png"/><Relationship Id="rId2" Type="http://schemas.microsoft.com/office/2014/relationships/chartEx" Target="../charts/chartEx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notesSlide" Target="../notesSlides/notesSlide10.xml"/><Relationship Id="rId4"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Layout" Target="../slideLayouts/slideLayout16.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61.jpeg"/></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38.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39.xml"/><Relationship Id="rId4" Type="http://schemas.openxmlformats.org/officeDocument/2006/relationships/chart" Target="../charts/char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72.jpe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71.jpeg"/><Relationship Id="rId5" Type="http://schemas.openxmlformats.org/officeDocument/2006/relationships/image" Target="../media/image70.jpeg"/><Relationship Id="rId4" Type="http://schemas.microsoft.com/office/2007/relationships/hdphoto" Target="../media/hdphoto4.wdp"/></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5.xml"/><Relationship Id="rId5" Type="http://schemas.openxmlformats.org/officeDocument/2006/relationships/image" Target="../media/image77.jp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3" Type="http://schemas.openxmlformats.org/officeDocument/2006/relationships/image" Target="../media/image530.png"/><Relationship Id="rId18" Type="http://schemas.openxmlformats.org/officeDocument/2006/relationships/slide" Target="slide12.xml"/><Relationship Id="rId26" Type="http://schemas.openxmlformats.org/officeDocument/2006/relationships/image" Target="../media/image86.png"/><Relationship Id="rId39" Type="http://schemas.openxmlformats.org/officeDocument/2006/relationships/slide" Target="slide19.xml"/><Relationship Id="rId21" Type="http://schemas.openxmlformats.org/officeDocument/2006/relationships/slide" Target="slide13.xml"/><Relationship Id="rId34" Type="http://schemas.openxmlformats.org/officeDocument/2006/relationships/image" Target="../media/image600.png"/><Relationship Id="rId42" Type="http://schemas.openxmlformats.org/officeDocument/2006/relationships/slide" Target="slide20.xml"/><Relationship Id="rId47" Type="http://schemas.openxmlformats.org/officeDocument/2006/relationships/image" Target="../media/image93.png"/><Relationship Id="rId50" Type="http://schemas.openxmlformats.org/officeDocument/2006/relationships/image" Target="../media/image94.png"/><Relationship Id="rId63" Type="http://schemas.openxmlformats.org/officeDocument/2006/relationships/slide" Target="slide25.xml"/><Relationship Id="rId68" Type="http://schemas.openxmlformats.org/officeDocument/2006/relationships/image" Target="../media/image98.png"/><Relationship Id="rId76" Type="http://schemas.openxmlformats.org/officeDocument/2006/relationships/image" Target="../media/image740.png"/><Relationship Id="rId7" Type="http://schemas.openxmlformats.org/officeDocument/2006/relationships/image" Target="../media/image510.png"/><Relationship Id="rId71" Type="http://schemas.openxmlformats.org/officeDocument/2006/relationships/image" Target="../media/image99.png"/><Relationship Id="rId2" Type="http://schemas.openxmlformats.org/officeDocument/2006/relationships/image" Target="../media/image78.png"/><Relationship Id="rId16" Type="http://schemas.openxmlformats.org/officeDocument/2006/relationships/image" Target="../media/image540.png"/><Relationship Id="rId29" Type="http://schemas.openxmlformats.org/officeDocument/2006/relationships/image" Target="../media/image87.png"/><Relationship Id="rId11" Type="http://schemas.openxmlformats.org/officeDocument/2006/relationships/image" Target="../media/image81.png"/><Relationship Id="rId24" Type="http://schemas.openxmlformats.org/officeDocument/2006/relationships/slide" Target="slide14.xml"/><Relationship Id="rId32" Type="http://schemas.openxmlformats.org/officeDocument/2006/relationships/image" Target="../media/image88.png"/><Relationship Id="rId37" Type="http://schemas.openxmlformats.org/officeDocument/2006/relationships/image" Target="../media/image631.png"/><Relationship Id="rId40" Type="http://schemas.openxmlformats.org/officeDocument/2006/relationships/image" Target="../media/image851.png"/><Relationship Id="rId45" Type="http://schemas.openxmlformats.org/officeDocument/2006/relationships/slide" Target="slide21.xml"/><Relationship Id="rId58" Type="http://schemas.openxmlformats.org/officeDocument/2006/relationships/image" Target="../media/image680.png"/><Relationship Id="rId66" Type="http://schemas.openxmlformats.org/officeDocument/2006/relationships/slide" Target="slide26.xml"/><Relationship Id="rId74" Type="http://schemas.openxmlformats.org/officeDocument/2006/relationships/image" Target="../media/image100.png"/><Relationship Id="rId79" Type="http://schemas.openxmlformats.org/officeDocument/2006/relationships/image" Target="../media/image750.png"/><Relationship Id="rId5" Type="http://schemas.openxmlformats.org/officeDocument/2006/relationships/image" Target="../media/image79.png"/><Relationship Id="rId15" Type="http://schemas.openxmlformats.org/officeDocument/2006/relationships/slide" Target="slide7.xml"/><Relationship Id="rId23" Type="http://schemas.openxmlformats.org/officeDocument/2006/relationships/image" Target="../media/image85.png"/><Relationship Id="rId28" Type="http://schemas.openxmlformats.org/officeDocument/2006/relationships/image" Target="../media/image580.png"/><Relationship Id="rId36" Type="http://schemas.openxmlformats.org/officeDocument/2006/relationships/slide" Target="slide18.xml"/><Relationship Id="rId49" Type="http://schemas.openxmlformats.org/officeDocument/2006/relationships/image" Target="../media/image881.png"/><Relationship Id="rId57" Type="http://schemas.openxmlformats.org/officeDocument/2006/relationships/slide" Target="slide23.xml"/><Relationship Id="rId61" Type="http://schemas.openxmlformats.org/officeDocument/2006/relationships/image" Target="../media/image690.png"/><Relationship Id="rId10" Type="http://schemas.openxmlformats.org/officeDocument/2006/relationships/image" Target="../media/image520.png"/><Relationship Id="rId19" Type="http://schemas.openxmlformats.org/officeDocument/2006/relationships/image" Target="../media/image550.png"/><Relationship Id="rId31" Type="http://schemas.openxmlformats.org/officeDocument/2006/relationships/image" Target="../media/image590.png"/><Relationship Id="rId44" Type="http://schemas.openxmlformats.org/officeDocument/2006/relationships/image" Target="../media/image92.png"/><Relationship Id="rId60" Type="http://schemas.openxmlformats.org/officeDocument/2006/relationships/slide" Target="slide24.xml"/><Relationship Id="rId65" Type="http://schemas.openxmlformats.org/officeDocument/2006/relationships/image" Target="../media/image97.png"/><Relationship Id="rId73" Type="http://schemas.openxmlformats.org/officeDocument/2006/relationships/image" Target="../media/image730.png"/><Relationship Id="rId78" Type="http://schemas.openxmlformats.org/officeDocument/2006/relationships/slide" Target="slide9.xml"/><Relationship Id="rId4" Type="http://schemas.openxmlformats.org/officeDocument/2006/relationships/image" Target="../media/image521.png"/><Relationship Id="rId9" Type="http://schemas.openxmlformats.org/officeDocument/2006/relationships/slide" Target="slide5.xml"/><Relationship Id="rId14" Type="http://schemas.openxmlformats.org/officeDocument/2006/relationships/image" Target="../media/image82.png"/><Relationship Id="rId22" Type="http://schemas.openxmlformats.org/officeDocument/2006/relationships/image" Target="../media/image57.png"/><Relationship Id="rId27" Type="http://schemas.openxmlformats.org/officeDocument/2006/relationships/slide" Target="slide8.xml"/><Relationship Id="rId30" Type="http://schemas.openxmlformats.org/officeDocument/2006/relationships/slide" Target="slide15.xml"/><Relationship Id="rId35" Type="http://schemas.openxmlformats.org/officeDocument/2006/relationships/image" Target="../media/image89.png"/><Relationship Id="rId43" Type="http://schemas.openxmlformats.org/officeDocument/2006/relationships/image" Target="../media/image861.png"/><Relationship Id="rId48" Type="http://schemas.openxmlformats.org/officeDocument/2006/relationships/slide" Target="slide22.xml"/><Relationship Id="rId64" Type="http://schemas.openxmlformats.org/officeDocument/2006/relationships/image" Target="../media/image700.png"/><Relationship Id="rId69" Type="http://schemas.openxmlformats.org/officeDocument/2006/relationships/slide" Target="slide27.xml"/><Relationship Id="rId77" Type="http://schemas.openxmlformats.org/officeDocument/2006/relationships/image" Target="../media/image101.png"/><Relationship Id="rId8" Type="http://schemas.openxmlformats.org/officeDocument/2006/relationships/image" Target="../media/image80.png"/><Relationship Id="rId72" Type="http://schemas.openxmlformats.org/officeDocument/2006/relationships/slide" Target="slide10.xml"/><Relationship Id="rId3" Type="http://schemas.openxmlformats.org/officeDocument/2006/relationships/slide" Target="slide3.xml"/><Relationship Id="rId12" Type="http://schemas.openxmlformats.org/officeDocument/2006/relationships/slide" Target="slide6.xml"/><Relationship Id="rId17" Type="http://schemas.openxmlformats.org/officeDocument/2006/relationships/image" Target="../media/image83.png"/><Relationship Id="rId25" Type="http://schemas.openxmlformats.org/officeDocument/2006/relationships/image" Target="../media/image570.png"/><Relationship Id="rId33" Type="http://schemas.openxmlformats.org/officeDocument/2006/relationships/slide" Target="slide16.xml"/><Relationship Id="rId38" Type="http://schemas.openxmlformats.org/officeDocument/2006/relationships/image" Target="../media/image90.png"/><Relationship Id="rId46" Type="http://schemas.openxmlformats.org/officeDocument/2006/relationships/image" Target="../media/image871.png"/><Relationship Id="rId59" Type="http://schemas.openxmlformats.org/officeDocument/2006/relationships/image" Target="../media/image95.png"/><Relationship Id="rId67" Type="http://schemas.openxmlformats.org/officeDocument/2006/relationships/image" Target="../media/image710.png"/><Relationship Id="rId20" Type="http://schemas.openxmlformats.org/officeDocument/2006/relationships/image" Target="../media/image84.png"/><Relationship Id="rId41" Type="http://schemas.openxmlformats.org/officeDocument/2006/relationships/image" Target="../media/image91.png"/><Relationship Id="rId62" Type="http://schemas.openxmlformats.org/officeDocument/2006/relationships/image" Target="../media/image96.png"/><Relationship Id="rId70" Type="http://schemas.openxmlformats.org/officeDocument/2006/relationships/image" Target="../media/image720.png"/><Relationship Id="rId75" Type="http://schemas.openxmlformats.org/officeDocument/2006/relationships/slide" Target="slide17.xml"/><Relationship Id="rId1" Type="http://schemas.openxmlformats.org/officeDocument/2006/relationships/slideLayout" Target="../slideLayouts/slideLayout15.xml"/><Relationship Id="rId6" Type="http://schemas.openxmlformats.org/officeDocument/2006/relationships/slide" Target="slide4.xml"/></Relationships>
</file>

<file path=ppt/slides/_rels/slide51.xml.rels><?xml version="1.0" encoding="UTF-8" standalone="yes"?>
<Relationships xmlns="http://schemas.openxmlformats.org/package/2006/relationships"><Relationship Id="rId13" Type="http://schemas.openxmlformats.org/officeDocument/2006/relationships/image" Target="../media/image790.png"/><Relationship Id="rId18" Type="http://schemas.openxmlformats.org/officeDocument/2006/relationships/slide" Target="slide34.xml"/><Relationship Id="rId26" Type="http://schemas.openxmlformats.org/officeDocument/2006/relationships/image" Target="../media/image110.png"/><Relationship Id="rId39" Type="http://schemas.openxmlformats.org/officeDocument/2006/relationships/slide" Target="slide40.xml"/><Relationship Id="rId21" Type="http://schemas.openxmlformats.org/officeDocument/2006/relationships/slide" Target="slide32.xml"/><Relationship Id="rId34" Type="http://schemas.openxmlformats.org/officeDocument/2006/relationships/image" Target="../media/image860.png"/><Relationship Id="rId42" Type="http://schemas.openxmlformats.org/officeDocument/2006/relationships/slide" Target="slide42.xml"/><Relationship Id="rId47" Type="http://schemas.openxmlformats.org/officeDocument/2006/relationships/image" Target="../media/image117.png"/><Relationship Id="rId50" Type="http://schemas.openxmlformats.org/officeDocument/2006/relationships/image" Target="../media/image118.png"/><Relationship Id="rId55" Type="http://schemas.openxmlformats.org/officeDocument/2006/relationships/image" Target="../media/image930.png"/><Relationship Id="rId7" Type="http://schemas.openxmlformats.org/officeDocument/2006/relationships/image" Target="../media/image770.png"/><Relationship Id="rId12" Type="http://schemas.openxmlformats.org/officeDocument/2006/relationships/slide" Target="slide30.xml"/><Relationship Id="rId17" Type="http://schemas.openxmlformats.org/officeDocument/2006/relationships/image" Target="../media/image107.png"/><Relationship Id="rId25" Type="http://schemas.openxmlformats.org/officeDocument/2006/relationships/image" Target="../media/image830.png"/><Relationship Id="rId33" Type="http://schemas.openxmlformats.org/officeDocument/2006/relationships/slide" Target="slide38.xml"/><Relationship Id="rId38" Type="http://schemas.openxmlformats.org/officeDocument/2006/relationships/image" Target="../media/image114.png"/><Relationship Id="rId46" Type="http://schemas.openxmlformats.org/officeDocument/2006/relationships/image" Target="../media/image900.png"/><Relationship Id="rId2" Type="http://schemas.openxmlformats.org/officeDocument/2006/relationships/image" Target="../media/image102.png"/><Relationship Id="rId16" Type="http://schemas.openxmlformats.org/officeDocument/2006/relationships/image" Target="../media/image800.png"/><Relationship Id="rId20" Type="http://schemas.openxmlformats.org/officeDocument/2006/relationships/image" Target="../media/image108.png"/><Relationship Id="rId29" Type="http://schemas.openxmlformats.org/officeDocument/2006/relationships/image" Target="../media/image111.png"/><Relationship Id="rId41" Type="http://schemas.openxmlformats.org/officeDocument/2006/relationships/image" Target="../media/image115.png"/><Relationship Id="rId54" Type="http://schemas.openxmlformats.org/officeDocument/2006/relationships/slide" Target="slide46.xml"/><Relationship Id="rId1" Type="http://schemas.openxmlformats.org/officeDocument/2006/relationships/slideLayout" Target="../slideLayouts/slideLayout15.xml"/><Relationship Id="rId6" Type="http://schemas.openxmlformats.org/officeDocument/2006/relationships/slide" Target="slide33.xml"/><Relationship Id="rId11" Type="http://schemas.openxmlformats.org/officeDocument/2006/relationships/image" Target="../media/image105.png"/><Relationship Id="rId24" Type="http://schemas.openxmlformats.org/officeDocument/2006/relationships/slide" Target="slide35.xml"/><Relationship Id="rId32" Type="http://schemas.openxmlformats.org/officeDocument/2006/relationships/image" Target="../media/image112.png"/><Relationship Id="rId37" Type="http://schemas.openxmlformats.org/officeDocument/2006/relationships/image" Target="../media/image870.png"/><Relationship Id="rId40" Type="http://schemas.openxmlformats.org/officeDocument/2006/relationships/image" Target="../media/image880.png"/><Relationship Id="rId45" Type="http://schemas.openxmlformats.org/officeDocument/2006/relationships/slide" Target="slide43.xml"/><Relationship Id="rId53" Type="http://schemas.openxmlformats.org/officeDocument/2006/relationships/image" Target="../media/image119.png"/><Relationship Id="rId58" Type="http://schemas.openxmlformats.org/officeDocument/2006/relationships/image" Target="../media/image940.png"/><Relationship Id="rId5" Type="http://schemas.openxmlformats.org/officeDocument/2006/relationships/image" Target="../media/image103.png"/><Relationship Id="rId15" Type="http://schemas.openxmlformats.org/officeDocument/2006/relationships/slide" Target="slide31.xml"/><Relationship Id="rId23" Type="http://schemas.openxmlformats.org/officeDocument/2006/relationships/image" Target="../media/image109.png"/><Relationship Id="rId28" Type="http://schemas.openxmlformats.org/officeDocument/2006/relationships/image" Target="../media/image840.png"/><Relationship Id="rId36" Type="http://schemas.openxmlformats.org/officeDocument/2006/relationships/slide" Target="slide39.xml"/><Relationship Id="rId49" Type="http://schemas.openxmlformats.org/officeDocument/2006/relationships/image" Target="../media/image910.png"/><Relationship Id="rId57" Type="http://schemas.openxmlformats.org/officeDocument/2006/relationships/slide" Target="slide41.xml"/><Relationship Id="rId10" Type="http://schemas.openxmlformats.org/officeDocument/2006/relationships/image" Target="../media/image780.png"/><Relationship Id="rId19" Type="http://schemas.openxmlformats.org/officeDocument/2006/relationships/image" Target="../media/image810.png"/><Relationship Id="rId31" Type="http://schemas.openxmlformats.org/officeDocument/2006/relationships/image" Target="../media/image850.png"/><Relationship Id="rId44" Type="http://schemas.openxmlformats.org/officeDocument/2006/relationships/image" Target="../media/image116.png"/><Relationship Id="rId52" Type="http://schemas.openxmlformats.org/officeDocument/2006/relationships/image" Target="../media/image920.png"/><Relationship Id="rId4" Type="http://schemas.openxmlformats.org/officeDocument/2006/relationships/image" Target="../media/image760.png"/><Relationship Id="rId9" Type="http://schemas.openxmlformats.org/officeDocument/2006/relationships/slide" Target="slide29.xml"/><Relationship Id="rId14" Type="http://schemas.openxmlformats.org/officeDocument/2006/relationships/image" Target="../media/image106.png"/><Relationship Id="rId22" Type="http://schemas.openxmlformats.org/officeDocument/2006/relationships/image" Target="../media/image820.png"/><Relationship Id="rId27" Type="http://schemas.openxmlformats.org/officeDocument/2006/relationships/slide" Target="slide36.xml"/><Relationship Id="rId30" Type="http://schemas.openxmlformats.org/officeDocument/2006/relationships/slide" Target="slide37.xml"/><Relationship Id="rId35" Type="http://schemas.openxmlformats.org/officeDocument/2006/relationships/image" Target="../media/image113.png"/><Relationship Id="rId43" Type="http://schemas.openxmlformats.org/officeDocument/2006/relationships/image" Target="../media/image890.png"/><Relationship Id="rId48" Type="http://schemas.openxmlformats.org/officeDocument/2006/relationships/slide" Target="slide44.xml"/><Relationship Id="rId56" Type="http://schemas.openxmlformats.org/officeDocument/2006/relationships/image" Target="../media/image120.png"/><Relationship Id="rId8" Type="http://schemas.openxmlformats.org/officeDocument/2006/relationships/image" Target="../media/image104.png"/><Relationship Id="rId51" Type="http://schemas.openxmlformats.org/officeDocument/2006/relationships/slide" Target="slide45.xml"/><Relationship Id="rId3" Type="http://schemas.openxmlformats.org/officeDocument/2006/relationships/slide" Target="slide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5.xml"/><Relationship Id="rId4" Type="http://schemas.openxmlformats.org/officeDocument/2006/relationships/image" Target="../media/image123.jpg"/></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5.xml"/><Relationship Id="rId4" Type="http://schemas.openxmlformats.org/officeDocument/2006/relationships/image" Target="../media/image1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15.xml"/><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36.jpg"/><Relationship Id="rId13" Type="http://schemas.openxmlformats.org/officeDocument/2006/relationships/image" Target="../media/image141.jpg"/><Relationship Id="rId3" Type="http://schemas.openxmlformats.org/officeDocument/2006/relationships/image" Target="../media/image131.jpg"/><Relationship Id="rId7" Type="http://schemas.openxmlformats.org/officeDocument/2006/relationships/image" Target="../media/image135.jpg"/><Relationship Id="rId12" Type="http://schemas.openxmlformats.org/officeDocument/2006/relationships/image" Target="../media/image140.jpg"/><Relationship Id="rId2" Type="http://schemas.openxmlformats.org/officeDocument/2006/relationships/image" Target="../media/image130.jpg"/><Relationship Id="rId1" Type="http://schemas.openxmlformats.org/officeDocument/2006/relationships/slideLayout" Target="../slideLayouts/slideLayout15.xml"/><Relationship Id="rId6" Type="http://schemas.openxmlformats.org/officeDocument/2006/relationships/image" Target="../media/image134.jpg"/><Relationship Id="rId11" Type="http://schemas.openxmlformats.org/officeDocument/2006/relationships/image" Target="../media/image139.jpg"/><Relationship Id="rId5" Type="http://schemas.openxmlformats.org/officeDocument/2006/relationships/image" Target="../media/image133.jpg"/><Relationship Id="rId10" Type="http://schemas.openxmlformats.org/officeDocument/2006/relationships/image" Target="../media/image138.jpg"/><Relationship Id="rId4" Type="http://schemas.openxmlformats.org/officeDocument/2006/relationships/image" Target="../media/image132.jpg"/><Relationship Id="rId9" Type="http://schemas.openxmlformats.org/officeDocument/2006/relationships/image" Target="../media/image137.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0.xml"/></Relationships>
</file>

<file path=ppt/slides/_rels/slide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png"/><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9.xml"/><Relationship Id="rId7" Type="http://schemas.microsoft.com/office/2007/relationships/hdphoto" Target="../media/hdphoto4.wdp"/><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slideLayout" Target="../slideLayouts/slideLayout11.xml"/><Relationship Id="rId10" Type="http://schemas.openxmlformats.org/officeDocument/2006/relationships/image" Target="../media/image22.jpeg"/><Relationship Id="rId4" Type="http://schemas.openxmlformats.org/officeDocument/2006/relationships/tags" Target="../tags/tag10.xml"/><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notesSlide" Target="../notesSlides/notesSlide5.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slideLayout" Target="../slideLayouts/slideLayout11.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28" Type="http://schemas.openxmlformats.org/officeDocument/2006/relationships/image" Target="../media/image25.svg"/><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c14e414f-e1f5-4526-bdda-4f11ab72e38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9B31160-5D24-411C-828C-B7A978970CFD}"/>
              </a:ext>
            </a:extLst>
          </p:cNvPr>
          <p:cNvGrpSpPr>
            <a:grpSpLocks noChangeAspect="1"/>
          </p:cNvGrpSpPr>
          <p:nvPr>
            <p:custDataLst>
              <p:tags r:id="rId1"/>
            </p:custDataLst>
          </p:nvPr>
        </p:nvGrpSpPr>
        <p:grpSpPr>
          <a:xfrm>
            <a:off x="323851" y="320676"/>
            <a:ext cx="1308971" cy="365125"/>
            <a:chOff x="2804659" y="2507766"/>
            <a:chExt cx="6582683" cy="1836175"/>
          </a:xfrm>
        </p:grpSpPr>
        <p:sp>
          <p:nvSpPr>
            <p:cNvPr id="11" name="íSļíḋè">
              <a:extLst>
                <a:ext uri="{FF2B5EF4-FFF2-40B4-BE49-F238E27FC236}">
                  <a16:creationId xmlns:a16="http://schemas.microsoft.com/office/drawing/2014/main" id="{4750777B-3437-45BC-B2D8-05C4F17B6210}"/>
                </a:ext>
              </a:extLst>
            </p:cNvPr>
            <p:cNvSpPr/>
            <p:nvPr/>
          </p:nvSpPr>
          <p:spPr bwMode="auto">
            <a:xfrm>
              <a:off x="4391088" y="2711034"/>
              <a:ext cx="1168482" cy="808426"/>
            </a:xfrm>
            <a:custGeom>
              <a:avLst/>
              <a:gdLst>
                <a:gd name="T0" fmla="*/ 107 w 381"/>
                <a:gd name="T1" fmla="*/ 49 h 263"/>
                <a:gd name="T2" fmla="*/ 179 w 381"/>
                <a:gd name="T3" fmla="*/ 50 h 263"/>
                <a:gd name="T4" fmla="*/ 267 w 381"/>
                <a:gd name="T5" fmla="*/ 14 h 263"/>
                <a:gd name="T6" fmla="*/ 293 w 381"/>
                <a:gd name="T7" fmla="*/ 52 h 263"/>
                <a:gd name="T8" fmla="*/ 248 w 381"/>
                <a:gd name="T9" fmla="*/ 80 h 263"/>
                <a:gd name="T10" fmla="*/ 248 w 381"/>
                <a:gd name="T11" fmla="*/ 109 h 263"/>
                <a:gd name="T12" fmla="*/ 333 w 381"/>
                <a:gd name="T13" fmla="*/ 120 h 263"/>
                <a:gd name="T14" fmla="*/ 306 w 381"/>
                <a:gd name="T15" fmla="*/ 202 h 263"/>
                <a:gd name="T16" fmla="*/ 284 w 381"/>
                <a:gd name="T17" fmla="*/ 247 h 263"/>
                <a:gd name="T18" fmla="*/ 284 w 381"/>
                <a:gd name="T19" fmla="*/ 261 h 263"/>
                <a:gd name="T20" fmla="*/ 201 w 381"/>
                <a:gd name="T21" fmla="*/ 200 h 263"/>
                <a:gd name="T22" fmla="*/ 209 w 381"/>
                <a:gd name="T23" fmla="*/ 157 h 263"/>
                <a:gd name="T24" fmla="*/ 204 w 381"/>
                <a:gd name="T25" fmla="*/ 153 h 263"/>
                <a:gd name="T26" fmla="*/ 183 w 381"/>
                <a:gd name="T27" fmla="*/ 154 h 263"/>
                <a:gd name="T28" fmla="*/ 174 w 381"/>
                <a:gd name="T29" fmla="*/ 157 h 263"/>
                <a:gd name="T30" fmla="*/ 172 w 381"/>
                <a:gd name="T31" fmla="*/ 161 h 263"/>
                <a:gd name="T32" fmla="*/ 171 w 381"/>
                <a:gd name="T33" fmla="*/ 161 h 263"/>
                <a:gd name="T34" fmla="*/ 165 w 381"/>
                <a:gd name="T35" fmla="*/ 194 h 263"/>
                <a:gd name="T36" fmla="*/ 152 w 381"/>
                <a:gd name="T37" fmla="*/ 211 h 263"/>
                <a:gd name="T38" fmla="*/ 143 w 381"/>
                <a:gd name="T39" fmla="*/ 198 h 263"/>
                <a:gd name="T40" fmla="*/ 143 w 381"/>
                <a:gd name="T41" fmla="*/ 191 h 263"/>
                <a:gd name="T42" fmla="*/ 107 w 381"/>
                <a:gd name="T43" fmla="*/ 190 h 263"/>
                <a:gd name="T44" fmla="*/ 107 w 381"/>
                <a:gd name="T45" fmla="*/ 207 h 263"/>
                <a:gd name="T46" fmla="*/ 117 w 381"/>
                <a:gd name="T47" fmla="*/ 233 h 263"/>
                <a:gd name="T48" fmla="*/ 143 w 381"/>
                <a:gd name="T49" fmla="*/ 239 h 263"/>
                <a:gd name="T50" fmla="*/ 192 w 381"/>
                <a:gd name="T51" fmla="*/ 242 h 263"/>
                <a:gd name="T52" fmla="*/ 187 w 381"/>
                <a:gd name="T53" fmla="*/ 263 h 263"/>
                <a:gd name="T54" fmla="*/ 97 w 381"/>
                <a:gd name="T55" fmla="*/ 263 h 263"/>
                <a:gd name="T56" fmla="*/ 4 w 381"/>
                <a:gd name="T57" fmla="*/ 173 h 263"/>
                <a:gd name="T58" fmla="*/ 5 w 381"/>
                <a:gd name="T59" fmla="*/ 164 h 263"/>
                <a:gd name="T60" fmla="*/ 44 w 381"/>
                <a:gd name="T61" fmla="*/ 116 h 263"/>
                <a:gd name="T62" fmla="*/ 54 w 381"/>
                <a:gd name="T63" fmla="*/ 120 h 263"/>
                <a:gd name="T64" fmla="*/ 49 w 381"/>
                <a:gd name="T65" fmla="*/ 130 h 263"/>
                <a:gd name="T66" fmla="*/ 50 w 381"/>
                <a:gd name="T67" fmla="*/ 173 h 263"/>
                <a:gd name="T68" fmla="*/ 123 w 381"/>
                <a:gd name="T69" fmla="*/ 159 h 263"/>
                <a:gd name="T70" fmla="*/ 142 w 381"/>
                <a:gd name="T71" fmla="*/ 141 h 263"/>
                <a:gd name="T72" fmla="*/ 144 w 381"/>
                <a:gd name="T73" fmla="*/ 75 h 263"/>
                <a:gd name="T74" fmla="*/ 100 w 381"/>
                <a:gd name="T75" fmla="*/ 74 h 263"/>
                <a:gd name="T76" fmla="*/ 107 w 381"/>
                <a:gd name="T77" fmla="*/ 49 h 263"/>
                <a:gd name="T78" fmla="*/ 188 w 381"/>
                <a:gd name="T79" fmla="*/ 134 h 263"/>
                <a:gd name="T80" fmla="*/ 207 w 381"/>
                <a:gd name="T81" fmla="*/ 133 h 263"/>
                <a:gd name="T82" fmla="*/ 204 w 381"/>
                <a:gd name="T83" fmla="*/ 82 h 263"/>
                <a:gd name="T84" fmla="*/ 175 w 381"/>
                <a:gd name="T85" fmla="*/ 100 h 263"/>
                <a:gd name="T86" fmla="*/ 188 w 381"/>
                <a:gd name="T87" fmla="*/ 134 h 263"/>
                <a:gd name="T88" fmla="*/ 219 w 381"/>
                <a:gd name="T89" fmla="*/ 217 h 263"/>
                <a:gd name="T90" fmla="*/ 231 w 381"/>
                <a:gd name="T91" fmla="*/ 217 h 263"/>
                <a:gd name="T92" fmla="*/ 325 w 381"/>
                <a:gd name="T93" fmla="*/ 158 h 263"/>
                <a:gd name="T94" fmla="*/ 297 w 381"/>
                <a:gd name="T95" fmla="*/ 125 h 263"/>
                <a:gd name="T96" fmla="*/ 219 w 381"/>
                <a:gd name="T97" fmla="*/ 21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1" h="263">
                  <a:moveTo>
                    <a:pt x="107" y="49"/>
                  </a:moveTo>
                  <a:cubicBezTo>
                    <a:pt x="131" y="49"/>
                    <a:pt x="155" y="50"/>
                    <a:pt x="179" y="50"/>
                  </a:cubicBezTo>
                  <a:cubicBezTo>
                    <a:pt x="208" y="38"/>
                    <a:pt x="238" y="27"/>
                    <a:pt x="267" y="14"/>
                  </a:cubicBezTo>
                  <a:cubicBezTo>
                    <a:pt x="298" y="0"/>
                    <a:pt x="325" y="29"/>
                    <a:pt x="293" y="52"/>
                  </a:cubicBezTo>
                  <a:cubicBezTo>
                    <a:pt x="275" y="65"/>
                    <a:pt x="251" y="77"/>
                    <a:pt x="248" y="80"/>
                  </a:cubicBezTo>
                  <a:cubicBezTo>
                    <a:pt x="247" y="90"/>
                    <a:pt x="249" y="99"/>
                    <a:pt x="248" y="109"/>
                  </a:cubicBezTo>
                  <a:cubicBezTo>
                    <a:pt x="281" y="108"/>
                    <a:pt x="314" y="104"/>
                    <a:pt x="333" y="120"/>
                  </a:cubicBezTo>
                  <a:cubicBezTo>
                    <a:pt x="381" y="159"/>
                    <a:pt x="353" y="164"/>
                    <a:pt x="306" y="202"/>
                  </a:cubicBezTo>
                  <a:cubicBezTo>
                    <a:pt x="250" y="230"/>
                    <a:pt x="201" y="242"/>
                    <a:pt x="284" y="247"/>
                  </a:cubicBezTo>
                  <a:cubicBezTo>
                    <a:pt x="284" y="252"/>
                    <a:pt x="284" y="257"/>
                    <a:pt x="284" y="261"/>
                  </a:cubicBezTo>
                  <a:cubicBezTo>
                    <a:pt x="238" y="256"/>
                    <a:pt x="189" y="252"/>
                    <a:pt x="201" y="200"/>
                  </a:cubicBezTo>
                  <a:cubicBezTo>
                    <a:pt x="204" y="187"/>
                    <a:pt x="209" y="170"/>
                    <a:pt x="209" y="157"/>
                  </a:cubicBezTo>
                  <a:cubicBezTo>
                    <a:pt x="209" y="152"/>
                    <a:pt x="208" y="153"/>
                    <a:pt x="204" y="153"/>
                  </a:cubicBezTo>
                  <a:cubicBezTo>
                    <a:pt x="197" y="153"/>
                    <a:pt x="190" y="154"/>
                    <a:pt x="183" y="154"/>
                  </a:cubicBezTo>
                  <a:cubicBezTo>
                    <a:pt x="178" y="154"/>
                    <a:pt x="177" y="153"/>
                    <a:pt x="174" y="157"/>
                  </a:cubicBezTo>
                  <a:cubicBezTo>
                    <a:pt x="173" y="158"/>
                    <a:pt x="172" y="159"/>
                    <a:pt x="172" y="161"/>
                  </a:cubicBezTo>
                  <a:cubicBezTo>
                    <a:pt x="172" y="161"/>
                    <a:pt x="171" y="161"/>
                    <a:pt x="171" y="161"/>
                  </a:cubicBezTo>
                  <a:cubicBezTo>
                    <a:pt x="167" y="171"/>
                    <a:pt x="166" y="184"/>
                    <a:pt x="165" y="194"/>
                  </a:cubicBezTo>
                  <a:cubicBezTo>
                    <a:pt x="164" y="207"/>
                    <a:pt x="161" y="215"/>
                    <a:pt x="152" y="211"/>
                  </a:cubicBezTo>
                  <a:cubicBezTo>
                    <a:pt x="146" y="208"/>
                    <a:pt x="144" y="205"/>
                    <a:pt x="143" y="198"/>
                  </a:cubicBezTo>
                  <a:cubicBezTo>
                    <a:pt x="143" y="195"/>
                    <a:pt x="143" y="192"/>
                    <a:pt x="143" y="191"/>
                  </a:cubicBezTo>
                  <a:cubicBezTo>
                    <a:pt x="131" y="190"/>
                    <a:pt x="119" y="191"/>
                    <a:pt x="107" y="190"/>
                  </a:cubicBezTo>
                  <a:cubicBezTo>
                    <a:pt x="107" y="196"/>
                    <a:pt x="107" y="201"/>
                    <a:pt x="107" y="207"/>
                  </a:cubicBezTo>
                  <a:cubicBezTo>
                    <a:pt x="107" y="221"/>
                    <a:pt x="105" y="223"/>
                    <a:pt x="117" y="233"/>
                  </a:cubicBezTo>
                  <a:cubicBezTo>
                    <a:pt x="123" y="239"/>
                    <a:pt x="129" y="239"/>
                    <a:pt x="143" y="239"/>
                  </a:cubicBezTo>
                  <a:cubicBezTo>
                    <a:pt x="167" y="239"/>
                    <a:pt x="188" y="235"/>
                    <a:pt x="192" y="242"/>
                  </a:cubicBezTo>
                  <a:cubicBezTo>
                    <a:pt x="198" y="250"/>
                    <a:pt x="197" y="263"/>
                    <a:pt x="187" y="263"/>
                  </a:cubicBezTo>
                  <a:cubicBezTo>
                    <a:pt x="97" y="263"/>
                    <a:pt x="97" y="263"/>
                    <a:pt x="97" y="263"/>
                  </a:cubicBezTo>
                  <a:cubicBezTo>
                    <a:pt x="68" y="263"/>
                    <a:pt x="33" y="222"/>
                    <a:pt x="4" y="173"/>
                  </a:cubicBezTo>
                  <a:cubicBezTo>
                    <a:pt x="1" y="169"/>
                    <a:pt x="0" y="169"/>
                    <a:pt x="5" y="164"/>
                  </a:cubicBezTo>
                  <a:cubicBezTo>
                    <a:pt x="18" y="147"/>
                    <a:pt x="31" y="132"/>
                    <a:pt x="44" y="116"/>
                  </a:cubicBezTo>
                  <a:cubicBezTo>
                    <a:pt x="48" y="117"/>
                    <a:pt x="51" y="119"/>
                    <a:pt x="54" y="120"/>
                  </a:cubicBezTo>
                  <a:cubicBezTo>
                    <a:pt x="52" y="123"/>
                    <a:pt x="50" y="127"/>
                    <a:pt x="49" y="130"/>
                  </a:cubicBezTo>
                  <a:cubicBezTo>
                    <a:pt x="39" y="145"/>
                    <a:pt x="36" y="160"/>
                    <a:pt x="50" y="173"/>
                  </a:cubicBezTo>
                  <a:cubicBezTo>
                    <a:pt x="72" y="195"/>
                    <a:pt x="85" y="174"/>
                    <a:pt x="123" y="159"/>
                  </a:cubicBezTo>
                  <a:cubicBezTo>
                    <a:pt x="130" y="153"/>
                    <a:pt x="136" y="147"/>
                    <a:pt x="142" y="141"/>
                  </a:cubicBezTo>
                  <a:cubicBezTo>
                    <a:pt x="143" y="119"/>
                    <a:pt x="143" y="97"/>
                    <a:pt x="144" y="75"/>
                  </a:cubicBezTo>
                  <a:cubicBezTo>
                    <a:pt x="129" y="74"/>
                    <a:pt x="114" y="74"/>
                    <a:pt x="100" y="74"/>
                  </a:cubicBezTo>
                  <a:cubicBezTo>
                    <a:pt x="102" y="65"/>
                    <a:pt x="104" y="57"/>
                    <a:pt x="107" y="49"/>
                  </a:cubicBezTo>
                  <a:close/>
                  <a:moveTo>
                    <a:pt x="188" y="134"/>
                  </a:moveTo>
                  <a:cubicBezTo>
                    <a:pt x="194" y="133"/>
                    <a:pt x="201" y="134"/>
                    <a:pt x="207" y="133"/>
                  </a:cubicBezTo>
                  <a:cubicBezTo>
                    <a:pt x="217" y="109"/>
                    <a:pt x="212" y="87"/>
                    <a:pt x="204" y="82"/>
                  </a:cubicBezTo>
                  <a:cubicBezTo>
                    <a:pt x="187" y="71"/>
                    <a:pt x="174" y="84"/>
                    <a:pt x="175" y="100"/>
                  </a:cubicBezTo>
                  <a:cubicBezTo>
                    <a:pt x="175" y="112"/>
                    <a:pt x="183" y="124"/>
                    <a:pt x="188" y="134"/>
                  </a:cubicBezTo>
                  <a:close/>
                  <a:moveTo>
                    <a:pt x="219" y="217"/>
                  </a:moveTo>
                  <a:cubicBezTo>
                    <a:pt x="223" y="217"/>
                    <a:pt x="227" y="217"/>
                    <a:pt x="231" y="217"/>
                  </a:cubicBezTo>
                  <a:cubicBezTo>
                    <a:pt x="264" y="212"/>
                    <a:pt x="303" y="186"/>
                    <a:pt x="325" y="158"/>
                  </a:cubicBezTo>
                  <a:cubicBezTo>
                    <a:pt x="334" y="132"/>
                    <a:pt x="315" y="125"/>
                    <a:pt x="297" y="125"/>
                  </a:cubicBezTo>
                  <a:cubicBezTo>
                    <a:pt x="239" y="123"/>
                    <a:pt x="216" y="172"/>
                    <a:pt x="219" y="2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12" name="ïṣľîḑe">
              <a:extLst>
                <a:ext uri="{FF2B5EF4-FFF2-40B4-BE49-F238E27FC236}">
                  <a16:creationId xmlns:a16="http://schemas.microsoft.com/office/drawing/2014/main" id="{A6D25230-5FC2-4549-B84A-8A28D1F89C3A}"/>
                </a:ext>
              </a:extLst>
            </p:cNvPr>
            <p:cNvSpPr/>
            <p:nvPr/>
          </p:nvSpPr>
          <p:spPr bwMode="auto">
            <a:xfrm>
              <a:off x="5710986" y="2593523"/>
              <a:ext cx="976469" cy="1096878"/>
            </a:xfrm>
            <a:custGeom>
              <a:avLst/>
              <a:gdLst>
                <a:gd name="T0" fmla="*/ 173 w 328"/>
                <a:gd name="T1" fmla="*/ 74 h 367"/>
                <a:gd name="T2" fmla="*/ 193 w 328"/>
                <a:gd name="T3" fmla="*/ 1 h 367"/>
                <a:gd name="T4" fmla="*/ 198 w 328"/>
                <a:gd name="T5" fmla="*/ 62 h 367"/>
                <a:gd name="T6" fmla="*/ 234 w 328"/>
                <a:gd name="T7" fmla="*/ 19 h 367"/>
                <a:gd name="T8" fmla="*/ 236 w 328"/>
                <a:gd name="T9" fmla="*/ 3 h 367"/>
                <a:gd name="T10" fmla="*/ 255 w 328"/>
                <a:gd name="T11" fmla="*/ 11 h 367"/>
                <a:gd name="T12" fmla="*/ 258 w 328"/>
                <a:gd name="T13" fmla="*/ 63 h 367"/>
                <a:gd name="T14" fmla="*/ 223 w 328"/>
                <a:gd name="T15" fmla="*/ 92 h 367"/>
                <a:gd name="T16" fmla="*/ 195 w 328"/>
                <a:gd name="T17" fmla="*/ 104 h 367"/>
                <a:gd name="T18" fmla="*/ 195 w 328"/>
                <a:gd name="T19" fmla="*/ 134 h 367"/>
                <a:gd name="T20" fmla="*/ 321 w 328"/>
                <a:gd name="T21" fmla="*/ 155 h 367"/>
                <a:gd name="T22" fmla="*/ 257 w 328"/>
                <a:gd name="T23" fmla="*/ 334 h 367"/>
                <a:gd name="T24" fmla="*/ 237 w 328"/>
                <a:gd name="T25" fmla="*/ 338 h 367"/>
                <a:gd name="T26" fmla="*/ 205 w 328"/>
                <a:gd name="T27" fmla="*/ 305 h 367"/>
                <a:gd name="T28" fmla="*/ 181 w 328"/>
                <a:gd name="T29" fmla="*/ 305 h 367"/>
                <a:gd name="T30" fmla="*/ 179 w 328"/>
                <a:gd name="T31" fmla="*/ 367 h 367"/>
                <a:gd name="T32" fmla="*/ 158 w 328"/>
                <a:gd name="T33" fmla="*/ 367 h 367"/>
                <a:gd name="T34" fmla="*/ 158 w 328"/>
                <a:gd name="T35" fmla="*/ 321 h 367"/>
                <a:gd name="T36" fmla="*/ 123 w 328"/>
                <a:gd name="T37" fmla="*/ 315 h 367"/>
                <a:gd name="T38" fmla="*/ 122 w 328"/>
                <a:gd name="T39" fmla="*/ 263 h 367"/>
                <a:gd name="T40" fmla="*/ 164 w 328"/>
                <a:gd name="T41" fmla="*/ 256 h 367"/>
                <a:gd name="T42" fmla="*/ 207 w 328"/>
                <a:gd name="T43" fmla="*/ 199 h 367"/>
                <a:gd name="T44" fmla="*/ 154 w 328"/>
                <a:gd name="T45" fmla="*/ 231 h 367"/>
                <a:gd name="T46" fmla="*/ 132 w 328"/>
                <a:gd name="T47" fmla="*/ 231 h 367"/>
                <a:gd name="T48" fmla="*/ 91 w 328"/>
                <a:gd name="T49" fmla="*/ 209 h 367"/>
                <a:gd name="T50" fmla="*/ 88 w 328"/>
                <a:gd name="T51" fmla="*/ 302 h 367"/>
                <a:gd name="T52" fmla="*/ 91 w 328"/>
                <a:gd name="T53" fmla="*/ 162 h 367"/>
                <a:gd name="T54" fmla="*/ 92 w 328"/>
                <a:gd name="T55" fmla="*/ 178 h 367"/>
                <a:gd name="T56" fmla="*/ 117 w 328"/>
                <a:gd name="T57" fmla="*/ 178 h 367"/>
                <a:gd name="T58" fmla="*/ 155 w 328"/>
                <a:gd name="T59" fmla="*/ 150 h 367"/>
                <a:gd name="T60" fmla="*/ 156 w 328"/>
                <a:gd name="T61" fmla="*/ 122 h 367"/>
                <a:gd name="T62" fmla="*/ 131 w 328"/>
                <a:gd name="T63" fmla="*/ 97 h 367"/>
                <a:gd name="T64" fmla="*/ 111 w 328"/>
                <a:gd name="T65" fmla="*/ 88 h 367"/>
                <a:gd name="T66" fmla="*/ 110 w 328"/>
                <a:gd name="T67" fmla="*/ 81 h 367"/>
                <a:gd name="T68" fmla="*/ 111 w 328"/>
                <a:gd name="T69" fmla="*/ 75 h 367"/>
                <a:gd name="T70" fmla="*/ 116 w 328"/>
                <a:gd name="T71" fmla="*/ 66 h 367"/>
                <a:gd name="T72" fmla="*/ 123 w 328"/>
                <a:gd name="T73" fmla="*/ 71 h 367"/>
                <a:gd name="T74" fmla="*/ 173 w 328"/>
                <a:gd name="T75" fmla="*/ 74 h 367"/>
                <a:gd name="T76" fmla="*/ 143 w 328"/>
                <a:gd name="T77" fmla="*/ 272 h 367"/>
                <a:gd name="T78" fmla="*/ 145 w 328"/>
                <a:gd name="T79" fmla="*/ 300 h 367"/>
                <a:gd name="T80" fmla="*/ 161 w 328"/>
                <a:gd name="T81" fmla="*/ 270 h 367"/>
                <a:gd name="T82" fmla="*/ 143 w 328"/>
                <a:gd name="T83" fmla="*/ 272 h 367"/>
                <a:gd name="T84" fmla="*/ 196 w 328"/>
                <a:gd name="T85" fmla="*/ 283 h 367"/>
                <a:gd name="T86" fmla="*/ 184 w 328"/>
                <a:gd name="T87" fmla="*/ 276 h 367"/>
                <a:gd name="T88" fmla="*/ 196 w 328"/>
                <a:gd name="T89" fmla="*/ 283 h 367"/>
                <a:gd name="T90" fmla="*/ 152 w 328"/>
                <a:gd name="T91" fmla="*/ 183 h 367"/>
                <a:gd name="T92" fmla="*/ 153 w 328"/>
                <a:gd name="T93" fmla="*/ 202 h 367"/>
                <a:gd name="T94" fmla="*/ 238 w 328"/>
                <a:gd name="T95" fmla="*/ 175 h 367"/>
                <a:gd name="T96" fmla="*/ 215 w 328"/>
                <a:gd name="T97" fmla="*/ 211 h 367"/>
                <a:gd name="T98" fmla="*/ 215 w 328"/>
                <a:gd name="T99" fmla="*/ 261 h 367"/>
                <a:gd name="T100" fmla="*/ 224 w 328"/>
                <a:gd name="T101" fmla="*/ 260 h 367"/>
                <a:gd name="T102" fmla="*/ 236 w 328"/>
                <a:gd name="T103" fmla="*/ 266 h 367"/>
                <a:gd name="T104" fmla="*/ 216 w 328"/>
                <a:gd name="T105" fmla="*/ 298 h 367"/>
                <a:gd name="T106" fmla="*/ 232 w 328"/>
                <a:gd name="T107" fmla="*/ 314 h 367"/>
                <a:gd name="T108" fmla="*/ 253 w 328"/>
                <a:gd name="T109" fmla="*/ 312 h 367"/>
                <a:gd name="T110" fmla="*/ 292 w 328"/>
                <a:gd name="T111" fmla="*/ 246 h 367"/>
                <a:gd name="T112" fmla="*/ 265 w 328"/>
                <a:gd name="T113" fmla="*/ 146 h 367"/>
                <a:gd name="T114" fmla="*/ 231 w 328"/>
                <a:gd name="T115" fmla="*/ 147 h 367"/>
                <a:gd name="T116" fmla="*/ 172 w 328"/>
                <a:gd name="T117" fmla="*/ 168 h 367"/>
                <a:gd name="T118" fmla="*/ 152 w 328"/>
                <a:gd name="T119" fmla="*/ 18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367">
                  <a:moveTo>
                    <a:pt x="173" y="74"/>
                  </a:moveTo>
                  <a:cubicBezTo>
                    <a:pt x="176" y="65"/>
                    <a:pt x="180" y="0"/>
                    <a:pt x="193" y="1"/>
                  </a:cubicBezTo>
                  <a:cubicBezTo>
                    <a:pt x="219" y="4"/>
                    <a:pt x="202" y="45"/>
                    <a:pt x="198" y="62"/>
                  </a:cubicBezTo>
                  <a:cubicBezTo>
                    <a:pt x="235" y="67"/>
                    <a:pt x="233" y="44"/>
                    <a:pt x="234" y="19"/>
                  </a:cubicBezTo>
                  <a:cubicBezTo>
                    <a:pt x="234" y="14"/>
                    <a:pt x="235" y="8"/>
                    <a:pt x="236" y="3"/>
                  </a:cubicBezTo>
                  <a:cubicBezTo>
                    <a:pt x="242" y="2"/>
                    <a:pt x="250" y="6"/>
                    <a:pt x="255" y="11"/>
                  </a:cubicBezTo>
                  <a:cubicBezTo>
                    <a:pt x="263" y="19"/>
                    <a:pt x="264" y="54"/>
                    <a:pt x="258" y="63"/>
                  </a:cubicBezTo>
                  <a:cubicBezTo>
                    <a:pt x="252" y="73"/>
                    <a:pt x="237" y="84"/>
                    <a:pt x="223" y="92"/>
                  </a:cubicBezTo>
                  <a:cubicBezTo>
                    <a:pt x="211" y="98"/>
                    <a:pt x="200" y="102"/>
                    <a:pt x="195" y="104"/>
                  </a:cubicBezTo>
                  <a:cubicBezTo>
                    <a:pt x="194" y="113"/>
                    <a:pt x="196" y="126"/>
                    <a:pt x="195" y="134"/>
                  </a:cubicBezTo>
                  <a:cubicBezTo>
                    <a:pt x="262" y="130"/>
                    <a:pt x="287" y="118"/>
                    <a:pt x="321" y="155"/>
                  </a:cubicBezTo>
                  <a:cubicBezTo>
                    <a:pt x="328" y="230"/>
                    <a:pt x="306" y="276"/>
                    <a:pt x="257" y="334"/>
                  </a:cubicBezTo>
                  <a:cubicBezTo>
                    <a:pt x="251" y="341"/>
                    <a:pt x="245" y="343"/>
                    <a:pt x="237" y="338"/>
                  </a:cubicBezTo>
                  <a:cubicBezTo>
                    <a:pt x="223" y="331"/>
                    <a:pt x="216" y="314"/>
                    <a:pt x="205" y="305"/>
                  </a:cubicBezTo>
                  <a:cubicBezTo>
                    <a:pt x="181" y="305"/>
                    <a:pt x="181" y="305"/>
                    <a:pt x="181" y="305"/>
                  </a:cubicBezTo>
                  <a:cubicBezTo>
                    <a:pt x="180" y="326"/>
                    <a:pt x="180" y="345"/>
                    <a:pt x="179" y="367"/>
                  </a:cubicBezTo>
                  <a:cubicBezTo>
                    <a:pt x="172" y="367"/>
                    <a:pt x="166" y="367"/>
                    <a:pt x="158" y="367"/>
                  </a:cubicBezTo>
                  <a:cubicBezTo>
                    <a:pt x="158" y="321"/>
                    <a:pt x="158" y="321"/>
                    <a:pt x="158" y="321"/>
                  </a:cubicBezTo>
                  <a:cubicBezTo>
                    <a:pt x="149" y="328"/>
                    <a:pt x="130" y="320"/>
                    <a:pt x="123" y="315"/>
                  </a:cubicBezTo>
                  <a:cubicBezTo>
                    <a:pt x="118" y="311"/>
                    <a:pt x="118" y="268"/>
                    <a:pt x="122" y="263"/>
                  </a:cubicBezTo>
                  <a:cubicBezTo>
                    <a:pt x="128" y="256"/>
                    <a:pt x="149" y="261"/>
                    <a:pt x="164" y="256"/>
                  </a:cubicBezTo>
                  <a:cubicBezTo>
                    <a:pt x="181" y="249"/>
                    <a:pt x="201" y="216"/>
                    <a:pt x="207" y="199"/>
                  </a:cubicBezTo>
                  <a:cubicBezTo>
                    <a:pt x="220" y="157"/>
                    <a:pt x="156" y="229"/>
                    <a:pt x="154" y="231"/>
                  </a:cubicBezTo>
                  <a:cubicBezTo>
                    <a:pt x="146" y="232"/>
                    <a:pt x="140" y="231"/>
                    <a:pt x="132" y="231"/>
                  </a:cubicBezTo>
                  <a:cubicBezTo>
                    <a:pt x="137" y="185"/>
                    <a:pt x="133" y="179"/>
                    <a:pt x="91" y="209"/>
                  </a:cubicBezTo>
                  <a:cubicBezTo>
                    <a:pt x="88" y="240"/>
                    <a:pt x="91" y="271"/>
                    <a:pt x="88" y="302"/>
                  </a:cubicBezTo>
                  <a:cubicBezTo>
                    <a:pt x="0" y="292"/>
                    <a:pt x="57" y="121"/>
                    <a:pt x="91" y="162"/>
                  </a:cubicBezTo>
                  <a:cubicBezTo>
                    <a:pt x="91" y="167"/>
                    <a:pt x="92" y="173"/>
                    <a:pt x="92" y="178"/>
                  </a:cubicBezTo>
                  <a:cubicBezTo>
                    <a:pt x="101" y="178"/>
                    <a:pt x="109" y="178"/>
                    <a:pt x="117" y="178"/>
                  </a:cubicBezTo>
                  <a:cubicBezTo>
                    <a:pt x="130" y="169"/>
                    <a:pt x="142" y="160"/>
                    <a:pt x="155" y="150"/>
                  </a:cubicBezTo>
                  <a:cubicBezTo>
                    <a:pt x="155" y="141"/>
                    <a:pt x="156" y="131"/>
                    <a:pt x="156" y="122"/>
                  </a:cubicBezTo>
                  <a:cubicBezTo>
                    <a:pt x="151" y="112"/>
                    <a:pt x="142" y="104"/>
                    <a:pt x="131" y="97"/>
                  </a:cubicBezTo>
                  <a:cubicBezTo>
                    <a:pt x="124" y="93"/>
                    <a:pt x="115" y="92"/>
                    <a:pt x="111" y="88"/>
                  </a:cubicBezTo>
                  <a:cubicBezTo>
                    <a:pt x="110" y="86"/>
                    <a:pt x="110" y="82"/>
                    <a:pt x="110" y="81"/>
                  </a:cubicBezTo>
                  <a:cubicBezTo>
                    <a:pt x="111" y="75"/>
                    <a:pt x="111" y="75"/>
                    <a:pt x="111" y="75"/>
                  </a:cubicBezTo>
                  <a:cubicBezTo>
                    <a:pt x="111" y="73"/>
                    <a:pt x="113" y="67"/>
                    <a:pt x="116" y="66"/>
                  </a:cubicBezTo>
                  <a:cubicBezTo>
                    <a:pt x="119" y="66"/>
                    <a:pt x="120" y="70"/>
                    <a:pt x="123" y="71"/>
                  </a:cubicBezTo>
                  <a:cubicBezTo>
                    <a:pt x="140" y="72"/>
                    <a:pt x="167" y="76"/>
                    <a:pt x="173" y="74"/>
                  </a:cubicBezTo>
                  <a:close/>
                  <a:moveTo>
                    <a:pt x="143" y="272"/>
                  </a:moveTo>
                  <a:cubicBezTo>
                    <a:pt x="138" y="276"/>
                    <a:pt x="140" y="292"/>
                    <a:pt x="145" y="300"/>
                  </a:cubicBezTo>
                  <a:cubicBezTo>
                    <a:pt x="164" y="317"/>
                    <a:pt x="173" y="277"/>
                    <a:pt x="161" y="270"/>
                  </a:cubicBezTo>
                  <a:cubicBezTo>
                    <a:pt x="158" y="268"/>
                    <a:pt x="150" y="266"/>
                    <a:pt x="143" y="272"/>
                  </a:cubicBezTo>
                  <a:close/>
                  <a:moveTo>
                    <a:pt x="196" y="283"/>
                  </a:moveTo>
                  <a:cubicBezTo>
                    <a:pt x="217" y="269"/>
                    <a:pt x="185" y="239"/>
                    <a:pt x="184" y="276"/>
                  </a:cubicBezTo>
                  <a:cubicBezTo>
                    <a:pt x="183" y="283"/>
                    <a:pt x="190" y="288"/>
                    <a:pt x="196" y="283"/>
                  </a:cubicBezTo>
                  <a:close/>
                  <a:moveTo>
                    <a:pt x="152" y="183"/>
                  </a:moveTo>
                  <a:cubicBezTo>
                    <a:pt x="153" y="202"/>
                    <a:pt x="153" y="202"/>
                    <a:pt x="153" y="202"/>
                  </a:cubicBezTo>
                  <a:cubicBezTo>
                    <a:pt x="188" y="177"/>
                    <a:pt x="204" y="151"/>
                    <a:pt x="238" y="175"/>
                  </a:cubicBezTo>
                  <a:cubicBezTo>
                    <a:pt x="249" y="196"/>
                    <a:pt x="235" y="202"/>
                    <a:pt x="215" y="211"/>
                  </a:cubicBezTo>
                  <a:cubicBezTo>
                    <a:pt x="215" y="261"/>
                    <a:pt x="215" y="261"/>
                    <a:pt x="215" y="261"/>
                  </a:cubicBezTo>
                  <a:cubicBezTo>
                    <a:pt x="218" y="261"/>
                    <a:pt x="221" y="260"/>
                    <a:pt x="224" y="260"/>
                  </a:cubicBezTo>
                  <a:cubicBezTo>
                    <a:pt x="232" y="260"/>
                    <a:pt x="233" y="259"/>
                    <a:pt x="236" y="266"/>
                  </a:cubicBezTo>
                  <a:cubicBezTo>
                    <a:pt x="243" y="280"/>
                    <a:pt x="229" y="286"/>
                    <a:pt x="216" y="298"/>
                  </a:cubicBezTo>
                  <a:cubicBezTo>
                    <a:pt x="219" y="308"/>
                    <a:pt x="221" y="309"/>
                    <a:pt x="232" y="314"/>
                  </a:cubicBezTo>
                  <a:cubicBezTo>
                    <a:pt x="253" y="312"/>
                    <a:pt x="253" y="312"/>
                    <a:pt x="253" y="312"/>
                  </a:cubicBezTo>
                  <a:cubicBezTo>
                    <a:pt x="271" y="289"/>
                    <a:pt x="280" y="273"/>
                    <a:pt x="292" y="246"/>
                  </a:cubicBezTo>
                  <a:cubicBezTo>
                    <a:pt x="303" y="210"/>
                    <a:pt x="325" y="145"/>
                    <a:pt x="265" y="146"/>
                  </a:cubicBezTo>
                  <a:cubicBezTo>
                    <a:pt x="231" y="147"/>
                    <a:pt x="231" y="147"/>
                    <a:pt x="231" y="147"/>
                  </a:cubicBezTo>
                  <a:cubicBezTo>
                    <a:pt x="200" y="150"/>
                    <a:pt x="196" y="148"/>
                    <a:pt x="172" y="168"/>
                  </a:cubicBezTo>
                  <a:lnTo>
                    <a:pt x="152"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13" name="ïsḷiďé">
              <a:extLst>
                <a:ext uri="{FF2B5EF4-FFF2-40B4-BE49-F238E27FC236}">
                  <a16:creationId xmlns:a16="http://schemas.microsoft.com/office/drawing/2014/main" id="{8B12CC60-C97D-4F7D-85D9-5C54A9933445}"/>
                </a:ext>
              </a:extLst>
            </p:cNvPr>
            <p:cNvSpPr/>
            <p:nvPr/>
          </p:nvSpPr>
          <p:spPr bwMode="auto">
            <a:xfrm>
              <a:off x="7056527" y="2691830"/>
              <a:ext cx="730486" cy="838957"/>
            </a:xfrm>
            <a:custGeom>
              <a:avLst/>
              <a:gdLst>
                <a:gd name="T0" fmla="*/ 23 w 239"/>
                <a:gd name="T1" fmla="*/ 114 h 273"/>
                <a:gd name="T2" fmla="*/ 45 w 239"/>
                <a:gd name="T3" fmla="*/ 135 h 273"/>
                <a:gd name="T4" fmla="*/ 98 w 239"/>
                <a:gd name="T5" fmla="*/ 125 h 273"/>
                <a:gd name="T6" fmla="*/ 114 w 239"/>
                <a:gd name="T7" fmla="*/ 0 h 273"/>
                <a:gd name="T8" fmla="*/ 160 w 239"/>
                <a:gd name="T9" fmla="*/ 43 h 273"/>
                <a:gd name="T10" fmla="*/ 159 w 239"/>
                <a:gd name="T11" fmla="*/ 83 h 273"/>
                <a:gd name="T12" fmla="*/ 223 w 239"/>
                <a:gd name="T13" fmla="*/ 84 h 273"/>
                <a:gd name="T14" fmla="*/ 224 w 239"/>
                <a:gd name="T15" fmla="*/ 108 h 273"/>
                <a:gd name="T16" fmla="*/ 155 w 239"/>
                <a:gd name="T17" fmla="*/ 112 h 273"/>
                <a:gd name="T18" fmla="*/ 41 w 239"/>
                <a:gd name="T19" fmla="*/ 269 h 273"/>
                <a:gd name="T20" fmla="*/ 20 w 239"/>
                <a:gd name="T21" fmla="*/ 255 h 273"/>
                <a:gd name="T22" fmla="*/ 85 w 239"/>
                <a:gd name="T23" fmla="*/ 197 h 273"/>
                <a:gd name="T24" fmla="*/ 95 w 239"/>
                <a:gd name="T25" fmla="*/ 152 h 273"/>
                <a:gd name="T26" fmla="*/ 35 w 239"/>
                <a:gd name="T27" fmla="*/ 168 h 273"/>
                <a:gd name="T28" fmla="*/ 2 w 239"/>
                <a:gd name="T29" fmla="*/ 122 h 273"/>
                <a:gd name="T30" fmla="*/ 2 w 239"/>
                <a:gd name="T31" fmla="*/ 116 h 273"/>
                <a:gd name="T32" fmla="*/ 13 w 239"/>
                <a:gd name="T33" fmla="*/ 107 h 273"/>
                <a:gd name="T34" fmla="*/ 23 w 239"/>
                <a:gd name="T35" fmla="*/ 11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73">
                  <a:moveTo>
                    <a:pt x="23" y="114"/>
                  </a:moveTo>
                  <a:cubicBezTo>
                    <a:pt x="30" y="125"/>
                    <a:pt x="36" y="132"/>
                    <a:pt x="45" y="135"/>
                  </a:cubicBezTo>
                  <a:cubicBezTo>
                    <a:pt x="61" y="140"/>
                    <a:pt x="81" y="131"/>
                    <a:pt x="98" y="125"/>
                  </a:cubicBezTo>
                  <a:cubicBezTo>
                    <a:pt x="123" y="116"/>
                    <a:pt x="113" y="23"/>
                    <a:pt x="114" y="0"/>
                  </a:cubicBezTo>
                  <a:cubicBezTo>
                    <a:pt x="133" y="9"/>
                    <a:pt x="151" y="22"/>
                    <a:pt x="160" y="43"/>
                  </a:cubicBezTo>
                  <a:cubicBezTo>
                    <a:pt x="159" y="57"/>
                    <a:pt x="160" y="70"/>
                    <a:pt x="159" y="83"/>
                  </a:cubicBezTo>
                  <a:cubicBezTo>
                    <a:pt x="174" y="83"/>
                    <a:pt x="210" y="78"/>
                    <a:pt x="223" y="84"/>
                  </a:cubicBezTo>
                  <a:cubicBezTo>
                    <a:pt x="239" y="90"/>
                    <a:pt x="234" y="104"/>
                    <a:pt x="224" y="108"/>
                  </a:cubicBezTo>
                  <a:cubicBezTo>
                    <a:pt x="206" y="116"/>
                    <a:pt x="170" y="112"/>
                    <a:pt x="155" y="112"/>
                  </a:cubicBezTo>
                  <a:cubicBezTo>
                    <a:pt x="156" y="138"/>
                    <a:pt x="126" y="242"/>
                    <a:pt x="41" y="269"/>
                  </a:cubicBezTo>
                  <a:cubicBezTo>
                    <a:pt x="30" y="273"/>
                    <a:pt x="18" y="264"/>
                    <a:pt x="20" y="255"/>
                  </a:cubicBezTo>
                  <a:cubicBezTo>
                    <a:pt x="24" y="241"/>
                    <a:pt x="73" y="211"/>
                    <a:pt x="85" y="197"/>
                  </a:cubicBezTo>
                  <a:cubicBezTo>
                    <a:pt x="116" y="160"/>
                    <a:pt x="109" y="149"/>
                    <a:pt x="95" y="152"/>
                  </a:cubicBezTo>
                  <a:cubicBezTo>
                    <a:pt x="79" y="156"/>
                    <a:pt x="53" y="174"/>
                    <a:pt x="35" y="168"/>
                  </a:cubicBezTo>
                  <a:cubicBezTo>
                    <a:pt x="25" y="165"/>
                    <a:pt x="8" y="141"/>
                    <a:pt x="2" y="122"/>
                  </a:cubicBezTo>
                  <a:cubicBezTo>
                    <a:pt x="1" y="119"/>
                    <a:pt x="0" y="119"/>
                    <a:pt x="2" y="116"/>
                  </a:cubicBezTo>
                  <a:cubicBezTo>
                    <a:pt x="5" y="112"/>
                    <a:pt x="9" y="108"/>
                    <a:pt x="13" y="107"/>
                  </a:cubicBezTo>
                  <a:cubicBezTo>
                    <a:pt x="20" y="105"/>
                    <a:pt x="20" y="109"/>
                    <a:pt x="23" y="1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14" name="iŝlïḓê">
              <a:extLst>
                <a:ext uri="{FF2B5EF4-FFF2-40B4-BE49-F238E27FC236}">
                  <a16:creationId xmlns:a16="http://schemas.microsoft.com/office/drawing/2014/main" id="{306E15CA-F834-41F9-86E9-C97F55000E13}"/>
                </a:ext>
              </a:extLst>
            </p:cNvPr>
            <p:cNvSpPr/>
            <p:nvPr/>
          </p:nvSpPr>
          <p:spPr bwMode="auto">
            <a:xfrm>
              <a:off x="7444651" y="3093513"/>
              <a:ext cx="299991" cy="488120"/>
            </a:xfrm>
            <a:custGeom>
              <a:avLst/>
              <a:gdLst>
                <a:gd name="T0" fmla="*/ 83 w 98"/>
                <a:gd name="T1" fmla="*/ 134 h 159"/>
                <a:gd name="T2" fmla="*/ 83 w 98"/>
                <a:gd name="T3" fmla="*/ 98 h 159"/>
                <a:gd name="T4" fmla="*/ 83 w 98"/>
                <a:gd name="T5" fmla="*/ 134 h 159"/>
              </a:gdLst>
              <a:ahLst/>
              <a:cxnLst>
                <a:cxn ang="0">
                  <a:pos x="T0" y="T1"/>
                </a:cxn>
                <a:cxn ang="0">
                  <a:pos x="T2" y="T3"/>
                </a:cxn>
                <a:cxn ang="0">
                  <a:pos x="T4" y="T5"/>
                </a:cxn>
              </a:cxnLst>
              <a:rect l="0" t="0" r="r" b="b"/>
              <a:pathLst>
                <a:path w="98" h="159">
                  <a:moveTo>
                    <a:pt x="83" y="134"/>
                  </a:moveTo>
                  <a:cubicBezTo>
                    <a:pt x="98" y="121"/>
                    <a:pt x="97" y="119"/>
                    <a:pt x="83" y="98"/>
                  </a:cubicBezTo>
                  <a:cubicBezTo>
                    <a:pt x="0" y="0"/>
                    <a:pt x="54" y="159"/>
                    <a:pt x="83" y="1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15" name="ïṣlîḋe">
              <a:extLst>
                <a:ext uri="{FF2B5EF4-FFF2-40B4-BE49-F238E27FC236}">
                  <a16:creationId xmlns:a16="http://schemas.microsoft.com/office/drawing/2014/main" id="{1BD2C28C-2283-4EDF-A55E-552C3ED90729}"/>
                </a:ext>
              </a:extLst>
            </p:cNvPr>
            <p:cNvSpPr/>
            <p:nvPr/>
          </p:nvSpPr>
          <p:spPr bwMode="auto">
            <a:xfrm>
              <a:off x="8330246" y="3107397"/>
              <a:ext cx="577360" cy="651028"/>
            </a:xfrm>
            <a:custGeom>
              <a:avLst/>
              <a:gdLst>
                <a:gd name="T0" fmla="*/ 47 w 187"/>
                <a:gd name="T1" fmla="*/ 59 h 210"/>
                <a:gd name="T2" fmla="*/ 139 w 187"/>
                <a:gd name="T3" fmla="*/ 47 h 210"/>
                <a:gd name="T4" fmla="*/ 109 w 187"/>
                <a:gd name="T5" fmla="*/ 63 h 210"/>
                <a:gd name="T6" fmla="*/ 111 w 187"/>
                <a:gd name="T7" fmla="*/ 87 h 210"/>
                <a:gd name="T8" fmla="*/ 139 w 187"/>
                <a:gd name="T9" fmla="*/ 85 h 210"/>
                <a:gd name="T10" fmla="*/ 186 w 187"/>
                <a:gd name="T11" fmla="*/ 91 h 210"/>
                <a:gd name="T12" fmla="*/ 119 w 187"/>
                <a:gd name="T13" fmla="*/ 104 h 210"/>
                <a:gd name="T14" fmla="*/ 117 w 187"/>
                <a:gd name="T15" fmla="*/ 166 h 210"/>
                <a:gd name="T16" fmla="*/ 26 w 187"/>
                <a:gd name="T17" fmla="*/ 177 h 210"/>
                <a:gd name="T18" fmla="*/ 81 w 187"/>
                <a:gd name="T19" fmla="*/ 182 h 210"/>
                <a:gd name="T20" fmla="*/ 102 w 187"/>
                <a:gd name="T21" fmla="*/ 126 h 210"/>
                <a:gd name="T22" fmla="*/ 89 w 187"/>
                <a:gd name="T23" fmla="*/ 123 h 210"/>
                <a:gd name="T24" fmla="*/ 50 w 187"/>
                <a:gd name="T25" fmla="*/ 103 h 210"/>
                <a:gd name="T26" fmla="*/ 84 w 187"/>
                <a:gd name="T27" fmla="*/ 104 h 210"/>
                <a:gd name="T28" fmla="*/ 91 w 187"/>
                <a:gd name="T29" fmla="*/ 78 h 210"/>
                <a:gd name="T30" fmla="*/ 109 w 187"/>
                <a:gd name="T31" fmla="*/ 55 h 210"/>
                <a:gd name="T32" fmla="*/ 66 w 187"/>
                <a:gd name="T33" fmla="*/ 65 h 210"/>
                <a:gd name="T34" fmla="*/ 49 w 187"/>
                <a:gd name="T35" fmla="*/ 65 h 210"/>
                <a:gd name="T36" fmla="*/ 41 w 187"/>
                <a:gd name="T37" fmla="*/ 64 h 210"/>
                <a:gd name="T38" fmla="*/ 47 w 187"/>
                <a:gd name="T39" fmla="*/ 5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10">
                  <a:moveTo>
                    <a:pt x="47" y="59"/>
                  </a:moveTo>
                  <a:cubicBezTo>
                    <a:pt x="71" y="44"/>
                    <a:pt x="136" y="0"/>
                    <a:pt x="139" y="47"/>
                  </a:cubicBezTo>
                  <a:cubicBezTo>
                    <a:pt x="123" y="51"/>
                    <a:pt x="121" y="53"/>
                    <a:pt x="109" y="63"/>
                  </a:cubicBezTo>
                  <a:cubicBezTo>
                    <a:pt x="109" y="70"/>
                    <a:pt x="111" y="80"/>
                    <a:pt x="111" y="87"/>
                  </a:cubicBezTo>
                  <a:cubicBezTo>
                    <a:pt x="113" y="86"/>
                    <a:pt x="133" y="91"/>
                    <a:pt x="139" y="85"/>
                  </a:cubicBezTo>
                  <a:cubicBezTo>
                    <a:pt x="158" y="64"/>
                    <a:pt x="186" y="76"/>
                    <a:pt x="186" y="91"/>
                  </a:cubicBezTo>
                  <a:cubicBezTo>
                    <a:pt x="187" y="101"/>
                    <a:pt x="173" y="108"/>
                    <a:pt x="119" y="104"/>
                  </a:cubicBezTo>
                  <a:cubicBezTo>
                    <a:pt x="119" y="124"/>
                    <a:pt x="118" y="146"/>
                    <a:pt x="117" y="166"/>
                  </a:cubicBezTo>
                  <a:cubicBezTo>
                    <a:pt x="105" y="210"/>
                    <a:pt x="51" y="205"/>
                    <a:pt x="26" y="177"/>
                  </a:cubicBezTo>
                  <a:cubicBezTo>
                    <a:pt x="46" y="177"/>
                    <a:pt x="70" y="190"/>
                    <a:pt x="81" y="182"/>
                  </a:cubicBezTo>
                  <a:cubicBezTo>
                    <a:pt x="88" y="176"/>
                    <a:pt x="111" y="149"/>
                    <a:pt x="102" y="126"/>
                  </a:cubicBezTo>
                  <a:cubicBezTo>
                    <a:pt x="99" y="120"/>
                    <a:pt x="95" y="121"/>
                    <a:pt x="89" y="123"/>
                  </a:cubicBezTo>
                  <a:cubicBezTo>
                    <a:pt x="13" y="151"/>
                    <a:pt x="0" y="94"/>
                    <a:pt x="50" y="103"/>
                  </a:cubicBezTo>
                  <a:cubicBezTo>
                    <a:pt x="63" y="105"/>
                    <a:pt x="71" y="106"/>
                    <a:pt x="84" y="104"/>
                  </a:cubicBezTo>
                  <a:cubicBezTo>
                    <a:pt x="86" y="95"/>
                    <a:pt x="88" y="87"/>
                    <a:pt x="91" y="78"/>
                  </a:cubicBezTo>
                  <a:cubicBezTo>
                    <a:pt x="97" y="71"/>
                    <a:pt x="103" y="63"/>
                    <a:pt x="109" y="55"/>
                  </a:cubicBezTo>
                  <a:cubicBezTo>
                    <a:pt x="100" y="42"/>
                    <a:pt x="84" y="50"/>
                    <a:pt x="66" y="65"/>
                  </a:cubicBezTo>
                  <a:cubicBezTo>
                    <a:pt x="60" y="65"/>
                    <a:pt x="55" y="65"/>
                    <a:pt x="49" y="65"/>
                  </a:cubicBezTo>
                  <a:cubicBezTo>
                    <a:pt x="47" y="65"/>
                    <a:pt x="44" y="65"/>
                    <a:pt x="41" y="64"/>
                  </a:cubicBezTo>
                  <a:cubicBezTo>
                    <a:pt x="43" y="63"/>
                    <a:pt x="45" y="61"/>
                    <a:pt x="47" y="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16" name="íṡḷîḑè">
              <a:extLst>
                <a:ext uri="{FF2B5EF4-FFF2-40B4-BE49-F238E27FC236}">
                  <a16:creationId xmlns:a16="http://schemas.microsoft.com/office/drawing/2014/main" id="{2477C02E-DD36-4B02-98EA-91E64350456F}"/>
                </a:ext>
              </a:extLst>
            </p:cNvPr>
            <p:cNvSpPr/>
            <p:nvPr/>
          </p:nvSpPr>
          <p:spPr bwMode="auto">
            <a:xfrm>
              <a:off x="8016725" y="2507766"/>
              <a:ext cx="1127307" cy="993674"/>
            </a:xfrm>
            <a:custGeom>
              <a:avLst/>
              <a:gdLst>
                <a:gd name="T0" fmla="*/ 187 w 364"/>
                <a:gd name="T1" fmla="*/ 89 h 320"/>
                <a:gd name="T2" fmla="*/ 258 w 364"/>
                <a:gd name="T3" fmla="*/ 43 h 320"/>
                <a:gd name="T4" fmla="*/ 236 w 364"/>
                <a:gd name="T5" fmla="*/ 82 h 320"/>
                <a:gd name="T6" fmla="*/ 265 w 364"/>
                <a:gd name="T7" fmla="*/ 85 h 320"/>
                <a:gd name="T8" fmla="*/ 276 w 364"/>
                <a:gd name="T9" fmla="*/ 49 h 320"/>
                <a:gd name="T10" fmla="*/ 300 w 364"/>
                <a:gd name="T11" fmla="*/ 67 h 320"/>
                <a:gd name="T12" fmla="*/ 278 w 364"/>
                <a:gd name="T13" fmla="*/ 95 h 320"/>
                <a:gd name="T14" fmla="*/ 263 w 364"/>
                <a:gd name="T15" fmla="*/ 130 h 320"/>
                <a:gd name="T16" fmla="*/ 263 w 364"/>
                <a:gd name="T17" fmla="*/ 152 h 320"/>
                <a:gd name="T18" fmla="*/ 263 w 364"/>
                <a:gd name="T19" fmla="*/ 162 h 320"/>
                <a:gd name="T20" fmla="*/ 357 w 364"/>
                <a:gd name="T21" fmla="*/ 173 h 320"/>
                <a:gd name="T22" fmla="*/ 359 w 364"/>
                <a:gd name="T23" fmla="*/ 206 h 320"/>
                <a:gd name="T24" fmla="*/ 344 w 364"/>
                <a:gd name="T25" fmla="*/ 217 h 320"/>
                <a:gd name="T26" fmla="*/ 310 w 364"/>
                <a:gd name="T27" fmla="*/ 206 h 320"/>
                <a:gd name="T28" fmla="*/ 330 w 364"/>
                <a:gd name="T29" fmla="*/ 182 h 320"/>
                <a:gd name="T30" fmla="*/ 305 w 364"/>
                <a:gd name="T31" fmla="*/ 180 h 320"/>
                <a:gd name="T32" fmla="*/ 255 w 364"/>
                <a:gd name="T33" fmla="*/ 183 h 320"/>
                <a:gd name="T34" fmla="*/ 166 w 364"/>
                <a:gd name="T35" fmla="*/ 208 h 320"/>
                <a:gd name="T36" fmla="*/ 47 w 364"/>
                <a:gd name="T37" fmla="*/ 320 h 320"/>
                <a:gd name="T38" fmla="*/ 24 w 364"/>
                <a:gd name="T39" fmla="*/ 248 h 320"/>
                <a:gd name="T40" fmla="*/ 36 w 364"/>
                <a:gd name="T41" fmla="*/ 222 h 320"/>
                <a:gd name="T42" fmla="*/ 44 w 364"/>
                <a:gd name="T43" fmla="*/ 231 h 320"/>
                <a:gd name="T44" fmla="*/ 45 w 364"/>
                <a:gd name="T45" fmla="*/ 245 h 320"/>
                <a:gd name="T46" fmla="*/ 58 w 364"/>
                <a:gd name="T47" fmla="*/ 256 h 320"/>
                <a:gd name="T48" fmla="*/ 134 w 364"/>
                <a:gd name="T49" fmla="*/ 211 h 320"/>
                <a:gd name="T50" fmla="*/ 187 w 364"/>
                <a:gd name="T51" fmla="*/ 189 h 320"/>
                <a:gd name="T52" fmla="*/ 212 w 364"/>
                <a:gd name="T53" fmla="*/ 178 h 320"/>
                <a:gd name="T54" fmla="*/ 214 w 364"/>
                <a:gd name="T55" fmla="*/ 162 h 320"/>
                <a:gd name="T56" fmla="*/ 187 w 364"/>
                <a:gd name="T57" fmla="*/ 161 h 320"/>
                <a:gd name="T58" fmla="*/ 187 w 364"/>
                <a:gd name="T59" fmla="*/ 133 h 320"/>
                <a:gd name="T60" fmla="*/ 209 w 364"/>
                <a:gd name="T61" fmla="*/ 121 h 320"/>
                <a:gd name="T62" fmla="*/ 223 w 364"/>
                <a:gd name="T63" fmla="*/ 83 h 320"/>
                <a:gd name="T64" fmla="*/ 194 w 364"/>
                <a:gd name="T65" fmla="*/ 97 h 320"/>
                <a:gd name="T66" fmla="*/ 178 w 364"/>
                <a:gd name="T67" fmla="*/ 109 h 320"/>
                <a:gd name="T68" fmla="*/ 163 w 364"/>
                <a:gd name="T69" fmla="*/ 126 h 320"/>
                <a:gd name="T70" fmla="*/ 149 w 364"/>
                <a:gd name="T71" fmla="*/ 175 h 320"/>
                <a:gd name="T72" fmla="*/ 144 w 364"/>
                <a:gd name="T73" fmla="*/ 183 h 320"/>
                <a:gd name="T74" fmla="*/ 112 w 364"/>
                <a:gd name="T75" fmla="*/ 171 h 320"/>
                <a:gd name="T76" fmla="*/ 119 w 364"/>
                <a:gd name="T77" fmla="*/ 157 h 320"/>
                <a:gd name="T78" fmla="*/ 153 w 364"/>
                <a:gd name="T79" fmla="*/ 52 h 320"/>
                <a:gd name="T80" fmla="*/ 175 w 364"/>
                <a:gd name="T81" fmla="*/ 89 h 320"/>
                <a:gd name="T82" fmla="*/ 187 w 364"/>
                <a:gd name="T83" fmla="*/ 89 h 320"/>
                <a:gd name="T84" fmla="*/ 233 w 364"/>
                <a:gd name="T85" fmla="*/ 154 h 320"/>
                <a:gd name="T86" fmla="*/ 232 w 364"/>
                <a:gd name="T87" fmla="*/ 172 h 320"/>
                <a:gd name="T88" fmla="*/ 233 w 364"/>
                <a:gd name="T89" fmla="*/ 154 h 320"/>
                <a:gd name="T90" fmla="*/ 195 w 364"/>
                <a:gd name="T91" fmla="*/ 141 h 320"/>
                <a:gd name="T92" fmla="*/ 195 w 364"/>
                <a:gd name="T93" fmla="*/ 148 h 320"/>
                <a:gd name="T94" fmla="*/ 220 w 364"/>
                <a:gd name="T95" fmla="*/ 148 h 320"/>
                <a:gd name="T96" fmla="*/ 220 w 364"/>
                <a:gd name="T97" fmla="*/ 141 h 320"/>
                <a:gd name="T98" fmla="*/ 195 w 364"/>
                <a:gd name="T99" fmla="*/ 141 h 320"/>
                <a:gd name="T100" fmla="*/ 254 w 364"/>
                <a:gd name="T101" fmla="*/ 129 h 320"/>
                <a:gd name="T102" fmla="*/ 256 w 364"/>
                <a:gd name="T103" fmla="*/ 117 h 320"/>
                <a:gd name="T104" fmla="*/ 254 w 364"/>
                <a:gd name="T105" fmla="*/ 12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4" h="320">
                  <a:moveTo>
                    <a:pt x="187" y="89"/>
                  </a:moveTo>
                  <a:cubicBezTo>
                    <a:pt x="207" y="89"/>
                    <a:pt x="243" y="0"/>
                    <a:pt x="258" y="43"/>
                  </a:cubicBezTo>
                  <a:cubicBezTo>
                    <a:pt x="251" y="56"/>
                    <a:pt x="243" y="69"/>
                    <a:pt x="236" y="82"/>
                  </a:cubicBezTo>
                  <a:cubicBezTo>
                    <a:pt x="229" y="98"/>
                    <a:pt x="253" y="106"/>
                    <a:pt x="265" y="85"/>
                  </a:cubicBezTo>
                  <a:cubicBezTo>
                    <a:pt x="273" y="72"/>
                    <a:pt x="274" y="49"/>
                    <a:pt x="276" y="49"/>
                  </a:cubicBezTo>
                  <a:cubicBezTo>
                    <a:pt x="289" y="20"/>
                    <a:pt x="317" y="42"/>
                    <a:pt x="300" y="67"/>
                  </a:cubicBezTo>
                  <a:cubicBezTo>
                    <a:pt x="294" y="77"/>
                    <a:pt x="285" y="86"/>
                    <a:pt x="278" y="95"/>
                  </a:cubicBezTo>
                  <a:cubicBezTo>
                    <a:pt x="276" y="113"/>
                    <a:pt x="276" y="118"/>
                    <a:pt x="263" y="130"/>
                  </a:cubicBezTo>
                  <a:cubicBezTo>
                    <a:pt x="263" y="136"/>
                    <a:pt x="263" y="145"/>
                    <a:pt x="263" y="152"/>
                  </a:cubicBezTo>
                  <a:cubicBezTo>
                    <a:pt x="263" y="155"/>
                    <a:pt x="263" y="158"/>
                    <a:pt x="263" y="162"/>
                  </a:cubicBezTo>
                  <a:cubicBezTo>
                    <a:pt x="302" y="161"/>
                    <a:pt x="343" y="154"/>
                    <a:pt x="357" y="173"/>
                  </a:cubicBezTo>
                  <a:cubicBezTo>
                    <a:pt x="363" y="180"/>
                    <a:pt x="364" y="197"/>
                    <a:pt x="359" y="206"/>
                  </a:cubicBezTo>
                  <a:cubicBezTo>
                    <a:pt x="356" y="211"/>
                    <a:pt x="350" y="217"/>
                    <a:pt x="344" y="217"/>
                  </a:cubicBezTo>
                  <a:cubicBezTo>
                    <a:pt x="327" y="218"/>
                    <a:pt x="288" y="218"/>
                    <a:pt x="310" y="206"/>
                  </a:cubicBezTo>
                  <a:cubicBezTo>
                    <a:pt x="326" y="197"/>
                    <a:pt x="343" y="199"/>
                    <a:pt x="330" y="182"/>
                  </a:cubicBezTo>
                  <a:cubicBezTo>
                    <a:pt x="322" y="182"/>
                    <a:pt x="314" y="181"/>
                    <a:pt x="305" y="180"/>
                  </a:cubicBezTo>
                  <a:cubicBezTo>
                    <a:pt x="289" y="180"/>
                    <a:pt x="272" y="180"/>
                    <a:pt x="255" y="183"/>
                  </a:cubicBezTo>
                  <a:cubicBezTo>
                    <a:pt x="225" y="188"/>
                    <a:pt x="195" y="197"/>
                    <a:pt x="166" y="208"/>
                  </a:cubicBezTo>
                  <a:cubicBezTo>
                    <a:pt x="100" y="241"/>
                    <a:pt x="72" y="248"/>
                    <a:pt x="47" y="320"/>
                  </a:cubicBezTo>
                  <a:cubicBezTo>
                    <a:pt x="0" y="317"/>
                    <a:pt x="11" y="278"/>
                    <a:pt x="24" y="248"/>
                  </a:cubicBezTo>
                  <a:cubicBezTo>
                    <a:pt x="28" y="240"/>
                    <a:pt x="32" y="231"/>
                    <a:pt x="36" y="222"/>
                  </a:cubicBezTo>
                  <a:cubicBezTo>
                    <a:pt x="39" y="225"/>
                    <a:pt x="41" y="228"/>
                    <a:pt x="44" y="231"/>
                  </a:cubicBezTo>
                  <a:cubicBezTo>
                    <a:pt x="44" y="236"/>
                    <a:pt x="44" y="240"/>
                    <a:pt x="45" y="245"/>
                  </a:cubicBezTo>
                  <a:cubicBezTo>
                    <a:pt x="47" y="259"/>
                    <a:pt x="52" y="262"/>
                    <a:pt x="58" y="256"/>
                  </a:cubicBezTo>
                  <a:cubicBezTo>
                    <a:pt x="84" y="241"/>
                    <a:pt x="109" y="226"/>
                    <a:pt x="134" y="211"/>
                  </a:cubicBezTo>
                  <a:cubicBezTo>
                    <a:pt x="152" y="204"/>
                    <a:pt x="169" y="196"/>
                    <a:pt x="187" y="189"/>
                  </a:cubicBezTo>
                  <a:cubicBezTo>
                    <a:pt x="195" y="186"/>
                    <a:pt x="204" y="182"/>
                    <a:pt x="212" y="178"/>
                  </a:cubicBezTo>
                  <a:cubicBezTo>
                    <a:pt x="221" y="171"/>
                    <a:pt x="214" y="166"/>
                    <a:pt x="214" y="162"/>
                  </a:cubicBezTo>
                  <a:cubicBezTo>
                    <a:pt x="203" y="161"/>
                    <a:pt x="197" y="161"/>
                    <a:pt x="187" y="161"/>
                  </a:cubicBezTo>
                  <a:cubicBezTo>
                    <a:pt x="187" y="151"/>
                    <a:pt x="187" y="142"/>
                    <a:pt x="187" y="133"/>
                  </a:cubicBezTo>
                  <a:cubicBezTo>
                    <a:pt x="194" y="129"/>
                    <a:pt x="201" y="125"/>
                    <a:pt x="209" y="121"/>
                  </a:cubicBezTo>
                  <a:cubicBezTo>
                    <a:pt x="223" y="104"/>
                    <a:pt x="223" y="105"/>
                    <a:pt x="223" y="83"/>
                  </a:cubicBezTo>
                  <a:cubicBezTo>
                    <a:pt x="213" y="88"/>
                    <a:pt x="204" y="93"/>
                    <a:pt x="194" y="97"/>
                  </a:cubicBezTo>
                  <a:cubicBezTo>
                    <a:pt x="189" y="102"/>
                    <a:pt x="183" y="105"/>
                    <a:pt x="178" y="109"/>
                  </a:cubicBezTo>
                  <a:cubicBezTo>
                    <a:pt x="173" y="114"/>
                    <a:pt x="169" y="121"/>
                    <a:pt x="163" y="126"/>
                  </a:cubicBezTo>
                  <a:cubicBezTo>
                    <a:pt x="161" y="145"/>
                    <a:pt x="166" y="166"/>
                    <a:pt x="149" y="175"/>
                  </a:cubicBezTo>
                  <a:cubicBezTo>
                    <a:pt x="145" y="177"/>
                    <a:pt x="146" y="175"/>
                    <a:pt x="144" y="183"/>
                  </a:cubicBezTo>
                  <a:cubicBezTo>
                    <a:pt x="141" y="202"/>
                    <a:pt x="114" y="190"/>
                    <a:pt x="112" y="171"/>
                  </a:cubicBezTo>
                  <a:cubicBezTo>
                    <a:pt x="111" y="166"/>
                    <a:pt x="116" y="162"/>
                    <a:pt x="119" y="157"/>
                  </a:cubicBezTo>
                  <a:cubicBezTo>
                    <a:pt x="169" y="146"/>
                    <a:pt x="150" y="108"/>
                    <a:pt x="153" y="52"/>
                  </a:cubicBezTo>
                  <a:cubicBezTo>
                    <a:pt x="182" y="26"/>
                    <a:pt x="168" y="89"/>
                    <a:pt x="175" y="89"/>
                  </a:cubicBezTo>
                  <a:lnTo>
                    <a:pt x="187" y="89"/>
                  </a:lnTo>
                  <a:close/>
                  <a:moveTo>
                    <a:pt x="233" y="154"/>
                  </a:moveTo>
                  <a:cubicBezTo>
                    <a:pt x="230" y="159"/>
                    <a:pt x="230" y="164"/>
                    <a:pt x="232" y="172"/>
                  </a:cubicBezTo>
                  <a:cubicBezTo>
                    <a:pt x="247" y="183"/>
                    <a:pt x="253" y="142"/>
                    <a:pt x="233" y="154"/>
                  </a:cubicBezTo>
                  <a:close/>
                  <a:moveTo>
                    <a:pt x="195" y="141"/>
                  </a:moveTo>
                  <a:cubicBezTo>
                    <a:pt x="195" y="143"/>
                    <a:pt x="196" y="146"/>
                    <a:pt x="195" y="148"/>
                  </a:cubicBezTo>
                  <a:cubicBezTo>
                    <a:pt x="204" y="148"/>
                    <a:pt x="212" y="148"/>
                    <a:pt x="220" y="148"/>
                  </a:cubicBezTo>
                  <a:cubicBezTo>
                    <a:pt x="220" y="146"/>
                    <a:pt x="220" y="143"/>
                    <a:pt x="220" y="141"/>
                  </a:cubicBezTo>
                  <a:cubicBezTo>
                    <a:pt x="211" y="133"/>
                    <a:pt x="206" y="131"/>
                    <a:pt x="195" y="141"/>
                  </a:cubicBezTo>
                  <a:close/>
                  <a:moveTo>
                    <a:pt x="254" y="129"/>
                  </a:moveTo>
                  <a:cubicBezTo>
                    <a:pt x="257" y="128"/>
                    <a:pt x="256" y="123"/>
                    <a:pt x="256" y="117"/>
                  </a:cubicBezTo>
                  <a:cubicBezTo>
                    <a:pt x="240" y="92"/>
                    <a:pt x="233" y="143"/>
                    <a:pt x="254" y="1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17" name="ïṩlïḍê">
              <a:extLst>
                <a:ext uri="{FF2B5EF4-FFF2-40B4-BE49-F238E27FC236}">
                  <a16:creationId xmlns:a16="http://schemas.microsoft.com/office/drawing/2014/main" id="{5E983036-BB0B-4B38-98CE-96698CEF919E}"/>
                </a:ext>
              </a:extLst>
            </p:cNvPr>
            <p:cNvSpPr/>
            <p:nvPr/>
          </p:nvSpPr>
          <p:spPr bwMode="auto">
            <a:xfrm>
              <a:off x="2804659" y="2507766"/>
              <a:ext cx="1337599" cy="1343440"/>
            </a:xfrm>
            <a:custGeom>
              <a:avLst/>
              <a:gdLst>
                <a:gd name="T0" fmla="*/ 317 w 634"/>
                <a:gd name="T1" fmla="*/ 0 h 635"/>
                <a:gd name="T2" fmla="*/ 634 w 634"/>
                <a:gd name="T3" fmla="*/ 318 h 635"/>
                <a:gd name="T4" fmla="*/ 317 w 634"/>
                <a:gd name="T5" fmla="*/ 635 h 635"/>
                <a:gd name="T6" fmla="*/ 0 w 634"/>
                <a:gd name="T7" fmla="*/ 318 h 635"/>
                <a:gd name="T8" fmla="*/ 317 w 634"/>
                <a:gd name="T9" fmla="*/ 0 h 635"/>
                <a:gd name="T10" fmla="*/ 317 w 634"/>
                <a:gd name="T11" fmla="*/ 12 h 635"/>
                <a:gd name="T12" fmla="*/ 623 w 634"/>
                <a:gd name="T13" fmla="*/ 318 h 635"/>
                <a:gd name="T14" fmla="*/ 317 w 634"/>
                <a:gd name="T15" fmla="*/ 624 h 635"/>
                <a:gd name="T16" fmla="*/ 11 w 634"/>
                <a:gd name="T17" fmla="*/ 318 h 635"/>
                <a:gd name="T18" fmla="*/ 317 w 634"/>
                <a:gd name="T19" fmla="*/ 1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4" h="635">
                  <a:moveTo>
                    <a:pt x="317" y="0"/>
                  </a:moveTo>
                  <a:cubicBezTo>
                    <a:pt x="492" y="0"/>
                    <a:pt x="634" y="143"/>
                    <a:pt x="634" y="318"/>
                  </a:cubicBezTo>
                  <a:cubicBezTo>
                    <a:pt x="634" y="492"/>
                    <a:pt x="492" y="635"/>
                    <a:pt x="317" y="635"/>
                  </a:cubicBezTo>
                  <a:cubicBezTo>
                    <a:pt x="142" y="635"/>
                    <a:pt x="0" y="492"/>
                    <a:pt x="0" y="318"/>
                  </a:cubicBezTo>
                  <a:cubicBezTo>
                    <a:pt x="0" y="143"/>
                    <a:pt x="142" y="0"/>
                    <a:pt x="317" y="0"/>
                  </a:cubicBezTo>
                  <a:close/>
                  <a:moveTo>
                    <a:pt x="317" y="12"/>
                  </a:moveTo>
                  <a:cubicBezTo>
                    <a:pt x="486" y="12"/>
                    <a:pt x="623" y="149"/>
                    <a:pt x="623" y="318"/>
                  </a:cubicBezTo>
                  <a:cubicBezTo>
                    <a:pt x="623" y="486"/>
                    <a:pt x="486" y="624"/>
                    <a:pt x="317" y="624"/>
                  </a:cubicBezTo>
                  <a:cubicBezTo>
                    <a:pt x="149" y="624"/>
                    <a:pt x="11" y="486"/>
                    <a:pt x="11" y="318"/>
                  </a:cubicBezTo>
                  <a:cubicBezTo>
                    <a:pt x="11" y="149"/>
                    <a:pt x="149" y="12"/>
                    <a:pt x="317" y="1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18" name="íṡļïḍé">
              <a:extLst>
                <a:ext uri="{FF2B5EF4-FFF2-40B4-BE49-F238E27FC236}">
                  <a16:creationId xmlns:a16="http://schemas.microsoft.com/office/drawing/2014/main" id="{1AA10E3C-C9B9-4502-B3CD-53D69F57D3F1}"/>
                </a:ext>
              </a:extLst>
            </p:cNvPr>
            <p:cNvSpPr/>
            <p:nvPr/>
          </p:nvSpPr>
          <p:spPr bwMode="auto">
            <a:xfrm>
              <a:off x="3424978" y="3614060"/>
              <a:ext cx="28037" cy="42056"/>
            </a:xfrm>
            <a:custGeom>
              <a:avLst/>
              <a:gdLst>
                <a:gd name="T0" fmla="*/ 6 w 13"/>
                <a:gd name="T1" fmla="*/ 19 h 20"/>
                <a:gd name="T2" fmla="*/ 9 w 13"/>
                <a:gd name="T3" fmla="*/ 16 h 20"/>
                <a:gd name="T4" fmla="*/ 12 w 13"/>
                <a:gd name="T5" fmla="*/ 12 h 20"/>
                <a:gd name="T6" fmla="*/ 13 w 13"/>
                <a:gd name="T7" fmla="*/ 8 h 20"/>
                <a:gd name="T8" fmla="*/ 11 w 13"/>
                <a:gd name="T9" fmla="*/ 2 h 20"/>
                <a:gd name="T10" fmla="*/ 7 w 13"/>
                <a:gd name="T11" fmla="*/ 0 h 20"/>
                <a:gd name="T12" fmla="*/ 2 w 13"/>
                <a:gd name="T13" fmla="*/ 2 h 20"/>
                <a:gd name="T14" fmla="*/ 1 w 13"/>
                <a:gd name="T15" fmla="*/ 6 h 20"/>
                <a:gd name="T16" fmla="*/ 2 w 13"/>
                <a:gd name="T17" fmla="*/ 11 h 20"/>
                <a:gd name="T18" fmla="*/ 6 w 13"/>
                <a:gd name="T19" fmla="*/ 12 h 20"/>
                <a:gd name="T20" fmla="*/ 7 w 13"/>
                <a:gd name="T21" fmla="*/ 12 h 20"/>
                <a:gd name="T22" fmla="*/ 9 w 13"/>
                <a:gd name="T23" fmla="*/ 11 h 20"/>
                <a:gd name="T24" fmla="*/ 10 w 13"/>
                <a:gd name="T25" fmla="*/ 10 h 20"/>
                <a:gd name="T26" fmla="*/ 9 w 13"/>
                <a:gd name="T27" fmla="*/ 14 h 20"/>
                <a:gd name="T28" fmla="*/ 6 w 13"/>
                <a:gd name="T29" fmla="*/ 17 h 20"/>
                <a:gd name="T30" fmla="*/ 1 w 13"/>
                <a:gd name="T31" fmla="*/ 19 h 20"/>
                <a:gd name="T32" fmla="*/ 1 w 13"/>
                <a:gd name="T33" fmla="*/ 19 h 20"/>
                <a:gd name="T34" fmla="*/ 2 w 13"/>
                <a:gd name="T35" fmla="*/ 20 h 20"/>
                <a:gd name="T36" fmla="*/ 6 w 13"/>
                <a:gd name="T37" fmla="*/ 19 h 20"/>
                <a:gd name="T38" fmla="*/ 6 w 13"/>
                <a:gd name="T39" fmla="*/ 19 h 20"/>
                <a:gd name="T40" fmla="*/ 3 w 13"/>
                <a:gd name="T41" fmla="*/ 3 h 20"/>
                <a:gd name="T42" fmla="*/ 5 w 13"/>
                <a:gd name="T43" fmla="*/ 1 h 20"/>
                <a:gd name="T44" fmla="*/ 7 w 13"/>
                <a:gd name="T45" fmla="*/ 1 h 20"/>
                <a:gd name="T46" fmla="*/ 9 w 13"/>
                <a:gd name="T47" fmla="*/ 2 h 20"/>
                <a:gd name="T48" fmla="*/ 10 w 13"/>
                <a:gd name="T49" fmla="*/ 6 h 20"/>
                <a:gd name="T50" fmla="*/ 9 w 13"/>
                <a:gd name="T51" fmla="*/ 9 h 20"/>
                <a:gd name="T52" fmla="*/ 7 w 13"/>
                <a:gd name="T53" fmla="*/ 11 h 20"/>
                <a:gd name="T54" fmla="*/ 4 w 13"/>
                <a:gd name="T55" fmla="*/ 9 h 20"/>
                <a:gd name="T56" fmla="*/ 3 w 13"/>
                <a:gd name="T57" fmla="*/ 6 h 20"/>
                <a:gd name="T58" fmla="*/ 3 w 13"/>
                <a:gd name="T5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 h="20">
                  <a:moveTo>
                    <a:pt x="6" y="19"/>
                  </a:moveTo>
                  <a:cubicBezTo>
                    <a:pt x="7" y="18"/>
                    <a:pt x="8" y="17"/>
                    <a:pt x="9" y="16"/>
                  </a:cubicBezTo>
                  <a:cubicBezTo>
                    <a:pt x="11" y="15"/>
                    <a:pt x="11" y="14"/>
                    <a:pt x="12" y="12"/>
                  </a:cubicBezTo>
                  <a:cubicBezTo>
                    <a:pt x="13" y="11"/>
                    <a:pt x="13" y="9"/>
                    <a:pt x="13" y="8"/>
                  </a:cubicBezTo>
                  <a:cubicBezTo>
                    <a:pt x="13" y="5"/>
                    <a:pt x="12" y="3"/>
                    <a:pt x="11" y="2"/>
                  </a:cubicBezTo>
                  <a:cubicBezTo>
                    <a:pt x="10" y="1"/>
                    <a:pt x="9" y="0"/>
                    <a:pt x="7" y="0"/>
                  </a:cubicBezTo>
                  <a:cubicBezTo>
                    <a:pt x="5" y="0"/>
                    <a:pt x="4" y="0"/>
                    <a:pt x="2" y="2"/>
                  </a:cubicBezTo>
                  <a:cubicBezTo>
                    <a:pt x="1" y="3"/>
                    <a:pt x="1" y="4"/>
                    <a:pt x="1" y="6"/>
                  </a:cubicBezTo>
                  <a:cubicBezTo>
                    <a:pt x="0" y="8"/>
                    <a:pt x="1" y="10"/>
                    <a:pt x="2" y="11"/>
                  </a:cubicBezTo>
                  <a:cubicBezTo>
                    <a:pt x="3" y="12"/>
                    <a:pt x="4" y="12"/>
                    <a:pt x="6" y="12"/>
                  </a:cubicBezTo>
                  <a:cubicBezTo>
                    <a:pt x="6" y="12"/>
                    <a:pt x="7" y="12"/>
                    <a:pt x="7" y="12"/>
                  </a:cubicBezTo>
                  <a:cubicBezTo>
                    <a:pt x="8" y="12"/>
                    <a:pt x="8" y="11"/>
                    <a:pt x="9" y="11"/>
                  </a:cubicBezTo>
                  <a:cubicBezTo>
                    <a:pt x="10" y="10"/>
                    <a:pt x="10" y="10"/>
                    <a:pt x="10" y="10"/>
                  </a:cubicBezTo>
                  <a:cubicBezTo>
                    <a:pt x="10" y="12"/>
                    <a:pt x="9" y="13"/>
                    <a:pt x="9" y="14"/>
                  </a:cubicBezTo>
                  <a:cubicBezTo>
                    <a:pt x="8" y="16"/>
                    <a:pt x="7" y="17"/>
                    <a:pt x="6" y="17"/>
                  </a:cubicBezTo>
                  <a:cubicBezTo>
                    <a:pt x="5" y="18"/>
                    <a:pt x="3" y="19"/>
                    <a:pt x="1" y="19"/>
                  </a:cubicBezTo>
                  <a:cubicBezTo>
                    <a:pt x="1" y="19"/>
                    <a:pt x="1" y="19"/>
                    <a:pt x="1" y="19"/>
                  </a:cubicBezTo>
                  <a:cubicBezTo>
                    <a:pt x="2" y="20"/>
                    <a:pt x="2" y="20"/>
                    <a:pt x="2" y="20"/>
                  </a:cubicBezTo>
                  <a:cubicBezTo>
                    <a:pt x="4" y="20"/>
                    <a:pt x="5" y="19"/>
                    <a:pt x="6" y="19"/>
                  </a:cubicBezTo>
                  <a:cubicBezTo>
                    <a:pt x="6" y="19"/>
                    <a:pt x="6" y="19"/>
                    <a:pt x="6" y="19"/>
                  </a:cubicBezTo>
                  <a:close/>
                  <a:moveTo>
                    <a:pt x="3" y="3"/>
                  </a:moveTo>
                  <a:cubicBezTo>
                    <a:pt x="4" y="2"/>
                    <a:pt x="4" y="2"/>
                    <a:pt x="5" y="1"/>
                  </a:cubicBezTo>
                  <a:cubicBezTo>
                    <a:pt x="5" y="1"/>
                    <a:pt x="6" y="1"/>
                    <a:pt x="7" y="1"/>
                  </a:cubicBezTo>
                  <a:cubicBezTo>
                    <a:pt x="8" y="1"/>
                    <a:pt x="9" y="1"/>
                    <a:pt x="9" y="2"/>
                  </a:cubicBezTo>
                  <a:cubicBezTo>
                    <a:pt x="10" y="3"/>
                    <a:pt x="10" y="5"/>
                    <a:pt x="10" y="6"/>
                  </a:cubicBezTo>
                  <a:cubicBezTo>
                    <a:pt x="10" y="8"/>
                    <a:pt x="10" y="9"/>
                    <a:pt x="9" y="9"/>
                  </a:cubicBezTo>
                  <a:cubicBezTo>
                    <a:pt x="9" y="10"/>
                    <a:pt x="8" y="11"/>
                    <a:pt x="7" y="11"/>
                  </a:cubicBezTo>
                  <a:cubicBezTo>
                    <a:pt x="6" y="11"/>
                    <a:pt x="5" y="10"/>
                    <a:pt x="4" y="9"/>
                  </a:cubicBezTo>
                  <a:cubicBezTo>
                    <a:pt x="3" y="8"/>
                    <a:pt x="3" y="7"/>
                    <a:pt x="3" y="6"/>
                  </a:cubicBezTo>
                  <a:cubicBezTo>
                    <a:pt x="3" y="5"/>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19" name="íṣľîḍé">
              <a:extLst>
                <a:ext uri="{FF2B5EF4-FFF2-40B4-BE49-F238E27FC236}">
                  <a16:creationId xmlns:a16="http://schemas.microsoft.com/office/drawing/2014/main" id="{969F2171-1AF2-414F-9334-221F109ED9BF}"/>
                </a:ext>
              </a:extLst>
            </p:cNvPr>
            <p:cNvSpPr/>
            <p:nvPr/>
          </p:nvSpPr>
          <p:spPr bwMode="auto">
            <a:xfrm>
              <a:off x="3498575" y="3614060"/>
              <a:ext cx="28037" cy="42056"/>
            </a:xfrm>
            <a:custGeom>
              <a:avLst/>
              <a:gdLst>
                <a:gd name="T0" fmla="*/ 2 w 13"/>
                <a:gd name="T1" fmla="*/ 16 h 20"/>
                <a:gd name="T2" fmla="*/ 4 w 13"/>
                <a:gd name="T3" fmla="*/ 19 h 20"/>
                <a:gd name="T4" fmla="*/ 7 w 13"/>
                <a:gd name="T5" fmla="*/ 20 h 20"/>
                <a:gd name="T6" fmla="*/ 12 w 13"/>
                <a:gd name="T7" fmla="*/ 17 h 20"/>
                <a:gd name="T8" fmla="*/ 13 w 13"/>
                <a:gd name="T9" fmla="*/ 8 h 20"/>
                <a:gd name="T10" fmla="*/ 12 w 13"/>
                <a:gd name="T11" fmla="*/ 3 h 20"/>
                <a:gd name="T12" fmla="*/ 9 w 13"/>
                <a:gd name="T13" fmla="*/ 1 h 20"/>
                <a:gd name="T14" fmla="*/ 6 w 13"/>
                <a:gd name="T15" fmla="*/ 0 h 20"/>
                <a:gd name="T16" fmla="*/ 2 w 13"/>
                <a:gd name="T17" fmla="*/ 3 h 20"/>
                <a:gd name="T18" fmla="*/ 1 w 13"/>
                <a:gd name="T19" fmla="*/ 11 h 20"/>
                <a:gd name="T20" fmla="*/ 2 w 13"/>
                <a:gd name="T21" fmla="*/ 16 h 20"/>
                <a:gd name="T22" fmla="*/ 2 w 13"/>
                <a:gd name="T23" fmla="*/ 16 h 20"/>
                <a:gd name="T24" fmla="*/ 3 w 13"/>
                <a:gd name="T25" fmla="*/ 3 h 20"/>
                <a:gd name="T26" fmla="*/ 6 w 13"/>
                <a:gd name="T27" fmla="*/ 1 h 20"/>
                <a:gd name="T28" fmla="*/ 9 w 13"/>
                <a:gd name="T29" fmla="*/ 3 h 20"/>
                <a:gd name="T30" fmla="*/ 10 w 13"/>
                <a:gd name="T31" fmla="*/ 10 h 20"/>
                <a:gd name="T32" fmla="*/ 10 w 13"/>
                <a:gd name="T33" fmla="*/ 17 h 20"/>
                <a:gd name="T34" fmla="*/ 8 w 13"/>
                <a:gd name="T35" fmla="*/ 19 h 20"/>
                <a:gd name="T36" fmla="*/ 5 w 13"/>
                <a:gd name="T37" fmla="*/ 18 h 20"/>
                <a:gd name="T38" fmla="*/ 3 w 13"/>
                <a:gd name="T39" fmla="*/ 10 h 20"/>
                <a:gd name="T40" fmla="*/ 3 w 13"/>
                <a:gd name="T41"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20">
                  <a:moveTo>
                    <a:pt x="2" y="16"/>
                  </a:moveTo>
                  <a:cubicBezTo>
                    <a:pt x="2" y="17"/>
                    <a:pt x="3" y="19"/>
                    <a:pt x="4" y="19"/>
                  </a:cubicBezTo>
                  <a:cubicBezTo>
                    <a:pt x="5" y="20"/>
                    <a:pt x="6" y="20"/>
                    <a:pt x="7" y="20"/>
                  </a:cubicBezTo>
                  <a:cubicBezTo>
                    <a:pt x="9" y="20"/>
                    <a:pt x="11" y="19"/>
                    <a:pt x="12" y="17"/>
                  </a:cubicBezTo>
                  <a:cubicBezTo>
                    <a:pt x="13" y="15"/>
                    <a:pt x="13" y="13"/>
                    <a:pt x="13" y="8"/>
                  </a:cubicBezTo>
                  <a:cubicBezTo>
                    <a:pt x="12" y="6"/>
                    <a:pt x="12" y="4"/>
                    <a:pt x="12" y="3"/>
                  </a:cubicBezTo>
                  <a:cubicBezTo>
                    <a:pt x="11" y="2"/>
                    <a:pt x="10" y="1"/>
                    <a:pt x="9" y="1"/>
                  </a:cubicBezTo>
                  <a:cubicBezTo>
                    <a:pt x="8" y="0"/>
                    <a:pt x="7" y="0"/>
                    <a:pt x="6" y="0"/>
                  </a:cubicBezTo>
                  <a:cubicBezTo>
                    <a:pt x="4" y="0"/>
                    <a:pt x="3" y="1"/>
                    <a:pt x="2" y="3"/>
                  </a:cubicBezTo>
                  <a:cubicBezTo>
                    <a:pt x="1" y="5"/>
                    <a:pt x="0" y="7"/>
                    <a:pt x="1" y="11"/>
                  </a:cubicBezTo>
                  <a:cubicBezTo>
                    <a:pt x="1" y="13"/>
                    <a:pt x="1" y="15"/>
                    <a:pt x="2" y="16"/>
                  </a:cubicBezTo>
                  <a:cubicBezTo>
                    <a:pt x="2" y="16"/>
                    <a:pt x="2" y="16"/>
                    <a:pt x="2" y="16"/>
                  </a:cubicBezTo>
                  <a:close/>
                  <a:moveTo>
                    <a:pt x="3" y="3"/>
                  </a:moveTo>
                  <a:cubicBezTo>
                    <a:pt x="4" y="2"/>
                    <a:pt x="5" y="1"/>
                    <a:pt x="6" y="1"/>
                  </a:cubicBezTo>
                  <a:cubicBezTo>
                    <a:pt x="7" y="1"/>
                    <a:pt x="8" y="2"/>
                    <a:pt x="9" y="3"/>
                  </a:cubicBezTo>
                  <a:cubicBezTo>
                    <a:pt x="10" y="4"/>
                    <a:pt x="10" y="6"/>
                    <a:pt x="10" y="10"/>
                  </a:cubicBezTo>
                  <a:cubicBezTo>
                    <a:pt x="11" y="14"/>
                    <a:pt x="11" y="16"/>
                    <a:pt x="10" y="17"/>
                  </a:cubicBezTo>
                  <a:cubicBezTo>
                    <a:pt x="10" y="18"/>
                    <a:pt x="9" y="19"/>
                    <a:pt x="8" y="19"/>
                  </a:cubicBezTo>
                  <a:cubicBezTo>
                    <a:pt x="6" y="19"/>
                    <a:pt x="6" y="19"/>
                    <a:pt x="5" y="18"/>
                  </a:cubicBezTo>
                  <a:cubicBezTo>
                    <a:pt x="4" y="16"/>
                    <a:pt x="3" y="14"/>
                    <a:pt x="3" y="10"/>
                  </a:cubicBezTo>
                  <a:cubicBezTo>
                    <a:pt x="3" y="7"/>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20" name="ïśľïḑé">
              <a:extLst>
                <a:ext uri="{FF2B5EF4-FFF2-40B4-BE49-F238E27FC236}">
                  <a16:creationId xmlns:a16="http://schemas.microsoft.com/office/drawing/2014/main" id="{CFC6474D-83AD-4467-ABD5-0B6C45546060}"/>
                </a:ext>
              </a:extLst>
            </p:cNvPr>
            <p:cNvSpPr/>
            <p:nvPr/>
          </p:nvSpPr>
          <p:spPr bwMode="auto">
            <a:xfrm>
              <a:off x="3563994" y="3601209"/>
              <a:ext cx="28037" cy="44392"/>
            </a:xfrm>
            <a:custGeom>
              <a:avLst/>
              <a:gdLst>
                <a:gd name="T0" fmla="*/ 3 w 13"/>
                <a:gd name="T1" fmla="*/ 4 h 21"/>
                <a:gd name="T2" fmla="*/ 1 w 13"/>
                <a:gd name="T3" fmla="*/ 10 h 21"/>
                <a:gd name="T4" fmla="*/ 1 w 13"/>
                <a:gd name="T5" fmla="*/ 15 h 21"/>
                <a:gd name="T6" fmla="*/ 4 w 13"/>
                <a:gd name="T7" fmla="*/ 20 h 21"/>
                <a:gd name="T8" fmla="*/ 9 w 13"/>
                <a:gd name="T9" fmla="*/ 21 h 21"/>
                <a:gd name="T10" fmla="*/ 12 w 13"/>
                <a:gd name="T11" fmla="*/ 18 h 21"/>
                <a:gd name="T12" fmla="*/ 13 w 13"/>
                <a:gd name="T13" fmla="*/ 13 h 21"/>
                <a:gd name="T14" fmla="*/ 11 w 13"/>
                <a:gd name="T15" fmla="*/ 9 h 21"/>
                <a:gd name="T16" fmla="*/ 7 w 13"/>
                <a:gd name="T17" fmla="*/ 9 h 21"/>
                <a:gd name="T18" fmla="*/ 5 w 13"/>
                <a:gd name="T19" fmla="*/ 9 h 21"/>
                <a:gd name="T20" fmla="*/ 4 w 13"/>
                <a:gd name="T21" fmla="*/ 11 h 21"/>
                <a:gd name="T22" fmla="*/ 3 w 13"/>
                <a:gd name="T23" fmla="*/ 12 h 21"/>
                <a:gd name="T24" fmla="*/ 3 w 13"/>
                <a:gd name="T25" fmla="*/ 8 h 21"/>
                <a:gd name="T26" fmla="*/ 5 w 13"/>
                <a:gd name="T27" fmla="*/ 4 h 21"/>
                <a:gd name="T28" fmla="*/ 8 w 13"/>
                <a:gd name="T29" fmla="*/ 1 h 21"/>
                <a:gd name="T30" fmla="*/ 8 w 13"/>
                <a:gd name="T31" fmla="*/ 1 h 21"/>
                <a:gd name="T32" fmla="*/ 7 w 13"/>
                <a:gd name="T33" fmla="*/ 0 h 21"/>
                <a:gd name="T34" fmla="*/ 3 w 13"/>
                <a:gd name="T35" fmla="*/ 4 h 21"/>
                <a:gd name="T36" fmla="*/ 9 w 13"/>
                <a:gd name="T37" fmla="*/ 11 h 21"/>
                <a:gd name="T38" fmla="*/ 11 w 13"/>
                <a:gd name="T39" fmla="*/ 14 h 21"/>
                <a:gd name="T40" fmla="*/ 11 w 13"/>
                <a:gd name="T41" fmla="*/ 18 h 21"/>
                <a:gd name="T42" fmla="*/ 9 w 13"/>
                <a:gd name="T43" fmla="*/ 20 h 21"/>
                <a:gd name="T44" fmla="*/ 6 w 13"/>
                <a:gd name="T45" fmla="*/ 19 h 21"/>
                <a:gd name="T46" fmla="*/ 4 w 13"/>
                <a:gd name="T47" fmla="*/ 15 h 21"/>
                <a:gd name="T48" fmla="*/ 4 w 13"/>
                <a:gd name="T49" fmla="*/ 13 h 21"/>
                <a:gd name="T50" fmla="*/ 4 w 13"/>
                <a:gd name="T51" fmla="*/ 12 h 21"/>
                <a:gd name="T52" fmla="*/ 6 w 13"/>
                <a:gd name="T53" fmla="*/ 11 h 21"/>
                <a:gd name="T54" fmla="*/ 9 w 13"/>
                <a:gd name="T5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21">
                  <a:moveTo>
                    <a:pt x="3" y="4"/>
                  </a:moveTo>
                  <a:cubicBezTo>
                    <a:pt x="2" y="6"/>
                    <a:pt x="1" y="8"/>
                    <a:pt x="1" y="10"/>
                  </a:cubicBezTo>
                  <a:cubicBezTo>
                    <a:pt x="0" y="11"/>
                    <a:pt x="1" y="13"/>
                    <a:pt x="1" y="15"/>
                  </a:cubicBezTo>
                  <a:cubicBezTo>
                    <a:pt x="2" y="17"/>
                    <a:pt x="3" y="19"/>
                    <a:pt x="4" y="20"/>
                  </a:cubicBezTo>
                  <a:cubicBezTo>
                    <a:pt x="6" y="21"/>
                    <a:pt x="7" y="21"/>
                    <a:pt x="9" y="21"/>
                  </a:cubicBezTo>
                  <a:cubicBezTo>
                    <a:pt x="10" y="20"/>
                    <a:pt x="12" y="19"/>
                    <a:pt x="12" y="18"/>
                  </a:cubicBezTo>
                  <a:cubicBezTo>
                    <a:pt x="13" y="16"/>
                    <a:pt x="13" y="14"/>
                    <a:pt x="13" y="13"/>
                  </a:cubicBezTo>
                  <a:cubicBezTo>
                    <a:pt x="13" y="11"/>
                    <a:pt x="12" y="10"/>
                    <a:pt x="11" y="9"/>
                  </a:cubicBezTo>
                  <a:cubicBezTo>
                    <a:pt x="10" y="9"/>
                    <a:pt x="8" y="8"/>
                    <a:pt x="7" y="9"/>
                  </a:cubicBezTo>
                  <a:cubicBezTo>
                    <a:pt x="6" y="9"/>
                    <a:pt x="6" y="9"/>
                    <a:pt x="5" y="9"/>
                  </a:cubicBezTo>
                  <a:cubicBezTo>
                    <a:pt x="5" y="10"/>
                    <a:pt x="5" y="10"/>
                    <a:pt x="4" y="11"/>
                  </a:cubicBezTo>
                  <a:cubicBezTo>
                    <a:pt x="3" y="12"/>
                    <a:pt x="3" y="12"/>
                    <a:pt x="3" y="12"/>
                  </a:cubicBezTo>
                  <a:cubicBezTo>
                    <a:pt x="3" y="10"/>
                    <a:pt x="3" y="9"/>
                    <a:pt x="3" y="8"/>
                  </a:cubicBezTo>
                  <a:cubicBezTo>
                    <a:pt x="3" y="6"/>
                    <a:pt x="4" y="5"/>
                    <a:pt x="5" y="4"/>
                  </a:cubicBezTo>
                  <a:cubicBezTo>
                    <a:pt x="6" y="3"/>
                    <a:pt x="7" y="2"/>
                    <a:pt x="8" y="1"/>
                  </a:cubicBezTo>
                  <a:cubicBezTo>
                    <a:pt x="8" y="1"/>
                    <a:pt x="8" y="1"/>
                    <a:pt x="8" y="1"/>
                  </a:cubicBezTo>
                  <a:cubicBezTo>
                    <a:pt x="7" y="0"/>
                    <a:pt x="7" y="0"/>
                    <a:pt x="7" y="0"/>
                  </a:cubicBezTo>
                  <a:cubicBezTo>
                    <a:pt x="5" y="1"/>
                    <a:pt x="4" y="3"/>
                    <a:pt x="3" y="4"/>
                  </a:cubicBezTo>
                  <a:close/>
                  <a:moveTo>
                    <a:pt x="9" y="11"/>
                  </a:moveTo>
                  <a:cubicBezTo>
                    <a:pt x="10" y="12"/>
                    <a:pt x="11" y="13"/>
                    <a:pt x="11" y="14"/>
                  </a:cubicBezTo>
                  <a:cubicBezTo>
                    <a:pt x="11" y="16"/>
                    <a:pt x="11" y="17"/>
                    <a:pt x="11" y="18"/>
                  </a:cubicBezTo>
                  <a:cubicBezTo>
                    <a:pt x="11" y="19"/>
                    <a:pt x="10" y="19"/>
                    <a:pt x="9" y="20"/>
                  </a:cubicBezTo>
                  <a:cubicBezTo>
                    <a:pt x="8" y="20"/>
                    <a:pt x="7" y="20"/>
                    <a:pt x="6" y="19"/>
                  </a:cubicBezTo>
                  <a:cubicBezTo>
                    <a:pt x="5" y="18"/>
                    <a:pt x="4" y="17"/>
                    <a:pt x="4" y="15"/>
                  </a:cubicBezTo>
                  <a:cubicBezTo>
                    <a:pt x="4" y="14"/>
                    <a:pt x="3" y="14"/>
                    <a:pt x="4" y="13"/>
                  </a:cubicBezTo>
                  <a:cubicBezTo>
                    <a:pt x="4" y="13"/>
                    <a:pt x="4" y="12"/>
                    <a:pt x="4" y="12"/>
                  </a:cubicBezTo>
                  <a:cubicBezTo>
                    <a:pt x="5" y="11"/>
                    <a:pt x="6" y="11"/>
                    <a:pt x="6" y="11"/>
                  </a:cubicBezTo>
                  <a:cubicBezTo>
                    <a:pt x="7" y="10"/>
                    <a:pt x="8" y="10"/>
                    <a:pt x="9" y="11"/>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21" name="i$ľíḋe">
              <a:extLst>
                <a:ext uri="{FF2B5EF4-FFF2-40B4-BE49-F238E27FC236}">
                  <a16:creationId xmlns:a16="http://schemas.microsoft.com/office/drawing/2014/main" id="{FF53ED46-626A-4681-84B0-9B3A2C53BDA8}"/>
                </a:ext>
              </a:extLst>
            </p:cNvPr>
            <p:cNvSpPr/>
            <p:nvPr/>
          </p:nvSpPr>
          <p:spPr bwMode="auto">
            <a:xfrm>
              <a:off x="3357222" y="3605882"/>
              <a:ext cx="23364" cy="42056"/>
            </a:xfrm>
            <a:custGeom>
              <a:avLst/>
              <a:gdLst>
                <a:gd name="T0" fmla="*/ 5 w 11"/>
                <a:gd name="T1" fmla="*/ 19 h 20"/>
                <a:gd name="T2" fmla="*/ 10 w 11"/>
                <a:gd name="T3" fmla="*/ 20 h 20"/>
                <a:gd name="T4" fmla="*/ 10 w 11"/>
                <a:gd name="T5" fmla="*/ 19 h 20"/>
                <a:gd name="T6" fmla="*/ 9 w 11"/>
                <a:gd name="T7" fmla="*/ 19 h 20"/>
                <a:gd name="T8" fmla="*/ 7 w 11"/>
                <a:gd name="T9" fmla="*/ 18 h 20"/>
                <a:gd name="T10" fmla="*/ 7 w 11"/>
                <a:gd name="T11" fmla="*/ 17 h 20"/>
                <a:gd name="T12" fmla="*/ 7 w 11"/>
                <a:gd name="T13" fmla="*/ 15 h 20"/>
                <a:gd name="T14" fmla="*/ 9 w 11"/>
                <a:gd name="T15" fmla="*/ 10 h 20"/>
                <a:gd name="T16" fmla="*/ 11 w 11"/>
                <a:gd name="T17" fmla="*/ 2 h 20"/>
                <a:gd name="T18" fmla="*/ 11 w 11"/>
                <a:gd name="T19" fmla="*/ 1 h 20"/>
                <a:gd name="T20" fmla="*/ 11 w 11"/>
                <a:gd name="T21" fmla="*/ 0 h 20"/>
                <a:gd name="T22" fmla="*/ 3 w 11"/>
                <a:gd name="T23" fmla="*/ 1 h 20"/>
                <a:gd name="T24" fmla="*/ 3 w 11"/>
                <a:gd name="T25" fmla="*/ 3 h 20"/>
                <a:gd name="T26" fmla="*/ 3 w 11"/>
                <a:gd name="T27" fmla="*/ 3 h 20"/>
                <a:gd name="T28" fmla="*/ 4 w 11"/>
                <a:gd name="T29" fmla="*/ 3 h 20"/>
                <a:gd name="T30" fmla="*/ 7 w 11"/>
                <a:gd name="T31" fmla="*/ 2 h 20"/>
                <a:gd name="T32" fmla="*/ 8 w 11"/>
                <a:gd name="T33" fmla="*/ 2 h 20"/>
                <a:gd name="T34" fmla="*/ 8 w 11"/>
                <a:gd name="T35" fmla="*/ 2 h 20"/>
                <a:gd name="T36" fmla="*/ 7 w 11"/>
                <a:gd name="T37" fmla="*/ 6 h 20"/>
                <a:gd name="T38" fmla="*/ 5 w 11"/>
                <a:gd name="T39" fmla="*/ 14 h 20"/>
                <a:gd name="T40" fmla="*/ 4 w 11"/>
                <a:gd name="T41" fmla="*/ 17 h 20"/>
                <a:gd name="T42" fmla="*/ 2 w 11"/>
                <a:gd name="T43" fmla="*/ 17 h 20"/>
                <a:gd name="T44" fmla="*/ 1 w 11"/>
                <a:gd name="T45" fmla="*/ 17 h 20"/>
                <a:gd name="T46" fmla="*/ 0 w 11"/>
                <a:gd name="T47" fmla="*/ 18 h 20"/>
                <a:gd name="T48" fmla="*/ 5 w 11"/>
                <a:gd name="T49" fmla="*/ 19 h 20"/>
                <a:gd name="T50" fmla="*/ 5 w 11"/>
                <a:gd name="T51"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20">
                  <a:moveTo>
                    <a:pt x="5" y="19"/>
                  </a:moveTo>
                  <a:cubicBezTo>
                    <a:pt x="6" y="19"/>
                    <a:pt x="8" y="20"/>
                    <a:pt x="10" y="20"/>
                  </a:cubicBezTo>
                  <a:cubicBezTo>
                    <a:pt x="10" y="19"/>
                    <a:pt x="10" y="19"/>
                    <a:pt x="10" y="19"/>
                  </a:cubicBezTo>
                  <a:cubicBezTo>
                    <a:pt x="9" y="19"/>
                    <a:pt x="9" y="19"/>
                    <a:pt x="9" y="19"/>
                  </a:cubicBezTo>
                  <a:cubicBezTo>
                    <a:pt x="8" y="19"/>
                    <a:pt x="7" y="19"/>
                    <a:pt x="7" y="18"/>
                  </a:cubicBezTo>
                  <a:cubicBezTo>
                    <a:pt x="7" y="18"/>
                    <a:pt x="7" y="18"/>
                    <a:pt x="7" y="17"/>
                  </a:cubicBezTo>
                  <a:cubicBezTo>
                    <a:pt x="7" y="17"/>
                    <a:pt x="7" y="16"/>
                    <a:pt x="7" y="15"/>
                  </a:cubicBezTo>
                  <a:cubicBezTo>
                    <a:pt x="9" y="10"/>
                    <a:pt x="9" y="10"/>
                    <a:pt x="9" y="10"/>
                  </a:cubicBezTo>
                  <a:cubicBezTo>
                    <a:pt x="11" y="2"/>
                    <a:pt x="11" y="2"/>
                    <a:pt x="11" y="2"/>
                  </a:cubicBezTo>
                  <a:cubicBezTo>
                    <a:pt x="11" y="1"/>
                    <a:pt x="11" y="1"/>
                    <a:pt x="11" y="1"/>
                  </a:cubicBezTo>
                  <a:cubicBezTo>
                    <a:pt x="11" y="0"/>
                    <a:pt x="11" y="0"/>
                    <a:pt x="11" y="0"/>
                  </a:cubicBezTo>
                  <a:cubicBezTo>
                    <a:pt x="9" y="1"/>
                    <a:pt x="6" y="1"/>
                    <a:pt x="3" y="1"/>
                  </a:cubicBezTo>
                  <a:cubicBezTo>
                    <a:pt x="3" y="3"/>
                    <a:pt x="3" y="3"/>
                    <a:pt x="3" y="3"/>
                  </a:cubicBezTo>
                  <a:cubicBezTo>
                    <a:pt x="3" y="3"/>
                    <a:pt x="3" y="3"/>
                    <a:pt x="3" y="3"/>
                  </a:cubicBezTo>
                  <a:cubicBezTo>
                    <a:pt x="3" y="3"/>
                    <a:pt x="3" y="3"/>
                    <a:pt x="4" y="3"/>
                  </a:cubicBezTo>
                  <a:cubicBezTo>
                    <a:pt x="4" y="3"/>
                    <a:pt x="5" y="2"/>
                    <a:pt x="7" y="2"/>
                  </a:cubicBezTo>
                  <a:cubicBezTo>
                    <a:pt x="7" y="2"/>
                    <a:pt x="8" y="2"/>
                    <a:pt x="8" y="2"/>
                  </a:cubicBezTo>
                  <a:cubicBezTo>
                    <a:pt x="8" y="2"/>
                    <a:pt x="8" y="2"/>
                    <a:pt x="8" y="2"/>
                  </a:cubicBezTo>
                  <a:cubicBezTo>
                    <a:pt x="8" y="2"/>
                    <a:pt x="8" y="4"/>
                    <a:pt x="7" y="6"/>
                  </a:cubicBezTo>
                  <a:cubicBezTo>
                    <a:pt x="5" y="14"/>
                    <a:pt x="5" y="14"/>
                    <a:pt x="5" y="14"/>
                  </a:cubicBezTo>
                  <a:cubicBezTo>
                    <a:pt x="5" y="16"/>
                    <a:pt x="4" y="17"/>
                    <a:pt x="4" y="17"/>
                  </a:cubicBezTo>
                  <a:cubicBezTo>
                    <a:pt x="4" y="17"/>
                    <a:pt x="3" y="17"/>
                    <a:pt x="2" y="17"/>
                  </a:cubicBezTo>
                  <a:cubicBezTo>
                    <a:pt x="1" y="17"/>
                    <a:pt x="1" y="17"/>
                    <a:pt x="1" y="17"/>
                  </a:cubicBezTo>
                  <a:cubicBezTo>
                    <a:pt x="0" y="18"/>
                    <a:pt x="0" y="18"/>
                    <a:pt x="0" y="18"/>
                  </a:cubicBezTo>
                  <a:cubicBezTo>
                    <a:pt x="2" y="18"/>
                    <a:pt x="4" y="19"/>
                    <a:pt x="5" y="19"/>
                  </a:cubicBezTo>
                  <a:cubicBezTo>
                    <a:pt x="5" y="19"/>
                    <a:pt x="5" y="19"/>
                    <a:pt x="5" y="19"/>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22" name="íṡļîdé">
              <a:extLst>
                <a:ext uri="{FF2B5EF4-FFF2-40B4-BE49-F238E27FC236}">
                  <a16:creationId xmlns:a16="http://schemas.microsoft.com/office/drawing/2014/main" id="{E774641F-5E1E-4AD7-933D-5CC60C630679}"/>
                </a:ext>
              </a:extLst>
            </p:cNvPr>
            <p:cNvSpPr/>
            <p:nvPr/>
          </p:nvSpPr>
          <p:spPr bwMode="auto">
            <a:xfrm>
              <a:off x="3005591" y="2711034"/>
              <a:ext cx="935735" cy="966109"/>
            </a:xfrm>
            <a:custGeom>
              <a:avLst/>
              <a:gdLst>
                <a:gd name="T0" fmla="*/ 222 w 444"/>
                <a:gd name="T1" fmla="*/ 17 h 457"/>
                <a:gd name="T2" fmla="*/ 427 w 444"/>
                <a:gd name="T3" fmla="*/ 222 h 457"/>
                <a:gd name="T4" fmla="*/ 294 w 444"/>
                <a:gd name="T5" fmla="*/ 413 h 457"/>
                <a:gd name="T6" fmla="*/ 298 w 444"/>
                <a:gd name="T7" fmla="*/ 422 h 457"/>
                <a:gd name="T8" fmla="*/ 436 w 444"/>
                <a:gd name="T9" fmla="*/ 222 h 457"/>
                <a:gd name="T10" fmla="*/ 222 w 444"/>
                <a:gd name="T11" fmla="*/ 7 h 457"/>
                <a:gd name="T12" fmla="*/ 8 w 444"/>
                <a:gd name="T13" fmla="*/ 222 h 457"/>
                <a:gd name="T14" fmla="*/ 146 w 444"/>
                <a:gd name="T15" fmla="*/ 422 h 457"/>
                <a:gd name="T16" fmla="*/ 150 w 444"/>
                <a:gd name="T17" fmla="*/ 413 h 457"/>
                <a:gd name="T18" fmla="*/ 18 w 444"/>
                <a:gd name="T19" fmla="*/ 222 h 457"/>
                <a:gd name="T20" fmla="*/ 222 w 444"/>
                <a:gd name="T21" fmla="*/ 17 h 457"/>
                <a:gd name="T22" fmla="*/ 284 w 444"/>
                <a:gd name="T23" fmla="*/ 416 h 457"/>
                <a:gd name="T24" fmla="*/ 222 w 444"/>
                <a:gd name="T25" fmla="*/ 426 h 457"/>
                <a:gd name="T26" fmla="*/ 159 w 444"/>
                <a:gd name="T27" fmla="*/ 416 h 457"/>
                <a:gd name="T28" fmla="*/ 152 w 444"/>
                <a:gd name="T29" fmla="*/ 432 h 457"/>
                <a:gd name="T30" fmla="*/ 152 w 444"/>
                <a:gd name="T31" fmla="*/ 432 h 457"/>
                <a:gd name="T32" fmla="*/ 152 w 444"/>
                <a:gd name="T33" fmla="*/ 432 h 457"/>
                <a:gd name="T34" fmla="*/ 149 w 444"/>
                <a:gd name="T35" fmla="*/ 437 h 457"/>
                <a:gd name="T36" fmla="*/ 222 w 444"/>
                <a:gd name="T37" fmla="*/ 449 h 457"/>
                <a:gd name="T38" fmla="*/ 295 w 444"/>
                <a:gd name="T39" fmla="*/ 437 h 457"/>
                <a:gd name="T40" fmla="*/ 292 w 444"/>
                <a:gd name="T41" fmla="*/ 432 h 457"/>
                <a:gd name="T42" fmla="*/ 291 w 444"/>
                <a:gd name="T43" fmla="*/ 432 h 457"/>
                <a:gd name="T44" fmla="*/ 291 w 444"/>
                <a:gd name="T45" fmla="*/ 431 h 457"/>
                <a:gd name="T46" fmla="*/ 284 w 444"/>
                <a:gd name="T47" fmla="*/ 416 h 457"/>
                <a:gd name="T48" fmla="*/ 137 w 444"/>
                <a:gd name="T49" fmla="*/ 440 h 457"/>
                <a:gd name="T50" fmla="*/ 136 w 444"/>
                <a:gd name="T51" fmla="*/ 440 h 457"/>
                <a:gd name="T52" fmla="*/ 142 w 444"/>
                <a:gd name="T53" fmla="*/ 428 h 457"/>
                <a:gd name="T54" fmla="*/ 0 w 444"/>
                <a:gd name="T55" fmla="*/ 222 h 457"/>
                <a:gd name="T56" fmla="*/ 222 w 444"/>
                <a:gd name="T57" fmla="*/ 0 h 457"/>
                <a:gd name="T58" fmla="*/ 444 w 444"/>
                <a:gd name="T59" fmla="*/ 222 h 457"/>
                <a:gd name="T60" fmla="*/ 301 w 444"/>
                <a:gd name="T61" fmla="*/ 429 h 457"/>
                <a:gd name="T62" fmla="*/ 307 w 444"/>
                <a:gd name="T63" fmla="*/ 441 h 457"/>
                <a:gd name="T64" fmla="*/ 305 w 444"/>
                <a:gd name="T65" fmla="*/ 441 h 457"/>
                <a:gd name="T66" fmla="*/ 305 w 444"/>
                <a:gd name="T67" fmla="*/ 441 h 457"/>
                <a:gd name="T68" fmla="*/ 222 w 444"/>
                <a:gd name="T69" fmla="*/ 457 h 457"/>
                <a:gd name="T70" fmla="*/ 136 w 444"/>
                <a:gd name="T71" fmla="*/ 440 h 457"/>
                <a:gd name="T72" fmla="*/ 137 w 444"/>
                <a:gd name="T73" fmla="*/ 44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4" h="457">
                  <a:moveTo>
                    <a:pt x="222" y="17"/>
                  </a:moveTo>
                  <a:cubicBezTo>
                    <a:pt x="335" y="17"/>
                    <a:pt x="427" y="109"/>
                    <a:pt x="427" y="222"/>
                  </a:cubicBezTo>
                  <a:cubicBezTo>
                    <a:pt x="427" y="309"/>
                    <a:pt x="371" y="384"/>
                    <a:pt x="294" y="413"/>
                  </a:cubicBezTo>
                  <a:cubicBezTo>
                    <a:pt x="298" y="422"/>
                    <a:pt x="298" y="422"/>
                    <a:pt x="298" y="422"/>
                  </a:cubicBezTo>
                  <a:cubicBezTo>
                    <a:pt x="379" y="391"/>
                    <a:pt x="436" y="313"/>
                    <a:pt x="436" y="222"/>
                  </a:cubicBezTo>
                  <a:cubicBezTo>
                    <a:pt x="436" y="104"/>
                    <a:pt x="340" y="7"/>
                    <a:pt x="222" y="7"/>
                  </a:cubicBezTo>
                  <a:cubicBezTo>
                    <a:pt x="104" y="7"/>
                    <a:pt x="8" y="104"/>
                    <a:pt x="8" y="222"/>
                  </a:cubicBezTo>
                  <a:cubicBezTo>
                    <a:pt x="8" y="313"/>
                    <a:pt x="65" y="391"/>
                    <a:pt x="146" y="422"/>
                  </a:cubicBezTo>
                  <a:cubicBezTo>
                    <a:pt x="150" y="413"/>
                    <a:pt x="150" y="413"/>
                    <a:pt x="150" y="413"/>
                  </a:cubicBezTo>
                  <a:cubicBezTo>
                    <a:pt x="73" y="384"/>
                    <a:pt x="18" y="309"/>
                    <a:pt x="18" y="222"/>
                  </a:cubicBezTo>
                  <a:cubicBezTo>
                    <a:pt x="18" y="109"/>
                    <a:pt x="109" y="17"/>
                    <a:pt x="222" y="17"/>
                  </a:cubicBezTo>
                  <a:close/>
                  <a:moveTo>
                    <a:pt x="284" y="416"/>
                  </a:moveTo>
                  <a:cubicBezTo>
                    <a:pt x="265" y="423"/>
                    <a:pt x="244" y="426"/>
                    <a:pt x="222" y="426"/>
                  </a:cubicBezTo>
                  <a:cubicBezTo>
                    <a:pt x="200" y="426"/>
                    <a:pt x="179" y="423"/>
                    <a:pt x="159" y="416"/>
                  </a:cubicBezTo>
                  <a:cubicBezTo>
                    <a:pt x="152" y="432"/>
                    <a:pt x="152" y="432"/>
                    <a:pt x="152" y="432"/>
                  </a:cubicBezTo>
                  <a:cubicBezTo>
                    <a:pt x="152" y="432"/>
                    <a:pt x="152" y="432"/>
                    <a:pt x="152" y="432"/>
                  </a:cubicBezTo>
                  <a:cubicBezTo>
                    <a:pt x="152" y="432"/>
                    <a:pt x="152" y="432"/>
                    <a:pt x="152" y="432"/>
                  </a:cubicBezTo>
                  <a:cubicBezTo>
                    <a:pt x="149" y="437"/>
                    <a:pt x="149" y="437"/>
                    <a:pt x="149" y="437"/>
                  </a:cubicBezTo>
                  <a:cubicBezTo>
                    <a:pt x="172" y="445"/>
                    <a:pt x="197" y="449"/>
                    <a:pt x="222" y="449"/>
                  </a:cubicBezTo>
                  <a:cubicBezTo>
                    <a:pt x="247" y="449"/>
                    <a:pt x="272" y="445"/>
                    <a:pt x="295" y="437"/>
                  </a:cubicBezTo>
                  <a:cubicBezTo>
                    <a:pt x="292" y="432"/>
                    <a:pt x="292" y="432"/>
                    <a:pt x="292" y="432"/>
                  </a:cubicBezTo>
                  <a:cubicBezTo>
                    <a:pt x="292" y="432"/>
                    <a:pt x="292" y="432"/>
                    <a:pt x="291" y="432"/>
                  </a:cubicBezTo>
                  <a:cubicBezTo>
                    <a:pt x="291" y="431"/>
                    <a:pt x="291" y="431"/>
                    <a:pt x="291" y="431"/>
                  </a:cubicBezTo>
                  <a:lnTo>
                    <a:pt x="284" y="416"/>
                  </a:lnTo>
                  <a:close/>
                  <a:moveTo>
                    <a:pt x="137" y="440"/>
                  </a:moveTo>
                  <a:cubicBezTo>
                    <a:pt x="136" y="440"/>
                    <a:pt x="136" y="440"/>
                    <a:pt x="136" y="440"/>
                  </a:cubicBezTo>
                  <a:cubicBezTo>
                    <a:pt x="142" y="428"/>
                    <a:pt x="142" y="428"/>
                    <a:pt x="142" y="428"/>
                  </a:cubicBezTo>
                  <a:cubicBezTo>
                    <a:pt x="59" y="396"/>
                    <a:pt x="0" y="316"/>
                    <a:pt x="0" y="222"/>
                  </a:cubicBezTo>
                  <a:cubicBezTo>
                    <a:pt x="0" y="99"/>
                    <a:pt x="100" y="0"/>
                    <a:pt x="222" y="0"/>
                  </a:cubicBezTo>
                  <a:cubicBezTo>
                    <a:pt x="344" y="0"/>
                    <a:pt x="444" y="99"/>
                    <a:pt x="444" y="222"/>
                  </a:cubicBezTo>
                  <a:cubicBezTo>
                    <a:pt x="444" y="316"/>
                    <a:pt x="385" y="397"/>
                    <a:pt x="301" y="429"/>
                  </a:cubicBezTo>
                  <a:cubicBezTo>
                    <a:pt x="307" y="441"/>
                    <a:pt x="307" y="441"/>
                    <a:pt x="307" y="441"/>
                  </a:cubicBezTo>
                  <a:cubicBezTo>
                    <a:pt x="305" y="441"/>
                    <a:pt x="305" y="441"/>
                    <a:pt x="305" y="441"/>
                  </a:cubicBezTo>
                  <a:cubicBezTo>
                    <a:pt x="305" y="441"/>
                    <a:pt x="305" y="441"/>
                    <a:pt x="305" y="441"/>
                  </a:cubicBezTo>
                  <a:cubicBezTo>
                    <a:pt x="279" y="451"/>
                    <a:pt x="251" y="457"/>
                    <a:pt x="222" y="457"/>
                  </a:cubicBezTo>
                  <a:cubicBezTo>
                    <a:pt x="192" y="457"/>
                    <a:pt x="163" y="451"/>
                    <a:pt x="136" y="440"/>
                  </a:cubicBezTo>
                  <a:lnTo>
                    <a:pt x="137" y="440"/>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23" name="íślíḑè">
              <a:extLst>
                <a:ext uri="{FF2B5EF4-FFF2-40B4-BE49-F238E27FC236}">
                  <a16:creationId xmlns:a16="http://schemas.microsoft.com/office/drawing/2014/main" id="{D0B861E9-E147-4C9B-B0F3-0586ABA1B20E}"/>
                </a:ext>
              </a:extLst>
            </p:cNvPr>
            <p:cNvSpPr/>
            <p:nvPr/>
          </p:nvSpPr>
          <p:spPr bwMode="auto">
            <a:xfrm>
              <a:off x="3205355" y="2748417"/>
              <a:ext cx="544385" cy="844615"/>
            </a:xfrm>
            <a:custGeom>
              <a:avLst/>
              <a:gdLst>
                <a:gd name="T0" fmla="*/ 137 w 258"/>
                <a:gd name="T1" fmla="*/ 8 h 399"/>
                <a:gd name="T2" fmla="*/ 177 w 258"/>
                <a:gd name="T3" fmla="*/ 12 h 399"/>
                <a:gd name="T4" fmla="*/ 140 w 258"/>
                <a:gd name="T5" fmla="*/ 49 h 399"/>
                <a:gd name="T6" fmla="*/ 191 w 258"/>
                <a:gd name="T7" fmla="*/ 100 h 399"/>
                <a:gd name="T8" fmla="*/ 246 w 258"/>
                <a:gd name="T9" fmla="*/ 346 h 399"/>
                <a:gd name="T10" fmla="*/ 225 w 258"/>
                <a:gd name="T11" fmla="*/ 331 h 399"/>
                <a:gd name="T12" fmla="*/ 195 w 258"/>
                <a:gd name="T13" fmla="*/ 183 h 399"/>
                <a:gd name="T14" fmla="*/ 145 w 258"/>
                <a:gd name="T15" fmla="*/ 212 h 399"/>
                <a:gd name="T16" fmla="*/ 175 w 258"/>
                <a:gd name="T17" fmla="*/ 362 h 399"/>
                <a:gd name="T18" fmla="*/ 139 w 258"/>
                <a:gd name="T19" fmla="*/ 223 h 399"/>
                <a:gd name="T20" fmla="*/ 95 w 258"/>
                <a:gd name="T21" fmla="*/ 306 h 399"/>
                <a:gd name="T22" fmla="*/ 80 w 258"/>
                <a:gd name="T23" fmla="*/ 259 h 399"/>
                <a:gd name="T24" fmla="*/ 82 w 258"/>
                <a:gd name="T25" fmla="*/ 193 h 399"/>
                <a:gd name="T26" fmla="*/ 42 w 258"/>
                <a:gd name="T27" fmla="*/ 202 h 399"/>
                <a:gd name="T28" fmla="*/ 0 w 258"/>
                <a:gd name="T29" fmla="*/ 367 h 399"/>
                <a:gd name="T30" fmla="*/ 26 w 258"/>
                <a:gd name="T31" fmla="*/ 183 h 399"/>
                <a:gd name="T32" fmla="*/ 74 w 258"/>
                <a:gd name="T33" fmla="*/ 76 h 399"/>
                <a:gd name="T34" fmla="*/ 100 w 258"/>
                <a:gd name="T35" fmla="*/ 47 h 399"/>
                <a:gd name="T36" fmla="*/ 87 w 258"/>
                <a:gd name="T37" fmla="*/ 20 h 399"/>
                <a:gd name="T38" fmla="*/ 122 w 258"/>
                <a:gd name="T39" fmla="*/ 6 h 399"/>
                <a:gd name="T40" fmla="*/ 85 w 258"/>
                <a:gd name="T41" fmla="*/ 93 h 399"/>
                <a:gd name="T42" fmla="*/ 152 w 258"/>
                <a:gd name="T43" fmla="*/ 91 h 399"/>
                <a:gd name="T44" fmla="*/ 136 w 258"/>
                <a:gd name="T45" fmla="*/ 65 h 399"/>
                <a:gd name="T46" fmla="*/ 67 w 258"/>
                <a:gd name="T47" fmla="*/ 165 h 399"/>
                <a:gd name="T48" fmla="*/ 46 w 258"/>
                <a:gd name="T49" fmla="*/ 144 h 399"/>
                <a:gd name="T50" fmla="*/ 191 w 258"/>
                <a:gd name="T51" fmla="*/ 165 h 399"/>
                <a:gd name="T52" fmla="*/ 206 w 258"/>
                <a:gd name="T53" fmla="*/ 135 h 399"/>
                <a:gd name="T54" fmla="*/ 173 w 258"/>
                <a:gd name="T55" fmla="*/ 159 h 399"/>
                <a:gd name="T56" fmla="*/ 82 w 258"/>
                <a:gd name="T57" fmla="*/ 160 h 399"/>
                <a:gd name="T58" fmla="*/ 164 w 258"/>
                <a:gd name="T59" fmla="*/ 109 h 399"/>
                <a:gd name="T60" fmla="*/ 121 w 258"/>
                <a:gd name="T61" fmla="*/ 166 h 399"/>
                <a:gd name="T62" fmla="*/ 118 w 258"/>
                <a:gd name="T63" fmla="*/ 201 h 399"/>
                <a:gd name="T64" fmla="*/ 109 w 258"/>
                <a:gd name="T65" fmla="*/ 250 h 399"/>
                <a:gd name="T66" fmla="*/ 108 w 258"/>
                <a:gd name="T67" fmla="*/ 274 h 399"/>
                <a:gd name="T68" fmla="*/ 125 w 258"/>
                <a:gd name="T69" fmla="*/ 316 h 399"/>
                <a:gd name="T70" fmla="*/ 113 w 258"/>
                <a:gd name="T71" fmla="*/ 311 h 399"/>
                <a:gd name="T72" fmla="*/ 125 w 258"/>
                <a:gd name="T73" fmla="*/ 353 h 399"/>
                <a:gd name="T74" fmla="*/ 137 w 258"/>
                <a:gd name="T75" fmla="*/ 354 h 399"/>
                <a:gd name="T76" fmla="*/ 146 w 258"/>
                <a:gd name="T77" fmla="*/ 311 h 399"/>
                <a:gd name="T78" fmla="*/ 137 w 258"/>
                <a:gd name="T79" fmla="*/ 315 h 399"/>
                <a:gd name="T80" fmla="*/ 140 w 258"/>
                <a:gd name="T81" fmla="*/ 301 h 399"/>
                <a:gd name="T82" fmla="*/ 121 w 258"/>
                <a:gd name="T83" fmla="*/ 274 h 399"/>
                <a:gd name="T84" fmla="*/ 153 w 258"/>
                <a:gd name="T85" fmla="*/ 247 h 399"/>
                <a:gd name="T86" fmla="*/ 111 w 258"/>
                <a:gd name="T87" fmla="*/ 236 h 399"/>
                <a:gd name="T88" fmla="*/ 147 w 258"/>
                <a:gd name="T89" fmla="*/ 258 h 399"/>
                <a:gd name="T90" fmla="*/ 127 w 258"/>
                <a:gd name="T91" fmla="*/ 282 h 399"/>
                <a:gd name="T92" fmla="*/ 121 w 258"/>
                <a:gd name="T93" fmla="*/ 28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8" h="399">
                  <a:moveTo>
                    <a:pt x="122" y="6"/>
                  </a:moveTo>
                  <a:cubicBezTo>
                    <a:pt x="122" y="6"/>
                    <a:pt x="121" y="0"/>
                    <a:pt x="128" y="1"/>
                  </a:cubicBezTo>
                  <a:cubicBezTo>
                    <a:pt x="135" y="2"/>
                    <a:pt x="138" y="3"/>
                    <a:pt x="137" y="8"/>
                  </a:cubicBezTo>
                  <a:cubicBezTo>
                    <a:pt x="137" y="14"/>
                    <a:pt x="138" y="40"/>
                    <a:pt x="138" y="40"/>
                  </a:cubicBezTo>
                  <a:cubicBezTo>
                    <a:pt x="138" y="40"/>
                    <a:pt x="155" y="38"/>
                    <a:pt x="164" y="26"/>
                  </a:cubicBezTo>
                  <a:cubicBezTo>
                    <a:pt x="174" y="15"/>
                    <a:pt x="177" y="12"/>
                    <a:pt x="177" y="12"/>
                  </a:cubicBezTo>
                  <a:cubicBezTo>
                    <a:pt x="177" y="12"/>
                    <a:pt x="187" y="15"/>
                    <a:pt x="185" y="21"/>
                  </a:cubicBezTo>
                  <a:cubicBezTo>
                    <a:pt x="182" y="27"/>
                    <a:pt x="166" y="46"/>
                    <a:pt x="157" y="47"/>
                  </a:cubicBezTo>
                  <a:cubicBezTo>
                    <a:pt x="148" y="49"/>
                    <a:pt x="140" y="49"/>
                    <a:pt x="140" y="49"/>
                  </a:cubicBezTo>
                  <a:cubicBezTo>
                    <a:pt x="140" y="49"/>
                    <a:pt x="151" y="55"/>
                    <a:pt x="158" y="58"/>
                  </a:cubicBezTo>
                  <a:cubicBezTo>
                    <a:pt x="165" y="61"/>
                    <a:pt x="186" y="73"/>
                    <a:pt x="188" y="87"/>
                  </a:cubicBezTo>
                  <a:cubicBezTo>
                    <a:pt x="190" y="100"/>
                    <a:pt x="191" y="100"/>
                    <a:pt x="191" y="100"/>
                  </a:cubicBezTo>
                  <a:cubicBezTo>
                    <a:pt x="191" y="100"/>
                    <a:pt x="228" y="116"/>
                    <a:pt x="231" y="164"/>
                  </a:cubicBezTo>
                  <a:cubicBezTo>
                    <a:pt x="234" y="212"/>
                    <a:pt x="233" y="231"/>
                    <a:pt x="233" y="262"/>
                  </a:cubicBezTo>
                  <a:cubicBezTo>
                    <a:pt x="234" y="293"/>
                    <a:pt x="241" y="337"/>
                    <a:pt x="246" y="346"/>
                  </a:cubicBezTo>
                  <a:cubicBezTo>
                    <a:pt x="251" y="356"/>
                    <a:pt x="258" y="363"/>
                    <a:pt x="258" y="363"/>
                  </a:cubicBezTo>
                  <a:cubicBezTo>
                    <a:pt x="243" y="375"/>
                    <a:pt x="243" y="375"/>
                    <a:pt x="243" y="375"/>
                  </a:cubicBezTo>
                  <a:cubicBezTo>
                    <a:pt x="243" y="375"/>
                    <a:pt x="228" y="357"/>
                    <a:pt x="225" y="331"/>
                  </a:cubicBezTo>
                  <a:cubicBezTo>
                    <a:pt x="221" y="305"/>
                    <a:pt x="217" y="222"/>
                    <a:pt x="217" y="211"/>
                  </a:cubicBezTo>
                  <a:cubicBezTo>
                    <a:pt x="217" y="201"/>
                    <a:pt x="217" y="200"/>
                    <a:pt x="217" y="200"/>
                  </a:cubicBezTo>
                  <a:cubicBezTo>
                    <a:pt x="217" y="200"/>
                    <a:pt x="205" y="188"/>
                    <a:pt x="195" y="183"/>
                  </a:cubicBezTo>
                  <a:cubicBezTo>
                    <a:pt x="184" y="179"/>
                    <a:pt x="185" y="179"/>
                    <a:pt x="185" y="179"/>
                  </a:cubicBezTo>
                  <a:cubicBezTo>
                    <a:pt x="185" y="179"/>
                    <a:pt x="176" y="194"/>
                    <a:pt x="167" y="201"/>
                  </a:cubicBezTo>
                  <a:cubicBezTo>
                    <a:pt x="159" y="207"/>
                    <a:pt x="145" y="212"/>
                    <a:pt x="145" y="212"/>
                  </a:cubicBezTo>
                  <a:cubicBezTo>
                    <a:pt x="145" y="212"/>
                    <a:pt x="167" y="220"/>
                    <a:pt x="173" y="238"/>
                  </a:cubicBezTo>
                  <a:cubicBezTo>
                    <a:pt x="179" y="255"/>
                    <a:pt x="178" y="293"/>
                    <a:pt x="177" y="322"/>
                  </a:cubicBezTo>
                  <a:cubicBezTo>
                    <a:pt x="176" y="352"/>
                    <a:pt x="177" y="358"/>
                    <a:pt x="175" y="362"/>
                  </a:cubicBezTo>
                  <a:cubicBezTo>
                    <a:pt x="172" y="365"/>
                    <a:pt x="165" y="365"/>
                    <a:pt x="164" y="359"/>
                  </a:cubicBezTo>
                  <a:cubicBezTo>
                    <a:pt x="163" y="353"/>
                    <a:pt x="163" y="292"/>
                    <a:pt x="163" y="272"/>
                  </a:cubicBezTo>
                  <a:cubicBezTo>
                    <a:pt x="163" y="253"/>
                    <a:pt x="151" y="227"/>
                    <a:pt x="139" y="223"/>
                  </a:cubicBezTo>
                  <a:cubicBezTo>
                    <a:pt x="127" y="219"/>
                    <a:pt x="129" y="220"/>
                    <a:pt x="129" y="220"/>
                  </a:cubicBezTo>
                  <a:cubicBezTo>
                    <a:pt x="129" y="220"/>
                    <a:pt x="112" y="227"/>
                    <a:pt x="104" y="240"/>
                  </a:cubicBezTo>
                  <a:cubicBezTo>
                    <a:pt x="95" y="254"/>
                    <a:pt x="95" y="268"/>
                    <a:pt x="95" y="306"/>
                  </a:cubicBezTo>
                  <a:cubicBezTo>
                    <a:pt x="95" y="343"/>
                    <a:pt x="96" y="359"/>
                    <a:pt x="92" y="362"/>
                  </a:cubicBezTo>
                  <a:cubicBezTo>
                    <a:pt x="87" y="365"/>
                    <a:pt x="84" y="367"/>
                    <a:pt x="83" y="362"/>
                  </a:cubicBezTo>
                  <a:cubicBezTo>
                    <a:pt x="82" y="357"/>
                    <a:pt x="78" y="273"/>
                    <a:pt x="80" y="259"/>
                  </a:cubicBezTo>
                  <a:cubicBezTo>
                    <a:pt x="81" y="245"/>
                    <a:pt x="87" y="229"/>
                    <a:pt x="98" y="221"/>
                  </a:cubicBezTo>
                  <a:cubicBezTo>
                    <a:pt x="110" y="213"/>
                    <a:pt x="110" y="213"/>
                    <a:pt x="110" y="213"/>
                  </a:cubicBezTo>
                  <a:cubicBezTo>
                    <a:pt x="110" y="213"/>
                    <a:pt x="90" y="204"/>
                    <a:pt x="82" y="193"/>
                  </a:cubicBezTo>
                  <a:cubicBezTo>
                    <a:pt x="74" y="182"/>
                    <a:pt x="73" y="179"/>
                    <a:pt x="73" y="179"/>
                  </a:cubicBezTo>
                  <a:cubicBezTo>
                    <a:pt x="73" y="179"/>
                    <a:pt x="62" y="183"/>
                    <a:pt x="53" y="190"/>
                  </a:cubicBezTo>
                  <a:cubicBezTo>
                    <a:pt x="45" y="198"/>
                    <a:pt x="42" y="202"/>
                    <a:pt x="42" y="202"/>
                  </a:cubicBezTo>
                  <a:cubicBezTo>
                    <a:pt x="42" y="202"/>
                    <a:pt x="41" y="257"/>
                    <a:pt x="38" y="289"/>
                  </a:cubicBezTo>
                  <a:cubicBezTo>
                    <a:pt x="34" y="321"/>
                    <a:pt x="26" y="356"/>
                    <a:pt x="20" y="365"/>
                  </a:cubicBezTo>
                  <a:cubicBezTo>
                    <a:pt x="13" y="374"/>
                    <a:pt x="0" y="367"/>
                    <a:pt x="0" y="367"/>
                  </a:cubicBezTo>
                  <a:cubicBezTo>
                    <a:pt x="0" y="367"/>
                    <a:pt x="5" y="357"/>
                    <a:pt x="8" y="349"/>
                  </a:cubicBezTo>
                  <a:cubicBezTo>
                    <a:pt x="10" y="342"/>
                    <a:pt x="25" y="309"/>
                    <a:pt x="25" y="278"/>
                  </a:cubicBezTo>
                  <a:cubicBezTo>
                    <a:pt x="25" y="247"/>
                    <a:pt x="27" y="203"/>
                    <a:pt x="26" y="183"/>
                  </a:cubicBezTo>
                  <a:cubicBezTo>
                    <a:pt x="26" y="162"/>
                    <a:pt x="32" y="135"/>
                    <a:pt x="45" y="122"/>
                  </a:cubicBezTo>
                  <a:cubicBezTo>
                    <a:pt x="58" y="108"/>
                    <a:pt x="68" y="102"/>
                    <a:pt x="68" y="102"/>
                  </a:cubicBezTo>
                  <a:cubicBezTo>
                    <a:pt x="68" y="102"/>
                    <a:pt x="68" y="81"/>
                    <a:pt x="74" y="76"/>
                  </a:cubicBezTo>
                  <a:cubicBezTo>
                    <a:pt x="79" y="71"/>
                    <a:pt x="102" y="55"/>
                    <a:pt x="112" y="54"/>
                  </a:cubicBezTo>
                  <a:cubicBezTo>
                    <a:pt x="122" y="53"/>
                    <a:pt x="121" y="53"/>
                    <a:pt x="121" y="53"/>
                  </a:cubicBezTo>
                  <a:cubicBezTo>
                    <a:pt x="121" y="53"/>
                    <a:pt x="110" y="50"/>
                    <a:pt x="100" y="47"/>
                  </a:cubicBezTo>
                  <a:cubicBezTo>
                    <a:pt x="91" y="43"/>
                    <a:pt x="80" y="32"/>
                    <a:pt x="77" y="26"/>
                  </a:cubicBezTo>
                  <a:cubicBezTo>
                    <a:pt x="73" y="21"/>
                    <a:pt x="72" y="14"/>
                    <a:pt x="75" y="14"/>
                  </a:cubicBezTo>
                  <a:cubicBezTo>
                    <a:pt x="77" y="13"/>
                    <a:pt x="82" y="10"/>
                    <a:pt x="87" y="20"/>
                  </a:cubicBezTo>
                  <a:cubicBezTo>
                    <a:pt x="93" y="30"/>
                    <a:pt x="106" y="39"/>
                    <a:pt x="112" y="40"/>
                  </a:cubicBezTo>
                  <a:cubicBezTo>
                    <a:pt x="119" y="40"/>
                    <a:pt x="121" y="39"/>
                    <a:pt x="121" y="39"/>
                  </a:cubicBezTo>
                  <a:lnTo>
                    <a:pt x="122" y="6"/>
                  </a:lnTo>
                  <a:close/>
                  <a:moveTo>
                    <a:pt x="127" y="60"/>
                  </a:moveTo>
                  <a:cubicBezTo>
                    <a:pt x="127" y="60"/>
                    <a:pt x="103" y="76"/>
                    <a:pt x="97" y="77"/>
                  </a:cubicBezTo>
                  <a:cubicBezTo>
                    <a:pt x="90" y="78"/>
                    <a:pt x="85" y="90"/>
                    <a:pt x="85" y="93"/>
                  </a:cubicBezTo>
                  <a:cubicBezTo>
                    <a:pt x="84" y="97"/>
                    <a:pt x="84" y="97"/>
                    <a:pt x="84" y="97"/>
                  </a:cubicBezTo>
                  <a:cubicBezTo>
                    <a:pt x="84" y="97"/>
                    <a:pt x="106" y="88"/>
                    <a:pt x="114" y="87"/>
                  </a:cubicBezTo>
                  <a:cubicBezTo>
                    <a:pt x="122" y="85"/>
                    <a:pt x="139" y="86"/>
                    <a:pt x="152" y="91"/>
                  </a:cubicBezTo>
                  <a:cubicBezTo>
                    <a:pt x="165" y="96"/>
                    <a:pt x="170" y="95"/>
                    <a:pt x="172" y="97"/>
                  </a:cubicBezTo>
                  <a:cubicBezTo>
                    <a:pt x="175" y="98"/>
                    <a:pt x="177" y="86"/>
                    <a:pt x="166" y="79"/>
                  </a:cubicBezTo>
                  <a:cubicBezTo>
                    <a:pt x="156" y="72"/>
                    <a:pt x="142" y="67"/>
                    <a:pt x="136" y="65"/>
                  </a:cubicBezTo>
                  <a:cubicBezTo>
                    <a:pt x="131" y="62"/>
                    <a:pt x="127" y="60"/>
                    <a:pt x="127" y="60"/>
                  </a:cubicBezTo>
                  <a:close/>
                  <a:moveTo>
                    <a:pt x="66" y="120"/>
                  </a:moveTo>
                  <a:cubicBezTo>
                    <a:pt x="67" y="165"/>
                    <a:pt x="67" y="165"/>
                    <a:pt x="67" y="165"/>
                  </a:cubicBezTo>
                  <a:cubicBezTo>
                    <a:pt x="67" y="165"/>
                    <a:pt x="51" y="171"/>
                    <a:pt x="46" y="177"/>
                  </a:cubicBezTo>
                  <a:cubicBezTo>
                    <a:pt x="42" y="184"/>
                    <a:pt x="42" y="184"/>
                    <a:pt x="42" y="184"/>
                  </a:cubicBezTo>
                  <a:cubicBezTo>
                    <a:pt x="42" y="184"/>
                    <a:pt x="37" y="161"/>
                    <a:pt x="46" y="144"/>
                  </a:cubicBezTo>
                  <a:cubicBezTo>
                    <a:pt x="55" y="126"/>
                    <a:pt x="66" y="120"/>
                    <a:pt x="66" y="120"/>
                  </a:cubicBezTo>
                  <a:close/>
                  <a:moveTo>
                    <a:pt x="193" y="121"/>
                  </a:moveTo>
                  <a:cubicBezTo>
                    <a:pt x="191" y="165"/>
                    <a:pt x="191" y="165"/>
                    <a:pt x="191" y="165"/>
                  </a:cubicBezTo>
                  <a:cubicBezTo>
                    <a:pt x="191" y="165"/>
                    <a:pt x="206" y="174"/>
                    <a:pt x="211" y="177"/>
                  </a:cubicBezTo>
                  <a:cubicBezTo>
                    <a:pt x="217" y="181"/>
                    <a:pt x="218" y="182"/>
                    <a:pt x="218" y="182"/>
                  </a:cubicBezTo>
                  <a:cubicBezTo>
                    <a:pt x="218" y="182"/>
                    <a:pt x="219" y="152"/>
                    <a:pt x="206" y="135"/>
                  </a:cubicBezTo>
                  <a:cubicBezTo>
                    <a:pt x="194" y="117"/>
                    <a:pt x="193" y="121"/>
                    <a:pt x="193" y="121"/>
                  </a:cubicBezTo>
                  <a:close/>
                  <a:moveTo>
                    <a:pt x="175" y="112"/>
                  </a:moveTo>
                  <a:cubicBezTo>
                    <a:pt x="173" y="159"/>
                    <a:pt x="173" y="159"/>
                    <a:pt x="173" y="159"/>
                  </a:cubicBezTo>
                  <a:cubicBezTo>
                    <a:pt x="173" y="159"/>
                    <a:pt x="149" y="152"/>
                    <a:pt x="127" y="152"/>
                  </a:cubicBezTo>
                  <a:cubicBezTo>
                    <a:pt x="106" y="152"/>
                    <a:pt x="92" y="157"/>
                    <a:pt x="87" y="159"/>
                  </a:cubicBezTo>
                  <a:cubicBezTo>
                    <a:pt x="83" y="160"/>
                    <a:pt x="82" y="160"/>
                    <a:pt x="82" y="160"/>
                  </a:cubicBezTo>
                  <a:cubicBezTo>
                    <a:pt x="83" y="113"/>
                    <a:pt x="83" y="113"/>
                    <a:pt x="83" y="113"/>
                  </a:cubicBezTo>
                  <a:cubicBezTo>
                    <a:pt x="83" y="113"/>
                    <a:pt x="106" y="104"/>
                    <a:pt x="121" y="104"/>
                  </a:cubicBezTo>
                  <a:cubicBezTo>
                    <a:pt x="137" y="104"/>
                    <a:pt x="159" y="106"/>
                    <a:pt x="164" y="109"/>
                  </a:cubicBezTo>
                  <a:cubicBezTo>
                    <a:pt x="169" y="111"/>
                    <a:pt x="175" y="112"/>
                    <a:pt x="175" y="112"/>
                  </a:cubicBezTo>
                  <a:close/>
                  <a:moveTo>
                    <a:pt x="88" y="177"/>
                  </a:moveTo>
                  <a:cubicBezTo>
                    <a:pt x="88" y="177"/>
                    <a:pt x="105" y="167"/>
                    <a:pt x="121" y="166"/>
                  </a:cubicBezTo>
                  <a:cubicBezTo>
                    <a:pt x="137" y="166"/>
                    <a:pt x="168" y="170"/>
                    <a:pt x="170" y="173"/>
                  </a:cubicBezTo>
                  <a:cubicBezTo>
                    <a:pt x="172" y="175"/>
                    <a:pt x="157" y="191"/>
                    <a:pt x="146" y="197"/>
                  </a:cubicBezTo>
                  <a:cubicBezTo>
                    <a:pt x="136" y="204"/>
                    <a:pt x="130" y="207"/>
                    <a:pt x="118" y="201"/>
                  </a:cubicBezTo>
                  <a:cubicBezTo>
                    <a:pt x="105" y="195"/>
                    <a:pt x="88" y="177"/>
                    <a:pt x="88" y="177"/>
                  </a:cubicBezTo>
                  <a:close/>
                  <a:moveTo>
                    <a:pt x="111" y="236"/>
                  </a:moveTo>
                  <a:cubicBezTo>
                    <a:pt x="110" y="238"/>
                    <a:pt x="105" y="247"/>
                    <a:pt x="109" y="250"/>
                  </a:cubicBezTo>
                  <a:cubicBezTo>
                    <a:pt x="113" y="254"/>
                    <a:pt x="126" y="252"/>
                    <a:pt x="126" y="252"/>
                  </a:cubicBezTo>
                  <a:cubicBezTo>
                    <a:pt x="126" y="252"/>
                    <a:pt x="130" y="259"/>
                    <a:pt x="122" y="261"/>
                  </a:cubicBezTo>
                  <a:cubicBezTo>
                    <a:pt x="115" y="262"/>
                    <a:pt x="104" y="268"/>
                    <a:pt x="108" y="274"/>
                  </a:cubicBezTo>
                  <a:cubicBezTo>
                    <a:pt x="112" y="279"/>
                    <a:pt x="117" y="281"/>
                    <a:pt x="115" y="284"/>
                  </a:cubicBezTo>
                  <a:cubicBezTo>
                    <a:pt x="113" y="287"/>
                    <a:pt x="108" y="302"/>
                    <a:pt x="115" y="307"/>
                  </a:cubicBezTo>
                  <a:cubicBezTo>
                    <a:pt x="123" y="312"/>
                    <a:pt x="125" y="316"/>
                    <a:pt x="125" y="316"/>
                  </a:cubicBezTo>
                  <a:cubicBezTo>
                    <a:pt x="126" y="342"/>
                    <a:pt x="126" y="342"/>
                    <a:pt x="126" y="342"/>
                  </a:cubicBezTo>
                  <a:cubicBezTo>
                    <a:pt x="126" y="342"/>
                    <a:pt x="117" y="332"/>
                    <a:pt x="117" y="327"/>
                  </a:cubicBezTo>
                  <a:cubicBezTo>
                    <a:pt x="117" y="322"/>
                    <a:pt x="116" y="311"/>
                    <a:pt x="113" y="311"/>
                  </a:cubicBezTo>
                  <a:cubicBezTo>
                    <a:pt x="109" y="310"/>
                    <a:pt x="106" y="314"/>
                    <a:pt x="106" y="322"/>
                  </a:cubicBezTo>
                  <a:cubicBezTo>
                    <a:pt x="107" y="330"/>
                    <a:pt x="108" y="343"/>
                    <a:pt x="115" y="347"/>
                  </a:cubicBezTo>
                  <a:cubicBezTo>
                    <a:pt x="122" y="352"/>
                    <a:pt x="125" y="353"/>
                    <a:pt x="125" y="353"/>
                  </a:cubicBezTo>
                  <a:cubicBezTo>
                    <a:pt x="125" y="391"/>
                    <a:pt x="125" y="391"/>
                    <a:pt x="125" y="391"/>
                  </a:cubicBezTo>
                  <a:cubicBezTo>
                    <a:pt x="125" y="391"/>
                    <a:pt x="134" y="399"/>
                    <a:pt x="135" y="393"/>
                  </a:cubicBezTo>
                  <a:cubicBezTo>
                    <a:pt x="136" y="386"/>
                    <a:pt x="137" y="354"/>
                    <a:pt x="137" y="354"/>
                  </a:cubicBezTo>
                  <a:cubicBezTo>
                    <a:pt x="137" y="354"/>
                    <a:pt x="150" y="348"/>
                    <a:pt x="153" y="340"/>
                  </a:cubicBezTo>
                  <a:cubicBezTo>
                    <a:pt x="155" y="331"/>
                    <a:pt x="156" y="311"/>
                    <a:pt x="156" y="311"/>
                  </a:cubicBezTo>
                  <a:cubicBezTo>
                    <a:pt x="156" y="311"/>
                    <a:pt x="146" y="308"/>
                    <a:pt x="146" y="311"/>
                  </a:cubicBezTo>
                  <a:cubicBezTo>
                    <a:pt x="146" y="314"/>
                    <a:pt x="147" y="334"/>
                    <a:pt x="142" y="339"/>
                  </a:cubicBezTo>
                  <a:cubicBezTo>
                    <a:pt x="137" y="344"/>
                    <a:pt x="137" y="344"/>
                    <a:pt x="137" y="344"/>
                  </a:cubicBezTo>
                  <a:cubicBezTo>
                    <a:pt x="137" y="315"/>
                    <a:pt x="137" y="315"/>
                    <a:pt x="137" y="315"/>
                  </a:cubicBezTo>
                  <a:cubicBezTo>
                    <a:pt x="137" y="315"/>
                    <a:pt x="151" y="312"/>
                    <a:pt x="152" y="298"/>
                  </a:cubicBezTo>
                  <a:cubicBezTo>
                    <a:pt x="152" y="285"/>
                    <a:pt x="147" y="276"/>
                    <a:pt x="145" y="283"/>
                  </a:cubicBezTo>
                  <a:cubicBezTo>
                    <a:pt x="142" y="290"/>
                    <a:pt x="143" y="297"/>
                    <a:pt x="140" y="301"/>
                  </a:cubicBezTo>
                  <a:cubicBezTo>
                    <a:pt x="137" y="304"/>
                    <a:pt x="137" y="304"/>
                    <a:pt x="137" y="304"/>
                  </a:cubicBezTo>
                  <a:cubicBezTo>
                    <a:pt x="137" y="304"/>
                    <a:pt x="139" y="284"/>
                    <a:pt x="137" y="280"/>
                  </a:cubicBezTo>
                  <a:cubicBezTo>
                    <a:pt x="135" y="276"/>
                    <a:pt x="125" y="275"/>
                    <a:pt x="121" y="274"/>
                  </a:cubicBezTo>
                  <a:cubicBezTo>
                    <a:pt x="118" y="273"/>
                    <a:pt x="112" y="271"/>
                    <a:pt x="122" y="270"/>
                  </a:cubicBezTo>
                  <a:cubicBezTo>
                    <a:pt x="132" y="268"/>
                    <a:pt x="149" y="270"/>
                    <a:pt x="153" y="265"/>
                  </a:cubicBezTo>
                  <a:cubicBezTo>
                    <a:pt x="156" y="261"/>
                    <a:pt x="159" y="250"/>
                    <a:pt x="153" y="247"/>
                  </a:cubicBezTo>
                  <a:cubicBezTo>
                    <a:pt x="147" y="244"/>
                    <a:pt x="138" y="243"/>
                    <a:pt x="128" y="243"/>
                  </a:cubicBezTo>
                  <a:cubicBezTo>
                    <a:pt x="118" y="243"/>
                    <a:pt x="117" y="242"/>
                    <a:pt x="119" y="238"/>
                  </a:cubicBezTo>
                  <a:cubicBezTo>
                    <a:pt x="120" y="235"/>
                    <a:pt x="112" y="235"/>
                    <a:pt x="111" y="236"/>
                  </a:cubicBezTo>
                  <a:close/>
                  <a:moveTo>
                    <a:pt x="136" y="251"/>
                  </a:moveTo>
                  <a:cubicBezTo>
                    <a:pt x="136" y="251"/>
                    <a:pt x="129" y="260"/>
                    <a:pt x="135" y="260"/>
                  </a:cubicBezTo>
                  <a:cubicBezTo>
                    <a:pt x="142" y="260"/>
                    <a:pt x="147" y="260"/>
                    <a:pt x="147" y="258"/>
                  </a:cubicBezTo>
                  <a:cubicBezTo>
                    <a:pt x="147" y="256"/>
                    <a:pt x="145" y="253"/>
                    <a:pt x="141" y="252"/>
                  </a:cubicBezTo>
                  <a:cubicBezTo>
                    <a:pt x="137" y="252"/>
                    <a:pt x="136" y="251"/>
                    <a:pt x="136" y="251"/>
                  </a:cubicBezTo>
                  <a:close/>
                  <a:moveTo>
                    <a:pt x="127" y="282"/>
                  </a:moveTo>
                  <a:cubicBezTo>
                    <a:pt x="127" y="304"/>
                    <a:pt x="127" y="304"/>
                    <a:pt x="127" y="304"/>
                  </a:cubicBezTo>
                  <a:cubicBezTo>
                    <a:pt x="127" y="304"/>
                    <a:pt x="120" y="303"/>
                    <a:pt x="119" y="294"/>
                  </a:cubicBezTo>
                  <a:cubicBezTo>
                    <a:pt x="119" y="285"/>
                    <a:pt x="118" y="283"/>
                    <a:pt x="121" y="282"/>
                  </a:cubicBezTo>
                  <a:cubicBezTo>
                    <a:pt x="124" y="281"/>
                    <a:pt x="127" y="282"/>
                    <a:pt x="127"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24" name="iSlîdé">
              <a:extLst>
                <a:ext uri="{FF2B5EF4-FFF2-40B4-BE49-F238E27FC236}">
                  <a16:creationId xmlns:a16="http://schemas.microsoft.com/office/drawing/2014/main" id="{F6AAF187-6476-4408-9F6A-08206A208F11}"/>
                </a:ext>
              </a:extLst>
            </p:cNvPr>
            <p:cNvSpPr/>
            <p:nvPr/>
          </p:nvSpPr>
          <p:spPr bwMode="auto">
            <a:xfrm>
              <a:off x="3899271" y="2881593"/>
              <a:ext cx="164718" cy="116821"/>
            </a:xfrm>
            <a:custGeom>
              <a:avLst/>
              <a:gdLst>
                <a:gd name="T0" fmla="*/ 33 w 78"/>
                <a:gd name="T1" fmla="*/ 27 h 55"/>
                <a:gd name="T2" fmla="*/ 34 w 78"/>
                <a:gd name="T3" fmla="*/ 36 h 55"/>
                <a:gd name="T4" fmla="*/ 27 w 78"/>
                <a:gd name="T5" fmla="*/ 34 h 55"/>
                <a:gd name="T6" fmla="*/ 30 w 78"/>
                <a:gd name="T7" fmla="*/ 40 h 55"/>
                <a:gd name="T8" fmla="*/ 29 w 78"/>
                <a:gd name="T9" fmla="*/ 48 h 55"/>
                <a:gd name="T10" fmla="*/ 19 w 78"/>
                <a:gd name="T11" fmla="*/ 43 h 55"/>
                <a:gd name="T12" fmla="*/ 2 w 78"/>
                <a:gd name="T13" fmla="*/ 36 h 55"/>
                <a:gd name="T14" fmla="*/ 2 w 78"/>
                <a:gd name="T15" fmla="*/ 28 h 55"/>
                <a:gd name="T16" fmla="*/ 11 w 78"/>
                <a:gd name="T17" fmla="*/ 38 h 55"/>
                <a:gd name="T18" fmla="*/ 17 w 78"/>
                <a:gd name="T19" fmla="*/ 36 h 55"/>
                <a:gd name="T20" fmla="*/ 11 w 78"/>
                <a:gd name="T21" fmla="*/ 23 h 55"/>
                <a:gd name="T22" fmla="*/ 19 w 78"/>
                <a:gd name="T23" fmla="*/ 29 h 55"/>
                <a:gd name="T24" fmla="*/ 23 w 78"/>
                <a:gd name="T25" fmla="*/ 32 h 55"/>
                <a:gd name="T26" fmla="*/ 30 w 78"/>
                <a:gd name="T27" fmla="*/ 30 h 55"/>
                <a:gd name="T28" fmla="*/ 29 w 78"/>
                <a:gd name="T29" fmla="*/ 28 h 55"/>
                <a:gd name="T30" fmla="*/ 22 w 78"/>
                <a:gd name="T31" fmla="*/ 22 h 55"/>
                <a:gd name="T32" fmla="*/ 72 w 78"/>
                <a:gd name="T33" fmla="*/ 25 h 55"/>
                <a:gd name="T34" fmla="*/ 70 w 78"/>
                <a:gd name="T35" fmla="*/ 26 h 55"/>
                <a:gd name="T36" fmla="*/ 69 w 78"/>
                <a:gd name="T37" fmla="*/ 17 h 55"/>
                <a:gd name="T38" fmla="*/ 68 w 78"/>
                <a:gd name="T39" fmla="*/ 17 h 55"/>
                <a:gd name="T40" fmla="*/ 49 w 78"/>
                <a:gd name="T41" fmla="*/ 27 h 55"/>
                <a:gd name="T42" fmla="*/ 46 w 78"/>
                <a:gd name="T43" fmla="*/ 28 h 55"/>
                <a:gd name="T44" fmla="*/ 49 w 78"/>
                <a:gd name="T45" fmla="*/ 27 h 55"/>
                <a:gd name="T46" fmla="*/ 53 w 78"/>
                <a:gd name="T47" fmla="*/ 27 h 55"/>
                <a:gd name="T48" fmla="*/ 52 w 78"/>
                <a:gd name="T49" fmla="*/ 27 h 55"/>
                <a:gd name="T50" fmla="*/ 49 w 78"/>
                <a:gd name="T51" fmla="*/ 23 h 55"/>
                <a:gd name="T52" fmla="*/ 52 w 78"/>
                <a:gd name="T53" fmla="*/ 22 h 55"/>
                <a:gd name="T54" fmla="*/ 60 w 78"/>
                <a:gd name="T55" fmla="*/ 25 h 55"/>
                <a:gd name="T56" fmla="*/ 57 w 78"/>
                <a:gd name="T57" fmla="*/ 25 h 55"/>
                <a:gd name="T58" fmla="*/ 36 w 78"/>
                <a:gd name="T59" fmla="*/ 8 h 55"/>
                <a:gd name="T60" fmla="*/ 43 w 78"/>
                <a:gd name="T61" fmla="*/ 7 h 55"/>
                <a:gd name="T62" fmla="*/ 48 w 78"/>
                <a:gd name="T63" fmla="*/ 10 h 55"/>
                <a:gd name="T64" fmla="*/ 60 w 78"/>
                <a:gd name="T65" fmla="*/ 4 h 55"/>
                <a:gd name="T66" fmla="*/ 55 w 78"/>
                <a:gd name="T67" fmla="*/ 11 h 55"/>
                <a:gd name="T68" fmla="*/ 62 w 78"/>
                <a:gd name="T69" fmla="*/ 15 h 55"/>
                <a:gd name="T70" fmla="*/ 73 w 78"/>
                <a:gd name="T71" fmla="*/ 15 h 55"/>
                <a:gd name="T72" fmla="*/ 66 w 78"/>
                <a:gd name="T73" fmla="*/ 19 h 55"/>
                <a:gd name="T74" fmla="*/ 61 w 78"/>
                <a:gd name="T75" fmla="*/ 23 h 55"/>
                <a:gd name="T76" fmla="*/ 74 w 78"/>
                <a:gd name="T77" fmla="*/ 23 h 55"/>
                <a:gd name="T78" fmla="*/ 71 w 78"/>
                <a:gd name="T79" fmla="*/ 29 h 55"/>
                <a:gd name="T80" fmla="*/ 57 w 78"/>
                <a:gd name="T81" fmla="*/ 29 h 55"/>
                <a:gd name="T82" fmla="*/ 55 w 78"/>
                <a:gd name="T83" fmla="*/ 41 h 55"/>
                <a:gd name="T84" fmla="*/ 43 w 78"/>
                <a:gd name="T85" fmla="*/ 44 h 55"/>
                <a:gd name="T86" fmla="*/ 45 w 78"/>
                <a:gd name="T87" fmla="*/ 40 h 55"/>
                <a:gd name="T88" fmla="*/ 51 w 78"/>
                <a:gd name="T89" fmla="*/ 44 h 55"/>
                <a:gd name="T90" fmla="*/ 44 w 78"/>
                <a:gd name="T91" fmla="*/ 34 h 55"/>
                <a:gd name="T92" fmla="*/ 34 w 78"/>
                <a:gd name="T93" fmla="*/ 22 h 55"/>
                <a:gd name="T94" fmla="*/ 9 w 78"/>
                <a:gd name="T95" fmla="*/ 13 h 55"/>
                <a:gd name="T96" fmla="*/ 5 w 78"/>
                <a:gd name="T97" fmla="*/ 2 h 55"/>
                <a:gd name="T98" fmla="*/ 17 w 78"/>
                <a:gd name="T99" fmla="*/ 1 h 55"/>
                <a:gd name="T100" fmla="*/ 15 w 78"/>
                <a:gd name="T101" fmla="*/ 7 h 55"/>
                <a:gd name="T102" fmla="*/ 34 w 78"/>
                <a:gd name="T103" fmla="*/ 19 h 55"/>
                <a:gd name="T104" fmla="*/ 44 w 78"/>
                <a:gd name="T105" fmla="*/ 22 h 55"/>
                <a:gd name="T106" fmla="*/ 40 w 78"/>
                <a:gd name="T107" fmla="*/ 20 h 55"/>
                <a:gd name="T108" fmla="*/ 51 w 78"/>
                <a:gd name="T109" fmla="*/ 16 h 55"/>
                <a:gd name="T110" fmla="*/ 55 w 78"/>
                <a:gd name="T111" fmla="*/ 20 h 55"/>
                <a:gd name="T112" fmla="*/ 54 w 78"/>
                <a:gd name="T113" fmla="*/ 15 h 55"/>
                <a:gd name="T114" fmla="*/ 38 w 78"/>
                <a:gd name="T115" fmla="*/ 18 h 55"/>
                <a:gd name="T116" fmla="*/ 39 w 78"/>
                <a:gd name="T117" fmla="*/ 14 h 55"/>
                <a:gd name="T118" fmla="*/ 36 w 78"/>
                <a:gd name="T119"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55">
                  <a:moveTo>
                    <a:pt x="25" y="22"/>
                  </a:moveTo>
                  <a:cubicBezTo>
                    <a:pt x="27" y="23"/>
                    <a:pt x="31" y="24"/>
                    <a:pt x="33" y="27"/>
                  </a:cubicBezTo>
                  <a:cubicBezTo>
                    <a:pt x="36" y="29"/>
                    <a:pt x="38" y="31"/>
                    <a:pt x="37" y="33"/>
                  </a:cubicBezTo>
                  <a:cubicBezTo>
                    <a:pt x="37" y="35"/>
                    <a:pt x="36" y="36"/>
                    <a:pt x="34" y="36"/>
                  </a:cubicBezTo>
                  <a:cubicBezTo>
                    <a:pt x="33" y="35"/>
                    <a:pt x="29" y="34"/>
                    <a:pt x="28" y="33"/>
                  </a:cubicBezTo>
                  <a:cubicBezTo>
                    <a:pt x="28" y="33"/>
                    <a:pt x="28" y="33"/>
                    <a:pt x="27" y="34"/>
                  </a:cubicBezTo>
                  <a:cubicBezTo>
                    <a:pt x="27" y="35"/>
                    <a:pt x="27" y="36"/>
                    <a:pt x="27" y="36"/>
                  </a:cubicBezTo>
                  <a:cubicBezTo>
                    <a:pt x="27" y="36"/>
                    <a:pt x="28" y="38"/>
                    <a:pt x="30" y="40"/>
                  </a:cubicBezTo>
                  <a:cubicBezTo>
                    <a:pt x="32" y="41"/>
                    <a:pt x="34" y="43"/>
                    <a:pt x="33" y="46"/>
                  </a:cubicBezTo>
                  <a:cubicBezTo>
                    <a:pt x="33" y="48"/>
                    <a:pt x="30" y="50"/>
                    <a:pt x="29" y="48"/>
                  </a:cubicBezTo>
                  <a:cubicBezTo>
                    <a:pt x="27" y="47"/>
                    <a:pt x="25" y="43"/>
                    <a:pt x="24" y="43"/>
                  </a:cubicBezTo>
                  <a:cubicBezTo>
                    <a:pt x="23" y="42"/>
                    <a:pt x="22" y="42"/>
                    <a:pt x="19" y="43"/>
                  </a:cubicBezTo>
                  <a:cubicBezTo>
                    <a:pt x="17" y="44"/>
                    <a:pt x="9" y="45"/>
                    <a:pt x="7" y="43"/>
                  </a:cubicBezTo>
                  <a:cubicBezTo>
                    <a:pt x="4" y="42"/>
                    <a:pt x="3" y="40"/>
                    <a:pt x="2" y="36"/>
                  </a:cubicBezTo>
                  <a:cubicBezTo>
                    <a:pt x="1" y="32"/>
                    <a:pt x="0" y="29"/>
                    <a:pt x="1" y="28"/>
                  </a:cubicBezTo>
                  <a:cubicBezTo>
                    <a:pt x="1" y="28"/>
                    <a:pt x="2" y="26"/>
                    <a:pt x="2" y="28"/>
                  </a:cubicBezTo>
                  <a:cubicBezTo>
                    <a:pt x="3" y="29"/>
                    <a:pt x="4" y="32"/>
                    <a:pt x="5" y="34"/>
                  </a:cubicBezTo>
                  <a:cubicBezTo>
                    <a:pt x="6" y="37"/>
                    <a:pt x="7" y="39"/>
                    <a:pt x="11" y="38"/>
                  </a:cubicBezTo>
                  <a:cubicBezTo>
                    <a:pt x="14" y="38"/>
                    <a:pt x="16" y="38"/>
                    <a:pt x="17" y="38"/>
                  </a:cubicBezTo>
                  <a:cubicBezTo>
                    <a:pt x="18" y="37"/>
                    <a:pt x="18" y="37"/>
                    <a:pt x="17" y="36"/>
                  </a:cubicBezTo>
                  <a:cubicBezTo>
                    <a:pt x="17" y="35"/>
                    <a:pt x="12" y="32"/>
                    <a:pt x="11" y="30"/>
                  </a:cubicBezTo>
                  <a:cubicBezTo>
                    <a:pt x="10" y="28"/>
                    <a:pt x="9" y="25"/>
                    <a:pt x="11" y="23"/>
                  </a:cubicBezTo>
                  <a:cubicBezTo>
                    <a:pt x="13" y="20"/>
                    <a:pt x="14" y="21"/>
                    <a:pt x="15" y="23"/>
                  </a:cubicBezTo>
                  <a:cubicBezTo>
                    <a:pt x="15" y="24"/>
                    <a:pt x="17" y="27"/>
                    <a:pt x="19" y="29"/>
                  </a:cubicBezTo>
                  <a:cubicBezTo>
                    <a:pt x="20" y="31"/>
                    <a:pt x="21" y="31"/>
                    <a:pt x="22" y="32"/>
                  </a:cubicBezTo>
                  <a:cubicBezTo>
                    <a:pt x="23" y="33"/>
                    <a:pt x="23" y="33"/>
                    <a:pt x="23" y="32"/>
                  </a:cubicBezTo>
                  <a:cubicBezTo>
                    <a:pt x="23" y="31"/>
                    <a:pt x="23" y="29"/>
                    <a:pt x="25" y="29"/>
                  </a:cubicBezTo>
                  <a:cubicBezTo>
                    <a:pt x="26" y="29"/>
                    <a:pt x="28" y="29"/>
                    <a:pt x="30" y="30"/>
                  </a:cubicBezTo>
                  <a:cubicBezTo>
                    <a:pt x="31" y="31"/>
                    <a:pt x="32" y="31"/>
                    <a:pt x="32" y="31"/>
                  </a:cubicBezTo>
                  <a:cubicBezTo>
                    <a:pt x="32" y="31"/>
                    <a:pt x="31" y="29"/>
                    <a:pt x="29" y="28"/>
                  </a:cubicBezTo>
                  <a:cubicBezTo>
                    <a:pt x="27" y="27"/>
                    <a:pt x="25" y="25"/>
                    <a:pt x="24" y="25"/>
                  </a:cubicBezTo>
                  <a:cubicBezTo>
                    <a:pt x="23" y="25"/>
                    <a:pt x="22" y="23"/>
                    <a:pt x="22" y="22"/>
                  </a:cubicBezTo>
                  <a:cubicBezTo>
                    <a:pt x="23" y="22"/>
                    <a:pt x="23" y="21"/>
                    <a:pt x="25" y="22"/>
                  </a:cubicBezTo>
                  <a:close/>
                  <a:moveTo>
                    <a:pt x="72" y="25"/>
                  </a:moveTo>
                  <a:cubicBezTo>
                    <a:pt x="72" y="25"/>
                    <a:pt x="72" y="26"/>
                    <a:pt x="71" y="26"/>
                  </a:cubicBezTo>
                  <a:cubicBezTo>
                    <a:pt x="71" y="27"/>
                    <a:pt x="70" y="26"/>
                    <a:pt x="70" y="26"/>
                  </a:cubicBezTo>
                  <a:cubicBezTo>
                    <a:pt x="70" y="26"/>
                    <a:pt x="71" y="25"/>
                    <a:pt x="72" y="25"/>
                  </a:cubicBezTo>
                  <a:close/>
                  <a:moveTo>
                    <a:pt x="69" y="17"/>
                  </a:moveTo>
                  <a:cubicBezTo>
                    <a:pt x="69" y="16"/>
                    <a:pt x="69" y="16"/>
                    <a:pt x="68" y="16"/>
                  </a:cubicBezTo>
                  <a:cubicBezTo>
                    <a:pt x="67" y="17"/>
                    <a:pt x="67" y="17"/>
                    <a:pt x="68" y="17"/>
                  </a:cubicBezTo>
                  <a:cubicBezTo>
                    <a:pt x="69" y="18"/>
                    <a:pt x="69" y="17"/>
                    <a:pt x="69" y="17"/>
                  </a:cubicBezTo>
                  <a:close/>
                  <a:moveTo>
                    <a:pt x="49" y="27"/>
                  </a:moveTo>
                  <a:cubicBezTo>
                    <a:pt x="49" y="28"/>
                    <a:pt x="50" y="29"/>
                    <a:pt x="49" y="30"/>
                  </a:cubicBezTo>
                  <a:cubicBezTo>
                    <a:pt x="48" y="30"/>
                    <a:pt x="47" y="30"/>
                    <a:pt x="46" y="28"/>
                  </a:cubicBezTo>
                  <a:cubicBezTo>
                    <a:pt x="44" y="27"/>
                    <a:pt x="45" y="26"/>
                    <a:pt x="46" y="26"/>
                  </a:cubicBezTo>
                  <a:cubicBezTo>
                    <a:pt x="48" y="26"/>
                    <a:pt x="49" y="26"/>
                    <a:pt x="49" y="27"/>
                  </a:cubicBezTo>
                  <a:close/>
                  <a:moveTo>
                    <a:pt x="52" y="27"/>
                  </a:moveTo>
                  <a:cubicBezTo>
                    <a:pt x="52" y="26"/>
                    <a:pt x="53" y="26"/>
                    <a:pt x="53" y="27"/>
                  </a:cubicBezTo>
                  <a:cubicBezTo>
                    <a:pt x="53" y="28"/>
                    <a:pt x="52" y="28"/>
                    <a:pt x="52" y="28"/>
                  </a:cubicBezTo>
                  <a:cubicBezTo>
                    <a:pt x="52" y="28"/>
                    <a:pt x="52" y="27"/>
                    <a:pt x="52" y="27"/>
                  </a:cubicBezTo>
                  <a:close/>
                  <a:moveTo>
                    <a:pt x="52" y="22"/>
                  </a:moveTo>
                  <a:cubicBezTo>
                    <a:pt x="53" y="22"/>
                    <a:pt x="49" y="23"/>
                    <a:pt x="49" y="23"/>
                  </a:cubicBezTo>
                  <a:cubicBezTo>
                    <a:pt x="48" y="23"/>
                    <a:pt x="48" y="21"/>
                    <a:pt x="49" y="21"/>
                  </a:cubicBezTo>
                  <a:cubicBezTo>
                    <a:pt x="50" y="21"/>
                    <a:pt x="52" y="21"/>
                    <a:pt x="52" y="22"/>
                  </a:cubicBezTo>
                  <a:close/>
                  <a:moveTo>
                    <a:pt x="58" y="24"/>
                  </a:moveTo>
                  <a:cubicBezTo>
                    <a:pt x="58" y="24"/>
                    <a:pt x="59" y="24"/>
                    <a:pt x="60" y="25"/>
                  </a:cubicBezTo>
                  <a:cubicBezTo>
                    <a:pt x="61" y="26"/>
                    <a:pt x="60" y="26"/>
                    <a:pt x="59" y="26"/>
                  </a:cubicBezTo>
                  <a:cubicBezTo>
                    <a:pt x="58" y="26"/>
                    <a:pt x="57" y="26"/>
                    <a:pt x="57" y="25"/>
                  </a:cubicBezTo>
                  <a:cubicBezTo>
                    <a:pt x="57" y="24"/>
                    <a:pt x="57" y="24"/>
                    <a:pt x="58" y="24"/>
                  </a:cubicBezTo>
                  <a:close/>
                  <a:moveTo>
                    <a:pt x="36" y="8"/>
                  </a:moveTo>
                  <a:cubicBezTo>
                    <a:pt x="38" y="7"/>
                    <a:pt x="39" y="8"/>
                    <a:pt x="40" y="7"/>
                  </a:cubicBezTo>
                  <a:cubicBezTo>
                    <a:pt x="41" y="6"/>
                    <a:pt x="43" y="6"/>
                    <a:pt x="43" y="7"/>
                  </a:cubicBezTo>
                  <a:cubicBezTo>
                    <a:pt x="42" y="9"/>
                    <a:pt x="41" y="10"/>
                    <a:pt x="42" y="11"/>
                  </a:cubicBezTo>
                  <a:cubicBezTo>
                    <a:pt x="44" y="11"/>
                    <a:pt x="46" y="11"/>
                    <a:pt x="48" y="10"/>
                  </a:cubicBezTo>
                  <a:cubicBezTo>
                    <a:pt x="50" y="8"/>
                    <a:pt x="55" y="4"/>
                    <a:pt x="57" y="4"/>
                  </a:cubicBezTo>
                  <a:cubicBezTo>
                    <a:pt x="58" y="3"/>
                    <a:pt x="60" y="4"/>
                    <a:pt x="60" y="4"/>
                  </a:cubicBezTo>
                  <a:cubicBezTo>
                    <a:pt x="60" y="5"/>
                    <a:pt x="61" y="8"/>
                    <a:pt x="59" y="9"/>
                  </a:cubicBezTo>
                  <a:cubicBezTo>
                    <a:pt x="57" y="10"/>
                    <a:pt x="55" y="11"/>
                    <a:pt x="55" y="11"/>
                  </a:cubicBezTo>
                  <a:cubicBezTo>
                    <a:pt x="54" y="12"/>
                    <a:pt x="53" y="12"/>
                    <a:pt x="55" y="13"/>
                  </a:cubicBezTo>
                  <a:cubicBezTo>
                    <a:pt x="56" y="13"/>
                    <a:pt x="60" y="14"/>
                    <a:pt x="62" y="15"/>
                  </a:cubicBezTo>
                  <a:cubicBezTo>
                    <a:pt x="63" y="15"/>
                    <a:pt x="65" y="15"/>
                    <a:pt x="66" y="14"/>
                  </a:cubicBezTo>
                  <a:cubicBezTo>
                    <a:pt x="67" y="14"/>
                    <a:pt x="71" y="14"/>
                    <a:pt x="73" y="15"/>
                  </a:cubicBezTo>
                  <a:cubicBezTo>
                    <a:pt x="74" y="15"/>
                    <a:pt x="75" y="17"/>
                    <a:pt x="74" y="18"/>
                  </a:cubicBezTo>
                  <a:cubicBezTo>
                    <a:pt x="73" y="19"/>
                    <a:pt x="67" y="19"/>
                    <a:pt x="66" y="19"/>
                  </a:cubicBezTo>
                  <a:cubicBezTo>
                    <a:pt x="65" y="18"/>
                    <a:pt x="63" y="19"/>
                    <a:pt x="62" y="20"/>
                  </a:cubicBezTo>
                  <a:cubicBezTo>
                    <a:pt x="61" y="21"/>
                    <a:pt x="60" y="22"/>
                    <a:pt x="61" y="23"/>
                  </a:cubicBezTo>
                  <a:cubicBezTo>
                    <a:pt x="62" y="23"/>
                    <a:pt x="64" y="25"/>
                    <a:pt x="67" y="24"/>
                  </a:cubicBezTo>
                  <a:cubicBezTo>
                    <a:pt x="69" y="24"/>
                    <a:pt x="72" y="23"/>
                    <a:pt x="74" y="23"/>
                  </a:cubicBezTo>
                  <a:cubicBezTo>
                    <a:pt x="76" y="23"/>
                    <a:pt x="78" y="24"/>
                    <a:pt x="78" y="25"/>
                  </a:cubicBezTo>
                  <a:cubicBezTo>
                    <a:pt x="77" y="25"/>
                    <a:pt x="74" y="29"/>
                    <a:pt x="71" y="29"/>
                  </a:cubicBezTo>
                  <a:cubicBezTo>
                    <a:pt x="69" y="29"/>
                    <a:pt x="65" y="27"/>
                    <a:pt x="62" y="28"/>
                  </a:cubicBezTo>
                  <a:cubicBezTo>
                    <a:pt x="59" y="29"/>
                    <a:pt x="58" y="29"/>
                    <a:pt x="57" y="29"/>
                  </a:cubicBezTo>
                  <a:cubicBezTo>
                    <a:pt x="56" y="29"/>
                    <a:pt x="51" y="32"/>
                    <a:pt x="51" y="33"/>
                  </a:cubicBezTo>
                  <a:cubicBezTo>
                    <a:pt x="50" y="35"/>
                    <a:pt x="54" y="38"/>
                    <a:pt x="55" y="41"/>
                  </a:cubicBezTo>
                  <a:cubicBezTo>
                    <a:pt x="56" y="45"/>
                    <a:pt x="57" y="52"/>
                    <a:pt x="55" y="54"/>
                  </a:cubicBezTo>
                  <a:cubicBezTo>
                    <a:pt x="52" y="55"/>
                    <a:pt x="46" y="51"/>
                    <a:pt x="43" y="44"/>
                  </a:cubicBezTo>
                  <a:cubicBezTo>
                    <a:pt x="41" y="36"/>
                    <a:pt x="41" y="36"/>
                    <a:pt x="41" y="36"/>
                  </a:cubicBezTo>
                  <a:cubicBezTo>
                    <a:pt x="41" y="36"/>
                    <a:pt x="43" y="37"/>
                    <a:pt x="45" y="40"/>
                  </a:cubicBezTo>
                  <a:cubicBezTo>
                    <a:pt x="47" y="43"/>
                    <a:pt x="49" y="46"/>
                    <a:pt x="50" y="46"/>
                  </a:cubicBezTo>
                  <a:cubicBezTo>
                    <a:pt x="51" y="47"/>
                    <a:pt x="52" y="45"/>
                    <a:pt x="51" y="44"/>
                  </a:cubicBezTo>
                  <a:cubicBezTo>
                    <a:pt x="51" y="42"/>
                    <a:pt x="49" y="38"/>
                    <a:pt x="48" y="36"/>
                  </a:cubicBezTo>
                  <a:cubicBezTo>
                    <a:pt x="47" y="34"/>
                    <a:pt x="46" y="34"/>
                    <a:pt x="44" y="34"/>
                  </a:cubicBezTo>
                  <a:cubicBezTo>
                    <a:pt x="43" y="34"/>
                    <a:pt x="43" y="32"/>
                    <a:pt x="43" y="31"/>
                  </a:cubicBezTo>
                  <a:cubicBezTo>
                    <a:pt x="43" y="30"/>
                    <a:pt x="38" y="24"/>
                    <a:pt x="34" y="22"/>
                  </a:cubicBezTo>
                  <a:cubicBezTo>
                    <a:pt x="31" y="20"/>
                    <a:pt x="24" y="15"/>
                    <a:pt x="20" y="14"/>
                  </a:cubicBezTo>
                  <a:cubicBezTo>
                    <a:pt x="16" y="12"/>
                    <a:pt x="11" y="12"/>
                    <a:pt x="9" y="13"/>
                  </a:cubicBezTo>
                  <a:cubicBezTo>
                    <a:pt x="7" y="13"/>
                    <a:pt x="3" y="14"/>
                    <a:pt x="2" y="11"/>
                  </a:cubicBezTo>
                  <a:cubicBezTo>
                    <a:pt x="1" y="9"/>
                    <a:pt x="3" y="4"/>
                    <a:pt x="5" y="2"/>
                  </a:cubicBezTo>
                  <a:cubicBezTo>
                    <a:pt x="8" y="0"/>
                    <a:pt x="12" y="1"/>
                    <a:pt x="14" y="1"/>
                  </a:cubicBezTo>
                  <a:cubicBezTo>
                    <a:pt x="15" y="2"/>
                    <a:pt x="16" y="1"/>
                    <a:pt x="17" y="1"/>
                  </a:cubicBezTo>
                  <a:cubicBezTo>
                    <a:pt x="18" y="1"/>
                    <a:pt x="18" y="2"/>
                    <a:pt x="17" y="3"/>
                  </a:cubicBezTo>
                  <a:cubicBezTo>
                    <a:pt x="16" y="5"/>
                    <a:pt x="16" y="6"/>
                    <a:pt x="15" y="7"/>
                  </a:cubicBezTo>
                  <a:cubicBezTo>
                    <a:pt x="14" y="8"/>
                    <a:pt x="15" y="9"/>
                    <a:pt x="16" y="9"/>
                  </a:cubicBezTo>
                  <a:cubicBezTo>
                    <a:pt x="17" y="9"/>
                    <a:pt x="31" y="17"/>
                    <a:pt x="34" y="19"/>
                  </a:cubicBezTo>
                  <a:cubicBezTo>
                    <a:pt x="37" y="21"/>
                    <a:pt x="40" y="24"/>
                    <a:pt x="41" y="24"/>
                  </a:cubicBezTo>
                  <a:cubicBezTo>
                    <a:pt x="42" y="24"/>
                    <a:pt x="43" y="23"/>
                    <a:pt x="44" y="22"/>
                  </a:cubicBezTo>
                  <a:cubicBezTo>
                    <a:pt x="44" y="22"/>
                    <a:pt x="45" y="21"/>
                    <a:pt x="43" y="21"/>
                  </a:cubicBezTo>
                  <a:cubicBezTo>
                    <a:pt x="41" y="21"/>
                    <a:pt x="40" y="21"/>
                    <a:pt x="40" y="20"/>
                  </a:cubicBezTo>
                  <a:cubicBezTo>
                    <a:pt x="41" y="19"/>
                    <a:pt x="44" y="18"/>
                    <a:pt x="46" y="18"/>
                  </a:cubicBezTo>
                  <a:cubicBezTo>
                    <a:pt x="48" y="18"/>
                    <a:pt x="50" y="17"/>
                    <a:pt x="51" y="16"/>
                  </a:cubicBezTo>
                  <a:cubicBezTo>
                    <a:pt x="51" y="16"/>
                    <a:pt x="52" y="18"/>
                    <a:pt x="51" y="18"/>
                  </a:cubicBezTo>
                  <a:cubicBezTo>
                    <a:pt x="51" y="19"/>
                    <a:pt x="55" y="20"/>
                    <a:pt x="55" y="20"/>
                  </a:cubicBezTo>
                  <a:cubicBezTo>
                    <a:pt x="56" y="20"/>
                    <a:pt x="60" y="18"/>
                    <a:pt x="60" y="17"/>
                  </a:cubicBezTo>
                  <a:cubicBezTo>
                    <a:pt x="59" y="17"/>
                    <a:pt x="57" y="15"/>
                    <a:pt x="54" y="15"/>
                  </a:cubicBezTo>
                  <a:cubicBezTo>
                    <a:pt x="50" y="14"/>
                    <a:pt x="49" y="14"/>
                    <a:pt x="45" y="16"/>
                  </a:cubicBezTo>
                  <a:cubicBezTo>
                    <a:pt x="42" y="18"/>
                    <a:pt x="39" y="19"/>
                    <a:pt x="38" y="18"/>
                  </a:cubicBezTo>
                  <a:cubicBezTo>
                    <a:pt x="36" y="18"/>
                    <a:pt x="37" y="17"/>
                    <a:pt x="38" y="16"/>
                  </a:cubicBezTo>
                  <a:cubicBezTo>
                    <a:pt x="39" y="15"/>
                    <a:pt x="41" y="14"/>
                    <a:pt x="39" y="14"/>
                  </a:cubicBezTo>
                  <a:cubicBezTo>
                    <a:pt x="38" y="14"/>
                    <a:pt x="34" y="15"/>
                    <a:pt x="33" y="13"/>
                  </a:cubicBezTo>
                  <a:cubicBezTo>
                    <a:pt x="32" y="11"/>
                    <a:pt x="33" y="9"/>
                    <a:pt x="36" y="8"/>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25" name="îŝḻiḓe">
              <a:extLst>
                <a:ext uri="{FF2B5EF4-FFF2-40B4-BE49-F238E27FC236}">
                  <a16:creationId xmlns:a16="http://schemas.microsoft.com/office/drawing/2014/main" id="{C3463E07-3FA6-467E-9797-5F3B39B5674D}"/>
                </a:ext>
              </a:extLst>
            </p:cNvPr>
            <p:cNvSpPr/>
            <p:nvPr/>
          </p:nvSpPr>
          <p:spPr bwMode="auto">
            <a:xfrm>
              <a:off x="3636423" y="2622250"/>
              <a:ext cx="105139" cy="117989"/>
            </a:xfrm>
            <a:custGeom>
              <a:avLst/>
              <a:gdLst>
                <a:gd name="T0" fmla="*/ 35 w 50"/>
                <a:gd name="T1" fmla="*/ 29 h 56"/>
                <a:gd name="T2" fmla="*/ 23 w 50"/>
                <a:gd name="T3" fmla="*/ 38 h 56"/>
                <a:gd name="T4" fmla="*/ 14 w 50"/>
                <a:gd name="T5" fmla="*/ 47 h 56"/>
                <a:gd name="T6" fmla="*/ 3 w 50"/>
                <a:gd name="T7" fmla="*/ 47 h 56"/>
                <a:gd name="T8" fmla="*/ 0 w 50"/>
                <a:gd name="T9" fmla="*/ 42 h 56"/>
                <a:gd name="T10" fmla="*/ 3 w 50"/>
                <a:gd name="T11" fmla="*/ 39 h 56"/>
                <a:gd name="T12" fmla="*/ 11 w 50"/>
                <a:gd name="T13" fmla="*/ 38 h 56"/>
                <a:gd name="T14" fmla="*/ 21 w 50"/>
                <a:gd name="T15" fmla="*/ 31 h 56"/>
                <a:gd name="T16" fmla="*/ 21 w 50"/>
                <a:gd name="T17" fmla="*/ 29 h 56"/>
                <a:gd name="T18" fmla="*/ 12 w 50"/>
                <a:gd name="T19" fmla="*/ 29 h 56"/>
                <a:gd name="T20" fmla="*/ 7 w 50"/>
                <a:gd name="T21" fmla="*/ 22 h 56"/>
                <a:gd name="T22" fmla="*/ 9 w 50"/>
                <a:gd name="T23" fmla="*/ 16 h 56"/>
                <a:gd name="T24" fmla="*/ 11 w 50"/>
                <a:gd name="T25" fmla="*/ 18 h 56"/>
                <a:gd name="T26" fmla="*/ 18 w 50"/>
                <a:gd name="T27" fmla="*/ 21 h 56"/>
                <a:gd name="T28" fmla="*/ 26 w 50"/>
                <a:gd name="T29" fmla="*/ 21 h 56"/>
                <a:gd name="T30" fmla="*/ 30 w 50"/>
                <a:gd name="T31" fmla="*/ 16 h 56"/>
                <a:gd name="T32" fmla="*/ 32 w 50"/>
                <a:gd name="T33" fmla="*/ 7 h 56"/>
                <a:gd name="T34" fmla="*/ 33 w 50"/>
                <a:gd name="T35" fmla="*/ 1 h 56"/>
                <a:gd name="T36" fmla="*/ 40 w 50"/>
                <a:gd name="T37" fmla="*/ 8 h 56"/>
                <a:gd name="T38" fmla="*/ 41 w 50"/>
                <a:gd name="T39" fmla="*/ 14 h 56"/>
                <a:gd name="T40" fmla="*/ 39 w 50"/>
                <a:gd name="T41" fmla="*/ 20 h 56"/>
                <a:gd name="T42" fmla="*/ 42 w 50"/>
                <a:gd name="T43" fmla="*/ 22 h 56"/>
                <a:gd name="T44" fmla="*/ 49 w 50"/>
                <a:gd name="T45" fmla="*/ 25 h 56"/>
                <a:gd name="T46" fmla="*/ 47 w 50"/>
                <a:gd name="T47" fmla="*/ 29 h 56"/>
                <a:gd name="T48" fmla="*/ 39 w 50"/>
                <a:gd name="T49" fmla="*/ 28 h 56"/>
                <a:gd name="T50" fmla="*/ 35 w 50"/>
                <a:gd name="T51" fmla="*/ 29 h 56"/>
                <a:gd name="T52" fmla="*/ 32 w 50"/>
                <a:gd name="T53" fmla="*/ 42 h 56"/>
                <a:gd name="T54" fmla="*/ 38 w 50"/>
                <a:gd name="T55" fmla="*/ 49 h 56"/>
                <a:gd name="T56" fmla="*/ 38 w 50"/>
                <a:gd name="T57" fmla="*/ 54 h 56"/>
                <a:gd name="T58" fmla="*/ 33 w 50"/>
                <a:gd name="T59" fmla="*/ 55 h 56"/>
                <a:gd name="T60" fmla="*/ 29 w 50"/>
                <a:gd name="T61" fmla="*/ 49 h 56"/>
                <a:gd name="T62" fmla="*/ 30 w 50"/>
                <a:gd name="T63" fmla="*/ 43 h 56"/>
                <a:gd name="T64" fmla="*/ 32 w 50"/>
                <a:gd name="T6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56">
                  <a:moveTo>
                    <a:pt x="35" y="29"/>
                  </a:moveTo>
                  <a:cubicBezTo>
                    <a:pt x="33" y="30"/>
                    <a:pt x="27" y="35"/>
                    <a:pt x="23" y="38"/>
                  </a:cubicBezTo>
                  <a:cubicBezTo>
                    <a:pt x="19" y="42"/>
                    <a:pt x="16" y="46"/>
                    <a:pt x="14" y="47"/>
                  </a:cubicBezTo>
                  <a:cubicBezTo>
                    <a:pt x="12" y="47"/>
                    <a:pt x="6" y="48"/>
                    <a:pt x="3" y="47"/>
                  </a:cubicBezTo>
                  <a:cubicBezTo>
                    <a:pt x="0" y="46"/>
                    <a:pt x="0" y="43"/>
                    <a:pt x="0" y="42"/>
                  </a:cubicBezTo>
                  <a:cubicBezTo>
                    <a:pt x="1" y="41"/>
                    <a:pt x="2" y="39"/>
                    <a:pt x="3" y="39"/>
                  </a:cubicBezTo>
                  <a:cubicBezTo>
                    <a:pt x="4" y="39"/>
                    <a:pt x="6" y="41"/>
                    <a:pt x="11" y="38"/>
                  </a:cubicBezTo>
                  <a:cubicBezTo>
                    <a:pt x="15" y="36"/>
                    <a:pt x="20" y="33"/>
                    <a:pt x="21" y="31"/>
                  </a:cubicBezTo>
                  <a:cubicBezTo>
                    <a:pt x="22" y="30"/>
                    <a:pt x="23" y="28"/>
                    <a:pt x="21" y="29"/>
                  </a:cubicBezTo>
                  <a:cubicBezTo>
                    <a:pt x="20" y="29"/>
                    <a:pt x="14" y="29"/>
                    <a:pt x="12" y="29"/>
                  </a:cubicBezTo>
                  <a:cubicBezTo>
                    <a:pt x="10" y="28"/>
                    <a:pt x="7" y="26"/>
                    <a:pt x="7" y="22"/>
                  </a:cubicBezTo>
                  <a:cubicBezTo>
                    <a:pt x="7" y="18"/>
                    <a:pt x="8" y="17"/>
                    <a:pt x="9" y="16"/>
                  </a:cubicBezTo>
                  <a:cubicBezTo>
                    <a:pt x="10" y="15"/>
                    <a:pt x="11" y="16"/>
                    <a:pt x="11" y="18"/>
                  </a:cubicBezTo>
                  <a:cubicBezTo>
                    <a:pt x="12" y="19"/>
                    <a:pt x="16" y="21"/>
                    <a:pt x="18" y="21"/>
                  </a:cubicBezTo>
                  <a:cubicBezTo>
                    <a:pt x="21" y="22"/>
                    <a:pt x="25" y="21"/>
                    <a:pt x="26" y="21"/>
                  </a:cubicBezTo>
                  <a:cubicBezTo>
                    <a:pt x="27" y="21"/>
                    <a:pt x="29" y="18"/>
                    <a:pt x="30" y="16"/>
                  </a:cubicBezTo>
                  <a:cubicBezTo>
                    <a:pt x="30" y="14"/>
                    <a:pt x="32" y="9"/>
                    <a:pt x="32" y="7"/>
                  </a:cubicBezTo>
                  <a:cubicBezTo>
                    <a:pt x="32" y="4"/>
                    <a:pt x="31" y="2"/>
                    <a:pt x="33" y="1"/>
                  </a:cubicBezTo>
                  <a:cubicBezTo>
                    <a:pt x="35" y="0"/>
                    <a:pt x="39" y="5"/>
                    <a:pt x="40" y="8"/>
                  </a:cubicBezTo>
                  <a:cubicBezTo>
                    <a:pt x="42" y="11"/>
                    <a:pt x="42" y="11"/>
                    <a:pt x="41" y="14"/>
                  </a:cubicBezTo>
                  <a:cubicBezTo>
                    <a:pt x="40" y="17"/>
                    <a:pt x="39" y="18"/>
                    <a:pt x="39" y="20"/>
                  </a:cubicBezTo>
                  <a:cubicBezTo>
                    <a:pt x="39" y="21"/>
                    <a:pt x="39" y="22"/>
                    <a:pt x="42" y="22"/>
                  </a:cubicBezTo>
                  <a:cubicBezTo>
                    <a:pt x="44" y="21"/>
                    <a:pt x="48" y="22"/>
                    <a:pt x="49" y="25"/>
                  </a:cubicBezTo>
                  <a:cubicBezTo>
                    <a:pt x="50" y="27"/>
                    <a:pt x="50" y="29"/>
                    <a:pt x="47" y="29"/>
                  </a:cubicBezTo>
                  <a:cubicBezTo>
                    <a:pt x="45" y="29"/>
                    <a:pt x="41" y="28"/>
                    <a:pt x="39" y="28"/>
                  </a:cubicBezTo>
                  <a:cubicBezTo>
                    <a:pt x="37" y="27"/>
                    <a:pt x="36" y="27"/>
                    <a:pt x="35" y="29"/>
                  </a:cubicBezTo>
                  <a:close/>
                  <a:moveTo>
                    <a:pt x="32" y="42"/>
                  </a:moveTo>
                  <a:cubicBezTo>
                    <a:pt x="33" y="43"/>
                    <a:pt x="37" y="46"/>
                    <a:pt x="38" y="49"/>
                  </a:cubicBezTo>
                  <a:cubicBezTo>
                    <a:pt x="39" y="51"/>
                    <a:pt x="40" y="52"/>
                    <a:pt x="38" y="54"/>
                  </a:cubicBezTo>
                  <a:cubicBezTo>
                    <a:pt x="36" y="56"/>
                    <a:pt x="34" y="56"/>
                    <a:pt x="33" y="55"/>
                  </a:cubicBezTo>
                  <a:cubicBezTo>
                    <a:pt x="32" y="55"/>
                    <a:pt x="30" y="52"/>
                    <a:pt x="29" y="49"/>
                  </a:cubicBezTo>
                  <a:cubicBezTo>
                    <a:pt x="28" y="45"/>
                    <a:pt x="29" y="43"/>
                    <a:pt x="30" y="43"/>
                  </a:cubicBezTo>
                  <a:cubicBezTo>
                    <a:pt x="31" y="42"/>
                    <a:pt x="31" y="42"/>
                    <a:pt x="32" y="4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26" name="ïsḻîḓe">
              <a:extLst>
                <a:ext uri="{FF2B5EF4-FFF2-40B4-BE49-F238E27FC236}">
                  <a16:creationId xmlns:a16="http://schemas.microsoft.com/office/drawing/2014/main" id="{94789DA3-71F7-437C-BBD7-ACDC5571B9A5}"/>
                </a:ext>
              </a:extLst>
            </p:cNvPr>
            <p:cNvSpPr/>
            <p:nvPr/>
          </p:nvSpPr>
          <p:spPr bwMode="auto">
            <a:xfrm>
              <a:off x="3194841" y="2594213"/>
              <a:ext cx="114484" cy="151867"/>
            </a:xfrm>
            <a:custGeom>
              <a:avLst/>
              <a:gdLst>
                <a:gd name="T0" fmla="*/ 18 w 54"/>
                <a:gd name="T1" fmla="*/ 64 h 72"/>
                <a:gd name="T2" fmla="*/ 2 w 54"/>
                <a:gd name="T3" fmla="*/ 46 h 72"/>
                <a:gd name="T4" fmla="*/ 10 w 54"/>
                <a:gd name="T5" fmla="*/ 42 h 72"/>
                <a:gd name="T6" fmla="*/ 18 w 54"/>
                <a:gd name="T7" fmla="*/ 34 h 72"/>
                <a:gd name="T8" fmla="*/ 14 w 54"/>
                <a:gd name="T9" fmla="*/ 28 h 72"/>
                <a:gd name="T10" fmla="*/ 7 w 54"/>
                <a:gd name="T11" fmla="*/ 20 h 72"/>
                <a:gd name="T12" fmla="*/ 13 w 54"/>
                <a:gd name="T13" fmla="*/ 16 h 72"/>
                <a:gd name="T14" fmla="*/ 14 w 54"/>
                <a:gd name="T15" fmla="*/ 6 h 72"/>
                <a:gd name="T16" fmla="*/ 20 w 54"/>
                <a:gd name="T17" fmla="*/ 11 h 72"/>
                <a:gd name="T18" fmla="*/ 24 w 54"/>
                <a:gd name="T19" fmla="*/ 6 h 72"/>
                <a:gd name="T20" fmla="*/ 27 w 54"/>
                <a:gd name="T21" fmla="*/ 2 h 72"/>
                <a:gd name="T22" fmla="*/ 24 w 54"/>
                <a:gd name="T23" fmla="*/ 22 h 72"/>
                <a:gd name="T24" fmla="*/ 27 w 54"/>
                <a:gd name="T25" fmla="*/ 27 h 72"/>
                <a:gd name="T26" fmla="*/ 46 w 54"/>
                <a:gd name="T27" fmla="*/ 20 h 72"/>
                <a:gd name="T28" fmla="*/ 53 w 54"/>
                <a:gd name="T29" fmla="*/ 49 h 72"/>
                <a:gd name="T30" fmla="*/ 43 w 54"/>
                <a:gd name="T31" fmla="*/ 60 h 72"/>
                <a:gd name="T32" fmla="*/ 41 w 54"/>
                <a:gd name="T33" fmla="*/ 68 h 72"/>
                <a:gd name="T34" fmla="*/ 33 w 54"/>
                <a:gd name="T35" fmla="*/ 67 h 72"/>
                <a:gd name="T36" fmla="*/ 25 w 54"/>
                <a:gd name="T37" fmla="*/ 63 h 72"/>
                <a:gd name="T38" fmla="*/ 18 w 54"/>
                <a:gd name="T39" fmla="*/ 57 h 72"/>
                <a:gd name="T40" fmla="*/ 36 w 54"/>
                <a:gd name="T41" fmla="*/ 50 h 72"/>
                <a:gd name="T42" fmla="*/ 35 w 54"/>
                <a:gd name="T43" fmla="*/ 51 h 72"/>
                <a:gd name="T44" fmla="*/ 28 w 54"/>
                <a:gd name="T45" fmla="*/ 35 h 72"/>
                <a:gd name="T46" fmla="*/ 36 w 54"/>
                <a:gd name="T47" fmla="*/ 36 h 72"/>
                <a:gd name="T48" fmla="*/ 37 w 54"/>
                <a:gd name="T49" fmla="*/ 45 h 72"/>
                <a:gd name="T50" fmla="*/ 41 w 54"/>
                <a:gd name="T51" fmla="*/ 51 h 72"/>
                <a:gd name="T52" fmla="*/ 49 w 54"/>
                <a:gd name="T53" fmla="*/ 52 h 72"/>
                <a:gd name="T54" fmla="*/ 48 w 54"/>
                <a:gd name="T55" fmla="*/ 23 h 72"/>
                <a:gd name="T56" fmla="*/ 26 w 54"/>
                <a:gd name="T57" fmla="*/ 31 h 72"/>
                <a:gd name="T58" fmla="*/ 22 w 54"/>
                <a:gd name="T59" fmla="*/ 40 h 72"/>
                <a:gd name="T60" fmla="*/ 22 w 54"/>
                <a:gd name="T61" fmla="*/ 52 h 72"/>
                <a:gd name="T62" fmla="*/ 30 w 54"/>
                <a:gd name="T63" fmla="*/ 42 h 72"/>
                <a:gd name="T64" fmla="*/ 25 w 54"/>
                <a:gd name="T65" fmla="*/ 47 h 72"/>
                <a:gd name="T66" fmla="*/ 18 w 54"/>
                <a:gd name="T67" fmla="*/ 48 h 72"/>
                <a:gd name="T68" fmla="*/ 16 w 54"/>
                <a:gd name="T69" fmla="*/ 45 h 72"/>
                <a:gd name="T70" fmla="*/ 18 w 54"/>
                <a:gd name="T71" fmla="*/ 54 h 72"/>
                <a:gd name="T72" fmla="*/ 26 w 54"/>
                <a:gd name="T73" fmla="*/ 56 h 72"/>
                <a:gd name="T74" fmla="*/ 30 w 54"/>
                <a:gd name="T75" fmla="*/ 55 h 72"/>
                <a:gd name="T76" fmla="*/ 26 w 54"/>
                <a:gd name="T77"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72">
                  <a:moveTo>
                    <a:pt x="18" y="57"/>
                  </a:moveTo>
                  <a:cubicBezTo>
                    <a:pt x="18" y="58"/>
                    <a:pt x="18" y="63"/>
                    <a:pt x="18" y="64"/>
                  </a:cubicBezTo>
                  <a:cubicBezTo>
                    <a:pt x="17" y="65"/>
                    <a:pt x="11" y="66"/>
                    <a:pt x="8" y="63"/>
                  </a:cubicBezTo>
                  <a:cubicBezTo>
                    <a:pt x="4" y="59"/>
                    <a:pt x="0" y="51"/>
                    <a:pt x="2" y="46"/>
                  </a:cubicBezTo>
                  <a:cubicBezTo>
                    <a:pt x="3" y="41"/>
                    <a:pt x="5" y="39"/>
                    <a:pt x="7" y="40"/>
                  </a:cubicBezTo>
                  <a:cubicBezTo>
                    <a:pt x="9" y="40"/>
                    <a:pt x="9" y="41"/>
                    <a:pt x="10" y="42"/>
                  </a:cubicBezTo>
                  <a:cubicBezTo>
                    <a:pt x="10" y="42"/>
                    <a:pt x="12" y="41"/>
                    <a:pt x="13" y="39"/>
                  </a:cubicBezTo>
                  <a:cubicBezTo>
                    <a:pt x="15" y="38"/>
                    <a:pt x="18" y="35"/>
                    <a:pt x="18" y="34"/>
                  </a:cubicBezTo>
                  <a:cubicBezTo>
                    <a:pt x="18" y="33"/>
                    <a:pt x="17" y="30"/>
                    <a:pt x="16" y="29"/>
                  </a:cubicBezTo>
                  <a:cubicBezTo>
                    <a:pt x="16" y="28"/>
                    <a:pt x="16" y="27"/>
                    <a:pt x="14" y="28"/>
                  </a:cubicBezTo>
                  <a:cubicBezTo>
                    <a:pt x="12" y="28"/>
                    <a:pt x="7" y="28"/>
                    <a:pt x="4" y="23"/>
                  </a:cubicBezTo>
                  <a:cubicBezTo>
                    <a:pt x="2" y="18"/>
                    <a:pt x="5" y="20"/>
                    <a:pt x="7" y="20"/>
                  </a:cubicBezTo>
                  <a:cubicBezTo>
                    <a:pt x="8" y="21"/>
                    <a:pt x="10" y="21"/>
                    <a:pt x="11" y="19"/>
                  </a:cubicBezTo>
                  <a:cubicBezTo>
                    <a:pt x="13" y="18"/>
                    <a:pt x="14" y="19"/>
                    <a:pt x="13" y="16"/>
                  </a:cubicBezTo>
                  <a:cubicBezTo>
                    <a:pt x="13" y="13"/>
                    <a:pt x="13" y="10"/>
                    <a:pt x="13" y="9"/>
                  </a:cubicBezTo>
                  <a:cubicBezTo>
                    <a:pt x="14" y="7"/>
                    <a:pt x="14" y="7"/>
                    <a:pt x="14" y="6"/>
                  </a:cubicBezTo>
                  <a:cubicBezTo>
                    <a:pt x="14" y="5"/>
                    <a:pt x="17" y="2"/>
                    <a:pt x="18" y="4"/>
                  </a:cubicBezTo>
                  <a:cubicBezTo>
                    <a:pt x="18" y="7"/>
                    <a:pt x="20" y="9"/>
                    <a:pt x="20" y="11"/>
                  </a:cubicBezTo>
                  <a:cubicBezTo>
                    <a:pt x="20" y="12"/>
                    <a:pt x="21" y="12"/>
                    <a:pt x="22" y="11"/>
                  </a:cubicBezTo>
                  <a:cubicBezTo>
                    <a:pt x="23" y="10"/>
                    <a:pt x="25" y="8"/>
                    <a:pt x="24" y="6"/>
                  </a:cubicBezTo>
                  <a:cubicBezTo>
                    <a:pt x="24" y="5"/>
                    <a:pt x="22" y="2"/>
                    <a:pt x="23" y="2"/>
                  </a:cubicBezTo>
                  <a:cubicBezTo>
                    <a:pt x="23" y="1"/>
                    <a:pt x="25" y="0"/>
                    <a:pt x="27" y="2"/>
                  </a:cubicBezTo>
                  <a:cubicBezTo>
                    <a:pt x="29" y="4"/>
                    <a:pt x="33" y="8"/>
                    <a:pt x="31" y="12"/>
                  </a:cubicBezTo>
                  <a:cubicBezTo>
                    <a:pt x="28" y="16"/>
                    <a:pt x="25" y="19"/>
                    <a:pt x="24" y="22"/>
                  </a:cubicBezTo>
                  <a:cubicBezTo>
                    <a:pt x="24" y="24"/>
                    <a:pt x="24" y="25"/>
                    <a:pt x="24" y="26"/>
                  </a:cubicBezTo>
                  <a:cubicBezTo>
                    <a:pt x="25" y="27"/>
                    <a:pt x="26" y="27"/>
                    <a:pt x="27" y="27"/>
                  </a:cubicBezTo>
                  <a:cubicBezTo>
                    <a:pt x="28" y="26"/>
                    <a:pt x="32" y="23"/>
                    <a:pt x="35" y="21"/>
                  </a:cubicBezTo>
                  <a:cubicBezTo>
                    <a:pt x="39" y="19"/>
                    <a:pt x="44" y="19"/>
                    <a:pt x="46" y="20"/>
                  </a:cubicBezTo>
                  <a:cubicBezTo>
                    <a:pt x="49" y="21"/>
                    <a:pt x="52" y="22"/>
                    <a:pt x="53" y="25"/>
                  </a:cubicBezTo>
                  <a:cubicBezTo>
                    <a:pt x="54" y="28"/>
                    <a:pt x="54" y="46"/>
                    <a:pt x="53" y="49"/>
                  </a:cubicBezTo>
                  <a:cubicBezTo>
                    <a:pt x="53" y="52"/>
                    <a:pt x="52" y="57"/>
                    <a:pt x="50" y="58"/>
                  </a:cubicBezTo>
                  <a:cubicBezTo>
                    <a:pt x="47" y="60"/>
                    <a:pt x="44" y="60"/>
                    <a:pt x="43" y="60"/>
                  </a:cubicBezTo>
                  <a:cubicBezTo>
                    <a:pt x="41" y="59"/>
                    <a:pt x="39" y="59"/>
                    <a:pt x="39" y="60"/>
                  </a:cubicBezTo>
                  <a:cubicBezTo>
                    <a:pt x="40" y="62"/>
                    <a:pt x="42" y="66"/>
                    <a:pt x="41" y="68"/>
                  </a:cubicBezTo>
                  <a:cubicBezTo>
                    <a:pt x="39" y="71"/>
                    <a:pt x="38" y="72"/>
                    <a:pt x="36" y="72"/>
                  </a:cubicBezTo>
                  <a:cubicBezTo>
                    <a:pt x="34" y="71"/>
                    <a:pt x="33" y="68"/>
                    <a:pt x="33" y="67"/>
                  </a:cubicBezTo>
                  <a:cubicBezTo>
                    <a:pt x="33" y="65"/>
                    <a:pt x="33" y="63"/>
                    <a:pt x="32" y="64"/>
                  </a:cubicBezTo>
                  <a:cubicBezTo>
                    <a:pt x="30" y="65"/>
                    <a:pt x="26" y="66"/>
                    <a:pt x="25" y="63"/>
                  </a:cubicBezTo>
                  <a:cubicBezTo>
                    <a:pt x="24" y="60"/>
                    <a:pt x="24" y="57"/>
                    <a:pt x="24" y="57"/>
                  </a:cubicBezTo>
                  <a:cubicBezTo>
                    <a:pt x="24" y="57"/>
                    <a:pt x="19" y="56"/>
                    <a:pt x="18" y="57"/>
                  </a:cubicBezTo>
                  <a:close/>
                  <a:moveTo>
                    <a:pt x="35" y="51"/>
                  </a:moveTo>
                  <a:cubicBezTo>
                    <a:pt x="35" y="50"/>
                    <a:pt x="35" y="50"/>
                    <a:pt x="36" y="50"/>
                  </a:cubicBezTo>
                  <a:cubicBezTo>
                    <a:pt x="36" y="51"/>
                    <a:pt x="37" y="51"/>
                    <a:pt x="36" y="51"/>
                  </a:cubicBezTo>
                  <a:cubicBezTo>
                    <a:pt x="36" y="52"/>
                    <a:pt x="36" y="51"/>
                    <a:pt x="35" y="51"/>
                  </a:cubicBezTo>
                  <a:close/>
                  <a:moveTo>
                    <a:pt x="24" y="41"/>
                  </a:moveTo>
                  <a:cubicBezTo>
                    <a:pt x="25" y="40"/>
                    <a:pt x="27" y="37"/>
                    <a:pt x="28" y="35"/>
                  </a:cubicBezTo>
                  <a:cubicBezTo>
                    <a:pt x="29" y="34"/>
                    <a:pt x="30" y="32"/>
                    <a:pt x="33" y="32"/>
                  </a:cubicBezTo>
                  <a:cubicBezTo>
                    <a:pt x="36" y="33"/>
                    <a:pt x="38" y="34"/>
                    <a:pt x="36" y="36"/>
                  </a:cubicBezTo>
                  <a:cubicBezTo>
                    <a:pt x="34" y="39"/>
                    <a:pt x="33" y="40"/>
                    <a:pt x="34" y="41"/>
                  </a:cubicBezTo>
                  <a:cubicBezTo>
                    <a:pt x="36" y="42"/>
                    <a:pt x="38" y="43"/>
                    <a:pt x="37" y="45"/>
                  </a:cubicBezTo>
                  <a:cubicBezTo>
                    <a:pt x="36" y="47"/>
                    <a:pt x="36" y="47"/>
                    <a:pt x="37" y="48"/>
                  </a:cubicBezTo>
                  <a:cubicBezTo>
                    <a:pt x="38" y="48"/>
                    <a:pt x="41" y="49"/>
                    <a:pt x="41" y="51"/>
                  </a:cubicBezTo>
                  <a:cubicBezTo>
                    <a:pt x="41" y="53"/>
                    <a:pt x="40" y="54"/>
                    <a:pt x="42" y="54"/>
                  </a:cubicBezTo>
                  <a:cubicBezTo>
                    <a:pt x="44" y="55"/>
                    <a:pt x="48" y="54"/>
                    <a:pt x="49" y="52"/>
                  </a:cubicBezTo>
                  <a:cubicBezTo>
                    <a:pt x="50" y="49"/>
                    <a:pt x="51" y="44"/>
                    <a:pt x="51" y="38"/>
                  </a:cubicBezTo>
                  <a:cubicBezTo>
                    <a:pt x="50" y="31"/>
                    <a:pt x="50" y="25"/>
                    <a:pt x="48" y="23"/>
                  </a:cubicBezTo>
                  <a:cubicBezTo>
                    <a:pt x="45" y="21"/>
                    <a:pt x="41" y="21"/>
                    <a:pt x="37" y="23"/>
                  </a:cubicBezTo>
                  <a:cubicBezTo>
                    <a:pt x="34" y="25"/>
                    <a:pt x="27" y="29"/>
                    <a:pt x="26" y="31"/>
                  </a:cubicBezTo>
                  <a:cubicBezTo>
                    <a:pt x="25" y="33"/>
                    <a:pt x="21" y="35"/>
                    <a:pt x="21" y="37"/>
                  </a:cubicBezTo>
                  <a:cubicBezTo>
                    <a:pt x="21" y="39"/>
                    <a:pt x="22" y="39"/>
                    <a:pt x="22" y="40"/>
                  </a:cubicBezTo>
                  <a:cubicBezTo>
                    <a:pt x="23" y="41"/>
                    <a:pt x="24" y="42"/>
                    <a:pt x="24" y="41"/>
                  </a:cubicBezTo>
                  <a:close/>
                  <a:moveTo>
                    <a:pt x="22" y="52"/>
                  </a:moveTo>
                  <a:cubicBezTo>
                    <a:pt x="23" y="52"/>
                    <a:pt x="26" y="51"/>
                    <a:pt x="28" y="48"/>
                  </a:cubicBezTo>
                  <a:cubicBezTo>
                    <a:pt x="29" y="45"/>
                    <a:pt x="30" y="43"/>
                    <a:pt x="30" y="42"/>
                  </a:cubicBezTo>
                  <a:cubicBezTo>
                    <a:pt x="30" y="40"/>
                    <a:pt x="30" y="39"/>
                    <a:pt x="29" y="41"/>
                  </a:cubicBezTo>
                  <a:cubicBezTo>
                    <a:pt x="28" y="43"/>
                    <a:pt x="26" y="45"/>
                    <a:pt x="25" y="47"/>
                  </a:cubicBezTo>
                  <a:cubicBezTo>
                    <a:pt x="25" y="49"/>
                    <a:pt x="23" y="51"/>
                    <a:pt x="22" y="51"/>
                  </a:cubicBezTo>
                  <a:cubicBezTo>
                    <a:pt x="20" y="51"/>
                    <a:pt x="18" y="49"/>
                    <a:pt x="18" y="48"/>
                  </a:cubicBezTo>
                  <a:cubicBezTo>
                    <a:pt x="18" y="47"/>
                    <a:pt x="18" y="46"/>
                    <a:pt x="18" y="45"/>
                  </a:cubicBezTo>
                  <a:cubicBezTo>
                    <a:pt x="18" y="43"/>
                    <a:pt x="17" y="43"/>
                    <a:pt x="16" y="45"/>
                  </a:cubicBezTo>
                  <a:cubicBezTo>
                    <a:pt x="15" y="48"/>
                    <a:pt x="15" y="48"/>
                    <a:pt x="16" y="50"/>
                  </a:cubicBezTo>
                  <a:cubicBezTo>
                    <a:pt x="16" y="53"/>
                    <a:pt x="16" y="54"/>
                    <a:pt x="18" y="54"/>
                  </a:cubicBezTo>
                  <a:cubicBezTo>
                    <a:pt x="19" y="54"/>
                    <a:pt x="21" y="53"/>
                    <a:pt x="22" y="52"/>
                  </a:cubicBezTo>
                  <a:close/>
                  <a:moveTo>
                    <a:pt x="26" y="56"/>
                  </a:moveTo>
                  <a:cubicBezTo>
                    <a:pt x="27" y="55"/>
                    <a:pt x="27" y="54"/>
                    <a:pt x="28" y="54"/>
                  </a:cubicBezTo>
                  <a:cubicBezTo>
                    <a:pt x="29" y="53"/>
                    <a:pt x="30" y="53"/>
                    <a:pt x="30" y="55"/>
                  </a:cubicBezTo>
                  <a:cubicBezTo>
                    <a:pt x="30" y="56"/>
                    <a:pt x="30" y="59"/>
                    <a:pt x="29" y="59"/>
                  </a:cubicBezTo>
                  <a:cubicBezTo>
                    <a:pt x="27" y="59"/>
                    <a:pt x="26" y="57"/>
                    <a:pt x="26" y="5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27" name="îS1íḑê">
              <a:extLst>
                <a:ext uri="{FF2B5EF4-FFF2-40B4-BE49-F238E27FC236}">
                  <a16:creationId xmlns:a16="http://schemas.microsoft.com/office/drawing/2014/main" id="{10E49BCE-AEDE-4C35-A59F-7E126D765712}"/>
                </a:ext>
              </a:extLst>
            </p:cNvPr>
            <p:cNvSpPr/>
            <p:nvPr/>
          </p:nvSpPr>
          <p:spPr bwMode="auto">
            <a:xfrm>
              <a:off x="2927321" y="2865238"/>
              <a:ext cx="109812" cy="137849"/>
            </a:xfrm>
            <a:custGeom>
              <a:avLst/>
              <a:gdLst>
                <a:gd name="T0" fmla="*/ 27 w 52"/>
                <a:gd name="T1" fmla="*/ 34 h 65"/>
                <a:gd name="T2" fmla="*/ 31 w 52"/>
                <a:gd name="T3" fmla="*/ 40 h 65"/>
                <a:gd name="T4" fmla="*/ 31 w 52"/>
                <a:gd name="T5" fmla="*/ 45 h 65"/>
                <a:gd name="T6" fmla="*/ 26 w 52"/>
                <a:gd name="T7" fmla="*/ 46 h 65"/>
                <a:gd name="T8" fmla="*/ 27 w 52"/>
                <a:gd name="T9" fmla="*/ 50 h 65"/>
                <a:gd name="T10" fmla="*/ 36 w 52"/>
                <a:gd name="T11" fmla="*/ 46 h 65"/>
                <a:gd name="T12" fmla="*/ 42 w 52"/>
                <a:gd name="T13" fmla="*/ 29 h 65"/>
                <a:gd name="T14" fmla="*/ 45 w 52"/>
                <a:gd name="T15" fmla="*/ 12 h 65"/>
                <a:gd name="T16" fmla="*/ 40 w 52"/>
                <a:gd name="T17" fmla="*/ 9 h 65"/>
                <a:gd name="T18" fmla="*/ 33 w 52"/>
                <a:gd name="T19" fmla="*/ 13 h 65"/>
                <a:gd name="T20" fmla="*/ 31 w 52"/>
                <a:gd name="T21" fmla="*/ 22 h 65"/>
                <a:gd name="T22" fmla="*/ 38 w 52"/>
                <a:gd name="T23" fmla="*/ 32 h 65"/>
                <a:gd name="T24" fmla="*/ 37 w 52"/>
                <a:gd name="T25" fmla="*/ 39 h 65"/>
                <a:gd name="T26" fmla="*/ 31 w 52"/>
                <a:gd name="T27" fmla="*/ 35 h 65"/>
                <a:gd name="T28" fmla="*/ 28 w 52"/>
                <a:gd name="T29" fmla="*/ 31 h 65"/>
                <a:gd name="T30" fmla="*/ 27 w 52"/>
                <a:gd name="T31" fmla="*/ 34 h 65"/>
                <a:gd name="T32" fmla="*/ 15 w 52"/>
                <a:gd name="T33" fmla="*/ 25 h 65"/>
                <a:gd name="T34" fmla="*/ 20 w 52"/>
                <a:gd name="T35" fmla="*/ 28 h 65"/>
                <a:gd name="T36" fmla="*/ 24 w 52"/>
                <a:gd name="T37" fmla="*/ 29 h 65"/>
                <a:gd name="T38" fmla="*/ 22 w 52"/>
                <a:gd name="T39" fmla="*/ 24 h 65"/>
                <a:gd name="T40" fmla="*/ 18 w 52"/>
                <a:gd name="T41" fmla="*/ 22 h 65"/>
                <a:gd name="T42" fmla="*/ 15 w 52"/>
                <a:gd name="T43" fmla="*/ 25 h 65"/>
                <a:gd name="T44" fmla="*/ 4 w 52"/>
                <a:gd name="T45" fmla="*/ 36 h 65"/>
                <a:gd name="T46" fmla="*/ 1 w 52"/>
                <a:gd name="T47" fmla="*/ 36 h 65"/>
                <a:gd name="T48" fmla="*/ 1 w 52"/>
                <a:gd name="T49" fmla="*/ 30 h 65"/>
                <a:gd name="T50" fmla="*/ 8 w 52"/>
                <a:gd name="T51" fmla="*/ 19 h 65"/>
                <a:gd name="T52" fmla="*/ 12 w 52"/>
                <a:gd name="T53" fmla="*/ 8 h 65"/>
                <a:gd name="T54" fmla="*/ 17 w 52"/>
                <a:gd name="T55" fmla="*/ 1 h 65"/>
                <a:gd name="T56" fmla="*/ 24 w 52"/>
                <a:gd name="T57" fmla="*/ 4 h 65"/>
                <a:gd name="T58" fmla="*/ 24 w 52"/>
                <a:gd name="T59" fmla="*/ 13 h 65"/>
                <a:gd name="T60" fmla="*/ 23 w 52"/>
                <a:gd name="T61" fmla="*/ 15 h 65"/>
                <a:gd name="T62" fmla="*/ 27 w 52"/>
                <a:gd name="T63" fmla="*/ 17 h 65"/>
                <a:gd name="T64" fmla="*/ 30 w 52"/>
                <a:gd name="T65" fmla="*/ 13 h 65"/>
                <a:gd name="T66" fmla="*/ 36 w 52"/>
                <a:gd name="T67" fmla="*/ 7 h 65"/>
                <a:gd name="T68" fmla="*/ 47 w 52"/>
                <a:gd name="T69" fmla="*/ 8 h 65"/>
                <a:gd name="T70" fmla="*/ 47 w 52"/>
                <a:gd name="T71" fmla="*/ 23 h 65"/>
                <a:gd name="T72" fmla="*/ 44 w 52"/>
                <a:gd name="T73" fmla="*/ 34 h 65"/>
                <a:gd name="T74" fmla="*/ 46 w 52"/>
                <a:gd name="T75" fmla="*/ 34 h 65"/>
                <a:gd name="T76" fmla="*/ 49 w 52"/>
                <a:gd name="T77" fmla="*/ 31 h 65"/>
                <a:gd name="T78" fmla="*/ 52 w 52"/>
                <a:gd name="T79" fmla="*/ 32 h 65"/>
                <a:gd name="T80" fmla="*/ 49 w 52"/>
                <a:gd name="T81" fmla="*/ 38 h 65"/>
                <a:gd name="T82" fmla="*/ 43 w 52"/>
                <a:gd name="T83" fmla="*/ 44 h 65"/>
                <a:gd name="T84" fmla="*/ 37 w 52"/>
                <a:gd name="T85" fmla="*/ 58 h 65"/>
                <a:gd name="T86" fmla="*/ 22 w 52"/>
                <a:gd name="T87" fmla="*/ 65 h 65"/>
                <a:gd name="T88" fmla="*/ 8 w 52"/>
                <a:gd name="T89" fmla="*/ 65 h 65"/>
                <a:gd name="T90" fmla="*/ 3 w 52"/>
                <a:gd name="T91" fmla="*/ 56 h 65"/>
                <a:gd name="T92" fmla="*/ 6 w 52"/>
                <a:gd name="T93" fmla="*/ 50 h 65"/>
                <a:gd name="T94" fmla="*/ 8 w 52"/>
                <a:gd name="T95" fmla="*/ 52 h 65"/>
                <a:gd name="T96" fmla="*/ 13 w 52"/>
                <a:gd name="T97" fmla="*/ 54 h 65"/>
                <a:gd name="T98" fmla="*/ 16 w 52"/>
                <a:gd name="T99" fmla="*/ 50 h 65"/>
                <a:gd name="T100" fmla="*/ 18 w 52"/>
                <a:gd name="T101" fmla="*/ 46 h 65"/>
                <a:gd name="T102" fmla="*/ 18 w 52"/>
                <a:gd name="T103" fmla="*/ 40 h 65"/>
                <a:gd name="T104" fmla="*/ 9 w 52"/>
                <a:gd name="T105" fmla="*/ 33 h 65"/>
                <a:gd name="T106" fmla="*/ 6 w 52"/>
                <a:gd name="T107" fmla="*/ 33 h 65"/>
                <a:gd name="T108" fmla="*/ 4 w 52"/>
                <a:gd name="T109"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65">
                  <a:moveTo>
                    <a:pt x="27" y="34"/>
                  </a:moveTo>
                  <a:cubicBezTo>
                    <a:pt x="29" y="37"/>
                    <a:pt x="30" y="38"/>
                    <a:pt x="31" y="40"/>
                  </a:cubicBezTo>
                  <a:cubicBezTo>
                    <a:pt x="33" y="43"/>
                    <a:pt x="32" y="45"/>
                    <a:pt x="31" y="45"/>
                  </a:cubicBezTo>
                  <a:cubicBezTo>
                    <a:pt x="29" y="46"/>
                    <a:pt x="27" y="47"/>
                    <a:pt x="26" y="46"/>
                  </a:cubicBezTo>
                  <a:cubicBezTo>
                    <a:pt x="24" y="45"/>
                    <a:pt x="25" y="49"/>
                    <a:pt x="27" y="50"/>
                  </a:cubicBezTo>
                  <a:cubicBezTo>
                    <a:pt x="29" y="51"/>
                    <a:pt x="33" y="51"/>
                    <a:pt x="36" y="46"/>
                  </a:cubicBezTo>
                  <a:cubicBezTo>
                    <a:pt x="39" y="42"/>
                    <a:pt x="40" y="38"/>
                    <a:pt x="42" y="29"/>
                  </a:cubicBezTo>
                  <a:cubicBezTo>
                    <a:pt x="44" y="19"/>
                    <a:pt x="45" y="14"/>
                    <a:pt x="45" y="12"/>
                  </a:cubicBezTo>
                  <a:cubicBezTo>
                    <a:pt x="45" y="11"/>
                    <a:pt x="43" y="8"/>
                    <a:pt x="40" y="9"/>
                  </a:cubicBezTo>
                  <a:cubicBezTo>
                    <a:pt x="38" y="9"/>
                    <a:pt x="35" y="11"/>
                    <a:pt x="33" y="13"/>
                  </a:cubicBezTo>
                  <a:cubicBezTo>
                    <a:pt x="32" y="16"/>
                    <a:pt x="29" y="19"/>
                    <a:pt x="31" y="22"/>
                  </a:cubicBezTo>
                  <a:cubicBezTo>
                    <a:pt x="33" y="25"/>
                    <a:pt x="36" y="28"/>
                    <a:pt x="38" y="32"/>
                  </a:cubicBezTo>
                  <a:cubicBezTo>
                    <a:pt x="39" y="36"/>
                    <a:pt x="39" y="38"/>
                    <a:pt x="37" y="39"/>
                  </a:cubicBezTo>
                  <a:cubicBezTo>
                    <a:pt x="36" y="39"/>
                    <a:pt x="34" y="38"/>
                    <a:pt x="31" y="35"/>
                  </a:cubicBezTo>
                  <a:cubicBezTo>
                    <a:pt x="29" y="32"/>
                    <a:pt x="28" y="31"/>
                    <a:pt x="28" y="31"/>
                  </a:cubicBezTo>
                  <a:cubicBezTo>
                    <a:pt x="28" y="31"/>
                    <a:pt x="26" y="32"/>
                    <a:pt x="27" y="34"/>
                  </a:cubicBezTo>
                  <a:close/>
                  <a:moveTo>
                    <a:pt x="15" y="25"/>
                  </a:moveTo>
                  <a:cubicBezTo>
                    <a:pt x="15" y="25"/>
                    <a:pt x="18" y="27"/>
                    <a:pt x="20" y="28"/>
                  </a:cubicBezTo>
                  <a:cubicBezTo>
                    <a:pt x="22" y="29"/>
                    <a:pt x="24" y="30"/>
                    <a:pt x="24" y="29"/>
                  </a:cubicBezTo>
                  <a:cubicBezTo>
                    <a:pt x="25" y="28"/>
                    <a:pt x="25" y="26"/>
                    <a:pt x="22" y="24"/>
                  </a:cubicBezTo>
                  <a:cubicBezTo>
                    <a:pt x="20" y="22"/>
                    <a:pt x="18" y="21"/>
                    <a:pt x="18" y="22"/>
                  </a:cubicBezTo>
                  <a:cubicBezTo>
                    <a:pt x="17" y="22"/>
                    <a:pt x="15" y="25"/>
                    <a:pt x="15" y="25"/>
                  </a:cubicBezTo>
                  <a:close/>
                  <a:moveTo>
                    <a:pt x="4" y="36"/>
                  </a:moveTo>
                  <a:cubicBezTo>
                    <a:pt x="3" y="37"/>
                    <a:pt x="2" y="39"/>
                    <a:pt x="1" y="36"/>
                  </a:cubicBezTo>
                  <a:cubicBezTo>
                    <a:pt x="0" y="34"/>
                    <a:pt x="0" y="33"/>
                    <a:pt x="1" y="30"/>
                  </a:cubicBezTo>
                  <a:cubicBezTo>
                    <a:pt x="3" y="27"/>
                    <a:pt x="5" y="24"/>
                    <a:pt x="8" y="19"/>
                  </a:cubicBezTo>
                  <a:cubicBezTo>
                    <a:pt x="11" y="15"/>
                    <a:pt x="10" y="11"/>
                    <a:pt x="12" y="8"/>
                  </a:cubicBezTo>
                  <a:cubicBezTo>
                    <a:pt x="14" y="4"/>
                    <a:pt x="15" y="2"/>
                    <a:pt x="17" y="1"/>
                  </a:cubicBezTo>
                  <a:cubicBezTo>
                    <a:pt x="19" y="1"/>
                    <a:pt x="23" y="0"/>
                    <a:pt x="24" y="4"/>
                  </a:cubicBezTo>
                  <a:cubicBezTo>
                    <a:pt x="25" y="8"/>
                    <a:pt x="24" y="12"/>
                    <a:pt x="24" y="13"/>
                  </a:cubicBezTo>
                  <a:cubicBezTo>
                    <a:pt x="23" y="15"/>
                    <a:pt x="23" y="15"/>
                    <a:pt x="23" y="15"/>
                  </a:cubicBezTo>
                  <a:cubicBezTo>
                    <a:pt x="23" y="15"/>
                    <a:pt x="26" y="16"/>
                    <a:pt x="27" y="17"/>
                  </a:cubicBezTo>
                  <a:cubicBezTo>
                    <a:pt x="27" y="18"/>
                    <a:pt x="29" y="15"/>
                    <a:pt x="30" y="13"/>
                  </a:cubicBezTo>
                  <a:cubicBezTo>
                    <a:pt x="30" y="11"/>
                    <a:pt x="33" y="8"/>
                    <a:pt x="36" y="7"/>
                  </a:cubicBezTo>
                  <a:cubicBezTo>
                    <a:pt x="40" y="6"/>
                    <a:pt x="44" y="5"/>
                    <a:pt x="47" y="8"/>
                  </a:cubicBezTo>
                  <a:cubicBezTo>
                    <a:pt x="49" y="11"/>
                    <a:pt x="49" y="13"/>
                    <a:pt x="47" y="23"/>
                  </a:cubicBezTo>
                  <a:cubicBezTo>
                    <a:pt x="44" y="33"/>
                    <a:pt x="44" y="34"/>
                    <a:pt x="44" y="34"/>
                  </a:cubicBezTo>
                  <a:cubicBezTo>
                    <a:pt x="44" y="34"/>
                    <a:pt x="45" y="34"/>
                    <a:pt x="46" y="34"/>
                  </a:cubicBezTo>
                  <a:cubicBezTo>
                    <a:pt x="46" y="33"/>
                    <a:pt x="47" y="31"/>
                    <a:pt x="49" y="31"/>
                  </a:cubicBezTo>
                  <a:cubicBezTo>
                    <a:pt x="51" y="30"/>
                    <a:pt x="52" y="31"/>
                    <a:pt x="52" y="32"/>
                  </a:cubicBezTo>
                  <a:cubicBezTo>
                    <a:pt x="52" y="33"/>
                    <a:pt x="51" y="36"/>
                    <a:pt x="49" y="38"/>
                  </a:cubicBezTo>
                  <a:cubicBezTo>
                    <a:pt x="48" y="39"/>
                    <a:pt x="45" y="41"/>
                    <a:pt x="43" y="44"/>
                  </a:cubicBezTo>
                  <a:cubicBezTo>
                    <a:pt x="42" y="48"/>
                    <a:pt x="38" y="57"/>
                    <a:pt x="37" y="58"/>
                  </a:cubicBezTo>
                  <a:cubicBezTo>
                    <a:pt x="36" y="60"/>
                    <a:pt x="31" y="65"/>
                    <a:pt x="22" y="65"/>
                  </a:cubicBezTo>
                  <a:cubicBezTo>
                    <a:pt x="12" y="65"/>
                    <a:pt x="12" y="65"/>
                    <a:pt x="8" y="65"/>
                  </a:cubicBezTo>
                  <a:cubicBezTo>
                    <a:pt x="5" y="64"/>
                    <a:pt x="3" y="62"/>
                    <a:pt x="3" y="56"/>
                  </a:cubicBezTo>
                  <a:cubicBezTo>
                    <a:pt x="3" y="50"/>
                    <a:pt x="4" y="50"/>
                    <a:pt x="6" y="50"/>
                  </a:cubicBezTo>
                  <a:cubicBezTo>
                    <a:pt x="7" y="50"/>
                    <a:pt x="8" y="51"/>
                    <a:pt x="8" y="52"/>
                  </a:cubicBezTo>
                  <a:cubicBezTo>
                    <a:pt x="8" y="53"/>
                    <a:pt x="10" y="54"/>
                    <a:pt x="13" y="54"/>
                  </a:cubicBezTo>
                  <a:cubicBezTo>
                    <a:pt x="15" y="53"/>
                    <a:pt x="16" y="52"/>
                    <a:pt x="16" y="50"/>
                  </a:cubicBezTo>
                  <a:cubicBezTo>
                    <a:pt x="16" y="47"/>
                    <a:pt x="17" y="47"/>
                    <a:pt x="18" y="46"/>
                  </a:cubicBezTo>
                  <a:cubicBezTo>
                    <a:pt x="18" y="45"/>
                    <a:pt x="20" y="42"/>
                    <a:pt x="18" y="40"/>
                  </a:cubicBezTo>
                  <a:cubicBezTo>
                    <a:pt x="16" y="38"/>
                    <a:pt x="10" y="34"/>
                    <a:pt x="9" y="33"/>
                  </a:cubicBezTo>
                  <a:cubicBezTo>
                    <a:pt x="8" y="33"/>
                    <a:pt x="8" y="31"/>
                    <a:pt x="6" y="33"/>
                  </a:cubicBezTo>
                  <a:cubicBezTo>
                    <a:pt x="5" y="35"/>
                    <a:pt x="5" y="35"/>
                    <a:pt x="4" y="3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28" name="ïšľïde">
              <a:extLst>
                <a:ext uri="{FF2B5EF4-FFF2-40B4-BE49-F238E27FC236}">
                  <a16:creationId xmlns:a16="http://schemas.microsoft.com/office/drawing/2014/main" id="{7E2619CD-1CF2-4500-9E19-DCFD48F36281}"/>
                </a:ext>
              </a:extLst>
            </p:cNvPr>
            <p:cNvSpPr/>
            <p:nvPr/>
          </p:nvSpPr>
          <p:spPr bwMode="auto">
            <a:xfrm>
              <a:off x="4048801" y="2932994"/>
              <a:ext cx="4673" cy="2336"/>
            </a:xfrm>
            <a:custGeom>
              <a:avLst/>
              <a:gdLst>
                <a:gd name="T0" fmla="*/ 4 w 4"/>
                <a:gd name="T1" fmla="*/ 0 h 2"/>
                <a:gd name="T2" fmla="*/ 4 w 4"/>
                <a:gd name="T3" fmla="*/ 0 h 2"/>
                <a:gd name="T4" fmla="*/ 4 w 4"/>
                <a:gd name="T5" fmla="*/ 0 h 2"/>
                <a:gd name="T6" fmla="*/ 4 w 4"/>
                <a:gd name="T7" fmla="*/ 2 h 2"/>
                <a:gd name="T8" fmla="*/ 4 w 4"/>
                <a:gd name="T9" fmla="*/ 2 h 2"/>
                <a:gd name="T10" fmla="*/ 2 w 4"/>
                <a:gd name="T11" fmla="*/ 2 h 2"/>
                <a:gd name="T12" fmla="*/ 2 w 4"/>
                <a:gd name="T13" fmla="*/ 2 h 2"/>
                <a:gd name="T14" fmla="*/ 0 w 4"/>
                <a:gd name="T15" fmla="*/ 2 h 2"/>
                <a:gd name="T16" fmla="*/ 2 w 4"/>
                <a:gd name="T17" fmla="*/ 0 h 2"/>
                <a:gd name="T18" fmla="*/ 2 w 4"/>
                <a:gd name="T19" fmla="*/ 0 h 2"/>
                <a:gd name="T20" fmla="*/ 4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4" y="0"/>
                  </a:moveTo>
                  <a:lnTo>
                    <a:pt x="4" y="0"/>
                  </a:lnTo>
                  <a:lnTo>
                    <a:pt x="4" y="0"/>
                  </a:lnTo>
                  <a:lnTo>
                    <a:pt x="4" y="2"/>
                  </a:lnTo>
                  <a:lnTo>
                    <a:pt x="4" y="2"/>
                  </a:lnTo>
                  <a:lnTo>
                    <a:pt x="2" y="2"/>
                  </a:lnTo>
                  <a:lnTo>
                    <a:pt x="2" y="2"/>
                  </a:lnTo>
                  <a:lnTo>
                    <a:pt x="0" y="2"/>
                  </a:lnTo>
                  <a:lnTo>
                    <a:pt x="2" y="0"/>
                  </a:lnTo>
                  <a:lnTo>
                    <a:pt x="2" y="0"/>
                  </a:lnTo>
                  <a:lnTo>
                    <a:pt x="4"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ea typeface="Microsoft YaHei" panose="020B0503020204020204" pitchFamily="34" charset="-122"/>
              </a:endParaRPr>
            </a:p>
          </p:txBody>
        </p:sp>
        <p:sp>
          <p:nvSpPr>
            <p:cNvPr id="29" name="íṥḷiḑé">
              <a:extLst>
                <a:ext uri="{FF2B5EF4-FFF2-40B4-BE49-F238E27FC236}">
                  <a16:creationId xmlns:a16="http://schemas.microsoft.com/office/drawing/2014/main" id="{DB8A2F72-2C6B-48BA-888D-1A7BFC481833}"/>
                </a:ext>
              </a:extLst>
            </p:cNvPr>
            <p:cNvSpPr/>
            <p:nvPr/>
          </p:nvSpPr>
          <p:spPr bwMode="auto">
            <a:xfrm>
              <a:off x="4045296" y="2914303"/>
              <a:ext cx="3505" cy="1169"/>
            </a:xfrm>
            <a:custGeom>
              <a:avLst/>
              <a:gdLst>
                <a:gd name="T0" fmla="*/ 3 w 3"/>
                <a:gd name="T1" fmla="*/ 0 h 1"/>
                <a:gd name="T2" fmla="*/ 3 w 3"/>
                <a:gd name="T3" fmla="*/ 0 h 1"/>
                <a:gd name="T4" fmla="*/ 2 w 3"/>
                <a:gd name="T5" fmla="*/ 0 h 1"/>
                <a:gd name="T6" fmla="*/ 2 w 3"/>
                <a:gd name="T7" fmla="*/ 0 h 1"/>
                <a:gd name="T8" fmla="*/ 2 w 3"/>
                <a:gd name="T9" fmla="*/ 0 h 1"/>
                <a:gd name="T10" fmla="*/ 0 w 3"/>
                <a:gd name="T11" fmla="*/ 0 h 1"/>
                <a:gd name="T12" fmla="*/ 0 w 3"/>
                <a:gd name="T13" fmla="*/ 1 h 1"/>
                <a:gd name="T14" fmla="*/ 0 w 3"/>
                <a:gd name="T15" fmla="*/ 1 h 1"/>
                <a:gd name="T16" fmla="*/ 2 w 3"/>
                <a:gd name="T17" fmla="*/ 1 h 1"/>
                <a:gd name="T18" fmla="*/ 2 w 3"/>
                <a:gd name="T19" fmla="*/ 1 h 1"/>
                <a:gd name="T20" fmla="*/ 2 w 3"/>
                <a:gd name="T21" fmla="*/ 1 h 1"/>
                <a:gd name="T22" fmla="*/ 3 w 3"/>
                <a:gd name="T23" fmla="*/ 1 h 1"/>
                <a:gd name="T24" fmla="*/ 3 w 3"/>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3" y="0"/>
                  </a:moveTo>
                  <a:lnTo>
                    <a:pt x="3" y="0"/>
                  </a:lnTo>
                  <a:lnTo>
                    <a:pt x="2" y="0"/>
                  </a:lnTo>
                  <a:lnTo>
                    <a:pt x="2" y="0"/>
                  </a:lnTo>
                  <a:lnTo>
                    <a:pt x="2" y="0"/>
                  </a:lnTo>
                  <a:lnTo>
                    <a:pt x="0" y="0"/>
                  </a:lnTo>
                  <a:lnTo>
                    <a:pt x="0" y="1"/>
                  </a:lnTo>
                  <a:lnTo>
                    <a:pt x="0" y="1"/>
                  </a:lnTo>
                  <a:lnTo>
                    <a:pt x="2" y="1"/>
                  </a:lnTo>
                  <a:lnTo>
                    <a:pt x="2" y="1"/>
                  </a:lnTo>
                  <a:lnTo>
                    <a:pt x="2" y="1"/>
                  </a:lnTo>
                  <a:lnTo>
                    <a:pt x="3" y="1"/>
                  </a:lnTo>
                  <a:lnTo>
                    <a:pt x="3"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ea typeface="Microsoft YaHei" panose="020B0503020204020204" pitchFamily="34" charset="-122"/>
              </a:endParaRPr>
            </a:p>
          </p:txBody>
        </p:sp>
        <p:sp>
          <p:nvSpPr>
            <p:cNvPr id="30" name="íṡ1îḓé">
              <a:extLst>
                <a:ext uri="{FF2B5EF4-FFF2-40B4-BE49-F238E27FC236}">
                  <a16:creationId xmlns:a16="http://schemas.microsoft.com/office/drawing/2014/main" id="{5C08C2D0-4CD7-4183-A4FB-0169C5BDD528}"/>
                </a:ext>
              </a:extLst>
            </p:cNvPr>
            <p:cNvSpPr/>
            <p:nvPr/>
          </p:nvSpPr>
          <p:spPr bwMode="auto">
            <a:xfrm>
              <a:off x="2878256" y="3306821"/>
              <a:ext cx="1185732" cy="482471"/>
            </a:xfrm>
            <a:custGeom>
              <a:avLst/>
              <a:gdLst>
                <a:gd name="T0" fmla="*/ 872 w 1015"/>
                <a:gd name="T1" fmla="*/ 241 h 413"/>
                <a:gd name="T2" fmla="*/ 863 w 1015"/>
                <a:gd name="T3" fmla="*/ 274 h 413"/>
                <a:gd name="T4" fmla="*/ 862 w 1015"/>
                <a:gd name="T5" fmla="*/ 203 h 413"/>
                <a:gd name="T6" fmla="*/ 883 w 1015"/>
                <a:gd name="T7" fmla="*/ 232 h 413"/>
                <a:gd name="T8" fmla="*/ 860 w 1015"/>
                <a:gd name="T9" fmla="*/ 223 h 413"/>
                <a:gd name="T10" fmla="*/ 815 w 1015"/>
                <a:gd name="T11" fmla="*/ 254 h 413"/>
                <a:gd name="T12" fmla="*/ 811 w 1015"/>
                <a:gd name="T13" fmla="*/ 272 h 413"/>
                <a:gd name="T14" fmla="*/ 827 w 1015"/>
                <a:gd name="T15" fmla="*/ 305 h 413"/>
                <a:gd name="T16" fmla="*/ 780 w 1015"/>
                <a:gd name="T17" fmla="*/ 276 h 413"/>
                <a:gd name="T18" fmla="*/ 761 w 1015"/>
                <a:gd name="T19" fmla="*/ 307 h 413"/>
                <a:gd name="T20" fmla="*/ 717 w 1015"/>
                <a:gd name="T21" fmla="*/ 308 h 413"/>
                <a:gd name="T22" fmla="*/ 585 w 1015"/>
                <a:gd name="T23" fmla="*/ 406 h 413"/>
                <a:gd name="T24" fmla="*/ 611 w 1015"/>
                <a:gd name="T25" fmla="*/ 345 h 413"/>
                <a:gd name="T26" fmla="*/ 582 w 1015"/>
                <a:gd name="T27" fmla="*/ 412 h 413"/>
                <a:gd name="T28" fmla="*/ 667 w 1015"/>
                <a:gd name="T29" fmla="*/ 332 h 413"/>
                <a:gd name="T30" fmla="*/ 647 w 1015"/>
                <a:gd name="T31" fmla="*/ 394 h 413"/>
                <a:gd name="T32" fmla="*/ 703 w 1015"/>
                <a:gd name="T33" fmla="*/ 377 h 413"/>
                <a:gd name="T34" fmla="*/ 706 w 1015"/>
                <a:gd name="T35" fmla="*/ 314 h 413"/>
                <a:gd name="T36" fmla="*/ 918 w 1015"/>
                <a:gd name="T37" fmla="*/ 214 h 413"/>
                <a:gd name="T38" fmla="*/ 905 w 1015"/>
                <a:gd name="T39" fmla="*/ 198 h 413"/>
                <a:gd name="T40" fmla="*/ 876 w 1015"/>
                <a:gd name="T41" fmla="*/ 171 h 413"/>
                <a:gd name="T42" fmla="*/ 874 w 1015"/>
                <a:gd name="T43" fmla="*/ 180 h 413"/>
                <a:gd name="T44" fmla="*/ 912 w 1015"/>
                <a:gd name="T45" fmla="*/ 174 h 413"/>
                <a:gd name="T46" fmla="*/ 916 w 1015"/>
                <a:gd name="T47" fmla="*/ 221 h 413"/>
                <a:gd name="T48" fmla="*/ 896 w 1015"/>
                <a:gd name="T49" fmla="*/ 151 h 413"/>
                <a:gd name="T50" fmla="*/ 954 w 1015"/>
                <a:gd name="T51" fmla="*/ 77 h 413"/>
                <a:gd name="T52" fmla="*/ 974 w 1015"/>
                <a:gd name="T53" fmla="*/ 125 h 413"/>
                <a:gd name="T54" fmla="*/ 952 w 1015"/>
                <a:gd name="T55" fmla="*/ 39 h 413"/>
                <a:gd name="T56" fmla="*/ 965 w 1015"/>
                <a:gd name="T57" fmla="*/ 13 h 413"/>
                <a:gd name="T58" fmla="*/ 948 w 1015"/>
                <a:gd name="T59" fmla="*/ 55 h 413"/>
                <a:gd name="T60" fmla="*/ 17 w 1015"/>
                <a:gd name="T61" fmla="*/ 49 h 413"/>
                <a:gd name="T62" fmla="*/ 42 w 1015"/>
                <a:gd name="T63" fmla="*/ 6 h 413"/>
                <a:gd name="T64" fmla="*/ 74 w 1015"/>
                <a:gd name="T65" fmla="*/ 39 h 413"/>
                <a:gd name="T66" fmla="*/ 53 w 1015"/>
                <a:gd name="T67" fmla="*/ 15 h 413"/>
                <a:gd name="T68" fmla="*/ 18 w 1015"/>
                <a:gd name="T69" fmla="*/ 58 h 413"/>
                <a:gd name="T70" fmla="*/ 37 w 1015"/>
                <a:gd name="T71" fmla="*/ 89 h 413"/>
                <a:gd name="T72" fmla="*/ 73 w 1015"/>
                <a:gd name="T73" fmla="*/ 102 h 413"/>
                <a:gd name="T74" fmla="*/ 62 w 1015"/>
                <a:gd name="T75" fmla="*/ 73 h 413"/>
                <a:gd name="T76" fmla="*/ 92 w 1015"/>
                <a:gd name="T77" fmla="*/ 84 h 413"/>
                <a:gd name="T78" fmla="*/ 55 w 1015"/>
                <a:gd name="T79" fmla="*/ 124 h 413"/>
                <a:gd name="T80" fmla="*/ 29 w 1015"/>
                <a:gd name="T81" fmla="*/ 78 h 413"/>
                <a:gd name="T82" fmla="*/ 65 w 1015"/>
                <a:gd name="T83" fmla="*/ 154 h 413"/>
                <a:gd name="T84" fmla="*/ 121 w 1015"/>
                <a:gd name="T85" fmla="*/ 149 h 413"/>
                <a:gd name="T86" fmla="*/ 69 w 1015"/>
                <a:gd name="T87" fmla="*/ 174 h 413"/>
                <a:gd name="T88" fmla="*/ 177 w 1015"/>
                <a:gd name="T89" fmla="*/ 209 h 413"/>
                <a:gd name="T90" fmla="*/ 103 w 1015"/>
                <a:gd name="T91" fmla="*/ 218 h 413"/>
                <a:gd name="T92" fmla="*/ 208 w 1015"/>
                <a:gd name="T93" fmla="*/ 245 h 413"/>
                <a:gd name="T94" fmla="*/ 190 w 1015"/>
                <a:gd name="T95" fmla="*/ 301 h 413"/>
                <a:gd name="T96" fmla="*/ 141 w 1015"/>
                <a:gd name="T97" fmla="*/ 261 h 413"/>
                <a:gd name="T98" fmla="*/ 195 w 1015"/>
                <a:gd name="T99" fmla="*/ 234 h 413"/>
                <a:gd name="T100" fmla="*/ 297 w 1015"/>
                <a:gd name="T101" fmla="*/ 305 h 413"/>
                <a:gd name="T102" fmla="*/ 233 w 1015"/>
                <a:gd name="T103" fmla="*/ 265 h 413"/>
                <a:gd name="T104" fmla="*/ 360 w 1015"/>
                <a:gd name="T105" fmla="*/ 345 h 413"/>
                <a:gd name="T106" fmla="*/ 338 w 1015"/>
                <a:gd name="T107" fmla="*/ 346 h 413"/>
                <a:gd name="T108" fmla="*/ 320 w 1015"/>
                <a:gd name="T109" fmla="*/ 375 h 413"/>
                <a:gd name="T110" fmla="*/ 322 w 1015"/>
                <a:gd name="T111" fmla="*/ 321 h 413"/>
                <a:gd name="T112" fmla="*/ 389 w 1015"/>
                <a:gd name="T113" fmla="*/ 399 h 413"/>
                <a:gd name="T114" fmla="*/ 371 w 1015"/>
                <a:gd name="T115" fmla="*/ 363 h 413"/>
                <a:gd name="T116" fmla="*/ 412 w 1015"/>
                <a:gd name="T117" fmla="*/ 346 h 413"/>
                <a:gd name="T118" fmla="*/ 385 w 1015"/>
                <a:gd name="T119" fmla="*/ 345 h 413"/>
                <a:gd name="T120" fmla="*/ 410 w 1015"/>
                <a:gd name="T121" fmla="*/ 392 h 413"/>
                <a:gd name="T122" fmla="*/ 481 w 1015"/>
                <a:gd name="T123" fmla="*/ 372 h 413"/>
                <a:gd name="T124" fmla="*/ 439 w 1015"/>
                <a:gd name="T125" fmla="*/ 40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5" h="413">
                  <a:moveTo>
                    <a:pt x="894" y="229"/>
                  </a:moveTo>
                  <a:lnTo>
                    <a:pt x="896" y="227"/>
                  </a:lnTo>
                  <a:lnTo>
                    <a:pt x="896" y="227"/>
                  </a:lnTo>
                  <a:lnTo>
                    <a:pt x="896" y="227"/>
                  </a:lnTo>
                  <a:lnTo>
                    <a:pt x="898" y="227"/>
                  </a:lnTo>
                  <a:lnTo>
                    <a:pt x="898" y="229"/>
                  </a:lnTo>
                  <a:lnTo>
                    <a:pt x="898" y="229"/>
                  </a:lnTo>
                  <a:lnTo>
                    <a:pt x="898" y="229"/>
                  </a:lnTo>
                  <a:lnTo>
                    <a:pt x="898" y="229"/>
                  </a:lnTo>
                  <a:lnTo>
                    <a:pt x="898" y="229"/>
                  </a:lnTo>
                  <a:lnTo>
                    <a:pt x="900" y="229"/>
                  </a:lnTo>
                  <a:lnTo>
                    <a:pt x="900" y="231"/>
                  </a:lnTo>
                  <a:lnTo>
                    <a:pt x="900" y="231"/>
                  </a:lnTo>
                  <a:lnTo>
                    <a:pt x="900" y="231"/>
                  </a:lnTo>
                  <a:lnTo>
                    <a:pt x="900" y="231"/>
                  </a:lnTo>
                  <a:lnTo>
                    <a:pt x="900" y="231"/>
                  </a:lnTo>
                  <a:lnTo>
                    <a:pt x="900" y="231"/>
                  </a:lnTo>
                  <a:lnTo>
                    <a:pt x="900" y="232"/>
                  </a:lnTo>
                  <a:lnTo>
                    <a:pt x="900" y="232"/>
                  </a:lnTo>
                  <a:lnTo>
                    <a:pt x="901" y="232"/>
                  </a:lnTo>
                  <a:lnTo>
                    <a:pt x="901" y="232"/>
                  </a:lnTo>
                  <a:lnTo>
                    <a:pt x="901" y="232"/>
                  </a:lnTo>
                  <a:lnTo>
                    <a:pt x="901" y="232"/>
                  </a:lnTo>
                  <a:lnTo>
                    <a:pt x="901" y="234"/>
                  </a:lnTo>
                  <a:lnTo>
                    <a:pt x="901" y="234"/>
                  </a:lnTo>
                  <a:lnTo>
                    <a:pt x="901" y="234"/>
                  </a:lnTo>
                  <a:lnTo>
                    <a:pt x="901" y="234"/>
                  </a:lnTo>
                  <a:lnTo>
                    <a:pt x="901" y="234"/>
                  </a:lnTo>
                  <a:lnTo>
                    <a:pt x="901" y="236"/>
                  </a:lnTo>
                  <a:lnTo>
                    <a:pt x="901" y="236"/>
                  </a:lnTo>
                  <a:lnTo>
                    <a:pt x="901" y="236"/>
                  </a:lnTo>
                  <a:lnTo>
                    <a:pt x="901" y="236"/>
                  </a:lnTo>
                  <a:lnTo>
                    <a:pt x="901" y="236"/>
                  </a:lnTo>
                  <a:lnTo>
                    <a:pt x="901" y="236"/>
                  </a:lnTo>
                  <a:lnTo>
                    <a:pt x="901" y="238"/>
                  </a:lnTo>
                  <a:lnTo>
                    <a:pt x="901" y="238"/>
                  </a:lnTo>
                  <a:lnTo>
                    <a:pt x="901" y="238"/>
                  </a:lnTo>
                  <a:lnTo>
                    <a:pt x="901" y="238"/>
                  </a:lnTo>
                  <a:lnTo>
                    <a:pt x="901" y="238"/>
                  </a:lnTo>
                  <a:lnTo>
                    <a:pt x="901" y="238"/>
                  </a:lnTo>
                  <a:lnTo>
                    <a:pt x="901" y="240"/>
                  </a:lnTo>
                  <a:lnTo>
                    <a:pt x="901" y="240"/>
                  </a:lnTo>
                  <a:lnTo>
                    <a:pt x="901" y="240"/>
                  </a:lnTo>
                  <a:lnTo>
                    <a:pt x="901" y="240"/>
                  </a:lnTo>
                  <a:lnTo>
                    <a:pt x="901" y="240"/>
                  </a:lnTo>
                  <a:lnTo>
                    <a:pt x="901" y="240"/>
                  </a:lnTo>
                  <a:lnTo>
                    <a:pt x="901" y="241"/>
                  </a:lnTo>
                  <a:lnTo>
                    <a:pt x="901" y="241"/>
                  </a:lnTo>
                  <a:lnTo>
                    <a:pt x="901" y="241"/>
                  </a:lnTo>
                  <a:lnTo>
                    <a:pt x="901" y="241"/>
                  </a:lnTo>
                  <a:lnTo>
                    <a:pt x="901" y="241"/>
                  </a:lnTo>
                  <a:lnTo>
                    <a:pt x="901" y="241"/>
                  </a:lnTo>
                  <a:lnTo>
                    <a:pt x="901" y="243"/>
                  </a:lnTo>
                  <a:lnTo>
                    <a:pt x="900" y="243"/>
                  </a:lnTo>
                  <a:lnTo>
                    <a:pt x="900" y="243"/>
                  </a:lnTo>
                  <a:lnTo>
                    <a:pt x="900" y="243"/>
                  </a:lnTo>
                  <a:lnTo>
                    <a:pt x="900" y="243"/>
                  </a:lnTo>
                  <a:lnTo>
                    <a:pt x="900" y="243"/>
                  </a:lnTo>
                  <a:lnTo>
                    <a:pt x="900" y="245"/>
                  </a:lnTo>
                  <a:lnTo>
                    <a:pt x="900" y="245"/>
                  </a:lnTo>
                  <a:lnTo>
                    <a:pt x="900" y="245"/>
                  </a:lnTo>
                  <a:lnTo>
                    <a:pt x="900" y="245"/>
                  </a:lnTo>
                  <a:lnTo>
                    <a:pt x="898" y="245"/>
                  </a:lnTo>
                  <a:lnTo>
                    <a:pt x="898" y="247"/>
                  </a:lnTo>
                  <a:lnTo>
                    <a:pt x="898" y="247"/>
                  </a:lnTo>
                  <a:lnTo>
                    <a:pt x="898" y="247"/>
                  </a:lnTo>
                  <a:lnTo>
                    <a:pt x="898" y="247"/>
                  </a:lnTo>
                  <a:lnTo>
                    <a:pt x="898" y="247"/>
                  </a:lnTo>
                  <a:lnTo>
                    <a:pt x="898" y="247"/>
                  </a:lnTo>
                  <a:lnTo>
                    <a:pt x="896" y="247"/>
                  </a:lnTo>
                  <a:lnTo>
                    <a:pt x="896" y="249"/>
                  </a:lnTo>
                  <a:lnTo>
                    <a:pt x="896" y="249"/>
                  </a:lnTo>
                  <a:lnTo>
                    <a:pt x="896" y="249"/>
                  </a:lnTo>
                  <a:lnTo>
                    <a:pt x="896" y="249"/>
                  </a:lnTo>
                  <a:lnTo>
                    <a:pt x="896" y="249"/>
                  </a:lnTo>
                  <a:lnTo>
                    <a:pt x="894" y="249"/>
                  </a:lnTo>
                  <a:lnTo>
                    <a:pt x="894" y="249"/>
                  </a:lnTo>
                  <a:lnTo>
                    <a:pt x="894" y="249"/>
                  </a:lnTo>
                  <a:lnTo>
                    <a:pt x="894" y="250"/>
                  </a:lnTo>
                  <a:lnTo>
                    <a:pt x="894" y="250"/>
                  </a:lnTo>
                  <a:lnTo>
                    <a:pt x="894" y="250"/>
                  </a:lnTo>
                  <a:lnTo>
                    <a:pt x="892" y="250"/>
                  </a:lnTo>
                  <a:lnTo>
                    <a:pt x="892" y="250"/>
                  </a:lnTo>
                  <a:lnTo>
                    <a:pt x="892" y="250"/>
                  </a:lnTo>
                  <a:lnTo>
                    <a:pt x="892" y="250"/>
                  </a:lnTo>
                  <a:lnTo>
                    <a:pt x="892" y="250"/>
                  </a:lnTo>
                  <a:lnTo>
                    <a:pt x="892" y="250"/>
                  </a:lnTo>
                  <a:lnTo>
                    <a:pt x="891" y="250"/>
                  </a:lnTo>
                  <a:lnTo>
                    <a:pt x="891" y="250"/>
                  </a:lnTo>
                  <a:lnTo>
                    <a:pt x="891" y="250"/>
                  </a:lnTo>
                  <a:lnTo>
                    <a:pt x="891" y="252"/>
                  </a:lnTo>
                  <a:lnTo>
                    <a:pt x="891" y="252"/>
                  </a:lnTo>
                  <a:lnTo>
                    <a:pt x="891" y="252"/>
                  </a:lnTo>
                  <a:lnTo>
                    <a:pt x="889" y="252"/>
                  </a:lnTo>
                  <a:lnTo>
                    <a:pt x="889" y="252"/>
                  </a:lnTo>
                  <a:lnTo>
                    <a:pt x="889" y="252"/>
                  </a:lnTo>
                  <a:lnTo>
                    <a:pt x="889" y="252"/>
                  </a:lnTo>
                  <a:lnTo>
                    <a:pt x="889" y="252"/>
                  </a:lnTo>
                  <a:lnTo>
                    <a:pt x="887" y="252"/>
                  </a:lnTo>
                  <a:lnTo>
                    <a:pt x="887" y="252"/>
                  </a:lnTo>
                  <a:lnTo>
                    <a:pt x="887" y="252"/>
                  </a:lnTo>
                  <a:lnTo>
                    <a:pt x="887" y="252"/>
                  </a:lnTo>
                  <a:lnTo>
                    <a:pt x="887" y="252"/>
                  </a:lnTo>
                  <a:lnTo>
                    <a:pt x="887" y="252"/>
                  </a:lnTo>
                  <a:lnTo>
                    <a:pt x="885" y="252"/>
                  </a:lnTo>
                  <a:lnTo>
                    <a:pt x="885" y="252"/>
                  </a:lnTo>
                  <a:lnTo>
                    <a:pt x="885" y="250"/>
                  </a:lnTo>
                  <a:lnTo>
                    <a:pt x="885" y="250"/>
                  </a:lnTo>
                  <a:lnTo>
                    <a:pt x="885" y="250"/>
                  </a:lnTo>
                  <a:lnTo>
                    <a:pt x="883" y="250"/>
                  </a:lnTo>
                  <a:lnTo>
                    <a:pt x="883" y="250"/>
                  </a:lnTo>
                  <a:lnTo>
                    <a:pt x="883" y="250"/>
                  </a:lnTo>
                  <a:lnTo>
                    <a:pt x="883" y="250"/>
                  </a:lnTo>
                  <a:lnTo>
                    <a:pt x="883" y="250"/>
                  </a:lnTo>
                  <a:lnTo>
                    <a:pt x="883" y="250"/>
                  </a:lnTo>
                  <a:lnTo>
                    <a:pt x="882" y="250"/>
                  </a:lnTo>
                  <a:lnTo>
                    <a:pt x="882" y="250"/>
                  </a:lnTo>
                  <a:lnTo>
                    <a:pt x="882" y="250"/>
                  </a:lnTo>
                  <a:lnTo>
                    <a:pt x="882" y="249"/>
                  </a:lnTo>
                  <a:lnTo>
                    <a:pt x="882" y="249"/>
                  </a:lnTo>
                  <a:lnTo>
                    <a:pt x="880" y="249"/>
                  </a:lnTo>
                  <a:lnTo>
                    <a:pt x="880" y="249"/>
                  </a:lnTo>
                  <a:lnTo>
                    <a:pt x="880" y="249"/>
                  </a:lnTo>
                  <a:lnTo>
                    <a:pt x="880" y="249"/>
                  </a:lnTo>
                  <a:lnTo>
                    <a:pt x="880" y="249"/>
                  </a:lnTo>
                  <a:lnTo>
                    <a:pt x="878" y="249"/>
                  </a:lnTo>
                  <a:lnTo>
                    <a:pt x="878" y="247"/>
                  </a:lnTo>
                  <a:lnTo>
                    <a:pt x="878" y="247"/>
                  </a:lnTo>
                  <a:lnTo>
                    <a:pt x="878" y="247"/>
                  </a:lnTo>
                  <a:lnTo>
                    <a:pt x="878" y="247"/>
                  </a:lnTo>
                  <a:lnTo>
                    <a:pt x="876" y="247"/>
                  </a:lnTo>
                  <a:lnTo>
                    <a:pt x="876" y="245"/>
                  </a:lnTo>
                  <a:lnTo>
                    <a:pt x="876" y="245"/>
                  </a:lnTo>
                  <a:lnTo>
                    <a:pt x="876" y="245"/>
                  </a:lnTo>
                  <a:lnTo>
                    <a:pt x="876" y="245"/>
                  </a:lnTo>
                  <a:lnTo>
                    <a:pt x="876" y="245"/>
                  </a:lnTo>
                  <a:lnTo>
                    <a:pt x="876" y="245"/>
                  </a:lnTo>
                  <a:lnTo>
                    <a:pt x="874" y="243"/>
                  </a:lnTo>
                  <a:lnTo>
                    <a:pt x="874" y="243"/>
                  </a:lnTo>
                  <a:lnTo>
                    <a:pt x="874" y="243"/>
                  </a:lnTo>
                  <a:lnTo>
                    <a:pt x="874" y="243"/>
                  </a:lnTo>
                  <a:lnTo>
                    <a:pt x="874" y="243"/>
                  </a:lnTo>
                  <a:lnTo>
                    <a:pt x="872" y="243"/>
                  </a:lnTo>
                  <a:lnTo>
                    <a:pt x="872" y="241"/>
                  </a:lnTo>
                  <a:lnTo>
                    <a:pt x="872" y="241"/>
                  </a:lnTo>
                  <a:lnTo>
                    <a:pt x="872" y="241"/>
                  </a:lnTo>
                  <a:lnTo>
                    <a:pt x="872" y="241"/>
                  </a:lnTo>
                  <a:lnTo>
                    <a:pt x="872" y="241"/>
                  </a:lnTo>
                  <a:lnTo>
                    <a:pt x="871" y="241"/>
                  </a:lnTo>
                  <a:lnTo>
                    <a:pt x="871" y="241"/>
                  </a:lnTo>
                  <a:lnTo>
                    <a:pt x="871" y="241"/>
                  </a:lnTo>
                  <a:lnTo>
                    <a:pt x="871" y="240"/>
                  </a:lnTo>
                  <a:lnTo>
                    <a:pt x="871" y="240"/>
                  </a:lnTo>
                  <a:lnTo>
                    <a:pt x="869" y="240"/>
                  </a:lnTo>
                  <a:lnTo>
                    <a:pt x="869" y="240"/>
                  </a:lnTo>
                  <a:lnTo>
                    <a:pt x="869" y="240"/>
                  </a:lnTo>
                  <a:lnTo>
                    <a:pt x="869" y="240"/>
                  </a:lnTo>
                  <a:lnTo>
                    <a:pt x="869" y="240"/>
                  </a:lnTo>
                  <a:lnTo>
                    <a:pt x="869" y="240"/>
                  </a:lnTo>
                  <a:lnTo>
                    <a:pt x="867" y="240"/>
                  </a:lnTo>
                  <a:lnTo>
                    <a:pt x="867" y="240"/>
                  </a:lnTo>
                  <a:lnTo>
                    <a:pt x="867" y="240"/>
                  </a:lnTo>
                  <a:lnTo>
                    <a:pt x="867" y="240"/>
                  </a:lnTo>
                  <a:lnTo>
                    <a:pt x="867" y="240"/>
                  </a:lnTo>
                  <a:lnTo>
                    <a:pt x="867" y="240"/>
                  </a:lnTo>
                  <a:lnTo>
                    <a:pt x="865" y="240"/>
                  </a:lnTo>
                  <a:lnTo>
                    <a:pt x="865" y="240"/>
                  </a:lnTo>
                  <a:lnTo>
                    <a:pt x="865" y="240"/>
                  </a:lnTo>
                  <a:lnTo>
                    <a:pt x="865" y="240"/>
                  </a:lnTo>
                  <a:lnTo>
                    <a:pt x="865" y="240"/>
                  </a:lnTo>
                  <a:lnTo>
                    <a:pt x="865" y="240"/>
                  </a:lnTo>
                  <a:lnTo>
                    <a:pt x="863" y="240"/>
                  </a:lnTo>
                  <a:lnTo>
                    <a:pt x="863" y="240"/>
                  </a:lnTo>
                  <a:lnTo>
                    <a:pt x="863" y="240"/>
                  </a:lnTo>
                  <a:lnTo>
                    <a:pt x="863" y="240"/>
                  </a:lnTo>
                  <a:lnTo>
                    <a:pt x="863" y="240"/>
                  </a:lnTo>
                  <a:lnTo>
                    <a:pt x="863" y="240"/>
                  </a:lnTo>
                  <a:lnTo>
                    <a:pt x="863" y="240"/>
                  </a:lnTo>
                  <a:lnTo>
                    <a:pt x="862" y="240"/>
                  </a:lnTo>
                  <a:lnTo>
                    <a:pt x="862" y="240"/>
                  </a:lnTo>
                  <a:lnTo>
                    <a:pt x="862" y="240"/>
                  </a:lnTo>
                  <a:lnTo>
                    <a:pt x="862" y="240"/>
                  </a:lnTo>
                  <a:lnTo>
                    <a:pt x="862" y="240"/>
                  </a:lnTo>
                  <a:lnTo>
                    <a:pt x="862" y="240"/>
                  </a:lnTo>
                  <a:lnTo>
                    <a:pt x="860" y="240"/>
                  </a:lnTo>
                  <a:lnTo>
                    <a:pt x="860" y="240"/>
                  </a:lnTo>
                  <a:lnTo>
                    <a:pt x="860" y="240"/>
                  </a:lnTo>
                  <a:lnTo>
                    <a:pt x="860" y="241"/>
                  </a:lnTo>
                  <a:lnTo>
                    <a:pt x="860" y="241"/>
                  </a:lnTo>
                  <a:lnTo>
                    <a:pt x="860" y="241"/>
                  </a:lnTo>
                  <a:lnTo>
                    <a:pt x="860" y="241"/>
                  </a:lnTo>
                  <a:lnTo>
                    <a:pt x="858" y="241"/>
                  </a:lnTo>
                  <a:lnTo>
                    <a:pt x="858" y="241"/>
                  </a:lnTo>
                  <a:lnTo>
                    <a:pt x="858" y="241"/>
                  </a:lnTo>
                  <a:lnTo>
                    <a:pt x="858" y="243"/>
                  </a:lnTo>
                  <a:lnTo>
                    <a:pt x="858" y="243"/>
                  </a:lnTo>
                  <a:lnTo>
                    <a:pt x="858" y="243"/>
                  </a:lnTo>
                  <a:lnTo>
                    <a:pt x="871" y="256"/>
                  </a:lnTo>
                  <a:lnTo>
                    <a:pt x="871" y="256"/>
                  </a:lnTo>
                  <a:lnTo>
                    <a:pt x="871" y="258"/>
                  </a:lnTo>
                  <a:lnTo>
                    <a:pt x="871" y="258"/>
                  </a:lnTo>
                  <a:lnTo>
                    <a:pt x="872" y="258"/>
                  </a:lnTo>
                  <a:lnTo>
                    <a:pt x="872" y="258"/>
                  </a:lnTo>
                  <a:lnTo>
                    <a:pt x="872" y="258"/>
                  </a:lnTo>
                  <a:lnTo>
                    <a:pt x="872" y="258"/>
                  </a:lnTo>
                  <a:lnTo>
                    <a:pt x="872" y="258"/>
                  </a:lnTo>
                  <a:lnTo>
                    <a:pt x="872" y="258"/>
                  </a:lnTo>
                  <a:lnTo>
                    <a:pt x="872" y="258"/>
                  </a:lnTo>
                  <a:lnTo>
                    <a:pt x="872" y="258"/>
                  </a:lnTo>
                  <a:lnTo>
                    <a:pt x="872" y="258"/>
                  </a:lnTo>
                  <a:lnTo>
                    <a:pt x="872" y="260"/>
                  </a:lnTo>
                  <a:lnTo>
                    <a:pt x="874" y="260"/>
                  </a:lnTo>
                  <a:lnTo>
                    <a:pt x="874" y="260"/>
                  </a:lnTo>
                  <a:lnTo>
                    <a:pt x="874" y="260"/>
                  </a:lnTo>
                  <a:lnTo>
                    <a:pt x="874" y="260"/>
                  </a:lnTo>
                  <a:lnTo>
                    <a:pt x="874" y="260"/>
                  </a:lnTo>
                  <a:lnTo>
                    <a:pt x="874" y="260"/>
                  </a:lnTo>
                  <a:lnTo>
                    <a:pt x="874" y="260"/>
                  </a:lnTo>
                  <a:lnTo>
                    <a:pt x="874" y="260"/>
                  </a:lnTo>
                  <a:lnTo>
                    <a:pt x="874" y="260"/>
                  </a:lnTo>
                  <a:lnTo>
                    <a:pt x="874" y="260"/>
                  </a:lnTo>
                  <a:lnTo>
                    <a:pt x="876" y="260"/>
                  </a:lnTo>
                  <a:lnTo>
                    <a:pt x="876" y="260"/>
                  </a:lnTo>
                  <a:lnTo>
                    <a:pt x="876" y="260"/>
                  </a:lnTo>
                  <a:lnTo>
                    <a:pt x="876" y="260"/>
                  </a:lnTo>
                  <a:lnTo>
                    <a:pt x="876" y="260"/>
                  </a:lnTo>
                  <a:lnTo>
                    <a:pt x="876" y="260"/>
                  </a:lnTo>
                  <a:lnTo>
                    <a:pt x="876" y="260"/>
                  </a:lnTo>
                  <a:lnTo>
                    <a:pt x="876" y="260"/>
                  </a:lnTo>
                  <a:lnTo>
                    <a:pt x="876" y="260"/>
                  </a:lnTo>
                  <a:lnTo>
                    <a:pt x="876" y="260"/>
                  </a:lnTo>
                  <a:lnTo>
                    <a:pt x="878" y="260"/>
                  </a:lnTo>
                  <a:lnTo>
                    <a:pt x="878" y="260"/>
                  </a:lnTo>
                  <a:lnTo>
                    <a:pt x="878" y="260"/>
                  </a:lnTo>
                  <a:lnTo>
                    <a:pt x="878" y="260"/>
                  </a:lnTo>
                  <a:lnTo>
                    <a:pt x="878" y="260"/>
                  </a:lnTo>
                  <a:lnTo>
                    <a:pt x="878" y="260"/>
                  </a:lnTo>
                  <a:lnTo>
                    <a:pt x="878" y="260"/>
                  </a:lnTo>
                  <a:lnTo>
                    <a:pt x="878" y="260"/>
                  </a:lnTo>
                  <a:lnTo>
                    <a:pt x="878" y="260"/>
                  </a:lnTo>
                  <a:lnTo>
                    <a:pt x="878" y="260"/>
                  </a:lnTo>
                  <a:lnTo>
                    <a:pt x="880" y="260"/>
                  </a:lnTo>
                  <a:lnTo>
                    <a:pt x="880" y="260"/>
                  </a:lnTo>
                  <a:lnTo>
                    <a:pt x="880" y="260"/>
                  </a:lnTo>
                  <a:lnTo>
                    <a:pt x="880" y="260"/>
                  </a:lnTo>
                  <a:lnTo>
                    <a:pt x="880" y="260"/>
                  </a:lnTo>
                  <a:lnTo>
                    <a:pt x="880" y="258"/>
                  </a:lnTo>
                  <a:lnTo>
                    <a:pt x="880" y="258"/>
                  </a:lnTo>
                  <a:lnTo>
                    <a:pt x="880" y="258"/>
                  </a:lnTo>
                  <a:lnTo>
                    <a:pt x="880" y="258"/>
                  </a:lnTo>
                  <a:lnTo>
                    <a:pt x="882" y="258"/>
                  </a:lnTo>
                  <a:lnTo>
                    <a:pt x="882" y="258"/>
                  </a:lnTo>
                  <a:lnTo>
                    <a:pt x="882" y="258"/>
                  </a:lnTo>
                  <a:lnTo>
                    <a:pt x="882" y="258"/>
                  </a:lnTo>
                  <a:lnTo>
                    <a:pt x="882" y="258"/>
                  </a:lnTo>
                  <a:lnTo>
                    <a:pt x="882" y="258"/>
                  </a:lnTo>
                  <a:lnTo>
                    <a:pt x="882" y="258"/>
                  </a:lnTo>
                  <a:lnTo>
                    <a:pt x="882" y="256"/>
                  </a:lnTo>
                  <a:lnTo>
                    <a:pt x="882" y="256"/>
                  </a:lnTo>
                  <a:lnTo>
                    <a:pt x="883" y="256"/>
                  </a:lnTo>
                  <a:lnTo>
                    <a:pt x="883" y="256"/>
                  </a:lnTo>
                  <a:lnTo>
                    <a:pt x="883" y="256"/>
                  </a:lnTo>
                  <a:lnTo>
                    <a:pt x="883" y="256"/>
                  </a:lnTo>
                  <a:lnTo>
                    <a:pt x="885" y="258"/>
                  </a:lnTo>
                  <a:lnTo>
                    <a:pt x="862" y="281"/>
                  </a:lnTo>
                  <a:lnTo>
                    <a:pt x="860" y="279"/>
                  </a:lnTo>
                  <a:lnTo>
                    <a:pt x="860" y="279"/>
                  </a:lnTo>
                  <a:lnTo>
                    <a:pt x="860" y="279"/>
                  </a:lnTo>
                  <a:lnTo>
                    <a:pt x="860" y="278"/>
                  </a:lnTo>
                  <a:lnTo>
                    <a:pt x="862" y="278"/>
                  </a:lnTo>
                  <a:lnTo>
                    <a:pt x="862" y="278"/>
                  </a:lnTo>
                  <a:lnTo>
                    <a:pt x="862" y="278"/>
                  </a:lnTo>
                  <a:lnTo>
                    <a:pt x="862" y="278"/>
                  </a:lnTo>
                  <a:lnTo>
                    <a:pt x="862" y="278"/>
                  </a:lnTo>
                  <a:lnTo>
                    <a:pt x="862" y="276"/>
                  </a:lnTo>
                  <a:lnTo>
                    <a:pt x="862" y="276"/>
                  </a:lnTo>
                  <a:lnTo>
                    <a:pt x="862" y="276"/>
                  </a:lnTo>
                  <a:lnTo>
                    <a:pt x="863" y="276"/>
                  </a:lnTo>
                  <a:lnTo>
                    <a:pt x="863" y="276"/>
                  </a:lnTo>
                  <a:lnTo>
                    <a:pt x="863" y="276"/>
                  </a:lnTo>
                  <a:lnTo>
                    <a:pt x="863" y="276"/>
                  </a:lnTo>
                  <a:lnTo>
                    <a:pt x="863" y="276"/>
                  </a:lnTo>
                  <a:lnTo>
                    <a:pt x="863" y="276"/>
                  </a:lnTo>
                  <a:lnTo>
                    <a:pt x="863" y="276"/>
                  </a:lnTo>
                  <a:lnTo>
                    <a:pt x="863" y="274"/>
                  </a:lnTo>
                  <a:lnTo>
                    <a:pt x="863" y="274"/>
                  </a:lnTo>
                  <a:lnTo>
                    <a:pt x="863" y="274"/>
                  </a:lnTo>
                  <a:lnTo>
                    <a:pt x="863" y="274"/>
                  </a:lnTo>
                  <a:lnTo>
                    <a:pt x="863" y="274"/>
                  </a:lnTo>
                  <a:lnTo>
                    <a:pt x="863" y="274"/>
                  </a:lnTo>
                  <a:lnTo>
                    <a:pt x="863" y="274"/>
                  </a:lnTo>
                  <a:lnTo>
                    <a:pt x="863" y="274"/>
                  </a:lnTo>
                  <a:lnTo>
                    <a:pt x="863" y="274"/>
                  </a:lnTo>
                  <a:lnTo>
                    <a:pt x="863" y="274"/>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69"/>
                  </a:lnTo>
                  <a:lnTo>
                    <a:pt x="863" y="269"/>
                  </a:lnTo>
                  <a:lnTo>
                    <a:pt x="863" y="269"/>
                  </a:lnTo>
                  <a:lnTo>
                    <a:pt x="862" y="269"/>
                  </a:lnTo>
                  <a:lnTo>
                    <a:pt x="862" y="269"/>
                  </a:lnTo>
                  <a:lnTo>
                    <a:pt x="862" y="269"/>
                  </a:lnTo>
                  <a:lnTo>
                    <a:pt x="862" y="269"/>
                  </a:lnTo>
                  <a:lnTo>
                    <a:pt x="862" y="269"/>
                  </a:lnTo>
                  <a:lnTo>
                    <a:pt x="862" y="269"/>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7" y="236"/>
                  </a:lnTo>
                  <a:lnTo>
                    <a:pt x="827" y="236"/>
                  </a:lnTo>
                  <a:lnTo>
                    <a:pt x="827" y="236"/>
                  </a:lnTo>
                  <a:lnTo>
                    <a:pt x="827" y="234"/>
                  </a:lnTo>
                  <a:lnTo>
                    <a:pt x="827" y="234"/>
                  </a:lnTo>
                  <a:lnTo>
                    <a:pt x="827" y="234"/>
                  </a:lnTo>
                  <a:lnTo>
                    <a:pt x="827" y="234"/>
                  </a:lnTo>
                  <a:lnTo>
                    <a:pt x="827" y="234"/>
                  </a:lnTo>
                  <a:lnTo>
                    <a:pt x="827" y="234"/>
                  </a:lnTo>
                  <a:lnTo>
                    <a:pt x="827" y="234"/>
                  </a:lnTo>
                  <a:lnTo>
                    <a:pt x="827" y="234"/>
                  </a:lnTo>
                  <a:lnTo>
                    <a:pt x="827" y="234"/>
                  </a:lnTo>
                  <a:lnTo>
                    <a:pt x="826" y="234"/>
                  </a:lnTo>
                  <a:lnTo>
                    <a:pt x="826" y="234"/>
                  </a:lnTo>
                  <a:lnTo>
                    <a:pt x="826" y="234"/>
                  </a:lnTo>
                  <a:lnTo>
                    <a:pt x="826" y="234"/>
                  </a:lnTo>
                  <a:lnTo>
                    <a:pt x="826" y="234"/>
                  </a:lnTo>
                  <a:lnTo>
                    <a:pt x="826" y="234"/>
                  </a:lnTo>
                  <a:lnTo>
                    <a:pt x="826" y="234"/>
                  </a:lnTo>
                  <a:lnTo>
                    <a:pt x="826" y="234"/>
                  </a:lnTo>
                  <a:lnTo>
                    <a:pt x="826" y="234"/>
                  </a:lnTo>
                  <a:lnTo>
                    <a:pt x="826" y="234"/>
                  </a:lnTo>
                  <a:lnTo>
                    <a:pt x="824" y="234"/>
                  </a:lnTo>
                  <a:lnTo>
                    <a:pt x="824" y="234"/>
                  </a:lnTo>
                  <a:lnTo>
                    <a:pt x="824" y="234"/>
                  </a:lnTo>
                  <a:lnTo>
                    <a:pt x="824" y="236"/>
                  </a:lnTo>
                  <a:lnTo>
                    <a:pt x="824" y="236"/>
                  </a:lnTo>
                  <a:lnTo>
                    <a:pt x="824" y="236"/>
                  </a:lnTo>
                  <a:lnTo>
                    <a:pt x="824" y="236"/>
                  </a:lnTo>
                  <a:lnTo>
                    <a:pt x="824" y="236"/>
                  </a:lnTo>
                  <a:lnTo>
                    <a:pt x="824" y="236"/>
                  </a:lnTo>
                  <a:lnTo>
                    <a:pt x="824" y="236"/>
                  </a:lnTo>
                  <a:lnTo>
                    <a:pt x="824" y="236"/>
                  </a:lnTo>
                  <a:lnTo>
                    <a:pt x="822" y="236"/>
                  </a:lnTo>
                  <a:lnTo>
                    <a:pt x="822" y="236"/>
                  </a:lnTo>
                  <a:lnTo>
                    <a:pt x="822" y="236"/>
                  </a:lnTo>
                  <a:lnTo>
                    <a:pt x="822" y="236"/>
                  </a:lnTo>
                  <a:lnTo>
                    <a:pt x="822" y="236"/>
                  </a:lnTo>
                  <a:lnTo>
                    <a:pt x="822" y="236"/>
                  </a:lnTo>
                  <a:lnTo>
                    <a:pt x="822" y="236"/>
                  </a:lnTo>
                  <a:lnTo>
                    <a:pt x="822" y="236"/>
                  </a:lnTo>
                  <a:lnTo>
                    <a:pt x="822" y="238"/>
                  </a:lnTo>
                  <a:lnTo>
                    <a:pt x="820" y="238"/>
                  </a:lnTo>
                  <a:lnTo>
                    <a:pt x="820" y="238"/>
                  </a:lnTo>
                  <a:lnTo>
                    <a:pt x="820" y="238"/>
                  </a:lnTo>
                  <a:lnTo>
                    <a:pt x="820" y="238"/>
                  </a:lnTo>
                  <a:lnTo>
                    <a:pt x="818" y="240"/>
                  </a:lnTo>
                  <a:lnTo>
                    <a:pt x="817" y="236"/>
                  </a:lnTo>
                  <a:lnTo>
                    <a:pt x="840" y="212"/>
                  </a:lnTo>
                  <a:lnTo>
                    <a:pt x="840" y="212"/>
                  </a:lnTo>
                  <a:lnTo>
                    <a:pt x="840" y="212"/>
                  </a:lnTo>
                  <a:lnTo>
                    <a:pt x="840" y="212"/>
                  </a:lnTo>
                  <a:lnTo>
                    <a:pt x="842" y="211"/>
                  </a:lnTo>
                  <a:lnTo>
                    <a:pt x="842" y="211"/>
                  </a:lnTo>
                  <a:lnTo>
                    <a:pt x="842" y="211"/>
                  </a:lnTo>
                  <a:lnTo>
                    <a:pt x="844" y="211"/>
                  </a:lnTo>
                  <a:lnTo>
                    <a:pt x="844" y="209"/>
                  </a:lnTo>
                  <a:lnTo>
                    <a:pt x="844" y="209"/>
                  </a:lnTo>
                  <a:lnTo>
                    <a:pt x="844" y="209"/>
                  </a:lnTo>
                  <a:lnTo>
                    <a:pt x="845" y="209"/>
                  </a:lnTo>
                  <a:lnTo>
                    <a:pt x="845" y="209"/>
                  </a:lnTo>
                  <a:lnTo>
                    <a:pt x="845" y="207"/>
                  </a:lnTo>
                  <a:lnTo>
                    <a:pt x="845" y="207"/>
                  </a:lnTo>
                  <a:lnTo>
                    <a:pt x="847" y="207"/>
                  </a:lnTo>
                  <a:lnTo>
                    <a:pt x="847" y="207"/>
                  </a:lnTo>
                  <a:lnTo>
                    <a:pt x="847" y="207"/>
                  </a:lnTo>
                  <a:lnTo>
                    <a:pt x="849" y="205"/>
                  </a:lnTo>
                  <a:lnTo>
                    <a:pt x="849" y="205"/>
                  </a:lnTo>
                  <a:lnTo>
                    <a:pt x="849" y="205"/>
                  </a:lnTo>
                  <a:lnTo>
                    <a:pt x="849" y="205"/>
                  </a:lnTo>
                  <a:lnTo>
                    <a:pt x="851" y="205"/>
                  </a:lnTo>
                  <a:lnTo>
                    <a:pt x="851" y="205"/>
                  </a:lnTo>
                  <a:lnTo>
                    <a:pt x="851" y="205"/>
                  </a:lnTo>
                  <a:lnTo>
                    <a:pt x="851" y="205"/>
                  </a:lnTo>
                  <a:lnTo>
                    <a:pt x="853" y="203"/>
                  </a:lnTo>
                  <a:lnTo>
                    <a:pt x="853" y="203"/>
                  </a:lnTo>
                  <a:lnTo>
                    <a:pt x="853" y="203"/>
                  </a:lnTo>
                  <a:lnTo>
                    <a:pt x="853" y="203"/>
                  </a:lnTo>
                  <a:lnTo>
                    <a:pt x="854" y="203"/>
                  </a:lnTo>
                  <a:lnTo>
                    <a:pt x="854" y="203"/>
                  </a:lnTo>
                  <a:lnTo>
                    <a:pt x="854" y="203"/>
                  </a:lnTo>
                  <a:lnTo>
                    <a:pt x="854" y="203"/>
                  </a:lnTo>
                  <a:lnTo>
                    <a:pt x="856" y="203"/>
                  </a:lnTo>
                  <a:lnTo>
                    <a:pt x="856" y="203"/>
                  </a:lnTo>
                  <a:lnTo>
                    <a:pt x="856" y="203"/>
                  </a:lnTo>
                  <a:lnTo>
                    <a:pt x="856" y="203"/>
                  </a:lnTo>
                  <a:lnTo>
                    <a:pt x="858" y="203"/>
                  </a:lnTo>
                  <a:lnTo>
                    <a:pt x="858" y="203"/>
                  </a:lnTo>
                  <a:lnTo>
                    <a:pt x="858" y="203"/>
                  </a:lnTo>
                  <a:lnTo>
                    <a:pt x="858" y="203"/>
                  </a:lnTo>
                  <a:lnTo>
                    <a:pt x="860" y="203"/>
                  </a:lnTo>
                  <a:lnTo>
                    <a:pt x="860" y="203"/>
                  </a:lnTo>
                  <a:lnTo>
                    <a:pt x="860" y="203"/>
                  </a:lnTo>
                  <a:lnTo>
                    <a:pt x="860" y="203"/>
                  </a:lnTo>
                  <a:lnTo>
                    <a:pt x="862" y="203"/>
                  </a:lnTo>
                  <a:lnTo>
                    <a:pt x="862" y="203"/>
                  </a:lnTo>
                  <a:lnTo>
                    <a:pt x="862" y="203"/>
                  </a:lnTo>
                  <a:lnTo>
                    <a:pt x="862" y="203"/>
                  </a:lnTo>
                  <a:lnTo>
                    <a:pt x="863" y="203"/>
                  </a:lnTo>
                  <a:lnTo>
                    <a:pt x="863" y="203"/>
                  </a:lnTo>
                  <a:lnTo>
                    <a:pt x="863" y="205"/>
                  </a:lnTo>
                  <a:lnTo>
                    <a:pt x="863" y="205"/>
                  </a:lnTo>
                  <a:lnTo>
                    <a:pt x="863" y="205"/>
                  </a:lnTo>
                  <a:lnTo>
                    <a:pt x="865" y="205"/>
                  </a:lnTo>
                  <a:lnTo>
                    <a:pt x="865" y="205"/>
                  </a:lnTo>
                  <a:lnTo>
                    <a:pt x="865" y="205"/>
                  </a:lnTo>
                  <a:lnTo>
                    <a:pt x="865" y="205"/>
                  </a:lnTo>
                  <a:lnTo>
                    <a:pt x="867" y="205"/>
                  </a:lnTo>
                  <a:lnTo>
                    <a:pt x="867" y="207"/>
                  </a:lnTo>
                  <a:lnTo>
                    <a:pt x="867" y="207"/>
                  </a:lnTo>
                  <a:lnTo>
                    <a:pt x="867" y="207"/>
                  </a:lnTo>
                  <a:lnTo>
                    <a:pt x="867" y="207"/>
                  </a:lnTo>
                  <a:lnTo>
                    <a:pt x="869" y="207"/>
                  </a:lnTo>
                  <a:lnTo>
                    <a:pt x="869" y="209"/>
                  </a:lnTo>
                  <a:lnTo>
                    <a:pt x="869" y="209"/>
                  </a:lnTo>
                  <a:lnTo>
                    <a:pt x="869" y="209"/>
                  </a:lnTo>
                  <a:lnTo>
                    <a:pt x="869" y="209"/>
                  </a:lnTo>
                  <a:lnTo>
                    <a:pt x="869" y="209"/>
                  </a:lnTo>
                  <a:lnTo>
                    <a:pt x="871" y="209"/>
                  </a:lnTo>
                  <a:lnTo>
                    <a:pt x="871" y="211"/>
                  </a:lnTo>
                  <a:lnTo>
                    <a:pt x="871" y="211"/>
                  </a:lnTo>
                  <a:lnTo>
                    <a:pt x="871" y="211"/>
                  </a:lnTo>
                  <a:lnTo>
                    <a:pt x="871" y="211"/>
                  </a:lnTo>
                  <a:lnTo>
                    <a:pt x="871" y="211"/>
                  </a:lnTo>
                  <a:lnTo>
                    <a:pt x="871" y="212"/>
                  </a:lnTo>
                  <a:lnTo>
                    <a:pt x="871" y="212"/>
                  </a:lnTo>
                  <a:lnTo>
                    <a:pt x="872" y="212"/>
                  </a:lnTo>
                  <a:lnTo>
                    <a:pt x="872" y="212"/>
                  </a:lnTo>
                  <a:lnTo>
                    <a:pt x="872" y="212"/>
                  </a:lnTo>
                  <a:lnTo>
                    <a:pt x="872" y="214"/>
                  </a:lnTo>
                  <a:lnTo>
                    <a:pt x="872" y="214"/>
                  </a:lnTo>
                  <a:lnTo>
                    <a:pt x="872" y="214"/>
                  </a:lnTo>
                  <a:lnTo>
                    <a:pt x="872" y="214"/>
                  </a:lnTo>
                  <a:lnTo>
                    <a:pt x="872" y="214"/>
                  </a:lnTo>
                  <a:lnTo>
                    <a:pt x="872" y="216"/>
                  </a:lnTo>
                  <a:lnTo>
                    <a:pt x="872" y="216"/>
                  </a:lnTo>
                  <a:lnTo>
                    <a:pt x="872" y="216"/>
                  </a:lnTo>
                  <a:lnTo>
                    <a:pt x="872" y="216"/>
                  </a:lnTo>
                  <a:lnTo>
                    <a:pt x="872" y="216"/>
                  </a:lnTo>
                  <a:lnTo>
                    <a:pt x="872" y="218"/>
                  </a:lnTo>
                  <a:lnTo>
                    <a:pt x="872" y="218"/>
                  </a:lnTo>
                  <a:lnTo>
                    <a:pt x="872" y="218"/>
                  </a:lnTo>
                  <a:lnTo>
                    <a:pt x="872" y="218"/>
                  </a:lnTo>
                  <a:lnTo>
                    <a:pt x="872" y="220"/>
                  </a:lnTo>
                  <a:lnTo>
                    <a:pt x="872" y="220"/>
                  </a:lnTo>
                  <a:lnTo>
                    <a:pt x="872" y="220"/>
                  </a:lnTo>
                  <a:lnTo>
                    <a:pt x="872" y="220"/>
                  </a:lnTo>
                  <a:lnTo>
                    <a:pt x="872" y="221"/>
                  </a:lnTo>
                  <a:lnTo>
                    <a:pt x="872" y="221"/>
                  </a:lnTo>
                  <a:lnTo>
                    <a:pt x="872" y="221"/>
                  </a:lnTo>
                  <a:lnTo>
                    <a:pt x="872" y="221"/>
                  </a:lnTo>
                  <a:lnTo>
                    <a:pt x="872" y="223"/>
                  </a:lnTo>
                  <a:lnTo>
                    <a:pt x="872" y="223"/>
                  </a:lnTo>
                  <a:lnTo>
                    <a:pt x="872" y="223"/>
                  </a:lnTo>
                  <a:lnTo>
                    <a:pt x="871" y="223"/>
                  </a:lnTo>
                  <a:lnTo>
                    <a:pt x="871" y="223"/>
                  </a:lnTo>
                  <a:lnTo>
                    <a:pt x="871" y="225"/>
                  </a:lnTo>
                  <a:lnTo>
                    <a:pt x="871" y="225"/>
                  </a:lnTo>
                  <a:lnTo>
                    <a:pt x="871" y="225"/>
                  </a:lnTo>
                  <a:lnTo>
                    <a:pt x="871" y="225"/>
                  </a:lnTo>
                  <a:lnTo>
                    <a:pt x="871" y="227"/>
                  </a:lnTo>
                  <a:lnTo>
                    <a:pt x="871" y="227"/>
                  </a:lnTo>
                  <a:lnTo>
                    <a:pt x="869" y="227"/>
                  </a:lnTo>
                  <a:lnTo>
                    <a:pt x="869" y="229"/>
                  </a:lnTo>
                  <a:lnTo>
                    <a:pt x="869" y="229"/>
                  </a:lnTo>
                  <a:lnTo>
                    <a:pt x="869" y="229"/>
                  </a:lnTo>
                  <a:lnTo>
                    <a:pt x="869" y="229"/>
                  </a:lnTo>
                  <a:lnTo>
                    <a:pt x="869" y="231"/>
                  </a:lnTo>
                  <a:lnTo>
                    <a:pt x="867" y="231"/>
                  </a:lnTo>
                  <a:lnTo>
                    <a:pt x="867" y="231"/>
                  </a:lnTo>
                  <a:lnTo>
                    <a:pt x="867" y="231"/>
                  </a:lnTo>
                  <a:lnTo>
                    <a:pt x="867" y="232"/>
                  </a:lnTo>
                  <a:lnTo>
                    <a:pt x="867" y="232"/>
                  </a:lnTo>
                  <a:lnTo>
                    <a:pt x="865" y="232"/>
                  </a:lnTo>
                  <a:lnTo>
                    <a:pt x="865" y="232"/>
                  </a:lnTo>
                  <a:lnTo>
                    <a:pt x="865" y="234"/>
                  </a:lnTo>
                  <a:lnTo>
                    <a:pt x="865" y="234"/>
                  </a:lnTo>
                  <a:lnTo>
                    <a:pt x="863" y="234"/>
                  </a:lnTo>
                  <a:lnTo>
                    <a:pt x="863" y="236"/>
                  </a:lnTo>
                  <a:lnTo>
                    <a:pt x="863" y="236"/>
                  </a:lnTo>
                  <a:lnTo>
                    <a:pt x="863" y="236"/>
                  </a:lnTo>
                  <a:lnTo>
                    <a:pt x="863" y="236"/>
                  </a:lnTo>
                  <a:lnTo>
                    <a:pt x="865" y="234"/>
                  </a:lnTo>
                  <a:lnTo>
                    <a:pt x="865" y="234"/>
                  </a:lnTo>
                  <a:lnTo>
                    <a:pt x="865" y="234"/>
                  </a:lnTo>
                  <a:lnTo>
                    <a:pt x="865" y="234"/>
                  </a:lnTo>
                  <a:lnTo>
                    <a:pt x="865" y="234"/>
                  </a:lnTo>
                  <a:lnTo>
                    <a:pt x="865" y="234"/>
                  </a:lnTo>
                  <a:lnTo>
                    <a:pt x="867" y="234"/>
                  </a:lnTo>
                  <a:lnTo>
                    <a:pt x="867" y="232"/>
                  </a:lnTo>
                  <a:lnTo>
                    <a:pt x="867" y="232"/>
                  </a:lnTo>
                  <a:lnTo>
                    <a:pt x="867" y="232"/>
                  </a:lnTo>
                  <a:lnTo>
                    <a:pt x="867" y="232"/>
                  </a:lnTo>
                  <a:lnTo>
                    <a:pt x="869" y="232"/>
                  </a:lnTo>
                  <a:lnTo>
                    <a:pt x="869" y="232"/>
                  </a:lnTo>
                  <a:lnTo>
                    <a:pt x="869" y="232"/>
                  </a:lnTo>
                  <a:lnTo>
                    <a:pt x="869" y="232"/>
                  </a:lnTo>
                  <a:lnTo>
                    <a:pt x="869" y="232"/>
                  </a:lnTo>
                  <a:lnTo>
                    <a:pt x="869" y="232"/>
                  </a:lnTo>
                  <a:lnTo>
                    <a:pt x="871" y="232"/>
                  </a:lnTo>
                  <a:lnTo>
                    <a:pt x="871" y="232"/>
                  </a:lnTo>
                  <a:lnTo>
                    <a:pt x="871" y="231"/>
                  </a:lnTo>
                  <a:lnTo>
                    <a:pt x="871" y="231"/>
                  </a:lnTo>
                  <a:lnTo>
                    <a:pt x="871" y="231"/>
                  </a:lnTo>
                  <a:lnTo>
                    <a:pt x="872" y="231"/>
                  </a:lnTo>
                  <a:lnTo>
                    <a:pt x="872" y="231"/>
                  </a:lnTo>
                  <a:lnTo>
                    <a:pt x="872" y="231"/>
                  </a:lnTo>
                  <a:lnTo>
                    <a:pt x="872" y="231"/>
                  </a:lnTo>
                  <a:lnTo>
                    <a:pt x="872" y="231"/>
                  </a:lnTo>
                  <a:lnTo>
                    <a:pt x="872" y="231"/>
                  </a:lnTo>
                  <a:lnTo>
                    <a:pt x="874" y="231"/>
                  </a:lnTo>
                  <a:lnTo>
                    <a:pt x="874" y="231"/>
                  </a:lnTo>
                  <a:lnTo>
                    <a:pt x="874" y="231"/>
                  </a:lnTo>
                  <a:lnTo>
                    <a:pt x="874" y="231"/>
                  </a:lnTo>
                  <a:lnTo>
                    <a:pt x="874" y="231"/>
                  </a:lnTo>
                  <a:lnTo>
                    <a:pt x="876" y="231"/>
                  </a:lnTo>
                  <a:lnTo>
                    <a:pt x="876" y="231"/>
                  </a:lnTo>
                  <a:lnTo>
                    <a:pt x="876" y="231"/>
                  </a:lnTo>
                  <a:lnTo>
                    <a:pt x="876" y="231"/>
                  </a:lnTo>
                  <a:lnTo>
                    <a:pt x="876" y="231"/>
                  </a:lnTo>
                  <a:lnTo>
                    <a:pt x="876" y="231"/>
                  </a:lnTo>
                  <a:lnTo>
                    <a:pt x="878" y="231"/>
                  </a:lnTo>
                  <a:lnTo>
                    <a:pt x="878" y="231"/>
                  </a:lnTo>
                  <a:lnTo>
                    <a:pt x="878" y="231"/>
                  </a:lnTo>
                  <a:lnTo>
                    <a:pt x="878" y="231"/>
                  </a:lnTo>
                  <a:lnTo>
                    <a:pt x="878" y="231"/>
                  </a:lnTo>
                  <a:lnTo>
                    <a:pt x="880" y="231"/>
                  </a:lnTo>
                  <a:lnTo>
                    <a:pt x="880" y="231"/>
                  </a:lnTo>
                  <a:lnTo>
                    <a:pt x="880" y="231"/>
                  </a:lnTo>
                  <a:lnTo>
                    <a:pt x="880" y="231"/>
                  </a:lnTo>
                  <a:lnTo>
                    <a:pt x="880" y="231"/>
                  </a:lnTo>
                  <a:lnTo>
                    <a:pt x="882" y="231"/>
                  </a:lnTo>
                  <a:lnTo>
                    <a:pt x="882" y="232"/>
                  </a:lnTo>
                  <a:lnTo>
                    <a:pt x="882" y="232"/>
                  </a:lnTo>
                  <a:lnTo>
                    <a:pt x="882" y="232"/>
                  </a:lnTo>
                  <a:lnTo>
                    <a:pt x="882" y="232"/>
                  </a:lnTo>
                  <a:lnTo>
                    <a:pt x="883" y="232"/>
                  </a:lnTo>
                  <a:lnTo>
                    <a:pt x="883" y="232"/>
                  </a:lnTo>
                  <a:lnTo>
                    <a:pt x="883" y="232"/>
                  </a:lnTo>
                  <a:lnTo>
                    <a:pt x="883" y="232"/>
                  </a:lnTo>
                  <a:lnTo>
                    <a:pt x="883" y="232"/>
                  </a:lnTo>
                  <a:lnTo>
                    <a:pt x="885" y="232"/>
                  </a:lnTo>
                  <a:lnTo>
                    <a:pt x="885" y="232"/>
                  </a:lnTo>
                  <a:lnTo>
                    <a:pt x="885" y="232"/>
                  </a:lnTo>
                  <a:lnTo>
                    <a:pt x="885" y="234"/>
                  </a:lnTo>
                  <a:lnTo>
                    <a:pt x="885" y="234"/>
                  </a:lnTo>
                  <a:lnTo>
                    <a:pt x="887" y="234"/>
                  </a:lnTo>
                  <a:lnTo>
                    <a:pt x="887" y="234"/>
                  </a:lnTo>
                  <a:lnTo>
                    <a:pt x="887" y="234"/>
                  </a:lnTo>
                  <a:lnTo>
                    <a:pt x="889" y="234"/>
                  </a:lnTo>
                  <a:lnTo>
                    <a:pt x="889" y="236"/>
                  </a:lnTo>
                  <a:lnTo>
                    <a:pt x="889" y="236"/>
                  </a:lnTo>
                  <a:lnTo>
                    <a:pt x="891" y="236"/>
                  </a:lnTo>
                  <a:lnTo>
                    <a:pt x="891" y="236"/>
                  </a:lnTo>
                  <a:lnTo>
                    <a:pt x="891" y="236"/>
                  </a:lnTo>
                  <a:lnTo>
                    <a:pt x="891" y="236"/>
                  </a:lnTo>
                  <a:lnTo>
                    <a:pt x="892" y="236"/>
                  </a:lnTo>
                  <a:lnTo>
                    <a:pt x="892" y="236"/>
                  </a:lnTo>
                  <a:lnTo>
                    <a:pt x="892" y="238"/>
                  </a:lnTo>
                  <a:lnTo>
                    <a:pt x="892" y="238"/>
                  </a:lnTo>
                  <a:lnTo>
                    <a:pt x="894" y="238"/>
                  </a:lnTo>
                  <a:lnTo>
                    <a:pt x="894" y="238"/>
                  </a:lnTo>
                  <a:lnTo>
                    <a:pt x="894" y="238"/>
                  </a:lnTo>
                  <a:lnTo>
                    <a:pt x="894" y="238"/>
                  </a:lnTo>
                  <a:lnTo>
                    <a:pt x="894" y="238"/>
                  </a:lnTo>
                  <a:lnTo>
                    <a:pt x="894" y="238"/>
                  </a:lnTo>
                  <a:lnTo>
                    <a:pt x="894"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6"/>
                  </a:lnTo>
                  <a:lnTo>
                    <a:pt x="896" y="236"/>
                  </a:lnTo>
                  <a:lnTo>
                    <a:pt x="896" y="236"/>
                  </a:lnTo>
                  <a:lnTo>
                    <a:pt x="896" y="236"/>
                  </a:lnTo>
                  <a:lnTo>
                    <a:pt x="896"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4"/>
                  </a:lnTo>
                  <a:lnTo>
                    <a:pt x="898" y="234"/>
                  </a:lnTo>
                  <a:lnTo>
                    <a:pt x="898" y="234"/>
                  </a:lnTo>
                  <a:lnTo>
                    <a:pt x="898" y="234"/>
                  </a:lnTo>
                  <a:lnTo>
                    <a:pt x="898" y="234"/>
                  </a:lnTo>
                  <a:lnTo>
                    <a:pt x="898" y="234"/>
                  </a:lnTo>
                  <a:lnTo>
                    <a:pt x="898" y="234"/>
                  </a:lnTo>
                  <a:lnTo>
                    <a:pt x="898" y="234"/>
                  </a:lnTo>
                  <a:lnTo>
                    <a:pt x="896" y="234"/>
                  </a:lnTo>
                  <a:lnTo>
                    <a:pt x="896" y="232"/>
                  </a:lnTo>
                  <a:lnTo>
                    <a:pt x="896" y="232"/>
                  </a:lnTo>
                  <a:lnTo>
                    <a:pt x="896" y="232"/>
                  </a:lnTo>
                  <a:lnTo>
                    <a:pt x="896" y="232"/>
                  </a:lnTo>
                  <a:lnTo>
                    <a:pt x="896" y="232"/>
                  </a:lnTo>
                  <a:lnTo>
                    <a:pt x="896" y="232"/>
                  </a:lnTo>
                  <a:lnTo>
                    <a:pt x="896" y="231"/>
                  </a:lnTo>
                  <a:lnTo>
                    <a:pt x="896" y="231"/>
                  </a:lnTo>
                  <a:lnTo>
                    <a:pt x="896" y="231"/>
                  </a:lnTo>
                  <a:lnTo>
                    <a:pt x="894" y="231"/>
                  </a:lnTo>
                  <a:lnTo>
                    <a:pt x="894" y="231"/>
                  </a:lnTo>
                  <a:lnTo>
                    <a:pt x="894" y="231"/>
                  </a:lnTo>
                  <a:lnTo>
                    <a:pt x="894" y="229"/>
                  </a:lnTo>
                  <a:close/>
                  <a:moveTo>
                    <a:pt x="840" y="227"/>
                  </a:moveTo>
                  <a:lnTo>
                    <a:pt x="854" y="240"/>
                  </a:lnTo>
                  <a:lnTo>
                    <a:pt x="854" y="240"/>
                  </a:lnTo>
                  <a:lnTo>
                    <a:pt x="854" y="240"/>
                  </a:lnTo>
                  <a:lnTo>
                    <a:pt x="856" y="240"/>
                  </a:lnTo>
                  <a:lnTo>
                    <a:pt x="856" y="240"/>
                  </a:lnTo>
                  <a:lnTo>
                    <a:pt x="856" y="240"/>
                  </a:lnTo>
                  <a:lnTo>
                    <a:pt x="856" y="238"/>
                  </a:lnTo>
                  <a:lnTo>
                    <a:pt x="856" y="238"/>
                  </a:lnTo>
                  <a:lnTo>
                    <a:pt x="858" y="238"/>
                  </a:lnTo>
                  <a:lnTo>
                    <a:pt x="858" y="238"/>
                  </a:lnTo>
                  <a:lnTo>
                    <a:pt x="858" y="238"/>
                  </a:lnTo>
                  <a:lnTo>
                    <a:pt x="858" y="236"/>
                  </a:lnTo>
                  <a:lnTo>
                    <a:pt x="858" y="236"/>
                  </a:lnTo>
                  <a:lnTo>
                    <a:pt x="858" y="236"/>
                  </a:lnTo>
                  <a:lnTo>
                    <a:pt x="860" y="236"/>
                  </a:lnTo>
                  <a:lnTo>
                    <a:pt x="860" y="236"/>
                  </a:lnTo>
                  <a:lnTo>
                    <a:pt x="860" y="234"/>
                  </a:lnTo>
                  <a:lnTo>
                    <a:pt x="860" y="234"/>
                  </a:lnTo>
                  <a:lnTo>
                    <a:pt x="860" y="234"/>
                  </a:lnTo>
                  <a:lnTo>
                    <a:pt x="860" y="234"/>
                  </a:lnTo>
                  <a:lnTo>
                    <a:pt x="860" y="234"/>
                  </a:lnTo>
                  <a:lnTo>
                    <a:pt x="860" y="232"/>
                  </a:lnTo>
                  <a:lnTo>
                    <a:pt x="860" y="232"/>
                  </a:lnTo>
                  <a:lnTo>
                    <a:pt x="860" y="232"/>
                  </a:lnTo>
                  <a:lnTo>
                    <a:pt x="862" y="232"/>
                  </a:lnTo>
                  <a:lnTo>
                    <a:pt x="862" y="232"/>
                  </a:lnTo>
                  <a:lnTo>
                    <a:pt x="862" y="232"/>
                  </a:lnTo>
                  <a:lnTo>
                    <a:pt x="862" y="231"/>
                  </a:lnTo>
                  <a:lnTo>
                    <a:pt x="862" y="231"/>
                  </a:lnTo>
                  <a:lnTo>
                    <a:pt x="862" y="231"/>
                  </a:lnTo>
                  <a:lnTo>
                    <a:pt x="862" y="231"/>
                  </a:lnTo>
                  <a:lnTo>
                    <a:pt x="862" y="231"/>
                  </a:lnTo>
                  <a:lnTo>
                    <a:pt x="862" y="229"/>
                  </a:lnTo>
                  <a:lnTo>
                    <a:pt x="862" y="229"/>
                  </a:lnTo>
                  <a:lnTo>
                    <a:pt x="862" y="229"/>
                  </a:lnTo>
                  <a:lnTo>
                    <a:pt x="862" y="229"/>
                  </a:lnTo>
                  <a:lnTo>
                    <a:pt x="862" y="229"/>
                  </a:lnTo>
                  <a:lnTo>
                    <a:pt x="862" y="229"/>
                  </a:lnTo>
                  <a:lnTo>
                    <a:pt x="862" y="227"/>
                  </a:lnTo>
                  <a:lnTo>
                    <a:pt x="862" y="227"/>
                  </a:lnTo>
                  <a:lnTo>
                    <a:pt x="862" y="227"/>
                  </a:lnTo>
                  <a:lnTo>
                    <a:pt x="862" y="227"/>
                  </a:lnTo>
                  <a:lnTo>
                    <a:pt x="862" y="227"/>
                  </a:lnTo>
                  <a:lnTo>
                    <a:pt x="862" y="225"/>
                  </a:lnTo>
                  <a:lnTo>
                    <a:pt x="862" y="225"/>
                  </a:lnTo>
                  <a:lnTo>
                    <a:pt x="862" y="225"/>
                  </a:lnTo>
                  <a:lnTo>
                    <a:pt x="862" y="225"/>
                  </a:lnTo>
                  <a:lnTo>
                    <a:pt x="862" y="225"/>
                  </a:lnTo>
                  <a:lnTo>
                    <a:pt x="862" y="225"/>
                  </a:lnTo>
                  <a:lnTo>
                    <a:pt x="862" y="223"/>
                  </a:lnTo>
                  <a:lnTo>
                    <a:pt x="860" y="223"/>
                  </a:lnTo>
                  <a:lnTo>
                    <a:pt x="860" y="223"/>
                  </a:lnTo>
                  <a:lnTo>
                    <a:pt x="860" y="223"/>
                  </a:lnTo>
                  <a:lnTo>
                    <a:pt x="860" y="223"/>
                  </a:lnTo>
                  <a:lnTo>
                    <a:pt x="860" y="223"/>
                  </a:lnTo>
                  <a:lnTo>
                    <a:pt x="860" y="221"/>
                  </a:lnTo>
                  <a:lnTo>
                    <a:pt x="860" y="221"/>
                  </a:lnTo>
                  <a:lnTo>
                    <a:pt x="860" y="221"/>
                  </a:lnTo>
                  <a:lnTo>
                    <a:pt x="860" y="221"/>
                  </a:lnTo>
                  <a:lnTo>
                    <a:pt x="860" y="221"/>
                  </a:lnTo>
                  <a:lnTo>
                    <a:pt x="858" y="221"/>
                  </a:lnTo>
                  <a:lnTo>
                    <a:pt x="858" y="221"/>
                  </a:lnTo>
                  <a:lnTo>
                    <a:pt x="858" y="220"/>
                  </a:lnTo>
                  <a:lnTo>
                    <a:pt x="858" y="220"/>
                  </a:lnTo>
                  <a:lnTo>
                    <a:pt x="858" y="220"/>
                  </a:lnTo>
                  <a:lnTo>
                    <a:pt x="858" y="220"/>
                  </a:lnTo>
                  <a:lnTo>
                    <a:pt x="858" y="220"/>
                  </a:lnTo>
                  <a:lnTo>
                    <a:pt x="856" y="220"/>
                  </a:lnTo>
                  <a:lnTo>
                    <a:pt x="856" y="220"/>
                  </a:lnTo>
                  <a:lnTo>
                    <a:pt x="856" y="220"/>
                  </a:lnTo>
                  <a:lnTo>
                    <a:pt x="856" y="218"/>
                  </a:lnTo>
                  <a:lnTo>
                    <a:pt x="856" y="218"/>
                  </a:lnTo>
                  <a:lnTo>
                    <a:pt x="856" y="218"/>
                  </a:lnTo>
                  <a:lnTo>
                    <a:pt x="856" y="218"/>
                  </a:lnTo>
                  <a:lnTo>
                    <a:pt x="854" y="218"/>
                  </a:lnTo>
                  <a:lnTo>
                    <a:pt x="854" y="218"/>
                  </a:lnTo>
                  <a:lnTo>
                    <a:pt x="854" y="218"/>
                  </a:lnTo>
                  <a:lnTo>
                    <a:pt x="854" y="218"/>
                  </a:lnTo>
                  <a:lnTo>
                    <a:pt x="854" y="218"/>
                  </a:lnTo>
                  <a:lnTo>
                    <a:pt x="854" y="216"/>
                  </a:lnTo>
                  <a:lnTo>
                    <a:pt x="854" y="216"/>
                  </a:lnTo>
                  <a:lnTo>
                    <a:pt x="853" y="216"/>
                  </a:lnTo>
                  <a:lnTo>
                    <a:pt x="853" y="216"/>
                  </a:lnTo>
                  <a:lnTo>
                    <a:pt x="853" y="216"/>
                  </a:lnTo>
                  <a:lnTo>
                    <a:pt x="853" y="216"/>
                  </a:lnTo>
                  <a:lnTo>
                    <a:pt x="853" y="216"/>
                  </a:lnTo>
                  <a:lnTo>
                    <a:pt x="853" y="216"/>
                  </a:lnTo>
                  <a:lnTo>
                    <a:pt x="851" y="216"/>
                  </a:lnTo>
                  <a:lnTo>
                    <a:pt x="851" y="216"/>
                  </a:lnTo>
                  <a:lnTo>
                    <a:pt x="851" y="216"/>
                  </a:lnTo>
                  <a:lnTo>
                    <a:pt x="851" y="216"/>
                  </a:lnTo>
                  <a:lnTo>
                    <a:pt x="851" y="216"/>
                  </a:lnTo>
                  <a:lnTo>
                    <a:pt x="851" y="216"/>
                  </a:lnTo>
                  <a:lnTo>
                    <a:pt x="851" y="216"/>
                  </a:lnTo>
                  <a:lnTo>
                    <a:pt x="849" y="216"/>
                  </a:lnTo>
                  <a:lnTo>
                    <a:pt x="849" y="214"/>
                  </a:lnTo>
                  <a:lnTo>
                    <a:pt x="849" y="214"/>
                  </a:lnTo>
                  <a:lnTo>
                    <a:pt x="849" y="214"/>
                  </a:lnTo>
                  <a:lnTo>
                    <a:pt x="849" y="214"/>
                  </a:lnTo>
                  <a:lnTo>
                    <a:pt x="849" y="214"/>
                  </a:lnTo>
                  <a:lnTo>
                    <a:pt x="849" y="214"/>
                  </a:lnTo>
                  <a:lnTo>
                    <a:pt x="847" y="214"/>
                  </a:lnTo>
                  <a:lnTo>
                    <a:pt x="847" y="214"/>
                  </a:lnTo>
                  <a:lnTo>
                    <a:pt x="847" y="214"/>
                  </a:lnTo>
                  <a:lnTo>
                    <a:pt x="847" y="214"/>
                  </a:lnTo>
                  <a:lnTo>
                    <a:pt x="847" y="214"/>
                  </a:lnTo>
                  <a:lnTo>
                    <a:pt x="847" y="214"/>
                  </a:lnTo>
                  <a:lnTo>
                    <a:pt x="847" y="214"/>
                  </a:lnTo>
                  <a:lnTo>
                    <a:pt x="845" y="214"/>
                  </a:lnTo>
                  <a:lnTo>
                    <a:pt x="845" y="216"/>
                  </a:lnTo>
                  <a:lnTo>
                    <a:pt x="845" y="216"/>
                  </a:lnTo>
                  <a:lnTo>
                    <a:pt x="845" y="216"/>
                  </a:lnTo>
                  <a:lnTo>
                    <a:pt x="845" y="216"/>
                  </a:lnTo>
                  <a:lnTo>
                    <a:pt x="845" y="216"/>
                  </a:lnTo>
                  <a:lnTo>
                    <a:pt x="845" y="216"/>
                  </a:lnTo>
                  <a:lnTo>
                    <a:pt x="845" y="216"/>
                  </a:lnTo>
                  <a:lnTo>
                    <a:pt x="844" y="216"/>
                  </a:lnTo>
                  <a:lnTo>
                    <a:pt x="844" y="216"/>
                  </a:lnTo>
                  <a:lnTo>
                    <a:pt x="844" y="216"/>
                  </a:lnTo>
                  <a:lnTo>
                    <a:pt x="844" y="216"/>
                  </a:lnTo>
                  <a:lnTo>
                    <a:pt x="844" y="216"/>
                  </a:lnTo>
                  <a:lnTo>
                    <a:pt x="844" y="216"/>
                  </a:lnTo>
                  <a:lnTo>
                    <a:pt x="844" y="216"/>
                  </a:lnTo>
                  <a:lnTo>
                    <a:pt x="842" y="216"/>
                  </a:lnTo>
                  <a:lnTo>
                    <a:pt x="842" y="216"/>
                  </a:lnTo>
                  <a:lnTo>
                    <a:pt x="842" y="216"/>
                  </a:lnTo>
                  <a:lnTo>
                    <a:pt x="842" y="218"/>
                  </a:lnTo>
                  <a:lnTo>
                    <a:pt x="842" y="218"/>
                  </a:lnTo>
                  <a:lnTo>
                    <a:pt x="842" y="218"/>
                  </a:lnTo>
                  <a:lnTo>
                    <a:pt x="842" y="218"/>
                  </a:lnTo>
                  <a:lnTo>
                    <a:pt x="842" y="218"/>
                  </a:lnTo>
                  <a:lnTo>
                    <a:pt x="842" y="218"/>
                  </a:lnTo>
                  <a:lnTo>
                    <a:pt x="840" y="218"/>
                  </a:lnTo>
                  <a:lnTo>
                    <a:pt x="840" y="218"/>
                  </a:lnTo>
                  <a:lnTo>
                    <a:pt x="840" y="218"/>
                  </a:lnTo>
                  <a:lnTo>
                    <a:pt x="840" y="220"/>
                  </a:lnTo>
                  <a:lnTo>
                    <a:pt x="840" y="220"/>
                  </a:lnTo>
                  <a:lnTo>
                    <a:pt x="840" y="220"/>
                  </a:lnTo>
                  <a:lnTo>
                    <a:pt x="840" y="220"/>
                  </a:lnTo>
                  <a:lnTo>
                    <a:pt x="840" y="220"/>
                  </a:lnTo>
                  <a:lnTo>
                    <a:pt x="840" y="220"/>
                  </a:lnTo>
                  <a:lnTo>
                    <a:pt x="838" y="220"/>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40" y="223"/>
                  </a:lnTo>
                  <a:lnTo>
                    <a:pt x="840" y="225"/>
                  </a:lnTo>
                  <a:lnTo>
                    <a:pt x="840" y="225"/>
                  </a:lnTo>
                  <a:lnTo>
                    <a:pt x="840" y="225"/>
                  </a:lnTo>
                  <a:lnTo>
                    <a:pt x="840" y="225"/>
                  </a:lnTo>
                  <a:lnTo>
                    <a:pt x="840" y="225"/>
                  </a:lnTo>
                  <a:lnTo>
                    <a:pt x="840" y="225"/>
                  </a:lnTo>
                  <a:lnTo>
                    <a:pt x="840" y="225"/>
                  </a:lnTo>
                  <a:lnTo>
                    <a:pt x="840" y="227"/>
                  </a:lnTo>
                  <a:close/>
                  <a:moveTo>
                    <a:pt x="813" y="240"/>
                  </a:moveTo>
                  <a:lnTo>
                    <a:pt x="827" y="258"/>
                  </a:lnTo>
                  <a:lnTo>
                    <a:pt x="826" y="260"/>
                  </a:lnTo>
                  <a:lnTo>
                    <a:pt x="826" y="260"/>
                  </a:lnTo>
                  <a:lnTo>
                    <a:pt x="824" y="260"/>
                  </a:lnTo>
                  <a:lnTo>
                    <a:pt x="824" y="258"/>
                  </a:lnTo>
                  <a:lnTo>
                    <a:pt x="824" y="258"/>
                  </a:lnTo>
                  <a:lnTo>
                    <a:pt x="824" y="258"/>
                  </a:lnTo>
                  <a:lnTo>
                    <a:pt x="822" y="258"/>
                  </a:lnTo>
                  <a:lnTo>
                    <a:pt x="822" y="258"/>
                  </a:lnTo>
                  <a:lnTo>
                    <a:pt x="822" y="258"/>
                  </a:lnTo>
                  <a:lnTo>
                    <a:pt x="822" y="256"/>
                  </a:lnTo>
                  <a:lnTo>
                    <a:pt x="820" y="256"/>
                  </a:lnTo>
                  <a:lnTo>
                    <a:pt x="820" y="256"/>
                  </a:lnTo>
                  <a:lnTo>
                    <a:pt x="820" y="256"/>
                  </a:lnTo>
                  <a:lnTo>
                    <a:pt x="820" y="256"/>
                  </a:lnTo>
                  <a:lnTo>
                    <a:pt x="818" y="256"/>
                  </a:lnTo>
                  <a:lnTo>
                    <a:pt x="818" y="256"/>
                  </a:lnTo>
                  <a:lnTo>
                    <a:pt x="818" y="254"/>
                  </a:lnTo>
                  <a:lnTo>
                    <a:pt x="818" y="254"/>
                  </a:lnTo>
                  <a:lnTo>
                    <a:pt x="817" y="254"/>
                  </a:lnTo>
                  <a:lnTo>
                    <a:pt x="817" y="254"/>
                  </a:lnTo>
                  <a:lnTo>
                    <a:pt x="817" y="254"/>
                  </a:lnTo>
                  <a:lnTo>
                    <a:pt x="815" y="254"/>
                  </a:lnTo>
                  <a:lnTo>
                    <a:pt x="815" y="254"/>
                  </a:lnTo>
                  <a:lnTo>
                    <a:pt x="815" y="254"/>
                  </a:lnTo>
                  <a:lnTo>
                    <a:pt x="815" y="254"/>
                  </a:lnTo>
                  <a:lnTo>
                    <a:pt x="813" y="254"/>
                  </a:lnTo>
                  <a:lnTo>
                    <a:pt x="813" y="254"/>
                  </a:lnTo>
                  <a:lnTo>
                    <a:pt x="813" y="254"/>
                  </a:lnTo>
                  <a:lnTo>
                    <a:pt x="813" y="254"/>
                  </a:lnTo>
                  <a:lnTo>
                    <a:pt x="811" y="252"/>
                  </a:lnTo>
                  <a:lnTo>
                    <a:pt x="811" y="252"/>
                  </a:lnTo>
                  <a:lnTo>
                    <a:pt x="811" y="252"/>
                  </a:lnTo>
                  <a:lnTo>
                    <a:pt x="811" y="252"/>
                  </a:lnTo>
                  <a:lnTo>
                    <a:pt x="809" y="252"/>
                  </a:lnTo>
                  <a:lnTo>
                    <a:pt x="809" y="252"/>
                  </a:lnTo>
                  <a:lnTo>
                    <a:pt x="809" y="252"/>
                  </a:lnTo>
                  <a:lnTo>
                    <a:pt x="809" y="252"/>
                  </a:lnTo>
                  <a:lnTo>
                    <a:pt x="807" y="252"/>
                  </a:lnTo>
                  <a:lnTo>
                    <a:pt x="807" y="252"/>
                  </a:lnTo>
                  <a:lnTo>
                    <a:pt x="807" y="252"/>
                  </a:lnTo>
                  <a:lnTo>
                    <a:pt x="807" y="252"/>
                  </a:lnTo>
                  <a:lnTo>
                    <a:pt x="806" y="252"/>
                  </a:lnTo>
                  <a:lnTo>
                    <a:pt x="806" y="254"/>
                  </a:lnTo>
                  <a:lnTo>
                    <a:pt x="806" y="254"/>
                  </a:lnTo>
                  <a:lnTo>
                    <a:pt x="806" y="254"/>
                  </a:lnTo>
                  <a:lnTo>
                    <a:pt x="806" y="254"/>
                  </a:lnTo>
                  <a:lnTo>
                    <a:pt x="804" y="254"/>
                  </a:lnTo>
                  <a:lnTo>
                    <a:pt x="804" y="254"/>
                  </a:lnTo>
                  <a:lnTo>
                    <a:pt x="804" y="254"/>
                  </a:lnTo>
                  <a:lnTo>
                    <a:pt x="804" y="254"/>
                  </a:lnTo>
                  <a:lnTo>
                    <a:pt x="802" y="254"/>
                  </a:lnTo>
                  <a:lnTo>
                    <a:pt x="802" y="254"/>
                  </a:lnTo>
                  <a:lnTo>
                    <a:pt x="802" y="254"/>
                  </a:lnTo>
                  <a:lnTo>
                    <a:pt x="802" y="254"/>
                  </a:lnTo>
                  <a:lnTo>
                    <a:pt x="800" y="254"/>
                  </a:lnTo>
                  <a:lnTo>
                    <a:pt x="800" y="256"/>
                  </a:lnTo>
                  <a:lnTo>
                    <a:pt x="800" y="256"/>
                  </a:lnTo>
                  <a:lnTo>
                    <a:pt x="800" y="256"/>
                  </a:lnTo>
                  <a:lnTo>
                    <a:pt x="798" y="256"/>
                  </a:lnTo>
                  <a:lnTo>
                    <a:pt x="798" y="256"/>
                  </a:lnTo>
                  <a:lnTo>
                    <a:pt x="798" y="256"/>
                  </a:lnTo>
                  <a:lnTo>
                    <a:pt x="798" y="256"/>
                  </a:lnTo>
                  <a:lnTo>
                    <a:pt x="797" y="256"/>
                  </a:lnTo>
                  <a:lnTo>
                    <a:pt x="797" y="258"/>
                  </a:lnTo>
                  <a:lnTo>
                    <a:pt x="797" y="258"/>
                  </a:lnTo>
                  <a:lnTo>
                    <a:pt x="797" y="258"/>
                  </a:lnTo>
                  <a:lnTo>
                    <a:pt x="797" y="258"/>
                  </a:lnTo>
                  <a:lnTo>
                    <a:pt x="795" y="258"/>
                  </a:lnTo>
                  <a:lnTo>
                    <a:pt x="795" y="258"/>
                  </a:lnTo>
                  <a:lnTo>
                    <a:pt x="795" y="258"/>
                  </a:lnTo>
                  <a:lnTo>
                    <a:pt x="795" y="260"/>
                  </a:lnTo>
                  <a:lnTo>
                    <a:pt x="795" y="260"/>
                  </a:lnTo>
                  <a:lnTo>
                    <a:pt x="795" y="260"/>
                  </a:lnTo>
                  <a:lnTo>
                    <a:pt x="793" y="260"/>
                  </a:lnTo>
                  <a:lnTo>
                    <a:pt x="793" y="260"/>
                  </a:lnTo>
                  <a:lnTo>
                    <a:pt x="793" y="260"/>
                  </a:lnTo>
                  <a:lnTo>
                    <a:pt x="793" y="260"/>
                  </a:lnTo>
                  <a:lnTo>
                    <a:pt x="793" y="260"/>
                  </a:lnTo>
                  <a:lnTo>
                    <a:pt x="793" y="260"/>
                  </a:lnTo>
                  <a:lnTo>
                    <a:pt x="793" y="260"/>
                  </a:lnTo>
                  <a:lnTo>
                    <a:pt x="793" y="260"/>
                  </a:lnTo>
                  <a:lnTo>
                    <a:pt x="793" y="261"/>
                  </a:lnTo>
                  <a:lnTo>
                    <a:pt x="793" y="261"/>
                  </a:lnTo>
                  <a:lnTo>
                    <a:pt x="793" y="261"/>
                  </a:lnTo>
                  <a:lnTo>
                    <a:pt x="793" y="261"/>
                  </a:lnTo>
                  <a:lnTo>
                    <a:pt x="793" y="261"/>
                  </a:lnTo>
                  <a:lnTo>
                    <a:pt x="793" y="261"/>
                  </a:lnTo>
                  <a:lnTo>
                    <a:pt x="793" y="261"/>
                  </a:lnTo>
                  <a:lnTo>
                    <a:pt x="793" y="261"/>
                  </a:lnTo>
                  <a:lnTo>
                    <a:pt x="793" y="261"/>
                  </a:lnTo>
                  <a:lnTo>
                    <a:pt x="791" y="261"/>
                  </a:lnTo>
                  <a:lnTo>
                    <a:pt x="791" y="261"/>
                  </a:lnTo>
                  <a:lnTo>
                    <a:pt x="791" y="261"/>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5"/>
                  </a:lnTo>
                  <a:lnTo>
                    <a:pt x="791" y="265"/>
                  </a:lnTo>
                  <a:lnTo>
                    <a:pt x="791" y="265"/>
                  </a:lnTo>
                  <a:lnTo>
                    <a:pt x="791" y="265"/>
                  </a:lnTo>
                  <a:lnTo>
                    <a:pt x="791" y="265"/>
                  </a:lnTo>
                  <a:lnTo>
                    <a:pt x="793" y="265"/>
                  </a:lnTo>
                  <a:lnTo>
                    <a:pt x="793" y="265"/>
                  </a:lnTo>
                  <a:lnTo>
                    <a:pt x="793" y="265"/>
                  </a:lnTo>
                  <a:lnTo>
                    <a:pt x="793" y="265"/>
                  </a:lnTo>
                  <a:lnTo>
                    <a:pt x="793" y="265"/>
                  </a:lnTo>
                  <a:lnTo>
                    <a:pt x="793" y="265"/>
                  </a:lnTo>
                  <a:lnTo>
                    <a:pt x="793" y="265"/>
                  </a:lnTo>
                  <a:lnTo>
                    <a:pt x="793" y="267"/>
                  </a:lnTo>
                  <a:lnTo>
                    <a:pt x="793" y="267"/>
                  </a:lnTo>
                  <a:lnTo>
                    <a:pt x="793" y="267"/>
                  </a:lnTo>
                  <a:lnTo>
                    <a:pt x="793" y="267"/>
                  </a:lnTo>
                  <a:lnTo>
                    <a:pt x="793" y="267"/>
                  </a:lnTo>
                  <a:lnTo>
                    <a:pt x="793" y="267"/>
                  </a:lnTo>
                  <a:lnTo>
                    <a:pt x="793" y="267"/>
                  </a:lnTo>
                  <a:lnTo>
                    <a:pt x="793" y="267"/>
                  </a:lnTo>
                  <a:lnTo>
                    <a:pt x="804" y="281"/>
                  </a:lnTo>
                  <a:lnTo>
                    <a:pt x="804" y="281"/>
                  </a:lnTo>
                  <a:lnTo>
                    <a:pt x="806" y="281"/>
                  </a:lnTo>
                  <a:lnTo>
                    <a:pt x="806" y="281"/>
                  </a:lnTo>
                  <a:lnTo>
                    <a:pt x="806" y="281"/>
                  </a:lnTo>
                  <a:lnTo>
                    <a:pt x="806" y="281"/>
                  </a:lnTo>
                  <a:lnTo>
                    <a:pt x="806" y="281"/>
                  </a:lnTo>
                  <a:lnTo>
                    <a:pt x="806" y="281"/>
                  </a:lnTo>
                  <a:lnTo>
                    <a:pt x="807" y="279"/>
                  </a:lnTo>
                  <a:lnTo>
                    <a:pt x="807" y="279"/>
                  </a:lnTo>
                  <a:lnTo>
                    <a:pt x="807" y="279"/>
                  </a:lnTo>
                  <a:lnTo>
                    <a:pt x="807" y="279"/>
                  </a:lnTo>
                  <a:lnTo>
                    <a:pt x="807" y="279"/>
                  </a:lnTo>
                  <a:lnTo>
                    <a:pt x="807" y="279"/>
                  </a:lnTo>
                  <a:lnTo>
                    <a:pt x="807" y="279"/>
                  </a:lnTo>
                  <a:lnTo>
                    <a:pt x="809" y="279"/>
                  </a:lnTo>
                  <a:lnTo>
                    <a:pt x="809" y="278"/>
                  </a:lnTo>
                  <a:lnTo>
                    <a:pt x="809" y="278"/>
                  </a:lnTo>
                  <a:lnTo>
                    <a:pt x="809" y="278"/>
                  </a:lnTo>
                  <a:lnTo>
                    <a:pt x="809" y="278"/>
                  </a:lnTo>
                  <a:lnTo>
                    <a:pt x="809" y="278"/>
                  </a:lnTo>
                  <a:lnTo>
                    <a:pt x="809" y="278"/>
                  </a:lnTo>
                  <a:lnTo>
                    <a:pt x="809" y="278"/>
                  </a:lnTo>
                  <a:lnTo>
                    <a:pt x="809" y="276"/>
                  </a:lnTo>
                  <a:lnTo>
                    <a:pt x="809" y="276"/>
                  </a:lnTo>
                  <a:lnTo>
                    <a:pt x="811" y="276"/>
                  </a:lnTo>
                  <a:lnTo>
                    <a:pt x="811" y="276"/>
                  </a:lnTo>
                  <a:lnTo>
                    <a:pt x="811" y="276"/>
                  </a:lnTo>
                  <a:lnTo>
                    <a:pt x="811" y="276"/>
                  </a:lnTo>
                  <a:lnTo>
                    <a:pt x="811" y="276"/>
                  </a:lnTo>
                  <a:lnTo>
                    <a:pt x="811" y="274"/>
                  </a:lnTo>
                  <a:lnTo>
                    <a:pt x="811" y="274"/>
                  </a:lnTo>
                  <a:lnTo>
                    <a:pt x="811" y="274"/>
                  </a:lnTo>
                  <a:lnTo>
                    <a:pt x="811" y="274"/>
                  </a:lnTo>
                  <a:lnTo>
                    <a:pt x="811" y="274"/>
                  </a:lnTo>
                  <a:lnTo>
                    <a:pt x="811" y="274"/>
                  </a:lnTo>
                  <a:lnTo>
                    <a:pt x="811" y="274"/>
                  </a:lnTo>
                  <a:lnTo>
                    <a:pt x="811" y="272"/>
                  </a:lnTo>
                  <a:lnTo>
                    <a:pt x="811" y="272"/>
                  </a:lnTo>
                  <a:lnTo>
                    <a:pt x="811" y="272"/>
                  </a:lnTo>
                  <a:lnTo>
                    <a:pt x="811" y="272"/>
                  </a:lnTo>
                  <a:lnTo>
                    <a:pt x="811" y="272"/>
                  </a:lnTo>
                  <a:lnTo>
                    <a:pt x="811" y="272"/>
                  </a:lnTo>
                  <a:lnTo>
                    <a:pt x="811" y="270"/>
                  </a:lnTo>
                  <a:lnTo>
                    <a:pt x="811" y="270"/>
                  </a:lnTo>
                  <a:lnTo>
                    <a:pt x="811" y="270"/>
                  </a:lnTo>
                  <a:lnTo>
                    <a:pt x="811" y="270"/>
                  </a:lnTo>
                  <a:lnTo>
                    <a:pt x="811" y="270"/>
                  </a:lnTo>
                  <a:lnTo>
                    <a:pt x="811" y="270"/>
                  </a:lnTo>
                  <a:lnTo>
                    <a:pt x="811" y="269"/>
                  </a:lnTo>
                  <a:lnTo>
                    <a:pt x="811" y="269"/>
                  </a:lnTo>
                  <a:lnTo>
                    <a:pt x="811" y="269"/>
                  </a:lnTo>
                  <a:lnTo>
                    <a:pt x="811" y="269"/>
                  </a:lnTo>
                  <a:lnTo>
                    <a:pt x="811" y="269"/>
                  </a:lnTo>
                  <a:lnTo>
                    <a:pt x="811" y="269"/>
                  </a:lnTo>
                  <a:lnTo>
                    <a:pt x="811" y="267"/>
                  </a:lnTo>
                  <a:lnTo>
                    <a:pt x="811" y="267"/>
                  </a:lnTo>
                  <a:lnTo>
                    <a:pt x="811" y="267"/>
                  </a:lnTo>
                  <a:lnTo>
                    <a:pt x="811" y="267"/>
                  </a:lnTo>
                  <a:lnTo>
                    <a:pt x="811" y="267"/>
                  </a:lnTo>
                  <a:lnTo>
                    <a:pt x="811" y="265"/>
                  </a:lnTo>
                  <a:lnTo>
                    <a:pt x="811" y="265"/>
                  </a:lnTo>
                  <a:lnTo>
                    <a:pt x="809" y="265"/>
                  </a:lnTo>
                  <a:lnTo>
                    <a:pt x="809" y="265"/>
                  </a:lnTo>
                  <a:lnTo>
                    <a:pt x="809" y="265"/>
                  </a:lnTo>
                  <a:lnTo>
                    <a:pt x="809" y="263"/>
                  </a:lnTo>
                  <a:lnTo>
                    <a:pt x="813" y="261"/>
                  </a:lnTo>
                  <a:lnTo>
                    <a:pt x="829" y="283"/>
                  </a:lnTo>
                  <a:lnTo>
                    <a:pt x="826" y="285"/>
                  </a:lnTo>
                  <a:lnTo>
                    <a:pt x="826" y="285"/>
                  </a:lnTo>
                  <a:lnTo>
                    <a:pt x="826" y="285"/>
                  </a:lnTo>
                  <a:lnTo>
                    <a:pt x="826" y="285"/>
                  </a:lnTo>
                  <a:lnTo>
                    <a:pt x="824" y="285"/>
                  </a:lnTo>
                  <a:lnTo>
                    <a:pt x="824" y="283"/>
                  </a:lnTo>
                  <a:lnTo>
                    <a:pt x="824" y="283"/>
                  </a:lnTo>
                  <a:lnTo>
                    <a:pt x="824" y="283"/>
                  </a:lnTo>
                  <a:lnTo>
                    <a:pt x="824" y="283"/>
                  </a:lnTo>
                  <a:lnTo>
                    <a:pt x="824" y="283"/>
                  </a:lnTo>
                  <a:lnTo>
                    <a:pt x="822" y="283"/>
                  </a:lnTo>
                  <a:lnTo>
                    <a:pt x="822" y="283"/>
                  </a:lnTo>
                  <a:lnTo>
                    <a:pt x="822" y="283"/>
                  </a:lnTo>
                  <a:lnTo>
                    <a:pt x="822" y="283"/>
                  </a:lnTo>
                  <a:lnTo>
                    <a:pt x="822" y="281"/>
                  </a:lnTo>
                  <a:lnTo>
                    <a:pt x="822" y="281"/>
                  </a:lnTo>
                  <a:lnTo>
                    <a:pt x="822" y="281"/>
                  </a:lnTo>
                  <a:lnTo>
                    <a:pt x="820" y="281"/>
                  </a:lnTo>
                  <a:lnTo>
                    <a:pt x="820" y="281"/>
                  </a:lnTo>
                  <a:lnTo>
                    <a:pt x="820" y="281"/>
                  </a:lnTo>
                  <a:lnTo>
                    <a:pt x="820" y="281"/>
                  </a:lnTo>
                  <a:lnTo>
                    <a:pt x="820" y="281"/>
                  </a:lnTo>
                  <a:lnTo>
                    <a:pt x="820" y="281"/>
                  </a:lnTo>
                  <a:lnTo>
                    <a:pt x="818" y="281"/>
                  </a:lnTo>
                  <a:lnTo>
                    <a:pt x="818" y="281"/>
                  </a:lnTo>
                  <a:lnTo>
                    <a:pt x="818" y="281"/>
                  </a:lnTo>
                  <a:lnTo>
                    <a:pt x="818" y="281"/>
                  </a:lnTo>
                  <a:lnTo>
                    <a:pt x="818" y="281"/>
                  </a:lnTo>
                  <a:lnTo>
                    <a:pt x="818" y="281"/>
                  </a:lnTo>
                  <a:lnTo>
                    <a:pt x="817" y="281"/>
                  </a:lnTo>
                  <a:lnTo>
                    <a:pt x="817" y="281"/>
                  </a:lnTo>
                  <a:lnTo>
                    <a:pt x="817" y="281"/>
                  </a:lnTo>
                  <a:lnTo>
                    <a:pt x="817" y="281"/>
                  </a:lnTo>
                  <a:lnTo>
                    <a:pt x="817" y="281"/>
                  </a:lnTo>
                  <a:lnTo>
                    <a:pt x="817" y="281"/>
                  </a:lnTo>
                  <a:lnTo>
                    <a:pt x="817" y="281"/>
                  </a:lnTo>
                  <a:lnTo>
                    <a:pt x="815" y="281"/>
                  </a:lnTo>
                  <a:lnTo>
                    <a:pt x="815" y="281"/>
                  </a:lnTo>
                  <a:lnTo>
                    <a:pt x="815" y="281"/>
                  </a:lnTo>
                  <a:lnTo>
                    <a:pt x="815" y="281"/>
                  </a:lnTo>
                  <a:lnTo>
                    <a:pt x="815" y="281"/>
                  </a:lnTo>
                  <a:lnTo>
                    <a:pt x="815" y="281"/>
                  </a:lnTo>
                  <a:lnTo>
                    <a:pt x="813" y="281"/>
                  </a:lnTo>
                  <a:lnTo>
                    <a:pt x="813" y="281"/>
                  </a:lnTo>
                  <a:lnTo>
                    <a:pt x="813" y="281"/>
                  </a:lnTo>
                  <a:lnTo>
                    <a:pt x="813" y="281"/>
                  </a:lnTo>
                  <a:lnTo>
                    <a:pt x="813" y="281"/>
                  </a:lnTo>
                  <a:lnTo>
                    <a:pt x="813" y="281"/>
                  </a:lnTo>
                  <a:lnTo>
                    <a:pt x="811" y="281"/>
                  </a:lnTo>
                  <a:lnTo>
                    <a:pt x="811" y="281"/>
                  </a:lnTo>
                  <a:lnTo>
                    <a:pt x="811" y="281"/>
                  </a:lnTo>
                  <a:lnTo>
                    <a:pt x="811" y="281"/>
                  </a:lnTo>
                  <a:lnTo>
                    <a:pt x="811" y="283"/>
                  </a:lnTo>
                  <a:lnTo>
                    <a:pt x="811" y="283"/>
                  </a:lnTo>
                  <a:lnTo>
                    <a:pt x="811" y="283"/>
                  </a:lnTo>
                  <a:lnTo>
                    <a:pt x="809" y="283"/>
                  </a:lnTo>
                  <a:lnTo>
                    <a:pt x="809" y="283"/>
                  </a:lnTo>
                  <a:lnTo>
                    <a:pt x="809" y="283"/>
                  </a:lnTo>
                  <a:lnTo>
                    <a:pt x="809" y="283"/>
                  </a:lnTo>
                  <a:lnTo>
                    <a:pt x="809" y="283"/>
                  </a:lnTo>
                  <a:lnTo>
                    <a:pt x="809" y="283"/>
                  </a:lnTo>
                  <a:lnTo>
                    <a:pt x="807" y="283"/>
                  </a:lnTo>
                  <a:lnTo>
                    <a:pt x="807" y="285"/>
                  </a:lnTo>
                  <a:lnTo>
                    <a:pt x="807" y="285"/>
                  </a:lnTo>
                  <a:lnTo>
                    <a:pt x="807" y="285"/>
                  </a:lnTo>
                  <a:lnTo>
                    <a:pt x="807" y="285"/>
                  </a:lnTo>
                  <a:lnTo>
                    <a:pt x="820" y="303"/>
                  </a:lnTo>
                  <a:lnTo>
                    <a:pt x="820" y="303"/>
                  </a:lnTo>
                  <a:lnTo>
                    <a:pt x="820" y="303"/>
                  </a:lnTo>
                  <a:lnTo>
                    <a:pt x="820" y="303"/>
                  </a:lnTo>
                  <a:lnTo>
                    <a:pt x="820" y="303"/>
                  </a:lnTo>
                  <a:lnTo>
                    <a:pt x="820" y="303"/>
                  </a:lnTo>
                  <a:lnTo>
                    <a:pt x="820" y="303"/>
                  </a:lnTo>
                  <a:lnTo>
                    <a:pt x="820" y="303"/>
                  </a:lnTo>
                  <a:lnTo>
                    <a:pt x="822" y="303"/>
                  </a:lnTo>
                  <a:lnTo>
                    <a:pt x="822" y="303"/>
                  </a:lnTo>
                  <a:lnTo>
                    <a:pt x="822" y="303"/>
                  </a:lnTo>
                  <a:lnTo>
                    <a:pt x="822" y="303"/>
                  </a:lnTo>
                  <a:lnTo>
                    <a:pt x="822" y="303"/>
                  </a:lnTo>
                  <a:lnTo>
                    <a:pt x="822" y="303"/>
                  </a:lnTo>
                  <a:lnTo>
                    <a:pt x="822" y="303"/>
                  </a:lnTo>
                  <a:lnTo>
                    <a:pt x="822" y="305"/>
                  </a:lnTo>
                  <a:lnTo>
                    <a:pt x="822" y="305"/>
                  </a:lnTo>
                  <a:lnTo>
                    <a:pt x="822" y="305"/>
                  </a:lnTo>
                  <a:lnTo>
                    <a:pt x="822" y="305"/>
                  </a:lnTo>
                  <a:lnTo>
                    <a:pt x="822" y="305"/>
                  </a:lnTo>
                  <a:lnTo>
                    <a:pt x="822" y="305"/>
                  </a:lnTo>
                  <a:lnTo>
                    <a:pt x="822" y="305"/>
                  </a:lnTo>
                  <a:lnTo>
                    <a:pt x="822"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7" y="305"/>
                  </a:lnTo>
                  <a:lnTo>
                    <a:pt x="827" y="305"/>
                  </a:lnTo>
                  <a:lnTo>
                    <a:pt x="827" y="305"/>
                  </a:lnTo>
                  <a:lnTo>
                    <a:pt x="827" y="305"/>
                  </a:lnTo>
                  <a:lnTo>
                    <a:pt x="827" y="305"/>
                  </a:lnTo>
                  <a:lnTo>
                    <a:pt x="827" y="305"/>
                  </a:lnTo>
                  <a:lnTo>
                    <a:pt x="827" y="303"/>
                  </a:lnTo>
                  <a:lnTo>
                    <a:pt x="827" y="303"/>
                  </a:lnTo>
                  <a:lnTo>
                    <a:pt x="829" y="303"/>
                  </a:lnTo>
                  <a:lnTo>
                    <a:pt x="829" y="303"/>
                  </a:lnTo>
                  <a:lnTo>
                    <a:pt x="829" y="303"/>
                  </a:lnTo>
                  <a:lnTo>
                    <a:pt x="829" y="303"/>
                  </a:lnTo>
                  <a:lnTo>
                    <a:pt x="829" y="303"/>
                  </a:lnTo>
                  <a:lnTo>
                    <a:pt x="829" y="303"/>
                  </a:lnTo>
                  <a:lnTo>
                    <a:pt x="831" y="301"/>
                  </a:lnTo>
                  <a:lnTo>
                    <a:pt x="831" y="301"/>
                  </a:lnTo>
                  <a:lnTo>
                    <a:pt x="831" y="301"/>
                  </a:lnTo>
                  <a:lnTo>
                    <a:pt x="831" y="301"/>
                  </a:lnTo>
                  <a:lnTo>
                    <a:pt x="833" y="301"/>
                  </a:lnTo>
                  <a:lnTo>
                    <a:pt x="833" y="299"/>
                  </a:lnTo>
                  <a:lnTo>
                    <a:pt x="833" y="299"/>
                  </a:lnTo>
                  <a:lnTo>
                    <a:pt x="833" y="299"/>
                  </a:lnTo>
                  <a:lnTo>
                    <a:pt x="833" y="299"/>
                  </a:lnTo>
                  <a:lnTo>
                    <a:pt x="835" y="298"/>
                  </a:lnTo>
                  <a:lnTo>
                    <a:pt x="835" y="298"/>
                  </a:lnTo>
                  <a:lnTo>
                    <a:pt x="835" y="298"/>
                  </a:lnTo>
                  <a:lnTo>
                    <a:pt x="835" y="298"/>
                  </a:lnTo>
                  <a:lnTo>
                    <a:pt x="835" y="298"/>
                  </a:lnTo>
                  <a:lnTo>
                    <a:pt x="835" y="296"/>
                  </a:lnTo>
                  <a:lnTo>
                    <a:pt x="836" y="296"/>
                  </a:lnTo>
                  <a:lnTo>
                    <a:pt x="836" y="296"/>
                  </a:lnTo>
                  <a:lnTo>
                    <a:pt x="836" y="296"/>
                  </a:lnTo>
                  <a:lnTo>
                    <a:pt x="836" y="294"/>
                  </a:lnTo>
                  <a:lnTo>
                    <a:pt x="836" y="294"/>
                  </a:lnTo>
                  <a:lnTo>
                    <a:pt x="836" y="294"/>
                  </a:lnTo>
                  <a:lnTo>
                    <a:pt x="836" y="294"/>
                  </a:lnTo>
                  <a:lnTo>
                    <a:pt x="838" y="292"/>
                  </a:lnTo>
                  <a:lnTo>
                    <a:pt x="838" y="292"/>
                  </a:lnTo>
                  <a:lnTo>
                    <a:pt x="838" y="292"/>
                  </a:lnTo>
                  <a:lnTo>
                    <a:pt x="838" y="292"/>
                  </a:lnTo>
                  <a:lnTo>
                    <a:pt x="838" y="292"/>
                  </a:lnTo>
                  <a:lnTo>
                    <a:pt x="838" y="290"/>
                  </a:lnTo>
                  <a:lnTo>
                    <a:pt x="838" y="290"/>
                  </a:lnTo>
                  <a:lnTo>
                    <a:pt x="838" y="290"/>
                  </a:lnTo>
                  <a:lnTo>
                    <a:pt x="838" y="288"/>
                  </a:lnTo>
                  <a:lnTo>
                    <a:pt x="838" y="288"/>
                  </a:lnTo>
                  <a:lnTo>
                    <a:pt x="838" y="288"/>
                  </a:lnTo>
                  <a:lnTo>
                    <a:pt x="838" y="288"/>
                  </a:lnTo>
                  <a:lnTo>
                    <a:pt x="838" y="287"/>
                  </a:lnTo>
                  <a:lnTo>
                    <a:pt x="838" y="287"/>
                  </a:lnTo>
                  <a:lnTo>
                    <a:pt x="840" y="287"/>
                  </a:lnTo>
                  <a:lnTo>
                    <a:pt x="840" y="287"/>
                  </a:lnTo>
                  <a:lnTo>
                    <a:pt x="840" y="285"/>
                  </a:lnTo>
                  <a:lnTo>
                    <a:pt x="840" y="285"/>
                  </a:lnTo>
                  <a:lnTo>
                    <a:pt x="840" y="285"/>
                  </a:lnTo>
                  <a:lnTo>
                    <a:pt x="840" y="283"/>
                  </a:lnTo>
                  <a:lnTo>
                    <a:pt x="840" y="283"/>
                  </a:lnTo>
                  <a:lnTo>
                    <a:pt x="840" y="283"/>
                  </a:lnTo>
                  <a:lnTo>
                    <a:pt x="840" y="283"/>
                  </a:lnTo>
                  <a:lnTo>
                    <a:pt x="838" y="281"/>
                  </a:lnTo>
                  <a:lnTo>
                    <a:pt x="838" y="281"/>
                  </a:lnTo>
                  <a:lnTo>
                    <a:pt x="838" y="281"/>
                  </a:lnTo>
                  <a:lnTo>
                    <a:pt x="838" y="279"/>
                  </a:lnTo>
                  <a:lnTo>
                    <a:pt x="838" y="279"/>
                  </a:lnTo>
                  <a:lnTo>
                    <a:pt x="838" y="279"/>
                  </a:lnTo>
                  <a:lnTo>
                    <a:pt x="838" y="279"/>
                  </a:lnTo>
                  <a:lnTo>
                    <a:pt x="838" y="278"/>
                  </a:lnTo>
                  <a:lnTo>
                    <a:pt x="838" y="278"/>
                  </a:lnTo>
                  <a:lnTo>
                    <a:pt x="838" y="278"/>
                  </a:lnTo>
                  <a:lnTo>
                    <a:pt x="838" y="276"/>
                  </a:lnTo>
                  <a:lnTo>
                    <a:pt x="838" y="276"/>
                  </a:lnTo>
                  <a:lnTo>
                    <a:pt x="838" y="276"/>
                  </a:lnTo>
                  <a:lnTo>
                    <a:pt x="838" y="274"/>
                  </a:lnTo>
                  <a:lnTo>
                    <a:pt x="838" y="274"/>
                  </a:lnTo>
                  <a:lnTo>
                    <a:pt x="836" y="274"/>
                  </a:lnTo>
                  <a:lnTo>
                    <a:pt x="836" y="272"/>
                  </a:lnTo>
                  <a:lnTo>
                    <a:pt x="836" y="272"/>
                  </a:lnTo>
                  <a:lnTo>
                    <a:pt x="836" y="272"/>
                  </a:lnTo>
                  <a:lnTo>
                    <a:pt x="840" y="269"/>
                  </a:lnTo>
                  <a:lnTo>
                    <a:pt x="854" y="290"/>
                  </a:lnTo>
                  <a:lnTo>
                    <a:pt x="807" y="325"/>
                  </a:lnTo>
                  <a:lnTo>
                    <a:pt x="804" y="323"/>
                  </a:lnTo>
                  <a:lnTo>
                    <a:pt x="804" y="323"/>
                  </a:lnTo>
                  <a:lnTo>
                    <a:pt x="806" y="323"/>
                  </a:lnTo>
                  <a:lnTo>
                    <a:pt x="806" y="321"/>
                  </a:lnTo>
                  <a:lnTo>
                    <a:pt x="806" y="321"/>
                  </a:lnTo>
                  <a:lnTo>
                    <a:pt x="806" y="321"/>
                  </a:lnTo>
                  <a:lnTo>
                    <a:pt x="807" y="321"/>
                  </a:lnTo>
                  <a:lnTo>
                    <a:pt x="807" y="321"/>
                  </a:lnTo>
                  <a:lnTo>
                    <a:pt x="807" y="321"/>
                  </a:lnTo>
                  <a:lnTo>
                    <a:pt x="807" y="321"/>
                  </a:lnTo>
                  <a:lnTo>
                    <a:pt x="807" y="319"/>
                  </a:lnTo>
                  <a:lnTo>
                    <a:pt x="807" y="319"/>
                  </a:lnTo>
                  <a:lnTo>
                    <a:pt x="807" y="319"/>
                  </a:lnTo>
                  <a:lnTo>
                    <a:pt x="807" y="319"/>
                  </a:lnTo>
                  <a:lnTo>
                    <a:pt x="807" y="319"/>
                  </a:lnTo>
                  <a:lnTo>
                    <a:pt x="807" y="319"/>
                  </a:lnTo>
                  <a:lnTo>
                    <a:pt x="807" y="319"/>
                  </a:lnTo>
                  <a:lnTo>
                    <a:pt x="807" y="319"/>
                  </a:lnTo>
                  <a:lnTo>
                    <a:pt x="809" y="319"/>
                  </a:lnTo>
                  <a:lnTo>
                    <a:pt x="809" y="319"/>
                  </a:lnTo>
                  <a:lnTo>
                    <a:pt x="809" y="319"/>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2"/>
                  </a:lnTo>
                  <a:lnTo>
                    <a:pt x="809" y="312"/>
                  </a:lnTo>
                  <a:lnTo>
                    <a:pt x="807" y="312"/>
                  </a:lnTo>
                  <a:lnTo>
                    <a:pt x="807" y="312"/>
                  </a:lnTo>
                  <a:lnTo>
                    <a:pt x="807" y="312"/>
                  </a:lnTo>
                  <a:lnTo>
                    <a:pt x="807" y="312"/>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4"/>
                  </a:lnTo>
                  <a:lnTo>
                    <a:pt x="780"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5" y="274"/>
                  </a:lnTo>
                  <a:lnTo>
                    <a:pt x="775" y="274"/>
                  </a:lnTo>
                  <a:lnTo>
                    <a:pt x="775" y="274"/>
                  </a:lnTo>
                  <a:lnTo>
                    <a:pt x="775" y="274"/>
                  </a:lnTo>
                  <a:lnTo>
                    <a:pt x="775" y="274"/>
                  </a:lnTo>
                  <a:lnTo>
                    <a:pt x="775" y="274"/>
                  </a:lnTo>
                  <a:lnTo>
                    <a:pt x="775" y="274"/>
                  </a:lnTo>
                  <a:lnTo>
                    <a:pt x="775" y="274"/>
                  </a:lnTo>
                  <a:lnTo>
                    <a:pt x="775" y="274"/>
                  </a:lnTo>
                  <a:lnTo>
                    <a:pt x="775" y="274"/>
                  </a:lnTo>
                  <a:lnTo>
                    <a:pt x="773" y="274"/>
                  </a:lnTo>
                  <a:lnTo>
                    <a:pt x="773" y="274"/>
                  </a:lnTo>
                  <a:lnTo>
                    <a:pt x="773" y="274"/>
                  </a:lnTo>
                  <a:lnTo>
                    <a:pt x="773" y="274"/>
                  </a:lnTo>
                  <a:lnTo>
                    <a:pt x="773" y="274"/>
                  </a:lnTo>
                  <a:lnTo>
                    <a:pt x="773" y="274"/>
                  </a:lnTo>
                  <a:lnTo>
                    <a:pt x="773" y="274"/>
                  </a:lnTo>
                  <a:lnTo>
                    <a:pt x="773" y="276"/>
                  </a:lnTo>
                  <a:lnTo>
                    <a:pt x="773" y="276"/>
                  </a:lnTo>
                  <a:lnTo>
                    <a:pt x="771" y="276"/>
                  </a:lnTo>
                  <a:lnTo>
                    <a:pt x="771" y="276"/>
                  </a:lnTo>
                  <a:lnTo>
                    <a:pt x="771" y="276"/>
                  </a:lnTo>
                  <a:lnTo>
                    <a:pt x="771" y="276"/>
                  </a:lnTo>
                  <a:lnTo>
                    <a:pt x="770" y="276"/>
                  </a:lnTo>
                  <a:lnTo>
                    <a:pt x="770" y="278"/>
                  </a:lnTo>
                  <a:lnTo>
                    <a:pt x="768" y="274"/>
                  </a:lnTo>
                  <a:lnTo>
                    <a:pt x="813" y="240"/>
                  </a:lnTo>
                  <a:close/>
                  <a:moveTo>
                    <a:pt x="712" y="310"/>
                  </a:moveTo>
                  <a:lnTo>
                    <a:pt x="710" y="307"/>
                  </a:lnTo>
                  <a:lnTo>
                    <a:pt x="739" y="292"/>
                  </a:lnTo>
                  <a:lnTo>
                    <a:pt x="739" y="294"/>
                  </a:lnTo>
                  <a:lnTo>
                    <a:pt x="739" y="294"/>
                  </a:lnTo>
                  <a:lnTo>
                    <a:pt x="739" y="294"/>
                  </a:lnTo>
                  <a:lnTo>
                    <a:pt x="739" y="296"/>
                  </a:lnTo>
                  <a:lnTo>
                    <a:pt x="739" y="296"/>
                  </a:lnTo>
                  <a:lnTo>
                    <a:pt x="737" y="296"/>
                  </a:lnTo>
                  <a:lnTo>
                    <a:pt x="737" y="296"/>
                  </a:lnTo>
                  <a:lnTo>
                    <a:pt x="737" y="296"/>
                  </a:lnTo>
                  <a:lnTo>
                    <a:pt x="737" y="296"/>
                  </a:lnTo>
                  <a:lnTo>
                    <a:pt x="737" y="296"/>
                  </a:lnTo>
                  <a:lnTo>
                    <a:pt x="735" y="298"/>
                  </a:lnTo>
                  <a:lnTo>
                    <a:pt x="735" y="298"/>
                  </a:lnTo>
                  <a:lnTo>
                    <a:pt x="735" y="298"/>
                  </a:lnTo>
                  <a:lnTo>
                    <a:pt x="735" y="298"/>
                  </a:lnTo>
                  <a:lnTo>
                    <a:pt x="735" y="298"/>
                  </a:lnTo>
                  <a:lnTo>
                    <a:pt x="735" y="298"/>
                  </a:lnTo>
                  <a:lnTo>
                    <a:pt x="735" y="298"/>
                  </a:lnTo>
                  <a:lnTo>
                    <a:pt x="733" y="298"/>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5" y="303"/>
                  </a:lnTo>
                  <a:lnTo>
                    <a:pt x="735" y="303"/>
                  </a:lnTo>
                  <a:lnTo>
                    <a:pt x="735" y="303"/>
                  </a:lnTo>
                  <a:lnTo>
                    <a:pt x="735" y="303"/>
                  </a:lnTo>
                  <a:lnTo>
                    <a:pt x="735" y="303"/>
                  </a:lnTo>
                  <a:lnTo>
                    <a:pt x="735" y="303"/>
                  </a:lnTo>
                  <a:lnTo>
                    <a:pt x="737" y="305"/>
                  </a:lnTo>
                  <a:lnTo>
                    <a:pt x="737" y="305"/>
                  </a:lnTo>
                  <a:lnTo>
                    <a:pt x="739" y="307"/>
                  </a:lnTo>
                  <a:lnTo>
                    <a:pt x="741" y="308"/>
                  </a:lnTo>
                  <a:lnTo>
                    <a:pt x="742" y="310"/>
                  </a:lnTo>
                  <a:lnTo>
                    <a:pt x="744" y="312"/>
                  </a:lnTo>
                  <a:lnTo>
                    <a:pt x="748" y="316"/>
                  </a:lnTo>
                  <a:lnTo>
                    <a:pt x="750" y="317"/>
                  </a:lnTo>
                  <a:lnTo>
                    <a:pt x="753" y="321"/>
                  </a:lnTo>
                  <a:lnTo>
                    <a:pt x="757" y="323"/>
                  </a:lnTo>
                  <a:lnTo>
                    <a:pt x="761" y="327"/>
                  </a:lnTo>
                  <a:lnTo>
                    <a:pt x="764" y="330"/>
                  </a:lnTo>
                  <a:lnTo>
                    <a:pt x="764" y="330"/>
                  </a:lnTo>
                  <a:lnTo>
                    <a:pt x="764" y="330"/>
                  </a:lnTo>
                  <a:lnTo>
                    <a:pt x="764" y="328"/>
                  </a:lnTo>
                  <a:lnTo>
                    <a:pt x="764" y="327"/>
                  </a:lnTo>
                  <a:lnTo>
                    <a:pt x="764" y="325"/>
                  </a:lnTo>
                  <a:lnTo>
                    <a:pt x="764" y="323"/>
                  </a:lnTo>
                  <a:lnTo>
                    <a:pt x="764" y="323"/>
                  </a:lnTo>
                  <a:lnTo>
                    <a:pt x="762" y="319"/>
                  </a:lnTo>
                  <a:lnTo>
                    <a:pt x="762" y="314"/>
                  </a:lnTo>
                  <a:lnTo>
                    <a:pt x="761" y="310"/>
                  </a:lnTo>
                  <a:lnTo>
                    <a:pt x="761" y="307"/>
                  </a:lnTo>
                  <a:lnTo>
                    <a:pt x="761" y="305"/>
                  </a:lnTo>
                  <a:lnTo>
                    <a:pt x="761" y="301"/>
                  </a:lnTo>
                  <a:lnTo>
                    <a:pt x="759" y="299"/>
                  </a:lnTo>
                  <a:lnTo>
                    <a:pt x="759" y="298"/>
                  </a:lnTo>
                  <a:lnTo>
                    <a:pt x="759" y="296"/>
                  </a:lnTo>
                  <a:lnTo>
                    <a:pt x="759" y="296"/>
                  </a:lnTo>
                  <a:lnTo>
                    <a:pt x="759" y="294"/>
                  </a:lnTo>
                  <a:lnTo>
                    <a:pt x="759" y="294"/>
                  </a:lnTo>
                  <a:lnTo>
                    <a:pt x="759" y="292"/>
                  </a:lnTo>
                  <a:lnTo>
                    <a:pt x="759" y="292"/>
                  </a:lnTo>
                  <a:lnTo>
                    <a:pt x="759" y="292"/>
                  </a:lnTo>
                  <a:lnTo>
                    <a:pt x="759"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88"/>
                  </a:lnTo>
                  <a:lnTo>
                    <a:pt x="757" y="288"/>
                  </a:lnTo>
                  <a:lnTo>
                    <a:pt x="757" y="288"/>
                  </a:lnTo>
                  <a:lnTo>
                    <a:pt x="757" y="288"/>
                  </a:lnTo>
                  <a:lnTo>
                    <a:pt x="757" y="288"/>
                  </a:lnTo>
                  <a:lnTo>
                    <a:pt x="757"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2" y="288"/>
                  </a:lnTo>
                  <a:lnTo>
                    <a:pt x="752" y="288"/>
                  </a:lnTo>
                  <a:lnTo>
                    <a:pt x="752" y="288"/>
                  </a:lnTo>
                  <a:lnTo>
                    <a:pt x="752" y="288"/>
                  </a:lnTo>
                  <a:lnTo>
                    <a:pt x="752" y="288"/>
                  </a:lnTo>
                  <a:lnTo>
                    <a:pt x="750" y="288"/>
                  </a:lnTo>
                  <a:lnTo>
                    <a:pt x="750" y="288"/>
                  </a:lnTo>
                  <a:lnTo>
                    <a:pt x="750" y="288"/>
                  </a:lnTo>
                  <a:lnTo>
                    <a:pt x="750" y="288"/>
                  </a:lnTo>
                  <a:lnTo>
                    <a:pt x="750" y="288"/>
                  </a:lnTo>
                  <a:lnTo>
                    <a:pt x="748" y="290"/>
                  </a:lnTo>
                  <a:lnTo>
                    <a:pt x="748" y="290"/>
                  </a:lnTo>
                  <a:lnTo>
                    <a:pt x="746" y="287"/>
                  </a:lnTo>
                  <a:lnTo>
                    <a:pt x="764" y="276"/>
                  </a:lnTo>
                  <a:lnTo>
                    <a:pt x="766" y="279"/>
                  </a:lnTo>
                  <a:lnTo>
                    <a:pt x="766" y="279"/>
                  </a:lnTo>
                  <a:lnTo>
                    <a:pt x="766" y="279"/>
                  </a:lnTo>
                  <a:lnTo>
                    <a:pt x="766" y="279"/>
                  </a:lnTo>
                  <a:lnTo>
                    <a:pt x="766" y="279"/>
                  </a:lnTo>
                  <a:lnTo>
                    <a:pt x="766" y="279"/>
                  </a:lnTo>
                  <a:lnTo>
                    <a:pt x="764" y="281"/>
                  </a:lnTo>
                  <a:lnTo>
                    <a:pt x="764" y="281"/>
                  </a:lnTo>
                  <a:lnTo>
                    <a:pt x="764" y="281"/>
                  </a:lnTo>
                  <a:lnTo>
                    <a:pt x="764" y="281"/>
                  </a:lnTo>
                  <a:lnTo>
                    <a:pt x="764" y="281"/>
                  </a:lnTo>
                  <a:lnTo>
                    <a:pt x="764" y="281"/>
                  </a:lnTo>
                  <a:lnTo>
                    <a:pt x="764" y="283"/>
                  </a:lnTo>
                  <a:lnTo>
                    <a:pt x="764" y="283"/>
                  </a:lnTo>
                  <a:lnTo>
                    <a:pt x="762" y="283"/>
                  </a:lnTo>
                  <a:lnTo>
                    <a:pt x="762" y="283"/>
                  </a:lnTo>
                  <a:lnTo>
                    <a:pt x="762" y="283"/>
                  </a:lnTo>
                  <a:lnTo>
                    <a:pt x="762" y="283"/>
                  </a:lnTo>
                  <a:lnTo>
                    <a:pt x="762" y="285"/>
                  </a:lnTo>
                  <a:lnTo>
                    <a:pt x="762" y="285"/>
                  </a:lnTo>
                  <a:lnTo>
                    <a:pt x="762" y="285"/>
                  </a:lnTo>
                  <a:lnTo>
                    <a:pt x="762" y="285"/>
                  </a:lnTo>
                  <a:lnTo>
                    <a:pt x="762" y="285"/>
                  </a:lnTo>
                  <a:lnTo>
                    <a:pt x="762" y="285"/>
                  </a:lnTo>
                  <a:lnTo>
                    <a:pt x="762" y="287"/>
                  </a:lnTo>
                  <a:lnTo>
                    <a:pt x="762" y="287"/>
                  </a:lnTo>
                  <a:lnTo>
                    <a:pt x="762" y="287"/>
                  </a:lnTo>
                  <a:lnTo>
                    <a:pt x="762" y="287"/>
                  </a:lnTo>
                  <a:lnTo>
                    <a:pt x="762" y="287"/>
                  </a:lnTo>
                  <a:lnTo>
                    <a:pt x="762" y="287"/>
                  </a:lnTo>
                  <a:lnTo>
                    <a:pt x="762" y="288"/>
                  </a:lnTo>
                  <a:lnTo>
                    <a:pt x="762" y="288"/>
                  </a:lnTo>
                  <a:lnTo>
                    <a:pt x="762" y="288"/>
                  </a:lnTo>
                  <a:lnTo>
                    <a:pt x="762" y="288"/>
                  </a:lnTo>
                  <a:lnTo>
                    <a:pt x="771" y="346"/>
                  </a:lnTo>
                  <a:lnTo>
                    <a:pt x="766" y="350"/>
                  </a:lnTo>
                  <a:lnTo>
                    <a:pt x="723" y="312"/>
                  </a:lnTo>
                  <a:lnTo>
                    <a:pt x="723" y="312"/>
                  </a:lnTo>
                  <a:lnTo>
                    <a:pt x="723" y="312"/>
                  </a:lnTo>
                  <a:lnTo>
                    <a:pt x="723" y="310"/>
                  </a:lnTo>
                  <a:lnTo>
                    <a:pt x="723" y="310"/>
                  </a:lnTo>
                  <a:lnTo>
                    <a:pt x="721" y="310"/>
                  </a:lnTo>
                  <a:lnTo>
                    <a:pt x="721" y="310"/>
                  </a:lnTo>
                  <a:lnTo>
                    <a:pt x="721" y="310"/>
                  </a:lnTo>
                  <a:lnTo>
                    <a:pt x="721" y="310"/>
                  </a:lnTo>
                  <a:lnTo>
                    <a:pt x="721" y="310"/>
                  </a:lnTo>
                  <a:lnTo>
                    <a:pt x="721" y="310"/>
                  </a:lnTo>
                  <a:lnTo>
                    <a:pt x="721" y="310"/>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4" y="308"/>
                  </a:lnTo>
                  <a:lnTo>
                    <a:pt x="714" y="308"/>
                  </a:lnTo>
                  <a:lnTo>
                    <a:pt x="714" y="308"/>
                  </a:lnTo>
                  <a:lnTo>
                    <a:pt x="714" y="308"/>
                  </a:lnTo>
                  <a:lnTo>
                    <a:pt x="714" y="308"/>
                  </a:lnTo>
                  <a:lnTo>
                    <a:pt x="714" y="310"/>
                  </a:lnTo>
                  <a:lnTo>
                    <a:pt x="714" y="310"/>
                  </a:lnTo>
                  <a:lnTo>
                    <a:pt x="714" y="310"/>
                  </a:lnTo>
                  <a:lnTo>
                    <a:pt x="714" y="310"/>
                  </a:lnTo>
                  <a:lnTo>
                    <a:pt x="712" y="310"/>
                  </a:lnTo>
                  <a:close/>
                  <a:moveTo>
                    <a:pt x="546" y="352"/>
                  </a:moveTo>
                  <a:lnTo>
                    <a:pt x="578" y="346"/>
                  </a:lnTo>
                  <a:lnTo>
                    <a:pt x="578" y="350"/>
                  </a:lnTo>
                  <a:lnTo>
                    <a:pt x="578" y="350"/>
                  </a:lnTo>
                  <a:lnTo>
                    <a:pt x="578" y="350"/>
                  </a:lnTo>
                  <a:lnTo>
                    <a:pt x="576" y="350"/>
                  </a:lnTo>
                  <a:lnTo>
                    <a:pt x="576" y="350"/>
                  </a:lnTo>
                  <a:lnTo>
                    <a:pt x="576" y="350"/>
                  </a:lnTo>
                  <a:lnTo>
                    <a:pt x="575" y="350"/>
                  </a:lnTo>
                  <a:lnTo>
                    <a:pt x="575" y="350"/>
                  </a:lnTo>
                  <a:lnTo>
                    <a:pt x="575" y="350"/>
                  </a:lnTo>
                  <a:lnTo>
                    <a:pt x="575" y="350"/>
                  </a:lnTo>
                  <a:lnTo>
                    <a:pt x="575" y="350"/>
                  </a:lnTo>
                  <a:lnTo>
                    <a:pt x="575" y="350"/>
                  </a:lnTo>
                  <a:lnTo>
                    <a:pt x="575" y="350"/>
                  </a:lnTo>
                  <a:lnTo>
                    <a:pt x="573" y="352"/>
                  </a:lnTo>
                  <a:lnTo>
                    <a:pt x="573" y="352"/>
                  </a:lnTo>
                  <a:lnTo>
                    <a:pt x="573" y="352"/>
                  </a:lnTo>
                  <a:lnTo>
                    <a:pt x="573" y="352"/>
                  </a:lnTo>
                  <a:lnTo>
                    <a:pt x="573" y="352"/>
                  </a:lnTo>
                  <a:lnTo>
                    <a:pt x="573" y="352"/>
                  </a:lnTo>
                  <a:lnTo>
                    <a:pt x="573" y="352"/>
                  </a:lnTo>
                  <a:lnTo>
                    <a:pt x="573" y="352"/>
                  </a:lnTo>
                  <a:lnTo>
                    <a:pt x="573" y="352"/>
                  </a:lnTo>
                  <a:lnTo>
                    <a:pt x="571" y="352"/>
                  </a:lnTo>
                  <a:lnTo>
                    <a:pt x="571" y="352"/>
                  </a:lnTo>
                  <a:lnTo>
                    <a:pt x="571" y="352"/>
                  </a:lnTo>
                  <a:lnTo>
                    <a:pt x="571" y="352"/>
                  </a:lnTo>
                  <a:lnTo>
                    <a:pt x="571" y="352"/>
                  </a:lnTo>
                  <a:lnTo>
                    <a:pt x="571" y="352"/>
                  </a:lnTo>
                  <a:lnTo>
                    <a:pt x="571" y="352"/>
                  </a:lnTo>
                  <a:lnTo>
                    <a:pt x="571" y="352"/>
                  </a:lnTo>
                  <a:lnTo>
                    <a:pt x="571" y="352"/>
                  </a:lnTo>
                  <a:lnTo>
                    <a:pt x="571" y="354"/>
                  </a:lnTo>
                  <a:lnTo>
                    <a:pt x="571" y="354"/>
                  </a:lnTo>
                  <a:lnTo>
                    <a:pt x="571" y="354"/>
                  </a:lnTo>
                  <a:lnTo>
                    <a:pt x="571" y="354"/>
                  </a:lnTo>
                  <a:lnTo>
                    <a:pt x="571" y="354"/>
                  </a:lnTo>
                  <a:lnTo>
                    <a:pt x="569" y="354"/>
                  </a:lnTo>
                  <a:lnTo>
                    <a:pt x="569" y="354"/>
                  </a:lnTo>
                  <a:lnTo>
                    <a:pt x="569" y="354"/>
                  </a:lnTo>
                  <a:lnTo>
                    <a:pt x="569" y="354"/>
                  </a:lnTo>
                  <a:lnTo>
                    <a:pt x="569" y="354"/>
                  </a:lnTo>
                  <a:lnTo>
                    <a:pt x="569" y="354"/>
                  </a:lnTo>
                  <a:lnTo>
                    <a:pt x="569" y="354"/>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7"/>
                  </a:lnTo>
                  <a:lnTo>
                    <a:pt x="569" y="357"/>
                  </a:lnTo>
                  <a:lnTo>
                    <a:pt x="569" y="357"/>
                  </a:lnTo>
                  <a:lnTo>
                    <a:pt x="569" y="357"/>
                  </a:lnTo>
                  <a:lnTo>
                    <a:pt x="569" y="357"/>
                  </a:lnTo>
                  <a:lnTo>
                    <a:pt x="569" y="357"/>
                  </a:lnTo>
                  <a:lnTo>
                    <a:pt x="569" y="357"/>
                  </a:lnTo>
                  <a:lnTo>
                    <a:pt x="575" y="395"/>
                  </a:lnTo>
                  <a:lnTo>
                    <a:pt x="575" y="395"/>
                  </a:lnTo>
                  <a:lnTo>
                    <a:pt x="575" y="395"/>
                  </a:lnTo>
                  <a:lnTo>
                    <a:pt x="575" y="397"/>
                  </a:lnTo>
                  <a:lnTo>
                    <a:pt x="575" y="397"/>
                  </a:lnTo>
                  <a:lnTo>
                    <a:pt x="575" y="397"/>
                  </a:lnTo>
                  <a:lnTo>
                    <a:pt x="576" y="397"/>
                  </a:lnTo>
                  <a:lnTo>
                    <a:pt x="576" y="397"/>
                  </a:lnTo>
                  <a:lnTo>
                    <a:pt x="576" y="399"/>
                  </a:lnTo>
                  <a:lnTo>
                    <a:pt x="576" y="399"/>
                  </a:lnTo>
                  <a:lnTo>
                    <a:pt x="576" y="399"/>
                  </a:lnTo>
                  <a:lnTo>
                    <a:pt x="576" y="399"/>
                  </a:lnTo>
                  <a:lnTo>
                    <a:pt x="576" y="399"/>
                  </a:lnTo>
                  <a:lnTo>
                    <a:pt x="576" y="399"/>
                  </a:lnTo>
                  <a:lnTo>
                    <a:pt x="576" y="401"/>
                  </a:lnTo>
                  <a:lnTo>
                    <a:pt x="576" y="401"/>
                  </a:lnTo>
                  <a:lnTo>
                    <a:pt x="576" y="401"/>
                  </a:lnTo>
                  <a:lnTo>
                    <a:pt x="576" y="401"/>
                  </a:lnTo>
                  <a:lnTo>
                    <a:pt x="576" y="401"/>
                  </a:lnTo>
                  <a:lnTo>
                    <a:pt x="578" y="401"/>
                  </a:lnTo>
                  <a:lnTo>
                    <a:pt x="578" y="401"/>
                  </a:lnTo>
                  <a:lnTo>
                    <a:pt x="578" y="403"/>
                  </a:lnTo>
                  <a:lnTo>
                    <a:pt x="578" y="403"/>
                  </a:lnTo>
                  <a:lnTo>
                    <a:pt x="578" y="403"/>
                  </a:lnTo>
                  <a:lnTo>
                    <a:pt x="578" y="403"/>
                  </a:lnTo>
                  <a:lnTo>
                    <a:pt x="578" y="403"/>
                  </a:lnTo>
                  <a:lnTo>
                    <a:pt x="578" y="403"/>
                  </a:lnTo>
                  <a:lnTo>
                    <a:pt x="578" y="403"/>
                  </a:lnTo>
                  <a:lnTo>
                    <a:pt x="578" y="403"/>
                  </a:lnTo>
                  <a:lnTo>
                    <a:pt x="580" y="404"/>
                  </a:lnTo>
                  <a:lnTo>
                    <a:pt x="580" y="404"/>
                  </a:lnTo>
                  <a:lnTo>
                    <a:pt x="580" y="404"/>
                  </a:lnTo>
                  <a:lnTo>
                    <a:pt x="580" y="404"/>
                  </a:lnTo>
                  <a:lnTo>
                    <a:pt x="580" y="404"/>
                  </a:lnTo>
                  <a:lnTo>
                    <a:pt x="580" y="404"/>
                  </a:lnTo>
                  <a:lnTo>
                    <a:pt x="580" y="404"/>
                  </a:lnTo>
                  <a:lnTo>
                    <a:pt x="580" y="404"/>
                  </a:lnTo>
                  <a:lnTo>
                    <a:pt x="582" y="404"/>
                  </a:lnTo>
                  <a:lnTo>
                    <a:pt x="582" y="404"/>
                  </a:lnTo>
                  <a:lnTo>
                    <a:pt x="582" y="404"/>
                  </a:lnTo>
                  <a:lnTo>
                    <a:pt x="582" y="406"/>
                  </a:lnTo>
                  <a:lnTo>
                    <a:pt x="582" y="406"/>
                  </a:lnTo>
                  <a:lnTo>
                    <a:pt x="582" y="406"/>
                  </a:lnTo>
                  <a:lnTo>
                    <a:pt x="582" y="406"/>
                  </a:lnTo>
                  <a:lnTo>
                    <a:pt x="584" y="406"/>
                  </a:lnTo>
                  <a:lnTo>
                    <a:pt x="584" y="406"/>
                  </a:lnTo>
                  <a:lnTo>
                    <a:pt x="584" y="406"/>
                  </a:lnTo>
                  <a:lnTo>
                    <a:pt x="584" y="406"/>
                  </a:lnTo>
                  <a:lnTo>
                    <a:pt x="584" y="406"/>
                  </a:lnTo>
                  <a:lnTo>
                    <a:pt x="584" y="406"/>
                  </a:lnTo>
                  <a:lnTo>
                    <a:pt x="585" y="406"/>
                  </a:lnTo>
                  <a:lnTo>
                    <a:pt x="585" y="406"/>
                  </a:lnTo>
                  <a:lnTo>
                    <a:pt x="585" y="406"/>
                  </a:lnTo>
                  <a:lnTo>
                    <a:pt x="585" y="406"/>
                  </a:lnTo>
                  <a:lnTo>
                    <a:pt x="585" y="406"/>
                  </a:lnTo>
                  <a:lnTo>
                    <a:pt x="587" y="406"/>
                  </a:lnTo>
                  <a:lnTo>
                    <a:pt x="587" y="406"/>
                  </a:lnTo>
                  <a:lnTo>
                    <a:pt x="587" y="406"/>
                  </a:lnTo>
                  <a:lnTo>
                    <a:pt x="587" y="406"/>
                  </a:lnTo>
                  <a:lnTo>
                    <a:pt x="587" y="406"/>
                  </a:lnTo>
                  <a:lnTo>
                    <a:pt x="589" y="406"/>
                  </a:lnTo>
                  <a:lnTo>
                    <a:pt x="589" y="406"/>
                  </a:lnTo>
                  <a:lnTo>
                    <a:pt x="589" y="406"/>
                  </a:lnTo>
                  <a:lnTo>
                    <a:pt x="589" y="406"/>
                  </a:lnTo>
                  <a:lnTo>
                    <a:pt x="589" y="406"/>
                  </a:lnTo>
                  <a:lnTo>
                    <a:pt x="591" y="406"/>
                  </a:lnTo>
                  <a:lnTo>
                    <a:pt x="591" y="406"/>
                  </a:lnTo>
                  <a:lnTo>
                    <a:pt x="591" y="406"/>
                  </a:lnTo>
                  <a:lnTo>
                    <a:pt x="591" y="406"/>
                  </a:lnTo>
                  <a:lnTo>
                    <a:pt x="591" y="406"/>
                  </a:lnTo>
                  <a:lnTo>
                    <a:pt x="593" y="406"/>
                  </a:lnTo>
                  <a:lnTo>
                    <a:pt x="593" y="406"/>
                  </a:lnTo>
                  <a:lnTo>
                    <a:pt x="593" y="406"/>
                  </a:lnTo>
                  <a:lnTo>
                    <a:pt x="593" y="406"/>
                  </a:lnTo>
                  <a:lnTo>
                    <a:pt x="594" y="406"/>
                  </a:lnTo>
                  <a:lnTo>
                    <a:pt x="594" y="406"/>
                  </a:lnTo>
                  <a:lnTo>
                    <a:pt x="594" y="406"/>
                  </a:lnTo>
                  <a:lnTo>
                    <a:pt x="594" y="406"/>
                  </a:lnTo>
                  <a:lnTo>
                    <a:pt x="596" y="406"/>
                  </a:lnTo>
                  <a:lnTo>
                    <a:pt x="596" y="404"/>
                  </a:lnTo>
                  <a:lnTo>
                    <a:pt x="596" y="404"/>
                  </a:lnTo>
                  <a:lnTo>
                    <a:pt x="596" y="404"/>
                  </a:lnTo>
                  <a:lnTo>
                    <a:pt x="596" y="404"/>
                  </a:lnTo>
                  <a:lnTo>
                    <a:pt x="598" y="404"/>
                  </a:lnTo>
                  <a:lnTo>
                    <a:pt x="598" y="404"/>
                  </a:lnTo>
                  <a:lnTo>
                    <a:pt x="598" y="404"/>
                  </a:lnTo>
                  <a:lnTo>
                    <a:pt x="598" y="404"/>
                  </a:lnTo>
                  <a:lnTo>
                    <a:pt x="598" y="404"/>
                  </a:lnTo>
                  <a:lnTo>
                    <a:pt x="598" y="403"/>
                  </a:lnTo>
                  <a:lnTo>
                    <a:pt x="600" y="403"/>
                  </a:lnTo>
                  <a:lnTo>
                    <a:pt x="600" y="403"/>
                  </a:lnTo>
                  <a:lnTo>
                    <a:pt x="600" y="403"/>
                  </a:lnTo>
                  <a:lnTo>
                    <a:pt x="600" y="403"/>
                  </a:lnTo>
                  <a:lnTo>
                    <a:pt x="600" y="403"/>
                  </a:lnTo>
                  <a:lnTo>
                    <a:pt x="600" y="403"/>
                  </a:lnTo>
                  <a:lnTo>
                    <a:pt x="602" y="403"/>
                  </a:lnTo>
                  <a:lnTo>
                    <a:pt x="602" y="401"/>
                  </a:lnTo>
                  <a:lnTo>
                    <a:pt x="602" y="401"/>
                  </a:lnTo>
                  <a:lnTo>
                    <a:pt x="602" y="401"/>
                  </a:lnTo>
                  <a:lnTo>
                    <a:pt x="602" y="401"/>
                  </a:lnTo>
                  <a:lnTo>
                    <a:pt x="602" y="401"/>
                  </a:lnTo>
                  <a:lnTo>
                    <a:pt x="602" y="401"/>
                  </a:lnTo>
                  <a:lnTo>
                    <a:pt x="602" y="399"/>
                  </a:lnTo>
                  <a:lnTo>
                    <a:pt x="602" y="399"/>
                  </a:lnTo>
                  <a:lnTo>
                    <a:pt x="602" y="399"/>
                  </a:lnTo>
                  <a:lnTo>
                    <a:pt x="603" y="399"/>
                  </a:lnTo>
                  <a:lnTo>
                    <a:pt x="603" y="399"/>
                  </a:lnTo>
                  <a:lnTo>
                    <a:pt x="603" y="399"/>
                  </a:lnTo>
                  <a:lnTo>
                    <a:pt x="603" y="397"/>
                  </a:lnTo>
                  <a:lnTo>
                    <a:pt x="603" y="397"/>
                  </a:lnTo>
                  <a:lnTo>
                    <a:pt x="603" y="397"/>
                  </a:lnTo>
                  <a:lnTo>
                    <a:pt x="603" y="397"/>
                  </a:lnTo>
                  <a:lnTo>
                    <a:pt x="603" y="397"/>
                  </a:lnTo>
                  <a:lnTo>
                    <a:pt x="603" y="395"/>
                  </a:lnTo>
                  <a:lnTo>
                    <a:pt x="603" y="395"/>
                  </a:lnTo>
                  <a:lnTo>
                    <a:pt x="603" y="395"/>
                  </a:lnTo>
                  <a:lnTo>
                    <a:pt x="603" y="395"/>
                  </a:lnTo>
                  <a:lnTo>
                    <a:pt x="603" y="394"/>
                  </a:lnTo>
                  <a:lnTo>
                    <a:pt x="603" y="394"/>
                  </a:lnTo>
                  <a:lnTo>
                    <a:pt x="603" y="394"/>
                  </a:lnTo>
                  <a:lnTo>
                    <a:pt x="603" y="394"/>
                  </a:lnTo>
                  <a:lnTo>
                    <a:pt x="603" y="392"/>
                  </a:lnTo>
                  <a:lnTo>
                    <a:pt x="603" y="392"/>
                  </a:lnTo>
                  <a:lnTo>
                    <a:pt x="603" y="392"/>
                  </a:lnTo>
                  <a:lnTo>
                    <a:pt x="603" y="392"/>
                  </a:lnTo>
                  <a:lnTo>
                    <a:pt x="603" y="390"/>
                  </a:lnTo>
                  <a:lnTo>
                    <a:pt x="603" y="390"/>
                  </a:lnTo>
                  <a:lnTo>
                    <a:pt x="603" y="390"/>
                  </a:lnTo>
                  <a:lnTo>
                    <a:pt x="603" y="390"/>
                  </a:lnTo>
                  <a:lnTo>
                    <a:pt x="603" y="388"/>
                  </a:lnTo>
                  <a:lnTo>
                    <a:pt x="603" y="388"/>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0"/>
                  </a:lnTo>
                  <a:lnTo>
                    <a:pt x="598" y="350"/>
                  </a:lnTo>
                  <a:lnTo>
                    <a:pt x="598"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4" y="350"/>
                  </a:lnTo>
                  <a:lnTo>
                    <a:pt x="594" y="350"/>
                  </a:lnTo>
                  <a:lnTo>
                    <a:pt x="594" y="350"/>
                  </a:lnTo>
                  <a:lnTo>
                    <a:pt x="594" y="350"/>
                  </a:lnTo>
                  <a:lnTo>
                    <a:pt x="594" y="350"/>
                  </a:lnTo>
                  <a:lnTo>
                    <a:pt x="594" y="350"/>
                  </a:lnTo>
                  <a:lnTo>
                    <a:pt x="594" y="348"/>
                  </a:lnTo>
                  <a:lnTo>
                    <a:pt x="594" y="348"/>
                  </a:lnTo>
                  <a:lnTo>
                    <a:pt x="593" y="348"/>
                  </a:lnTo>
                  <a:lnTo>
                    <a:pt x="593" y="348"/>
                  </a:lnTo>
                  <a:lnTo>
                    <a:pt x="593" y="348"/>
                  </a:lnTo>
                  <a:lnTo>
                    <a:pt x="593" y="348"/>
                  </a:lnTo>
                  <a:lnTo>
                    <a:pt x="593" y="348"/>
                  </a:lnTo>
                  <a:lnTo>
                    <a:pt x="593" y="348"/>
                  </a:lnTo>
                  <a:lnTo>
                    <a:pt x="593" y="348"/>
                  </a:lnTo>
                  <a:lnTo>
                    <a:pt x="591" y="348"/>
                  </a:lnTo>
                  <a:lnTo>
                    <a:pt x="591" y="348"/>
                  </a:lnTo>
                  <a:lnTo>
                    <a:pt x="591" y="348"/>
                  </a:lnTo>
                  <a:lnTo>
                    <a:pt x="591" y="348"/>
                  </a:lnTo>
                  <a:lnTo>
                    <a:pt x="589" y="348"/>
                  </a:lnTo>
                  <a:lnTo>
                    <a:pt x="589" y="348"/>
                  </a:lnTo>
                  <a:lnTo>
                    <a:pt x="589" y="348"/>
                  </a:lnTo>
                  <a:lnTo>
                    <a:pt x="587" y="348"/>
                  </a:lnTo>
                  <a:lnTo>
                    <a:pt x="587" y="345"/>
                  </a:lnTo>
                  <a:lnTo>
                    <a:pt x="611" y="341"/>
                  </a:lnTo>
                  <a:lnTo>
                    <a:pt x="611" y="345"/>
                  </a:lnTo>
                  <a:lnTo>
                    <a:pt x="611" y="345"/>
                  </a:lnTo>
                  <a:lnTo>
                    <a:pt x="611" y="345"/>
                  </a:lnTo>
                  <a:lnTo>
                    <a:pt x="611" y="345"/>
                  </a:lnTo>
                  <a:lnTo>
                    <a:pt x="609" y="346"/>
                  </a:lnTo>
                  <a:lnTo>
                    <a:pt x="609" y="346"/>
                  </a:lnTo>
                  <a:lnTo>
                    <a:pt x="609" y="346"/>
                  </a:lnTo>
                  <a:lnTo>
                    <a:pt x="609" y="346"/>
                  </a:lnTo>
                  <a:lnTo>
                    <a:pt x="607" y="346"/>
                  </a:lnTo>
                  <a:lnTo>
                    <a:pt x="607" y="346"/>
                  </a:lnTo>
                  <a:lnTo>
                    <a:pt x="607" y="346"/>
                  </a:lnTo>
                  <a:lnTo>
                    <a:pt x="607" y="346"/>
                  </a:lnTo>
                  <a:lnTo>
                    <a:pt x="607" y="346"/>
                  </a:lnTo>
                  <a:lnTo>
                    <a:pt x="607" y="346"/>
                  </a:lnTo>
                  <a:lnTo>
                    <a:pt x="607" y="346"/>
                  </a:lnTo>
                  <a:lnTo>
                    <a:pt x="607" y="346"/>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3" y="348"/>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2"/>
                  </a:lnTo>
                  <a:lnTo>
                    <a:pt x="603" y="352"/>
                  </a:lnTo>
                  <a:lnTo>
                    <a:pt x="603" y="352"/>
                  </a:lnTo>
                  <a:lnTo>
                    <a:pt x="603" y="352"/>
                  </a:lnTo>
                  <a:lnTo>
                    <a:pt x="603" y="352"/>
                  </a:lnTo>
                  <a:lnTo>
                    <a:pt x="603" y="352"/>
                  </a:lnTo>
                  <a:lnTo>
                    <a:pt x="603" y="352"/>
                  </a:lnTo>
                  <a:lnTo>
                    <a:pt x="603" y="352"/>
                  </a:lnTo>
                  <a:lnTo>
                    <a:pt x="603" y="352"/>
                  </a:lnTo>
                  <a:lnTo>
                    <a:pt x="603" y="352"/>
                  </a:lnTo>
                  <a:lnTo>
                    <a:pt x="603" y="354"/>
                  </a:lnTo>
                  <a:lnTo>
                    <a:pt x="603" y="354"/>
                  </a:lnTo>
                  <a:lnTo>
                    <a:pt x="603" y="354"/>
                  </a:lnTo>
                  <a:lnTo>
                    <a:pt x="603" y="354"/>
                  </a:lnTo>
                  <a:lnTo>
                    <a:pt x="603" y="354"/>
                  </a:lnTo>
                  <a:lnTo>
                    <a:pt x="603" y="354"/>
                  </a:lnTo>
                  <a:lnTo>
                    <a:pt x="609" y="386"/>
                  </a:lnTo>
                  <a:lnTo>
                    <a:pt x="609" y="386"/>
                  </a:lnTo>
                  <a:lnTo>
                    <a:pt x="609" y="388"/>
                  </a:lnTo>
                  <a:lnTo>
                    <a:pt x="609" y="388"/>
                  </a:lnTo>
                  <a:lnTo>
                    <a:pt x="609" y="388"/>
                  </a:lnTo>
                  <a:lnTo>
                    <a:pt x="609" y="390"/>
                  </a:lnTo>
                  <a:lnTo>
                    <a:pt x="609" y="390"/>
                  </a:lnTo>
                  <a:lnTo>
                    <a:pt x="609" y="390"/>
                  </a:lnTo>
                  <a:lnTo>
                    <a:pt x="609" y="392"/>
                  </a:lnTo>
                  <a:lnTo>
                    <a:pt x="609" y="392"/>
                  </a:lnTo>
                  <a:lnTo>
                    <a:pt x="609" y="392"/>
                  </a:lnTo>
                  <a:lnTo>
                    <a:pt x="609" y="394"/>
                  </a:lnTo>
                  <a:lnTo>
                    <a:pt x="609" y="394"/>
                  </a:lnTo>
                  <a:lnTo>
                    <a:pt x="609" y="394"/>
                  </a:lnTo>
                  <a:lnTo>
                    <a:pt x="609" y="395"/>
                  </a:lnTo>
                  <a:lnTo>
                    <a:pt x="609" y="395"/>
                  </a:lnTo>
                  <a:lnTo>
                    <a:pt x="609" y="395"/>
                  </a:lnTo>
                  <a:lnTo>
                    <a:pt x="609" y="395"/>
                  </a:lnTo>
                  <a:lnTo>
                    <a:pt x="607" y="397"/>
                  </a:lnTo>
                  <a:lnTo>
                    <a:pt x="607" y="397"/>
                  </a:lnTo>
                  <a:lnTo>
                    <a:pt x="607" y="397"/>
                  </a:lnTo>
                  <a:lnTo>
                    <a:pt x="607" y="397"/>
                  </a:lnTo>
                  <a:lnTo>
                    <a:pt x="607" y="397"/>
                  </a:lnTo>
                  <a:lnTo>
                    <a:pt x="607" y="399"/>
                  </a:lnTo>
                  <a:lnTo>
                    <a:pt x="607" y="399"/>
                  </a:lnTo>
                  <a:lnTo>
                    <a:pt x="607" y="399"/>
                  </a:lnTo>
                  <a:lnTo>
                    <a:pt x="607" y="399"/>
                  </a:lnTo>
                  <a:lnTo>
                    <a:pt x="607" y="399"/>
                  </a:lnTo>
                  <a:lnTo>
                    <a:pt x="607" y="399"/>
                  </a:lnTo>
                  <a:lnTo>
                    <a:pt x="607" y="399"/>
                  </a:lnTo>
                  <a:lnTo>
                    <a:pt x="607" y="399"/>
                  </a:lnTo>
                  <a:lnTo>
                    <a:pt x="607" y="401"/>
                  </a:lnTo>
                  <a:lnTo>
                    <a:pt x="607" y="401"/>
                  </a:lnTo>
                  <a:lnTo>
                    <a:pt x="607" y="401"/>
                  </a:lnTo>
                  <a:lnTo>
                    <a:pt x="607" y="401"/>
                  </a:lnTo>
                  <a:lnTo>
                    <a:pt x="605" y="401"/>
                  </a:lnTo>
                  <a:lnTo>
                    <a:pt x="605" y="401"/>
                  </a:lnTo>
                  <a:lnTo>
                    <a:pt x="605" y="401"/>
                  </a:lnTo>
                  <a:lnTo>
                    <a:pt x="605" y="401"/>
                  </a:lnTo>
                  <a:lnTo>
                    <a:pt x="605" y="403"/>
                  </a:lnTo>
                  <a:lnTo>
                    <a:pt x="605" y="403"/>
                  </a:lnTo>
                  <a:lnTo>
                    <a:pt x="605" y="403"/>
                  </a:lnTo>
                  <a:lnTo>
                    <a:pt x="605" y="403"/>
                  </a:lnTo>
                  <a:lnTo>
                    <a:pt x="605" y="403"/>
                  </a:lnTo>
                  <a:lnTo>
                    <a:pt x="605" y="403"/>
                  </a:lnTo>
                  <a:lnTo>
                    <a:pt x="605" y="403"/>
                  </a:lnTo>
                  <a:lnTo>
                    <a:pt x="605" y="403"/>
                  </a:lnTo>
                  <a:lnTo>
                    <a:pt x="603" y="403"/>
                  </a:lnTo>
                  <a:lnTo>
                    <a:pt x="603" y="403"/>
                  </a:lnTo>
                  <a:lnTo>
                    <a:pt x="603" y="404"/>
                  </a:lnTo>
                  <a:lnTo>
                    <a:pt x="603" y="404"/>
                  </a:lnTo>
                  <a:lnTo>
                    <a:pt x="603" y="404"/>
                  </a:lnTo>
                  <a:lnTo>
                    <a:pt x="603" y="404"/>
                  </a:lnTo>
                  <a:lnTo>
                    <a:pt x="602" y="404"/>
                  </a:lnTo>
                  <a:lnTo>
                    <a:pt x="602" y="406"/>
                  </a:lnTo>
                  <a:lnTo>
                    <a:pt x="602" y="406"/>
                  </a:lnTo>
                  <a:lnTo>
                    <a:pt x="602" y="406"/>
                  </a:lnTo>
                  <a:lnTo>
                    <a:pt x="600" y="406"/>
                  </a:lnTo>
                  <a:lnTo>
                    <a:pt x="600" y="406"/>
                  </a:lnTo>
                  <a:lnTo>
                    <a:pt x="600" y="406"/>
                  </a:lnTo>
                  <a:lnTo>
                    <a:pt x="598" y="408"/>
                  </a:lnTo>
                  <a:lnTo>
                    <a:pt x="598" y="408"/>
                  </a:lnTo>
                  <a:lnTo>
                    <a:pt x="598" y="408"/>
                  </a:lnTo>
                  <a:lnTo>
                    <a:pt x="598" y="408"/>
                  </a:lnTo>
                  <a:lnTo>
                    <a:pt x="596" y="408"/>
                  </a:lnTo>
                  <a:lnTo>
                    <a:pt x="596" y="408"/>
                  </a:lnTo>
                  <a:lnTo>
                    <a:pt x="596" y="408"/>
                  </a:lnTo>
                  <a:lnTo>
                    <a:pt x="594" y="408"/>
                  </a:lnTo>
                  <a:lnTo>
                    <a:pt x="594" y="410"/>
                  </a:lnTo>
                  <a:lnTo>
                    <a:pt x="594" y="410"/>
                  </a:lnTo>
                  <a:lnTo>
                    <a:pt x="593" y="410"/>
                  </a:lnTo>
                  <a:lnTo>
                    <a:pt x="593" y="410"/>
                  </a:lnTo>
                  <a:lnTo>
                    <a:pt x="593" y="410"/>
                  </a:lnTo>
                  <a:lnTo>
                    <a:pt x="591" y="410"/>
                  </a:lnTo>
                  <a:lnTo>
                    <a:pt x="591" y="410"/>
                  </a:lnTo>
                  <a:lnTo>
                    <a:pt x="589" y="410"/>
                  </a:lnTo>
                  <a:lnTo>
                    <a:pt x="589" y="410"/>
                  </a:lnTo>
                  <a:lnTo>
                    <a:pt x="589" y="410"/>
                  </a:lnTo>
                  <a:lnTo>
                    <a:pt x="587" y="410"/>
                  </a:lnTo>
                  <a:lnTo>
                    <a:pt x="587" y="412"/>
                  </a:lnTo>
                  <a:lnTo>
                    <a:pt x="587" y="412"/>
                  </a:lnTo>
                  <a:lnTo>
                    <a:pt x="585" y="412"/>
                  </a:lnTo>
                  <a:lnTo>
                    <a:pt x="585" y="412"/>
                  </a:lnTo>
                  <a:lnTo>
                    <a:pt x="585" y="412"/>
                  </a:lnTo>
                  <a:lnTo>
                    <a:pt x="584" y="412"/>
                  </a:lnTo>
                  <a:lnTo>
                    <a:pt x="584" y="412"/>
                  </a:lnTo>
                  <a:lnTo>
                    <a:pt x="582" y="412"/>
                  </a:lnTo>
                  <a:lnTo>
                    <a:pt x="582" y="412"/>
                  </a:lnTo>
                  <a:lnTo>
                    <a:pt x="582" y="412"/>
                  </a:lnTo>
                  <a:lnTo>
                    <a:pt x="580" y="412"/>
                  </a:lnTo>
                  <a:lnTo>
                    <a:pt x="580" y="412"/>
                  </a:lnTo>
                  <a:lnTo>
                    <a:pt x="580" y="412"/>
                  </a:lnTo>
                  <a:lnTo>
                    <a:pt x="578" y="412"/>
                  </a:lnTo>
                  <a:lnTo>
                    <a:pt x="578" y="412"/>
                  </a:lnTo>
                  <a:lnTo>
                    <a:pt x="578" y="412"/>
                  </a:lnTo>
                  <a:lnTo>
                    <a:pt x="576" y="412"/>
                  </a:lnTo>
                  <a:lnTo>
                    <a:pt x="576" y="412"/>
                  </a:lnTo>
                  <a:lnTo>
                    <a:pt x="576" y="412"/>
                  </a:lnTo>
                  <a:lnTo>
                    <a:pt x="575" y="412"/>
                  </a:lnTo>
                  <a:lnTo>
                    <a:pt x="575" y="412"/>
                  </a:lnTo>
                  <a:lnTo>
                    <a:pt x="575" y="410"/>
                  </a:lnTo>
                  <a:lnTo>
                    <a:pt x="573" y="410"/>
                  </a:lnTo>
                  <a:lnTo>
                    <a:pt x="573" y="410"/>
                  </a:lnTo>
                  <a:lnTo>
                    <a:pt x="573" y="410"/>
                  </a:lnTo>
                  <a:lnTo>
                    <a:pt x="573" y="410"/>
                  </a:lnTo>
                  <a:lnTo>
                    <a:pt x="571" y="410"/>
                  </a:lnTo>
                  <a:lnTo>
                    <a:pt x="571" y="410"/>
                  </a:lnTo>
                  <a:lnTo>
                    <a:pt x="571" y="410"/>
                  </a:lnTo>
                  <a:lnTo>
                    <a:pt x="571" y="410"/>
                  </a:lnTo>
                  <a:lnTo>
                    <a:pt x="569" y="410"/>
                  </a:lnTo>
                  <a:lnTo>
                    <a:pt x="569" y="410"/>
                  </a:lnTo>
                  <a:lnTo>
                    <a:pt x="569" y="410"/>
                  </a:lnTo>
                  <a:lnTo>
                    <a:pt x="569" y="408"/>
                  </a:lnTo>
                  <a:lnTo>
                    <a:pt x="567" y="408"/>
                  </a:lnTo>
                  <a:lnTo>
                    <a:pt x="567" y="408"/>
                  </a:lnTo>
                  <a:lnTo>
                    <a:pt x="567" y="408"/>
                  </a:lnTo>
                  <a:lnTo>
                    <a:pt x="567" y="408"/>
                  </a:lnTo>
                  <a:lnTo>
                    <a:pt x="567" y="408"/>
                  </a:lnTo>
                  <a:lnTo>
                    <a:pt x="566" y="408"/>
                  </a:lnTo>
                  <a:lnTo>
                    <a:pt x="566" y="406"/>
                  </a:lnTo>
                  <a:lnTo>
                    <a:pt x="566" y="406"/>
                  </a:lnTo>
                  <a:lnTo>
                    <a:pt x="566" y="406"/>
                  </a:lnTo>
                  <a:lnTo>
                    <a:pt x="566" y="406"/>
                  </a:lnTo>
                  <a:lnTo>
                    <a:pt x="564" y="406"/>
                  </a:lnTo>
                  <a:lnTo>
                    <a:pt x="564" y="406"/>
                  </a:lnTo>
                  <a:lnTo>
                    <a:pt x="564" y="404"/>
                  </a:lnTo>
                  <a:lnTo>
                    <a:pt x="564" y="404"/>
                  </a:lnTo>
                  <a:lnTo>
                    <a:pt x="564" y="404"/>
                  </a:lnTo>
                  <a:lnTo>
                    <a:pt x="564" y="404"/>
                  </a:lnTo>
                  <a:lnTo>
                    <a:pt x="564" y="404"/>
                  </a:lnTo>
                  <a:lnTo>
                    <a:pt x="562" y="403"/>
                  </a:lnTo>
                  <a:lnTo>
                    <a:pt x="562" y="403"/>
                  </a:lnTo>
                  <a:lnTo>
                    <a:pt x="562" y="403"/>
                  </a:lnTo>
                  <a:lnTo>
                    <a:pt x="562" y="403"/>
                  </a:lnTo>
                  <a:lnTo>
                    <a:pt x="562" y="401"/>
                  </a:lnTo>
                  <a:lnTo>
                    <a:pt x="562" y="401"/>
                  </a:lnTo>
                  <a:lnTo>
                    <a:pt x="562" y="401"/>
                  </a:lnTo>
                  <a:lnTo>
                    <a:pt x="562" y="401"/>
                  </a:lnTo>
                  <a:lnTo>
                    <a:pt x="562" y="399"/>
                  </a:lnTo>
                  <a:lnTo>
                    <a:pt x="562" y="399"/>
                  </a:lnTo>
                  <a:lnTo>
                    <a:pt x="560" y="399"/>
                  </a:lnTo>
                  <a:lnTo>
                    <a:pt x="560" y="399"/>
                  </a:lnTo>
                  <a:lnTo>
                    <a:pt x="560" y="397"/>
                  </a:lnTo>
                  <a:lnTo>
                    <a:pt x="560" y="397"/>
                  </a:lnTo>
                  <a:lnTo>
                    <a:pt x="560" y="397"/>
                  </a:lnTo>
                  <a:lnTo>
                    <a:pt x="555" y="359"/>
                  </a:lnTo>
                  <a:lnTo>
                    <a:pt x="555" y="359"/>
                  </a:lnTo>
                  <a:lnTo>
                    <a:pt x="555" y="359"/>
                  </a:lnTo>
                  <a:lnTo>
                    <a:pt x="555" y="359"/>
                  </a:lnTo>
                  <a:lnTo>
                    <a:pt x="555" y="359"/>
                  </a:lnTo>
                  <a:lnTo>
                    <a:pt x="555" y="359"/>
                  </a:lnTo>
                  <a:lnTo>
                    <a:pt x="555" y="359"/>
                  </a:lnTo>
                  <a:lnTo>
                    <a:pt x="555" y="359"/>
                  </a:lnTo>
                  <a:lnTo>
                    <a:pt x="555" y="359"/>
                  </a:lnTo>
                  <a:lnTo>
                    <a:pt x="555" y="359"/>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1" y="356"/>
                  </a:lnTo>
                  <a:lnTo>
                    <a:pt x="551" y="356"/>
                  </a:lnTo>
                  <a:lnTo>
                    <a:pt x="551" y="356"/>
                  </a:lnTo>
                  <a:lnTo>
                    <a:pt x="551" y="356"/>
                  </a:lnTo>
                  <a:lnTo>
                    <a:pt x="551" y="356"/>
                  </a:lnTo>
                  <a:lnTo>
                    <a:pt x="551" y="356"/>
                  </a:lnTo>
                  <a:lnTo>
                    <a:pt x="551" y="356"/>
                  </a:lnTo>
                  <a:lnTo>
                    <a:pt x="551" y="356"/>
                  </a:lnTo>
                  <a:lnTo>
                    <a:pt x="551" y="354"/>
                  </a:lnTo>
                  <a:lnTo>
                    <a:pt x="549" y="354"/>
                  </a:lnTo>
                  <a:lnTo>
                    <a:pt x="549" y="354"/>
                  </a:lnTo>
                  <a:lnTo>
                    <a:pt x="549" y="354"/>
                  </a:lnTo>
                  <a:lnTo>
                    <a:pt x="549" y="354"/>
                  </a:lnTo>
                  <a:lnTo>
                    <a:pt x="549" y="354"/>
                  </a:lnTo>
                  <a:lnTo>
                    <a:pt x="549" y="354"/>
                  </a:lnTo>
                  <a:lnTo>
                    <a:pt x="549" y="354"/>
                  </a:lnTo>
                  <a:lnTo>
                    <a:pt x="549" y="354"/>
                  </a:lnTo>
                  <a:lnTo>
                    <a:pt x="549" y="354"/>
                  </a:lnTo>
                  <a:lnTo>
                    <a:pt x="547" y="354"/>
                  </a:lnTo>
                  <a:lnTo>
                    <a:pt x="547" y="354"/>
                  </a:lnTo>
                  <a:lnTo>
                    <a:pt x="547" y="356"/>
                  </a:lnTo>
                  <a:lnTo>
                    <a:pt x="546" y="356"/>
                  </a:lnTo>
                  <a:lnTo>
                    <a:pt x="546" y="356"/>
                  </a:lnTo>
                  <a:lnTo>
                    <a:pt x="546" y="356"/>
                  </a:lnTo>
                  <a:lnTo>
                    <a:pt x="546" y="352"/>
                  </a:lnTo>
                  <a:close/>
                  <a:moveTo>
                    <a:pt x="614" y="345"/>
                  </a:moveTo>
                  <a:lnTo>
                    <a:pt x="612" y="341"/>
                  </a:lnTo>
                  <a:lnTo>
                    <a:pt x="634" y="334"/>
                  </a:lnTo>
                  <a:lnTo>
                    <a:pt x="677" y="368"/>
                  </a:lnTo>
                  <a:lnTo>
                    <a:pt x="677" y="368"/>
                  </a:lnTo>
                  <a:lnTo>
                    <a:pt x="668" y="336"/>
                  </a:lnTo>
                  <a:lnTo>
                    <a:pt x="668" y="336"/>
                  </a:lnTo>
                  <a:lnTo>
                    <a:pt x="668" y="336"/>
                  </a:lnTo>
                  <a:lnTo>
                    <a:pt x="668" y="336"/>
                  </a:lnTo>
                  <a:lnTo>
                    <a:pt x="668" y="336"/>
                  </a:lnTo>
                  <a:lnTo>
                    <a:pt x="668" y="336"/>
                  </a:lnTo>
                  <a:lnTo>
                    <a:pt x="668" y="336"/>
                  </a:lnTo>
                  <a:lnTo>
                    <a:pt x="668" y="334"/>
                  </a:lnTo>
                  <a:lnTo>
                    <a:pt x="668" y="334"/>
                  </a:lnTo>
                  <a:lnTo>
                    <a:pt x="668" y="334"/>
                  </a:lnTo>
                  <a:lnTo>
                    <a:pt x="667" y="334"/>
                  </a:lnTo>
                  <a:lnTo>
                    <a:pt x="667" y="334"/>
                  </a:lnTo>
                  <a:lnTo>
                    <a:pt x="667" y="334"/>
                  </a:lnTo>
                  <a:lnTo>
                    <a:pt x="667" y="334"/>
                  </a:lnTo>
                  <a:lnTo>
                    <a:pt x="667" y="334"/>
                  </a:lnTo>
                  <a:lnTo>
                    <a:pt x="667" y="334"/>
                  </a:lnTo>
                  <a:lnTo>
                    <a:pt x="667" y="334"/>
                  </a:lnTo>
                  <a:lnTo>
                    <a:pt x="667" y="334"/>
                  </a:lnTo>
                  <a:lnTo>
                    <a:pt x="667" y="334"/>
                  </a:lnTo>
                  <a:lnTo>
                    <a:pt x="667" y="332"/>
                  </a:lnTo>
                  <a:lnTo>
                    <a:pt x="667" y="332"/>
                  </a:lnTo>
                  <a:lnTo>
                    <a:pt x="667" y="332"/>
                  </a:lnTo>
                  <a:lnTo>
                    <a:pt x="667" y="332"/>
                  </a:lnTo>
                  <a:lnTo>
                    <a:pt x="667" y="332"/>
                  </a:lnTo>
                  <a:lnTo>
                    <a:pt x="667" y="332"/>
                  </a:lnTo>
                  <a:lnTo>
                    <a:pt x="667"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3" y="332"/>
                  </a:lnTo>
                  <a:lnTo>
                    <a:pt x="663" y="332"/>
                  </a:lnTo>
                  <a:lnTo>
                    <a:pt x="663" y="332"/>
                  </a:lnTo>
                  <a:lnTo>
                    <a:pt x="663" y="332"/>
                  </a:lnTo>
                  <a:lnTo>
                    <a:pt x="663" y="332"/>
                  </a:lnTo>
                  <a:lnTo>
                    <a:pt x="663" y="332"/>
                  </a:lnTo>
                  <a:lnTo>
                    <a:pt x="663" y="332"/>
                  </a:lnTo>
                  <a:lnTo>
                    <a:pt x="663" y="332"/>
                  </a:lnTo>
                  <a:lnTo>
                    <a:pt x="661" y="330"/>
                  </a:lnTo>
                  <a:lnTo>
                    <a:pt x="661" y="330"/>
                  </a:lnTo>
                  <a:lnTo>
                    <a:pt x="661" y="330"/>
                  </a:lnTo>
                  <a:lnTo>
                    <a:pt x="661" y="330"/>
                  </a:lnTo>
                  <a:lnTo>
                    <a:pt x="661" y="330"/>
                  </a:lnTo>
                  <a:lnTo>
                    <a:pt x="661" y="330"/>
                  </a:lnTo>
                  <a:lnTo>
                    <a:pt x="661" y="330"/>
                  </a:lnTo>
                  <a:lnTo>
                    <a:pt x="659" y="330"/>
                  </a:lnTo>
                  <a:lnTo>
                    <a:pt x="659" y="332"/>
                  </a:lnTo>
                  <a:lnTo>
                    <a:pt x="659" y="332"/>
                  </a:lnTo>
                  <a:lnTo>
                    <a:pt x="658" y="332"/>
                  </a:lnTo>
                  <a:lnTo>
                    <a:pt x="658" y="332"/>
                  </a:lnTo>
                  <a:lnTo>
                    <a:pt x="658" y="332"/>
                  </a:lnTo>
                  <a:lnTo>
                    <a:pt x="656" y="332"/>
                  </a:lnTo>
                  <a:lnTo>
                    <a:pt x="656" y="328"/>
                  </a:lnTo>
                  <a:lnTo>
                    <a:pt x="677" y="321"/>
                  </a:lnTo>
                  <a:lnTo>
                    <a:pt x="679" y="325"/>
                  </a:lnTo>
                  <a:lnTo>
                    <a:pt x="679" y="325"/>
                  </a:lnTo>
                  <a:lnTo>
                    <a:pt x="677" y="325"/>
                  </a:lnTo>
                  <a:lnTo>
                    <a:pt x="677" y="325"/>
                  </a:lnTo>
                  <a:lnTo>
                    <a:pt x="677" y="325"/>
                  </a:lnTo>
                  <a:lnTo>
                    <a:pt x="677" y="327"/>
                  </a:lnTo>
                  <a:lnTo>
                    <a:pt x="676" y="327"/>
                  </a:lnTo>
                  <a:lnTo>
                    <a:pt x="676" y="327"/>
                  </a:lnTo>
                  <a:lnTo>
                    <a:pt x="676" y="327"/>
                  </a:lnTo>
                  <a:lnTo>
                    <a:pt x="676" y="327"/>
                  </a:lnTo>
                  <a:lnTo>
                    <a:pt x="676" y="327"/>
                  </a:lnTo>
                  <a:lnTo>
                    <a:pt x="676" y="327"/>
                  </a:lnTo>
                  <a:lnTo>
                    <a:pt x="676" y="327"/>
                  </a:lnTo>
                  <a:lnTo>
                    <a:pt x="676" y="327"/>
                  </a:lnTo>
                  <a:lnTo>
                    <a:pt x="674" y="327"/>
                  </a:lnTo>
                  <a:lnTo>
                    <a:pt x="674" y="327"/>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4"/>
                  </a:lnTo>
                  <a:lnTo>
                    <a:pt x="672" y="334"/>
                  </a:lnTo>
                  <a:lnTo>
                    <a:pt x="672" y="334"/>
                  </a:lnTo>
                  <a:lnTo>
                    <a:pt x="672" y="334"/>
                  </a:lnTo>
                  <a:lnTo>
                    <a:pt x="672" y="334"/>
                  </a:lnTo>
                  <a:lnTo>
                    <a:pt x="672" y="334"/>
                  </a:lnTo>
                  <a:lnTo>
                    <a:pt x="672" y="334"/>
                  </a:lnTo>
                  <a:lnTo>
                    <a:pt x="672" y="334"/>
                  </a:lnTo>
                  <a:lnTo>
                    <a:pt x="688" y="386"/>
                  </a:lnTo>
                  <a:lnTo>
                    <a:pt x="679" y="388"/>
                  </a:lnTo>
                  <a:lnTo>
                    <a:pt x="631" y="350"/>
                  </a:lnTo>
                  <a:lnTo>
                    <a:pt x="631" y="350"/>
                  </a:lnTo>
                  <a:lnTo>
                    <a:pt x="641" y="390"/>
                  </a:lnTo>
                  <a:lnTo>
                    <a:pt x="641" y="390"/>
                  </a:lnTo>
                  <a:lnTo>
                    <a:pt x="641" y="390"/>
                  </a:lnTo>
                  <a:lnTo>
                    <a:pt x="641" y="390"/>
                  </a:lnTo>
                  <a:lnTo>
                    <a:pt x="641" y="390"/>
                  </a:lnTo>
                  <a:lnTo>
                    <a:pt x="641" y="390"/>
                  </a:lnTo>
                  <a:lnTo>
                    <a:pt x="643" y="390"/>
                  </a:lnTo>
                  <a:lnTo>
                    <a:pt x="643" y="390"/>
                  </a:lnTo>
                  <a:lnTo>
                    <a:pt x="643" y="390"/>
                  </a:lnTo>
                  <a:lnTo>
                    <a:pt x="643" y="390"/>
                  </a:lnTo>
                  <a:lnTo>
                    <a:pt x="643" y="390"/>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5" y="394"/>
                  </a:lnTo>
                  <a:lnTo>
                    <a:pt x="645" y="394"/>
                  </a:lnTo>
                  <a:lnTo>
                    <a:pt x="645" y="394"/>
                  </a:lnTo>
                  <a:lnTo>
                    <a:pt x="645" y="394"/>
                  </a:lnTo>
                  <a:lnTo>
                    <a:pt x="645" y="394"/>
                  </a:lnTo>
                  <a:lnTo>
                    <a:pt x="645" y="394"/>
                  </a:lnTo>
                  <a:lnTo>
                    <a:pt x="645" y="394"/>
                  </a:lnTo>
                  <a:lnTo>
                    <a:pt x="645" y="394"/>
                  </a:lnTo>
                  <a:lnTo>
                    <a:pt x="645" y="394"/>
                  </a:lnTo>
                  <a:lnTo>
                    <a:pt x="645" y="394"/>
                  </a:lnTo>
                  <a:lnTo>
                    <a:pt x="647" y="394"/>
                  </a:lnTo>
                  <a:lnTo>
                    <a:pt x="647" y="394"/>
                  </a:lnTo>
                  <a:lnTo>
                    <a:pt x="647" y="394"/>
                  </a:lnTo>
                  <a:lnTo>
                    <a:pt x="647" y="394"/>
                  </a:lnTo>
                  <a:lnTo>
                    <a:pt x="647" y="394"/>
                  </a:lnTo>
                  <a:lnTo>
                    <a:pt x="647" y="394"/>
                  </a:lnTo>
                  <a:lnTo>
                    <a:pt x="647" y="394"/>
                  </a:lnTo>
                  <a:lnTo>
                    <a:pt x="647" y="394"/>
                  </a:lnTo>
                  <a:lnTo>
                    <a:pt x="649" y="394"/>
                  </a:lnTo>
                  <a:lnTo>
                    <a:pt x="649" y="394"/>
                  </a:lnTo>
                  <a:lnTo>
                    <a:pt x="649" y="394"/>
                  </a:lnTo>
                  <a:lnTo>
                    <a:pt x="649" y="394"/>
                  </a:lnTo>
                  <a:lnTo>
                    <a:pt x="649" y="394"/>
                  </a:lnTo>
                  <a:lnTo>
                    <a:pt x="649" y="394"/>
                  </a:lnTo>
                  <a:lnTo>
                    <a:pt x="649" y="394"/>
                  </a:lnTo>
                  <a:lnTo>
                    <a:pt x="650" y="394"/>
                  </a:lnTo>
                  <a:lnTo>
                    <a:pt x="650" y="394"/>
                  </a:lnTo>
                  <a:lnTo>
                    <a:pt x="650" y="394"/>
                  </a:lnTo>
                  <a:lnTo>
                    <a:pt x="650" y="394"/>
                  </a:lnTo>
                  <a:lnTo>
                    <a:pt x="650" y="394"/>
                  </a:lnTo>
                  <a:lnTo>
                    <a:pt x="650" y="394"/>
                  </a:lnTo>
                  <a:lnTo>
                    <a:pt x="652" y="394"/>
                  </a:lnTo>
                  <a:lnTo>
                    <a:pt x="652" y="392"/>
                  </a:lnTo>
                  <a:lnTo>
                    <a:pt x="652" y="392"/>
                  </a:lnTo>
                  <a:lnTo>
                    <a:pt x="654" y="392"/>
                  </a:lnTo>
                  <a:lnTo>
                    <a:pt x="654" y="392"/>
                  </a:lnTo>
                  <a:lnTo>
                    <a:pt x="656" y="395"/>
                  </a:lnTo>
                  <a:lnTo>
                    <a:pt x="631" y="403"/>
                  </a:lnTo>
                  <a:lnTo>
                    <a:pt x="631" y="399"/>
                  </a:lnTo>
                  <a:lnTo>
                    <a:pt x="631" y="399"/>
                  </a:lnTo>
                  <a:lnTo>
                    <a:pt x="631" y="399"/>
                  </a:lnTo>
                  <a:lnTo>
                    <a:pt x="631" y="399"/>
                  </a:lnTo>
                  <a:lnTo>
                    <a:pt x="632" y="399"/>
                  </a:lnTo>
                  <a:lnTo>
                    <a:pt x="632" y="399"/>
                  </a:lnTo>
                  <a:lnTo>
                    <a:pt x="632" y="399"/>
                  </a:lnTo>
                  <a:lnTo>
                    <a:pt x="632" y="399"/>
                  </a:lnTo>
                  <a:lnTo>
                    <a:pt x="634" y="399"/>
                  </a:lnTo>
                  <a:lnTo>
                    <a:pt x="634" y="397"/>
                  </a:lnTo>
                  <a:lnTo>
                    <a:pt x="634" y="397"/>
                  </a:lnTo>
                  <a:lnTo>
                    <a:pt x="634" y="397"/>
                  </a:lnTo>
                  <a:lnTo>
                    <a:pt x="634" y="397"/>
                  </a:lnTo>
                  <a:lnTo>
                    <a:pt x="634" y="397"/>
                  </a:lnTo>
                  <a:lnTo>
                    <a:pt x="634" y="397"/>
                  </a:lnTo>
                  <a:lnTo>
                    <a:pt x="634" y="397"/>
                  </a:lnTo>
                  <a:lnTo>
                    <a:pt x="634" y="397"/>
                  </a:lnTo>
                  <a:lnTo>
                    <a:pt x="636" y="397"/>
                  </a:lnTo>
                  <a:lnTo>
                    <a:pt x="636" y="397"/>
                  </a:lnTo>
                  <a:lnTo>
                    <a:pt x="636" y="397"/>
                  </a:lnTo>
                  <a:lnTo>
                    <a:pt x="636" y="397"/>
                  </a:lnTo>
                  <a:lnTo>
                    <a:pt x="636" y="397"/>
                  </a:lnTo>
                  <a:lnTo>
                    <a:pt x="636" y="397"/>
                  </a:lnTo>
                  <a:lnTo>
                    <a:pt x="636" y="397"/>
                  </a:lnTo>
                  <a:lnTo>
                    <a:pt x="636" y="397"/>
                  </a:lnTo>
                  <a:lnTo>
                    <a:pt x="636" y="395"/>
                  </a:lnTo>
                  <a:lnTo>
                    <a:pt x="636" y="395"/>
                  </a:lnTo>
                  <a:lnTo>
                    <a:pt x="636" y="395"/>
                  </a:lnTo>
                  <a:lnTo>
                    <a:pt x="636" y="395"/>
                  </a:lnTo>
                  <a:lnTo>
                    <a:pt x="636" y="395"/>
                  </a:lnTo>
                  <a:lnTo>
                    <a:pt x="638" y="395"/>
                  </a:lnTo>
                  <a:lnTo>
                    <a:pt x="638" y="395"/>
                  </a:lnTo>
                  <a:lnTo>
                    <a:pt x="638" y="395"/>
                  </a:lnTo>
                  <a:lnTo>
                    <a:pt x="638" y="395"/>
                  </a:lnTo>
                  <a:lnTo>
                    <a:pt x="638" y="395"/>
                  </a:lnTo>
                  <a:lnTo>
                    <a:pt x="638" y="395"/>
                  </a:lnTo>
                  <a:lnTo>
                    <a:pt x="638" y="395"/>
                  </a:lnTo>
                  <a:lnTo>
                    <a:pt x="638" y="395"/>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2"/>
                  </a:lnTo>
                  <a:lnTo>
                    <a:pt x="638" y="392"/>
                  </a:lnTo>
                  <a:lnTo>
                    <a:pt x="638" y="392"/>
                  </a:lnTo>
                  <a:lnTo>
                    <a:pt x="638" y="392"/>
                  </a:lnTo>
                  <a:lnTo>
                    <a:pt x="638" y="392"/>
                  </a:lnTo>
                  <a:lnTo>
                    <a:pt x="638" y="392"/>
                  </a:lnTo>
                  <a:lnTo>
                    <a:pt x="638" y="392"/>
                  </a:lnTo>
                  <a:lnTo>
                    <a:pt x="638" y="392"/>
                  </a:lnTo>
                  <a:lnTo>
                    <a:pt x="638" y="392"/>
                  </a:lnTo>
                  <a:lnTo>
                    <a:pt x="638" y="392"/>
                  </a:lnTo>
                  <a:lnTo>
                    <a:pt x="638" y="390"/>
                  </a:lnTo>
                  <a:lnTo>
                    <a:pt x="638" y="390"/>
                  </a:lnTo>
                  <a:lnTo>
                    <a:pt x="625" y="348"/>
                  </a:lnTo>
                  <a:lnTo>
                    <a:pt x="625" y="348"/>
                  </a:lnTo>
                  <a:lnTo>
                    <a:pt x="625" y="348"/>
                  </a:lnTo>
                  <a:lnTo>
                    <a:pt x="625" y="346"/>
                  </a:lnTo>
                  <a:lnTo>
                    <a:pt x="625" y="346"/>
                  </a:lnTo>
                  <a:lnTo>
                    <a:pt x="623" y="346"/>
                  </a:lnTo>
                  <a:lnTo>
                    <a:pt x="623" y="346"/>
                  </a:lnTo>
                  <a:lnTo>
                    <a:pt x="623" y="346"/>
                  </a:lnTo>
                  <a:lnTo>
                    <a:pt x="623" y="346"/>
                  </a:lnTo>
                  <a:lnTo>
                    <a:pt x="623" y="346"/>
                  </a:lnTo>
                  <a:lnTo>
                    <a:pt x="623" y="346"/>
                  </a:lnTo>
                  <a:lnTo>
                    <a:pt x="623" y="346"/>
                  </a:lnTo>
                  <a:lnTo>
                    <a:pt x="623" y="346"/>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2" y="345"/>
                  </a:lnTo>
                  <a:lnTo>
                    <a:pt x="622" y="345"/>
                  </a:lnTo>
                  <a:lnTo>
                    <a:pt x="622" y="345"/>
                  </a:lnTo>
                  <a:lnTo>
                    <a:pt x="622" y="345"/>
                  </a:lnTo>
                  <a:lnTo>
                    <a:pt x="622" y="345"/>
                  </a:lnTo>
                  <a:lnTo>
                    <a:pt x="622" y="343"/>
                  </a:lnTo>
                  <a:lnTo>
                    <a:pt x="622" y="343"/>
                  </a:lnTo>
                  <a:lnTo>
                    <a:pt x="622" y="343"/>
                  </a:lnTo>
                  <a:lnTo>
                    <a:pt x="622" y="343"/>
                  </a:lnTo>
                  <a:lnTo>
                    <a:pt x="622" y="343"/>
                  </a:lnTo>
                  <a:lnTo>
                    <a:pt x="622" y="343"/>
                  </a:lnTo>
                  <a:lnTo>
                    <a:pt x="620" y="343"/>
                  </a:lnTo>
                  <a:lnTo>
                    <a:pt x="620" y="343"/>
                  </a:lnTo>
                  <a:lnTo>
                    <a:pt x="620" y="343"/>
                  </a:lnTo>
                  <a:lnTo>
                    <a:pt x="620" y="343"/>
                  </a:lnTo>
                  <a:lnTo>
                    <a:pt x="620" y="343"/>
                  </a:lnTo>
                  <a:lnTo>
                    <a:pt x="620" y="343"/>
                  </a:lnTo>
                  <a:lnTo>
                    <a:pt x="620" y="343"/>
                  </a:lnTo>
                  <a:lnTo>
                    <a:pt x="620" y="343"/>
                  </a:lnTo>
                  <a:lnTo>
                    <a:pt x="620" y="343"/>
                  </a:lnTo>
                  <a:lnTo>
                    <a:pt x="618" y="343"/>
                  </a:lnTo>
                  <a:lnTo>
                    <a:pt x="618" y="343"/>
                  </a:lnTo>
                  <a:lnTo>
                    <a:pt x="618" y="343"/>
                  </a:lnTo>
                  <a:lnTo>
                    <a:pt x="618" y="343"/>
                  </a:lnTo>
                  <a:lnTo>
                    <a:pt x="618" y="343"/>
                  </a:lnTo>
                  <a:lnTo>
                    <a:pt x="618" y="343"/>
                  </a:lnTo>
                  <a:lnTo>
                    <a:pt x="618" y="343"/>
                  </a:lnTo>
                  <a:lnTo>
                    <a:pt x="618" y="343"/>
                  </a:lnTo>
                  <a:lnTo>
                    <a:pt x="616" y="343"/>
                  </a:lnTo>
                  <a:lnTo>
                    <a:pt x="616" y="343"/>
                  </a:lnTo>
                  <a:lnTo>
                    <a:pt x="616" y="343"/>
                  </a:lnTo>
                  <a:lnTo>
                    <a:pt x="616" y="343"/>
                  </a:lnTo>
                  <a:lnTo>
                    <a:pt x="616" y="345"/>
                  </a:lnTo>
                  <a:lnTo>
                    <a:pt x="614" y="345"/>
                  </a:lnTo>
                  <a:lnTo>
                    <a:pt x="614" y="345"/>
                  </a:lnTo>
                  <a:lnTo>
                    <a:pt x="614" y="345"/>
                  </a:lnTo>
                  <a:close/>
                  <a:moveTo>
                    <a:pt x="735" y="366"/>
                  </a:moveTo>
                  <a:lnTo>
                    <a:pt x="705" y="381"/>
                  </a:lnTo>
                  <a:lnTo>
                    <a:pt x="703" y="377"/>
                  </a:lnTo>
                  <a:lnTo>
                    <a:pt x="703" y="377"/>
                  </a:lnTo>
                  <a:lnTo>
                    <a:pt x="703" y="377"/>
                  </a:lnTo>
                  <a:lnTo>
                    <a:pt x="703" y="377"/>
                  </a:lnTo>
                  <a:lnTo>
                    <a:pt x="705" y="377"/>
                  </a:lnTo>
                  <a:lnTo>
                    <a:pt x="705" y="377"/>
                  </a:lnTo>
                  <a:lnTo>
                    <a:pt x="705" y="375"/>
                  </a:lnTo>
                  <a:lnTo>
                    <a:pt x="705" y="375"/>
                  </a:lnTo>
                  <a:lnTo>
                    <a:pt x="706" y="375"/>
                  </a:lnTo>
                  <a:lnTo>
                    <a:pt x="706" y="375"/>
                  </a:lnTo>
                  <a:lnTo>
                    <a:pt x="706" y="375"/>
                  </a:lnTo>
                  <a:lnTo>
                    <a:pt x="706" y="375"/>
                  </a:lnTo>
                  <a:lnTo>
                    <a:pt x="706" y="375"/>
                  </a:lnTo>
                  <a:lnTo>
                    <a:pt x="706" y="375"/>
                  </a:lnTo>
                  <a:lnTo>
                    <a:pt x="706" y="375"/>
                  </a:lnTo>
                  <a:lnTo>
                    <a:pt x="706" y="375"/>
                  </a:lnTo>
                  <a:lnTo>
                    <a:pt x="706" y="375"/>
                  </a:lnTo>
                  <a:lnTo>
                    <a:pt x="706" y="375"/>
                  </a:lnTo>
                  <a:lnTo>
                    <a:pt x="708" y="375"/>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2"/>
                  </a:lnTo>
                  <a:lnTo>
                    <a:pt x="708" y="372"/>
                  </a:lnTo>
                  <a:lnTo>
                    <a:pt x="708" y="372"/>
                  </a:lnTo>
                  <a:lnTo>
                    <a:pt x="708" y="372"/>
                  </a:lnTo>
                  <a:lnTo>
                    <a:pt x="708" y="372"/>
                  </a:lnTo>
                  <a:lnTo>
                    <a:pt x="710" y="372"/>
                  </a:lnTo>
                  <a:lnTo>
                    <a:pt x="710" y="372"/>
                  </a:lnTo>
                  <a:lnTo>
                    <a:pt x="710" y="372"/>
                  </a:lnTo>
                  <a:lnTo>
                    <a:pt x="710" y="372"/>
                  </a:lnTo>
                  <a:lnTo>
                    <a:pt x="710" y="372"/>
                  </a:lnTo>
                  <a:lnTo>
                    <a:pt x="710" y="372"/>
                  </a:lnTo>
                  <a:lnTo>
                    <a:pt x="710" y="372"/>
                  </a:lnTo>
                  <a:lnTo>
                    <a:pt x="710" y="370"/>
                  </a:lnTo>
                  <a:lnTo>
                    <a:pt x="710" y="370"/>
                  </a:lnTo>
                  <a:lnTo>
                    <a:pt x="710" y="370"/>
                  </a:lnTo>
                  <a:lnTo>
                    <a:pt x="710" y="370"/>
                  </a:lnTo>
                  <a:lnTo>
                    <a:pt x="710" y="370"/>
                  </a:lnTo>
                  <a:lnTo>
                    <a:pt x="710" y="370"/>
                  </a:lnTo>
                  <a:lnTo>
                    <a:pt x="710" y="370"/>
                  </a:lnTo>
                  <a:lnTo>
                    <a:pt x="710" y="370"/>
                  </a:lnTo>
                  <a:lnTo>
                    <a:pt x="710" y="370"/>
                  </a:lnTo>
                  <a:lnTo>
                    <a:pt x="708" y="370"/>
                  </a:lnTo>
                  <a:lnTo>
                    <a:pt x="708" y="370"/>
                  </a:lnTo>
                  <a:lnTo>
                    <a:pt x="708" y="368"/>
                  </a:lnTo>
                  <a:lnTo>
                    <a:pt x="708" y="368"/>
                  </a:lnTo>
                  <a:lnTo>
                    <a:pt x="708" y="368"/>
                  </a:lnTo>
                  <a:lnTo>
                    <a:pt x="708" y="368"/>
                  </a:lnTo>
                  <a:lnTo>
                    <a:pt x="708" y="368"/>
                  </a:lnTo>
                  <a:lnTo>
                    <a:pt x="708" y="368"/>
                  </a:lnTo>
                  <a:lnTo>
                    <a:pt x="708" y="368"/>
                  </a:lnTo>
                  <a:lnTo>
                    <a:pt x="690" y="327"/>
                  </a:lnTo>
                  <a:lnTo>
                    <a:pt x="690" y="327"/>
                  </a:lnTo>
                  <a:lnTo>
                    <a:pt x="690" y="327"/>
                  </a:lnTo>
                  <a:lnTo>
                    <a:pt x="690" y="327"/>
                  </a:lnTo>
                  <a:lnTo>
                    <a:pt x="690" y="327"/>
                  </a:lnTo>
                  <a:lnTo>
                    <a:pt x="690" y="327"/>
                  </a:lnTo>
                  <a:lnTo>
                    <a:pt x="690" y="327"/>
                  </a:lnTo>
                  <a:lnTo>
                    <a:pt x="690" y="325"/>
                  </a:lnTo>
                  <a:lnTo>
                    <a:pt x="690" y="325"/>
                  </a:lnTo>
                  <a:lnTo>
                    <a:pt x="690" y="325"/>
                  </a:lnTo>
                  <a:lnTo>
                    <a:pt x="690" y="325"/>
                  </a:lnTo>
                  <a:lnTo>
                    <a:pt x="690" y="325"/>
                  </a:lnTo>
                  <a:lnTo>
                    <a:pt x="690" y="325"/>
                  </a:lnTo>
                  <a:lnTo>
                    <a:pt x="690" y="325"/>
                  </a:lnTo>
                  <a:lnTo>
                    <a:pt x="690" y="325"/>
                  </a:lnTo>
                  <a:lnTo>
                    <a:pt x="690" y="325"/>
                  </a:lnTo>
                  <a:lnTo>
                    <a:pt x="690" y="325"/>
                  </a:lnTo>
                  <a:lnTo>
                    <a:pt x="690" y="325"/>
                  </a:lnTo>
                  <a:lnTo>
                    <a:pt x="688" y="325"/>
                  </a:lnTo>
                  <a:lnTo>
                    <a:pt x="688" y="325"/>
                  </a:lnTo>
                  <a:lnTo>
                    <a:pt x="688" y="325"/>
                  </a:lnTo>
                  <a:lnTo>
                    <a:pt x="688" y="323"/>
                  </a:lnTo>
                  <a:lnTo>
                    <a:pt x="688" y="323"/>
                  </a:lnTo>
                  <a:lnTo>
                    <a:pt x="688" y="323"/>
                  </a:lnTo>
                  <a:lnTo>
                    <a:pt x="688" y="323"/>
                  </a:lnTo>
                  <a:lnTo>
                    <a:pt x="688" y="323"/>
                  </a:lnTo>
                  <a:lnTo>
                    <a:pt x="688" y="323"/>
                  </a:lnTo>
                  <a:lnTo>
                    <a:pt x="688" y="323"/>
                  </a:lnTo>
                  <a:lnTo>
                    <a:pt x="688" y="323"/>
                  </a:lnTo>
                  <a:lnTo>
                    <a:pt x="688" y="323"/>
                  </a:lnTo>
                  <a:lnTo>
                    <a:pt x="688" y="323"/>
                  </a:lnTo>
                  <a:lnTo>
                    <a:pt x="687" y="323"/>
                  </a:lnTo>
                  <a:lnTo>
                    <a:pt x="687" y="323"/>
                  </a:lnTo>
                  <a:lnTo>
                    <a:pt x="687" y="323"/>
                  </a:lnTo>
                  <a:lnTo>
                    <a:pt x="687" y="323"/>
                  </a:lnTo>
                  <a:lnTo>
                    <a:pt x="687" y="323"/>
                  </a:lnTo>
                  <a:lnTo>
                    <a:pt x="687" y="323"/>
                  </a:lnTo>
                  <a:lnTo>
                    <a:pt x="687" y="323"/>
                  </a:lnTo>
                  <a:lnTo>
                    <a:pt x="687" y="323"/>
                  </a:lnTo>
                  <a:lnTo>
                    <a:pt x="687" y="323"/>
                  </a:lnTo>
                  <a:lnTo>
                    <a:pt x="687" y="323"/>
                  </a:lnTo>
                  <a:lnTo>
                    <a:pt x="685" y="323"/>
                  </a:lnTo>
                  <a:lnTo>
                    <a:pt x="685" y="323"/>
                  </a:lnTo>
                  <a:lnTo>
                    <a:pt x="685" y="323"/>
                  </a:lnTo>
                  <a:lnTo>
                    <a:pt x="685" y="323"/>
                  </a:lnTo>
                  <a:lnTo>
                    <a:pt x="685" y="323"/>
                  </a:lnTo>
                  <a:lnTo>
                    <a:pt x="685" y="323"/>
                  </a:lnTo>
                  <a:lnTo>
                    <a:pt x="685" y="323"/>
                  </a:lnTo>
                  <a:lnTo>
                    <a:pt x="685" y="323"/>
                  </a:lnTo>
                  <a:lnTo>
                    <a:pt x="683" y="323"/>
                  </a:lnTo>
                  <a:lnTo>
                    <a:pt x="683" y="323"/>
                  </a:lnTo>
                  <a:lnTo>
                    <a:pt x="683" y="323"/>
                  </a:lnTo>
                  <a:lnTo>
                    <a:pt x="683" y="323"/>
                  </a:lnTo>
                  <a:lnTo>
                    <a:pt x="683" y="323"/>
                  </a:lnTo>
                  <a:lnTo>
                    <a:pt x="683" y="323"/>
                  </a:lnTo>
                  <a:lnTo>
                    <a:pt x="683" y="323"/>
                  </a:lnTo>
                  <a:lnTo>
                    <a:pt x="681" y="323"/>
                  </a:lnTo>
                  <a:lnTo>
                    <a:pt x="681" y="325"/>
                  </a:lnTo>
                  <a:lnTo>
                    <a:pt x="681" y="325"/>
                  </a:lnTo>
                  <a:lnTo>
                    <a:pt x="681" y="325"/>
                  </a:lnTo>
                  <a:lnTo>
                    <a:pt x="679" y="325"/>
                  </a:lnTo>
                  <a:lnTo>
                    <a:pt x="677" y="321"/>
                  </a:lnTo>
                  <a:lnTo>
                    <a:pt x="710" y="308"/>
                  </a:lnTo>
                  <a:lnTo>
                    <a:pt x="712" y="310"/>
                  </a:lnTo>
                  <a:lnTo>
                    <a:pt x="712" y="310"/>
                  </a:lnTo>
                  <a:lnTo>
                    <a:pt x="710" y="312"/>
                  </a:lnTo>
                  <a:lnTo>
                    <a:pt x="710" y="312"/>
                  </a:lnTo>
                  <a:lnTo>
                    <a:pt x="710" y="312"/>
                  </a:lnTo>
                  <a:lnTo>
                    <a:pt x="708" y="312"/>
                  </a:lnTo>
                  <a:lnTo>
                    <a:pt x="708" y="312"/>
                  </a:lnTo>
                  <a:lnTo>
                    <a:pt x="708" y="312"/>
                  </a:lnTo>
                  <a:lnTo>
                    <a:pt x="708" y="312"/>
                  </a:lnTo>
                  <a:lnTo>
                    <a:pt x="708" y="312"/>
                  </a:lnTo>
                  <a:lnTo>
                    <a:pt x="708" y="312"/>
                  </a:lnTo>
                  <a:lnTo>
                    <a:pt x="708" y="312"/>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5" y="314"/>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9"/>
                  </a:lnTo>
                  <a:lnTo>
                    <a:pt x="705" y="319"/>
                  </a:lnTo>
                  <a:lnTo>
                    <a:pt x="705" y="319"/>
                  </a:lnTo>
                  <a:lnTo>
                    <a:pt x="705" y="319"/>
                  </a:lnTo>
                  <a:lnTo>
                    <a:pt x="705" y="319"/>
                  </a:lnTo>
                  <a:lnTo>
                    <a:pt x="705" y="319"/>
                  </a:lnTo>
                  <a:lnTo>
                    <a:pt x="705" y="319"/>
                  </a:lnTo>
                  <a:lnTo>
                    <a:pt x="705" y="319"/>
                  </a:lnTo>
                  <a:lnTo>
                    <a:pt x="705" y="319"/>
                  </a:lnTo>
                  <a:lnTo>
                    <a:pt x="705" y="319"/>
                  </a:lnTo>
                  <a:lnTo>
                    <a:pt x="705" y="321"/>
                  </a:lnTo>
                  <a:lnTo>
                    <a:pt x="705" y="321"/>
                  </a:lnTo>
                  <a:lnTo>
                    <a:pt x="723" y="361"/>
                  </a:lnTo>
                  <a:lnTo>
                    <a:pt x="723" y="361"/>
                  </a:lnTo>
                  <a:lnTo>
                    <a:pt x="723" y="361"/>
                  </a:lnTo>
                  <a:lnTo>
                    <a:pt x="723" y="363"/>
                  </a:lnTo>
                  <a:lnTo>
                    <a:pt x="723" y="363"/>
                  </a:lnTo>
                  <a:lnTo>
                    <a:pt x="723" y="363"/>
                  </a:lnTo>
                  <a:lnTo>
                    <a:pt x="723" y="363"/>
                  </a:lnTo>
                  <a:lnTo>
                    <a:pt x="723" y="363"/>
                  </a:lnTo>
                  <a:lnTo>
                    <a:pt x="723" y="363"/>
                  </a:lnTo>
                  <a:lnTo>
                    <a:pt x="723" y="363"/>
                  </a:lnTo>
                  <a:lnTo>
                    <a:pt x="724" y="363"/>
                  </a:lnTo>
                  <a:lnTo>
                    <a:pt x="724" y="363"/>
                  </a:lnTo>
                  <a:lnTo>
                    <a:pt x="724" y="363"/>
                  </a:lnTo>
                  <a:lnTo>
                    <a:pt x="724" y="363"/>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8" y="365"/>
                  </a:lnTo>
                  <a:lnTo>
                    <a:pt x="728" y="365"/>
                  </a:lnTo>
                  <a:lnTo>
                    <a:pt x="728" y="365"/>
                  </a:lnTo>
                  <a:lnTo>
                    <a:pt x="728" y="365"/>
                  </a:lnTo>
                  <a:lnTo>
                    <a:pt x="728" y="365"/>
                  </a:lnTo>
                  <a:lnTo>
                    <a:pt x="728" y="365"/>
                  </a:lnTo>
                  <a:lnTo>
                    <a:pt x="728" y="365"/>
                  </a:lnTo>
                  <a:lnTo>
                    <a:pt x="728" y="365"/>
                  </a:lnTo>
                  <a:lnTo>
                    <a:pt x="728" y="365"/>
                  </a:lnTo>
                  <a:lnTo>
                    <a:pt x="730" y="365"/>
                  </a:lnTo>
                  <a:lnTo>
                    <a:pt x="730" y="365"/>
                  </a:lnTo>
                  <a:lnTo>
                    <a:pt x="730" y="365"/>
                  </a:lnTo>
                  <a:lnTo>
                    <a:pt x="730" y="365"/>
                  </a:lnTo>
                  <a:lnTo>
                    <a:pt x="730" y="365"/>
                  </a:lnTo>
                  <a:lnTo>
                    <a:pt x="730" y="365"/>
                  </a:lnTo>
                  <a:lnTo>
                    <a:pt x="730" y="365"/>
                  </a:lnTo>
                  <a:lnTo>
                    <a:pt x="730" y="365"/>
                  </a:lnTo>
                  <a:lnTo>
                    <a:pt x="732" y="365"/>
                  </a:lnTo>
                  <a:lnTo>
                    <a:pt x="732" y="365"/>
                  </a:lnTo>
                  <a:lnTo>
                    <a:pt x="732" y="365"/>
                  </a:lnTo>
                  <a:lnTo>
                    <a:pt x="732" y="365"/>
                  </a:lnTo>
                  <a:lnTo>
                    <a:pt x="733" y="365"/>
                  </a:lnTo>
                  <a:lnTo>
                    <a:pt x="733" y="365"/>
                  </a:lnTo>
                  <a:lnTo>
                    <a:pt x="733" y="365"/>
                  </a:lnTo>
                  <a:lnTo>
                    <a:pt x="735" y="366"/>
                  </a:lnTo>
                  <a:close/>
                  <a:moveTo>
                    <a:pt x="916" y="231"/>
                  </a:moveTo>
                  <a:lnTo>
                    <a:pt x="894" y="216"/>
                  </a:lnTo>
                  <a:lnTo>
                    <a:pt x="896" y="212"/>
                  </a:lnTo>
                  <a:lnTo>
                    <a:pt x="896" y="212"/>
                  </a:lnTo>
                  <a:lnTo>
                    <a:pt x="898" y="212"/>
                  </a:lnTo>
                  <a:lnTo>
                    <a:pt x="898" y="212"/>
                  </a:lnTo>
                  <a:lnTo>
                    <a:pt x="898" y="214"/>
                  </a:lnTo>
                  <a:lnTo>
                    <a:pt x="900" y="214"/>
                  </a:lnTo>
                  <a:lnTo>
                    <a:pt x="900" y="214"/>
                  </a:lnTo>
                  <a:lnTo>
                    <a:pt x="900" y="214"/>
                  </a:lnTo>
                  <a:lnTo>
                    <a:pt x="901" y="214"/>
                  </a:lnTo>
                  <a:lnTo>
                    <a:pt x="901" y="214"/>
                  </a:lnTo>
                  <a:lnTo>
                    <a:pt x="901" y="214"/>
                  </a:lnTo>
                  <a:lnTo>
                    <a:pt x="903" y="214"/>
                  </a:lnTo>
                  <a:lnTo>
                    <a:pt x="903" y="214"/>
                  </a:lnTo>
                  <a:lnTo>
                    <a:pt x="903" y="214"/>
                  </a:lnTo>
                  <a:lnTo>
                    <a:pt x="905" y="214"/>
                  </a:lnTo>
                  <a:lnTo>
                    <a:pt x="905" y="214"/>
                  </a:lnTo>
                  <a:lnTo>
                    <a:pt x="905" y="214"/>
                  </a:lnTo>
                  <a:lnTo>
                    <a:pt x="907" y="214"/>
                  </a:lnTo>
                  <a:lnTo>
                    <a:pt x="907" y="214"/>
                  </a:lnTo>
                  <a:lnTo>
                    <a:pt x="907" y="214"/>
                  </a:lnTo>
                  <a:lnTo>
                    <a:pt x="909" y="214"/>
                  </a:lnTo>
                  <a:lnTo>
                    <a:pt x="909" y="214"/>
                  </a:lnTo>
                  <a:lnTo>
                    <a:pt x="909" y="214"/>
                  </a:lnTo>
                  <a:lnTo>
                    <a:pt x="909" y="216"/>
                  </a:lnTo>
                  <a:lnTo>
                    <a:pt x="910" y="216"/>
                  </a:lnTo>
                  <a:lnTo>
                    <a:pt x="910" y="214"/>
                  </a:lnTo>
                  <a:lnTo>
                    <a:pt x="910" y="214"/>
                  </a:lnTo>
                  <a:lnTo>
                    <a:pt x="912" y="214"/>
                  </a:lnTo>
                  <a:lnTo>
                    <a:pt x="912" y="214"/>
                  </a:lnTo>
                  <a:lnTo>
                    <a:pt x="912" y="214"/>
                  </a:lnTo>
                  <a:lnTo>
                    <a:pt x="912" y="214"/>
                  </a:lnTo>
                  <a:lnTo>
                    <a:pt x="914" y="214"/>
                  </a:lnTo>
                  <a:lnTo>
                    <a:pt x="914" y="214"/>
                  </a:lnTo>
                  <a:lnTo>
                    <a:pt x="914" y="214"/>
                  </a:lnTo>
                  <a:lnTo>
                    <a:pt x="914" y="214"/>
                  </a:lnTo>
                  <a:lnTo>
                    <a:pt x="916" y="214"/>
                  </a:lnTo>
                  <a:lnTo>
                    <a:pt x="916" y="214"/>
                  </a:lnTo>
                  <a:lnTo>
                    <a:pt x="916" y="214"/>
                  </a:lnTo>
                  <a:lnTo>
                    <a:pt x="916" y="214"/>
                  </a:lnTo>
                  <a:lnTo>
                    <a:pt x="918" y="214"/>
                  </a:lnTo>
                  <a:lnTo>
                    <a:pt x="918" y="214"/>
                  </a:lnTo>
                  <a:lnTo>
                    <a:pt x="918" y="214"/>
                  </a:lnTo>
                  <a:lnTo>
                    <a:pt x="918" y="214"/>
                  </a:lnTo>
                  <a:lnTo>
                    <a:pt x="919" y="214"/>
                  </a:lnTo>
                  <a:lnTo>
                    <a:pt x="919" y="212"/>
                  </a:lnTo>
                  <a:lnTo>
                    <a:pt x="919" y="212"/>
                  </a:lnTo>
                  <a:lnTo>
                    <a:pt x="919" y="212"/>
                  </a:lnTo>
                  <a:lnTo>
                    <a:pt x="919" y="212"/>
                  </a:lnTo>
                  <a:lnTo>
                    <a:pt x="921" y="212"/>
                  </a:lnTo>
                  <a:lnTo>
                    <a:pt x="921" y="212"/>
                  </a:lnTo>
                  <a:lnTo>
                    <a:pt x="921" y="212"/>
                  </a:lnTo>
                  <a:lnTo>
                    <a:pt x="921" y="212"/>
                  </a:lnTo>
                  <a:lnTo>
                    <a:pt x="921" y="211"/>
                  </a:lnTo>
                  <a:lnTo>
                    <a:pt x="923" y="211"/>
                  </a:lnTo>
                  <a:lnTo>
                    <a:pt x="923" y="211"/>
                  </a:lnTo>
                  <a:lnTo>
                    <a:pt x="923" y="211"/>
                  </a:lnTo>
                  <a:lnTo>
                    <a:pt x="923" y="211"/>
                  </a:lnTo>
                  <a:lnTo>
                    <a:pt x="923" y="211"/>
                  </a:lnTo>
                  <a:lnTo>
                    <a:pt x="923" y="209"/>
                  </a:lnTo>
                  <a:lnTo>
                    <a:pt x="925" y="209"/>
                  </a:lnTo>
                  <a:lnTo>
                    <a:pt x="925" y="209"/>
                  </a:lnTo>
                  <a:lnTo>
                    <a:pt x="925" y="209"/>
                  </a:lnTo>
                  <a:lnTo>
                    <a:pt x="925" y="209"/>
                  </a:lnTo>
                  <a:lnTo>
                    <a:pt x="925" y="209"/>
                  </a:lnTo>
                  <a:lnTo>
                    <a:pt x="925" y="207"/>
                  </a:lnTo>
                  <a:lnTo>
                    <a:pt x="925" y="207"/>
                  </a:lnTo>
                  <a:lnTo>
                    <a:pt x="925" y="207"/>
                  </a:lnTo>
                  <a:lnTo>
                    <a:pt x="927" y="207"/>
                  </a:lnTo>
                  <a:lnTo>
                    <a:pt x="927" y="207"/>
                  </a:lnTo>
                  <a:lnTo>
                    <a:pt x="927" y="207"/>
                  </a:lnTo>
                  <a:lnTo>
                    <a:pt x="927" y="205"/>
                  </a:lnTo>
                  <a:lnTo>
                    <a:pt x="927" y="205"/>
                  </a:lnTo>
                  <a:lnTo>
                    <a:pt x="927" y="205"/>
                  </a:lnTo>
                  <a:lnTo>
                    <a:pt x="927" y="205"/>
                  </a:lnTo>
                  <a:lnTo>
                    <a:pt x="927" y="205"/>
                  </a:lnTo>
                  <a:lnTo>
                    <a:pt x="927" y="205"/>
                  </a:lnTo>
                  <a:lnTo>
                    <a:pt x="927" y="203"/>
                  </a:lnTo>
                  <a:lnTo>
                    <a:pt x="927" y="203"/>
                  </a:lnTo>
                  <a:lnTo>
                    <a:pt x="927" y="203"/>
                  </a:lnTo>
                  <a:lnTo>
                    <a:pt x="928" y="203"/>
                  </a:lnTo>
                  <a:lnTo>
                    <a:pt x="928" y="203"/>
                  </a:lnTo>
                  <a:lnTo>
                    <a:pt x="928" y="203"/>
                  </a:lnTo>
                  <a:lnTo>
                    <a:pt x="928" y="203"/>
                  </a:lnTo>
                  <a:lnTo>
                    <a:pt x="928" y="202"/>
                  </a:lnTo>
                  <a:lnTo>
                    <a:pt x="928" y="202"/>
                  </a:lnTo>
                  <a:lnTo>
                    <a:pt x="928" y="202"/>
                  </a:lnTo>
                  <a:lnTo>
                    <a:pt x="928" y="202"/>
                  </a:lnTo>
                  <a:lnTo>
                    <a:pt x="928" y="202"/>
                  </a:lnTo>
                  <a:lnTo>
                    <a:pt x="928" y="202"/>
                  </a:lnTo>
                  <a:lnTo>
                    <a:pt x="928" y="200"/>
                  </a:lnTo>
                  <a:lnTo>
                    <a:pt x="928" y="200"/>
                  </a:lnTo>
                  <a:lnTo>
                    <a:pt x="928" y="200"/>
                  </a:lnTo>
                  <a:lnTo>
                    <a:pt x="928" y="200"/>
                  </a:lnTo>
                  <a:lnTo>
                    <a:pt x="928" y="200"/>
                  </a:lnTo>
                  <a:lnTo>
                    <a:pt x="928" y="200"/>
                  </a:lnTo>
                  <a:lnTo>
                    <a:pt x="928" y="200"/>
                  </a:lnTo>
                  <a:lnTo>
                    <a:pt x="928" y="198"/>
                  </a:lnTo>
                  <a:lnTo>
                    <a:pt x="928" y="198"/>
                  </a:lnTo>
                  <a:lnTo>
                    <a:pt x="928" y="198"/>
                  </a:lnTo>
                  <a:lnTo>
                    <a:pt x="928" y="198"/>
                  </a:lnTo>
                  <a:lnTo>
                    <a:pt x="928" y="198"/>
                  </a:lnTo>
                  <a:lnTo>
                    <a:pt x="928" y="198"/>
                  </a:lnTo>
                  <a:lnTo>
                    <a:pt x="928" y="198"/>
                  </a:lnTo>
                  <a:lnTo>
                    <a:pt x="928" y="196"/>
                  </a:lnTo>
                  <a:lnTo>
                    <a:pt x="928" y="196"/>
                  </a:lnTo>
                  <a:lnTo>
                    <a:pt x="928" y="196"/>
                  </a:lnTo>
                  <a:lnTo>
                    <a:pt x="928" y="196"/>
                  </a:lnTo>
                  <a:lnTo>
                    <a:pt x="927" y="196"/>
                  </a:lnTo>
                  <a:lnTo>
                    <a:pt x="927" y="196"/>
                  </a:lnTo>
                  <a:lnTo>
                    <a:pt x="927" y="196"/>
                  </a:lnTo>
                  <a:lnTo>
                    <a:pt x="927" y="196"/>
                  </a:lnTo>
                  <a:lnTo>
                    <a:pt x="927" y="194"/>
                  </a:lnTo>
                  <a:lnTo>
                    <a:pt x="927" y="194"/>
                  </a:lnTo>
                  <a:lnTo>
                    <a:pt x="927" y="194"/>
                  </a:lnTo>
                  <a:lnTo>
                    <a:pt x="927" y="194"/>
                  </a:lnTo>
                  <a:lnTo>
                    <a:pt x="927" y="194"/>
                  </a:lnTo>
                  <a:lnTo>
                    <a:pt x="927" y="194"/>
                  </a:lnTo>
                  <a:lnTo>
                    <a:pt x="927" y="194"/>
                  </a:lnTo>
                  <a:lnTo>
                    <a:pt x="927" y="194"/>
                  </a:lnTo>
                  <a:lnTo>
                    <a:pt x="927" y="192"/>
                  </a:lnTo>
                  <a:lnTo>
                    <a:pt x="925" y="192"/>
                  </a:lnTo>
                  <a:lnTo>
                    <a:pt x="925" y="192"/>
                  </a:lnTo>
                  <a:lnTo>
                    <a:pt x="925" y="192"/>
                  </a:lnTo>
                  <a:lnTo>
                    <a:pt x="925" y="192"/>
                  </a:lnTo>
                  <a:lnTo>
                    <a:pt x="925" y="192"/>
                  </a:lnTo>
                  <a:lnTo>
                    <a:pt x="925" y="192"/>
                  </a:lnTo>
                  <a:lnTo>
                    <a:pt x="925" y="192"/>
                  </a:lnTo>
                  <a:lnTo>
                    <a:pt x="925" y="192"/>
                  </a:lnTo>
                  <a:lnTo>
                    <a:pt x="923" y="192"/>
                  </a:lnTo>
                  <a:lnTo>
                    <a:pt x="923" y="191"/>
                  </a:lnTo>
                  <a:lnTo>
                    <a:pt x="923" y="191"/>
                  </a:lnTo>
                  <a:lnTo>
                    <a:pt x="923" y="191"/>
                  </a:lnTo>
                  <a:lnTo>
                    <a:pt x="923" y="191"/>
                  </a:lnTo>
                  <a:lnTo>
                    <a:pt x="923" y="191"/>
                  </a:lnTo>
                  <a:lnTo>
                    <a:pt x="923" y="191"/>
                  </a:lnTo>
                  <a:lnTo>
                    <a:pt x="923" y="191"/>
                  </a:lnTo>
                  <a:lnTo>
                    <a:pt x="923" y="191"/>
                  </a:lnTo>
                  <a:lnTo>
                    <a:pt x="923" y="191"/>
                  </a:lnTo>
                  <a:lnTo>
                    <a:pt x="921" y="191"/>
                  </a:lnTo>
                  <a:lnTo>
                    <a:pt x="921" y="191"/>
                  </a:lnTo>
                  <a:lnTo>
                    <a:pt x="921" y="191"/>
                  </a:lnTo>
                  <a:lnTo>
                    <a:pt x="921" y="191"/>
                  </a:lnTo>
                  <a:lnTo>
                    <a:pt x="921" y="191"/>
                  </a:lnTo>
                  <a:lnTo>
                    <a:pt x="921" y="191"/>
                  </a:lnTo>
                  <a:lnTo>
                    <a:pt x="921" y="191"/>
                  </a:lnTo>
                  <a:lnTo>
                    <a:pt x="921" y="191"/>
                  </a:lnTo>
                  <a:lnTo>
                    <a:pt x="921" y="191"/>
                  </a:lnTo>
                  <a:lnTo>
                    <a:pt x="919" y="191"/>
                  </a:lnTo>
                  <a:lnTo>
                    <a:pt x="919" y="191"/>
                  </a:lnTo>
                  <a:lnTo>
                    <a:pt x="919" y="191"/>
                  </a:lnTo>
                  <a:lnTo>
                    <a:pt x="919" y="191"/>
                  </a:lnTo>
                  <a:lnTo>
                    <a:pt x="919" y="191"/>
                  </a:lnTo>
                  <a:lnTo>
                    <a:pt x="919" y="191"/>
                  </a:lnTo>
                  <a:lnTo>
                    <a:pt x="919" y="191"/>
                  </a:lnTo>
                  <a:lnTo>
                    <a:pt x="919" y="191"/>
                  </a:lnTo>
                  <a:lnTo>
                    <a:pt x="918" y="191"/>
                  </a:lnTo>
                  <a:lnTo>
                    <a:pt x="918" y="191"/>
                  </a:lnTo>
                  <a:lnTo>
                    <a:pt x="918" y="191"/>
                  </a:lnTo>
                  <a:lnTo>
                    <a:pt x="918" y="191"/>
                  </a:lnTo>
                  <a:lnTo>
                    <a:pt x="918" y="191"/>
                  </a:lnTo>
                  <a:lnTo>
                    <a:pt x="918" y="191"/>
                  </a:lnTo>
                  <a:lnTo>
                    <a:pt x="918" y="191"/>
                  </a:lnTo>
                  <a:lnTo>
                    <a:pt x="916" y="191"/>
                  </a:lnTo>
                  <a:lnTo>
                    <a:pt x="916" y="191"/>
                  </a:lnTo>
                  <a:lnTo>
                    <a:pt x="916" y="191"/>
                  </a:lnTo>
                  <a:lnTo>
                    <a:pt x="916" y="191"/>
                  </a:lnTo>
                  <a:lnTo>
                    <a:pt x="916" y="192"/>
                  </a:lnTo>
                  <a:lnTo>
                    <a:pt x="916" y="192"/>
                  </a:lnTo>
                  <a:lnTo>
                    <a:pt x="914" y="192"/>
                  </a:lnTo>
                  <a:lnTo>
                    <a:pt x="914" y="192"/>
                  </a:lnTo>
                  <a:lnTo>
                    <a:pt x="914" y="192"/>
                  </a:lnTo>
                  <a:lnTo>
                    <a:pt x="914" y="192"/>
                  </a:lnTo>
                  <a:lnTo>
                    <a:pt x="914" y="192"/>
                  </a:lnTo>
                  <a:lnTo>
                    <a:pt x="914" y="192"/>
                  </a:lnTo>
                  <a:lnTo>
                    <a:pt x="912" y="192"/>
                  </a:lnTo>
                  <a:lnTo>
                    <a:pt x="912" y="192"/>
                  </a:lnTo>
                  <a:lnTo>
                    <a:pt x="912" y="192"/>
                  </a:lnTo>
                  <a:lnTo>
                    <a:pt x="912" y="194"/>
                  </a:lnTo>
                  <a:lnTo>
                    <a:pt x="912" y="194"/>
                  </a:lnTo>
                  <a:lnTo>
                    <a:pt x="910" y="194"/>
                  </a:lnTo>
                  <a:lnTo>
                    <a:pt x="910" y="194"/>
                  </a:lnTo>
                  <a:lnTo>
                    <a:pt x="909" y="196"/>
                  </a:lnTo>
                  <a:lnTo>
                    <a:pt x="909" y="196"/>
                  </a:lnTo>
                  <a:lnTo>
                    <a:pt x="909" y="196"/>
                  </a:lnTo>
                  <a:lnTo>
                    <a:pt x="907" y="196"/>
                  </a:lnTo>
                  <a:lnTo>
                    <a:pt x="907" y="198"/>
                  </a:lnTo>
                  <a:lnTo>
                    <a:pt x="905" y="198"/>
                  </a:lnTo>
                  <a:lnTo>
                    <a:pt x="905" y="198"/>
                  </a:lnTo>
                  <a:lnTo>
                    <a:pt x="905" y="198"/>
                  </a:lnTo>
                  <a:lnTo>
                    <a:pt x="905" y="200"/>
                  </a:lnTo>
                  <a:lnTo>
                    <a:pt x="903" y="200"/>
                  </a:lnTo>
                  <a:lnTo>
                    <a:pt x="903" y="200"/>
                  </a:lnTo>
                  <a:lnTo>
                    <a:pt x="903" y="200"/>
                  </a:lnTo>
                  <a:lnTo>
                    <a:pt x="901" y="200"/>
                  </a:lnTo>
                  <a:lnTo>
                    <a:pt x="901" y="202"/>
                  </a:lnTo>
                  <a:lnTo>
                    <a:pt x="901" y="202"/>
                  </a:lnTo>
                  <a:lnTo>
                    <a:pt x="901" y="202"/>
                  </a:lnTo>
                  <a:lnTo>
                    <a:pt x="900" y="202"/>
                  </a:lnTo>
                  <a:lnTo>
                    <a:pt x="900" y="202"/>
                  </a:lnTo>
                  <a:lnTo>
                    <a:pt x="900" y="203"/>
                  </a:lnTo>
                  <a:lnTo>
                    <a:pt x="898" y="203"/>
                  </a:lnTo>
                  <a:lnTo>
                    <a:pt x="898" y="203"/>
                  </a:lnTo>
                  <a:lnTo>
                    <a:pt x="898" y="203"/>
                  </a:lnTo>
                  <a:lnTo>
                    <a:pt x="898" y="203"/>
                  </a:lnTo>
                  <a:lnTo>
                    <a:pt x="896" y="203"/>
                  </a:lnTo>
                  <a:lnTo>
                    <a:pt x="896" y="203"/>
                  </a:lnTo>
                  <a:lnTo>
                    <a:pt x="896" y="205"/>
                  </a:lnTo>
                  <a:lnTo>
                    <a:pt x="896" y="205"/>
                  </a:lnTo>
                  <a:lnTo>
                    <a:pt x="894" y="205"/>
                  </a:lnTo>
                  <a:lnTo>
                    <a:pt x="894" y="205"/>
                  </a:lnTo>
                  <a:lnTo>
                    <a:pt x="894" y="205"/>
                  </a:lnTo>
                  <a:lnTo>
                    <a:pt x="894" y="205"/>
                  </a:lnTo>
                  <a:lnTo>
                    <a:pt x="892" y="205"/>
                  </a:lnTo>
                  <a:lnTo>
                    <a:pt x="892" y="205"/>
                  </a:lnTo>
                  <a:lnTo>
                    <a:pt x="892" y="205"/>
                  </a:lnTo>
                  <a:lnTo>
                    <a:pt x="892" y="207"/>
                  </a:lnTo>
                  <a:lnTo>
                    <a:pt x="891" y="207"/>
                  </a:lnTo>
                  <a:lnTo>
                    <a:pt x="891" y="207"/>
                  </a:lnTo>
                  <a:lnTo>
                    <a:pt x="891" y="207"/>
                  </a:lnTo>
                  <a:lnTo>
                    <a:pt x="891" y="207"/>
                  </a:lnTo>
                  <a:lnTo>
                    <a:pt x="889" y="207"/>
                  </a:lnTo>
                  <a:lnTo>
                    <a:pt x="889" y="207"/>
                  </a:lnTo>
                  <a:lnTo>
                    <a:pt x="889" y="207"/>
                  </a:lnTo>
                  <a:lnTo>
                    <a:pt x="889" y="207"/>
                  </a:lnTo>
                  <a:lnTo>
                    <a:pt x="887" y="207"/>
                  </a:lnTo>
                  <a:lnTo>
                    <a:pt x="887" y="207"/>
                  </a:lnTo>
                  <a:lnTo>
                    <a:pt x="887" y="207"/>
                  </a:lnTo>
                  <a:lnTo>
                    <a:pt x="887" y="207"/>
                  </a:lnTo>
                  <a:lnTo>
                    <a:pt x="887" y="207"/>
                  </a:lnTo>
                  <a:lnTo>
                    <a:pt x="885" y="207"/>
                  </a:lnTo>
                  <a:lnTo>
                    <a:pt x="885" y="207"/>
                  </a:lnTo>
                  <a:lnTo>
                    <a:pt x="885" y="207"/>
                  </a:lnTo>
                  <a:lnTo>
                    <a:pt x="885" y="207"/>
                  </a:lnTo>
                  <a:lnTo>
                    <a:pt x="885" y="207"/>
                  </a:lnTo>
                  <a:lnTo>
                    <a:pt x="883" y="207"/>
                  </a:lnTo>
                  <a:lnTo>
                    <a:pt x="883" y="207"/>
                  </a:lnTo>
                  <a:lnTo>
                    <a:pt x="883" y="207"/>
                  </a:lnTo>
                  <a:lnTo>
                    <a:pt x="883" y="207"/>
                  </a:lnTo>
                  <a:lnTo>
                    <a:pt x="882" y="207"/>
                  </a:lnTo>
                  <a:lnTo>
                    <a:pt x="882" y="207"/>
                  </a:lnTo>
                  <a:lnTo>
                    <a:pt x="882" y="207"/>
                  </a:lnTo>
                  <a:lnTo>
                    <a:pt x="882" y="207"/>
                  </a:lnTo>
                  <a:lnTo>
                    <a:pt x="882" y="207"/>
                  </a:lnTo>
                  <a:lnTo>
                    <a:pt x="882" y="207"/>
                  </a:lnTo>
                  <a:lnTo>
                    <a:pt x="880" y="207"/>
                  </a:lnTo>
                  <a:lnTo>
                    <a:pt x="880" y="207"/>
                  </a:lnTo>
                  <a:lnTo>
                    <a:pt x="880" y="207"/>
                  </a:lnTo>
                  <a:lnTo>
                    <a:pt x="880" y="207"/>
                  </a:lnTo>
                  <a:lnTo>
                    <a:pt x="880" y="205"/>
                  </a:lnTo>
                  <a:lnTo>
                    <a:pt x="878" y="205"/>
                  </a:lnTo>
                  <a:lnTo>
                    <a:pt x="878" y="205"/>
                  </a:lnTo>
                  <a:lnTo>
                    <a:pt x="878" y="205"/>
                  </a:lnTo>
                  <a:lnTo>
                    <a:pt x="878" y="205"/>
                  </a:lnTo>
                  <a:lnTo>
                    <a:pt x="878" y="205"/>
                  </a:lnTo>
                  <a:lnTo>
                    <a:pt x="878" y="205"/>
                  </a:lnTo>
                  <a:lnTo>
                    <a:pt x="876" y="203"/>
                  </a:lnTo>
                  <a:lnTo>
                    <a:pt x="876" y="203"/>
                  </a:lnTo>
                  <a:lnTo>
                    <a:pt x="876" y="203"/>
                  </a:lnTo>
                  <a:lnTo>
                    <a:pt x="876" y="203"/>
                  </a:lnTo>
                  <a:lnTo>
                    <a:pt x="874" y="203"/>
                  </a:lnTo>
                  <a:lnTo>
                    <a:pt x="874" y="202"/>
                  </a:lnTo>
                  <a:lnTo>
                    <a:pt x="874" y="202"/>
                  </a:lnTo>
                  <a:lnTo>
                    <a:pt x="874" y="202"/>
                  </a:lnTo>
                  <a:lnTo>
                    <a:pt x="872" y="202"/>
                  </a:lnTo>
                  <a:lnTo>
                    <a:pt x="872" y="202"/>
                  </a:lnTo>
                  <a:lnTo>
                    <a:pt x="872" y="200"/>
                  </a:lnTo>
                  <a:lnTo>
                    <a:pt x="872" y="200"/>
                  </a:lnTo>
                  <a:lnTo>
                    <a:pt x="872" y="200"/>
                  </a:lnTo>
                  <a:lnTo>
                    <a:pt x="871" y="200"/>
                  </a:lnTo>
                  <a:lnTo>
                    <a:pt x="871" y="198"/>
                  </a:lnTo>
                  <a:lnTo>
                    <a:pt x="871" y="198"/>
                  </a:lnTo>
                  <a:lnTo>
                    <a:pt x="871" y="198"/>
                  </a:lnTo>
                  <a:lnTo>
                    <a:pt x="871" y="198"/>
                  </a:lnTo>
                  <a:lnTo>
                    <a:pt x="871" y="196"/>
                  </a:lnTo>
                  <a:lnTo>
                    <a:pt x="871" y="196"/>
                  </a:lnTo>
                  <a:lnTo>
                    <a:pt x="869" y="196"/>
                  </a:lnTo>
                  <a:lnTo>
                    <a:pt x="869" y="196"/>
                  </a:lnTo>
                  <a:lnTo>
                    <a:pt x="869" y="194"/>
                  </a:lnTo>
                  <a:lnTo>
                    <a:pt x="869" y="194"/>
                  </a:lnTo>
                  <a:lnTo>
                    <a:pt x="869" y="194"/>
                  </a:lnTo>
                  <a:lnTo>
                    <a:pt x="869" y="194"/>
                  </a:lnTo>
                  <a:lnTo>
                    <a:pt x="869" y="192"/>
                  </a:lnTo>
                  <a:lnTo>
                    <a:pt x="869" y="192"/>
                  </a:lnTo>
                  <a:lnTo>
                    <a:pt x="869" y="192"/>
                  </a:lnTo>
                  <a:lnTo>
                    <a:pt x="869" y="192"/>
                  </a:lnTo>
                  <a:lnTo>
                    <a:pt x="869" y="191"/>
                  </a:lnTo>
                  <a:lnTo>
                    <a:pt x="869" y="191"/>
                  </a:lnTo>
                  <a:lnTo>
                    <a:pt x="869" y="191"/>
                  </a:lnTo>
                  <a:lnTo>
                    <a:pt x="869" y="191"/>
                  </a:lnTo>
                  <a:lnTo>
                    <a:pt x="869" y="189"/>
                  </a:lnTo>
                  <a:lnTo>
                    <a:pt x="869" y="189"/>
                  </a:lnTo>
                  <a:lnTo>
                    <a:pt x="869" y="189"/>
                  </a:lnTo>
                  <a:lnTo>
                    <a:pt x="869" y="189"/>
                  </a:lnTo>
                  <a:lnTo>
                    <a:pt x="869" y="187"/>
                  </a:lnTo>
                  <a:lnTo>
                    <a:pt x="869" y="187"/>
                  </a:lnTo>
                  <a:lnTo>
                    <a:pt x="869" y="187"/>
                  </a:lnTo>
                  <a:lnTo>
                    <a:pt x="869" y="185"/>
                  </a:lnTo>
                  <a:lnTo>
                    <a:pt x="869" y="185"/>
                  </a:lnTo>
                  <a:lnTo>
                    <a:pt x="869" y="185"/>
                  </a:lnTo>
                  <a:lnTo>
                    <a:pt x="869" y="185"/>
                  </a:lnTo>
                  <a:lnTo>
                    <a:pt x="869" y="183"/>
                  </a:lnTo>
                  <a:lnTo>
                    <a:pt x="869" y="183"/>
                  </a:lnTo>
                  <a:lnTo>
                    <a:pt x="869" y="183"/>
                  </a:lnTo>
                  <a:lnTo>
                    <a:pt x="869" y="182"/>
                  </a:lnTo>
                  <a:lnTo>
                    <a:pt x="869" y="182"/>
                  </a:lnTo>
                  <a:lnTo>
                    <a:pt x="869" y="182"/>
                  </a:lnTo>
                  <a:lnTo>
                    <a:pt x="869" y="182"/>
                  </a:lnTo>
                  <a:lnTo>
                    <a:pt x="869" y="180"/>
                  </a:lnTo>
                  <a:lnTo>
                    <a:pt x="871" y="180"/>
                  </a:lnTo>
                  <a:lnTo>
                    <a:pt x="871" y="180"/>
                  </a:lnTo>
                  <a:lnTo>
                    <a:pt x="871" y="178"/>
                  </a:lnTo>
                  <a:lnTo>
                    <a:pt x="871" y="178"/>
                  </a:lnTo>
                  <a:lnTo>
                    <a:pt x="871" y="178"/>
                  </a:lnTo>
                  <a:lnTo>
                    <a:pt x="871" y="176"/>
                  </a:lnTo>
                  <a:lnTo>
                    <a:pt x="871" y="176"/>
                  </a:lnTo>
                  <a:lnTo>
                    <a:pt x="872" y="176"/>
                  </a:lnTo>
                  <a:lnTo>
                    <a:pt x="872" y="174"/>
                  </a:lnTo>
                  <a:lnTo>
                    <a:pt x="872" y="174"/>
                  </a:lnTo>
                  <a:lnTo>
                    <a:pt x="872" y="174"/>
                  </a:lnTo>
                  <a:lnTo>
                    <a:pt x="872" y="174"/>
                  </a:lnTo>
                  <a:lnTo>
                    <a:pt x="872" y="174"/>
                  </a:lnTo>
                  <a:lnTo>
                    <a:pt x="872" y="174"/>
                  </a:lnTo>
                  <a:lnTo>
                    <a:pt x="872" y="174"/>
                  </a:lnTo>
                  <a:lnTo>
                    <a:pt x="874" y="173"/>
                  </a:lnTo>
                  <a:lnTo>
                    <a:pt x="874" y="173"/>
                  </a:lnTo>
                  <a:lnTo>
                    <a:pt x="874" y="173"/>
                  </a:lnTo>
                  <a:lnTo>
                    <a:pt x="874" y="173"/>
                  </a:lnTo>
                  <a:lnTo>
                    <a:pt x="874" y="173"/>
                  </a:lnTo>
                  <a:lnTo>
                    <a:pt x="874" y="171"/>
                  </a:lnTo>
                  <a:lnTo>
                    <a:pt x="876" y="171"/>
                  </a:lnTo>
                  <a:lnTo>
                    <a:pt x="876" y="171"/>
                  </a:lnTo>
                  <a:lnTo>
                    <a:pt x="876" y="171"/>
                  </a:lnTo>
                  <a:lnTo>
                    <a:pt x="876" y="171"/>
                  </a:lnTo>
                  <a:lnTo>
                    <a:pt x="876" y="171"/>
                  </a:lnTo>
                  <a:lnTo>
                    <a:pt x="876" y="169"/>
                  </a:lnTo>
                  <a:lnTo>
                    <a:pt x="878" y="169"/>
                  </a:lnTo>
                  <a:lnTo>
                    <a:pt x="878" y="169"/>
                  </a:lnTo>
                  <a:lnTo>
                    <a:pt x="878" y="169"/>
                  </a:lnTo>
                  <a:lnTo>
                    <a:pt x="878" y="169"/>
                  </a:lnTo>
                  <a:lnTo>
                    <a:pt x="878" y="169"/>
                  </a:lnTo>
                  <a:lnTo>
                    <a:pt x="880" y="169"/>
                  </a:lnTo>
                  <a:lnTo>
                    <a:pt x="880" y="167"/>
                  </a:lnTo>
                  <a:lnTo>
                    <a:pt x="880" y="167"/>
                  </a:lnTo>
                  <a:lnTo>
                    <a:pt x="880" y="167"/>
                  </a:lnTo>
                  <a:lnTo>
                    <a:pt x="880" y="167"/>
                  </a:lnTo>
                  <a:lnTo>
                    <a:pt x="882" y="167"/>
                  </a:lnTo>
                  <a:lnTo>
                    <a:pt x="882" y="167"/>
                  </a:lnTo>
                  <a:lnTo>
                    <a:pt x="882" y="167"/>
                  </a:lnTo>
                  <a:lnTo>
                    <a:pt x="882" y="167"/>
                  </a:lnTo>
                  <a:lnTo>
                    <a:pt x="882" y="165"/>
                  </a:lnTo>
                  <a:lnTo>
                    <a:pt x="882" y="165"/>
                  </a:lnTo>
                  <a:lnTo>
                    <a:pt x="883" y="165"/>
                  </a:lnTo>
                  <a:lnTo>
                    <a:pt x="883" y="165"/>
                  </a:lnTo>
                  <a:lnTo>
                    <a:pt x="883" y="165"/>
                  </a:lnTo>
                  <a:lnTo>
                    <a:pt x="883" y="165"/>
                  </a:lnTo>
                  <a:lnTo>
                    <a:pt x="883" y="165"/>
                  </a:lnTo>
                  <a:lnTo>
                    <a:pt x="885" y="165"/>
                  </a:lnTo>
                  <a:lnTo>
                    <a:pt x="885" y="165"/>
                  </a:lnTo>
                  <a:lnTo>
                    <a:pt x="885" y="165"/>
                  </a:lnTo>
                  <a:lnTo>
                    <a:pt x="885" y="165"/>
                  </a:lnTo>
                  <a:lnTo>
                    <a:pt x="885" y="165"/>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2"/>
                  </a:lnTo>
                  <a:lnTo>
                    <a:pt x="885" y="162"/>
                  </a:lnTo>
                  <a:lnTo>
                    <a:pt x="885" y="162"/>
                  </a:lnTo>
                  <a:lnTo>
                    <a:pt x="885" y="162"/>
                  </a:lnTo>
                  <a:lnTo>
                    <a:pt x="885" y="162"/>
                  </a:lnTo>
                  <a:lnTo>
                    <a:pt x="885" y="162"/>
                  </a:lnTo>
                  <a:lnTo>
                    <a:pt x="885" y="160"/>
                  </a:lnTo>
                  <a:lnTo>
                    <a:pt x="885" y="160"/>
                  </a:lnTo>
                  <a:lnTo>
                    <a:pt x="885" y="160"/>
                  </a:lnTo>
                  <a:lnTo>
                    <a:pt x="883" y="160"/>
                  </a:lnTo>
                  <a:lnTo>
                    <a:pt x="883" y="160"/>
                  </a:lnTo>
                  <a:lnTo>
                    <a:pt x="883" y="160"/>
                  </a:lnTo>
                  <a:lnTo>
                    <a:pt x="883" y="160"/>
                  </a:lnTo>
                  <a:lnTo>
                    <a:pt x="883" y="160"/>
                  </a:lnTo>
                  <a:lnTo>
                    <a:pt x="883" y="160"/>
                  </a:lnTo>
                  <a:lnTo>
                    <a:pt x="883" y="160"/>
                  </a:lnTo>
                  <a:lnTo>
                    <a:pt x="883" y="160"/>
                  </a:lnTo>
                  <a:lnTo>
                    <a:pt x="885" y="156"/>
                  </a:lnTo>
                  <a:lnTo>
                    <a:pt x="905" y="169"/>
                  </a:lnTo>
                  <a:lnTo>
                    <a:pt x="903" y="171"/>
                  </a:lnTo>
                  <a:lnTo>
                    <a:pt x="903" y="171"/>
                  </a:lnTo>
                  <a:lnTo>
                    <a:pt x="901" y="171"/>
                  </a:lnTo>
                  <a:lnTo>
                    <a:pt x="901" y="171"/>
                  </a:lnTo>
                  <a:lnTo>
                    <a:pt x="901" y="171"/>
                  </a:lnTo>
                  <a:lnTo>
                    <a:pt x="900" y="171"/>
                  </a:lnTo>
                  <a:lnTo>
                    <a:pt x="900" y="171"/>
                  </a:lnTo>
                  <a:lnTo>
                    <a:pt x="900" y="171"/>
                  </a:lnTo>
                  <a:lnTo>
                    <a:pt x="898" y="171"/>
                  </a:lnTo>
                  <a:lnTo>
                    <a:pt x="898" y="171"/>
                  </a:lnTo>
                  <a:lnTo>
                    <a:pt x="898" y="171"/>
                  </a:lnTo>
                  <a:lnTo>
                    <a:pt x="898" y="171"/>
                  </a:lnTo>
                  <a:lnTo>
                    <a:pt x="896" y="169"/>
                  </a:lnTo>
                  <a:lnTo>
                    <a:pt x="896" y="169"/>
                  </a:lnTo>
                  <a:lnTo>
                    <a:pt x="896" y="169"/>
                  </a:lnTo>
                  <a:lnTo>
                    <a:pt x="894" y="169"/>
                  </a:lnTo>
                  <a:lnTo>
                    <a:pt x="894" y="169"/>
                  </a:lnTo>
                  <a:lnTo>
                    <a:pt x="894" y="169"/>
                  </a:lnTo>
                  <a:lnTo>
                    <a:pt x="894" y="169"/>
                  </a:lnTo>
                  <a:lnTo>
                    <a:pt x="892" y="169"/>
                  </a:lnTo>
                  <a:lnTo>
                    <a:pt x="892" y="169"/>
                  </a:lnTo>
                  <a:lnTo>
                    <a:pt x="892" y="169"/>
                  </a:lnTo>
                  <a:lnTo>
                    <a:pt x="892" y="169"/>
                  </a:lnTo>
                  <a:lnTo>
                    <a:pt x="891" y="169"/>
                  </a:lnTo>
                  <a:lnTo>
                    <a:pt x="891" y="169"/>
                  </a:lnTo>
                  <a:lnTo>
                    <a:pt x="891" y="169"/>
                  </a:lnTo>
                  <a:lnTo>
                    <a:pt x="891" y="169"/>
                  </a:lnTo>
                  <a:lnTo>
                    <a:pt x="889" y="169"/>
                  </a:lnTo>
                  <a:lnTo>
                    <a:pt x="889" y="169"/>
                  </a:lnTo>
                  <a:lnTo>
                    <a:pt x="889" y="169"/>
                  </a:lnTo>
                  <a:lnTo>
                    <a:pt x="889" y="169"/>
                  </a:lnTo>
                  <a:lnTo>
                    <a:pt x="887" y="169"/>
                  </a:lnTo>
                  <a:lnTo>
                    <a:pt x="887" y="169"/>
                  </a:lnTo>
                  <a:lnTo>
                    <a:pt x="887" y="169"/>
                  </a:lnTo>
                  <a:lnTo>
                    <a:pt x="887" y="169"/>
                  </a:lnTo>
                  <a:lnTo>
                    <a:pt x="885" y="169"/>
                  </a:lnTo>
                  <a:lnTo>
                    <a:pt x="885" y="171"/>
                  </a:lnTo>
                  <a:lnTo>
                    <a:pt x="885" y="171"/>
                  </a:lnTo>
                  <a:lnTo>
                    <a:pt x="885" y="171"/>
                  </a:lnTo>
                  <a:lnTo>
                    <a:pt x="885" y="171"/>
                  </a:lnTo>
                  <a:lnTo>
                    <a:pt x="883" y="171"/>
                  </a:lnTo>
                  <a:lnTo>
                    <a:pt x="883" y="171"/>
                  </a:lnTo>
                  <a:lnTo>
                    <a:pt x="883" y="171"/>
                  </a:lnTo>
                  <a:lnTo>
                    <a:pt x="883" y="171"/>
                  </a:lnTo>
                  <a:lnTo>
                    <a:pt x="883" y="171"/>
                  </a:lnTo>
                  <a:lnTo>
                    <a:pt x="882" y="171"/>
                  </a:lnTo>
                  <a:lnTo>
                    <a:pt x="882" y="171"/>
                  </a:lnTo>
                  <a:lnTo>
                    <a:pt x="882" y="171"/>
                  </a:lnTo>
                  <a:lnTo>
                    <a:pt x="882" y="173"/>
                  </a:lnTo>
                  <a:lnTo>
                    <a:pt x="882" y="173"/>
                  </a:lnTo>
                  <a:lnTo>
                    <a:pt x="882" y="173"/>
                  </a:lnTo>
                  <a:lnTo>
                    <a:pt x="880" y="173"/>
                  </a:lnTo>
                  <a:lnTo>
                    <a:pt x="880" y="173"/>
                  </a:lnTo>
                  <a:lnTo>
                    <a:pt x="880" y="173"/>
                  </a:lnTo>
                  <a:lnTo>
                    <a:pt x="880" y="173"/>
                  </a:lnTo>
                  <a:lnTo>
                    <a:pt x="880" y="173"/>
                  </a:lnTo>
                  <a:lnTo>
                    <a:pt x="880" y="174"/>
                  </a:lnTo>
                  <a:lnTo>
                    <a:pt x="878" y="174"/>
                  </a:lnTo>
                  <a:lnTo>
                    <a:pt x="878" y="174"/>
                  </a:lnTo>
                  <a:lnTo>
                    <a:pt x="878" y="174"/>
                  </a:lnTo>
                  <a:lnTo>
                    <a:pt x="878" y="174"/>
                  </a:lnTo>
                  <a:lnTo>
                    <a:pt x="878" y="174"/>
                  </a:lnTo>
                  <a:lnTo>
                    <a:pt x="878" y="176"/>
                  </a:lnTo>
                  <a:lnTo>
                    <a:pt x="878" y="176"/>
                  </a:lnTo>
                  <a:lnTo>
                    <a:pt x="876" y="176"/>
                  </a:lnTo>
                  <a:lnTo>
                    <a:pt x="876" y="176"/>
                  </a:lnTo>
                  <a:lnTo>
                    <a:pt x="876" y="176"/>
                  </a:lnTo>
                  <a:lnTo>
                    <a:pt x="876" y="176"/>
                  </a:lnTo>
                  <a:lnTo>
                    <a:pt x="876" y="176"/>
                  </a:lnTo>
                  <a:lnTo>
                    <a:pt x="876" y="178"/>
                  </a:lnTo>
                  <a:lnTo>
                    <a:pt x="876" y="178"/>
                  </a:lnTo>
                  <a:lnTo>
                    <a:pt x="876" y="178"/>
                  </a:lnTo>
                  <a:lnTo>
                    <a:pt x="876" y="178"/>
                  </a:lnTo>
                  <a:lnTo>
                    <a:pt x="876" y="178"/>
                  </a:lnTo>
                  <a:lnTo>
                    <a:pt x="876" y="178"/>
                  </a:lnTo>
                  <a:lnTo>
                    <a:pt x="876" y="180"/>
                  </a:lnTo>
                  <a:lnTo>
                    <a:pt x="874" y="180"/>
                  </a:lnTo>
                  <a:lnTo>
                    <a:pt x="874" y="180"/>
                  </a:lnTo>
                  <a:lnTo>
                    <a:pt x="874" y="180"/>
                  </a:lnTo>
                  <a:lnTo>
                    <a:pt x="874" y="180"/>
                  </a:lnTo>
                  <a:lnTo>
                    <a:pt x="874" y="180"/>
                  </a:lnTo>
                  <a:lnTo>
                    <a:pt x="874" y="180"/>
                  </a:lnTo>
                  <a:lnTo>
                    <a:pt x="874" y="182"/>
                  </a:lnTo>
                  <a:lnTo>
                    <a:pt x="874" y="182"/>
                  </a:lnTo>
                  <a:lnTo>
                    <a:pt x="874" y="182"/>
                  </a:lnTo>
                  <a:lnTo>
                    <a:pt x="874" y="182"/>
                  </a:lnTo>
                  <a:lnTo>
                    <a:pt x="874" y="182"/>
                  </a:lnTo>
                  <a:lnTo>
                    <a:pt x="874" y="182"/>
                  </a:lnTo>
                  <a:lnTo>
                    <a:pt x="874" y="182"/>
                  </a:lnTo>
                  <a:lnTo>
                    <a:pt x="874" y="182"/>
                  </a:lnTo>
                  <a:lnTo>
                    <a:pt x="874" y="183"/>
                  </a:lnTo>
                  <a:lnTo>
                    <a:pt x="874" y="183"/>
                  </a:lnTo>
                  <a:lnTo>
                    <a:pt x="874" y="183"/>
                  </a:lnTo>
                  <a:lnTo>
                    <a:pt x="874" y="183"/>
                  </a:lnTo>
                  <a:lnTo>
                    <a:pt x="874" y="183"/>
                  </a:lnTo>
                  <a:lnTo>
                    <a:pt x="874" y="183"/>
                  </a:lnTo>
                  <a:lnTo>
                    <a:pt x="874" y="183"/>
                  </a:lnTo>
                  <a:lnTo>
                    <a:pt x="874" y="183"/>
                  </a:lnTo>
                  <a:lnTo>
                    <a:pt x="874" y="185"/>
                  </a:lnTo>
                  <a:lnTo>
                    <a:pt x="874" y="185"/>
                  </a:lnTo>
                  <a:lnTo>
                    <a:pt x="874" y="185"/>
                  </a:lnTo>
                  <a:lnTo>
                    <a:pt x="874" y="185"/>
                  </a:lnTo>
                  <a:lnTo>
                    <a:pt x="874" y="185"/>
                  </a:lnTo>
                  <a:lnTo>
                    <a:pt x="874" y="185"/>
                  </a:lnTo>
                  <a:lnTo>
                    <a:pt x="874" y="185"/>
                  </a:lnTo>
                  <a:lnTo>
                    <a:pt x="874" y="185"/>
                  </a:lnTo>
                  <a:lnTo>
                    <a:pt x="874" y="187"/>
                  </a:lnTo>
                  <a:lnTo>
                    <a:pt x="874" y="187"/>
                  </a:lnTo>
                  <a:lnTo>
                    <a:pt x="874" y="187"/>
                  </a:lnTo>
                  <a:lnTo>
                    <a:pt x="874" y="187"/>
                  </a:lnTo>
                  <a:lnTo>
                    <a:pt x="874" y="187"/>
                  </a:lnTo>
                  <a:lnTo>
                    <a:pt x="876" y="187"/>
                  </a:lnTo>
                  <a:lnTo>
                    <a:pt x="876" y="187"/>
                  </a:lnTo>
                  <a:lnTo>
                    <a:pt x="876" y="187"/>
                  </a:lnTo>
                  <a:lnTo>
                    <a:pt x="876" y="187"/>
                  </a:lnTo>
                  <a:lnTo>
                    <a:pt x="876" y="189"/>
                  </a:lnTo>
                  <a:lnTo>
                    <a:pt x="876" y="189"/>
                  </a:lnTo>
                  <a:lnTo>
                    <a:pt x="876" y="189"/>
                  </a:lnTo>
                  <a:lnTo>
                    <a:pt x="876" y="189"/>
                  </a:lnTo>
                  <a:lnTo>
                    <a:pt x="876" y="189"/>
                  </a:lnTo>
                  <a:lnTo>
                    <a:pt x="876" y="189"/>
                  </a:lnTo>
                  <a:lnTo>
                    <a:pt x="876" y="189"/>
                  </a:lnTo>
                  <a:lnTo>
                    <a:pt x="876" y="189"/>
                  </a:lnTo>
                  <a:lnTo>
                    <a:pt x="876" y="189"/>
                  </a:lnTo>
                  <a:lnTo>
                    <a:pt x="878" y="189"/>
                  </a:lnTo>
                  <a:lnTo>
                    <a:pt x="878" y="191"/>
                  </a:lnTo>
                  <a:lnTo>
                    <a:pt x="878" y="191"/>
                  </a:lnTo>
                  <a:lnTo>
                    <a:pt x="878" y="191"/>
                  </a:lnTo>
                  <a:lnTo>
                    <a:pt x="878" y="191"/>
                  </a:lnTo>
                  <a:lnTo>
                    <a:pt x="878" y="191"/>
                  </a:lnTo>
                  <a:lnTo>
                    <a:pt x="878" y="191"/>
                  </a:lnTo>
                  <a:lnTo>
                    <a:pt x="878" y="191"/>
                  </a:lnTo>
                  <a:lnTo>
                    <a:pt x="878" y="191"/>
                  </a:lnTo>
                  <a:lnTo>
                    <a:pt x="878" y="191"/>
                  </a:lnTo>
                  <a:lnTo>
                    <a:pt x="880" y="191"/>
                  </a:lnTo>
                  <a:lnTo>
                    <a:pt x="880" y="191"/>
                  </a:lnTo>
                  <a:lnTo>
                    <a:pt x="880" y="191"/>
                  </a:lnTo>
                  <a:lnTo>
                    <a:pt x="880" y="191"/>
                  </a:lnTo>
                  <a:lnTo>
                    <a:pt x="880" y="191"/>
                  </a:lnTo>
                  <a:lnTo>
                    <a:pt x="880" y="191"/>
                  </a:lnTo>
                  <a:lnTo>
                    <a:pt x="880" y="191"/>
                  </a:lnTo>
                  <a:lnTo>
                    <a:pt x="880" y="191"/>
                  </a:lnTo>
                  <a:lnTo>
                    <a:pt x="880" y="191"/>
                  </a:lnTo>
                  <a:lnTo>
                    <a:pt x="882" y="191"/>
                  </a:lnTo>
                  <a:lnTo>
                    <a:pt x="882" y="192"/>
                  </a:lnTo>
                  <a:lnTo>
                    <a:pt x="882" y="192"/>
                  </a:lnTo>
                  <a:lnTo>
                    <a:pt x="882" y="192"/>
                  </a:lnTo>
                  <a:lnTo>
                    <a:pt x="882" y="192"/>
                  </a:lnTo>
                  <a:lnTo>
                    <a:pt x="882" y="192"/>
                  </a:lnTo>
                  <a:lnTo>
                    <a:pt x="882" y="192"/>
                  </a:lnTo>
                  <a:lnTo>
                    <a:pt x="882" y="191"/>
                  </a:lnTo>
                  <a:lnTo>
                    <a:pt x="883" y="191"/>
                  </a:lnTo>
                  <a:lnTo>
                    <a:pt x="883" y="191"/>
                  </a:lnTo>
                  <a:lnTo>
                    <a:pt x="883" y="191"/>
                  </a:lnTo>
                  <a:lnTo>
                    <a:pt x="883" y="191"/>
                  </a:lnTo>
                  <a:lnTo>
                    <a:pt x="883" y="191"/>
                  </a:lnTo>
                  <a:lnTo>
                    <a:pt x="883" y="191"/>
                  </a:lnTo>
                  <a:lnTo>
                    <a:pt x="883" y="191"/>
                  </a:lnTo>
                  <a:lnTo>
                    <a:pt x="883" y="191"/>
                  </a:lnTo>
                  <a:lnTo>
                    <a:pt x="885" y="191"/>
                  </a:lnTo>
                  <a:lnTo>
                    <a:pt x="885" y="191"/>
                  </a:lnTo>
                  <a:lnTo>
                    <a:pt x="885" y="191"/>
                  </a:lnTo>
                  <a:lnTo>
                    <a:pt x="885" y="191"/>
                  </a:lnTo>
                  <a:lnTo>
                    <a:pt x="885" y="191"/>
                  </a:lnTo>
                  <a:lnTo>
                    <a:pt x="885" y="191"/>
                  </a:lnTo>
                  <a:lnTo>
                    <a:pt x="887" y="191"/>
                  </a:lnTo>
                  <a:lnTo>
                    <a:pt x="887" y="191"/>
                  </a:lnTo>
                  <a:lnTo>
                    <a:pt x="887" y="191"/>
                  </a:lnTo>
                  <a:lnTo>
                    <a:pt x="887" y="191"/>
                  </a:lnTo>
                  <a:lnTo>
                    <a:pt x="887" y="191"/>
                  </a:lnTo>
                  <a:lnTo>
                    <a:pt x="887" y="191"/>
                  </a:lnTo>
                  <a:lnTo>
                    <a:pt x="889" y="191"/>
                  </a:lnTo>
                  <a:lnTo>
                    <a:pt x="889" y="189"/>
                  </a:lnTo>
                  <a:lnTo>
                    <a:pt x="889" y="189"/>
                  </a:lnTo>
                  <a:lnTo>
                    <a:pt x="889" y="189"/>
                  </a:lnTo>
                  <a:lnTo>
                    <a:pt x="889" y="189"/>
                  </a:lnTo>
                  <a:lnTo>
                    <a:pt x="889" y="189"/>
                  </a:lnTo>
                  <a:lnTo>
                    <a:pt x="891" y="189"/>
                  </a:lnTo>
                  <a:lnTo>
                    <a:pt x="891" y="189"/>
                  </a:lnTo>
                  <a:lnTo>
                    <a:pt x="891" y="189"/>
                  </a:lnTo>
                  <a:lnTo>
                    <a:pt x="891" y="189"/>
                  </a:lnTo>
                  <a:lnTo>
                    <a:pt x="891" y="187"/>
                  </a:lnTo>
                  <a:lnTo>
                    <a:pt x="892" y="187"/>
                  </a:lnTo>
                  <a:lnTo>
                    <a:pt x="892" y="187"/>
                  </a:lnTo>
                  <a:lnTo>
                    <a:pt x="892" y="187"/>
                  </a:lnTo>
                  <a:lnTo>
                    <a:pt x="894" y="185"/>
                  </a:lnTo>
                  <a:lnTo>
                    <a:pt x="894" y="185"/>
                  </a:lnTo>
                  <a:lnTo>
                    <a:pt x="896" y="185"/>
                  </a:lnTo>
                  <a:lnTo>
                    <a:pt x="896" y="183"/>
                  </a:lnTo>
                  <a:lnTo>
                    <a:pt x="896" y="183"/>
                  </a:lnTo>
                  <a:lnTo>
                    <a:pt x="896" y="183"/>
                  </a:lnTo>
                  <a:lnTo>
                    <a:pt x="898" y="183"/>
                  </a:lnTo>
                  <a:lnTo>
                    <a:pt x="898" y="183"/>
                  </a:lnTo>
                  <a:lnTo>
                    <a:pt x="898" y="182"/>
                  </a:lnTo>
                  <a:lnTo>
                    <a:pt x="900" y="182"/>
                  </a:lnTo>
                  <a:lnTo>
                    <a:pt x="900" y="182"/>
                  </a:lnTo>
                  <a:lnTo>
                    <a:pt x="900" y="182"/>
                  </a:lnTo>
                  <a:lnTo>
                    <a:pt x="900" y="182"/>
                  </a:lnTo>
                  <a:lnTo>
                    <a:pt x="901" y="180"/>
                  </a:lnTo>
                  <a:lnTo>
                    <a:pt x="901" y="180"/>
                  </a:lnTo>
                  <a:lnTo>
                    <a:pt x="901" y="180"/>
                  </a:lnTo>
                  <a:lnTo>
                    <a:pt x="903" y="180"/>
                  </a:lnTo>
                  <a:lnTo>
                    <a:pt x="903" y="180"/>
                  </a:lnTo>
                  <a:lnTo>
                    <a:pt x="903" y="178"/>
                  </a:lnTo>
                  <a:lnTo>
                    <a:pt x="903" y="178"/>
                  </a:lnTo>
                  <a:lnTo>
                    <a:pt x="905" y="178"/>
                  </a:lnTo>
                  <a:lnTo>
                    <a:pt x="905" y="178"/>
                  </a:lnTo>
                  <a:lnTo>
                    <a:pt x="905" y="178"/>
                  </a:lnTo>
                  <a:lnTo>
                    <a:pt x="907" y="178"/>
                  </a:lnTo>
                  <a:lnTo>
                    <a:pt x="907" y="178"/>
                  </a:lnTo>
                  <a:lnTo>
                    <a:pt x="907" y="176"/>
                  </a:lnTo>
                  <a:lnTo>
                    <a:pt x="907" y="176"/>
                  </a:lnTo>
                  <a:lnTo>
                    <a:pt x="909" y="176"/>
                  </a:lnTo>
                  <a:lnTo>
                    <a:pt x="909" y="176"/>
                  </a:lnTo>
                  <a:lnTo>
                    <a:pt x="909" y="176"/>
                  </a:lnTo>
                  <a:lnTo>
                    <a:pt x="909" y="176"/>
                  </a:lnTo>
                  <a:lnTo>
                    <a:pt x="910" y="176"/>
                  </a:lnTo>
                  <a:lnTo>
                    <a:pt x="910" y="176"/>
                  </a:lnTo>
                  <a:lnTo>
                    <a:pt x="910" y="176"/>
                  </a:lnTo>
                  <a:lnTo>
                    <a:pt x="910" y="176"/>
                  </a:lnTo>
                  <a:lnTo>
                    <a:pt x="912" y="174"/>
                  </a:lnTo>
                  <a:lnTo>
                    <a:pt x="912" y="174"/>
                  </a:lnTo>
                  <a:lnTo>
                    <a:pt x="912" y="174"/>
                  </a:lnTo>
                  <a:lnTo>
                    <a:pt x="912" y="174"/>
                  </a:lnTo>
                  <a:lnTo>
                    <a:pt x="914" y="174"/>
                  </a:lnTo>
                  <a:lnTo>
                    <a:pt x="914" y="174"/>
                  </a:lnTo>
                  <a:lnTo>
                    <a:pt x="914" y="174"/>
                  </a:lnTo>
                  <a:lnTo>
                    <a:pt x="914" y="174"/>
                  </a:lnTo>
                  <a:lnTo>
                    <a:pt x="916" y="174"/>
                  </a:lnTo>
                  <a:lnTo>
                    <a:pt x="916" y="174"/>
                  </a:lnTo>
                  <a:lnTo>
                    <a:pt x="916" y="174"/>
                  </a:lnTo>
                  <a:lnTo>
                    <a:pt x="916" y="174"/>
                  </a:lnTo>
                  <a:lnTo>
                    <a:pt x="918" y="174"/>
                  </a:lnTo>
                  <a:lnTo>
                    <a:pt x="918" y="174"/>
                  </a:lnTo>
                  <a:lnTo>
                    <a:pt x="918" y="174"/>
                  </a:lnTo>
                  <a:lnTo>
                    <a:pt x="918" y="174"/>
                  </a:lnTo>
                  <a:lnTo>
                    <a:pt x="919" y="174"/>
                  </a:lnTo>
                  <a:lnTo>
                    <a:pt x="919" y="174"/>
                  </a:lnTo>
                  <a:lnTo>
                    <a:pt x="919" y="174"/>
                  </a:lnTo>
                  <a:lnTo>
                    <a:pt x="919" y="174"/>
                  </a:lnTo>
                  <a:lnTo>
                    <a:pt x="919" y="174"/>
                  </a:lnTo>
                  <a:lnTo>
                    <a:pt x="921" y="174"/>
                  </a:lnTo>
                  <a:lnTo>
                    <a:pt x="921" y="174"/>
                  </a:lnTo>
                  <a:lnTo>
                    <a:pt x="921" y="174"/>
                  </a:lnTo>
                  <a:lnTo>
                    <a:pt x="921" y="176"/>
                  </a:lnTo>
                  <a:lnTo>
                    <a:pt x="921" y="176"/>
                  </a:lnTo>
                  <a:lnTo>
                    <a:pt x="923" y="176"/>
                  </a:lnTo>
                  <a:lnTo>
                    <a:pt x="923" y="176"/>
                  </a:lnTo>
                  <a:lnTo>
                    <a:pt x="923" y="176"/>
                  </a:lnTo>
                  <a:lnTo>
                    <a:pt x="923" y="176"/>
                  </a:lnTo>
                  <a:lnTo>
                    <a:pt x="925" y="176"/>
                  </a:lnTo>
                  <a:lnTo>
                    <a:pt x="925" y="176"/>
                  </a:lnTo>
                  <a:lnTo>
                    <a:pt x="925" y="176"/>
                  </a:lnTo>
                  <a:lnTo>
                    <a:pt x="925" y="176"/>
                  </a:lnTo>
                  <a:lnTo>
                    <a:pt x="925" y="176"/>
                  </a:lnTo>
                  <a:lnTo>
                    <a:pt x="925" y="178"/>
                  </a:lnTo>
                  <a:lnTo>
                    <a:pt x="927" y="178"/>
                  </a:lnTo>
                  <a:lnTo>
                    <a:pt x="927" y="178"/>
                  </a:lnTo>
                  <a:lnTo>
                    <a:pt x="927" y="178"/>
                  </a:lnTo>
                  <a:lnTo>
                    <a:pt x="927" y="178"/>
                  </a:lnTo>
                  <a:lnTo>
                    <a:pt x="928" y="180"/>
                  </a:lnTo>
                  <a:lnTo>
                    <a:pt x="928" y="180"/>
                  </a:lnTo>
                  <a:lnTo>
                    <a:pt x="928" y="180"/>
                  </a:lnTo>
                  <a:lnTo>
                    <a:pt x="928" y="180"/>
                  </a:lnTo>
                  <a:lnTo>
                    <a:pt x="928" y="182"/>
                  </a:lnTo>
                  <a:lnTo>
                    <a:pt x="930" y="182"/>
                  </a:lnTo>
                  <a:lnTo>
                    <a:pt x="930" y="182"/>
                  </a:lnTo>
                  <a:lnTo>
                    <a:pt x="930" y="182"/>
                  </a:lnTo>
                  <a:lnTo>
                    <a:pt x="930" y="182"/>
                  </a:lnTo>
                  <a:lnTo>
                    <a:pt x="930" y="183"/>
                  </a:lnTo>
                  <a:lnTo>
                    <a:pt x="930" y="183"/>
                  </a:lnTo>
                  <a:lnTo>
                    <a:pt x="932" y="183"/>
                  </a:lnTo>
                  <a:lnTo>
                    <a:pt x="932" y="183"/>
                  </a:lnTo>
                  <a:lnTo>
                    <a:pt x="932" y="185"/>
                  </a:lnTo>
                  <a:lnTo>
                    <a:pt x="932" y="185"/>
                  </a:lnTo>
                  <a:lnTo>
                    <a:pt x="932" y="185"/>
                  </a:lnTo>
                  <a:lnTo>
                    <a:pt x="932" y="185"/>
                  </a:lnTo>
                  <a:lnTo>
                    <a:pt x="932" y="185"/>
                  </a:lnTo>
                  <a:lnTo>
                    <a:pt x="932" y="187"/>
                  </a:lnTo>
                  <a:lnTo>
                    <a:pt x="932" y="187"/>
                  </a:lnTo>
                  <a:lnTo>
                    <a:pt x="934" y="187"/>
                  </a:lnTo>
                  <a:lnTo>
                    <a:pt x="934" y="187"/>
                  </a:lnTo>
                  <a:lnTo>
                    <a:pt x="934" y="189"/>
                  </a:lnTo>
                  <a:lnTo>
                    <a:pt x="934" y="189"/>
                  </a:lnTo>
                  <a:lnTo>
                    <a:pt x="934" y="189"/>
                  </a:lnTo>
                  <a:lnTo>
                    <a:pt x="934" y="189"/>
                  </a:lnTo>
                  <a:lnTo>
                    <a:pt x="934" y="191"/>
                  </a:lnTo>
                  <a:lnTo>
                    <a:pt x="934" y="191"/>
                  </a:lnTo>
                  <a:lnTo>
                    <a:pt x="934" y="191"/>
                  </a:lnTo>
                  <a:lnTo>
                    <a:pt x="934" y="192"/>
                  </a:lnTo>
                  <a:lnTo>
                    <a:pt x="934" y="192"/>
                  </a:lnTo>
                  <a:lnTo>
                    <a:pt x="934" y="192"/>
                  </a:lnTo>
                  <a:lnTo>
                    <a:pt x="934" y="192"/>
                  </a:lnTo>
                  <a:lnTo>
                    <a:pt x="934" y="194"/>
                  </a:lnTo>
                  <a:lnTo>
                    <a:pt x="934" y="194"/>
                  </a:lnTo>
                  <a:lnTo>
                    <a:pt x="934" y="194"/>
                  </a:lnTo>
                  <a:lnTo>
                    <a:pt x="934" y="194"/>
                  </a:lnTo>
                  <a:lnTo>
                    <a:pt x="934" y="196"/>
                  </a:lnTo>
                  <a:lnTo>
                    <a:pt x="934" y="196"/>
                  </a:lnTo>
                  <a:lnTo>
                    <a:pt x="934" y="196"/>
                  </a:lnTo>
                  <a:lnTo>
                    <a:pt x="934" y="198"/>
                  </a:lnTo>
                  <a:lnTo>
                    <a:pt x="934" y="198"/>
                  </a:lnTo>
                  <a:lnTo>
                    <a:pt x="934" y="198"/>
                  </a:lnTo>
                  <a:lnTo>
                    <a:pt x="934" y="198"/>
                  </a:lnTo>
                  <a:lnTo>
                    <a:pt x="934" y="200"/>
                  </a:lnTo>
                  <a:lnTo>
                    <a:pt x="934" y="200"/>
                  </a:lnTo>
                  <a:lnTo>
                    <a:pt x="932" y="200"/>
                  </a:lnTo>
                  <a:lnTo>
                    <a:pt x="932" y="202"/>
                  </a:lnTo>
                  <a:lnTo>
                    <a:pt x="932" y="202"/>
                  </a:lnTo>
                  <a:lnTo>
                    <a:pt x="932" y="202"/>
                  </a:lnTo>
                  <a:lnTo>
                    <a:pt x="932" y="203"/>
                  </a:lnTo>
                  <a:lnTo>
                    <a:pt x="932" y="203"/>
                  </a:lnTo>
                  <a:lnTo>
                    <a:pt x="932" y="203"/>
                  </a:lnTo>
                  <a:lnTo>
                    <a:pt x="932" y="205"/>
                  </a:lnTo>
                  <a:lnTo>
                    <a:pt x="930" y="205"/>
                  </a:lnTo>
                  <a:lnTo>
                    <a:pt x="930" y="205"/>
                  </a:lnTo>
                  <a:lnTo>
                    <a:pt x="930" y="207"/>
                  </a:lnTo>
                  <a:lnTo>
                    <a:pt x="930" y="207"/>
                  </a:lnTo>
                  <a:lnTo>
                    <a:pt x="930" y="207"/>
                  </a:lnTo>
                  <a:lnTo>
                    <a:pt x="930" y="207"/>
                  </a:lnTo>
                  <a:lnTo>
                    <a:pt x="930" y="207"/>
                  </a:lnTo>
                  <a:lnTo>
                    <a:pt x="930" y="209"/>
                  </a:lnTo>
                  <a:lnTo>
                    <a:pt x="928" y="209"/>
                  </a:lnTo>
                  <a:lnTo>
                    <a:pt x="928" y="209"/>
                  </a:lnTo>
                  <a:lnTo>
                    <a:pt x="928" y="209"/>
                  </a:lnTo>
                  <a:lnTo>
                    <a:pt x="928" y="211"/>
                  </a:lnTo>
                  <a:lnTo>
                    <a:pt x="928" y="211"/>
                  </a:lnTo>
                  <a:lnTo>
                    <a:pt x="928" y="211"/>
                  </a:lnTo>
                  <a:lnTo>
                    <a:pt x="927" y="211"/>
                  </a:lnTo>
                  <a:lnTo>
                    <a:pt x="927" y="211"/>
                  </a:lnTo>
                  <a:lnTo>
                    <a:pt x="927" y="212"/>
                  </a:lnTo>
                  <a:lnTo>
                    <a:pt x="927" y="212"/>
                  </a:lnTo>
                  <a:lnTo>
                    <a:pt x="927" y="212"/>
                  </a:lnTo>
                  <a:lnTo>
                    <a:pt x="927" y="212"/>
                  </a:lnTo>
                  <a:lnTo>
                    <a:pt x="925" y="212"/>
                  </a:lnTo>
                  <a:lnTo>
                    <a:pt x="925" y="214"/>
                  </a:lnTo>
                  <a:lnTo>
                    <a:pt x="925" y="214"/>
                  </a:lnTo>
                  <a:lnTo>
                    <a:pt x="925" y="214"/>
                  </a:lnTo>
                  <a:lnTo>
                    <a:pt x="925" y="214"/>
                  </a:lnTo>
                  <a:lnTo>
                    <a:pt x="923" y="214"/>
                  </a:lnTo>
                  <a:lnTo>
                    <a:pt x="923" y="216"/>
                  </a:lnTo>
                  <a:lnTo>
                    <a:pt x="923" y="216"/>
                  </a:lnTo>
                  <a:lnTo>
                    <a:pt x="923" y="216"/>
                  </a:lnTo>
                  <a:lnTo>
                    <a:pt x="923" y="216"/>
                  </a:lnTo>
                  <a:lnTo>
                    <a:pt x="921" y="216"/>
                  </a:lnTo>
                  <a:lnTo>
                    <a:pt x="921" y="216"/>
                  </a:lnTo>
                  <a:lnTo>
                    <a:pt x="921" y="218"/>
                  </a:lnTo>
                  <a:lnTo>
                    <a:pt x="921" y="218"/>
                  </a:lnTo>
                  <a:lnTo>
                    <a:pt x="921" y="218"/>
                  </a:lnTo>
                  <a:lnTo>
                    <a:pt x="919" y="218"/>
                  </a:lnTo>
                  <a:lnTo>
                    <a:pt x="919" y="218"/>
                  </a:lnTo>
                  <a:lnTo>
                    <a:pt x="919" y="220"/>
                  </a:lnTo>
                  <a:lnTo>
                    <a:pt x="919" y="220"/>
                  </a:lnTo>
                  <a:lnTo>
                    <a:pt x="919" y="220"/>
                  </a:lnTo>
                  <a:lnTo>
                    <a:pt x="918" y="220"/>
                  </a:lnTo>
                  <a:lnTo>
                    <a:pt x="918" y="220"/>
                  </a:lnTo>
                  <a:lnTo>
                    <a:pt x="918" y="220"/>
                  </a:lnTo>
                  <a:lnTo>
                    <a:pt x="918" y="220"/>
                  </a:lnTo>
                  <a:lnTo>
                    <a:pt x="918" y="220"/>
                  </a:lnTo>
                  <a:lnTo>
                    <a:pt x="918" y="220"/>
                  </a:lnTo>
                  <a:lnTo>
                    <a:pt x="918" y="220"/>
                  </a:lnTo>
                  <a:lnTo>
                    <a:pt x="918" y="220"/>
                  </a:lnTo>
                  <a:lnTo>
                    <a:pt x="918"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5"/>
                  </a:lnTo>
                  <a:lnTo>
                    <a:pt x="916" y="225"/>
                  </a:lnTo>
                  <a:lnTo>
                    <a:pt x="916" y="225"/>
                  </a:lnTo>
                  <a:lnTo>
                    <a:pt x="916" y="225"/>
                  </a:lnTo>
                  <a:lnTo>
                    <a:pt x="916" y="225"/>
                  </a:lnTo>
                  <a:lnTo>
                    <a:pt x="918" y="225"/>
                  </a:lnTo>
                  <a:lnTo>
                    <a:pt x="918" y="227"/>
                  </a:lnTo>
                  <a:lnTo>
                    <a:pt x="918" y="227"/>
                  </a:lnTo>
                  <a:lnTo>
                    <a:pt x="918" y="227"/>
                  </a:lnTo>
                  <a:lnTo>
                    <a:pt x="916" y="231"/>
                  </a:lnTo>
                  <a:close/>
                  <a:moveTo>
                    <a:pt x="963" y="156"/>
                  </a:moveTo>
                  <a:lnTo>
                    <a:pt x="945" y="185"/>
                  </a:lnTo>
                  <a:lnTo>
                    <a:pt x="943" y="183"/>
                  </a:lnTo>
                  <a:lnTo>
                    <a:pt x="943" y="183"/>
                  </a:lnTo>
                  <a:lnTo>
                    <a:pt x="943" y="183"/>
                  </a:lnTo>
                  <a:lnTo>
                    <a:pt x="943" y="182"/>
                  </a:lnTo>
                  <a:lnTo>
                    <a:pt x="943" y="182"/>
                  </a:lnTo>
                  <a:lnTo>
                    <a:pt x="943" y="182"/>
                  </a:lnTo>
                  <a:lnTo>
                    <a:pt x="943" y="182"/>
                  </a:lnTo>
                  <a:lnTo>
                    <a:pt x="945" y="180"/>
                  </a:lnTo>
                  <a:lnTo>
                    <a:pt x="945" y="180"/>
                  </a:lnTo>
                  <a:lnTo>
                    <a:pt x="945" y="180"/>
                  </a:lnTo>
                  <a:lnTo>
                    <a:pt x="945" y="180"/>
                  </a:lnTo>
                  <a:lnTo>
                    <a:pt x="945" y="180"/>
                  </a:lnTo>
                  <a:lnTo>
                    <a:pt x="945" y="180"/>
                  </a:lnTo>
                  <a:lnTo>
                    <a:pt x="945" y="180"/>
                  </a:lnTo>
                  <a:lnTo>
                    <a:pt x="945" y="180"/>
                  </a:lnTo>
                  <a:lnTo>
                    <a:pt x="945" y="178"/>
                  </a:lnTo>
                  <a:lnTo>
                    <a:pt x="945" y="178"/>
                  </a:lnTo>
                  <a:lnTo>
                    <a:pt x="945" y="178"/>
                  </a:lnTo>
                  <a:lnTo>
                    <a:pt x="945" y="178"/>
                  </a:lnTo>
                  <a:lnTo>
                    <a:pt x="945" y="178"/>
                  </a:lnTo>
                  <a:lnTo>
                    <a:pt x="945" y="178"/>
                  </a:lnTo>
                  <a:lnTo>
                    <a:pt x="945" y="178"/>
                  </a:lnTo>
                  <a:lnTo>
                    <a:pt x="945" y="178"/>
                  </a:lnTo>
                  <a:lnTo>
                    <a:pt x="945" y="178"/>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3" y="174"/>
                  </a:lnTo>
                  <a:lnTo>
                    <a:pt x="943" y="174"/>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1" y="173"/>
                  </a:lnTo>
                  <a:lnTo>
                    <a:pt x="941" y="173"/>
                  </a:lnTo>
                  <a:lnTo>
                    <a:pt x="903" y="149"/>
                  </a:lnTo>
                  <a:lnTo>
                    <a:pt x="903" y="149"/>
                  </a:lnTo>
                  <a:lnTo>
                    <a:pt x="903" y="149"/>
                  </a:lnTo>
                  <a:lnTo>
                    <a:pt x="903" y="149"/>
                  </a:lnTo>
                  <a:lnTo>
                    <a:pt x="903" y="149"/>
                  </a:lnTo>
                  <a:lnTo>
                    <a:pt x="903" y="149"/>
                  </a:lnTo>
                  <a:lnTo>
                    <a:pt x="903" y="149"/>
                  </a:lnTo>
                  <a:lnTo>
                    <a:pt x="903" y="149"/>
                  </a:lnTo>
                  <a:lnTo>
                    <a:pt x="901" y="149"/>
                  </a:lnTo>
                  <a:lnTo>
                    <a:pt x="901" y="149"/>
                  </a:lnTo>
                  <a:lnTo>
                    <a:pt x="901" y="149"/>
                  </a:lnTo>
                  <a:lnTo>
                    <a:pt x="901" y="149"/>
                  </a:lnTo>
                  <a:lnTo>
                    <a:pt x="901" y="149"/>
                  </a:lnTo>
                  <a:lnTo>
                    <a:pt x="901" y="147"/>
                  </a:lnTo>
                  <a:lnTo>
                    <a:pt x="901" y="147"/>
                  </a:lnTo>
                  <a:lnTo>
                    <a:pt x="901" y="147"/>
                  </a:lnTo>
                  <a:lnTo>
                    <a:pt x="901" y="147"/>
                  </a:lnTo>
                  <a:lnTo>
                    <a:pt x="901" y="147"/>
                  </a:lnTo>
                  <a:lnTo>
                    <a:pt x="901"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6" y="149"/>
                  </a:lnTo>
                  <a:lnTo>
                    <a:pt x="896" y="149"/>
                  </a:lnTo>
                  <a:lnTo>
                    <a:pt x="896" y="149"/>
                  </a:lnTo>
                  <a:lnTo>
                    <a:pt x="896" y="149"/>
                  </a:lnTo>
                  <a:lnTo>
                    <a:pt x="896" y="149"/>
                  </a:lnTo>
                  <a:lnTo>
                    <a:pt x="896" y="149"/>
                  </a:lnTo>
                  <a:lnTo>
                    <a:pt x="896" y="151"/>
                  </a:lnTo>
                  <a:lnTo>
                    <a:pt x="896" y="151"/>
                  </a:lnTo>
                  <a:lnTo>
                    <a:pt x="896" y="151"/>
                  </a:lnTo>
                  <a:lnTo>
                    <a:pt x="896" y="151"/>
                  </a:lnTo>
                  <a:lnTo>
                    <a:pt x="896" y="151"/>
                  </a:lnTo>
                  <a:lnTo>
                    <a:pt x="896" y="151"/>
                  </a:lnTo>
                  <a:lnTo>
                    <a:pt x="894" y="151"/>
                  </a:lnTo>
                  <a:lnTo>
                    <a:pt x="894" y="151"/>
                  </a:lnTo>
                  <a:lnTo>
                    <a:pt x="894" y="153"/>
                  </a:lnTo>
                  <a:lnTo>
                    <a:pt x="894" y="153"/>
                  </a:lnTo>
                  <a:lnTo>
                    <a:pt x="894" y="153"/>
                  </a:lnTo>
                  <a:lnTo>
                    <a:pt x="894" y="153"/>
                  </a:lnTo>
                  <a:lnTo>
                    <a:pt x="892" y="154"/>
                  </a:lnTo>
                  <a:lnTo>
                    <a:pt x="891" y="153"/>
                  </a:lnTo>
                  <a:lnTo>
                    <a:pt x="907" y="122"/>
                  </a:lnTo>
                  <a:lnTo>
                    <a:pt x="910" y="124"/>
                  </a:lnTo>
                  <a:lnTo>
                    <a:pt x="910" y="124"/>
                  </a:lnTo>
                  <a:lnTo>
                    <a:pt x="910" y="125"/>
                  </a:lnTo>
                  <a:lnTo>
                    <a:pt x="910" y="125"/>
                  </a:lnTo>
                  <a:lnTo>
                    <a:pt x="910" y="125"/>
                  </a:lnTo>
                  <a:lnTo>
                    <a:pt x="910" y="127"/>
                  </a:lnTo>
                  <a:lnTo>
                    <a:pt x="909" y="127"/>
                  </a:lnTo>
                  <a:lnTo>
                    <a:pt x="909" y="127"/>
                  </a:lnTo>
                  <a:lnTo>
                    <a:pt x="909" y="127"/>
                  </a:lnTo>
                  <a:lnTo>
                    <a:pt x="909" y="127"/>
                  </a:lnTo>
                  <a:lnTo>
                    <a:pt x="909" y="127"/>
                  </a:lnTo>
                  <a:lnTo>
                    <a:pt x="909" y="127"/>
                  </a:lnTo>
                  <a:lnTo>
                    <a:pt x="909" y="129"/>
                  </a:lnTo>
                  <a:lnTo>
                    <a:pt x="909" y="129"/>
                  </a:lnTo>
                  <a:lnTo>
                    <a:pt x="909" y="129"/>
                  </a:lnTo>
                  <a:lnTo>
                    <a:pt x="909" y="129"/>
                  </a:lnTo>
                  <a:lnTo>
                    <a:pt x="909" y="129"/>
                  </a:lnTo>
                  <a:lnTo>
                    <a:pt x="909" y="129"/>
                  </a:lnTo>
                  <a:lnTo>
                    <a:pt x="909" y="129"/>
                  </a:lnTo>
                  <a:lnTo>
                    <a:pt x="909" y="129"/>
                  </a:lnTo>
                  <a:lnTo>
                    <a:pt x="909" y="129"/>
                  </a:lnTo>
                  <a:lnTo>
                    <a:pt x="909" y="131"/>
                  </a:lnTo>
                  <a:lnTo>
                    <a:pt x="909" y="131"/>
                  </a:lnTo>
                  <a:lnTo>
                    <a:pt x="909" y="131"/>
                  </a:lnTo>
                  <a:lnTo>
                    <a:pt x="909" y="131"/>
                  </a:lnTo>
                  <a:lnTo>
                    <a:pt x="909" y="131"/>
                  </a:lnTo>
                  <a:lnTo>
                    <a:pt x="909" y="131"/>
                  </a:lnTo>
                  <a:lnTo>
                    <a:pt x="909" y="131"/>
                  </a:lnTo>
                  <a:lnTo>
                    <a:pt x="909" y="131"/>
                  </a:lnTo>
                  <a:lnTo>
                    <a:pt x="909" y="131"/>
                  </a:lnTo>
                  <a:lnTo>
                    <a:pt x="909" y="131"/>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5"/>
                  </a:lnTo>
                  <a:lnTo>
                    <a:pt x="909" y="135"/>
                  </a:lnTo>
                  <a:lnTo>
                    <a:pt x="909" y="135"/>
                  </a:lnTo>
                  <a:lnTo>
                    <a:pt x="909" y="135"/>
                  </a:lnTo>
                  <a:lnTo>
                    <a:pt x="909"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6"/>
                  </a:lnTo>
                  <a:lnTo>
                    <a:pt x="912" y="136"/>
                  </a:lnTo>
                  <a:lnTo>
                    <a:pt x="950" y="158"/>
                  </a:lnTo>
                  <a:lnTo>
                    <a:pt x="950" y="158"/>
                  </a:lnTo>
                  <a:lnTo>
                    <a:pt x="950" y="158"/>
                  </a:lnTo>
                  <a:lnTo>
                    <a:pt x="950" y="158"/>
                  </a:lnTo>
                  <a:lnTo>
                    <a:pt x="950" y="158"/>
                  </a:lnTo>
                  <a:lnTo>
                    <a:pt x="950" y="160"/>
                  </a:lnTo>
                  <a:lnTo>
                    <a:pt x="950" y="160"/>
                  </a:lnTo>
                  <a:lnTo>
                    <a:pt x="950" y="160"/>
                  </a:lnTo>
                  <a:lnTo>
                    <a:pt x="950"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6" y="160"/>
                  </a:lnTo>
                  <a:lnTo>
                    <a:pt x="956" y="160"/>
                  </a:lnTo>
                  <a:lnTo>
                    <a:pt x="956" y="160"/>
                  </a:lnTo>
                  <a:lnTo>
                    <a:pt x="956" y="160"/>
                  </a:lnTo>
                  <a:lnTo>
                    <a:pt x="956" y="160"/>
                  </a:lnTo>
                  <a:lnTo>
                    <a:pt x="956" y="160"/>
                  </a:lnTo>
                  <a:lnTo>
                    <a:pt x="956" y="160"/>
                  </a:lnTo>
                  <a:lnTo>
                    <a:pt x="956" y="158"/>
                  </a:lnTo>
                  <a:lnTo>
                    <a:pt x="956" y="158"/>
                  </a:lnTo>
                  <a:lnTo>
                    <a:pt x="956" y="158"/>
                  </a:lnTo>
                  <a:lnTo>
                    <a:pt x="956" y="158"/>
                  </a:lnTo>
                  <a:lnTo>
                    <a:pt x="957" y="158"/>
                  </a:lnTo>
                  <a:lnTo>
                    <a:pt x="957" y="158"/>
                  </a:lnTo>
                  <a:lnTo>
                    <a:pt x="957" y="158"/>
                  </a:lnTo>
                  <a:lnTo>
                    <a:pt x="957" y="158"/>
                  </a:lnTo>
                  <a:lnTo>
                    <a:pt x="957" y="158"/>
                  </a:lnTo>
                  <a:lnTo>
                    <a:pt x="957" y="158"/>
                  </a:lnTo>
                  <a:lnTo>
                    <a:pt x="957" y="158"/>
                  </a:lnTo>
                  <a:lnTo>
                    <a:pt x="957" y="158"/>
                  </a:lnTo>
                  <a:lnTo>
                    <a:pt x="957" y="156"/>
                  </a:lnTo>
                  <a:lnTo>
                    <a:pt x="957" y="156"/>
                  </a:lnTo>
                  <a:lnTo>
                    <a:pt x="957" y="156"/>
                  </a:lnTo>
                  <a:lnTo>
                    <a:pt x="957" y="156"/>
                  </a:lnTo>
                  <a:lnTo>
                    <a:pt x="959" y="156"/>
                  </a:lnTo>
                  <a:lnTo>
                    <a:pt x="959" y="156"/>
                  </a:lnTo>
                  <a:lnTo>
                    <a:pt x="959" y="156"/>
                  </a:lnTo>
                  <a:lnTo>
                    <a:pt x="959" y="154"/>
                  </a:lnTo>
                  <a:lnTo>
                    <a:pt x="959" y="154"/>
                  </a:lnTo>
                  <a:lnTo>
                    <a:pt x="959" y="154"/>
                  </a:lnTo>
                  <a:lnTo>
                    <a:pt x="963" y="156"/>
                  </a:lnTo>
                  <a:close/>
                  <a:moveTo>
                    <a:pt x="910" y="118"/>
                  </a:moveTo>
                  <a:lnTo>
                    <a:pt x="936" y="64"/>
                  </a:lnTo>
                  <a:lnTo>
                    <a:pt x="957" y="73"/>
                  </a:lnTo>
                  <a:lnTo>
                    <a:pt x="956" y="77"/>
                  </a:lnTo>
                  <a:lnTo>
                    <a:pt x="956" y="77"/>
                  </a:lnTo>
                  <a:lnTo>
                    <a:pt x="954" y="77"/>
                  </a:lnTo>
                  <a:lnTo>
                    <a:pt x="954" y="77"/>
                  </a:lnTo>
                  <a:lnTo>
                    <a:pt x="954" y="77"/>
                  </a:lnTo>
                  <a:lnTo>
                    <a:pt x="954" y="77"/>
                  </a:lnTo>
                  <a:lnTo>
                    <a:pt x="952" y="77"/>
                  </a:lnTo>
                  <a:lnTo>
                    <a:pt x="952" y="77"/>
                  </a:lnTo>
                  <a:lnTo>
                    <a:pt x="952" y="77"/>
                  </a:lnTo>
                  <a:lnTo>
                    <a:pt x="950" y="77"/>
                  </a:lnTo>
                  <a:lnTo>
                    <a:pt x="950" y="77"/>
                  </a:lnTo>
                  <a:lnTo>
                    <a:pt x="950" y="75"/>
                  </a:lnTo>
                  <a:lnTo>
                    <a:pt x="950" y="75"/>
                  </a:lnTo>
                  <a:lnTo>
                    <a:pt x="948" y="75"/>
                  </a:lnTo>
                  <a:lnTo>
                    <a:pt x="948" y="75"/>
                  </a:lnTo>
                  <a:lnTo>
                    <a:pt x="948" y="75"/>
                  </a:lnTo>
                  <a:lnTo>
                    <a:pt x="947" y="75"/>
                  </a:lnTo>
                  <a:lnTo>
                    <a:pt x="947" y="75"/>
                  </a:lnTo>
                  <a:lnTo>
                    <a:pt x="947" y="75"/>
                  </a:lnTo>
                  <a:lnTo>
                    <a:pt x="947" y="75"/>
                  </a:lnTo>
                  <a:lnTo>
                    <a:pt x="945" y="77"/>
                  </a:lnTo>
                  <a:lnTo>
                    <a:pt x="945" y="77"/>
                  </a:lnTo>
                  <a:lnTo>
                    <a:pt x="945" y="77"/>
                  </a:lnTo>
                  <a:lnTo>
                    <a:pt x="945" y="77"/>
                  </a:lnTo>
                  <a:lnTo>
                    <a:pt x="943" y="77"/>
                  </a:lnTo>
                  <a:lnTo>
                    <a:pt x="943" y="77"/>
                  </a:lnTo>
                  <a:lnTo>
                    <a:pt x="943" y="77"/>
                  </a:lnTo>
                  <a:lnTo>
                    <a:pt x="943" y="77"/>
                  </a:lnTo>
                  <a:lnTo>
                    <a:pt x="941" y="77"/>
                  </a:lnTo>
                  <a:lnTo>
                    <a:pt x="941" y="77"/>
                  </a:lnTo>
                  <a:lnTo>
                    <a:pt x="941" y="77"/>
                  </a:lnTo>
                  <a:lnTo>
                    <a:pt x="941" y="77"/>
                  </a:lnTo>
                  <a:lnTo>
                    <a:pt x="941" y="77"/>
                  </a:lnTo>
                  <a:lnTo>
                    <a:pt x="939" y="77"/>
                  </a:lnTo>
                  <a:lnTo>
                    <a:pt x="939" y="77"/>
                  </a:lnTo>
                  <a:lnTo>
                    <a:pt x="939" y="77"/>
                  </a:lnTo>
                  <a:lnTo>
                    <a:pt x="939" y="77"/>
                  </a:lnTo>
                  <a:lnTo>
                    <a:pt x="939" y="77"/>
                  </a:lnTo>
                  <a:lnTo>
                    <a:pt x="937" y="78"/>
                  </a:lnTo>
                  <a:lnTo>
                    <a:pt x="937" y="78"/>
                  </a:lnTo>
                  <a:lnTo>
                    <a:pt x="937" y="78"/>
                  </a:lnTo>
                  <a:lnTo>
                    <a:pt x="937" y="78"/>
                  </a:lnTo>
                  <a:lnTo>
                    <a:pt x="937" y="78"/>
                  </a:lnTo>
                  <a:lnTo>
                    <a:pt x="936" y="78"/>
                  </a:lnTo>
                  <a:lnTo>
                    <a:pt x="936" y="78"/>
                  </a:lnTo>
                  <a:lnTo>
                    <a:pt x="936" y="78"/>
                  </a:lnTo>
                  <a:lnTo>
                    <a:pt x="936" y="80"/>
                  </a:lnTo>
                  <a:lnTo>
                    <a:pt x="936" y="80"/>
                  </a:lnTo>
                  <a:lnTo>
                    <a:pt x="936" y="80"/>
                  </a:lnTo>
                  <a:lnTo>
                    <a:pt x="934" y="80"/>
                  </a:lnTo>
                  <a:lnTo>
                    <a:pt x="934" y="80"/>
                  </a:lnTo>
                  <a:lnTo>
                    <a:pt x="934" y="80"/>
                  </a:lnTo>
                  <a:lnTo>
                    <a:pt x="934" y="80"/>
                  </a:lnTo>
                  <a:lnTo>
                    <a:pt x="934" y="82"/>
                  </a:lnTo>
                  <a:lnTo>
                    <a:pt x="934" y="82"/>
                  </a:lnTo>
                  <a:lnTo>
                    <a:pt x="934" y="82"/>
                  </a:lnTo>
                  <a:lnTo>
                    <a:pt x="932" y="82"/>
                  </a:lnTo>
                  <a:lnTo>
                    <a:pt x="932" y="82"/>
                  </a:lnTo>
                  <a:lnTo>
                    <a:pt x="932" y="82"/>
                  </a:lnTo>
                  <a:lnTo>
                    <a:pt x="932" y="84"/>
                  </a:lnTo>
                  <a:lnTo>
                    <a:pt x="932" y="84"/>
                  </a:lnTo>
                  <a:lnTo>
                    <a:pt x="932" y="84"/>
                  </a:lnTo>
                  <a:lnTo>
                    <a:pt x="932" y="84"/>
                  </a:lnTo>
                  <a:lnTo>
                    <a:pt x="932" y="84"/>
                  </a:lnTo>
                  <a:lnTo>
                    <a:pt x="930" y="86"/>
                  </a:lnTo>
                  <a:lnTo>
                    <a:pt x="930" y="86"/>
                  </a:lnTo>
                  <a:lnTo>
                    <a:pt x="977" y="106"/>
                  </a:lnTo>
                  <a:lnTo>
                    <a:pt x="977" y="106"/>
                  </a:lnTo>
                  <a:lnTo>
                    <a:pt x="977" y="106"/>
                  </a:lnTo>
                  <a:lnTo>
                    <a:pt x="977" y="107"/>
                  </a:lnTo>
                  <a:lnTo>
                    <a:pt x="977" y="107"/>
                  </a:lnTo>
                  <a:lnTo>
                    <a:pt x="977" y="107"/>
                  </a:lnTo>
                  <a:lnTo>
                    <a:pt x="977" y="107"/>
                  </a:lnTo>
                  <a:lnTo>
                    <a:pt x="977" y="107"/>
                  </a:lnTo>
                  <a:lnTo>
                    <a:pt x="977" y="107"/>
                  </a:lnTo>
                  <a:lnTo>
                    <a:pt x="977" y="107"/>
                  </a:lnTo>
                  <a:lnTo>
                    <a:pt x="979" y="107"/>
                  </a:lnTo>
                  <a:lnTo>
                    <a:pt x="979" y="107"/>
                  </a:lnTo>
                  <a:lnTo>
                    <a:pt x="979" y="107"/>
                  </a:lnTo>
                  <a:lnTo>
                    <a:pt x="979" y="107"/>
                  </a:lnTo>
                  <a:lnTo>
                    <a:pt x="979" y="107"/>
                  </a:lnTo>
                  <a:lnTo>
                    <a:pt x="979" y="107"/>
                  </a:lnTo>
                  <a:lnTo>
                    <a:pt x="979" y="107"/>
                  </a:lnTo>
                  <a:lnTo>
                    <a:pt x="979" y="107"/>
                  </a:lnTo>
                  <a:lnTo>
                    <a:pt x="979" y="107"/>
                  </a:lnTo>
                  <a:lnTo>
                    <a:pt x="979"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3" y="107"/>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4" y="106"/>
                  </a:lnTo>
                  <a:lnTo>
                    <a:pt x="984" y="104"/>
                  </a:lnTo>
                  <a:lnTo>
                    <a:pt x="984" y="104"/>
                  </a:lnTo>
                  <a:lnTo>
                    <a:pt x="984" y="104"/>
                  </a:lnTo>
                  <a:lnTo>
                    <a:pt x="984" y="104"/>
                  </a:lnTo>
                  <a:lnTo>
                    <a:pt x="984" y="104"/>
                  </a:lnTo>
                  <a:lnTo>
                    <a:pt x="984" y="104"/>
                  </a:lnTo>
                  <a:lnTo>
                    <a:pt x="984" y="104"/>
                  </a:lnTo>
                  <a:lnTo>
                    <a:pt x="984" y="104"/>
                  </a:lnTo>
                  <a:lnTo>
                    <a:pt x="984" y="104"/>
                  </a:lnTo>
                  <a:lnTo>
                    <a:pt x="984" y="102"/>
                  </a:lnTo>
                  <a:lnTo>
                    <a:pt x="984" y="102"/>
                  </a:lnTo>
                  <a:lnTo>
                    <a:pt x="986" y="102"/>
                  </a:lnTo>
                  <a:lnTo>
                    <a:pt x="986" y="102"/>
                  </a:lnTo>
                  <a:lnTo>
                    <a:pt x="986" y="100"/>
                  </a:lnTo>
                  <a:lnTo>
                    <a:pt x="986" y="100"/>
                  </a:lnTo>
                  <a:lnTo>
                    <a:pt x="986" y="100"/>
                  </a:lnTo>
                  <a:lnTo>
                    <a:pt x="990" y="102"/>
                  </a:lnTo>
                  <a:lnTo>
                    <a:pt x="975" y="135"/>
                  </a:lnTo>
                  <a:lnTo>
                    <a:pt x="972" y="133"/>
                  </a:lnTo>
                  <a:lnTo>
                    <a:pt x="972" y="133"/>
                  </a:lnTo>
                  <a:lnTo>
                    <a:pt x="972" y="133"/>
                  </a:lnTo>
                  <a:lnTo>
                    <a:pt x="972" y="131"/>
                  </a:lnTo>
                  <a:lnTo>
                    <a:pt x="972" y="131"/>
                  </a:lnTo>
                  <a:lnTo>
                    <a:pt x="972" y="131"/>
                  </a:lnTo>
                  <a:lnTo>
                    <a:pt x="974" y="129"/>
                  </a:lnTo>
                  <a:lnTo>
                    <a:pt x="974" y="129"/>
                  </a:lnTo>
                  <a:lnTo>
                    <a:pt x="974" y="129"/>
                  </a:lnTo>
                  <a:lnTo>
                    <a:pt x="974" y="129"/>
                  </a:lnTo>
                  <a:lnTo>
                    <a:pt x="974" y="129"/>
                  </a:lnTo>
                  <a:lnTo>
                    <a:pt x="974" y="129"/>
                  </a:lnTo>
                  <a:lnTo>
                    <a:pt x="974" y="129"/>
                  </a:lnTo>
                  <a:lnTo>
                    <a:pt x="974" y="127"/>
                  </a:lnTo>
                  <a:lnTo>
                    <a:pt x="974" y="127"/>
                  </a:lnTo>
                  <a:lnTo>
                    <a:pt x="974" y="127"/>
                  </a:lnTo>
                  <a:lnTo>
                    <a:pt x="974" y="127"/>
                  </a:lnTo>
                  <a:lnTo>
                    <a:pt x="974" y="127"/>
                  </a:lnTo>
                  <a:lnTo>
                    <a:pt x="974" y="127"/>
                  </a:lnTo>
                  <a:lnTo>
                    <a:pt x="974" y="127"/>
                  </a:lnTo>
                  <a:lnTo>
                    <a:pt x="974" y="127"/>
                  </a:lnTo>
                  <a:lnTo>
                    <a:pt x="974" y="125"/>
                  </a:lnTo>
                  <a:lnTo>
                    <a:pt x="974" y="125"/>
                  </a:lnTo>
                  <a:lnTo>
                    <a:pt x="974" y="125"/>
                  </a:lnTo>
                  <a:lnTo>
                    <a:pt x="974" y="125"/>
                  </a:lnTo>
                  <a:lnTo>
                    <a:pt x="974" y="125"/>
                  </a:lnTo>
                  <a:lnTo>
                    <a:pt x="974" y="125"/>
                  </a:lnTo>
                  <a:lnTo>
                    <a:pt x="974" y="125"/>
                  </a:lnTo>
                  <a:lnTo>
                    <a:pt x="974" y="125"/>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2"/>
                  </a:lnTo>
                  <a:lnTo>
                    <a:pt x="974" y="122"/>
                  </a:lnTo>
                  <a:lnTo>
                    <a:pt x="974" y="122"/>
                  </a:lnTo>
                  <a:lnTo>
                    <a:pt x="974"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0" y="120"/>
                  </a:lnTo>
                  <a:lnTo>
                    <a:pt x="970" y="120"/>
                  </a:lnTo>
                  <a:lnTo>
                    <a:pt x="970" y="120"/>
                  </a:lnTo>
                  <a:lnTo>
                    <a:pt x="970" y="120"/>
                  </a:lnTo>
                  <a:lnTo>
                    <a:pt x="925" y="100"/>
                  </a:lnTo>
                  <a:lnTo>
                    <a:pt x="925" y="100"/>
                  </a:lnTo>
                  <a:lnTo>
                    <a:pt x="925" y="100"/>
                  </a:lnTo>
                  <a:lnTo>
                    <a:pt x="925" y="100"/>
                  </a:lnTo>
                  <a:lnTo>
                    <a:pt x="923" y="102"/>
                  </a:lnTo>
                  <a:lnTo>
                    <a:pt x="923" y="102"/>
                  </a:lnTo>
                  <a:lnTo>
                    <a:pt x="923" y="102"/>
                  </a:lnTo>
                  <a:lnTo>
                    <a:pt x="923" y="102"/>
                  </a:lnTo>
                  <a:lnTo>
                    <a:pt x="923" y="102"/>
                  </a:lnTo>
                  <a:lnTo>
                    <a:pt x="923" y="104"/>
                  </a:lnTo>
                  <a:lnTo>
                    <a:pt x="923" y="104"/>
                  </a:lnTo>
                  <a:lnTo>
                    <a:pt x="923" y="104"/>
                  </a:lnTo>
                  <a:lnTo>
                    <a:pt x="923" y="104"/>
                  </a:lnTo>
                  <a:lnTo>
                    <a:pt x="923" y="104"/>
                  </a:lnTo>
                  <a:lnTo>
                    <a:pt x="923" y="106"/>
                  </a:lnTo>
                  <a:lnTo>
                    <a:pt x="923" y="106"/>
                  </a:lnTo>
                  <a:lnTo>
                    <a:pt x="923" y="106"/>
                  </a:lnTo>
                  <a:lnTo>
                    <a:pt x="923" y="106"/>
                  </a:lnTo>
                  <a:lnTo>
                    <a:pt x="923" y="107"/>
                  </a:lnTo>
                  <a:lnTo>
                    <a:pt x="923" y="107"/>
                  </a:lnTo>
                  <a:lnTo>
                    <a:pt x="923" y="107"/>
                  </a:lnTo>
                  <a:lnTo>
                    <a:pt x="923" y="107"/>
                  </a:lnTo>
                  <a:lnTo>
                    <a:pt x="923" y="107"/>
                  </a:lnTo>
                  <a:lnTo>
                    <a:pt x="923" y="109"/>
                  </a:lnTo>
                  <a:lnTo>
                    <a:pt x="923" y="109"/>
                  </a:lnTo>
                  <a:lnTo>
                    <a:pt x="923" y="109"/>
                  </a:lnTo>
                  <a:lnTo>
                    <a:pt x="923" y="109"/>
                  </a:lnTo>
                  <a:lnTo>
                    <a:pt x="923" y="109"/>
                  </a:lnTo>
                  <a:lnTo>
                    <a:pt x="923" y="111"/>
                  </a:lnTo>
                  <a:lnTo>
                    <a:pt x="923" y="111"/>
                  </a:lnTo>
                  <a:lnTo>
                    <a:pt x="923" y="111"/>
                  </a:lnTo>
                  <a:lnTo>
                    <a:pt x="923" y="111"/>
                  </a:lnTo>
                  <a:lnTo>
                    <a:pt x="923" y="113"/>
                  </a:lnTo>
                  <a:lnTo>
                    <a:pt x="923" y="113"/>
                  </a:lnTo>
                  <a:lnTo>
                    <a:pt x="923" y="113"/>
                  </a:lnTo>
                  <a:lnTo>
                    <a:pt x="925" y="113"/>
                  </a:lnTo>
                  <a:lnTo>
                    <a:pt x="925" y="113"/>
                  </a:lnTo>
                  <a:lnTo>
                    <a:pt x="925" y="115"/>
                  </a:lnTo>
                  <a:lnTo>
                    <a:pt x="925" y="115"/>
                  </a:lnTo>
                  <a:lnTo>
                    <a:pt x="925" y="115"/>
                  </a:lnTo>
                  <a:lnTo>
                    <a:pt x="925" y="115"/>
                  </a:lnTo>
                  <a:lnTo>
                    <a:pt x="925" y="115"/>
                  </a:lnTo>
                  <a:lnTo>
                    <a:pt x="925" y="116"/>
                  </a:lnTo>
                  <a:lnTo>
                    <a:pt x="925" y="116"/>
                  </a:lnTo>
                  <a:lnTo>
                    <a:pt x="927" y="116"/>
                  </a:lnTo>
                  <a:lnTo>
                    <a:pt x="927" y="116"/>
                  </a:lnTo>
                  <a:lnTo>
                    <a:pt x="927" y="116"/>
                  </a:lnTo>
                  <a:lnTo>
                    <a:pt x="927" y="118"/>
                  </a:lnTo>
                  <a:lnTo>
                    <a:pt x="927" y="118"/>
                  </a:lnTo>
                  <a:lnTo>
                    <a:pt x="927" y="118"/>
                  </a:lnTo>
                  <a:lnTo>
                    <a:pt x="928" y="118"/>
                  </a:lnTo>
                  <a:lnTo>
                    <a:pt x="928" y="118"/>
                  </a:lnTo>
                  <a:lnTo>
                    <a:pt x="928" y="120"/>
                  </a:lnTo>
                  <a:lnTo>
                    <a:pt x="928" y="120"/>
                  </a:lnTo>
                  <a:lnTo>
                    <a:pt x="928" y="120"/>
                  </a:lnTo>
                  <a:lnTo>
                    <a:pt x="928" y="120"/>
                  </a:lnTo>
                  <a:lnTo>
                    <a:pt x="930" y="120"/>
                  </a:lnTo>
                  <a:lnTo>
                    <a:pt x="930" y="122"/>
                  </a:lnTo>
                  <a:lnTo>
                    <a:pt x="930" y="122"/>
                  </a:lnTo>
                  <a:lnTo>
                    <a:pt x="930" y="122"/>
                  </a:lnTo>
                  <a:lnTo>
                    <a:pt x="932" y="122"/>
                  </a:lnTo>
                  <a:lnTo>
                    <a:pt x="932" y="124"/>
                  </a:lnTo>
                  <a:lnTo>
                    <a:pt x="932" y="124"/>
                  </a:lnTo>
                  <a:lnTo>
                    <a:pt x="932" y="124"/>
                  </a:lnTo>
                  <a:lnTo>
                    <a:pt x="934" y="124"/>
                  </a:lnTo>
                  <a:lnTo>
                    <a:pt x="934" y="124"/>
                  </a:lnTo>
                  <a:lnTo>
                    <a:pt x="932" y="129"/>
                  </a:lnTo>
                  <a:lnTo>
                    <a:pt x="910" y="118"/>
                  </a:lnTo>
                  <a:close/>
                  <a:moveTo>
                    <a:pt x="943" y="60"/>
                  </a:moveTo>
                  <a:lnTo>
                    <a:pt x="939" y="60"/>
                  </a:lnTo>
                  <a:lnTo>
                    <a:pt x="948" y="29"/>
                  </a:lnTo>
                  <a:lnTo>
                    <a:pt x="952" y="31"/>
                  </a:lnTo>
                  <a:lnTo>
                    <a:pt x="952" y="31"/>
                  </a:lnTo>
                  <a:lnTo>
                    <a:pt x="952" y="31"/>
                  </a:lnTo>
                  <a:lnTo>
                    <a:pt x="952" y="31"/>
                  </a:lnTo>
                  <a:lnTo>
                    <a:pt x="952" y="33"/>
                  </a:lnTo>
                  <a:lnTo>
                    <a:pt x="952" y="33"/>
                  </a:lnTo>
                  <a:lnTo>
                    <a:pt x="952" y="33"/>
                  </a:lnTo>
                  <a:lnTo>
                    <a:pt x="952" y="33"/>
                  </a:lnTo>
                  <a:lnTo>
                    <a:pt x="952" y="33"/>
                  </a:lnTo>
                  <a:lnTo>
                    <a:pt x="952" y="35"/>
                  </a:lnTo>
                  <a:lnTo>
                    <a:pt x="952" y="35"/>
                  </a:lnTo>
                  <a:lnTo>
                    <a:pt x="952" y="35"/>
                  </a:lnTo>
                  <a:lnTo>
                    <a:pt x="952" y="35"/>
                  </a:lnTo>
                  <a:lnTo>
                    <a:pt x="952" y="35"/>
                  </a:lnTo>
                  <a:lnTo>
                    <a:pt x="952" y="35"/>
                  </a:lnTo>
                  <a:lnTo>
                    <a:pt x="952" y="37"/>
                  </a:lnTo>
                  <a:lnTo>
                    <a:pt x="952" y="37"/>
                  </a:lnTo>
                  <a:lnTo>
                    <a:pt x="952" y="37"/>
                  </a:lnTo>
                  <a:lnTo>
                    <a:pt x="952" y="37"/>
                  </a:lnTo>
                  <a:lnTo>
                    <a:pt x="952" y="37"/>
                  </a:lnTo>
                  <a:lnTo>
                    <a:pt x="952" y="37"/>
                  </a:lnTo>
                  <a:lnTo>
                    <a:pt x="952" y="37"/>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4" y="39"/>
                  </a:lnTo>
                  <a:lnTo>
                    <a:pt x="954" y="39"/>
                  </a:lnTo>
                  <a:lnTo>
                    <a:pt x="954" y="39"/>
                  </a:lnTo>
                  <a:lnTo>
                    <a:pt x="954" y="39"/>
                  </a:lnTo>
                  <a:lnTo>
                    <a:pt x="954" y="39"/>
                  </a:lnTo>
                  <a:lnTo>
                    <a:pt x="954" y="39"/>
                  </a:lnTo>
                  <a:lnTo>
                    <a:pt x="954" y="39"/>
                  </a:lnTo>
                  <a:lnTo>
                    <a:pt x="954" y="39"/>
                  </a:lnTo>
                  <a:lnTo>
                    <a:pt x="954" y="39"/>
                  </a:lnTo>
                  <a:lnTo>
                    <a:pt x="954" y="39"/>
                  </a:lnTo>
                  <a:lnTo>
                    <a:pt x="956" y="39"/>
                  </a:lnTo>
                  <a:lnTo>
                    <a:pt x="956" y="39"/>
                  </a:lnTo>
                  <a:lnTo>
                    <a:pt x="956" y="39"/>
                  </a:lnTo>
                  <a:lnTo>
                    <a:pt x="956" y="39"/>
                  </a:lnTo>
                  <a:lnTo>
                    <a:pt x="956" y="39"/>
                  </a:lnTo>
                  <a:lnTo>
                    <a:pt x="956" y="39"/>
                  </a:lnTo>
                  <a:lnTo>
                    <a:pt x="957" y="39"/>
                  </a:lnTo>
                  <a:lnTo>
                    <a:pt x="957" y="39"/>
                  </a:lnTo>
                  <a:lnTo>
                    <a:pt x="957" y="39"/>
                  </a:lnTo>
                  <a:lnTo>
                    <a:pt x="957" y="39"/>
                  </a:lnTo>
                  <a:lnTo>
                    <a:pt x="957" y="39"/>
                  </a:lnTo>
                  <a:lnTo>
                    <a:pt x="957" y="39"/>
                  </a:lnTo>
                  <a:lnTo>
                    <a:pt x="957" y="39"/>
                  </a:lnTo>
                  <a:lnTo>
                    <a:pt x="957" y="39"/>
                  </a:lnTo>
                  <a:lnTo>
                    <a:pt x="957" y="39"/>
                  </a:lnTo>
                  <a:lnTo>
                    <a:pt x="959" y="39"/>
                  </a:lnTo>
                  <a:lnTo>
                    <a:pt x="959" y="39"/>
                  </a:lnTo>
                  <a:lnTo>
                    <a:pt x="959" y="39"/>
                  </a:lnTo>
                  <a:lnTo>
                    <a:pt x="979" y="35"/>
                  </a:lnTo>
                  <a:lnTo>
                    <a:pt x="965" y="20"/>
                  </a:lnTo>
                  <a:lnTo>
                    <a:pt x="965" y="20"/>
                  </a:lnTo>
                  <a:lnTo>
                    <a:pt x="965" y="20"/>
                  </a:lnTo>
                  <a:lnTo>
                    <a:pt x="965" y="20"/>
                  </a:lnTo>
                  <a:lnTo>
                    <a:pt x="965" y="20"/>
                  </a:lnTo>
                  <a:lnTo>
                    <a:pt x="965" y="20"/>
                  </a:lnTo>
                  <a:lnTo>
                    <a:pt x="963" y="20"/>
                  </a:lnTo>
                  <a:lnTo>
                    <a:pt x="963" y="20"/>
                  </a:lnTo>
                  <a:lnTo>
                    <a:pt x="963" y="19"/>
                  </a:lnTo>
                  <a:lnTo>
                    <a:pt x="963" y="19"/>
                  </a:lnTo>
                  <a:lnTo>
                    <a:pt x="963" y="19"/>
                  </a:lnTo>
                  <a:lnTo>
                    <a:pt x="963" y="19"/>
                  </a:lnTo>
                  <a:lnTo>
                    <a:pt x="961" y="19"/>
                  </a:lnTo>
                  <a:lnTo>
                    <a:pt x="961" y="19"/>
                  </a:lnTo>
                  <a:lnTo>
                    <a:pt x="961" y="19"/>
                  </a:lnTo>
                  <a:lnTo>
                    <a:pt x="961" y="19"/>
                  </a:lnTo>
                  <a:lnTo>
                    <a:pt x="961" y="19"/>
                  </a:lnTo>
                  <a:lnTo>
                    <a:pt x="961" y="19"/>
                  </a:lnTo>
                  <a:lnTo>
                    <a:pt x="961" y="19"/>
                  </a:lnTo>
                  <a:lnTo>
                    <a:pt x="961" y="19"/>
                  </a:lnTo>
                  <a:lnTo>
                    <a:pt x="961" y="19"/>
                  </a:lnTo>
                  <a:lnTo>
                    <a:pt x="961" y="19"/>
                  </a:lnTo>
                  <a:lnTo>
                    <a:pt x="961"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20"/>
                  </a:lnTo>
                  <a:lnTo>
                    <a:pt x="957" y="20"/>
                  </a:lnTo>
                  <a:lnTo>
                    <a:pt x="956" y="20"/>
                  </a:lnTo>
                  <a:lnTo>
                    <a:pt x="956" y="20"/>
                  </a:lnTo>
                  <a:lnTo>
                    <a:pt x="956" y="20"/>
                  </a:lnTo>
                  <a:lnTo>
                    <a:pt x="956" y="20"/>
                  </a:lnTo>
                  <a:lnTo>
                    <a:pt x="956" y="22"/>
                  </a:lnTo>
                  <a:lnTo>
                    <a:pt x="956" y="22"/>
                  </a:lnTo>
                  <a:lnTo>
                    <a:pt x="956" y="22"/>
                  </a:lnTo>
                  <a:lnTo>
                    <a:pt x="956" y="22"/>
                  </a:lnTo>
                  <a:lnTo>
                    <a:pt x="956" y="22"/>
                  </a:lnTo>
                  <a:lnTo>
                    <a:pt x="956" y="24"/>
                  </a:lnTo>
                  <a:lnTo>
                    <a:pt x="954" y="24"/>
                  </a:lnTo>
                  <a:lnTo>
                    <a:pt x="954" y="24"/>
                  </a:lnTo>
                  <a:lnTo>
                    <a:pt x="954" y="24"/>
                  </a:lnTo>
                  <a:lnTo>
                    <a:pt x="950" y="24"/>
                  </a:lnTo>
                  <a:lnTo>
                    <a:pt x="957" y="0"/>
                  </a:lnTo>
                  <a:lnTo>
                    <a:pt x="961" y="2"/>
                  </a:lnTo>
                  <a:lnTo>
                    <a:pt x="961" y="2"/>
                  </a:lnTo>
                  <a:lnTo>
                    <a:pt x="961" y="2"/>
                  </a:lnTo>
                  <a:lnTo>
                    <a:pt x="961" y="2"/>
                  </a:lnTo>
                  <a:lnTo>
                    <a:pt x="961" y="4"/>
                  </a:lnTo>
                  <a:lnTo>
                    <a:pt x="961" y="4"/>
                  </a:lnTo>
                  <a:lnTo>
                    <a:pt x="961" y="4"/>
                  </a:lnTo>
                  <a:lnTo>
                    <a:pt x="961" y="4"/>
                  </a:lnTo>
                  <a:lnTo>
                    <a:pt x="961" y="6"/>
                  </a:lnTo>
                  <a:lnTo>
                    <a:pt x="961" y="6"/>
                  </a:lnTo>
                  <a:lnTo>
                    <a:pt x="961" y="6"/>
                  </a:lnTo>
                  <a:lnTo>
                    <a:pt x="961" y="6"/>
                  </a:lnTo>
                  <a:lnTo>
                    <a:pt x="961" y="8"/>
                  </a:lnTo>
                  <a:lnTo>
                    <a:pt x="961" y="8"/>
                  </a:lnTo>
                  <a:lnTo>
                    <a:pt x="961" y="8"/>
                  </a:lnTo>
                  <a:lnTo>
                    <a:pt x="961" y="8"/>
                  </a:lnTo>
                  <a:lnTo>
                    <a:pt x="961" y="8"/>
                  </a:lnTo>
                  <a:lnTo>
                    <a:pt x="961" y="10"/>
                  </a:lnTo>
                  <a:lnTo>
                    <a:pt x="961" y="10"/>
                  </a:lnTo>
                  <a:lnTo>
                    <a:pt x="961" y="10"/>
                  </a:lnTo>
                  <a:lnTo>
                    <a:pt x="961" y="10"/>
                  </a:lnTo>
                  <a:lnTo>
                    <a:pt x="961" y="10"/>
                  </a:lnTo>
                  <a:lnTo>
                    <a:pt x="961" y="10"/>
                  </a:lnTo>
                  <a:lnTo>
                    <a:pt x="961" y="10"/>
                  </a:lnTo>
                  <a:lnTo>
                    <a:pt x="961" y="10"/>
                  </a:lnTo>
                  <a:lnTo>
                    <a:pt x="961" y="10"/>
                  </a:lnTo>
                  <a:lnTo>
                    <a:pt x="961" y="10"/>
                  </a:lnTo>
                  <a:lnTo>
                    <a:pt x="961" y="11"/>
                  </a:lnTo>
                  <a:lnTo>
                    <a:pt x="963" y="11"/>
                  </a:lnTo>
                  <a:lnTo>
                    <a:pt x="963" y="11"/>
                  </a:lnTo>
                  <a:lnTo>
                    <a:pt x="963" y="11"/>
                  </a:lnTo>
                  <a:lnTo>
                    <a:pt x="963" y="11"/>
                  </a:lnTo>
                  <a:lnTo>
                    <a:pt x="963" y="11"/>
                  </a:lnTo>
                  <a:lnTo>
                    <a:pt x="963" y="11"/>
                  </a:lnTo>
                  <a:lnTo>
                    <a:pt x="963" y="11"/>
                  </a:lnTo>
                  <a:lnTo>
                    <a:pt x="963" y="11"/>
                  </a:lnTo>
                  <a:lnTo>
                    <a:pt x="963" y="11"/>
                  </a:lnTo>
                  <a:lnTo>
                    <a:pt x="963" y="11"/>
                  </a:lnTo>
                  <a:lnTo>
                    <a:pt x="963" y="11"/>
                  </a:lnTo>
                  <a:lnTo>
                    <a:pt x="963" y="13"/>
                  </a:lnTo>
                  <a:lnTo>
                    <a:pt x="963" y="13"/>
                  </a:lnTo>
                  <a:lnTo>
                    <a:pt x="963" y="13"/>
                  </a:lnTo>
                  <a:lnTo>
                    <a:pt x="963" y="13"/>
                  </a:lnTo>
                  <a:lnTo>
                    <a:pt x="963" y="13"/>
                  </a:lnTo>
                  <a:lnTo>
                    <a:pt x="965" y="13"/>
                  </a:lnTo>
                  <a:lnTo>
                    <a:pt x="965" y="13"/>
                  </a:lnTo>
                  <a:lnTo>
                    <a:pt x="965" y="13"/>
                  </a:lnTo>
                  <a:lnTo>
                    <a:pt x="965" y="13"/>
                  </a:lnTo>
                  <a:lnTo>
                    <a:pt x="965" y="13"/>
                  </a:lnTo>
                  <a:lnTo>
                    <a:pt x="965" y="13"/>
                  </a:lnTo>
                  <a:lnTo>
                    <a:pt x="965" y="13"/>
                  </a:lnTo>
                  <a:lnTo>
                    <a:pt x="986" y="35"/>
                  </a:lnTo>
                  <a:lnTo>
                    <a:pt x="1002" y="40"/>
                  </a:lnTo>
                  <a:lnTo>
                    <a:pt x="1002" y="40"/>
                  </a:lnTo>
                  <a:lnTo>
                    <a:pt x="1002" y="40"/>
                  </a:lnTo>
                  <a:lnTo>
                    <a:pt x="1004" y="40"/>
                  </a:lnTo>
                  <a:lnTo>
                    <a:pt x="1004" y="40"/>
                  </a:lnTo>
                  <a:lnTo>
                    <a:pt x="1004" y="40"/>
                  </a:lnTo>
                  <a:lnTo>
                    <a:pt x="1004" y="40"/>
                  </a:lnTo>
                  <a:lnTo>
                    <a:pt x="1004" y="40"/>
                  </a:lnTo>
                  <a:lnTo>
                    <a:pt x="1004" y="40"/>
                  </a:lnTo>
                  <a:lnTo>
                    <a:pt x="1004" y="40"/>
                  </a:lnTo>
                  <a:lnTo>
                    <a:pt x="1004" y="40"/>
                  </a:lnTo>
                  <a:lnTo>
                    <a:pt x="1004" y="40"/>
                  </a:lnTo>
                  <a:lnTo>
                    <a:pt x="1004"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8" y="40"/>
                  </a:lnTo>
                  <a:lnTo>
                    <a:pt x="1008" y="40"/>
                  </a:lnTo>
                  <a:lnTo>
                    <a:pt x="1008" y="40"/>
                  </a:lnTo>
                  <a:lnTo>
                    <a:pt x="1008" y="40"/>
                  </a:lnTo>
                  <a:lnTo>
                    <a:pt x="1008" y="40"/>
                  </a:lnTo>
                  <a:lnTo>
                    <a:pt x="1008" y="40"/>
                  </a:lnTo>
                  <a:lnTo>
                    <a:pt x="1008" y="39"/>
                  </a:lnTo>
                  <a:lnTo>
                    <a:pt x="1008" y="39"/>
                  </a:lnTo>
                  <a:lnTo>
                    <a:pt x="1008" y="39"/>
                  </a:lnTo>
                  <a:lnTo>
                    <a:pt x="1008" y="39"/>
                  </a:lnTo>
                  <a:lnTo>
                    <a:pt x="1008" y="39"/>
                  </a:lnTo>
                  <a:lnTo>
                    <a:pt x="1008" y="39"/>
                  </a:lnTo>
                  <a:lnTo>
                    <a:pt x="1008" y="39"/>
                  </a:lnTo>
                  <a:lnTo>
                    <a:pt x="1010" y="39"/>
                  </a:lnTo>
                  <a:lnTo>
                    <a:pt x="1010" y="39"/>
                  </a:lnTo>
                  <a:lnTo>
                    <a:pt x="1010" y="39"/>
                  </a:lnTo>
                  <a:lnTo>
                    <a:pt x="1010" y="39"/>
                  </a:lnTo>
                  <a:lnTo>
                    <a:pt x="1010" y="39"/>
                  </a:lnTo>
                  <a:lnTo>
                    <a:pt x="1010" y="37"/>
                  </a:lnTo>
                  <a:lnTo>
                    <a:pt x="1010" y="37"/>
                  </a:lnTo>
                  <a:lnTo>
                    <a:pt x="1010" y="37"/>
                  </a:lnTo>
                  <a:lnTo>
                    <a:pt x="1010" y="37"/>
                  </a:lnTo>
                  <a:lnTo>
                    <a:pt x="1010" y="37"/>
                  </a:lnTo>
                  <a:lnTo>
                    <a:pt x="1010" y="37"/>
                  </a:lnTo>
                  <a:lnTo>
                    <a:pt x="1010" y="37"/>
                  </a:lnTo>
                  <a:lnTo>
                    <a:pt x="1010" y="37"/>
                  </a:lnTo>
                  <a:lnTo>
                    <a:pt x="1010" y="37"/>
                  </a:lnTo>
                  <a:lnTo>
                    <a:pt x="1010" y="35"/>
                  </a:lnTo>
                  <a:lnTo>
                    <a:pt x="1012" y="35"/>
                  </a:lnTo>
                  <a:lnTo>
                    <a:pt x="1012" y="35"/>
                  </a:lnTo>
                  <a:lnTo>
                    <a:pt x="1012" y="35"/>
                  </a:lnTo>
                  <a:lnTo>
                    <a:pt x="1012" y="35"/>
                  </a:lnTo>
                  <a:lnTo>
                    <a:pt x="1012" y="35"/>
                  </a:lnTo>
                  <a:lnTo>
                    <a:pt x="1012" y="33"/>
                  </a:lnTo>
                  <a:lnTo>
                    <a:pt x="1012" y="33"/>
                  </a:lnTo>
                  <a:lnTo>
                    <a:pt x="1012" y="33"/>
                  </a:lnTo>
                  <a:lnTo>
                    <a:pt x="1012" y="31"/>
                  </a:lnTo>
                  <a:lnTo>
                    <a:pt x="1015" y="33"/>
                  </a:lnTo>
                  <a:lnTo>
                    <a:pt x="1004" y="68"/>
                  </a:lnTo>
                  <a:lnTo>
                    <a:pt x="1001" y="66"/>
                  </a:lnTo>
                  <a:lnTo>
                    <a:pt x="1001" y="66"/>
                  </a:lnTo>
                  <a:lnTo>
                    <a:pt x="1002" y="66"/>
                  </a:lnTo>
                  <a:lnTo>
                    <a:pt x="1002" y="64"/>
                  </a:lnTo>
                  <a:lnTo>
                    <a:pt x="1002" y="64"/>
                  </a:lnTo>
                  <a:lnTo>
                    <a:pt x="1002" y="64"/>
                  </a:lnTo>
                  <a:lnTo>
                    <a:pt x="1002" y="62"/>
                  </a:lnTo>
                  <a:lnTo>
                    <a:pt x="1002" y="62"/>
                  </a:lnTo>
                  <a:lnTo>
                    <a:pt x="1002" y="62"/>
                  </a:lnTo>
                  <a:lnTo>
                    <a:pt x="1002" y="62"/>
                  </a:lnTo>
                  <a:lnTo>
                    <a:pt x="1002" y="62"/>
                  </a:lnTo>
                  <a:lnTo>
                    <a:pt x="1002" y="62"/>
                  </a:lnTo>
                  <a:lnTo>
                    <a:pt x="1002" y="60"/>
                  </a:lnTo>
                  <a:lnTo>
                    <a:pt x="1002" y="60"/>
                  </a:lnTo>
                  <a:lnTo>
                    <a:pt x="1002" y="60"/>
                  </a:lnTo>
                  <a:lnTo>
                    <a:pt x="1002" y="60"/>
                  </a:lnTo>
                  <a:lnTo>
                    <a:pt x="1002" y="60"/>
                  </a:lnTo>
                  <a:lnTo>
                    <a:pt x="1002" y="60"/>
                  </a:lnTo>
                  <a:lnTo>
                    <a:pt x="1002" y="60"/>
                  </a:lnTo>
                  <a:lnTo>
                    <a:pt x="1002" y="60"/>
                  </a:lnTo>
                  <a:lnTo>
                    <a:pt x="1002" y="58"/>
                  </a:lnTo>
                  <a:lnTo>
                    <a:pt x="1002" y="58"/>
                  </a:lnTo>
                  <a:lnTo>
                    <a:pt x="1002" y="58"/>
                  </a:lnTo>
                  <a:lnTo>
                    <a:pt x="1002" y="58"/>
                  </a:lnTo>
                  <a:lnTo>
                    <a:pt x="1002" y="58"/>
                  </a:lnTo>
                  <a:lnTo>
                    <a:pt x="1002" y="58"/>
                  </a:lnTo>
                  <a:lnTo>
                    <a:pt x="1002" y="58"/>
                  </a:lnTo>
                  <a:lnTo>
                    <a:pt x="1002" y="58"/>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5"/>
                  </a:lnTo>
                  <a:lnTo>
                    <a:pt x="1002" y="55"/>
                  </a:lnTo>
                  <a:lnTo>
                    <a:pt x="1002"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999" y="55"/>
                  </a:lnTo>
                  <a:lnTo>
                    <a:pt x="999" y="55"/>
                  </a:lnTo>
                  <a:lnTo>
                    <a:pt x="999" y="55"/>
                  </a:lnTo>
                  <a:lnTo>
                    <a:pt x="999" y="55"/>
                  </a:lnTo>
                  <a:lnTo>
                    <a:pt x="999" y="55"/>
                  </a:lnTo>
                  <a:lnTo>
                    <a:pt x="999" y="55"/>
                  </a:lnTo>
                  <a:lnTo>
                    <a:pt x="983" y="49"/>
                  </a:lnTo>
                  <a:lnTo>
                    <a:pt x="956" y="53"/>
                  </a:lnTo>
                  <a:lnTo>
                    <a:pt x="956" y="53"/>
                  </a:lnTo>
                  <a:lnTo>
                    <a:pt x="956" y="53"/>
                  </a:lnTo>
                  <a:lnTo>
                    <a:pt x="956" y="53"/>
                  </a:lnTo>
                  <a:lnTo>
                    <a:pt x="954" y="55"/>
                  </a:lnTo>
                  <a:lnTo>
                    <a:pt x="954" y="55"/>
                  </a:lnTo>
                  <a:lnTo>
                    <a:pt x="952" y="55"/>
                  </a:lnTo>
                  <a:lnTo>
                    <a:pt x="952" y="55"/>
                  </a:lnTo>
                  <a:lnTo>
                    <a:pt x="952" y="55"/>
                  </a:lnTo>
                  <a:lnTo>
                    <a:pt x="950" y="55"/>
                  </a:lnTo>
                  <a:lnTo>
                    <a:pt x="950" y="55"/>
                  </a:lnTo>
                  <a:lnTo>
                    <a:pt x="950" y="55"/>
                  </a:lnTo>
                  <a:lnTo>
                    <a:pt x="950" y="55"/>
                  </a:lnTo>
                  <a:lnTo>
                    <a:pt x="948" y="55"/>
                  </a:lnTo>
                  <a:lnTo>
                    <a:pt x="948" y="55"/>
                  </a:lnTo>
                  <a:lnTo>
                    <a:pt x="948" y="55"/>
                  </a:lnTo>
                  <a:lnTo>
                    <a:pt x="948" y="55"/>
                  </a:lnTo>
                  <a:lnTo>
                    <a:pt x="948" y="55"/>
                  </a:lnTo>
                  <a:lnTo>
                    <a:pt x="948" y="57"/>
                  </a:lnTo>
                  <a:lnTo>
                    <a:pt x="948" y="57"/>
                  </a:lnTo>
                  <a:lnTo>
                    <a:pt x="948" y="57"/>
                  </a:lnTo>
                  <a:lnTo>
                    <a:pt x="947" y="57"/>
                  </a:lnTo>
                  <a:lnTo>
                    <a:pt x="947" y="57"/>
                  </a:lnTo>
                  <a:lnTo>
                    <a:pt x="947" y="57"/>
                  </a:lnTo>
                  <a:lnTo>
                    <a:pt x="947" y="57"/>
                  </a:lnTo>
                  <a:lnTo>
                    <a:pt x="947" y="57"/>
                  </a:lnTo>
                  <a:lnTo>
                    <a:pt x="947" y="57"/>
                  </a:lnTo>
                  <a:lnTo>
                    <a:pt x="947" y="57"/>
                  </a:lnTo>
                  <a:lnTo>
                    <a:pt x="947" y="57"/>
                  </a:lnTo>
                  <a:lnTo>
                    <a:pt x="947" y="57"/>
                  </a:lnTo>
                  <a:lnTo>
                    <a:pt x="945" y="57"/>
                  </a:lnTo>
                  <a:lnTo>
                    <a:pt x="945" y="57"/>
                  </a:lnTo>
                  <a:lnTo>
                    <a:pt x="945" y="57"/>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60"/>
                  </a:lnTo>
                  <a:lnTo>
                    <a:pt x="943" y="60"/>
                  </a:lnTo>
                  <a:lnTo>
                    <a:pt x="943" y="60"/>
                  </a:lnTo>
                  <a:lnTo>
                    <a:pt x="943" y="60"/>
                  </a:lnTo>
                  <a:lnTo>
                    <a:pt x="943" y="60"/>
                  </a:lnTo>
                  <a:lnTo>
                    <a:pt x="943" y="60"/>
                  </a:lnTo>
                  <a:lnTo>
                    <a:pt x="943" y="60"/>
                  </a:lnTo>
                  <a:lnTo>
                    <a:pt x="943" y="60"/>
                  </a:lnTo>
                  <a:lnTo>
                    <a:pt x="943" y="60"/>
                  </a:lnTo>
                  <a:lnTo>
                    <a:pt x="943" y="60"/>
                  </a:lnTo>
                  <a:close/>
                  <a:moveTo>
                    <a:pt x="0" y="19"/>
                  </a:moveTo>
                  <a:lnTo>
                    <a:pt x="24" y="11"/>
                  </a:lnTo>
                  <a:lnTo>
                    <a:pt x="26" y="15"/>
                  </a:lnTo>
                  <a:lnTo>
                    <a:pt x="26" y="15"/>
                  </a:lnTo>
                  <a:lnTo>
                    <a:pt x="26" y="15"/>
                  </a:lnTo>
                  <a:lnTo>
                    <a:pt x="24" y="15"/>
                  </a:lnTo>
                  <a:lnTo>
                    <a:pt x="24" y="15"/>
                  </a:lnTo>
                  <a:lnTo>
                    <a:pt x="24" y="15"/>
                  </a:lnTo>
                  <a:lnTo>
                    <a:pt x="22" y="17"/>
                  </a:lnTo>
                  <a:lnTo>
                    <a:pt x="22" y="17"/>
                  </a:lnTo>
                  <a:lnTo>
                    <a:pt x="22" y="17"/>
                  </a:lnTo>
                  <a:lnTo>
                    <a:pt x="22" y="17"/>
                  </a:lnTo>
                  <a:lnTo>
                    <a:pt x="20" y="19"/>
                  </a:lnTo>
                  <a:lnTo>
                    <a:pt x="20" y="19"/>
                  </a:lnTo>
                  <a:lnTo>
                    <a:pt x="20" y="19"/>
                  </a:lnTo>
                  <a:lnTo>
                    <a:pt x="18" y="19"/>
                  </a:lnTo>
                  <a:lnTo>
                    <a:pt x="18" y="19"/>
                  </a:lnTo>
                  <a:lnTo>
                    <a:pt x="18" y="20"/>
                  </a:lnTo>
                  <a:lnTo>
                    <a:pt x="18" y="20"/>
                  </a:lnTo>
                  <a:lnTo>
                    <a:pt x="18" y="20"/>
                  </a:lnTo>
                  <a:lnTo>
                    <a:pt x="17" y="20"/>
                  </a:lnTo>
                  <a:lnTo>
                    <a:pt x="17" y="20"/>
                  </a:lnTo>
                  <a:lnTo>
                    <a:pt x="17" y="22"/>
                  </a:lnTo>
                  <a:lnTo>
                    <a:pt x="17" y="22"/>
                  </a:lnTo>
                  <a:lnTo>
                    <a:pt x="15" y="22"/>
                  </a:lnTo>
                  <a:lnTo>
                    <a:pt x="15" y="22"/>
                  </a:lnTo>
                  <a:lnTo>
                    <a:pt x="15" y="24"/>
                  </a:lnTo>
                  <a:lnTo>
                    <a:pt x="15" y="24"/>
                  </a:lnTo>
                  <a:lnTo>
                    <a:pt x="15" y="24"/>
                  </a:lnTo>
                  <a:lnTo>
                    <a:pt x="15" y="24"/>
                  </a:lnTo>
                  <a:lnTo>
                    <a:pt x="13" y="24"/>
                  </a:lnTo>
                  <a:lnTo>
                    <a:pt x="13" y="26"/>
                  </a:lnTo>
                  <a:lnTo>
                    <a:pt x="13" y="26"/>
                  </a:lnTo>
                  <a:lnTo>
                    <a:pt x="13" y="26"/>
                  </a:lnTo>
                  <a:lnTo>
                    <a:pt x="13" y="26"/>
                  </a:lnTo>
                  <a:lnTo>
                    <a:pt x="13" y="28"/>
                  </a:lnTo>
                  <a:lnTo>
                    <a:pt x="13" y="28"/>
                  </a:lnTo>
                  <a:lnTo>
                    <a:pt x="11" y="28"/>
                  </a:lnTo>
                  <a:lnTo>
                    <a:pt x="11" y="28"/>
                  </a:lnTo>
                  <a:lnTo>
                    <a:pt x="11" y="28"/>
                  </a:lnTo>
                  <a:lnTo>
                    <a:pt x="11" y="29"/>
                  </a:lnTo>
                  <a:lnTo>
                    <a:pt x="11" y="29"/>
                  </a:lnTo>
                  <a:lnTo>
                    <a:pt x="11" y="29"/>
                  </a:lnTo>
                  <a:lnTo>
                    <a:pt x="11" y="29"/>
                  </a:lnTo>
                  <a:lnTo>
                    <a:pt x="11" y="31"/>
                  </a:lnTo>
                  <a:lnTo>
                    <a:pt x="11" y="31"/>
                  </a:lnTo>
                  <a:lnTo>
                    <a:pt x="11" y="31"/>
                  </a:lnTo>
                  <a:lnTo>
                    <a:pt x="11" y="31"/>
                  </a:lnTo>
                  <a:lnTo>
                    <a:pt x="11" y="33"/>
                  </a:lnTo>
                  <a:lnTo>
                    <a:pt x="11" y="33"/>
                  </a:lnTo>
                  <a:lnTo>
                    <a:pt x="9" y="33"/>
                  </a:lnTo>
                  <a:lnTo>
                    <a:pt x="9" y="33"/>
                  </a:lnTo>
                  <a:lnTo>
                    <a:pt x="9" y="33"/>
                  </a:lnTo>
                  <a:lnTo>
                    <a:pt x="9" y="35"/>
                  </a:lnTo>
                  <a:lnTo>
                    <a:pt x="9" y="35"/>
                  </a:lnTo>
                  <a:lnTo>
                    <a:pt x="9" y="35"/>
                  </a:lnTo>
                  <a:lnTo>
                    <a:pt x="9" y="35"/>
                  </a:lnTo>
                  <a:lnTo>
                    <a:pt x="9" y="37"/>
                  </a:lnTo>
                  <a:lnTo>
                    <a:pt x="9" y="37"/>
                  </a:lnTo>
                  <a:lnTo>
                    <a:pt x="9" y="37"/>
                  </a:lnTo>
                  <a:lnTo>
                    <a:pt x="9" y="37"/>
                  </a:lnTo>
                  <a:lnTo>
                    <a:pt x="9" y="39"/>
                  </a:lnTo>
                  <a:lnTo>
                    <a:pt x="9" y="39"/>
                  </a:lnTo>
                  <a:lnTo>
                    <a:pt x="11" y="39"/>
                  </a:lnTo>
                  <a:lnTo>
                    <a:pt x="11" y="39"/>
                  </a:lnTo>
                  <a:lnTo>
                    <a:pt x="11" y="40"/>
                  </a:lnTo>
                  <a:lnTo>
                    <a:pt x="11" y="40"/>
                  </a:lnTo>
                  <a:lnTo>
                    <a:pt x="11" y="40"/>
                  </a:lnTo>
                  <a:lnTo>
                    <a:pt x="11" y="40"/>
                  </a:lnTo>
                  <a:lnTo>
                    <a:pt x="11" y="40"/>
                  </a:lnTo>
                  <a:lnTo>
                    <a:pt x="11" y="40"/>
                  </a:lnTo>
                  <a:lnTo>
                    <a:pt x="11" y="42"/>
                  </a:lnTo>
                  <a:lnTo>
                    <a:pt x="11" y="42"/>
                  </a:lnTo>
                  <a:lnTo>
                    <a:pt x="11" y="42"/>
                  </a:lnTo>
                  <a:lnTo>
                    <a:pt x="11" y="42"/>
                  </a:lnTo>
                  <a:lnTo>
                    <a:pt x="11" y="42"/>
                  </a:lnTo>
                  <a:lnTo>
                    <a:pt x="11" y="42"/>
                  </a:lnTo>
                  <a:lnTo>
                    <a:pt x="11" y="44"/>
                  </a:lnTo>
                  <a:lnTo>
                    <a:pt x="11" y="44"/>
                  </a:lnTo>
                  <a:lnTo>
                    <a:pt x="13" y="44"/>
                  </a:lnTo>
                  <a:lnTo>
                    <a:pt x="13" y="44"/>
                  </a:lnTo>
                  <a:lnTo>
                    <a:pt x="13" y="44"/>
                  </a:lnTo>
                  <a:lnTo>
                    <a:pt x="13" y="44"/>
                  </a:lnTo>
                  <a:lnTo>
                    <a:pt x="13" y="46"/>
                  </a:lnTo>
                  <a:lnTo>
                    <a:pt x="13" y="46"/>
                  </a:lnTo>
                  <a:lnTo>
                    <a:pt x="13" y="46"/>
                  </a:lnTo>
                  <a:lnTo>
                    <a:pt x="13" y="46"/>
                  </a:lnTo>
                  <a:lnTo>
                    <a:pt x="13" y="46"/>
                  </a:lnTo>
                  <a:lnTo>
                    <a:pt x="13" y="46"/>
                  </a:lnTo>
                  <a:lnTo>
                    <a:pt x="13" y="46"/>
                  </a:lnTo>
                  <a:lnTo>
                    <a:pt x="15" y="46"/>
                  </a:lnTo>
                  <a:lnTo>
                    <a:pt x="15" y="46"/>
                  </a:lnTo>
                  <a:lnTo>
                    <a:pt x="15" y="48"/>
                  </a:lnTo>
                  <a:lnTo>
                    <a:pt x="15" y="48"/>
                  </a:lnTo>
                  <a:lnTo>
                    <a:pt x="15" y="48"/>
                  </a:lnTo>
                  <a:lnTo>
                    <a:pt x="15" y="48"/>
                  </a:lnTo>
                  <a:lnTo>
                    <a:pt x="15" y="48"/>
                  </a:lnTo>
                  <a:lnTo>
                    <a:pt x="15" y="48"/>
                  </a:lnTo>
                  <a:lnTo>
                    <a:pt x="15" y="48"/>
                  </a:lnTo>
                  <a:lnTo>
                    <a:pt x="17" y="48"/>
                  </a:lnTo>
                  <a:lnTo>
                    <a:pt x="17" y="48"/>
                  </a:lnTo>
                  <a:lnTo>
                    <a:pt x="17" y="48"/>
                  </a:lnTo>
                  <a:lnTo>
                    <a:pt x="17" y="48"/>
                  </a:lnTo>
                  <a:lnTo>
                    <a:pt x="17" y="48"/>
                  </a:lnTo>
                  <a:lnTo>
                    <a:pt x="17" y="49"/>
                  </a:lnTo>
                  <a:lnTo>
                    <a:pt x="17" y="49"/>
                  </a:lnTo>
                  <a:lnTo>
                    <a:pt x="17" y="49"/>
                  </a:lnTo>
                  <a:lnTo>
                    <a:pt x="18" y="49"/>
                  </a:lnTo>
                  <a:lnTo>
                    <a:pt x="18" y="49"/>
                  </a:lnTo>
                  <a:lnTo>
                    <a:pt x="18" y="49"/>
                  </a:lnTo>
                  <a:lnTo>
                    <a:pt x="18" y="49"/>
                  </a:lnTo>
                  <a:lnTo>
                    <a:pt x="18" y="49"/>
                  </a:lnTo>
                  <a:lnTo>
                    <a:pt x="18" y="49"/>
                  </a:lnTo>
                  <a:lnTo>
                    <a:pt x="18" y="49"/>
                  </a:lnTo>
                  <a:lnTo>
                    <a:pt x="20" y="49"/>
                  </a:lnTo>
                  <a:lnTo>
                    <a:pt x="20" y="49"/>
                  </a:lnTo>
                  <a:lnTo>
                    <a:pt x="20" y="49"/>
                  </a:lnTo>
                  <a:lnTo>
                    <a:pt x="20" y="49"/>
                  </a:lnTo>
                  <a:lnTo>
                    <a:pt x="20" y="49"/>
                  </a:lnTo>
                  <a:lnTo>
                    <a:pt x="20" y="49"/>
                  </a:lnTo>
                  <a:lnTo>
                    <a:pt x="20" y="49"/>
                  </a:lnTo>
                  <a:lnTo>
                    <a:pt x="22" y="49"/>
                  </a:lnTo>
                  <a:lnTo>
                    <a:pt x="22" y="49"/>
                  </a:lnTo>
                  <a:lnTo>
                    <a:pt x="22" y="49"/>
                  </a:lnTo>
                  <a:lnTo>
                    <a:pt x="22" y="49"/>
                  </a:lnTo>
                  <a:lnTo>
                    <a:pt x="22" y="49"/>
                  </a:lnTo>
                  <a:lnTo>
                    <a:pt x="22" y="49"/>
                  </a:lnTo>
                  <a:lnTo>
                    <a:pt x="24" y="49"/>
                  </a:lnTo>
                  <a:lnTo>
                    <a:pt x="24" y="49"/>
                  </a:lnTo>
                  <a:lnTo>
                    <a:pt x="24" y="49"/>
                  </a:lnTo>
                  <a:lnTo>
                    <a:pt x="24" y="49"/>
                  </a:lnTo>
                  <a:lnTo>
                    <a:pt x="24" y="49"/>
                  </a:lnTo>
                  <a:lnTo>
                    <a:pt x="24" y="49"/>
                  </a:lnTo>
                  <a:lnTo>
                    <a:pt x="24" y="49"/>
                  </a:lnTo>
                  <a:lnTo>
                    <a:pt x="24" y="49"/>
                  </a:lnTo>
                  <a:lnTo>
                    <a:pt x="26" y="49"/>
                  </a:lnTo>
                  <a:lnTo>
                    <a:pt x="26" y="49"/>
                  </a:lnTo>
                  <a:lnTo>
                    <a:pt x="26" y="49"/>
                  </a:lnTo>
                  <a:lnTo>
                    <a:pt x="26" y="49"/>
                  </a:lnTo>
                  <a:lnTo>
                    <a:pt x="26" y="48"/>
                  </a:lnTo>
                  <a:lnTo>
                    <a:pt x="26" y="48"/>
                  </a:lnTo>
                  <a:lnTo>
                    <a:pt x="26" y="48"/>
                  </a:lnTo>
                  <a:lnTo>
                    <a:pt x="26" y="48"/>
                  </a:lnTo>
                  <a:lnTo>
                    <a:pt x="26" y="48"/>
                  </a:lnTo>
                  <a:lnTo>
                    <a:pt x="26" y="48"/>
                  </a:lnTo>
                  <a:lnTo>
                    <a:pt x="26" y="48"/>
                  </a:lnTo>
                  <a:lnTo>
                    <a:pt x="27" y="48"/>
                  </a:lnTo>
                  <a:lnTo>
                    <a:pt x="27" y="48"/>
                  </a:lnTo>
                  <a:lnTo>
                    <a:pt x="27" y="48"/>
                  </a:lnTo>
                  <a:lnTo>
                    <a:pt x="27" y="48"/>
                  </a:lnTo>
                  <a:lnTo>
                    <a:pt x="27" y="48"/>
                  </a:lnTo>
                  <a:lnTo>
                    <a:pt x="27" y="48"/>
                  </a:lnTo>
                  <a:lnTo>
                    <a:pt x="27" y="46"/>
                  </a:lnTo>
                  <a:lnTo>
                    <a:pt x="27" y="46"/>
                  </a:lnTo>
                  <a:lnTo>
                    <a:pt x="27" y="46"/>
                  </a:lnTo>
                  <a:lnTo>
                    <a:pt x="27" y="46"/>
                  </a:lnTo>
                  <a:lnTo>
                    <a:pt x="27" y="46"/>
                  </a:lnTo>
                  <a:lnTo>
                    <a:pt x="27" y="46"/>
                  </a:lnTo>
                  <a:lnTo>
                    <a:pt x="27" y="46"/>
                  </a:lnTo>
                  <a:lnTo>
                    <a:pt x="29" y="46"/>
                  </a:lnTo>
                  <a:lnTo>
                    <a:pt x="29" y="44"/>
                  </a:lnTo>
                  <a:lnTo>
                    <a:pt x="29" y="44"/>
                  </a:lnTo>
                  <a:lnTo>
                    <a:pt x="29" y="44"/>
                  </a:lnTo>
                  <a:lnTo>
                    <a:pt x="29" y="44"/>
                  </a:lnTo>
                  <a:lnTo>
                    <a:pt x="29" y="44"/>
                  </a:lnTo>
                  <a:lnTo>
                    <a:pt x="29" y="44"/>
                  </a:lnTo>
                  <a:lnTo>
                    <a:pt x="29" y="44"/>
                  </a:lnTo>
                  <a:lnTo>
                    <a:pt x="29" y="42"/>
                  </a:lnTo>
                  <a:lnTo>
                    <a:pt x="29" y="42"/>
                  </a:lnTo>
                  <a:lnTo>
                    <a:pt x="29" y="42"/>
                  </a:lnTo>
                  <a:lnTo>
                    <a:pt x="29" y="42"/>
                  </a:lnTo>
                  <a:lnTo>
                    <a:pt x="29" y="42"/>
                  </a:lnTo>
                  <a:lnTo>
                    <a:pt x="29" y="42"/>
                  </a:lnTo>
                  <a:lnTo>
                    <a:pt x="29" y="40"/>
                  </a:lnTo>
                  <a:lnTo>
                    <a:pt x="29" y="40"/>
                  </a:lnTo>
                  <a:lnTo>
                    <a:pt x="29" y="40"/>
                  </a:lnTo>
                  <a:lnTo>
                    <a:pt x="29" y="40"/>
                  </a:lnTo>
                  <a:lnTo>
                    <a:pt x="29" y="40"/>
                  </a:lnTo>
                  <a:lnTo>
                    <a:pt x="29" y="39"/>
                  </a:lnTo>
                  <a:lnTo>
                    <a:pt x="31" y="39"/>
                  </a:lnTo>
                  <a:lnTo>
                    <a:pt x="31" y="39"/>
                  </a:lnTo>
                  <a:lnTo>
                    <a:pt x="31" y="37"/>
                  </a:lnTo>
                  <a:lnTo>
                    <a:pt x="31" y="37"/>
                  </a:lnTo>
                  <a:lnTo>
                    <a:pt x="31" y="35"/>
                  </a:lnTo>
                  <a:lnTo>
                    <a:pt x="31" y="35"/>
                  </a:lnTo>
                  <a:lnTo>
                    <a:pt x="31" y="33"/>
                  </a:lnTo>
                  <a:lnTo>
                    <a:pt x="31" y="33"/>
                  </a:lnTo>
                  <a:lnTo>
                    <a:pt x="31" y="31"/>
                  </a:lnTo>
                  <a:lnTo>
                    <a:pt x="31" y="31"/>
                  </a:lnTo>
                  <a:lnTo>
                    <a:pt x="31" y="31"/>
                  </a:lnTo>
                  <a:lnTo>
                    <a:pt x="31" y="29"/>
                  </a:lnTo>
                  <a:lnTo>
                    <a:pt x="31" y="29"/>
                  </a:lnTo>
                  <a:lnTo>
                    <a:pt x="31" y="29"/>
                  </a:lnTo>
                  <a:lnTo>
                    <a:pt x="31" y="28"/>
                  </a:lnTo>
                  <a:lnTo>
                    <a:pt x="31" y="28"/>
                  </a:lnTo>
                  <a:lnTo>
                    <a:pt x="31" y="28"/>
                  </a:lnTo>
                  <a:lnTo>
                    <a:pt x="31" y="26"/>
                  </a:lnTo>
                  <a:lnTo>
                    <a:pt x="31" y="26"/>
                  </a:lnTo>
                  <a:lnTo>
                    <a:pt x="31" y="24"/>
                  </a:lnTo>
                  <a:lnTo>
                    <a:pt x="31" y="24"/>
                  </a:lnTo>
                  <a:lnTo>
                    <a:pt x="31" y="24"/>
                  </a:lnTo>
                  <a:lnTo>
                    <a:pt x="31" y="24"/>
                  </a:lnTo>
                  <a:lnTo>
                    <a:pt x="31" y="22"/>
                  </a:lnTo>
                  <a:lnTo>
                    <a:pt x="31" y="22"/>
                  </a:lnTo>
                  <a:lnTo>
                    <a:pt x="31" y="22"/>
                  </a:lnTo>
                  <a:lnTo>
                    <a:pt x="33" y="20"/>
                  </a:lnTo>
                  <a:lnTo>
                    <a:pt x="33" y="20"/>
                  </a:lnTo>
                  <a:lnTo>
                    <a:pt x="33" y="20"/>
                  </a:lnTo>
                  <a:lnTo>
                    <a:pt x="33" y="19"/>
                  </a:lnTo>
                  <a:lnTo>
                    <a:pt x="33" y="19"/>
                  </a:lnTo>
                  <a:lnTo>
                    <a:pt x="33" y="19"/>
                  </a:lnTo>
                  <a:lnTo>
                    <a:pt x="33" y="19"/>
                  </a:lnTo>
                  <a:lnTo>
                    <a:pt x="33" y="17"/>
                  </a:lnTo>
                  <a:lnTo>
                    <a:pt x="33" y="17"/>
                  </a:lnTo>
                  <a:lnTo>
                    <a:pt x="33" y="17"/>
                  </a:lnTo>
                  <a:lnTo>
                    <a:pt x="33" y="15"/>
                  </a:lnTo>
                  <a:lnTo>
                    <a:pt x="33" y="15"/>
                  </a:lnTo>
                  <a:lnTo>
                    <a:pt x="33" y="15"/>
                  </a:lnTo>
                  <a:lnTo>
                    <a:pt x="35" y="15"/>
                  </a:lnTo>
                  <a:lnTo>
                    <a:pt x="35" y="15"/>
                  </a:lnTo>
                  <a:lnTo>
                    <a:pt x="35" y="13"/>
                  </a:lnTo>
                  <a:lnTo>
                    <a:pt x="35" y="13"/>
                  </a:lnTo>
                  <a:lnTo>
                    <a:pt x="35" y="13"/>
                  </a:lnTo>
                  <a:lnTo>
                    <a:pt x="35" y="13"/>
                  </a:lnTo>
                  <a:lnTo>
                    <a:pt x="35" y="11"/>
                  </a:lnTo>
                  <a:lnTo>
                    <a:pt x="35" y="11"/>
                  </a:lnTo>
                  <a:lnTo>
                    <a:pt x="35" y="11"/>
                  </a:lnTo>
                  <a:lnTo>
                    <a:pt x="35" y="11"/>
                  </a:lnTo>
                  <a:lnTo>
                    <a:pt x="37" y="11"/>
                  </a:lnTo>
                  <a:lnTo>
                    <a:pt x="37" y="10"/>
                  </a:lnTo>
                  <a:lnTo>
                    <a:pt x="37" y="10"/>
                  </a:lnTo>
                  <a:lnTo>
                    <a:pt x="37" y="10"/>
                  </a:lnTo>
                  <a:lnTo>
                    <a:pt x="37" y="10"/>
                  </a:lnTo>
                  <a:lnTo>
                    <a:pt x="37" y="10"/>
                  </a:lnTo>
                  <a:lnTo>
                    <a:pt x="37" y="10"/>
                  </a:lnTo>
                  <a:lnTo>
                    <a:pt x="38" y="8"/>
                  </a:lnTo>
                  <a:lnTo>
                    <a:pt x="38" y="8"/>
                  </a:lnTo>
                  <a:lnTo>
                    <a:pt x="38" y="8"/>
                  </a:lnTo>
                  <a:lnTo>
                    <a:pt x="38" y="8"/>
                  </a:lnTo>
                  <a:lnTo>
                    <a:pt x="38" y="8"/>
                  </a:lnTo>
                  <a:lnTo>
                    <a:pt x="38" y="8"/>
                  </a:lnTo>
                  <a:lnTo>
                    <a:pt x="38" y="8"/>
                  </a:lnTo>
                  <a:lnTo>
                    <a:pt x="40" y="8"/>
                  </a:lnTo>
                  <a:lnTo>
                    <a:pt x="40" y="6"/>
                  </a:lnTo>
                  <a:lnTo>
                    <a:pt x="40" y="6"/>
                  </a:lnTo>
                  <a:lnTo>
                    <a:pt x="40" y="6"/>
                  </a:lnTo>
                  <a:lnTo>
                    <a:pt x="40" y="6"/>
                  </a:lnTo>
                  <a:lnTo>
                    <a:pt x="40" y="6"/>
                  </a:lnTo>
                  <a:lnTo>
                    <a:pt x="42" y="6"/>
                  </a:lnTo>
                  <a:lnTo>
                    <a:pt x="42" y="6"/>
                  </a:lnTo>
                  <a:lnTo>
                    <a:pt x="42" y="6"/>
                  </a:lnTo>
                  <a:lnTo>
                    <a:pt x="42" y="6"/>
                  </a:lnTo>
                  <a:lnTo>
                    <a:pt x="42" y="6"/>
                  </a:lnTo>
                  <a:lnTo>
                    <a:pt x="44" y="6"/>
                  </a:lnTo>
                  <a:lnTo>
                    <a:pt x="44" y="6"/>
                  </a:lnTo>
                  <a:lnTo>
                    <a:pt x="44" y="6"/>
                  </a:lnTo>
                  <a:lnTo>
                    <a:pt x="44" y="4"/>
                  </a:lnTo>
                  <a:lnTo>
                    <a:pt x="46" y="4"/>
                  </a:lnTo>
                  <a:lnTo>
                    <a:pt x="46" y="4"/>
                  </a:lnTo>
                  <a:lnTo>
                    <a:pt x="46" y="4"/>
                  </a:lnTo>
                  <a:lnTo>
                    <a:pt x="47" y="4"/>
                  </a:lnTo>
                  <a:lnTo>
                    <a:pt x="47" y="4"/>
                  </a:lnTo>
                  <a:lnTo>
                    <a:pt x="47" y="4"/>
                  </a:lnTo>
                  <a:lnTo>
                    <a:pt x="49" y="4"/>
                  </a:lnTo>
                  <a:lnTo>
                    <a:pt x="49" y="4"/>
                  </a:lnTo>
                  <a:lnTo>
                    <a:pt x="49" y="4"/>
                  </a:lnTo>
                  <a:lnTo>
                    <a:pt x="49" y="4"/>
                  </a:lnTo>
                  <a:lnTo>
                    <a:pt x="51" y="4"/>
                  </a:lnTo>
                  <a:lnTo>
                    <a:pt x="51" y="4"/>
                  </a:lnTo>
                  <a:lnTo>
                    <a:pt x="51" y="4"/>
                  </a:lnTo>
                  <a:lnTo>
                    <a:pt x="53" y="4"/>
                  </a:lnTo>
                  <a:lnTo>
                    <a:pt x="53" y="4"/>
                  </a:lnTo>
                  <a:lnTo>
                    <a:pt x="53" y="4"/>
                  </a:lnTo>
                  <a:lnTo>
                    <a:pt x="53" y="4"/>
                  </a:lnTo>
                  <a:lnTo>
                    <a:pt x="55" y="4"/>
                  </a:lnTo>
                  <a:lnTo>
                    <a:pt x="55" y="4"/>
                  </a:lnTo>
                  <a:lnTo>
                    <a:pt x="55" y="4"/>
                  </a:lnTo>
                  <a:lnTo>
                    <a:pt x="56" y="4"/>
                  </a:lnTo>
                  <a:lnTo>
                    <a:pt x="56" y="4"/>
                  </a:lnTo>
                  <a:lnTo>
                    <a:pt x="56" y="6"/>
                  </a:lnTo>
                  <a:lnTo>
                    <a:pt x="56" y="6"/>
                  </a:lnTo>
                  <a:lnTo>
                    <a:pt x="58" y="6"/>
                  </a:lnTo>
                  <a:lnTo>
                    <a:pt x="58" y="6"/>
                  </a:lnTo>
                  <a:lnTo>
                    <a:pt x="58" y="6"/>
                  </a:lnTo>
                  <a:lnTo>
                    <a:pt x="58" y="6"/>
                  </a:lnTo>
                  <a:lnTo>
                    <a:pt x="60" y="6"/>
                  </a:lnTo>
                  <a:lnTo>
                    <a:pt x="60" y="6"/>
                  </a:lnTo>
                  <a:lnTo>
                    <a:pt x="60" y="6"/>
                  </a:lnTo>
                  <a:lnTo>
                    <a:pt x="60" y="8"/>
                  </a:lnTo>
                  <a:lnTo>
                    <a:pt x="60" y="8"/>
                  </a:lnTo>
                  <a:lnTo>
                    <a:pt x="62" y="8"/>
                  </a:lnTo>
                  <a:lnTo>
                    <a:pt x="62" y="8"/>
                  </a:lnTo>
                  <a:lnTo>
                    <a:pt x="62" y="8"/>
                  </a:lnTo>
                  <a:lnTo>
                    <a:pt x="62" y="8"/>
                  </a:lnTo>
                  <a:lnTo>
                    <a:pt x="62" y="10"/>
                  </a:lnTo>
                  <a:lnTo>
                    <a:pt x="64" y="10"/>
                  </a:lnTo>
                  <a:lnTo>
                    <a:pt x="64" y="10"/>
                  </a:lnTo>
                  <a:lnTo>
                    <a:pt x="64" y="10"/>
                  </a:lnTo>
                  <a:lnTo>
                    <a:pt x="64" y="10"/>
                  </a:lnTo>
                  <a:lnTo>
                    <a:pt x="64" y="11"/>
                  </a:lnTo>
                  <a:lnTo>
                    <a:pt x="65" y="11"/>
                  </a:lnTo>
                  <a:lnTo>
                    <a:pt x="65" y="11"/>
                  </a:lnTo>
                  <a:lnTo>
                    <a:pt x="65" y="11"/>
                  </a:lnTo>
                  <a:lnTo>
                    <a:pt x="65" y="11"/>
                  </a:lnTo>
                  <a:lnTo>
                    <a:pt x="65" y="13"/>
                  </a:lnTo>
                  <a:lnTo>
                    <a:pt x="67" y="13"/>
                  </a:lnTo>
                  <a:lnTo>
                    <a:pt x="67" y="13"/>
                  </a:lnTo>
                  <a:lnTo>
                    <a:pt x="67" y="13"/>
                  </a:lnTo>
                  <a:lnTo>
                    <a:pt x="67" y="15"/>
                  </a:lnTo>
                  <a:lnTo>
                    <a:pt x="67" y="15"/>
                  </a:lnTo>
                  <a:lnTo>
                    <a:pt x="67" y="15"/>
                  </a:lnTo>
                  <a:lnTo>
                    <a:pt x="67" y="17"/>
                  </a:lnTo>
                  <a:lnTo>
                    <a:pt x="69" y="17"/>
                  </a:lnTo>
                  <a:lnTo>
                    <a:pt x="69" y="17"/>
                  </a:lnTo>
                  <a:lnTo>
                    <a:pt x="69" y="17"/>
                  </a:lnTo>
                  <a:lnTo>
                    <a:pt x="69" y="19"/>
                  </a:lnTo>
                  <a:lnTo>
                    <a:pt x="69" y="19"/>
                  </a:lnTo>
                  <a:lnTo>
                    <a:pt x="69" y="19"/>
                  </a:lnTo>
                  <a:lnTo>
                    <a:pt x="69" y="20"/>
                  </a:lnTo>
                  <a:lnTo>
                    <a:pt x="69" y="20"/>
                  </a:lnTo>
                  <a:lnTo>
                    <a:pt x="69" y="20"/>
                  </a:lnTo>
                  <a:lnTo>
                    <a:pt x="71" y="20"/>
                  </a:lnTo>
                  <a:lnTo>
                    <a:pt x="71" y="20"/>
                  </a:lnTo>
                  <a:lnTo>
                    <a:pt x="71" y="22"/>
                  </a:lnTo>
                  <a:lnTo>
                    <a:pt x="71" y="22"/>
                  </a:lnTo>
                  <a:lnTo>
                    <a:pt x="71" y="22"/>
                  </a:lnTo>
                  <a:lnTo>
                    <a:pt x="71" y="22"/>
                  </a:lnTo>
                  <a:lnTo>
                    <a:pt x="71" y="24"/>
                  </a:lnTo>
                  <a:lnTo>
                    <a:pt x="71" y="24"/>
                  </a:lnTo>
                  <a:lnTo>
                    <a:pt x="71" y="24"/>
                  </a:lnTo>
                  <a:lnTo>
                    <a:pt x="71" y="24"/>
                  </a:lnTo>
                  <a:lnTo>
                    <a:pt x="71" y="26"/>
                  </a:lnTo>
                  <a:lnTo>
                    <a:pt x="71" y="26"/>
                  </a:lnTo>
                  <a:lnTo>
                    <a:pt x="71" y="26"/>
                  </a:lnTo>
                  <a:lnTo>
                    <a:pt x="71" y="26"/>
                  </a:lnTo>
                  <a:lnTo>
                    <a:pt x="71" y="28"/>
                  </a:lnTo>
                  <a:lnTo>
                    <a:pt x="71" y="28"/>
                  </a:lnTo>
                  <a:lnTo>
                    <a:pt x="71" y="28"/>
                  </a:lnTo>
                  <a:lnTo>
                    <a:pt x="71" y="28"/>
                  </a:lnTo>
                  <a:lnTo>
                    <a:pt x="71" y="29"/>
                  </a:lnTo>
                  <a:lnTo>
                    <a:pt x="71" y="29"/>
                  </a:lnTo>
                  <a:lnTo>
                    <a:pt x="71" y="29"/>
                  </a:lnTo>
                  <a:lnTo>
                    <a:pt x="71" y="29"/>
                  </a:lnTo>
                  <a:lnTo>
                    <a:pt x="71" y="29"/>
                  </a:lnTo>
                  <a:lnTo>
                    <a:pt x="71" y="31"/>
                  </a:lnTo>
                  <a:lnTo>
                    <a:pt x="71" y="31"/>
                  </a:lnTo>
                  <a:lnTo>
                    <a:pt x="71" y="31"/>
                  </a:lnTo>
                  <a:lnTo>
                    <a:pt x="71" y="31"/>
                  </a:lnTo>
                  <a:lnTo>
                    <a:pt x="71" y="33"/>
                  </a:lnTo>
                  <a:lnTo>
                    <a:pt x="71" y="33"/>
                  </a:lnTo>
                  <a:lnTo>
                    <a:pt x="71" y="33"/>
                  </a:lnTo>
                  <a:lnTo>
                    <a:pt x="71" y="33"/>
                  </a:lnTo>
                  <a:lnTo>
                    <a:pt x="71" y="33"/>
                  </a:lnTo>
                  <a:lnTo>
                    <a:pt x="71" y="35"/>
                  </a:lnTo>
                  <a:lnTo>
                    <a:pt x="71" y="35"/>
                  </a:lnTo>
                  <a:lnTo>
                    <a:pt x="69" y="35"/>
                  </a:lnTo>
                  <a:lnTo>
                    <a:pt x="69" y="35"/>
                  </a:lnTo>
                  <a:lnTo>
                    <a:pt x="69" y="37"/>
                  </a:lnTo>
                  <a:lnTo>
                    <a:pt x="69" y="37"/>
                  </a:lnTo>
                  <a:lnTo>
                    <a:pt x="69" y="37"/>
                  </a:lnTo>
                  <a:lnTo>
                    <a:pt x="69" y="37"/>
                  </a:lnTo>
                  <a:lnTo>
                    <a:pt x="69" y="37"/>
                  </a:lnTo>
                  <a:lnTo>
                    <a:pt x="69" y="37"/>
                  </a:lnTo>
                  <a:lnTo>
                    <a:pt x="69" y="37"/>
                  </a:lnTo>
                  <a:lnTo>
                    <a:pt x="69" y="37"/>
                  </a:lnTo>
                  <a:lnTo>
                    <a:pt x="69" y="37"/>
                  </a:lnTo>
                  <a:lnTo>
                    <a:pt x="71" y="37"/>
                  </a:lnTo>
                  <a:lnTo>
                    <a:pt x="71" y="37"/>
                  </a:lnTo>
                  <a:lnTo>
                    <a:pt x="71" y="37"/>
                  </a:lnTo>
                  <a:lnTo>
                    <a:pt x="71" y="37"/>
                  </a:lnTo>
                  <a:lnTo>
                    <a:pt x="71" y="37"/>
                  </a:lnTo>
                  <a:lnTo>
                    <a:pt x="71" y="37"/>
                  </a:lnTo>
                  <a:lnTo>
                    <a:pt x="71" y="37"/>
                  </a:lnTo>
                  <a:lnTo>
                    <a:pt x="71" y="37"/>
                  </a:lnTo>
                  <a:lnTo>
                    <a:pt x="71" y="37"/>
                  </a:lnTo>
                  <a:lnTo>
                    <a:pt x="71" y="39"/>
                  </a:lnTo>
                  <a:lnTo>
                    <a:pt x="71" y="39"/>
                  </a:lnTo>
                  <a:lnTo>
                    <a:pt x="71" y="39"/>
                  </a:lnTo>
                  <a:lnTo>
                    <a:pt x="71" y="39"/>
                  </a:lnTo>
                  <a:lnTo>
                    <a:pt x="71" y="39"/>
                  </a:lnTo>
                  <a:lnTo>
                    <a:pt x="71" y="39"/>
                  </a:lnTo>
                  <a:lnTo>
                    <a:pt x="71" y="39"/>
                  </a:lnTo>
                  <a:lnTo>
                    <a:pt x="71" y="39"/>
                  </a:lnTo>
                  <a:lnTo>
                    <a:pt x="71" y="39"/>
                  </a:lnTo>
                  <a:lnTo>
                    <a:pt x="71" y="39"/>
                  </a:lnTo>
                  <a:lnTo>
                    <a:pt x="73" y="39"/>
                  </a:lnTo>
                  <a:lnTo>
                    <a:pt x="73" y="39"/>
                  </a:lnTo>
                  <a:lnTo>
                    <a:pt x="73" y="39"/>
                  </a:lnTo>
                  <a:lnTo>
                    <a:pt x="73" y="39"/>
                  </a:lnTo>
                  <a:lnTo>
                    <a:pt x="73" y="39"/>
                  </a:lnTo>
                  <a:lnTo>
                    <a:pt x="73" y="39"/>
                  </a:lnTo>
                  <a:lnTo>
                    <a:pt x="73" y="39"/>
                  </a:lnTo>
                  <a:lnTo>
                    <a:pt x="74" y="39"/>
                  </a:lnTo>
                  <a:lnTo>
                    <a:pt x="74" y="39"/>
                  </a:lnTo>
                  <a:lnTo>
                    <a:pt x="74" y="39"/>
                  </a:lnTo>
                  <a:lnTo>
                    <a:pt x="74" y="39"/>
                  </a:lnTo>
                  <a:lnTo>
                    <a:pt x="74" y="39"/>
                  </a:lnTo>
                  <a:lnTo>
                    <a:pt x="74" y="39"/>
                  </a:lnTo>
                  <a:lnTo>
                    <a:pt x="74" y="39"/>
                  </a:lnTo>
                  <a:lnTo>
                    <a:pt x="76" y="42"/>
                  </a:lnTo>
                  <a:lnTo>
                    <a:pt x="55" y="49"/>
                  </a:lnTo>
                  <a:lnTo>
                    <a:pt x="53" y="46"/>
                  </a:lnTo>
                  <a:lnTo>
                    <a:pt x="53" y="46"/>
                  </a:lnTo>
                  <a:lnTo>
                    <a:pt x="53" y="46"/>
                  </a:lnTo>
                  <a:lnTo>
                    <a:pt x="55" y="46"/>
                  </a:lnTo>
                  <a:lnTo>
                    <a:pt x="55" y="46"/>
                  </a:lnTo>
                  <a:lnTo>
                    <a:pt x="55" y="44"/>
                  </a:lnTo>
                  <a:lnTo>
                    <a:pt x="56" y="44"/>
                  </a:lnTo>
                  <a:lnTo>
                    <a:pt x="56" y="44"/>
                  </a:lnTo>
                  <a:lnTo>
                    <a:pt x="56" y="44"/>
                  </a:lnTo>
                  <a:lnTo>
                    <a:pt x="56" y="44"/>
                  </a:lnTo>
                  <a:lnTo>
                    <a:pt x="58" y="42"/>
                  </a:lnTo>
                  <a:lnTo>
                    <a:pt x="58" y="42"/>
                  </a:lnTo>
                  <a:lnTo>
                    <a:pt x="58" y="42"/>
                  </a:lnTo>
                  <a:lnTo>
                    <a:pt x="58" y="42"/>
                  </a:lnTo>
                  <a:lnTo>
                    <a:pt x="58" y="42"/>
                  </a:lnTo>
                  <a:lnTo>
                    <a:pt x="60" y="42"/>
                  </a:lnTo>
                  <a:lnTo>
                    <a:pt x="60" y="40"/>
                  </a:lnTo>
                  <a:lnTo>
                    <a:pt x="60" y="40"/>
                  </a:lnTo>
                  <a:lnTo>
                    <a:pt x="60" y="40"/>
                  </a:lnTo>
                  <a:lnTo>
                    <a:pt x="60" y="40"/>
                  </a:lnTo>
                  <a:lnTo>
                    <a:pt x="62" y="40"/>
                  </a:lnTo>
                  <a:lnTo>
                    <a:pt x="62" y="39"/>
                  </a:lnTo>
                  <a:lnTo>
                    <a:pt x="62" y="39"/>
                  </a:lnTo>
                  <a:lnTo>
                    <a:pt x="62" y="39"/>
                  </a:lnTo>
                  <a:lnTo>
                    <a:pt x="62" y="39"/>
                  </a:lnTo>
                  <a:lnTo>
                    <a:pt x="62" y="39"/>
                  </a:lnTo>
                  <a:lnTo>
                    <a:pt x="64" y="37"/>
                  </a:lnTo>
                  <a:lnTo>
                    <a:pt x="64" y="37"/>
                  </a:lnTo>
                  <a:lnTo>
                    <a:pt x="64" y="37"/>
                  </a:lnTo>
                  <a:lnTo>
                    <a:pt x="64" y="37"/>
                  </a:lnTo>
                  <a:lnTo>
                    <a:pt x="64" y="37"/>
                  </a:lnTo>
                  <a:lnTo>
                    <a:pt x="64" y="35"/>
                  </a:lnTo>
                  <a:lnTo>
                    <a:pt x="64" y="35"/>
                  </a:lnTo>
                  <a:lnTo>
                    <a:pt x="64" y="35"/>
                  </a:lnTo>
                  <a:lnTo>
                    <a:pt x="65" y="35"/>
                  </a:lnTo>
                  <a:lnTo>
                    <a:pt x="65" y="35"/>
                  </a:lnTo>
                  <a:lnTo>
                    <a:pt x="65" y="33"/>
                  </a:lnTo>
                  <a:lnTo>
                    <a:pt x="65" y="33"/>
                  </a:lnTo>
                  <a:lnTo>
                    <a:pt x="65" y="33"/>
                  </a:lnTo>
                  <a:lnTo>
                    <a:pt x="65" y="33"/>
                  </a:lnTo>
                  <a:lnTo>
                    <a:pt x="65" y="33"/>
                  </a:lnTo>
                  <a:lnTo>
                    <a:pt x="65" y="31"/>
                  </a:lnTo>
                  <a:lnTo>
                    <a:pt x="65" y="31"/>
                  </a:lnTo>
                  <a:lnTo>
                    <a:pt x="65" y="31"/>
                  </a:lnTo>
                  <a:lnTo>
                    <a:pt x="65" y="31"/>
                  </a:lnTo>
                  <a:lnTo>
                    <a:pt x="65" y="31"/>
                  </a:lnTo>
                  <a:lnTo>
                    <a:pt x="67" y="29"/>
                  </a:lnTo>
                  <a:lnTo>
                    <a:pt x="67" y="29"/>
                  </a:lnTo>
                  <a:lnTo>
                    <a:pt x="67" y="29"/>
                  </a:lnTo>
                  <a:lnTo>
                    <a:pt x="67" y="29"/>
                  </a:lnTo>
                  <a:lnTo>
                    <a:pt x="67" y="29"/>
                  </a:lnTo>
                  <a:lnTo>
                    <a:pt x="67" y="28"/>
                  </a:lnTo>
                  <a:lnTo>
                    <a:pt x="67" y="28"/>
                  </a:lnTo>
                  <a:lnTo>
                    <a:pt x="67" y="28"/>
                  </a:lnTo>
                  <a:lnTo>
                    <a:pt x="67" y="28"/>
                  </a:lnTo>
                  <a:lnTo>
                    <a:pt x="67" y="26"/>
                  </a:lnTo>
                  <a:lnTo>
                    <a:pt x="67" y="26"/>
                  </a:lnTo>
                  <a:lnTo>
                    <a:pt x="67" y="26"/>
                  </a:lnTo>
                  <a:lnTo>
                    <a:pt x="67" y="26"/>
                  </a:lnTo>
                  <a:lnTo>
                    <a:pt x="67" y="26"/>
                  </a:lnTo>
                  <a:lnTo>
                    <a:pt x="67" y="24"/>
                  </a:lnTo>
                  <a:lnTo>
                    <a:pt x="67" y="24"/>
                  </a:lnTo>
                  <a:lnTo>
                    <a:pt x="65" y="24"/>
                  </a:lnTo>
                  <a:lnTo>
                    <a:pt x="65" y="24"/>
                  </a:lnTo>
                  <a:lnTo>
                    <a:pt x="65" y="24"/>
                  </a:lnTo>
                  <a:lnTo>
                    <a:pt x="65" y="22"/>
                  </a:lnTo>
                  <a:lnTo>
                    <a:pt x="65" y="22"/>
                  </a:lnTo>
                  <a:lnTo>
                    <a:pt x="65" y="22"/>
                  </a:lnTo>
                  <a:lnTo>
                    <a:pt x="65" y="22"/>
                  </a:lnTo>
                  <a:lnTo>
                    <a:pt x="65" y="22"/>
                  </a:lnTo>
                  <a:lnTo>
                    <a:pt x="65" y="22"/>
                  </a:lnTo>
                  <a:lnTo>
                    <a:pt x="65" y="20"/>
                  </a:lnTo>
                  <a:lnTo>
                    <a:pt x="65" y="20"/>
                  </a:lnTo>
                  <a:lnTo>
                    <a:pt x="65" y="20"/>
                  </a:lnTo>
                  <a:lnTo>
                    <a:pt x="65" y="20"/>
                  </a:lnTo>
                  <a:lnTo>
                    <a:pt x="65" y="20"/>
                  </a:lnTo>
                  <a:lnTo>
                    <a:pt x="65" y="20"/>
                  </a:lnTo>
                  <a:lnTo>
                    <a:pt x="65" y="20"/>
                  </a:lnTo>
                  <a:lnTo>
                    <a:pt x="64" y="19"/>
                  </a:lnTo>
                  <a:lnTo>
                    <a:pt x="64" y="19"/>
                  </a:lnTo>
                  <a:lnTo>
                    <a:pt x="64" y="19"/>
                  </a:lnTo>
                  <a:lnTo>
                    <a:pt x="64" y="19"/>
                  </a:lnTo>
                  <a:lnTo>
                    <a:pt x="64" y="19"/>
                  </a:lnTo>
                  <a:lnTo>
                    <a:pt x="64" y="19"/>
                  </a:lnTo>
                  <a:lnTo>
                    <a:pt x="64" y="19"/>
                  </a:lnTo>
                  <a:lnTo>
                    <a:pt x="64" y="19"/>
                  </a:lnTo>
                  <a:lnTo>
                    <a:pt x="64" y="17"/>
                  </a:lnTo>
                  <a:lnTo>
                    <a:pt x="64" y="17"/>
                  </a:lnTo>
                  <a:lnTo>
                    <a:pt x="64" y="17"/>
                  </a:lnTo>
                  <a:lnTo>
                    <a:pt x="64" y="17"/>
                  </a:lnTo>
                  <a:lnTo>
                    <a:pt x="62" y="17"/>
                  </a:lnTo>
                  <a:lnTo>
                    <a:pt x="62" y="17"/>
                  </a:lnTo>
                  <a:lnTo>
                    <a:pt x="62" y="17"/>
                  </a:lnTo>
                  <a:lnTo>
                    <a:pt x="62" y="17"/>
                  </a:lnTo>
                  <a:lnTo>
                    <a:pt x="62" y="17"/>
                  </a:lnTo>
                  <a:lnTo>
                    <a:pt x="62" y="17"/>
                  </a:lnTo>
                  <a:lnTo>
                    <a:pt x="62" y="17"/>
                  </a:lnTo>
                  <a:lnTo>
                    <a:pt x="62" y="15"/>
                  </a:lnTo>
                  <a:lnTo>
                    <a:pt x="62" y="15"/>
                  </a:lnTo>
                  <a:lnTo>
                    <a:pt x="62" y="15"/>
                  </a:lnTo>
                  <a:lnTo>
                    <a:pt x="60" y="15"/>
                  </a:lnTo>
                  <a:lnTo>
                    <a:pt x="60" y="15"/>
                  </a:lnTo>
                  <a:lnTo>
                    <a:pt x="60" y="15"/>
                  </a:lnTo>
                  <a:lnTo>
                    <a:pt x="60" y="15"/>
                  </a:lnTo>
                  <a:lnTo>
                    <a:pt x="60" y="15"/>
                  </a:lnTo>
                  <a:lnTo>
                    <a:pt x="60" y="15"/>
                  </a:lnTo>
                  <a:lnTo>
                    <a:pt x="60" y="15"/>
                  </a:lnTo>
                  <a:lnTo>
                    <a:pt x="60" y="15"/>
                  </a:lnTo>
                  <a:lnTo>
                    <a:pt x="60" y="15"/>
                  </a:lnTo>
                  <a:lnTo>
                    <a:pt x="58" y="15"/>
                  </a:lnTo>
                  <a:lnTo>
                    <a:pt x="58" y="15"/>
                  </a:lnTo>
                  <a:lnTo>
                    <a:pt x="58" y="15"/>
                  </a:lnTo>
                  <a:lnTo>
                    <a:pt x="58" y="15"/>
                  </a:lnTo>
                  <a:lnTo>
                    <a:pt x="58" y="15"/>
                  </a:lnTo>
                  <a:lnTo>
                    <a:pt x="58" y="15"/>
                  </a:lnTo>
                  <a:lnTo>
                    <a:pt x="58" y="15"/>
                  </a:lnTo>
                  <a:lnTo>
                    <a:pt x="58" y="15"/>
                  </a:lnTo>
                  <a:lnTo>
                    <a:pt x="56" y="15"/>
                  </a:lnTo>
                  <a:lnTo>
                    <a:pt x="56" y="15"/>
                  </a:lnTo>
                  <a:lnTo>
                    <a:pt x="56" y="15"/>
                  </a:lnTo>
                  <a:lnTo>
                    <a:pt x="56" y="15"/>
                  </a:lnTo>
                  <a:lnTo>
                    <a:pt x="56" y="15"/>
                  </a:lnTo>
                  <a:lnTo>
                    <a:pt x="56" y="15"/>
                  </a:lnTo>
                  <a:lnTo>
                    <a:pt x="56" y="15"/>
                  </a:lnTo>
                  <a:lnTo>
                    <a:pt x="56" y="15"/>
                  </a:lnTo>
                  <a:lnTo>
                    <a:pt x="55" y="15"/>
                  </a:lnTo>
                  <a:lnTo>
                    <a:pt x="55" y="15"/>
                  </a:lnTo>
                  <a:lnTo>
                    <a:pt x="55" y="15"/>
                  </a:lnTo>
                  <a:lnTo>
                    <a:pt x="55" y="15"/>
                  </a:lnTo>
                  <a:lnTo>
                    <a:pt x="55" y="15"/>
                  </a:lnTo>
                  <a:lnTo>
                    <a:pt x="55" y="15"/>
                  </a:lnTo>
                  <a:lnTo>
                    <a:pt x="55" y="15"/>
                  </a:lnTo>
                  <a:lnTo>
                    <a:pt x="55" y="15"/>
                  </a:lnTo>
                  <a:lnTo>
                    <a:pt x="53" y="15"/>
                  </a:lnTo>
                  <a:lnTo>
                    <a:pt x="53" y="15"/>
                  </a:lnTo>
                  <a:lnTo>
                    <a:pt x="53" y="15"/>
                  </a:lnTo>
                  <a:lnTo>
                    <a:pt x="53" y="15"/>
                  </a:lnTo>
                  <a:lnTo>
                    <a:pt x="53" y="15"/>
                  </a:lnTo>
                  <a:lnTo>
                    <a:pt x="53" y="15"/>
                  </a:lnTo>
                  <a:lnTo>
                    <a:pt x="53" y="15"/>
                  </a:lnTo>
                  <a:lnTo>
                    <a:pt x="53" y="15"/>
                  </a:lnTo>
                  <a:lnTo>
                    <a:pt x="53" y="15"/>
                  </a:lnTo>
                  <a:lnTo>
                    <a:pt x="53" y="17"/>
                  </a:lnTo>
                  <a:lnTo>
                    <a:pt x="53" y="17"/>
                  </a:lnTo>
                  <a:lnTo>
                    <a:pt x="51" y="17"/>
                  </a:lnTo>
                  <a:lnTo>
                    <a:pt x="51" y="17"/>
                  </a:lnTo>
                  <a:lnTo>
                    <a:pt x="51" y="17"/>
                  </a:lnTo>
                  <a:lnTo>
                    <a:pt x="51" y="17"/>
                  </a:lnTo>
                  <a:lnTo>
                    <a:pt x="51" y="17"/>
                  </a:lnTo>
                  <a:lnTo>
                    <a:pt x="51" y="17"/>
                  </a:lnTo>
                  <a:lnTo>
                    <a:pt x="51" y="17"/>
                  </a:lnTo>
                  <a:lnTo>
                    <a:pt x="51" y="17"/>
                  </a:lnTo>
                  <a:lnTo>
                    <a:pt x="51" y="17"/>
                  </a:lnTo>
                  <a:lnTo>
                    <a:pt x="51" y="19"/>
                  </a:lnTo>
                  <a:lnTo>
                    <a:pt x="51" y="19"/>
                  </a:lnTo>
                  <a:lnTo>
                    <a:pt x="51" y="19"/>
                  </a:lnTo>
                  <a:lnTo>
                    <a:pt x="49" y="19"/>
                  </a:lnTo>
                  <a:lnTo>
                    <a:pt x="49" y="19"/>
                  </a:lnTo>
                  <a:lnTo>
                    <a:pt x="49" y="19"/>
                  </a:lnTo>
                  <a:lnTo>
                    <a:pt x="49" y="19"/>
                  </a:lnTo>
                  <a:lnTo>
                    <a:pt x="49" y="19"/>
                  </a:lnTo>
                  <a:lnTo>
                    <a:pt x="49" y="20"/>
                  </a:lnTo>
                  <a:lnTo>
                    <a:pt x="49" y="20"/>
                  </a:lnTo>
                  <a:lnTo>
                    <a:pt x="49" y="20"/>
                  </a:lnTo>
                  <a:lnTo>
                    <a:pt x="49" y="20"/>
                  </a:lnTo>
                  <a:lnTo>
                    <a:pt x="49" y="20"/>
                  </a:lnTo>
                  <a:lnTo>
                    <a:pt x="49" y="20"/>
                  </a:lnTo>
                  <a:lnTo>
                    <a:pt x="49" y="22"/>
                  </a:lnTo>
                  <a:lnTo>
                    <a:pt x="49" y="22"/>
                  </a:lnTo>
                  <a:lnTo>
                    <a:pt x="49" y="22"/>
                  </a:lnTo>
                  <a:lnTo>
                    <a:pt x="49" y="22"/>
                  </a:lnTo>
                  <a:lnTo>
                    <a:pt x="49" y="22"/>
                  </a:lnTo>
                  <a:lnTo>
                    <a:pt x="49" y="22"/>
                  </a:lnTo>
                  <a:lnTo>
                    <a:pt x="49" y="24"/>
                  </a:lnTo>
                  <a:lnTo>
                    <a:pt x="49" y="24"/>
                  </a:lnTo>
                  <a:lnTo>
                    <a:pt x="49" y="24"/>
                  </a:lnTo>
                  <a:lnTo>
                    <a:pt x="47" y="24"/>
                  </a:lnTo>
                  <a:lnTo>
                    <a:pt x="47" y="24"/>
                  </a:lnTo>
                  <a:lnTo>
                    <a:pt x="47" y="26"/>
                  </a:lnTo>
                  <a:lnTo>
                    <a:pt x="47" y="26"/>
                  </a:lnTo>
                  <a:lnTo>
                    <a:pt x="47" y="26"/>
                  </a:lnTo>
                  <a:lnTo>
                    <a:pt x="47" y="26"/>
                  </a:lnTo>
                  <a:lnTo>
                    <a:pt x="47" y="28"/>
                  </a:lnTo>
                  <a:lnTo>
                    <a:pt x="47" y="28"/>
                  </a:lnTo>
                  <a:lnTo>
                    <a:pt x="47" y="29"/>
                  </a:lnTo>
                  <a:lnTo>
                    <a:pt x="47" y="29"/>
                  </a:lnTo>
                  <a:lnTo>
                    <a:pt x="47" y="31"/>
                  </a:lnTo>
                  <a:lnTo>
                    <a:pt x="47" y="31"/>
                  </a:lnTo>
                  <a:lnTo>
                    <a:pt x="47" y="33"/>
                  </a:lnTo>
                  <a:lnTo>
                    <a:pt x="47" y="33"/>
                  </a:lnTo>
                  <a:lnTo>
                    <a:pt x="47" y="33"/>
                  </a:lnTo>
                  <a:lnTo>
                    <a:pt x="47" y="35"/>
                  </a:lnTo>
                  <a:lnTo>
                    <a:pt x="47" y="35"/>
                  </a:lnTo>
                  <a:lnTo>
                    <a:pt x="47" y="35"/>
                  </a:lnTo>
                  <a:lnTo>
                    <a:pt x="47" y="37"/>
                  </a:lnTo>
                  <a:lnTo>
                    <a:pt x="47" y="37"/>
                  </a:lnTo>
                  <a:lnTo>
                    <a:pt x="47" y="37"/>
                  </a:lnTo>
                  <a:lnTo>
                    <a:pt x="47" y="39"/>
                  </a:lnTo>
                  <a:lnTo>
                    <a:pt x="47" y="39"/>
                  </a:lnTo>
                  <a:lnTo>
                    <a:pt x="47" y="39"/>
                  </a:lnTo>
                  <a:lnTo>
                    <a:pt x="47" y="40"/>
                  </a:lnTo>
                  <a:lnTo>
                    <a:pt x="47" y="40"/>
                  </a:lnTo>
                  <a:lnTo>
                    <a:pt x="47" y="40"/>
                  </a:lnTo>
                  <a:lnTo>
                    <a:pt x="47" y="42"/>
                  </a:lnTo>
                  <a:lnTo>
                    <a:pt x="47" y="42"/>
                  </a:lnTo>
                  <a:lnTo>
                    <a:pt x="47" y="42"/>
                  </a:lnTo>
                  <a:lnTo>
                    <a:pt x="47" y="44"/>
                  </a:lnTo>
                  <a:lnTo>
                    <a:pt x="46" y="44"/>
                  </a:lnTo>
                  <a:lnTo>
                    <a:pt x="46" y="44"/>
                  </a:lnTo>
                  <a:lnTo>
                    <a:pt x="46" y="46"/>
                  </a:lnTo>
                  <a:lnTo>
                    <a:pt x="46" y="46"/>
                  </a:lnTo>
                  <a:lnTo>
                    <a:pt x="46" y="46"/>
                  </a:lnTo>
                  <a:lnTo>
                    <a:pt x="46" y="46"/>
                  </a:lnTo>
                  <a:lnTo>
                    <a:pt x="46" y="48"/>
                  </a:lnTo>
                  <a:lnTo>
                    <a:pt x="46" y="48"/>
                  </a:lnTo>
                  <a:lnTo>
                    <a:pt x="46" y="48"/>
                  </a:lnTo>
                  <a:lnTo>
                    <a:pt x="46" y="49"/>
                  </a:lnTo>
                  <a:lnTo>
                    <a:pt x="46" y="49"/>
                  </a:lnTo>
                  <a:lnTo>
                    <a:pt x="46" y="49"/>
                  </a:lnTo>
                  <a:lnTo>
                    <a:pt x="44" y="49"/>
                  </a:lnTo>
                  <a:lnTo>
                    <a:pt x="44" y="49"/>
                  </a:lnTo>
                  <a:lnTo>
                    <a:pt x="44" y="51"/>
                  </a:lnTo>
                  <a:lnTo>
                    <a:pt x="44" y="51"/>
                  </a:lnTo>
                  <a:lnTo>
                    <a:pt x="44" y="51"/>
                  </a:lnTo>
                  <a:lnTo>
                    <a:pt x="44" y="51"/>
                  </a:lnTo>
                  <a:lnTo>
                    <a:pt x="44" y="53"/>
                  </a:lnTo>
                  <a:lnTo>
                    <a:pt x="44" y="53"/>
                  </a:lnTo>
                  <a:lnTo>
                    <a:pt x="42" y="53"/>
                  </a:lnTo>
                  <a:lnTo>
                    <a:pt x="42" y="53"/>
                  </a:lnTo>
                  <a:lnTo>
                    <a:pt x="42" y="53"/>
                  </a:lnTo>
                  <a:lnTo>
                    <a:pt x="42" y="55"/>
                  </a:lnTo>
                  <a:lnTo>
                    <a:pt x="42" y="55"/>
                  </a:lnTo>
                  <a:lnTo>
                    <a:pt x="42" y="55"/>
                  </a:lnTo>
                  <a:lnTo>
                    <a:pt x="42" y="55"/>
                  </a:lnTo>
                  <a:lnTo>
                    <a:pt x="40" y="55"/>
                  </a:lnTo>
                  <a:lnTo>
                    <a:pt x="40" y="55"/>
                  </a:lnTo>
                  <a:lnTo>
                    <a:pt x="40" y="57"/>
                  </a:lnTo>
                  <a:lnTo>
                    <a:pt x="40" y="57"/>
                  </a:lnTo>
                  <a:lnTo>
                    <a:pt x="40" y="57"/>
                  </a:lnTo>
                  <a:lnTo>
                    <a:pt x="40" y="57"/>
                  </a:lnTo>
                  <a:lnTo>
                    <a:pt x="38" y="57"/>
                  </a:lnTo>
                  <a:lnTo>
                    <a:pt x="38" y="57"/>
                  </a:lnTo>
                  <a:lnTo>
                    <a:pt x="38" y="57"/>
                  </a:lnTo>
                  <a:lnTo>
                    <a:pt x="38" y="58"/>
                  </a:lnTo>
                  <a:lnTo>
                    <a:pt x="38" y="58"/>
                  </a:lnTo>
                  <a:lnTo>
                    <a:pt x="37" y="58"/>
                  </a:lnTo>
                  <a:lnTo>
                    <a:pt x="37" y="58"/>
                  </a:lnTo>
                  <a:lnTo>
                    <a:pt x="37" y="58"/>
                  </a:lnTo>
                  <a:lnTo>
                    <a:pt x="37" y="58"/>
                  </a:lnTo>
                  <a:lnTo>
                    <a:pt x="37" y="58"/>
                  </a:lnTo>
                  <a:lnTo>
                    <a:pt x="35" y="58"/>
                  </a:lnTo>
                  <a:lnTo>
                    <a:pt x="35" y="58"/>
                  </a:lnTo>
                  <a:lnTo>
                    <a:pt x="35" y="58"/>
                  </a:lnTo>
                  <a:lnTo>
                    <a:pt x="35" y="60"/>
                  </a:lnTo>
                  <a:lnTo>
                    <a:pt x="35" y="60"/>
                  </a:lnTo>
                  <a:lnTo>
                    <a:pt x="33" y="60"/>
                  </a:lnTo>
                  <a:lnTo>
                    <a:pt x="33" y="60"/>
                  </a:lnTo>
                  <a:lnTo>
                    <a:pt x="33" y="60"/>
                  </a:lnTo>
                  <a:lnTo>
                    <a:pt x="33" y="60"/>
                  </a:lnTo>
                  <a:lnTo>
                    <a:pt x="31" y="60"/>
                  </a:lnTo>
                  <a:lnTo>
                    <a:pt x="31" y="60"/>
                  </a:lnTo>
                  <a:lnTo>
                    <a:pt x="31" y="60"/>
                  </a:lnTo>
                  <a:lnTo>
                    <a:pt x="29" y="60"/>
                  </a:lnTo>
                  <a:lnTo>
                    <a:pt x="29" y="60"/>
                  </a:lnTo>
                  <a:lnTo>
                    <a:pt x="29" y="60"/>
                  </a:lnTo>
                  <a:lnTo>
                    <a:pt x="27" y="60"/>
                  </a:lnTo>
                  <a:lnTo>
                    <a:pt x="27" y="60"/>
                  </a:lnTo>
                  <a:lnTo>
                    <a:pt x="27" y="60"/>
                  </a:lnTo>
                  <a:lnTo>
                    <a:pt x="27" y="60"/>
                  </a:lnTo>
                  <a:lnTo>
                    <a:pt x="26" y="60"/>
                  </a:lnTo>
                  <a:lnTo>
                    <a:pt x="26" y="60"/>
                  </a:lnTo>
                  <a:lnTo>
                    <a:pt x="26" y="60"/>
                  </a:lnTo>
                  <a:lnTo>
                    <a:pt x="24" y="60"/>
                  </a:lnTo>
                  <a:lnTo>
                    <a:pt x="24" y="60"/>
                  </a:lnTo>
                  <a:lnTo>
                    <a:pt x="24" y="60"/>
                  </a:lnTo>
                  <a:lnTo>
                    <a:pt x="24" y="60"/>
                  </a:lnTo>
                  <a:lnTo>
                    <a:pt x="22" y="60"/>
                  </a:lnTo>
                  <a:lnTo>
                    <a:pt x="22" y="60"/>
                  </a:lnTo>
                  <a:lnTo>
                    <a:pt x="22" y="58"/>
                  </a:lnTo>
                  <a:lnTo>
                    <a:pt x="22" y="58"/>
                  </a:lnTo>
                  <a:lnTo>
                    <a:pt x="20" y="58"/>
                  </a:lnTo>
                  <a:lnTo>
                    <a:pt x="20" y="58"/>
                  </a:lnTo>
                  <a:lnTo>
                    <a:pt x="20" y="58"/>
                  </a:lnTo>
                  <a:lnTo>
                    <a:pt x="20" y="58"/>
                  </a:lnTo>
                  <a:lnTo>
                    <a:pt x="20" y="58"/>
                  </a:lnTo>
                  <a:lnTo>
                    <a:pt x="18" y="58"/>
                  </a:lnTo>
                  <a:lnTo>
                    <a:pt x="18" y="58"/>
                  </a:lnTo>
                  <a:lnTo>
                    <a:pt x="18" y="57"/>
                  </a:lnTo>
                  <a:lnTo>
                    <a:pt x="18" y="57"/>
                  </a:lnTo>
                  <a:lnTo>
                    <a:pt x="17" y="57"/>
                  </a:lnTo>
                  <a:lnTo>
                    <a:pt x="17" y="57"/>
                  </a:lnTo>
                  <a:lnTo>
                    <a:pt x="17" y="57"/>
                  </a:lnTo>
                  <a:lnTo>
                    <a:pt x="17" y="57"/>
                  </a:lnTo>
                  <a:lnTo>
                    <a:pt x="17" y="55"/>
                  </a:lnTo>
                  <a:lnTo>
                    <a:pt x="15" y="55"/>
                  </a:lnTo>
                  <a:lnTo>
                    <a:pt x="15" y="55"/>
                  </a:lnTo>
                  <a:lnTo>
                    <a:pt x="15" y="55"/>
                  </a:lnTo>
                  <a:lnTo>
                    <a:pt x="15" y="55"/>
                  </a:lnTo>
                  <a:lnTo>
                    <a:pt x="15" y="53"/>
                  </a:lnTo>
                  <a:lnTo>
                    <a:pt x="13" y="53"/>
                  </a:lnTo>
                  <a:lnTo>
                    <a:pt x="13" y="53"/>
                  </a:lnTo>
                  <a:lnTo>
                    <a:pt x="13" y="53"/>
                  </a:lnTo>
                  <a:lnTo>
                    <a:pt x="13" y="53"/>
                  </a:lnTo>
                  <a:lnTo>
                    <a:pt x="13" y="51"/>
                  </a:lnTo>
                  <a:lnTo>
                    <a:pt x="11" y="51"/>
                  </a:lnTo>
                  <a:lnTo>
                    <a:pt x="11" y="51"/>
                  </a:lnTo>
                  <a:lnTo>
                    <a:pt x="11" y="49"/>
                  </a:lnTo>
                  <a:lnTo>
                    <a:pt x="11" y="49"/>
                  </a:lnTo>
                  <a:lnTo>
                    <a:pt x="11" y="49"/>
                  </a:lnTo>
                  <a:lnTo>
                    <a:pt x="11" y="49"/>
                  </a:lnTo>
                  <a:lnTo>
                    <a:pt x="9" y="48"/>
                  </a:lnTo>
                  <a:lnTo>
                    <a:pt x="9" y="48"/>
                  </a:lnTo>
                  <a:lnTo>
                    <a:pt x="9" y="48"/>
                  </a:lnTo>
                  <a:lnTo>
                    <a:pt x="9" y="46"/>
                  </a:lnTo>
                  <a:lnTo>
                    <a:pt x="9" y="46"/>
                  </a:lnTo>
                  <a:lnTo>
                    <a:pt x="9" y="46"/>
                  </a:lnTo>
                  <a:lnTo>
                    <a:pt x="8" y="44"/>
                  </a:lnTo>
                  <a:lnTo>
                    <a:pt x="8" y="44"/>
                  </a:lnTo>
                  <a:lnTo>
                    <a:pt x="8" y="44"/>
                  </a:lnTo>
                  <a:lnTo>
                    <a:pt x="8" y="44"/>
                  </a:lnTo>
                  <a:lnTo>
                    <a:pt x="8" y="44"/>
                  </a:lnTo>
                  <a:lnTo>
                    <a:pt x="8" y="42"/>
                  </a:lnTo>
                  <a:lnTo>
                    <a:pt x="8" y="42"/>
                  </a:lnTo>
                  <a:lnTo>
                    <a:pt x="8" y="42"/>
                  </a:lnTo>
                  <a:lnTo>
                    <a:pt x="8" y="42"/>
                  </a:lnTo>
                  <a:lnTo>
                    <a:pt x="8" y="40"/>
                  </a:lnTo>
                  <a:lnTo>
                    <a:pt x="8" y="40"/>
                  </a:lnTo>
                  <a:lnTo>
                    <a:pt x="8" y="40"/>
                  </a:lnTo>
                  <a:lnTo>
                    <a:pt x="8" y="39"/>
                  </a:lnTo>
                  <a:lnTo>
                    <a:pt x="8" y="39"/>
                  </a:lnTo>
                  <a:lnTo>
                    <a:pt x="8" y="39"/>
                  </a:lnTo>
                  <a:lnTo>
                    <a:pt x="6" y="39"/>
                  </a:lnTo>
                  <a:lnTo>
                    <a:pt x="6" y="37"/>
                  </a:lnTo>
                  <a:lnTo>
                    <a:pt x="6" y="37"/>
                  </a:lnTo>
                  <a:lnTo>
                    <a:pt x="6" y="37"/>
                  </a:lnTo>
                  <a:lnTo>
                    <a:pt x="6" y="37"/>
                  </a:lnTo>
                  <a:lnTo>
                    <a:pt x="6" y="35"/>
                  </a:lnTo>
                  <a:lnTo>
                    <a:pt x="6" y="35"/>
                  </a:lnTo>
                  <a:lnTo>
                    <a:pt x="6" y="35"/>
                  </a:lnTo>
                  <a:lnTo>
                    <a:pt x="6" y="35"/>
                  </a:lnTo>
                  <a:lnTo>
                    <a:pt x="6" y="33"/>
                  </a:lnTo>
                  <a:lnTo>
                    <a:pt x="6" y="33"/>
                  </a:lnTo>
                  <a:lnTo>
                    <a:pt x="6" y="33"/>
                  </a:lnTo>
                  <a:lnTo>
                    <a:pt x="6" y="31"/>
                  </a:lnTo>
                  <a:lnTo>
                    <a:pt x="6" y="31"/>
                  </a:lnTo>
                  <a:lnTo>
                    <a:pt x="6" y="31"/>
                  </a:lnTo>
                  <a:lnTo>
                    <a:pt x="6" y="31"/>
                  </a:lnTo>
                  <a:lnTo>
                    <a:pt x="6" y="29"/>
                  </a:lnTo>
                  <a:lnTo>
                    <a:pt x="6" y="29"/>
                  </a:lnTo>
                  <a:lnTo>
                    <a:pt x="6" y="29"/>
                  </a:lnTo>
                  <a:lnTo>
                    <a:pt x="6" y="28"/>
                  </a:lnTo>
                  <a:lnTo>
                    <a:pt x="6" y="28"/>
                  </a:lnTo>
                  <a:lnTo>
                    <a:pt x="6" y="28"/>
                  </a:lnTo>
                  <a:lnTo>
                    <a:pt x="6" y="28"/>
                  </a:lnTo>
                  <a:lnTo>
                    <a:pt x="6" y="28"/>
                  </a:lnTo>
                  <a:lnTo>
                    <a:pt x="6" y="26"/>
                  </a:lnTo>
                  <a:lnTo>
                    <a:pt x="6" y="26"/>
                  </a:lnTo>
                  <a:lnTo>
                    <a:pt x="6" y="26"/>
                  </a:lnTo>
                  <a:lnTo>
                    <a:pt x="6" y="26"/>
                  </a:lnTo>
                  <a:lnTo>
                    <a:pt x="6" y="26"/>
                  </a:lnTo>
                  <a:lnTo>
                    <a:pt x="6" y="26"/>
                  </a:lnTo>
                  <a:lnTo>
                    <a:pt x="6" y="26"/>
                  </a:lnTo>
                  <a:lnTo>
                    <a:pt x="6" y="26"/>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2"/>
                  </a:lnTo>
                  <a:lnTo>
                    <a:pt x="6" y="22"/>
                  </a:lnTo>
                  <a:lnTo>
                    <a:pt x="6" y="22"/>
                  </a:lnTo>
                  <a:lnTo>
                    <a:pt x="6" y="22"/>
                  </a:lnTo>
                  <a:lnTo>
                    <a:pt x="6" y="22"/>
                  </a:lnTo>
                  <a:lnTo>
                    <a:pt x="4" y="22"/>
                  </a:lnTo>
                  <a:lnTo>
                    <a:pt x="4" y="22"/>
                  </a:lnTo>
                  <a:lnTo>
                    <a:pt x="4" y="22"/>
                  </a:lnTo>
                  <a:lnTo>
                    <a:pt x="4" y="22"/>
                  </a:lnTo>
                  <a:lnTo>
                    <a:pt x="4" y="22"/>
                  </a:lnTo>
                  <a:lnTo>
                    <a:pt x="4" y="22"/>
                  </a:lnTo>
                  <a:lnTo>
                    <a:pt x="4" y="22"/>
                  </a:lnTo>
                  <a:lnTo>
                    <a:pt x="4" y="22"/>
                  </a:lnTo>
                  <a:lnTo>
                    <a:pt x="4" y="22"/>
                  </a:lnTo>
                  <a:lnTo>
                    <a:pt x="4" y="22"/>
                  </a:lnTo>
                  <a:lnTo>
                    <a:pt x="2" y="22"/>
                  </a:lnTo>
                  <a:lnTo>
                    <a:pt x="2" y="22"/>
                  </a:lnTo>
                  <a:lnTo>
                    <a:pt x="2" y="22"/>
                  </a:lnTo>
                  <a:lnTo>
                    <a:pt x="2" y="22"/>
                  </a:lnTo>
                  <a:lnTo>
                    <a:pt x="2" y="22"/>
                  </a:lnTo>
                  <a:lnTo>
                    <a:pt x="0" y="19"/>
                  </a:lnTo>
                  <a:close/>
                  <a:moveTo>
                    <a:pt x="53" y="77"/>
                  </a:moveTo>
                  <a:lnTo>
                    <a:pt x="53" y="77"/>
                  </a:lnTo>
                  <a:lnTo>
                    <a:pt x="53" y="78"/>
                  </a:lnTo>
                  <a:lnTo>
                    <a:pt x="51" y="78"/>
                  </a:lnTo>
                  <a:lnTo>
                    <a:pt x="51" y="78"/>
                  </a:lnTo>
                  <a:lnTo>
                    <a:pt x="49" y="78"/>
                  </a:lnTo>
                  <a:lnTo>
                    <a:pt x="49" y="78"/>
                  </a:lnTo>
                  <a:lnTo>
                    <a:pt x="49" y="80"/>
                  </a:lnTo>
                  <a:lnTo>
                    <a:pt x="47" y="80"/>
                  </a:lnTo>
                  <a:lnTo>
                    <a:pt x="47" y="80"/>
                  </a:lnTo>
                  <a:lnTo>
                    <a:pt x="46" y="80"/>
                  </a:lnTo>
                  <a:lnTo>
                    <a:pt x="46" y="80"/>
                  </a:lnTo>
                  <a:lnTo>
                    <a:pt x="46" y="82"/>
                  </a:lnTo>
                  <a:lnTo>
                    <a:pt x="44" y="82"/>
                  </a:lnTo>
                  <a:lnTo>
                    <a:pt x="44" y="82"/>
                  </a:lnTo>
                  <a:lnTo>
                    <a:pt x="44" y="82"/>
                  </a:lnTo>
                  <a:lnTo>
                    <a:pt x="42" y="84"/>
                  </a:lnTo>
                  <a:lnTo>
                    <a:pt x="42" y="84"/>
                  </a:lnTo>
                  <a:lnTo>
                    <a:pt x="42" y="84"/>
                  </a:lnTo>
                  <a:lnTo>
                    <a:pt x="40" y="84"/>
                  </a:lnTo>
                  <a:lnTo>
                    <a:pt x="40" y="84"/>
                  </a:lnTo>
                  <a:lnTo>
                    <a:pt x="40" y="86"/>
                  </a:lnTo>
                  <a:lnTo>
                    <a:pt x="40" y="86"/>
                  </a:lnTo>
                  <a:lnTo>
                    <a:pt x="38" y="86"/>
                  </a:lnTo>
                  <a:lnTo>
                    <a:pt x="38" y="86"/>
                  </a:lnTo>
                  <a:lnTo>
                    <a:pt x="38" y="87"/>
                  </a:lnTo>
                  <a:lnTo>
                    <a:pt x="38" y="87"/>
                  </a:lnTo>
                  <a:lnTo>
                    <a:pt x="37" y="87"/>
                  </a:lnTo>
                  <a:lnTo>
                    <a:pt x="37" y="87"/>
                  </a:lnTo>
                  <a:lnTo>
                    <a:pt x="37" y="87"/>
                  </a:lnTo>
                  <a:lnTo>
                    <a:pt x="37" y="89"/>
                  </a:lnTo>
                  <a:lnTo>
                    <a:pt x="37" y="89"/>
                  </a:lnTo>
                  <a:lnTo>
                    <a:pt x="35" y="89"/>
                  </a:lnTo>
                  <a:lnTo>
                    <a:pt x="35" y="89"/>
                  </a:lnTo>
                  <a:lnTo>
                    <a:pt x="35" y="91"/>
                  </a:lnTo>
                  <a:lnTo>
                    <a:pt x="35" y="91"/>
                  </a:lnTo>
                  <a:lnTo>
                    <a:pt x="35" y="91"/>
                  </a:lnTo>
                  <a:lnTo>
                    <a:pt x="35" y="91"/>
                  </a:lnTo>
                  <a:lnTo>
                    <a:pt x="33" y="91"/>
                  </a:lnTo>
                  <a:lnTo>
                    <a:pt x="33" y="93"/>
                  </a:lnTo>
                  <a:lnTo>
                    <a:pt x="33" y="93"/>
                  </a:lnTo>
                  <a:lnTo>
                    <a:pt x="33" y="93"/>
                  </a:lnTo>
                  <a:lnTo>
                    <a:pt x="33" y="93"/>
                  </a:lnTo>
                  <a:lnTo>
                    <a:pt x="33" y="95"/>
                  </a:lnTo>
                  <a:lnTo>
                    <a:pt x="33" y="95"/>
                  </a:lnTo>
                  <a:lnTo>
                    <a:pt x="33" y="95"/>
                  </a:lnTo>
                  <a:lnTo>
                    <a:pt x="33" y="95"/>
                  </a:lnTo>
                  <a:lnTo>
                    <a:pt x="33" y="95"/>
                  </a:lnTo>
                  <a:lnTo>
                    <a:pt x="33" y="95"/>
                  </a:lnTo>
                  <a:lnTo>
                    <a:pt x="33" y="95"/>
                  </a:lnTo>
                  <a:lnTo>
                    <a:pt x="33" y="95"/>
                  </a:lnTo>
                  <a:lnTo>
                    <a:pt x="33" y="95"/>
                  </a:lnTo>
                  <a:lnTo>
                    <a:pt x="33" y="96"/>
                  </a:lnTo>
                  <a:lnTo>
                    <a:pt x="33" y="96"/>
                  </a:lnTo>
                  <a:lnTo>
                    <a:pt x="33" y="96"/>
                  </a:lnTo>
                  <a:lnTo>
                    <a:pt x="33" y="96"/>
                  </a:lnTo>
                  <a:lnTo>
                    <a:pt x="33" y="96"/>
                  </a:lnTo>
                  <a:lnTo>
                    <a:pt x="33" y="96"/>
                  </a:lnTo>
                  <a:lnTo>
                    <a:pt x="33" y="96"/>
                  </a:lnTo>
                  <a:lnTo>
                    <a:pt x="33" y="96"/>
                  </a:lnTo>
                  <a:lnTo>
                    <a:pt x="33" y="96"/>
                  </a:lnTo>
                  <a:lnTo>
                    <a:pt x="33" y="98"/>
                  </a:lnTo>
                  <a:lnTo>
                    <a:pt x="33" y="98"/>
                  </a:lnTo>
                  <a:lnTo>
                    <a:pt x="33" y="98"/>
                  </a:lnTo>
                  <a:lnTo>
                    <a:pt x="33" y="98"/>
                  </a:lnTo>
                  <a:lnTo>
                    <a:pt x="33" y="98"/>
                  </a:lnTo>
                  <a:lnTo>
                    <a:pt x="33" y="98"/>
                  </a:lnTo>
                  <a:lnTo>
                    <a:pt x="33" y="98"/>
                  </a:lnTo>
                  <a:lnTo>
                    <a:pt x="33" y="98"/>
                  </a:lnTo>
                  <a:lnTo>
                    <a:pt x="33" y="100"/>
                  </a:lnTo>
                  <a:lnTo>
                    <a:pt x="33" y="100"/>
                  </a:lnTo>
                  <a:lnTo>
                    <a:pt x="33" y="100"/>
                  </a:lnTo>
                  <a:lnTo>
                    <a:pt x="33" y="100"/>
                  </a:lnTo>
                  <a:lnTo>
                    <a:pt x="33" y="100"/>
                  </a:lnTo>
                  <a:lnTo>
                    <a:pt x="33" y="100"/>
                  </a:lnTo>
                  <a:lnTo>
                    <a:pt x="33" y="100"/>
                  </a:lnTo>
                  <a:lnTo>
                    <a:pt x="33" y="100"/>
                  </a:lnTo>
                  <a:lnTo>
                    <a:pt x="33" y="102"/>
                  </a:lnTo>
                  <a:lnTo>
                    <a:pt x="33" y="102"/>
                  </a:lnTo>
                  <a:lnTo>
                    <a:pt x="33" y="102"/>
                  </a:lnTo>
                  <a:lnTo>
                    <a:pt x="33" y="102"/>
                  </a:lnTo>
                  <a:lnTo>
                    <a:pt x="33" y="104"/>
                  </a:lnTo>
                  <a:lnTo>
                    <a:pt x="33" y="104"/>
                  </a:lnTo>
                  <a:lnTo>
                    <a:pt x="33" y="104"/>
                  </a:lnTo>
                  <a:lnTo>
                    <a:pt x="33" y="104"/>
                  </a:lnTo>
                  <a:lnTo>
                    <a:pt x="33" y="104"/>
                  </a:lnTo>
                  <a:lnTo>
                    <a:pt x="35" y="106"/>
                  </a:lnTo>
                  <a:lnTo>
                    <a:pt x="35" y="106"/>
                  </a:lnTo>
                  <a:lnTo>
                    <a:pt x="35" y="106"/>
                  </a:lnTo>
                  <a:lnTo>
                    <a:pt x="35" y="106"/>
                  </a:lnTo>
                  <a:lnTo>
                    <a:pt x="35" y="106"/>
                  </a:lnTo>
                  <a:lnTo>
                    <a:pt x="35" y="106"/>
                  </a:lnTo>
                  <a:lnTo>
                    <a:pt x="35" y="106"/>
                  </a:lnTo>
                  <a:lnTo>
                    <a:pt x="35" y="106"/>
                  </a:lnTo>
                  <a:lnTo>
                    <a:pt x="35" y="106"/>
                  </a:lnTo>
                  <a:lnTo>
                    <a:pt x="35" y="107"/>
                  </a:lnTo>
                  <a:lnTo>
                    <a:pt x="35" y="107"/>
                  </a:lnTo>
                  <a:lnTo>
                    <a:pt x="35" y="107"/>
                  </a:lnTo>
                  <a:lnTo>
                    <a:pt x="35" y="107"/>
                  </a:lnTo>
                  <a:lnTo>
                    <a:pt x="37" y="107"/>
                  </a:lnTo>
                  <a:lnTo>
                    <a:pt x="37" y="107"/>
                  </a:lnTo>
                  <a:lnTo>
                    <a:pt x="37" y="107"/>
                  </a:lnTo>
                  <a:lnTo>
                    <a:pt x="37" y="107"/>
                  </a:lnTo>
                  <a:lnTo>
                    <a:pt x="37" y="107"/>
                  </a:lnTo>
                  <a:lnTo>
                    <a:pt x="37" y="107"/>
                  </a:lnTo>
                  <a:lnTo>
                    <a:pt x="37" y="107"/>
                  </a:lnTo>
                  <a:lnTo>
                    <a:pt x="37" y="107"/>
                  </a:lnTo>
                  <a:lnTo>
                    <a:pt x="37" y="107"/>
                  </a:lnTo>
                  <a:lnTo>
                    <a:pt x="37" y="109"/>
                  </a:lnTo>
                  <a:lnTo>
                    <a:pt x="37" y="109"/>
                  </a:lnTo>
                  <a:lnTo>
                    <a:pt x="38" y="109"/>
                  </a:lnTo>
                  <a:lnTo>
                    <a:pt x="38" y="109"/>
                  </a:lnTo>
                  <a:lnTo>
                    <a:pt x="38" y="109"/>
                  </a:lnTo>
                  <a:lnTo>
                    <a:pt x="38" y="109"/>
                  </a:lnTo>
                  <a:lnTo>
                    <a:pt x="38" y="109"/>
                  </a:lnTo>
                  <a:lnTo>
                    <a:pt x="38" y="109"/>
                  </a:lnTo>
                  <a:lnTo>
                    <a:pt x="38" y="109"/>
                  </a:lnTo>
                  <a:lnTo>
                    <a:pt x="38" y="109"/>
                  </a:lnTo>
                  <a:lnTo>
                    <a:pt x="38" y="109"/>
                  </a:lnTo>
                  <a:lnTo>
                    <a:pt x="38" y="109"/>
                  </a:lnTo>
                  <a:lnTo>
                    <a:pt x="40" y="109"/>
                  </a:lnTo>
                  <a:lnTo>
                    <a:pt x="40" y="109"/>
                  </a:lnTo>
                  <a:lnTo>
                    <a:pt x="40" y="109"/>
                  </a:lnTo>
                  <a:lnTo>
                    <a:pt x="40" y="109"/>
                  </a:lnTo>
                  <a:lnTo>
                    <a:pt x="40" y="109"/>
                  </a:lnTo>
                  <a:lnTo>
                    <a:pt x="40" y="109"/>
                  </a:lnTo>
                  <a:lnTo>
                    <a:pt x="40" y="111"/>
                  </a:lnTo>
                  <a:lnTo>
                    <a:pt x="42" y="111"/>
                  </a:lnTo>
                  <a:lnTo>
                    <a:pt x="42" y="111"/>
                  </a:lnTo>
                  <a:lnTo>
                    <a:pt x="42" y="111"/>
                  </a:lnTo>
                  <a:lnTo>
                    <a:pt x="42" y="111"/>
                  </a:lnTo>
                  <a:lnTo>
                    <a:pt x="44" y="111"/>
                  </a:lnTo>
                  <a:lnTo>
                    <a:pt x="44" y="111"/>
                  </a:lnTo>
                  <a:lnTo>
                    <a:pt x="44" y="111"/>
                  </a:lnTo>
                  <a:lnTo>
                    <a:pt x="44" y="111"/>
                  </a:lnTo>
                  <a:lnTo>
                    <a:pt x="46" y="111"/>
                  </a:lnTo>
                  <a:lnTo>
                    <a:pt x="46" y="111"/>
                  </a:lnTo>
                  <a:lnTo>
                    <a:pt x="46" y="111"/>
                  </a:lnTo>
                  <a:lnTo>
                    <a:pt x="47" y="111"/>
                  </a:lnTo>
                  <a:lnTo>
                    <a:pt x="47" y="111"/>
                  </a:lnTo>
                  <a:lnTo>
                    <a:pt x="47" y="111"/>
                  </a:lnTo>
                  <a:lnTo>
                    <a:pt x="49" y="111"/>
                  </a:lnTo>
                  <a:lnTo>
                    <a:pt x="49" y="111"/>
                  </a:lnTo>
                  <a:lnTo>
                    <a:pt x="49" y="111"/>
                  </a:lnTo>
                  <a:lnTo>
                    <a:pt x="51" y="111"/>
                  </a:lnTo>
                  <a:lnTo>
                    <a:pt x="51" y="111"/>
                  </a:lnTo>
                  <a:lnTo>
                    <a:pt x="51" y="109"/>
                  </a:lnTo>
                  <a:lnTo>
                    <a:pt x="53" y="109"/>
                  </a:lnTo>
                  <a:lnTo>
                    <a:pt x="53" y="109"/>
                  </a:lnTo>
                  <a:lnTo>
                    <a:pt x="53" y="109"/>
                  </a:lnTo>
                  <a:lnTo>
                    <a:pt x="55" y="109"/>
                  </a:lnTo>
                  <a:lnTo>
                    <a:pt x="55" y="109"/>
                  </a:lnTo>
                  <a:lnTo>
                    <a:pt x="55" y="109"/>
                  </a:lnTo>
                  <a:lnTo>
                    <a:pt x="56" y="109"/>
                  </a:lnTo>
                  <a:lnTo>
                    <a:pt x="56" y="109"/>
                  </a:lnTo>
                  <a:lnTo>
                    <a:pt x="58" y="109"/>
                  </a:lnTo>
                  <a:lnTo>
                    <a:pt x="58" y="107"/>
                  </a:lnTo>
                  <a:lnTo>
                    <a:pt x="58" y="107"/>
                  </a:lnTo>
                  <a:lnTo>
                    <a:pt x="60" y="107"/>
                  </a:lnTo>
                  <a:lnTo>
                    <a:pt x="60" y="107"/>
                  </a:lnTo>
                  <a:lnTo>
                    <a:pt x="62" y="107"/>
                  </a:lnTo>
                  <a:lnTo>
                    <a:pt x="62" y="107"/>
                  </a:lnTo>
                  <a:lnTo>
                    <a:pt x="64" y="106"/>
                  </a:lnTo>
                  <a:lnTo>
                    <a:pt x="64" y="106"/>
                  </a:lnTo>
                  <a:lnTo>
                    <a:pt x="64" y="106"/>
                  </a:lnTo>
                  <a:lnTo>
                    <a:pt x="65" y="106"/>
                  </a:lnTo>
                  <a:lnTo>
                    <a:pt x="65" y="106"/>
                  </a:lnTo>
                  <a:lnTo>
                    <a:pt x="65" y="106"/>
                  </a:lnTo>
                  <a:lnTo>
                    <a:pt x="67" y="104"/>
                  </a:lnTo>
                  <a:lnTo>
                    <a:pt x="67" y="104"/>
                  </a:lnTo>
                  <a:lnTo>
                    <a:pt x="69" y="104"/>
                  </a:lnTo>
                  <a:lnTo>
                    <a:pt x="69" y="104"/>
                  </a:lnTo>
                  <a:lnTo>
                    <a:pt x="69" y="104"/>
                  </a:lnTo>
                  <a:lnTo>
                    <a:pt x="71" y="102"/>
                  </a:lnTo>
                  <a:lnTo>
                    <a:pt x="71" y="102"/>
                  </a:lnTo>
                  <a:lnTo>
                    <a:pt x="73" y="102"/>
                  </a:lnTo>
                  <a:lnTo>
                    <a:pt x="73" y="102"/>
                  </a:lnTo>
                  <a:lnTo>
                    <a:pt x="73" y="100"/>
                  </a:lnTo>
                  <a:lnTo>
                    <a:pt x="74" y="100"/>
                  </a:lnTo>
                  <a:lnTo>
                    <a:pt x="74" y="100"/>
                  </a:lnTo>
                  <a:lnTo>
                    <a:pt x="76" y="100"/>
                  </a:lnTo>
                  <a:lnTo>
                    <a:pt x="76" y="100"/>
                  </a:lnTo>
                  <a:lnTo>
                    <a:pt x="76" y="98"/>
                  </a:lnTo>
                  <a:lnTo>
                    <a:pt x="76" y="98"/>
                  </a:lnTo>
                  <a:lnTo>
                    <a:pt x="78" y="98"/>
                  </a:lnTo>
                  <a:lnTo>
                    <a:pt x="78" y="98"/>
                  </a:lnTo>
                  <a:lnTo>
                    <a:pt x="78" y="96"/>
                  </a:lnTo>
                  <a:lnTo>
                    <a:pt x="80" y="96"/>
                  </a:lnTo>
                  <a:lnTo>
                    <a:pt x="80" y="96"/>
                  </a:lnTo>
                  <a:lnTo>
                    <a:pt x="80" y="96"/>
                  </a:lnTo>
                  <a:lnTo>
                    <a:pt x="82" y="96"/>
                  </a:lnTo>
                  <a:lnTo>
                    <a:pt x="82" y="95"/>
                  </a:lnTo>
                  <a:lnTo>
                    <a:pt x="82" y="95"/>
                  </a:lnTo>
                  <a:lnTo>
                    <a:pt x="82" y="95"/>
                  </a:lnTo>
                  <a:lnTo>
                    <a:pt x="82" y="95"/>
                  </a:lnTo>
                  <a:lnTo>
                    <a:pt x="83" y="95"/>
                  </a:lnTo>
                  <a:lnTo>
                    <a:pt x="83" y="93"/>
                  </a:lnTo>
                  <a:lnTo>
                    <a:pt x="83" y="93"/>
                  </a:lnTo>
                  <a:lnTo>
                    <a:pt x="83" y="93"/>
                  </a:lnTo>
                  <a:lnTo>
                    <a:pt x="83" y="93"/>
                  </a:lnTo>
                  <a:lnTo>
                    <a:pt x="85" y="91"/>
                  </a:lnTo>
                  <a:lnTo>
                    <a:pt x="85" y="91"/>
                  </a:lnTo>
                  <a:lnTo>
                    <a:pt x="85" y="91"/>
                  </a:lnTo>
                  <a:lnTo>
                    <a:pt x="85" y="91"/>
                  </a:lnTo>
                  <a:lnTo>
                    <a:pt x="85" y="89"/>
                  </a:lnTo>
                  <a:lnTo>
                    <a:pt x="85" y="89"/>
                  </a:lnTo>
                  <a:lnTo>
                    <a:pt x="85" y="89"/>
                  </a:lnTo>
                  <a:lnTo>
                    <a:pt x="87" y="89"/>
                  </a:lnTo>
                  <a:lnTo>
                    <a:pt x="87" y="89"/>
                  </a:lnTo>
                  <a:lnTo>
                    <a:pt x="87" y="87"/>
                  </a:lnTo>
                  <a:lnTo>
                    <a:pt x="87" y="87"/>
                  </a:lnTo>
                  <a:lnTo>
                    <a:pt x="87" y="87"/>
                  </a:lnTo>
                  <a:lnTo>
                    <a:pt x="87" y="87"/>
                  </a:lnTo>
                  <a:lnTo>
                    <a:pt x="87" y="87"/>
                  </a:lnTo>
                  <a:lnTo>
                    <a:pt x="87" y="87"/>
                  </a:lnTo>
                  <a:lnTo>
                    <a:pt x="87" y="87"/>
                  </a:lnTo>
                  <a:lnTo>
                    <a:pt x="87" y="87"/>
                  </a:lnTo>
                  <a:lnTo>
                    <a:pt x="87" y="87"/>
                  </a:lnTo>
                  <a:lnTo>
                    <a:pt x="87" y="86"/>
                  </a:lnTo>
                  <a:lnTo>
                    <a:pt x="87" y="86"/>
                  </a:lnTo>
                  <a:lnTo>
                    <a:pt x="87" y="86"/>
                  </a:lnTo>
                  <a:lnTo>
                    <a:pt x="87" y="86"/>
                  </a:lnTo>
                  <a:lnTo>
                    <a:pt x="87" y="86"/>
                  </a:lnTo>
                  <a:lnTo>
                    <a:pt x="87" y="86"/>
                  </a:lnTo>
                  <a:lnTo>
                    <a:pt x="87" y="86"/>
                  </a:lnTo>
                  <a:lnTo>
                    <a:pt x="87" y="86"/>
                  </a:lnTo>
                  <a:lnTo>
                    <a:pt x="87" y="86"/>
                  </a:lnTo>
                  <a:lnTo>
                    <a:pt x="87" y="84"/>
                  </a:lnTo>
                  <a:lnTo>
                    <a:pt x="87" y="84"/>
                  </a:lnTo>
                  <a:lnTo>
                    <a:pt x="87" y="84"/>
                  </a:lnTo>
                  <a:lnTo>
                    <a:pt x="87" y="84"/>
                  </a:lnTo>
                  <a:lnTo>
                    <a:pt x="87" y="84"/>
                  </a:lnTo>
                  <a:lnTo>
                    <a:pt x="87" y="84"/>
                  </a:lnTo>
                  <a:lnTo>
                    <a:pt x="87" y="84"/>
                  </a:lnTo>
                  <a:lnTo>
                    <a:pt x="87" y="84"/>
                  </a:lnTo>
                  <a:lnTo>
                    <a:pt x="87" y="82"/>
                  </a:lnTo>
                  <a:lnTo>
                    <a:pt x="87" y="82"/>
                  </a:lnTo>
                  <a:lnTo>
                    <a:pt x="87" y="82"/>
                  </a:lnTo>
                  <a:lnTo>
                    <a:pt x="87" y="82"/>
                  </a:lnTo>
                  <a:lnTo>
                    <a:pt x="87" y="82"/>
                  </a:lnTo>
                  <a:lnTo>
                    <a:pt x="87" y="82"/>
                  </a:lnTo>
                  <a:lnTo>
                    <a:pt x="87" y="82"/>
                  </a:lnTo>
                  <a:lnTo>
                    <a:pt x="87" y="82"/>
                  </a:lnTo>
                  <a:lnTo>
                    <a:pt x="87" y="82"/>
                  </a:lnTo>
                  <a:lnTo>
                    <a:pt x="87" y="80"/>
                  </a:lnTo>
                  <a:lnTo>
                    <a:pt x="87" y="80"/>
                  </a:lnTo>
                  <a:lnTo>
                    <a:pt x="87" y="80"/>
                  </a:lnTo>
                  <a:lnTo>
                    <a:pt x="87" y="80"/>
                  </a:lnTo>
                  <a:lnTo>
                    <a:pt x="87" y="80"/>
                  </a:lnTo>
                  <a:lnTo>
                    <a:pt x="85" y="80"/>
                  </a:lnTo>
                  <a:lnTo>
                    <a:pt x="85" y="78"/>
                  </a:lnTo>
                  <a:lnTo>
                    <a:pt x="85" y="78"/>
                  </a:lnTo>
                  <a:lnTo>
                    <a:pt x="85" y="78"/>
                  </a:lnTo>
                  <a:lnTo>
                    <a:pt x="85" y="78"/>
                  </a:lnTo>
                  <a:lnTo>
                    <a:pt x="85" y="78"/>
                  </a:lnTo>
                  <a:lnTo>
                    <a:pt x="85" y="77"/>
                  </a:lnTo>
                  <a:lnTo>
                    <a:pt x="85" y="77"/>
                  </a:lnTo>
                  <a:lnTo>
                    <a:pt x="85" y="77"/>
                  </a:lnTo>
                  <a:lnTo>
                    <a:pt x="85" y="77"/>
                  </a:lnTo>
                  <a:lnTo>
                    <a:pt x="83" y="77"/>
                  </a:lnTo>
                  <a:lnTo>
                    <a:pt x="83" y="77"/>
                  </a:lnTo>
                  <a:lnTo>
                    <a:pt x="83" y="77"/>
                  </a:lnTo>
                  <a:lnTo>
                    <a:pt x="83" y="77"/>
                  </a:lnTo>
                  <a:lnTo>
                    <a:pt x="83" y="75"/>
                  </a:lnTo>
                  <a:lnTo>
                    <a:pt x="83" y="75"/>
                  </a:lnTo>
                  <a:lnTo>
                    <a:pt x="83" y="75"/>
                  </a:lnTo>
                  <a:lnTo>
                    <a:pt x="83" y="75"/>
                  </a:lnTo>
                  <a:lnTo>
                    <a:pt x="83" y="75"/>
                  </a:lnTo>
                  <a:lnTo>
                    <a:pt x="83" y="75"/>
                  </a:lnTo>
                  <a:lnTo>
                    <a:pt x="83" y="75"/>
                  </a:lnTo>
                  <a:lnTo>
                    <a:pt x="83" y="75"/>
                  </a:lnTo>
                  <a:lnTo>
                    <a:pt x="82" y="75"/>
                  </a:lnTo>
                  <a:lnTo>
                    <a:pt x="82" y="75"/>
                  </a:lnTo>
                  <a:lnTo>
                    <a:pt x="82" y="75"/>
                  </a:lnTo>
                  <a:lnTo>
                    <a:pt x="82" y="75"/>
                  </a:lnTo>
                  <a:lnTo>
                    <a:pt x="82" y="73"/>
                  </a:lnTo>
                  <a:lnTo>
                    <a:pt x="82" y="73"/>
                  </a:lnTo>
                  <a:lnTo>
                    <a:pt x="82" y="73"/>
                  </a:lnTo>
                  <a:lnTo>
                    <a:pt x="82" y="73"/>
                  </a:lnTo>
                  <a:lnTo>
                    <a:pt x="82" y="73"/>
                  </a:lnTo>
                  <a:lnTo>
                    <a:pt x="82" y="73"/>
                  </a:lnTo>
                  <a:lnTo>
                    <a:pt x="80" y="73"/>
                  </a:lnTo>
                  <a:lnTo>
                    <a:pt x="80" y="73"/>
                  </a:lnTo>
                  <a:lnTo>
                    <a:pt x="80" y="73"/>
                  </a:lnTo>
                  <a:lnTo>
                    <a:pt x="80" y="73"/>
                  </a:lnTo>
                  <a:lnTo>
                    <a:pt x="80" y="73"/>
                  </a:lnTo>
                  <a:lnTo>
                    <a:pt x="80" y="73"/>
                  </a:lnTo>
                  <a:lnTo>
                    <a:pt x="80" y="73"/>
                  </a:lnTo>
                  <a:lnTo>
                    <a:pt x="80" y="73"/>
                  </a:lnTo>
                  <a:lnTo>
                    <a:pt x="80" y="73"/>
                  </a:lnTo>
                  <a:lnTo>
                    <a:pt x="78" y="73"/>
                  </a:lnTo>
                  <a:lnTo>
                    <a:pt x="78" y="73"/>
                  </a:lnTo>
                  <a:lnTo>
                    <a:pt x="78" y="73"/>
                  </a:lnTo>
                  <a:lnTo>
                    <a:pt x="78" y="71"/>
                  </a:lnTo>
                  <a:lnTo>
                    <a:pt x="78" y="71"/>
                  </a:lnTo>
                  <a:lnTo>
                    <a:pt x="76" y="71"/>
                  </a:lnTo>
                  <a:lnTo>
                    <a:pt x="76" y="71"/>
                  </a:lnTo>
                  <a:lnTo>
                    <a:pt x="76" y="71"/>
                  </a:lnTo>
                  <a:lnTo>
                    <a:pt x="76" y="71"/>
                  </a:lnTo>
                  <a:lnTo>
                    <a:pt x="74" y="71"/>
                  </a:lnTo>
                  <a:lnTo>
                    <a:pt x="74" y="71"/>
                  </a:lnTo>
                  <a:lnTo>
                    <a:pt x="74" y="71"/>
                  </a:lnTo>
                  <a:lnTo>
                    <a:pt x="73" y="71"/>
                  </a:lnTo>
                  <a:lnTo>
                    <a:pt x="73" y="71"/>
                  </a:lnTo>
                  <a:lnTo>
                    <a:pt x="73" y="71"/>
                  </a:lnTo>
                  <a:lnTo>
                    <a:pt x="73" y="71"/>
                  </a:lnTo>
                  <a:lnTo>
                    <a:pt x="71" y="71"/>
                  </a:lnTo>
                  <a:lnTo>
                    <a:pt x="71" y="71"/>
                  </a:lnTo>
                  <a:lnTo>
                    <a:pt x="71" y="71"/>
                  </a:lnTo>
                  <a:lnTo>
                    <a:pt x="69" y="71"/>
                  </a:lnTo>
                  <a:lnTo>
                    <a:pt x="69" y="71"/>
                  </a:lnTo>
                  <a:lnTo>
                    <a:pt x="69" y="71"/>
                  </a:lnTo>
                  <a:lnTo>
                    <a:pt x="67" y="73"/>
                  </a:lnTo>
                  <a:lnTo>
                    <a:pt x="67" y="73"/>
                  </a:lnTo>
                  <a:lnTo>
                    <a:pt x="67" y="73"/>
                  </a:lnTo>
                  <a:lnTo>
                    <a:pt x="65" y="73"/>
                  </a:lnTo>
                  <a:lnTo>
                    <a:pt x="65" y="73"/>
                  </a:lnTo>
                  <a:lnTo>
                    <a:pt x="64" y="73"/>
                  </a:lnTo>
                  <a:lnTo>
                    <a:pt x="64" y="73"/>
                  </a:lnTo>
                  <a:lnTo>
                    <a:pt x="64" y="73"/>
                  </a:lnTo>
                  <a:lnTo>
                    <a:pt x="62" y="73"/>
                  </a:lnTo>
                  <a:lnTo>
                    <a:pt x="62" y="73"/>
                  </a:lnTo>
                  <a:lnTo>
                    <a:pt x="60" y="75"/>
                  </a:lnTo>
                  <a:lnTo>
                    <a:pt x="60" y="75"/>
                  </a:lnTo>
                  <a:lnTo>
                    <a:pt x="60" y="75"/>
                  </a:lnTo>
                  <a:lnTo>
                    <a:pt x="58" y="75"/>
                  </a:lnTo>
                  <a:lnTo>
                    <a:pt x="58" y="75"/>
                  </a:lnTo>
                  <a:lnTo>
                    <a:pt x="56" y="75"/>
                  </a:lnTo>
                  <a:lnTo>
                    <a:pt x="56" y="77"/>
                  </a:lnTo>
                  <a:lnTo>
                    <a:pt x="56" y="77"/>
                  </a:lnTo>
                  <a:lnTo>
                    <a:pt x="55" y="77"/>
                  </a:lnTo>
                  <a:lnTo>
                    <a:pt x="55" y="77"/>
                  </a:lnTo>
                  <a:lnTo>
                    <a:pt x="53" y="77"/>
                  </a:lnTo>
                  <a:close/>
                  <a:moveTo>
                    <a:pt x="46" y="60"/>
                  </a:moveTo>
                  <a:lnTo>
                    <a:pt x="46" y="60"/>
                  </a:lnTo>
                  <a:lnTo>
                    <a:pt x="47" y="60"/>
                  </a:lnTo>
                  <a:lnTo>
                    <a:pt x="47" y="60"/>
                  </a:lnTo>
                  <a:lnTo>
                    <a:pt x="49" y="60"/>
                  </a:lnTo>
                  <a:lnTo>
                    <a:pt x="49" y="60"/>
                  </a:lnTo>
                  <a:lnTo>
                    <a:pt x="51" y="60"/>
                  </a:lnTo>
                  <a:lnTo>
                    <a:pt x="51" y="60"/>
                  </a:lnTo>
                  <a:lnTo>
                    <a:pt x="51" y="60"/>
                  </a:lnTo>
                  <a:lnTo>
                    <a:pt x="53" y="60"/>
                  </a:lnTo>
                  <a:lnTo>
                    <a:pt x="53" y="60"/>
                  </a:lnTo>
                  <a:lnTo>
                    <a:pt x="53" y="58"/>
                  </a:lnTo>
                  <a:lnTo>
                    <a:pt x="53" y="58"/>
                  </a:lnTo>
                  <a:lnTo>
                    <a:pt x="53" y="58"/>
                  </a:lnTo>
                  <a:lnTo>
                    <a:pt x="55" y="58"/>
                  </a:lnTo>
                  <a:lnTo>
                    <a:pt x="55" y="58"/>
                  </a:lnTo>
                  <a:lnTo>
                    <a:pt x="55" y="58"/>
                  </a:lnTo>
                  <a:lnTo>
                    <a:pt x="55" y="58"/>
                  </a:lnTo>
                  <a:lnTo>
                    <a:pt x="56" y="58"/>
                  </a:lnTo>
                  <a:lnTo>
                    <a:pt x="56" y="58"/>
                  </a:lnTo>
                  <a:lnTo>
                    <a:pt x="56" y="58"/>
                  </a:lnTo>
                  <a:lnTo>
                    <a:pt x="56" y="58"/>
                  </a:lnTo>
                  <a:lnTo>
                    <a:pt x="58" y="58"/>
                  </a:lnTo>
                  <a:lnTo>
                    <a:pt x="58" y="58"/>
                  </a:lnTo>
                  <a:lnTo>
                    <a:pt x="58" y="58"/>
                  </a:lnTo>
                  <a:lnTo>
                    <a:pt x="58" y="58"/>
                  </a:lnTo>
                  <a:lnTo>
                    <a:pt x="58" y="58"/>
                  </a:lnTo>
                  <a:lnTo>
                    <a:pt x="60" y="58"/>
                  </a:lnTo>
                  <a:lnTo>
                    <a:pt x="60" y="58"/>
                  </a:lnTo>
                  <a:lnTo>
                    <a:pt x="60" y="58"/>
                  </a:lnTo>
                  <a:lnTo>
                    <a:pt x="60" y="58"/>
                  </a:lnTo>
                  <a:lnTo>
                    <a:pt x="60" y="58"/>
                  </a:lnTo>
                  <a:lnTo>
                    <a:pt x="62" y="58"/>
                  </a:lnTo>
                  <a:lnTo>
                    <a:pt x="62" y="58"/>
                  </a:lnTo>
                  <a:lnTo>
                    <a:pt x="62" y="58"/>
                  </a:lnTo>
                  <a:lnTo>
                    <a:pt x="62" y="58"/>
                  </a:lnTo>
                  <a:lnTo>
                    <a:pt x="64" y="58"/>
                  </a:lnTo>
                  <a:lnTo>
                    <a:pt x="64" y="58"/>
                  </a:lnTo>
                  <a:lnTo>
                    <a:pt x="64" y="58"/>
                  </a:lnTo>
                  <a:lnTo>
                    <a:pt x="64" y="58"/>
                  </a:lnTo>
                  <a:lnTo>
                    <a:pt x="64" y="58"/>
                  </a:lnTo>
                  <a:lnTo>
                    <a:pt x="65" y="58"/>
                  </a:lnTo>
                  <a:lnTo>
                    <a:pt x="65" y="58"/>
                  </a:lnTo>
                  <a:lnTo>
                    <a:pt x="65" y="58"/>
                  </a:lnTo>
                  <a:lnTo>
                    <a:pt x="65" y="58"/>
                  </a:lnTo>
                  <a:lnTo>
                    <a:pt x="65" y="58"/>
                  </a:lnTo>
                  <a:lnTo>
                    <a:pt x="67" y="58"/>
                  </a:lnTo>
                  <a:lnTo>
                    <a:pt x="67" y="58"/>
                  </a:lnTo>
                  <a:lnTo>
                    <a:pt x="67" y="58"/>
                  </a:lnTo>
                  <a:lnTo>
                    <a:pt x="67" y="58"/>
                  </a:lnTo>
                  <a:lnTo>
                    <a:pt x="67" y="58"/>
                  </a:lnTo>
                  <a:lnTo>
                    <a:pt x="69" y="60"/>
                  </a:lnTo>
                  <a:lnTo>
                    <a:pt x="69" y="60"/>
                  </a:lnTo>
                  <a:lnTo>
                    <a:pt x="69" y="60"/>
                  </a:lnTo>
                  <a:lnTo>
                    <a:pt x="69" y="60"/>
                  </a:lnTo>
                  <a:lnTo>
                    <a:pt x="69" y="60"/>
                  </a:lnTo>
                  <a:lnTo>
                    <a:pt x="71" y="60"/>
                  </a:lnTo>
                  <a:lnTo>
                    <a:pt x="71" y="60"/>
                  </a:lnTo>
                  <a:lnTo>
                    <a:pt x="71" y="60"/>
                  </a:lnTo>
                  <a:lnTo>
                    <a:pt x="71" y="60"/>
                  </a:lnTo>
                  <a:lnTo>
                    <a:pt x="71" y="60"/>
                  </a:lnTo>
                  <a:lnTo>
                    <a:pt x="73" y="60"/>
                  </a:lnTo>
                  <a:lnTo>
                    <a:pt x="73" y="60"/>
                  </a:lnTo>
                  <a:lnTo>
                    <a:pt x="73" y="60"/>
                  </a:lnTo>
                  <a:lnTo>
                    <a:pt x="73" y="60"/>
                  </a:lnTo>
                  <a:lnTo>
                    <a:pt x="73" y="60"/>
                  </a:lnTo>
                  <a:lnTo>
                    <a:pt x="74" y="62"/>
                  </a:lnTo>
                  <a:lnTo>
                    <a:pt x="74" y="62"/>
                  </a:lnTo>
                  <a:lnTo>
                    <a:pt x="74" y="62"/>
                  </a:lnTo>
                  <a:lnTo>
                    <a:pt x="74" y="62"/>
                  </a:lnTo>
                  <a:lnTo>
                    <a:pt x="74" y="62"/>
                  </a:lnTo>
                  <a:lnTo>
                    <a:pt x="74" y="62"/>
                  </a:lnTo>
                  <a:lnTo>
                    <a:pt x="76" y="62"/>
                  </a:lnTo>
                  <a:lnTo>
                    <a:pt x="76" y="62"/>
                  </a:lnTo>
                  <a:lnTo>
                    <a:pt x="76" y="62"/>
                  </a:lnTo>
                  <a:lnTo>
                    <a:pt x="76" y="62"/>
                  </a:lnTo>
                  <a:lnTo>
                    <a:pt x="76" y="62"/>
                  </a:lnTo>
                  <a:lnTo>
                    <a:pt x="76" y="64"/>
                  </a:lnTo>
                  <a:lnTo>
                    <a:pt x="78" y="64"/>
                  </a:lnTo>
                  <a:lnTo>
                    <a:pt x="78" y="64"/>
                  </a:lnTo>
                  <a:lnTo>
                    <a:pt x="78" y="64"/>
                  </a:lnTo>
                  <a:lnTo>
                    <a:pt x="78" y="64"/>
                  </a:lnTo>
                  <a:lnTo>
                    <a:pt x="78" y="64"/>
                  </a:lnTo>
                  <a:lnTo>
                    <a:pt x="80" y="64"/>
                  </a:lnTo>
                  <a:lnTo>
                    <a:pt x="80" y="64"/>
                  </a:lnTo>
                  <a:lnTo>
                    <a:pt x="80" y="66"/>
                  </a:lnTo>
                  <a:lnTo>
                    <a:pt x="80" y="66"/>
                  </a:lnTo>
                  <a:lnTo>
                    <a:pt x="80" y="66"/>
                  </a:lnTo>
                  <a:lnTo>
                    <a:pt x="80" y="66"/>
                  </a:lnTo>
                  <a:lnTo>
                    <a:pt x="82" y="66"/>
                  </a:lnTo>
                  <a:lnTo>
                    <a:pt x="82" y="66"/>
                  </a:lnTo>
                  <a:lnTo>
                    <a:pt x="82" y="66"/>
                  </a:lnTo>
                  <a:lnTo>
                    <a:pt x="82" y="68"/>
                  </a:lnTo>
                  <a:lnTo>
                    <a:pt x="82" y="68"/>
                  </a:lnTo>
                  <a:lnTo>
                    <a:pt x="82" y="68"/>
                  </a:lnTo>
                  <a:lnTo>
                    <a:pt x="83" y="68"/>
                  </a:lnTo>
                  <a:lnTo>
                    <a:pt x="83" y="68"/>
                  </a:lnTo>
                  <a:lnTo>
                    <a:pt x="83" y="68"/>
                  </a:lnTo>
                  <a:lnTo>
                    <a:pt x="83" y="68"/>
                  </a:lnTo>
                  <a:lnTo>
                    <a:pt x="83" y="69"/>
                  </a:lnTo>
                  <a:lnTo>
                    <a:pt x="83" y="69"/>
                  </a:lnTo>
                  <a:lnTo>
                    <a:pt x="83" y="69"/>
                  </a:lnTo>
                  <a:lnTo>
                    <a:pt x="85" y="69"/>
                  </a:lnTo>
                  <a:lnTo>
                    <a:pt x="85" y="69"/>
                  </a:lnTo>
                  <a:lnTo>
                    <a:pt x="85" y="69"/>
                  </a:lnTo>
                  <a:lnTo>
                    <a:pt x="85" y="71"/>
                  </a:lnTo>
                  <a:lnTo>
                    <a:pt x="85" y="71"/>
                  </a:lnTo>
                  <a:lnTo>
                    <a:pt x="85" y="71"/>
                  </a:lnTo>
                  <a:lnTo>
                    <a:pt x="85" y="71"/>
                  </a:lnTo>
                  <a:lnTo>
                    <a:pt x="87" y="71"/>
                  </a:lnTo>
                  <a:lnTo>
                    <a:pt x="87" y="73"/>
                  </a:lnTo>
                  <a:lnTo>
                    <a:pt x="87" y="73"/>
                  </a:lnTo>
                  <a:lnTo>
                    <a:pt x="87" y="73"/>
                  </a:lnTo>
                  <a:lnTo>
                    <a:pt x="87" y="73"/>
                  </a:lnTo>
                  <a:lnTo>
                    <a:pt x="87" y="73"/>
                  </a:lnTo>
                  <a:lnTo>
                    <a:pt x="87" y="75"/>
                  </a:lnTo>
                  <a:lnTo>
                    <a:pt x="89" y="75"/>
                  </a:lnTo>
                  <a:lnTo>
                    <a:pt x="89" y="75"/>
                  </a:lnTo>
                  <a:lnTo>
                    <a:pt x="89" y="75"/>
                  </a:lnTo>
                  <a:lnTo>
                    <a:pt x="89" y="77"/>
                  </a:lnTo>
                  <a:lnTo>
                    <a:pt x="91" y="77"/>
                  </a:lnTo>
                  <a:lnTo>
                    <a:pt x="91" y="77"/>
                  </a:lnTo>
                  <a:lnTo>
                    <a:pt x="91" y="78"/>
                  </a:lnTo>
                  <a:lnTo>
                    <a:pt x="91" y="78"/>
                  </a:lnTo>
                  <a:lnTo>
                    <a:pt x="91" y="80"/>
                  </a:lnTo>
                  <a:lnTo>
                    <a:pt x="91" y="80"/>
                  </a:lnTo>
                  <a:lnTo>
                    <a:pt x="91" y="82"/>
                  </a:lnTo>
                  <a:lnTo>
                    <a:pt x="91" y="82"/>
                  </a:lnTo>
                  <a:lnTo>
                    <a:pt x="91" y="82"/>
                  </a:lnTo>
                  <a:lnTo>
                    <a:pt x="91" y="82"/>
                  </a:lnTo>
                  <a:lnTo>
                    <a:pt x="91" y="84"/>
                  </a:lnTo>
                  <a:lnTo>
                    <a:pt x="92" y="84"/>
                  </a:lnTo>
                  <a:lnTo>
                    <a:pt x="92" y="84"/>
                  </a:lnTo>
                  <a:lnTo>
                    <a:pt x="92" y="84"/>
                  </a:lnTo>
                  <a:lnTo>
                    <a:pt x="92" y="84"/>
                  </a:lnTo>
                  <a:lnTo>
                    <a:pt x="92" y="86"/>
                  </a:lnTo>
                  <a:lnTo>
                    <a:pt x="92" y="86"/>
                  </a:lnTo>
                  <a:lnTo>
                    <a:pt x="92" y="86"/>
                  </a:lnTo>
                  <a:lnTo>
                    <a:pt x="92" y="86"/>
                  </a:lnTo>
                  <a:lnTo>
                    <a:pt x="92" y="87"/>
                  </a:lnTo>
                  <a:lnTo>
                    <a:pt x="92" y="87"/>
                  </a:lnTo>
                  <a:lnTo>
                    <a:pt x="92" y="87"/>
                  </a:lnTo>
                  <a:lnTo>
                    <a:pt x="92" y="87"/>
                  </a:lnTo>
                  <a:lnTo>
                    <a:pt x="92" y="87"/>
                  </a:lnTo>
                  <a:lnTo>
                    <a:pt x="92" y="89"/>
                  </a:lnTo>
                  <a:lnTo>
                    <a:pt x="92" y="89"/>
                  </a:lnTo>
                  <a:lnTo>
                    <a:pt x="92" y="89"/>
                  </a:lnTo>
                  <a:lnTo>
                    <a:pt x="92" y="89"/>
                  </a:lnTo>
                  <a:lnTo>
                    <a:pt x="92" y="91"/>
                  </a:lnTo>
                  <a:lnTo>
                    <a:pt x="92" y="91"/>
                  </a:lnTo>
                  <a:lnTo>
                    <a:pt x="92" y="91"/>
                  </a:lnTo>
                  <a:lnTo>
                    <a:pt x="92" y="91"/>
                  </a:lnTo>
                  <a:lnTo>
                    <a:pt x="92" y="91"/>
                  </a:lnTo>
                  <a:lnTo>
                    <a:pt x="92" y="93"/>
                  </a:lnTo>
                  <a:lnTo>
                    <a:pt x="92" y="93"/>
                  </a:lnTo>
                  <a:lnTo>
                    <a:pt x="92" y="93"/>
                  </a:lnTo>
                  <a:lnTo>
                    <a:pt x="92" y="93"/>
                  </a:lnTo>
                  <a:lnTo>
                    <a:pt x="92" y="93"/>
                  </a:lnTo>
                  <a:lnTo>
                    <a:pt x="92" y="95"/>
                  </a:lnTo>
                  <a:lnTo>
                    <a:pt x="92" y="95"/>
                  </a:lnTo>
                  <a:lnTo>
                    <a:pt x="92" y="95"/>
                  </a:lnTo>
                  <a:lnTo>
                    <a:pt x="92" y="95"/>
                  </a:lnTo>
                  <a:lnTo>
                    <a:pt x="92" y="96"/>
                  </a:lnTo>
                  <a:lnTo>
                    <a:pt x="92" y="96"/>
                  </a:lnTo>
                  <a:lnTo>
                    <a:pt x="92" y="96"/>
                  </a:lnTo>
                  <a:lnTo>
                    <a:pt x="92" y="96"/>
                  </a:lnTo>
                  <a:lnTo>
                    <a:pt x="92" y="96"/>
                  </a:lnTo>
                  <a:lnTo>
                    <a:pt x="92" y="98"/>
                  </a:lnTo>
                  <a:lnTo>
                    <a:pt x="92" y="98"/>
                  </a:lnTo>
                  <a:lnTo>
                    <a:pt x="92" y="98"/>
                  </a:lnTo>
                  <a:lnTo>
                    <a:pt x="91" y="98"/>
                  </a:lnTo>
                  <a:lnTo>
                    <a:pt x="91" y="98"/>
                  </a:lnTo>
                  <a:lnTo>
                    <a:pt x="91" y="100"/>
                  </a:lnTo>
                  <a:lnTo>
                    <a:pt x="91" y="100"/>
                  </a:lnTo>
                  <a:lnTo>
                    <a:pt x="91" y="100"/>
                  </a:lnTo>
                  <a:lnTo>
                    <a:pt x="91" y="100"/>
                  </a:lnTo>
                  <a:lnTo>
                    <a:pt x="91" y="100"/>
                  </a:lnTo>
                  <a:lnTo>
                    <a:pt x="91" y="102"/>
                  </a:lnTo>
                  <a:lnTo>
                    <a:pt x="91" y="102"/>
                  </a:lnTo>
                  <a:lnTo>
                    <a:pt x="91" y="102"/>
                  </a:lnTo>
                  <a:lnTo>
                    <a:pt x="91" y="102"/>
                  </a:lnTo>
                  <a:lnTo>
                    <a:pt x="91" y="102"/>
                  </a:lnTo>
                  <a:lnTo>
                    <a:pt x="91" y="102"/>
                  </a:lnTo>
                  <a:lnTo>
                    <a:pt x="91" y="104"/>
                  </a:lnTo>
                  <a:lnTo>
                    <a:pt x="91" y="104"/>
                  </a:lnTo>
                  <a:lnTo>
                    <a:pt x="89" y="104"/>
                  </a:lnTo>
                  <a:lnTo>
                    <a:pt x="89" y="104"/>
                  </a:lnTo>
                  <a:lnTo>
                    <a:pt x="89" y="104"/>
                  </a:lnTo>
                  <a:lnTo>
                    <a:pt x="89" y="106"/>
                  </a:lnTo>
                  <a:lnTo>
                    <a:pt x="89" y="106"/>
                  </a:lnTo>
                  <a:lnTo>
                    <a:pt x="89" y="106"/>
                  </a:lnTo>
                  <a:lnTo>
                    <a:pt x="89" y="106"/>
                  </a:lnTo>
                  <a:lnTo>
                    <a:pt x="89" y="106"/>
                  </a:lnTo>
                  <a:lnTo>
                    <a:pt x="89" y="106"/>
                  </a:lnTo>
                  <a:lnTo>
                    <a:pt x="89" y="107"/>
                  </a:lnTo>
                  <a:lnTo>
                    <a:pt x="89" y="107"/>
                  </a:lnTo>
                  <a:lnTo>
                    <a:pt x="87" y="107"/>
                  </a:lnTo>
                  <a:lnTo>
                    <a:pt x="87" y="107"/>
                  </a:lnTo>
                  <a:lnTo>
                    <a:pt x="87" y="107"/>
                  </a:lnTo>
                  <a:lnTo>
                    <a:pt x="87" y="109"/>
                  </a:lnTo>
                  <a:lnTo>
                    <a:pt x="87" y="109"/>
                  </a:lnTo>
                  <a:lnTo>
                    <a:pt x="87" y="109"/>
                  </a:lnTo>
                  <a:lnTo>
                    <a:pt x="87" y="109"/>
                  </a:lnTo>
                  <a:lnTo>
                    <a:pt x="87" y="109"/>
                  </a:lnTo>
                  <a:lnTo>
                    <a:pt x="85" y="109"/>
                  </a:lnTo>
                  <a:lnTo>
                    <a:pt x="85" y="111"/>
                  </a:lnTo>
                  <a:lnTo>
                    <a:pt x="85" y="111"/>
                  </a:lnTo>
                  <a:lnTo>
                    <a:pt x="85" y="111"/>
                  </a:lnTo>
                  <a:lnTo>
                    <a:pt x="85" y="111"/>
                  </a:lnTo>
                  <a:lnTo>
                    <a:pt x="85" y="111"/>
                  </a:lnTo>
                  <a:lnTo>
                    <a:pt x="85" y="111"/>
                  </a:lnTo>
                  <a:lnTo>
                    <a:pt x="85" y="113"/>
                  </a:lnTo>
                  <a:lnTo>
                    <a:pt x="83" y="113"/>
                  </a:lnTo>
                  <a:lnTo>
                    <a:pt x="83" y="113"/>
                  </a:lnTo>
                  <a:lnTo>
                    <a:pt x="83" y="113"/>
                  </a:lnTo>
                  <a:lnTo>
                    <a:pt x="83" y="113"/>
                  </a:lnTo>
                  <a:lnTo>
                    <a:pt x="83" y="113"/>
                  </a:lnTo>
                  <a:lnTo>
                    <a:pt x="83" y="113"/>
                  </a:lnTo>
                  <a:lnTo>
                    <a:pt x="82" y="115"/>
                  </a:lnTo>
                  <a:lnTo>
                    <a:pt x="82" y="115"/>
                  </a:lnTo>
                  <a:lnTo>
                    <a:pt x="82" y="115"/>
                  </a:lnTo>
                  <a:lnTo>
                    <a:pt x="82" y="115"/>
                  </a:lnTo>
                  <a:lnTo>
                    <a:pt x="82" y="115"/>
                  </a:lnTo>
                  <a:lnTo>
                    <a:pt x="82" y="115"/>
                  </a:lnTo>
                  <a:lnTo>
                    <a:pt x="80" y="116"/>
                  </a:lnTo>
                  <a:lnTo>
                    <a:pt x="80" y="116"/>
                  </a:lnTo>
                  <a:lnTo>
                    <a:pt x="80" y="116"/>
                  </a:lnTo>
                  <a:lnTo>
                    <a:pt x="80" y="116"/>
                  </a:lnTo>
                  <a:lnTo>
                    <a:pt x="80" y="116"/>
                  </a:lnTo>
                  <a:lnTo>
                    <a:pt x="80" y="116"/>
                  </a:lnTo>
                  <a:lnTo>
                    <a:pt x="78" y="116"/>
                  </a:lnTo>
                  <a:lnTo>
                    <a:pt x="78" y="118"/>
                  </a:lnTo>
                  <a:lnTo>
                    <a:pt x="78" y="118"/>
                  </a:lnTo>
                  <a:lnTo>
                    <a:pt x="76" y="118"/>
                  </a:lnTo>
                  <a:lnTo>
                    <a:pt x="76" y="120"/>
                  </a:lnTo>
                  <a:lnTo>
                    <a:pt x="74" y="120"/>
                  </a:lnTo>
                  <a:lnTo>
                    <a:pt x="74" y="120"/>
                  </a:lnTo>
                  <a:lnTo>
                    <a:pt x="73" y="120"/>
                  </a:lnTo>
                  <a:lnTo>
                    <a:pt x="73" y="120"/>
                  </a:lnTo>
                  <a:lnTo>
                    <a:pt x="73" y="122"/>
                  </a:lnTo>
                  <a:lnTo>
                    <a:pt x="71" y="122"/>
                  </a:lnTo>
                  <a:lnTo>
                    <a:pt x="71" y="122"/>
                  </a:lnTo>
                  <a:lnTo>
                    <a:pt x="69" y="122"/>
                  </a:lnTo>
                  <a:lnTo>
                    <a:pt x="69" y="122"/>
                  </a:lnTo>
                  <a:lnTo>
                    <a:pt x="69" y="122"/>
                  </a:lnTo>
                  <a:lnTo>
                    <a:pt x="69" y="122"/>
                  </a:lnTo>
                  <a:lnTo>
                    <a:pt x="67" y="122"/>
                  </a:lnTo>
                  <a:lnTo>
                    <a:pt x="67" y="122"/>
                  </a:lnTo>
                  <a:lnTo>
                    <a:pt x="67" y="122"/>
                  </a:lnTo>
                  <a:lnTo>
                    <a:pt x="67" y="124"/>
                  </a:lnTo>
                  <a:lnTo>
                    <a:pt x="65" y="124"/>
                  </a:lnTo>
                  <a:lnTo>
                    <a:pt x="65" y="124"/>
                  </a:lnTo>
                  <a:lnTo>
                    <a:pt x="65" y="124"/>
                  </a:lnTo>
                  <a:lnTo>
                    <a:pt x="65" y="124"/>
                  </a:lnTo>
                  <a:lnTo>
                    <a:pt x="64" y="124"/>
                  </a:lnTo>
                  <a:lnTo>
                    <a:pt x="64" y="124"/>
                  </a:lnTo>
                  <a:lnTo>
                    <a:pt x="64" y="124"/>
                  </a:lnTo>
                  <a:lnTo>
                    <a:pt x="64" y="124"/>
                  </a:lnTo>
                  <a:lnTo>
                    <a:pt x="64" y="124"/>
                  </a:lnTo>
                  <a:lnTo>
                    <a:pt x="62" y="124"/>
                  </a:lnTo>
                  <a:lnTo>
                    <a:pt x="62" y="124"/>
                  </a:lnTo>
                  <a:lnTo>
                    <a:pt x="62" y="124"/>
                  </a:lnTo>
                  <a:lnTo>
                    <a:pt x="62" y="124"/>
                  </a:lnTo>
                  <a:lnTo>
                    <a:pt x="60" y="124"/>
                  </a:lnTo>
                  <a:lnTo>
                    <a:pt x="60" y="124"/>
                  </a:lnTo>
                  <a:lnTo>
                    <a:pt x="60" y="124"/>
                  </a:lnTo>
                  <a:lnTo>
                    <a:pt x="60" y="124"/>
                  </a:lnTo>
                  <a:lnTo>
                    <a:pt x="60" y="124"/>
                  </a:lnTo>
                  <a:lnTo>
                    <a:pt x="58" y="124"/>
                  </a:lnTo>
                  <a:lnTo>
                    <a:pt x="58" y="124"/>
                  </a:lnTo>
                  <a:lnTo>
                    <a:pt x="58" y="124"/>
                  </a:lnTo>
                  <a:lnTo>
                    <a:pt x="58" y="124"/>
                  </a:lnTo>
                  <a:lnTo>
                    <a:pt x="56" y="124"/>
                  </a:lnTo>
                  <a:lnTo>
                    <a:pt x="56" y="124"/>
                  </a:lnTo>
                  <a:lnTo>
                    <a:pt x="56" y="124"/>
                  </a:lnTo>
                  <a:lnTo>
                    <a:pt x="56" y="124"/>
                  </a:lnTo>
                  <a:lnTo>
                    <a:pt x="56" y="124"/>
                  </a:lnTo>
                  <a:lnTo>
                    <a:pt x="55" y="124"/>
                  </a:lnTo>
                  <a:lnTo>
                    <a:pt x="55" y="124"/>
                  </a:lnTo>
                  <a:lnTo>
                    <a:pt x="55" y="124"/>
                  </a:lnTo>
                  <a:lnTo>
                    <a:pt x="55" y="124"/>
                  </a:lnTo>
                  <a:lnTo>
                    <a:pt x="55" y="124"/>
                  </a:lnTo>
                  <a:lnTo>
                    <a:pt x="53" y="124"/>
                  </a:lnTo>
                  <a:lnTo>
                    <a:pt x="53" y="124"/>
                  </a:lnTo>
                  <a:lnTo>
                    <a:pt x="53" y="124"/>
                  </a:lnTo>
                  <a:lnTo>
                    <a:pt x="53" y="124"/>
                  </a:lnTo>
                  <a:lnTo>
                    <a:pt x="53" y="124"/>
                  </a:lnTo>
                  <a:lnTo>
                    <a:pt x="51" y="124"/>
                  </a:lnTo>
                  <a:lnTo>
                    <a:pt x="51" y="124"/>
                  </a:lnTo>
                  <a:lnTo>
                    <a:pt x="51" y="124"/>
                  </a:lnTo>
                  <a:lnTo>
                    <a:pt x="51" y="122"/>
                  </a:lnTo>
                  <a:lnTo>
                    <a:pt x="51" y="122"/>
                  </a:lnTo>
                  <a:lnTo>
                    <a:pt x="49" y="122"/>
                  </a:lnTo>
                  <a:lnTo>
                    <a:pt x="49" y="122"/>
                  </a:lnTo>
                  <a:lnTo>
                    <a:pt x="49" y="122"/>
                  </a:lnTo>
                  <a:lnTo>
                    <a:pt x="49" y="122"/>
                  </a:lnTo>
                  <a:lnTo>
                    <a:pt x="49" y="122"/>
                  </a:lnTo>
                  <a:lnTo>
                    <a:pt x="49" y="122"/>
                  </a:lnTo>
                  <a:lnTo>
                    <a:pt x="47" y="122"/>
                  </a:lnTo>
                  <a:lnTo>
                    <a:pt x="47" y="122"/>
                  </a:lnTo>
                  <a:lnTo>
                    <a:pt x="47" y="122"/>
                  </a:lnTo>
                  <a:lnTo>
                    <a:pt x="47" y="122"/>
                  </a:lnTo>
                  <a:lnTo>
                    <a:pt x="47" y="122"/>
                  </a:lnTo>
                  <a:lnTo>
                    <a:pt x="46" y="122"/>
                  </a:lnTo>
                  <a:lnTo>
                    <a:pt x="46" y="122"/>
                  </a:lnTo>
                  <a:lnTo>
                    <a:pt x="46" y="120"/>
                  </a:lnTo>
                  <a:lnTo>
                    <a:pt x="46" y="120"/>
                  </a:lnTo>
                  <a:lnTo>
                    <a:pt x="46" y="120"/>
                  </a:lnTo>
                  <a:lnTo>
                    <a:pt x="46" y="120"/>
                  </a:lnTo>
                  <a:lnTo>
                    <a:pt x="44" y="120"/>
                  </a:lnTo>
                  <a:lnTo>
                    <a:pt x="44" y="120"/>
                  </a:lnTo>
                  <a:lnTo>
                    <a:pt x="44" y="120"/>
                  </a:lnTo>
                  <a:lnTo>
                    <a:pt x="44" y="120"/>
                  </a:lnTo>
                  <a:lnTo>
                    <a:pt x="44" y="120"/>
                  </a:lnTo>
                  <a:lnTo>
                    <a:pt x="42" y="120"/>
                  </a:lnTo>
                  <a:lnTo>
                    <a:pt x="42" y="118"/>
                  </a:lnTo>
                  <a:lnTo>
                    <a:pt x="42" y="118"/>
                  </a:lnTo>
                  <a:lnTo>
                    <a:pt x="42" y="118"/>
                  </a:lnTo>
                  <a:lnTo>
                    <a:pt x="42" y="118"/>
                  </a:lnTo>
                  <a:lnTo>
                    <a:pt x="42" y="118"/>
                  </a:lnTo>
                  <a:lnTo>
                    <a:pt x="40" y="118"/>
                  </a:lnTo>
                  <a:lnTo>
                    <a:pt x="40" y="118"/>
                  </a:lnTo>
                  <a:lnTo>
                    <a:pt x="40" y="118"/>
                  </a:lnTo>
                  <a:lnTo>
                    <a:pt x="40" y="116"/>
                  </a:lnTo>
                  <a:lnTo>
                    <a:pt x="40" y="116"/>
                  </a:lnTo>
                  <a:lnTo>
                    <a:pt x="40" y="116"/>
                  </a:lnTo>
                  <a:lnTo>
                    <a:pt x="38" y="116"/>
                  </a:lnTo>
                  <a:lnTo>
                    <a:pt x="38" y="116"/>
                  </a:lnTo>
                  <a:lnTo>
                    <a:pt x="38" y="116"/>
                  </a:lnTo>
                  <a:lnTo>
                    <a:pt x="38" y="116"/>
                  </a:lnTo>
                  <a:lnTo>
                    <a:pt x="38" y="115"/>
                  </a:lnTo>
                  <a:lnTo>
                    <a:pt x="38" y="115"/>
                  </a:lnTo>
                  <a:lnTo>
                    <a:pt x="38" y="115"/>
                  </a:lnTo>
                  <a:lnTo>
                    <a:pt x="37" y="115"/>
                  </a:lnTo>
                  <a:lnTo>
                    <a:pt x="37" y="115"/>
                  </a:lnTo>
                  <a:lnTo>
                    <a:pt x="37" y="115"/>
                  </a:lnTo>
                  <a:lnTo>
                    <a:pt x="37" y="115"/>
                  </a:lnTo>
                  <a:lnTo>
                    <a:pt x="37" y="113"/>
                  </a:lnTo>
                  <a:lnTo>
                    <a:pt x="37" y="113"/>
                  </a:lnTo>
                  <a:lnTo>
                    <a:pt x="35" y="113"/>
                  </a:lnTo>
                  <a:lnTo>
                    <a:pt x="35" y="113"/>
                  </a:lnTo>
                  <a:lnTo>
                    <a:pt x="35" y="113"/>
                  </a:lnTo>
                  <a:lnTo>
                    <a:pt x="35" y="113"/>
                  </a:lnTo>
                  <a:lnTo>
                    <a:pt x="35" y="111"/>
                  </a:lnTo>
                  <a:lnTo>
                    <a:pt x="35" y="111"/>
                  </a:lnTo>
                  <a:lnTo>
                    <a:pt x="35" y="111"/>
                  </a:lnTo>
                  <a:lnTo>
                    <a:pt x="33" y="111"/>
                  </a:lnTo>
                  <a:lnTo>
                    <a:pt x="33" y="111"/>
                  </a:lnTo>
                  <a:lnTo>
                    <a:pt x="33" y="109"/>
                  </a:lnTo>
                  <a:lnTo>
                    <a:pt x="33" y="109"/>
                  </a:lnTo>
                  <a:lnTo>
                    <a:pt x="33" y="109"/>
                  </a:lnTo>
                  <a:lnTo>
                    <a:pt x="33" y="109"/>
                  </a:lnTo>
                  <a:lnTo>
                    <a:pt x="33" y="109"/>
                  </a:lnTo>
                  <a:lnTo>
                    <a:pt x="31" y="107"/>
                  </a:lnTo>
                  <a:lnTo>
                    <a:pt x="31" y="107"/>
                  </a:lnTo>
                  <a:lnTo>
                    <a:pt x="31" y="107"/>
                  </a:lnTo>
                  <a:lnTo>
                    <a:pt x="31" y="106"/>
                  </a:lnTo>
                  <a:lnTo>
                    <a:pt x="29" y="106"/>
                  </a:lnTo>
                  <a:lnTo>
                    <a:pt x="29" y="106"/>
                  </a:lnTo>
                  <a:lnTo>
                    <a:pt x="29" y="104"/>
                  </a:lnTo>
                  <a:lnTo>
                    <a:pt x="29" y="104"/>
                  </a:lnTo>
                  <a:lnTo>
                    <a:pt x="29" y="102"/>
                  </a:lnTo>
                  <a:lnTo>
                    <a:pt x="29" y="102"/>
                  </a:lnTo>
                  <a:lnTo>
                    <a:pt x="29" y="102"/>
                  </a:lnTo>
                  <a:lnTo>
                    <a:pt x="29" y="100"/>
                  </a:lnTo>
                  <a:lnTo>
                    <a:pt x="29" y="100"/>
                  </a:lnTo>
                  <a:lnTo>
                    <a:pt x="29" y="100"/>
                  </a:lnTo>
                  <a:lnTo>
                    <a:pt x="27" y="100"/>
                  </a:lnTo>
                  <a:lnTo>
                    <a:pt x="27" y="98"/>
                  </a:lnTo>
                  <a:lnTo>
                    <a:pt x="27" y="98"/>
                  </a:lnTo>
                  <a:lnTo>
                    <a:pt x="27" y="98"/>
                  </a:lnTo>
                  <a:lnTo>
                    <a:pt x="27" y="98"/>
                  </a:lnTo>
                  <a:lnTo>
                    <a:pt x="27" y="96"/>
                  </a:lnTo>
                  <a:lnTo>
                    <a:pt x="27" y="96"/>
                  </a:lnTo>
                  <a:lnTo>
                    <a:pt x="27" y="96"/>
                  </a:lnTo>
                  <a:lnTo>
                    <a:pt x="27" y="96"/>
                  </a:lnTo>
                  <a:lnTo>
                    <a:pt x="27" y="96"/>
                  </a:lnTo>
                  <a:lnTo>
                    <a:pt x="27" y="95"/>
                  </a:lnTo>
                  <a:lnTo>
                    <a:pt x="27" y="95"/>
                  </a:lnTo>
                  <a:lnTo>
                    <a:pt x="27" y="95"/>
                  </a:lnTo>
                  <a:lnTo>
                    <a:pt x="27" y="95"/>
                  </a:lnTo>
                  <a:lnTo>
                    <a:pt x="27" y="93"/>
                  </a:lnTo>
                  <a:lnTo>
                    <a:pt x="27" y="93"/>
                  </a:lnTo>
                  <a:lnTo>
                    <a:pt x="27" y="93"/>
                  </a:lnTo>
                  <a:lnTo>
                    <a:pt x="27" y="93"/>
                  </a:lnTo>
                  <a:lnTo>
                    <a:pt x="27" y="93"/>
                  </a:lnTo>
                  <a:lnTo>
                    <a:pt x="27" y="91"/>
                  </a:lnTo>
                  <a:lnTo>
                    <a:pt x="27" y="91"/>
                  </a:lnTo>
                  <a:lnTo>
                    <a:pt x="27" y="91"/>
                  </a:lnTo>
                  <a:lnTo>
                    <a:pt x="27" y="91"/>
                  </a:lnTo>
                  <a:lnTo>
                    <a:pt x="27" y="89"/>
                  </a:lnTo>
                  <a:lnTo>
                    <a:pt x="27" y="89"/>
                  </a:lnTo>
                  <a:lnTo>
                    <a:pt x="27" y="89"/>
                  </a:lnTo>
                  <a:lnTo>
                    <a:pt x="27" y="89"/>
                  </a:lnTo>
                  <a:lnTo>
                    <a:pt x="27" y="89"/>
                  </a:lnTo>
                  <a:lnTo>
                    <a:pt x="27" y="87"/>
                  </a:lnTo>
                  <a:lnTo>
                    <a:pt x="27" y="87"/>
                  </a:lnTo>
                  <a:lnTo>
                    <a:pt x="27" y="87"/>
                  </a:lnTo>
                  <a:lnTo>
                    <a:pt x="27" y="87"/>
                  </a:lnTo>
                  <a:lnTo>
                    <a:pt x="27" y="87"/>
                  </a:lnTo>
                  <a:lnTo>
                    <a:pt x="27" y="86"/>
                  </a:lnTo>
                  <a:lnTo>
                    <a:pt x="27" y="86"/>
                  </a:lnTo>
                  <a:lnTo>
                    <a:pt x="27" y="86"/>
                  </a:lnTo>
                  <a:lnTo>
                    <a:pt x="27" y="86"/>
                  </a:lnTo>
                  <a:lnTo>
                    <a:pt x="27" y="86"/>
                  </a:lnTo>
                  <a:lnTo>
                    <a:pt x="27" y="84"/>
                  </a:lnTo>
                  <a:lnTo>
                    <a:pt x="27" y="84"/>
                  </a:lnTo>
                  <a:lnTo>
                    <a:pt x="27" y="84"/>
                  </a:lnTo>
                  <a:lnTo>
                    <a:pt x="27" y="84"/>
                  </a:lnTo>
                  <a:lnTo>
                    <a:pt x="27" y="84"/>
                  </a:lnTo>
                  <a:lnTo>
                    <a:pt x="27" y="82"/>
                  </a:lnTo>
                  <a:lnTo>
                    <a:pt x="27" y="82"/>
                  </a:lnTo>
                  <a:lnTo>
                    <a:pt x="27" y="82"/>
                  </a:lnTo>
                  <a:lnTo>
                    <a:pt x="27" y="82"/>
                  </a:lnTo>
                  <a:lnTo>
                    <a:pt x="27" y="82"/>
                  </a:lnTo>
                  <a:lnTo>
                    <a:pt x="29" y="80"/>
                  </a:lnTo>
                  <a:lnTo>
                    <a:pt x="29" y="80"/>
                  </a:lnTo>
                  <a:lnTo>
                    <a:pt x="29" y="80"/>
                  </a:lnTo>
                  <a:lnTo>
                    <a:pt x="29" y="80"/>
                  </a:lnTo>
                  <a:lnTo>
                    <a:pt x="29" y="80"/>
                  </a:lnTo>
                  <a:lnTo>
                    <a:pt x="29" y="78"/>
                  </a:lnTo>
                  <a:lnTo>
                    <a:pt x="29" y="78"/>
                  </a:lnTo>
                  <a:lnTo>
                    <a:pt x="29" y="78"/>
                  </a:lnTo>
                  <a:lnTo>
                    <a:pt x="29" y="78"/>
                  </a:lnTo>
                  <a:lnTo>
                    <a:pt x="29" y="78"/>
                  </a:lnTo>
                  <a:lnTo>
                    <a:pt x="29" y="77"/>
                  </a:lnTo>
                  <a:lnTo>
                    <a:pt x="29" y="77"/>
                  </a:lnTo>
                  <a:lnTo>
                    <a:pt x="29" y="77"/>
                  </a:lnTo>
                  <a:lnTo>
                    <a:pt x="31" y="77"/>
                  </a:lnTo>
                  <a:lnTo>
                    <a:pt x="31" y="77"/>
                  </a:lnTo>
                  <a:lnTo>
                    <a:pt x="31" y="77"/>
                  </a:lnTo>
                  <a:lnTo>
                    <a:pt x="31" y="75"/>
                  </a:lnTo>
                  <a:lnTo>
                    <a:pt x="31" y="75"/>
                  </a:lnTo>
                  <a:lnTo>
                    <a:pt x="31" y="75"/>
                  </a:lnTo>
                  <a:lnTo>
                    <a:pt x="31" y="75"/>
                  </a:lnTo>
                  <a:lnTo>
                    <a:pt x="31" y="75"/>
                  </a:lnTo>
                  <a:lnTo>
                    <a:pt x="31" y="75"/>
                  </a:lnTo>
                  <a:lnTo>
                    <a:pt x="31" y="73"/>
                  </a:lnTo>
                  <a:lnTo>
                    <a:pt x="33" y="73"/>
                  </a:lnTo>
                  <a:lnTo>
                    <a:pt x="33" y="73"/>
                  </a:lnTo>
                  <a:lnTo>
                    <a:pt x="33" y="73"/>
                  </a:lnTo>
                  <a:lnTo>
                    <a:pt x="33" y="73"/>
                  </a:lnTo>
                  <a:lnTo>
                    <a:pt x="33" y="73"/>
                  </a:lnTo>
                  <a:lnTo>
                    <a:pt x="33" y="71"/>
                  </a:lnTo>
                  <a:lnTo>
                    <a:pt x="33" y="71"/>
                  </a:lnTo>
                  <a:lnTo>
                    <a:pt x="33" y="71"/>
                  </a:lnTo>
                  <a:lnTo>
                    <a:pt x="35" y="71"/>
                  </a:lnTo>
                  <a:lnTo>
                    <a:pt x="35" y="71"/>
                  </a:lnTo>
                  <a:lnTo>
                    <a:pt x="35" y="71"/>
                  </a:lnTo>
                  <a:lnTo>
                    <a:pt x="35" y="69"/>
                  </a:lnTo>
                  <a:lnTo>
                    <a:pt x="35" y="69"/>
                  </a:lnTo>
                  <a:lnTo>
                    <a:pt x="35" y="69"/>
                  </a:lnTo>
                  <a:lnTo>
                    <a:pt x="35" y="69"/>
                  </a:lnTo>
                  <a:lnTo>
                    <a:pt x="37" y="69"/>
                  </a:lnTo>
                  <a:lnTo>
                    <a:pt x="37" y="69"/>
                  </a:lnTo>
                  <a:lnTo>
                    <a:pt x="37" y="68"/>
                  </a:lnTo>
                  <a:lnTo>
                    <a:pt x="37" y="68"/>
                  </a:lnTo>
                  <a:lnTo>
                    <a:pt x="37" y="68"/>
                  </a:lnTo>
                  <a:lnTo>
                    <a:pt x="37" y="68"/>
                  </a:lnTo>
                  <a:lnTo>
                    <a:pt x="38" y="68"/>
                  </a:lnTo>
                  <a:lnTo>
                    <a:pt x="38" y="68"/>
                  </a:lnTo>
                  <a:lnTo>
                    <a:pt x="38" y="66"/>
                  </a:lnTo>
                  <a:lnTo>
                    <a:pt x="38" y="66"/>
                  </a:lnTo>
                  <a:lnTo>
                    <a:pt x="38" y="66"/>
                  </a:lnTo>
                  <a:lnTo>
                    <a:pt x="38" y="66"/>
                  </a:lnTo>
                  <a:lnTo>
                    <a:pt x="40" y="66"/>
                  </a:lnTo>
                  <a:lnTo>
                    <a:pt x="40" y="66"/>
                  </a:lnTo>
                  <a:lnTo>
                    <a:pt x="40" y="66"/>
                  </a:lnTo>
                  <a:lnTo>
                    <a:pt x="40" y="64"/>
                  </a:lnTo>
                  <a:lnTo>
                    <a:pt x="40" y="64"/>
                  </a:lnTo>
                  <a:lnTo>
                    <a:pt x="42" y="64"/>
                  </a:lnTo>
                  <a:lnTo>
                    <a:pt x="42" y="64"/>
                  </a:lnTo>
                  <a:lnTo>
                    <a:pt x="42" y="64"/>
                  </a:lnTo>
                  <a:lnTo>
                    <a:pt x="42" y="64"/>
                  </a:lnTo>
                  <a:lnTo>
                    <a:pt x="42" y="64"/>
                  </a:lnTo>
                  <a:lnTo>
                    <a:pt x="44" y="62"/>
                  </a:lnTo>
                  <a:lnTo>
                    <a:pt x="44" y="62"/>
                  </a:lnTo>
                  <a:lnTo>
                    <a:pt x="46" y="62"/>
                  </a:lnTo>
                  <a:lnTo>
                    <a:pt x="46" y="60"/>
                  </a:lnTo>
                  <a:close/>
                  <a:moveTo>
                    <a:pt x="102" y="104"/>
                  </a:moveTo>
                  <a:lnTo>
                    <a:pt x="118" y="133"/>
                  </a:lnTo>
                  <a:lnTo>
                    <a:pt x="114" y="135"/>
                  </a:lnTo>
                  <a:lnTo>
                    <a:pt x="114" y="135"/>
                  </a:lnTo>
                  <a:lnTo>
                    <a:pt x="114" y="135"/>
                  </a:lnTo>
                  <a:lnTo>
                    <a:pt x="114" y="133"/>
                  </a:lnTo>
                  <a:lnTo>
                    <a:pt x="114" y="133"/>
                  </a:lnTo>
                  <a:lnTo>
                    <a:pt x="114" y="133"/>
                  </a:lnTo>
                  <a:lnTo>
                    <a:pt x="114" y="133"/>
                  </a:lnTo>
                  <a:lnTo>
                    <a:pt x="112" y="131"/>
                  </a:lnTo>
                  <a:lnTo>
                    <a:pt x="112" y="131"/>
                  </a:lnTo>
                  <a:lnTo>
                    <a:pt x="112" y="131"/>
                  </a:lnTo>
                  <a:lnTo>
                    <a:pt x="112" y="131"/>
                  </a:lnTo>
                  <a:lnTo>
                    <a:pt x="112" y="131"/>
                  </a:lnTo>
                  <a:lnTo>
                    <a:pt x="112" y="131"/>
                  </a:lnTo>
                  <a:lnTo>
                    <a:pt x="112" y="131"/>
                  </a:lnTo>
                  <a:lnTo>
                    <a:pt x="112" y="131"/>
                  </a:lnTo>
                  <a:lnTo>
                    <a:pt x="112" y="131"/>
                  </a:lnTo>
                  <a:lnTo>
                    <a:pt x="112" y="131"/>
                  </a:lnTo>
                  <a:lnTo>
                    <a:pt x="112" y="129"/>
                  </a:lnTo>
                  <a:lnTo>
                    <a:pt x="112"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09" y="129"/>
                  </a:lnTo>
                  <a:lnTo>
                    <a:pt x="109" y="129"/>
                  </a:lnTo>
                  <a:lnTo>
                    <a:pt x="109" y="129"/>
                  </a:lnTo>
                  <a:lnTo>
                    <a:pt x="109" y="129"/>
                  </a:lnTo>
                  <a:lnTo>
                    <a:pt x="109" y="129"/>
                  </a:lnTo>
                  <a:lnTo>
                    <a:pt x="109" y="129"/>
                  </a:lnTo>
                  <a:lnTo>
                    <a:pt x="109" y="129"/>
                  </a:lnTo>
                  <a:lnTo>
                    <a:pt x="109" y="129"/>
                  </a:lnTo>
                  <a:lnTo>
                    <a:pt x="109" y="127"/>
                  </a:lnTo>
                  <a:lnTo>
                    <a:pt x="109" y="127"/>
                  </a:lnTo>
                  <a:lnTo>
                    <a:pt x="109" y="127"/>
                  </a:lnTo>
                  <a:lnTo>
                    <a:pt x="107" y="129"/>
                  </a:lnTo>
                  <a:lnTo>
                    <a:pt x="107" y="127"/>
                  </a:lnTo>
                  <a:lnTo>
                    <a:pt x="107" y="127"/>
                  </a:lnTo>
                  <a:lnTo>
                    <a:pt x="107" y="129"/>
                  </a:lnTo>
                  <a:lnTo>
                    <a:pt x="107" y="129"/>
                  </a:lnTo>
                  <a:lnTo>
                    <a:pt x="107" y="129"/>
                  </a:lnTo>
                  <a:lnTo>
                    <a:pt x="107" y="129"/>
                  </a:lnTo>
                  <a:lnTo>
                    <a:pt x="107" y="129"/>
                  </a:lnTo>
                  <a:lnTo>
                    <a:pt x="107" y="129"/>
                  </a:lnTo>
                  <a:lnTo>
                    <a:pt x="107" y="129"/>
                  </a:lnTo>
                  <a:lnTo>
                    <a:pt x="107" y="129"/>
                  </a:lnTo>
                  <a:lnTo>
                    <a:pt x="105" y="129"/>
                  </a:lnTo>
                  <a:lnTo>
                    <a:pt x="105" y="129"/>
                  </a:lnTo>
                  <a:lnTo>
                    <a:pt x="105" y="129"/>
                  </a:lnTo>
                  <a:lnTo>
                    <a:pt x="105" y="129"/>
                  </a:lnTo>
                  <a:lnTo>
                    <a:pt x="105" y="129"/>
                  </a:lnTo>
                  <a:lnTo>
                    <a:pt x="105" y="129"/>
                  </a:lnTo>
                  <a:lnTo>
                    <a:pt x="105" y="129"/>
                  </a:lnTo>
                  <a:lnTo>
                    <a:pt x="105" y="129"/>
                  </a:lnTo>
                  <a:lnTo>
                    <a:pt x="105" y="129"/>
                  </a:lnTo>
                  <a:lnTo>
                    <a:pt x="71" y="149"/>
                  </a:lnTo>
                  <a:lnTo>
                    <a:pt x="71" y="149"/>
                  </a:lnTo>
                  <a:lnTo>
                    <a:pt x="71" y="149"/>
                  </a:lnTo>
                  <a:lnTo>
                    <a:pt x="71" y="149"/>
                  </a:lnTo>
                  <a:lnTo>
                    <a:pt x="71" y="149"/>
                  </a:lnTo>
                  <a:lnTo>
                    <a:pt x="71" y="149"/>
                  </a:lnTo>
                  <a:lnTo>
                    <a:pt x="69" y="149"/>
                  </a:lnTo>
                  <a:lnTo>
                    <a:pt x="69" y="149"/>
                  </a:lnTo>
                  <a:lnTo>
                    <a:pt x="69" y="151"/>
                  </a:lnTo>
                  <a:lnTo>
                    <a:pt x="69" y="151"/>
                  </a:lnTo>
                  <a:lnTo>
                    <a:pt x="69" y="151"/>
                  </a:lnTo>
                  <a:lnTo>
                    <a:pt x="69" y="151"/>
                  </a:lnTo>
                  <a:lnTo>
                    <a:pt x="69" y="151"/>
                  </a:lnTo>
                  <a:lnTo>
                    <a:pt x="67" y="151"/>
                  </a:lnTo>
                  <a:lnTo>
                    <a:pt x="67" y="151"/>
                  </a:lnTo>
                  <a:lnTo>
                    <a:pt x="67" y="151"/>
                  </a:lnTo>
                  <a:lnTo>
                    <a:pt x="67" y="153"/>
                  </a:lnTo>
                  <a:lnTo>
                    <a:pt x="67" y="153"/>
                  </a:lnTo>
                  <a:lnTo>
                    <a:pt x="67" y="153"/>
                  </a:lnTo>
                  <a:lnTo>
                    <a:pt x="67" y="153"/>
                  </a:lnTo>
                  <a:lnTo>
                    <a:pt x="67" y="153"/>
                  </a:lnTo>
                  <a:lnTo>
                    <a:pt x="67" y="153"/>
                  </a:lnTo>
                  <a:lnTo>
                    <a:pt x="67" y="153"/>
                  </a:lnTo>
                  <a:lnTo>
                    <a:pt x="65" y="153"/>
                  </a:lnTo>
                  <a:lnTo>
                    <a:pt x="65" y="154"/>
                  </a:lnTo>
                  <a:lnTo>
                    <a:pt x="65" y="154"/>
                  </a:lnTo>
                  <a:lnTo>
                    <a:pt x="65" y="154"/>
                  </a:lnTo>
                  <a:lnTo>
                    <a:pt x="65" y="154"/>
                  </a:lnTo>
                  <a:lnTo>
                    <a:pt x="65" y="154"/>
                  </a:lnTo>
                  <a:lnTo>
                    <a:pt x="65" y="154"/>
                  </a:lnTo>
                  <a:lnTo>
                    <a:pt x="65" y="156"/>
                  </a:lnTo>
                  <a:lnTo>
                    <a:pt x="65" y="156"/>
                  </a:lnTo>
                  <a:lnTo>
                    <a:pt x="65" y="156"/>
                  </a:lnTo>
                  <a:lnTo>
                    <a:pt x="65" y="156"/>
                  </a:lnTo>
                  <a:lnTo>
                    <a:pt x="65" y="156"/>
                  </a:lnTo>
                  <a:lnTo>
                    <a:pt x="65" y="156"/>
                  </a:lnTo>
                  <a:lnTo>
                    <a:pt x="65" y="156"/>
                  </a:lnTo>
                  <a:lnTo>
                    <a:pt x="65" y="158"/>
                  </a:lnTo>
                  <a:lnTo>
                    <a:pt x="65" y="158"/>
                  </a:lnTo>
                  <a:lnTo>
                    <a:pt x="65" y="158"/>
                  </a:lnTo>
                  <a:lnTo>
                    <a:pt x="65" y="158"/>
                  </a:lnTo>
                  <a:lnTo>
                    <a:pt x="65" y="158"/>
                  </a:lnTo>
                  <a:lnTo>
                    <a:pt x="65" y="158"/>
                  </a:lnTo>
                  <a:lnTo>
                    <a:pt x="65" y="160"/>
                  </a:lnTo>
                  <a:lnTo>
                    <a:pt x="65" y="160"/>
                  </a:lnTo>
                  <a:lnTo>
                    <a:pt x="65" y="160"/>
                  </a:lnTo>
                  <a:lnTo>
                    <a:pt x="65" y="160"/>
                  </a:lnTo>
                  <a:lnTo>
                    <a:pt x="65" y="160"/>
                  </a:lnTo>
                  <a:lnTo>
                    <a:pt x="65" y="160"/>
                  </a:lnTo>
                  <a:lnTo>
                    <a:pt x="65" y="162"/>
                  </a:lnTo>
                  <a:lnTo>
                    <a:pt x="65" y="162"/>
                  </a:lnTo>
                  <a:lnTo>
                    <a:pt x="65" y="162"/>
                  </a:lnTo>
                  <a:lnTo>
                    <a:pt x="65" y="162"/>
                  </a:lnTo>
                  <a:lnTo>
                    <a:pt x="65" y="162"/>
                  </a:lnTo>
                  <a:lnTo>
                    <a:pt x="65" y="162"/>
                  </a:lnTo>
                  <a:lnTo>
                    <a:pt x="65" y="164"/>
                  </a:lnTo>
                  <a:lnTo>
                    <a:pt x="65" y="164"/>
                  </a:lnTo>
                  <a:lnTo>
                    <a:pt x="65" y="164"/>
                  </a:lnTo>
                  <a:lnTo>
                    <a:pt x="65" y="164"/>
                  </a:lnTo>
                  <a:lnTo>
                    <a:pt x="65" y="164"/>
                  </a:lnTo>
                  <a:lnTo>
                    <a:pt x="65" y="165"/>
                  </a:lnTo>
                  <a:lnTo>
                    <a:pt x="65" y="165"/>
                  </a:lnTo>
                  <a:lnTo>
                    <a:pt x="65" y="165"/>
                  </a:lnTo>
                  <a:lnTo>
                    <a:pt x="67" y="165"/>
                  </a:lnTo>
                  <a:lnTo>
                    <a:pt x="67" y="165"/>
                  </a:lnTo>
                  <a:lnTo>
                    <a:pt x="67" y="167"/>
                  </a:lnTo>
                  <a:lnTo>
                    <a:pt x="67" y="167"/>
                  </a:lnTo>
                  <a:lnTo>
                    <a:pt x="67" y="167"/>
                  </a:lnTo>
                  <a:lnTo>
                    <a:pt x="67" y="167"/>
                  </a:lnTo>
                  <a:lnTo>
                    <a:pt x="67" y="167"/>
                  </a:lnTo>
                  <a:lnTo>
                    <a:pt x="67" y="169"/>
                  </a:lnTo>
                  <a:lnTo>
                    <a:pt x="67" y="169"/>
                  </a:lnTo>
                  <a:lnTo>
                    <a:pt x="69" y="169"/>
                  </a:lnTo>
                  <a:lnTo>
                    <a:pt x="69" y="169"/>
                  </a:lnTo>
                  <a:lnTo>
                    <a:pt x="69" y="169"/>
                  </a:lnTo>
                  <a:lnTo>
                    <a:pt x="69" y="171"/>
                  </a:lnTo>
                  <a:lnTo>
                    <a:pt x="69" y="171"/>
                  </a:lnTo>
                  <a:lnTo>
                    <a:pt x="69" y="171"/>
                  </a:lnTo>
                  <a:lnTo>
                    <a:pt x="69" y="171"/>
                  </a:lnTo>
                  <a:lnTo>
                    <a:pt x="71" y="171"/>
                  </a:lnTo>
                  <a:lnTo>
                    <a:pt x="71" y="171"/>
                  </a:lnTo>
                  <a:lnTo>
                    <a:pt x="71" y="173"/>
                  </a:lnTo>
                  <a:lnTo>
                    <a:pt x="71" y="173"/>
                  </a:lnTo>
                  <a:lnTo>
                    <a:pt x="71" y="173"/>
                  </a:lnTo>
                  <a:lnTo>
                    <a:pt x="71" y="173"/>
                  </a:lnTo>
                  <a:lnTo>
                    <a:pt x="73" y="173"/>
                  </a:lnTo>
                  <a:lnTo>
                    <a:pt x="73" y="173"/>
                  </a:lnTo>
                  <a:lnTo>
                    <a:pt x="73" y="173"/>
                  </a:lnTo>
                  <a:lnTo>
                    <a:pt x="73" y="173"/>
                  </a:lnTo>
                  <a:lnTo>
                    <a:pt x="73" y="174"/>
                  </a:lnTo>
                  <a:lnTo>
                    <a:pt x="74" y="174"/>
                  </a:lnTo>
                  <a:lnTo>
                    <a:pt x="74" y="174"/>
                  </a:lnTo>
                  <a:lnTo>
                    <a:pt x="74" y="174"/>
                  </a:lnTo>
                  <a:lnTo>
                    <a:pt x="74" y="174"/>
                  </a:lnTo>
                  <a:lnTo>
                    <a:pt x="74" y="174"/>
                  </a:lnTo>
                  <a:lnTo>
                    <a:pt x="74" y="174"/>
                  </a:lnTo>
                  <a:lnTo>
                    <a:pt x="76" y="174"/>
                  </a:lnTo>
                  <a:lnTo>
                    <a:pt x="76" y="174"/>
                  </a:lnTo>
                  <a:lnTo>
                    <a:pt x="76" y="174"/>
                  </a:lnTo>
                  <a:lnTo>
                    <a:pt x="76" y="174"/>
                  </a:lnTo>
                  <a:lnTo>
                    <a:pt x="76" y="174"/>
                  </a:lnTo>
                  <a:lnTo>
                    <a:pt x="78" y="174"/>
                  </a:lnTo>
                  <a:lnTo>
                    <a:pt x="78" y="174"/>
                  </a:lnTo>
                  <a:lnTo>
                    <a:pt x="78" y="174"/>
                  </a:lnTo>
                  <a:lnTo>
                    <a:pt x="78" y="174"/>
                  </a:lnTo>
                  <a:lnTo>
                    <a:pt x="78" y="176"/>
                  </a:lnTo>
                  <a:lnTo>
                    <a:pt x="80" y="176"/>
                  </a:lnTo>
                  <a:lnTo>
                    <a:pt x="80" y="176"/>
                  </a:lnTo>
                  <a:lnTo>
                    <a:pt x="80" y="176"/>
                  </a:lnTo>
                  <a:lnTo>
                    <a:pt x="80" y="176"/>
                  </a:lnTo>
                  <a:lnTo>
                    <a:pt x="80" y="176"/>
                  </a:lnTo>
                  <a:lnTo>
                    <a:pt x="82" y="174"/>
                  </a:lnTo>
                  <a:lnTo>
                    <a:pt x="82" y="174"/>
                  </a:lnTo>
                  <a:lnTo>
                    <a:pt x="82" y="174"/>
                  </a:lnTo>
                  <a:lnTo>
                    <a:pt x="82" y="174"/>
                  </a:lnTo>
                  <a:lnTo>
                    <a:pt x="82" y="174"/>
                  </a:lnTo>
                  <a:lnTo>
                    <a:pt x="83" y="174"/>
                  </a:lnTo>
                  <a:lnTo>
                    <a:pt x="83" y="174"/>
                  </a:lnTo>
                  <a:lnTo>
                    <a:pt x="83" y="174"/>
                  </a:lnTo>
                  <a:lnTo>
                    <a:pt x="83" y="174"/>
                  </a:lnTo>
                  <a:lnTo>
                    <a:pt x="85" y="174"/>
                  </a:lnTo>
                  <a:lnTo>
                    <a:pt x="85" y="174"/>
                  </a:lnTo>
                  <a:lnTo>
                    <a:pt x="85" y="174"/>
                  </a:lnTo>
                  <a:lnTo>
                    <a:pt x="85" y="174"/>
                  </a:lnTo>
                  <a:lnTo>
                    <a:pt x="85" y="174"/>
                  </a:lnTo>
                  <a:lnTo>
                    <a:pt x="87" y="174"/>
                  </a:lnTo>
                  <a:lnTo>
                    <a:pt x="87" y="173"/>
                  </a:lnTo>
                  <a:lnTo>
                    <a:pt x="87" y="173"/>
                  </a:lnTo>
                  <a:lnTo>
                    <a:pt x="87" y="173"/>
                  </a:lnTo>
                  <a:lnTo>
                    <a:pt x="89" y="173"/>
                  </a:lnTo>
                  <a:lnTo>
                    <a:pt x="89" y="173"/>
                  </a:lnTo>
                  <a:lnTo>
                    <a:pt x="118" y="156"/>
                  </a:lnTo>
                  <a:lnTo>
                    <a:pt x="118" y="156"/>
                  </a:lnTo>
                  <a:lnTo>
                    <a:pt x="118" y="154"/>
                  </a:lnTo>
                  <a:lnTo>
                    <a:pt x="118"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1" y="154"/>
                  </a:lnTo>
                  <a:lnTo>
                    <a:pt x="121" y="154"/>
                  </a:lnTo>
                  <a:lnTo>
                    <a:pt x="121" y="154"/>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1"/>
                  </a:lnTo>
                  <a:lnTo>
                    <a:pt x="121" y="151"/>
                  </a:lnTo>
                  <a:lnTo>
                    <a:pt x="121" y="151"/>
                  </a:lnTo>
                  <a:lnTo>
                    <a:pt x="121" y="151"/>
                  </a:lnTo>
                  <a:lnTo>
                    <a:pt x="121" y="151"/>
                  </a:lnTo>
                  <a:lnTo>
                    <a:pt x="121" y="151"/>
                  </a:lnTo>
                  <a:lnTo>
                    <a:pt x="121" y="151"/>
                  </a:lnTo>
                  <a:lnTo>
                    <a:pt x="121" y="151"/>
                  </a:lnTo>
                  <a:lnTo>
                    <a:pt x="121" y="149"/>
                  </a:lnTo>
                  <a:lnTo>
                    <a:pt x="121" y="149"/>
                  </a:lnTo>
                  <a:lnTo>
                    <a:pt x="121" y="149"/>
                  </a:lnTo>
                  <a:lnTo>
                    <a:pt x="121" y="149"/>
                  </a:lnTo>
                  <a:lnTo>
                    <a:pt x="121" y="149"/>
                  </a:lnTo>
                  <a:lnTo>
                    <a:pt x="121" y="149"/>
                  </a:lnTo>
                  <a:lnTo>
                    <a:pt x="121" y="149"/>
                  </a:lnTo>
                  <a:lnTo>
                    <a:pt x="121" y="149"/>
                  </a:lnTo>
                  <a:lnTo>
                    <a:pt x="121" y="147"/>
                  </a:lnTo>
                  <a:lnTo>
                    <a:pt x="121" y="147"/>
                  </a:lnTo>
                  <a:lnTo>
                    <a:pt x="121" y="147"/>
                  </a:lnTo>
                  <a:lnTo>
                    <a:pt x="121" y="147"/>
                  </a:lnTo>
                  <a:lnTo>
                    <a:pt x="121" y="147"/>
                  </a:lnTo>
                  <a:lnTo>
                    <a:pt x="121" y="147"/>
                  </a:lnTo>
                  <a:lnTo>
                    <a:pt x="121" y="147"/>
                  </a:lnTo>
                  <a:lnTo>
                    <a:pt x="121" y="145"/>
                  </a:lnTo>
                  <a:lnTo>
                    <a:pt x="121" y="145"/>
                  </a:lnTo>
                  <a:lnTo>
                    <a:pt x="120" y="145"/>
                  </a:lnTo>
                  <a:lnTo>
                    <a:pt x="120" y="144"/>
                  </a:lnTo>
                  <a:lnTo>
                    <a:pt x="120" y="144"/>
                  </a:lnTo>
                  <a:lnTo>
                    <a:pt x="120" y="144"/>
                  </a:lnTo>
                  <a:lnTo>
                    <a:pt x="123" y="142"/>
                  </a:lnTo>
                  <a:lnTo>
                    <a:pt x="134" y="162"/>
                  </a:lnTo>
                  <a:lnTo>
                    <a:pt x="132" y="164"/>
                  </a:lnTo>
                  <a:lnTo>
                    <a:pt x="132" y="164"/>
                  </a:lnTo>
                  <a:lnTo>
                    <a:pt x="130" y="164"/>
                  </a:lnTo>
                  <a:lnTo>
                    <a:pt x="130" y="164"/>
                  </a:lnTo>
                  <a:lnTo>
                    <a:pt x="130" y="162"/>
                  </a:lnTo>
                  <a:lnTo>
                    <a:pt x="130" y="162"/>
                  </a:lnTo>
                  <a:lnTo>
                    <a:pt x="130" y="162"/>
                  </a:lnTo>
                  <a:lnTo>
                    <a:pt x="129" y="162"/>
                  </a:lnTo>
                  <a:lnTo>
                    <a:pt x="129" y="160"/>
                  </a:lnTo>
                  <a:lnTo>
                    <a:pt x="129" y="160"/>
                  </a:lnTo>
                  <a:lnTo>
                    <a:pt x="129" y="160"/>
                  </a:lnTo>
                  <a:lnTo>
                    <a:pt x="129" y="160"/>
                  </a:lnTo>
                  <a:lnTo>
                    <a:pt x="129" y="160"/>
                  </a:lnTo>
                  <a:lnTo>
                    <a:pt x="129" y="160"/>
                  </a:lnTo>
                  <a:lnTo>
                    <a:pt x="129" y="160"/>
                  </a:lnTo>
                  <a:lnTo>
                    <a:pt x="129" y="160"/>
                  </a:lnTo>
                  <a:lnTo>
                    <a:pt x="127" y="160"/>
                  </a:lnTo>
                  <a:lnTo>
                    <a:pt x="127" y="160"/>
                  </a:lnTo>
                  <a:lnTo>
                    <a:pt x="127" y="160"/>
                  </a:lnTo>
                  <a:lnTo>
                    <a:pt x="127" y="160"/>
                  </a:lnTo>
                  <a:lnTo>
                    <a:pt x="127" y="160"/>
                  </a:lnTo>
                  <a:lnTo>
                    <a:pt x="127" y="160"/>
                  </a:lnTo>
                  <a:lnTo>
                    <a:pt x="127" y="160"/>
                  </a:lnTo>
                  <a:lnTo>
                    <a:pt x="127" y="158"/>
                  </a:lnTo>
                  <a:lnTo>
                    <a:pt x="127" y="158"/>
                  </a:lnTo>
                  <a:lnTo>
                    <a:pt x="127"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1" y="158"/>
                  </a:lnTo>
                  <a:lnTo>
                    <a:pt x="121" y="158"/>
                  </a:lnTo>
                  <a:lnTo>
                    <a:pt x="121" y="158"/>
                  </a:lnTo>
                  <a:lnTo>
                    <a:pt x="121" y="158"/>
                  </a:lnTo>
                  <a:lnTo>
                    <a:pt x="121" y="158"/>
                  </a:lnTo>
                  <a:lnTo>
                    <a:pt x="121" y="160"/>
                  </a:lnTo>
                  <a:lnTo>
                    <a:pt x="121" y="160"/>
                  </a:lnTo>
                  <a:lnTo>
                    <a:pt x="121" y="160"/>
                  </a:lnTo>
                  <a:lnTo>
                    <a:pt x="121" y="160"/>
                  </a:lnTo>
                  <a:lnTo>
                    <a:pt x="121" y="160"/>
                  </a:lnTo>
                  <a:lnTo>
                    <a:pt x="121" y="160"/>
                  </a:lnTo>
                  <a:lnTo>
                    <a:pt x="92" y="176"/>
                  </a:lnTo>
                  <a:lnTo>
                    <a:pt x="92" y="176"/>
                  </a:lnTo>
                  <a:lnTo>
                    <a:pt x="91" y="176"/>
                  </a:lnTo>
                  <a:lnTo>
                    <a:pt x="91" y="176"/>
                  </a:lnTo>
                  <a:lnTo>
                    <a:pt x="91" y="176"/>
                  </a:lnTo>
                  <a:lnTo>
                    <a:pt x="89" y="178"/>
                  </a:lnTo>
                  <a:lnTo>
                    <a:pt x="89" y="178"/>
                  </a:lnTo>
                  <a:lnTo>
                    <a:pt x="89" y="178"/>
                  </a:lnTo>
                  <a:lnTo>
                    <a:pt x="87" y="178"/>
                  </a:lnTo>
                  <a:lnTo>
                    <a:pt x="87" y="178"/>
                  </a:lnTo>
                  <a:lnTo>
                    <a:pt x="87" y="178"/>
                  </a:lnTo>
                  <a:lnTo>
                    <a:pt x="87" y="178"/>
                  </a:lnTo>
                  <a:lnTo>
                    <a:pt x="85" y="178"/>
                  </a:lnTo>
                  <a:lnTo>
                    <a:pt x="85" y="178"/>
                  </a:lnTo>
                  <a:lnTo>
                    <a:pt x="85" y="180"/>
                  </a:lnTo>
                  <a:lnTo>
                    <a:pt x="83" y="180"/>
                  </a:lnTo>
                  <a:lnTo>
                    <a:pt x="83" y="180"/>
                  </a:lnTo>
                  <a:lnTo>
                    <a:pt x="83" y="180"/>
                  </a:lnTo>
                  <a:lnTo>
                    <a:pt x="83" y="180"/>
                  </a:lnTo>
                  <a:lnTo>
                    <a:pt x="82" y="180"/>
                  </a:lnTo>
                  <a:lnTo>
                    <a:pt x="82" y="180"/>
                  </a:lnTo>
                  <a:lnTo>
                    <a:pt x="82" y="180"/>
                  </a:lnTo>
                  <a:lnTo>
                    <a:pt x="82" y="180"/>
                  </a:lnTo>
                  <a:lnTo>
                    <a:pt x="82" y="180"/>
                  </a:lnTo>
                  <a:lnTo>
                    <a:pt x="80" y="180"/>
                  </a:lnTo>
                  <a:lnTo>
                    <a:pt x="80" y="180"/>
                  </a:lnTo>
                  <a:lnTo>
                    <a:pt x="80" y="180"/>
                  </a:lnTo>
                  <a:lnTo>
                    <a:pt x="80" y="180"/>
                  </a:lnTo>
                  <a:lnTo>
                    <a:pt x="80" y="180"/>
                  </a:lnTo>
                  <a:lnTo>
                    <a:pt x="80" y="180"/>
                  </a:lnTo>
                  <a:lnTo>
                    <a:pt x="80" y="180"/>
                  </a:lnTo>
                  <a:lnTo>
                    <a:pt x="78" y="180"/>
                  </a:lnTo>
                  <a:lnTo>
                    <a:pt x="78" y="180"/>
                  </a:lnTo>
                  <a:lnTo>
                    <a:pt x="78" y="180"/>
                  </a:lnTo>
                  <a:lnTo>
                    <a:pt x="78" y="180"/>
                  </a:lnTo>
                  <a:lnTo>
                    <a:pt x="78" y="180"/>
                  </a:lnTo>
                  <a:lnTo>
                    <a:pt x="78" y="180"/>
                  </a:lnTo>
                  <a:lnTo>
                    <a:pt x="78" y="180"/>
                  </a:lnTo>
                  <a:lnTo>
                    <a:pt x="78" y="180"/>
                  </a:lnTo>
                  <a:lnTo>
                    <a:pt x="76" y="180"/>
                  </a:lnTo>
                  <a:lnTo>
                    <a:pt x="76" y="180"/>
                  </a:lnTo>
                  <a:lnTo>
                    <a:pt x="76" y="180"/>
                  </a:lnTo>
                  <a:lnTo>
                    <a:pt x="76" y="178"/>
                  </a:lnTo>
                  <a:lnTo>
                    <a:pt x="76" y="178"/>
                  </a:lnTo>
                  <a:lnTo>
                    <a:pt x="76" y="178"/>
                  </a:lnTo>
                  <a:lnTo>
                    <a:pt x="76" y="178"/>
                  </a:lnTo>
                  <a:lnTo>
                    <a:pt x="74" y="178"/>
                  </a:lnTo>
                  <a:lnTo>
                    <a:pt x="74" y="178"/>
                  </a:lnTo>
                  <a:lnTo>
                    <a:pt x="74" y="178"/>
                  </a:lnTo>
                  <a:lnTo>
                    <a:pt x="74" y="178"/>
                  </a:lnTo>
                  <a:lnTo>
                    <a:pt x="74" y="178"/>
                  </a:lnTo>
                  <a:lnTo>
                    <a:pt x="73" y="178"/>
                  </a:lnTo>
                  <a:lnTo>
                    <a:pt x="73" y="178"/>
                  </a:lnTo>
                  <a:lnTo>
                    <a:pt x="73" y="178"/>
                  </a:lnTo>
                  <a:lnTo>
                    <a:pt x="73" y="176"/>
                  </a:lnTo>
                  <a:lnTo>
                    <a:pt x="71" y="176"/>
                  </a:lnTo>
                  <a:lnTo>
                    <a:pt x="71" y="176"/>
                  </a:lnTo>
                  <a:lnTo>
                    <a:pt x="71" y="176"/>
                  </a:lnTo>
                  <a:lnTo>
                    <a:pt x="71" y="176"/>
                  </a:lnTo>
                  <a:lnTo>
                    <a:pt x="69" y="174"/>
                  </a:lnTo>
                  <a:lnTo>
                    <a:pt x="69" y="174"/>
                  </a:lnTo>
                  <a:lnTo>
                    <a:pt x="69" y="174"/>
                  </a:lnTo>
                  <a:lnTo>
                    <a:pt x="69" y="174"/>
                  </a:lnTo>
                  <a:lnTo>
                    <a:pt x="69" y="174"/>
                  </a:lnTo>
                  <a:lnTo>
                    <a:pt x="67" y="173"/>
                  </a:lnTo>
                  <a:lnTo>
                    <a:pt x="67" y="173"/>
                  </a:lnTo>
                  <a:lnTo>
                    <a:pt x="67" y="173"/>
                  </a:lnTo>
                  <a:lnTo>
                    <a:pt x="67" y="173"/>
                  </a:lnTo>
                  <a:lnTo>
                    <a:pt x="65" y="171"/>
                  </a:lnTo>
                  <a:lnTo>
                    <a:pt x="65" y="171"/>
                  </a:lnTo>
                  <a:lnTo>
                    <a:pt x="65" y="171"/>
                  </a:lnTo>
                  <a:lnTo>
                    <a:pt x="65" y="171"/>
                  </a:lnTo>
                  <a:lnTo>
                    <a:pt x="64" y="169"/>
                  </a:lnTo>
                  <a:lnTo>
                    <a:pt x="64" y="169"/>
                  </a:lnTo>
                  <a:lnTo>
                    <a:pt x="64" y="169"/>
                  </a:lnTo>
                  <a:lnTo>
                    <a:pt x="64" y="167"/>
                  </a:lnTo>
                  <a:lnTo>
                    <a:pt x="64" y="167"/>
                  </a:lnTo>
                  <a:lnTo>
                    <a:pt x="62" y="167"/>
                  </a:lnTo>
                  <a:lnTo>
                    <a:pt x="62" y="165"/>
                  </a:lnTo>
                  <a:lnTo>
                    <a:pt x="62" y="165"/>
                  </a:lnTo>
                  <a:lnTo>
                    <a:pt x="62" y="165"/>
                  </a:lnTo>
                  <a:lnTo>
                    <a:pt x="62" y="164"/>
                  </a:lnTo>
                  <a:lnTo>
                    <a:pt x="62" y="164"/>
                  </a:lnTo>
                  <a:lnTo>
                    <a:pt x="60" y="164"/>
                  </a:lnTo>
                  <a:lnTo>
                    <a:pt x="60" y="162"/>
                  </a:lnTo>
                  <a:lnTo>
                    <a:pt x="60" y="162"/>
                  </a:lnTo>
                  <a:lnTo>
                    <a:pt x="60" y="162"/>
                  </a:lnTo>
                  <a:lnTo>
                    <a:pt x="60" y="160"/>
                  </a:lnTo>
                  <a:lnTo>
                    <a:pt x="60" y="160"/>
                  </a:lnTo>
                  <a:lnTo>
                    <a:pt x="58" y="160"/>
                  </a:lnTo>
                  <a:lnTo>
                    <a:pt x="58" y="158"/>
                  </a:lnTo>
                  <a:lnTo>
                    <a:pt x="58" y="158"/>
                  </a:lnTo>
                  <a:lnTo>
                    <a:pt x="58" y="158"/>
                  </a:lnTo>
                  <a:lnTo>
                    <a:pt x="58" y="156"/>
                  </a:lnTo>
                  <a:lnTo>
                    <a:pt x="58" y="156"/>
                  </a:lnTo>
                  <a:lnTo>
                    <a:pt x="58" y="156"/>
                  </a:lnTo>
                  <a:lnTo>
                    <a:pt x="58" y="154"/>
                  </a:lnTo>
                  <a:lnTo>
                    <a:pt x="58" y="154"/>
                  </a:lnTo>
                  <a:lnTo>
                    <a:pt x="58" y="154"/>
                  </a:lnTo>
                  <a:lnTo>
                    <a:pt x="56" y="154"/>
                  </a:lnTo>
                  <a:lnTo>
                    <a:pt x="56" y="153"/>
                  </a:lnTo>
                  <a:lnTo>
                    <a:pt x="56" y="153"/>
                  </a:lnTo>
                  <a:lnTo>
                    <a:pt x="56" y="153"/>
                  </a:lnTo>
                  <a:lnTo>
                    <a:pt x="56" y="151"/>
                  </a:lnTo>
                  <a:lnTo>
                    <a:pt x="56" y="151"/>
                  </a:lnTo>
                  <a:lnTo>
                    <a:pt x="56" y="151"/>
                  </a:lnTo>
                  <a:lnTo>
                    <a:pt x="56" y="151"/>
                  </a:lnTo>
                  <a:lnTo>
                    <a:pt x="56" y="149"/>
                  </a:lnTo>
                  <a:lnTo>
                    <a:pt x="56" y="149"/>
                  </a:lnTo>
                  <a:lnTo>
                    <a:pt x="56" y="149"/>
                  </a:lnTo>
                  <a:lnTo>
                    <a:pt x="56" y="147"/>
                  </a:lnTo>
                  <a:lnTo>
                    <a:pt x="56" y="147"/>
                  </a:lnTo>
                  <a:lnTo>
                    <a:pt x="56" y="147"/>
                  </a:lnTo>
                  <a:lnTo>
                    <a:pt x="56" y="147"/>
                  </a:lnTo>
                  <a:lnTo>
                    <a:pt x="56" y="145"/>
                  </a:lnTo>
                  <a:lnTo>
                    <a:pt x="56" y="145"/>
                  </a:lnTo>
                  <a:lnTo>
                    <a:pt x="56" y="145"/>
                  </a:lnTo>
                  <a:lnTo>
                    <a:pt x="56" y="145"/>
                  </a:lnTo>
                  <a:lnTo>
                    <a:pt x="58" y="144"/>
                  </a:lnTo>
                  <a:lnTo>
                    <a:pt x="58" y="144"/>
                  </a:lnTo>
                  <a:lnTo>
                    <a:pt x="58" y="144"/>
                  </a:lnTo>
                  <a:lnTo>
                    <a:pt x="58" y="144"/>
                  </a:lnTo>
                  <a:lnTo>
                    <a:pt x="58" y="142"/>
                  </a:lnTo>
                  <a:lnTo>
                    <a:pt x="58" y="142"/>
                  </a:lnTo>
                  <a:lnTo>
                    <a:pt x="58" y="142"/>
                  </a:lnTo>
                  <a:lnTo>
                    <a:pt x="58" y="142"/>
                  </a:lnTo>
                  <a:lnTo>
                    <a:pt x="58" y="142"/>
                  </a:lnTo>
                  <a:lnTo>
                    <a:pt x="60" y="140"/>
                  </a:lnTo>
                  <a:lnTo>
                    <a:pt x="60" y="140"/>
                  </a:lnTo>
                  <a:lnTo>
                    <a:pt x="60" y="140"/>
                  </a:lnTo>
                  <a:lnTo>
                    <a:pt x="60" y="140"/>
                  </a:lnTo>
                  <a:lnTo>
                    <a:pt x="60" y="140"/>
                  </a:lnTo>
                  <a:lnTo>
                    <a:pt x="60" y="138"/>
                  </a:lnTo>
                  <a:lnTo>
                    <a:pt x="60" y="138"/>
                  </a:lnTo>
                  <a:lnTo>
                    <a:pt x="62" y="138"/>
                  </a:lnTo>
                  <a:lnTo>
                    <a:pt x="62" y="138"/>
                  </a:lnTo>
                  <a:lnTo>
                    <a:pt x="62" y="138"/>
                  </a:lnTo>
                  <a:lnTo>
                    <a:pt x="62" y="136"/>
                  </a:lnTo>
                  <a:lnTo>
                    <a:pt x="62" y="136"/>
                  </a:lnTo>
                  <a:lnTo>
                    <a:pt x="64" y="136"/>
                  </a:lnTo>
                  <a:lnTo>
                    <a:pt x="64" y="136"/>
                  </a:lnTo>
                  <a:lnTo>
                    <a:pt x="64" y="136"/>
                  </a:lnTo>
                  <a:lnTo>
                    <a:pt x="64" y="136"/>
                  </a:lnTo>
                  <a:lnTo>
                    <a:pt x="65" y="135"/>
                  </a:lnTo>
                  <a:lnTo>
                    <a:pt x="65" y="135"/>
                  </a:lnTo>
                  <a:lnTo>
                    <a:pt x="98" y="116"/>
                  </a:lnTo>
                  <a:lnTo>
                    <a:pt x="98" y="116"/>
                  </a:lnTo>
                  <a:lnTo>
                    <a:pt x="98" y="116"/>
                  </a:lnTo>
                  <a:lnTo>
                    <a:pt x="98" y="116"/>
                  </a:lnTo>
                  <a:lnTo>
                    <a:pt x="98" y="116"/>
                  </a:lnTo>
                  <a:lnTo>
                    <a:pt x="98" y="116"/>
                  </a:lnTo>
                  <a:lnTo>
                    <a:pt x="98" y="116"/>
                  </a:lnTo>
                  <a:lnTo>
                    <a:pt x="98" y="116"/>
                  </a:lnTo>
                  <a:lnTo>
                    <a:pt x="98" y="116"/>
                  </a:lnTo>
                  <a:lnTo>
                    <a:pt x="98" y="116"/>
                  </a:lnTo>
                  <a:lnTo>
                    <a:pt x="100" y="116"/>
                  </a:lnTo>
                  <a:lnTo>
                    <a:pt x="100" y="116"/>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3"/>
                  </a:lnTo>
                  <a:lnTo>
                    <a:pt x="100" y="113"/>
                  </a:lnTo>
                  <a:lnTo>
                    <a:pt x="100" y="113"/>
                  </a:lnTo>
                  <a:lnTo>
                    <a:pt x="100" y="113"/>
                  </a:lnTo>
                  <a:lnTo>
                    <a:pt x="102" y="113"/>
                  </a:lnTo>
                  <a:lnTo>
                    <a:pt x="102" y="113"/>
                  </a:lnTo>
                  <a:lnTo>
                    <a:pt x="102" y="113"/>
                  </a:lnTo>
                  <a:lnTo>
                    <a:pt x="102" y="113"/>
                  </a:lnTo>
                  <a:lnTo>
                    <a:pt x="102" y="113"/>
                  </a:lnTo>
                  <a:lnTo>
                    <a:pt x="102" y="113"/>
                  </a:lnTo>
                  <a:lnTo>
                    <a:pt x="102" y="113"/>
                  </a:lnTo>
                  <a:lnTo>
                    <a:pt x="102" y="111"/>
                  </a:lnTo>
                  <a:lnTo>
                    <a:pt x="102" y="111"/>
                  </a:lnTo>
                  <a:lnTo>
                    <a:pt x="102" y="111"/>
                  </a:lnTo>
                  <a:lnTo>
                    <a:pt x="102" y="111"/>
                  </a:lnTo>
                  <a:lnTo>
                    <a:pt x="100" y="111"/>
                  </a:lnTo>
                  <a:lnTo>
                    <a:pt x="102" y="111"/>
                  </a:lnTo>
                  <a:lnTo>
                    <a:pt x="100" y="111"/>
                  </a:lnTo>
                  <a:lnTo>
                    <a:pt x="100" y="111"/>
                  </a:lnTo>
                  <a:lnTo>
                    <a:pt x="100" y="111"/>
                  </a:lnTo>
                  <a:lnTo>
                    <a:pt x="100" y="111"/>
                  </a:lnTo>
                  <a:lnTo>
                    <a:pt x="100" y="109"/>
                  </a:lnTo>
                  <a:lnTo>
                    <a:pt x="100" y="109"/>
                  </a:lnTo>
                  <a:lnTo>
                    <a:pt x="100" y="109"/>
                  </a:lnTo>
                  <a:lnTo>
                    <a:pt x="100" y="109"/>
                  </a:lnTo>
                  <a:lnTo>
                    <a:pt x="100" y="109"/>
                  </a:lnTo>
                  <a:lnTo>
                    <a:pt x="100" y="109"/>
                  </a:lnTo>
                  <a:lnTo>
                    <a:pt x="100" y="109"/>
                  </a:lnTo>
                  <a:lnTo>
                    <a:pt x="100" y="109"/>
                  </a:lnTo>
                  <a:lnTo>
                    <a:pt x="100" y="107"/>
                  </a:lnTo>
                  <a:lnTo>
                    <a:pt x="100" y="107"/>
                  </a:lnTo>
                  <a:lnTo>
                    <a:pt x="100" y="107"/>
                  </a:lnTo>
                  <a:lnTo>
                    <a:pt x="100" y="107"/>
                  </a:lnTo>
                  <a:lnTo>
                    <a:pt x="98" y="106"/>
                  </a:lnTo>
                  <a:lnTo>
                    <a:pt x="98" y="106"/>
                  </a:lnTo>
                  <a:lnTo>
                    <a:pt x="102" y="104"/>
                  </a:lnTo>
                  <a:close/>
                  <a:moveTo>
                    <a:pt x="138" y="164"/>
                  </a:moveTo>
                  <a:lnTo>
                    <a:pt x="177" y="209"/>
                  </a:lnTo>
                  <a:lnTo>
                    <a:pt x="161" y="225"/>
                  </a:lnTo>
                  <a:lnTo>
                    <a:pt x="157" y="221"/>
                  </a:lnTo>
                  <a:lnTo>
                    <a:pt x="157" y="221"/>
                  </a:lnTo>
                  <a:lnTo>
                    <a:pt x="159" y="221"/>
                  </a:lnTo>
                  <a:lnTo>
                    <a:pt x="159" y="221"/>
                  </a:lnTo>
                  <a:lnTo>
                    <a:pt x="159" y="220"/>
                  </a:lnTo>
                  <a:lnTo>
                    <a:pt x="159" y="220"/>
                  </a:lnTo>
                  <a:lnTo>
                    <a:pt x="159" y="220"/>
                  </a:lnTo>
                  <a:lnTo>
                    <a:pt x="159" y="220"/>
                  </a:lnTo>
                  <a:lnTo>
                    <a:pt x="161" y="218"/>
                  </a:lnTo>
                  <a:lnTo>
                    <a:pt x="161" y="218"/>
                  </a:lnTo>
                  <a:lnTo>
                    <a:pt x="161" y="218"/>
                  </a:lnTo>
                  <a:lnTo>
                    <a:pt x="161" y="218"/>
                  </a:lnTo>
                  <a:lnTo>
                    <a:pt x="161" y="216"/>
                  </a:lnTo>
                  <a:lnTo>
                    <a:pt x="161" y="216"/>
                  </a:lnTo>
                  <a:lnTo>
                    <a:pt x="161" y="216"/>
                  </a:lnTo>
                  <a:lnTo>
                    <a:pt x="163" y="216"/>
                  </a:lnTo>
                  <a:lnTo>
                    <a:pt x="163" y="214"/>
                  </a:lnTo>
                  <a:lnTo>
                    <a:pt x="163" y="214"/>
                  </a:lnTo>
                  <a:lnTo>
                    <a:pt x="163" y="214"/>
                  </a:lnTo>
                  <a:lnTo>
                    <a:pt x="163" y="214"/>
                  </a:lnTo>
                  <a:lnTo>
                    <a:pt x="163" y="212"/>
                  </a:lnTo>
                  <a:lnTo>
                    <a:pt x="163" y="212"/>
                  </a:lnTo>
                  <a:lnTo>
                    <a:pt x="163" y="212"/>
                  </a:lnTo>
                  <a:lnTo>
                    <a:pt x="163" y="212"/>
                  </a:lnTo>
                  <a:lnTo>
                    <a:pt x="163" y="211"/>
                  </a:lnTo>
                  <a:lnTo>
                    <a:pt x="163" y="211"/>
                  </a:lnTo>
                  <a:lnTo>
                    <a:pt x="163" y="211"/>
                  </a:lnTo>
                  <a:lnTo>
                    <a:pt x="163" y="211"/>
                  </a:lnTo>
                  <a:lnTo>
                    <a:pt x="165" y="209"/>
                  </a:lnTo>
                  <a:lnTo>
                    <a:pt x="165" y="209"/>
                  </a:lnTo>
                  <a:lnTo>
                    <a:pt x="165" y="209"/>
                  </a:lnTo>
                  <a:lnTo>
                    <a:pt x="165" y="209"/>
                  </a:lnTo>
                  <a:lnTo>
                    <a:pt x="165" y="209"/>
                  </a:lnTo>
                  <a:lnTo>
                    <a:pt x="165" y="207"/>
                  </a:lnTo>
                  <a:lnTo>
                    <a:pt x="165" y="207"/>
                  </a:lnTo>
                  <a:lnTo>
                    <a:pt x="165" y="207"/>
                  </a:lnTo>
                  <a:lnTo>
                    <a:pt x="165" y="207"/>
                  </a:lnTo>
                  <a:lnTo>
                    <a:pt x="165" y="205"/>
                  </a:lnTo>
                  <a:lnTo>
                    <a:pt x="165" y="205"/>
                  </a:lnTo>
                  <a:lnTo>
                    <a:pt x="165" y="205"/>
                  </a:lnTo>
                  <a:lnTo>
                    <a:pt x="165" y="205"/>
                  </a:lnTo>
                  <a:lnTo>
                    <a:pt x="165" y="205"/>
                  </a:lnTo>
                  <a:lnTo>
                    <a:pt x="165" y="203"/>
                  </a:lnTo>
                  <a:lnTo>
                    <a:pt x="165" y="203"/>
                  </a:lnTo>
                  <a:lnTo>
                    <a:pt x="163" y="203"/>
                  </a:lnTo>
                  <a:lnTo>
                    <a:pt x="163" y="203"/>
                  </a:lnTo>
                  <a:lnTo>
                    <a:pt x="163" y="202"/>
                  </a:lnTo>
                  <a:lnTo>
                    <a:pt x="163" y="202"/>
                  </a:lnTo>
                  <a:lnTo>
                    <a:pt x="163" y="202"/>
                  </a:lnTo>
                  <a:lnTo>
                    <a:pt x="163" y="202"/>
                  </a:lnTo>
                  <a:lnTo>
                    <a:pt x="163" y="202"/>
                  </a:lnTo>
                  <a:lnTo>
                    <a:pt x="163" y="200"/>
                  </a:lnTo>
                  <a:lnTo>
                    <a:pt x="163" y="200"/>
                  </a:lnTo>
                  <a:lnTo>
                    <a:pt x="163" y="200"/>
                  </a:lnTo>
                  <a:lnTo>
                    <a:pt x="163" y="200"/>
                  </a:lnTo>
                  <a:lnTo>
                    <a:pt x="163" y="200"/>
                  </a:lnTo>
                  <a:lnTo>
                    <a:pt x="163" y="198"/>
                  </a:lnTo>
                  <a:lnTo>
                    <a:pt x="161" y="198"/>
                  </a:lnTo>
                  <a:lnTo>
                    <a:pt x="161" y="198"/>
                  </a:lnTo>
                  <a:lnTo>
                    <a:pt x="161" y="198"/>
                  </a:lnTo>
                  <a:lnTo>
                    <a:pt x="161" y="198"/>
                  </a:lnTo>
                  <a:lnTo>
                    <a:pt x="161" y="198"/>
                  </a:lnTo>
                  <a:lnTo>
                    <a:pt x="161" y="196"/>
                  </a:lnTo>
                  <a:lnTo>
                    <a:pt x="161" y="196"/>
                  </a:lnTo>
                  <a:lnTo>
                    <a:pt x="159" y="196"/>
                  </a:lnTo>
                  <a:lnTo>
                    <a:pt x="159" y="196"/>
                  </a:lnTo>
                  <a:lnTo>
                    <a:pt x="121" y="229"/>
                  </a:lnTo>
                  <a:lnTo>
                    <a:pt x="121" y="229"/>
                  </a:lnTo>
                  <a:lnTo>
                    <a:pt x="121" y="229"/>
                  </a:lnTo>
                  <a:lnTo>
                    <a:pt x="121" y="229"/>
                  </a:lnTo>
                  <a:lnTo>
                    <a:pt x="121" y="229"/>
                  </a:lnTo>
                  <a:lnTo>
                    <a:pt x="121" y="229"/>
                  </a:lnTo>
                  <a:lnTo>
                    <a:pt x="121" y="231"/>
                  </a:lnTo>
                  <a:lnTo>
                    <a:pt x="121" y="231"/>
                  </a:lnTo>
                  <a:lnTo>
                    <a:pt x="121" y="231"/>
                  </a:lnTo>
                  <a:lnTo>
                    <a:pt x="121" y="231"/>
                  </a:lnTo>
                  <a:lnTo>
                    <a:pt x="121" y="231"/>
                  </a:lnTo>
                  <a:lnTo>
                    <a:pt x="121" y="231"/>
                  </a:lnTo>
                  <a:lnTo>
                    <a:pt x="121" y="231"/>
                  </a:lnTo>
                  <a:lnTo>
                    <a:pt x="121" y="231"/>
                  </a:lnTo>
                  <a:lnTo>
                    <a:pt x="121" y="231"/>
                  </a:lnTo>
                  <a:lnTo>
                    <a:pt x="120" y="231"/>
                  </a:lnTo>
                  <a:lnTo>
                    <a:pt x="120" y="231"/>
                  </a:lnTo>
                  <a:lnTo>
                    <a:pt x="120" y="231"/>
                  </a:lnTo>
                  <a:lnTo>
                    <a:pt x="120" y="231"/>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4"/>
                  </a:lnTo>
                  <a:lnTo>
                    <a:pt x="120" y="234"/>
                  </a:lnTo>
                  <a:lnTo>
                    <a:pt x="120" y="234"/>
                  </a:lnTo>
                  <a:lnTo>
                    <a:pt x="120" y="234"/>
                  </a:lnTo>
                  <a:lnTo>
                    <a:pt x="120" y="234"/>
                  </a:lnTo>
                  <a:lnTo>
                    <a:pt x="120" y="234"/>
                  </a:lnTo>
                  <a:lnTo>
                    <a:pt x="120" y="234"/>
                  </a:lnTo>
                  <a:lnTo>
                    <a:pt x="120" y="234"/>
                  </a:lnTo>
                  <a:lnTo>
                    <a:pt x="120" y="234"/>
                  </a:lnTo>
                  <a:lnTo>
                    <a:pt x="120" y="234"/>
                  </a:lnTo>
                  <a:lnTo>
                    <a:pt x="120" y="236"/>
                  </a:lnTo>
                  <a:lnTo>
                    <a:pt x="120" y="236"/>
                  </a:lnTo>
                  <a:lnTo>
                    <a:pt x="121" y="236"/>
                  </a:lnTo>
                  <a:lnTo>
                    <a:pt x="121" y="236"/>
                  </a:lnTo>
                  <a:lnTo>
                    <a:pt x="121" y="236"/>
                  </a:lnTo>
                  <a:lnTo>
                    <a:pt x="121" y="236"/>
                  </a:lnTo>
                  <a:lnTo>
                    <a:pt x="121" y="236"/>
                  </a:lnTo>
                  <a:lnTo>
                    <a:pt x="121" y="236"/>
                  </a:lnTo>
                  <a:lnTo>
                    <a:pt x="121" y="238"/>
                  </a:lnTo>
                  <a:lnTo>
                    <a:pt x="121" y="238"/>
                  </a:lnTo>
                  <a:lnTo>
                    <a:pt x="121" y="238"/>
                  </a:lnTo>
                  <a:lnTo>
                    <a:pt x="121" y="238"/>
                  </a:lnTo>
                  <a:lnTo>
                    <a:pt x="121" y="238"/>
                  </a:lnTo>
                  <a:lnTo>
                    <a:pt x="121" y="238"/>
                  </a:lnTo>
                  <a:lnTo>
                    <a:pt x="121" y="238"/>
                  </a:lnTo>
                  <a:lnTo>
                    <a:pt x="123" y="238"/>
                  </a:lnTo>
                  <a:lnTo>
                    <a:pt x="123" y="240"/>
                  </a:lnTo>
                  <a:lnTo>
                    <a:pt x="123" y="240"/>
                  </a:lnTo>
                  <a:lnTo>
                    <a:pt x="123" y="240"/>
                  </a:lnTo>
                  <a:lnTo>
                    <a:pt x="123" y="240"/>
                  </a:lnTo>
                  <a:lnTo>
                    <a:pt x="125" y="241"/>
                  </a:lnTo>
                  <a:lnTo>
                    <a:pt x="121" y="243"/>
                  </a:lnTo>
                  <a:lnTo>
                    <a:pt x="98" y="216"/>
                  </a:lnTo>
                  <a:lnTo>
                    <a:pt x="100" y="212"/>
                  </a:lnTo>
                  <a:lnTo>
                    <a:pt x="100" y="212"/>
                  </a:lnTo>
                  <a:lnTo>
                    <a:pt x="100" y="214"/>
                  </a:lnTo>
                  <a:lnTo>
                    <a:pt x="102" y="214"/>
                  </a:lnTo>
                  <a:lnTo>
                    <a:pt x="102" y="214"/>
                  </a:lnTo>
                  <a:lnTo>
                    <a:pt x="102" y="216"/>
                  </a:lnTo>
                  <a:lnTo>
                    <a:pt x="102" y="216"/>
                  </a:lnTo>
                  <a:lnTo>
                    <a:pt x="103" y="216"/>
                  </a:lnTo>
                  <a:lnTo>
                    <a:pt x="103" y="216"/>
                  </a:lnTo>
                  <a:lnTo>
                    <a:pt x="103" y="216"/>
                  </a:lnTo>
                  <a:lnTo>
                    <a:pt x="103" y="216"/>
                  </a:lnTo>
                  <a:lnTo>
                    <a:pt x="103" y="216"/>
                  </a:lnTo>
                  <a:lnTo>
                    <a:pt x="103" y="218"/>
                  </a:lnTo>
                  <a:lnTo>
                    <a:pt x="103" y="218"/>
                  </a:lnTo>
                  <a:lnTo>
                    <a:pt x="103" y="218"/>
                  </a:lnTo>
                  <a:lnTo>
                    <a:pt x="105" y="218"/>
                  </a:lnTo>
                  <a:lnTo>
                    <a:pt x="105" y="218"/>
                  </a:lnTo>
                  <a:lnTo>
                    <a:pt x="105" y="218"/>
                  </a:lnTo>
                  <a:lnTo>
                    <a:pt x="105" y="218"/>
                  </a:lnTo>
                  <a:lnTo>
                    <a:pt x="105" y="218"/>
                  </a:lnTo>
                  <a:lnTo>
                    <a:pt x="105" y="218"/>
                  </a:lnTo>
                  <a:lnTo>
                    <a:pt x="105" y="218"/>
                  </a:lnTo>
                  <a:lnTo>
                    <a:pt x="105" y="218"/>
                  </a:lnTo>
                  <a:lnTo>
                    <a:pt x="105" y="218"/>
                  </a:lnTo>
                  <a:lnTo>
                    <a:pt x="105" y="218"/>
                  </a:lnTo>
                  <a:lnTo>
                    <a:pt x="107" y="218"/>
                  </a:lnTo>
                  <a:lnTo>
                    <a:pt x="107" y="218"/>
                  </a:lnTo>
                  <a:lnTo>
                    <a:pt x="107" y="218"/>
                  </a:lnTo>
                  <a:lnTo>
                    <a:pt x="107" y="220"/>
                  </a:lnTo>
                  <a:lnTo>
                    <a:pt x="107" y="220"/>
                  </a:lnTo>
                  <a:lnTo>
                    <a:pt x="107" y="220"/>
                  </a:lnTo>
                  <a:lnTo>
                    <a:pt x="107" y="220"/>
                  </a:lnTo>
                  <a:lnTo>
                    <a:pt x="107" y="220"/>
                  </a:lnTo>
                  <a:lnTo>
                    <a:pt x="107" y="220"/>
                  </a:lnTo>
                  <a:lnTo>
                    <a:pt x="107" y="220"/>
                  </a:lnTo>
                  <a:lnTo>
                    <a:pt x="109" y="220"/>
                  </a:lnTo>
                  <a:lnTo>
                    <a:pt x="109" y="220"/>
                  </a:lnTo>
                  <a:lnTo>
                    <a:pt x="109" y="220"/>
                  </a:lnTo>
                  <a:lnTo>
                    <a:pt x="109" y="220"/>
                  </a:lnTo>
                  <a:lnTo>
                    <a:pt x="109" y="220"/>
                  </a:lnTo>
                  <a:lnTo>
                    <a:pt x="109" y="220"/>
                  </a:lnTo>
                  <a:lnTo>
                    <a:pt x="109" y="220"/>
                  </a:lnTo>
                  <a:lnTo>
                    <a:pt x="109" y="220"/>
                  </a:lnTo>
                  <a:lnTo>
                    <a:pt x="109" y="220"/>
                  </a:lnTo>
                  <a:lnTo>
                    <a:pt x="109" y="220"/>
                  </a:lnTo>
                  <a:lnTo>
                    <a:pt x="111" y="220"/>
                  </a:lnTo>
                  <a:lnTo>
                    <a:pt x="111" y="220"/>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2" y="218"/>
                  </a:lnTo>
                  <a:lnTo>
                    <a:pt x="112" y="218"/>
                  </a:lnTo>
                  <a:lnTo>
                    <a:pt x="112" y="218"/>
                  </a:lnTo>
                  <a:lnTo>
                    <a:pt x="150" y="183"/>
                  </a:lnTo>
                  <a:lnTo>
                    <a:pt x="150" y="183"/>
                  </a:lnTo>
                  <a:lnTo>
                    <a:pt x="148" y="183"/>
                  </a:lnTo>
                  <a:lnTo>
                    <a:pt x="148" y="183"/>
                  </a:lnTo>
                  <a:lnTo>
                    <a:pt x="148" y="183"/>
                  </a:lnTo>
                  <a:lnTo>
                    <a:pt x="148" y="183"/>
                  </a:lnTo>
                  <a:lnTo>
                    <a:pt x="148" y="182"/>
                  </a:lnTo>
                  <a:lnTo>
                    <a:pt x="148" y="182"/>
                  </a:lnTo>
                  <a:lnTo>
                    <a:pt x="147" y="182"/>
                  </a:lnTo>
                  <a:lnTo>
                    <a:pt x="147" y="182"/>
                  </a:lnTo>
                  <a:lnTo>
                    <a:pt x="147" y="182"/>
                  </a:lnTo>
                  <a:lnTo>
                    <a:pt x="147" y="182"/>
                  </a:lnTo>
                  <a:lnTo>
                    <a:pt x="147" y="182"/>
                  </a:lnTo>
                  <a:lnTo>
                    <a:pt x="147" y="180"/>
                  </a:lnTo>
                  <a:lnTo>
                    <a:pt x="145" y="180"/>
                  </a:lnTo>
                  <a:lnTo>
                    <a:pt x="145" y="180"/>
                  </a:lnTo>
                  <a:lnTo>
                    <a:pt x="145" y="180"/>
                  </a:lnTo>
                  <a:lnTo>
                    <a:pt x="145" y="180"/>
                  </a:lnTo>
                  <a:lnTo>
                    <a:pt x="145" y="180"/>
                  </a:lnTo>
                  <a:lnTo>
                    <a:pt x="143" y="180"/>
                  </a:lnTo>
                  <a:lnTo>
                    <a:pt x="143" y="180"/>
                  </a:lnTo>
                  <a:lnTo>
                    <a:pt x="143" y="180"/>
                  </a:lnTo>
                  <a:lnTo>
                    <a:pt x="143" y="180"/>
                  </a:lnTo>
                  <a:lnTo>
                    <a:pt x="143" y="180"/>
                  </a:lnTo>
                  <a:lnTo>
                    <a:pt x="141" y="178"/>
                  </a:lnTo>
                  <a:lnTo>
                    <a:pt x="141" y="178"/>
                  </a:lnTo>
                  <a:lnTo>
                    <a:pt x="141" y="178"/>
                  </a:lnTo>
                  <a:lnTo>
                    <a:pt x="141" y="178"/>
                  </a:lnTo>
                  <a:lnTo>
                    <a:pt x="141" y="178"/>
                  </a:lnTo>
                  <a:lnTo>
                    <a:pt x="139" y="178"/>
                  </a:lnTo>
                  <a:lnTo>
                    <a:pt x="139" y="178"/>
                  </a:lnTo>
                  <a:lnTo>
                    <a:pt x="139" y="178"/>
                  </a:lnTo>
                  <a:lnTo>
                    <a:pt x="139" y="178"/>
                  </a:lnTo>
                  <a:lnTo>
                    <a:pt x="138" y="178"/>
                  </a:lnTo>
                  <a:lnTo>
                    <a:pt x="138" y="178"/>
                  </a:lnTo>
                  <a:lnTo>
                    <a:pt x="138" y="178"/>
                  </a:lnTo>
                  <a:lnTo>
                    <a:pt x="138" y="178"/>
                  </a:lnTo>
                  <a:lnTo>
                    <a:pt x="138" y="178"/>
                  </a:lnTo>
                  <a:lnTo>
                    <a:pt x="136" y="178"/>
                  </a:lnTo>
                  <a:lnTo>
                    <a:pt x="136" y="178"/>
                  </a:lnTo>
                  <a:lnTo>
                    <a:pt x="136" y="178"/>
                  </a:lnTo>
                  <a:lnTo>
                    <a:pt x="136" y="178"/>
                  </a:lnTo>
                  <a:lnTo>
                    <a:pt x="134" y="178"/>
                  </a:lnTo>
                  <a:lnTo>
                    <a:pt x="134" y="178"/>
                  </a:lnTo>
                  <a:lnTo>
                    <a:pt x="134" y="178"/>
                  </a:lnTo>
                  <a:lnTo>
                    <a:pt x="134" y="178"/>
                  </a:lnTo>
                  <a:lnTo>
                    <a:pt x="132" y="178"/>
                  </a:lnTo>
                  <a:lnTo>
                    <a:pt x="132" y="178"/>
                  </a:lnTo>
                  <a:lnTo>
                    <a:pt x="132" y="178"/>
                  </a:lnTo>
                  <a:lnTo>
                    <a:pt x="132" y="180"/>
                  </a:lnTo>
                  <a:lnTo>
                    <a:pt x="130" y="180"/>
                  </a:lnTo>
                  <a:lnTo>
                    <a:pt x="130" y="180"/>
                  </a:lnTo>
                  <a:lnTo>
                    <a:pt x="130" y="180"/>
                  </a:lnTo>
                  <a:lnTo>
                    <a:pt x="130" y="180"/>
                  </a:lnTo>
                  <a:lnTo>
                    <a:pt x="129" y="180"/>
                  </a:lnTo>
                  <a:lnTo>
                    <a:pt x="129" y="180"/>
                  </a:lnTo>
                  <a:lnTo>
                    <a:pt x="129" y="180"/>
                  </a:lnTo>
                  <a:lnTo>
                    <a:pt x="127" y="180"/>
                  </a:lnTo>
                  <a:lnTo>
                    <a:pt x="127" y="180"/>
                  </a:lnTo>
                  <a:lnTo>
                    <a:pt x="127" y="182"/>
                  </a:lnTo>
                  <a:lnTo>
                    <a:pt x="127" y="182"/>
                  </a:lnTo>
                  <a:lnTo>
                    <a:pt x="125" y="182"/>
                  </a:lnTo>
                  <a:lnTo>
                    <a:pt x="125" y="182"/>
                  </a:lnTo>
                  <a:lnTo>
                    <a:pt x="125" y="182"/>
                  </a:lnTo>
                  <a:lnTo>
                    <a:pt x="125" y="182"/>
                  </a:lnTo>
                  <a:lnTo>
                    <a:pt x="123" y="182"/>
                  </a:lnTo>
                  <a:lnTo>
                    <a:pt x="121" y="178"/>
                  </a:lnTo>
                  <a:lnTo>
                    <a:pt x="138" y="164"/>
                  </a:lnTo>
                  <a:close/>
                  <a:moveTo>
                    <a:pt x="179" y="250"/>
                  </a:moveTo>
                  <a:lnTo>
                    <a:pt x="195" y="265"/>
                  </a:lnTo>
                  <a:lnTo>
                    <a:pt x="206" y="250"/>
                  </a:lnTo>
                  <a:lnTo>
                    <a:pt x="206" y="250"/>
                  </a:lnTo>
                  <a:lnTo>
                    <a:pt x="206" y="250"/>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1"/>
                  </a:lnTo>
                  <a:lnTo>
                    <a:pt x="208" y="241"/>
                  </a:lnTo>
                  <a:lnTo>
                    <a:pt x="206" y="241"/>
                  </a:lnTo>
                  <a:lnTo>
                    <a:pt x="206" y="241"/>
                  </a:lnTo>
                  <a:lnTo>
                    <a:pt x="206" y="241"/>
                  </a:lnTo>
                  <a:lnTo>
                    <a:pt x="206" y="241"/>
                  </a:lnTo>
                  <a:lnTo>
                    <a:pt x="206" y="241"/>
                  </a:lnTo>
                  <a:lnTo>
                    <a:pt x="206" y="241"/>
                  </a:lnTo>
                  <a:lnTo>
                    <a:pt x="206" y="240"/>
                  </a:lnTo>
                  <a:lnTo>
                    <a:pt x="204" y="240"/>
                  </a:lnTo>
                  <a:lnTo>
                    <a:pt x="204" y="240"/>
                  </a:lnTo>
                  <a:lnTo>
                    <a:pt x="208" y="238"/>
                  </a:lnTo>
                  <a:lnTo>
                    <a:pt x="232" y="258"/>
                  </a:lnTo>
                  <a:lnTo>
                    <a:pt x="230" y="261"/>
                  </a:lnTo>
                  <a:lnTo>
                    <a:pt x="230" y="261"/>
                  </a:lnTo>
                  <a:lnTo>
                    <a:pt x="230" y="261"/>
                  </a:lnTo>
                  <a:lnTo>
                    <a:pt x="230" y="261"/>
                  </a:lnTo>
                  <a:lnTo>
                    <a:pt x="228" y="260"/>
                  </a:lnTo>
                  <a:lnTo>
                    <a:pt x="228" y="260"/>
                  </a:lnTo>
                  <a:lnTo>
                    <a:pt x="228" y="260"/>
                  </a:lnTo>
                  <a:lnTo>
                    <a:pt x="228" y="260"/>
                  </a:lnTo>
                  <a:lnTo>
                    <a:pt x="228" y="260"/>
                  </a:lnTo>
                  <a:lnTo>
                    <a:pt x="228" y="260"/>
                  </a:lnTo>
                  <a:lnTo>
                    <a:pt x="226" y="260"/>
                  </a:lnTo>
                  <a:lnTo>
                    <a:pt x="226" y="260"/>
                  </a:lnTo>
                  <a:lnTo>
                    <a:pt x="226" y="260"/>
                  </a:lnTo>
                  <a:lnTo>
                    <a:pt x="226" y="258"/>
                  </a:lnTo>
                  <a:lnTo>
                    <a:pt x="226" y="258"/>
                  </a:lnTo>
                  <a:lnTo>
                    <a:pt x="226" y="258"/>
                  </a:lnTo>
                  <a:lnTo>
                    <a:pt x="226" y="258"/>
                  </a:lnTo>
                  <a:lnTo>
                    <a:pt x="226" y="258"/>
                  </a:lnTo>
                  <a:lnTo>
                    <a:pt x="226" y="258"/>
                  </a:lnTo>
                  <a:lnTo>
                    <a:pt x="224" y="258"/>
                  </a:lnTo>
                  <a:lnTo>
                    <a:pt x="224" y="258"/>
                  </a:lnTo>
                  <a:lnTo>
                    <a:pt x="224" y="258"/>
                  </a:lnTo>
                  <a:lnTo>
                    <a:pt x="224" y="258"/>
                  </a:lnTo>
                  <a:lnTo>
                    <a:pt x="224" y="258"/>
                  </a:lnTo>
                  <a:lnTo>
                    <a:pt x="224" y="258"/>
                  </a:lnTo>
                  <a:lnTo>
                    <a:pt x="224" y="258"/>
                  </a:lnTo>
                  <a:lnTo>
                    <a:pt x="224" y="258"/>
                  </a:lnTo>
                  <a:lnTo>
                    <a:pt x="224" y="258"/>
                  </a:lnTo>
                  <a:lnTo>
                    <a:pt x="224"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1" y="258"/>
                  </a:lnTo>
                  <a:lnTo>
                    <a:pt x="221" y="258"/>
                  </a:lnTo>
                  <a:lnTo>
                    <a:pt x="221" y="258"/>
                  </a:lnTo>
                  <a:lnTo>
                    <a:pt x="221" y="258"/>
                  </a:lnTo>
                  <a:lnTo>
                    <a:pt x="221" y="258"/>
                  </a:lnTo>
                  <a:lnTo>
                    <a:pt x="221" y="258"/>
                  </a:lnTo>
                  <a:lnTo>
                    <a:pt x="221" y="258"/>
                  </a:lnTo>
                  <a:lnTo>
                    <a:pt x="221" y="258"/>
                  </a:lnTo>
                  <a:lnTo>
                    <a:pt x="221" y="258"/>
                  </a:lnTo>
                  <a:lnTo>
                    <a:pt x="221" y="258"/>
                  </a:lnTo>
                  <a:lnTo>
                    <a:pt x="221" y="260"/>
                  </a:lnTo>
                  <a:lnTo>
                    <a:pt x="221" y="260"/>
                  </a:lnTo>
                  <a:lnTo>
                    <a:pt x="221" y="260"/>
                  </a:lnTo>
                  <a:lnTo>
                    <a:pt x="219" y="260"/>
                  </a:lnTo>
                  <a:lnTo>
                    <a:pt x="219" y="260"/>
                  </a:lnTo>
                  <a:lnTo>
                    <a:pt x="219" y="260"/>
                  </a:lnTo>
                  <a:lnTo>
                    <a:pt x="219" y="260"/>
                  </a:lnTo>
                  <a:lnTo>
                    <a:pt x="219" y="260"/>
                  </a:lnTo>
                  <a:lnTo>
                    <a:pt x="219" y="260"/>
                  </a:lnTo>
                  <a:lnTo>
                    <a:pt x="219" y="260"/>
                  </a:lnTo>
                  <a:lnTo>
                    <a:pt x="219" y="260"/>
                  </a:lnTo>
                  <a:lnTo>
                    <a:pt x="190" y="294"/>
                  </a:lnTo>
                  <a:lnTo>
                    <a:pt x="190" y="294"/>
                  </a:lnTo>
                  <a:lnTo>
                    <a:pt x="190" y="294"/>
                  </a:lnTo>
                  <a:lnTo>
                    <a:pt x="190" y="294"/>
                  </a:lnTo>
                  <a:lnTo>
                    <a:pt x="190" y="294"/>
                  </a:lnTo>
                  <a:lnTo>
                    <a:pt x="190" y="294"/>
                  </a:lnTo>
                  <a:lnTo>
                    <a:pt x="190"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301"/>
                  </a:lnTo>
                  <a:lnTo>
                    <a:pt x="188" y="301"/>
                  </a:lnTo>
                  <a:lnTo>
                    <a:pt x="188" y="301"/>
                  </a:lnTo>
                  <a:lnTo>
                    <a:pt x="188" y="301"/>
                  </a:lnTo>
                  <a:lnTo>
                    <a:pt x="188" y="301"/>
                  </a:lnTo>
                  <a:lnTo>
                    <a:pt x="190" y="301"/>
                  </a:lnTo>
                  <a:lnTo>
                    <a:pt x="190" y="301"/>
                  </a:lnTo>
                  <a:lnTo>
                    <a:pt x="190" y="301"/>
                  </a:lnTo>
                  <a:lnTo>
                    <a:pt x="190" y="301"/>
                  </a:lnTo>
                  <a:lnTo>
                    <a:pt x="190" y="301"/>
                  </a:lnTo>
                  <a:lnTo>
                    <a:pt x="190" y="303"/>
                  </a:lnTo>
                  <a:lnTo>
                    <a:pt x="190" y="303"/>
                  </a:lnTo>
                  <a:lnTo>
                    <a:pt x="190" y="303"/>
                  </a:lnTo>
                  <a:lnTo>
                    <a:pt x="190" y="303"/>
                  </a:lnTo>
                  <a:lnTo>
                    <a:pt x="190" y="303"/>
                  </a:lnTo>
                  <a:lnTo>
                    <a:pt x="190" y="303"/>
                  </a:lnTo>
                  <a:lnTo>
                    <a:pt x="192" y="303"/>
                  </a:lnTo>
                  <a:lnTo>
                    <a:pt x="192" y="303"/>
                  </a:lnTo>
                  <a:lnTo>
                    <a:pt x="192" y="305"/>
                  </a:lnTo>
                  <a:lnTo>
                    <a:pt x="192" y="305"/>
                  </a:lnTo>
                  <a:lnTo>
                    <a:pt x="194" y="305"/>
                  </a:lnTo>
                  <a:lnTo>
                    <a:pt x="190" y="308"/>
                  </a:lnTo>
                  <a:lnTo>
                    <a:pt x="165" y="287"/>
                  </a:lnTo>
                  <a:lnTo>
                    <a:pt x="168" y="283"/>
                  </a:lnTo>
                  <a:lnTo>
                    <a:pt x="168" y="283"/>
                  </a:lnTo>
                  <a:lnTo>
                    <a:pt x="168" y="283"/>
                  </a:lnTo>
                  <a:lnTo>
                    <a:pt x="168" y="285"/>
                  </a:lnTo>
                  <a:lnTo>
                    <a:pt x="168" y="285"/>
                  </a:lnTo>
                  <a:lnTo>
                    <a:pt x="168" y="285"/>
                  </a:lnTo>
                  <a:lnTo>
                    <a:pt x="170" y="285"/>
                  </a:lnTo>
                  <a:lnTo>
                    <a:pt x="170" y="285"/>
                  </a:lnTo>
                  <a:lnTo>
                    <a:pt x="170" y="285"/>
                  </a:lnTo>
                  <a:lnTo>
                    <a:pt x="170" y="285"/>
                  </a:lnTo>
                  <a:lnTo>
                    <a:pt x="170" y="285"/>
                  </a:lnTo>
                  <a:lnTo>
                    <a:pt x="170" y="285"/>
                  </a:lnTo>
                  <a:lnTo>
                    <a:pt x="170" y="285"/>
                  </a:lnTo>
                  <a:lnTo>
                    <a:pt x="170" y="285"/>
                  </a:lnTo>
                  <a:lnTo>
                    <a:pt x="170"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6" y="287"/>
                  </a:lnTo>
                  <a:lnTo>
                    <a:pt x="176" y="287"/>
                  </a:lnTo>
                  <a:lnTo>
                    <a:pt x="176" y="287"/>
                  </a:lnTo>
                  <a:lnTo>
                    <a:pt x="176" y="287"/>
                  </a:lnTo>
                  <a:lnTo>
                    <a:pt x="176" y="287"/>
                  </a:lnTo>
                  <a:lnTo>
                    <a:pt x="176" y="287"/>
                  </a:lnTo>
                  <a:lnTo>
                    <a:pt x="176" y="287"/>
                  </a:lnTo>
                  <a:lnTo>
                    <a:pt x="176" y="287"/>
                  </a:lnTo>
                  <a:lnTo>
                    <a:pt x="176" y="287"/>
                  </a:lnTo>
                  <a:lnTo>
                    <a:pt x="176" y="285"/>
                  </a:lnTo>
                  <a:lnTo>
                    <a:pt x="176" y="285"/>
                  </a:lnTo>
                  <a:lnTo>
                    <a:pt x="176" y="285"/>
                  </a:lnTo>
                  <a:lnTo>
                    <a:pt x="176" y="285"/>
                  </a:lnTo>
                  <a:lnTo>
                    <a:pt x="177" y="285"/>
                  </a:lnTo>
                  <a:lnTo>
                    <a:pt x="177" y="285"/>
                  </a:lnTo>
                  <a:lnTo>
                    <a:pt x="177" y="285"/>
                  </a:lnTo>
                  <a:lnTo>
                    <a:pt x="177" y="285"/>
                  </a:lnTo>
                  <a:lnTo>
                    <a:pt x="177" y="285"/>
                  </a:lnTo>
                  <a:lnTo>
                    <a:pt x="177" y="285"/>
                  </a:lnTo>
                  <a:lnTo>
                    <a:pt x="177" y="285"/>
                  </a:lnTo>
                  <a:lnTo>
                    <a:pt x="177" y="285"/>
                  </a:lnTo>
                  <a:lnTo>
                    <a:pt x="177" y="285"/>
                  </a:lnTo>
                  <a:lnTo>
                    <a:pt x="177" y="285"/>
                  </a:lnTo>
                  <a:lnTo>
                    <a:pt x="177" y="283"/>
                  </a:lnTo>
                  <a:lnTo>
                    <a:pt x="192" y="267"/>
                  </a:lnTo>
                  <a:lnTo>
                    <a:pt x="176" y="254"/>
                  </a:lnTo>
                  <a:lnTo>
                    <a:pt x="161" y="270"/>
                  </a:lnTo>
                  <a:lnTo>
                    <a:pt x="161" y="270"/>
                  </a:lnTo>
                  <a:lnTo>
                    <a:pt x="161" y="270"/>
                  </a:lnTo>
                  <a:lnTo>
                    <a:pt x="161" y="270"/>
                  </a:lnTo>
                  <a:lnTo>
                    <a:pt x="161" y="270"/>
                  </a:lnTo>
                  <a:lnTo>
                    <a:pt x="161" y="270"/>
                  </a:lnTo>
                  <a:lnTo>
                    <a:pt x="161" y="270"/>
                  </a:lnTo>
                  <a:lnTo>
                    <a:pt x="161" y="270"/>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4"/>
                  </a:lnTo>
                  <a:lnTo>
                    <a:pt x="159" y="274"/>
                  </a:lnTo>
                  <a:lnTo>
                    <a:pt x="159" y="274"/>
                  </a:lnTo>
                  <a:lnTo>
                    <a:pt x="159" y="274"/>
                  </a:lnTo>
                  <a:lnTo>
                    <a:pt x="159" y="274"/>
                  </a:lnTo>
                  <a:lnTo>
                    <a:pt x="159" y="274"/>
                  </a:lnTo>
                  <a:lnTo>
                    <a:pt x="159" y="274"/>
                  </a:lnTo>
                  <a:lnTo>
                    <a:pt x="159" y="274"/>
                  </a:lnTo>
                  <a:lnTo>
                    <a:pt x="159" y="274"/>
                  </a:lnTo>
                  <a:lnTo>
                    <a:pt x="159" y="274"/>
                  </a:lnTo>
                  <a:lnTo>
                    <a:pt x="159" y="274"/>
                  </a:lnTo>
                  <a:lnTo>
                    <a:pt x="159" y="276"/>
                  </a:lnTo>
                  <a:lnTo>
                    <a:pt x="159" y="276"/>
                  </a:lnTo>
                  <a:lnTo>
                    <a:pt x="159" y="276"/>
                  </a:lnTo>
                  <a:lnTo>
                    <a:pt x="161" y="276"/>
                  </a:lnTo>
                  <a:lnTo>
                    <a:pt x="161" y="276"/>
                  </a:lnTo>
                  <a:lnTo>
                    <a:pt x="161" y="276"/>
                  </a:lnTo>
                  <a:lnTo>
                    <a:pt x="161" y="276"/>
                  </a:lnTo>
                  <a:lnTo>
                    <a:pt x="161" y="276"/>
                  </a:lnTo>
                  <a:lnTo>
                    <a:pt x="161" y="276"/>
                  </a:lnTo>
                  <a:lnTo>
                    <a:pt x="161" y="276"/>
                  </a:lnTo>
                  <a:lnTo>
                    <a:pt x="161" y="276"/>
                  </a:lnTo>
                  <a:lnTo>
                    <a:pt x="161" y="276"/>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3" y="279"/>
                  </a:lnTo>
                  <a:lnTo>
                    <a:pt x="163" y="279"/>
                  </a:lnTo>
                  <a:lnTo>
                    <a:pt x="163" y="279"/>
                  </a:lnTo>
                  <a:lnTo>
                    <a:pt x="163" y="279"/>
                  </a:lnTo>
                  <a:lnTo>
                    <a:pt x="163" y="279"/>
                  </a:lnTo>
                  <a:lnTo>
                    <a:pt x="163" y="279"/>
                  </a:lnTo>
                  <a:lnTo>
                    <a:pt x="165" y="279"/>
                  </a:lnTo>
                  <a:lnTo>
                    <a:pt x="161" y="283"/>
                  </a:lnTo>
                  <a:lnTo>
                    <a:pt x="138" y="261"/>
                  </a:lnTo>
                  <a:lnTo>
                    <a:pt x="139" y="260"/>
                  </a:lnTo>
                  <a:lnTo>
                    <a:pt x="139" y="260"/>
                  </a:lnTo>
                  <a:lnTo>
                    <a:pt x="139" y="260"/>
                  </a:lnTo>
                  <a:lnTo>
                    <a:pt x="139" y="260"/>
                  </a:lnTo>
                  <a:lnTo>
                    <a:pt x="141" y="260"/>
                  </a:lnTo>
                  <a:lnTo>
                    <a:pt x="141" y="261"/>
                  </a:lnTo>
                  <a:lnTo>
                    <a:pt x="141" y="261"/>
                  </a:lnTo>
                  <a:lnTo>
                    <a:pt x="141" y="261"/>
                  </a:lnTo>
                  <a:lnTo>
                    <a:pt x="141" y="261"/>
                  </a:lnTo>
                  <a:lnTo>
                    <a:pt x="141" y="261"/>
                  </a:lnTo>
                  <a:lnTo>
                    <a:pt x="143" y="261"/>
                  </a:lnTo>
                  <a:lnTo>
                    <a:pt x="143" y="261"/>
                  </a:lnTo>
                  <a:lnTo>
                    <a:pt x="143" y="261"/>
                  </a:lnTo>
                  <a:lnTo>
                    <a:pt x="143" y="261"/>
                  </a:lnTo>
                  <a:lnTo>
                    <a:pt x="143" y="261"/>
                  </a:lnTo>
                  <a:lnTo>
                    <a:pt x="143" y="261"/>
                  </a:lnTo>
                  <a:lnTo>
                    <a:pt x="143" y="261"/>
                  </a:lnTo>
                  <a:lnTo>
                    <a:pt x="143" y="261"/>
                  </a:lnTo>
                  <a:lnTo>
                    <a:pt x="143" y="261"/>
                  </a:lnTo>
                  <a:lnTo>
                    <a:pt x="143" y="263"/>
                  </a:lnTo>
                  <a:lnTo>
                    <a:pt x="145" y="263"/>
                  </a:lnTo>
                  <a:lnTo>
                    <a:pt x="145" y="263"/>
                  </a:lnTo>
                  <a:lnTo>
                    <a:pt x="145" y="263"/>
                  </a:lnTo>
                  <a:lnTo>
                    <a:pt x="145" y="263"/>
                  </a:lnTo>
                  <a:lnTo>
                    <a:pt x="145" y="263"/>
                  </a:lnTo>
                  <a:lnTo>
                    <a:pt x="145" y="263"/>
                  </a:lnTo>
                  <a:lnTo>
                    <a:pt x="145" y="263"/>
                  </a:lnTo>
                  <a:lnTo>
                    <a:pt x="145" y="263"/>
                  </a:lnTo>
                  <a:lnTo>
                    <a:pt x="145" y="263"/>
                  </a:lnTo>
                  <a:lnTo>
                    <a:pt x="145"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8" y="263"/>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50" y="261"/>
                  </a:lnTo>
                  <a:lnTo>
                    <a:pt x="150" y="261"/>
                  </a:lnTo>
                  <a:lnTo>
                    <a:pt x="150" y="261"/>
                  </a:lnTo>
                  <a:lnTo>
                    <a:pt x="150" y="261"/>
                  </a:lnTo>
                  <a:lnTo>
                    <a:pt x="150" y="260"/>
                  </a:lnTo>
                  <a:lnTo>
                    <a:pt x="150" y="260"/>
                  </a:lnTo>
                  <a:lnTo>
                    <a:pt x="179" y="225"/>
                  </a:lnTo>
                  <a:lnTo>
                    <a:pt x="179" y="225"/>
                  </a:lnTo>
                  <a:lnTo>
                    <a:pt x="179" y="225"/>
                  </a:lnTo>
                  <a:lnTo>
                    <a:pt x="179" y="225"/>
                  </a:lnTo>
                  <a:lnTo>
                    <a:pt x="179" y="225"/>
                  </a:lnTo>
                  <a:lnTo>
                    <a:pt x="179" y="225"/>
                  </a:lnTo>
                  <a:lnTo>
                    <a:pt x="179" y="225"/>
                  </a:lnTo>
                  <a:lnTo>
                    <a:pt x="179" y="225"/>
                  </a:lnTo>
                  <a:lnTo>
                    <a:pt x="179" y="225"/>
                  </a:lnTo>
                  <a:lnTo>
                    <a:pt x="179" y="225"/>
                  </a:lnTo>
                  <a:lnTo>
                    <a:pt x="181" y="225"/>
                  </a:lnTo>
                  <a:lnTo>
                    <a:pt x="181" y="225"/>
                  </a:lnTo>
                  <a:lnTo>
                    <a:pt x="181" y="225"/>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0"/>
                  </a:lnTo>
                  <a:lnTo>
                    <a:pt x="181" y="220"/>
                  </a:lnTo>
                  <a:lnTo>
                    <a:pt x="181" y="220"/>
                  </a:lnTo>
                  <a:lnTo>
                    <a:pt x="181" y="220"/>
                  </a:lnTo>
                  <a:lnTo>
                    <a:pt x="181" y="220"/>
                  </a:lnTo>
                  <a:lnTo>
                    <a:pt x="181" y="220"/>
                  </a:lnTo>
                  <a:lnTo>
                    <a:pt x="181" y="220"/>
                  </a:lnTo>
                  <a:lnTo>
                    <a:pt x="179" y="220"/>
                  </a:lnTo>
                  <a:lnTo>
                    <a:pt x="179" y="220"/>
                  </a:lnTo>
                  <a:lnTo>
                    <a:pt x="179" y="220"/>
                  </a:lnTo>
                  <a:lnTo>
                    <a:pt x="179" y="220"/>
                  </a:lnTo>
                  <a:lnTo>
                    <a:pt x="179" y="218"/>
                  </a:lnTo>
                  <a:lnTo>
                    <a:pt x="179" y="218"/>
                  </a:lnTo>
                  <a:lnTo>
                    <a:pt x="179" y="218"/>
                  </a:lnTo>
                  <a:lnTo>
                    <a:pt x="179" y="218"/>
                  </a:lnTo>
                  <a:lnTo>
                    <a:pt x="179" y="218"/>
                  </a:lnTo>
                  <a:lnTo>
                    <a:pt x="179" y="218"/>
                  </a:lnTo>
                  <a:lnTo>
                    <a:pt x="179" y="218"/>
                  </a:lnTo>
                  <a:lnTo>
                    <a:pt x="179" y="218"/>
                  </a:lnTo>
                  <a:lnTo>
                    <a:pt x="179" y="218"/>
                  </a:lnTo>
                  <a:lnTo>
                    <a:pt x="177" y="216"/>
                  </a:lnTo>
                  <a:lnTo>
                    <a:pt x="177" y="216"/>
                  </a:lnTo>
                  <a:lnTo>
                    <a:pt x="177" y="216"/>
                  </a:lnTo>
                  <a:lnTo>
                    <a:pt x="177" y="216"/>
                  </a:lnTo>
                  <a:lnTo>
                    <a:pt x="176" y="216"/>
                  </a:lnTo>
                  <a:lnTo>
                    <a:pt x="179" y="212"/>
                  </a:lnTo>
                  <a:lnTo>
                    <a:pt x="204" y="234"/>
                  </a:lnTo>
                  <a:lnTo>
                    <a:pt x="201" y="236"/>
                  </a:lnTo>
                  <a:lnTo>
                    <a:pt x="201" y="236"/>
                  </a:lnTo>
                  <a:lnTo>
                    <a:pt x="201" y="236"/>
                  </a:lnTo>
                  <a:lnTo>
                    <a:pt x="201" y="236"/>
                  </a:lnTo>
                  <a:lnTo>
                    <a:pt x="201" y="236"/>
                  </a:lnTo>
                  <a:lnTo>
                    <a:pt x="199" y="236"/>
                  </a:lnTo>
                  <a:lnTo>
                    <a:pt x="199" y="236"/>
                  </a:lnTo>
                  <a:lnTo>
                    <a:pt x="199" y="234"/>
                  </a:lnTo>
                  <a:lnTo>
                    <a:pt x="199" y="234"/>
                  </a:lnTo>
                  <a:lnTo>
                    <a:pt x="199" y="234"/>
                  </a:lnTo>
                  <a:lnTo>
                    <a:pt x="199" y="234"/>
                  </a:lnTo>
                  <a:lnTo>
                    <a:pt x="199" y="234"/>
                  </a:lnTo>
                  <a:lnTo>
                    <a:pt x="199" y="234"/>
                  </a:lnTo>
                  <a:lnTo>
                    <a:pt x="197" y="234"/>
                  </a:lnTo>
                  <a:lnTo>
                    <a:pt x="197" y="234"/>
                  </a:lnTo>
                  <a:lnTo>
                    <a:pt x="197" y="234"/>
                  </a:lnTo>
                  <a:lnTo>
                    <a:pt x="197" y="234"/>
                  </a:lnTo>
                  <a:lnTo>
                    <a:pt x="197" y="234"/>
                  </a:lnTo>
                  <a:lnTo>
                    <a:pt x="197" y="234"/>
                  </a:lnTo>
                  <a:lnTo>
                    <a:pt x="197" y="234"/>
                  </a:lnTo>
                  <a:lnTo>
                    <a:pt x="197" y="234"/>
                  </a:lnTo>
                  <a:lnTo>
                    <a:pt x="197" y="234"/>
                  </a:lnTo>
                  <a:lnTo>
                    <a:pt x="197"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2" y="234"/>
                  </a:lnTo>
                  <a:lnTo>
                    <a:pt x="192" y="234"/>
                  </a:lnTo>
                  <a:lnTo>
                    <a:pt x="192" y="234"/>
                  </a:lnTo>
                  <a:lnTo>
                    <a:pt x="192" y="234"/>
                  </a:lnTo>
                  <a:lnTo>
                    <a:pt x="192" y="234"/>
                  </a:lnTo>
                  <a:lnTo>
                    <a:pt x="192" y="236"/>
                  </a:lnTo>
                  <a:lnTo>
                    <a:pt x="192" y="236"/>
                  </a:lnTo>
                  <a:lnTo>
                    <a:pt x="192" y="236"/>
                  </a:lnTo>
                  <a:lnTo>
                    <a:pt x="192" y="236"/>
                  </a:lnTo>
                  <a:lnTo>
                    <a:pt x="192" y="236"/>
                  </a:lnTo>
                  <a:lnTo>
                    <a:pt x="192" y="236"/>
                  </a:lnTo>
                  <a:lnTo>
                    <a:pt x="192" y="236"/>
                  </a:lnTo>
                  <a:lnTo>
                    <a:pt x="192" y="236"/>
                  </a:lnTo>
                  <a:lnTo>
                    <a:pt x="192" y="236"/>
                  </a:lnTo>
                  <a:lnTo>
                    <a:pt x="179" y="250"/>
                  </a:lnTo>
                  <a:close/>
                  <a:moveTo>
                    <a:pt x="262" y="278"/>
                  </a:moveTo>
                  <a:lnTo>
                    <a:pt x="289" y="292"/>
                  </a:lnTo>
                  <a:lnTo>
                    <a:pt x="287" y="296"/>
                  </a:lnTo>
                  <a:lnTo>
                    <a:pt x="287" y="296"/>
                  </a:lnTo>
                  <a:lnTo>
                    <a:pt x="286" y="296"/>
                  </a:lnTo>
                  <a:lnTo>
                    <a:pt x="286" y="296"/>
                  </a:lnTo>
                  <a:lnTo>
                    <a:pt x="286" y="296"/>
                  </a:lnTo>
                  <a:lnTo>
                    <a:pt x="286" y="296"/>
                  </a:lnTo>
                  <a:lnTo>
                    <a:pt x="284" y="296"/>
                  </a:lnTo>
                  <a:lnTo>
                    <a:pt x="284" y="296"/>
                  </a:lnTo>
                  <a:lnTo>
                    <a:pt x="284" y="294"/>
                  </a:lnTo>
                  <a:lnTo>
                    <a:pt x="284" y="294"/>
                  </a:lnTo>
                  <a:lnTo>
                    <a:pt x="284" y="294"/>
                  </a:lnTo>
                  <a:lnTo>
                    <a:pt x="282" y="294"/>
                  </a:lnTo>
                  <a:lnTo>
                    <a:pt x="282" y="294"/>
                  </a:lnTo>
                  <a:lnTo>
                    <a:pt x="282" y="294"/>
                  </a:lnTo>
                  <a:lnTo>
                    <a:pt x="282" y="294"/>
                  </a:lnTo>
                  <a:lnTo>
                    <a:pt x="282" y="294"/>
                  </a:lnTo>
                  <a:lnTo>
                    <a:pt x="282" y="294"/>
                  </a:lnTo>
                  <a:lnTo>
                    <a:pt x="280" y="294"/>
                  </a:lnTo>
                  <a:lnTo>
                    <a:pt x="280" y="294"/>
                  </a:lnTo>
                  <a:lnTo>
                    <a:pt x="280" y="294"/>
                  </a:lnTo>
                  <a:lnTo>
                    <a:pt x="280" y="294"/>
                  </a:lnTo>
                  <a:lnTo>
                    <a:pt x="280" y="294"/>
                  </a:lnTo>
                  <a:lnTo>
                    <a:pt x="280" y="294"/>
                  </a:lnTo>
                  <a:lnTo>
                    <a:pt x="280" y="294"/>
                  </a:lnTo>
                  <a:lnTo>
                    <a:pt x="280" y="294"/>
                  </a:lnTo>
                  <a:lnTo>
                    <a:pt x="280" y="294"/>
                  </a:lnTo>
                  <a:lnTo>
                    <a:pt x="280"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6"/>
                  </a:lnTo>
                  <a:lnTo>
                    <a:pt x="278" y="296"/>
                  </a:lnTo>
                  <a:lnTo>
                    <a:pt x="278" y="296"/>
                  </a:lnTo>
                  <a:lnTo>
                    <a:pt x="278" y="296"/>
                  </a:lnTo>
                  <a:lnTo>
                    <a:pt x="278" y="296"/>
                  </a:lnTo>
                  <a:lnTo>
                    <a:pt x="278" y="296"/>
                  </a:lnTo>
                  <a:lnTo>
                    <a:pt x="278" y="296"/>
                  </a:lnTo>
                  <a:lnTo>
                    <a:pt x="277" y="296"/>
                  </a:lnTo>
                  <a:lnTo>
                    <a:pt x="277" y="296"/>
                  </a:lnTo>
                  <a:lnTo>
                    <a:pt x="277" y="296"/>
                  </a:lnTo>
                  <a:lnTo>
                    <a:pt x="277" y="298"/>
                  </a:lnTo>
                  <a:lnTo>
                    <a:pt x="277" y="298"/>
                  </a:lnTo>
                  <a:lnTo>
                    <a:pt x="277" y="298"/>
                  </a:lnTo>
                  <a:lnTo>
                    <a:pt x="277" y="298"/>
                  </a:lnTo>
                  <a:lnTo>
                    <a:pt x="277" y="298"/>
                  </a:lnTo>
                  <a:lnTo>
                    <a:pt x="277" y="299"/>
                  </a:lnTo>
                  <a:lnTo>
                    <a:pt x="277" y="299"/>
                  </a:lnTo>
                  <a:lnTo>
                    <a:pt x="277" y="301"/>
                  </a:lnTo>
                  <a:lnTo>
                    <a:pt x="275" y="301"/>
                  </a:lnTo>
                  <a:lnTo>
                    <a:pt x="275" y="301"/>
                  </a:lnTo>
                  <a:lnTo>
                    <a:pt x="275" y="301"/>
                  </a:lnTo>
                  <a:lnTo>
                    <a:pt x="275" y="301"/>
                  </a:lnTo>
                  <a:lnTo>
                    <a:pt x="277" y="301"/>
                  </a:lnTo>
                  <a:lnTo>
                    <a:pt x="277" y="301"/>
                  </a:lnTo>
                  <a:lnTo>
                    <a:pt x="277" y="301"/>
                  </a:lnTo>
                  <a:lnTo>
                    <a:pt x="277" y="301"/>
                  </a:lnTo>
                  <a:lnTo>
                    <a:pt x="277" y="301"/>
                  </a:lnTo>
                  <a:lnTo>
                    <a:pt x="277" y="301"/>
                  </a:lnTo>
                  <a:lnTo>
                    <a:pt x="275" y="301"/>
                  </a:lnTo>
                  <a:lnTo>
                    <a:pt x="275" y="301"/>
                  </a:lnTo>
                  <a:lnTo>
                    <a:pt x="275" y="303"/>
                  </a:lnTo>
                  <a:lnTo>
                    <a:pt x="275" y="303"/>
                  </a:lnTo>
                  <a:lnTo>
                    <a:pt x="268" y="332"/>
                  </a:lnTo>
                  <a:lnTo>
                    <a:pt x="293" y="310"/>
                  </a:lnTo>
                  <a:lnTo>
                    <a:pt x="293" y="310"/>
                  </a:lnTo>
                  <a:lnTo>
                    <a:pt x="293" y="310"/>
                  </a:lnTo>
                  <a:lnTo>
                    <a:pt x="293" y="310"/>
                  </a:lnTo>
                  <a:lnTo>
                    <a:pt x="293" y="310"/>
                  </a:lnTo>
                  <a:lnTo>
                    <a:pt x="293" y="310"/>
                  </a:lnTo>
                  <a:lnTo>
                    <a:pt x="293" y="310"/>
                  </a:lnTo>
                  <a:lnTo>
                    <a:pt x="293" y="308"/>
                  </a:lnTo>
                  <a:lnTo>
                    <a:pt x="295" y="308"/>
                  </a:lnTo>
                  <a:lnTo>
                    <a:pt x="295" y="308"/>
                  </a:lnTo>
                  <a:lnTo>
                    <a:pt x="295" y="308"/>
                  </a:lnTo>
                  <a:lnTo>
                    <a:pt x="295" y="308"/>
                  </a:lnTo>
                  <a:lnTo>
                    <a:pt x="295" y="308"/>
                  </a:lnTo>
                  <a:lnTo>
                    <a:pt x="295" y="308"/>
                  </a:lnTo>
                  <a:lnTo>
                    <a:pt x="295" y="308"/>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1"/>
                  </a:lnTo>
                  <a:lnTo>
                    <a:pt x="295" y="301"/>
                  </a:lnTo>
                  <a:lnTo>
                    <a:pt x="295" y="301"/>
                  </a:lnTo>
                  <a:lnTo>
                    <a:pt x="295" y="301"/>
                  </a:lnTo>
                  <a:lnTo>
                    <a:pt x="293" y="301"/>
                  </a:lnTo>
                  <a:lnTo>
                    <a:pt x="293" y="301"/>
                  </a:lnTo>
                  <a:lnTo>
                    <a:pt x="293" y="301"/>
                  </a:lnTo>
                  <a:lnTo>
                    <a:pt x="293" y="299"/>
                  </a:lnTo>
                  <a:lnTo>
                    <a:pt x="293" y="299"/>
                  </a:lnTo>
                  <a:lnTo>
                    <a:pt x="293" y="299"/>
                  </a:lnTo>
                  <a:lnTo>
                    <a:pt x="291" y="299"/>
                  </a:lnTo>
                  <a:lnTo>
                    <a:pt x="291" y="299"/>
                  </a:lnTo>
                  <a:lnTo>
                    <a:pt x="291" y="299"/>
                  </a:lnTo>
                  <a:lnTo>
                    <a:pt x="291" y="298"/>
                  </a:lnTo>
                  <a:lnTo>
                    <a:pt x="293" y="296"/>
                  </a:lnTo>
                  <a:lnTo>
                    <a:pt x="311" y="307"/>
                  </a:lnTo>
                  <a:lnTo>
                    <a:pt x="309" y="310"/>
                  </a:lnTo>
                  <a:lnTo>
                    <a:pt x="309" y="310"/>
                  </a:lnTo>
                  <a:lnTo>
                    <a:pt x="309" y="310"/>
                  </a:lnTo>
                  <a:lnTo>
                    <a:pt x="309" y="310"/>
                  </a:lnTo>
                  <a:lnTo>
                    <a:pt x="309" y="310"/>
                  </a:lnTo>
                  <a:lnTo>
                    <a:pt x="309" y="310"/>
                  </a:lnTo>
                  <a:lnTo>
                    <a:pt x="309" y="310"/>
                  </a:lnTo>
                  <a:lnTo>
                    <a:pt x="309" y="308"/>
                  </a:lnTo>
                  <a:lnTo>
                    <a:pt x="309"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6" y="308"/>
                  </a:lnTo>
                  <a:lnTo>
                    <a:pt x="306" y="308"/>
                  </a:lnTo>
                  <a:lnTo>
                    <a:pt x="306" y="308"/>
                  </a:lnTo>
                  <a:lnTo>
                    <a:pt x="306" y="308"/>
                  </a:lnTo>
                  <a:lnTo>
                    <a:pt x="306" y="308"/>
                  </a:lnTo>
                  <a:lnTo>
                    <a:pt x="306" y="308"/>
                  </a:lnTo>
                  <a:lnTo>
                    <a:pt x="306" y="308"/>
                  </a:lnTo>
                  <a:lnTo>
                    <a:pt x="306" y="308"/>
                  </a:lnTo>
                  <a:lnTo>
                    <a:pt x="306" y="308"/>
                  </a:lnTo>
                  <a:lnTo>
                    <a:pt x="306"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2" y="308"/>
                  </a:lnTo>
                  <a:lnTo>
                    <a:pt x="302" y="308"/>
                  </a:lnTo>
                  <a:lnTo>
                    <a:pt x="302" y="308"/>
                  </a:lnTo>
                  <a:lnTo>
                    <a:pt x="302" y="308"/>
                  </a:lnTo>
                  <a:lnTo>
                    <a:pt x="302" y="310"/>
                  </a:lnTo>
                  <a:lnTo>
                    <a:pt x="302" y="310"/>
                  </a:lnTo>
                  <a:lnTo>
                    <a:pt x="302" y="310"/>
                  </a:lnTo>
                  <a:lnTo>
                    <a:pt x="302" y="310"/>
                  </a:lnTo>
                  <a:lnTo>
                    <a:pt x="300" y="310"/>
                  </a:lnTo>
                  <a:lnTo>
                    <a:pt x="300" y="310"/>
                  </a:lnTo>
                  <a:lnTo>
                    <a:pt x="300" y="310"/>
                  </a:lnTo>
                  <a:lnTo>
                    <a:pt x="300" y="310"/>
                  </a:lnTo>
                  <a:lnTo>
                    <a:pt x="300" y="310"/>
                  </a:lnTo>
                  <a:lnTo>
                    <a:pt x="298" y="312"/>
                  </a:lnTo>
                  <a:lnTo>
                    <a:pt x="298" y="312"/>
                  </a:lnTo>
                  <a:lnTo>
                    <a:pt x="255" y="348"/>
                  </a:lnTo>
                  <a:lnTo>
                    <a:pt x="250" y="345"/>
                  </a:lnTo>
                  <a:lnTo>
                    <a:pt x="260" y="305"/>
                  </a:lnTo>
                  <a:lnTo>
                    <a:pt x="228" y="332"/>
                  </a:lnTo>
                  <a:lnTo>
                    <a:pt x="221" y="328"/>
                  </a:lnTo>
                  <a:lnTo>
                    <a:pt x="235" y="276"/>
                  </a:lnTo>
                  <a:lnTo>
                    <a:pt x="235" y="276"/>
                  </a:lnTo>
                  <a:lnTo>
                    <a:pt x="235" y="276"/>
                  </a:lnTo>
                  <a:lnTo>
                    <a:pt x="235" y="274"/>
                  </a:lnTo>
                  <a:lnTo>
                    <a:pt x="235" y="274"/>
                  </a:lnTo>
                  <a:lnTo>
                    <a:pt x="235" y="274"/>
                  </a:lnTo>
                  <a:lnTo>
                    <a:pt x="235" y="272"/>
                  </a:lnTo>
                  <a:lnTo>
                    <a:pt x="235" y="272"/>
                  </a:lnTo>
                  <a:lnTo>
                    <a:pt x="235" y="272"/>
                  </a:lnTo>
                  <a:lnTo>
                    <a:pt x="237" y="272"/>
                  </a:lnTo>
                  <a:lnTo>
                    <a:pt x="237" y="270"/>
                  </a:lnTo>
                  <a:lnTo>
                    <a:pt x="237" y="270"/>
                  </a:lnTo>
                  <a:lnTo>
                    <a:pt x="237" y="270"/>
                  </a:lnTo>
                  <a:lnTo>
                    <a:pt x="237" y="270"/>
                  </a:lnTo>
                  <a:lnTo>
                    <a:pt x="237" y="270"/>
                  </a:lnTo>
                  <a:lnTo>
                    <a:pt x="237" y="269"/>
                  </a:lnTo>
                  <a:lnTo>
                    <a:pt x="237" y="269"/>
                  </a:lnTo>
                  <a:lnTo>
                    <a:pt x="237" y="269"/>
                  </a:lnTo>
                  <a:lnTo>
                    <a:pt x="235" y="269"/>
                  </a:lnTo>
                  <a:lnTo>
                    <a:pt x="235" y="269"/>
                  </a:lnTo>
                  <a:lnTo>
                    <a:pt x="235" y="269"/>
                  </a:lnTo>
                  <a:lnTo>
                    <a:pt x="235" y="269"/>
                  </a:lnTo>
                  <a:lnTo>
                    <a:pt x="235" y="269"/>
                  </a:lnTo>
                  <a:lnTo>
                    <a:pt x="235" y="269"/>
                  </a:lnTo>
                  <a:lnTo>
                    <a:pt x="235" y="269"/>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5"/>
                  </a:lnTo>
                  <a:lnTo>
                    <a:pt x="235" y="265"/>
                  </a:lnTo>
                  <a:lnTo>
                    <a:pt x="235" y="265"/>
                  </a:lnTo>
                  <a:lnTo>
                    <a:pt x="235" y="265"/>
                  </a:lnTo>
                  <a:lnTo>
                    <a:pt x="235" y="265"/>
                  </a:lnTo>
                  <a:lnTo>
                    <a:pt x="235" y="265"/>
                  </a:lnTo>
                  <a:lnTo>
                    <a:pt x="235" y="265"/>
                  </a:lnTo>
                  <a:lnTo>
                    <a:pt x="235" y="265"/>
                  </a:lnTo>
                  <a:lnTo>
                    <a:pt x="233" y="265"/>
                  </a:lnTo>
                  <a:lnTo>
                    <a:pt x="233" y="265"/>
                  </a:lnTo>
                  <a:lnTo>
                    <a:pt x="233" y="265"/>
                  </a:lnTo>
                  <a:lnTo>
                    <a:pt x="233" y="265"/>
                  </a:lnTo>
                  <a:lnTo>
                    <a:pt x="233" y="265"/>
                  </a:lnTo>
                  <a:lnTo>
                    <a:pt x="233" y="265"/>
                  </a:lnTo>
                  <a:lnTo>
                    <a:pt x="233" y="265"/>
                  </a:lnTo>
                  <a:lnTo>
                    <a:pt x="233" y="265"/>
                  </a:lnTo>
                  <a:lnTo>
                    <a:pt x="233" y="263"/>
                  </a:lnTo>
                  <a:lnTo>
                    <a:pt x="233" y="263"/>
                  </a:lnTo>
                  <a:lnTo>
                    <a:pt x="235" y="261"/>
                  </a:lnTo>
                  <a:lnTo>
                    <a:pt x="260" y="276"/>
                  </a:lnTo>
                  <a:lnTo>
                    <a:pt x="259" y="279"/>
                  </a:lnTo>
                  <a:lnTo>
                    <a:pt x="259" y="279"/>
                  </a:lnTo>
                  <a:lnTo>
                    <a:pt x="257" y="278"/>
                  </a:lnTo>
                  <a:lnTo>
                    <a:pt x="257" y="278"/>
                  </a:lnTo>
                  <a:lnTo>
                    <a:pt x="257" y="278"/>
                  </a:lnTo>
                  <a:lnTo>
                    <a:pt x="257" y="278"/>
                  </a:lnTo>
                  <a:lnTo>
                    <a:pt x="257" y="278"/>
                  </a:lnTo>
                  <a:lnTo>
                    <a:pt x="255" y="278"/>
                  </a:lnTo>
                  <a:lnTo>
                    <a:pt x="255" y="278"/>
                  </a:lnTo>
                  <a:lnTo>
                    <a:pt x="255" y="278"/>
                  </a:lnTo>
                  <a:lnTo>
                    <a:pt x="255" y="278"/>
                  </a:lnTo>
                  <a:lnTo>
                    <a:pt x="255" y="278"/>
                  </a:lnTo>
                  <a:lnTo>
                    <a:pt x="255" y="278"/>
                  </a:lnTo>
                  <a:lnTo>
                    <a:pt x="253" y="278"/>
                  </a:lnTo>
                  <a:lnTo>
                    <a:pt x="253" y="278"/>
                  </a:lnTo>
                  <a:lnTo>
                    <a:pt x="253" y="278"/>
                  </a:lnTo>
                  <a:lnTo>
                    <a:pt x="253" y="276"/>
                  </a:lnTo>
                  <a:lnTo>
                    <a:pt x="253" y="276"/>
                  </a:lnTo>
                  <a:lnTo>
                    <a:pt x="253" y="276"/>
                  </a:lnTo>
                  <a:lnTo>
                    <a:pt x="253" y="276"/>
                  </a:lnTo>
                  <a:lnTo>
                    <a:pt x="253"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0" y="278"/>
                  </a:lnTo>
                  <a:lnTo>
                    <a:pt x="250" y="278"/>
                  </a:lnTo>
                  <a:lnTo>
                    <a:pt x="250" y="278"/>
                  </a:lnTo>
                  <a:lnTo>
                    <a:pt x="250" y="278"/>
                  </a:lnTo>
                  <a:lnTo>
                    <a:pt x="250" y="279"/>
                  </a:lnTo>
                  <a:lnTo>
                    <a:pt x="250" y="279"/>
                  </a:lnTo>
                  <a:lnTo>
                    <a:pt x="250" y="279"/>
                  </a:lnTo>
                  <a:lnTo>
                    <a:pt x="250" y="279"/>
                  </a:lnTo>
                  <a:lnTo>
                    <a:pt x="250" y="279"/>
                  </a:lnTo>
                  <a:lnTo>
                    <a:pt x="250" y="279"/>
                  </a:lnTo>
                  <a:lnTo>
                    <a:pt x="250" y="279"/>
                  </a:lnTo>
                  <a:lnTo>
                    <a:pt x="250" y="281"/>
                  </a:lnTo>
                  <a:lnTo>
                    <a:pt x="250" y="281"/>
                  </a:lnTo>
                  <a:lnTo>
                    <a:pt x="250" y="281"/>
                  </a:lnTo>
                  <a:lnTo>
                    <a:pt x="250" y="281"/>
                  </a:lnTo>
                  <a:lnTo>
                    <a:pt x="250" y="281"/>
                  </a:lnTo>
                  <a:lnTo>
                    <a:pt x="250" y="281"/>
                  </a:lnTo>
                  <a:lnTo>
                    <a:pt x="250" y="281"/>
                  </a:lnTo>
                  <a:lnTo>
                    <a:pt x="250" y="283"/>
                  </a:lnTo>
                  <a:lnTo>
                    <a:pt x="248" y="283"/>
                  </a:lnTo>
                  <a:lnTo>
                    <a:pt x="248" y="283"/>
                  </a:lnTo>
                  <a:lnTo>
                    <a:pt x="241" y="314"/>
                  </a:lnTo>
                  <a:lnTo>
                    <a:pt x="262" y="296"/>
                  </a:lnTo>
                  <a:lnTo>
                    <a:pt x="264" y="290"/>
                  </a:lnTo>
                  <a:lnTo>
                    <a:pt x="264" y="290"/>
                  </a:lnTo>
                  <a:lnTo>
                    <a:pt x="264" y="290"/>
                  </a:lnTo>
                  <a:lnTo>
                    <a:pt x="264" y="290"/>
                  </a:lnTo>
                  <a:lnTo>
                    <a:pt x="264" y="290"/>
                  </a:lnTo>
                  <a:lnTo>
                    <a:pt x="264" y="288"/>
                  </a:lnTo>
                  <a:lnTo>
                    <a:pt x="264" y="288"/>
                  </a:lnTo>
                  <a:lnTo>
                    <a:pt x="264" y="288"/>
                  </a:lnTo>
                  <a:lnTo>
                    <a:pt x="264" y="288"/>
                  </a:lnTo>
                  <a:lnTo>
                    <a:pt x="264" y="287"/>
                  </a:lnTo>
                  <a:lnTo>
                    <a:pt x="264" y="287"/>
                  </a:lnTo>
                  <a:lnTo>
                    <a:pt x="264" y="287"/>
                  </a:lnTo>
                  <a:lnTo>
                    <a:pt x="264" y="287"/>
                  </a:lnTo>
                  <a:lnTo>
                    <a:pt x="264" y="287"/>
                  </a:lnTo>
                  <a:lnTo>
                    <a:pt x="264" y="285"/>
                  </a:lnTo>
                  <a:lnTo>
                    <a:pt x="264" y="285"/>
                  </a:lnTo>
                  <a:lnTo>
                    <a:pt x="264" y="285"/>
                  </a:lnTo>
                  <a:lnTo>
                    <a:pt x="264" y="285"/>
                  </a:lnTo>
                  <a:lnTo>
                    <a:pt x="264" y="285"/>
                  </a:lnTo>
                  <a:lnTo>
                    <a:pt x="264" y="285"/>
                  </a:lnTo>
                  <a:lnTo>
                    <a:pt x="264" y="285"/>
                  </a:lnTo>
                  <a:lnTo>
                    <a:pt x="264" y="285"/>
                  </a:lnTo>
                  <a:lnTo>
                    <a:pt x="264" y="285"/>
                  </a:lnTo>
                  <a:lnTo>
                    <a:pt x="264" y="283"/>
                  </a:lnTo>
                  <a:lnTo>
                    <a:pt x="264" y="283"/>
                  </a:lnTo>
                  <a:lnTo>
                    <a:pt x="264" y="283"/>
                  </a:lnTo>
                  <a:lnTo>
                    <a:pt x="264" y="283"/>
                  </a:lnTo>
                  <a:lnTo>
                    <a:pt x="264" y="283"/>
                  </a:lnTo>
                  <a:lnTo>
                    <a:pt x="264" y="283"/>
                  </a:lnTo>
                  <a:lnTo>
                    <a:pt x="264" y="283"/>
                  </a:lnTo>
                  <a:lnTo>
                    <a:pt x="262" y="283"/>
                  </a:lnTo>
                  <a:lnTo>
                    <a:pt x="262" y="283"/>
                  </a:lnTo>
                  <a:lnTo>
                    <a:pt x="262" y="283"/>
                  </a:lnTo>
                  <a:lnTo>
                    <a:pt x="262" y="283"/>
                  </a:lnTo>
                  <a:lnTo>
                    <a:pt x="262" y="283"/>
                  </a:lnTo>
                  <a:lnTo>
                    <a:pt x="262" y="283"/>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0" y="281"/>
                  </a:lnTo>
                  <a:lnTo>
                    <a:pt x="260" y="281"/>
                  </a:lnTo>
                  <a:lnTo>
                    <a:pt x="260" y="281"/>
                  </a:lnTo>
                  <a:lnTo>
                    <a:pt x="260" y="281"/>
                  </a:lnTo>
                  <a:lnTo>
                    <a:pt x="260" y="281"/>
                  </a:lnTo>
                  <a:lnTo>
                    <a:pt x="260" y="281"/>
                  </a:lnTo>
                  <a:lnTo>
                    <a:pt x="262" y="278"/>
                  </a:lnTo>
                  <a:close/>
                  <a:moveTo>
                    <a:pt x="371" y="330"/>
                  </a:moveTo>
                  <a:lnTo>
                    <a:pt x="363" y="352"/>
                  </a:lnTo>
                  <a:lnTo>
                    <a:pt x="358" y="352"/>
                  </a:lnTo>
                  <a:lnTo>
                    <a:pt x="358" y="352"/>
                  </a:lnTo>
                  <a:lnTo>
                    <a:pt x="360" y="350"/>
                  </a:lnTo>
                  <a:lnTo>
                    <a:pt x="360" y="350"/>
                  </a:lnTo>
                  <a:lnTo>
                    <a:pt x="360" y="350"/>
                  </a:lnTo>
                  <a:lnTo>
                    <a:pt x="360" y="348"/>
                  </a:lnTo>
                  <a:lnTo>
                    <a:pt x="360" y="348"/>
                  </a:lnTo>
                  <a:lnTo>
                    <a:pt x="360" y="348"/>
                  </a:lnTo>
                  <a:lnTo>
                    <a:pt x="360" y="346"/>
                  </a:lnTo>
                  <a:lnTo>
                    <a:pt x="360" y="346"/>
                  </a:lnTo>
                  <a:lnTo>
                    <a:pt x="360" y="346"/>
                  </a:lnTo>
                  <a:lnTo>
                    <a:pt x="360" y="345"/>
                  </a:lnTo>
                  <a:lnTo>
                    <a:pt x="360" y="345"/>
                  </a:lnTo>
                  <a:lnTo>
                    <a:pt x="360" y="345"/>
                  </a:lnTo>
                  <a:lnTo>
                    <a:pt x="360" y="345"/>
                  </a:lnTo>
                  <a:lnTo>
                    <a:pt x="360" y="343"/>
                  </a:lnTo>
                  <a:lnTo>
                    <a:pt x="360" y="343"/>
                  </a:lnTo>
                  <a:lnTo>
                    <a:pt x="358" y="343"/>
                  </a:lnTo>
                  <a:lnTo>
                    <a:pt x="358" y="341"/>
                  </a:lnTo>
                  <a:lnTo>
                    <a:pt x="358" y="341"/>
                  </a:lnTo>
                  <a:lnTo>
                    <a:pt x="358" y="341"/>
                  </a:lnTo>
                  <a:lnTo>
                    <a:pt x="358" y="341"/>
                  </a:lnTo>
                  <a:lnTo>
                    <a:pt x="358" y="339"/>
                  </a:lnTo>
                  <a:lnTo>
                    <a:pt x="358" y="339"/>
                  </a:lnTo>
                  <a:lnTo>
                    <a:pt x="358" y="339"/>
                  </a:lnTo>
                  <a:lnTo>
                    <a:pt x="358" y="339"/>
                  </a:lnTo>
                  <a:lnTo>
                    <a:pt x="358" y="337"/>
                  </a:lnTo>
                  <a:lnTo>
                    <a:pt x="358" y="337"/>
                  </a:lnTo>
                  <a:lnTo>
                    <a:pt x="358" y="337"/>
                  </a:lnTo>
                  <a:lnTo>
                    <a:pt x="358" y="337"/>
                  </a:lnTo>
                  <a:lnTo>
                    <a:pt x="358" y="336"/>
                  </a:lnTo>
                  <a:lnTo>
                    <a:pt x="356" y="336"/>
                  </a:lnTo>
                  <a:lnTo>
                    <a:pt x="356" y="336"/>
                  </a:lnTo>
                  <a:lnTo>
                    <a:pt x="356" y="336"/>
                  </a:lnTo>
                  <a:lnTo>
                    <a:pt x="356" y="334"/>
                  </a:lnTo>
                  <a:lnTo>
                    <a:pt x="356" y="334"/>
                  </a:lnTo>
                  <a:lnTo>
                    <a:pt x="356" y="334"/>
                  </a:lnTo>
                  <a:lnTo>
                    <a:pt x="356" y="334"/>
                  </a:lnTo>
                  <a:lnTo>
                    <a:pt x="356" y="334"/>
                  </a:lnTo>
                  <a:lnTo>
                    <a:pt x="354" y="332"/>
                  </a:lnTo>
                  <a:lnTo>
                    <a:pt x="354" y="332"/>
                  </a:lnTo>
                  <a:lnTo>
                    <a:pt x="354" y="332"/>
                  </a:lnTo>
                  <a:lnTo>
                    <a:pt x="354" y="332"/>
                  </a:lnTo>
                  <a:lnTo>
                    <a:pt x="354" y="332"/>
                  </a:lnTo>
                  <a:lnTo>
                    <a:pt x="354" y="330"/>
                  </a:lnTo>
                  <a:lnTo>
                    <a:pt x="352" y="330"/>
                  </a:lnTo>
                  <a:lnTo>
                    <a:pt x="352" y="330"/>
                  </a:lnTo>
                  <a:lnTo>
                    <a:pt x="352" y="330"/>
                  </a:lnTo>
                  <a:lnTo>
                    <a:pt x="352" y="330"/>
                  </a:lnTo>
                  <a:lnTo>
                    <a:pt x="352" y="330"/>
                  </a:lnTo>
                  <a:lnTo>
                    <a:pt x="352" y="328"/>
                  </a:lnTo>
                  <a:lnTo>
                    <a:pt x="351" y="328"/>
                  </a:lnTo>
                  <a:lnTo>
                    <a:pt x="351" y="328"/>
                  </a:lnTo>
                  <a:lnTo>
                    <a:pt x="351" y="328"/>
                  </a:lnTo>
                  <a:lnTo>
                    <a:pt x="351" y="328"/>
                  </a:lnTo>
                  <a:lnTo>
                    <a:pt x="349" y="328"/>
                  </a:lnTo>
                  <a:lnTo>
                    <a:pt x="349" y="328"/>
                  </a:lnTo>
                  <a:lnTo>
                    <a:pt x="349" y="327"/>
                  </a:lnTo>
                  <a:lnTo>
                    <a:pt x="349" y="327"/>
                  </a:lnTo>
                  <a:lnTo>
                    <a:pt x="349" y="327"/>
                  </a:lnTo>
                  <a:lnTo>
                    <a:pt x="347" y="327"/>
                  </a:lnTo>
                  <a:lnTo>
                    <a:pt x="347" y="327"/>
                  </a:lnTo>
                  <a:lnTo>
                    <a:pt x="347" y="327"/>
                  </a:lnTo>
                  <a:lnTo>
                    <a:pt x="347" y="327"/>
                  </a:lnTo>
                  <a:lnTo>
                    <a:pt x="345" y="327"/>
                  </a:lnTo>
                  <a:lnTo>
                    <a:pt x="345" y="325"/>
                  </a:lnTo>
                  <a:lnTo>
                    <a:pt x="345" y="325"/>
                  </a:lnTo>
                  <a:lnTo>
                    <a:pt x="345" y="325"/>
                  </a:lnTo>
                  <a:lnTo>
                    <a:pt x="345" y="325"/>
                  </a:lnTo>
                  <a:lnTo>
                    <a:pt x="343" y="325"/>
                  </a:lnTo>
                  <a:lnTo>
                    <a:pt x="343" y="325"/>
                  </a:lnTo>
                  <a:lnTo>
                    <a:pt x="343" y="325"/>
                  </a:lnTo>
                  <a:lnTo>
                    <a:pt x="343" y="325"/>
                  </a:lnTo>
                  <a:lnTo>
                    <a:pt x="343" y="325"/>
                  </a:lnTo>
                  <a:lnTo>
                    <a:pt x="342" y="325"/>
                  </a:lnTo>
                  <a:lnTo>
                    <a:pt x="342" y="325"/>
                  </a:lnTo>
                  <a:lnTo>
                    <a:pt x="342" y="325"/>
                  </a:lnTo>
                  <a:lnTo>
                    <a:pt x="342" y="325"/>
                  </a:lnTo>
                  <a:lnTo>
                    <a:pt x="342" y="325"/>
                  </a:lnTo>
                  <a:lnTo>
                    <a:pt x="342" y="325"/>
                  </a:lnTo>
                  <a:lnTo>
                    <a:pt x="342" y="325"/>
                  </a:lnTo>
                  <a:lnTo>
                    <a:pt x="342" y="325"/>
                  </a:lnTo>
                  <a:lnTo>
                    <a:pt x="342" y="325"/>
                  </a:lnTo>
                  <a:lnTo>
                    <a:pt x="342"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8"/>
                  </a:lnTo>
                  <a:lnTo>
                    <a:pt x="336" y="328"/>
                  </a:lnTo>
                  <a:lnTo>
                    <a:pt x="336" y="328"/>
                  </a:lnTo>
                  <a:lnTo>
                    <a:pt x="336" y="328"/>
                  </a:lnTo>
                  <a:lnTo>
                    <a:pt x="329" y="345"/>
                  </a:lnTo>
                  <a:lnTo>
                    <a:pt x="329" y="345"/>
                  </a:lnTo>
                  <a:lnTo>
                    <a:pt x="329" y="345"/>
                  </a:lnTo>
                  <a:lnTo>
                    <a:pt x="329" y="345"/>
                  </a:lnTo>
                  <a:lnTo>
                    <a:pt x="331" y="346"/>
                  </a:lnTo>
                  <a:lnTo>
                    <a:pt x="331" y="346"/>
                  </a:lnTo>
                  <a:lnTo>
                    <a:pt x="331" y="346"/>
                  </a:lnTo>
                  <a:lnTo>
                    <a:pt x="331" y="346"/>
                  </a:lnTo>
                  <a:lnTo>
                    <a:pt x="331" y="346"/>
                  </a:lnTo>
                  <a:lnTo>
                    <a:pt x="333" y="346"/>
                  </a:lnTo>
                  <a:lnTo>
                    <a:pt x="333" y="346"/>
                  </a:lnTo>
                  <a:lnTo>
                    <a:pt x="333" y="346"/>
                  </a:lnTo>
                  <a:lnTo>
                    <a:pt x="333" y="346"/>
                  </a:lnTo>
                  <a:lnTo>
                    <a:pt x="333" y="346"/>
                  </a:lnTo>
                  <a:lnTo>
                    <a:pt x="333" y="346"/>
                  </a:lnTo>
                  <a:lnTo>
                    <a:pt x="334" y="346"/>
                  </a:lnTo>
                  <a:lnTo>
                    <a:pt x="334" y="346"/>
                  </a:lnTo>
                  <a:lnTo>
                    <a:pt x="334" y="346"/>
                  </a:lnTo>
                  <a:lnTo>
                    <a:pt x="334" y="346"/>
                  </a:lnTo>
                  <a:lnTo>
                    <a:pt x="334" y="346"/>
                  </a:lnTo>
                  <a:lnTo>
                    <a:pt x="334" y="346"/>
                  </a:lnTo>
                  <a:lnTo>
                    <a:pt x="336" y="346"/>
                  </a:lnTo>
                  <a:lnTo>
                    <a:pt x="336" y="346"/>
                  </a:lnTo>
                  <a:lnTo>
                    <a:pt x="336" y="346"/>
                  </a:lnTo>
                  <a:lnTo>
                    <a:pt x="336" y="346"/>
                  </a:lnTo>
                  <a:lnTo>
                    <a:pt x="336" y="346"/>
                  </a:lnTo>
                  <a:lnTo>
                    <a:pt x="336" y="346"/>
                  </a:lnTo>
                  <a:lnTo>
                    <a:pt x="338" y="346"/>
                  </a:lnTo>
                  <a:lnTo>
                    <a:pt x="338" y="346"/>
                  </a:lnTo>
                  <a:lnTo>
                    <a:pt x="338" y="346"/>
                  </a:lnTo>
                  <a:lnTo>
                    <a:pt x="338" y="346"/>
                  </a:lnTo>
                  <a:lnTo>
                    <a:pt x="338" y="346"/>
                  </a:lnTo>
                  <a:lnTo>
                    <a:pt x="338" y="346"/>
                  </a:lnTo>
                  <a:lnTo>
                    <a:pt x="340" y="346"/>
                  </a:lnTo>
                  <a:lnTo>
                    <a:pt x="340" y="346"/>
                  </a:lnTo>
                  <a:lnTo>
                    <a:pt x="340" y="346"/>
                  </a:lnTo>
                  <a:lnTo>
                    <a:pt x="340" y="346"/>
                  </a:lnTo>
                  <a:lnTo>
                    <a:pt x="340" y="346"/>
                  </a:lnTo>
                  <a:lnTo>
                    <a:pt x="340" y="346"/>
                  </a:lnTo>
                  <a:lnTo>
                    <a:pt x="340" y="346"/>
                  </a:lnTo>
                  <a:lnTo>
                    <a:pt x="342" y="346"/>
                  </a:lnTo>
                  <a:lnTo>
                    <a:pt x="342" y="346"/>
                  </a:lnTo>
                  <a:lnTo>
                    <a:pt x="342" y="346"/>
                  </a:lnTo>
                  <a:lnTo>
                    <a:pt x="342" y="346"/>
                  </a:lnTo>
                  <a:lnTo>
                    <a:pt x="342" y="345"/>
                  </a:lnTo>
                  <a:lnTo>
                    <a:pt x="342" y="345"/>
                  </a:lnTo>
                  <a:lnTo>
                    <a:pt x="342" y="345"/>
                  </a:lnTo>
                  <a:lnTo>
                    <a:pt x="343" y="345"/>
                  </a:lnTo>
                  <a:lnTo>
                    <a:pt x="343" y="345"/>
                  </a:lnTo>
                  <a:lnTo>
                    <a:pt x="343" y="345"/>
                  </a:lnTo>
                  <a:lnTo>
                    <a:pt x="343" y="345"/>
                  </a:lnTo>
                  <a:lnTo>
                    <a:pt x="343" y="345"/>
                  </a:lnTo>
                  <a:lnTo>
                    <a:pt x="343" y="345"/>
                  </a:lnTo>
                  <a:lnTo>
                    <a:pt x="343" y="343"/>
                  </a:lnTo>
                  <a:lnTo>
                    <a:pt x="345" y="343"/>
                  </a:lnTo>
                  <a:lnTo>
                    <a:pt x="345" y="343"/>
                  </a:lnTo>
                  <a:lnTo>
                    <a:pt x="345" y="343"/>
                  </a:lnTo>
                  <a:lnTo>
                    <a:pt x="345" y="343"/>
                  </a:lnTo>
                  <a:lnTo>
                    <a:pt x="345" y="343"/>
                  </a:lnTo>
                  <a:lnTo>
                    <a:pt x="345" y="343"/>
                  </a:lnTo>
                  <a:lnTo>
                    <a:pt x="345" y="341"/>
                  </a:lnTo>
                  <a:lnTo>
                    <a:pt x="345" y="341"/>
                  </a:lnTo>
                  <a:lnTo>
                    <a:pt x="347" y="341"/>
                  </a:lnTo>
                  <a:lnTo>
                    <a:pt x="347" y="341"/>
                  </a:lnTo>
                  <a:lnTo>
                    <a:pt x="347" y="341"/>
                  </a:lnTo>
                  <a:lnTo>
                    <a:pt x="347" y="341"/>
                  </a:lnTo>
                  <a:lnTo>
                    <a:pt x="351" y="341"/>
                  </a:lnTo>
                  <a:lnTo>
                    <a:pt x="340" y="366"/>
                  </a:lnTo>
                  <a:lnTo>
                    <a:pt x="338" y="365"/>
                  </a:lnTo>
                  <a:lnTo>
                    <a:pt x="338" y="365"/>
                  </a:lnTo>
                  <a:lnTo>
                    <a:pt x="338" y="365"/>
                  </a:lnTo>
                  <a:lnTo>
                    <a:pt x="338" y="365"/>
                  </a:lnTo>
                  <a:lnTo>
                    <a:pt x="338" y="363"/>
                  </a:lnTo>
                  <a:lnTo>
                    <a:pt x="338" y="363"/>
                  </a:lnTo>
                  <a:lnTo>
                    <a:pt x="338" y="363"/>
                  </a:lnTo>
                  <a:lnTo>
                    <a:pt x="338" y="363"/>
                  </a:lnTo>
                  <a:lnTo>
                    <a:pt x="338" y="363"/>
                  </a:lnTo>
                  <a:lnTo>
                    <a:pt x="338" y="361"/>
                  </a:lnTo>
                  <a:lnTo>
                    <a:pt x="338" y="361"/>
                  </a:lnTo>
                  <a:lnTo>
                    <a:pt x="338" y="361"/>
                  </a:lnTo>
                  <a:lnTo>
                    <a:pt x="338" y="361"/>
                  </a:lnTo>
                  <a:lnTo>
                    <a:pt x="338" y="361"/>
                  </a:lnTo>
                  <a:lnTo>
                    <a:pt x="338" y="361"/>
                  </a:lnTo>
                  <a:lnTo>
                    <a:pt x="338" y="359"/>
                  </a:lnTo>
                  <a:lnTo>
                    <a:pt x="338" y="359"/>
                  </a:lnTo>
                  <a:lnTo>
                    <a:pt x="338" y="359"/>
                  </a:lnTo>
                  <a:lnTo>
                    <a:pt x="338" y="359"/>
                  </a:lnTo>
                  <a:lnTo>
                    <a:pt x="338" y="359"/>
                  </a:lnTo>
                  <a:lnTo>
                    <a:pt x="338" y="357"/>
                  </a:lnTo>
                  <a:lnTo>
                    <a:pt x="338" y="357"/>
                  </a:lnTo>
                  <a:lnTo>
                    <a:pt x="336" y="357"/>
                  </a:lnTo>
                  <a:lnTo>
                    <a:pt x="336" y="357"/>
                  </a:lnTo>
                  <a:lnTo>
                    <a:pt x="336" y="357"/>
                  </a:lnTo>
                  <a:lnTo>
                    <a:pt x="336" y="357"/>
                  </a:lnTo>
                  <a:lnTo>
                    <a:pt x="336" y="357"/>
                  </a:lnTo>
                  <a:lnTo>
                    <a:pt x="336" y="356"/>
                  </a:lnTo>
                  <a:lnTo>
                    <a:pt x="336" y="356"/>
                  </a:lnTo>
                  <a:lnTo>
                    <a:pt x="336" y="356"/>
                  </a:lnTo>
                  <a:lnTo>
                    <a:pt x="336" y="356"/>
                  </a:lnTo>
                  <a:lnTo>
                    <a:pt x="336" y="356"/>
                  </a:lnTo>
                  <a:lnTo>
                    <a:pt x="336" y="356"/>
                  </a:lnTo>
                  <a:lnTo>
                    <a:pt x="336" y="356"/>
                  </a:lnTo>
                  <a:lnTo>
                    <a:pt x="336" y="354"/>
                  </a:lnTo>
                  <a:lnTo>
                    <a:pt x="336" y="354"/>
                  </a:lnTo>
                  <a:lnTo>
                    <a:pt x="336" y="354"/>
                  </a:lnTo>
                  <a:lnTo>
                    <a:pt x="334" y="354"/>
                  </a:lnTo>
                  <a:lnTo>
                    <a:pt x="334" y="354"/>
                  </a:lnTo>
                  <a:lnTo>
                    <a:pt x="334" y="354"/>
                  </a:lnTo>
                  <a:lnTo>
                    <a:pt x="334" y="354"/>
                  </a:lnTo>
                  <a:lnTo>
                    <a:pt x="334" y="352"/>
                  </a:lnTo>
                  <a:lnTo>
                    <a:pt x="334" y="352"/>
                  </a:lnTo>
                  <a:lnTo>
                    <a:pt x="334" y="352"/>
                  </a:lnTo>
                  <a:lnTo>
                    <a:pt x="334" y="352"/>
                  </a:lnTo>
                  <a:lnTo>
                    <a:pt x="334" y="352"/>
                  </a:lnTo>
                  <a:lnTo>
                    <a:pt x="333" y="352"/>
                  </a:lnTo>
                  <a:lnTo>
                    <a:pt x="333" y="352"/>
                  </a:lnTo>
                  <a:lnTo>
                    <a:pt x="333" y="352"/>
                  </a:lnTo>
                  <a:lnTo>
                    <a:pt x="333" y="352"/>
                  </a:lnTo>
                  <a:lnTo>
                    <a:pt x="333" y="352"/>
                  </a:lnTo>
                  <a:lnTo>
                    <a:pt x="333" y="350"/>
                  </a:lnTo>
                  <a:lnTo>
                    <a:pt x="333" y="350"/>
                  </a:lnTo>
                  <a:lnTo>
                    <a:pt x="331" y="350"/>
                  </a:lnTo>
                  <a:lnTo>
                    <a:pt x="331" y="350"/>
                  </a:lnTo>
                  <a:lnTo>
                    <a:pt x="331" y="350"/>
                  </a:lnTo>
                  <a:lnTo>
                    <a:pt x="331" y="350"/>
                  </a:lnTo>
                  <a:lnTo>
                    <a:pt x="331" y="350"/>
                  </a:lnTo>
                  <a:lnTo>
                    <a:pt x="331" y="350"/>
                  </a:lnTo>
                  <a:lnTo>
                    <a:pt x="329" y="350"/>
                  </a:lnTo>
                  <a:lnTo>
                    <a:pt x="329" y="350"/>
                  </a:lnTo>
                  <a:lnTo>
                    <a:pt x="329" y="350"/>
                  </a:lnTo>
                  <a:lnTo>
                    <a:pt x="329" y="350"/>
                  </a:lnTo>
                  <a:lnTo>
                    <a:pt x="329" y="348"/>
                  </a:lnTo>
                  <a:lnTo>
                    <a:pt x="327" y="348"/>
                  </a:lnTo>
                  <a:lnTo>
                    <a:pt x="327" y="348"/>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5"/>
                  </a:lnTo>
                  <a:lnTo>
                    <a:pt x="320" y="375"/>
                  </a:lnTo>
                  <a:lnTo>
                    <a:pt x="320" y="375"/>
                  </a:lnTo>
                  <a:lnTo>
                    <a:pt x="320" y="375"/>
                  </a:lnTo>
                  <a:lnTo>
                    <a:pt x="320" y="375"/>
                  </a:lnTo>
                  <a:lnTo>
                    <a:pt x="320" y="375"/>
                  </a:lnTo>
                  <a:lnTo>
                    <a:pt x="320" y="375"/>
                  </a:lnTo>
                  <a:lnTo>
                    <a:pt x="322" y="375"/>
                  </a:lnTo>
                  <a:lnTo>
                    <a:pt x="322" y="375"/>
                  </a:lnTo>
                  <a:lnTo>
                    <a:pt x="322" y="375"/>
                  </a:lnTo>
                  <a:lnTo>
                    <a:pt x="322" y="375"/>
                  </a:lnTo>
                  <a:lnTo>
                    <a:pt x="322" y="375"/>
                  </a:lnTo>
                  <a:lnTo>
                    <a:pt x="322" y="375"/>
                  </a:lnTo>
                  <a:lnTo>
                    <a:pt x="322" y="375"/>
                  </a:lnTo>
                  <a:lnTo>
                    <a:pt x="322" y="377"/>
                  </a:lnTo>
                  <a:lnTo>
                    <a:pt x="322" y="377"/>
                  </a:lnTo>
                  <a:lnTo>
                    <a:pt x="324" y="377"/>
                  </a:lnTo>
                  <a:lnTo>
                    <a:pt x="324" y="377"/>
                  </a:lnTo>
                  <a:lnTo>
                    <a:pt x="324" y="377"/>
                  </a:lnTo>
                  <a:lnTo>
                    <a:pt x="324" y="377"/>
                  </a:lnTo>
                  <a:lnTo>
                    <a:pt x="325" y="377"/>
                  </a:lnTo>
                  <a:lnTo>
                    <a:pt x="325" y="377"/>
                  </a:lnTo>
                  <a:lnTo>
                    <a:pt x="325" y="377"/>
                  </a:lnTo>
                  <a:lnTo>
                    <a:pt x="325" y="377"/>
                  </a:lnTo>
                  <a:lnTo>
                    <a:pt x="325" y="377"/>
                  </a:lnTo>
                  <a:lnTo>
                    <a:pt x="327" y="379"/>
                  </a:lnTo>
                  <a:lnTo>
                    <a:pt x="327" y="379"/>
                  </a:lnTo>
                  <a:lnTo>
                    <a:pt x="327" y="379"/>
                  </a:lnTo>
                  <a:lnTo>
                    <a:pt x="329" y="379"/>
                  </a:lnTo>
                  <a:lnTo>
                    <a:pt x="329" y="379"/>
                  </a:lnTo>
                  <a:lnTo>
                    <a:pt x="329" y="379"/>
                  </a:lnTo>
                  <a:lnTo>
                    <a:pt x="329" y="379"/>
                  </a:lnTo>
                  <a:lnTo>
                    <a:pt x="331" y="379"/>
                  </a:lnTo>
                  <a:lnTo>
                    <a:pt x="331" y="379"/>
                  </a:lnTo>
                  <a:lnTo>
                    <a:pt x="331" y="379"/>
                  </a:lnTo>
                  <a:lnTo>
                    <a:pt x="333" y="379"/>
                  </a:lnTo>
                  <a:lnTo>
                    <a:pt x="333" y="379"/>
                  </a:lnTo>
                  <a:lnTo>
                    <a:pt x="333" y="379"/>
                  </a:lnTo>
                  <a:lnTo>
                    <a:pt x="333" y="379"/>
                  </a:lnTo>
                  <a:lnTo>
                    <a:pt x="334" y="379"/>
                  </a:lnTo>
                  <a:lnTo>
                    <a:pt x="334" y="379"/>
                  </a:lnTo>
                  <a:lnTo>
                    <a:pt x="334" y="379"/>
                  </a:lnTo>
                  <a:lnTo>
                    <a:pt x="336" y="379"/>
                  </a:lnTo>
                  <a:lnTo>
                    <a:pt x="336" y="379"/>
                  </a:lnTo>
                  <a:lnTo>
                    <a:pt x="336" y="379"/>
                  </a:lnTo>
                  <a:lnTo>
                    <a:pt x="336" y="379"/>
                  </a:lnTo>
                  <a:lnTo>
                    <a:pt x="338" y="379"/>
                  </a:lnTo>
                  <a:lnTo>
                    <a:pt x="338" y="379"/>
                  </a:lnTo>
                  <a:lnTo>
                    <a:pt x="338" y="379"/>
                  </a:lnTo>
                  <a:lnTo>
                    <a:pt x="338" y="379"/>
                  </a:lnTo>
                  <a:lnTo>
                    <a:pt x="340" y="379"/>
                  </a:lnTo>
                  <a:lnTo>
                    <a:pt x="340" y="379"/>
                  </a:lnTo>
                  <a:lnTo>
                    <a:pt x="340" y="379"/>
                  </a:lnTo>
                  <a:lnTo>
                    <a:pt x="340" y="379"/>
                  </a:lnTo>
                  <a:lnTo>
                    <a:pt x="342" y="377"/>
                  </a:lnTo>
                  <a:lnTo>
                    <a:pt x="342" y="377"/>
                  </a:lnTo>
                  <a:lnTo>
                    <a:pt x="342" y="377"/>
                  </a:lnTo>
                  <a:lnTo>
                    <a:pt x="342" y="377"/>
                  </a:lnTo>
                  <a:lnTo>
                    <a:pt x="343" y="377"/>
                  </a:lnTo>
                  <a:lnTo>
                    <a:pt x="343" y="377"/>
                  </a:lnTo>
                  <a:lnTo>
                    <a:pt x="343" y="377"/>
                  </a:lnTo>
                  <a:lnTo>
                    <a:pt x="343" y="377"/>
                  </a:lnTo>
                  <a:lnTo>
                    <a:pt x="345" y="375"/>
                  </a:lnTo>
                  <a:lnTo>
                    <a:pt x="345" y="375"/>
                  </a:lnTo>
                  <a:lnTo>
                    <a:pt x="345" y="375"/>
                  </a:lnTo>
                  <a:lnTo>
                    <a:pt x="345" y="375"/>
                  </a:lnTo>
                  <a:lnTo>
                    <a:pt x="347" y="375"/>
                  </a:lnTo>
                  <a:lnTo>
                    <a:pt x="347" y="375"/>
                  </a:lnTo>
                  <a:lnTo>
                    <a:pt x="347" y="374"/>
                  </a:lnTo>
                  <a:lnTo>
                    <a:pt x="347" y="374"/>
                  </a:lnTo>
                  <a:lnTo>
                    <a:pt x="349" y="374"/>
                  </a:lnTo>
                  <a:lnTo>
                    <a:pt x="349" y="374"/>
                  </a:lnTo>
                  <a:lnTo>
                    <a:pt x="349" y="374"/>
                  </a:lnTo>
                  <a:lnTo>
                    <a:pt x="349" y="374"/>
                  </a:lnTo>
                  <a:lnTo>
                    <a:pt x="349" y="372"/>
                  </a:lnTo>
                  <a:lnTo>
                    <a:pt x="351" y="372"/>
                  </a:lnTo>
                  <a:lnTo>
                    <a:pt x="351" y="372"/>
                  </a:lnTo>
                  <a:lnTo>
                    <a:pt x="351" y="372"/>
                  </a:lnTo>
                  <a:lnTo>
                    <a:pt x="351" y="370"/>
                  </a:lnTo>
                  <a:lnTo>
                    <a:pt x="352" y="370"/>
                  </a:lnTo>
                  <a:lnTo>
                    <a:pt x="352" y="370"/>
                  </a:lnTo>
                  <a:lnTo>
                    <a:pt x="352" y="370"/>
                  </a:lnTo>
                  <a:lnTo>
                    <a:pt x="352" y="368"/>
                  </a:lnTo>
                  <a:lnTo>
                    <a:pt x="352" y="368"/>
                  </a:lnTo>
                  <a:lnTo>
                    <a:pt x="354" y="368"/>
                  </a:lnTo>
                  <a:lnTo>
                    <a:pt x="354" y="368"/>
                  </a:lnTo>
                  <a:lnTo>
                    <a:pt x="358" y="368"/>
                  </a:lnTo>
                  <a:lnTo>
                    <a:pt x="347" y="392"/>
                  </a:lnTo>
                  <a:lnTo>
                    <a:pt x="293" y="370"/>
                  </a:lnTo>
                  <a:lnTo>
                    <a:pt x="295" y="366"/>
                  </a:lnTo>
                  <a:lnTo>
                    <a:pt x="295" y="366"/>
                  </a:lnTo>
                  <a:lnTo>
                    <a:pt x="295" y="366"/>
                  </a:lnTo>
                  <a:lnTo>
                    <a:pt x="295" y="366"/>
                  </a:lnTo>
                  <a:lnTo>
                    <a:pt x="297" y="366"/>
                  </a:lnTo>
                  <a:lnTo>
                    <a:pt x="297" y="366"/>
                  </a:lnTo>
                  <a:lnTo>
                    <a:pt x="297" y="366"/>
                  </a:lnTo>
                  <a:lnTo>
                    <a:pt x="297" y="366"/>
                  </a:lnTo>
                  <a:lnTo>
                    <a:pt x="297" y="366"/>
                  </a:lnTo>
                  <a:lnTo>
                    <a:pt x="297" y="366"/>
                  </a:lnTo>
                  <a:lnTo>
                    <a:pt x="298" y="366"/>
                  </a:lnTo>
                  <a:lnTo>
                    <a:pt x="298" y="368"/>
                  </a:lnTo>
                  <a:lnTo>
                    <a:pt x="298" y="368"/>
                  </a:lnTo>
                  <a:lnTo>
                    <a:pt x="298" y="368"/>
                  </a:lnTo>
                  <a:lnTo>
                    <a:pt x="298" y="368"/>
                  </a:lnTo>
                  <a:lnTo>
                    <a:pt x="298" y="368"/>
                  </a:lnTo>
                  <a:lnTo>
                    <a:pt x="298" y="368"/>
                  </a:lnTo>
                  <a:lnTo>
                    <a:pt x="298" y="368"/>
                  </a:lnTo>
                  <a:lnTo>
                    <a:pt x="300" y="368"/>
                  </a:lnTo>
                  <a:lnTo>
                    <a:pt x="300" y="368"/>
                  </a:lnTo>
                  <a:lnTo>
                    <a:pt x="300" y="368"/>
                  </a:lnTo>
                  <a:lnTo>
                    <a:pt x="300" y="368"/>
                  </a:lnTo>
                  <a:lnTo>
                    <a:pt x="300" y="368"/>
                  </a:lnTo>
                  <a:lnTo>
                    <a:pt x="300" y="368"/>
                  </a:lnTo>
                  <a:lnTo>
                    <a:pt x="300" y="368"/>
                  </a:lnTo>
                  <a:lnTo>
                    <a:pt x="300" y="368"/>
                  </a:lnTo>
                  <a:lnTo>
                    <a:pt x="302" y="368"/>
                  </a:lnTo>
                  <a:lnTo>
                    <a:pt x="302" y="368"/>
                  </a:lnTo>
                  <a:lnTo>
                    <a:pt x="302" y="368"/>
                  </a:lnTo>
                  <a:lnTo>
                    <a:pt x="302" y="368"/>
                  </a:lnTo>
                  <a:lnTo>
                    <a:pt x="302" y="368"/>
                  </a:lnTo>
                  <a:lnTo>
                    <a:pt x="302" y="366"/>
                  </a:lnTo>
                  <a:lnTo>
                    <a:pt x="302" y="366"/>
                  </a:lnTo>
                  <a:lnTo>
                    <a:pt x="302" y="366"/>
                  </a:lnTo>
                  <a:lnTo>
                    <a:pt x="302" y="366"/>
                  </a:lnTo>
                  <a:lnTo>
                    <a:pt x="302" y="366"/>
                  </a:lnTo>
                  <a:lnTo>
                    <a:pt x="302" y="366"/>
                  </a:lnTo>
                  <a:lnTo>
                    <a:pt x="302"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5"/>
                  </a:lnTo>
                  <a:lnTo>
                    <a:pt x="304" y="365"/>
                  </a:lnTo>
                  <a:lnTo>
                    <a:pt x="304" y="365"/>
                  </a:lnTo>
                  <a:lnTo>
                    <a:pt x="304" y="365"/>
                  </a:lnTo>
                  <a:lnTo>
                    <a:pt x="304" y="365"/>
                  </a:lnTo>
                  <a:lnTo>
                    <a:pt x="304" y="365"/>
                  </a:lnTo>
                  <a:lnTo>
                    <a:pt x="304" y="365"/>
                  </a:lnTo>
                  <a:lnTo>
                    <a:pt x="306" y="365"/>
                  </a:lnTo>
                  <a:lnTo>
                    <a:pt x="306" y="365"/>
                  </a:lnTo>
                  <a:lnTo>
                    <a:pt x="306" y="365"/>
                  </a:lnTo>
                  <a:lnTo>
                    <a:pt x="306" y="365"/>
                  </a:lnTo>
                  <a:lnTo>
                    <a:pt x="306" y="363"/>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19"/>
                  </a:lnTo>
                  <a:lnTo>
                    <a:pt x="322" y="319"/>
                  </a:lnTo>
                  <a:lnTo>
                    <a:pt x="322" y="319"/>
                  </a:lnTo>
                  <a:lnTo>
                    <a:pt x="322" y="319"/>
                  </a:lnTo>
                  <a:lnTo>
                    <a:pt x="322" y="319"/>
                  </a:lnTo>
                  <a:lnTo>
                    <a:pt x="322" y="319"/>
                  </a:lnTo>
                  <a:lnTo>
                    <a:pt x="322" y="319"/>
                  </a:lnTo>
                  <a:lnTo>
                    <a:pt x="322" y="319"/>
                  </a:lnTo>
                  <a:lnTo>
                    <a:pt x="322" y="319"/>
                  </a:lnTo>
                  <a:lnTo>
                    <a:pt x="322" y="319"/>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6"/>
                  </a:lnTo>
                  <a:lnTo>
                    <a:pt x="322" y="316"/>
                  </a:lnTo>
                  <a:lnTo>
                    <a:pt x="322" y="316"/>
                  </a:lnTo>
                  <a:lnTo>
                    <a:pt x="322" y="316"/>
                  </a:lnTo>
                  <a:lnTo>
                    <a:pt x="320" y="316"/>
                  </a:lnTo>
                  <a:lnTo>
                    <a:pt x="320" y="316"/>
                  </a:lnTo>
                  <a:lnTo>
                    <a:pt x="320" y="316"/>
                  </a:lnTo>
                  <a:lnTo>
                    <a:pt x="320" y="316"/>
                  </a:lnTo>
                  <a:lnTo>
                    <a:pt x="320" y="316"/>
                  </a:lnTo>
                  <a:lnTo>
                    <a:pt x="320" y="316"/>
                  </a:lnTo>
                  <a:lnTo>
                    <a:pt x="320" y="316"/>
                  </a:lnTo>
                  <a:lnTo>
                    <a:pt x="320" y="316"/>
                  </a:lnTo>
                  <a:lnTo>
                    <a:pt x="320" y="316"/>
                  </a:lnTo>
                  <a:lnTo>
                    <a:pt x="320" y="314"/>
                  </a:lnTo>
                  <a:lnTo>
                    <a:pt x="320" y="314"/>
                  </a:lnTo>
                  <a:lnTo>
                    <a:pt x="318" y="314"/>
                  </a:lnTo>
                  <a:lnTo>
                    <a:pt x="318" y="314"/>
                  </a:lnTo>
                  <a:lnTo>
                    <a:pt x="318" y="314"/>
                  </a:lnTo>
                  <a:lnTo>
                    <a:pt x="318" y="314"/>
                  </a:lnTo>
                  <a:lnTo>
                    <a:pt x="318" y="314"/>
                  </a:lnTo>
                  <a:lnTo>
                    <a:pt x="318" y="314"/>
                  </a:lnTo>
                  <a:lnTo>
                    <a:pt x="318" y="314"/>
                  </a:lnTo>
                  <a:lnTo>
                    <a:pt x="316" y="314"/>
                  </a:lnTo>
                  <a:lnTo>
                    <a:pt x="316" y="314"/>
                  </a:lnTo>
                  <a:lnTo>
                    <a:pt x="316" y="312"/>
                  </a:lnTo>
                  <a:lnTo>
                    <a:pt x="315" y="312"/>
                  </a:lnTo>
                  <a:lnTo>
                    <a:pt x="316" y="308"/>
                  </a:lnTo>
                  <a:lnTo>
                    <a:pt x="371" y="330"/>
                  </a:lnTo>
                  <a:close/>
                  <a:moveTo>
                    <a:pt x="360" y="395"/>
                  </a:moveTo>
                  <a:lnTo>
                    <a:pt x="365" y="372"/>
                  </a:lnTo>
                  <a:lnTo>
                    <a:pt x="369" y="374"/>
                  </a:lnTo>
                  <a:lnTo>
                    <a:pt x="369" y="374"/>
                  </a:lnTo>
                  <a:lnTo>
                    <a:pt x="369" y="374"/>
                  </a:lnTo>
                  <a:lnTo>
                    <a:pt x="369" y="374"/>
                  </a:lnTo>
                  <a:lnTo>
                    <a:pt x="369" y="375"/>
                  </a:lnTo>
                  <a:lnTo>
                    <a:pt x="369" y="375"/>
                  </a:lnTo>
                  <a:lnTo>
                    <a:pt x="369" y="375"/>
                  </a:lnTo>
                  <a:lnTo>
                    <a:pt x="369" y="377"/>
                  </a:lnTo>
                  <a:lnTo>
                    <a:pt x="369" y="377"/>
                  </a:lnTo>
                  <a:lnTo>
                    <a:pt x="369" y="377"/>
                  </a:lnTo>
                  <a:lnTo>
                    <a:pt x="369" y="379"/>
                  </a:lnTo>
                  <a:lnTo>
                    <a:pt x="369" y="379"/>
                  </a:lnTo>
                  <a:lnTo>
                    <a:pt x="369" y="379"/>
                  </a:lnTo>
                  <a:lnTo>
                    <a:pt x="369" y="381"/>
                  </a:lnTo>
                  <a:lnTo>
                    <a:pt x="371" y="381"/>
                  </a:lnTo>
                  <a:lnTo>
                    <a:pt x="371" y="381"/>
                  </a:lnTo>
                  <a:lnTo>
                    <a:pt x="371" y="383"/>
                  </a:lnTo>
                  <a:lnTo>
                    <a:pt x="371" y="383"/>
                  </a:lnTo>
                  <a:lnTo>
                    <a:pt x="371" y="383"/>
                  </a:lnTo>
                  <a:lnTo>
                    <a:pt x="371" y="384"/>
                  </a:lnTo>
                  <a:lnTo>
                    <a:pt x="371" y="384"/>
                  </a:lnTo>
                  <a:lnTo>
                    <a:pt x="371" y="384"/>
                  </a:lnTo>
                  <a:lnTo>
                    <a:pt x="371" y="384"/>
                  </a:lnTo>
                  <a:lnTo>
                    <a:pt x="371" y="386"/>
                  </a:lnTo>
                  <a:lnTo>
                    <a:pt x="371" y="386"/>
                  </a:lnTo>
                  <a:lnTo>
                    <a:pt x="371" y="386"/>
                  </a:lnTo>
                  <a:lnTo>
                    <a:pt x="371" y="388"/>
                  </a:lnTo>
                  <a:lnTo>
                    <a:pt x="372" y="388"/>
                  </a:lnTo>
                  <a:lnTo>
                    <a:pt x="372" y="388"/>
                  </a:lnTo>
                  <a:lnTo>
                    <a:pt x="372" y="388"/>
                  </a:lnTo>
                  <a:lnTo>
                    <a:pt x="372" y="390"/>
                  </a:lnTo>
                  <a:lnTo>
                    <a:pt x="372" y="390"/>
                  </a:lnTo>
                  <a:lnTo>
                    <a:pt x="372" y="390"/>
                  </a:lnTo>
                  <a:lnTo>
                    <a:pt x="372" y="390"/>
                  </a:lnTo>
                  <a:lnTo>
                    <a:pt x="372" y="390"/>
                  </a:lnTo>
                  <a:lnTo>
                    <a:pt x="374" y="392"/>
                  </a:lnTo>
                  <a:lnTo>
                    <a:pt x="374" y="392"/>
                  </a:lnTo>
                  <a:lnTo>
                    <a:pt x="374" y="392"/>
                  </a:lnTo>
                  <a:lnTo>
                    <a:pt x="374" y="392"/>
                  </a:lnTo>
                  <a:lnTo>
                    <a:pt x="374" y="394"/>
                  </a:lnTo>
                  <a:lnTo>
                    <a:pt x="374" y="394"/>
                  </a:lnTo>
                  <a:lnTo>
                    <a:pt x="374" y="394"/>
                  </a:lnTo>
                  <a:lnTo>
                    <a:pt x="376" y="394"/>
                  </a:lnTo>
                  <a:lnTo>
                    <a:pt x="376" y="394"/>
                  </a:lnTo>
                  <a:lnTo>
                    <a:pt x="376" y="394"/>
                  </a:lnTo>
                  <a:lnTo>
                    <a:pt x="376" y="395"/>
                  </a:lnTo>
                  <a:lnTo>
                    <a:pt x="376" y="395"/>
                  </a:lnTo>
                  <a:lnTo>
                    <a:pt x="376" y="395"/>
                  </a:lnTo>
                  <a:lnTo>
                    <a:pt x="378" y="395"/>
                  </a:lnTo>
                  <a:lnTo>
                    <a:pt x="378" y="395"/>
                  </a:lnTo>
                  <a:lnTo>
                    <a:pt x="378" y="395"/>
                  </a:lnTo>
                  <a:lnTo>
                    <a:pt x="378" y="397"/>
                  </a:lnTo>
                  <a:lnTo>
                    <a:pt x="378" y="397"/>
                  </a:lnTo>
                  <a:lnTo>
                    <a:pt x="380" y="397"/>
                  </a:lnTo>
                  <a:lnTo>
                    <a:pt x="380" y="397"/>
                  </a:lnTo>
                  <a:lnTo>
                    <a:pt x="380" y="397"/>
                  </a:lnTo>
                  <a:lnTo>
                    <a:pt x="380" y="397"/>
                  </a:lnTo>
                  <a:lnTo>
                    <a:pt x="380" y="397"/>
                  </a:lnTo>
                  <a:lnTo>
                    <a:pt x="381" y="397"/>
                  </a:lnTo>
                  <a:lnTo>
                    <a:pt x="381" y="397"/>
                  </a:lnTo>
                  <a:lnTo>
                    <a:pt x="381" y="399"/>
                  </a:lnTo>
                  <a:lnTo>
                    <a:pt x="381" y="399"/>
                  </a:lnTo>
                  <a:lnTo>
                    <a:pt x="383" y="399"/>
                  </a:lnTo>
                  <a:lnTo>
                    <a:pt x="383" y="399"/>
                  </a:lnTo>
                  <a:lnTo>
                    <a:pt x="383" y="399"/>
                  </a:lnTo>
                  <a:lnTo>
                    <a:pt x="383" y="399"/>
                  </a:lnTo>
                  <a:lnTo>
                    <a:pt x="383" y="399"/>
                  </a:lnTo>
                  <a:lnTo>
                    <a:pt x="383" y="399"/>
                  </a:lnTo>
                  <a:lnTo>
                    <a:pt x="385" y="399"/>
                  </a:lnTo>
                  <a:lnTo>
                    <a:pt x="385" y="399"/>
                  </a:lnTo>
                  <a:lnTo>
                    <a:pt x="385" y="399"/>
                  </a:lnTo>
                  <a:lnTo>
                    <a:pt x="385" y="399"/>
                  </a:lnTo>
                  <a:lnTo>
                    <a:pt x="385" y="399"/>
                  </a:lnTo>
                  <a:lnTo>
                    <a:pt x="387" y="399"/>
                  </a:lnTo>
                  <a:lnTo>
                    <a:pt x="387" y="399"/>
                  </a:lnTo>
                  <a:lnTo>
                    <a:pt x="387" y="399"/>
                  </a:lnTo>
                  <a:lnTo>
                    <a:pt x="387" y="399"/>
                  </a:lnTo>
                  <a:lnTo>
                    <a:pt x="387" y="399"/>
                  </a:lnTo>
                  <a:lnTo>
                    <a:pt x="387" y="399"/>
                  </a:lnTo>
                  <a:lnTo>
                    <a:pt x="389" y="399"/>
                  </a:lnTo>
                  <a:lnTo>
                    <a:pt x="389" y="399"/>
                  </a:lnTo>
                  <a:lnTo>
                    <a:pt x="389" y="399"/>
                  </a:lnTo>
                  <a:lnTo>
                    <a:pt x="389" y="399"/>
                  </a:lnTo>
                  <a:lnTo>
                    <a:pt x="389" y="399"/>
                  </a:lnTo>
                  <a:lnTo>
                    <a:pt x="389" y="399"/>
                  </a:lnTo>
                  <a:lnTo>
                    <a:pt x="390" y="399"/>
                  </a:lnTo>
                  <a:lnTo>
                    <a:pt x="390" y="399"/>
                  </a:lnTo>
                  <a:lnTo>
                    <a:pt x="390" y="399"/>
                  </a:lnTo>
                  <a:lnTo>
                    <a:pt x="390" y="399"/>
                  </a:lnTo>
                  <a:lnTo>
                    <a:pt x="390" y="399"/>
                  </a:lnTo>
                  <a:lnTo>
                    <a:pt x="390" y="399"/>
                  </a:lnTo>
                  <a:lnTo>
                    <a:pt x="390" y="399"/>
                  </a:lnTo>
                  <a:lnTo>
                    <a:pt x="392" y="399"/>
                  </a:lnTo>
                  <a:lnTo>
                    <a:pt x="392" y="399"/>
                  </a:lnTo>
                  <a:lnTo>
                    <a:pt x="392" y="399"/>
                  </a:lnTo>
                  <a:lnTo>
                    <a:pt x="392" y="399"/>
                  </a:lnTo>
                  <a:lnTo>
                    <a:pt x="392" y="399"/>
                  </a:lnTo>
                  <a:lnTo>
                    <a:pt x="392" y="399"/>
                  </a:lnTo>
                  <a:lnTo>
                    <a:pt x="392" y="399"/>
                  </a:lnTo>
                  <a:lnTo>
                    <a:pt x="394" y="399"/>
                  </a:lnTo>
                  <a:lnTo>
                    <a:pt x="394" y="397"/>
                  </a:lnTo>
                  <a:lnTo>
                    <a:pt x="394" y="397"/>
                  </a:lnTo>
                  <a:lnTo>
                    <a:pt x="394" y="397"/>
                  </a:lnTo>
                  <a:lnTo>
                    <a:pt x="394" y="397"/>
                  </a:lnTo>
                  <a:lnTo>
                    <a:pt x="394" y="397"/>
                  </a:lnTo>
                  <a:lnTo>
                    <a:pt x="394" y="397"/>
                  </a:lnTo>
                  <a:lnTo>
                    <a:pt x="394" y="397"/>
                  </a:lnTo>
                  <a:lnTo>
                    <a:pt x="394" y="397"/>
                  </a:lnTo>
                  <a:lnTo>
                    <a:pt x="396" y="397"/>
                  </a:lnTo>
                  <a:lnTo>
                    <a:pt x="396" y="397"/>
                  </a:lnTo>
                  <a:lnTo>
                    <a:pt x="396" y="397"/>
                  </a:lnTo>
                  <a:lnTo>
                    <a:pt x="396" y="395"/>
                  </a:lnTo>
                  <a:lnTo>
                    <a:pt x="396" y="395"/>
                  </a:lnTo>
                  <a:lnTo>
                    <a:pt x="396" y="395"/>
                  </a:lnTo>
                  <a:lnTo>
                    <a:pt x="396" y="395"/>
                  </a:lnTo>
                  <a:lnTo>
                    <a:pt x="396" y="395"/>
                  </a:lnTo>
                  <a:lnTo>
                    <a:pt x="396" y="395"/>
                  </a:lnTo>
                  <a:lnTo>
                    <a:pt x="396" y="395"/>
                  </a:lnTo>
                  <a:lnTo>
                    <a:pt x="396" y="395"/>
                  </a:lnTo>
                  <a:lnTo>
                    <a:pt x="396" y="395"/>
                  </a:lnTo>
                  <a:lnTo>
                    <a:pt x="398" y="394"/>
                  </a:lnTo>
                  <a:lnTo>
                    <a:pt x="398" y="394"/>
                  </a:lnTo>
                  <a:lnTo>
                    <a:pt x="398" y="394"/>
                  </a:lnTo>
                  <a:lnTo>
                    <a:pt x="398" y="394"/>
                  </a:lnTo>
                  <a:lnTo>
                    <a:pt x="398" y="394"/>
                  </a:lnTo>
                  <a:lnTo>
                    <a:pt x="398" y="394"/>
                  </a:lnTo>
                  <a:lnTo>
                    <a:pt x="398" y="394"/>
                  </a:lnTo>
                  <a:lnTo>
                    <a:pt x="398" y="392"/>
                  </a:lnTo>
                  <a:lnTo>
                    <a:pt x="398" y="392"/>
                  </a:lnTo>
                  <a:lnTo>
                    <a:pt x="398" y="392"/>
                  </a:lnTo>
                  <a:lnTo>
                    <a:pt x="398" y="392"/>
                  </a:lnTo>
                  <a:lnTo>
                    <a:pt x="398" y="392"/>
                  </a:lnTo>
                  <a:lnTo>
                    <a:pt x="398" y="392"/>
                  </a:lnTo>
                  <a:lnTo>
                    <a:pt x="398" y="392"/>
                  </a:lnTo>
                  <a:lnTo>
                    <a:pt x="398" y="392"/>
                  </a:lnTo>
                  <a:lnTo>
                    <a:pt x="398" y="390"/>
                  </a:lnTo>
                  <a:lnTo>
                    <a:pt x="398" y="390"/>
                  </a:lnTo>
                  <a:lnTo>
                    <a:pt x="398" y="390"/>
                  </a:lnTo>
                  <a:lnTo>
                    <a:pt x="398" y="390"/>
                  </a:lnTo>
                  <a:lnTo>
                    <a:pt x="398" y="390"/>
                  </a:lnTo>
                  <a:lnTo>
                    <a:pt x="398" y="390"/>
                  </a:lnTo>
                  <a:lnTo>
                    <a:pt x="398" y="390"/>
                  </a:lnTo>
                  <a:lnTo>
                    <a:pt x="398" y="390"/>
                  </a:lnTo>
                  <a:lnTo>
                    <a:pt x="398" y="390"/>
                  </a:lnTo>
                  <a:lnTo>
                    <a:pt x="398" y="388"/>
                  </a:lnTo>
                  <a:lnTo>
                    <a:pt x="398" y="388"/>
                  </a:lnTo>
                  <a:lnTo>
                    <a:pt x="398" y="388"/>
                  </a:lnTo>
                  <a:lnTo>
                    <a:pt x="398" y="388"/>
                  </a:lnTo>
                  <a:lnTo>
                    <a:pt x="398" y="388"/>
                  </a:lnTo>
                  <a:lnTo>
                    <a:pt x="398" y="388"/>
                  </a:lnTo>
                  <a:lnTo>
                    <a:pt x="398" y="388"/>
                  </a:lnTo>
                  <a:lnTo>
                    <a:pt x="398" y="388"/>
                  </a:lnTo>
                  <a:lnTo>
                    <a:pt x="398" y="386"/>
                  </a:lnTo>
                  <a:lnTo>
                    <a:pt x="398" y="386"/>
                  </a:lnTo>
                  <a:lnTo>
                    <a:pt x="398" y="386"/>
                  </a:lnTo>
                  <a:lnTo>
                    <a:pt x="398" y="386"/>
                  </a:lnTo>
                  <a:lnTo>
                    <a:pt x="398" y="386"/>
                  </a:lnTo>
                  <a:lnTo>
                    <a:pt x="396" y="386"/>
                  </a:lnTo>
                  <a:lnTo>
                    <a:pt x="396" y="386"/>
                  </a:lnTo>
                  <a:lnTo>
                    <a:pt x="396" y="386"/>
                  </a:lnTo>
                  <a:lnTo>
                    <a:pt x="396" y="384"/>
                  </a:lnTo>
                  <a:lnTo>
                    <a:pt x="396" y="384"/>
                  </a:lnTo>
                  <a:lnTo>
                    <a:pt x="396" y="384"/>
                  </a:lnTo>
                  <a:lnTo>
                    <a:pt x="396" y="384"/>
                  </a:lnTo>
                  <a:lnTo>
                    <a:pt x="396" y="384"/>
                  </a:lnTo>
                  <a:lnTo>
                    <a:pt x="396" y="384"/>
                  </a:lnTo>
                  <a:lnTo>
                    <a:pt x="396" y="384"/>
                  </a:lnTo>
                  <a:lnTo>
                    <a:pt x="394" y="384"/>
                  </a:lnTo>
                  <a:lnTo>
                    <a:pt x="394" y="383"/>
                  </a:lnTo>
                  <a:lnTo>
                    <a:pt x="394" y="383"/>
                  </a:lnTo>
                  <a:lnTo>
                    <a:pt x="394" y="383"/>
                  </a:lnTo>
                  <a:lnTo>
                    <a:pt x="394" y="383"/>
                  </a:lnTo>
                  <a:lnTo>
                    <a:pt x="394" y="383"/>
                  </a:lnTo>
                  <a:lnTo>
                    <a:pt x="394" y="383"/>
                  </a:lnTo>
                  <a:lnTo>
                    <a:pt x="392" y="383"/>
                  </a:lnTo>
                  <a:lnTo>
                    <a:pt x="392" y="383"/>
                  </a:lnTo>
                  <a:lnTo>
                    <a:pt x="392" y="381"/>
                  </a:lnTo>
                  <a:lnTo>
                    <a:pt x="392" y="381"/>
                  </a:lnTo>
                  <a:lnTo>
                    <a:pt x="392" y="381"/>
                  </a:lnTo>
                  <a:lnTo>
                    <a:pt x="390" y="381"/>
                  </a:lnTo>
                  <a:lnTo>
                    <a:pt x="390" y="379"/>
                  </a:lnTo>
                  <a:lnTo>
                    <a:pt x="390" y="379"/>
                  </a:lnTo>
                  <a:lnTo>
                    <a:pt x="389" y="379"/>
                  </a:lnTo>
                  <a:lnTo>
                    <a:pt x="389" y="379"/>
                  </a:lnTo>
                  <a:lnTo>
                    <a:pt x="387" y="377"/>
                  </a:lnTo>
                  <a:lnTo>
                    <a:pt x="387" y="377"/>
                  </a:lnTo>
                  <a:lnTo>
                    <a:pt x="385" y="377"/>
                  </a:lnTo>
                  <a:lnTo>
                    <a:pt x="385" y="377"/>
                  </a:lnTo>
                  <a:lnTo>
                    <a:pt x="385" y="375"/>
                  </a:lnTo>
                  <a:lnTo>
                    <a:pt x="385" y="375"/>
                  </a:lnTo>
                  <a:lnTo>
                    <a:pt x="383" y="375"/>
                  </a:lnTo>
                  <a:lnTo>
                    <a:pt x="383" y="375"/>
                  </a:lnTo>
                  <a:lnTo>
                    <a:pt x="383" y="375"/>
                  </a:lnTo>
                  <a:lnTo>
                    <a:pt x="383" y="374"/>
                  </a:lnTo>
                  <a:lnTo>
                    <a:pt x="381" y="374"/>
                  </a:lnTo>
                  <a:lnTo>
                    <a:pt x="381" y="374"/>
                  </a:lnTo>
                  <a:lnTo>
                    <a:pt x="381" y="374"/>
                  </a:lnTo>
                  <a:lnTo>
                    <a:pt x="381" y="374"/>
                  </a:lnTo>
                  <a:lnTo>
                    <a:pt x="380" y="372"/>
                  </a:lnTo>
                  <a:lnTo>
                    <a:pt x="380" y="372"/>
                  </a:lnTo>
                  <a:lnTo>
                    <a:pt x="380" y="372"/>
                  </a:lnTo>
                  <a:lnTo>
                    <a:pt x="380" y="372"/>
                  </a:lnTo>
                  <a:lnTo>
                    <a:pt x="378" y="372"/>
                  </a:lnTo>
                  <a:lnTo>
                    <a:pt x="378" y="370"/>
                  </a:lnTo>
                  <a:lnTo>
                    <a:pt x="378" y="370"/>
                  </a:lnTo>
                  <a:lnTo>
                    <a:pt x="378" y="370"/>
                  </a:lnTo>
                  <a:lnTo>
                    <a:pt x="376" y="370"/>
                  </a:lnTo>
                  <a:lnTo>
                    <a:pt x="376" y="368"/>
                  </a:lnTo>
                  <a:lnTo>
                    <a:pt x="376" y="368"/>
                  </a:lnTo>
                  <a:lnTo>
                    <a:pt x="376" y="368"/>
                  </a:lnTo>
                  <a:lnTo>
                    <a:pt x="376" y="368"/>
                  </a:lnTo>
                  <a:lnTo>
                    <a:pt x="374" y="368"/>
                  </a:lnTo>
                  <a:lnTo>
                    <a:pt x="374" y="366"/>
                  </a:lnTo>
                  <a:lnTo>
                    <a:pt x="374" y="366"/>
                  </a:lnTo>
                  <a:lnTo>
                    <a:pt x="374" y="366"/>
                  </a:lnTo>
                  <a:lnTo>
                    <a:pt x="374" y="366"/>
                  </a:lnTo>
                  <a:lnTo>
                    <a:pt x="374" y="366"/>
                  </a:lnTo>
                  <a:lnTo>
                    <a:pt x="372" y="365"/>
                  </a:lnTo>
                  <a:lnTo>
                    <a:pt x="372" y="365"/>
                  </a:lnTo>
                  <a:lnTo>
                    <a:pt x="372" y="365"/>
                  </a:lnTo>
                  <a:lnTo>
                    <a:pt x="372" y="365"/>
                  </a:lnTo>
                  <a:lnTo>
                    <a:pt x="372" y="365"/>
                  </a:lnTo>
                  <a:lnTo>
                    <a:pt x="372" y="363"/>
                  </a:lnTo>
                  <a:lnTo>
                    <a:pt x="372" y="363"/>
                  </a:lnTo>
                  <a:lnTo>
                    <a:pt x="372" y="363"/>
                  </a:lnTo>
                  <a:lnTo>
                    <a:pt x="371" y="363"/>
                  </a:lnTo>
                  <a:lnTo>
                    <a:pt x="371" y="363"/>
                  </a:lnTo>
                  <a:lnTo>
                    <a:pt x="371" y="361"/>
                  </a:lnTo>
                  <a:lnTo>
                    <a:pt x="371" y="361"/>
                  </a:lnTo>
                  <a:lnTo>
                    <a:pt x="371" y="361"/>
                  </a:lnTo>
                  <a:lnTo>
                    <a:pt x="371" y="361"/>
                  </a:lnTo>
                  <a:lnTo>
                    <a:pt x="371" y="361"/>
                  </a:lnTo>
                  <a:lnTo>
                    <a:pt x="371" y="359"/>
                  </a:lnTo>
                  <a:lnTo>
                    <a:pt x="371" y="359"/>
                  </a:lnTo>
                  <a:lnTo>
                    <a:pt x="371" y="359"/>
                  </a:lnTo>
                  <a:lnTo>
                    <a:pt x="371" y="359"/>
                  </a:lnTo>
                  <a:lnTo>
                    <a:pt x="371" y="359"/>
                  </a:lnTo>
                  <a:lnTo>
                    <a:pt x="371" y="357"/>
                  </a:lnTo>
                  <a:lnTo>
                    <a:pt x="371" y="357"/>
                  </a:lnTo>
                  <a:lnTo>
                    <a:pt x="371" y="357"/>
                  </a:lnTo>
                  <a:lnTo>
                    <a:pt x="371" y="357"/>
                  </a:lnTo>
                  <a:lnTo>
                    <a:pt x="371" y="357"/>
                  </a:lnTo>
                  <a:lnTo>
                    <a:pt x="371" y="356"/>
                  </a:lnTo>
                  <a:lnTo>
                    <a:pt x="371" y="356"/>
                  </a:lnTo>
                  <a:lnTo>
                    <a:pt x="371" y="356"/>
                  </a:lnTo>
                  <a:lnTo>
                    <a:pt x="371" y="356"/>
                  </a:lnTo>
                  <a:lnTo>
                    <a:pt x="371" y="356"/>
                  </a:lnTo>
                  <a:lnTo>
                    <a:pt x="371" y="354"/>
                  </a:lnTo>
                  <a:lnTo>
                    <a:pt x="371" y="354"/>
                  </a:lnTo>
                  <a:lnTo>
                    <a:pt x="371" y="354"/>
                  </a:lnTo>
                  <a:lnTo>
                    <a:pt x="371" y="354"/>
                  </a:lnTo>
                  <a:lnTo>
                    <a:pt x="371" y="354"/>
                  </a:lnTo>
                  <a:lnTo>
                    <a:pt x="371" y="354"/>
                  </a:lnTo>
                  <a:lnTo>
                    <a:pt x="371" y="352"/>
                  </a:lnTo>
                  <a:lnTo>
                    <a:pt x="371" y="352"/>
                  </a:lnTo>
                  <a:lnTo>
                    <a:pt x="371" y="352"/>
                  </a:lnTo>
                  <a:lnTo>
                    <a:pt x="371" y="350"/>
                  </a:lnTo>
                  <a:lnTo>
                    <a:pt x="371" y="350"/>
                  </a:lnTo>
                  <a:lnTo>
                    <a:pt x="371" y="350"/>
                  </a:lnTo>
                  <a:lnTo>
                    <a:pt x="372" y="348"/>
                  </a:lnTo>
                  <a:lnTo>
                    <a:pt x="372" y="348"/>
                  </a:lnTo>
                  <a:lnTo>
                    <a:pt x="372" y="348"/>
                  </a:lnTo>
                  <a:lnTo>
                    <a:pt x="372" y="348"/>
                  </a:lnTo>
                  <a:lnTo>
                    <a:pt x="372" y="346"/>
                  </a:lnTo>
                  <a:lnTo>
                    <a:pt x="372" y="346"/>
                  </a:lnTo>
                  <a:lnTo>
                    <a:pt x="372" y="346"/>
                  </a:lnTo>
                  <a:lnTo>
                    <a:pt x="374" y="346"/>
                  </a:lnTo>
                  <a:lnTo>
                    <a:pt x="374" y="345"/>
                  </a:lnTo>
                  <a:lnTo>
                    <a:pt x="374" y="345"/>
                  </a:lnTo>
                  <a:lnTo>
                    <a:pt x="374" y="345"/>
                  </a:lnTo>
                  <a:lnTo>
                    <a:pt x="374" y="345"/>
                  </a:lnTo>
                  <a:lnTo>
                    <a:pt x="374" y="343"/>
                  </a:lnTo>
                  <a:lnTo>
                    <a:pt x="376" y="343"/>
                  </a:lnTo>
                  <a:lnTo>
                    <a:pt x="376" y="343"/>
                  </a:lnTo>
                  <a:lnTo>
                    <a:pt x="376" y="343"/>
                  </a:lnTo>
                  <a:lnTo>
                    <a:pt x="376" y="343"/>
                  </a:lnTo>
                  <a:lnTo>
                    <a:pt x="376" y="341"/>
                  </a:lnTo>
                  <a:lnTo>
                    <a:pt x="378" y="341"/>
                  </a:lnTo>
                  <a:lnTo>
                    <a:pt x="378" y="341"/>
                  </a:lnTo>
                  <a:lnTo>
                    <a:pt x="378" y="341"/>
                  </a:lnTo>
                  <a:lnTo>
                    <a:pt x="378" y="341"/>
                  </a:lnTo>
                  <a:lnTo>
                    <a:pt x="378" y="341"/>
                  </a:lnTo>
                  <a:lnTo>
                    <a:pt x="380" y="339"/>
                  </a:lnTo>
                  <a:lnTo>
                    <a:pt x="380" y="339"/>
                  </a:lnTo>
                  <a:lnTo>
                    <a:pt x="380" y="339"/>
                  </a:lnTo>
                  <a:lnTo>
                    <a:pt x="380" y="339"/>
                  </a:lnTo>
                  <a:lnTo>
                    <a:pt x="381" y="339"/>
                  </a:lnTo>
                  <a:lnTo>
                    <a:pt x="381" y="339"/>
                  </a:lnTo>
                  <a:lnTo>
                    <a:pt x="381" y="339"/>
                  </a:lnTo>
                  <a:lnTo>
                    <a:pt x="381" y="339"/>
                  </a:lnTo>
                  <a:lnTo>
                    <a:pt x="383" y="337"/>
                  </a:lnTo>
                  <a:lnTo>
                    <a:pt x="383" y="337"/>
                  </a:lnTo>
                  <a:lnTo>
                    <a:pt x="383" y="337"/>
                  </a:lnTo>
                  <a:lnTo>
                    <a:pt x="383" y="337"/>
                  </a:lnTo>
                  <a:lnTo>
                    <a:pt x="385" y="337"/>
                  </a:lnTo>
                  <a:lnTo>
                    <a:pt x="385" y="337"/>
                  </a:lnTo>
                  <a:lnTo>
                    <a:pt x="385" y="337"/>
                  </a:lnTo>
                  <a:lnTo>
                    <a:pt x="385" y="337"/>
                  </a:lnTo>
                  <a:lnTo>
                    <a:pt x="387" y="337"/>
                  </a:lnTo>
                  <a:lnTo>
                    <a:pt x="387" y="337"/>
                  </a:lnTo>
                  <a:lnTo>
                    <a:pt x="387" y="337"/>
                  </a:lnTo>
                  <a:lnTo>
                    <a:pt x="389" y="337"/>
                  </a:lnTo>
                  <a:lnTo>
                    <a:pt x="389" y="337"/>
                  </a:lnTo>
                  <a:lnTo>
                    <a:pt x="389" y="337"/>
                  </a:lnTo>
                  <a:lnTo>
                    <a:pt x="389" y="337"/>
                  </a:lnTo>
                  <a:lnTo>
                    <a:pt x="390" y="337"/>
                  </a:lnTo>
                  <a:lnTo>
                    <a:pt x="390" y="337"/>
                  </a:lnTo>
                  <a:lnTo>
                    <a:pt x="390" y="337"/>
                  </a:lnTo>
                  <a:lnTo>
                    <a:pt x="392" y="337"/>
                  </a:lnTo>
                  <a:lnTo>
                    <a:pt x="392" y="337"/>
                  </a:lnTo>
                  <a:lnTo>
                    <a:pt x="392" y="337"/>
                  </a:lnTo>
                  <a:lnTo>
                    <a:pt x="394" y="337"/>
                  </a:lnTo>
                  <a:lnTo>
                    <a:pt x="394" y="337"/>
                  </a:lnTo>
                  <a:lnTo>
                    <a:pt x="394" y="337"/>
                  </a:lnTo>
                  <a:lnTo>
                    <a:pt x="396" y="337"/>
                  </a:lnTo>
                  <a:lnTo>
                    <a:pt x="396" y="337"/>
                  </a:lnTo>
                  <a:lnTo>
                    <a:pt x="396" y="337"/>
                  </a:lnTo>
                  <a:lnTo>
                    <a:pt x="396" y="337"/>
                  </a:lnTo>
                  <a:lnTo>
                    <a:pt x="398" y="337"/>
                  </a:lnTo>
                  <a:lnTo>
                    <a:pt x="398" y="337"/>
                  </a:lnTo>
                  <a:lnTo>
                    <a:pt x="398" y="337"/>
                  </a:lnTo>
                  <a:lnTo>
                    <a:pt x="398" y="337"/>
                  </a:lnTo>
                  <a:lnTo>
                    <a:pt x="399" y="337"/>
                  </a:lnTo>
                  <a:lnTo>
                    <a:pt x="399" y="339"/>
                  </a:lnTo>
                  <a:lnTo>
                    <a:pt x="399" y="339"/>
                  </a:lnTo>
                  <a:lnTo>
                    <a:pt x="399" y="339"/>
                  </a:lnTo>
                  <a:lnTo>
                    <a:pt x="399" y="339"/>
                  </a:lnTo>
                  <a:lnTo>
                    <a:pt x="401" y="339"/>
                  </a:lnTo>
                  <a:lnTo>
                    <a:pt x="401" y="339"/>
                  </a:lnTo>
                  <a:lnTo>
                    <a:pt x="401" y="339"/>
                  </a:lnTo>
                  <a:lnTo>
                    <a:pt x="401" y="339"/>
                  </a:lnTo>
                  <a:lnTo>
                    <a:pt x="403" y="339"/>
                  </a:lnTo>
                  <a:lnTo>
                    <a:pt x="403" y="339"/>
                  </a:lnTo>
                  <a:lnTo>
                    <a:pt x="403" y="341"/>
                  </a:lnTo>
                  <a:lnTo>
                    <a:pt x="403" y="341"/>
                  </a:lnTo>
                  <a:lnTo>
                    <a:pt x="403" y="341"/>
                  </a:lnTo>
                  <a:lnTo>
                    <a:pt x="405" y="341"/>
                  </a:lnTo>
                  <a:lnTo>
                    <a:pt x="405" y="341"/>
                  </a:lnTo>
                  <a:lnTo>
                    <a:pt x="405" y="341"/>
                  </a:lnTo>
                  <a:lnTo>
                    <a:pt x="405" y="341"/>
                  </a:lnTo>
                  <a:lnTo>
                    <a:pt x="405" y="341"/>
                  </a:lnTo>
                  <a:lnTo>
                    <a:pt x="407" y="343"/>
                  </a:lnTo>
                  <a:lnTo>
                    <a:pt x="407" y="343"/>
                  </a:lnTo>
                  <a:lnTo>
                    <a:pt x="407" y="343"/>
                  </a:lnTo>
                  <a:lnTo>
                    <a:pt x="407" y="343"/>
                  </a:lnTo>
                  <a:lnTo>
                    <a:pt x="407" y="343"/>
                  </a:lnTo>
                  <a:lnTo>
                    <a:pt x="408" y="343"/>
                  </a:lnTo>
                  <a:lnTo>
                    <a:pt x="408" y="345"/>
                  </a:lnTo>
                  <a:lnTo>
                    <a:pt x="408" y="345"/>
                  </a:lnTo>
                  <a:lnTo>
                    <a:pt x="408" y="345"/>
                  </a:lnTo>
                  <a:lnTo>
                    <a:pt x="408" y="345"/>
                  </a:lnTo>
                  <a:lnTo>
                    <a:pt x="408" y="345"/>
                  </a:lnTo>
                  <a:lnTo>
                    <a:pt x="410" y="345"/>
                  </a:lnTo>
                  <a:lnTo>
                    <a:pt x="410" y="345"/>
                  </a:lnTo>
                  <a:lnTo>
                    <a:pt x="410" y="346"/>
                  </a:lnTo>
                  <a:lnTo>
                    <a:pt x="410" y="346"/>
                  </a:lnTo>
                  <a:lnTo>
                    <a:pt x="410" y="346"/>
                  </a:lnTo>
                  <a:lnTo>
                    <a:pt x="410" y="346"/>
                  </a:lnTo>
                  <a:lnTo>
                    <a:pt x="410" y="346"/>
                  </a:lnTo>
                  <a:lnTo>
                    <a:pt x="410" y="346"/>
                  </a:lnTo>
                  <a:lnTo>
                    <a:pt x="410" y="346"/>
                  </a:lnTo>
                  <a:lnTo>
                    <a:pt x="410" y="346"/>
                  </a:lnTo>
                  <a:lnTo>
                    <a:pt x="410" y="346"/>
                  </a:lnTo>
                  <a:lnTo>
                    <a:pt x="410"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4" y="346"/>
                  </a:lnTo>
                  <a:lnTo>
                    <a:pt x="414" y="345"/>
                  </a:lnTo>
                  <a:lnTo>
                    <a:pt x="414" y="345"/>
                  </a:lnTo>
                  <a:lnTo>
                    <a:pt x="414" y="345"/>
                  </a:lnTo>
                  <a:lnTo>
                    <a:pt x="414" y="345"/>
                  </a:lnTo>
                  <a:lnTo>
                    <a:pt x="414" y="345"/>
                  </a:lnTo>
                  <a:lnTo>
                    <a:pt x="414" y="345"/>
                  </a:lnTo>
                  <a:lnTo>
                    <a:pt x="414" y="345"/>
                  </a:lnTo>
                  <a:lnTo>
                    <a:pt x="414" y="345"/>
                  </a:lnTo>
                  <a:lnTo>
                    <a:pt x="416" y="345"/>
                  </a:lnTo>
                  <a:lnTo>
                    <a:pt x="416" y="345"/>
                  </a:lnTo>
                  <a:lnTo>
                    <a:pt x="416" y="345"/>
                  </a:lnTo>
                  <a:lnTo>
                    <a:pt x="416" y="345"/>
                  </a:lnTo>
                  <a:lnTo>
                    <a:pt x="416" y="343"/>
                  </a:lnTo>
                  <a:lnTo>
                    <a:pt x="416" y="343"/>
                  </a:lnTo>
                  <a:lnTo>
                    <a:pt x="416" y="343"/>
                  </a:lnTo>
                  <a:lnTo>
                    <a:pt x="419" y="345"/>
                  </a:lnTo>
                  <a:lnTo>
                    <a:pt x="414" y="366"/>
                  </a:lnTo>
                  <a:lnTo>
                    <a:pt x="410" y="365"/>
                  </a:lnTo>
                  <a:lnTo>
                    <a:pt x="410" y="365"/>
                  </a:lnTo>
                  <a:lnTo>
                    <a:pt x="410" y="365"/>
                  </a:lnTo>
                  <a:lnTo>
                    <a:pt x="410" y="365"/>
                  </a:lnTo>
                  <a:lnTo>
                    <a:pt x="410" y="363"/>
                  </a:lnTo>
                  <a:lnTo>
                    <a:pt x="410" y="363"/>
                  </a:lnTo>
                  <a:lnTo>
                    <a:pt x="410" y="363"/>
                  </a:lnTo>
                  <a:lnTo>
                    <a:pt x="410" y="361"/>
                  </a:lnTo>
                  <a:lnTo>
                    <a:pt x="410" y="361"/>
                  </a:lnTo>
                  <a:lnTo>
                    <a:pt x="410" y="361"/>
                  </a:lnTo>
                  <a:lnTo>
                    <a:pt x="410" y="361"/>
                  </a:lnTo>
                  <a:lnTo>
                    <a:pt x="410" y="359"/>
                  </a:lnTo>
                  <a:lnTo>
                    <a:pt x="410" y="359"/>
                  </a:lnTo>
                  <a:lnTo>
                    <a:pt x="410" y="359"/>
                  </a:lnTo>
                  <a:lnTo>
                    <a:pt x="410" y="357"/>
                  </a:lnTo>
                  <a:lnTo>
                    <a:pt x="408" y="357"/>
                  </a:lnTo>
                  <a:lnTo>
                    <a:pt x="408" y="357"/>
                  </a:lnTo>
                  <a:lnTo>
                    <a:pt x="408" y="357"/>
                  </a:lnTo>
                  <a:lnTo>
                    <a:pt x="408" y="356"/>
                  </a:lnTo>
                  <a:lnTo>
                    <a:pt x="408" y="356"/>
                  </a:lnTo>
                  <a:lnTo>
                    <a:pt x="408" y="356"/>
                  </a:lnTo>
                  <a:lnTo>
                    <a:pt x="408" y="356"/>
                  </a:lnTo>
                  <a:lnTo>
                    <a:pt x="408" y="354"/>
                  </a:lnTo>
                  <a:lnTo>
                    <a:pt x="408" y="354"/>
                  </a:lnTo>
                  <a:lnTo>
                    <a:pt x="408" y="354"/>
                  </a:lnTo>
                  <a:lnTo>
                    <a:pt x="408" y="354"/>
                  </a:lnTo>
                  <a:lnTo>
                    <a:pt x="408" y="352"/>
                  </a:lnTo>
                  <a:lnTo>
                    <a:pt x="408" y="352"/>
                  </a:lnTo>
                  <a:lnTo>
                    <a:pt x="408" y="352"/>
                  </a:lnTo>
                  <a:lnTo>
                    <a:pt x="407" y="352"/>
                  </a:lnTo>
                  <a:lnTo>
                    <a:pt x="407" y="350"/>
                  </a:lnTo>
                  <a:lnTo>
                    <a:pt x="407" y="350"/>
                  </a:lnTo>
                  <a:lnTo>
                    <a:pt x="407" y="350"/>
                  </a:lnTo>
                  <a:lnTo>
                    <a:pt x="407" y="350"/>
                  </a:lnTo>
                  <a:lnTo>
                    <a:pt x="407" y="350"/>
                  </a:lnTo>
                  <a:lnTo>
                    <a:pt x="407" y="348"/>
                  </a:lnTo>
                  <a:lnTo>
                    <a:pt x="407" y="348"/>
                  </a:lnTo>
                  <a:lnTo>
                    <a:pt x="407" y="348"/>
                  </a:lnTo>
                  <a:lnTo>
                    <a:pt x="405" y="348"/>
                  </a:lnTo>
                  <a:lnTo>
                    <a:pt x="405" y="348"/>
                  </a:lnTo>
                  <a:lnTo>
                    <a:pt x="405" y="348"/>
                  </a:lnTo>
                  <a:lnTo>
                    <a:pt x="405" y="346"/>
                  </a:lnTo>
                  <a:lnTo>
                    <a:pt x="405" y="346"/>
                  </a:lnTo>
                  <a:lnTo>
                    <a:pt x="405" y="346"/>
                  </a:lnTo>
                  <a:lnTo>
                    <a:pt x="405" y="346"/>
                  </a:lnTo>
                  <a:lnTo>
                    <a:pt x="403" y="346"/>
                  </a:lnTo>
                  <a:lnTo>
                    <a:pt x="403" y="346"/>
                  </a:lnTo>
                  <a:lnTo>
                    <a:pt x="403" y="345"/>
                  </a:lnTo>
                  <a:lnTo>
                    <a:pt x="403" y="345"/>
                  </a:lnTo>
                  <a:lnTo>
                    <a:pt x="403" y="345"/>
                  </a:lnTo>
                  <a:lnTo>
                    <a:pt x="403" y="345"/>
                  </a:lnTo>
                  <a:lnTo>
                    <a:pt x="401" y="345"/>
                  </a:lnTo>
                  <a:lnTo>
                    <a:pt x="401" y="345"/>
                  </a:lnTo>
                  <a:lnTo>
                    <a:pt x="401" y="345"/>
                  </a:lnTo>
                  <a:lnTo>
                    <a:pt x="401" y="345"/>
                  </a:lnTo>
                  <a:lnTo>
                    <a:pt x="401" y="345"/>
                  </a:lnTo>
                  <a:lnTo>
                    <a:pt x="399" y="343"/>
                  </a:lnTo>
                  <a:lnTo>
                    <a:pt x="399" y="343"/>
                  </a:lnTo>
                  <a:lnTo>
                    <a:pt x="399" y="343"/>
                  </a:lnTo>
                  <a:lnTo>
                    <a:pt x="399" y="343"/>
                  </a:lnTo>
                  <a:lnTo>
                    <a:pt x="399" y="343"/>
                  </a:lnTo>
                  <a:lnTo>
                    <a:pt x="398" y="343"/>
                  </a:lnTo>
                  <a:lnTo>
                    <a:pt x="398" y="343"/>
                  </a:lnTo>
                  <a:lnTo>
                    <a:pt x="398" y="343"/>
                  </a:lnTo>
                  <a:lnTo>
                    <a:pt x="398" y="343"/>
                  </a:lnTo>
                  <a:lnTo>
                    <a:pt x="398" y="343"/>
                  </a:lnTo>
                  <a:lnTo>
                    <a:pt x="398" y="343"/>
                  </a:lnTo>
                  <a:lnTo>
                    <a:pt x="396" y="343"/>
                  </a:lnTo>
                  <a:lnTo>
                    <a:pt x="396" y="343"/>
                  </a:lnTo>
                  <a:lnTo>
                    <a:pt x="396" y="343"/>
                  </a:lnTo>
                  <a:lnTo>
                    <a:pt x="396" y="343"/>
                  </a:lnTo>
                  <a:lnTo>
                    <a:pt x="396" y="343"/>
                  </a:lnTo>
                  <a:lnTo>
                    <a:pt x="396" y="343"/>
                  </a:lnTo>
                  <a:lnTo>
                    <a:pt x="394" y="341"/>
                  </a:lnTo>
                  <a:lnTo>
                    <a:pt x="394" y="341"/>
                  </a:lnTo>
                  <a:lnTo>
                    <a:pt x="394" y="341"/>
                  </a:lnTo>
                  <a:lnTo>
                    <a:pt x="394" y="341"/>
                  </a:lnTo>
                  <a:lnTo>
                    <a:pt x="394" y="341"/>
                  </a:lnTo>
                  <a:lnTo>
                    <a:pt x="394" y="341"/>
                  </a:lnTo>
                  <a:lnTo>
                    <a:pt x="392" y="341"/>
                  </a:lnTo>
                  <a:lnTo>
                    <a:pt x="392" y="341"/>
                  </a:lnTo>
                  <a:lnTo>
                    <a:pt x="392" y="341"/>
                  </a:lnTo>
                  <a:lnTo>
                    <a:pt x="392" y="341"/>
                  </a:lnTo>
                  <a:lnTo>
                    <a:pt x="392" y="341"/>
                  </a:lnTo>
                  <a:lnTo>
                    <a:pt x="392" y="341"/>
                  </a:lnTo>
                  <a:lnTo>
                    <a:pt x="392" y="341"/>
                  </a:lnTo>
                  <a:lnTo>
                    <a:pt x="390" y="341"/>
                  </a:lnTo>
                  <a:lnTo>
                    <a:pt x="390" y="343"/>
                  </a:lnTo>
                  <a:lnTo>
                    <a:pt x="390" y="343"/>
                  </a:lnTo>
                  <a:lnTo>
                    <a:pt x="390" y="343"/>
                  </a:lnTo>
                  <a:lnTo>
                    <a:pt x="390" y="343"/>
                  </a:lnTo>
                  <a:lnTo>
                    <a:pt x="390" y="343"/>
                  </a:lnTo>
                  <a:lnTo>
                    <a:pt x="390" y="343"/>
                  </a:lnTo>
                  <a:lnTo>
                    <a:pt x="390" y="343"/>
                  </a:lnTo>
                  <a:lnTo>
                    <a:pt x="389" y="343"/>
                  </a:lnTo>
                  <a:lnTo>
                    <a:pt x="389" y="343"/>
                  </a:lnTo>
                  <a:lnTo>
                    <a:pt x="389" y="343"/>
                  </a:lnTo>
                  <a:lnTo>
                    <a:pt x="389" y="343"/>
                  </a:lnTo>
                  <a:lnTo>
                    <a:pt x="389" y="343"/>
                  </a:lnTo>
                  <a:lnTo>
                    <a:pt x="389" y="343"/>
                  </a:lnTo>
                  <a:lnTo>
                    <a:pt x="389" y="343"/>
                  </a:lnTo>
                  <a:lnTo>
                    <a:pt x="389" y="343"/>
                  </a:lnTo>
                  <a:lnTo>
                    <a:pt x="389" y="343"/>
                  </a:lnTo>
                  <a:lnTo>
                    <a:pt x="387" y="343"/>
                  </a:lnTo>
                  <a:lnTo>
                    <a:pt x="387" y="343"/>
                  </a:lnTo>
                  <a:lnTo>
                    <a:pt x="387" y="343"/>
                  </a:lnTo>
                  <a:lnTo>
                    <a:pt x="387" y="343"/>
                  </a:lnTo>
                  <a:lnTo>
                    <a:pt x="387" y="345"/>
                  </a:lnTo>
                  <a:lnTo>
                    <a:pt x="387" y="345"/>
                  </a:lnTo>
                  <a:lnTo>
                    <a:pt x="387" y="345"/>
                  </a:lnTo>
                  <a:lnTo>
                    <a:pt x="387" y="345"/>
                  </a:lnTo>
                  <a:lnTo>
                    <a:pt x="387" y="345"/>
                  </a:lnTo>
                  <a:lnTo>
                    <a:pt x="387" y="345"/>
                  </a:lnTo>
                  <a:lnTo>
                    <a:pt x="387" y="345"/>
                  </a:lnTo>
                  <a:lnTo>
                    <a:pt x="385" y="345"/>
                  </a:lnTo>
                  <a:lnTo>
                    <a:pt x="385" y="345"/>
                  </a:lnTo>
                  <a:lnTo>
                    <a:pt x="385" y="345"/>
                  </a:lnTo>
                  <a:lnTo>
                    <a:pt x="385" y="345"/>
                  </a:lnTo>
                  <a:lnTo>
                    <a:pt x="385" y="346"/>
                  </a:lnTo>
                  <a:lnTo>
                    <a:pt x="385" y="346"/>
                  </a:lnTo>
                  <a:lnTo>
                    <a:pt x="385" y="346"/>
                  </a:lnTo>
                  <a:lnTo>
                    <a:pt x="385" y="346"/>
                  </a:lnTo>
                  <a:lnTo>
                    <a:pt x="385" y="346"/>
                  </a:lnTo>
                  <a:lnTo>
                    <a:pt x="385" y="346"/>
                  </a:lnTo>
                  <a:lnTo>
                    <a:pt x="385" y="346"/>
                  </a:lnTo>
                  <a:lnTo>
                    <a:pt x="385" y="346"/>
                  </a:lnTo>
                  <a:lnTo>
                    <a:pt x="385" y="348"/>
                  </a:lnTo>
                  <a:lnTo>
                    <a:pt x="385" y="348"/>
                  </a:lnTo>
                  <a:lnTo>
                    <a:pt x="385" y="348"/>
                  </a:lnTo>
                  <a:lnTo>
                    <a:pt x="385" y="348"/>
                  </a:lnTo>
                  <a:lnTo>
                    <a:pt x="383" y="348"/>
                  </a:lnTo>
                  <a:lnTo>
                    <a:pt x="383" y="348"/>
                  </a:lnTo>
                  <a:lnTo>
                    <a:pt x="383" y="348"/>
                  </a:lnTo>
                  <a:lnTo>
                    <a:pt x="383" y="348"/>
                  </a:lnTo>
                  <a:lnTo>
                    <a:pt x="383" y="348"/>
                  </a:lnTo>
                  <a:lnTo>
                    <a:pt x="383" y="350"/>
                  </a:lnTo>
                  <a:lnTo>
                    <a:pt x="383" y="350"/>
                  </a:lnTo>
                  <a:lnTo>
                    <a:pt x="383" y="350"/>
                  </a:lnTo>
                  <a:lnTo>
                    <a:pt x="383" y="350"/>
                  </a:lnTo>
                  <a:lnTo>
                    <a:pt x="383" y="350"/>
                  </a:lnTo>
                  <a:lnTo>
                    <a:pt x="383" y="350"/>
                  </a:lnTo>
                  <a:lnTo>
                    <a:pt x="383" y="350"/>
                  </a:lnTo>
                  <a:lnTo>
                    <a:pt x="383" y="350"/>
                  </a:lnTo>
                  <a:lnTo>
                    <a:pt x="383" y="350"/>
                  </a:lnTo>
                  <a:lnTo>
                    <a:pt x="383" y="352"/>
                  </a:lnTo>
                  <a:lnTo>
                    <a:pt x="383" y="352"/>
                  </a:lnTo>
                  <a:lnTo>
                    <a:pt x="385" y="352"/>
                  </a:lnTo>
                  <a:lnTo>
                    <a:pt x="385" y="352"/>
                  </a:lnTo>
                  <a:lnTo>
                    <a:pt x="385" y="352"/>
                  </a:lnTo>
                  <a:lnTo>
                    <a:pt x="385" y="352"/>
                  </a:lnTo>
                  <a:lnTo>
                    <a:pt x="385" y="352"/>
                  </a:lnTo>
                  <a:lnTo>
                    <a:pt x="385" y="352"/>
                  </a:lnTo>
                  <a:lnTo>
                    <a:pt x="385" y="354"/>
                  </a:lnTo>
                  <a:lnTo>
                    <a:pt x="385" y="354"/>
                  </a:lnTo>
                  <a:lnTo>
                    <a:pt x="385" y="354"/>
                  </a:lnTo>
                  <a:lnTo>
                    <a:pt x="385" y="354"/>
                  </a:lnTo>
                  <a:lnTo>
                    <a:pt x="385" y="354"/>
                  </a:lnTo>
                  <a:lnTo>
                    <a:pt x="385" y="354"/>
                  </a:lnTo>
                  <a:lnTo>
                    <a:pt x="385" y="354"/>
                  </a:lnTo>
                  <a:lnTo>
                    <a:pt x="385" y="354"/>
                  </a:lnTo>
                  <a:lnTo>
                    <a:pt x="385" y="356"/>
                  </a:lnTo>
                  <a:lnTo>
                    <a:pt x="385" y="356"/>
                  </a:lnTo>
                  <a:lnTo>
                    <a:pt x="387" y="356"/>
                  </a:lnTo>
                  <a:lnTo>
                    <a:pt x="387" y="356"/>
                  </a:lnTo>
                  <a:lnTo>
                    <a:pt x="387" y="356"/>
                  </a:lnTo>
                  <a:lnTo>
                    <a:pt x="387" y="356"/>
                  </a:lnTo>
                  <a:lnTo>
                    <a:pt x="387" y="356"/>
                  </a:lnTo>
                  <a:lnTo>
                    <a:pt x="387" y="356"/>
                  </a:lnTo>
                  <a:lnTo>
                    <a:pt x="387" y="357"/>
                  </a:lnTo>
                  <a:lnTo>
                    <a:pt x="387" y="357"/>
                  </a:lnTo>
                  <a:lnTo>
                    <a:pt x="387" y="357"/>
                  </a:lnTo>
                  <a:lnTo>
                    <a:pt x="389" y="357"/>
                  </a:lnTo>
                  <a:lnTo>
                    <a:pt x="389" y="357"/>
                  </a:lnTo>
                  <a:lnTo>
                    <a:pt x="389" y="357"/>
                  </a:lnTo>
                  <a:lnTo>
                    <a:pt x="389" y="357"/>
                  </a:lnTo>
                  <a:lnTo>
                    <a:pt x="389" y="359"/>
                  </a:lnTo>
                  <a:lnTo>
                    <a:pt x="389" y="359"/>
                  </a:lnTo>
                  <a:lnTo>
                    <a:pt x="390" y="359"/>
                  </a:lnTo>
                  <a:lnTo>
                    <a:pt x="390" y="359"/>
                  </a:lnTo>
                  <a:lnTo>
                    <a:pt x="390" y="359"/>
                  </a:lnTo>
                  <a:lnTo>
                    <a:pt x="390" y="359"/>
                  </a:lnTo>
                  <a:lnTo>
                    <a:pt x="390" y="359"/>
                  </a:lnTo>
                  <a:lnTo>
                    <a:pt x="392" y="361"/>
                  </a:lnTo>
                  <a:lnTo>
                    <a:pt x="392" y="361"/>
                  </a:lnTo>
                  <a:lnTo>
                    <a:pt x="392" y="361"/>
                  </a:lnTo>
                  <a:lnTo>
                    <a:pt x="394" y="361"/>
                  </a:lnTo>
                  <a:lnTo>
                    <a:pt x="394" y="363"/>
                  </a:lnTo>
                  <a:lnTo>
                    <a:pt x="396" y="363"/>
                  </a:lnTo>
                  <a:lnTo>
                    <a:pt x="396" y="363"/>
                  </a:lnTo>
                  <a:lnTo>
                    <a:pt x="396" y="363"/>
                  </a:lnTo>
                  <a:lnTo>
                    <a:pt x="396" y="363"/>
                  </a:lnTo>
                  <a:lnTo>
                    <a:pt x="398" y="365"/>
                  </a:lnTo>
                  <a:lnTo>
                    <a:pt x="398" y="365"/>
                  </a:lnTo>
                  <a:lnTo>
                    <a:pt x="398" y="365"/>
                  </a:lnTo>
                  <a:lnTo>
                    <a:pt x="399" y="365"/>
                  </a:lnTo>
                  <a:lnTo>
                    <a:pt x="399" y="366"/>
                  </a:lnTo>
                  <a:lnTo>
                    <a:pt x="399" y="366"/>
                  </a:lnTo>
                  <a:lnTo>
                    <a:pt x="401" y="366"/>
                  </a:lnTo>
                  <a:lnTo>
                    <a:pt x="401" y="366"/>
                  </a:lnTo>
                  <a:lnTo>
                    <a:pt x="401" y="366"/>
                  </a:lnTo>
                  <a:lnTo>
                    <a:pt x="401" y="368"/>
                  </a:lnTo>
                  <a:lnTo>
                    <a:pt x="403" y="368"/>
                  </a:lnTo>
                  <a:lnTo>
                    <a:pt x="403" y="368"/>
                  </a:lnTo>
                  <a:lnTo>
                    <a:pt x="403" y="368"/>
                  </a:lnTo>
                  <a:lnTo>
                    <a:pt x="403" y="368"/>
                  </a:lnTo>
                  <a:lnTo>
                    <a:pt x="405" y="370"/>
                  </a:lnTo>
                  <a:lnTo>
                    <a:pt x="405" y="370"/>
                  </a:lnTo>
                  <a:lnTo>
                    <a:pt x="405" y="370"/>
                  </a:lnTo>
                  <a:lnTo>
                    <a:pt x="405" y="370"/>
                  </a:lnTo>
                  <a:lnTo>
                    <a:pt x="407" y="370"/>
                  </a:lnTo>
                  <a:lnTo>
                    <a:pt x="407" y="372"/>
                  </a:lnTo>
                  <a:lnTo>
                    <a:pt x="407" y="372"/>
                  </a:lnTo>
                  <a:lnTo>
                    <a:pt x="407" y="372"/>
                  </a:lnTo>
                  <a:lnTo>
                    <a:pt x="407" y="372"/>
                  </a:lnTo>
                  <a:lnTo>
                    <a:pt x="408" y="374"/>
                  </a:lnTo>
                  <a:lnTo>
                    <a:pt x="408" y="374"/>
                  </a:lnTo>
                  <a:lnTo>
                    <a:pt x="408" y="374"/>
                  </a:lnTo>
                  <a:lnTo>
                    <a:pt x="408" y="374"/>
                  </a:lnTo>
                  <a:lnTo>
                    <a:pt x="408" y="374"/>
                  </a:lnTo>
                  <a:lnTo>
                    <a:pt x="408" y="375"/>
                  </a:lnTo>
                  <a:lnTo>
                    <a:pt x="408" y="375"/>
                  </a:lnTo>
                  <a:lnTo>
                    <a:pt x="410" y="375"/>
                  </a:lnTo>
                  <a:lnTo>
                    <a:pt x="410" y="375"/>
                  </a:lnTo>
                  <a:lnTo>
                    <a:pt x="410" y="377"/>
                  </a:lnTo>
                  <a:lnTo>
                    <a:pt x="410" y="377"/>
                  </a:lnTo>
                  <a:lnTo>
                    <a:pt x="410" y="377"/>
                  </a:lnTo>
                  <a:lnTo>
                    <a:pt x="410" y="377"/>
                  </a:lnTo>
                  <a:lnTo>
                    <a:pt x="410" y="377"/>
                  </a:lnTo>
                  <a:lnTo>
                    <a:pt x="410" y="379"/>
                  </a:lnTo>
                  <a:lnTo>
                    <a:pt x="412" y="379"/>
                  </a:lnTo>
                  <a:lnTo>
                    <a:pt x="412" y="379"/>
                  </a:lnTo>
                  <a:lnTo>
                    <a:pt x="412" y="379"/>
                  </a:lnTo>
                  <a:lnTo>
                    <a:pt x="412" y="379"/>
                  </a:lnTo>
                  <a:lnTo>
                    <a:pt x="412" y="381"/>
                  </a:lnTo>
                  <a:lnTo>
                    <a:pt x="412" y="381"/>
                  </a:lnTo>
                  <a:lnTo>
                    <a:pt x="412" y="381"/>
                  </a:lnTo>
                  <a:lnTo>
                    <a:pt x="412" y="381"/>
                  </a:lnTo>
                  <a:lnTo>
                    <a:pt x="412" y="383"/>
                  </a:lnTo>
                  <a:lnTo>
                    <a:pt x="412" y="383"/>
                  </a:lnTo>
                  <a:lnTo>
                    <a:pt x="412" y="383"/>
                  </a:lnTo>
                  <a:lnTo>
                    <a:pt x="412" y="383"/>
                  </a:lnTo>
                  <a:lnTo>
                    <a:pt x="412" y="384"/>
                  </a:lnTo>
                  <a:lnTo>
                    <a:pt x="412" y="384"/>
                  </a:lnTo>
                  <a:lnTo>
                    <a:pt x="412" y="384"/>
                  </a:lnTo>
                  <a:lnTo>
                    <a:pt x="412" y="384"/>
                  </a:lnTo>
                  <a:lnTo>
                    <a:pt x="412" y="384"/>
                  </a:lnTo>
                  <a:lnTo>
                    <a:pt x="412" y="386"/>
                  </a:lnTo>
                  <a:lnTo>
                    <a:pt x="412" y="386"/>
                  </a:lnTo>
                  <a:lnTo>
                    <a:pt x="412" y="386"/>
                  </a:lnTo>
                  <a:lnTo>
                    <a:pt x="412" y="386"/>
                  </a:lnTo>
                  <a:lnTo>
                    <a:pt x="412" y="388"/>
                  </a:lnTo>
                  <a:lnTo>
                    <a:pt x="412" y="388"/>
                  </a:lnTo>
                  <a:lnTo>
                    <a:pt x="412" y="388"/>
                  </a:lnTo>
                  <a:lnTo>
                    <a:pt x="412" y="388"/>
                  </a:lnTo>
                  <a:lnTo>
                    <a:pt x="412" y="388"/>
                  </a:lnTo>
                  <a:lnTo>
                    <a:pt x="412" y="390"/>
                  </a:lnTo>
                  <a:lnTo>
                    <a:pt x="412" y="390"/>
                  </a:lnTo>
                  <a:lnTo>
                    <a:pt x="412" y="390"/>
                  </a:lnTo>
                  <a:lnTo>
                    <a:pt x="410" y="390"/>
                  </a:lnTo>
                  <a:lnTo>
                    <a:pt x="410" y="392"/>
                  </a:lnTo>
                  <a:lnTo>
                    <a:pt x="410" y="392"/>
                  </a:lnTo>
                  <a:lnTo>
                    <a:pt x="410" y="392"/>
                  </a:lnTo>
                  <a:lnTo>
                    <a:pt x="410" y="394"/>
                  </a:lnTo>
                  <a:lnTo>
                    <a:pt x="410" y="394"/>
                  </a:lnTo>
                  <a:lnTo>
                    <a:pt x="410" y="394"/>
                  </a:lnTo>
                  <a:lnTo>
                    <a:pt x="410" y="394"/>
                  </a:lnTo>
                  <a:lnTo>
                    <a:pt x="408" y="395"/>
                  </a:lnTo>
                  <a:lnTo>
                    <a:pt x="408" y="395"/>
                  </a:lnTo>
                  <a:lnTo>
                    <a:pt x="408" y="395"/>
                  </a:lnTo>
                  <a:lnTo>
                    <a:pt x="408" y="395"/>
                  </a:lnTo>
                  <a:lnTo>
                    <a:pt x="408" y="395"/>
                  </a:lnTo>
                  <a:lnTo>
                    <a:pt x="408" y="397"/>
                  </a:lnTo>
                  <a:lnTo>
                    <a:pt x="407" y="397"/>
                  </a:lnTo>
                  <a:lnTo>
                    <a:pt x="407" y="397"/>
                  </a:lnTo>
                  <a:lnTo>
                    <a:pt x="407" y="397"/>
                  </a:lnTo>
                  <a:lnTo>
                    <a:pt x="407" y="397"/>
                  </a:lnTo>
                  <a:lnTo>
                    <a:pt x="407" y="399"/>
                  </a:lnTo>
                  <a:lnTo>
                    <a:pt x="407" y="399"/>
                  </a:lnTo>
                  <a:lnTo>
                    <a:pt x="405" y="399"/>
                  </a:lnTo>
                  <a:lnTo>
                    <a:pt x="405" y="399"/>
                  </a:lnTo>
                  <a:lnTo>
                    <a:pt x="405" y="399"/>
                  </a:lnTo>
                  <a:lnTo>
                    <a:pt x="405" y="399"/>
                  </a:lnTo>
                  <a:lnTo>
                    <a:pt x="403" y="401"/>
                  </a:lnTo>
                  <a:lnTo>
                    <a:pt x="403" y="401"/>
                  </a:lnTo>
                  <a:lnTo>
                    <a:pt x="403" y="401"/>
                  </a:lnTo>
                  <a:lnTo>
                    <a:pt x="403" y="401"/>
                  </a:lnTo>
                  <a:lnTo>
                    <a:pt x="403" y="401"/>
                  </a:lnTo>
                  <a:lnTo>
                    <a:pt x="401" y="401"/>
                  </a:lnTo>
                  <a:lnTo>
                    <a:pt x="401" y="401"/>
                  </a:lnTo>
                  <a:lnTo>
                    <a:pt x="401" y="401"/>
                  </a:lnTo>
                  <a:lnTo>
                    <a:pt x="401" y="403"/>
                  </a:lnTo>
                  <a:lnTo>
                    <a:pt x="399" y="403"/>
                  </a:lnTo>
                  <a:lnTo>
                    <a:pt x="399" y="403"/>
                  </a:lnTo>
                  <a:lnTo>
                    <a:pt x="399" y="403"/>
                  </a:lnTo>
                  <a:lnTo>
                    <a:pt x="399" y="403"/>
                  </a:lnTo>
                  <a:lnTo>
                    <a:pt x="398" y="403"/>
                  </a:lnTo>
                  <a:lnTo>
                    <a:pt x="398" y="403"/>
                  </a:lnTo>
                  <a:lnTo>
                    <a:pt x="398" y="403"/>
                  </a:lnTo>
                  <a:lnTo>
                    <a:pt x="396" y="403"/>
                  </a:lnTo>
                  <a:lnTo>
                    <a:pt x="396" y="403"/>
                  </a:lnTo>
                  <a:lnTo>
                    <a:pt x="396" y="403"/>
                  </a:lnTo>
                  <a:lnTo>
                    <a:pt x="396" y="403"/>
                  </a:lnTo>
                  <a:lnTo>
                    <a:pt x="394" y="403"/>
                  </a:lnTo>
                  <a:lnTo>
                    <a:pt x="394" y="403"/>
                  </a:lnTo>
                  <a:lnTo>
                    <a:pt x="394" y="403"/>
                  </a:lnTo>
                  <a:lnTo>
                    <a:pt x="392" y="403"/>
                  </a:lnTo>
                  <a:lnTo>
                    <a:pt x="392" y="403"/>
                  </a:lnTo>
                  <a:lnTo>
                    <a:pt x="392" y="403"/>
                  </a:lnTo>
                  <a:lnTo>
                    <a:pt x="390" y="403"/>
                  </a:lnTo>
                  <a:lnTo>
                    <a:pt x="390" y="403"/>
                  </a:lnTo>
                  <a:lnTo>
                    <a:pt x="390" y="403"/>
                  </a:lnTo>
                  <a:lnTo>
                    <a:pt x="389" y="403"/>
                  </a:lnTo>
                  <a:lnTo>
                    <a:pt x="389" y="403"/>
                  </a:lnTo>
                  <a:lnTo>
                    <a:pt x="389" y="403"/>
                  </a:lnTo>
                  <a:lnTo>
                    <a:pt x="387" y="403"/>
                  </a:lnTo>
                  <a:lnTo>
                    <a:pt x="387" y="403"/>
                  </a:lnTo>
                  <a:lnTo>
                    <a:pt x="387" y="403"/>
                  </a:lnTo>
                  <a:lnTo>
                    <a:pt x="385" y="403"/>
                  </a:lnTo>
                  <a:lnTo>
                    <a:pt x="385" y="403"/>
                  </a:lnTo>
                  <a:lnTo>
                    <a:pt x="385" y="403"/>
                  </a:lnTo>
                  <a:lnTo>
                    <a:pt x="385" y="403"/>
                  </a:lnTo>
                  <a:lnTo>
                    <a:pt x="383" y="403"/>
                  </a:lnTo>
                  <a:lnTo>
                    <a:pt x="383" y="403"/>
                  </a:lnTo>
                  <a:lnTo>
                    <a:pt x="383" y="403"/>
                  </a:lnTo>
                  <a:lnTo>
                    <a:pt x="383" y="403"/>
                  </a:lnTo>
                  <a:lnTo>
                    <a:pt x="381" y="403"/>
                  </a:lnTo>
                  <a:lnTo>
                    <a:pt x="381" y="403"/>
                  </a:lnTo>
                  <a:lnTo>
                    <a:pt x="381" y="403"/>
                  </a:lnTo>
                  <a:lnTo>
                    <a:pt x="381" y="401"/>
                  </a:lnTo>
                  <a:lnTo>
                    <a:pt x="380" y="401"/>
                  </a:lnTo>
                  <a:lnTo>
                    <a:pt x="380" y="401"/>
                  </a:lnTo>
                  <a:lnTo>
                    <a:pt x="380" y="401"/>
                  </a:lnTo>
                  <a:lnTo>
                    <a:pt x="380" y="401"/>
                  </a:lnTo>
                  <a:lnTo>
                    <a:pt x="378" y="401"/>
                  </a:lnTo>
                  <a:lnTo>
                    <a:pt x="378" y="401"/>
                  </a:lnTo>
                  <a:lnTo>
                    <a:pt x="378" y="401"/>
                  </a:lnTo>
                  <a:lnTo>
                    <a:pt x="378" y="401"/>
                  </a:lnTo>
                  <a:lnTo>
                    <a:pt x="376" y="401"/>
                  </a:lnTo>
                  <a:lnTo>
                    <a:pt x="376" y="399"/>
                  </a:lnTo>
                  <a:lnTo>
                    <a:pt x="376" y="399"/>
                  </a:lnTo>
                  <a:lnTo>
                    <a:pt x="376" y="399"/>
                  </a:lnTo>
                  <a:lnTo>
                    <a:pt x="374" y="399"/>
                  </a:lnTo>
                  <a:lnTo>
                    <a:pt x="374" y="399"/>
                  </a:lnTo>
                  <a:lnTo>
                    <a:pt x="374" y="399"/>
                  </a:lnTo>
                  <a:lnTo>
                    <a:pt x="374" y="399"/>
                  </a:lnTo>
                  <a:lnTo>
                    <a:pt x="372" y="397"/>
                  </a:lnTo>
                  <a:lnTo>
                    <a:pt x="372" y="397"/>
                  </a:lnTo>
                  <a:lnTo>
                    <a:pt x="372" y="397"/>
                  </a:lnTo>
                  <a:lnTo>
                    <a:pt x="372" y="397"/>
                  </a:lnTo>
                  <a:lnTo>
                    <a:pt x="372" y="397"/>
                  </a:lnTo>
                  <a:lnTo>
                    <a:pt x="371" y="397"/>
                  </a:lnTo>
                  <a:lnTo>
                    <a:pt x="371" y="397"/>
                  </a:lnTo>
                  <a:lnTo>
                    <a:pt x="371" y="397"/>
                  </a:lnTo>
                  <a:lnTo>
                    <a:pt x="371" y="395"/>
                  </a:lnTo>
                  <a:lnTo>
                    <a:pt x="371" y="395"/>
                  </a:lnTo>
                  <a:lnTo>
                    <a:pt x="369" y="395"/>
                  </a:lnTo>
                  <a:lnTo>
                    <a:pt x="369" y="395"/>
                  </a:lnTo>
                  <a:lnTo>
                    <a:pt x="369" y="395"/>
                  </a:lnTo>
                  <a:lnTo>
                    <a:pt x="369" y="395"/>
                  </a:lnTo>
                  <a:lnTo>
                    <a:pt x="369" y="395"/>
                  </a:lnTo>
                  <a:lnTo>
                    <a:pt x="369" y="395"/>
                  </a:lnTo>
                  <a:lnTo>
                    <a:pt x="369" y="395"/>
                  </a:lnTo>
                  <a:lnTo>
                    <a:pt x="369" y="395"/>
                  </a:lnTo>
                  <a:lnTo>
                    <a:pt x="369" y="395"/>
                  </a:lnTo>
                  <a:lnTo>
                    <a:pt x="367" y="395"/>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3" y="395"/>
                  </a:lnTo>
                  <a:lnTo>
                    <a:pt x="363" y="395"/>
                  </a:lnTo>
                  <a:lnTo>
                    <a:pt x="363" y="395"/>
                  </a:lnTo>
                  <a:lnTo>
                    <a:pt x="363" y="397"/>
                  </a:lnTo>
                  <a:lnTo>
                    <a:pt x="363" y="397"/>
                  </a:lnTo>
                  <a:lnTo>
                    <a:pt x="363" y="397"/>
                  </a:lnTo>
                  <a:lnTo>
                    <a:pt x="363" y="397"/>
                  </a:lnTo>
                  <a:lnTo>
                    <a:pt x="360" y="395"/>
                  </a:lnTo>
                  <a:close/>
                  <a:moveTo>
                    <a:pt x="428" y="345"/>
                  </a:moveTo>
                  <a:lnTo>
                    <a:pt x="488" y="350"/>
                  </a:lnTo>
                  <a:lnTo>
                    <a:pt x="486" y="374"/>
                  </a:lnTo>
                  <a:lnTo>
                    <a:pt x="481" y="374"/>
                  </a:lnTo>
                  <a:lnTo>
                    <a:pt x="481" y="374"/>
                  </a:lnTo>
                  <a:lnTo>
                    <a:pt x="481" y="372"/>
                  </a:lnTo>
                  <a:lnTo>
                    <a:pt x="481" y="372"/>
                  </a:lnTo>
                  <a:lnTo>
                    <a:pt x="481" y="372"/>
                  </a:lnTo>
                  <a:lnTo>
                    <a:pt x="481" y="370"/>
                  </a:lnTo>
                  <a:lnTo>
                    <a:pt x="481" y="370"/>
                  </a:lnTo>
                  <a:lnTo>
                    <a:pt x="481" y="370"/>
                  </a:lnTo>
                  <a:lnTo>
                    <a:pt x="481" y="370"/>
                  </a:lnTo>
                  <a:lnTo>
                    <a:pt x="481" y="368"/>
                  </a:lnTo>
                  <a:lnTo>
                    <a:pt x="481" y="368"/>
                  </a:lnTo>
                  <a:lnTo>
                    <a:pt x="481" y="368"/>
                  </a:lnTo>
                  <a:lnTo>
                    <a:pt x="481" y="366"/>
                  </a:lnTo>
                  <a:lnTo>
                    <a:pt x="481" y="366"/>
                  </a:lnTo>
                  <a:lnTo>
                    <a:pt x="481" y="366"/>
                  </a:lnTo>
                  <a:lnTo>
                    <a:pt x="481" y="366"/>
                  </a:lnTo>
                  <a:lnTo>
                    <a:pt x="481" y="365"/>
                  </a:lnTo>
                  <a:lnTo>
                    <a:pt x="479" y="365"/>
                  </a:lnTo>
                  <a:lnTo>
                    <a:pt x="479" y="365"/>
                  </a:lnTo>
                  <a:lnTo>
                    <a:pt x="479" y="365"/>
                  </a:lnTo>
                  <a:lnTo>
                    <a:pt x="479" y="363"/>
                  </a:lnTo>
                  <a:lnTo>
                    <a:pt x="479" y="363"/>
                  </a:lnTo>
                  <a:lnTo>
                    <a:pt x="479" y="363"/>
                  </a:lnTo>
                  <a:lnTo>
                    <a:pt x="479" y="363"/>
                  </a:lnTo>
                  <a:lnTo>
                    <a:pt x="479" y="361"/>
                  </a:lnTo>
                  <a:lnTo>
                    <a:pt x="479" y="361"/>
                  </a:lnTo>
                  <a:lnTo>
                    <a:pt x="477" y="361"/>
                  </a:lnTo>
                  <a:lnTo>
                    <a:pt x="477" y="361"/>
                  </a:lnTo>
                  <a:lnTo>
                    <a:pt x="477" y="361"/>
                  </a:lnTo>
                  <a:lnTo>
                    <a:pt x="477" y="359"/>
                  </a:lnTo>
                  <a:lnTo>
                    <a:pt x="477" y="359"/>
                  </a:lnTo>
                  <a:lnTo>
                    <a:pt x="477" y="359"/>
                  </a:lnTo>
                  <a:lnTo>
                    <a:pt x="477" y="359"/>
                  </a:lnTo>
                  <a:lnTo>
                    <a:pt x="477" y="359"/>
                  </a:lnTo>
                  <a:lnTo>
                    <a:pt x="475" y="359"/>
                  </a:lnTo>
                  <a:lnTo>
                    <a:pt x="475" y="357"/>
                  </a:lnTo>
                  <a:lnTo>
                    <a:pt x="475" y="357"/>
                  </a:lnTo>
                  <a:lnTo>
                    <a:pt x="475" y="357"/>
                  </a:lnTo>
                  <a:lnTo>
                    <a:pt x="475" y="357"/>
                  </a:lnTo>
                  <a:lnTo>
                    <a:pt x="475" y="357"/>
                  </a:lnTo>
                  <a:lnTo>
                    <a:pt x="475" y="357"/>
                  </a:lnTo>
                  <a:lnTo>
                    <a:pt x="473" y="356"/>
                  </a:lnTo>
                  <a:lnTo>
                    <a:pt x="473" y="356"/>
                  </a:lnTo>
                  <a:lnTo>
                    <a:pt x="473" y="356"/>
                  </a:lnTo>
                  <a:lnTo>
                    <a:pt x="473" y="356"/>
                  </a:lnTo>
                  <a:lnTo>
                    <a:pt x="473" y="356"/>
                  </a:lnTo>
                  <a:lnTo>
                    <a:pt x="473" y="356"/>
                  </a:lnTo>
                  <a:lnTo>
                    <a:pt x="472" y="356"/>
                  </a:lnTo>
                  <a:lnTo>
                    <a:pt x="472" y="356"/>
                  </a:lnTo>
                  <a:lnTo>
                    <a:pt x="472" y="356"/>
                  </a:lnTo>
                  <a:lnTo>
                    <a:pt x="472" y="354"/>
                  </a:lnTo>
                  <a:lnTo>
                    <a:pt x="472" y="354"/>
                  </a:lnTo>
                  <a:lnTo>
                    <a:pt x="470" y="354"/>
                  </a:lnTo>
                  <a:lnTo>
                    <a:pt x="470" y="354"/>
                  </a:lnTo>
                  <a:lnTo>
                    <a:pt x="470" y="354"/>
                  </a:lnTo>
                  <a:lnTo>
                    <a:pt x="470" y="354"/>
                  </a:lnTo>
                  <a:lnTo>
                    <a:pt x="470" y="354"/>
                  </a:lnTo>
                  <a:lnTo>
                    <a:pt x="468" y="354"/>
                  </a:lnTo>
                  <a:lnTo>
                    <a:pt x="468" y="354"/>
                  </a:lnTo>
                  <a:lnTo>
                    <a:pt x="468" y="354"/>
                  </a:lnTo>
                  <a:lnTo>
                    <a:pt x="468" y="354"/>
                  </a:lnTo>
                  <a:lnTo>
                    <a:pt x="466" y="354"/>
                  </a:lnTo>
                  <a:lnTo>
                    <a:pt x="466" y="354"/>
                  </a:lnTo>
                  <a:lnTo>
                    <a:pt x="466" y="354"/>
                  </a:lnTo>
                  <a:lnTo>
                    <a:pt x="466" y="352"/>
                  </a:lnTo>
                  <a:lnTo>
                    <a:pt x="466" y="352"/>
                  </a:lnTo>
                  <a:lnTo>
                    <a:pt x="459" y="403"/>
                  </a:lnTo>
                  <a:lnTo>
                    <a:pt x="459" y="403"/>
                  </a:lnTo>
                  <a:lnTo>
                    <a:pt x="459" y="403"/>
                  </a:lnTo>
                  <a:lnTo>
                    <a:pt x="459" y="403"/>
                  </a:lnTo>
                  <a:lnTo>
                    <a:pt x="459" y="403"/>
                  </a:lnTo>
                  <a:lnTo>
                    <a:pt x="459" y="404"/>
                  </a:lnTo>
                  <a:lnTo>
                    <a:pt x="459" y="404"/>
                  </a:lnTo>
                  <a:lnTo>
                    <a:pt x="459" y="404"/>
                  </a:lnTo>
                  <a:lnTo>
                    <a:pt x="459" y="404"/>
                  </a:lnTo>
                  <a:lnTo>
                    <a:pt x="459" y="404"/>
                  </a:lnTo>
                  <a:lnTo>
                    <a:pt x="459" y="404"/>
                  </a:lnTo>
                  <a:lnTo>
                    <a:pt x="459" y="404"/>
                  </a:lnTo>
                  <a:lnTo>
                    <a:pt x="459" y="404"/>
                  </a:lnTo>
                  <a:lnTo>
                    <a:pt x="459" y="404"/>
                  </a:lnTo>
                  <a:lnTo>
                    <a:pt x="459" y="404"/>
                  </a:lnTo>
                  <a:lnTo>
                    <a:pt x="459" y="406"/>
                  </a:lnTo>
                  <a:lnTo>
                    <a:pt x="459" y="406"/>
                  </a:lnTo>
                  <a:lnTo>
                    <a:pt x="459" y="406"/>
                  </a:lnTo>
                  <a:lnTo>
                    <a:pt x="459" y="406"/>
                  </a:lnTo>
                  <a:lnTo>
                    <a:pt x="459" y="406"/>
                  </a:lnTo>
                  <a:lnTo>
                    <a:pt x="459" y="406"/>
                  </a:lnTo>
                  <a:lnTo>
                    <a:pt x="459" y="406"/>
                  </a:lnTo>
                  <a:lnTo>
                    <a:pt x="461" y="406"/>
                  </a:lnTo>
                  <a:lnTo>
                    <a:pt x="461" y="406"/>
                  </a:lnTo>
                  <a:lnTo>
                    <a:pt x="461" y="406"/>
                  </a:lnTo>
                  <a:lnTo>
                    <a:pt x="461" y="406"/>
                  </a:lnTo>
                  <a:lnTo>
                    <a:pt x="461" y="406"/>
                  </a:lnTo>
                  <a:lnTo>
                    <a:pt x="461" y="406"/>
                  </a:lnTo>
                  <a:lnTo>
                    <a:pt x="461" y="408"/>
                  </a:lnTo>
                  <a:lnTo>
                    <a:pt x="461" y="408"/>
                  </a:lnTo>
                  <a:lnTo>
                    <a:pt x="461" y="408"/>
                  </a:lnTo>
                  <a:lnTo>
                    <a:pt x="461" y="408"/>
                  </a:lnTo>
                  <a:lnTo>
                    <a:pt x="461" y="408"/>
                  </a:lnTo>
                  <a:lnTo>
                    <a:pt x="461" y="408"/>
                  </a:lnTo>
                  <a:lnTo>
                    <a:pt x="461" y="408"/>
                  </a:lnTo>
                  <a:lnTo>
                    <a:pt x="461" y="408"/>
                  </a:lnTo>
                  <a:lnTo>
                    <a:pt x="463" y="408"/>
                  </a:lnTo>
                  <a:lnTo>
                    <a:pt x="463" y="408"/>
                  </a:lnTo>
                  <a:lnTo>
                    <a:pt x="463" y="408"/>
                  </a:lnTo>
                  <a:lnTo>
                    <a:pt x="463" y="408"/>
                  </a:lnTo>
                  <a:lnTo>
                    <a:pt x="463" y="408"/>
                  </a:lnTo>
                  <a:lnTo>
                    <a:pt x="463" y="408"/>
                  </a:lnTo>
                  <a:lnTo>
                    <a:pt x="463" y="408"/>
                  </a:lnTo>
                  <a:lnTo>
                    <a:pt x="463" y="408"/>
                  </a:lnTo>
                  <a:lnTo>
                    <a:pt x="463" y="410"/>
                  </a:lnTo>
                  <a:lnTo>
                    <a:pt x="463" y="410"/>
                  </a:lnTo>
                  <a:lnTo>
                    <a:pt x="464" y="410"/>
                  </a:lnTo>
                  <a:lnTo>
                    <a:pt x="464" y="410"/>
                  </a:lnTo>
                  <a:lnTo>
                    <a:pt x="464" y="410"/>
                  </a:lnTo>
                  <a:lnTo>
                    <a:pt x="464" y="410"/>
                  </a:lnTo>
                  <a:lnTo>
                    <a:pt x="464" y="410"/>
                  </a:lnTo>
                  <a:lnTo>
                    <a:pt x="464" y="410"/>
                  </a:lnTo>
                  <a:lnTo>
                    <a:pt x="464" y="410"/>
                  </a:lnTo>
                  <a:lnTo>
                    <a:pt x="466" y="410"/>
                  </a:lnTo>
                  <a:lnTo>
                    <a:pt x="466" y="410"/>
                  </a:lnTo>
                  <a:lnTo>
                    <a:pt x="466" y="410"/>
                  </a:lnTo>
                  <a:lnTo>
                    <a:pt x="466" y="410"/>
                  </a:lnTo>
                  <a:lnTo>
                    <a:pt x="468" y="410"/>
                  </a:lnTo>
                  <a:lnTo>
                    <a:pt x="468" y="410"/>
                  </a:lnTo>
                  <a:lnTo>
                    <a:pt x="468" y="410"/>
                  </a:lnTo>
                  <a:lnTo>
                    <a:pt x="470" y="410"/>
                  </a:lnTo>
                  <a:lnTo>
                    <a:pt x="468" y="413"/>
                  </a:lnTo>
                  <a:lnTo>
                    <a:pt x="432" y="410"/>
                  </a:lnTo>
                  <a:lnTo>
                    <a:pt x="432" y="406"/>
                  </a:lnTo>
                  <a:lnTo>
                    <a:pt x="432" y="406"/>
                  </a:lnTo>
                  <a:lnTo>
                    <a:pt x="434" y="406"/>
                  </a:lnTo>
                  <a:lnTo>
                    <a:pt x="434" y="406"/>
                  </a:lnTo>
                  <a:lnTo>
                    <a:pt x="436" y="406"/>
                  </a:lnTo>
                  <a:lnTo>
                    <a:pt x="436" y="406"/>
                  </a:lnTo>
                  <a:lnTo>
                    <a:pt x="436" y="406"/>
                  </a:lnTo>
                  <a:lnTo>
                    <a:pt x="436" y="406"/>
                  </a:lnTo>
                  <a:lnTo>
                    <a:pt x="437" y="406"/>
                  </a:lnTo>
                  <a:lnTo>
                    <a:pt x="437" y="406"/>
                  </a:lnTo>
                  <a:lnTo>
                    <a:pt x="437" y="406"/>
                  </a:lnTo>
                  <a:lnTo>
                    <a:pt x="437" y="406"/>
                  </a:lnTo>
                  <a:lnTo>
                    <a:pt x="437" y="406"/>
                  </a:lnTo>
                  <a:lnTo>
                    <a:pt x="437" y="406"/>
                  </a:lnTo>
                  <a:lnTo>
                    <a:pt x="439" y="406"/>
                  </a:lnTo>
                  <a:lnTo>
                    <a:pt x="439" y="406"/>
                  </a:lnTo>
                  <a:lnTo>
                    <a:pt x="439" y="406"/>
                  </a:lnTo>
                  <a:lnTo>
                    <a:pt x="439" y="406"/>
                  </a:lnTo>
                  <a:lnTo>
                    <a:pt x="439" y="406"/>
                  </a:lnTo>
                  <a:lnTo>
                    <a:pt x="439" y="406"/>
                  </a:lnTo>
                  <a:lnTo>
                    <a:pt x="439" y="406"/>
                  </a:lnTo>
                  <a:lnTo>
                    <a:pt x="439" y="406"/>
                  </a:lnTo>
                  <a:lnTo>
                    <a:pt x="441" y="406"/>
                  </a:lnTo>
                  <a:lnTo>
                    <a:pt x="441" y="406"/>
                  </a:lnTo>
                  <a:lnTo>
                    <a:pt x="441" y="406"/>
                  </a:lnTo>
                  <a:lnTo>
                    <a:pt x="441" y="406"/>
                  </a:lnTo>
                  <a:lnTo>
                    <a:pt x="441" y="406"/>
                  </a:lnTo>
                  <a:lnTo>
                    <a:pt x="441" y="406"/>
                  </a:lnTo>
                  <a:lnTo>
                    <a:pt x="441" y="406"/>
                  </a:lnTo>
                  <a:lnTo>
                    <a:pt x="441" y="406"/>
                  </a:lnTo>
                  <a:lnTo>
                    <a:pt x="441" y="406"/>
                  </a:lnTo>
                  <a:lnTo>
                    <a:pt x="441"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3"/>
                  </a:lnTo>
                  <a:lnTo>
                    <a:pt x="443" y="403"/>
                  </a:lnTo>
                  <a:lnTo>
                    <a:pt x="445" y="403"/>
                  </a:lnTo>
                  <a:lnTo>
                    <a:pt x="445" y="403"/>
                  </a:lnTo>
                  <a:lnTo>
                    <a:pt x="445" y="403"/>
                  </a:lnTo>
                  <a:lnTo>
                    <a:pt x="445" y="403"/>
                  </a:lnTo>
                  <a:lnTo>
                    <a:pt x="445" y="403"/>
                  </a:lnTo>
                  <a:lnTo>
                    <a:pt x="445" y="403"/>
                  </a:lnTo>
                  <a:lnTo>
                    <a:pt x="445" y="403"/>
                  </a:lnTo>
                  <a:lnTo>
                    <a:pt x="445" y="403"/>
                  </a:lnTo>
                  <a:lnTo>
                    <a:pt x="445" y="403"/>
                  </a:lnTo>
                  <a:lnTo>
                    <a:pt x="445" y="401"/>
                  </a:lnTo>
                  <a:lnTo>
                    <a:pt x="445" y="401"/>
                  </a:lnTo>
                  <a:lnTo>
                    <a:pt x="445" y="401"/>
                  </a:lnTo>
                  <a:lnTo>
                    <a:pt x="445" y="401"/>
                  </a:lnTo>
                  <a:lnTo>
                    <a:pt x="450" y="350"/>
                  </a:lnTo>
                  <a:lnTo>
                    <a:pt x="450" y="350"/>
                  </a:lnTo>
                  <a:lnTo>
                    <a:pt x="450" y="350"/>
                  </a:lnTo>
                  <a:lnTo>
                    <a:pt x="448" y="350"/>
                  </a:lnTo>
                  <a:lnTo>
                    <a:pt x="448" y="350"/>
                  </a:lnTo>
                  <a:lnTo>
                    <a:pt x="448" y="350"/>
                  </a:lnTo>
                  <a:lnTo>
                    <a:pt x="448" y="350"/>
                  </a:lnTo>
                  <a:lnTo>
                    <a:pt x="446" y="350"/>
                  </a:lnTo>
                  <a:lnTo>
                    <a:pt x="446" y="350"/>
                  </a:lnTo>
                  <a:lnTo>
                    <a:pt x="446" y="350"/>
                  </a:lnTo>
                  <a:lnTo>
                    <a:pt x="446" y="350"/>
                  </a:lnTo>
                  <a:lnTo>
                    <a:pt x="446" y="350"/>
                  </a:lnTo>
                  <a:lnTo>
                    <a:pt x="445" y="350"/>
                  </a:lnTo>
                  <a:lnTo>
                    <a:pt x="445" y="350"/>
                  </a:lnTo>
                  <a:lnTo>
                    <a:pt x="445" y="352"/>
                  </a:lnTo>
                  <a:lnTo>
                    <a:pt x="445" y="352"/>
                  </a:lnTo>
                  <a:lnTo>
                    <a:pt x="445" y="352"/>
                  </a:lnTo>
                  <a:lnTo>
                    <a:pt x="443" y="352"/>
                  </a:lnTo>
                  <a:lnTo>
                    <a:pt x="443" y="352"/>
                  </a:lnTo>
                  <a:lnTo>
                    <a:pt x="443" y="352"/>
                  </a:lnTo>
                  <a:lnTo>
                    <a:pt x="443" y="352"/>
                  </a:lnTo>
                  <a:lnTo>
                    <a:pt x="441" y="352"/>
                  </a:lnTo>
                  <a:lnTo>
                    <a:pt x="441" y="352"/>
                  </a:lnTo>
                  <a:lnTo>
                    <a:pt x="441" y="352"/>
                  </a:lnTo>
                  <a:lnTo>
                    <a:pt x="441" y="352"/>
                  </a:lnTo>
                  <a:lnTo>
                    <a:pt x="441" y="352"/>
                  </a:lnTo>
                  <a:lnTo>
                    <a:pt x="441" y="352"/>
                  </a:lnTo>
                  <a:lnTo>
                    <a:pt x="439" y="352"/>
                  </a:lnTo>
                  <a:lnTo>
                    <a:pt x="439" y="354"/>
                  </a:lnTo>
                  <a:lnTo>
                    <a:pt x="439" y="354"/>
                  </a:lnTo>
                  <a:lnTo>
                    <a:pt x="439" y="354"/>
                  </a:lnTo>
                  <a:lnTo>
                    <a:pt x="439" y="354"/>
                  </a:lnTo>
                  <a:lnTo>
                    <a:pt x="437" y="354"/>
                  </a:lnTo>
                  <a:lnTo>
                    <a:pt x="437" y="354"/>
                  </a:lnTo>
                  <a:lnTo>
                    <a:pt x="437" y="354"/>
                  </a:lnTo>
                  <a:lnTo>
                    <a:pt x="437" y="356"/>
                  </a:lnTo>
                  <a:lnTo>
                    <a:pt x="437" y="356"/>
                  </a:lnTo>
                  <a:lnTo>
                    <a:pt x="436" y="356"/>
                  </a:lnTo>
                  <a:lnTo>
                    <a:pt x="436" y="356"/>
                  </a:lnTo>
                  <a:lnTo>
                    <a:pt x="436" y="356"/>
                  </a:lnTo>
                  <a:lnTo>
                    <a:pt x="436" y="356"/>
                  </a:lnTo>
                  <a:lnTo>
                    <a:pt x="436" y="357"/>
                  </a:lnTo>
                  <a:lnTo>
                    <a:pt x="436" y="357"/>
                  </a:lnTo>
                  <a:lnTo>
                    <a:pt x="436" y="357"/>
                  </a:lnTo>
                  <a:lnTo>
                    <a:pt x="434" y="357"/>
                  </a:lnTo>
                  <a:lnTo>
                    <a:pt x="434" y="357"/>
                  </a:lnTo>
                  <a:lnTo>
                    <a:pt x="434" y="357"/>
                  </a:lnTo>
                  <a:lnTo>
                    <a:pt x="434" y="359"/>
                  </a:lnTo>
                  <a:lnTo>
                    <a:pt x="434" y="359"/>
                  </a:lnTo>
                  <a:lnTo>
                    <a:pt x="434" y="359"/>
                  </a:lnTo>
                  <a:lnTo>
                    <a:pt x="432" y="359"/>
                  </a:lnTo>
                  <a:lnTo>
                    <a:pt x="432" y="361"/>
                  </a:lnTo>
                  <a:lnTo>
                    <a:pt x="432" y="361"/>
                  </a:lnTo>
                  <a:lnTo>
                    <a:pt x="432" y="361"/>
                  </a:lnTo>
                  <a:lnTo>
                    <a:pt x="432" y="361"/>
                  </a:lnTo>
                  <a:lnTo>
                    <a:pt x="432" y="363"/>
                  </a:lnTo>
                  <a:lnTo>
                    <a:pt x="432" y="363"/>
                  </a:lnTo>
                  <a:lnTo>
                    <a:pt x="432" y="363"/>
                  </a:lnTo>
                  <a:lnTo>
                    <a:pt x="430" y="363"/>
                  </a:lnTo>
                  <a:lnTo>
                    <a:pt x="430" y="365"/>
                  </a:lnTo>
                  <a:lnTo>
                    <a:pt x="430" y="365"/>
                  </a:lnTo>
                  <a:lnTo>
                    <a:pt x="430" y="365"/>
                  </a:lnTo>
                  <a:lnTo>
                    <a:pt x="430" y="366"/>
                  </a:lnTo>
                  <a:lnTo>
                    <a:pt x="430" y="366"/>
                  </a:lnTo>
                  <a:lnTo>
                    <a:pt x="430" y="366"/>
                  </a:lnTo>
                  <a:lnTo>
                    <a:pt x="430" y="366"/>
                  </a:lnTo>
                  <a:lnTo>
                    <a:pt x="425" y="366"/>
                  </a:lnTo>
                  <a:lnTo>
                    <a:pt x="428" y="345"/>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31" name="í$ļíḑe">
              <a:extLst>
                <a:ext uri="{FF2B5EF4-FFF2-40B4-BE49-F238E27FC236}">
                  <a16:creationId xmlns:a16="http://schemas.microsoft.com/office/drawing/2014/main" id="{D6D56A1C-5FB4-4E75-B8FC-C66440A2D438}"/>
                </a:ext>
              </a:extLst>
            </p:cNvPr>
            <p:cNvSpPr/>
            <p:nvPr/>
          </p:nvSpPr>
          <p:spPr bwMode="auto">
            <a:xfrm>
              <a:off x="2875760"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3"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50"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3"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32" name="îṧľiḓé">
              <a:extLst>
                <a:ext uri="{FF2B5EF4-FFF2-40B4-BE49-F238E27FC236}">
                  <a16:creationId xmlns:a16="http://schemas.microsoft.com/office/drawing/2014/main" id="{8929080C-B76C-47AF-82F5-7D4DB6B6ACCB}"/>
                </a:ext>
              </a:extLst>
            </p:cNvPr>
            <p:cNvSpPr/>
            <p:nvPr/>
          </p:nvSpPr>
          <p:spPr bwMode="auto">
            <a:xfrm>
              <a:off x="3168261" y="4023875"/>
              <a:ext cx="307815" cy="320066"/>
            </a:xfrm>
            <a:custGeom>
              <a:avLst/>
              <a:gdLst>
                <a:gd name="T0" fmla="*/ 42 w 85"/>
                <a:gd name="T1" fmla="*/ 86 h 86"/>
                <a:gd name="T2" fmla="*/ 0 w 85"/>
                <a:gd name="T3" fmla="*/ 43 h 86"/>
                <a:gd name="T4" fmla="*/ 42 w 85"/>
                <a:gd name="T5" fmla="*/ 0 h 86"/>
                <a:gd name="T6" fmla="*/ 85 w 85"/>
                <a:gd name="T7" fmla="*/ 43 h 86"/>
                <a:gd name="T8" fmla="*/ 42 w 85"/>
                <a:gd name="T9" fmla="*/ 86 h 86"/>
                <a:gd name="T10" fmla="*/ 42 w 85"/>
                <a:gd name="T11" fmla="*/ 4 h 86"/>
                <a:gd name="T12" fmla="*/ 17 w 85"/>
                <a:gd name="T13" fmla="*/ 43 h 86"/>
                <a:gd name="T14" fmla="*/ 42 w 85"/>
                <a:gd name="T15" fmla="*/ 83 h 86"/>
                <a:gd name="T16" fmla="*/ 60 w 85"/>
                <a:gd name="T17" fmla="*/ 73 h 86"/>
                <a:gd name="T18" fmla="*/ 68 w 85"/>
                <a:gd name="T19" fmla="*/ 42 h 86"/>
                <a:gd name="T20" fmla="*/ 42 w 85"/>
                <a:gd name="T21"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86">
                  <a:moveTo>
                    <a:pt x="42" y="86"/>
                  </a:moveTo>
                  <a:cubicBezTo>
                    <a:pt x="25" y="86"/>
                    <a:pt x="0" y="73"/>
                    <a:pt x="0" y="43"/>
                  </a:cubicBezTo>
                  <a:cubicBezTo>
                    <a:pt x="0" y="13"/>
                    <a:pt x="25" y="0"/>
                    <a:pt x="42" y="0"/>
                  </a:cubicBezTo>
                  <a:cubicBezTo>
                    <a:pt x="59" y="0"/>
                    <a:pt x="85" y="13"/>
                    <a:pt x="85" y="43"/>
                  </a:cubicBezTo>
                  <a:cubicBezTo>
                    <a:pt x="85" y="73"/>
                    <a:pt x="59" y="86"/>
                    <a:pt x="42" y="86"/>
                  </a:cubicBezTo>
                  <a:close/>
                  <a:moveTo>
                    <a:pt x="42" y="4"/>
                  </a:moveTo>
                  <a:cubicBezTo>
                    <a:pt x="30" y="4"/>
                    <a:pt x="17" y="17"/>
                    <a:pt x="17" y="43"/>
                  </a:cubicBezTo>
                  <a:cubicBezTo>
                    <a:pt x="17" y="66"/>
                    <a:pt x="27" y="83"/>
                    <a:pt x="42" y="83"/>
                  </a:cubicBezTo>
                  <a:cubicBezTo>
                    <a:pt x="51" y="83"/>
                    <a:pt x="57" y="76"/>
                    <a:pt x="60" y="73"/>
                  </a:cubicBezTo>
                  <a:cubicBezTo>
                    <a:pt x="65" y="66"/>
                    <a:pt x="68" y="53"/>
                    <a:pt x="68" y="42"/>
                  </a:cubicBezTo>
                  <a:cubicBezTo>
                    <a:pt x="68" y="22"/>
                    <a:pt x="58" y="4"/>
                    <a:pt x="42"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33" name="íšľíḓè">
              <a:extLst>
                <a:ext uri="{FF2B5EF4-FFF2-40B4-BE49-F238E27FC236}">
                  <a16:creationId xmlns:a16="http://schemas.microsoft.com/office/drawing/2014/main" id="{E3721512-F40D-48A5-A54B-7CF6FB31FA3C}"/>
                </a:ext>
              </a:extLst>
            </p:cNvPr>
            <p:cNvSpPr/>
            <p:nvPr/>
          </p:nvSpPr>
          <p:spPr bwMode="auto">
            <a:xfrm>
              <a:off x="3515892" y="4030001"/>
              <a:ext cx="330786" cy="313940"/>
            </a:xfrm>
            <a:custGeom>
              <a:avLst/>
              <a:gdLst>
                <a:gd name="T0" fmla="*/ 91 w 91"/>
                <a:gd name="T1" fmla="*/ 4 h 84"/>
                <a:gd name="T2" fmla="*/ 87 w 91"/>
                <a:gd name="T3" fmla="*/ 4 h 84"/>
                <a:gd name="T4" fmla="*/ 78 w 91"/>
                <a:gd name="T5" fmla="*/ 13 h 84"/>
                <a:gd name="T6" fmla="*/ 78 w 91"/>
                <a:gd name="T7" fmla="*/ 57 h 84"/>
                <a:gd name="T8" fmla="*/ 46 w 91"/>
                <a:gd name="T9" fmla="*/ 84 h 84"/>
                <a:gd name="T10" fmla="*/ 13 w 91"/>
                <a:gd name="T11" fmla="*/ 56 h 84"/>
                <a:gd name="T12" fmla="*/ 13 w 91"/>
                <a:gd name="T13" fmla="*/ 12 h 84"/>
                <a:gd name="T14" fmla="*/ 4 w 91"/>
                <a:gd name="T15" fmla="*/ 4 h 84"/>
                <a:gd name="T16" fmla="*/ 0 w 91"/>
                <a:gd name="T17" fmla="*/ 4 h 84"/>
                <a:gd name="T18" fmla="*/ 0 w 91"/>
                <a:gd name="T19" fmla="*/ 0 h 84"/>
                <a:gd name="T20" fmla="*/ 42 w 91"/>
                <a:gd name="T21" fmla="*/ 0 h 84"/>
                <a:gd name="T22" fmla="*/ 42 w 91"/>
                <a:gd name="T23" fmla="*/ 4 h 84"/>
                <a:gd name="T24" fmla="*/ 38 w 91"/>
                <a:gd name="T25" fmla="*/ 4 h 84"/>
                <a:gd name="T26" fmla="*/ 28 w 91"/>
                <a:gd name="T27" fmla="*/ 12 h 84"/>
                <a:gd name="T28" fmla="*/ 28 w 91"/>
                <a:gd name="T29" fmla="*/ 54 h 84"/>
                <a:gd name="T30" fmla="*/ 51 w 91"/>
                <a:gd name="T31" fmla="*/ 80 h 84"/>
                <a:gd name="T32" fmla="*/ 73 w 91"/>
                <a:gd name="T33" fmla="*/ 58 h 84"/>
                <a:gd name="T34" fmla="*/ 73 w 91"/>
                <a:gd name="T35" fmla="*/ 13 h 84"/>
                <a:gd name="T36" fmla="*/ 64 w 91"/>
                <a:gd name="T37" fmla="*/ 4 h 84"/>
                <a:gd name="T38" fmla="*/ 61 w 91"/>
                <a:gd name="T39" fmla="*/ 4 h 84"/>
                <a:gd name="T40" fmla="*/ 61 w 91"/>
                <a:gd name="T41" fmla="*/ 0 h 84"/>
                <a:gd name="T42" fmla="*/ 91 w 91"/>
                <a:gd name="T43" fmla="*/ 0 h 84"/>
                <a:gd name="T44" fmla="*/ 91 w 91"/>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84">
                  <a:moveTo>
                    <a:pt x="91" y="4"/>
                  </a:moveTo>
                  <a:cubicBezTo>
                    <a:pt x="87" y="4"/>
                    <a:pt x="87" y="4"/>
                    <a:pt x="87" y="4"/>
                  </a:cubicBezTo>
                  <a:cubicBezTo>
                    <a:pt x="80" y="4"/>
                    <a:pt x="78" y="7"/>
                    <a:pt x="78" y="13"/>
                  </a:cubicBezTo>
                  <a:cubicBezTo>
                    <a:pt x="78" y="57"/>
                    <a:pt x="78" y="57"/>
                    <a:pt x="78" y="57"/>
                  </a:cubicBezTo>
                  <a:cubicBezTo>
                    <a:pt x="78" y="70"/>
                    <a:pt x="70" y="84"/>
                    <a:pt x="46" y="84"/>
                  </a:cubicBezTo>
                  <a:cubicBezTo>
                    <a:pt x="30" y="84"/>
                    <a:pt x="13" y="77"/>
                    <a:pt x="13" y="56"/>
                  </a:cubicBezTo>
                  <a:cubicBezTo>
                    <a:pt x="13" y="12"/>
                    <a:pt x="13" y="12"/>
                    <a:pt x="13" y="12"/>
                  </a:cubicBezTo>
                  <a:cubicBezTo>
                    <a:pt x="13" y="7"/>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1" y="4"/>
                    <a:pt x="28" y="6"/>
                    <a:pt x="28" y="12"/>
                  </a:cubicBezTo>
                  <a:cubicBezTo>
                    <a:pt x="28" y="54"/>
                    <a:pt x="28" y="54"/>
                    <a:pt x="28" y="54"/>
                  </a:cubicBezTo>
                  <a:cubicBezTo>
                    <a:pt x="28" y="71"/>
                    <a:pt x="39" y="80"/>
                    <a:pt x="51" y="80"/>
                  </a:cubicBezTo>
                  <a:cubicBezTo>
                    <a:pt x="64" y="80"/>
                    <a:pt x="73" y="70"/>
                    <a:pt x="73" y="58"/>
                  </a:cubicBezTo>
                  <a:cubicBezTo>
                    <a:pt x="73" y="13"/>
                    <a:pt x="73" y="13"/>
                    <a:pt x="73" y="13"/>
                  </a:cubicBezTo>
                  <a:cubicBezTo>
                    <a:pt x="73" y="8"/>
                    <a:pt x="70" y="4"/>
                    <a:pt x="64" y="4"/>
                  </a:cubicBezTo>
                  <a:cubicBezTo>
                    <a:pt x="61" y="4"/>
                    <a:pt x="61" y="4"/>
                    <a:pt x="61" y="4"/>
                  </a:cubicBezTo>
                  <a:cubicBezTo>
                    <a:pt x="61" y="0"/>
                    <a:pt x="61" y="0"/>
                    <a:pt x="61" y="0"/>
                  </a:cubicBezTo>
                  <a:cubicBezTo>
                    <a:pt x="91" y="0"/>
                    <a:pt x="91" y="0"/>
                    <a:pt x="91" y="0"/>
                  </a:cubicBezTo>
                  <a:lnTo>
                    <a:pt x="91"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34" name="iṧļîďe">
              <a:extLst>
                <a:ext uri="{FF2B5EF4-FFF2-40B4-BE49-F238E27FC236}">
                  <a16:creationId xmlns:a16="http://schemas.microsoft.com/office/drawing/2014/main" id="{2E05931C-EF82-4C9D-BA50-3A056A83FD09}"/>
                </a:ext>
              </a:extLst>
            </p:cNvPr>
            <p:cNvSpPr/>
            <p:nvPr/>
          </p:nvSpPr>
          <p:spPr bwMode="auto">
            <a:xfrm>
              <a:off x="3886495"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35" name="íšļíḍè">
              <a:extLst>
                <a:ext uri="{FF2B5EF4-FFF2-40B4-BE49-F238E27FC236}">
                  <a16:creationId xmlns:a16="http://schemas.microsoft.com/office/drawing/2014/main" id="{15E86C2B-4A0C-4A8C-98B4-955F330FFD52}"/>
                </a:ext>
              </a:extLst>
            </p:cNvPr>
            <p:cNvSpPr/>
            <p:nvPr/>
          </p:nvSpPr>
          <p:spPr bwMode="auto">
            <a:xfrm>
              <a:off x="4263223" y="4030001"/>
              <a:ext cx="350694" cy="306283"/>
            </a:xfrm>
            <a:custGeom>
              <a:avLst/>
              <a:gdLst>
                <a:gd name="T0" fmla="*/ 55 w 97"/>
                <a:gd name="T1" fmla="*/ 82 h 82"/>
                <a:gd name="T2" fmla="*/ 55 w 97"/>
                <a:gd name="T3" fmla="*/ 78 h 82"/>
                <a:gd name="T4" fmla="*/ 59 w 97"/>
                <a:gd name="T5" fmla="*/ 78 h 82"/>
                <a:gd name="T6" fmla="*/ 69 w 97"/>
                <a:gd name="T7" fmla="*/ 71 h 82"/>
                <a:gd name="T8" fmla="*/ 69 w 97"/>
                <a:gd name="T9" fmla="*/ 43 h 82"/>
                <a:gd name="T10" fmla="*/ 28 w 97"/>
                <a:gd name="T11" fmla="*/ 43 h 82"/>
                <a:gd name="T12" fmla="*/ 28 w 97"/>
                <a:gd name="T13" fmla="*/ 71 h 82"/>
                <a:gd name="T14" fmla="*/ 38 w 97"/>
                <a:gd name="T15" fmla="*/ 78 h 82"/>
                <a:gd name="T16" fmla="*/ 42 w 97"/>
                <a:gd name="T17" fmla="*/ 78 h 82"/>
                <a:gd name="T18" fmla="*/ 42 w 97"/>
                <a:gd name="T19" fmla="*/ 82 h 82"/>
                <a:gd name="T20" fmla="*/ 0 w 97"/>
                <a:gd name="T21" fmla="*/ 82 h 82"/>
                <a:gd name="T22" fmla="*/ 0 w 97"/>
                <a:gd name="T23" fmla="*/ 78 h 82"/>
                <a:gd name="T24" fmla="*/ 4 w 97"/>
                <a:gd name="T25" fmla="*/ 78 h 82"/>
                <a:gd name="T26" fmla="*/ 13 w 97"/>
                <a:gd name="T27" fmla="*/ 71 h 82"/>
                <a:gd name="T28" fmla="*/ 13 w 97"/>
                <a:gd name="T29" fmla="*/ 12 h 82"/>
                <a:gd name="T30" fmla="*/ 4 w 97"/>
                <a:gd name="T31" fmla="*/ 4 h 82"/>
                <a:gd name="T32" fmla="*/ 0 w 97"/>
                <a:gd name="T33" fmla="*/ 4 h 82"/>
                <a:gd name="T34" fmla="*/ 0 w 97"/>
                <a:gd name="T35" fmla="*/ 0 h 82"/>
                <a:gd name="T36" fmla="*/ 42 w 97"/>
                <a:gd name="T37" fmla="*/ 0 h 82"/>
                <a:gd name="T38" fmla="*/ 42 w 97"/>
                <a:gd name="T39" fmla="*/ 4 h 82"/>
                <a:gd name="T40" fmla="*/ 38 w 97"/>
                <a:gd name="T41" fmla="*/ 4 h 82"/>
                <a:gd name="T42" fmla="*/ 28 w 97"/>
                <a:gd name="T43" fmla="*/ 12 h 82"/>
                <a:gd name="T44" fmla="*/ 28 w 97"/>
                <a:gd name="T45" fmla="*/ 39 h 82"/>
                <a:gd name="T46" fmla="*/ 69 w 97"/>
                <a:gd name="T47" fmla="*/ 39 h 82"/>
                <a:gd name="T48" fmla="*/ 69 w 97"/>
                <a:gd name="T49" fmla="*/ 12 h 82"/>
                <a:gd name="T50" fmla="*/ 59 w 97"/>
                <a:gd name="T51" fmla="*/ 4 h 82"/>
                <a:gd name="T52" fmla="*/ 55 w 97"/>
                <a:gd name="T53" fmla="*/ 4 h 82"/>
                <a:gd name="T54" fmla="*/ 55 w 97"/>
                <a:gd name="T55" fmla="*/ 0 h 82"/>
                <a:gd name="T56" fmla="*/ 97 w 97"/>
                <a:gd name="T57" fmla="*/ 0 h 82"/>
                <a:gd name="T58" fmla="*/ 97 w 97"/>
                <a:gd name="T59" fmla="*/ 4 h 82"/>
                <a:gd name="T60" fmla="*/ 93 w 97"/>
                <a:gd name="T61" fmla="*/ 4 h 82"/>
                <a:gd name="T62" fmla="*/ 84 w 97"/>
                <a:gd name="T63" fmla="*/ 12 h 82"/>
                <a:gd name="T64" fmla="*/ 84 w 97"/>
                <a:gd name="T65" fmla="*/ 71 h 82"/>
                <a:gd name="T66" fmla="*/ 93 w 97"/>
                <a:gd name="T67" fmla="*/ 78 h 82"/>
                <a:gd name="T68" fmla="*/ 97 w 97"/>
                <a:gd name="T69" fmla="*/ 78 h 82"/>
                <a:gd name="T70" fmla="*/ 97 w 97"/>
                <a:gd name="T71" fmla="*/ 82 h 82"/>
                <a:gd name="T72" fmla="*/ 55 w 97"/>
                <a:gd name="T7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82">
                  <a:moveTo>
                    <a:pt x="55" y="82"/>
                  </a:moveTo>
                  <a:cubicBezTo>
                    <a:pt x="55" y="78"/>
                    <a:pt x="55" y="78"/>
                    <a:pt x="55" y="78"/>
                  </a:cubicBezTo>
                  <a:cubicBezTo>
                    <a:pt x="59" y="78"/>
                    <a:pt x="59" y="78"/>
                    <a:pt x="59" y="78"/>
                  </a:cubicBezTo>
                  <a:cubicBezTo>
                    <a:pt x="66" y="78"/>
                    <a:pt x="69" y="76"/>
                    <a:pt x="69" y="71"/>
                  </a:cubicBezTo>
                  <a:cubicBezTo>
                    <a:pt x="69" y="43"/>
                    <a:pt x="69" y="43"/>
                    <a:pt x="69" y="43"/>
                  </a:cubicBezTo>
                  <a:cubicBezTo>
                    <a:pt x="28" y="43"/>
                    <a:pt x="28" y="43"/>
                    <a:pt x="28" y="43"/>
                  </a:cubicBezTo>
                  <a:cubicBezTo>
                    <a:pt x="28" y="71"/>
                    <a:pt x="28" y="71"/>
                    <a:pt x="28" y="71"/>
                  </a:cubicBezTo>
                  <a:cubicBezTo>
                    <a:pt x="28"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3" y="76"/>
                    <a:pt x="13" y="71"/>
                  </a:cubicBezTo>
                  <a:cubicBezTo>
                    <a:pt x="13" y="12"/>
                    <a:pt x="13" y="12"/>
                    <a:pt x="13" y="12"/>
                  </a:cubicBezTo>
                  <a:cubicBezTo>
                    <a:pt x="13" y="6"/>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0" y="4"/>
                    <a:pt x="28" y="7"/>
                    <a:pt x="28" y="12"/>
                  </a:cubicBezTo>
                  <a:cubicBezTo>
                    <a:pt x="28" y="39"/>
                    <a:pt x="28" y="39"/>
                    <a:pt x="28" y="39"/>
                  </a:cubicBezTo>
                  <a:cubicBezTo>
                    <a:pt x="69" y="39"/>
                    <a:pt x="69" y="39"/>
                    <a:pt x="69" y="39"/>
                  </a:cubicBezTo>
                  <a:cubicBezTo>
                    <a:pt x="69" y="12"/>
                    <a:pt x="69" y="12"/>
                    <a:pt x="69" y="12"/>
                  </a:cubicBezTo>
                  <a:cubicBezTo>
                    <a:pt x="69" y="6"/>
                    <a:pt x="66" y="4"/>
                    <a:pt x="59" y="4"/>
                  </a:cubicBezTo>
                  <a:cubicBezTo>
                    <a:pt x="55" y="4"/>
                    <a:pt x="55" y="4"/>
                    <a:pt x="55" y="4"/>
                  </a:cubicBezTo>
                  <a:cubicBezTo>
                    <a:pt x="55" y="0"/>
                    <a:pt x="55" y="0"/>
                    <a:pt x="55" y="0"/>
                  </a:cubicBezTo>
                  <a:cubicBezTo>
                    <a:pt x="97" y="0"/>
                    <a:pt x="97" y="0"/>
                    <a:pt x="97" y="0"/>
                  </a:cubicBezTo>
                  <a:cubicBezTo>
                    <a:pt x="97" y="4"/>
                    <a:pt x="97" y="4"/>
                    <a:pt x="97" y="4"/>
                  </a:cubicBezTo>
                  <a:cubicBezTo>
                    <a:pt x="93" y="4"/>
                    <a:pt x="93" y="4"/>
                    <a:pt x="93" y="4"/>
                  </a:cubicBezTo>
                  <a:cubicBezTo>
                    <a:pt x="85" y="4"/>
                    <a:pt x="84" y="7"/>
                    <a:pt x="84" y="12"/>
                  </a:cubicBezTo>
                  <a:cubicBezTo>
                    <a:pt x="84" y="71"/>
                    <a:pt x="84" y="71"/>
                    <a:pt x="84" y="71"/>
                  </a:cubicBezTo>
                  <a:cubicBezTo>
                    <a:pt x="84" y="76"/>
                    <a:pt x="86" y="78"/>
                    <a:pt x="93" y="78"/>
                  </a:cubicBezTo>
                  <a:cubicBezTo>
                    <a:pt x="97" y="78"/>
                    <a:pt x="97" y="78"/>
                    <a:pt x="97" y="78"/>
                  </a:cubicBezTo>
                  <a:cubicBezTo>
                    <a:pt x="97" y="82"/>
                    <a:pt x="97" y="82"/>
                    <a:pt x="97" y="82"/>
                  </a:cubicBezTo>
                  <a:lnTo>
                    <a:pt x="55"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37" name="išlídè">
              <a:extLst>
                <a:ext uri="{FF2B5EF4-FFF2-40B4-BE49-F238E27FC236}">
                  <a16:creationId xmlns:a16="http://schemas.microsoft.com/office/drawing/2014/main" id="{B824D8A6-CEF6-4FDD-961E-FF1912FA2D27}"/>
                </a:ext>
              </a:extLst>
            </p:cNvPr>
            <p:cNvSpPr/>
            <p:nvPr/>
          </p:nvSpPr>
          <p:spPr bwMode="auto">
            <a:xfrm>
              <a:off x="4647609" y="4030001"/>
              <a:ext cx="437985" cy="313940"/>
            </a:xfrm>
            <a:custGeom>
              <a:avLst/>
              <a:gdLst>
                <a:gd name="T0" fmla="*/ 119 w 121"/>
                <a:gd name="T1" fmla="*/ 4 h 84"/>
                <a:gd name="T2" fmla="*/ 107 w 121"/>
                <a:gd name="T3" fmla="*/ 13 h 84"/>
                <a:gd name="T4" fmla="*/ 85 w 121"/>
                <a:gd name="T5" fmla="*/ 84 h 84"/>
                <a:gd name="T6" fmla="*/ 82 w 121"/>
                <a:gd name="T7" fmla="*/ 84 h 84"/>
                <a:gd name="T8" fmla="*/ 59 w 121"/>
                <a:gd name="T9" fmla="*/ 17 h 84"/>
                <a:gd name="T10" fmla="*/ 39 w 121"/>
                <a:gd name="T11" fmla="*/ 84 h 84"/>
                <a:gd name="T12" fmla="*/ 36 w 121"/>
                <a:gd name="T13" fmla="*/ 84 h 84"/>
                <a:gd name="T14" fmla="*/ 13 w 121"/>
                <a:gd name="T15" fmla="*/ 12 h 84"/>
                <a:gd name="T16" fmla="*/ 0 w 121"/>
                <a:gd name="T17" fmla="*/ 4 h 84"/>
                <a:gd name="T18" fmla="*/ 0 w 121"/>
                <a:gd name="T19" fmla="*/ 0 h 84"/>
                <a:gd name="T20" fmla="*/ 39 w 121"/>
                <a:gd name="T21" fmla="*/ 0 h 84"/>
                <a:gd name="T22" fmla="*/ 39 w 121"/>
                <a:gd name="T23" fmla="*/ 4 h 84"/>
                <a:gd name="T24" fmla="*/ 35 w 121"/>
                <a:gd name="T25" fmla="*/ 4 h 84"/>
                <a:gd name="T26" fmla="*/ 28 w 121"/>
                <a:gd name="T27" fmla="*/ 9 h 84"/>
                <a:gd name="T28" fmla="*/ 29 w 121"/>
                <a:gd name="T29" fmla="*/ 15 h 84"/>
                <a:gd name="T30" fmla="*/ 43 w 121"/>
                <a:gd name="T31" fmla="*/ 57 h 84"/>
                <a:gd name="T32" fmla="*/ 57 w 121"/>
                <a:gd name="T33" fmla="*/ 10 h 84"/>
                <a:gd name="T34" fmla="*/ 47 w 121"/>
                <a:gd name="T35" fmla="*/ 4 h 84"/>
                <a:gd name="T36" fmla="*/ 43 w 121"/>
                <a:gd name="T37" fmla="*/ 4 h 84"/>
                <a:gd name="T38" fmla="*/ 43 w 121"/>
                <a:gd name="T39" fmla="*/ 0 h 84"/>
                <a:gd name="T40" fmla="*/ 84 w 121"/>
                <a:gd name="T41" fmla="*/ 0 h 84"/>
                <a:gd name="T42" fmla="*/ 84 w 121"/>
                <a:gd name="T43" fmla="*/ 4 h 84"/>
                <a:gd name="T44" fmla="*/ 80 w 121"/>
                <a:gd name="T45" fmla="*/ 4 h 84"/>
                <a:gd name="T46" fmla="*/ 74 w 121"/>
                <a:gd name="T47" fmla="*/ 8 h 84"/>
                <a:gd name="T48" fmla="*/ 75 w 121"/>
                <a:gd name="T49" fmla="*/ 14 h 84"/>
                <a:gd name="T50" fmla="*/ 89 w 121"/>
                <a:gd name="T51" fmla="*/ 57 h 84"/>
                <a:gd name="T52" fmla="*/ 102 w 121"/>
                <a:gd name="T53" fmla="*/ 13 h 84"/>
                <a:gd name="T54" fmla="*/ 103 w 121"/>
                <a:gd name="T55" fmla="*/ 8 h 84"/>
                <a:gd name="T56" fmla="*/ 95 w 121"/>
                <a:gd name="T57" fmla="*/ 4 h 84"/>
                <a:gd name="T58" fmla="*/ 91 w 121"/>
                <a:gd name="T59" fmla="*/ 4 h 84"/>
                <a:gd name="T60" fmla="*/ 91 w 121"/>
                <a:gd name="T61" fmla="*/ 0 h 84"/>
                <a:gd name="T62" fmla="*/ 121 w 121"/>
                <a:gd name="T63" fmla="*/ 0 h 84"/>
                <a:gd name="T64" fmla="*/ 121 w 121"/>
                <a:gd name="T65" fmla="*/ 4 h 84"/>
                <a:gd name="T66" fmla="*/ 119 w 121"/>
                <a:gd name="T6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84">
                  <a:moveTo>
                    <a:pt x="119" y="4"/>
                  </a:moveTo>
                  <a:cubicBezTo>
                    <a:pt x="113" y="4"/>
                    <a:pt x="108" y="8"/>
                    <a:pt x="107" y="13"/>
                  </a:cubicBezTo>
                  <a:cubicBezTo>
                    <a:pt x="85" y="84"/>
                    <a:pt x="85" y="84"/>
                    <a:pt x="85" y="84"/>
                  </a:cubicBezTo>
                  <a:cubicBezTo>
                    <a:pt x="82" y="84"/>
                    <a:pt x="82" y="84"/>
                    <a:pt x="82" y="84"/>
                  </a:cubicBezTo>
                  <a:cubicBezTo>
                    <a:pt x="59" y="17"/>
                    <a:pt x="59" y="17"/>
                    <a:pt x="59" y="17"/>
                  </a:cubicBezTo>
                  <a:cubicBezTo>
                    <a:pt x="39" y="84"/>
                    <a:pt x="39" y="84"/>
                    <a:pt x="39" y="84"/>
                  </a:cubicBezTo>
                  <a:cubicBezTo>
                    <a:pt x="36" y="84"/>
                    <a:pt x="36" y="84"/>
                    <a:pt x="36" y="84"/>
                  </a:cubicBezTo>
                  <a:cubicBezTo>
                    <a:pt x="13" y="12"/>
                    <a:pt x="13" y="12"/>
                    <a:pt x="13" y="12"/>
                  </a:cubicBezTo>
                  <a:cubicBezTo>
                    <a:pt x="10" y="5"/>
                    <a:pt x="8" y="4"/>
                    <a:pt x="0" y="4"/>
                  </a:cubicBezTo>
                  <a:cubicBezTo>
                    <a:pt x="0" y="0"/>
                    <a:pt x="0" y="0"/>
                    <a:pt x="0" y="0"/>
                  </a:cubicBezTo>
                  <a:cubicBezTo>
                    <a:pt x="39" y="0"/>
                    <a:pt x="39" y="0"/>
                    <a:pt x="39" y="0"/>
                  </a:cubicBezTo>
                  <a:cubicBezTo>
                    <a:pt x="39" y="4"/>
                    <a:pt x="39" y="4"/>
                    <a:pt x="39" y="4"/>
                  </a:cubicBezTo>
                  <a:cubicBezTo>
                    <a:pt x="35" y="4"/>
                    <a:pt x="35" y="4"/>
                    <a:pt x="35" y="4"/>
                  </a:cubicBezTo>
                  <a:cubicBezTo>
                    <a:pt x="30" y="4"/>
                    <a:pt x="28" y="6"/>
                    <a:pt x="28" y="9"/>
                  </a:cubicBezTo>
                  <a:cubicBezTo>
                    <a:pt x="28" y="11"/>
                    <a:pt x="28" y="12"/>
                    <a:pt x="29" y="15"/>
                  </a:cubicBezTo>
                  <a:cubicBezTo>
                    <a:pt x="43" y="57"/>
                    <a:pt x="43" y="57"/>
                    <a:pt x="43" y="57"/>
                  </a:cubicBezTo>
                  <a:cubicBezTo>
                    <a:pt x="57" y="10"/>
                    <a:pt x="57" y="10"/>
                    <a:pt x="57" y="10"/>
                  </a:cubicBezTo>
                  <a:cubicBezTo>
                    <a:pt x="55" y="6"/>
                    <a:pt x="53" y="4"/>
                    <a:pt x="47" y="4"/>
                  </a:cubicBezTo>
                  <a:cubicBezTo>
                    <a:pt x="43" y="4"/>
                    <a:pt x="43" y="4"/>
                    <a:pt x="43" y="4"/>
                  </a:cubicBezTo>
                  <a:cubicBezTo>
                    <a:pt x="43" y="0"/>
                    <a:pt x="43" y="0"/>
                    <a:pt x="43" y="0"/>
                  </a:cubicBezTo>
                  <a:cubicBezTo>
                    <a:pt x="84" y="0"/>
                    <a:pt x="84" y="0"/>
                    <a:pt x="84" y="0"/>
                  </a:cubicBezTo>
                  <a:cubicBezTo>
                    <a:pt x="84" y="4"/>
                    <a:pt x="84" y="4"/>
                    <a:pt x="84" y="4"/>
                  </a:cubicBezTo>
                  <a:cubicBezTo>
                    <a:pt x="80" y="4"/>
                    <a:pt x="80" y="4"/>
                    <a:pt x="80" y="4"/>
                  </a:cubicBezTo>
                  <a:cubicBezTo>
                    <a:pt x="77" y="4"/>
                    <a:pt x="74" y="5"/>
                    <a:pt x="74" y="8"/>
                  </a:cubicBezTo>
                  <a:cubicBezTo>
                    <a:pt x="74" y="10"/>
                    <a:pt x="74" y="12"/>
                    <a:pt x="75" y="14"/>
                  </a:cubicBezTo>
                  <a:cubicBezTo>
                    <a:pt x="89" y="57"/>
                    <a:pt x="89" y="57"/>
                    <a:pt x="89" y="57"/>
                  </a:cubicBezTo>
                  <a:cubicBezTo>
                    <a:pt x="102" y="13"/>
                    <a:pt x="102" y="13"/>
                    <a:pt x="102" y="13"/>
                  </a:cubicBezTo>
                  <a:cubicBezTo>
                    <a:pt x="103" y="12"/>
                    <a:pt x="103" y="9"/>
                    <a:pt x="103" y="8"/>
                  </a:cubicBezTo>
                  <a:cubicBezTo>
                    <a:pt x="103" y="5"/>
                    <a:pt x="101" y="4"/>
                    <a:pt x="95" y="4"/>
                  </a:cubicBezTo>
                  <a:cubicBezTo>
                    <a:pt x="91" y="4"/>
                    <a:pt x="91" y="4"/>
                    <a:pt x="91" y="4"/>
                  </a:cubicBezTo>
                  <a:cubicBezTo>
                    <a:pt x="91" y="0"/>
                    <a:pt x="91" y="0"/>
                    <a:pt x="91" y="0"/>
                  </a:cubicBezTo>
                  <a:cubicBezTo>
                    <a:pt x="121" y="0"/>
                    <a:pt x="121" y="0"/>
                    <a:pt x="121" y="0"/>
                  </a:cubicBezTo>
                  <a:cubicBezTo>
                    <a:pt x="121" y="4"/>
                    <a:pt x="121" y="4"/>
                    <a:pt x="121" y="4"/>
                  </a:cubicBezTo>
                  <a:lnTo>
                    <a:pt x="119"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38" name="íṣlíḋè">
              <a:extLst>
                <a:ext uri="{FF2B5EF4-FFF2-40B4-BE49-F238E27FC236}">
                  <a16:creationId xmlns:a16="http://schemas.microsoft.com/office/drawing/2014/main" id="{E0C633A5-833D-4AED-8AB5-FA09EC2EF622}"/>
                </a:ext>
              </a:extLst>
            </p:cNvPr>
            <p:cNvSpPr/>
            <p:nvPr/>
          </p:nvSpPr>
          <p:spPr bwMode="auto">
            <a:xfrm>
              <a:off x="5117753" y="4030001"/>
              <a:ext cx="297095" cy="306283"/>
            </a:xfrm>
            <a:custGeom>
              <a:avLst/>
              <a:gdLst>
                <a:gd name="T0" fmla="*/ 0 w 82"/>
                <a:gd name="T1" fmla="*/ 0 h 82"/>
                <a:gd name="T2" fmla="*/ 71 w 82"/>
                <a:gd name="T3" fmla="*/ 0 h 82"/>
                <a:gd name="T4" fmla="*/ 79 w 82"/>
                <a:gd name="T5" fmla="*/ 19 h 82"/>
                <a:gd name="T6" fmla="*/ 76 w 82"/>
                <a:gd name="T7" fmla="*/ 20 h 82"/>
                <a:gd name="T8" fmla="*/ 43 w 82"/>
                <a:gd name="T9" fmla="*/ 4 h 82"/>
                <a:gd name="T10" fmla="*/ 39 w 82"/>
                <a:gd name="T11" fmla="*/ 4 h 82"/>
                <a:gd name="T12" fmla="*/ 29 w 82"/>
                <a:gd name="T13" fmla="*/ 12 h 82"/>
                <a:gd name="T14" fmla="*/ 29 w 82"/>
                <a:gd name="T15" fmla="*/ 38 h 82"/>
                <a:gd name="T16" fmla="*/ 41 w 82"/>
                <a:gd name="T17" fmla="*/ 38 h 82"/>
                <a:gd name="T18" fmla="*/ 57 w 82"/>
                <a:gd name="T19" fmla="*/ 27 h 82"/>
                <a:gd name="T20" fmla="*/ 57 w 82"/>
                <a:gd name="T21" fmla="*/ 25 h 82"/>
                <a:gd name="T22" fmla="*/ 61 w 82"/>
                <a:gd name="T23" fmla="*/ 25 h 82"/>
                <a:gd name="T24" fmla="*/ 61 w 82"/>
                <a:gd name="T25" fmla="*/ 57 h 82"/>
                <a:gd name="T26" fmla="*/ 57 w 82"/>
                <a:gd name="T27" fmla="*/ 57 h 82"/>
                <a:gd name="T28" fmla="*/ 57 w 82"/>
                <a:gd name="T29" fmla="*/ 54 h 82"/>
                <a:gd name="T30" fmla="*/ 42 w 82"/>
                <a:gd name="T31" fmla="*/ 42 h 82"/>
                <a:gd name="T32" fmla="*/ 29 w 82"/>
                <a:gd name="T33" fmla="*/ 42 h 82"/>
                <a:gd name="T34" fmla="*/ 29 w 82"/>
                <a:gd name="T35" fmla="*/ 71 h 82"/>
                <a:gd name="T36" fmla="*/ 39 w 82"/>
                <a:gd name="T37" fmla="*/ 78 h 82"/>
                <a:gd name="T38" fmla="*/ 46 w 82"/>
                <a:gd name="T39" fmla="*/ 78 h 82"/>
                <a:gd name="T40" fmla="*/ 79 w 82"/>
                <a:gd name="T41" fmla="*/ 61 h 82"/>
                <a:gd name="T42" fmla="*/ 82 w 82"/>
                <a:gd name="T43" fmla="*/ 63 h 82"/>
                <a:gd name="T44" fmla="*/ 73 w 82"/>
                <a:gd name="T45" fmla="*/ 82 h 82"/>
                <a:gd name="T46" fmla="*/ 0 w 82"/>
                <a:gd name="T47" fmla="*/ 82 h 82"/>
                <a:gd name="T48" fmla="*/ 0 w 82"/>
                <a:gd name="T49" fmla="*/ 78 h 82"/>
                <a:gd name="T50" fmla="*/ 5 w 82"/>
                <a:gd name="T51" fmla="*/ 78 h 82"/>
                <a:gd name="T52" fmla="*/ 14 w 82"/>
                <a:gd name="T53" fmla="*/ 71 h 82"/>
                <a:gd name="T54" fmla="*/ 14 w 82"/>
                <a:gd name="T55" fmla="*/ 12 h 82"/>
                <a:gd name="T56" fmla="*/ 5 w 82"/>
                <a:gd name="T57" fmla="*/ 4 h 82"/>
                <a:gd name="T58" fmla="*/ 0 w 82"/>
                <a:gd name="T59" fmla="*/ 4 h 82"/>
                <a:gd name="T60" fmla="*/ 0 w 82"/>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2" h="82">
                  <a:moveTo>
                    <a:pt x="0" y="0"/>
                  </a:moveTo>
                  <a:cubicBezTo>
                    <a:pt x="71" y="0"/>
                    <a:pt x="71" y="0"/>
                    <a:pt x="71" y="0"/>
                  </a:cubicBezTo>
                  <a:cubicBezTo>
                    <a:pt x="79" y="19"/>
                    <a:pt x="79" y="19"/>
                    <a:pt x="79" y="19"/>
                  </a:cubicBezTo>
                  <a:cubicBezTo>
                    <a:pt x="76" y="20"/>
                    <a:pt x="76" y="20"/>
                    <a:pt x="76" y="20"/>
                  </a:cubicBezTo>
                  <a:cubicBezTo>
                    <a:pt x="66" y="9"/>
                    <a:pt x="60" y="4"/>
                    <a:pt x="43" y="4"/>
                  </a:cubicBezTo>
                  <a:cubicBezTo>
                    <a:pt x="39" y="4"/>
                    <a:pt x="39" y="4"/>
                    <a:pt x="39" y="4"/>
                  </a:cubicBezTo>
                  <a:cubicBezTo>
                    <a:pt x="31" y="4"/>
                    <a:pt x="29" y="7"/>
                    <a:pt x="29" y="12"/>
                  </a:cubicBezTo>
                  <a:cubicBezTo>
                    <a:pt x="29" y="38"/>
                    <a:pt x="29" y="38"/>
                    <a:pt x="29" y="38"/>
                  </a:cubicBezTo>
                  <a:cubicBezTo>
                    <a:pt x="41" y="38"/>
                    <a:pt x="41" y="38"/>
                    <a:pt x="41" y="38"/>
                  </a:cubicBezTo>
                  <a:cubicBezTo>
                    <a:pt x="48" y="38"/>
                    <a:pt x="57" y="36"/>
                    <a:pt x="57" y="27"/>
                  </a:cubicBezTo>
                  <a:cubicBezTo>
                    <a:pt x="57" y="25"/>
                    <a:pt x="57" y="25"/>
                    <a:pt x="57" y="25"/>
                  </a:cubicBezTo>
                  <a:cubicBezTo>
                    <a:pt x="61" y="25"/>
                    <a:pt x="61" y="25"/>
                    <a:pt x="61" y="25"/>
                  </a:cubicBezTo>
                  <a:cubicBezTo>
                    <a:pt x="61" y="57"/>
                    <a:pt x="61" y="57"/>
                    <a:pt x="61" y="57"/>
                  </a:cubicBezTo>
                  <a:cubicBezTo>
                    <a:pt x="57" y="57"/>
                    <a:pt x="57" y="57"/>
                    <a:pt x="57" y="57"/>
                  </a:cubicBezTo>
                  <a:cubicBezTo>
                    <a:pt x="57" y="54"/>
                    <a:pt x="57" y="54"/>
                    <a:pt x="57" y="54"/>
                  </a:cubicBezTo>
                  <a:cubicBezTo>
                    <a:pt x="57" y="49"/>
                    <a:pt x="52" y="42"/>
                    <a:pt x="42" y="42"/>
                  </a:cubicBezTo>
                  <a:cubicBezTo>
                    <a:pt x="29" y="42"/>
                    <a:pt x="29" y="42"/>
                    <a:pt x="29" y="42"/>
                  </a:cubicBezTo>
                  <a:cubicBezTo>
                    <a:pt x="29" y="71"/>
                    <a:pt x="29" y="71"/>
                    <a:pt x="29" y="71"/>
                  </a:cubicBezTo>
                  <a:cubicBezTo>
                    <a:pt x="29" y="76"/>
                    <a:pt x="32" y="78"/>
                    <a:pt x="39" y="78"/>
                  </a:cubicBezTo>
                  <a:cubicBezTo>
                    <a:pt x="46" y="78"/>
                    <a:pt x="46" y="78"/>
                    <a:pt x="46" y="78"/>
                  </a:cubicBezTo>
                  <a:cubicBezTo>
                    <a:pt x="63" y="78"/>
                    <a:pt x="75" y="65"/>
                    <a:pt x="79" y="61"/>
                  </a:cubicBezTo>
                  <a:cubicBezTo>
                    <a:pt x="82" y="63"/>
                    <a:pt x="82" y="63"/>
                    <a:pt x="82" y="63"/>
                  </a:cubicBezTo>
                  <a:cubicBezTo>
                    <a:pt x="73" y="82"/>
                    <a:pt x="73" y="82"/>
                    <a:pt x="73" y="82"/>
                  </a:cubicBezTo>
                  <a:cubicBezTo>
                    <a:pt x="0" y="82"/>
                    <a:pt x="0" y="82"/>
                    <a:pt x="0" y="82"/>
                  </a:cubicBezTo>
                  <a:cubicBezTo>
                    <a:pt x="0" y="78"/>
                    <a:pt x="0" y="78"/>
                    <a:pt x="0" y="78"/>
                  </a:cubicBezTo>
                  <a:cubicBezTo>
                    <a:pt x="5" y="78"/>
                    <a:pt x="5" y="78"/>
                    <a:pt x="5" y="78"/>
                  </a:cubicBezTo>
                  <a:cubicBezTo>
                    <a:pt x="11" y="78"/>
                    <a:pt x="14" y="76"/>
                    <a:pt x="14" y="71"/>
                  </a:cubicBezTo>
                  <a:cubicBezTo>
                    <a:pt x="14" y="12"/>
                    <a:pt x="14" y="12"/>
                    <a:pt x="14" y="12"/>
                  </a:cubicBezTo>
                  <a:cubicBezTo>
                    <a:pt x="14" y="6"/>
                    <a:pt x="11" y="4"/>
                    <a:pt x="5"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41" name="ï$ḻíḓé">
              <a:extLst>
                <a:ext uri="{FF2B5EF4-FFF2-40B4-BE49-F238E27FC236}">
                  <a16:creationId xmlns:a16="http://schemas.microsoft.com/office/drawing/2014/main" id="{08562C33-B3AE-4383-B2DD-2AE52E71D7CE}"/>
                </a:ext>
              </a:extLst>
            </p:cNvPr>
            <p:cNvSpPr/>
            <p:nvPr/>
          </p:nvSpPr>
          <p:spPr bwMode="auto">
            <a:xfrm>
              <a:off x="5433225"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2"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42" name="iSļîḑê">
              <a:extLst>
                <a:ext uri="{FF2B5EF4-FFF2-40B4-BE49-F238E27FC236}">
                  <a16:creationId xmlns:a16="http://schemas.microsoft.com/office/drawing/2014/main" id="{24112D2E-F6D6-4A1F-9895-D8658FC927C9}"/>
                </a:ext>
              </a:extLst>
            </p:cNvPr>
            <p:cNvSpPr/>
            <p:nvPr/>
          </p:nvSpPr>
          <p:spPr bwMode="auto">
            <a:xfrm>
              <a:off x="5722663" y="4030001"/>
              <a:ext cx="336912" cy="306283"/>
            </a:xfrm>
            <a:custGeom>
              <a:avLst/>
              <a:gdLst>
                <a:gd name="T0" fmla="*/ 90 w 93"/>
                <a:gd name="T1" fmla="*/ 23 h 82"/>
                <a:gd name="T2" fmla="*/ 63 w 93"/>
                <a:gd name="T3" fmla="*/ 4 h 82"/>
                <a:gd name="T4" fmla="*/ 55 w 93"/>
                <a:gd name="T5" fmla="*/ 12 h 82"/>
                <a:gd name="T6" fmla="*/ 55 w 93"/>
                <a:gd name="T7" fmla="*/ 69 h 82"/>
                <a:gd name="T8" fmla="*/ 64 w 93"/>
                <a:gd name="T9" fmla="*/ 78 h 82"/>
                <a:gd name="T10" fmla="*/ 71 w 93"/>
                <a:gd name="T11" fmla="*/ 78 h 82"/>
                <a:gd name="T12" fmla="*/ 71 w 93"/>
                <a:gd name="T13" fmla="*/ 82 h 82"/>
                <a:gd name="T14" fmla="*/ 23 w 93"/>
                <a:gd name="T15" fmla="*/ 82 h 82"/>
                <a:gd name="T16" fmla="*/ 23 w 93"/>
                <a:gd name="T17" fmla="*/ 78 h 82"/>
                <a:gd name="T18" fmla="*/ 30 w 93"/>
                <a:gd name="T19" fmla="*/ 78 h 82"/>
                <a:gd name="T20" fmla="*/ 39 w 93"/>
                <a:gd name="T21" fmla="*/ 69 h 82"/>
                <a:gd name="T22" fmla="*/ 39 w 93"/>
                <a:gd name="T23" fmla="*/ 12 h 82"/>
                <a:gd name="T24" fmla="*/ 30 w 93"/>
                <a:gd name="T25" fmla="*/ 4 h 82"/>
                <a:gd name="T26" fmla="*/ 4 w 93"/>
                <a:gd name="T27" fmla="*/ 23 h 82"/>
                <a:gd name="T28" fmla="*/ 0 w 93"/>
                <a:gd name="T29" fmla="*/ 21 h 82"/>
                <a:gd name="T30" fmla="*/ 10 w 93"/>
                <a:gd name="T31" fmla="*/ 0 h 82"/>
                <a:gd name="T32" fmla="*/ 84 w 93"/>
                <a:gd name="T33" fmla="*/ 0 h 82"/>
                <a:gd name="T34" fmla="*/ 93 w 93"/>
                <a:gd name="T35" fmla="*/ 21 h 82"/>
                <a:gd name="T36" fmla="*/ 90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90" y="23"/>
                  </a:moveTo>
                  <a:cubicBezTo>
                    <a:pt x="82" y="10"/>
                    <a:pt x="75" y="4"/>
                    <a:pt x="63" y="4"/>
                  </a:cubicBezTo>
                  <a:cubicBezTo>
                    <a:pt x="56" y="4"/>
                    <a:pt x="55" y="6"/>
                    <a:pt x="55" y="12"/>
                  </a:cubicBezTo>
                  <a:cubicBezTo>
                    <a:pt x="55" y="69"/>
                    <a:pt x="55" y="69"/>
                    <a:pt x="55" y="69"/>
                  </a:cubicBezTo>
                  <a:cubicBezTo>
                    <a:pt x="55" y="75"/>
                    <a:pt x="57" y="78"/>
                    <a:pt x="64" y="78"/>
                  </a:cubicBezTo>
                  <a:cubicBezTo>
                    <a:pt x="71" y="78"/>
                    <a:pt x="71" y="78"/>
                    <a:pt x="71" y="78"/>
                  </a:cubicBezTo>
                  <a:cubicBezTo>
                    <a:pt x="71" y="82"/>
                    <a:pt x="71" y="82"/>
                    <a:pt x="71" y="82"/>
                  </a:cubicBezTo>
                  <a:cubicBezTo>
                    <a:pt x="23" y="82"/>
                    <a:pt x="23" y="82"/>
                    <a:pt x="23" y="82"/>
                  </a:cubicBezTo>
                  <a:cubicBezTo>
                    <a:pt x="23" y="78"/>
                    <a:pt x="23" y="78"/>
                    <a:pt x="23" y="78"/>
                  </a:cubicBezTo>
                  <a:cubicBezTo>
                    <a:pt x="30" y="78"/>
                    <a:pt x="30" y="78"/>
                    <a:pt x="30" y="78"/>
                  </a:cubicBezTo>
                  <a:cubicBezTo>
                    <a:pt x="37" y="78"/>
                    <a:pt x="39" y="74"/>
                    <a:pt x="39" y="69"/>
                  </a:cubicBezTo>
                  <a:cubicBezTo>
                    <a:pt x="39" y="12"/>
                    <a:pt x="39" y="12"/>
                    <a:pt x="39" y="12"/>
                  </a:cubicBezTo>
                  <a:cubicBezTo>
                    <a:pt x="39" y="6"/>
                    <a:pt x="37" y="4"/>
                    <a:pt x="30" y="4"/>
                  </a:cubicBezTo>
                  <a:cubicBezTo>
                    <a:pt x="16" y="4"/>
                    <a:pt x="9" y="15"/>
                    <a:pt x="4" y="23"/>
                  </a:cubicBezTo>
                  <a:cubicBezTo>
                    <a:pt x="0" y="21"/>
                    <a:pt x="0" y="21"/>
                    <a:pt x="0" y="21"/>
                  </a:cubicBezTo>
                  <a:cubicBezTo>
                    <a:pt x="10" y="0"/>
                    <a:pt x="10" y="0"/>
                    <a:pt x="10" y="0"/>
                  </a:cubicBezTo>
                  <a:cubicBezTo>
                    <a:pt x="84" y="0"/>
                    <a:pt x="84" y="0"/>
                    <a:pt x="84" y="0"/>
                  </a:cubicBezTo>
                  <a:cubicBezTo>
                    <a:pt x="93" y="21"/>
                    <a:pt x="93" y="21"/>
                    <a:pt x="93" y="21"/>
                  </a:cubicBezTo>
                  <a:lnTo>
                    <a:pt x="90"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43" name="iṣľíďé">
              <a:extLst>
                <a:ext uri="{FF2B5EF4-FFF2-40B4-BE49-F238E27FC236}">
                  <a16:creationId xmlns:a16="http://schemas.microsoft.com/office/drawing/2014/main" id="{6A07C248-216D-45A6-8148-35F705C52423}"/>
                </a:ext>
              </a:extLst>
            </p:cNvPr>
            <p:cNvSpPr/>
            <p:nvPr/>
          </p:nvSpPr>
          <p:spPr bwMode="auto">
            <a:xfrm>
              <a:off x="6263253" y="4030001"/>
              <a:ext cx="333849" cy="313940"/>
            </a:xfrm>
            <a:custGeom>
              <a:avLst/>
              <a:gdLst>
                <a:gd name="T0" fmla="*/ 92 w 92"/>
                <a:gd name="T1" fmla="*/ 4 h 84"/>
                <a:gd name="T2" fmla="*/ 87 w 92"/>
                <a:gd name="T3" fmla="*/ 4 h 84"/>
                <a:gd name="T4" fmla="*/ 78 w 92"/>
                <a:gd name="T5" fmla="*/ 13 h 84"/>
                <a:gd name="T6" fmla="*/ 78 w 92"/>
                <a:gd name="T7" fmla="*/ 57 h 84"/>
                <a:gd name="T8" fmla="*/ 46 w 92"/>
                <a:gd name="T9" fmla="*/ 84 h 84"/>
                <a:gd name="T10" fmla="*/ 14 w 92"/>
                <a:gd name="T11" fmla="*/ 56 h 84"/>
                <a:gd name="T12" fmla="*/ 14 w 92"/>
                <a:gd name="T13" fmla="*/ 12 h 84"/>
                <a:gd name="T14" fmla="*/ 5 w 92"/>
                <a:gd name="T15" fmla="*/ 4 h 84"/>
                <a:gd name="T16" fmla="*/ 0 w 92"/>
                <a:gd name="T17" fmla="*/ 4 h 84"/>
                <a:gd name="T18" fmla="*/ 0 w 92"/>
                <a:gd name="T19" fmla="*/ 0 h 84"/>
                <a:gd name="T20" fmla="*/ 43 w 92"/>
                <a:gd name="T21" fmla="*/ 0 h 84"/>
                <a:gd name="T22" fmla="*/ 43 w 92"/>
                <a:gd name="T23" fmla="*/ 4 h 84"/>
                <a:gd name="T24" fmla="*/ 38 w 92"/>
                <a:gd name="T25" fmla="*/ 4 h 84"/>
                <a:gd name="T26" fmla="*/ 29 w 92"/>
                <a:gd name="T27" fmla="*/ 12 h 84"/>
                <a:gd name="T28" fmla="*/ 29 w 92"/>
                <a:gd name="T29" fmla="*/ 54 h 84"/>
                <a:gd name="T30" fmla="*/ 52 w 92"/>
                <a:gd name="T31" fmla="*/ 80 h 84"/>
                <a:gd name="T32" fmla="*/ 74 w 92"/>
                <a:gd name="T33" fmla="*/ 58 h 84"/>
                <a:gd name="T34" fmla="*/ 74 w 92"/>
                <a:gd name="T35" fmla="*/ 13 h 84"/>
                <a:gd name="T36" fmla="*/ 64 w 92"/>
                <a:gd name="T37" fmla="*/ 4 h 84"/>
                <a:gd name="T38" fmla="*/ 61 w 92"/>
                <a:gd name="T39" fmla="*/ 4 h 84"/>
                <a:gd name="T40" fmla="*/ 61 w 92"/>
                <a:gd name="T41" fmla="*/ 0 h 84"/>
                <a:gd name="T42" fmla="*/ 92 w 92"/>
                <a:gd name="T43" fmla="*/ 0 h 84"/>
                <a:gd name="T44" fmla="*/ 92 w 92"/>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4">
                  <a:moveTo>
                    <a:pt x="92" y="4"/>
                  </a:moveTo>
                  <a:cubicBezTo>
                    <a:pt x="87" y="4"/>
                    <a:pt x="87" y="4"/>
                    <a:pt x="87" y="4"/>
                  </a:cubicBezTo>
                  <a:cubicBezTo>
                    <a:pt x="81" y="4"/>
                    <a:pt x="78" y="7"/>
                    <a:pt x="78" y="13"/>
                  </a:cubicBezTo>
                  <a:cubicBezTo>
                    <a:pt x="78" y="57"/>
                    <a:pt x="78" y="57"/>
                    <a:pt x="78" y="57"/>
                  </a:cubicBezTo>
                  <a:cubicBezTo>
                    <a:pt x="78" y="70"/>
                    <a:pt x="71" y="84"/>
                    <a:pt x="46" y="84"/>
                  </a:cubicBezTo>
                  <a:cubicBezTo>
                    <a:pt x="30" y="84"/>
                    <a:pt x="14" y="77"/>
                    <a:pt x="14" y="56"/>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8" y="4"/>
                    <a:pt x="38" y="4"/>
                    <a:pt x="38" y="4"/>
                  </a:cubicBezTo>
                  <a:cubicBezTo>
                    <a:pt x="31" y="4"/>
                    <a:pt x="29" y="6"/>
                    <a:pt x="29" y="12"/>
                  </a:cubicBezTo>
                  <a:cubicBezTo>
                    <a:pt x="29" y="54"/>
                    <a:pt x="29" y="54"/>
                    <a:pt x="29" y="54"/>
                  </a:cubicBezTo>
                  <a:cubicBezTo>
                    <a:pt x="29" y="71"/>
                    <a:pt x="39" y="80"/>
                    <a:pt x="52" y="80"/>
                  </a:cubicBezTo>
                  <a:cubicBezTo>
                    <a:pt x="65" y="80"/>
                    <a:pt x="74" y="70"/>
                    <a:pt x="74" y="58"/>
                  </a:cubicBezTo>
                  <a:cubicBezTo>
                    <a:pt x="74" y="13"/>
                    <a:pt x="74" y="13"/>
                    <a:pt x="74" y="13"/>
                  </a:cubicBezTo>
                  <a:cubicBezTo>
                    <a:pt x="74" y="8"/>
                    <a:pt x="71" y="4"/>
                    <a:pt x="64" y="4"/>
                  </a:cubicBezTo>
                  <a:cubicBezTo>
                    <a:pt x="61" y="4"/>
                    <a:pt x="61" y="4"/>
                    <a:pt x="61" y="4"/>
                  </a:cubicBezTo>
                  <a:cubicBezTo>
                    <a:pt x="61" y="0"/>
                    <a:pt x="61" y="0"/>
                    <a:pt x="61" y="0"/>
                  </a:cubicBezTo>
                  <a:cubicBezTo>
                    <a:pt x="92" y="0"/>
                    <a:pt x="92" y="0"/>
                    <a:pt x="92" y="0"/>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44" name="îśľïďê">
              <a:extLst>
                <a:ext uri="{FF2B5EF4-FFF2-40B4-BE49-F238E27FC236}">
                  <a16:creationId xmlns:a16="http://schemas.microsoft.com/office/drawing/2014/main" id="{ADFA688C-8EBF-4145-A165-F35066E6AECF}"/>
                </a:ext>
              </a:extLst>
            </p:cNvPr>
            <p:cNvSpPr/>
            <p:nvPr/>
          </p:nvSpPr>
          <p:spPr bwMode="auto">
            <a:xfrm>
              <a:off x="6621604" y="4030001"/>
              <a:ext cx="330786" cy="306283"/>
            </a:xfrm>
            <a:custGeom>
              <a:avLst/>
              <a:gdLst>
                <a:gd name="T0" fmla="*/ 76 w 91"/>
                <a:gd name="T1" fmla="*/ 82 h 82"/>
                <a:gd name="T2" fmla="*/ 18 w 91"/>
                <a:gd name="T3" fmla="*/ 13 h 82"/>
                <a:gd name="T4" fmla="*/ 18 w 91"/>
                <a:gd name="T5" fmla="*/ 69 h 82"/>
                <a:gd name="T6" fmla="*/ 28 w 91"/>
                <a:gd name="T7" fmla="*/ 78 h 82"/>
                <a:gd name="T8" fmla="*/ 32 w 91"/>
                <a:gd name="T9" fmla="*/ 78 h 82"/>
                <a:gd name="T10" fmla="*/ 32 w 91"/>
                <a:gd name="T11" fmla="*/ 82 h 82"/>
                <a:gd name="T12" fmla="*/ 1 w 91"/>
                <a:gd name="T13" fmla="*/ 82 h 82"/>
                <a:gd name="T14" fmla="*/ 1 w 91"/>
                <a:gd name="T15" fmla="*/ 78 h 82"/>
                <a:gd name="T16" fmla="*/ 4 w 91"/>
                <a:gd name="T17" fmla="*/ 78 h 82"/>
                <a:gd name="T18" fmla="*/ 14 w 91"/>
                <a:gd name="T19" fmla="*/ 69 h 82"/>
                <a:gd name="T20" fmla="*/ 14 w 91"/>
                <a:gd name="T21" fmla="*/ 12 h 82"/>
                <a:gd name="T22" fmla="*/ 2 w 91"/>
                <a:gd name="T23" fmla="*/ 4 h 82"/>
                <a:gd name="T24" fmla="*/ 0 w 91"/>
                <a:gd name="T25" fmla="*/ 4 h 82"/>
                <a:gd name="T26" fmla="*/ 0 w 91"/>
                <a:gd name="T27" fmla="*/ 0 h 82"/>
                <a:gd name="T28" fmla="*/ 27 w 91"/>
                <a:gd name="T29" fmla="*/ 0 h 82"/>
                <a:gd name="T30" fmla="*/ 75 w 91"/>
                <a:gd name="T31" fmla="*/ 58 h 82"/>
                <a:gd name="T32" fmla="*/ 75 w 91"/>
                <a:gd name="T33" fmla="*/ 14 h 82"/>
                <a:gd name="T34" fmla="*/ 63 w 91"/>
                <a:gd name="T35" fmla="*/ 4 h 82"/>
                <a:gd name="T36" fmla="*/ 63 w 91"/>
                <a:gd name="T37" fmla="*/ 0 h 82"/>
                <a:gd name="T38" fmla="*/ 91 w 91"/>
                <a:gd name="T39" fmla="*/ 0 h 82"/>
                <a:gd name="T40" fmla="*/ 91 w 91"/>
                <a:gd name="T41" fmla="*/ 4 h 82"/>
                <a:gd name="T42" fmla="*/ 79 w 91"/>
                <a:gd name="T43" fmla="*/ 14 h 82"/>
                <a:gd name="T44" fmla="*/ 79 w 91"/>
                <a:gd name="T45" fmla="*/ 82 h 82"/>
                <a:gd name="T46" fmla="*/ 76 w 91"/>
                <a:gd name="T4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82">
                  <a:moveTo>
                    <a:pt x="76" y="82"/>
                  </a:moveTo>
                  <a:cubicBezTo>
                    <a:pt x="18" y="13"/>
                    <a:pt x="18" y="13"/>
                    <a:pt x="18" y="13"/>
                  </a:cubicBezTo>
                  <a:cubicBezTo>
                    <a:pt x="18" y="69"/>
                    <a:pt x="18" y="69"/>
                    <a:pt x="18" y="69"/>
                  </a:cubicBezTo>
                  <a:cubicBezTo>
                    <a:pt x="18" y="74"/>
                    <a:pt x="21" y="78"/>
                    <a:pt x="28" y="78"/>
                  </a:cubicBezTo>
                  <a:cubicBezTo>
                    <a:pt x="32" y="78"/>
                    <a:pt x="32" y="78"/>
                    <a:pt x="32" y="78"/>
                  </a:cubicBezTo>
                  <a:cubicBezTo>
                    <a:pt x="32" y="82"/>
                    <a:pt x="32" y="82"/>
                    <a:pt x="32" y="82"/>
                  </a:cubicBezTo>
                  <a:cubicBezTo>
                    <a:pt x="1" y="82"/>
                    <a:pt x="1" y="82"/>
                    <a:pt x="1" y="82"/>
                  </a:cubicBezTo>
                  <a:cubicBezTo>
                    <a:pt x="1" y="78"/>
                    <a:pt x="1" y="78"/>
                    <a:pt x="1" y="78"/>
                  </a:cubicBezTo>
                  <a:cubicBezTo>
                    <a:pt x="4" y="78"/>
                    <a:pt x="4" y="78"/>
                    <a:pt x="4" y="78"/>
                  </a:cubicBezTo>
                  <a:cubicBezTo>
                    <a:pt x="11" y="78"/>
                    <a:pt x="14" y="75"/>
                    <a:pt x="14" y="69"/>
                  </a:cubicBezTo>
                  <a:cubicBezTo>
                    <a:pt x="14" y="12"/>
                    <a:pt x="14" y="12"/>
                    <a:pt x="14" y="12"/>
                  </a:cubicBezTo>
                  <a:cubicBezTo>
                    <a:pt x="14" y="4"/>
                    <a:pt x="6" y="4"/>
                    <a:pt x="2" y="4"/>
                  </a:cubicBezTo>
                  <a:cubicBezTo>
                    <a:pt x="0" y="4"/>
                    <a:pt x="0" y="4"/>
                    <a:pt x="0" y="4"/>
                  </a:cubicBezTo>
                  <a:cubicBezTo>
                    <a:pt x="0" y="0"/>
                    <a:pt x="0" y="0"/>
                    <a:pt x="0" y="0"/>
                  </a:cubicBezTo>
                  <a:cubicBezTo>
                    <a:pt x="27" y="0"/>
                    <a:pt x="27" y="0"/>
                    <a:pt x="27" y="0"/>
                  </a:cubicBezTo>
                  <a:cubicBezTo>
                    <a:pt x="75" y="58"/>
                    <a:pt x="75" y="58"/>
                    <a:pt x="75" y="58"/>
                  </a:cubicBezTo>
                  <a:cubicBezTo>
                    <a:pt x="75" y="14"/>
                    <a:pt x="75" y="14"/>
                    <a:pt x="75" y="14"/>
                  </a:cubicBezTo>
                  <a:cubicBezTo>
                    <a:pt x="75" y="4"/>
                    <a:pt x="68" y="4"/>
                    <a:pt x="63" y="4"/>
                  </a:cubicBezTo>
                  <a:cubicBezTo>
                    <a:pt x="63" y="0"/>
                    <a:pt x="63" y="0"/>
                    <a:pt x="63" y="0"/>
                  </a:cubicBezTo>
                  <a:cubicBezTo>
                    <a:pt x="91" y="0"/>
                    <a:pt x="91" y="0"/>
                    <a:pt x="91" y="0"/>
                  </a:cubicBezTo>
                  <a:cubicBezTo>
                    <a:pt x="91" y="4"/>
                    <a:pt x="91" y="4"/>
                    <a:pt x="91" y="4"/>
                  </a:cubicBezTo>
                  <a:cubicBezTo>
                    <a:pt x="88" y="4"/>
                    <a:pt x="79" y="4"/>
                    <a:pt x="79" y="14"/>
                  </a:cubicBezTo>
                  <a:cubicBezTo>
                    <a:pt x="79" y="82"/>
                    <a:pt x="79" y="82"/>
                    <a:pt x="79" y="82"/>
                  </a:cubicBezTo>
                  <a:lnTo>
                    <a:pt x="76"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45" name="iṧḷiďe">
              <a:extLst>
                <a:ext uri="{FF2B5EF4-FFF2-40B4-BE49-F238E27FC236}">
                  <a16:creationId xmlns:a16="http://schemas.microsoft.com/office/drawing/2014/main" id="{F91782F6-2EE6-4613-A06E-54001C66C968}"/>
                </a:ext>
              </a:extLst>
            </p:cNvPr>
            <p:cNvSpPr/>
            <p:nvPr/>
          </p:nvSpPr>
          <p:spPr bwMode="auto">
            <a:xfrm>
              <a:off x="6976893" y="4030001"/>
              <a:ext cx="156204"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46" name="iṧļiďé">
              <a:extLst>
                <a:ext uri="{FF2B5EF4-FFF2-40B4-BE49-F238E27FC236}">
                  <a16:creationId xmlns:a16="http://schemas.microsoft.com/office/drawing/2014/main" id="{D050801D-C0D7-487E-B44C-761FE4A87D03}"/>
                </a:ext>
              </a:extLst>
            </p:cNvPr>
            <p:cNvSpPr/>
            <p:nvPr/>
          </p:nvSpPr>
          <p:spPr bwMode="auto">
            <a:xfrm>
              <a:off x="7162194" y="4030001"/>
              <a:ext cx="321597" cy="313940"/>
            </a:xfrm>
            <a:custGeom>
              <a:avLst/>
              <a:gdLst>
                <a:gd name="T0" fmla="*/ 86 w 89"/>
                <a:gd name="T1" fmla="*/ 4 h 84"/>
                <a:gd name="T2" fmla="*/ 74 w 89"/>
                <a:gd name="T3" fmla="*/ 14 h 84"/>
                <a:gd name="T4" fmla="*/ 45 w 89"/>
                <a:gd name="T5" fmla="*/ 84 h 84"/>
                <a:gd name="T6" fmla="*/ 42 w 89"/>
                <a:gd name="T7" fmla="*/ 84 h 84"/>
                <a:gd name="T8" fmla="*/ 14 w 89"/>
                <a:gd name="T9" fmla="*/ 13 h 84"/>
                <a:gd name="T10" fmla="*/ 2 w 89"/>
                <a:gd name="T11" fmla="*/ 4 h 84"/>
                <a:gd name="T12" fmla="*/ 0 w 89"/>
                <a:gd name="T13" fmla="*/ 4 h 84"/>
                <a:gd name="T14" fmla="*/ 0 w 89"/>
                <a:gd name="T15" fmla="*/ 0 h 84"/>
                <a:gd name="T16" fmla="*/ 40 w 89"/>
                <a:gd name="T17" fmla="*/ 0 h 84"/>
                <a:gd name="T18" fmla="*/ 40 w 89"/>
                <a:gd name="T19" fmla="*/ 4 h 84"/>
                <a:gd name="T20" fmla="*/ 35 w 89"/>
                <a:gd name="T21" fmla="*/ 4 h 84"/>
                <a:gd name="T22" fmla="*/ 29 w 89"/>
                <a:gd name="T23" fmla="*/ 9 h 84"/>
                <a:gd name="T24" fmla="*/ 30 w 89"/>
                <a:gd name="T25" fmla="*/ 13 h 84"/>
                <a:gd name="T26" fmla="*/ 49 w 89"/>
                <a:gd name="T27" fmla="*/ 63 h 84"/>
                <a:gd name="T28" fmla="*/ 70 w 89"/>
                <a:gd name="T29" fmla="*/ 14 h 84"/>
                <a:gd name="T30" fmla="*/ 71 w 89"/>
                <a:gd name="T31" fmla="*/ 8 h 84"/>
                <a:gd name="T32" fmla="*/ 65 w 89"/>
                <a:gd name="T33" fmla="*/ 4 h 84"/>
                <a:gd name="T34" fmla="*/ 59 w 89"/>
                <a:gd name="T35" fmla="*/ 4 h 84"/>
                <a:gd name="T36" fmla="*/ 59 w 89"/>
                <a:gd name="T37" fmla="*/ 0 h 84"/>
                <a:gd name="T38" fmla="*/ 89 w 89"/>
                <a:gd name="T39" fmla="*/ 0 h 84"/>
                <a:gd name="T40" fmla="*/ 89 w 89"/>
                <a:gd name="T41" fmla="*/ 4 h 84"/>
                <a:gd name="T42" fmla="*/ 86 w 89"/>
                <a:gd name="T4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84">
                  <a:moveTo>
                    <a:pt x="86" y="4"/>
                  </a:moveTo>
                  <a:cubicBezTo>
                    <a:pt x="80" y="4"/>
                    <a:pt x="76" y="8"/>
                    <a:pt x="74" y="14"/>
                  </a:cubicBezTo>
                  <a:cubicBezTo>
                    <a:pt x="45" y="84"/>
                    <a:pt x="45" y="84"/>
                    <a:pt x="45" y="84"/>
                  </a:cubicBezTo>
                  <a:cubicBezTo>
                    <a:pt x="42" y="84"/>
                    <a:pt x="42" y="84"/>
                    <a:pt x="42" y="84"/>
                  </a:cubicBezTo>
                  <a:cubicBezTo>
                    <a:pt x="14" y="13"/>
                    <a:pt x="14" y="13"/>
                    <a:pt x="14" y="13"/>
                  </a:cubicBezTo>
                  <a:cubicBezTo>
                    <a:pt x="12" y="8"/>
                    <a:pt x="8" y="4"/>
                    <a:pt x="2" y="4"/>
                  </a:cubicBezTo>
                  <a:cubicBezTo>
                    <a:pt x="0" y="4"/>
                    <a:pt x="0" y="4"/>
                    <a:pt x="0" y="4"/>
                  </a:cubicBezTo>
                  <a:cubicBezTo>
                    <a:pt x="0" y="0"/>
                    <a:pt x="0" y="0"/>
                    <a:pt x="0" y="0"/>
                  </a:cubicBezTo>
                  <a:cubicBezTo>
                    <a:pt x="40" y="0"/>
                    <a:pt x="40" y="0"/>
                    <a:pt x="40" y="0"/>
                  </a:cubicBezTo>
                  <a:cubicBezTo>
                    <a:pt x="40" y="4"/>
                    <a:pt x="40" y="4"/>
                    <a:pt x="40" y="4"/>
                  </a:cubicBezTo>
                  <a:cubicBezTo>
                    <a:pt x="35" y="4"/>
                    <a:pt x="35" y="4"/>
                    <a:pt x="35" y="4"/>
                  </a:cubicBezTo>
                  <a:cubicBezTo>
                    <a:pt x="30" y="4"/>
                    <a:pt x="29" y="6"/>
                    <a:pt x="29" y="9"/>
                  </a:cubicBezTo>
                  <a:cubicBezTo>
                    <a:pt x="29" y="10"/>
                    <a:pt x="29" y="12"/>
                    <a:pt x="30" y="13"/>
                  </a:cubicBezTo>
                  <a:cubicBezTo>
                    <a:pt x="49" y="63"/>
                    <a:pt x="49" y="63"/>
                    <a:pt x="49" y="63"/>
                  </a:cubicBezTo>
                  <a:cubicBezTo>
                    <a:pt x="70" y="14"/>
                    <a:pt x="70" y="14"/>
                    <a:pt x="70" y="14"/>
                  </a:cubicBezTo>
                  <a:cubicBezTo>
                    <a:pt x="71" y="11"/>
                    <a:pt x="71" y="9"/>
                    <a:pt x="71" y="8"/>
                  </a:cubicBezTo>
                  <a:cubicBezTo>
                    <a:pt x="71" y="6"/>
                    <a:pt x="68" y="4"/>
                    <a:pt x="65" y="4"/>
                  </a:cubicBezTo>
                  <a:cubicBezTo>
                    <a:pt x="59" y="4"/>
                    <a:pt x="59" y="4"/>
                    <a:pt x="59" y="4"/>
                  </a:cubicBezTo>
                  <a:cubicBezTo>
                    <a:pt x="59" y="0"/>
                    <a:pt x="59" y="0"/>
                    <a:pt x="59" y="0"/>
                  </a:cubicBezTo>
                  <a:cubicBezTo>
                    <a:pt x="89" y="0"/>
                    <a:pt x="89" y="0"/>
                    <a:pt x="89" y="0"/>
                  </a:cubicBezTo>
                  <a:cubicBezTo>
                    <a:pt x="89" y="4"/>
                    <a:pt x="89" y="4"/>
                    <a:pt x="89" y="4"/>
                  </a:cubicBezTo>
                  <a:lnTo>
                    <a:pt x="86"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47" name="í$1ïḋè">
              <a:extLst>
                <a:ext uri="{FF2B5EF4-FFF2-40B4-BE49-F238E27FC236}">
                  <a16:creationId xmlns:a16="http://schemas.microsoft.com/office/drawing/2014/main" id="{995FE5F2-24D8-47CA-9330-F1BA8C79CCD2}"/>
                </a:ext>
              </a:extLst>
            </p:cNvPr>
            <p:cNvSpPr/>
            <p:nvPr/>
          </p:nvSpPr>
          <p:spPr bwMode="auto">
            <a:xfrm>
              <a:off x="7517483" y="4030001"/>
              <a:ext cx="292501" cy="306283"/>
            </a:xfrm>
            <a:custGeom>
              <a:avLst/>
              <a:gdLst>
                <a:gd name="T0" fmla="*/ 0 w 81"/>
                <a:gd name="T1" fmla="*/ 0 h 82"/>
                <a:gd name="T2" fmla="*/ 70 w 81"/>
                <a:gd name="T3" fmla="*/ 0 h 82"/>
                <a:gd name="T4" fmla="*/ 79 w 81"/>
                <a:gd name="T5" fmla="*/ 19 h 82"/>
                <a:gd name="T6" fmla="*/ 76 w 81"/>
                <a:gd name="T7" fmla="*/ 20 h 82"/>
                <a:gd name="T8" fmla="*/ 43 w 81"/>
                <a:gd name="T9" fmla="*/ 4 h 82"/>
                <a:gd name="T10" fmla="*/ 38 w 81"/>
                <a:gd name="T11" fmla="*/ 4 h 82"/>
                <a:gd name="T12" fmla="*/ 29 w 81"/>
                <a:gd name="T13" fmla="*/ 12 h 82"/>
                <a:gd name="T14" fmla="*/ 29 w 81"/>
                <a:gd name="T15" fmla="*/ 38 h 82"/>
                <a:gd name="T16" fmla="*/ 41 w 81"/>
                <a:gd name="T17" fmla="*/ 38 h 82"/>
                <a:gd name="T18" fmla="*/ 56 w 81"/>
                <a:gd name="T19" fmla="*/ 27 h 82"/>
                <a:gd name="T20" fmla="*/ 56 w 81"/>
                <a:gd name="T21" fmla="*/ 25 h 82"/>
                <a:gd name="T22" fmla="*/ 61 w 81"/>
                <a:gd name="T23" fmla="*/ 25 h 82"/>
                <a:gd name="T24" fmla="*/ 61 w 81"/>
                <a:gd name="T25" fmla="*/ 57 h 82"/>
                <a:gd name="T26" fmla="*/ 56 w 81"/>
                <a:gd name="T27" fmla="*/ 57 h 82"/>
                <a:gd name="T28" fmla="*/ 56 w 81"/>
                <a:gd name="T29" fmla="*/ 54 h 82"/>
                <a:gd name="T30" fmla="*/ 42 w 81"/>
                <a:gd name="T31" fmla="*/ 42 h 82"/>
                <a:gd name="T32" fmla="*/ 29 w 81"/>
                <a:gd name="T33" fmla="*/ 42 h 82"/>
                <a:gd name="T34" fmla="*/ 29 w 81"/>
                <a:gd name="T35" fmla="*/ 71 h 82"/>
                <a:gd name="T36" fmla="*/ 38 w 81"/>
                <a:gd name="T37" fmla="*/ 78 h 82"/>
                <a:gd name="T38" fmla="*/ 45 w 81"/>
                <a:gd name="T39" fmla="*/ 78 h 82"/>
                <a:gd name="T40" fmla="*/ 78 w 81"/>
                <a:gd name="T41" fmla="*/ 61 h 82"/>
                <a:gd name="T42" fmla="*/ 81 w 81"/>
                <a:gd name="T43" fmla="*/ 63 h 82"/>
                <a:gd name="T44" fmla="*/ 73 w 81"/>
                <a:gd name="T45" fmla="*/ 82 h 82"/>
                <a:gd name="T46" fmla="*/ 0 w 81"/>
                <a:gd name="T47" fmla="*/ 82 h 82"/>
                <a:gd name="T48" fmla="*/ 0 w 81"/>
                <a:gd name="T49" fmla="*/ 78 h 82"/>
                <a:gd name="T50" fmla="*/ 4 w 81"/>
                <a:gd name="T51" fmla="*/ 78 h 82"/>
                <a:gd name="T52" fmla="*/ 14 w 81"/>
                <a:gd name="T53" fmla="*/ 71 h 82"/>
                <a:gd name="T54" fmla="*/ 14 w 81"/>
                <a:gd name="T55" fmla="*/ 12 h 82"/>
                <a:gd name="T56" fmla="*/ 4 w 81"/>
                <a:gd name="T57" fmla="*/ 4 h 82"/>
                <a:gd name="T58" fmla="*/ 0 w 81"/>
                <a:gd name="T59" fmla="*/ 4 h 82"/>
                <a:gd name="T60" fmla="*/ 0 w 81"/>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82">
                  <a:moveTo>
                    <a:pt x="0" y="0"/>
                  </a:moveTo>
                  <a:cubicBezTo>
                    <a:pt x="70" y="0"/>
                    <a:pt x="70" y="0"/>
                    <a:pt x="70" y="0"/>
                  </a:cubicBezTo>
                  <a:cubicBezTo>
                    <a:pt x="79" y="19"/>
                    <a:pt x="79" y="19"/>
                    <a:pt x="79" y="19"/>
                  </a:cubicBezTo>
                  <a:cubicBezTo>
                    <a:pt x="76" y="20"/>
                    <a:pt x="76" y="20"/>
                    <a:pt x="76" y="20"/>
                  </a:cubicBezTo>
                  <a:cubicBezTo>
                    <a:pt x="65" y="9"/>
                    <a:pt x="59" y="4"/>
                    <a:pt x="43" y="4"/>
                  </a:cubicBezTo>
                  <a:cubicBezTo>
                    <a:pt x="38" y="4"/>
                    <a:pt x="38" y="4"/>
                    <a:pt x="38" y="4"/>
                  </a:cubicBezTo>
                  <a:cubicBezTo>
                    <a:pt x="31" y="4"/>
                    <a:pt x="29" y="7"/>
                    <a:pt x="29" y="12"/>
                  </a:cubicBezTo>
                  <a:cubicBezTo>
                    <a:pt x="29" y="38"/>
                    <a:pt x="29" y="38"/>
                    <a:pt x="29" y="38"/>
                  </a:cubicBezTo>
                  <a:cubicBezTo>
                    <a:pt x="41" y="38"/>
                    <a:pt x="41" y="38"/>
                    <a:pt x="41" y="38"/>
                  </a:cubicBezTo>
                  <a:cubicBezTo>
                    <a:pt x="48" y="38"/>
                    <a:pt x="56" y="36"/>
                    <a:pt x="56" y="27"/>
                  </a:cubicBezTo>
                  <a:cubicBezTo>
                    <a:pt x="56" y="25"/>
                    <a:pt x="56" y="25"/>
                    <a:pt x="56" y="25"/>
                  </a:cubicBezTo>
                  <a:cubicBezTo>
                    <a:pt x="61" y="25"/>
                    <a:pt x="61" y="25"/>
                    <a:pt x="61" y="25"/>
                  </a:cubicBezTo>
                  <a:cubicBezTo>
                    <a:pt x="61" y="57"/>
                    <a:pt x="61" y="57"/>
                    <a:pt x="61" y="57"/>
                  </a:cubicBezTo>
                  <a:cubicBezTo>
                    <a:pt x="56" y="57"/>
                    <a:pt x="56" y="57"/>
                    <a:pt x="56" y="57"/>
                  </a:cubicBezTo>
                  <a:cubicBezTo>
                    <a:pt x="56" y="54"/>
                    <a:pt x="56" y="54"/>
                    <a:pt x="56" y="54"/>
                  </a:cubicBezTo>
                  <a:cubicBezTo>
                    <a:pt x="56" y="49"/>
                    <a:pt x="52" y="42"/>
                    <a:pt x="42" y="42"/>
                  </a:cubicBezTo>
                  <a:cubicBezTo>
                    <a:pt x="29" y="42"/>
                    <a:pt x="29" y="42"/>
                    <a:pt x="29" y="42"/>
                  </a:cubicBezTo>
                  <a:cubicBezTo>
                    <a:pt x="29" y="71"/>
                    <a:pt x="29" y="71"/>
                    <a:pt x="29" y="71"/>
                  </a:cubicBezTo>
                  <a:cubicBezTo>
                    <a:pt x="29" y="76"/>
                    <a:pt x="32" y="78"/>
                    <a:pt x="38" y="78"/>
                  </a:cubicBezTo>
                  <a:cubicBezTo>
                    <a:pt x="45" y="78"/>
                    <a:pt x="45" y="78"/>
                    <a:pt x="45" y="78"/>
                  </a:cubicBezTo>
                  <a:cubicBezTo>
                    <a:pt x="63" y="78"/>
                    <a:pt x="74" y="65"/>
                    <a:pt x="78" y="61"/>
                  </a:cubicBezTo>
                  <a:cubicBezTo>
                    <a:pt x="81" y="63"/>
                    <a:pt x="81" y="63"/>
                    <a:pt x="81" y="63"/>
                  </a:cubicBezTo>
                  <a:cubicBezTo>
                    <a:pt x="73" y="82"/>
                    <a:pt x="73" y="82"/>
                    <a:pt x="73"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6"/>
                    <a:pt x="11" y="4"/>
                    <a:pt x="4"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48" name="ïṩlíḍè">
              <a:extLst>
                <a:ext uri="{FF2B5EF4-FFF2-40B4-BE49-F238E27FC236}">
                  <a16:creationId xmlns:a16="http://schemas.microsoft.com/office/drawing/2014/main" id="{22BE3E00-D09D-40E8-8F23-82C7E2C6531A}"/>
                </a:ext>
              </a:extLst>
            </p:cNvPr>
            <p:cNvSpPr/>
            <p:nvPr/>
          </p:nvSpPr>
          <p:spPr bwMode="auto">
            <a:xfrm>
              <a:off x="7843674" y="4030001"/>
              <a:ext cx="326192" cy="306283"/>
            </a:xfrm>
            <a:custGeom>
              <a:avLst/>
              <a:gdLst>
                <a:gd name="T0" fmla="*/ 64 w 90"/>
                <a:gd name="T1" fmla="*/ 82 h 82"/>
                <a:gd name="T2" fmla="*/ 40 w 90"/>
                <a:gd name="T3" fmla="*/ 42 h 82"/>
                <a:gd name="T4" fmla="*/ 29 w 90"/>
                <a:gd name="T5" fmla="*/ 42 h 82"/>
                <a:gd name="T6" fmla="*/ 29 w 90"/>
                <a:gd name="T7" fmla="*/ 71 h 82"/>
                <a:gd name="T8" fmla="*/ 38 w 90"/>
                <a:gd name="T9" fmla="*/ 78 h 82"/>
                <a:gd name="T10" fmla="*/ 42 w 90"/>
                <a:gd name="T11" fmla="*/ 78 h 82"/>
                <a:gd name="T12" fmla="*/ 42 w 90"/>
                <a:gd name="T13" fmla="*/ 82 h 82"/>
                <a:gd name="T14" fmla="*/ 0 w 90"/>
                <a:gd name="T15" fmla="*/ 82 h 82"/>
                <a:gd name="T16" fmla="*/ 0 w 90"/>
                <a:gd name="T17" fmla="*/ 78 h 82"/>
                <a:gd name="T18" fmla="*/ 4 w 90"/>
                <a:gd name="T19" fmla="*/ 78 h 82"/>
                <a:gd name="T20" fmla="*/ 14 w 90"/>
                <a:gd name="T21" fmla="*/ 71 h 82"/>
                <a:gd name="T22" fmla="*/ 14 w 90"/>
                <a:gd name="T23" fmla="*/ 12 h 82"/>
                <a:gd name="T24" fmla="*/ 4 w 90"/>
                <a:gd name="T25" fmla="*/ 4 h 82"/>
                <a:gd name="T26" fmla="*/ 0 w 90"/>
                <a:gd name="T27" fmla="*/ 4 h 82"/>
                <a:gd name="T28" fmla="*/ 0 w 90"/>
                <a:gd name="T29" fmla="*/ 0 h 82"/>
                <a:gd name="T30" fmla="*/ 52 w 90"/>
                <a:gd name="T31" fmla="*/ 0 h 82"/>
                <a:gd name="T32" fmla="*/ 83 w 90"/>
                <a:gd name="T33" fmla="*/ 20 h 82"/>
                <a:gd name="T34" fmla="*/ 75 w 90"/>
                <a:gd name="T35" fmla="*/ 35 h 82"/>
                <a:gd name="T36" fmla="*/ 57 w 90"/>
                <a:gd name="T37" fmla="*/ 42 h 82"/>
                <a:gd name="T38" fmla="*/ 73 w 90"/>
                <a:gd name="T39" fmla="*/ 68 h 82"/>
                <a:gd name="T40" fmla="*/ 88 w 90"/>
                <a:gd name="T41" fmla="*/ 78 h 82"/>
                <a:gd name="T42" fmla="*/ 90 w 90"/>
                <a:gd name="T43" fmla="*/ 78 h 82"/>
                <a:gd name="T44" fmla="*/ 90 w 90"/>
                <a:gd name="T45" fmla="*/ 82 h 82"/>
                <a:gd name="T46" fmla="*/ 64 w 90"/>
                <a:gd name="T47" fmla="*/ 82 h 82"/>
                <a:gd name="T48" fmla="*/ 47 w 90"/>
                <a:gd name="T49" fmla="*/ 4 h 82"/>
                <a:gd name="T50" fmla="*/ 38 w 90"/>
                <a:gd name="T51" fmla="*/ 4 h 82"/>
                <a:gd name="T52" fmla="*/ 29 w 90"/>
                <a:gd name="T53" fmla="*/ 12 h 82"/>
                <a:gd name="T54" fmla="*/ 29 w 90"/>
                <a:gd name="T55" fmla="*/ 39 h 82"/>
                <a:gd name="T56" fmla="*/ 47 w 90"/>
                <a:gd name="T57" fmla="*/ 39 h 82"/>
                <a:gd name="T58" fmla="*/ 66 w 90"/>
                <a:gd name="T59" fmla="*/ 20 h 82"/>
                <a:gd name="T60" fmla="*/ 47 w 90"/>
                <a:gd name="T6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82">
                  <a:moveTo>
                    <a:pt x="64" y="82"/>
                  </a:moveTo>
                  <a:cubicBezTo>
                    <a:pt x="40" y="42"/>
                    <a:pt x="40" y="42"/>
                    <a:pt x="40" y="42"/>
                  </a:cubicBezTo>
                  <a:cubicBezTo>
                    <a:pt x="29" y="42"/>
                    <a:pt x="29" y="42"/>
                    <a:pt x="29" y="42"/>
                  </a:cubicBezTo>
                  <a:cubicBezTo>
                    <a:pt x="29" y="71"/>
                    <a:pt x="29" y="71"/>
                    <a:pt x="29" y="71"/>
                  </a:cubicBezTo>
                  <a:cubicBezTo>
                    <a:pt x="29"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7"/>
                    <a:pt x="11" y="4"/>
                    <a:pt x="4" y="4"/>
                  </a:cubicBezTo>
                  <a:cubicBezTo>
                    <a:pt x="0" y="4"/>
                    <a:pt x="0" y="4"/>
                    <a:pt x="0" y="4"/>
                  </a:cubicBezTo>
                  <a:cubicBezTo>
                    <a:pt x="0" y="0"/>
                    <a:pt x="0" y="0"/>
                    <a:pt x="0" y="0"/>
                  </a:cubicBezTo>
                  <a:cubicBezTo>
                    <a:pt x="52" y="0"/>
                    <a:pt x="52" y="0"/>
                    <a:pt x="52" y="0"/>
                  </a:cubicBezTo>
                  <a:cubicBezTo>
                    <a:pt x="72" y="0"/>
                    <a:pt x="83" y="8"/>
                    <a:pt x="83" y="20"/>
                  </a:cubicBezTo>
                  <a:cubicBezTo>
                    <a:pt x="83" y="27"/>
                    <a:pt x="79" y="32"/>
                    <a:pt x="75" y="35"/>
                  </a:cubicBezTo>
                  <a:cubicBezTo>
                    <a:pt x="69" y="40"/>
                    <a:pt x="63" y="41"/>
                    <a:pt x="57" y="42"/>
                  </a:cubicBezTo>
                  <a:cubicBezTo>
                    <a:pt x="73" y="68"/>
                    <a:pt x="73" y="68"/>
                    <a:pt x="73" y="68"/>
                  </a:cubicBezTo>
                  <a:cubicBezTo>
                    <a:pt x="78" y="77"/>
                    <a:pt x="83" y="78"/>
                    <a:pt x="88" y="78"/>
                  </a:cubicBezTo>
                  <a:cubicBezTo>
                    <a:pt x="90" y="78"/>
                    <a:pt x="90" y="78"/>
                    <a:pt x="90" y="78"/>
                  </a:cubicBezTo>
                  <a:cubicBezTo>
                    <a:pt x="90" y="82"/>
                    <a:pt x="90" y="82"/>
                    <a:pt x="90" y="82"/>
                  </a:cubicBezTo>
                  <a:lnTo>
                    <a:pt x="64" y="82"/>
                  </a:lnTo>
                  <a:close/>
                  <a:moveTo>
                    <a:pt x="47" y="4"/>
                  </a:moveTo>
                  <a:cubicBezTo>
                    <a:pt x="38" y="4"/>
                    <a:pt x="38" y="4"/>
                    <a:pt x="38" y="4"/>
                  </a:cubicBezTo>
                  <a:cubicBezTo>
                    <a:pt x="31" y="4"/>
                    <a:pt x="29" y="6"/>
                    <a:pt x="29" y="12"/>
                  </a:cubicBezTo>
                  <a:cubicBezTo>
                    <a:pt x="29" y="39"/>
                    <a:pt x="29" y="39"/>
                    <a:pt x="29" y="39"/>
                  </a:cubicBezTo>
                  <a:cubicBezTo>
                    <a:pt x="47" y="39"/>
                    <a:pt x="47" y="39"/>
                    <a:pt x="47" y="39"/>
                  </a:cubicBezTo>
                  <a:cubicBezTo>
                    <a:pt x="61" y="39"/>
                    <a:pt x="66" y="30"/>
                    <a:pt x="66" y="20"/>
                  </a:cubicBezTo>
                  <a:cubicBezTo>
                    <a:pt x="66" y="9"/>
                    <a:pt x="60" y="4"/>
                    <a:pt x="47"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49" name="ïsḷîďê">
              <a:extLst>
                <a:ext uri="{FF2B5EF4-FFF2-40B4-BE49-F238E27FC236}">
                  <a16:creationId xmlns:a16="http://schemas.microsoft.com/office/drawing/2014/main" id="{0406A681-8B26-4562-BEA3-6FC795B5EE2D}"/>
                </a:ext>
              </a:extLst>
            </p:cNvPr>
            <p:cNvSpPr/>
            <p:nvPr/>
          </p:nvSpPr>
          <p:spPr bwMode="auto">
            <a:xfrm>
              <a:off x="8191306" y="4023875"/>
              <a:ext cx="249621" cy="320066"/>
            </a:xfrm>
            <a:custGeom>
              <a:avLst/>
              <a:gdLst>
                <a:gd name="T0" fmla="*/ 38 w 69"/>
                <a:gd name="T1" fmla="*/ 86 h 86"/>
                <a:gd name="T2" fmla="*/ 26 w 69"/>
                <a:gd name="T3" fmla="*/ 84 h 86"/>
                <a:gd name="T4" fmla="*/ 20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49 w 69"/>
                <a:gd name="T25" fmla="*/ 2 h 86"/>
                <a:gd name="T26" fmla="*/ 57 w 69"/>
                <a:gd name="T27" fmla="*/ 0 h 86"/>
                <a:gd name="T28" fmla="*/ 65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0" y="86"/>
                    <a:pt x="26" y="84"/>
                  </a:cubicBezTo>
                  <a:cubicBezTo>
                    <a:pt x="22" y="83"/>
                    <a:pt x="22" y="83"/>
                    <a:pt x="20" y="83"/>
                  </a:cubicBezTo>
                  <a:cubicBezTo>
                    <a:pt x="16" y="83"/>
                    <a:pt x="11" y="85"/>
                    <a:pt x="9" y="86"/>
                  </a:cubicBezTo>
                  <a:cubicBezTo>
                    <a:pt x="0" y="64"/>
                    <a:pt x="0" y="64"/>
                    <a:pt x="0" y="64"/>
                  </a:cubicBezTo>
                  <a:cubicBezTo>
                    <a:pt x="4" y="63"/>
                    <a:pt x="4" y="63"/>
                    <a:pt x="4" y="63"/>
                  </a:cubicBezTo>
                  <a:cubicBezTo>
                    <a:pt x="6" y="67"/>
                    <a:pt x="19" y="83"/>
                    <a:pt x="38" y="83"/>
                  </a:cubicBezTo>
                  <a:cubicBezTo>
                    <a:pt x="51"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8" y="2"/>
                    <a:pt x="49" y="2"/>
                    <a:pt x="49" y="2"/>
                  </a:cubicBezTo>
                  <a:cubicBezTo>
                    <a:pt x="50" y="2"/>
                    <a:pt x="53" y="2"/>
                    <a:pt x="57" y="0"/>
                  </a:cubicBezTo>
                  <a:cubicBezTo>
                    <a:pt x="65" y="20"/>
                    <a:pt x="65" y="20"/>
                    <a:pt x="65"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50" name="ïṧľidê">
              <a:extLst>
                <a:ext uri="{FF2B5EF4-FFF2-40B4-BE49-F238E27FC236}">
                  <a16:creationId xmlns:a16="http://schemas.microsoft.com/office/drawing/2014/main" id="{EB207BD2-F677-4AAA-B298-E20B79C78DA0}"/>
                </a:ext>
              </a:extLst>
            </p:cNvPr>
            <p:cNvSpPr/>
            <p:nvPr/>
          </p:nvSpPr>
          <p:spPr bwMode="auto">
            <a:xfrm>
              <a:off x="8466961" y="4030001"/>
              <a:ext cx="154673"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51" name="ïš1íḓê">
              <a:extLst>
                <a:ext uri="{FF2B5EF4-FFF2-40B4-BE49-F238E27FC236}">
                  <a16:creationId xmlns:a16="http://schemas.microsoft.com/office/drawing/2014/main" id="{0DDEE10B-5CE7-409A-A1D7-9B7F94A1790D}"/>
                </a:ext>
              </a:extLst>
            </p:cNvPr>
            <p:cNvSpPr/>
            <p:nvPr/>
          </p:nvSpPr>
          <p:spPr bwMode="auto">
            <a:xfrm>
              <a:off x="8658388"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sp>
          <p:nvSpPr>
            <p:cNvPr id="52" name="íšḷîďé">
              <a:extLst>
                <a:ext uri="{FF2B5EF4-FFF2-40B4-BE49-F238E27FC236}">
                  <a16:creationId xmlns:a16="http://schemas.microsoft.com/office/drawing/2014/main" id="{C6FC0152-DCFD-4E8F-854C-58A3D2B4D11F}"/>
                </a:ext>
              </a:extLst>
            </p:cNvPr>
            <p:cNvSpPr/>
            <p:nvPr/>
          </p:nvSpPr>
          <p:spPr bwMode="auto">
            <a:xfrm>
              <a:off x="9035116" y="4030001"/>
              <a:ext cx="352226" cy="306283"/>
            </a:xfrm>
            <a:custGeom>
              <a:avLst/>
              <a:gdLst>
                <a:gd name="T0" fmla="*/ 92 w 97"/>
                <a:gd name="T1" fmla="*/ 4 h 82"/>
                <a:gd name="T2" fmla="*/ 80 w 97"/>
                <a:gd name="T3" fmla="*/ 13 h 82"/>
                <a:gd name="T4" fmla="*/ 57 w 97"/>
                <a:gd name="T5" fmla="*/ 48 h 82"/>
                <a:gd name="T6" fmla="*/ 57 w 97"/>
                <a:gd name="T7" fmla="*/ 71 h 82"/>
                <a:gd name="T8" fmla="*/ 66 w 97"/>
                <a:gd name="T9" fmla="*/ 78 h 82"/>
                <a:gd name="T10" fmla="*/ 73 w 97"/>
                <a:gd name="T11" fmla="*/ 78 h 82"/>
                <a:gd name="T12" fmla="*/ 73 w 97"/>
                <a:gd name="T13" fmla="*/ 82 h 82"/>
                <a:gd name="T14" fmla="*/ 25 w 97"/>
                <a:gd name="T15" fmla="*/ 82 h 82"/>
                <a:gd name="T16" fmla="*/ 25 w 97"/>
                <a:gd name="T17" fmla="*/ 78 h 82"/>
                <a:gd name="T18" fmla="*/ 32 w 97"/>
                <a:gd name="T19" fmla="*/ 78 h 82"/>
                <a:gd name="T20" fmla="*/ 41 w 97"/>
                <a:gd name="T21" fmla="*/ 71 h 82"/>
                <a:gd name="T22" fmla="*/ 41 w 97"/>
                <a:gd name="T23" fmla="*/ 49 h 82"/>
                <a:gd name="T24" fmla="*/ 15 w 97"/>
                <a:gd name="T25" fmla="*/ 12 h 82"/>
                <a:gd name="T26" fmla="*/ 2 w 97"/>
                <a:gd name="T27" fmla="*/ 4 h 82"/>
                <a:gd name="T28" fmla="*/ 0 w 97"/>
                <a:gd name="T29" fmla="*/ 4 h 82"/>
                <a:gd name="T30" fmla="*/ 0 w 97"/>
                <a:gd name="T31" fmla="*/ 0 h 82"/>
                <a:gd name="T32" fmla="*/ 43 w 97"/>
                <a:gd name="T33" fmla="*/ 0 h 82"/>
                <a:gd name="T34" fmla="*/ 43 w 97"/>
                <a:gd name="T35" fmla="*/ 4 h 82"/>
                <a:gd name="T36" fmla="*/ 37 w 97"/>
                <a:gd name="T37" fmla="*/ 4 h 82"/>
                <a:gd name="T38" fmla="*/ 32 w 97"/>
                <a:gd name="T39" fmla="*/ 8 h 82"/>
                <a:gd name="T40" fmla="*/ 33 w 97"/>
                <a:gd name="T41" fmla="*/ 12 h 82"/>
                <a:gd name="T42" fmla="*/ 55 w 97"/>
                <a:gd name="T43" fmla="*/ 43 h 82"/>
                <a:gd name="T44" fmla="*/ 75 w 97"/>
                <a:gd name="T45" fmla="*/ 13 h 82"/>
                <a:gd name="T46" fmla="*/ 76 w 97"/>
                <a:gd name="T47" fmla="*/ 9 h 82"/>
                <a:gd name="T48" fmla="*/ 71 w 97"/>
                <a:gd name="T49" fmla="*/ 4 h 82"/>
                <a:gd name="T50" fmla="*/ 64 w 97"/>
                <a:gd name="T51" fmla="*/ 4 h 82"/>
                <a:gd name="T52" fmla="*/ 64 w 97"/>
                <a:gd name="T53" fmla="*/ 0 h 82"/>
                <a:gd name="T54" fmla="*/ 97 w 97"/>
                <a:gd name="T55" fmla="*/ 0 h 82"/>
                <a:gd name="T56" fmla="*/ 97 w 97"/>
                <a:gd name="T57" fmla="*/ 4 h 82"/>
                <a:gd name="T58" fmla="*/ 92 w 97"/>
                <a:gd name="T5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82">
                  <a:moveTo>
                    <a:pt x="92" y="4"/>
                  </a:moveTo>
                  <a:cubicBezTo>
                    <a:pt x="86" y="4"/>
                    <a:pt x="82" y="8"/>
                    <a:pt x="80" y="13"/>
                  </a:cubicBezTo>
                  <a:cubicBezTo>
                    <a:pt x="57" y="48"/>
                    <a:pt x="57" y="48"/>
                    <a:pt x="57" y="48"/>
                  </a:cubicBezTo>
                  <a:cubicBezTo>
                    <a:pt x="57" y="71"/>
                    <a:pt x="57" y="71"/>
                    <a:pt x="57" y="71"/>
                  </a:cubicBezTo>
                  <a:cubicBezTo>
                    <a:pt x="57" y="76"/>
                    <a:pt x="59" y="78"/>
                    <a:pt x="66" y="78"/>
                  </a:cubicBezTo>
                  <a:cubicBezTo>
                    <a:pt x="73" y="78"/>
                    <a:pt x="73" y="78"/>
                    <a:pt x="73" y="78"/>
                  </a:cubicBezTo>
                  <a:cubicBezTo>
                    <a:pt x="73" y="82"/>
                    <a:pt x="73" y="82"/>
                    <a:pt x="73" y="82"/>
                  </a:cubicBezTo>
                  <a:cubicBezTo>
                    <a:pt x="25" y="82"/>
                    <a:pt x="25" y="82"/>
                    <a:pt x="25" y="82"/>
                  </a:cubicBezTo>
                  <a:cubicBezTo>
                    <a:pt x="25" y="78"/>
                    <a:pt x="25" y="78"/>
                    <a:pt x="25" y="78"/>
                  </a:cubicBezTo>
                  <a:cubicBezTo>
                    <a:pt x="32" y="78"/>
                    <a:pt x="32" y="78"/>
                    <a:pt x="32" y="78"/>
                  </a:cubicBezTo>
                  <a:cubicBezTo>
                    <a:pt x="38" y="78"/>
                    <a:pt x="41" y="76"/>
                    <a:pt x="41" y="71"/>
                  </a:cubicBezTo>
                  <a:cubicBezTo>
                    <a:pt x="41" y="49"/>
                    <a:pt x="41" y="49"/>
                    <a:pt x="41" y="49"/>
                  </a:cubicBezTo>
                  <a:cubicBezTo>
                    <a:pt x="15" y="12"/>
                    <a:pt x="15" y="12"/>
                    <a:pt x="15" y="12"/>
                  </a:cubicBezTo>
                  <a:cubicBezTo>
                    <a:pt x="11" y="6"/>
                    <a:pt x="9" y="4"/>
                    <a:pt x="2" y="4"/>
                  </a:cubicBezTo>
                  <a:cubicBezTo>
                    <a:pt x="0" y="4"/>
                    <a:pt x="0" y="4"/>
                    <a:pt x="0" y="4"/>
                  </a:cubicBezTo>
                  <a:cubicBezTo>
                    <a:pt x="0" y="0"/>
                    <a:pt x="0" y="0"/>
                    <a:pt x="0" y="0"/>
                  </a:cubicBezTo>
                  <a:cubicBezTo>
                    <a:pt x="43" y="0"/>
                    <a:pt x="43" y="0"/>
                    <a:pt x="43" y="0"/>
                  </a:cubicBezTo>
                  <a:cubicBezTo>
                    <a:pt x="43" y="4"/>
                    <a:pt x="43" y="4"/>
                    <a:pt x="43" y="4"/>
                  </a:cubicBezTo>
                  <a:cubicBezTo>
                    <a:pt x="37" y="4"/>
                    <a:pt x="37" y="4"/>
                    <a:pt x="37" y="4"/>
                  </a:cubicBezTo>
                  <a:cubicBezTo>
                    <a:pt x="34" y="4"/>
                    <a:pt x="32" y="5"/>
                    <a:pt x="32" y="8"/>
                  </a:cubicBezTo>
                  <a:cubicBezTo>
                    <a:pt x="32" y="9"/>
                    <a:pt x="32" y="10"/>
                    <a:pt x="33" y="12"/>
                  </a:cubicBezTo>
                  <a:cubicBezTo>
                    <a:pt x="55" y="43"/>
                    <a:pt x="55" y="43"/>
                    <a:pt x="55" y="43"/>
                  </a:cubicBezTo>
                  <a:cubicBezTo>
                    <a:pt x="75" y="13"/>
                    <a:pt x="75" y="13"/>
                    <a:pt x="75" y="13"/>
                  </a:cubicBezTo>
                  <a:cubicBezTo>
                    <a:pt x="76" y="11"/>
                    <a:pt x="76" y="10"/>
                    <a:pt x="76" y="9"/>
                  </a:cubicBezTo>
                  <a:cubicBezTo>
                    <a:pt x="76" y="6"/>
                    <a:pt x="73" y="4"/>
                    <a:pt x="71" y="4"/>
                  </a:cubicBezTo>
                  <a:cubicBezTo>
                    <a:pt x="64" y="4"/>
                    <a:pt x="64" y="4"/>
                    <a:pt x="64" y="4"/>
                  </a:cubicBezTo>
                  <a:cubicBezTo>
                    <a:pt x="64" y="0"/>
                    <a:pt x="64" y="0"/>
                    <a:pt x="64" y="0"/>
                  </a:cubicBezTo>
                  <a:cubicBezTo>
                    <a:pt x="97" y="0"/>
                    <a:pt x="97" y="0"/>
                    <a:pt x="97" y="0"/>
                  </a:cubicBezTo>
                  <a:cubicBezTo>
                    <a:pt x="97" y="4"/>
                    <a:pt x="97" y="4"/>
                    <a:pt x="97" y="4"/>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ea typeface="Microsoft YaHei" panose="020B0503020204020204" pitchFamily="34" charset="-122"/>
              </a:endParaRPr>
            </a:p>
          </p:txBody>
        </p:sp>
      </p:grpSp>
      <p:sp>
        <p:nvSpPr>
          <p:cNvPr id="53" name="文本框 52">
            <a:extLst>
              <a:ext uri="{FF2B5EF4-FFF2-40B4-BE49-F238E27FC236}">
                <a16:creationId xmlns:a16="http://schemas.microsoft.com/office/drawing/2014/main" id="{338657AE-7138-43D6-8223-81F2F6EA227B}"/>
              </a:ext>
            </a:extLst>
          </p:cNvPr>
          <p:cNvSpPr txBox="1"/>
          <p:nvPr/>
        </p:nvSpPr>
        <p:spPr>
          <a:xfrm>
            <a:off x="233211" y="6473826"/>
            <a:ext cx="2562131" cy="276999"/>
          </a:xfrm>
          <a:prstGeom prst="rect">
            <a:avLst/>
          </a:prstGeom>
          <a:noFill/>
        </p:spPr>
        <p:txBody>
          <a:bodyPr wrap="square" rtlCol="0">
            <a:spAutoFit/>
          </a:bodyPr>
          <a:lstStyle/>
          <a:p>
            <a:pPr algn="dist"/>
            <a:r>
              <a:rPr lang="zh-CN" altLang="en-US" sz="1200" dirty="0">
                <a:solidFill>
                  <a:schemeClr val="tx1">
                    <a:lumMod val="25000"/>
                    <a:lumOff val="75000"/>
                  </a:schemeClr>
                </a:solidFill>
                <a:ea typeface="Microsoft YaHei" panose="020B0503020204020204" pitchFamily="34" charset="-122"/>
              </a:rPr>
              <a:t>含弘光大 继往开来</a:t>
            </a:r>
          </a:p>
        </p:txBody>
      </p:sp>
      <p:pic>
        <p:nvPicPr>
          <p:cNvPr id="64" name="图片 63" descr="图片包含 树, 天空, 户外, 草&#10;&#10;自动生成的说明">
            <a:extLst>
              <a:ext uri="{FF2B5EF4-FFF2-40B4-BE49-F238E27FC236}">
                <a16:creationId xmlns:a16="http://schemas.microsoft.com/office/drawing/2014/main" id="{A9EA3765-6115-4215-9F80-5B174FC0CE5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520036" y="1"/>
            <a:ext cx="6759938" cy="6870368"/>
          </a:xfrm>
          <a:custGeom>
            <a:avLst/>
            <a:gdLst>
              <a:gd name="connsiteX0" fmla="*/ 1450892 w 6759938"/>
              <a:gd name="connsiteY0" fmla="*/ 0 h 6870368"/>
              <a:gd name="connsiteX1" fmla="*/ 6759938 w 6759938"/>
              <a:gd name="connsiteY1" fmla="*/ 0 h 6870368"/>
              <a:gd name="connsiteX2" fmla="*/ 6755968 w 6759938"/>
              <a:gd name="connsiteY2" fmla="*/ 6870368 h 6870368"/>
              <a:gd name="connsiteX3" fmla="*/ 0 w 6759938"/>
              <a:gd name="connsiteY3" fmla="*/ 6870368 h 6870368"/>
            </a:gdLst>
            <a:ahLst/>
            <a:cxnLst>
              <a:cxn ang="0">
                <a:pos x="connsiteX0" y="connsiteY0"/>
              </a:cxn>
              <a:cxn ang="0">
                <a:pos x="connsiteX1" y="connsiteY1"/>
              </a:cxn>
              <a:cxn ang="0">
                <a:pos x="connsiteX2" y="connsiteY2"/>
              </a:cxn>
              <a:cxn ang="0">
                <a:pos x="connsiteX3" y="connsiteY3"/>
              </a:cxn>
            </a:cxnLst>
            <a:rect l="l" t="t" r="r" b="b"/>
            <a:pathLst>
              <a:path w="6759938" h="6870368">
                <a:moveTo>
                  <a:pt x="1450892" y="0"/>
                </a:moveTo>
                <a:lnTo>
                  <a:pt x="6759938" y="0"/>
                </a:lnTo>
                <a:lnTo>
                  <a:pt x="6755968" y="6870368"/>
                </a:lnTo>
                <a:lnTo>
                  <a:pt x="0" y="6870368"/>
                </a:lnTo>
                <a:close/>
              </a:path>
            </a:pathLst>
          </a:custGeom>
        </p:spPr>
      </p:pic>
      <p:sp>
        <p:nvSpPr>
          <p:cNvPr id="3" name="文本占位符 2">
            <a:extLst>
              <a:ext uri="{FF2B5EF4-FFF2-40B4-BE49-F238E27FC236}">
                <a16:creationId xmlns:a16="http://schemas.microsoft.com/office/drawing/2014/main" id="{4B3D82B4-CC2A-4413-A996-06080842C439}"/>
              </a:ext>
            </a:extLst>
          </p:cNvPr>
          <p:cNvSpPr>
            <a:spLocks noGrp="1"/>
          </p:cNvSpPr>
          <p:nvPr>
            <p:ph type="body" sz="quarter" idx="10"/>
          </p:nvPr>
        </p:nvSpPr>
        <p:spPr>
          <a:xfrm>
            <a:off x="688517" y="1762128"/>
            <a:ext cx="5534025" cy="1550168"/>
          </a:xfrm>
        </p:spPr>
        <p:txBody>
          <a:bodyPr/>
          <a:lstStyle/>
          <a:p>
            <a:r>
              <a:rPr lang="zh-CN" altLang="en-US" dirty="0"/>
              <a:t>西南大学简约风</a:t>
            </a:r>
            <a:endParaRPr lang="en-US" altLang="zh-CN" dirty="0"/>
          </a:p>
          <a:p>
            <a:r>
              <a:rPr lang="zh-CN" altLang="en-US" dirty="0"/>
              <a:t>教学及答辩模板</a:t>
            </a:r>
            <a:endParaRPr lang="en-US" altLang="zh-CN" dirty="0"/>
          </a:p>
        </p:txBody>
      </p:sp>
      <p:sp>
        <p:nvSpPr>
          <p:cNvPr id="4" name="文本占位符 3">
            <a:extLst>
              <a:ext uri="{FF2B5EF4-FFF2-40B4-BE49-F238E27FC236}">
                <a16:creationId xmlns:a16="http://schemas.microsoft.com/office/drawing/2014/main" id="{951D8D2B-EE55-443E-8233-012EE7A8AFB2}"/>
              </a:ext>
            </a:extLst>
          </p:cNvPr>
          <p:cNvSpPr>
            <a:spLocks noGrp="1"/>
          </p:cNvSpPr>
          <p:nvPr>
            <p:ph type="body" sz="quarter" idx="12"/>
          </p:nvPr>
        </p:nvSpPr>
        <p:spPr>
          <a:xfrm>
            <a:off x="701219" y="4660900"/>
            <a:ext cx="3752976" cy="369332"/>
          </a:xfrm>
        </p:spPr>
        <p:txBody>
          <a:bodyPr/>
          <a:lstStyle/>
          <a:p>
            <a:r>
              <a:rPr lang="zh-CN" altLang="en-US" dirty="0"/>
              <a:t>电话：</a:t>
            </a:r>
            <a:r>
              <a:rPr lang="en-US" altLang="zh-CN"/>
              <a:t>130-0000-0000</a:t>
            </a:r>
            <a:endParaRPr lang="zh-CN" altLang="en-US" dirty="0"/>
          </a:p>
        </p:txBody>
      </p:sp>
      <p:sp>
        <p:nvSpPr>
          <p:cNvPr id="5" name="文本占位符 4">
            <a:extLst>
              <a:ext uri="{FF2B5EF4-FFF2-40B4-BE49-F238E27FC236}">
                <a16:creationId xmlns:a16="http://schemas.microsoft.com/office/drawing/2014/main" id="{8A46F238-6DF3-4631-8FB9-E463510E1BBC}"/>
              </a:ext>
            </a:extLst>
          </p:cNvPr>
          <p:cNvSpPr>
            <a:spLocks noGrp="1"/>
          </p:cNvSpPr>
          <p:nvPr>
            <p:ph type="body" sz="quarter" idx="13"/>
          </p:nvPr>
        </p:nvSpPr>
        <p:spPr/>
        <p:txBody>
          <a:bodyPr/>
          <a:lstStyle/>
          <a:p>
            <a:r>
              <a:rPr lang="zh-CN" altLang="en-US" dirty="0"/>
              <a:t>邮箱：</a:t>
            </a:r>
            <a:r>
              <a:rPr lang="en-US" altLang="zh-CN" dirty="0"/>
              <a:t>12345678@qq.com</a:t>
            </a:r>
            <a:endParaRPr lang="zh-CN" altLang="en-US" dirty="0"/>
          </a:p>
        </p:txBody>
      </p:sp>
      <p:sp>
        <p:nvSpPr>
          <p:cNvPr id="8" name="文本占位符 7">
            <a:extLst>
              <a:ext uri="{FF2B5EF4-FFF2-40B4-BE49-F238E27FC236}">
                <a16:creationId xmlns:a16="http://schemas.microsoft.com/office/drawing/2014/main" id="{F1DB7B45-7C89-4411-A9B8-60EF7415A8F5}"/>
              </a:ext>
            </a:extLst>
          </p:cNvPr>
          <p:cNvSpPr>
            <a:spLocks noGrp="1"/>
          </p:cNvSpPr>
          <p:nvPr>
            <p:ph type="body" sz="quarter" idx="16"/>
          </p:nvPr>
        </p:nvSpPr>
        <p:spPr>
          <a:xfrm>
            <a:off x="778886" y="3573138"/>
            <a:ext cx="2242610" cy="424732"/>
          </a:xfrm>
        </p:spPr>
        <p:txBody>
          <a:bodyPr/>
          <a:lstStyle/>
          <a:p>
            <a:pPr algn="l"/>
            <a:r>
              <a:rPr lang="zh-CN" altLang="en-US" dirty="0"/>
              <a:t>制作者：</a:t>
            </a:r>
            <a:r>
              <a:rPr lang="en-US" altLang="zh-CN" dirty="0"/>
              <a:t>lins</a:t>
            </a:r>
            <a:endParaRPr lang="zh-CN" altLang="en-US" dirty="0"/>
          </a:p>
        </p:txBody>
      </p:sp>
    </p:spTree>
    <p:extLst>
      <p:ext uri="{BB962C8B-B14F-4D97-AF65-F5344CB8AC3E}">
        <p14:creationId xmlns:p14="http://schemas.microsoft.com/office/powerpoint/2010/main" val="3935623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4F80EE2-15C9-4529-84D4-50FFD5333A39}"/>
              </a:ext>
            </a:extLst>
          </p:cNvPr>
          <p:cNvSpPr>
            <a:spLocks noGrp="1"/>
          </p:cNvSpPr>
          <p:nvPr>
            <p:ph type="dt" sz="half" idx="10"/>
          </p:nvPr>
        </p:nvSpPr>
        <p:spPr/>
        <p:txBody>
          <a:bodyPr/>
          <a:lstStyle/>
          <a:p>
            <a:fld id="{17DEBA23-FEBE-4F2A-B0D5-6F6FD87550F7}"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3" name="灯片编号占位符 2">
            <a:extLst>
              <a:ext uri="{FF2B5EF4-FFF2-40B4-BE49-F238E27FC236}">
                <a16:creationId xmlns:a16="http://schemas.microsoft.com/office/drawing/2014/main" id="{2EB6A116-DF88-4054-9BCB-DF7174170F01}"/>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10</a:t>
            </a:fld>
            <a:endParaRPr lang="en-US" altLang="zh-CN" dirty="0">
              <a:ea typeface="Microsoft YaHei" panose="020B0503020204020204" pitchFamily="34" charset="-122"/>
            </a:endParaRPr>
          </a:p>
        </p:txBody>
      </p:sp>
      <p:cxnSp>
        <p:nvCxnSpPr>
          <p:cNvPr id="78" name="直接连接符 77">
            <a:extLst>
              <a:ext uri="{FF2B5EF4-FFF2-40B4-BE49-F238E27FC236}">
                <a16:creationId xmlns:a16="http://schemas.microsoft.com/office/drawing/2014/main" id="{36D35EBB-1857-4185-B93B-F40A7756AF6E}"/>
              </a:ext>
            </a:extLst>
          </p:cNvPr>
          <p:cNvCxnSpPr>
            <a:cxnSpLocks/>
          </p:cNvCxnSpPr>
          <p:nvPr/>
        </p:nvCxnSpPr>
        <p:spPr>
          <a:xfrm>
            <a:off x="0" y="3691825"/>
            <a:ext cx="12458700" cy="0"/>
          </a:xfrm>
          <a:prstGeom prst="line">
            <a:avLst/>
          </a:prstGeom>
          <a:ln w="222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B223716E-25B0-40E5-A8A6-A783EBD65C53}"/>
              </a:ext>
            </a:extLst>
          </p:cNvPr>
          <p:cNvSpPr/>
          <p:nvPr/>
        </p:nvSpPr>
        <p:spPr>
          <a:xfrm>
            <a:off x="3754763" y="1140229"/>
            <a:ext cx="4740630" cy="657582"/>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icrosoft YaHei" panose="020B0503020204020204" pitchFamily="34" charset="-122"/>
              <a:ea typeface="Microsoft YaHei" panose="020B0503020204020204" pitchFamily="34" charset="-122"/>
            </a:endParaRPr>
          </a:p>
        </p:txBody>
      </p:sp>
      <p:sp>
        <p:nvSpPr>
          <p:cNvPr id="80" name="矩形 79">
            <a:extLst>
              <a:ext uri="{FF2B5EF4-FFF2-40B4-BE49-F238E27FC236}">
                <a16:creationId xmlns:a16="http://schemas.microsoft.com/office/drawing/2014/main" id="{E6E27938-D489-4CCE-9960-638282C57398}"/>
              </a:ext>
            </a:extLst>
          </p:cNvPr>
          <p:cNvSpPr/>
          <p:nvPr/>
        </p:nvSpPr>
        <p:spPr>
          <a:xfrm>
            <a:off x="3696608" y="1079103"/>
            <a:ext cx="4740630" cy="657582"/>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r>
              <a:rPr lang="zh-CN" altLang="en-US" sz="2800" b="1" dirty="0">
                <a:solidFill>
                  <a:schemeClr val="accent1"/>
                </a:solidFill>
                <a:latin typeface="Microsoft YaHei" panose="020B0503020204020204" pitchFamily="34" charset="-122"/>
                <a:ea typeface="Microsoft YaHei" panose="020B0503020204020204" pitchFamily="34" charset="-122"/>
              </a:rPr>
              <a:t>陀思妥耶夫斯基大事年表</a:t>
            </a:r>
          </a:p>
        </p:txBody>
      </p:sp>
      <p:sp>
        <p:nvSpPr>
          <p:cNvPr id="81" name="iş1íḋê">
            <a:extLst>
              <a:ext uri="{FF2B5EF4-FFF2-40B4-BE49-F238E27FC236}">
                <a16:creationId xmlns:a16="http://schemas.microsoft.com/office/drawing/2014/main" id="{9E045361-EC3C-4142-8BBE-434B4F24C2A0}"/>
              </a:ext>
            </a:extLst>
          </p:cNvPr>
          <p:cNvSpPr/>
          <p:nvPr/>
        </p:nvSpPr>
        <p:spPr>
          <a:xfrm>
            <a:off x="627599" y="2223702"/>
            <a:ext cx="2955297" cy="2955293"/>
          </a:xfrm>
          <a:prstGeom prst="ellipse">
            <a:avLst/>
          </a:prstGeom>
          <a:solidFill>
            <a:schemeClr val="bg1">
              <a:lumMod val="95000"/>
              <a:alpha val="64000"/>
            </a:schemeClr>
          </a:solidFill>
          <a:ln w="114300">
            <a:noFill/>
          </a:ln>
        </p:spPr>
        <p:txBody>
          <a:bodyPr rot="0" spcFirstLastPara="0" vert="horz" wrap="none" lIns="91440" tIns="45720" rIns="91440" bIns="45720" numCol="1" spcCol="0" rtlCol="0" fromWordArt="0" anchor="ctr" anchorCtr="0" forceAA="0" compatLnSpc="1">
            <a:prstTxWarp prst="textNoShape">
              <a:avLst/>
            </a:prstTxWarp>
            <a:normAutofit/>
          </a:bodyPr>
          <a:lstStyle/>
          <a:p>
            <a:pPr algn="ctr">
              <a:buSzPct val="25000"/>
            </a:pPr>
            <a:endParaRPr lang="zh-CN" altLang="en-US" b="1" i="1" dirty="0">
              <a:latin typeface="微软雅黑 Light" panose="020B0502040204020203" pitchFamily="34" charset="-122"/>
              <a:ea typeface="微软雅黑 Light" panose="020B0502040204020203" pitchFamily="34" charset="-122"/>
            </a:endParaRPr>
          </a:p>
        </p:txBody>
      </p:sp>
      <p:sp>
        <p:nvSpPr>
          <p:cNvPr id="82" name="iş1íḋê">
            <a:extLst>
              <a:ext uri="{FF2B5EF4-FFF2-40B4-BE49-F238E27FC236}">
                <a16:creationId xmlns:a16="http://schemas.microsoft.com/office/drawing/2014/main" id="{F34CDAE0-29CC-4200-AF94-DD590E0BB965}"/>
              </a:ext>
            </a:extLst>
          </p:cNvPr>
          <p:cNvSpPr/>
          <p:nvPr/>
        </p:nvSpPr>
        <p:spPr>
          <a:xfrm>
            <a:off x="863493" y="2459598"/>
            <a:ext cx="2483509" cy="2483505"/>
          </a:xfrm>
          <a:prstGeom prst="ellipse">
            <a:avLst/>
          </a:prstGeom>
          <a:solidFill>
            <a:schemeClr val="tx1">
              <a:lumMod val="25000"/>
              <a:lumOff val="75000"/>
              <a:alpha val="64000"/>
            </a:schemeClr>
          </a:solidFill>
          <a:ln w="114300">
            <a:noFill/>
          </a:ln>
        </p:spPr>
        <p:txBody>
          <a:bodyPr rot="0" spcFirstLastPara="0" vert="horz" wrap="none" lIns="91440" tIns="45720" rIns="91440" bIns="45720" numCol="1" spcCol="0" rtlCol="0" fromWordArt="0" anchor="ctr" anchorCtr="0" forceAA="0" compatLnSpc="1">
            <a:prstTxWarp prst="textNoShape">
              <a:avLst/>
            </a:prstTxWarp>
            <a:normAutofit/>
          </a:bodyPr>
          <a:lstStyle/>
          <a:p>
            <a:pPr algn="ctr">
              <a:buSzPct val="25000"/>
            </a:pPr>
            <a:endParaRPr lang="zh-CN" altLang="en-US" b="1" i="1" dirty="0">
              <a:latin typeface="微软雅黑 Light" panose="020B0502040204020203" pitchFamily="34" charset="-122"/>
              <a:ea typeface="微软雅黑 Light" panose="020B0502040204020203" pitchFamily="34" charset="-122"/>
            </a:endParaRPr>
          </a:p>
        </p:txBody>
      </p:sp>
      <p:sp>
        <p:nvSpPr>
          <p:cNvPr id="83" name="iş1íḋê">
            <a:extLst>
              <a:ext uri="{FF2B5EF4-FFF2-40B4-BE49-F238E27FC236}">
                <a16:creationId xmlns:a16="http://schemas.microsoft.com/office/drawing/2014/main" id="{28D859A5-AD32-45A5-A4A6-CAD956FCFC14}"/>
              </a:ext>
            </a:extLst>
          </p:cNvPr>
          <p:cNvSpPr/>
          <p:nvPr/>
        </p:nvSpPr>
        <p:spPr>
          <a:xfrm>
            <a:off x="1012414" y="2608518"/>
            <a:ext cx="2185669" cy="2185666"/>
          </a:xfrm>
          <a:prstGeom prst="ellipse">
            <a:avLst/>
          </a:prstGeom>
          <a:blipFill dpi="0" rotWithShape="1">
            <a:blip r:embed="rId3">
              <a:alphaModFix amt="98000"/>
              <a:extLst>
                <a:ext uri="{28A0092B-C50C-407E-A947-70E740481C1C}">
                  <a14:useLocalDpi xmlns:a14="http://schemas.microsoft.com/office/drawing/2010/main" val="0"/>
                </a:ext>
              </a:extLst>
            </a:blip>
            <a:srcRect/>
            <a:tile tx="0" ty="-101600" sx="90000" sy="90000" flip="none" algn="t"/>
          </a:blipFill>
          <a:ln w="114300">
            <a:noFill/>
          </a:ln>
        </p:spPr>
        <p:txBody>
          <a:bodyPr rot="0" spcFirstLastPara="0" vert="horz" wrap="none" lIns="91440" tIns="45720" rIns="91440" bIns="45720" numCol="1" spcCol="0" rtlCol="0" fromWordArt="0" anchor="ctr" anchorCtr="0" forceAA="0" compatLnSpc="1">
            <a:prstTxWarp prst="textNoShape">
              <a:avLst/>
            </a:prstTxWarp>
            <a:normAutofit/>
          </a:bodyPr>
          <a:lstStyle/>
          <a:p>
            <a:pPr algn="ctr">
              <a:buSzPct val="25000"/>
            </a:pPr>
            <a:endParaRPr lang="zh-CN" altLang="en-US" b="1" i="1" dirty="0">
              <a:latin typeface="微软雅黑 Light" panose="020B0502040204020203" pitchFamily="34" charset="-122"/>
              <a:ea typeface="微软雅黑 Light" panose="020B0502040204020203" pitchFamily="34" charset="-122"/>
            </a:endParaRPr>
          </a:p>
        </p:txBody>
      </p:sp>
      <p:sp>
        <p:nvSpPr>
          <p:cNvPr id="84" name="iŝļíḑè">
            <a:extLst>
              <a:ext uri="{FF2B5EF4-FFF2-40B4-BE49-F238E27FC236}">
                <a16:creationId xmlns:a16="http://schemas.microsoft.com/office/drawing/2014/main" id="{E421BA14-C0E9-4645-9997-9520093683FD}"/>
              </a:ext>
            </a:extLst>
          </p:cNvPr>
          <p:cNvSpPr txBox="1"/>
          <p:nvPr/>
        </p:nvSpPr>
        <p:spPr bwMode="auto">
          <a:xfrm>
            <a:off x="3598040" y="3811948"/>
            <a:ext cx="1527992" cy="293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spcBef>
                <a:spcPct val="0"/>
              </a:spcBef>
            </a:pPr>
            <a:r>
              <a:rPr lang="en-US" altLang="zh-CN" sz="2000" dirty="0">
                <a:latin typeface="微软雅黑 Light" panose="020B0502040204020203" pitchFamily="34" charset="-122"/>
                <a:ea typeface="微软雅黑 Light" panose="020B0502040204020203" pitchFamily="34" charset="-122"/>
              </a:rPr>
              <a:t>1821</a:t>
            </a:r>
          </a:p>
        </p:txBody>
      </p:sp>
      <p:grpSp>
        <p:nvGrpSpPr>
          <p:cNvPr id="85" name="组合 84">
            <a:extLst>
              <a:ext uri="{FF2B5EF4-FFF2-40B4-BE49-F238E27FC236}">
                <a16:creationId xmlns:a16="http://schemas.microsoft.com/office/drawing/2014/main" id="{D035EC1A-50ED-4285-B575-861B4DE185B7}"/>
              </a:ext>
            </a:extLst>
          </p:cNvPr>
          <p:cNvGrpSpPr/>
          <p:nvPr/>
        </p:nvGrpSpPr>
        <p:grpSpPr>
          <a:xfrm>
            <a:off x="4149510" y="2770280"/>
            <a:ext cx="385763" cy="978695"/>
            <a:chOff x="4149510" y="2770280"/>
            <a:chExt cx="385763" cy="978695"/>
          </a:xfrm>
        </p:grpSpPr>
        <p:sp>
          <p:nvSpPr>
            <p:cNvPr id="86" name="î$1idê">
              <a:extLst>
                <a:ext uri="{FF2B5EF4-FFF2-40B4-BE49-F238E27FC236}">
                  <a16:creationId xmlns:a16="http://schemas.microsoft.com/office/drawing/2014/main" id="{73191C68-21C5-436F-8E2C-EF59284F16BB}"/>
                </a:ext>
              </a:extLst>
            </p:cNvPr>
            <p:cNvSpPr/>
            <p:nvPr/>
          </p:nvSpPr>
          <p:spPr>
            <a:xfrm>
              <a:off x="4285242" y="3634676"/>
              <a:ext cx="114299" cy="114299"/>
            </a:xfrm>
            <a:prstGeom prst="ellipse">
              <a:avLst/>
            </a:prstGeom>
            <a:solidFill>
              <a:schemeClr val="accent1"/>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sp>
          <p:nvSpPr>
            <p:cNvPr id="87" name="ïṧḻïdê">
              <a:extLst>
                <a:ext uri="{FF2B5EF4-FFF2-40B4-BE49-F238E27FC236}">
                  <a16:creationId xmlns:a16="http://schemas.microsoft.com/office/drawing/2014/main" id="{5372A35F-E101-499D-B42E-25F2817A7109}"/>
                </a:ext>
              </a:extLst>
            </p:cNvPr>
            <p:cNvSpPr/>
            <p:nvPr/>
          </p:nvSpPr>
          <p:spPr>
            <a:xfrm>
              <a:off x="4149510" y="2770280"/>
              <a:ext cx="385763" cy="385763"/>
            </a:xfrm>
            <a:prstGeom prst="ellipse">
              <a:avLst/>
            </a:prstGeom>
            <a:solidFill>
              <a:schemeClr val="accent1"/>
            </a:solidFill>
            <a:ln w="19050">
              <a:solidFill>
                <a:schemeClr val="bg1">
                  <a:lumMod val="85000"/>
                </a:schemeClr>
              </a:solidFill>
            </a:ln>
            <a:effectLst>
              <a:glow rad="50800">
                <a:schemeClr val="bg2">
                  <a:lumMod val="85000"/>
                  <a:alpha val="37000"/>
                </a:schemeClr>
              </a:glow>
            </a:effectLst>
          </p:spPr>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a:buSzPct val="25000"/>
              </a:pPr>
              <a:r>
                <a:rPr lang="en-US" altLang="zh-CN" sz="1600" b="1" dirty="0">
                  <a:solidFill>
                    <a:schemeClr val="bg1"/>
                  </a:solidFill>
                  <a:latin typeface="微软雅黑 Light" panose="020B0502040204020203" pitchFamily="34" charset="-122"/>
                  <a:ea typeface="微软雅黑 Light" panose="020B0502040204020203" pitchFamily="34" charset="-122"/>
                </a:rPr>
                <a:t>01</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cxnSp>
          <p:nvCxnSpPr>
            <p:cNvPr id="88" name="直接连接符 87">
              <a:extLst>
                <a:ext uri="{FF2B5EF4-FFF2-40B4-BE49-F238E27FC236}">
                  <a16:creationId xmlns:a16="http://schemas.microsoft.com/office/drawing/2014/main" id="{855F3CDB-89C0-4397-AE1D-3E8D4974C415}"/>
                </a:ext>
              </a:extLst>
            </p:cNvPr>
            <p:cNvCxnSpPr>
              <a:stCxn id="86" idx="0"/>
              <a:endCxn id="87" idx="4"/>
            </p:cNvCxnSpPr>
            <p:nvPr/>
          </p:nvCxnSpPr>
          <p:spPr>
            <a:xfrm flipV="1">
              <a:off x="4342391" y="3156043"/>
              <a:ext cx="0" cy="478633"/>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89" name="iŝļíḑè">
            <a:extLst>
              <a:ext uri="{FF2B5EF4-FFF2-40B4-BE49-F238E27FC236}">
                <a16:creationId xmlns:a16="http://schemas.microsoft.com/office/drawing/2014/main" id="{49A40AD4-4070-4332-B41D-65C80CD374AB}"/>
              </a:ext>
            </a:extLst>
          </p:cNvPr>
          <p:cNvSpPr txBox="1"/>
          <p:nvPr/>
        </p:nvSpPr>
        <p:spPr bwMode="auto">
          <a:xfrm>
            <a:off x="3481950" y="2117449"/>
            <a:ext cx="1760172" cy="563426"/>
          </a:xfrm>
          <a:prstGeom prst="rect">
            <a:avLst/>
          </a:prstGeom>
          <a:noFill/>
          <a:extLst/>
        </p:spPr>
        <p:txBody>
          <a:bodyPr wrap="square" rtlCol="0" anchor="ctr" anchorCtr="0">
            <a:normAutofit/>
          </a:bodyPr>
          <a:lstStyle>
            <a:defPPr>
              <a:defRPr lang="en-US"/>
            </a:defPPr>
            <a:lvl1pPr algn="just">
              <a:lnSpc>
                <a:spcPct val="150000"/>
              </a:lnSpc>
              <a:defRPr sz="2000">
                <a:latin typeface="+mn-ea"/>
              </a:defRPr>
            </a:lvl1pPr>
          </a:lstStyle>
          <a:p>
            <a:pPr algn="ctr"/>
            <a:r>
              <a:rPr lang="zh-CN" altLang="en-US" dirty="0">
                <a:latin typeface="微软雅黑 Light" panose="020B0502040204020203" pitchFamily="34" charset="-122"/>
                <a:ea typeface="微软雅黑 Light" panose="020B0502040204020203" pitchFamily="34" charset="-122"/>
              </a:rPr>
              <a:t>出生于俄罗斯</a:t>
            </a:r>
            <a:endParaRPr lang="en-US" altLang="zh-CN" dirty="0">
              <a:latin typeface="微软雅黑 Light" panose="020B0502040204020203" pitchFamily="34" charset="-122"/>
              <a:ea typeface="微软雅黑 Light" panose="020B0502040204020203" pitchFamily="34" charset="-122"/>
            </a:endParaRPr>
          </a:p>
        </p:txBody>
      </p:sp>
      <p:sp>
        <p:nvSpPr>
          <p:cNvPr id="90" name="işļïḑé">
            <a:extLst>
              <a:ext uri="{FF2B5EF4-FFF2-40B4-BE49-F238E27FC236}">
                <a16:creationId xmlns:a16="http://schemas.microsoft.com/office/drawing/2014/main" id="{213F45FE-01BD-451B-A240-BE3E6AF85780}"/>
              </a:ext>
            </a:extLst>
          </p:cNvPr>
          <p:cNvSpPr txBox="1"/>
          <p:nvPr/>
        </p:nvSpPr>
        <p:spPr bwMode="auto">
          <a:xfrm>
            <a:off x="5584287" y="3242056"/>
            <a:ext cx="1527992" cy="293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spcBef>
                <a:spcPct val="0"/>
              </a:spcBef>
            </a:pPr>
            <a:r>
              <a:rPr lang="en-US" altLang="zh-CN" sz="2000" dirty="0">
                <a:latin typeface="微软雅黑 Light" panose="020B0502040204020203" pitchFamily="34" charset="-122"/>
                <a:ea typeface="微软雅黑 Light" panose="020B0502040204020203" pitchFamily="34" charset="-122"/>
              </a:rPr>
              <a:t>1846</a:t>
            </a:r>
          </a:p>
        </p:txBody>
      </p:sp>
      <p:grpSp>
        <p:nvGrpSpPr>
          <p:cNvPr id="91" name="组合 90">
            <a:extLst>
              <a:ext uri="{FF2B5EF4-FFF2-40B4-BE49-F238E27FC236}">
                <a16:creationId xmlns:a16="http://schemas.microsoft.com/office/drawing/2014/main" id="{3992F7C1-1795-4D7A-8D89-6EFEEE52EC8F}"/>
              </a:ext>
            </a:extLst>
          </p:cNvPr>
          <p:cNvGrpSpPr/>
          <p:nvPr/>
        </p:nvGrpSpPr>
        <p:grpSpPr>
          <a:xfrm>
            <a:off x="6155402" y="3640940"/>
            <a:ext cx="385763" cy="842388"/>
            <a:chOff x="6155402" y="3640940"/>
            <a:chExt cx="385763" cy="842388"/>
          </a:xfrm>
        </p:grpSpPr>
        <p:sp>
          <p:nvSpPr>
            <p:cNvPr id="92" name="iṣḷíďê">
              <a:extLst>
                <a:ext uri="{FF2B5EF4-FFF2-40B4-BE49-F238E27FC236}">
                  <a16:creationId xmlns:a16="http://schemas.microsoft.com/office/drawing/2014/main" id="{A7588F15-8AD8-4535-A310-DF17B961AAB3}"/>
                </a:ext>
              </a:extLst>
            </p:cNvPr>
            <p:cNvSpPr/>
            <p:nvPr/>
          </p:nvSpPr>
          <p:spPr>
            <a:xfrm>
              <a:off x="6291134" y="3640940"/>
              <a:ext cx="114299" cy="114299"/>
            </a:xfrm>
            <a:prstGeom prst="ellipse">
              <a:avLst/>
            </a:prstGeom>
            <a:solidFill>
              <a:schemeClr val="accent1"/>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sp>
          <p:nvSpPr>
            <p:cNvPr id="93" name="ïṥlîḓê">
              <a:extLst>
                <a:ext uri="{FF2B5EF4-FFF2-40B4-BE49-F238E27FC236}">
                  <a16:creationId xmlns:a16="http://schemas.microsoft.com/office/drawing/2014/main" id="{7036DDDB-0261-472F-8362-19F2B0A58BCC}"/>
                </a:ext>
              </a:extLst>
            </p:cNvPr>
            <p:cNvSpPr/>
            <p:nvPr/>
          </p:nvSpPr>
          <p:spPr>
            <a:xfrm>
              <a:off x="6155402" y="4097565"/>
              <a:ext cx="385763" cy="385763"/>
            </a:xfrm>
            <a:prstGeom prst="ellipse">
              <a:avLst/>
            </a:prstGeom>
            <a:solidFill>
              <a:schemeClr val="accent1"/>
            </a:solidFill>
            <a:ln w="19050">
              <a:solidFill>
                <a:schemeClr val="bg1">
                  <a:lumMod val="85000"/>
                </a:schemeClr>
              </a:solidFill>
            </a:ln>
            <a:effectLst>
              <a:glow rad="50800">
                <a:schemeClr val="bg2">
                  <a:lumMod val="85000"/>
                  <a:alpha val="37000"/>
                </a:schemeClr>
              </a:glow>
            </a:effectLst>
          </p:spPr>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a:buSzPct val="25000"/>
              </a:pPr>
              <a:r>
                <a:rPr lang="en-US" altLang="zh-CN" sz="1600" b="1" dirty="0">
                  <a:solidFill>
                    <a:schemeClr val="bg1"/>
                  </a:solidFill>
                  <a:latin typeface="微软雅黑 Light" panose="020B0502040204020203" pitchFamily="34" charset="-122"/>
                  <a:ea typeface="微软雅黑 Light" panose="020B0502040204020203" pitchFamily="34" charset="-122"/>
                </a:rPr>
                <a:t>02</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cxnSp>
          <p:nvCxnSpPr>
            <p:cNvPr id="94" name="直接连接符 93">
              <a:extLst>
                <a:ext uri="{FF2B5EF4-FFF2-40B4-BE49-F238E27FC236}">
                  <a16:creationId xmlns:a16="http://schemas.microsoft.com/office/drawing/2014/main" id="{8C66914D-1C06-4936-A4F7-05FA101815CC}"/>
                </a:ext>
              </a:extLst>
            </p:cNvPr>
            <p:cNvCxnSpPr>
              <a:stCxn id="92" idx="4"/>
              <a:endCxn id="93" idx="0"/>
            </p:cNvCxnSpPr>
            <p:nvPr/>
          </p:nvCxnSpPr>
          <p:spPr>
            <a:xfrm>
              <a:off x="6348282" y="3755238"/>
              <a:ext cx="0" cy="342326"/>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95" name="iŝļíḑè">
            <a:extLst>
              <a:ext uri="{FF2B5EF4-FFF2-40B4-BE49-F238E27FC236}">
                <a16:creationId xmlns:a16="http://schemas.microsoft.com/office/drawing/2014/main" id="{4EB6AD3F-4E09-416B-A215-7011DABDB154}"/>
              </a:ext>
            </a:extLst>
          </p:cNvPr>
          <p:cNvSpPr txBox="1"/>
          <p:nvPr/>
        </p:nvSpPr>
        <p:spPr bwMode="auto">
          <a:xfrm>
            <a:off x="5468196" y="4470099"/>
            <a:ext cx="1760172" cy="563426"/>
          </a:xfrm>
          <a:prstGeom prst="rect">
            <a:avLst/>
          </a:prstGeom>
          <a:noFill/>
          <a:extLst/>
        </p:spPr>
        <p:txBody>
          <a:bodyPr wrap="square" rtlCol="0" anchor="ctr" anchorCtr="0">
            <a:normAutofit/>
          </a:bodyPr>
          <a:lstStyle>
            <a:defPPr>
              <a:defRPr lang="en-US"/>
            </a:defPPr>
            <a:lvl1pPr algn="just">
              <a:lnSpc>
                <a:spcPct val="150000"/>
              </a:lnSpc>
              <a:defRPr sz="2000">
                <a:latin typeface="+mn-ea"/>
              </a:defRPr>
            </a:lvl1pPr>
          </a:lstStyle>
          <a:p>
            <a:pPr algn="ctr"/>
            <a:r>
              <a:rPr lang="zh-CN" altLang="en-US" dirty="0">
                <a:latin typeface="微软雅黑 Light" panose="020B0502040204020203" pitchFamily="34" charset="-122"/>
                <a:ea typeface="微软雅黑 Light" panose="020B0502040204020203" pitchFamily="34" charset="-122"/>
              </a:rPr>
              <a:t>处女作</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穷人</a:t>
            </a:r>
            <a:r>
              <a:rPr lang="en-US" altLang="zh-CN" dirty="0">
                <a:latin typeface="微软雅黑 Light" panose="020B0502040204020203" pitchFamily="34" charset="-122"/>
                <a:ea typeface="微软雅黑 Light" panose="020B0502040204020203" pitchFamily="34" charset="-122"/>
              </a:rPr>
              <a:t>》</a:t>
            </a:r>
          </a:p>
        </p:txBody>
      </p:sp>
      <p:sp>
        <p:nvSpPr>
          <p:cNvPr id="96" name="iSļiḋê">
            <a:extLst>
              <a:ext uri="{FF2B5EF4-FFF2-40B4-BE49-F238E27FC236}">
                <a16:creationId xmlns:a16="http://schemas.microsoft.com/office/drawing/2014/main" id="{23FE1F21-0A15-485C-A0DC-10EDF13F33BC}"/>
              </a:ext>
            </a:extLst>
          </p:cNvPr>
          <p:cNvSpPr txBox="1"/>
          <p:nvPr/>
        </p:nvSpPr>
        <p:spPr bwMode="auto">
          <a:xfrm>
            <a:off x="6916493" y="3811948"/>
            <a:ext cx="1527992" cy="293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spcBef>
                <a:spcPct val="0"/>
              </a:spcBef>
            </a:pPr>
            <a:r>
              <a:rPr lang="en-US" altLang="zh-CN" sz="2000" dirty="0">
                <a:latin typeface="微软雅黑 Light" panose="020B0502040204020203" pitchFamily="34" charset="-122"/>
                <a:ea typeface="微软雅黑 Light" panose="020B0502040204020203" pitchFamily="34" charset="-122"/>
              </a:rPr>
              <a:t>1849</a:t>
            </a:r>
          </a:p>
        </p:txBody>
      </p:sp>
      <p:grpSp>
        <p:nvGrpSpPr>
          <p:cNvPr id="97" name="组合 96">
            <a:extLst>
              <a:ext uri="{FF2B5EF4-FFF2-40B4-BE49-F238E27FC236}">
                <a16:creationId xmlns:a16="http://schemas.microsoft.com/office/drawing/2014/main" id="{748F4245-FF4C-4DB8-A63A-3B69B715E055}"/>
              </a:ext>
            </a:extLst>
          </p:cNvPr>
          <p:cNvGrpSpPr/>
          <p:nvPr/>
        </p:nvGrpSpPr>
        <p:grpSpPr>
          <a:xfrm>
            <a:off x="7487608" y="3032844"/>
            <a:ext cx="385763" cy="716131"/>
            <a:chOff x="7487608" y="3032844"/>
            <a:chExt cx="385763" cy="716131"/>
          </a:xfrm>
        </p:grpSpPr>
        <p:sp>
          <p:nvSpPr>
            <p:cNvPr id="98" name="iŝḷiḍé">
              <a:extLst>
                <a:ext uri="{FF2B5EF4-FFF2-40B4-BE49-F238E27FC236}">
                  <a16:creationId xmlns:a16="http://schemas.microsoft.com/office/drawing/2014/main" id="{ACFF8479-E062-47F8-AEE3-5D5503BC2AFC}"/>
                </a:ext>
              </a:extLst>
            </p:cNvPr>
            <p:cNvSpPr/>
            <p:nvPr/>
          </p:nvSpPr>
          <p:spPr>
            <a:xfrm>
              <a:off x="7623340" y="3634676"/>
              <a:ext cx="114299" cy="114299"/>
            </a:xfrm>
            <a:prstGeom prst="ellipse">
              <a:avLst/>
            </a:prstGeom>
            <a:solidFill>
              <a:schemeClr val="accent1"/>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sp>
          <p:nvSpPr>
            <p:cNvPr id="99" name="isḷíḑe">
              <a:extLst>
                <a:ext uri="{FF2B5EF4-FFF2-40B4-BE49-F238E27FC236}">
                  <a16:creationId xmlns:a16="http://schemas.microsoft.com/office/drawing/2014/main" id="{C09904E1-EAB0-4413-A369-92C48DB7AAD1}"/>
                </a:ext>
              </a:extLst>
            </p:cNvPr>
            <p:cNvSpPr/>
            <p:nvPr/>
          </p:nvSpPr>
          <p:spPr>
            <a:xfrm>
              <a:off x="7487608" y="3032844"/>
              <a:ext cx="385763" cy="385763"/>
            </a:xfrm>
            <a:prstGeom prst="ellipse">
              <a:avLst/>
            </a:prstGeom>
            <a:solidFill>
              <a:schemeClr val="accent1"/>
            </a:solidFill>
            <a:ln w="19050">
              <a:solidFill>
                <a:schemeClr val="bg1">
                  <a:lumMod val="85000"/>
                </a:schemeClr>
              </a:solidFill>
            </a:ln>
            <a:effectLst>
              <a:glow rad="50800">
                <a:schemeClr val="bg2">
                  <a:lumMod val="85000"/>
                  <a:alpha val="37000"/>
                </a:schemeClr>
              </a:glow>
            </a:effectLst>
          </p:spPr>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a:buSzPct val="25000"/>
              </a:pPr>
              <a:r>
                <a:rPr lang="en-US" altLang="zh-CN" sz="1600" b="1" dirty="0">
                  <a:solidFill>
                    <a:schemeClr val="bg1"/>
                  </a:solidFill>
                  <a:latin typeface="微软雅黑 Light" panose="020B0502040204020203" pitchFamily="34" charset="-122"/>
                  <a:ea typeface="微软雅黑 Light" panose="020B0502040204020203" pitchFamily="34" charset="-122"/>
                </a:rPr>
                <a:t>03</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cxnSp>
          <p:nvCxnSpPr>
            <p:cNvPr id="100" name="直接连接符 99">
              <a:extLst>
                <a:ext uri="{FF2B5EF4-FFF2-40B4-BE49-F238E27FC236}">
                  <a16:creationId xmlns:a16="http://schemas.microsoft.com/office/drawing/2014/main" id="{DE1FC418-20CF-469B-B16C-9E13FFE4FA56}"/>
                </a:ext>
              </a:extLst>
            </p:cNvPr>
            <p:cNvCxnSpPr>
              <a:cxnSpLocks/>
            </p:cNvCxnSpPr>
            <p:nvPr/>
          </p:nvCxnSpPr>
          <p:spPr>
            <a:xfrm flipV="1">
              <a:off x="7682022" y="3418607"/>
              <a:ext cx="0" cy="216069"/>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01" name="iŝļíḑè">
            <a:extLst>
              <a:ext uri="{FF2B5EF4-FFF2-40B4-BE49-F238E27FC236}">
                <a16:creationId xmlns:a16="http://schemas.microsoft.com/office/drawing/2014/main" id="{BDC93479-0FF2-468D-92DD-A098290BEAC1}"/>
              </a:ext>
            </a:extLst>
          </p:cNvPr>
          <p:cNvSpPr txBox="1"/>
          <p:nvPr/>
        </p:nvSpPr>
        <p:spPr bwMode="auto">
          <a:xfrm>
            <a:off x="6800402" y="2388075"/>
            <a:ext cx="1760172" cy="563426"/>
          </a:xfrm>
          <a:prstGeom prst="rect">
            <a:avLst/>
          </a:prstGeom>
          <a:noFill/>
          <a:extLst/>
        </p:spPr>
        <p:txBody>
          <a:bodyPr wrap="square" rtlCol="0" anchor="ctr" anchorCtr="0">
            <a:normAutofit/>
          </a:bodyPr>
          <a:lstStyle>
            <a:defPPr>
              <a:defRPr lang="en-US"/>
            </a:defPPr>
            <a:lvl1pPr algn="just">
              <a:lnSpc>
                <a:spcPct val="150000"/>
              </a:lnSpc>
              <a:defRPr sz="2000">
                <a:latin typeface="+mn-ea"/>
              </a:defRPr>
            </a:lvl1pPr>
          </a:lstStyle>
          <a:p>
            <a:pPr algn="ctr"/>
            <a:r>
              <a:rPr lang="zh-CN" altLang="en-US" dirty="0">
                <a:latin typeface="微软雅黑 Light" panose="020B0502040204020203" pitchFamily="34" charset="-122"/>
                <a:ea typeface="微软雅黑 Light" panose="020B0502040204020203" pitchFamily="34" charset="-122"/>
              </a:rPr>
              <a:t>被捕</a:t>
            </a:r>
            <a:endParaRPr lang="en-US" altLang="zh-CN" dirty="0">
              <a:latin typeface="微软雅黑 Light" panose="020B0502040204020203" pitchFamily="34" charset="-122"/>
              <a:ea typeface="微软雅黑 Light" panose="020B0502040204020203" pitchFamily="34" charset="-122"/>
            </a:endParaRPr>
          </a:p>
        </p:txBody>
      </p:sp>
      <p:sp>
        <p:nvSpPr>
          <p:cNvPr id="102" name="işļïḑé">
            <a:extLst>
              <a:ext uri="{FF2B5EF4-FFF2-40B4-BE49-F238E27FC236}">
                <a16:creationId xmlns:a16="http://schemas.microsoft.com/office/drawing/2014/main" id="{24646736-36B4-4E15-9787-05EDC6E63143}"/>
              </a:ext>
            </a:extLst>
          </p:cNvPr>
          <p:cNvSpPr txBox="1"/>
          <p:nvPr/>
        </p:nvSpPr>
        <p:spPr bwMode="auto">
          <a:xfrm>
            <a:off x="8305540" y="3242056"/>
            <a:ext cx="1527992" cy="293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spcBef>
                <a:spcPct val="0"/>
              </a:spcBef>
            </a:pPr>
            <a:r>
              <a:rPr lang="en-US" altLang="zh-CN" sz="2000" dirty="0">
                <a:latin typeface="微软雅黑 Light" panose="020B0502040204020203" pitchFamily="34" charset="-122"/>
                <a:ea typeface="微软雅黑 Light" panose="020B0502040204020203" pitchFamily="34" charset="-122"/>
              </a:rPr>
              <a:t>1850</a:t>
            </a:r>
          </a:p>
        </p:txBody>
      </p:sp>
      <p:grpSp>
        <p:nvGrpSpPr>
          <p:cNvPr id="103" name="组合 102">
            <a:extLst>
              <a:ext uri="{FF2B5EF4-FFF2-40B4-BE49-F238E27FC236}">
                <a16:creationId xmlns:a16="http://schemas.microsoft.com/office/drawing/2014/main" id="{7C5795C3-01F9-4EDB-B6BA-1768BFDFF80C}"/>
              </a:ext>
            </a:extLst>
          </p:cNvPr>
          <p:cNvGrpSpPr/>
          <p:nvPr/>
        </p:nvGrpSpPr>
        <p:grpSpPr>
          <a:xfrm>
            <a:off x="8876655" y="3640940"/>
            <a:ext cx="385763" cy="1555852"/>
            <a:chOff x="8876655" y="3640940"/>
            <a:chExt cx="385763" cy="1555852"/>
          </a:xfrm>
        </p:grpSpPr>
        <p:sp>
          <p:nvSpPr>
            <p:cNvPr id="104" name="iṣḷíďê">
              <a:extLst>
                <a:ext uri="{FF2B5EF4-FFF2-40B4-BE49-F238E27FC236}">
                  <a16:creationId xmlns:a16="http://schemas.microsoft.com/office/drawing/2014/main" id="{EF725203-1451-41BF-8A9C-74A9CDEF49AF}"/>
                </a:ext>
              </a:extLst>
            </p:cNvPr>
            <p:cNvSpPr/>
            <p:nvPr/>
          </p:nvSpPr>
          <p:spPr>
            <a:xfrm>
              <a:off x="9012387" y="3640940"/>
              <a:ext cx="114299" cy="114299"/>
            </a:xfrm>
            <a:prstGeom prst="ellipse">
              <a:avLst/>
            </a:prstGeom>
            <a:solidFill>
              <a:schemeClr val="accent1"/>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sp>
          <p:nvSpPr>
            <p:cNvPr id="105" name="ïṥlîḓê">
              <a:extLst>
                <a:ext uri="{FF2B5EF4-FFF2-40B4-BE49-F238E27FC236}">
                  <a16:creationId xmlns:a16="http://schemas.microsoft.com/office/drawing/2014/main" id="{62814BD7-B0F8-4B7C-8439-2534840506CE}"/>
                </a:ext>
              </a:extLst>
            </p:cNvPr>
            <p:cNvSpPr/>
            <p:nvPr/>
          </p:nvSpPr>
          <p:spPr>
            <a:xfrm>
              <a:off x="8876655" y="4811029"/>
              <a:ext cx="385763" cy="385763"/>
            </a:xfrm>
            <a:prstGeom prst="ellipse">
              <a:avLst/>
            </a:prstGeom>
            <a:solidFill>
              <a:schemeClr val="accent1"/>
            </a:solidFill>
            <a:ln w="19050">
              <a:solidFill>
                <a:schemeClr val="bg1">
                  <a:lumMod val="85000"/>
                </a:schemeClr>
              </a:solidFill>
            </a:ln>
            <a:effectLst>
              <a:glow rad="50800">
                <a:schemeClr val="bg2">
                  <a:lumMod val="85000"/>
                  <a:alpha val="37000"/>
                </a:schemeClr>
              </a:glow>
            </a:effectLst>
          </p:spPr>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a:buSzPct val="25000"/>
              </a:pPr>
              <a:r>
                <a:rPr lang="en-US" altLang="zh-CN" sz="1600" b="1" dirty="0">
                  <a:solidFill>
                    <a:schemeClr val="bg1"/>
                  </a:solidFill>
                  <a:latin typeface="微软雅黑 Light" panose="020B0502040204020203" pitchFamily="34" charset="-122"/>
                  <a:ea typeface="微软雅黑 Light" panose="020B0502040204020203" pitchFamily="34" charset="-122"/>
                </a:rPr>
                <a:t>04</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cxnSp>
          <p:nvCxnSpPr>
            <p:cNvPr id="106" name="直接连接符 105">
              <a:extLst>
                <a:ext uri="{FF2B5EF4-FFF2-40B4-BE49-F238E27FC236}">
                  <a16:creationId xmlns:a16="http://schemas.microsoft.com/office/drawing/2014/main" id="{5F1B55D4-BB3B-440C-9E0E-9535635422D6}"/>
                </a:ext>
              </a:extLst>
            </p:cNvPr>
            <p:cNvCxnSpPr>
              <a:stCxn id="104" idx="4"/>
              <a:endCxn id="105" idx="0"/>
            </p:cNvCxnSpPr>
            <p:nvPr/>
          </p:nvCxnSpPr>
          <p:spPr>
            <a:xfrm>
              <a:off x="9069537" y="3755239"/>
              <a:ext cx="0" cy="105579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07" name="iŝļíḑè">
            <a:extLst>
              <a:ext uri="{FF2B5EF4-FFF2-40B4-BE49-F238E27FC236}">
                <a16:creationId xmlns:a16="http://schemas.microsoft.com/office/drawing/2014/main" id="{957568E3-EDFF-4B1F-81B5-074769FDEC14}"/>
              </a:ext>
            </a:extLst>
          </p:cNvPr>
          <p:cNvSpPr txBox="1"/>
          <p:nvPr/>
        </p:nvSpPr>
        <p:spPr bwMode="auto">
          <a:xfrm>
            <a:off x="8189449" y="5168302"/>
            <a:ext cx="1760172" cy="1019871"/>
          </a:xfrm>
          <a:prstGeom prst="rect">
            <a:avLst/>
          </a:prstGeom>
          <a:noFill/>
          <a:extLst/>
        </p:spPr>
        <p:txBody>
          <a:bodyPr wrap="square" rtlCol="0" anchor="ctr" anchorCtr="0">
            <a:normAutofit/>
          </a:bodyPr>
          <a:lstStyle>
            <a:defPPr>
              <a:defRPr lang="en-US"/>
            </a:defPPr>
            <a:lvl1pPr algn="just">
              <a:lnSpc>
                <a:spcPct val="150000"/>
              </a:lnSpc>
              <a:defRPr sz="2000">
                <a:latin typeface="+mn-ea"/>
              </a:defRPr>
            </a:lvl1pPr>
          </a:lstStyle>
          <a:p>
            <a:pPr algn="ctr"/>
            <a:r>
              <a:rPr lang="zh-CN" altLang="en-US" dirty="0">
                <a:latin typeface="微软雅黑 Light" panose="020B0502040204020203" pitchFamily="34" charset="-122"/>
                <a:ea typeface="微软雅黑 Light" panose="020B0502040204020203" pitchFamily="34" charset="-122"/>
              </a:rPr>
              <a:t>流放至西伯利亚服苦役</a:t>
            </a:r>
            <a:endParaRPr lang="en-US" altLang="zh-CN" dirty="0">
              <a:latin typeface="微软雅黑 Light" panose="020B0502040204020203" pitchFamily="34" charset="-122"/>
              <a:ea typeface="微软雅黑 Light" panose="020B0502040204020203" pitchFamily="34" charset="-122"/>
            </a:endParaRPr>
          </a:p>
        </p:txBody>
      </p:sp>
      <p:sp>
        <p:nvSpPr>
          <p:cNvPr id="108" name="iSļiḋê">
            <a:extLst>
              <a:ext uri="{FF2B5EF4-FFF2-40B4-BE49-F238E27FC236}">
                <a16:creationId xmlns:a16="http://schemas.microsoft.com/office/drawing/2014/main" id="{41536AB5-6F78-4F7C-98FF-1DBFE482EE7A}"/>
              </a:ext>
            </a:extLst>
          </p:cNvPr>
          <p:cNvSpPr txBox="1"/>
          <p:nvPr/>
        </p:nvSpPr>
        <p:spPr bwMode="auto">
          <a:xfrm>
            <a:off x="10054045" y="3811948"/>
            <a:ext cx="1527992" cy="293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spcBef>
                <a:spcPct val="0"/>
              </a:spcBef>
            </a:pPr>
            <a:r>
              <a:rPr lang="en-US" altLang="zh-CN" sz="2000" dirty="0">
                <a:latin typeface="微软雅黑 Light" panose="020B0502040204020203" pitchFamily="34" charset="-122"/>
                <a:ea typeface="微软雅黑 Light" panose="020B0502040204020203" pitchFamily="34" charset="-122"/>
              </a:rPr>
              <a:t>1859</a:t>
            </a:r>
          </a:p>
        </p:txBody>
      </p:sp>
      <p:grpSp>
        <p:nvGrpSpPr>
          <p:cNvPr id="109" name="组合 108">
            <a:extLst>
              <a:ext uri="{FF2B5EF4-FFF2-40B4-BE49-F238E27FC236}">
                <a16:creationId xmlns:a16="http://schemas.microsoft.com/office/drawing/2014/main" id="{D366EBC9-8845-4894-9360-DE44CB830367}"/>
              </a:ext>
            </a:extLst>
          </p:cNvPr>
          <p:cNvGrpSpPr/>
          <p:nvPr/>
        </p:nvGrpSpPr>
        <p:grpSpPr>
          <a:xfrm>
            <a:off x="10625160" y="3032844"/>
            <a:ext cx="385763" cy="716131"/>
            <a:chOff x="10625160" y="3032844"/>
            <a:chExt cx="385763" cy="716131"/>
          </a:xfrm>
        </p:grpSpPr>
        <p:sp>
          <p:nvSpPr>
            <p:cNvPr id="110" name="iŝḷiḍé">
              <a:extLst>
                <a:ext uri="{FF2B5EF4-FFF2-40B4-BE49-F238E27FC236}">
                  <a16:creationId xmlns:a16="http://schemas.microsoft.com/office/drawing/2014/main" id="{457017D7-32B8-49A1-9DA7-C44B88D80082}"/>
                </a:ext>
              </a:extLst>
            </p:cNvPr>
            <p:cNvSpPr/>
            <p:nvPr/>
          </p:nvSpPr>
          <p:spPr>
            <a:xfrm>
              <a:off x="10760892" y="3634676"/>
              <a:ext cx="114299" cy="114299"/>
            </a:xfrm>
            <a:prstGeom prst="ellipse">
              <a:avLst/>
            </a:prstGeom>
            <a:solidFill>
              <a:schemeClr val="accent1"/>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sp>
          <p:nvSpPr>
            <p:cNvPr id="111" name="isḷíḑe">
              <a:extLst>
                <a:ext uri="{FF2B5EF4-FFF2-40B4-BE49-F238E27FC236}">
                  <a16:creationId xmlns:a16="http://schemas.microsoft.com/office/drawing/2014/main" id="{15A915D5-34B3-414D-85DB-FB9AA8A984E3}"/>
                </a:ext>
              </a:extLst>
            </p:cNvPr>
            <p:cNvSpPr/>
            <p:nvPr/>
          </p:nvSpPr>
          <p:spPr>
            <a:xfrm>
              <a:off x="10625160" y="3032844"/>
              <a:ext cx="385763" cy="385763"/>
            </a:xfrm>
            <a:prstGeom prst="ellipse">
              <a:avLst/>
            </a:prstGeom>
            <a:solidFill>
              <a:schemeClr val="accent1"/>
            </a:solidFill>
            <a:ln w="19050">
              <a:solidFill>
                <a:schemeClr val="bg1">
                  <a:lumMod val="85000"/>
                </a:schemeClr>
              </a:solidFill>
            </a:ln>
            <a:effectLst>
              <a:glow rad="50800">
                <a:schemeClr val="bg2">
                  <a:lumMod val="85000"/>
                  <a:alpha val="37000"/>
                </a:schemeClr>
              </a:glow>
            </a:effectLst>
          </p:spPr>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a:buSzPct val="25000"/>
              </a:pPr>
              <a:r>
                <a:rPr lang="en-US" altLang="zh-CN" sz="1600" b="1" dirty="0">
                  <a:solidFill>
                    <a:schemeClr val="bg1"/>
                  </a:solidFill>
                  <a:latin typeface="微软雅黑 Light" panose="020B0502040204020203" pitchFamily="34" charset="-122"/>
                  <a:ea typeface="微软雅黑 Light" panose="020B0502040204020203" pitchFamily="34" charset="-122"/>
                </a:rPr>
                <a:t>05</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cxnSp>
          <p:nvCxnSpPr>
            <p:cNvPr id="112" name="直接连接符 111">
              <a:extLst>
                <a:ext uri="{FF2B5EF4-FFF2-40B4-BE49-F238E27FC236}">
                  <a16:creationId xmlns:a16="http://schemas.microsoft.com/office/drawing/2014/main" id="{BBBEE3CA-C5C9-4C65-AF1F-24C53B97DA2F}"/>
                </a:ext>
              </a:extLst>
            </p:cNvPr>
            <p:cNvCxnSpPr>
              <a:cxnSpLocks/>
            </p:cNvCxnSpPr>
            <p:nvPr/>
          </p:nvCxnSpPr>
          <p:spPr>
            <a:xfrm flipV="1">
              <a:off x="10819574" y="3418607"/>
              <a:ext cx="0" cy="216069"/>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13" name="iŝļíḑè">
            <a:extLst>
              <a:ext uri="{FF2B5EF4-FFF2-40B4-BE49-F238E27FC236}">
                <a16:creationId xmlns:a16="http://schemas.microsoft.com/office/drawing/2014/main" id="{E7535F24-8958-409C-B44D-750F5402F4A5}"/>
              </a:ext>
            </a:extLst>
          </p:cNvPr>
          <p:cNvSpPr txBox="1"/>
          <p:nvPr/>
        </p:nvSpPr>
        <p:spPr bwMode="auto">
          <a:xfrm>
            <a:off x="9937954" y="2395956"/>
            <a:ext cx="1760172" cy="563426"/>
          </a:xfrm>
          <a:prstGeom prst="rect">
            <a:avLst/>
          </a:prstGeom>
          <a:noFill/>
          <a:extLst/>
        </p:spPr>
        <p:txBody>
          <a:bodyPr wrap="square" rtlCol="0" anchor="ctr" anchorCtr="0">
            <a:normAutofit/>
          </a:bodyPr>
          <a:lstStyle>
            <a:defPPr>
              <a:defRPr lang="en-US"/>
            </a:defPPr>
            <a:lvl1pPr algn="just">
              <a:lnSpc>
                <a:spcPct val="150000"/>
              </a:lnSpc>
              <a:defRPr sz="2000">
                <a:latin typeface="+mn-ea"/>
              </a:defRPr>
            </a:lvl1pPr>
          </a:lstStyle>
          <a:p>
            <a:pPr algn="ctr"/>
            <a:r>
              <a:rPr lang="zh-CN" altLang="en-US" dirty="0">
                <a:latin typeface="微软雅黑 Light" panose="020B0502040204020203" pitchFamily="34" charset="-122"/>
                <a:ea typeface="微软雅黑 Light" panose="020B0502040204020203" pitchFamily="34" charset="-122"/>
              </a:rPr>
              <a:t>回特维尔</a:t>
            </a:r>
            <a:endParaRPr lang="en-US" altLang="zh-CN"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10627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23" presetClass="entr" presetSubtype="16" fill="hold" grpId="0" nodeType="withEffect">
                                  <p:stCondLst>
                                    <p:cond delay="100"/>
                                  </p:stCondLst>
                                  <p:childTnLst>
                                    <p:set>
                                      <p:cBhvr>
                                        <p:cTn id="18" dur="1" fill="hold">
                                          <p:stCondLst>
                                            <p:cond delay="0"/>
                                          </p:stCondLst>
                                        </p:cTn>
                                        <p:tgtEl>
                                          <p:spTgt spid="82"/>
                                        </p:tgtEl>
                                        <p:attrNameLst>
                                          <p:attrName>style.visibility</p:attrName>
                                        </p:attrNameLst>
                                      </p:cBhvr>
                                      <p:to>
                                        <p:strVal val="visible"/>
                                      </p:to>
                                    </p:set>
                                    <p:anim calcmode="lin" valueType="num">
                                      <p:cBhvr>
                                        <p:cTn id="19" dur="500" fill="hold"/>
                                        <p:tgtEl>
                                          <p:spTgt spid="82"/>
                                        </p:tgtEl>
                                        <p:attrNameLst>
                                          <p:attrName>ppt_w</p:attrName>
                                        </p:attrNameLst>
                                      </p:cBhvr>
                                      <p:tavLst>
                                        <p:tav tm="0">
                                          <p:val>
                                            <p:fltVal val="0"/>
                                          </p:val>
                                        </p:tav>
                                        <p:tav tm="100000">
                                          <p:val>
                                            <p:strVal val="#ppt_w"/>
                                          </p:val>
                                        </p:tav>
                                      </p:tavLst>
                                    </p:anim>
                                    <p:anim calcmode="lin" valueType="num">
                                      <p:cBhvr>
                                        <p:cTn id="20" dur="500" fill="hold"/>
                                        <p:tgtEl>
                                          <p:spTgt spid="82"/>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
                                  </p:stCondLst>
                                  <p:childTnLst>
                                    <p:set>
                                      <p:cBhvr>
                                        <p:cTn id="22" dur="1" fill="hold">
                                          <p:stCondLst>
                                            <p:cond delay="0"/>
                                          </p:stCondLst>
                                        </p:cTn>
                                        <p:tgtEl>
                                          <p:spTgt spid="81"/>
                                        </p:tgtEl>
                                        <p:attrNameLst>
                                          <p:attrName>style.visibility</p:attrName>
                                        </p:attrNameLst>
                                      </p:cBhvr>
                                      <p:to>
                                        <p:strVal val="visible"/>
                                      </p:to>
                                    </p:set>
                                    <p:anim calcmode="lin" valueType="num">
                                      <p:cBhvr>
                                        <p:cTn id="23" dur="500" fill="hold"/>
                                        <p:tgtEl>
                                          <p:spTgt spid="81"/>
                                        </p:tgtEl>
                                        <p:attrNameLst>
                                          <p:attrName>ppt_w</p:attrName>
                                        </p:attrNameLst>
                                      </p:cBhvr>
                                      <p:tavLst>
                                        <p:tav tm="0">
                                          <p:val>
                                            <p:fltVal val="0"/>
                                          </p:val>
                                        </p:tav>
                                        <p:tav tm="100000">
                                          <p:val>
                                            <p:strVal val="#ppt_w"/>
                                          </p:val>
                                        </p:tav>
                                      </p:tavLst>
                                    </p:anim>
                                    <p:anim calcmode="lin" valueType="num">
                                      <p:cBhvr>
                                        <p:cTn id="24" dur="500" fill="hold"/>
                                        <p:tgtEl>
                                          <p:spTgt spid="81"/>
                                        </p:tgtEl>
                                        <p:attrNameLst>
                                          <p:attrName>ppt_h</p:attrName>
                                        </p:attrNameLst>
                                      </p:cBhvr>
                                      <p:tavLst>
                                        <p:tav tm="0">
                                          <p:val>
                                            <p:fltVal val="0"/>
                                          </p:val>
                                        </p:tav>
                                        <p:tav tm="100000">
                                          <p:val>
                                            <p:strVal val="#ppt_h"/>
                                          </p:val>
                                        </p:tav>
                                      </p:tavLst>
                                    </p:anim>
                                  </p:childTnLst>
                                </p:cTn>
                              </p:par>
                              <p:par>
                                <p:cTn id="25" presetID="22" presetClass="entr" presetSubtype="8" fill="hold" nodeType="withEffect">
                                  <p:stCondLst>
                                    <p:cond delay="600"/>
                                  </p:stCondLst>
                                  <p:childTnLst>
                                    <p:set>
                                      <p:cBhvr>
                                        <p:cTn id="26" dur="1" fill="hold">
                                          <p:stCondLst>
                                            <p:cond delay="0"/>
                                          </p:stCondLst>
                                        </p:cTn>
                                        <p:tgtEl>
                                          <p:spTgt spid="78"/>
                                        </p:tgtEl>
                                        <p:attrNameLst>
                                          <p:attrName>style.visibility</p:attrName>
                                        </p:attrNameLst>
                                      </p:cBhvr>
                                      <p:to>
                                        <p:strVal val="visible"/>
                                      </p:to>
                                    </p:set>
                                    <p:animEffect transition="in" filter="wipe(left)">
                                      <p:cBhvr>
                                        <p:cTn id="27" dur="500"/>
                                        <p:tgtEl>
                                          <p:spTgt spid="78"/>
                                        </p:tgtEl>
                                      </p:cBhvr>
                                    </p:animEffect>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50"/>
                                        <p:tgtEl>
                                          <p:spTgt spid="84"/>
                                        </p:tgtEl>
                                      </p:cBhvr>
                                    </p:animEffect>
                                  </p:childTnLst>
                                </p:cTn>
                              </p:par>
                            </p:childTnLst>
                          </p:cTn>
                        </p:par>
                        <p:par>
                          <p:cTn id="32" fill="hold">
                            <p:stCondLst>
                              <p:cond delay="1350"/>
                            </p:stCondLst>
                            <p:childTnLst>
                              <p:par>
                                <p:cTn id="33" presetID="22" presetClass="entr" presetSubtype="4" fill="hold" nodeType="after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wipe(down)">
                                      <p:cBhvr>
                                        <p:cTn id="35" dur="250"/>
                                        <p:tgtEl>
                                          <p:spTgt spid="85"/>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250"/>
                                        <p:tgtEl>
                                          <p:spTgt spid="89"/>
                                        </p:tgtEl>
                                      </p:cBhvr>
                                    </p:animEffect>
                                  </p:childTnLst>
                                </p:cTn>
                              </p:par>
                            </p:childTnLst>
                          </p:cTn>
                        </p:par>
                        <p:par>
                          <p:cTn id="40" fill="hold">
                            <p:stCondLst>
                              <p:cond delay="1850"/>
                            </p:stCondLst>
                            <p:childTnLst>
                              <p:par>
                                <p:cTn id="41" presetID="10" presetClass="entr" presetSubtype="0" fill="hold" grpId="0" nodeType="after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250"/>
                                        <p:tgtEl>
                                          <p:spTgt spid="90"/>
                                        </p:tgtEl>
                                      </p:cBhvr>
                                    </p:animEffect>
                                  </p:childTnLst>
                                </p:cTn>
                              </p:par>
                            </p:childTnLst>
                          </p:cTn>
                        </p:par>
                        <p:par>
                          <p:cTn id="44" fill="hold">
                            <p:stCondLst>
                              <p:cond delay="2100"/>
                            </p:stCondLst>
                            <p:childTnLst>
                              <p:par>
                                <p:cTn id="45" presetID="22" presetClass="entr" presetSubtype="1" fill="hold"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wipe(up)">
                                      <p:cBhvr>
                                        <p:cTn id="47" dur="250"/>
                                        <p:tgtEl>
                                          <p:spTgt spid="91"/>
                                        </p:tgtEl>
                                      </p:cBhvr>
                                    </p:animEffect>
                                  </p:childTnLst>
                                </p:cTn>
                              </p:par>
                            </p:childTnLst>
                          </p:cTn>
                        </p:par>
                        <p:par>
                          <p:cTn id="48" fill="hold">
                            <p:stCondLst>
                              <p:cond delay="2350"/>
                            </p:stCondLst>
                            <p:childTnLst>
                              <p:par>
                                <p:cTn id="49" presetID="10" presetClass="entr" presetSubtype="0" fill="hold" grpId="0" nodeType="after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fade">
                                      <p:cBhvr>
                                        <p:cTn id="51" dur="250"/>
                                        <p:tgtEl>
                                          <p:spTgt spid="95"/>
                                        </p:tgtEl>
                                      </p:cBhvr>
                                    </p:animEffect>
                                  </p:childTnLst>
                                </p:cTn>
                              </p:par>
                            </p:childTnLst>
                          </p:cTn>
                        </p:par>
                        <p:par>
                          <p:cTn id="52" fill="hold">
                            <p:stCondLst>
                              <p:cond delay="2600"/>
                            </p:stCondLst>
                            <p:childTnLst>
                              <p:par>
                                <p:cTn id="53" presetID="10" presetClass="entr" presetSubtype="0" fill="hold" grpId="0"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fade">
                                      <p:cBhvr>
                                        <p:cTn id="55" dur="250"/>
                                        <p:tgtEl>
                                          <p:spTgt spid="96"/>
                                        </p:tgtEl>
                                      </p:cBhvr>
                                    </p:animEffect>
                                  </p:childTnLst>
                                </p:cTn>
                              </p:par>
                            </p:childTnLst>
                          </p:cTn>
                        </p:par>
                        <p:par>
                          <p:cTn id="56" fill="hold">
                            <p:stCondLst>
                              <p:cond delay="2850"/>
                            </p:stCondLst>
                            <p:childTnLst>
                              <p:par>
                                <p:cTn id="57" presetID="22" presetClass="entr" presetSubtype="4" fill="hold"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250"/>
                                        <p:tgtEl>
                                          <p:spTgt spid="97"/>
                                        </p:tgtEl>
                                      </p:cBhvr>
                                    </p:animEffect>
                                  </p:childTnLst>
                                </p:cTn>
                              </p:par>
                            </p:childTnLst>
                          </p:cTn>
                        </p:par>
                        <p:par>
                          <p:cTn id="60" fill="hold">
                            <p:stCondLst>
                              <p:cond delay="3100"/>
                            </p:stCondLst>
                            <p:childTnLst>
                              <p:par>
                                <p:cTn id="61" presetID="10" presetClass="entr" presetSubtype="0" fill="hold" grpId="0" nodeType="after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fade">
                                      <p:cBhvr>
                                        <p:cTn id="63" dur="250"/>
                                        <p:tgtEl>
                                          <p:spTgt spid="101"/>
                                        </p:tgtEl>
                                      </p:cBhvr>
                                    </p:animEffect>
                                  </p:childTnLst>
                                </p:cTn>
                              </p:par>
                            </p:childTnLst>
                          </p:cTn>
                        </p:par>
                        <p:par>
                          <p:cTn id="64" fill="hold">
                            <p:stCondLst>
                              <p:cond delay="3350"/>
                            </p:stCondLst>
                            <p:childTnLst>
                              <p:par>
                                <p:cTn id="65" presetID="10" presetClass="entr" presetSubtype="0" fill="hold" grpId="0" nodeType="afterEffect">
                                  <p:stCondLst>
                                    <p:cond delay="0"/>
                                  </p:stCondLst>
                                  <p:childTnLst>
                                    <p:set>
                                      <p:cBhvr>
                                        <p:cTn id="66" dur="1" fill="hold">
                                          <p:stCondLst>
                                            <p:cond delay="0"/>
                                          </p:stCondLst>
                                        </p:cTn>
                                        <p:tgtEl>
                                          <p:spTgt spid="102"/>
                                        </p:tgtEl>
                                        <p:attrNameLst>
                                          <p:attrName>style.visibility</p:attrName>
                                        </p:attrNameLst>
                                      </p:cBhvr>
                                      <p:to>
                                        <p:strVal val="visible"/>
                                      </p:to>
                                    </p:set>
                                    <p:animEffect transition="in" filter="fade">
                                      <p:cBhvr>
                                        <p:cTn id="67" dur="250"/>
                                        <p:tgtEl>
                                          <p:spTgt spid="102"/>
                                        </p:tgtEl>
                                      </p:cBhvr>
                                    </p:animEffect>
                                  </p:childTnLst>
                                </p:cTn>
                              </p:par>
                            </p:childTnLst>
                          </p:cTn>
                        </p:par>
                        <p:par>
                          <p:cTn id="68" fill="hold">
                            <p:stCondLst>
                              <p:cond delay="3600"/>
                            </p:stCondLst>
                            <p:childTnLst>
                              <p:par>
                                <p:cTn id="69" presetID="22" presetClass="entr" presetSubtype="1" fill="hold" nodeType="afterEffect">
                                  <p:stCondLst>
                                    <p:cond delay="0"/>
                                  </p:stCondLst>
                                  <p:childTnLst>
                                    <p:set>
                                      <p:cBhvr>
                                        <p:cTn id="70" dur="1" fill="hold">
                                          <p:stCondLst>
                                            <p:cond delay="0"/>
                                          </p:stCondLst>
                                        </p:cTn>
                                        <p:tgtEl>
                                          <p:spTgt spid="103"/>
                                        </p:tgtEl>
                                        <p:attrNameLst>
                                          <p:attrName>style.visibility</p:attrName>
                                        </p:attrNameLst>
                                      </p:cBhvr>
                                      <p:to>
                                        <p:strVal val="visible"/>
                                      </p:to>
                                    </p:set>
                                    <p:animEffect transition="in" filter="wipe(up)">
                                      <p:cBhvr>
                                        <p:cTn id="71" dur="250"/>
                                        <p:tgtEl>
                                          <p:spTgt spid="103"/>
                                        </p:tgtEl>
                                      </p:cBhvr>
                                    </p:animEffect>
                                  </p:childTnLst>
                                </p:cTn>
                              </p:par>
                            </p:childTnLst>
                          </p:cTn>
                        </p:par>
                        <p:par>
                          <p:cTn id="72" fill="hold">
                            <p:stCondLst>
                              <p:cond delay="3850"/>
                            </p:stCondLst>
                            <p:childTnLst>
                              <p:par>
                                <p:cTn id="73" presetID="10" presetClass="entr" presetSubtype="0" fill="hold" grpId="0" nodeType="afterEffect">
                                  <p:stCondLst>
                                    <p:cond delay="0"/>
                                  </p:stCondLst>
                                  <p:childTnLst>
                                    <p:set>
                                      <p:cBhvr>
                                        <p:cTn id="74" dur="1" fill="hold">
                                          <p:stCondLst>
                                            <p:cond delay="0"/>
                                          </p:stCondLst>
                                        </p:cTn>
                                        <p:tgtEl>
                                          <p:spTgt spid="107"/>
                                        </p:tgtEl>
                                        <p:attrNameLst>
                                          <p:attrName>style.visibility</p:attrName>
                                        </p:attrNameLst>
                                      </p:cBhvr>
                                      <p:to>
                                        <p:strVal val="visible"/>
                                      </p:to>
                                    </p:set>
                                    <p:animEffect transition="in" filter="fade">
                                      <p:cBhvr>
                                        <p:cTn id="75" dur="250"/>
                                        <p:tgtEl>
                                          <p:spTgt spid="107"/>
                                        </p:tgtEl>
                                      </p:cBhvr>
                                    </p:animEffect>
                                  </p:childTnLst>
                                </p:cTn>
                              </p:par>
                            </p:childTnLst>
                          </p:cTn>
                        </p:par>
                        <p:par>
                          <p:cTn id="76" fill="hold">
                            <p:stCondLst>
                              <p:cond delay="4100"/>
                            </p:stCondLst>
                            <p:childTnLst>
                              <p:par>
                                <p:cTn id="77" presetID="10" presetClass="entr" presetSubtype="0" fill="hold" grpId="0" nodeType="afterEffect">
                                  <p:stCondLst>
                                    <p:cond delay="0"/>
                                  </p:stCondLst>
                                  <p:childTnLst>
                                    <p:set>
                                      <p:cBhvr>
                                        <p:cTn id="78" dur="1" fill="hold">
                                          <p:stCondLst>
                                            <p:cond delay="0"/>
                                          </p:stCondLst>
                                        </p:cTn>
                                        <p:tgtEl>
                                          <p:spTgt spid="108"/>
                                        </p:tgtEl>
                                        <p:attrNameLst>
                                          <p:attrName>style.visibility</p:attrName>
                                        </p:attrNameLst>
                                      </p:cBhvr>
                                      <p:to>
                                        <p:strVal val="visible"/>
                                      </p:to>
                                    </p:set>
                                    <p:animEffect transition="in" filter="fade">
                                      <p:cBhvr>
                                        <p:cTn id="79" dur="250"/>
                                        <p:tgtEl>
                                          <p:spTgt spid="108"/>
                                        </p:tgtEl>
                                      </p:cBhvr>
                                    </p:animEffect>
                                  </p:childTnLst>
                                </p:cTn>
                              </p:par>
                            </p:childTnLst>
                          </p:cTn>
                        </p:par>
                        <p:par>
                          <p:cTn id="80" fill="hold">
                            <p:stCondLst>
                              <p:cond delay="4350"/>
                            </p:stCondLst>
                            <p:childTnLst>
                              <p:par>
                                <p:cTn id="81" presetID="22" presetClass="entr" presetSubtype="4" fill="hold" nodeType="afterEffect">
                                  <p:stCondLst>
                                    <p:cond delay="0"/>
                                  </p:stCondLst>
                                  <p:childTnLst>
                                    <p:set>
                                      <p:cBhvr>
                                        <p:cTn id="82" dur="1" fill="hold">
                                          <p:stCondLst>
                                            <p:cond delay="0"/>
                                          </p:stCondLst>
                                        </p:cTn>
                                        <p:tgtEl>
                                          <p:spTgt spid="109"/>
                                        </p:tgtEl>
                                        <p:attrNameLst>
                                          <p:attrName>style.visibility</p:attrName>
                                        </p:attrNameLst>
                                      </p:cBhvr>
                                      <p:to>
                                        <p:strVal val="visible"/>
                                      </p:to>
                                    </p:set>
                                    <p:animEffect transition="in" filter="wipe(down)">
                                      <p:cBhvr>
                                        <p:cTn id="83" dur="250"/>
                                        <p:tgtEl>
                                          <p:spTgt spid="109"/>
                                        </p:tgtEl>
                                      </p:cBhvr>
                                    </p:animEffect>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13"/>
                                        </p:tgtEl>
                                        <p:attrNameLst>
                                          <p:attrName>style.visibility</p:attrName>
                                        </p:attrNameLst>
                                      </p:cBhvr>
                                      <p:to>
                                        <p:strVal val="visible"/>
                                      </p:to>
                                    </p:set>
                                    <p:animEffect transition="in" filter="fade">
                                      <p:cBhvr>
                                        <p:cTn id="87" dur="25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82" grpId="0" animBg="1"/>
      <p:bldP spid="83" grpId="0" animBg="1"/>
      <p:bldP spid="84" grpId="0"/>
      <p:bldP spid="89" grpId="0"/>
      <p:bldP spid="90" grpId="0"/>
      <p:bldP spid="95" grpId="0"/>
      <p:bldP spid="96" grpId="0"/>
      <p:bldP spid="101" grpId="0"/>
      <p:bldP spid="102" grpId="0"/>
      <p:bldP spid="107" grpId="0"/>
      <p:bldP spid="108" grpId="0"/>
      <p:bldP spid="1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a:extLst>
              <a:ext uri="{FF2B5EF4-FFF2-40B4-BE49-F238E27FC236}">
                <a16:creationId xmlns:a16="http://schemas.microsoft.com/office/drawing/2014/main" id="{4C152CF2-4A2B-4D8A-8BFC-0AE77447E39F}"/>
              </a:ext>
            </a:extLst>
          </p:cNvPr>
          <p:cNvCxnSpPr>
            <a:cxnSpLocks/>
          </p:cNvCxnSpPr>
          <p:nvPr/>
        </p:nvCxnSpPr>
        <p:spPr>
          <a:xfrm>
            <a:off x="0" y="3690083"/>
            <a:ext cx="12458700" cy="0"/>
          </a:xfrm>
          <a:prstGeom prst="line">
            <a:avLst/>
          </a:prstGeom>
          <a:ln w="222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 name="íṥ1ïḋé">
            <a:extLst>
              <a:ext uri="{FF2B5EF4-FFF2-40B4-BE49-F238E27FC236}">
                <a16:creationId xmlns:a16="http://schemas.microsoft.com/office/drawing/2014/main" id="{02B9EC77-FF80-4FFB-A274-404434F99FEE}"/>
              </a:ext>
            </a:extLst>
          </p:cNvPr>
          <p:cNvSpPr txBox="1"/>
          <p:nvPr/>
        </p:nvSpPr>
        <p:spPr bwMode="auto">
          <a:xfrm>
            <a:off x="10226123" y="3232779"/>
            <a:ext cx="1527992" cy="293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spcBef>
                <a:spcPct val="0"/>
              </a:spcBef>
            </a:pPr>
            <a:r>
              <a:rPr lang="en-US" altLang="zh-CN" sz="2000" dirty="0">
                <a:ea typeface="Microsoft YaHei" panose="020B0503020204020204" pitchFamily="34" charset="-122"/>
              </a:rPr>
              <a:t>1881</a:t>
            </a:r>
          </a:p>
        </p:txBody>
      </p:sp>
      <p:sp>
        <p:nvSpPr>
          <p:cNvPr id="3" name="iŝļíḑè">
            <a:extLst>
              <a:ext uri="{FF2B5EF4-FFF2-40B4-BE49-F238E27FC236}">
                <a16:creationId xmlns:a16="http://schemas.microsoft.com/office/drawing/2014/main" id="{90C4232E-FE33-4A04-8DD1-9237E0F6FE6C}"/>
              </a:ext>
            </a:extLst>
          </p:cNvPr>
          <p:cNvSpPr txBox="1"/>
          <p:nvPr/>
        </p:nvSpPr>
        <p:spPr bwMode="auto">
          <a:xfrm>
            <a:off x="10110035" y="5157423"/>
            <a:ext cx="1760172" cy="563426"/>
          </a:xfrm>
          <a:prstGeom prst="rect">
            <a:avLst/>
          </a:prstGeom>
          <a:noFill/>
          <a:extLst/>
        </p:spPr>
        <p:txBody>
          <a:bodyPr wrap="square" rtlCol="0" anchor="ctr" anchorCtr="0">
            <a:normAutofit/>
          </a:bodyPr>
          <a:lstStyle>
            <a:defPPr>
              <a:defRPr lang="en-US"/>
            </a:defPPr>
            <a:lvl1pPr algn="just">
              <a:lnSpc>
                <a:spcPct val="150000"/>
              </a:lnSpc>
              <a:defRPr sz="2000">
                <a:latin typeface="+mn-ea"/>
              </a:defRPr>
            </a:lvl1pPr>
          </a:lstStyle>
          <a:p>
            <a:pPr algn="ctr"/>
            <a:r>
              <a:rPr lang="zh-CN" altLang="en-US" dirty="0"/>
              <a:t>去世</a:t>
            </a:r>
            <a:endParaRPr lang="en-US" altLang="zh-CN" dirty="0"/>
          </a:p>
        </p:txBody>
      </p:sp>
      <p:sp>
        <p:nvSpPr>
          <p:cNvPr id="4" name="íṣľïdé">
            <a:extLst>
              <a:ext uri="{FF2B5EF4-FFF2-40B4-BE49-F238E27FC236}">
                <a16:creationId xmlns:a16="http://schemas.microsoft.com/office/drawing/2014/main" id="{948B327C-3A7E-4EC0-B020-854CF335C5F6}"/>
              </a:ext>
            </a:extLst>
          </p:cNvPr>
          <p:cNvSpPr txBox="1"/>
          <p:nvPr/>
        </p:nvSpPr>
        <p:spPr bwMode="auto">
          <a:xfrm>
            <a:off x="8749569" y="3810206"/>
            <a:ext cx="1527992" cy="293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spcBef>
                <a:spcPct val="0"/>
              </a:spcBef>
            </a:pPr>
            <a:r>
              <a:rPr lang="en-US" altLang="zh-CN" sz="2000" dirty="0">
                <a:ea typeface="Microsoft YaHei" panose="020B0503020204020204" pitchFamily="34" charset="-122"/>
              </a:rPr>
              <a:t>1880</a:t>
            </a:r>
          </a:p>
        </p:txBody>
      </p:sp>
      <p:grpSp>
        <p:nvGrpSpPr>
          <p:cNvPr id="5" name="组合 4">
            <a:extLst>
              <a:ext uri="{FF2B5EF4-FFF2-40B4-BE49-F238E27FC236}">
                <a16:creationId xmlns:a16="http://schemas.microsoft.com/office/drawing/2014/main" id="{E718C8AC-85D5-4E95-8484-5629E949855B}"/>
              </a:ext>
            </a:extLst>
          </p:cNvPr>
          <p:cNvGrpSpPr/>
          <p:nvPr/>
        </p:nvGrpSpPr>
        <p:grpSpPr>
          <a:xfrm>
            <a:off x="9320684" y="2397113"/>
            <a:ext cx="385763" cy="1350120"/>
            <a:chOff x="9320684" y="2397113"/>
            <a:chExt cx="385763" cy="1350120"/>
          </a:xfrm>
        </p:grpSpPr>
        <p:sp>
          <p:nvSpPr>
            <p:cNvPr id="6" name="ïşḷîḑê">
              <a:extLst>
                <a:ext uri="{FF2B5EF4-FFF2-40B4-BE49-F238E27FC236}">
                  <a16:creationId xmlns:a16="http://schemas.microsoft.com/office/drawing/2014/main" id="{405A612A-756A-49E8-8A75-63C613DD2C17}"/>
                </a:ext>
              </a:extLst>
            </p:cNvPr>
            <p:cNvSpPr/>
            <p:nvPr/>
          </p:nvSpPr>
          <p:spPr>
            <a:xfrm>
              <a:off x="9456416" y="3632934"/>
              <a:ext cx="114299" cy="114299"/>
            </a:xfrm>
            <a:prstGeom prst="ellipse">
              <a:avLst/>
            </a:prstGeom>
            <a:solidFill>
              <a:schemeClr val="accent1"/>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a typeface="Microsoft YaHei" panose="020B0503020204020204" pitchFamily="34" charset="-122"/>
              </a:endParaRPr>
            </a:p>
          </p:txBody>
        </p:sp>
        <p:sp>
          <p:nvSpPr>
            <p:cNvPr id="7" name="ïśľïďê">
              <a:extLst>
                <a:ext uri="{FF2B5EF4-FFF2-40B4-BE49-F238E27FC236}">
                  <a16:creationId xmlns:a16="http://schemas.microsoft.com/office/drawing/2014/main" id="{F76CB5AF-D951-41BF-964D-475873C11702}"/>
                </a:ext>
              </a:extLst>
            </p:cNvPr>
            <p:cNvSpPr/>
            <p:nvPr/>
          </p:nvSpPr>
          <p:spPr>
            <a:xfrm>
              <a:off x="9320684" y="2397113"/>
              <a:ext cx="385763" cy="385763"/>
            </a:xfrm>
            <a:prstGeom prst="ellipse">
              <a:avLst/>
            </a:prstGeom>
            <a:solidFill>
              <a:schemeClr val="accent1"/>
            </a:solidFill>
            <a:ln w="19050">
              <a:solidFill>
                <a:schemeClr val="bg1">
                  <a:lumMod val="85000"/>
                </a:schemeClr>
              </a:solidFill>
            </a:ln>
            <a:effectLst>
              <a:glow rad="50800">
                <a:schemeClr val="bg2">
                  <a:lumMod val="85000"/>
                  <a:alpha val="37000"/>
                </a:schemeClr>
              </a:glow>
            </a:effectLst>
          </p:spPr>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a:buSzPct val="25000"/>
              </a:pPr>
              <a:r>
                <a:rPr lang="en-US" altLang="zh-CN" sz="1600" b="1" dirty="0">
                  <a:solidFill>
                    <a:schemeClr val="bg1"/>
                  </a:solidFill>
                  <a:ea typeface="Microsoft YaHei" panose="020B0503020204020204" pitchFamily="34" charset="-122"/>
                </a:rPr>
                <a:t>10</a:t>
              </a:r>
              <a:endParaRPr lang="zh-CN" altLang="en-US" sz="1600" b="1" dirty="0">
                <a:solidFill>
                  <a:schemeClr val="bg1"/>
                </a:solidFill>
                <a:ea typeface="Microsoft YaHei" panose="020B0503020204020204" pitchFamily="34" charset="-122"/>
              </a:endParaRPr>
            </a:p>
          </p:txBody>
        </p:sp>
        <p:cxnSp>
          <p:nvCxnSpPr>
            <p:cNvPr id="8" name="直接连接符 7">
              <a:extLst>
                <a:ext uri="{FF2B5EF4-FFF2-40B4-BE49-F238E27FC236}">
                  <a16:creationId xmlns:a16="http://schemas.microsoft.com/office/drawing/2014/main" id="{983B3128-9416-458D-8C0C-3EB270EF2E4C}"/>
                </a:ext>
              </a:extLst>
            </p:cNvPr>
            <p:cNvCxnSpPr>
              <a:cxnSpLocks/>
              <a:stCxn id="6" idx="0"/>
              <a:endCxn id="7" idx="4"/>
            </p:cNvCxnSpPr>
            <p:nvPr/>
          </p:nvCxnSpPr>
          <p:spPr>
            <a:xfrm flipV="1">
              <a:off x="9513565" y="2782875"/>
              <a:ext cx="0" cy="85005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9" name="iŝļíḑè">
            <a:extLst>
              <a:ext uri="{FF2B5EF4-FFF2-40B4-BE49-F238E27FC236}">
                <a16:creationId xmlns:a16="http://schemas.microsoft.com/office/drawing/2014/main" id="{8E281960-49BE-4FD4-B754-BE9277AB3F75}"/>
              </a:ext>
            </a:extLst>
          </p:cNvPr>
          <p:cNvSpPr txBox="1"/>
          <p:nvPr/>
        </p:nvSpPr>
        <p:spPr bwMode="auto">
          <a:xfrm>
            <a:off x="8363804" y="1753966"/>
            <a:ext cx="2299522" cy="563426"/>
          </a:xfrm>
          <a:prstGeom prst="rect">
            <a:avLst/>
          </a:prstGeom>
          <a:noFill/>
          <a:extLst/>
        </p:spPr>
        <p:txBody>
          <a:bodyPr wrap="square" rtlCol="0" anchor="ctr" anchorCtr="0">
            <a:normAutofit/>
          </a:bodyPr>
          <a:lstStyle>
            <a:defPPr>
              <a:defRPr lang="en-US"/>
            </a:defPPr>
            <a:lvl1pPr algn="just">
              <a:lnSpc>
                <a:spcPct val="150000"/>
              </a:lnSpc>
              <a:defRPr sz="2000">
                <a:latin typeface="+mn-ea"/>
              </a:defRPr>
            </a:lvl1pPr>
          </a:lstStyle>
          <a:p>
            <a:pPr algn="ctr"/>
            <a:r>
              <a:rPr lang="en-US" altLang="zh-CN" dirty="0"/>
              <a:t>《</a:t>
            </a:r>
            <a:r>
              <a:rPr lang="zh-CN" altLang="en-US" dirty="0"/>
              <a:t>卡拉马佐夫兄弟</a:t>
            </a:r>
            <a:r>
              <a:rPr lang="en-US" altLang="zh-CN" dirty="0"/>
              <a:t>》</a:t>
            </a:r>
          </a:p>
        </p:txBody>
      </p:sp>
      <p:sp>
        <p:nvSpPr>
          <p:cNvPr id="10" name="ïṡḻiďé">
            <a:extLst>
              <a:ext uri="{FF2B5EF4-FFF2-40B4-BE49-F238E27FC236}">
                <a16:creationId xmlns:a16="http://schemas.microsoft.com/office/drawing/2014/main" id="{DC82A112-A516-49A8-A368-394A14603D8F}"/>
              </a:ext>
            </a:extLst>
          </p:cNvPr>
          <p:cNvSpPr txBox="1"/>
          <p:nvPr/>
        </p:nvSpPr>
        <p:spPr bwMode="auto">
          <a:xfrm>
            <a:off x="3254691" y="3234050"/>
            <a:ext cx="1527992" cy="293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spcBef>
                <a:spcPct val="0"/>
              </a:spcBef>
            </a:pPr>
            <a:r>
              <a:rPr lang="en-US" altLang="zh-CN" sz="2000" dirty="0">
                <a:ea typeface="Microsoft YaHei" panose="020B0503020204020204" pitchFamily="34" charset="-122"/>
              </a:rPr>
              <a:t>1866</a:t>
            </a:r>
          </a:p>
        </p:txBody>
      </p:sp>
      <p:grpSp>
        <p:nvGrpSpPr>
          <p:cNvPr id="11" name="组合 10">
            <a:extLst>
              <a:ext uri="{FF2B5EF4-FFF2-40B4-BE49-F238E27FC236}">
                <a16:creationId xmlns:a16="http://schemas.microsoft.com/office/drawing/2014/main" id="{025FEE3C-7117-4BD7-B7FC-268C52699024}"/>
              </a:ext>
            </a:extLst>
          </p:cNvPr>
          <p:cNvGrpSpPr/>
          <p:nvPr/>
        </p:nvGrpSpPr>
        <p:grpSpPr>
          <a:xfrm>
            <a:off x="3825807" y="3632934"/>
            <a:ext cx="385763" cy="2078854"/>
            <a:chOff x="3825807" y="3632934"/>
            <a:chExt cx="385763" cy="2078854"/>
          </a:xfrm>
        </p:grpSpPr>
        <p:sp>
          <p:nvSpPr>
            <p:cNvPr id="12" name="îṩ1ïḋe">
              <a:extLst>
                <a:ext uri="{FF2B5EF4-FFF2-40B4-BE49-F238E27FC236}">
                  <a16:creationId xmlns:a16="http://schemas.microsoft.com/office/drawing/2014/main" id="{24130C13-B95D-4FD4-9798-909C3A3E06E7}"/>
                </a:ext>
              </a:extLst>
            </p:cNvPr>
            <p:cNvSpPr/>
            <p:nvPr/>
          </p:nvSpPr>
          <p:spPr>
            <a:xfrm>
              <a:off x="3961539" y="3632934"/>
              <a:ext cx="114299" cy="114299"/>
            </a:xfrm>
            <a:prstGeom prst="ellipse">
              <a:avLst/>
            </a:prstGeom>
            <a:solidFill>
              <a:schemeClr val="accent1"/>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a typeface="Microsoft YaHei" panose="020B0503020204020204" pitchFamily="34" charset="-122"/>
              </a:endParaRPr>
            </a:p>
          </p:txBody>
        </p:sp>
        <p:sp>
          <p:nvSpPr>
            <p:cNvPr id="13" name="isliḋê">
              <a:extLst>
                <a:ext uri="{FF2B5EF4-FFF2-40B4-BE49-F238E27FC236}">
                  <a16:creationId xmlns:a16="http://schemas.microsoft.com/office/drawing/2014/main" id="{6B7A2885-34FA-4C97-8472-F3DFC99F401E}"/>
                </a:ext>
              </a:extLst>
            </p:cNvPr>
            <p:cNvSpPr/>
            <p:nvPr/>
          </p:nvSpPr>
          <p:spPr>
            <a:xfrm>
              <a:off x="3825807" y="5326025"/>
              <a:ext cx="385763" cy="385763"/>
            </a:xfrm>
            <a:prstGeom prst="ellipse">
              <a:avLst/>
            </a:prstGeom>
            <a:solidFill>
              <a:schemeClr val="accent1"/>
            </a:solidFill>
            <a:ln w="19050">
              <a:solidFill>
                <a:schemeClr val="bg1">
                  <a:lumMod val="85000"/>
                </a:schemeClr>
              </a:solidFill>
            </a:ln>
            <a:effectLst>
              <a:glow rad="50800">
                <a:schemeClr val="bg2">
                  <a:lumMod val="85000"/>
                  <a:alpha val="37000"/>
                </a:schemeClr>
              </a:glow>
            </a:effectLst>
          </p:spPr>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a:buSzPct val="25000"/>
              </a:pPr>
              <a:r>
                <a:rPr lang="en-US" altLang="zh-CN" sz="1600" b="1" dirty="0">
                  <a:solidFill>
                    <a:schemeClr val="bg1"/>
                  </a:solidFill>
                  <a:ea typeface="Microsoft YaHei" panose="020B0503020204020204" pitchFamily="34" charset="-122"/>
                </a:rPr>
                <a:t>07</a:t>
              </a:r>
              <a:endParaRPr lang="zh-CN" altLang="en-US" sz="1600" b="1" dirty="0">
                <a:solidFill>
                  <a:schemeClr val="bg1"/>
                </a:solidFill>
                <a:ea typeface="Microsoft YaHei" panose="020B0503020204020204" pitchFamily="34" charset="-122"/>
              </a:endParaRPr>
            </a:p>
          </p:txBody>
        </p:sp>
        <p:cxnSp>
          <p:nvCxnSpPr>
            <p:cNvPr id="14" name="直接连接符 13">
              <a:extLst>
                <a:ext uri="{FF2B5EF4-FFF2-40B4-BE49-F238E27FC236}">
                  <a16:creationId xmlns:a16="http://schemas.microsoft.com/office/drawing/2014/main" id="{288D4488-C6C1-45FE-A8E8-63BAD1E1A3AB}"/>
                </a:ext>
              </a:extLst>
            </p:cNvPr>
            <p:cNvCxnSpPr>
              <a:cxnSpLocks/>
              <a:stCxn id="12" idx="4"/>
              <a:endCxn id="13" idx="0"/>
            </p:cNvCxnSpPr>
            <p:nvPr/>
          </p:nvCxnSpPr>
          <p:spPr>
            <a:xfrm>
              <a:off x="4018689" y="3747233"/>
              <a:ext cx="0" cy="1578792"/>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5" name="iŝļíḑè">
            <a:extLst>
              <a:ext uri="{FF2B5EF4-FFF2-40B4-BE49-F238E27FC236}">
                <a16:creationId xmlns:a16="http://schemas.microsoft.com/office/drawing/2014/main" id="{45D01C48-0CBC-45FC-AC27-9326094CF51A}"/>
              </a:ext>
            </a:extLst>
          </p:cNvPr>
          <p:cNvSpPr txBox="1"/>
          <p:nvPr/>
        </p:nvSpPr>
        <p:spPr bwMode="auto">
          <a:xfrm>
            <a:off x="3004657" y="5712513"/>
            <a:ext cx="2028060" cy="563426"/>
          </a:xfrm>
          <a:prstGeom prst="rect">
            <a:avLst/>
          </a:prstGeom>
          <a:noFill/>
          <a:extLst/>
        </p:spPr>
        <p:txBody>
          <a:bodyPr wrap="square" rtlCol="0" anchor="ctr" anchorCtr="0">
            <a:normAutofit/>
          </a:bodyPr>
          <a:lstStyle>
            <a:defPPr>
              <a:defRPr lang="en-US"/>
            </a:defPPr>
            <a:lvl1pPr algn="just">
              <a:lnSpc>
                <a:spcPct val="150000"/>
              </a:lnSpc>
              <a:defRPr sz="2000">
                <a:latin typeface="+mn-ea"/>
              </a:defRPr>
            </a:lvl1pPr>
          </a:lstStyle>
          <a:p>
            <a:pPr algn="ctr"/>
            <a:r>
              <a:rPr lang="en-US" altLang="zh-CN" dirty="0"/>
              <a:t>《</a:t>
            </a:r>
            <a:r>
              <a:rPr lang="zh-CN" altLang="en-US" dirty="0"/>
              <a:t>罪与罚</a:t>
            </a:r>
            <a:r>
              <a:rPr lang="en-US" altLang="zh-CN" dirty="0"/>
              <a:t>》</a:t>
            </a:r>
          </a:p>
        </p:txBody>
      </p:sp>
      <p:sp>
        <p:nvSpPr>
          <p:cNvPr id="16" name="íṣľïdé">
            <a:extLst>
              <a:ext uri="{FF2B5EF4-FFF2-40B4-BE49-F238E27FC236}">
                <a16:creationId xmlns:a16="http://schemas.microsoft.com/office/drawing/2014/main" id="{E1A3F880-48BD-401C-8982-557BB56BA539}"/>
              </a:ext>
            </a:extLst>
          </p:cNvPr>
          <p:cNvSpPr txBox="1"/>
          <p:nvPr/>
        </p:nvSpPr>
        <p:spPr bwMode="auto">
          <a:xfrm>
            <a:off x="1312501" y="3810206"/>
            <a:ext cx="1527992" cy="293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spcBef>
                <a:spcPct val="0"/>
              </a:spcBef>
            </a:pPr>
            <a:r>
              <a:rPr lang="en-US" altLang="zh-CN" sz="2000" dirty="0">
                <a:ea typeface="Microsoft YaHei" panose="020B0503020204020204" pitchFamily="34" charset="-122"/>
              </a:rPr>
              <a:t>1861</a:t>
            </a:r>
          </a:p>
        </p:txBody>
      </p:sp>
      <p:grpSp>
        <p:nvGrpSpPr>
          <p:cNvPr id="17" name="组合 16">
            <a:extLst>
              <a:ext uri="{FF2B5EF4-FFF2-40B4-BE49-F238E27FC236}">
                <a16:creationId xmlns:a16="http://schemas.microsoft.com/office/drawing/2014/main" id="{7DF603AD-1563-457C-9D80-78B4CE79DC5B}"/>
              </a:ext>
            </a:extLst>
          </p:cNvPr>
          <p:cNvGrpSpPr/>
          <p:nvPr/>
        </p:nvGrpSpPr>
        <p:grpSpPr>
          <a:xfrm>
            <a:off x="1883616" y="2994703"/>
            <a:ext cx="385763" cy="751258"/>
            <a:chOff x="1883616" y="2435213"/>
            <a:chExt cx="385763" cy="751258"/>
          </a:xfrm>
        </p:grpSpPr>
        <p:cxnSp>
          <p:nvCxnSpPr>
            <p:cNvPr id="18" name="直接连接符 17">
              <a:extLst>
                <a:ext uri="{FF2B5EF4-FFF2-40B4-BE49-F238E27FC236}">
                  <a16:creationId xmlns:a16="http://schemas.microsoft.com/office/drawing/2014/main" id="{82F4E382-6817-4D4D-9DE5-23EB7D7D0EB8}"/>
                </a:ext>
              </a:extLst>
            </p:cNvPr>
            <p:cNvCxnSpPr>
              <a:cxnSpLocks/>
            </p:cNvCxnSpPr>
            <p:nvPr/>
          </p:nvCxnSpPr>
          <p:spPr>
            <a:xfrm flipV="1">
              <a:off x="2076498" y="2821885"/>
              <a:ext cx="0" cy="244463"/>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9" name="ïşḷîḑê">
              <a:extLst>
                <a:ext uri="{FF2B5EF4-FFF2-40B4-BE49-F238E27FC236}">
                  <a16:creationId xmlns:a16="http://schemas.microsoft.com/office/drawing/2014/main" id="{1C012530-0558-46BF-96F4-20D649A19982}"/>
                </a:ext>
              </a:extLst>
            </p:cNvPr>
            <p:cNvSpPr/>
            <p:nvPr/>
          </p:nvSpPr>
          <p:spPr>
            <a:xfrm>
              <a:off x="2019348" y="3072172"/>
              <a:ext cx="114299" cy="114299"/>
            </a:xfrm>
            <a:prstGeom prst="ellipse">
              <a:avLst/>
            </a:prstGeom>
            <a:solidFill>
              <a:schemeClr val="accent1"/>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a typeface="Microsoft YaHei" panose="020B0503020204020204" pitchFamily="34" charset="-122"/>
              </a:endParaRPr>
            </a:p>
          </p:txBody>
        </p:sp>
        <p:sp>
          <p:nvSpPr>
            <p:cNvPr id="20" name="ïśľïďê">
              <a:extLst>
                <a:ext uri="{FF2B5EF4-FFF2-40B4-BE49-F238E27FC236}">
                  <a16:creationId xmlns:a16="http://schemas.microsoft.com/office/drawing/2014/main" id="{53B1BBF0-1354-40F4-92CD-D23DF89994EF}"/>
                </a:ext>
              </a:extLst>
            </p:cNvPr>
            <p:cNvSpPr/>
            <p:nvPr/>
          </p:nvSpPr>
          <p:spPr>
            <a:xfrm>
              <a:off x="1883616" y="2435213"/>
              <a:ext cx="385763" cy="385763"/>
            </a:xfrm>
            <a:prstGeom prst="ellipse">
              <a:avLst/>
            </a:prstGeom>
            <a:solidFill>
              <a:schemeClr val="accent1"/>
            </a:solidFill>
            <a:ln w="19050">
              <a:solidFill>
                <a:schemeClr val="bg1">
                  <a:lumMod val="85000"/>
                </a:schemeClr>
              </a:solidFill>
            </a:ln>
            <a:effectLst>
              <a:glow rad="50800">
                <a:schemeClr val="bg2">
                  <a:lumMod val="85000"/>
                  <a:alpha val="37000"/>
                </a:schemeClr>
              </a:glow>
            </a:effectLst>
          </p:spPr>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a:buSzPct val="25000"/>
              </a:pPr>
              <a:r>
                <a:rPr lang="en-US" altLang="zh-CN" sz="1600" b="1" dirty="0">
                  <a:solidFill>
                    <a:schemeClr val="bg1"/>
                  </a:solidFill>
                  <a:ea typeface="Microsoft YaHei" panose="020B0503020204020204" pitchFamily="34" charset="-122"/>
                </a:rPr>
                <a:t>06</a:t>
              </a:r>
              <a:endParaRPr lang="zh-CN" altLang="en-US" sz="1600" b="1" dirty="0">
                <a:solidFill>
                  <a:schemeClr val="bg1"/>
                </a:solidFill>
                <a:ea typeface="Microsoft YaHei" panose="020B0503020204020204" pitchFamily="34" charset="-122"/>
              </a:endParaRPr>
            </a:p>
          </p:txBody>
        </p:sp>
      </p:grpSp>
      <p:sp>
        <p:nvSpPr>
          <p:cNvPr id="21" name="iŝļíḑè">
            <a:extLst>
              <a:ext uri="{FF2B5EF4-FFF2-40B4-BE49-F238E27FC236}">
                <a16:creationId xmlns:a16="http://schemas.microsoft.com/office/drawing/2014/main" id="{CCF554F2-FD39-4845-9366-E32677F09E4C}"/>
              </a:ext>
            </a:extLst>
          </p:cNvPr>
          <p:cNvSpPr txBox="1"/>
          <p:nvPr/>
        </p:nvSpPr>
        <p:spPr bwMode="auto">
          <a:xfrm>
            <a:off x="595044" y="2372201"/>
            <a:ext cx="2962906" cy="563426"/>
          </a:xfrm>
          <a:prstGeom prst="rect">
            <a:avLst/>
          </a:prstGeom>
          <a:noFill/>
          <a:extLst/>
        </p:spPr>
        <p:txBody>
          <a:bodyPr wrap="square" rtlCol="0" anchor="ctr" anchorCtr="0">
            <a:normAutofit/>
          </a:bodyPr>
          <a:lstStyle>
            <a:defPPr>
              <a:defRPr lang="en-US"/>
            </a:defPPr>
            <a:lvl1pPr algn="just">
              <a:lnSpc>
                <a:spcPct val="150000"/>
              </a:lnSpc>
              <a:defRPr sz="2000">
                <a:latin typeface="+mn-ea"/>
              </a:defRPr>
            </a:lvl1pPr>
          </a:lstStyle>
          <a:p>
            <a:pPr algn="ctr"/>
            <a:r>
              <a:rPr lang="en-US" altLang="zh-CN" dirty="0"/>
              <a:t>《</a:t>
            </a:r>
            <a:r>
              <a:rPr lang="zh-CN" altLang="en-US" dirty="0"/>
              <a:t>被侮辱与被损害的</a:t>
            </a:r>
            <a:r>
              <a:rPr lang="en-US" altLang="zh-CN" dirty="0"/>
              <a:t>》</a:t>
            </a:r>
          </a:p>
        </p:txBody>
      </p:sp>
      <p:sp>
        <p:nvSpPr>
          <p:cNvPr id="22" name="íṣľïdé">
            <a:extLst>
              <a:ext uri="{FF2B5EF4-FFF2-40B4-BE49-F238E27FC236}">
                <a16:creationId xmlns:a16="http://schemas.microsoft.com/office/drawing/2014/main" id="{AFF29061-11E3-40DB-9057-8A7198240EA0}"/>
              </a:ext>
            </a:extLst>
          </p:cNvPr>
          <p:cNvSpPr txBox="1"/>
          <p:nvPr/>
        </p:nvSpPr>
        <p:spPr bwMode="auto">
          <a:xfrm>
            <a:off x="5196881" y="3810206"/>
            <a:ext cx="1527992" cy="293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spcBef>
                <a:spcPct val="0"/>
              </a:spcBef>
            </a:pPr>
            <a:r>
              <a:rPr lang="en-US" altLang="zh-CN" sz="2000" dirty="0">
                <a:ea typeface="Microsoft YaHei" panose="020B0503020204020204" pitchFamily="34" charset="-122"/>
              </a:rPr>
              <a:t>1867</a:t>
            </a:r>
          </a:p>
        </p:txBody>
      </p:sp>
      <p:grpSp>
        <p:nvGrpSpPr>
          <p:cNvPr id="23" name="组合 22">
            <a:extLst>
              <a:ext uri="{FF2B5EF4-FFF2-40B4-BE49-F238E27FC236}">
                <a16:creationId xmlns:a16="http://schemas.microsoft.com/office/drawing/2014/main" id="{31B82B93-3EC4-4E6C-8182-B4DFA358E1F9}"/>
              </a:ext>
            </a:extLst>
          </p:cNvPr>
          <p:cNvGrpSpPr/>
          <p:nvPr/>
        </p:nvGrpSpPr>
        <p:grpSpPr>
          <a:xfrm>
            <a:off x="5767996" y="2876370"/>
            <a:ext cx="385763" cy="870863"/>
            <a:chOff x="5767996" y="2876370"/>
            <a:chExt cx="385763" cy="870863"/>
          </a:xfrm>
        </p:grpSpPr>
        <p:sp>
          <p:nvSpPr>
            <p:cNvPr id="24" name="ïşḷîḑê">
              <a:extLst>
                <a:ext uri="{FF2B5EF4-FFF2-40B4-BE49-F238E27FC236}">
                  <a16:creationId xmlns:a16="http://schemas.microsoft.com/office/drawing/2014/main" id="{2DA041EE-D672-4E71-A332-145D32B4C063}"/>
                </a:ext>
              </a:extLst>
            </p:cNvPr>
            <p:cNvSpPr/>
            <p:nvPr/>
          </p:nvSpPr>
          <p:spPr>
            <a:xfrm>
              <a:off x="5903728" y="3632934"/>
              <a:ext cx="114299" cy="114299"/>
            </a:xfrm>
            <a:prstGeom prst="ellipse">
              <a:avLst/>
            </a:prstGeom>
            <a:solidFill>
              <a:schemeClr val="accent1"/>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a typeface="Microsoft YaHei" panose="020B0503020204020204" pitchFamily="34" charset="-122"/>
              </a:endParaRPr>
            </a:p>
          </p:txBody>
        </p:sp>
        <p:sp>
          <p:nvSpPr>
            <p:cNvPr id="25" name="ïśľïďê">
              <a:extLst>
                <a:ext uri="{FF2B5EF4-FFF2-40B4-BE49-F238E27FC236}">
                  <a16:creationId xmlns:a16="http://schemas.microsoft.com/office/drawing/2014/main" id="{21F16C8C-545F-489E-876C-66F36E2AB029}"/>
                </a:ext>
              </a:extLst>
            </p:cNvPr>
            <p:cNvSpPr/>
            <p:nvPr/>
          </p:nvSpPr>
          <p:spPr>
            <a:xfrm>
              <a:off x="5767996" y="2876370"/>
              <a:ext cx="385763" cy="385763"/>
            </a:xfrm>
            <a:prstGeom prst="ellipse">
              <a:avLst/>
            </a:prstGeom>
            <a:solidFill>
              <a:schemeClr val="accent1"/>
            </a:solidFill>
            <a:ln w="19050">
              <a:solidFill>
                <a:schemeClr val="bg1">
                  <a:lumMod val="85000"/>
                </a:schemeClr>
              </a:solidFill>
            </a:ln>
            <a:effectLst>
              <a:glow rad="50800">
                <a:schemeClr val="bg2">
                  <a:lumMod val="85000"/>
                  <a:alpha val="37000"/>
                </a:schemeClr>
              </a:glow>
            </a:effectLst>
          </p:spPr>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a:buSzPct val="25000"/>
              </a:pPr>
              <a:r>
                <a:rPr lang="en-US" altLang="zh-CN" sz="1600" b="1" dirty="0">
                  <a:solidFill>
                    <a:schemeClr val="bg1"/>
                  </a:solidFill>
                  <a:ea typeface="Microsoft YaHei" panose="020B0503020204020204" pitchFamily="34" charset="-122"/>
                </a:rPr>
                <a:t>08</a:t>
              </a:r>
              <a:endParaRPr lang="zh-CN" altLang="en-US" sz="1600" b="1" dirty="0">
                <a:solidFill>
                  <a:schemeClr val="bg1"/>
                </a:solidFill>
                <a:ea typeface="Microsoft YaHei" panose="020B0503020204020204" pitchFamily="34" charset="-122"/>
              </a:endParaRPr>
            </a:p>
          </p:txBody>
        </p:sp>
        <p:cxnSp>
          <p:nvCxnSpPr>
            <p:cNvPr id="26" name="直接连接符 25">
              <a:extLst>
                <a:ext uri="{FF2B5EF4-FFF2-40B4-BE49-F238E27FC236}">
                  <a16:creationId xmlns:a16="http://schemas.microsoft.com/office/drawing/2014/main" id="{51130BCC-4EF9-42BC-A1F5-124134ECBC70}"/>
                </a:ext>
              </a:extLst>
            </p:cNvPr>
            <p:cNvCxnSpPr>
              <a:stCxn id="24" idx="0"/>
              <a:endCxn id="25" idx="4"/>
            </p:cNvCxnSpPr>
            <p:nvPr/>
          </p:nvCxnSpPr>
          <p:spPr>
            <a:xfrm flipV="1">
              <a:off x="5960878" y="3262133"/>
              <a:ext cx="0" cy="370801"/>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27" name="iŝļíḑè">
            <a:extLst>
              <a:ext uri="{FF2B5EF4-FFF2-40B4-BE49-F238E27FC236}">
                <a16:creationId xmlns:a16="http://schemas.microsoft.com/office/drawing/2014/main" id="{14B89617-25EC-438A-A473-65E1C07B124B}"/>
              </a:ext>
            </a:extLst>
          </p:cNvPr>
          <p:cNvSpPr txBox="1"/>
          <p:nvPr/>
        </p:nvSpPr>
        <p:spPr bwMode="auto">
          <a:xfrm>
            <a:off x="4479424" y="2251873"/>
            <a:ext cx="2962906" cy="563426"/>
          </a:xfrm>
          <a:prstGeom prst="rect">
            <a:avLst/>
          </a:prstGeom>
          <a:noFill/>
          <a:extLst/>
        </p:spPr>
        <p:txBody>
          <a:bodyPr wrap="square" rtlCol="0" anchor="ctr" anchorCtr="0">
            <a:normAutofit/>
          </a:bodyPr>
          <a:lstStyle>
            <a:defPPr>
              <a:defRPr lang="en-US"/>
            </a:defPPr>
            <a:lvl1pPr algn="just">
              <a:lnSpc>
                <a:spcPct val="150000"/>
              </a:lnSpc>
              <a:defRPr sz="2000">
                <a:latin typeface="+mn-ea"/>
              </a:defRPr>
            </a:lvl1pPr>
          </a:lstStyle>
          <a:p>
            <a:pPr algn="ctr"/>
            <a:r>
              <a:rPr lang="zh-CN" altLang="en-US" dirty="0"/>
              <a:t>与斯尼特金娜结婚</a:t>
            </a:r>
          </a:p>
        </p:txBody>
      </p:sp>
      <p:sp>
        <p:nvSpPr>
          <p:cNvPr id="28" name="ïṡḻiďé">
            <a:extLst>
              <a:ext uri="{FF2B5EF4-FFF2-40B4-BE49-F238E27FC236}">
                <a16:creationId xmlns:a16="http://schemas.microsoft.com/office/drawing/2014/main" id="{FC07BC8B-7B33-41C1-B821-B53D50D087AA}"/>
              </a:ext>
            </a:extLst>
          </p:cNvPr>
          <p:cNvSpPr txBox="1"/>
          <p:nvPr/>
        </p:nvSpPr>
        <p:spPr bwMode="auto">
          <a:xfrm>
            <a:off x="7139071" y="3234050"/>
            <a:ext cx="1527992" cy="293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spcBef>
                <a:spcPct val="0"/>
              </a:spcBef>
            </a:pPr>
            <a:r>
              <a:rPr lang="en-US" altLang="zh-CN" sz="2000" dirty="0">
                <a:ea typeface="Microsoft YaHei" panose="020B0503020204020204" pitchFamily="34" charset="-122"/>
              </a:rPr>
              <a:t>1868</a:t>
            </a:r>
          </a:p>
        </p:txBody>
      </p:sp>
      <p:grpSp>
        <p:nvGrpSpPr>
          <p:cNvPr id="29" name="组合 28">
            <a:extLst>
              <a:ext uri="{FF2B5EF4-FFF2-40B4-BE49-F238E27FC236}">
                <a16:creationId xmlns:a16="http://schemas.microsoft.com/office/drawing/2014/main" id="{F90CBA81-0954-49B6-9CEF-268C843F6FD2}"/>
              </a:ext>
            </a:extLst>
          </p:cNvPr>
          <p:cNvGrpSpPr/>
          <p:nvPr/>
        </p:nvGrpSpPr>
        <p:grpSpPr>
          <a:xfrm>
            <a:off x="7710187" y="3632934"/>
            <a:ext cx="385763" cy="1006595"/>
            <a:chOff x="7710187" y="3632934"/>
            <a:chExt cx="385763" cy="1006595"/>
          </a:xfrm>
        </p:grpSpPr>
        <p:sp>
          <p:nvSpPr>
            <p:cNvPr id="30" name="îṩ1ïḋe">
              <a:extLst>
                <a:ext uri="{FF2B5EF4-FFF2-40B4-BE49-F238E27FC236}">
                  <a16:creationId xmlns:a16="http://schemas.microsoft.com/office/drawing/2014/main" id="{32DA277E-F89E-4B71-8C02-E582649CCEB1}"/>
                </a:ext>
              </a:extLst>
            </p:cNvPr>
            <p:cNvSpPr/>
            <p:nvPr/>
          </p:nvSpPr>
          <p:spPr>
            <a:xfrm>
              <a:off x="7845919" y="3632934"/>
              <a:ext cx="114299" cy="114299"/>
            </a:xfrm>
            <a:prstGeom prst="ellipse">
              <a:avLst/>
            </a:prstGeom>
            <a:solidFill>
              <a:schemeClr val="accent1"/>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a typeface="Microsoft YaHei" panose="020B0503020204020204" pitchFamily="34" charset="-122"/>
              </a:endParaRPr>
            </a:p>
          </p:txBody>
        </p:sp>
        <p:sp>
          <p:nvSpPr>
            <p:cNvPr id="31" name="isliḋê">
              <a:extLst>
                <a:ext uri="{FF2B5EF4-FFF2-40B4-BE49-F238E27FC236}">
                  <a16:creationId xmlns:a16="http://schemas.microsoft.com/office/drawing/2014/main" id="{084EF3E0-7C04-4766-891B-8F0CFC2F2EEC}"/>
                </a:ext>
              </a:extLst>
            </p:cNvPr>
            <p:cNvSpPr/>
            <p:nvPr/>
          </p:nvSpPr>
          <p:spPr>
            <a:xfrm>
              <a:off x="7710187" y="4253766"/>
              <a:ext cx="385763" cy="385763"/>
            </a:xfrm>
            <a:prstGeom prst="ellipse">
              <a:avLst/>
            </a:prstGeom>
            <a:solidFill>
              <a:schemeClr val="accent1"/>
            </a:solidFill>
            <a:ln w="19050">
              <a:solidFill>
                <a:schemeClr val="bg1">
                  <a:lumMod val="85000"/>
                </a:schemeClr>
              </a:solidFill>
            </a:ln>
            <a:effectLst>
              <a:glow rad="50800">
                <a:schemeClr val="bg2">
                  <a:lumMod val="85000"/>
                  <a:alpha val="37000"/>
                </a:schemeClr>
              </a:glow>
            </a:effectLst>
          </p:spPr>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a:buSzPct val="25000"/>
              </a:pPr>
              <a:r>
                <a:rPr lang="en-US" altLang="zh-CN" sz="1600" b="1" dirty="0">
                  <a:solidFill>
                    <a:schemeClr val="bg1"/>
                  </a:solidFill>
                  <a:ea typeface="Microsoft YaHei" panose="020B0503020204020204" pitchFamily="34" charset="-122"/>
                </a:rPr>
                <a:t>09</a:t>
              </a:r>
              <a:endParaRPr lang="zh-CN" altLang="en-US" sz="1600" b="1" dirty="0">
                <a:solidFill>
                  <a:schemeClr val="bg1"/>
                </a:solidFill>
                <a:ea typeface="Microsoft YaHei" panose="020B0503020204020204" pitchFamily="34" charset="-122"/>
              </a:endParaRPr>
            </a:p>
          </p:txBody>
        </p:sp>
        <p:cxnSp>
          <p:nvCxnSpPr>
            <p:cNvPr id="32" name="直接连接符 31">
              <a:extLst>
                <a:ext uri="{FF2B5EF4-FFF2-40B4-BE49-F238E27FC236}">
                  <a16:creationId xmlns:a16="http://schemas.microsoft.com/office/drawing/2014/main" id="{318056C5-18AC-4DF2-BEE5-3BC2DE37E1EF}"/>
                </a:ext>
              </a:extLst>
            </p:cNvPr>
            <p:cNvCxnSpPr>
              <a:stCxn id="30" idx="4"/>
              <a:endCxn id="31" idx="0"/>
            </p:cNvCxnSpPr>
            <p:nvPr/>
          </p:nvCxnSpPr>
          <p:spPr>
            <a:xfrm>
              <a:off x="7903069" y="3747233"/>
              <a:ext cx="0" cy="506533"/>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33" name="iŝļíḑè">
            <a:extLst>
              <a:ext uri="{FF2B5EF4-FFF2-40B4-BE49-F238E27FC236}">
                <a16:creationId xmlns:a16="http://schemas.microsoft.com/office/drawing/2014/main" id="{7F0480D4-5EC5-4D6E-9611-47D266CE7C63}"/>
              </a:ext>
            </a:extLst>
          </p:cNvPr>
          <p:cNvSpPr txBox="1"/>
          <p:nvPr/>
        </p:nvSpPr>
        <p:spPr bwMode="auto">
          <a:xfrm>
            <a:off x="6889037" y="4626176"/>
            <a:ext cx="2028060" cy="563426"/>
          </a:xfrm>
          <a:prstGeom prst="rect">
            <a:avLst/>
          </a:prstGeom>
          <a:noFill/>
          <a:extLst/>
        </p:spPr>
        <p:txBody>
          <a:bodyPr wrap="square" rtlCol="0" anchor="ctr" anchorCtr="0">
            <a:normAutofit/>
          </a:bodyPr>
          <a:lstStyle>
            <a:defPPr>
              <a:defRPr lang="en-US"/>
            </a:defPPr>
            <a:lvl1pPr algn="just">
              <a:lnSpc>
                <a:spcPct val="150000"/>
              </a:lnSpc>
              <a:defRPr sz="2000">
                <a:latin typeface="+mn-ea"/>
              </a:defRPr>
            </a:lvl1pPr>
          </a:lstStyle>
          <a:p>
            <a:pPr algn="ctr"/>
            <a:r>
              <a:rPr lang="en-US" altLang="zh-CN" dirty="0"/>
              <a:t>《</a:t>
            </a:r>
            <a:r>
              <a:rPr lang="zh-CN" altLang="en-US" dirty="0"/>
              <a:t>白痴</a:t>
            </a:r>
            <a:r>
              <a:rPr lang="en-US" altLang="zh-CN" dirty="0"/>
              <a:t>》</a:t>
            </a:r>
          </a:p>
        </p:txBody>
      </p:sp>
      <p:grpSp>
        <p:nvGrpSpPr>
          <p:cNvPr id="36" name="组合 35">
            <a:extLst>
              <a:ext uri="{FF2B5EF4-FFF2-40B4-BE49-F238E27FC236}">
                <a16:creationId xmlns:a16="http://schemas.microsoft.com/office/drawing/2014/main" id="{6D6161F4-BDBC-4C4F-A545-C3BDCF5FF67A}"/>
              </a:ext>
            </a:extLst>
          </p:cNvPr>
          <p:cNvGrpSpPr/>
          <p:nvPr/>
        </p:nvGrpSpPr>
        <p:grpSpPr>
          <a:xfrm>
            <a:off x="10797239" y="3631663"/>
            <a:ext cx="385763" cy="1553547"/>
            <a:chOff x="10797239" y="3631663"/>
            <a:chExt cx="385763" cy="1553547"/>
          </a:xfrm>
        </p:grpSpPr>
        <p:sp>
          <p:nvSpPr>
            <p:cNvPr id="37" name="iṡ1ïḓe">
              <a:extLst>
                <a:ext uri="{FF2B5EF4-FFF2-40B4-BE49-F238E27FC236}">
                  <a16:creationId xmlns:a16="http://schemas.microsoft.com/office/drawing/2014/main" id="{AEFD2237-73E7-40CD-A1C1-09E731F09C9C}"/>
                </a:ext>
              </a:extLst>
            </p:cNvPr>
            <p:cNvSpPr/>
            <p:nvPr/>
          </p:nvSpPr>
          <p:spPr>
            <a:xfrm>
              <a:off x="10932971" y="3631663"/>
              <a:ext cx="114299" cy="114299"/>
            </a:xfrm>
            <a:prstGeom prst="ellipse">
              <a:avLst/>
            </a:prstGeom>
            <a:solidFill>
              <a:schemeClr val="accent1"/>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a typeface="Microsoft YaHei" panose="020B0503020204020204" pitchFamily="34" charset="-122"/>
              </a:endParaRPr>
            </a:p>
          </p:txBody>
        </p:sp>
        <p:sp>
          <p:nvSpPr>
            <p:cNvPr id="38" name="îSļîḓê">
              <a:extLst>
                <a:ext uri="{FF2B5EF4-FFF2-40B4-BE49-F238E27FC236}">
                  <a16:creationId xmlns:a16="http://schemas.microsoft.com/office/drawing/2014/main" id="{FA3DBC19-1EEF-4DF0-AAA2-729FB7512856}"/>
                </a:ext>
              </a:extLst>
            </p:cNvPr>
            <p:cNvSpPr/>
            <p:nvPr/>
          </p:nvSpPr>
          <p:spPr>
            <a:xfrm>
              <a:off x="10797239" y="4799447"/>
              <a:ext cx="385763" cy="385763"/>
            </a:xfrm>
            <a:prstGeom prst="ellipse">
              <a:avLst/>
            </a:prstGeom>
            <a:solidFill>
              <a:schemeClr val="accent1"/>
            </a:solidFill>
            <a:ln w="19050">
              <a:solidFill>
                <a:schemeClr val="bg1">
                  <a:lumMod val="85000"/>
                </a:schemeClr>
              </a:solidFill>
            </a:ln>
            <a:effectLst>
              <a:glow rad="50800">
                <a:schemeClr val="bg2">
                  <a:lumMod val="85000"/>
                  <a:alpha val="37000"/>
                </a:schemeClr>
              </a:glow>
            </a:effectLst>
          </p:spPr>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a:buSzPct val="25000"/>
              </a:pPr>
              <a:r>
                <a:rPr lang="en-US" altLang="zh-CN" sz="1600" b="1" dirty="0">
                  <a:solidFill>
                    <a:schemeClr val="bg1"/>
                  </a:solidFill>
                  <a:ea typeface="Microsoft YaHei" panose="020B0503020204020204" pitchFamily="34" charset="-122"/>
                </a:rPr>
                <a:t>11</a:t>
              </a:r>
              <a:endParaRPr lang="zh-CN" altLang="en-US" sz="1600" b="1" dirty="0">
                <a:solidFill>
                  <a:schemeClr val="bg1"/>
                </a:solidFill>
                <a:ea typeface="Microsoft YaHei" panose="020B0503020204020204" pitchFamily="34" charset="-122"/>
              </a:endParaRPr>
            </a:p>
          </p:txBody>
        </p:sp>
        <p:cxnSp>
          <p:nvCxnSpPr>
            <p:cNvPr id="39" name="直接连接符 38">
              <a:extLst>
                <a:ext uri="{FF2B5EF4-FFF2-40B4-BE49-F238E27FC236}">
                  <a16:creationId xmlns:a16="http://schemas.microsoft.com/office/drawing/2014/main" id="{D5282588-A88A-417A-8B1F-4932CD877D4D}"/>
                </a:ext>
              </a:extLst>
            </p:cNvPr>
            <p:cNvCxnSpPr>
              <a:cxnSpLocks/>
              <a:stCxn id="38" idx="0"/>
              <a:endCxn id="37" idx="4"/>
            </p:cNvCxnSpPr>
            <p:nvPr/>
          </p:nvCxnSpPr>
          <p:spPr>
            <a:xfrm flipV="1">
              <a:off x="10990121" y="3745962"/>
              <a:ext cx="0" cy="1053485"/>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id="{D7C0DCC1-3A0D-450E-A476-B8E11F9C2D8D}"/>
              </a:ext>
            </a:extLst>
          </p:cNvPr>
          <p:cNvSpPr/>
          <p:nvPr/>
        </p:nvSpPr>
        <p:spPr>
          <a:xfrm>
            <a:off x="3754763" y="1140229"/>
            <a:ext cx="4740630" cy="657582"/>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icrosoft YaHei" panose="020B0503020204020204" pitchFamily="34" charset="-122"/>
              <a:ea typeface="Microsoft YaHei" panose="020B0503020204020204" pitchFamily="34" charset="-122"/>
            </a:endParaRPr>
          </a:p>
        </p:txBody>
      </p:sp>
      <p:sp>
        <p:nvSpPr>
          <p:cNvPr id="43" name="矩形 42">
            <a:extLst>
              <a:ext uri="{FF2B5EF4-FFF2-40B4-BE49-F238E27FC236}">
                <a16:creationId xmlns:a16="http://schemas.microsoft.com/office/drawing/2014/main" id="{7569C43E-B27F-4CD8-9101-F89E58DB3A9F}"/>
              </a:ext>
            </a:extLst>
          </p:cNvPr>
          <p:cNvSpPr/>
          <p:nvPr/>
        </p:nvSpPr>
        <p:spPr>
          <a:xfrm>
            <a:off x="3696608" y="1079103"/>
            <a:ext cx="4740630" cy="657582"/>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r>
              <a:rPr lang="zh-CN" altLang="en-US" sz="2800" b="1" dirty="0">
                <a:solidFill>
                  <a:schemeClr val="accent1"/>
                </a:solidFill>
                <a:latin typeface="Microsoft YaHei" panose="020B0503020204020204" pitchFamily="34" charset="-122"/>
                <a:ea typeface="Microsoft YaHei" panose="020B0503020204020204" pitchFamily="34" charset="-122"/>
              </a:rPr>
              <a:t>陀思妥耶夫斯基大事年表</a:t>
            </a:r>
          </a:p>
        </p:txBody>
      </p:sp>
    </p:spTree>
    <p:extLst>
      <p:ext uri="{BB962C8B-B14F-4D97-AF65-F5344CB8AC3E}">
        <p14:creationId xmlns:p14="http://schemas.microsoft.com/office/powerpoint/2010/main" val="2973428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250"/>
                                        <p:tgtEl>
                                          <p:spTgt spid="17"/>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250"/>
                                        <p:tgtEl>
                                          <p:spTgt spid="11"/>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childTnLst>
                          </p:cTn>
                        </p:par>
                        <p:par>
                          <p:cTn id="32" fill="hold">
                            <p:stCondLst>
                              <p:cond delay="1750"/>
                            </p:stCondLst>
                            <p:childTnLst>
                              <p:par>
                                <p:cTn id="33" presetID="22" presetClass="entr" presetSubtype="4"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250"/>
                                        <p:tgtEl>
                                          <p:spTgt spid="2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250"/>
                                        <p:tgtEl>
                                          <p:spTgt spid="27"/>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250"/>
                                        <p:tgtEl>
                                          <p:spTgt spid="28"/>
                                        </p:tgtEl>
                                      </p:cBhvr>
                                    </p:animEffect>
                                  </p:childTnLst>
                                </p:cTn>
                              </p:par>
                            </p:childTnLst>
                          </p:cTn>
                        </p:par>
                        <p:par>
                          <p:cTn id="44" fill="hold">
                            <p:stCondLst>
                              <p:cond delay="2500"/>
                            </p:stCondLst>
                            <p:childTnLst>
                              <p:par>
                                <p:cTn id="45" presetID="22" presetClass="entr" presetSubtype="1"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up)">
                                      <p:cBhvr>
                                        <p:cTn id="47" dur="250"/>
                                        <p:tgtEl>
                                          <p:spTgt spid="29"/>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250"/>
                                        <p:tgtEl>
                                          <p:spTgt spid="4"/>
                                        </p:tgtEl>
                                      </p:cBhvr>
                                    </p:animEffect>
                                  </p:childTnLst>
                                </p:cTn>
                              </p:par>
                            </p:childTnLst>
                          </p:cTn>
                        </p:par>
                        <p:par>
                          <p:cTn id="56" fill="hold">
                            <p:stCondLst>
                              <p:cond delay="3250"/>
                            </p:stCondLst>
                            <p:childTnLst>
                              <p:par>
                                <p:cTn id="57" presetID="22" presetClass="entr" presetSubtype="4"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down)">
                                      <p:cBhvr>
                                        <p:cTn id="59" dur="250"/>
                                        <p:tgtEl>
                                          <p:spTgt spid="5"/>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250"/>
                                        <p:tgtEl>
                                          <p:spTgt spid="9"/>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250"/>
                                        <p:tgtEl>
                                          <p:spTgt spid="2"/>
                                        </p:tgtEl>
                                      </p:cBhvr>
                                    </p:animEffect>
                                  </p:childTnLst>
                                </p:cTn>
                              </p:par>
                            </p:childTnLst>
                          </p:cTn>
                        </p:par>
                        <p:par>
                          <p:cTn id="68" fill="hold">
                            <p:stCondLst>
                              <p:cond delay="4000"/>
                            </p:stCondLst>
                            <p:childTnLst>
                              <p:par>
                                <p:cTn id="69" presetID="22" presetClass="entr" presetSubtype="1"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250"/>
                                        <p:tgtEl>
                                          <p:spTgt spid="36"/>
                                        </p:tgtEl>
                                      </p:cBhvr>
                                    </p:animEffect>
                                  </p:childTnLst>
                                </p:cTn>
                              </p:par>
                            </p:childTnLst>
                          </p:cTn>
                        </p:par>
                        <p:par>
                          <p:cTn id="72" fill="hold">
                            <p:stCondLst>
                              <p:cond delay="4250"/>
                            </p:stCondLst>
                            <p:childTnLst>
                              <p:par>
                                <p:cTn id="73" presetID="10" presetClass="entr" presetSubtype="0" fill="hold" grpId="0"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250"/>
                                        <p:tgtEl>
                                          <p:spTgt spid="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9" grpId="0"/>
      <p:bldP spid="10" grpId="0"/>
      <p:bldP spid="15" grpId="0"/>
      <p:bldP spid="16" grpId="0"/>
      <p:bldP spid="21" grpId="0"/>
      <p:bldP spid="22" grpId="0"/>
      <p:bldP spid="27" grpId="0"/>
      <p:bldP spid="28" grpId="0"/>
      <p:bldP spid="33" grpId="0"/>
      <p:bldP spid="42" grpId="0" animBg="1"/>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BBC315-60FB-4866-A8D3-68B63065AD22}"/>
              </a:ext>
            </a:extLst>
          </p:cNvPr>
          <p:cNvSpPr>
            <a:spLocks noGrp="1"/>
          </p:cNvSpPr>
          <p:nvPr>
            <p:ph type="dt" sz="half" idx="10"/>
          </p:nvPr>
        </p:nvSpPr>
        <p:spPr/>
        <p:txBody>
          <a:bodyPr/>
          <a:lstStyle/>
          <a:p>
            <a:fld id="{F261F466-6438-4E03-BE7F-F82EB6953980}"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7" name="灯片编号占位符 6">
            <a:extLst>
              <a:ext uri="{FF2B5EF4-FFF2-40B4-BE49-F238E27FC236}">
                <a16:creationId xmlns:a16="http://schemas.microsoft.com/office/drawing/2014/main" id="{954735C6-FB69-4BC9-AD84-D97A7CC8DD84}"/>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12</a:t>
            </a:fld>
            <a:endParaRPr lang="en-US" altLang="zh-CN" dirty="0">
              <a:ea typeface="Microsoft YaHei" panose="020B0503020204020204" pitchFamily="34" charset="-122"/>
            </a:endParaRPr>
          </a:p>
        </p:txBody>
      </p:sp>
      <p:sp>
        <p:nvSpPr>
          <p:cNvPr id="8" name="矩形 7">
            <a:extLst>
              <a:ext uri="{FF2B5EF4-FFF2-40B4-BE49-F238E27FC236}">
                <a16:creationId xmlns:a16="http://schemas.microsoft.com/office/drawing/2014/main" id="{B5F936CD-3F62-4533-877E-4CD909A8FFC5}"/>
              </a:ext>
            </a:extLst>
          </p:cNvPr>
          <p:cNvSpPr/>
          <p:nvPr/>
        </p:nvSpPr>
        <p:spPr>
          <a:xfrm>
            <a:off x="1083117" y="1374585"/>
            <a:ext cx="10126221" cy="4627860"/>
          </a:xfrm>
          <a:prstGeom prst="rect">
            <a:avLst/>
          </a:prstGeom>
          <a:solidFill>
            <a:schemeClr val="bg1"/>
          </a:solidFill>
          <a:ln w="12700">
            <a:solidFill>
              <a:schemeClr val="accent1"/>
            </a:solidFill>
          </a:ln>
          <a:effectLst>
            <a:outerShdw blurRad="546100" sx="102000" sy="102000" algn="ctr" rotWithShape="0">
              <a:srgbClr val="000000">
                <a:alpha val="10000"/>
              </a:srgbClr>
            </a:outerShdw>
          </a:effectLst>
        </p:spPr>
        <p:txBody>
          <a:bodyPr wrap="square" lIns="180000" tIns="72000" rIns="180000" bIns="72000">
            <a:normAutofit/>
          </a:bodyPr>
          <a:lstStyle/>
          <a:p>
            <a:pPr algn="dist"/>
            <a:endParaRPr lang="zh-CN" altLang="en-US" sz="2800" b="1">
              <a:solidFill>
                <a:schemeClr val="tx1"/>
              </a:solidFill>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7251DEBA-D3A9-431F-9376-1662FF060B32}"/>
              </a:ext>
            </a:extLst>
          </p:cNvPr>
          <p:cNvSpPr/>
          <p:nvPr/>
        </p:nvSpPr>
        <p:spPr>
          <a:xfrm>
            <a:off x="982663" y="1265946"/>
            <a:ext cx="10126221" cy="4627860"/>
          </a:xfrm>
          <a:prstGeom prst="rect">
            <a:avLst/>
          </a:prstGeom>
          <a:solidFill>
            <a:schemeClr val="bg1"/>
          </a:solidFill>
          <a:ln w="12700">
            <a:solidFill>
              <a:schemeClr val="accent1"/>
            </a:solidFill>
          </a:ln>
          <a:effectLst>
            <a:outerShdw blurRad="342900" sx="102000" sy="102000" algn="ctr" rotWithShape="0">
              <a:srgbClr val="000000">
                <a:alpha val="6000"/>
              </a:srgbClr>
            </a:outerShdw>
          </a:effectLst>
        </p:spPr>
        <p:txBody>
          <a:bodyPr wrap="square" lIns="180000" tIns="72000" rIns="180000" bIns="72000">
            <a:normAutofit/>
          </a:bodyPr>
          <a:lstStyle/>
          <a:p>
            <a:pPr algn="dist"/>
            <a:endParaRPr lang="zh-CN" altLang="en-US" sz="2800" b="1">
              <a:solidFill>
                <a:schemeClr val="accent1"/>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E0C0A005-6934-4791-99BE-84119BDB2DCE}"/>
              </a:ext>
            </a:extLst>
          </p:cNvPr>
          <p:cNvSpPr txBox="1"/>
          <p:nvPr/>
        </p:nvSpPr>
        <p:spPr>
          <a:xfrm>
            <a:off x="4592889" y="2051749"/>
            <a:ext cx="6003393" cy="3431666"/>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这里可以放一些一两句话的引用内容，比如：</a:t>
            </a:r>
            <a:endParaRPr lang="en-US" altLang="zh-CN" dirty="0"/>
          </a:p>
          <a:p>
            <a:r>
              <a:rPr lang="zh-CN" altLang="en-US" dirty="0"/>
              <a:t>我以为人们在每一个时期都可以过有趣而且有用的生活。我们应该不虚度一生，应该能够说，“我已经做了我能做的事”，人们只能要求我们如此，而且只有这样我们才能有一点欢乐。</a:t>
            </a:r>
            <a:endParaRPr lang="en-US" altLang="zh-CN" dirty="0"/>
          </a:p>
          <a:p>
            <a:endParaRPr lang="en-US" altLang="zh-CN" dirty="0"/>
          </a:p>
        </p:txBody>
      </p:sp>
      <p:pic>
        <p:nvPicPr>
          <p:cNvPr id="11" name="图片占位符 13">
            <a:extLst>
              <a:ext uri="{FF2B5EF4-FFF2-40B4-BE49-F238E27FC236}">
                <a16:creationId xmlns:a16="http://schemas.microsoft.com/office/drawing/2014/main" id="{F074BA61-4CEC-4331-9119-BCC85607D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029" y="2193777"/>
            <a:ext cx="2724910" cy="3090671"/>
          </a:xfrm>
          <a:prstGeom prst="rect">
            <a:avLst/>
          </a:prstGeom>
        </p:spPr>
      </p:pic>
      <p:sp>
        <p:nvSpPr>
          <p:cNvPr id="12" name="矩形 7">
            <a:extLst>
              <a:ext uri="{FF2B5EF4-FFF2-40B4-BE49-F238E27FC236}">
                <a16:creationId xmlns:a16="http://schemas.microsoft.com/office/drawing/2014/main" id="{0E0873DB-B67F-4FB4-B735-8570DC56262C}"/>
              </a:ext>
            </a:extLst>
          </p:cNvPr>
          <p:cNvSpPr/>
          <p:nvPr/>
        </p:nvSpPr>
        <p:spPr>
          <a:xfrm flipH="1">
            <a:off x="982663" y="1527527"/>
            <a:ext cx="1692602" cy="424758"/>
          </a:xfrm>
          <a:custGeom>
            <a:avLst/>
            <a:gdLst>
              <a:gd name="connsiteX0" fmla="*/ 0 w 1557406"/>
              <a:gd name="connsiteY0" fmla="*/ 0 h 424758"/>
              <a:gd name="connsiteX1" fmla="*/ 1557406 w 1557406"/>
              <a:gd name="connsiteY1" fmla="*/ 0 h 424758"/>
              <a:gd name="connsiteX2" fmla="*/ 1557406 w 1557406"/>
              <a:gd name="connsiteY2" fmla="*/ 424758 h 424758"/>
              <a:gd name="connsiteX3" fmla="*/ 0 w 1557406"/>
              <a:gd name="connsiteY3" fmla="*/ 424758 h 424758"/>
              <a:gd name="connsiteX4" fmla="*/ 0 w 1557406"/>
              <a:gd name="connsiteY4" fmla="*/ 0 h 424758"/>
              <a:gd name="connsiteX0" fmla="*/ 139959 w 1697365"/>
              <a:gd name="connsiteY0" fmla="*/ 0 h 424758"/>
              <a:gd name="connsiteX1" fmla="*/ 1697365 w 1697365"/>
              <a:gd name="connsiteY1" fmla="*/ 0 h 424758"/>
              <a:gd name="connsiteX2" fmla="*/ 1697365 w 1697365"/>
              <a:gd name="connsiteY2" fmla="*/ 424758 h 424758"/>
              <a:gd name="connsiteX3" fmla="*/ 139959 w 1697365"/>
              <a:gd name="connsiteY3" fmla="*/ 424758 h 424758"/>
              <a:gd name="connsiteX4" fmla="*/ 0 w 1697365"/>
              <a:gd name="connsiteY4" fmla="*/ 200768 h 424758"/>
              <a:gd name="connsiteX5" fmla="*/ 139959 w 1697365"/>
              <a:gd name="connsiteY5" fmla="*/ 0 h 424758"/>
              <a:gd name="connsiteX0" fmla="*/ 139959 w 1697365"/>
              <a:gd name="connsiteY0" fmla="*/ 0 h 424758"/>
              <a:gd name="connsiteX1" fmla="*/ 1697365 w 1697365"/>
              <a:gd name="connsiteY1" fmla="*/ 0 h 424758"/>
              <a:gd name="connsiteX2" fmla="*/ 1697365 w 1697365"/>
              <a:gd name="connsiteY2" fmla="*/ 424758 h 424758"/>
              <a:gd name="connsiteX3" fmla="*/ 139959 w 1697365"/>
              <a:gd name="connsiteY3" fmla="*/ 424758 h 424758"/>
              <a:gd name="connsiteX4" fmla="*/ 0 w 1697365"/>
              <a:gd name="connsiteY4" fmla="*/ 200768 h 424758"/>
              <a:gd name="connsiteX5" fmla="*/ 139959 w 1697365"/>
              <a:gd name="connsiteY5" fmla="*/ 0 h 424758"/>
              <a:gd name="connsiteX0" fmla="*/ 135196 w 1692602"/>
              <a:gd name="connsiteY0" fmla="*/ 0 h 424758"/>
              <a:gd name="connsiteX1" fmla="*/ 1692602 w 1692602"/>
              <a:gd name="connsiteY1" fmla="*/ 0 h 424758"/>
              <a:gd name="connsiteX2" fmla="*/ 1692602 w 1692602"/>
              <a:gd name="connsiteY2" fmla="*/ 424758 h 424758"/>
              <a:gd name="connsiteX3" fmla="*/ 135196 w 1692602"/>
              <a:gd name="connsiteY3" fmla="*/ 424758 h 424758"/>
              <a:gd name="connsiteX4" fmla="*/ 0 w 1692602"/>
              <a:gd name="connsiteY4" fmla="*/ 219818 h 424758"/>
              <a:gd name="connsiteX5" fmla="*/ 135196 w 1692602"/>
              <a:gd name="connsiteY5" fmla="*/ 0 h 424758"/>
              <a:gd name="connsiteX0" fmla="*/ 135196 w 1692602"/>
              <a:gd name="connsiteY0" fmla="*/ 0 h 424758"/>
              <a:gd name="connsiteX1" fmla="*/ 1692602 w 1692602"/>
              <a:gd name="connsiteY1" fmla="*/ 0 h 424758"/>
              <a:gd name="connsiteX2" fmla="*/ 1692602 w 1692602"/>
              <a:gd name="connsiteY2" fmla="*/ 424758 h 424758"/>
              <a:gd name="connsiteX3" fmla="*/ 135196 w 1692602"/>
              <a:gd name="connsiteY3" fmla="*/ 424758 h 424758"/>
              <a:gd name="connsiteX4" fmla="*/ 0 w 1692602"/>
              <a:gd name="connsiteY4" fmla="*/ 219818 h 424758"/>
              <a:gd name="connsiteX5" fmla="*/ 135196 w 1692602"/>
              <a:gd name="connsiteY5" fmla="*/ 0 h 424758"/>
              <a:gd name="connsiteX0" fmla="*/ 135196 w 1692602"/>
              <a:gd name="connsiteY0" fmla="*/ 0 h 424758"/>
              <a:gd name="connsiteX1" fmla="*/ 1692602 w 1692602"/>
              <a:gd name="connsiteY1" fmla="*/ 0 h 424758"/>
              <a:gd name="connsiteX2" fmla="*/ 1692602 w 1692602"/>
              <a:gd name="connsiteY2" fmla="*/ 424758 h 424758"/>
              <a:gd name="connsiteX3" fmla="*/ 135196 w 1692602"/>
              <a:gd name="connsiteY3" fmla="*/ 424758 h 424758"/>
              <a:gd name="connsiteX4" fmla="*/ 0 w 1692602"/>
              <a:gd name="connsiteY4" fmla="*/ 219818 h 424758"/>
              <a:gd name="connsiteX5" fmla="*/ 135196 w 1692602"/>
              <a:gd name="connsiteY5" fmla="*/ 0 h 42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2602" h="424758">
                <a:moveTo>
                  <a:pt x="135196" y="0"/>
                </a:moveTo>
                <a:lnTo>
                  <a:pt x="1692602" y="0"/>
                </a:lnTo>
                <a:lnTo>
                  <a:pt x="1692602" y="424758"/>
                </a:lnTo>
                <a:lnTo>
                  <a:pt x="135196" y="424758"/>
                </a:lnTo>
                <a:cubicBezTo>
                  <a:pt x="84461" y="368415"/>
                  <a:pt x="43591" y="299973"/>
                  <a:pt x="0" y="219818"/>
                </a:cubicBezTo>
                <a:lnTo>
                  <a:pt x="135196" y="0"/>
                </a:lnTo>
                <a:close/>
              </a:path>
            </a:pathLst>
          </a:custGeom>
          <a:solidFill>
            <a:schemeClr val="accent1"/>
          </a:solidFill>
          <a:ln w="12700">
            <a:noFill/>
          </a:ln>
          <a:effectLst>
            <a:outerShdw blurRad="177800" sx="102000" sy="102000" algn="ctr" rotWithShape="0">
              <a:srgbClr val="000000">
                <a:alpha val="14000"/>
              </a:srgbClr>
            </a:outerShdw>
          </a:effectLst>
        </p:spPr>
        <p:txBody>
          <a:bodyPr wrap="square" lIns="180000" tIns="72000" rIns="180000" bIns="72000">
            <a:normAutofit lnSpcReduction="10000"/>
          </a:bodyPr>
          <a:lstStyle/>
          <a:p>
            <a:pPr algn="ctr"/>
            <a:r>
              <a:rPr lang="zh-CN" altLang="en-US" sz="2000" b="1" dirty="0">
                <a:solidFill>
                  <a:schemeClr val="bg1"/>
                </a:solidFill>
                <a:latin typeface="Microsoft YaHei" panose="020B0503020204020204" pitchFamily="34" charset="-122"/>
                <a:ea typeface="Microsoft YaHei" panose="020B0503020204020204" pitchFamily="34" charset="-122"/>
              </a:rPr>
              <a:t>居里夫人</a:t>
            </a:r>
          </a:p>
        </p:txBody>
      </p:sp>
    </p:spTree>
    <p:extLst>
      <p:ext uri="{BB962C8B-B14F-4D97-AF65-F5344CB8AC3E}">
        <p14:creationId xmlns:p14="http://schemas.microsoft.com/office/powerpoint/2010/main" val="4281384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A265EEC-56AE-4229-9E9A-F16AAE10FD9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982663" y="0"/>
            <a:ext cx="4361688" cy="6858000"/>
          </a:xfrm>
          <a:prstGeom prst="rect">
            <a:avLst/>
          </a:prstGeom>
          <a:solidFill>
            <a:schemeClr val="bg1"/>
          </a:solidFill>
          <a:ln w="12700">
            <a:solidFill>
              <a:schemeClr val="bg2">
                <a:lumMod val="75000"/>
              </a:schemeClr>
            </a:solidFill>
          </a:ln>
          <a:effectLst>
            <a:outerShdw blurRad="177800" sx="102000" sy="102000" algn="ctr" rotWithShape="0">
              <a:srgbClr val="000000">
                <a:alpha val="14000"/>
              </a:srgbClr>
            </a:outerShdw>
          </a:effectLst>
        </p:spPr>
      </p:pic>
      <p:sp>
        <p:nvSpPr>
          <p:cNvPr id="3" name="矩形 2">
            <a:extLst>
              <a:ext uri="{FF2B5EF4-FFF2-40B4-BE49-F238E27FC236}">
                <a16:creationId xmlns:a16="http://schemas.microsoft.com/office/drawing/2014/main" id="{B8D5E059-202B-494D-8461-E4F000086102}"/>
              </a:ext>
            </a:extLst>
          </p:cNvPr>
          <p:cNvSpPr/>
          <p:nvPr/>
        </p:nvSpPr>
        <p:spPr>
          <a:xfrm>
            <a:off x="4027613" y="5101907"/>
            <a:ext cx="1527050" cy="466790"/>
          </a:xfrm>
          <a:prstGeom prst="rect">
            <a:avLst/>
          </a:prstGeom>
          <a:solidFill>
            <a:schemeClr val="accent1"/>
          </a:solidFill>
        </p:spPr>
        <p:txBody>
          <a:bodyPr wrap="square" lIns="180000" tIns="72000" rIns="180000" bIns="72000">
            <a:normAutofit/>
          </a:bodyPr>
          <a:lstStyle/>
          <a:p>
            <a:pPr algn="ctr"/>
            <a:r>
              <a:rPr lang="zh-CN" altLang="en-US" sz="2000" b="1" dirty="0">
                <a:solidFill>
                  <a:schemeClr val="bg1"/>
                </a:solidFill>
                <a:latin typeface="Microsoft YaHei" panose="020B0503020204020204" pitchFamily="34" charset="-122"/>
                <a:ea typeface="Microsoft YaHei" panose="020B0503020204020204" pitchFamily="34" charset="-122"/>
              </a:rPr>
              <a:t>朱 光 潜</a:t>
            </a:r>
          </a:p>
        </p:txBody>
      </p:sp>
      <p:sp>
        <p:nvSpPr>
          <p:cNvPr id="4" name="矩形 3">
            <a:extLst>
              <a:ext uri="{FF2B5EF4-FFF2-40B4-BE49-F238E27FC236}">
                <a16:creationId xmlns:a16="http://schemas.microsoft.com/office/drawing/2014/main" id="{D907F301-595A-4239-AADF-9AE2E020AE31}"/>
              </a:ext>
            </a:extLst>
          </p:cNvPr>
          <p:cNvSpPr/>
          <p:nvPr/>
        </p:nvSpPr>
        <p:spPr>
          <a:xfrm>
            <a:off x="6434933" y="2070041"/>
            <a:ext cx="4774404" cy="2804999"/>
          </a:xfrm>
          <a:prstGeom prst="rect">
            <a:avLst/>
          </a:prstGeom>
          <a:noFill/>
        </p:spPr>
        <p:txBody>
          <a:bodyPr wrap="square" rtlCol="0" anchor="ctr" anchorCtr="0">
            <a:normAutofit/>
          </a:bodyPr>
          <a:lstStyle/>
          <a:p>
            <a:pPr>
              <a:lnSpc>
                <a:spcPct val="150000"/>
              </a:lnSpc>
            </a:pPr>
            <a:r>
              <a:rPr lang="zh-CN" altLang="en-US" sz="2000" dirty="0">
                <a:latin typeface="+mn-ea"/>
              </a:rPr>
              <a:t>我有两种看待人生的方法。在第一种方法里，我把我自己摆在前台，和世界一切人和物在一块玩把戏；在第二种方法里，我把我自己摆在后台，袖手看旁人在那儿装腔作势。</a:t>
            </a:r>
            <a:br>
              <a:rPr lang="zh-CN" altLang="en-US" sz="2000" dirty="0">
                <a:latin typeface="+mn-ea"/>
              </a:rPr>
            </a:br>
            <a:endParaRPr lang="zh-CN" altLang="en-US" sz="2000" dirty="0">
              <a:latin typeface="+mn-ea"/>
            </a:endParaRPr>
          </a:p>
        </p:txBody>
      </p:sp>
      <p:sp>
        <p:nvSpPr>
          <p:cNvPr id="5" name="文本框 4">
            <a:extLst>
              <a:ext uri="{FF2B5EF4-FFF2-40B4-BE49-F238E27FC236}">
                <a16:creationId xmlns:a16="http://schemas.microsoft.com/office/drawing/2014/main" id="{C7B0C229-765C-42CA-8D20-F38CE39E81E1}"/>
              </a:ext>
            </a:extLst>
          </p:cNvPr>
          <p:cNvSpPr txBox="1"/>
          <p:nvPr/>
        </p:nvSpPr>
        <p:spPr>
          <a:xfrm>
            <a:off x="7573837" y="4532757"/>
            <a:ext cx="3803904" cy="569151"/>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pPr algn="r"/>
            <a:r>
              <a:rPr lang="en-US" altLang="zh-CN" dirty="0"/>
              <a:t>—— </a:t>
            </a:r>
            <a:r>
              <a:rPr lang="en-US" altLang="zh-CN" i="1" dirty="0"/>
              <a:t>《</a:t>
            </a:r>
            <a:r>
              <a:rPr lang="zh-CN" altLang="en-US" i="1" dirty="0"/>
              <a:t>给青年的十二封信</a:t>
            </a:r>
            <a:r>
              <a:rPr lang="en-US" altLang="zh-CN" i="1" dirty="0"/>
              <a:t>》</a:t>
            </a:r>
            <a:endParaRPr lang="zh-CN" altLang="en-US" i="1" dirty="0"/>
          </a:p>
        </p:txBody>
      </p:sp>
      <p:sp>
        <p:nvSpPr>
          <p:cNvPr id="6" name="等腰三角形 5">
            <a:extLst>
              <a:ext uri="{FF2B5EF4-FFF2-40B4-BE49-F238E27FC236}">
                <a16:creationId xmlns:a16="http://schemas.microsoft.com/office/drawing/2014/main" id="{4003F7F9-4EC9-493C-B8A5-DE0FD3ACDCAD}"/>
              </a:ext>
            </a:extLst>
          </p:cNvPr>
          <p:cNvSpPr/>
          <p:nvPr/>
        </p:nvSpPr>
        <p:spPr>
          <a:xfrm flipV="1">
            <a:off x="5344351" y="5568697"/>
            <a:ext cx="210313" cy="301752"/>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pic>
        <p:nvPicPr>
          <p:cNvPr id="9" name="图片 8">
            <a:extLst>
              <a:ext uri="{FF2B5EF4-FFF2-40B4-BE49-F238E27FC236}">
                <a16:creationId xmlns:a16="http://schemas.microsoft.com/office/drawing/2014/main" id="{C7B99022-BD22-49C2-B4AF-4D3916CB965F}"/>
              </a:ext>
            </a:extLst>
          </p:cNvPr>
          <p:cNvPicPr>
            <a:picLocks noChangeAspect="1"/>
          </p:cNvPicPr>
          <p:nvPr/>
        </p:nvPicPr>
        <p:blipFill rotWithShape="1">
          <a:blip r:embed="rId3">
            <a:extLst>
              <a:ext uri="{28A0092B-C50C-407E-A947-70E740481C1C}">
                <a14:useLocalDpi xmlns:a14="http://schemas.microsoft.com/office/drawing/2010/main" val="0"/>
              </a:ext>
            </a:extLst>
          </a:blip>
          <a:srcRect l="37670" t="11731" r="33658" b="54033"/>
          <a:stretch/>
        </p:blipFill>
        <p:spPr>
          <a:xfrm>
            <a:off x="5758928" y="535406"/>
            <a:ext cx="1503298" cy="1828374"/>
          </a:xfrm>
          <a:prstGeom prst="rect">
            <a:avLst/>
          </a:prstGeom>
        </p:spPr>
      </p:pic>
      <p:pic>
        <p:nvPicPr>
          <p:cNvPr id="10" name="图片 9">
            <a:extLst>
              <a:ext uri="{FF2B5EF4-FFF2-40B4-BE49-F238E27FC236}">
                <a16:creationId xmlns:a16="http://schemas.microsoft.com/office/drawing/2014/main" id="{20A77EB7-0E5A-4579-BC93-981D1DD1E8C1}"/>
              </a:ext>
            </a:extLst>
          </p:cNvPr>
          <p:cNvPicPr>
            <a:picLocks noChangeAspect="1"/>
          </p:cNvPicPr>
          <p:nvPr/>
        </p:nvPicPr>
        <p:blipFill rotWithShape="1">
          <a:blip r:embed="rId3">
            <a:extLst>
              <a:ext uri="{28A0092B-C50C-407E-A947-70E740481C1C}">
                <a14:useLocalDpi xmlns:a14="http://schemas.microsoft.com/office/drawing/2010/main" val="0"/>
              </a:ext>
            </a:extLst>
          </a:blip>
          <a:srcRect l="37670" t="11731" r="33658" b="54033"/>
          <a:stretch/>
        </p:blipFill>
        <p:spPr>
          <a:xfrm flipH="1" flipV="1">
            <a:off x="10068081" y="4825400"/>
            <a:ext cx="1503298" cy="1828374"/>
          </a:xfrm>
          <a:prstGeom prst="rect">
            <a:avLst/>
          </a:prstGeom>
        </p:spPr>
      </p:pic>
    </p:spTree>
    <p:extLst>
      <p:ext uri="{BB962C8B-B14F-4D97-AF65-F5344CB8AC3E}">
        <p14:creationId xmlns:p14="http://schemas.microsoft.com/office/powerpoint/2010/main" val="951066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853154C-CEF5-480D-97E7-1D443D4803E4}"/>
              </a:ext>
            </a:extLst>
          </p:cNvPr>
          <p:cNvSpPr/>
          <p:nvPr/>
        </p:nvSpPr>
        <p:spPr>
          <a:xfrm>
            <a:off x="1095591" y="1114838"/>
            <a:ext cx="10113747" cy="5089124"/>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12" name="矩形 11">
            <a:extLst>
              <a:ext uri="{FF2B5EF4-FFF2-40B4-BE49-F238E27FC236}">
                <a16:creationId xmlns:a16="http://schemas.microsoft.com/office/drawing/2014/main" id="{6D6F596A-1982-44FF-A49D-69582D21C09C}"/>
              </a:ext>
            </a:extLst>
          </p:cNvPr>
          <p:cNvSpPr/>
          <p:nvPr/>
        </p:nvSpPr>
        <p:spPr>
          <a:xfrm>
            <a:off x="982663" y="987074"/>
            <a:ext cx="10113747" cy="5089124"/>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4" name="文本框 3">
            <a:extLst>
              <a:ext uri="{FF2B5EF4-FFF2-40B4-BE49-F238E27FC236}">
                <a16:creationId xmlns:a16="http://schemas.microsoft.com/office/drawing/2014/main" id="{EBF804B7-3100-4549-AC7A-C603D9C5993A}"/>
              </a:ext>
            </a:extLst>
          </p:cNvPr>
          <p:cNvSpPr txBox="1"/>
          <p:nvPr/>
        </p:nvSpPr>
        <p:spPr>
          <a:xfrm>
            <a:off x="1632858" y="1206017"/>
            <a:ext cx="8839200" cy="4030275"/>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本页为大段文字引用页。您可以输入较多的内容。</a:t>
            </a:r>
            <a:endParaRPr lang="en-US" altLang="zh-CN" dirty="0"/>
          </a:p>
          <a:p>
            <a:r>
              <a:rPr lang="zh-CN" altLang="en-US" dirty="0"/>
              <a:t>例如：</a:t>
            </a:r>
            <a:endParaRPr lang="en-US" altLang="zh-CN" dirty="0"/>
          </a:p>
          <a:p>
            <a:r>
              <a:rPr lang="zh-CN" altLang="en-US" dirty="0"/>
              <a:t>当他们做了坏事时，就堂而皇之地臆造出正义。为了维护这种正义，他们又制定出一系列的法规制度。为了严格落实这些法规制度，他们又创设了断头台。以前的他们曾经过着一种幸福、淳朴的生活，但是现在他们对那些只剩下残存的记忆。对于那些曾经拥有的东西，他们甚至予以否认。在他们看来，那种幸福生活无非是一种不切实际的想象，因而他们总是一笑了之。他们甚至都不能想象那是怎样的一种幸福。</a:t>
            </a:r>
          </a:p>
        </p:txBody>
      </p:sp>
      <p:sp>
        <p:nvSpPr>
          <p:cNvPr id="5" name="文本框 4">
            <a:extLst>
              <a:ext uri="{FF2B5EF4-FFF2-40B4-BE49-F238E27FC236}">
                <a16:creationId xmlns:a16="http://schemas.microsoft.com/office/drawing/2014/main" id="{07A74A89-8428-4C18-973A-0AC97A96CE2D}"/>
              </a:ext>
            </a:extLst>
          </p:cNvPr>
          <p:cNvSpPr txBox="1"/>
          <p:nvPr/>
        </p:nvSpPr>
        <p:spPr>
          <a:xfrm>
            <a:off x="1632858" y="5154359"/>
            <a:ext cx="8839200" cy="569151"/>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pPr algn="r"/>
            <a:r>
              <a:rPr lang="en-US" altLang="zh-CN" i="1" dirty="0"/>
              <a:t>—— </a:t>
            </a:r>
            <a:r>
              <a:rPr lang="zh-CN" altLang="en-US" i="1" dirty="0"/>
              <a:t>陀思妥耶夫斯基 </a:t>
            </a:r>
            <a:r>
              <a:rPr lang="en-US" altLang="zh-CN" i="1" dirty="0"/>
              <a:t>《</a:t>
            </a:r>
            <a:r>
              <a:rPr lang="zh-CN" altLang="en-US" i="1" dirty="0"/>
              <a:t>白夜</a:t>
            </a:r>
            <a:r>
              <a:rPr lang="en-US" altLang="zh-CN" i="1" dirty="0"/>
              <a:t>》</a:t>
            </a:r>
            <a:endParaRPr lang="zh-CN" altLang="en-US" i="1" dirty="0"/>
          </a:p>
        </p:txBody>
      </p:sp>
      <p:sp>
        <p:nvSpPr>
          <p:cNvPr id="6" name="日期占位符 5">
            <a:extLst>
              <a:ext uri="{FF2B5EF4-FFF2-40B4-BE49-F238E27FC236}">
                <a16:creationId xmlns:a16="http://schemas.microsoft.com/office/drawing/2014/main" id="{2DAB744E-0E29-48D5-B653-AB68DA5949F4}"/>
              </a:ext>
            </a:extLst>
          </p:cNvPr>
          <p:cNvSpPr>
            <a:spLocks noGrp="1"/>
          </p:cNvSpPr>
          <p:nvPr>
            <p:ph type="dt" sz="half" idx="10"/>
          </p:nvPr>
        </p:nvSpPr>
        <p:spPr/>
        <p:txBody>
          <a:bodyPr/>
          <a:lstStyle/>
          <a:p>
            <a:fld id="{53186D58-DFD7-401F-B03D-EFD084DF0FDD}"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7" name="灯片编号占位符 6">
            <a:extLst>
              <a:ext uri="{FF2B5EF4-FFF2-40B4-BE49-F238E27FC236}">
                <a16:creationId xmlns:a16="http://schemas.microsoft.com/office/drawing/2014/main" id="{E5D878A9-FC5A-45E6-A0C6-422C1E01F9A1}"/>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14</a:t>
            </a:fld>
            <a:endParaRPr lang="en-US" altLang="zh-CN" dirty="0">
              <a:ea typeface="Microsoft YaHei" panose="020B0503020204020204" pitchFamily="34" charset="-122"/>
            </a:endParaRPr>
          </a:p>
        </p:txBody>
      </p:sp>
      <p:pic>
        <p:nvPicPr>
          <p:cNvPr id="21" name="图片 20">
            <a:extLst>
              <a:ext uri="{FF2B5EF4-FFF2-40B4-BE49-F238E27FC236}">
                <a16:creationId xmlns:a16="http://schemas.microsoft.com/office/drawing/2014/main" id="{C7AC6D34-2C30-4C2F-A7C7-15D2E99BED7D}"/>
              </a:ext>
            </a:extLst>
          </p:cNvPr>
          <p:cNvPicPr>
            <a:picLocks noChangeAspect="1"/>
          </p:cNvPicPr>
          <p:nvPr/>
        </p:nvPicPr>
        <p:blipFill rotWithShape="1">
          <a:blip r:embed="rId2">
            <a:extLst>
              <a:ext uri="{28A0092B-C50C-407E-A947-70E740481C1C}">
                <a14:useLocalDpi xmlns:a14="http://schemas.microsoft.com/office/drawing/2010/main" val="0"/>
              </a:ext>
            </a:extLst>
          </a:blip>
          <a:srcRect l="34359" t="15962" r="42234" b="59578"/>
          <a:stretch/>
        </p:blipFill>
        <p:spPr>
          <a:xfrm>
            <a:off x="9652000" y="4753683"/>
            <a:ext cx="1227224" cy="1306287"/>
          </a:xfrm>
          <a:prstGeom prst="rect">
            <a:avLst/>
          </a:prstGeom>
        </p:spPr>
      </p:pic>
      <p:pic>
        <p:nvPicPr>
          <p:cNvPr id="22" name="图片 21">
            <a:extLst>
              <a:ext uri="{FF2B5EF4-FFF2-40B4-BE49-F238E27FC236}">
                <a16:creationId xmlns:a16="http://schemas.microsoft.com/office/drawing/2014/main" id="{C01FCCFF-8A0D-49AA-9121-6EA4A69D2EBC}"/>
              </a:ext>
            </a:extLst>
          </p:cNvPr>
          <p:cNvPicPr>
            <a:picLocks noChangeAspect="1"/>
          </p:cNvPicPr>
          <p:nvPr/>
        </p:nvPicPr>
        <p:blipFill rotWithShape="1">
          <a:blip r:embed="rId3">
            <a:extLst>
              <a:ext uri="{28A0092B-C50C-407E-A947-70E740481C1C}">
                <a14:useLocalDpi xmlns:a14="http://schemas.microsoft.com/office/drawing/2010/main" val="0"/>
              </a:ext>
            </a:extLst>
          </a:blip>
          <a:srcRect l="42427" t="16217" r="33489" b="61401"/>
          <a:stretch/>
        </p:blipFill>
        <p:spPr>
          <a:xfrm>
            <a:off x="1248228" y="1051689"/>
            <a:ext cx="1262744" cy="1195332"/>
          </a:xfrm>
          <a:prstGeom prst="rect">
            <a:avLst/>
          </a:prstGeom>
        </p:spPr>
      </p:pic>
    </p:spTree>
    <p:extLst>
      <p:ext uri="{BB962C8B-B14F-4D97-AF65-F5344CB8AC3E}">
        <p14:creationId xmlns:p14="http://schemas.microsoft.com/office/powerpoint/2010/main" val="764719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989F1DA-F74B-4972-B096-D49C106653B9}"/>
              </a:ext>
            </a:extLst>
          </p:cNvPr>
          <p:cNvSpPr/>
          <p:nvPr/>
        </p:nvSpPr>
        <p:spPr>
          <a:xfrm>
            <a:off x="1020763" y="1280160"/>
            <a:ext cx="6142282" cy="4632801"/>
          </a:xfrm>
          <a:prstGeom prst="rect">
            <a:avLst/>
          </a:prstGeom>
          <a:solidFill>
            <a:schemeClr val="bg1"/>
          </a:solidFill>
          <a:ln w="12700">
            <a:solidFill>
              <a:schemeClr val="accent1"/>
            </a:solidFill>
          </a:ln>
          <a:effectLst>
            <a:outerShdw blurRad="546100" sx="102000" sy="102000" algn="ctr" rotWithShape="0">
              <a:srgbClr val="000000">
                <a:alpha val="10000"/>
              </a:srgbClr>
            </a:outerShdw>
          </a:effectLst>
        </p:spPr>
        <p:txBody>
          <a:bodyPr wrap="square" lIns="180000" tIns="72000" rIns="180000" bIns="72000" rtlCol="0" anchor="ctr">
            <a:normAutofit/>
          </a:bodyPr>
          <a:lstStyle/>
          <a:p>
            <a:pPr algn="dist"/>
            <a:endParaRPr lang="zh-CN" altLang="en-US" sz="2800" b="1">
              <a:solidFill>
                <a:schemeClr val="tx1"/>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E736BDBB-8879-471E-A835-34358072305D}"/>
              </a:ext>
            </a:extLst>
          </p:cNvPr>
          <p:cNvPicPr>
            <a:picLocks noChangeAspect="1"/>
          </p:cNvPicPr>
          <p:nvPr/>
        </p:nvPicPr>
        <p:blipFill rotWithShape="1">
          <a:blip r:embed="rId2">
            <a:extLst>
              <a:ext uri="{28A0092B-C50C-407E-A947-70E740481C1C}">
                <a14:useLocalDpi xmlns:a14="http://schemas.microsoft.com/office/drawing/2010/main" val="0"/>
              </a:ext>
            </a:extLst>
          </a:blip>
          <a:srcRect l="28131" t="28542" r="28131" b="28542"/>
          <a:stretch/>
        </p:blipFill>
        <p:spPr>
          <a:xfrm>
            <a:off x="7163045" y="1584926"/>
            <a:ext cx="4342948" cy="4328035"/>
          </a:xfrm>
          <a:prstGeom prst="rect">
            <a:avLst/>
          </a:prstGeom>
          <a:noFill/>
          <a:ln w="12700">
            <a:noFill/>
          </a:ln>
          <a:effectLst>
            <a:outerShdw blurRad="177800" sx="102000" sy="102000" algn="ctr" rotWithShape="0">
              <a:srgbClr val="000000">
                <a:alpha val="14000"/>
              </a:srgbClr>
            </a:outerShdw>
          </a:effectLst>
        </p:spPr>
      </p:pic>
      <p:sp>
        <p:nvSpPr>
          <p:cNvPr id="5" name="矩形 4">
            <a:extLst>
              <a:ext uri="{FF2B5EF4-FFF2-40B4-BE49-F238E27FC236}">
                <a16:creationId xmlns:a16="http://schemas.microsoft.com/office/drawing/2014/main" id="{92F14C2E-AD6A-419C-B4CA-68DF1B5E7847}"/>
              </a:ext>
            </a:extLst>
          </p:cNvPr>
          <p:cNvSpPr/>
          <p:nvPr/>
        </p:nvSpPr>
        <p:spPr>
          <a:xfrm>
            <a:off x="1311052" y="2476713"/>
            <a:ext cx="5561704" cy="3131151"/>
          </a:xfrm>
          <a:prstGeom prst="rect">
            <a:avLst/>
          </a:prstGeom>
          <a:noFill/>
        </p:spPr>
        <p:txBody>
          <a:bodyPr wrap="square" rtlCol="0" anchor="ctr" anchorCtr="0">
            <a:normAutofit/>
          </a:bodyPr>
          <a:lstStyle/>
          <a:p>
            <a:pPr algn="just">
              <a:lnSpc>
                <a:spcPct val="150000"/>
              </a:lnSpc>
            </a:pPr>
            <a:r>
              <a:rPr lang="zh-CN" altLang="en-US" sz="2000" dirty="0">
                <a:latin typeface="+mn-ea"/>
              </a:rPr>
              <a:t>这里是地图页。请在右边对应位置放上需要讲解的地图图片。</a:t>
            </a:r>
            <a:endParaRPr lang="en-US" altLang="zh-CN" sz="2000" dirty="0">
              <a:latin typeface="+mn-ea"/>
            </a:endParaRPr>
          </a:p>
          <a:p>
            <a:pPr algn="just">
              <a:lnSpc>
                <a:spcPct val="150000"/>
              </a:lnSpc>
            </a:pPr>
            <a:r>
              <a:rPr lang="zh-CN" altLang="en-US" sz="2000" dirty="0">
                <a:latin typeface="+mn-ea"/>
              </a:rPr>
              <a:t>点击这里输入简介点击这里输入简介点击这里输入简介点击这里输入简介点击这里输入简介点击这里输入简介点击这里输入简介点击这里输入简介点击这里输入简介点击这里输入简介</a:t>
            </a:r>
            <a:endParaRPr lang="en-US" altLang="zh-CN" sz="2000" dirty="0">
              <a:latin typeface="+mn-ea"/>
            </a:endParaRPr>
          </a:p>
        </p:txBody>
      </p:sp>
      <p:sp>
        <p:nvSpPr>
          <p:cNvPr id="2" name="日期占位符 1">
            <a:extLst>
              <a:ext uri="{FF2B5EF4-FFF2-40B4-BE49-F238E27FC236}">
                <a16:creationId xmlns:a16="http://schemas.microsoft.com/office/drawing/2014/main" id="{9A49904A-19E6-4055-9F6B-AF39CA39F2CB}"/>
              </a:ext>
            </a:extLst>
          </p:cNvPr>
          <p:cNvSpPr>
            <a:spLocks noGrp="1"/>
          </p:cNvSpPr>
          <p:nvPr>
            <p:ph type="dt" sz="half" idx="10"/>
          </p:nvPr>
        </p:nvSpPr>
        <p:spPr/>
        <p:txBody>
          <a:bodyPr/>
          <a:lstStyle/>
          <a:p>
            <a:fld id="{98D7BC3B-64D8-4324-B7B9-48962C049B47}"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6" name="灯片编号占位符 5">
            <a:extLst>
              <a:ext uri="{FF2B5EF4-FFF2-40B4-BE49-F238E27FC236}">
                <a16:creationId xmlns:a16="http://schemas.microsoft.com/office/drawing/2014/main" id="{E0675344-EE54-4653-8603-B5761F0BF7B9}"/>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15</a:t>
            </a:fld>
            <a:endParaRPr lang="en-US" altLang="zh-CN" dirty="0">
              <a:ea typeface="Microsoft YaHei" panose="020B0503020204020204" pitchFamily="34" charset="-122"/>
            </a:endParaRPr>
          </a:p>
        </p:txBody>
      </p:sp>
      <p:sp>
        <p:nvSpPr>
          <p:cNvPr id="10" name="矩形 7">
            <a:extLst>
              <a:ext uri="{FF2B5EF4-FFF2-40B4-BE49-F238E27FC236}">
                <a16:creationId xmlns:a16="http://schemas.microsoft.com/office/drawing/2014/main" id="{E5C3EBD9-BC5E-4523-9B7A-A04A32F03C7D}"/>
              </a:ext>
            </a:extLst>
          </p:cNvPr>
          <p:cNvSpPr/>
          <p:nvPr/>
        </p:nvSpPr>
        <p:spPr>
          <a:xfrm flipH="1">
            <a:off x="1020763" y="1584925"/>
            <a:ext cx="1690687" cy="587023"/>
          </a:xfrm>
          <a:custGeom>
            <a:avLst/>
            <a:gdLst>
              <a:gd name="connsiteX0" fmla="*/ 0 w 1557406"/>
              <a:gd name="connsiteY0" fmla="*/ 0 h 424758"/>
              <a:gd name="connsiteX1" fmla="*/ 1557406 w 1557406"/>
              <a:gd name="connsiteY1" fmla="*/ 0 h 424758"/>
              <a:gd name="connsiteX2" fmla="*/ 1557406 w 1557406"/>
              <a:gd name="connsiteY2" fmla="*/ 424758 h 424758"/>
              <a:gd name="connsiteX3" fmla="*/ 0 w 1557406"/>
              <a:gd name="connsiteY3" fmla="*/ 424758 h 424758"/>
              <a:gd name="connsiteX4" fmla="*/ 0 w 1557406"/>
              <a:gd name="connsiteY4" fmla="*/ 0 h 424758"/>
              <a:gd name="connsiteX0" fmla="*/ 139959 w 1697365"/>
              <a:gd name="connsiteY0" fmla="*/ 0 h 424758"/>
              <a:gd name="connsiteX1" fmla="*/ 1697365 w 1697365"/>
              <a:gd name="connsiteY1" fmla="*/ 0 h 424758"/>
              <a:gd name="connsiteX2" fmla="*/ 1697365 w 1697365"/>
              <a:gd name="connsiteY2" fmla="*/ 424758 h 424758"/>
              <a:gd name="connsiteX3" fmla="*/ 139959 w 1697365"/>
              <a:gd name="connsiteY3" fmla="*/ 424758 h 424758"/>
              <a:gd name="connsiteX4" fmla="*/ 0 w 1697365"/>
              <a:gd name="connsiteY4" fmla="*/ 200768 h 424758"/>
              <a:gd name="connsiteX5" fmla="*/ 139959 w 1697365"/>
              <a:gd name="connsiteY5" fmla="*/ 0 h 424758"/>
              <a:gd name="connsiteX0" fmla="*/ 139959 w 1697365"/>
              <a:gd name="connsiteY0" fmla="*/ 0 h 424758"/>
              <a:gd name="connsiteX1" fmla="*/ 1697365 w 1697365"/>
              <a:gd name="connsiteY1" fmla="*/ 0 h 424758"/>
              <a:gd name="connsiteX2" fmla="*/ 1697365 w 1697365"/>
              <a:gd name="connsiteY2" fmla="*/ 424758 h 424758"/>
              <a:gd name="connsiteX3" fmla="*/ 139959 w 1697365"/>
              <a:gd name="connsiteY3" fmla="*/ 424758 h 424758"/>
              <a:gd name="connsiteX4" fmla="*/ 0 w 1697365"/>
              <a:gd name="connsiteY4" fmla="*/ 200768 h 424758"/>
              <a:gd name="connsiteX5" fmla="*/ 139959 w 1697365"/>
              <a:gd name="connsiteY5" fmla="*/ 0 h 424758"/>
              <a:gd name="connsiteX0" fmla="*/ 135196 w 1692602"/>
              <a:gd name="connsiteY0" fmla="*/ 0 h 424758"/>
              <a:gd name="connsiteX1" fmla="*/ 1692602 w 1692602"/>
              <a:gd name="connsiteY1" fmla="*/ 0 h 424758"/>
              <a:gd name="connsiteX2" fmla="*/ 1692602 w 1692602"/>
              <a:gd name="connsiteY2" fmla="*/ 424758 h 424758"/>
              <a:gd name="connsiteX3" fmla="*/ 135196 w 1692602"/>
              <a:gd name="connsiteY3" fmla="*/ 424758 h 424758"/>
              <a:gd name="connsiteX4" fmla="*/ 0 w 1692602"/>
              <a:gd name="connsiteY4" fmla="*/ 219818 h 424758"/>
              <a:gd name="connsiteX5" fmla="*/ 135196 w 1692602"/>
              <a:gd name="connsiteY5" fmla="*/ 0 h 424758"/>
              <a:gd name="connsiteX0" fmla="*/ 135196 w 1692602"/>
              <a:gd name="connsiteY0" fmla="*/ 0 h 424758"/>
              <a:gd name="connsiteX1" fmla="*/ 1692602 w 1692602"/>
              <a:gd name="connsiteY1" fmla="*/ 0 h 424758"/>
              <a:gd name="connsiteX2" fmla="*/ 1692602 w 1692602"/>
              <a:gd name="connsiteY2" fmla="*/ 424758 h 424758"/>
              <a:gd name="connsiteX3" fmla="*/ 135196 w 1692602"/>
              <a:gd name="connsiteY3" fmla="*/ 424758 h 424758"/>
              <a:gd name="connsiteX4" fmla="*/ 0 w 1692602"/>
              <a:gd name="connsiteY4" fmla="*/ 219818 h 424758"/>
              <a:gd name="connsiteX5" fmla="*/ 135196 w 1692602"/>
              <a:gd name="connsiteY5" fmla="*/ 0 h 424758"/>
              <a:gd name="connsiteX0" fmla="*/ 135196 w 1692602"/>
              <a:gd name="connsiteY0" fmla="*/ 0 h 424758"/>
              <a:gd name="connsiteX1" fmla="*/ 1692602 w 1692602"/>
              <a:gd name="connsiteY1" fmla="*/ 0 h 424758"/>
              <a:gd name="connsiteX2" fmla="*/ 1692602 w 1692602"/>
              <a:gd name="connsiteY2" fmla="*/ 424758 h 424758"/>
              <a:gd name="connsiteX3" fmla="*/ 135196 w 1692602"/>
              <a:gd name="connsiteY3" fmla="*/ 424758 h 424758"/>
              <a:gd name="connsiteX4" fmla="*/ 0 w 1692602"/>
              <a:gd name="connsiteY4" fmla="*/ 219818 h 424758"/>
              <a:gd name="connsiteX5" fmla="*/ 135196 w 1692602"/>
              <a:gd name="connsiteY5" fmla="*/ 0 h 42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2602" h="424758">
                <a:moveTo>
                  <a:pt x="135196" y="0"/>
                </a:moveTo>
                <a:lnTo>
                  <a:pt x="1692602" y="0"/>
                </a:lnTo>
                <a:lnTo>
                  <a:pt x="1692602" y="424758"/>
                </a:lnTo>
                <a:lnTo>
                  <a:pt x="135196" y="424758"/>
                </a:lnTo>
                <a:cubicBezTo>
                  <a:pt x="84461" y="368415"/>
                  <a:pt x="43591" y="299973"/>
                  <a:pt x="0" y="219818"/>
                </a:cubicBezTo>
                <a:lnTo>
                  <a:pt x="135196" y="0"/>
                </a:lnTo>
                <a:close/>
              </a:path>
            </a:pathLst>
          </a:custGeom>
          <a:solidFill>
            <a:schemeClr val="accent1"/>
          </a:solidFill>
          <a:ln w="12700">
            <a:noFill/>
          </a:ln>
          <a:effectLst>
            <a:outerShdw blurRad="177800" sx="102000" sy="102000" algn="ctr" rotWithShape="0">
              <a:srgbClr val="000000">
                <a:alpha val="14000"/>
              </a:srgbClr>
            </a:outerShdw>
          </a:effectLst>
        </p:spPr>
        <p:txBody>
          <a:bodyPr wrap="square" lIns="180000" tIns="72000" rIns="180000" bIns="72000">
            <a:noAutofit/>
          </a:bodyPr>
          <a:lstStyle/>
          <a:p>
            <a:pPr algn="ctr"/>
            <a:r>
              <a:rPr lang="zh-CN" altLang="en-US" sz="2800" b="1" dirty="0">
                <a:solidFill>
                  <a:schemeClr val="bg1"/>
                </a:solidFill>
                <a:latin typeface="Microsoft YaHei" panose="020B0503020204020204" pitchFamily="34" charset="-122"/>
                <a:ea typeface="Microsoft YaHei" panose="020B0503020204020204" pitchFamily="34" charset="-122"/>
              </a:rPr>
              <a:t>重  庆</a:t>
            </a:r>
          </a:p>
        </p:txBody>
      </p:sp>
    </p:spTree>
    <p:extLst>
      <p:ext uri="{BB962C8B-B14F-4D97-AF65-F5344CB8AC3E}">
        <p14:creationId xmlns:p14="http://schemas.microsoft.com/office/powerpoint/2010/main" val="329432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a:extLst>
              <a:ext uri="{FF2B5EF4-FFF2-40B4-BE49-F238E27FC236}">
                <a16:creationId xmlns:a16="http://schemas.microsoft.com/office/drawing/2014/main" id="{D8384020-69FD-42DA-9B53-94ED6C800CDB}"/>
              </a:ext>
            </a:extLst>
          </p:cNvPr>
          <p:cNvGrpSpPr/>
          <p:nvPr/>
        </p:nvGrpSpPr>
        <p:grpSpPr>
          <a:xfrm>
            <a:off x="857489" y="1250315"/>
            <a:ext cx="4304982" cy="4846903"/>
            <a:chOff x="406082" y="1526858"/>
            <a:chExt cx="3238500" cy="3646170"/>
          </a:xfrm>
        </p:grpSpPr>
        <p:sp>
          <p:nvSpPr>
            <p:cNvPr id="4" name="任意多边形: 形状 3">
              <a:extLst>
                <a:ext uri="{FF2B5EF4-FFF2-40B4-BE49-F238E27FC236}">
                  <a16:creationId xmlns:a16="http://schemas.microsoft.com/office/drawing/2014/main" id="{CECCEEE7-727A-43E6-BFEF-12E38A2119DC}"/>
                </a:ext>
              </a:extLst>
            </p:cNvPr>
            <p:cNvSpPr/>
            <p:nvPr/>
          </p:nvSpPr>
          <p:spPr>
            <a:xfrm>
              <a:off x="1920557" y="4013835"/>
              <a:ext cx="219075" cy="190500"/>
            </a:xfrm>
            <a:custGeom>
              <a:avLst/>
              <a:gdLst>
                <a:gd name="connsiteX0" fmla="*/ 37862 w 219075"/>
                <a:gd name="connsiteY0" fmla="*/ 158829 h 190500"/>
                <a:gd name="connsiteX1" fmla="*/ 35957 w 219075"/>
                <a:gd name="connsiteY1" fmla="*/ 155019 h 190500"/>
                <a:gd name="connsiteX2" fmla="*/ 40719 w 219075"/>
                <a:gd name="connsiteY2" fmla="*/ 137874 h 190500"/>
                <a:gd name="connsiteX3" fmla="*/ 32147 w 219075"/>
                <a:gd name="connsiteY3" fmla="*/ 124539 h 190500"/>
                <a:gd name="connsiteX4" fmla="*/ 33099 w 219075"/>
                <a:gd name="connsiteY4" fmla="*/ 110252 h 190500"/>
                <a:gd name="connsiteX5" fmla="*/ 37862 w 219075"/>
                <a:gd name="connsiteY5" fmla="*/ 96917 h 190500"/>
                <a:gd name="connsiteX6" fmla="*/ 35004 w 219075"/>
                <a:gd name="connsiteY6" fmla="*/ 94059 h 190500"/>
                <a:gd name="connsiteX7" fmla="*/ 26432 w 219075"/>
                <a:gd name="connsiteY7" fmla="*/ 97869 h 190500"/>
                <a:gd name="connsiteX8" fmla="*/ 15954 w 219075"/>
                <a:gd name="connsiteY8" fmla="*/ 94059 h 190500"/>
                <a:gd name="connsiteX9" fmla="*/ 15954 w 219075"/>
                <a:gd name="connsiteY9" fmla="*/ 94059 h 190500"/>
                <a:gd name="connsiteX10" fmla="*/ 6429 w 219075"/>
                <a:gd name="connsiteY10" fmla="*/ 78819 h 190500"/>
                <a:gd name="connsiteX11" fmla="*/ 3572 w 219075"/>
                <a:gd name="connsiteY11" fmla="*/ 67389 h 190500"/>
                <a:gd name="connsiteX12" fmla="*/ 3572 w 219075"/>
                <a:gd name="connsiteY12" fmla="*/ 67389 h 190500"/>
                <a:gd name="connsiteX13" fmla="*/ 5477 w 219075"/>
                <a:gd name="connsiteY13" fmla="*/ 46434 h 190500"/>
                <a:gd name="connsiteX14" fmla="*/ 21669 w 219075"/>
                <a:gd name="connsiteY14" fmla="*/ 17859 h 190500"/>
                <a:gd name="connsiteX15" fmla="*/ 34052 w 219075"/>
                <a:gd name="connsiteY15" fmla="*/ 18812 h 190500"/>
                <a:gd name="connsiteX16" fmla="*/ 50244 w 219075"/>
                <a:gd name="connsiteY16" fmla="*/ 14049 h 190500"/>
                <a:gd name="connsiteX17" fmla="*/ 64532 w 219075"/>
                <a:gd name="connsiteY17" fmla="*/ 3572 h 190500"/>
                <a:gd name="connsiteX18" fmla="*/ 64532 w 219075"/>
                <a:gd name="connsiteY18" fmla="*/ 9287 h 190500"/>
                <a:gd name="connsiteX19" fmla="*/ 75962 w 219075"/>
                <a:gd name="connsiteY19" fmla="*/ 17859 h 190500"/>
                <a:gd name="connsiteX20" fmla="*/ 75962 w 219075"/>
                <a:gd name="connsiteY20" fmla="*/ 23574 h 190500"/>
                <a:gd name="connsiteX21" fmla="*/ 80724 w 219075"/>
                <a:gd name="connsiteY21" fmla="*/ 25479 h 190500"/>
                <a:gd name="connsiteX22" fmla="*/ 79772 w 219075"/>
                <a:gd name="connsiteY22" fmla="*/ 30242 h 190500"/>
                <a:gd name="connsiteX23" fmla="*/ 82629 w 219075"/>
                <a:gd name="connsiteY23" fmla="*/ 33099 h 190500"/>
                <a:gd name="connsiteX24" fmla="*/ 85487 w 219075"/>
                <a:gd name="connsiteY24" fmla="*/ 34052 h 190500"/>
                <a:gd name="connsiteX25" fmla="*/ 88344 w 219075"/>
                <a:gd name="connsiteY25" fmla="*/ 32147 h 190500"/>
                <a:gd name="connsiteX26" fmla="*/ 96917 w 219075"/>
                <a:gd name="connsiteY26" fmla="*/ 35957 h 190500"/>
                <a:gd name="connsiteX27" fmla="*/ 101679 w 219075"/>
                <a:gd name="connsiteY27" fmla="*/ 42624 h 190500"/>
                <a:gd name="connsiteX28" fmla="*/ 110252 w 219075"/>
                <a:gd name="connsiteY28" fmla="*/ 40719 h 190500"/>
                <a:gd name="connsiteX29" fmla="*/ 118824 w 219075"/>
                <a:gd name="connsiteY29" fmla="*/ 34052 h 190500"/>
                <a:gd name="connsiteX30" fmla="*/ 124539 w 219075"/>
                <a:gd name="connsiteY30" fmla="*/ 34052 h 190500"/>
                <a:gd name="connsiteX31" fmla="*/ 132159 w 219075"/>
                <a:gd name="connsiteY31" fmla="*/ 38814 h 190500"/>
                <a:gd name="connsiteX32" fmla="*/ 131207 w 219075"/>
                <a:gd name="connsiteY32" fmla="*/ 40719 h 190500"/>
                <a:gd name="connsiteX33" fmla="*/ 138827 w 219075"/>
                <a:gd name="connsiteY33" fmla="*/ 40719 h 190500"/>
                <a:gd name="connsiteX34" fmla="*/ 138827 w 219075"/>
                <a:gd name="connsiteY34" fmla="*/ 43577 h 190500"/>
                <a:gd name="connsiteX35" fmla="*/ 148352 w 219075"/>
                <a:gd name="connsiteY35" fmla="*/ 48339 h 190500"/>
                <a:gd name="connsiteX36" fmla="*/ 164544 w 219075"/>
                <a:gd name="connsiteY36" fmla="*/ 35004 h 190500"/>
                <a:gd name="connsiteX37" fmla="*/ 172164 w 219075"/>
                <a:gd name="connsiteY37" fmla="*/ 34052 h 190500"/>
                <a:gd name="connsiteX38" fmla="*/ 172164 w 219075"/>
                <a:gd name="connsiteY38" fmla="*/ 34052 h 190500"/>
                <a:gd name="connsiteX39" fmla="*/ 169307 w 219075"/>
                <a:gd name="connsiteY39" fmla="*/ 41672 h 190500"/>
                <a:gd name="connsiteX40" fmla="*/ 175022 w 219075"/>
                <a:gd name="connsiteY40" fmla="*/ 49292 h 190500"/>
                <a:gd name="connsiteX41" fmla="*/ 175022 w 219075"/>
                <a:gd name="connsiteY41" fmla="*/ 54054 h 190500"/>
                <a:gd name="connsiteX42" fmla="*/ 187404 w 219075"/>
                <a:gd name="connsiteY42" fmla="*/ 51197 h 190500"/>
                <a:gd name="connsiteX43" fmla="*/ 195977 w 219075"/>
                <a:gd name="connsiteY43" fmla="*/ 46434 h 190500"/>
                <a:gd name="connsiteX44" fmla="*/ 211217 w 219075"/>
                <a:gd name="connsiteY44" fmla="*/ 49292 h 190500"/>
                <a:gd name="connsiteX45" fmla="*/ 213122 w 219075"/>
                <a:gd name="connsiteY45" fmla="*/ 53102 h 190500"/>
                <a:gd name="connsiteX46" fmla="*/ 220742 w 219075"/>
                <a:gd name="connsiteY46" fmla="*/ 50244 h 190500"/>
                <a:gd name="connsiteX47" fmla="*/ 220742 w 219075"/>
                <a:gd name="connsiteY47" fmla="*/ 50244 h 190500"/>
                <a:gd name="connsiteX48" fmla="*/ 217884 w 219075"/>
                <a:gd name="connsiteY48" fmla="*/ 59769 h 190500"/>
                <a:gd name="connsiteX49" fmla="*/ 222647 w 219075"/>
                <a:gd name="connsiteY49" fmla="*/ 64532 h 190500"/>
                <a:gd name="connsiteX50" fmla="*/ 216932 w 219075"/>
                <a:gd name="connsiteY50" fmla="*/ 70247 h 190500"/>
                <a:gd name="connsiteX51" fmla="*/ 217884 w 219075"/>
                <a:gd name="connsiteY51" fmla="*/ 75009 h 190500"/>
                <a:gd name="connsiteX52" fmla="*/ 213122 w 219075"/>
                <a:gd name="connsiteY52" fmla="*/ 76914 h 190500"/>
                <a:gd name="connsiteX53" fmla="*/ 198834 w 219075"/>
                <a:gd name="connsiteY53" fmla="*/ 95964 h 190500"/>
                <a:gd name="connsiteX54" fmla="*/ 198834 w 219075"/>
                <a:gd name="connsiteY54" fmla="*/ 106442 h 190500"/>
                <a:gd name="connsiteX55" fmla="*/ 186452 w 219075"/>
                <a:gd name="connsiteY55" fmla="*/ 124539 h 190500"/>
                <a:gd name="connsiteX56" fmla="*/ 159782 w 219075"/>
                <a:gd name="connsiteY56" fmla="*/ 138827 h 190500"/>
                <a:gd name="connsiteX57" fmla="*/ 155972 w 219075"/>
                <a:gd name="connsiteY57" fmla="*/ 150257 h 190500"/>
                <a:gd name="connsiteX58" fmla="*/ 157877 w 219075"/>
                <a:gd name="connsiteY58" fmla="*/ 172164 h 190500"/>
                <a:gd name="connsiteX59" fmla="*/ 157877 w 219075"/>
                <a:gd name="connsiteY59" fmla="*/ 172164 h 190500"/>
                <a:gd name="connsiteX60" fmla="*/ 125492 w 219075"/>
                <a:gd name="connsiteY60" fmla="*/ 179784 h 190500"/>
                <a:gd name="connsiteX61" fmla="*/ 93107 w 219075"/>
                <a:gd name="connsiteY61" fmla="*/ 191214 h 190500"/>
                <a:gd name="connsiteX62" fmla="*/ 74057 w 219075"/>
                <a:gd name="connsiteY62" fmla="*/ 194072 h 190500"/>
                <a:gd name="connsiteX63" fmla="*/ 71199 w 219075"/>
                <a:gd name="connsiteY63" fmla="*/ 192167 h 190500"/>
                <a:gd name="connsiteX64" fmla="*/ 78819 w 219075"/>
                <a:gd name="connsiteY64" fmla="*/ 175974 h 190500"/>
                <a:gd name="connsiteX65" fmla="*/ 83582 w 219075"/>
                <a:gd name="connsiteY65" fmla="*/ 175974 h 190500"/>
                <a:gd name="connsiteX66" fmla="*/ 86439 w 219075"/>
                <a:gd name="connsiteY66" fmla="*/ 181689 h 190500"/>
                <a:gd name="connsiteX67" fmla="*/ 109299 w 219075"/>
                <a:gd name="connsiteY67" fmla="*/ 172164 h 190500"/>
                <a:gd name="connsiteX68" fmla="*/ 117872 w 219075"/>
                <a:gd name="connsiteY68" fmla="*/ 167402 h 190500"/>
                <a:gd name="connsiteX69" fmla="*/ 116919 w 219075"/>
                <a:gd name="connsiteY69" fmla="*/ 163592 h 190500"/>
                <a:gd name="connsiteX70" fmla="*/ 121682 w 219075"/>
                <a:gd name="connsiteY70" fmla="*/ 159782 h 190500"/>
                <a:gd name="connsiteX71" fmla="*/ 126444 w 219075"/>
                <a:gd name="connsiteY71" fmla="*/ 160734 h 190500"/>
                <a:gd name="connsiteX72" fmla="*/ 128349 w 219075"/>
                <a:gd name="connsiteY72" fmla="*/ 158829 h 190500"/>
                <a:gd name="connsiteX73" fmla="*/ 130254 w 219075"/>
                <a:gd name="connsiteY73" fmla="*/ 148352 h 190500"/>
                <a:gd name="connsiteX74" fmla="*/ 124539 w 219075"/>
                <a:gd name="connsiteY74" fmla="*/ 141684 h 190500"/>
                <a:gd name="connsiteX75" fmla="*/ 108347 w 219075"/>
                <a:gd name="connsiteY75" fmla="*/ 138827 h 190500"/>
                <a:gd name="connsiteX76" fmla="*/ 103584 w 219075"/>
                <a:gd name="connsiteY76" fmla="*/ 143589 h 190500"/>
                <a:gd name="connsiteX77" fmla="*/ 101679 w 219075"/>
                <a:gd name="connsiteY77" fmla="*/ 152162 h 190500"/>
                <a:gd name="connsiteX78" fmla="*/ 94059 w 219075"/>
                <a:gd name="connsiteY78" fmla="*/ 146447 h 190500"/>
                <a:gd name="connsiteX79" fmla="*/ 74057 w 219075"/>
                <a:gd name="connsiteY79" fmla="*/ 149304 h 190500"/>
                <a:gd name="connsiteX80" fmla="*/ 60722 w 219075"/>
                <a:gd name="connsiteY80" fmla="*/ 135969 h 190500"/>
                <a:gd name="connsiteX81" fmla="*/ 63579 w 219075"/>
                <a:gd name="connsiteY81" fmla="*/ 125492 h 190500"/>
                <a:gd name="connsiteX82" fmla="*/ 59769 w 219075"/>
                <a:gd name="connsiteY82" fmla="*/ 123587 h 190500"/>
                <a:gd name="connsiteX83" fmla="*/ 55959 w 219075"/>
                <a:gd name="connsiteY83" fmla="*/ 129302 h 190500"/>
                <a:gd name="connsiteX84" fmla="*/ 53102 w 219075"/>
                <a:gd name="connsiteY84" fmla="*/ 150257 h 190500"/>
                <a:gd name="connsiteX85" fmla="*/ 62627 w 219075"/>
                <a:gd name="connsiteY85" fmla="*/ 158829 h 190500"/>
                <a:gd name="connsiteX86" fmla="*/ 63579 w 219075"/>
                <a:gd name="connsiteY86" fmla="*/ 167402 h 190500"/>
                <a:gd name="connsiteX87" fmla="*/ 47387 w 219075"/>
                <a:gd name="connsiteY87" fmla="*/ 161687 h 190500"/>
                <a:gd name="connsiteX88" fmla="*/ 37862 w 219075"/>
                <a:gd name="connsiteY88" fmla="*/ 15882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19075" h="190500">
                  <a:moveTo>
                    <a:pt x="37862" y="158829"/>
                  </a:moveTo>
                  <a:lnTo>
                    <a:pt x="35957" y="155019"/>
                  </a:lnTo>
                  <a:lnTo>
                    <a:pt x="40719" y="137874"/>
                  </a:lnTo>
                  <a:lnTo>
                    <a:pt x="32147" y="124539"/>
                  </a:lnTo>
                  <a:lnTo>
                    <a:pt x="33099" y="110252"/>
                  </a:lnTo>
                  <a:lnTo>
                    <a:pt x="37862" y="96917"/>
                  </a:lnTo>
                  <a:lnTo>
                    <a:pt x="35004" y="94059"/>
                  </a:lnTo>
                  <a:lnTo>
                    <a:pt x="26432" y="97869"/>
                  </a:lnTo>
                  <a:lnTo>
                    <a:pt x="15954" y="94059"/>
                  </a:lnTo>
                  <a:lnTo>
                    <a:pt x="15954" y="94059"/>
                  </a:lnTo>
                  <a:lnTo>
                    <a:pt x="6429" y="78819"/>
                  </a:lnTo>
                  <a:lnTo>
                    <a:pt x="3572" y="67389"/>
                  </a:lnTo>
                  <a:lnTo>
                    <a:pt x="3572" y="67389"/>
                  </a:lnTo>
                  <a:lnTo>
                    <a:pt x="5477" y="46434"/>
                  </a:lnTo>
                  <a:lnTo>
                    <a:pt x="21669" y="17859"/>
                  </a:lnTo>
                  <a:lnTo>
                    <a:pt x="34052" y="18812"/>
                  </a:lnTo>
                  <a:lnTo>
                    <a:pt x="50244" y="14049"/>
                  </a:lnTo>
                  <a:lnTo>
                    <a:pt x="64532" y="3572"/>
                  </a:lnTo>
                  <a:lnTo>
                    <a:pt x="64532" y="9287"/>
                  </a:lnTo>
                  <a:lnTo>
                    <a:pt x="75962" y="17859"/>
                  </a:lnTo>
                  <a:lnTo>
                    <a:pt x="75962" y="23574"/>
                  </a:lnTo>
                  <a:lnTo>
                    <a:pt x="80724" y="25479"/>
                  </a:lnTo>
                  <a:lnTo>
                    <a:pt x="79772" y="30242"/>
                  </a:lnTo>
                  <a:lnTo>
                    <a:pt x="82629" y="33099"/>
                  </a:lnTo>
                  <a:lnTo>
                    <a:pt x="85487" y="34052"/>
                  </a:lnTo>
                  <a:lnTo>
                    <a:pt x="88344" y="32147"/>
                  </a:lnTo>
                  <a:lnTo>
                    <a:pt x="96917" y="35957"/>
                  </a:lnTo>
                  <a:lnTo>
                    <a:pt x="101679" y="42624"/>
                  </a:lnTo>
                  <a:lnTo>
                    <a:pt x="110252" y="40719"/>
                  </a:lnTo>
                  <a:lnTo>
                    <a:pt x="118824" y="34052"/>
                  </a:lnTo>
                  <a:lnTo>
                    <a:pt x="124539" y="34052"/>
                  </a:lnTo>
                  <a:lnTo>
                    <a:pt x="132159" y="38814"/>
                  </a:lnTo>
                  <a:lnTo>
                    <a:pt x="131207" y="40719"/>
                  </a:lnTo>
                  <a:lnTo>
                    <a:pt x="138827" y="40719"/>
                  </a:lnTo>
                  <a:lnTo>
                    <a:pt x="138827" y="43577"/>
                  </a:lnTo>
                  <a:lnTo>
                    <a:pt x="148352" y="48339"/>
                  </a:lnTo>
                  <a:lnTo>
                    <a:pt x="164544" y="35004"/>
                  </a:lnTo>
                  <a:lnTo>
                    <a:pt x="172164" y="34052"/>
                  </a:lnTo>
                  <a:lnTo>
                    <a:pt x="172164" y="34052"/>
                  </a:lnTo>
                  <a:lnTo>
                    <a:pt x="169307" y="41672"/>
                  </a:lnTo>
                  <a:lnTo>
                    <a:pt x="175022" y="49292"/>
                  </a:lnTo>
                  <a:lnTo>
                    <a:pt x="175022" y="54054"/>
                  </a:lnTo>
                  <a:lnTo>
                    <a:pt x="187404" y="51197"/>
                  </a:lnTo>
                  <a:lnTo>
                    <a:pt x="195977" y="46434"/>
                  </a:lnTo>
                  <a:lnTo>
                    <a:pt x="211217" y="49292"/>
                  </a:lnTo>
                  <a:lnTo>
                    <a:pt x="213122" y="53102"/>
                  </a:lnTo>
                  <a:lnTo>
                    <a:pt x="220742" y="50244"/>
                  </a:lnTo>
                  <a:lnTo>
                    <a:pt x="220742" y="50244"/>
                  </a:lnTo>
                  <a:lnTo>
                    <a:pt x="217884" y="59769"/>
                  </a:lnTo>
                  <a:lnTo>
                    <a:pt x="222647" y="64532"/>
                  </a:lnTo>
                  <a:lnTo>
                    <a:pt x="216932" y="70247"/>
                  </a:lnTo>
                  <a:lnTo>
                    <a:pt x="217884" y="75009"/>
                  </a:lnTo>
                  <a:lnTo>
                    <a:pt x="213122" y="76914"/>
                  </a:lnTo>
                  <a:lnTo>
                    <a:pt x="198834" y="95964"/>
                  </a:lnTo>
                  <a:lnTo>
                    <a:pt x="198834" y="106442"/>
                  </a:lnTo>
                  <a:lnTo>
                    <a:pt x="186452" y="124539"/>
                  </a:lnTo>
                  <a:lnTo>
                    <a:pt x="159782" y="138827"/>
                  </a:lnTo>
                  <a:lnTo>
                    <a:pt x="155972" y="150257"/>
                  </a:lnTo>
                  <a:lnTo>
                    <a:pt x="157877" y="172164"/>
                  </a:lnTo>
                  <a:lnTo>
                    <a:pt x="157877" y="172164"/>
                  </a:lnTo>
                  <a:lnTo>
                    <a:pt x="125492" y="179784"/>
                  </a:lnTo>
                  <a:lnTo>
                    <a:pt x="93107" y="191214"/>
                  </a:lnTo>
                  <a:lnTo>
                    <a:pt x="74057" y="194072"/>
                  </a:lnTo>
                  <a:lnTo>
                    <a:pt x="71199" y="192167"/>
                  </a:lnTo>
                  <a:lnTo>
                    <a:pt x="78819" y="175974"/>
                  </a:lnTo>
                  <a:lnTo>
                    <a:pt x="83582" y="175974"/>
                  </a:lnTo>
                  <a:lnTo>
                    <a:pt x="86439" y="181689"/>
                  </a:lnTo>
                  <a:lnTo>
                    <a:pt x="109299" y="172164"/>
                  </a:lnTo>
                  <a:lnTo>
                    <a:pt x="117872" y="167402"/>
                  </a:lnTo>
                  <a:lnTo>
                    <a:pt x="116919" y="163592"/>
                  </a:lnTo>
                  <a:lnTo>
                    <a:pt x="121682" y="159782"/>
                  </a:lnTo>
                  <a:lnTo>
                    <a:pt x="126444" y="160734"/>
                  </a:lnTo>
                  <a:lnTo>
                    <a:pt x="128349" y="158829"/>
                  </a:lnTo>
                  <a:lnTo>
                    <a:pt x="130254" y="148352"/>
                  </a:lnTo>
                  <a:lnTo>
                    <a:pt x="124539" y="141684"/>
                  </a:lnTo>
                  <a:lnTo>
                    <a:pt x="108347" y="138827"/>
                  </a:lnTo>
                  <a:lnTo>
                    <a:pt x="103584" y="143589"/>
                  </a:lnTo>
                  <a:lnTo>
                    <a:pt x="101679" y="152162"/>
                  </a:lnTo>
                  <a:lnTo>
                    <a:pt x="94059" y="146447"/>
                  </a:lnTo>
                  <a:lnTo>
                    <a:pt x="74057" y="149304"/>
                  </a:lnTo>
                  <a:lnTo>
                    <a:pt x="60722" y="135969"/>
                  </a:lnTo>
                  <a:lnTo>
                    <a:pt x="63579" y="125492"/>
                  </a:lnTo>
                  <a:lnTo>
                    <a:pt x="59769" y="123587"/>
                  </a:lnTo>
                  <a:lnTo>
                    <a:pt x="55959" y="129302"/>
                  </a:lnTo>
                  <a:lnTo>
                    <a:pt x="53102" y="150257"/>
                  </a:lnTo>
                  <a:lnTo>
                    <a:pt x="62627" y="158829"/>
                  </a:lnTo>
                  <a:lnTo>
                    <a:pt x="63579" y="167402"/>
                  </a:lnTo>
                  <a:lnTo>
                    <a:pt x="47387" y="161687"/>
                  </a:lnTo>
                  <a:lnTo>
                    <a:pt x="37862" y="15882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5" name="任意多边形: 形状 4">
              <a:extLst>
                <a:ext uri="{FF2B5EF4-FFF2-40B4-BE49-F238E27FC236}">
                  <a16:creationId xmlns:a16="http://schemas.microsoft.com/office/drawing/2014/main" id="{F285FF8D-48B2-4113-935D-F21A5F4243AF}"/>
                </a:ext>
              </a:extLst>
            </p:cNvPr>
            <p:cNvSpPr/>
            <p:nvPr/>
          </p:nvSpPr>
          <p:spPr>
            <a:xfrm>
              <a:off x="2487295" y="2808923"/>
              <a:ext cx="247650" cy="400050"/>
            </a:xfrm>
            <a:custGeom>
              <a:avLst/>
              <a:gdLst>
                <a:gd name="connsiteX0" fmla="*/ 74057 w 247650"/>
                <a:gd name="connsiteY0" fmla="*/ 196929 h 400050"/>
                <a:gd name="connsiteX1" fmla="*/ 67389 w 247650"/>
                <a:gd name="connsiteY1" fmla="*/ 170259 h 400050"/>
                <a:gd name="connsiteX2" fmla="*/ 54054 w 247650"/>
                <a:gd name="connsiteY2" fmla="*/ 155019 h 400050"/>
                <a:gd name="connsiteX3" fmla="*/ 58817 w 247650"/>
                <a:gd name="connsiteY3" fmla="*/ 147399 h 400050"/>
                <a:gd name="connsiteX4" fmla="*/ 65484 w 247650"/>
                <a:gd name="connsiteY4" fmla="*/ 149304 h 400050"/>
                <a:gd name="connsiteX5" fmla="*/ 71199 w 247650"/>
                <a:gd name="connsiteY5" fmla="*/ 157877 h 400050"/>
                <a:gd name="connsiteX6" fmla="*/ 73104 w 247650"/>
                <a:gd name="connsiteY6" fmla="*/ 147399 h 400050"/>
                <a:gd name="connsiteX7" fmla="*/ 70247 w 247650"/>
                <a:gd name="connsiteY7" fmla="*/ 143589 h 400050"/>
                <a:gd name="connsiteX8" fmla="*/ 74057 w 247650"/>
                <a:gd name="connsiteY8" fmla="*/ 137874 h 400050"/>
                <a:gd name="connsiteX9" fmla="*/ 75962 w 247650"/>
                <a:gd name="connsiteY9" fmla="*/ 124539 h 400050"/>
                <a:gd name="connsiteX10" fmla="*/ 73104 w 247650"/>
                <a:gd name="connsiteY10" fmla="*/ 111204 h 400050"/>
                <a:gd name="connsiteX11" fmla="*/ 62627 w 247650"/>
                <a:gd name="connsiteY11" fmla="*/ 107394 h 400050"/>
                <a:gd name="connsiteX12" fmla="*/ 57864 w 247650"/>
                <a:gd name="connsiteY12" fmla="*/ 111204 h 400050"/>
                <a:gd name="connsiteX13" fmla="*/ 53102 w 247650"/>
                <a:gd name="connsiteY13" fmla="*/ 118824 h 400050"/>
                <a:gd name="connsiteX14" fmla="*/ 47387 w 247650"/>
                <a:gd name="connsiteY14" fmla="*/ 138827 h 400050"/>
                <a:gd name="connsiteX15" fmla="*/ 52149 w 247650"/>
                <a:gd name="connsiteY15" fmla="*/ 142637 h 400050"/>
                <a:gd name="connsiteX16" fmla="*/ 51197 w 247650"/>
                <a:gd name="connsiteY16" fmla="*/ 155019 h 400050"/>
                <a:gd name="connsiteX17" fmla="*/ 43577 w 247650"/>
                <a:gd name="connsiteY17" fmla="*/ 152162 h 400050"/>
                <a:gd name="connsiteX18" fmla="*/ 35004 w 247650"/>
                <a:gd name="connsiteY18" fmla="*/ 153114 h 400050"/>
                <a:gd name="connsiteX19" fmla="*/ 33099 w 247650"/>
                <a:gd name="connsiteY19" fmla="*/ 155972 h 400050"/>
                <a:gd name="connsiteX20" fmla="*/ 35004 w 247650"/>
                <a:gd name="connsiteY20" fmla="*/ 164544 h 400050"/>
                <a:gd name="connsiteX21" fmla="*/ 15002 w 247650"/>
                <a:gd name="connsiteY21" fmla="*/ 163592 h 400050"/>
                <a:gd name="connsiteX22" fmla="*/ 5477 w 247650"/>
                <a:gd name="connsiteY22" fmla="*/ 146447 h 400050"/>
                <a:gd name="connsiteX23" fmla="*/ 3572 w 247650"/>
                <a:gd name="connsiteY23" fmla="*/ 134064 h 400050"/>
                <a:gd name="connsiteX24" fmla="*/ 4524 w 247650"/>
                <a:gd name="connsiteY24" fmla="*/ 127397 h 400050"/>
                <a:gd name="connsiteX25" fmla="*/ 22622 w 247650"/>
                <a:gd name="connsiteY25" fmla="*/ 139779 h 400050"/>
                <a:gd name="connsiteX26" fmla="*/ 29289 w 247650"/>
                <a:gd name="connsiteY26" fmla="*/ 137874 h 400050"/>
                <a:gd name="connsiteX27" fmla="*/ 43577 w 247650"/>
                <a:gd name="connsiteY27" fmla="*/ 123587 h 400050"/>
                <a:gd name="connsiteX28" fmla="*/ 52149 w 247650"/>
                <a:gd name="connsiteY28" fmla="*/ 108347 h 400050"/>
                <a:gd name="connsiteX29" fmla="*/ 59769 w 247650"/>
                <a:gd name="connsiteY29" fmla="*/ 85487 h 400050"/>
                <a:gd name="connsiteX30" fmla="*/ 65484 w 247650"/>
                <a:gd name="connsiteY30" fmla="*/ 56912 h 400050"/>
                <a:gd name="connsiteX31" fmla="*/ 65484 w 247650"/>
                <a:gd name="connsiteY31" fmla="*/ 40719 h 400050"/>
                <a:gd name="connsiteX32" fmla="*/ 49292 w 247650"/>
                <a:gd name="connsiteY32" fmla="*/ 23574 h 400050"/>
                <a:gd name="connsiteX33" fmla="*/ 49292 w 247650"/>
                <a:gd name="connsiteY33" fmla="*/ 23574 h 400050"/>
                <a:gd name="connsiteX34" fmla="*/ 54054 w 247650"/>
                <a:gd name="connsiteY34" fmla="*/ 22622 h 400050"/>
                <a:gd name="connsiteX35" fmla="*/ 64532 w 247650"/>
                <a:gd name="connsiteY35" fmla="*/ 26432 h 400050"/>
                <a:gd name="connsiteX36" fmla="*/ 67389 w 247650"/>
                <a:gd name="connsiteY36" fmla="*/ 17859 h 400050"/>
                <a:gd name="connsiteX37" fmla="*/ 75009 w 247650"/>
                <a:gd name="connsiteY37" fmla="*/ 14049 h 400050"/>
                <a:gd name="connsiteX38" fmla="*/ 79772 w 247650"/>
                <a:gd name="connsiteY38" fmla="*/ 16907 h 400050"/>
                <a:gd name="connsiteX39" fmla="*/ 81677 w 247650"/>
                <a:gd name="connsiteY39" fmla="*/ 21669 h 400050"/>
                <a:gd name="connsiteX40" fmla="*/ 95964 w 247650"/>
                <a:gd name="connsiteY40" fmla="*/ 20717 h 400050"/>
                <a:gd name="connsiteX41" fmla="*/ 103584 w 247650"/>
                <a:gd name="connsiteY41" fmla="*/ 23574 h 400050"/>
                <a:gd name="connsiteX42" fmla="*/ 116919 w 247650"/>
                <a:gd name="connsiteY42" fmla="*/ 19764 h 400050"/>
                <a:gd name="connsiteX43" fmla="*/ 125492 w 247650"/>
                <a:gd name="connsiteY43" fmla="*/ 21669 h 400050"/>
                <a:gd name="connsiteX44" fmla="*/ 130254 w 247650"/>
                <a:gd name="connsiteY44" fmla="*/ 12144 h 400050"/>
                <a:gd name="connsiteX45" fmla="*/ 142637 w 247650"/>
                <a:gd name="connsiteY45" fmla="*/ 11192 h 400050"/>
                <a:gd name="connsiteX46" fmla="*/ 145494 w 247650"/>
                <a:gd name="connsiteY46" fmla="*/ 18812 h 400050"/>
                <a:gd name="connsiteX47" fmla="*/ 153114 w 247650"/>
                <a:gd name="connsiteY47" fmla="*/ 18812 h 400050"/>
                <a:gd name="connsiteX48" fmla="*/ 163592 w 247650"/>
                <a:gd name="connsiteY48" fmla="*/ 30242 h 400050"/>
                <a:gd name="connsiteX49" fmla="*/ 173117 w 247650"/>
                <a:gd name="connsiteY49" fmla="*/ 22622 h 400050"/>
                <a:gd name="connsiteX50" fmla="*/ 185499 w 247650"/>
                <a:gd name="connsiteY50" fmla="*/ 30242 h 400050"/>
                <a:gd name="connsiteX51" fmla="*/ 193119 w 247650"/>
                <a:gd name="connsiteY51" fmla="*/ 24527 h 400050"/>
                <a:gd name="connsiteX52" fmla="*/ 200739 w 247650"/>
                <a:gd name="connsiteY52" fmla="*/ 23574 h 400050"/>
                <a:gd name="connsiteX53" fmla="*/ 207407 w 247650"/>
                <a:gd name="connsiteY53" fmla="*/ 17859 h 400050"/>
                <a:gd name="connsiteX54" fmla="*/ 214074 w 247650"/>
                <a:gd name="connsiteY54" fmla="*/ 18812 h 400050"/>
                <a:gd name="connsiteX55" fmla="*/ 215979 w 247650"/>
                <a:gd name="connsiteY55" fmla="*/ 8334 h 400050"/>
                <a:gd name="connsiteX56" fmla="*/ 227409 w 247650"/>
                <a:gd name="connsiteY56" fmla="*/ 3572 h 400050"/>
                <a:gd name="connsiteX57" fmla="*/ 225504 w 247650"/>
                <a:gd name="connsiteY57" fmla="*/ 26432 h 400050"/>
                <a:gd name="connsiteX58" fmla="*/ 245507 w 247650"/>
                <a:gd name="connsiteY58" fmla="*/ 24527 h 400050"/>
                <a:gd name="connsiteX59" fmla="*/ 248364 w 247650"/>
                <a:gd name="connsiteY59" fmla="*/ 41672 h 400050"/>
                <a:gd name="connsiteX60" fmla="*/ 244554 w 247650"/>
                <a:gd name="connsiteY60" fmla="*/ 44529 h 400050"/>
                <a:gd name="connsiteX61" fmla="*/ 239792 w 247650"/>
                <a:gd name="connsiteY61" fmla="*/ 55959 h 400050"/>
                <a:gd name="connsiteX62" fmla="*/ 240744 w 247650"/>
                <a:gd name="connsiteY62" fmla="*/ 68342 h 400050"/>
                <a:gd name="connsiteX63" fmla="*/ 240744 w 247650"/>
                <a:gd name="connsiteY63" fmla="*/ 68342 h 400050"/>
                <a:gd name="connsiteX64" fmla="*/ 236934 w 247650"/>
                <a:gd name="connsiteY64" fmla="*/ 74057 h 400050"/>
                <a:gd name="connsiteX65" fmla="*/ 231219 w 247650"/>
                <a:gd name="connsiteY65" fmla="*/ 75962 h 400050"/>
                <a:gd name="connsiteX66" fmla="*/ 223599 w 247650"/>
                <a:gd name="connsiteY66" fmla="*/ 86439 h 400050"/>
                <a:gd name="connsiteX67" fmla="*/ 227409 w 247650"/>
                <a:gd name="connsiteY67" fmla="*/ 91202 h 400050"/>
                <a:gd name="connsiteX68" fmla="*/ 226457 w 247650"/>
                <a:gd name="connsiteY68" fmla="*/ 106442 h 400050"/>
                <a:gd name="connsiteX69" fmla="*/ 221694 w 247650"/>
                <a:gd name="connsiteY69" fmla="*/ 111204 h 400050"/>
                <a:gd name="connsiteX70" fmla="*/ 221694 w 247650"/>
                <a:gd name="connsiteY70" fmla="*/ 136922 h 400050"/>
                <a:gd name="connsiteX71" fmla="*/ 227409 w 247650"/>
                <a:gd name="connsiteY71" fmla="*/ 160734 h 400050"/>
                <a:gd name="connsiteX72" fmla="*/ 221694 w 247650"/>
                <a:gd name="connsiteY72" fmla="*/ 162639 h 400050"/>
                <a:gd name="connsiteX73" fmla="*/ 216932 w 247650"/>
                <a:gd name="connsiteY73" fmla="*/ 157877 h 400050"/>
                <a:gd name="connsiteX74" fmla="*/ 209312 w 247650"/>
                <a:gd name="connsiteY74" fmla="*/ 161687 h 400050"/>
                <a:gd name="connsiteX75" fmla="*/ 210264 w 247650"/>
                <a:gd name="connsiteY75" fmla="*/ 172164 h 400050"/>
                <a:gd name="connsiteX76" fmla="*/ 220742 w 247650"/>
                <a:gd name="connsiteY76" fmla="*/ 178832 h 400050"/>
                <a:gd name="connsiteX77" fmla="*/ 213122 w 247650"/>
                <a:gd name="connsiteY77" fmla="*/ 193119 h 400050"/>
                <a:gd name="connsiteX78" fmla="*/ 209312 w 247650"/>
                <a:gd name="connsiteY78" fmla="*/ 194072 h 400050"/>
                <a:gd name="connsiteX79" fmla="*/ 215979 w 247650"/>
                <a:gd name="connsiteY79" fmla="*/ 205502 h 400050"/>
                <a:gd name="connsiteX80" fmla="*/ 216932 w 247650"/>
                <a:gd name="connsiteY80" fmla="*/ 215979 h 400050"/>
                <a:gd name="connsiteX81" fmla="*/ 212169 w 247650"/>
                <a:gd name="connsiteY81" fmla="*/ 227409 h 400050"/>
                <a:gd name="connsiteX82" fmla="*/ 209312 w 247650"/>
                <a:gd name="connsiteY82" fmla="*/ 227409 h 400050"/>
                <a:gd name="connsiteX83" fmla="*/ 203597 w 247650"/>
                <a:gd name="connsiteY83" fmla="*/ 235982 h 400050"/>
                <a:gd name="connsiteX84" fmla="*/ 199787 w 247650"/>
                <a:gd name="connsiteY84" fmla="*/ 236934 h 400050"/>
                <a:gd name="connsiteX85" fmla="*/ 201692 w 247650"/>
                <a:gd name="connsiteY85" fmla="*/ 243602 h 400050"/>
                <a:gd name="connsiteX86" fmla="*/ 197882 w 247650"/>
                <a:gd name="connsiteY86" fmla="*/ 255984 h 400050"/>
                <a:gd name="connsiteX87" fmla="*/ 190262 w 247650"/>
                <a:gd name="connsiteY87" fmla="*/ 264557 h 400050"/>
                <a:gd name="connsiteX88" fmla="*/ 190262 w 247650"/>
                <a:gd name="connsiteY88" fmla="*/ 272177 h 400050"/>
                <a:gd name="connsiteX89" fmla="*/ 185499 w 247650"/>
                <a:gd name="connsiteY89" fmla="*/ 273129 h 400050"/>
                <a:gd name="connsiteX90" fmla="*/ 185499 w 247650"/>
                <a:gd name="connsiteY90" fmla="*/ 278844 h 400050"/>
                <a:gd name="connsiteX91" fmla="*/ 189309 w 247650"/>
                <a:gd name="connsiteY91" fmla="*/ 279797 h 400050"/>
                <a:gd name="connsiteX92" fmla="*/ 195024 w 247650"/>
                <a:gd name="connsiteY92" fmla="*/ 292179 h 400050"/>
                <a:gd name="connsiteX93" fmla="*/ 194072 w 247650"/>
                <a:gd name="connsiteY93" fmla="*/ 300752 h 400050"/>
                <a:gd name="connsiteX94" fmla="*/ 198834 w 247650"/>
                <a:gd name="connsiteY94" fmla="*/ 308372 h 400050"/>
                <a:gd name="connsiteX95" fmla="*/ 209312 w 247650"/>
                <a:gd name="connsiteY95" fmla="*/ 315992 h 400050"/>
                <a:gd name="connsiteX96" fmla="*/ 206454 w 247650"/>
                <a:gd name="connsiteY96" fmla="*/ 326469 h 400050"/>
                <a:gd name="connsiteX97" fmla="*/ 215027 w 247650"/>
                <a:gd name="connsiteY97" fmla="*/ 330279 h 400050"/>
                <a:gd name="connsiteX98" fmla="*/ 209312 w 247650"/>
                <a:gd name="connsiteY98" fmla="*/ 333137 h 400050"/>
                <a:gd name="connsiteX99" fmla="*/ 204549 w 247650"/>
                <a:gd name="connsiteY99" fmla="*/ 340757 h 400050"/>
                <a:gd name="connsiteX100" fmla="*/ 207407 w 247650"/>
                <a:gd name="connsiteY100" fmla="*/ 342662 h 400050"/>
                <a:gd name="connsiteX101" fmla="*/ 204549 w 247650"/>
                <a:gd name="connsiteY101" fmla="*/ 352187 h 400050"/>
                <a:gd name="connsiteX102" fmla="*/ 214074 w 247650"/>
                <a:gd name="connsiteY102" fmla="*/ 355997 h 400050"/>
                <a:gd name="connsiteX103" fmla="*/ 215027 w 247650"/>
                <a:gd name="connsiteY103" fmla="*/ 359807 h 400050"/>
                <a:gd name="connsiteX104" fmla="*/ 207407 w 247650"/>
                <a:gd name="connsiteY104" fmla="*/ 373142 h 400050"/>
                <a:gd name="connsiteX105" fmla="*/ 208359 w 247650"/>
                <a:gd name="connsiteY105" fmla="*/ 383619 h 400050"/>
                <a:gd name="connsiteX106" fmla="*/ 208359 w 247650"/>
                <a:gd name="connsiteY106" fmla="*/ 383619 h 400050"/>
                <a:gd name="connsiteX107" fmla="*/ 201692 w 247650"/>
                <a:gd name="connsiteY107" fmla="*/ 385524 h 400050"/>
                <a:gd name="connsiteX108" fmla="*/ 186452 w 247650"/>
                <a:gd name="connsiteY108" fmla="*/ 400764 h 400050"/>
                <a:gd name="connsiteX109" fmla="*/ 169307 w 247650"/>
                <a:gd name="connsiteY109" fmla="*/ 404574 h 400050"/>
                <a:gd name="connsiteX110" fmla="*/ 166449 w 247650"/>
                <a:gd name="connsiteY110" fmla="*/ 402669 h 400050"/>
                <a:gd name="connsiteX111" fmla="*/ 166449 w 247650"/>
                <a:gd name="connsiteY111" fmla="*/ 402669 h 400050"/>
                <a:gd name="connsiteX112" fmla="*/ 164544 w 247650"/>
                <a:gd name="connsiteY112" fmla="*/ 398859 h 400050"/>
                <a:gd name="connsiteX113" fmla="*/ 150257 w 247650"/>
                <a:gd name="connsiteY113" fmla="*/ 394097 h 400050"/>
                <a:gd name="connsiteX114" fmla="*/ 144542 w 247650"/>
                <a:gd name="connsiteY114" fmla="*/ 376952 h 400050"/>
                <a:gd name="connsiteX115" fmla="*/ 134064 w 247650"/>
                <a:gd name="connsiteY115" fmla="*/ 375999 h 400050"/>
                <a:gd name="connsiteX116" fmla="*/ 130254 w 247650"/>
                <a:gd name="connsiteY116" fmla="*/ 368379 h 400050"/>
                <a:gd name="connsiteX117" fmla="*/ 119777 w 247650"/>
                <a:gd name="connsiteY117" fmla="*/ 371237 h 400050"/>
                <a:gd name="connsiteX118" fmla="*/ 90249 w 247650"/>
                <a:gd name="connsiteY118" fmla="*/ 362664 h 400050"/>
                <a:gd name="connsiteX119" fmla="*/ 82629 w 247650"/>
                <a:gd name="connsiteY119" fmla="*/ 355997 h 400050"/>
                <a:gd name="connsiteX120" fmla="*/ 75962 w 247650"/>
                <a:gd name="connsiteY120" fmla="*/ 354092 h 400050"/>
                <a:gd name="connsiteX121" fmla="*/ 74057 w 247650"/>
                <a:gd name="connsiteY121" fmla="*/ 342662 h 400050"/>
                <a:gd name="connsiteX122" fmla="*/ 64532 w 247650"/>
                <a:gd name="connsiteY122" fmla="*/ 344567 h 400050"/>
                <a:gd name="connsiteX123" fmla="*/ 60722 w 247650"/>
                <a:gd name="connsiteY123" fmla="*/ 349329 h 400050"/>
                <a:gd name="connsiteX124" fmla="*/ 36909 w 247650"/>
                <a:gd name="connsiteY124" fmla="*/ 345519 h 400050"/>
                <a:gd name="connsiteX125" fmla="*/ 36909 w 247650"/>
                <a:gd name="connsiteY125" fmla="*/ 345519 h 400050"/>
                <a:gd name="connsiteX126" fmla="*/ 43577 w 247650"/>
                <a:gd name="connsiteY126" fmla="*/ 331232 h 400050"/>
                <a:gd name="connsiteX127" fmla="*/ 41672 w 247650"/>
                <a:gd name="connsiteY127" fmla="*/ 322659 h 400050"/>
                <a:gd name="connsiteX128" fmla="*/ 45482 w 247650"/>
                <a:gd name="connsiteY128" fmla="*/ 315039 h 400050"/>
                <a:gd name="connsiteX129" fmla="*/ 45482 w 247650"/>
                <a:gd name="connsiteY129" fmla="*/ 310277 h 400050"/>
                <a:gd name="connsiteX130" fmla="*/ 49292 w 247650"/>
                <a:gd name="connsiteY130" fmla="*/ 304562 h 400050"/>
                <a:gd name="connsiteX131" fmla="*/ 55959 w 247650"/>
                <a:gd name="connsiteY131" fmla="*/ 303609 h 400050"/>
                <a:gd name="connsiteX132" fmla="*/ 64532 w 247650"/>
                <a:gd name="connsiteY132" fmla="*/ 280749 h 400050"/>
                <a:gd name="connsiteX133" fmla="*/ 72152 w 247650"/>
                <a:gd name="connsiteY133" fmla="*/ 240744 h 400050"/>
                <a:gd name="connsiteX134" fmla="*/ 74057 w 247650"/>
                <a:gd name="connsiteY134" fmla="*/ 19692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47650" h="400050">
                  <a:moveTo>
                    <a:pt x="74057" y="196929"/>
                  </a:moveTo>
                  <a:lnTo>
                    <a:pt x="67389" y="170259"/>
                  </a:lnTo>
                  <a:lnTo>
                    <a:pt x="54054" y="155019"/>
                  </a:lnTo>
                  <a:lnTo>
                    <a:pt x="58817" y="147399"/>
                  </a:lnTo>
                  <a:lnTo>
                    <a:pt x="65484" y="149304"/>
                  </a:lnTo>
                  <a:lnTo>
                    <a:pt x="71199" y="157877"/>
                  </a:lnTo>
                  <a:lnTo>
                    <a:pt x="73104" y="147399"/>
                  </a:lnTo>
                  <a:lnTo>
                    <a:pt x="70247" y="143589"/>
                  </a:lnTo>
                  <a:lnTo>
                    <a:pt x="74057" y="137874"/>
                  </a:lnTo>
                  <a:lnTo>
                    <a:pt x="75962" y="124539"/>
                  </a:lnTo>
                  <a:lnTo>
                    <a:pt x="73104" y="111204"/>
                  </a:lnTo>
                  <a:lnTo>
                    <a:pt x="62627" y="107394"/>
                  </a:lnTo>
                  <a:lnTo>
                    <a:pt x="57864" y="111204"/>
                  </a:lnTo>
                  <a:lnTo>
                    <a:pt x="53102" y="118824"/>
                  </a:lnTo>
                  <a:lnTo>
                    <a:pt x="47387" y="138827"/>
                  </a:lnTo>
                  <a:lnTo>
                    <a:pt x="52149" y="142637"/>
                  </a:lnTo>
                  <a:lnTo>
                    <a:pt x="51197" y="155019"/>
                  </a:lnTo>
                  <a:lnTo>
                    <a:pt x="43577" y="152162"/>
                  </a:lnTo>
                  <a:lnTo>
                    <a:pt x="35004" y="153114"/>
                  </a:lnTo>
                  <a:lnTo>
                    <a:pt x="33099" y="155972"/>
                  </a:lnTo>
                  <a:lnTo>
                    <a:pt x="35004" y="164544"/>
                  </a:lnTo>
                  <a:lnTo>
                    <a:pt x="15002" y="163592"/>
                  </a:lnTo>
                  <a:lnTo>
                    <a:pt x="5477" y="146447"/>
                  </a:lnTo>
                  <a:lnTo>
                    <a:pt x="3572" y="134064"/>
                  </a:lnTo>
                  <a:lnTo>
                    <a:pt x="4524" y="127397"/>
                  </a:lnTo>
                  <a:lnTo>
                    <a:pt x="22622" y="139779"/>
                  </a:lnTo>
                  <a:lnTo>
                    <a:pt x="29289" y="137874"/>
                  </a:lnTo>
                  <a:lnTo>
                    <a:pt x="43577" y="123587"/>
                  </a:lnTo>
                  <a:lnTo>
                    <a:pt x="52149" y="108347"/>
                  </a:lnTo>
                  <a:lnTo>
                    <a:pt x="59769" y="85487"/>
                  </a:lnTo>
                  <a:lnTo>
                    <a:pt x="65484" y="56912"/>
                  </a:lnTo>
                  <a:lnTo>
                    <a:pt x="65484" y="40719"/>
                  </a:lnTo>
                  <a:lnTo>
                    <a:pt x="49292" y="23574"/>
                  </a:lnTo>
                  <a:lnTo>
                    <a:pt x="49292" y="23574"/>
                  </a:lnTo>
                  <a:lnTo>
                    <a:pt x="54054" y="22622"/>
                  </a:lnTo>
                  <a:lnTo>
                    <a:pt x="64532" y="26432"/>
                  </a:lnTo>
                  <a:lnTo>
                    <a:pt x="67389" y="17859"/>
                  </a:lnTo>
                  <a:lnTo>
                    <a:pt x="75009" y="14049"/>
                  </a:lnTo>
                  <a:lnTo>
                    <a:pt x="79772" y="16907"/>
                  </a:lnTo>
                  <a:lnTo>
                    <a:pt x="81677" y="21669"/>
                  </a:lnTo>
                  <a:lnTo>
                    <a:pt x="95964" y="20717"/>
                  </a:lnTo>
                  <a:lnTo>
                    <a:pt x="103584" y="23574"/>
                  </a:lnTo>
                  <a:lnTo>
                    <a:pt x="116919" y="19764"/>
                  </a:lnTo>
                  <a:lnTo>
                    <a:pt x="125492" y="21669"/>
                  </a:lnTo>
                  <a:lnTo>
                    <a:pt x="130254" y="12144"/>
                  </a:lnTo>
                  <a:lnTo>
                    <a:pt x="142637" y="11192"/>
                  </a:lnTo>
                  <a:lnTo>
                    <a:pt x="145494" y="18812"/>
                  </a:lnTo>
                  <a:lnTo>
                    <a:pt x="153114" y="18812"/>
                  </a:lnTo>
                  <a:lnTo>
                    <a:pt x="163592" y="30242"/>
                  </a:lnTo>
                  <a:lnTo>
                    <a:pt x="173117" y="22622"/>
                  </a:lnTo>
                  <a:lnTo>
                    <a:pt x="185499" y="30242"/>
                  </a:lnTo>
                  <a:lnTo>
                    <a:pt x="193119" y="24527"/>
                  </a:lnTo>
                  <a:lnTo>
                    <a:pt x="200739" y="23574"/>
                  </a:lnTo>
                  <a:lnTo>
                    <a:pt x="207407" y="17859"/>
                  </a:lnTo>
                  <a:lnTo>
                    <a:pt x="214074" y="18812"/>
                  </a:lnTo>
                  <a:lnTo>
                    <a:pt x="215979" y="8334"/>
                  </a:lnTo>
                  <a:lnTo>
                    <a:pt x="227409" y="3572"/>
                  </a:lnTo>
                  <a:lnTo>
                    <a:pt x="225504" y="26432"/>
                  </a:lnTo>
                  <a:lnTo>
                    <a:pt x="245507" y="24527"/>
                  </a:lnTo>
                  <a:lnTo>
                    <a:pt x="248364" y="41672"/>
                  </a:lnTo>
                  <a:lnTo>
                    <a:pt x="244554" y="44529"/>
                  </a:lnTo>
                  <a:lnTo>
                    <a:pt x="239792" y="55959"/>
                  </a:lnTo>
                  <a:lnTo>
                    <a:pt x="240744" y="68342"/>
                  </a:lnTo>
                  <a:lnTo>
                    <a:pt x="240744" y="68342"/>
                  </a:lnTo>
                  <a:lnTo>
                    <a:pt x="236934" y="74057"/>
                  </a:lnTo>
                  <a:lnTo>
                    <a:pt x="231219" y="75962"/>
                  </a:lnTo>
                  <a:lnTo>
                    <a:pt x="223599" y="86439"/>
                  </a:lnTo>
                  <a:lnTo>
                    <a:pt x="227409" y="91202"/>
                  </a:lnTo>
                  <a:lnTo>
                    <a:pt x="226457" y="106442"/>
                  </a:lnTo>
                  <a:lnTo>
                    <a:pt x="221694" y="111204"/>
                  </a:lnTo>
                  <a:lnTo>
                    <a:pt x="221694" y="136922"/>
                  </a:lnTo>
                  <a:lnTo>
                    <a:pt x="227409" y="160734"/>
                  </a:lnTo>
                  <a:lnTo>
                    <a:pt x="221694" y="162639"/>
                  </a:lnTo>
                  <a:lnTo>
                    <a:pt x="216932" y="157877"/>
                  </a:lnTo>
                  <a:lnTo>
                    <a:pt x="209312" y="161687"/>
                  </a:lnTo>
                  <a:lnTo>
                    <a:pt x="210264" y="172164"/>
                  </a:lnTo>
                  <a:lnTo>
                    <a:pt x="220742" y="178832"/>
                  </a:lnTo>
                  <a:lnTo>
                    <a:pt x="213122" y="193119"/>
                  </a:lnTo>
                  <a:lnTo>
                    <a:pt x="209312" y="194072"/>
                  </a:lnTo>
                  <a:lnTo>
                    <a:pt x="215979" y="205502"/>
                  </a:lnTo>
                  <a:lnTo>
                    <a:pt x="216932" y="215979"/>
                  </a:lnTo>
                  <a:lnTo>
                    <a:pt x="212169" y="227409"/>
                  </a:lnTo>
                  <a:lnTo>
                    <a:pt x="209312" y="227409"/>
                  </a:lnTo>
                  <a:lnTo>
                    <a:pt x="203597" y="235982"/>
                  </a:lnTo>
                  <a:lnTo>
                    <a:pt x="199787" y="236934"/>
                  </a:lnTo>
                  <a:lnTo>
                    <a:pt x="201692" y="243602"/>
                  </a:lnTo>
                  <a:lnTo>
                    <a:pt x="197882" y="255984"/>
                  </a:lnTo>
                  <a:lnTo>
                    <a:pt x="190262" y="264557"/>
                  </a:lnTo>
                  <a:lnTo>
                    <a:pt x="190262" y="272177"/>
                  </a:lnTo>
                  <a:lnTo>
                    <a:pt x="185499" y="273129"/>
                  </a:lnTo>
                  <a:lnTo>
                    <a:pt x="185499" y="278844"/>
                  </a:lnTo>
                  <a:lnTo>
                    <a:pt x="189309" y="279797"/>
                  </a:lnTo>
                  <a:lnTo>
                    <a:pt x="195024" y="292179"/>
                  </a:lnTo>
                  <a:lnTo>
                    <a:pt x="194072" y="300752"/>
                  </a:lnTo>
                  <a:lnTo>
                    <a:pt x="198834" y="308372"/>
                  </a:lnTo>
                  <a:lnTo>
                    <a:pt x="209312" y="315992"/>
                  </a:lnTo>
                  <a:lnTo>
                    <a:pt x="206454" y="326469"/>
                  </a:lnTo>
                  <a:lnTo>
                    <a:pt x="215027" y="330279"/>
                  </a:lnTo>
                  <a:lnTo>
                    <a:pt x="209312" y="333137"/>
                  </a:lnTo>
                  <a:lnTo>
                    <a:pt x="204549" y="340757"/>
                  </a:lnTo>
                  <a:lnTo>
                    <a:pt x="207407" y="342662"/>
                  </a:lnTo>
                  <a:lnTo>
                    <a:pt x="204549" y="352187"/>
                  </a:lnTo>
                  <a:lnTo>
                    <a:pt x="214074" y="355997"/>
                  </a:lnTo>
                  <a:lnTo>
                    <a:pt x="215027" y="359807"/>
                  </a:lnTo>
                  <a:lnTo>
                    <a:pt x="207407" y="373142"/>
                  </a:lnTo>
                  <a:lnTo>
                    <a:pt x="208359" y="383619"/>
                  </a:lnTo>
                  <a:lnTo>
                    <a:pt x="208359" y="383619"/>
                  </a:lnTo>
                  <a:lnTo>
                    <a:pt x="201692" y="385524"/>
                  </a:lnTo>
                  <a:lnTo>
                    <a:pt x="186452" y="400764"/>
                  </a:lnTo>
                  <a:lnTo>
                    <a:pt x="169307" y="404574"/>
                  </a:lnTo>
                  <a:lnTo>
                    <a:pt x="166449" y="402669"/>
                  </a:lnTo>
                  <a:lnTo>
                    <a:pt x="166449" y="402669"/>
                  </a:lnTo>
                  <a:lnTo>
                    <a:pt x="164544" y="398859"/>
                  </a:lnTo>
                  <a:lnTo>
                    <a:pt x="150257" y="394097"/>
                  </a:lnTo>
                  <a:lnTo>
                    <a:pt x="144542" y="376952"/>
                  </a:lnTo>
                  <a:lnTo>
                    <a:pt x="134064" y="375999"/>
                  </a:lnTo>
                  <a:lnTo>
                    <a:pt x="130254" y="368379"/>
                  </a:lnTo>
                  <a:lnTo>
                    <a:pt x="119777" y="371237"/>
                  </a:lnTo>
                  <a:lnTo>
                    <a:pt x="90249" y="362664"/>
                  </a:lnTo>
                  <a:lnTo>
                    <a:pt x="82629" y="355997"/>
                  </a:lnTo>
                  <a:lnTo>
                    <a:pt x="75962" y="354092"/>
                  </a:lnTo>
                  <a:lnTo>
                    <a:pt x="74057" y="342662"/>
                  </a:lnTo>
                  <a:lnTo>
                    <a:pt x="64532" y="344567"/>
                  </a:lnTo>
                  <a:lnTo>
                    <a:pt x="60722" y="349329"/>
                  </a:lnTo>
                  <a:lnTo>
                    <a:pt x="36909" y="345519"/>
                  </a:lnTo>
                  <a:lnTo>
                    <a:pt x="36909" y="345519"/>
                  </a:lnTo>
                  <a:lnTo>
                    <a:pt x="43577" y="331232"/>
                  </a:lnTo>
                  <a:lnTo>
                    <a:pt x="41672" y="322659"/>
                  </a:lnTo>
                  <a:lnTo>
                    <a:pt x="45482" y="315039"/>
                  </a:lnTo>
                  <a:lnTo>
                    <a:pt x="45482" y="310277"/>
                  </a:lnTo>
                  <a:lnTo>
                    <a:pt x="49292" y="304562"/>
                  </a:lnTo>
                  <a:lnTo>
                    <a:pt x="55959" y="303609"/>
                  </a:lnTo>
                  <a:lnTo>
                    <a:pt x="64532" y="280749"/>
                  </a:lnTo>
                  <a:lnTo>
                    <a:pt x="72152" y="240744"/>
                  </a:lnTo>
                  <a:lnTo>
                    <a:pt x="74057" y="19692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6" name="任意多边形: 形状 5">
              <a:extLst>
                <a:ext uri="{FF2B5EF4-FFF2-40B4-BE49-F238E27FC236}">
                  <a16:creationId xmlns:a16="http://schemas.microsoft.com/office/drawing/2014/main" id="{5BD339BC-EFD3-401F-91E2-D6B6EAFB0064}"/>
                </a:ext>
              </a:extLst>
            </p:cNvPr>
            <p:cNvSpPr/>
            <p:nvPr/>
          </p:nvSpPr>
          <p:spPr>
            <a:xfrm>
              <a:off x="2519680" y="2551748"/>
              <a:ext cx="342900" cy="333375"/>
            </a:xfrm>
            <a:custGeom>
              <a:avLst/>
              <a:gdLst>
                <a:gd name="connsiteX0" fmla="*/ 242649 w 342900"/>
                <a:gd name="connsiteY0" fmla="*/ 170259 h 333375"/>
                <a:gd name="connsiteX1" fmla="*/ 251222 w 342900"/>
                <a:gd name="connsiteY1" fmla="*/ 162639 h 333375"/>
                <a:gd name="connsiteX2" fmla="*/ 256937 w 342900"/>
                <a:gd name="connsiteY2" fmla="*/ 152162 h 333375"/>
                <a:gd name="connsiteX3" fmla="*/ 262652 w 342900"/>
                <a:gd name="connsiteY3" fmla="*/ 135017 h 333375"/>
                <a:gd name="connsiteX4" fmla="*/ 264557 w 342900"/>
                <a:gd name="connsiteY4" fmla="*/ 112157 h 333375"/>
                <a:gd name="connsiteX5" fmla="*/ 270272 w 342900"/>
                <a:gd name="connsiteY5" fmla="*/ 101679 h 333375"/>
                <a:gd name="connsiteX6" fmla="*/ 263604 w 342900"/>
                <a:gd name="connsiteY6" fmla="*/ 81677 h 333375"/>
                <a:gd name="connsiteX7" fmla="*/ 255032 w 342900"/>
                <a:gd name="connsiteY7" fmla="*/ 72152 h 333375"/>
                <a:gd name="connsiteX8" fmla="*/ 247412 w 342900"/>
                <a:gd name="connsiteY8" fmla="*/ 71199 h 333375"/>
                <a:gd name="connsiteX9" fmla="*/ 238839 w 342900"/>
                <a:gd name="connsiteY9" fmla="*/ 86439 h 333375"/>
                <a:gd name="connsiteX10" fmla="*/ 228362 w 342900"/>
                <a:gd name="connsiteY10" fmla="*/ 94059 h 333375"/>
                <a:gd name="connsiteX11" fmla="*/ 214074 w 342900"/>
                <a:gd name="connsiteY11" fmla="*/ 90249 h 333375"/>
                <a:gd name="connsiteX12" fmla="*/ 207407 w 342900"/>
                <a:gd name="connsiteY12" fmla="*/ 96917 h 333375"/>
                <a:gd name="connsiteX13" fmla="*/ 190262 w 342900"/>
                <a:gd name="connsiteY13" fmla="*/ 99774 h 333375"/>
                <a:gd name="connsiteX14" fmla="*/ 181689 w 342900"/>
                <a:gd name="connsiteY14" fmla="*/ 108347 h 333375"/>
                <a:gd name="connsiteX15" fmla="*/ 173117 w 342900"/>
                <a:gd name="connsiteY15" fmla="*/ 103584 h 333375"/>
                <a:gd name="connsiteX16" fmla="*/ 179784 w 342900"/>
                <a:gd name="connsiteY16" fmla="*/ 59769 h 333375"/>
                <a:gd name="connsiteX17" fmla="*/ 183594 w 342900"/>
                <a:gd name="connsiteY17" fmla="*/ 53102 h 333375"/>
                <a:gd name="connsiteX18" fmla="*/ 186452 w 342900"/>
                <a:gd name="connsiteY18" fmla="*/ 35957 h 333375"/>
                <a:gd name="connsiteX19" fmla="*/ 199787 w 342900"/>
                <a:gd name="connsiteY19" fmla="*/ 16907 h 333375"/>
                <a:gd name="connsiteX20" fmla="*/ 197882 w 342900"/>
                <a:gd name="connsiteY20" fmla="*/ 9287 h 333375"/>
                <a:gd name="connsiteX21" fmla="*/ 200739 w 342900"/>
                <a:gd name="connsiteY21" fmla="*/ 3572 h 333375"/>
                <a:gd name="connsiteX22" fmla="*/ 216932 w 342900"/>
                <a:gd name="connsiteY22" fmla="*/ 18812 h 333375"/>
                <a:gd name="connsiteX23" fmla="*/ 229314 w 342900"/>
                <a:gd name="connsiteY23" fmla="*/ 19764 h 333375"/>
                <a:gd name="connsiteX24" fmla="*/ 237887 w 342900"/>
                <a:gd name="connsiteY24" fmla="*/ 24527 h 333375"/>
                <a:gd name="connsiteX25" fmla="*/ 253127 w 342900"/>
                <a:gd name="connsiteY25" fmla="*/ 43577 h 333375"/>
                <a:gd name="connsiteX26" fmla="*/ 267415 w 342900"/>
                <a:gd name="connsiteY26" fmla="*/ 51197 h 333375"/>
                <a:gd name="connsiteX27" fmla="*/ 275987 w 342900"/>
                <a:gd name="connsiteY27" fmla="*/ 52149 h 333375"/>
                <a:gd name="connsiteX28" fmla="*/ 285512 w 342900"/>
                <a:gd name="connsiteY28" fmla="*/ 48339 h 333375"/>
                <a:gd name="connsiteX29" fmla="*/ 304562 w 342900"/>
                <a:gd name="connsiteY29" fmla="*/ 32147 h 333375"/>
                <a:gd name="connsiteX30" fmla="*/ 290274 w 342900"/>
                <a:gd name="connsiteY30" fmla="*/ 96917 h 333375"/>
                <a:gd name="connsiteX31" fmla="*/ 289322 w 342900"/>
                <a:gd name="connsiteY31" fmla="*/ 145494 h 333375"/>
                <a:gd name="connsiteX32" fmla="*/ 294084 w 342900"/>
                <a:gd name="connsiteY32" fmla="*/ 198834 h 333375"/>
                <a:gd name="connsiteX33" fmla="*/ 307419 w 342900"/>
                <a:gd name="connsiteY33" fmla="*/ 245507 h 333375"/>
                <a:gd name="connsiteX34" fmla="*/ 318849 w 342900"/>
                <a:gd name="connsiteY34" fmla="*/ 255984 h 333375"/>
                <a:gd name="connsiteX35" fmla="*/ 325517 w 342900"/>
                <a:gd name="connsiteY35" fmla="*/ 252174 h 333375"/>
                <a:gd name="connsiteX36" fmla="*/ 327422 w 342900"/>
                <a:gd name="connsiteY36" fmla="*/ 257889 h 333375"/>
                <a:gd name="connsiteX37" fmla="*/ 345519 w 342900"/>
                <a:gd name="connsiteY37" fmla="*/ 275987 h 333375"/>
                <a:gd name="connsiteX38" fmla="*/ 345519 w 342900"/>
                <a:gd name="connsiteY38" fmla="*/ 275987 h 333375"/>
                <a:gd name="connsiteX39" fmla="*/ 340757 w 342900"/>
                <a:gd name="connsiteY39" fmla="*/ 280749 h 333375"/>
                <a:gd name="connsiteX40" fmla="*/ 327422 w 342900"/>
                <a:gd name="connsiteY40" fmla="*/ 286464 h 333375"/>
                <a:gd name="connsiteX41" fmla="*/ 326469 w 342900"/>
                <a:gd name="connsiteY41" fmla="*/ 294084 h 333375"/>
                <a:gd name="connsiteX42" fmla="*/ 317897 w 342900"/>
                <a:gd name="connsiteY42" fmla="*/ 300752 h 333375"/>
                <a:gd name="connsiteX43" fmla="*/ 306467 w 342900"/>
                <a:gd name="connsiteY43" fmla="*/ 293132 h 333375"/>
                <a:gd name="connsiteX44" fmla="*/ 299799 w 342900"/>
                <a:gd name="connsiteY44" fmla="*/ 294084 h 333375"/>
                <a:gd name="connsiteX45" fmla="*/ 283607 w 342900"/>
                <a:gd name="connsiteY45" fmla="*/ 304562 h 333375"/>
                <a:gd name="connsiteX46" fmla="*/ 276940 w 342900"/>
                <a:gd name="connsiteY46" fmla="*/ 294084 h 333375"/>
                <a:gd name="connsiteX47" fmla="*/ 257889 w 342900"/>
                <a:gd name="connsiteY47" fmla="*/ 308372 h 333375"/>
                <a:gd name="connsiteX48" fmla="*/ 243602 w 342900"/>
                <a:gd name="connsiteY48" fmla="*/ 312182 h 333375"/>
                <a:gd name="connsiteX49" fmla="*/ 236934 w 342900"/>
                <a:gd name="connsiteY49" fmla="*/ 316944 h 333375"/>
                <a:gd name="connsiteX50" fmla="*/ 236934 w 342900"/>
                <a:gd name="connsiteY50" fmla="*/ 323612 h 333375"/>
                <a:gd name="connsiteX51" fmla="*/ 232172 w 342900"/>
                <a:gd name="connsiteY51" fmla="*/ 323612 h 333375"/>
                <a:gd name="connsiteX52" fmla="*/ 222647 w 342900"/>
                <a:gd name="connsiteY52" fmla="*/ 331232 h 333375"/>
                <a:gd name="connsiteX53" fmla="*/ 214074 w 342900"/>
                <a:gd name="connsiteY53" fmla="*/ 331232 h 333375"/>
                <a:gd name="connsiteX54" fmla="*/ 209312 w 342900"/>
                <a:gd name="connsiteY54" fmla="*/ 324564 h 333375"/>
                <a:gd name="connsiteX55" fmla="*/ 209312 w 342900"/>
                <a:gd name="connsiteY55" fmla="*/ 324564 h 333375"/>
                <a:gd name="connsiteX56" fmla="*/ 208359 w 342900"/>
                <a:gd name="connsiteY56" fmla="*/ 312182 h 333375"/>
                <a:gd name="connsiteX57" fmla="*/ 213122 w 342900"/>
                <a:gd name="connsiteY57" fmla="*/ 300752 h 333375"/>
                <a:gd name="connsiteX58" fmla="*/ 216932 w 342900"/>
                <a:gd name="connsiteY58" fmla="*/ 297894 h 333375"/>
                <a:gd name="connsiteX59" fmla="*/ 214074 w 342900"/>
                <a:gd name="connsiteY59" fmla="*/ 280749 h 333375"/>
                <a:gd name="connsiteX60" fmla="*/ 194072 w 342900"/>
                <a:gd name="connsiteY60" fmla="*/ 282654 h 333375"/>
                <a:gd name="connsiteX61" fmla="*/ 195977 w 342900"/>
                <a:gd name="connsiteY61" fmla="*/ 259794 h 333375"/>
                <a:gd name="connsiteX62" fmla="*/ 184547 w 342900"/>
                <a:gd name="connsiteY62" fmla="*/ 264557 h 333375"/>
                <a:gd name="connsiteX63" fmla="*/ 182642 w 342900"/>
                <a:gd name="connsiteY63" fmla="*/ 275034 h 333375"/>
                <a:gd name="connsiteX64" fmla="*/ 175974 w 342900"/>
                <a:gd name="connsiteY64" fmla="*/ 274082 h 333375"/>
                <a:gd name="connsiteX65" fmla="*/ 169307 w 342900"/>
                <a:gd name="connsiteY65" fmla="*/ 279797 h 333375"/>
                <a:gd name="connsiteX66" fmla="*/ 161687 w 342900"/>
                <a:gd name="connsiteY66" fmla="*/ 280749 h 333375"/>
                <a:gd name="connsiteX67" fmla="*/ 154067 w 342900"/>
                <a:gd name="connsiteY67" fmla="*/ 286464 h 333375"/>
                <a:gd name="connsiteX68" fmla="*/ 141684 w 342900"/>
                <a:gd name="connsiteY68" fmla="*/ 278844 h 333375"/>
                <a:gd name="connsiteX69" fmla="*/ 132159 w 342900"/>
                <a:gd name="connsiteY69" fmla="*/ 286464 h 333375"/>
                <a:gd name="connsiteX70" fmla="*/ 121682 w 342900"/>
                <a:gd name="connsiteY70" fmla="*/ 275034 h 333375"/>
                <a:gd name="connsiteX71" fmla="*/ 114062 w 342900"/>
                <a:gd name="connsiteY71" fmla="*/ 275034 h 333375"/>
                <a:gd name="connsiteX72" fmla="*/ 111204 w 342900"/>
                <a:gd name="connsiteY72" fmla="*/ 267414 h 333375"/>
                <a:gd name="connsiteX73" fmla="*/ 98822 w 342900"/>
                <a:gd name="connsiteY73" fmla="*/ 268367 h 333375"/>
                <a:gd name="connsiteX74" fmla="*/ 94059 w 342900"/>
                <a:gd name="connsiteY74" fmla="*/ 277892 h 333375"/>
                <a:gd name="connsiteX75" fmla="*/ 85487 w 342900"/>
                <a:gd name="connsiteY75" fmla="*/ 275987 h 333375"/>
                <a:gd name="connsiteX76" fmla="*/ 72152 w 342900"/>
                <a:gd name="connsiteY76" fmla="*/ 279797 h 333375"/>
                <a:gd name="connsiteX77" fmla="*/ 64532 w 342900"/>
                <a:gd name="connsiteY77" fmla="*/ 276939 h 333375"/>
                <a:gd name="connsiteX78" fmla="*/ 50244 w 342900"/>
                <a:gd name="connsiteY78" fmla="*/ 277892 h 333375"/>
                <a:gd name="connsiteX79" fmla="*/ 48339 w 342900"/>
                <a:gd name="connsiteY79" fmla="*/ 273129 h 333375"/>
                <a:gd name="connsiteX80" fmla="*/ 43577 w 342900"/>
                <a:gd name="connsiteY80" fmla="*/ 270272 h 333375"/>
                <a:gd name="connsiteX81" fmla="*/ 35957 w 342900"/>
                <a:gd name="connsiteY81" fmla="*/ 274082 h 333375"/>
                <a:gd name="connsiteX82" fmla="*/ 33099 w 342900"/>
                <a:gd name="connsiteY82" fmla="*/ 282654 h 333375"/>
                <a:gd name="connsiteX83" fmla="*/ 22622 w 342900"/>
                <a:gd name="connsiteY83" fmla="*/ 278844 h 333375"/>
                <a:gd name="connsiteX84" fmla="*/ 17859 w 342900"/>
                <a:gd name="connsiteY84" fmla="*/ 279797 h 333375"/>
                <a:gd name="connsiteX85" fmla="*/ 17859 w 342900"/>
                <a:gd name="connsiteY85" fmla="*/ 279797 h 333375"/>
                <a:gd name="connsiteX86" fmla="*/ 20717 w 342900"/>
                <a:gd name="connsiteY86" fmla="*/ 262652 h 333375"/>
                <a:gd name="connsiteX87" fmla="*/ 18812 w 342900"/>
                <a:gd name="connsiteY87" fmla="*/ 249317 h 333375"/>
                <a:gd name="connsiteX88" fmla="*/ 14049 w 342900"/>
                <a:gd name="connsiteY88" fmla="*/ 240744 h 333375"/>
                <a:gd name="connsiteX89" fmla="*/ 4524 w 342900"/>
                <a:gd name="connsiteY89" fmla="*/ 241697 h 333375"/>
                <a:gd name="connsiteX90" fmla="*/ 3572 w 342900"/>
                <a:gd name="connsiteY90" fmla="*/ 234077 h 333375"/>
                <a:gd name="connsiteX91" fmla="*/ 20717 w 342900"/>
                <a:gd name="connsiteY91" fmla="*/ 220742 h 333375"/>
                <a:gd name="connsiteX92" fmla="*/ 30242 w 342900"/>
                <a:gd name="connsiteY92" fmla="*/ 203597 h 333375"/>
                <a:gd name="connsiteX93" fmla="*/ 35957 w 342900"/>
                <a:gd name="connsiteY93" fmla="*/ 199787 h 333375"/>
                <a:gd name="connsiteX94" fmla="*/ 41672 w 342900"/>
                <a:gd name="connsiteY94" fmla="*/ 196929 h 333375"/>
                <a:gd name="connsiteX95" fmla="*/ 53102 w 342900"/>
                <a:gd name="connsiteY95" fmla="*/ 203597 h 333375"/>
                <a:gd name="connsiteX96" fmla="*/ 66437 w 342900"/>
                <a:gd name="connsiteY96" fmla="*/ 193119 h 333375"/>
                <a:gd name="connsiteX97" fmla="*/ 74057 w 342900"/>
                <a:gd name="connsiteY97" fmla="*/ 192167 h 333375"/>
                <a:gd name="connsiteX98" fmla="*/ 77867 w 342900"/>
                <a:gd name="connsiteY98" fmla="*/ 186452 h 333375"/>
                <a:gd name="connsiteX99" fmla="*/ 87392 w 342900"/>
                <a:gd name="connsiteY99" fmla="*/ 152162 h 333375"/>
                <a:gd name="connsiteX100" fmla="*/ 88344 w 342900"/>
                <a:gd name="connsiteY100" fmla="*/ 115967 h 333375"/>
                <a:gd name="connsiteX101" fmla="*/ 81677 w 342900"/>
                <a:gd name="connsiteY101" fmla="*/ 108347 h 333375"/>
                <a:gd name="connsiteX102" fmla="*/ 75009 w 342900"/>
                <a:gd name="connsiteY102" fmla="*/ 107394 h 333375"/>
                <a:gd name="connsiteX103" fmla="*/ 76914 w 342900"/>
                <a:gd name="connsiteY103" fmla="*/ 103584 h 333375"/>
                <a:gd name="connsiteX104" fmla="*/ 85487 w 342900"/>
                <a:gd name="connsiteY104" fmla="*/ 105489 h 333375"/>
                <a:gd name="connsiteX105" fmla="*/ 89297 w 342900"/>
                <a:gd name="connsiteY105" fmla="*/ 101679 h 333375"/>
                <a:gd name="connsiteX106" fmla="*/ 93107 w 342900"/>
                <a:gd name="connsiteY106" fmla="*/ 74057 h 333375"/>
                <a:gd name="connsiteX107" fmla="*/ 103584 w 342900"/>
                <a:gd name="connsiteY107" fmla="*/ 80724 h 333375"/>
                <a:gd name="connsiteX108" fmla="*/ 110252 w 342900"/>
                <a:gd name="connsiteY108" fmla="*/ 90249 h 333375"/>
                <a:gd name="connsiteX109" fmla="*/ 115967 w 342900"/>
                <a:gd name="connsiteY109" fmla="*/ 94059 h 333375"/>
                <a:gd name="connsiteX110" fmla="*/ 122634 w 342900"/>
                <a:gd name="connsiteY110" fmla="*/ 92154 h 333375"/>
                <a:gd name="connsiteX111" fmla="*/ 132159 w 342900"/>
                <a:gd name="connsiteY111" fmla="*/ 82629 h 333375"/>
                <a:gd name="connsiteX112" fmla="*/ 142637 w 342900"/>
                <a:gd name="connsiteY112" fmla="*/ 86439 h 333375"/>
                <a:gd name="connsiteX113" fmla="*/ 148352 w 342900"/>
                <a:gd name="connsiteY113" fmla="*/ 93107 h 333375"/>
                <a:gd name="connsiteX114" fmla="*/ 147399 w 342900"/>
                <a:gd name="connsiteY114" fmla="*/ 115014 h 333375"/>
                <a:gd name="connsiteX115" fmla="*/ 151209 w 342900"/>
                <a:gd name="connsiteY115" fmla="*/ 138827 h 333375"/>
                <a:gd name="connsiteX116" fmla="*/ 157877 w 342900"/>
                <a:gd name="connsiteY116" fmla="*/ 170259 h 333375"/>
                <a:gd name="connsiteX117" fmla="*/ 166449 w 342900"/>
                <a:gd name="connsiteY117" fmla="*/ 181689 h 333375"/>
                <a:gd name="connsiteX118" fmla="*/ 178832 w 342900"/>
                <a:gd name="connsiteY118" fmla="*/ 180737 h 333375"/>
                <a:gd name="connsiteX119" fmla="*/ 190262 w 342900"/>
                <a:gd name="connsiteY119" fmla="*/ 168354 h 333375"/>
                <a:gd name="connsiteX120" fmla="*/ 192167 w 342900"/>
                <a:gd name="connsiteY120" fmla="*/ 162639 h 333375"/>
                <a:gd name="connsiteX121" fmla="*/ 190262 w 342900"/>
                <a:gd name="connsiteY121" fmla="*/ 151209 h 333375"/>
                <a:gd name="connsiteX122" fmla="*/ 193119 w 342900"/>
                <a:gd name="connsiteY122" fmla="*/ 137874 h 333375"/>
                <a:gd name="connsiteX123" fmla="*/ 207407 w 342900"/>
                <a:gd name="connsiteY123" fmla="*/ 142637 h 333375"/>
                <a:gd name="connsiteX124" fmla="*/ 214074 w 342900"/>
                <a:gd name="connsiteY124" fmla="*/ 152162 h 333375"/>
                <a:gd name="connsiteX125" fmla="*/ 212169 w 342900"/>
                <a:gd name="connsiteY125" fmla="*/ 157877 h 333375"/>
                <a:gd name="connsiteX126" fmla="*/ 218837 w 342900"/>
                <a:gd name="connsiteY126" fmla="*/ 157877 h 333375"/>
                <a:gd name="connsiteX127" fmla="*/ 227409 w 342900"/>
                <a:gd name="connsiteY127" fmla="*/ 161687 h 333375"/>
                <a:gd name="connsiteX128" fmla="*/ 232172 w 342900"/>
                <a:gd name="connsiteY128" fmla="*/ 170259 h 333375"/>
                <a:gd name="connsiteX129" fmla="*/ 242649 w 342900"/>
                <a:gd name="connsiteY129" fmla="*/ 17025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342900" h="333375">
                  <a:moveTo>
                    <a:pt x="242649" y="170259"/>
                  </a:moveTo>
                  <a:lnTo>
                    <a:pt x="251222" y="162639"/>
                  </a:lnTo>
                  <a:lnTo>
                    <a:pt x="256937" y="152162"/>
                  </a:lnTo>
                  <a:lnTo>
                    <a:pt x="262652" y="135017"/>
                  </a:lnTo>
                  <a:lnTo>
                    <a:pt x="264557" y="112157"/>
                  </a:lnTo>
                  <a:lnTo>
                    <a:pt x="270272" y="101679"/>
                  </a:lnTo>
                  <a:lnTo>
                    <a:pt x="263604" y="81677"/>
                  </a:lnTo>
                  <a:lnTo>
                    <a:pt x="255032" y="72152"/>
                  </a:lnTo>
                  <a:lnTo>
                    <a:pt x="247412" y="71199"/>
                  </a:lnTo>
                  <a:lnTo>
                    <a:pt x="238839" y="86439"/>
                  </a:lnTo>
                  <a:lnTo>
                    <a:pt x="228362" y="94059"/>
                  </a:lnTo>
                  <a:lnTo>
                    <a:pt x="214074" y="90249"/>
                  </a:lnTo>
                  <a:lnTo>
                    <a:pt x="207407" y="96917"/>
                  </a:lnTo>
                  <a:lnTo>
                    <a:pt x="190262" y="99774"/>
                  </a:lnTo>
                  <a:lnTo>
                    <a:pt x="181689" y="108347"/>
                  </a:lnTo>
                  <a:lnTo>
                    <a:pt x="173117" y="103584"/>
                  </a:lnTo>
                  <a:lnTo>
                    <a:pt x="179784" y="59769"/>
                  </a:lnTo>
                  <a:lnTo>
                    <a:pt x="183594" y="53102"/>
                  </a:lnTo>
                  <a:lnTo>
                    <a:pt x="186452" y="35957"/>
                  </a:lnTo>
                  <a:lnTo>
                    <a:pt x="199787" y="16907"/>
                  </a:lnTo>
                  <a:lnTo>
                    <a:pt x="197882" y="9287"/>
                  </a:lnTo>
                  <a:lnTo>
                    <a:pt x="200739" y="3572"/>
                  </a:lnTo>
                  <a:lnTo>
                    <a:pt x="216932" y="18812"/>
                  </a:lnTo>
                  <a:lnTo>
                    <a:pt x="229314" y="19764"/>
                  </a:lnTo>
                  <a:lnTo>
                    <a:pt x="237887" y="24527"/>
                  </a:lnTo>
                  <a:lnTo>
                    <a:pt x="253127" y="43577"/>
                  </a:lnTo>
                  <a:lnTo>
                    <a:pt x="267415" y="51197"/>
                  </a:lnTo>
                  <a:lnTo>
                    <a:pt x="275987" y="52149"/>
                  </a:lnTo>
                  <a:lnTo>
                    <a:pt x="285512" y="48339"/>
                  </a:lnTo>
                  <a:lnTo>
                    <a:pt x="304562" y="32147"/>
                  </a:lnTo>
                  <a:lnTo>
                    <a:pt x="290274" y="96917"/>
                  </a:lnTo>
                  <a:lnTo>
                    <a:pt x="289322" y="145494"/>
                  </a:lnTo>
                  <a:lnTo>
                    <a:pt x="294084" y="198834"/>
                  </a:lnTo>
                  <a:lnTo>
                    <a:pt x="307419" y="245507"/>
                  </a:lnTo>
                  <a:lnTo>
                    <a:pt x="318849" y="255984"/>
                  </a:lnTo>
                  <a:lnTo>
                    <a:pt x="325517" y="252174"/>
                  </a:lnTo>
                  <a:lnTo>
                    <a:pt x="327422" y="257889"/>
                  </a:lnTo>
                  <a:lnTo>
                    <a:pt x="345519" y="275987"/>
                  </a:lnTo>
                  <a:lnTo>
                    <a:pt x="345519" y="275987"/>
                  </a:lnTo>
                  <a:lnTo>
                    <a:pt x="340757" y="280749"/>
                  </a:lnTo>
                  <a:lnTo>
                    <a:pt x="327422" y="286464"/>
                  </a:lnTo>
                  <a:lnTo>
                    <a:pt x="326469" y="294084"/>
                  </a:lnTo>
                  <a:lnTo>
                    <a:pt x="317897" y="300752"/>
                  </a:lnTo>
                  <a:lnTo>
                    <a:pt x="306467" y="293132"/>
                  </a:lnTo>
                  <a:lnTo>
                    <a:pt x="299799" y="294084"/>
                  </a:lnTo>
                  <a:lnTo>
                    <a:pt x="283607" y="304562"/>
                  </a:lnTo>
                  <a:lnTo>
                    <a:pt x="276940" y="294084"/>
                  </a:lnTo>
                  <a:lnTo>
                    <a:pt x="257889" y="308372"/>
                  </a:lnTo>
                  <a:lnTo>
                    <a:pt x="243602" y="312182"/>
                  </a:lnTo>
                  <a:lnTo>
                    <a:pt x="236934" y="316944"/>
                  </a:lnTo>
                  <a:lnTo>
                    <a:pt x="236934" y="323612"/>
                  </a:lnTo>
                  <a:lnTo>
                    <a:pt x="232172" y="323612"/>
                  </a:lnTo>
                  <a:lnTo>
                    <a:pt x="222647" y="331232"/>
                  </a:lnTo>
                  <a:lnTo>
                    <a:pt x="214074" y="331232"/>
                  </a:lnTo>
                  <a:lnTo>
                    <a:pt x="209312" y="324564"/>
                  </a:lnTo>
                  <a:lnTo>
                    <a:pt x="209312" y="324564"/>
                  </a:lnTo>
                  <a:lnTo>
                    <a:pt x="208359" y="312182"/>
                  </a:lnTo>
                  <a:lnTo>
                    <a:pt x="213122" y="300752"/>
                  </a:lnTo>
                  <a:lnTo>
                    <a:pt x="216932" y="297894"/>
                  </a:lnTo>
                  <a:lnTo>
                    <a:pt x="214074" y="280749"/>
                  </a:lnTo>
                  <a:lnTo>
                    <a:pt x="194072" y="282654"/>
                  </a:lnTo>
                  <a:lnTo>
                    <a:pt x="195977" y="259794"/>
                  </a:lnTo>
                  <a:lnTo>
                    <a:pt x="184547" y="264557"/>
                  </a:lnTo>
                  <a:lnTo>
                    <a:pt x="182642" y="275034"/>
                  </a:lnTo>
                  <a:lnTo>
                    <a:pt x="175974" y="274082"/>
                  </a:lnTo>
                  <a:lnTo>
                    <a:pt x="169307" y="279797"/>
                  </a:lnTo>
                  <a:lnTo>
                    <a:pt x="161687" y="280749"/>
                  </a:lnTo>
                  <a:lnTo>
                    <a:pt x="154067" y="286464"/>
                  </a:lnTo>
                  <a:lnTo>
                    <a:pt x="141684" y="278844"/>
                  </a:lnTo>
                  <a:lnTo>
                    <a:pt x="132159" y="286464"/>
                  </a:lnTo>
                  <a:lnTo>
                    <a:pt x="121682" y="275034"/>
                  </a:lnTo>
                  <a:lnTo>
                    <a:pt x="114062" y="275034"/>
                  </a:lnTo>
                  <a:lnTo>
                    <a:pt x="111204" y="267414"/>
                  </a:lnTo>
                  <a:lnTo>
                    <a:pt x="98822" y="268367"/>
                  </a:lnTo>
                  <a:lnTo>
                    <a:pt x="94059" y="277892"/>
                  </a:lnTo>
                  <a:lnTo>
                    <a:pt x="85487" y="275987"/>
                  </a:lnTo>
                  <a:lnTo>
                    <a:pt x="72152" y="279797"/>
                  </a:lnTo>
                  <a:lnTo>
                    <a:pt x="64532" y="276939"/>
                  </a:lnTo>
                  <a:lnTo>
                    <a:pt x="50244" y="277892"/>
                  </a:lnTo>
                  <a:lnTo>
                    <a:pt x="48339" y="273129"/>
                  </a:lnTo>
                  <a:lnTo>
                    <a:pt x="43577" y="270272"/>
                  </a:lnTo>
                  <a:lnTo>
                    <a:pt x="35957" y="274082"/>
                  </a:lnTo>
                  <a:lnTo>
                    <a:pt x="33099" y="282654"/>
                  </a:lnTo>
                  <a:lnTo>
                    <a:pt x="22622" y="278844"/>
                  </a:lnTo>
                  <a:lnTo>
                    <a:pt x="17859" y="279797"/>
                  </a:lnTo>
                  <a:lnTo>
                    <a:pt x="17859" y="279797"/>
                  </a:lnTo>
                  <a:lnTo>
                    <a:pt x="20717" y="262652"/>
                  </a:lnTo>
                  <a:lnTo>
                    <a:pt x="18812" y="249317"/>
                  </a:lnTo>
                  <a:lnTo>
                    <a:pt x="14049" y="240744"/>
                  </a:lnTo>
                  <a:lnTo>
                    <a:pt x="4524" y="241697"/>
                  </a:lnTo>
                  <a:lnTo>
                    <a:pt x="3572" y="234077"/>
                  </a:lnTo>
                  <a:lnTo>
                    <a:pt x="20717" y="220742"/>
                  </a:lnTo>
                  <a:lnTo>
                    <a:pt x="30242" y="203597"/>
                  </a:lnTo>
                  <a:lnTo>
                    <a:pt x="35957" y="199787"/>
                  </a:lnTo>
                  <a:lnTo>
                    <a:pt x="41672" y="196929"/>
                  </a:lnTo>
                  <a:lnTo>
                    <a:pt x="53102" y="203597"/>
                  </a:lnTo>
                  <a:lnTo>
                    <a:pt x="66437" y="193119"/>
                  </a:lnTo>
                  <a:lnTo>
                    <a:pt x="74057" y="192167"/>
                  </a:lnTo>
                  <a:lnTo>
                    <a:pt x="77867" y="186452"/>
                  </a:lnTo>
                  <a:lnTo>
                    <a:pt x="87392" y="152162"/>
                  </a:lnTo>
                  <a:lnTo>
                    <a:pt x="88344" y="115967"/>
                  </a:lnTo>
                  <a:lnTo>
                    <a:pt x="81677" y="108347"/>
                  </a:lnTo>
                  <a:lnTo>
                    <a:pt x="75009" y="107394"/>
                  </a:lnTo>
                  <a:lnTo>
                    <a:pt x="76914" y="103584"/>
                  </a:lnTo>
                  <a:lnTo>
                    <a:pt x="85487" y="105489"/>
                  </a:lnTo>
                  <a:lnTo>
                    <a:pt x="89297" y="101679"/>
                  </a:lnTo>
                  <a:lnTo>
                    <a:pt x="93107" y="74057"/>
                  </a:lnTo>
                  <a:lnTo>
                    <a:pt x="103584" y="80724"/>
                  </a:lnTo>
                  <a:lnTo>
                    <a:pt x="110252" y="90249"/>
                  </a:lnTo>
                  <a:lnTo>
                    <a:pt x="115967" y="94059"/>
                  </a:lnTo>
                  <a:lnTo>
                    <a:pt x="122634" y="92154"/>
                  </a:lnTo>
                  <a:lnTo>
                    <a:pt x="132159" y="82629"/>
                  </a:lnTo>
                  <a:lnTo>
                    <a:pt x="142637" y="86439"/>
                  </a:lnTo>
                  <a:lnTo>
                    <a:pt x="148352" y="93107"/>
                  </a:lnTo>
                  <a:lnTo>
                    <a:pt x="147399" y="115014"/>
                  </a:lnTo>
                  <a:lnTo>
                    <a:pt x="151209" y="138827"/>
                  </a:lnTo>
                  <a:lnTo>
                    <a:pt x="157877" y="170259"/>
                  </a:lnTo>
                  <a:lnTo>
                    <a:pt x="166449" y="181689"/>
                  </a:lnTo>
                  <a:lnTo>
                    <a:pt x="178832" y="180737"/>
                  </a:lnTo>
                  <a:lnTo>
                    <a:pt x="190262" y="168354"/>
                  </a:lnTo>
                  <a:lnTo>
                    <a:pt x="192167" y="162639"/>
                  </a:lnTo>
                  <a:lnTo>
                    <a:pt x="190262" y="151209"/>
                  </a:lnTo>
                  <a:lnTo>
                    <a:pt x="193119" y="137874"/>
                  </a:lnTo>
                  <a:lnTo>
                    <a:pt x="207407" y="142637"/>
                  </a:lnTo>
                  <a:lnTo>
                    <a:pt x="214074" y="152162"/>
                  </a:lnTo>
                  <a:lnTo>
                    <a:pt x="212169" y="157877"/>
                  </a:lnTo>
                  <a:lnTo>
                    <a:pt x="218837" y="157877"/>
                  </a:lnTo>
                  <a:lnTo>
                    <a:pt x="227409" y="161687"/>
                  </a:lnTo>
                  <a:lnTo>
                    <a:pt x="232172" y="170259"/>
                  </a:lnTo>
                  <a:lnTo>
                    <a:pt x="242649" y="17025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7" name="任意多边形: 形状 6">
              <a:extLst>
                <a:ext uri="{FF2B5EF4-FFF2-40B4-BE49-F238E27FC236}">
                  <a16:creationId xmlns:a16="http://schemas.microsoft.com/office/drawing/2014/main" id="{E8C91D1B-1BCA-4185-B654-505F17C67FFF}"/>
                </a:ext>
              </a:extLst>
            </p:cNvPr>
            <p:cNvSpPr/>
            <p:nvPr/>
          </p:nvSpPr>
          <p:spPr>
            <a:xfrm>
              <a:off x="2497772" y="3860483"/>
              <a:ext cx="209550" cy="276225"/>
            </a:xfrm>
            <a:custGeom>
              <a:avLst/>
              <a:gdLst>
                <a:gd name="connsiteX0" fmla="*/ 21669 w 209550"/>
                <a:gd name="connsiteY0" fmla="*/ 171212 h 276225"/>
                <a:gd name="connsiteX1" fmla="*/ 22622 w 209550"/>
                <a:gd name="connsiteY1" fmla="*/ 169307 h 276225"/>
                <a:gd name="connsiteX2" fmla="*/ 32147 w 209550"/>
                <a:gd name="connsiteY2" fmla="*/ 173117 h 276225"/>
                <a:gd name="connsiteX3" fmla="*/ 35957 w 209550"/>
                <a:gd name="connsiteY3" fmla="*/ 168354 h 276225"/>
                <a:gd name="connsiteX4" fmla="*/ 33099 w 209550"/>
                <a:gd name="connsiteY4" fmla="*/ 161687 h 276225"/>
                <a:gd name="connsiteX5" fmla="*/ 34052 w 209550"/>
                <a:gd name="connsiteY5" fmla="*/ 155972 h 276225"/>
                <a:gd name="connsiteX6" fmla="*/ 47387 w 209550"/>
                <a:gd name="connsiteY6" fmla="*/ 152162 h 276225"/>
                <a:gd name="connsiteX7" fmla="*/ 46434 w 209550"/>
                <a:gd name="connsiteY7" fmla="*/ 147399 h 276225"/>
                <a:gd name="connsiteX8" fmla="*/ 49292 w 209550"/>
                <a:gd name="connsiteY8" fmla="*/ 146447 h 276225"/>
                <a:gd name="connsiteX9" fmla="*/ 51197 w 209550"/>
                <a:gd name="connsiteY9" fmla="*/ 150257 h 276225"/>
                <a:gd name="connsiteX10" fmla="*/ 65484 w 209550"/>
                <a:gd name="connsiteY10" fmla="*/ 129302 h 276225"/>
                <a:gd name="connsiteX11" fmla="*/ 71199 w 209550"/>
                <a:gd name="connsiteY11" fmla="*/ 134064 h 276225"/>
                <a:gd name="connsiteX12" fmla="*/ 73104 w 209550"/>
                <a:gd name="connsiteY12" fmla="*/ 130254 h 276225"/>
                <a:gd name="connsiteX13" fmla="*/ 68342 w 209550"/>
                <a:gd name="connsiteY13" fmla="*/ 117872 h 276225"/>
                <a:gd name="connsiteX14" fmla="*/ 60722 w 209550"/>
                <a:gd name="connsiteY14" fmla="*/ 110252 h 276225"/>
                <a:gd name="connsiteX15" fmla="*/ 49292 w 209550"/>
                <a:gd name="connsiteY15" fmla="*/ 98822 h 276225"/>
                <a:gd name="connsiteX16" fmla="*/ 42624 w 209550"/>
                <a:gd name="connsiteY16" fmla="*/ 101679 h 276225"/>
                <a:gd name="connsiteX17" fmla="*/ 38814 w 209550"/>
                <a:gd name="connsiteY17" fmla="*/ 94059 h 276225"/>
                <a:gd name="connsiteX18" fmla="*/ 38814 w 209550"/>
                <a:gd name="connsiteY18" fmla="*/ 94059 h 276225"/>
                <a:gd name="connsiteX19" fmla="*/ 28337 w 209550"/>
                <a:gd name="connsiteY19" fmla="*/ 72152 h 276225"/>
                <a:gd name="connsiteX20" fmla="*/ 28337 w 209550"/>
                <a:gd name="connsiteY20" fmla="*/ 72152 h 276225"/>
                <a:gd name="connsiteX21" fmla="*/ 31194 w 209550"/>
                <a:gd name="connsiteY21" fmla="*/ 69294 h 276225"/>
                <a:gd name="connsiteX22" fmla="*/ 33099 w 209550"/>
                <a:gd name="connsiteY22" fmla="*/ 56912 h 276225"/>
                <a:gd name="connsiteX23" fmla="*/ 16907 w 209550"/>
                <a:gd name="connsiteY23" fmla="*/ 26432 h 276225"/>
                <a:gd name="connsiteX24" fmla="*/ 16907 w 209550"/>
                <a:gd name="connsiteY24" fmla="*/ 16907 h 276225"/>
                <a:gd name="connsiteX25" fmla="*/ 10239 w 209550"/>
                <a:gd name="connsiteY25" fmla="*/ 3572 h 276225"/>
                <a:gd name="connsiteX26" fmla="*/ 10239 w 209550"/>
                <a:gd name="connsiteY26" fmla="*/ 3572 h 276225"/>
                <a:gd name="connsiteX27" fmla="*/ 14049 w 209550"/>
                <a:gd name="connsiteY27" fmla="*/ 3572 h 276225"/>
                <a:gd name="connsiteX28" fmla="*/ 16907 w 209550"/>
                <a:gd name="connsiteY28" fmla="*/ 11192 h 276225"/>
                <a:gd name="connsiteX29" fmla="*/ 32147 w 209550"/>
                <a:gd name="connsiteY29" fmla="*/ 30242 h 276225"/>
                <a:gd name="connsiteX30" fmla="*/ 38814 w 209550"/>
                <a:gd name="connsiteY30" fmla="*/ 32147 h 276225"/>
                <a:gd name="connsiteX31" fmla="*/ 40719 w 209550"/>
                <a:gd name="connsiteY31" fmla="*/ 38814 h 276225"/>
                <a:gd name="connsiteX32" fmla="*/ 50244 w 209550"/>
                <a:gd name="connsiteY32" fmla="*/ 45482 h 276225"/>
                <a:gd name="connsiteX33" fmla="*/ 74057 w 209550"/>
                <a:gd name="connsiteY33" fmla="*/ 54054 h 276225"/>
                <a:gd name="connsiteX34" fmla="*/ 79772 w 209550"/>
                <a:gd name="connsiteY34" fmla="*/ 60722 h 276225"/>
                <a:gd name="connsiteX35" fmla="*/ 89297 w 209550"/>
                <a:gd name="connsiteY35" fmla="*/ 56912 h 276225"/>
                <a:gd name="connsiteX36" fmla="*/ 97869 w 209550"/>
                <a:gd name="connsiteY36" fmla="*/ 57864 h 276225"/>
                <a:gd name="connsiteX37" fmla="*/ 103584 w 209550"/>
                <a:gd name="connsiteY37" fmla="*/ 54054 h 276225"/>
                <a:gd name="connsiteX38" fmla="*/ 111204 w 209550"/>
                <a:gd name="connsiteY38" fmla="*/ 55959 h 276225"/>
                <a:gd name="connsiteX39" fmla="*/ 119777 w 209550"/>
                <a:gd name="connsiteY39" fmla="*/ 48339 h 276225"/>
                <a:gd name="connsiteX40" fmla="*/ 138827 w 209550"/>
                <a:gd name="connsiteY40" fmla="*/ 43577 h 276225"/>
                <a:gd name="connsiteX41" fmla="*/ 149304 w 209550"/>
                <a:gd name="connsiteY41" fmla="*/ 48339 h 276225"/>
                <a:gd name="connsiteX42" fmla="*/ 157877 w 209550"/>
                <a:gd name="connsiteY42" fmla="*/ 48339 h 276225"/>
                <a:gd name="connsiteX43" fmla="*/ 168354 w 209550"/>
                <a:gd name="connsiteY43" fmla="*/ 57864 h 276225"/>
                <a:gd name="connsiteX44" fmla="*/ 179784 w 209550"/>
                <a:gd name="connsiteY44" fmla="*/ 60722 h 276225"/>
                <a:gd name="connsiteX45" fmla="*/ 190262 w 209550"/>
                <a:gd name="connsiteY45" fmla="*/ 75009 h 276225"/>
                <a:gd name="connsiteX46" fmla="*/ 214074 w 209550"/>
                <a:gd name="connsiteY46" fmla="*/ 89297 h 276225"/>
                <a:gd name="connsiteX47" fmla="*/ 214074 w 209550"/>
                <a:gd name="connsiteY47" fmla="*/ 89297 h 276225"/>
                <a:gd name="connsiteX48" fmla="*/ 213122 w 209550"/>
                <a:gd name="connsiteY48" fmla="*/ 95012 h 276225"/>
                <a:gd name="connsiteX49" fmla="*/ 205502 w 209550"/>
                <a:gd name="connsiteY49" fmla="*/ 90249 h 276225"/>
                <a:gd name="connsiteX50" fmla="*/ 191214 w 209550"/>
                <a:gd name="connsiteY50" fmla="*/ 95012 h 276225"/>
                <a:gd name="connsiteX51" fmla="*/ 183594 w 209550"/>
                <a:gd name="connsiteY51" fmla="*/ 93107 h 276225"/>
                <a:gd name="connsiteX52" fmla="*/ 175974 w 209550"/>
                <a:gd name="connsiteY52" fmla="*/ 95012 h 276225"/>
                <a:gd name="connsiteX53" fmla="*/ 150257 w 209550"/>
                <a:gd name="connsiteY53" fmla="*/ 115014 h 276225"/>
                <a:gd name="connsiteX54" fmla="*/ 136922 w 209550"/>
                <a:gd name="connsiteY54" fmla="*/ 130254 h 276225"/>
                <a:gd name="connsiteX55" fmla="*/ 126444 w 209550"/>
                <a:gd name="connsiteY55" fmla="*/ 151209 h 276225"/>
                <a:gd name="connsiteX56" fmla="*/ 123587 w 209550"/>
                <a:gd name="connsiteY56" fmla="*/ 173117 h 276225"/>
                <a:gd name="connsiteX57" fmla="*/ 128349 w 209550"/>
                <a:gd name="connsiteY57" fmla="*/ 184547 h 276225"/>
                <a:gd name="connsiteX58" fmla="*/ 122634 w 209550"/>
                <a:gd name="connsiteY58" fmla="*/ 212169 h 276225"/>
                <a:gd name="connsiteX59" fmla="*/ 115967 w 209550"/>
                <a:gd name="connsiteY59" fmla="*/ 213122 h 276225"/>
                <a:gd name="connsiteX60" fmla="*/ 111204 w 209550"/>
                <a:gd name="connsiteY60" fmla="*/ 222647 h 276225"/>
                <a:gd name="connsiteX61" fmla="*/ 108347 w 209550"/>
                <a:gd name="connsiteY61" fmla="*/ 223599 h 276225"/>
                <a:gd name="connsiteX62" fmla="*/ 88344 w 209550"/>
                <a:gd name="connsiteY62" fmla="*/ 229314 h 276225"/>
                <a:gd name="connsiteX63" fmla="*/ 86439 w 209550"/>
                <a:gd name="connsiteY63" fmla="*/ 225504 h 276225"/>
                <a:gd name="connsiteX64" fmla="*/ 74057 w 209550"/>
                <a:gd name="connsiteY64" fmla="*/ 227409 h 276225"/>
                <a:gd name="connsiteX65" fmla="*/ 66437 w 209550"/>
                <a:gd name="connsiteY65" fmla="*/ 237887 h 276225"/>
                <a:gd name="connsiteX66" fmla="*/ 47387 w 209550"/>
                <a:gd name="connsiteY66" fmla="*/ 251222 h 276225"/>
                <a:gd name="connsiteX67" fmla="*/ 42624 w 209550"/>
                <a:gd name="connsiteY67" fmla="*/ 262652 h 276225"/>
                <a:gd name="connsiteX68" fmla="*/ 43577 w 209550"/>
                <a:gd name="connsiteY68" fmla="*/ 268367 h 276225"/>
                <a:gd name="connsiteX69" fmla="*/ 38814 w 209550"/>
                <a:gd name="connsiteY69" fmla="*/ 274082 h 276225"/>
                <a:gd name="connsiteX70" fmla="*/ 29289 w 209550"/>
                <a:gd name="connsiteY70" fmla="*/ 277892 h 276225"/>
                <a:gd name="connsiteX71" fmla="*/ 17859 w 209550"/>
                <a:gd name="connsiteY71" fmla="*/ 275987 h 276225"/>
                <a:gd name="connsiteX72" fmla="*/ 15954 w 209550"/>
                <a:gd name="connsiteY72" fmla="*/ 269319 h 276225"/>
                <a:gd name="connsiteX73" fmla="*/ 3572 w 209550"/>
                <a:gd name="connsiteY73" fmla="*/ 262652 h 276225"/>
                <a:gd name="connsiteX74" fmla="*/ 3572 w 209550"/>
                <a:gd name="connsiteY74" fmla="*/ 259794 h 276225"/>
                <a:gd name="connsiteX75" fmla="*/ 11192 w 209550"/>
                <a:gd name="connsiteY75" fmla="*/ 260747 h 276225"/>
                <a:gd name="connsiteX76" fmla="*/ 23574 w 209550"/>
                <a:gd name="connsiteY76" fmla="*/ 255032 h 276225"/>
                <a:gd name="connsiteX77" fmla="*/ 15954 w 209550"/>
                <a:gd name="connsiteY77" fmla="*/ 238839 h 276225"/>
                <a:gd name="connsiteX78" fmla="*/ 20717 w 209550"/>
                <a:gd name="connsiteY78" fmla="*/ 234077 h 276225"/>
                <a:gd name="connsiteX79" fmla="*/ 16907 w 209550"/>
                <a:gd name="connsiteY79" fmla="*/ 230267 h 276225"/>
                <a:gd name="connsiteX80" fmla="*/ 19764 w 209550"/>
                <a:gd name="connsiteY80" fmla="*/ 223599 h 276225"/>
                <a:gd name="connsiteX81" fmla="*/ 15954 w 209550"/>
                <a:gd name="connsiteY81" fmla="*/ 217884 h 276225"/>
                <a:gd name="connsiteX82" fmla="*/ 15954 w 209550"/>
                <a:gd name="connsiteY82" fmla="*/ 210264 h 276225"/>
                <a:gd name="connsiteX83" fmla="*/ 24527 w 209550"/>
                <a:gd name="connsiteY83" fmla="*/ 203597 h 276225"/>
                <a:gd name="connsiteX84" fmla="*/ 25479 w 209550"/>
                <a:gd name="connsiteY84" fmla="*/ 198834 h 276225"/>
                <a:gd name="connsiteX85" fmla="*/ 21669 w 209550"/>
                <a:gd name="connsiteY85" fmla="*/ 191214 h 276225"/>
                <a:gd name="connsiteX86" fmla="*/ 22622 w 209550"/>
                <a:gd name="connsiteY86" fmla="*/ 187404 h 276225"/>
                <a:gd name="connsiteX87" fmla="*/ 15002 w 209550"/>
                <a:gd name="connsiteY87" fmla="*/ 182642 h 276225"/>
                <a:gd name="connsiteX88" fmla="*/ 21669 w 209550"/>
                <a:gd name="connsiteY88" fmla="*/ 171212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09550" h="276225">
                  <a:moveTo>
                    <a:pt x="21669" y="171212"/>
                  </a:moveTo>
                  <a:lnTo>
                    <a:pt x="22622" y="169307"/>
                  </a:lnTo>
                  <a:lnTo>
                    <a:pt x="32147" y="173117"/>
                  </a:lnTo>
                  <a:lnTo>
                    <a:pt x="35957" y="168354"/>
                  </a:lnTo>
                  <a:lnTo>
                    <a:pt x="33099" y="161687"/>
                  </a:lnTo>
                  <a:lnTo>
                    <a:pt x="34052" y="155972"/>
                  </a:lnTo>
                  <a:lnTo>
                    <a:pt x="47387" y="152162"/>
                  </a:lnTo>
                  <a:lnTo>
                    <a:pt x="46434" y="147399"/>
                  </a:lnTo>
                  <a:lnTo>
                    <a:pt x="49292" y="146447"/>
                  </a:lnTo>
                  <a:lnTo>
                    <a:pt x="51197" y="150257"/>
                  </a:lnTo>
                  <a:lnTo>
                    <a:pt x="65484" y="129302"/>
                  </a:lnTo>
                  <a:lnTo>
                    <a:pt x="71199" y="134064"/>
                  </a:lnTo>
                  <a:lnTo>
                    <a:pt x="73104" y="130254"/>
                  </a:lnTo>
                  <a:lnTo>
                    <a:pt x="68342" y="117872"/>
                  </a:lnTo>
                  <a:lnTo>
                    <a:pt x="60722" y="110252"/>
                  </a:lnTo>
                  <a:lnTo>
                    <a:pt x="49292" y="98822"/>
                  </a:lnTo>
                  <a:lnTo>
                    <a:pt x="42624" y="101679"/>
                  </a:lnTo>
                  <a:lnTo>
                    <a:pt x="38814" y="94059"/>
                  </a:lnTo>
                  <a:lnTo>
                    <a:pt x="38814" y="94059"/>
                  </a:lnTo>
                  <a:lnTo>
                    <a:pt x="28337" y="72152"/>
                  </a:lnTo>
                  <a:lnTo>
                    <a:pt x="28337" y="72152"/>
                  </a:lnTo>
                  <a:lnTo>
                    <a:pt x="31194" y="69294"/>
                  </a:lnTo>
                  <a:lnTo>
                    <a:pt x="33099" y="56912"/>
                  </a:lnTo>
                  <a:lnTo>
                    <a:pt x="16907" y="26432"/>
                  </a:lnTo>
                  <a:lnTo>
                    <a:pt x="16907" y="16907"/>
                  </a:lnTo>
                  <a:lnTo>
                    <a:pt x="10239" y="3572"/>
                  </a:lnTo>
                  <a:lnTo>
                    <a:pt x="10239" y="3572"/>
                  </a:lnTo>
                  <a:lnTo>
                    <a:pt x="14049" y="3572"/>
                  </a:lnTo>
                  <a:lnTo>
                    <a:pt x="16907" y="11192"/>
                  </a:lnTo>
                  <a:lnTo>
                    <a:pt x="32147" y="30242"/>
                  </a:lnTo>
                  <a:lnTo>
                    <a:pt x="38814" y="32147"/>
                  </a:lnTo>
                  <a:lnTo>
                    <a:pt x="40719" y="38814"/>
                  </a:lnTo>
                  <a:lnTo>
                    <a:pt x="50244" y="45482"/>
                  </a:lnTo>
                  <a:lnTo>
                    <a:pt x="74057" y="54054"/>
                  </a:lnTo>
                  <a:lnTo>
                    <a:pt x="79772" y="60722"/>
                  </a:lnTo>
                  <a:lnTo>
                    <a:pt x="89297" y="56912"/>
                  </a:lnTo>
                  <a:lnTo>
                    <a:pt x="97869" y="57864"/>
                  </a:lnTo>
                  <a:lnTo>
                    <a:pt x="103584" y="54054"/>
                  </a:lnTo>
                  <a:lnTo>
                    <a:pt x="111204" y="55959"/>
                  </a:lnTo>
                  <a:lnTo>
                    <a:pt x="119777" y="48339"/>
                  </a:lnTo>
                  <a:lnTo>
                    <a:pt x="138827" y="43577"/>
                  </a:lnTo>
                  <a:lnTo>
                    <a:pt x="149304" y="48339"/>
                  </a:lnTo>
                  <a:lnTo>
                    <a:pt x="157877" y="48339"/>
                  </a:lnTo>
                  <a:lnTo>
                    <a:pt x="168354" y="57864"/>
                  </a:lnTo>
                  <a:lnTo>
                    <a:pt x="179784" y="60722"/>
                  </a:lnTo>
                  <a:lnTo>
                    <a:pt x="190262" y="75009"/>
                  </a:lnTo>
                  <a:lnTo>
                    <a:pt x="214074" y="89297"/>
                  </a:lnTo>
                  <a:lnTo>
                    <a:pt x="214074" y="89297"/>
                  </a:lnTo>
                  <a:lnTo>
                    <a:pt x="213122" y="95012"/>
                  </a:lnTo>
                  <a:lnTo>
                    <a:pt x="205502" y="90249"/>
                  </a:lnTo>
                  <a:lnTo>
                    <a:pt x="191214" y="95012"/>
                  </a:lnTo>
                  <a:lnTo>
                    <a:pt x="183594" y="93107"/>
                  </a:lnTo>
                  <a:lnTo>
                    <a:pt x="175974" y="95012"/>
                  </a:lnTo>
                  <a:lnTo>
                    <a:pt x="150257" y="115014"/>
                  </a:lnTo>
                  <a:lnTo>
                    <a:pt x="136922" y="130254"/>
                  </a:lnTo>
                  <a:lnTo>
                    <a:pt x="126444" y="151209"/>
                  </a:lnTo>
                  <a:lnTo>
                    <a:pt x="123587" y="173117"/>
                  </a:lnTo>
                  <a:lnTo>
                    <a:pt x="128349" y="184547"/>
                  </a:lnTo>
                  <a:lnTo>
                    <a:pt x="122634" y="212169"/>
                  </a:lnTo>
                  <a:lnTo>
                    <a:pt x="115967" y="213122"/>
                  </a:lnTo>
                  <a:lnTo>
                    <a:pt x="111204" y="222647"/>
                  </a:lnTo>
                  <a:lnTo>
                    <a:pt x="108347" y="223599"/>
                  </a:lnTo>
                  <a:lnTo>
                    <a:pt x="88344" y="229314"/>
                  </a:lnTo>
                  <a:lnTo>
                    <a:pt x="86439" y="225504"/>
                  </a:lnTo>
                  <a:lnTo>
                    <a:pt x="74057" y="227409"/>
                  </a:lnTo>
                  <a:lnTo>
                    <a:pt x="66437" y="237887"/>
                  </a:lnTo>
                  <a:lnTo>
                    <a:pt x="47387" y="251222"/>
                  </a:lnTo>
                  <a:lnTo>
                    <a:pt x="42624" y="262652"/>
                  </a:lnTo>
                  <a:lnTo>
                    <a:pt x="43577" y="268367"/>
                  </a:lnTo>
                  <a:lnTo>
                    <a:pt x="38814" y="274082"/>
                  </a:lnTo>
                  <a:lnTo>
                    <a:pt x="29289" y="277892"/>
                  </a:lnTo>
                  <a:lnTo>
                    <a:pt x="17859" y="275987"/>
                  </a:lnTo>
                  <a:lnTo>
                    <a:pt x="15954" y="269319"/>
                  </a:lnTo>
                  <a:lnTo>
                    <a:pt x="3572" y="262652"/>
                  </a:lnTo>
                  <a:lnTo>
                    <a:pt x="3572" y="259794"/>
                  </a:lnTo>
                  <a:lnTo>
                    <a:pt x="11192" y="260747"/>
                  </a:lnTo>
                  <a:lnTo>
                    <a:pt x="23574" y="255032"/>
                  </a:lnTo>
                  <a:lnTo>
                    <a:pt x="15954" y="238839"/>
                  </a:lnTo>
                  <a:lnTo>
                    <a:pt x="20717" y="234077"/>
                  </a:lnTo>
                  <a:lnTo>
                    <a:pt x="16907" y="230267"/>
                  </a:lnTo>
                  <a:lnTo>
                    <a:pt x="19764" y="223599"/>
                  </a:lnTo>
                  <a:lnTo>
                    <a:pt x="15954" y="217884"/>
                  </a:lnTo>
                  <a:lnTo>
                    <a:pt x="15954" y="210264"/>
                  </a:lnTo>
                  <a:lnTo>
                    <a:pt x="24527" y="203597"/>
                  </a:lnTo>
                  <a:lnTo>
                    <a:pt x="25479" y="198834"/>
                  </a:lnTo>
                  <a:lnTo>
                    <a:pt x="21669" y="191214"/>
                  </a:lnTo>
                  <a:lnTo>
                    <a:pt x="22622" y="187404"/>
                  </a:lnTo>
                  <a:lnTo>
                    <a:pt x="15002" y="182642"/>
                  </a:lnTo>
                  <a:lnTo>
                    <a:pt x="21669" y="171212"/>
                  </a:lnTo>
                  <a:close/>
                </a:path>
              </a:pathLst>
            </a:custGeom>
            <a:solidFill>
              <a:schemeClr val="accent1"/>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8" name="任意多边形: 形状 7">
              <a:extLst>
                <a:ext uri="{FF2B5EF4-FFF2-40B4-BE49-F238E27FC236}">
                  <a16:creationId xmlns:a16="http://schemas.microsoft.com/office/drawing/2014/main" id="{9015B12F-FC3B-40AC-A138-1CC496967A2F}"/>
                </a:ext>
              </a:extLst>
            </p:cNvPr>
            <p:cNvSpPr/>
            <p:nvPr/>
          </p:nvSpPr>
          <p:spPr>
            <a:xfrm>
              <a:off x="1049020" y="4305300"/>
              <a:ext cx="314325" cy="276225"/>
            </a:xfrm>
            <a:custGeom>
              <a:avLst/>
              <a:gdLst>
                <a:gd name="connsiteX0" fmla="*/ 89297 w 314325"/>
                <a:gd name="connsiteY0" fmla="*/ 199787 h 276225"/>
                <a:gd name="connsiteX1" fmla="*/ 91202 w 314325"/>
                <a:gd name="connsiteY1" fmla="*/ 195977 h 276225"/>
                <a:gd name="connsiteX2" fmla="*/ 95012 w 314325"/>
                <a:gd name="connsiteY2" fmla="*/ 193119 h 276225"/>
                <a:gd name="connsiteX3" fmla="*/ 98822 w 314325"/>
                <a:gd name="connsiteY3" fmla="*/ 193119 h 276225"/>
                <a:gd name="connsiteX4" fmla="*/ 98822 w 314325"/>
                <a:gd name="connsiteY4" fmla="*/ 191214 h 276225"/>
                <a:gd name="connsiteX5" fmla="*/ 95964 w 314325"/>
                <a:gd name="connsiteY5" fmla="*/ 190262 h 276225"/>
                <a:gd name="connsiteX6" fmla="*/ 92154 w 314325"/>
                <a:gd name="connsiteY6" fmla="*/ 188357 h 276225"/>
                <a:gd name="connsiteX7" fmla="*/ 87392 w 314325"/>
                <a:gd name="connsiteY7" fmla="*/ 190262 h 276225"/>
                <a:gd name="connsiteX8" fmla="*/ 84534 w 314325"/>
                <a:gd name="connsiteY8" fmla="*/ 192167 h 276225"/>
                <a:gd name="connsiteX9" fmla="*/ 80724 w 314325"/>
                <a:gd name="connsiteY9" fmla="*/ 189309 h 276225"/>
                <a:gd name="connsiteX10" fmla="*/ 78819 w 314325"/>
                <a:gd name="connsiteY10" fmla="*/ 193119 h 276225"/>
                <a:gd name="connsiteX11" fmla="*/ 75009 w 314325"/>
                <a:gd name="connsiteY11" fmla="*/ 192167 h 276225"/>
                <a:gd name="connsiteX12" fmla="*/ 74057 w 314325"/>
                <a:gd name="connsiteY12" fmla="*/ 190262 h 276225"/>
                <a:gd name="connsiteX13" fmla="*/ 69294 w 314325"/>
                <a:gd name="connsiteY13" fmla="*/ 190262 h 276225"/>
                <a:gd name="connsiteX14" fmla="*/ 70247 w 314325"/>
                <a:gd name="connsiteY14" fmla="*/ 185499 h 276225"/>
                <a:gd name="connsiteX15" fmla="*/ 72152 w 314325"/>
                <a:gd name="connsiteY15" fmla="*/ 184547 h 276225"/>
                <a:gd name="connsiteX16" fmla="*/ 73104 w 314325"/>
                <a:gd name="connsiteY16" fmla="*/ 183594 h 276225"/>
                <a:gd name="connsiteX17" fmla="*/ 75962 w 314325"/>
                <a:gd name="connsiteY17" fmla="*/ 182642 h 276225"/>
                <a:gd name="connsiteX18" fmla="*/ 75962 w 314325"/>
                <a:gd name="connsiteY18" fmla="*/ 180737 h 276225"/>
                <a:gd name="connsiteX19" fmla="*/ 75962 w 314325"/>
                <a:gd name="connsiteY19" fmla="*/ 177879 h 276225"/>
                <a:gd name="connsiteX20" fmla="*/ 73104 w 314325"/>
                <a:gd name="connsiteY20" fmla="*/ 177879 h 276225"/>
                <a:gd name="connsiteX21" fmla="*/ 71199 w 314325"/>
                <a:gd name="connsiteY21" fmla="*/ 174069 h 276225"/>
                <a:gd name="connsiteX22" fmla="*/ 75009 w 314325"/>
                <a:gd name="connsiteY22" fmla="*/ 171212 h 276225"/>
                <a:gd name="connsiteX23" fmla="*/ 74057 w 314325"/>
                <a:gd name="connsiteY23" fmla="*/ 167402 h 276225"/>
                <a:gd name="connsiteX24" fmla="*/ 71199 w 314325"/>
                <a:gd name="connsiteY24" fmla="*/ 166449 h 276225"/>
                <a:gd name="connsiteX25" fmla="*/ 75009 w 314325"/>
                <a:gd name="connsiteY25" fmla="*/ 163592 h 276225"/>
                <a:gd name="connsiteX26" fmla="*/ 76914 w 314325"/>
                <a:gd name="connsiteY26" fmla="*/ 163592 h 276225"/>
                <a:gd name="connsiteX27" fmla="*/ 78819 w 314325"/>
                <a:gd name="connsiteY27" fmla="*/ 160734 h 276225"/>
                <a:gd name="connsiteX28" fmla="*/ 79772 w 314325"/>
                <a:gd name="connsiteY28" fmla="*/ 155972 h 276225"/>
                <a:gd name="connsiteX29" fmla="*/ 77867 w 314325"/>
                <a:gd name="connsiteY29" fmla="*/ 156924 h 276225"/>
                <a:gd name="connsiteX30" fmla="*/ 74057 w 314325"/>
                <a:gd name="connsiteY30" fmla="*/ 156924 h 276225"/>
                <a:gd name="connsiteX31" fmla="*/ 75962 w 314325"/>
                <a:gd name="connsiteY31" fmla="*/ 153114 h 276225"/>
                <a:gd name="connsiteX32" fmla="*/ 71199 w 314325"/>
                <a:gd name="connsiteY32" fmla="*/ 154067 h 276225"/>
                <a:gd name="connsiteX33" fmla="*/ 68342 w 314325"/>
                <a:gd name="connsiteY33" fmla="*/ 150257 h 276225"/>
                <a:gd name="connsiteX34" fmla="*/ 66437 w 314325"/>
                <a:gd name="connsiteY34" fmla="*/ 151209 h 276225"/>
                <a:gd name="connsiteX35" fmla="*/ 62627 w 314325"/>
                <a:gd name="connsiteY35" fmla="*/ 154067 h 276225"/>
                <a:gd name="connsiteX36" fmla="*/ 54054 w 314325"/>
                <a:gd name="connsiteY36" fmla="*/ 159782 h 276225"/>
                <a:gd name="connsiteX37" fmla="*/ 49292 w 314325"/>
                <a:gd name="connsiteY37" fmla="*/ 160734 h 276225"/>
                <a:gd name="connsiteX38" fmla="*/ 46434 w 314325"/>
                <a:gd name="connsiteY38" fmla="*/ 164544 h 276225"/>
                <a:gd name="connsiteX39" fmla="*/ 35957 w 314325"/>
                <a:gd name="connsiteY39" fmla="*/ 167402 h 276225"/>
                <a:gd name="connsiteX40" fmla="*/ 30242 w 314325"/>
                <a:gd name="connsiteY40" fmla="*/ 172164 h 276225"/>
                <a:gd name="connsiteX41" fmla="*/ 28337 w 314325"/>
                <a:gd name="connsiteY41" fmla="*/ 175022 h 276225"/>
                <a:gd name="connsiteX42" fmla="*/ 25479 w 314325"/>
                <a:gd name="connsiteY42" fmla="*/ 177879 h 276225"/>
                <a:gd name="connsiteX43" fmla="*/ 20717 w 314325"/>
                <a:gd name="connsiteY43" fmla="*/ 178832 h 276225"/>
                <a:gd name="connsiteX44" fmla="*/ 20717 w 314325"/>
                <a:gd name="connsiteY44" fmla="*/ 176927 h 276225"/>
                <a:gd name="connsiteX45" fmla="*/ 24527 w 314325"/>
                <a:gd name="connsiteY45" fmla="*/ 175022 h 276225"/>
                <a:gd name="connsiteX46" fmla="*/ 24527 w 314325"/>
                <a:gd name="connsiteY46" fmla="*/ 173117 h 276225"/>
                <a:gd name="connsiteX47" fmla="*/ 19764 w 314325"/>
                <a:gd name="connsiteY47" fmla="*/ 173117 h 276225"/>
                <a:gd name="connsiteX48" fmla="*/ 11192 w 314325"/>
                <a:gd name="connsiteY48" fmla="*/ 179784 h 276225"/>
                <a:gd name="connsiteX49" fmla="*/ 6429 w 314325"/>
                <a:gd name="connsiteY49" fmla="*/ 182642 h 276225"/>
                <a:gd name="connsiteX50" fmla="*/ 3572 w 314325"/>
                <a:gd name="connsiteY50" fmla="*/ 182642 h 276225"/>
                <a:gd name="connsiteX51" fmla="*/ 23574 w 314325"/>
                <a:gd name="connsiteY51" fmla="*/ 165497 h 276225"/>
                <a:gd name="connsiteX52" fmla="*/ 28337 w 314325"/>
                <a:gd name="connsiteY52" fmla="*/ 162639 h 276225"/>
                <a:gd name="connsiteX53" fmla="*/ 35004 w 314325"/>
                <a:gd name="connsiteY53" fmla="*/ 158829 h 276225"/>
                <a:gd name="connsiteX54" fmla="*/ 40719 w 314325"/>
                <a:gd name="connsiteY54" fmla="*/ 159782 h 276225"/>
                <a:gd name="connsiteX55" fmla="*/ 43577 w 314325"/>
                <a:gd name="connsiteY55" fmla="*/ 156924 h 276225"/>
                <a:gd name="connsiteX56" fmla="*/ 46434 w 314325"/>
                <a:gd name="connsiteY56" fmla="*/ 155972 h 276225"/>
                <a:gd name="connsiteX57" fmla="*/ 51197 w 314325"/>
                <a:gd name="connsiteY57" fmla="*/ 155972 h 276225"/>
                <a:gd name="connsiteX58" fmla="*/ 53102 w 314325"/>
                <a:gd name="connsiteY58" fmla="*/ 155019 h 276225"/>
                <a:gd name="connsiteX59" fmla="*/ 54054 w 314325"/>
                <a:gd name="connsiteY59" fmla="*/ 153114 h 276225"/>
                <a:gd name="connsiteX60" fmla="*/ 65484 w 314325"/>
                <a:gd name="connsiteY60" fmla="*/ 148352 h 276225"/>
                <a:gd name="connsiteX61" fmla="*/ 74057 w 314325"/>
                <a:gd name="connsiteY61" fmla="*/ 142637 h 276225"/>
                <a:gd name="connsiteX62" fmla="*/ 81677 w 314325"/>
                <a:gd name="connsiteY62" fmla="*/ 138827 h 276225"/>
                <a:gd name="connsiteX63" fmla="*/ 83582 w 314325"/>
                <a:gd name="connsiteY63" fmla="*/ 134064 h 276225"/>
                <a:gd name="connsiteX64" fmla="*/ 91202 w 314325"/>
                <a:gd name="connsiteY64" fmla="*/ 124539 h 276225"/>
                <a:gd name="connsiteX65" fmla="*/ 96917 w 314325"/>
                <a:gd name="connsiteY65" fmla="*/ 119777 h 276225"/>
                <a:gd name="connsiteX66" fmla="*/ 112157 w 314325"/>
                <a:gd name="connsiteY66" fmla="*/ 114062 h 276225"/>
                <a:gd name="connsiteX67" fmla="*/ 123587 w 314325"/>
                <a:gd name="connsiteY67" fmla="*/ 105489 h 276225"/>
                <a:gd name="connsiteX68" fmla="*/ 125492 w 314325"/>
                <a:gd name="connsiteY68" fmla="*/ 103584 h 276225"/>
                <a:gd name="connsiteX69" fmla="*/ 129302 w 314325"/>
                <a:gd name="connsiteY69" fmla="*/ 94059 h 276225"/>
                <a:gd name="connsiteX70" fmla="*/ 133112 w 314325"/>
                <a:gd name="connsiteY70" fmla="*/ 90249 h 276225"/>
                <a:gd name="connsiteX71" fmla="*/ 131207 w 314325"/>
                <a:gd name="connsiteY71" fmla="*/ 83582 h 276225"/>
                <a:gd name="connsiteX72" fmla="*/ 131207 w 314325"/>
                <a:gd name="connsiteY72" fmla="*/ 74057 h 276225"/>
                <a:gd name="connsiteX73" fmla="*/ 133112 w 314325"/>
                <a:gd name="connsiteY73" fmla="*/ 64532 h 276225"/>
                <a:gd name="connsiteX74" fmla="*/ 135017 w 314325"/>
                <a:gd name="connsiteY74" fmla="*/ 57864 h 276225"/>
                <a:gd name="connsiteX75" fmla="*/ 138827 w 314325"/>
                <a:gd name="connsiteY75" fmla="*/ 59769 h 276225"/>
                <a:gd name="connsiteX76" fmla="*/ 142637 w 314325"/>
                <a:gd name="connsiteY76" fmla="*/ 56912 h 276225"/>
                <a:gd name="connsiteX77" fmla="*/ 145494 w 314325"/>
                <a:gd name="connsiteY77" fmla="*/ 45482 h 276225"/>
                <a:gd name="connsiteX78" fmla="*/ 146447 w 314325"/>
                <a:gd name="connsiteY78" fmla="*/ 39767 h 276225"/>
                <a:gd name="connsiteX79" fmla="*/ 163592 w 314325"/>
                <a:gd name="connsiteY79" fmla="*/ 23574 h 276225"/>
                <a:gd name="connsiteX80" fmla="*/ 174069 w 314325"/>
                <a:gd name="connsiteY80" fmla="*/ 21669 h 276225"/>
                <a:gd name="connsiteX81" fmla="*/ 173117 w 314325"/>
                <a:gd name="connsiteY81" fmla="*/ 16907 h 276225"/>
                <a:gd name="connsiteX82" fmla="*/ 175974 w 314325"/>
                <a:gd name="connsiteY82" fmla="*/ 15002 h 276225"/>
                <a:gd name="connsiteX83" fmla="*/ 175022 w 314325"/>
                <a:gd name="connsiteY83" fmla="*/ 9287 h 276225"/>
                <a:gd name="connsiteX84" fmla="*/ 178832 w 314325"/>
                <a:gd name="connsiteY84" fmla="*/ 3572 h 276225"/>
                <a:gd name="connsiteX85" fmla="*/ 186452 w 314325"/>
                <a:gd name="connsiteY85" fmla="*/ 12144 h 276225"/>
                <a:gd name="connsiteX86" fmla="*/ 195977 w 314325"/>
                <a:gd name="connsiteY86" fmla="*/ 25479 h 276225"/>
                <a:gd name="connsiteX87" fmla="*/ 202644 w 314325"/>
                <a:gd name="connsiteY87" fmla="*/ 39767 h 276225"/>
                <a:gd name="connsiteX88" fmla="*/ 206454 w 314325"/>
                <a:gd name="connsiteY88" fmla="*/ 45482 h 276225"/>
                <a:gd name="connsiteX89" fmla="*/ 207407 w 314325"/>
                <a:gd name="connsiteY89" fmla="*/ 49292 h 276225"/>
                <a:gd name="connsiteX90" fmla="*/ 212169 w 314325"/>
                <a:gd name="connsiteY90" fmla="*/ 53102 h 276225"/>
                <a:gd name="connsiteX91" fmla="*/ 220742 w 314325"/>
                <a:gd name="connsiteY91" fmla="*/ 50244 h 276225"/>
                <a:gd name="connsiteX92" fmla="*/ 234077 w 314325"/>
                <a:gd name="connsiteY92" fmla="*/ 47387 h 276225"/>
                <a:gd name="connsiteX93" fmla="*/ 237887 w 314325"/>
                <a:gd name="connsiteY93" fmla="*/ 46434 h 276225"/>
                <a:gd name="connsiteX94" fmla="*/ 236934 w 314325"/>
                <a:gd name="connsiteY94" fmla="*/ 41672 h 276225"/>
                <a:gd name="connsiteX95" fmla="*/ 248364 w 314325"/>
                <a:gd name="connsiteY95" fmla="*/ 39767 h 276225"/>
                <a:gd name="connsiteX96" fmla="*/ 250269 w 314325"/>
                <a:gd name="connsiteY96" fmla="*/ 36909 h 276225"/>
                <a:gd name="connsiteX97" fmla="*/ 254079 w 314325"/>
                <a:gd name="connsiteY97" fmla="*/ 36909 h 276225"/>
                <a:gd name="connsiteX98" fmla="*/ 257889 w 314325"/>
                <a:gd name="connsiteY98" fmla="*/ 39767 h 276225"/>
                <a:gd name="connsiteX99" fmla="*/ 264557 w 314325"/>
                <a:gd name="connsiteY99" fmla="*/ 36909 h 276225"/>
                <a:gd name="connsiteX100" fmla="*/ 271224 w 314325"/>
                <a:gd name="connsiteY100" fmla="*/ 37862 h 276225"/>
                <a:gd name="connsiteX101" fmla="*/ 275987 w 314325"/>
                <a:gd name="connsiteY101" fmla="*/ 38814 h 276225"/>
                <a:gd name="connsiteX102" fmla="*/ 282654 w 314325"/>
                <a:gd name="connsiteY102" fmla="*/ 41672 h 276225"/>
                <a:gd name="connsiteX103" fmla="*/ 287417 w 314325"/>
                <a:gd name="connsiteY103" fmla="*/ 40719 h 276225"/>
                <a:gd name="connsiteX104" fmla="*/ 294084 w 314325"/>
                <a:gd name="connsiteY104" fmla="*/ 35957 h 276225"/>
                <a:gd name="connsiteX105" fmla="*/ 295989 w 314325"/>
                <a:gd name="connsiteY105" fmla="*/ 33099 h 276225"/>
                <a:gd name="connsiteX106" fmla="*/ 296942 w 314325"/>
                <a:gd name="connsiteY106" fmla="*/ 29289 h 276225"/>
                <a:gd name="connsiteX107" fmla="*/ 298847 w 314325"/>
                <a:gd name="connsiteY107" fmla="*/ 28337 h 276225"/>
                <a:gd name="connsiteX108" fmla="*/ 302657 w 314325"/>
                <a:gd name="connsiteY108" fmla="*/ 25479 h 276225"/>
                <a:gd name="connsiteX109" fmla="*/ 302657 w 314325"/>
                <a:gd name="connsiteY109" fmla="*/ 25479 h 276225"/>
                <a:gd name="connsiteX110" fmla="*/ 305514 w 314325"/>
                <a:gd name="connsiteY110" fmla="*/ 28337 h 276225"/>
                <a:gd name="connsiteX111" fmla="*/ 314087 w 314325"/>
                <a:gd name="connsiteY111" fmla="*/ 29289 h 276225"/>
                <a:gd name="connsiteX112" fmla="*/ 319802 w 314325"/>
                <a:gd name="connsiteY112" fmla="*/ 32147 h 276225"/>
                <a:gd name="connsiteX113" fmla="*/ 319802 w 314325"/>
                <a:gd name="connsiteY113" fmla="*/ 32147 h 276225"/>
                <a:gd name="connsiteX114" fmla="*/ 316944 w 314325"/>
                <a:gd name="connsiteY114" fmla="*/ 38814 h 276225"/>
                <a:gd name="connsiteX115" fmla="*/ 319802 w 314325"/>
                <a:gd name="connsiteY115" fmla="*/ 43577 h 276225"/>
                <a:gd name="connsiteX116" fmla="*/ 319802 w 314325"/>
                <a:gd name="connsiteY116" fmla="*/ 53102 h 276225"/>
                <a:gd name="connsiteX117" fmla="*/ 317897 w 314325"/>
                <a:gd name="connsiteY117" fmla="*/ 58817 h 276225"/>
                <a:gd name="connsiteX118" fmla="*/ 315039 w 314325"/>
                <a:gd name="connsiteY118" fmla="*/ 61674 h 276225"/>
                <a:gd name="connsiteX119" fmla="*/ 315039 w 314325"/>
                <a:gd name="connsiteY119" fmla="*/ 61674 h 276225"/>
                <a:gd name="connsiteX120" fmla="*/ 311229 w 314325"/>
                <a:gd name="connsiteY120" fmla="*/ 61674 h 276225"/>
                <a:gd name="connsiteX121" fmla="*/ 305514 w 314325"/>
                <a:gd name="connsiteY121" fmla="*/ 61674 h 276225"/>
                <a:gd name="connsiteX122" fmla="*/ 300752 w 314325"/>
                <a:gd name="connsiteY122" fmla="*/ 64532 h 276225"/>
                <a:gd name="connsiteX123" fmla="*/ 295989 w 314325"/>
                <a:gd name="connsiteY123" fmla="*/ 61674 h 276225"/>
                <a:gd name="connsiteX124" fmla="*/ 294084 w 314325"/>
                <a:gd name="connsiteY124" fmla="*/ 61674 h 276225"/>
                <a:gd name="connsiteX125" fmla="*/ 288369 w 314325"/>
                <a:gd name="connsiteY125" fmla="*/ 69294 h 276225"/>
                <a:gd name="connsiteX126" fmla="*/ 286464 w 314325"/>
                <a:gd name="connsiteY126" fmla="*/ 72152 h 276225"/>
                <a:gd name="connsiteX127" fmla="*/ 284559 w 314325"/>
                <a:gd name="connsiteY127" fmla="*/ 74057 h 276225"/>
                <a:gd name="connsiteX128" fmla="*/ 264557 w 314325"/>
                <a:gd name="connsiteY128" fmla="*/ 75009 h 276225"/>
                <a:gd name="connsiteX129" fmla="*/ 256937 w 314325"/>
                <a:gd name="connsiteY129" fmla="*/ 74057 h 276225"/>
                <a:gd name="connsiteX130" fmla="*/ 242649 w 314325"/>
                <a:gd name="connsiteY130" fmla="*/ 74057 h 276225"/>
                <a:gd name="connsiteX131" fmla="*/ 240744 w 314325"/>
                <a:gd name="connsiteY131" fmla="*/ 75962 h 276225"/>
                <a:gd name="connsiteX132" fmla="*/ 238839 w 314325"/>
                <a:gd name="connsiteY132" fmla="*/ 82629 h 276225"/>
                <a:gd name="connsiteX133" fmla="*/ 236934 w 314325"/>
                <a:gd name="connsiteY133" fmla="*/ 83582 h 276225"/>
                <a:gd name="connsiteX134" fmla="*/ 232172 w 314325"/>
                <a:gd name="connsiteY134" fmla="*/ 85487 h 276225"/>
                <a:gd name="connsiteX135" fmla="*/ 229314 w 314325"/>
                <a:gd name="connsiteY135" fmla="*/ 82629 h 276225"/>
                <a:gd name="connsiteX136" fmla="*/ 227409 w 314325"/>
                <a:gd name="connsiteY136" fmla="*/ 82629 h 276225"/>
                <a:gd name="connsiteX137" fmla="*/ 224552 w 314325"/>
                <a:gd name="connsiteY137" fmla="*/ 89297 h 276225"/>
                <a:gd name="connsiteX138" fmla="*/ 220742 w 314325"/>
                <a:gd name="connsiteY138" fmla="*/ 96917 h 276225"/>
                <a:gd name="connsiteX139" fmla="*/ 216932 w 314325"/>
                <a:gd name="connsiteY139" fmla="*/ 100727 h 276225"/>
                <a:gd name="connsiteX140" fmla="*/ 213122 w 314325"/>
                <a:gd name="connsiteY140" fmla="*/ 105489 h 276225"/>
                <a:gd name="connsiteX141" fmla="*/ 212169 w 314325"/>
                <a:gd name="connsiteY141" fmla="*/ 110252 h 276225"/>
                <a:gd name="connsiteX142" fmla="*/ 210264 w 314325"/>
                <a:gd name="connsiteY142" fmla="*/ 113109 h 276225"/>
                <a:gd name="connsiteX143" fmla="*/ 204549 w 314325"/>
                <a:gd name="connsiteY143" fmla="*/ 114062 h 276225"/>
                <a:gd name="connsiteX144" fmla="*/ 202644 w 314325"/>
                <a:gd name="connsiteY144" fmla="*/ 119777 h 276225"/>
                <a:gd name="connsiteX145" fmla="*/ 199787 w 314325"/>
                <a:gd name="connsiteY145" fmla="*/ 126444 h 276225"/>
                <a:gd name="connsiteX146" fmla="*/ 197882 w 314325"/>
                <a:gd name="connsiteY146" fmla="*/ 131207 h 276225"/>
                <a:gd name="connsiteX147" fmla="*/ 200739 w 314325"/>
                <a:gd name="connsiteY147" fmla="*/ 134064 h 276225"/>
                <a:gd name="connsiteX148" fmla="*/ 200739 w 314325"/>
                <a:gd name="connsiteY148" fmla="*/ 138827 h 276225"/>
                <a:gd name="connsiteX149" fmla="*/ 196929 w 314325"/>
                <a:gd name="connsiteY149" fmla="*/ 141684 h 276225"/>
                <a:gd name="connsiteX150" fmla="*/ 191214 w 314325"/>
                <a:gd name="connsiteY150" fmla="*/ 150257 h 276225"/>
                <a:gd name="connsiteX151" fmla="*/ 191214 w 314325"/>
                <a:gd name="connsiteY151" fmla="*/ 153114 h 276225"/>
                <a:gd name="connsiteX152" fmla="*/ 179784 w 314325"/>
                <a:gd name="connsiteY152" fmla="*/ 155972 h 276225"/>
                <a:gd name="connsiteX153" fmla="*/ 177879 w 314325"/>
                <a:gd name="connsiteY153" fmla="*/ 155019 h 276225"/>
                <a:gd name="connsiteX154" fmla="*/ 171212 w 314325"/>
                <a:gd name="connsiteY154" fmla="*/ 155972 h 276225"/>
                <a:gd name="connsiteX155" fmla="*/ 158829 w 314325"/>
                <a:gd name="connsiteY155" fmla="*/ 154067 h 276225"/>
                <a:gd name="connsiteX156" fmla="*/ 155019 w 314325"/>
                <a:gd name="connsiteY156" fmla="*/ 155019 h 276225"/>
                <a:gd name="connsiteX157" fmla="*/ 152162 w 314325"/>
                <a:gd name="connsiteY157" fmla="*/ 157877 h 276225"/>
                <a:gd name="connsiteX158" fmla="*/ 155972 w 314325"/>
                <a:gd name="connsiteY158" fmla="*/ 160734 h 276225"/>
                <a:gd name="connsiteX159" fmla="*/ 156924 w 314325"/>
                <a:gd name="connsiteY159" fmla="*/ 169307 h 276225"/>
                <a:gd name="connsiteX160" fmla="*/ 157877 w 314325"/>
                <a:gd name="connsiteY160" fmla="*/ 171212 h 276225"/>
                <a:gd name="connsiteX161" fmla="*/ 159782 w 314325"/>
                <a:gd name="connsiteY161" fmla="*/ 171212 h 276225"/>
                <a:gd name="connsiteX162" fmla="*/ 161687 w 314325"/>
                <a:gd name="connsiteY162" fmla="*/ 177879 h 276225"/>
                <a:gd name="connsiteX163" fmla="*/ 165497 w 314325"/>
                <a:gd name="connsiteY163" fmla="*/ 178832 h 276225"/>
                <a:gd name="connsiteX164" fmla="*/ 168354 w 314325"/>
                <a:gd name="connsiteY164" fmla="*/ 182642 h 276225"/>
                <a:gd name="connsiteX165" fmla="*/ 168354 w 314325"/>
                <a:gd name="connsiteY165" fmla="*/ 188357 h 276225"/>
                <a:gd name="connsiteX166" fmla="*/ 167402 w 314325"/>
                <a:gd name="connsiteY166" fmla="*/ 190262 h 276225"/>
                <a:gd name="connsiteX167" fmla="*/ 159782 w 314325"/>
                <a:gd name="connsiteY167" fmla="*/ 195024 h 276225"/>
                <a:gd name="connsiteX168" fmla="*/ 148352 w 314325"/>
                <a:gd name="connsiteY168" fmla="*/ 198834 h 276225"/>
                <a:gd name="connsiteX169" fmla="*/ 145494 w 314325"/>
                <a:gd name="connsiteY169" fmla="*/ 203597 h 276225"/>
                <a:gd name="connsiteX170" fmla="*/ 143589 w 314325"/>
                <a:gd name="connsiteY170" fmla="*/ 214074 h 276225"/>
                <a:gd name="connsiteX171" fmla="*/ 139779 w 314325"/>
                <a:gd name="connsiteY171" fmla="*/ 214074 h 276225"/>
                <a:gd name="connsiteX172" fmla="*/ 137874 w 314325"/>
                <a:gd name="connsiteY172" fmla="*/ 215027 h 276225"/>
                <a:gd name="connsiteX173" fmla="*/ 136922 w 314325"/>
                <a:gd name="connsiteY173" fmla="*/ 219789 h 276225"/>
                <a:gd name="connsiteX174" fmla="*/ 130254 w 314325"/>
                <a:gd name="connsiteY174" fmla="*/ 228362 h 276225"/>
                <a:gd name="connsiteX175" fmla="*/ 128349 w 314325"/>
                <a:gd name="connsiteY175" fmla="*/ 229314 h 276225"/>
                <a:gd name="connsiteX176" fmla="*/ 119777 w 314325"/>
                <a:gd name="connsiteY176" fmla="*/ 220742 h 276225"/>
                <a:gd name="connsiteX177" fmla="*/ 118824 w 314325"/>
                <a:gd name="connsiteY177" fmla="*/ 217884 h 276225"/>
                <a:gd name="connsiteX178" fmla="*/ 116919 w 314325"/>
                <a:gd name="connsiteY178" fmla="*/ 218837 h 276225"/>
                <a:gd name="connsiteX179" fmla="*/ 115967 w 314325"/>
                <a:gd name="connsiteY179" fmla="*/ 221694 h 276225"/>
                <a:gd name="connsiteX180" fmla="*/ 118824 w 314325"/>
                <a:gd name="connsiteY180" fmla="*/ 227409 h 276225"/>
                <a:gd name="connsiteX181" fmla="*/ 118824 w 314325"/>
                <a:gd name="connsiteY181" fmla="*/ 230267 h 276225"/>
                <a:gd name="connsiteX182" fmla="*/ 123587 w 314325"/>
                <a:gd name="connsiteY182" fmla="*/ 235029 h 276225"/>
                <a:gd name="connsiteX183" fmla="*/ 125492 w 314325"/>
                <a:gd name="connsiteY183" fmla="*/ 235029 h 276225"/>
                <a:gd name="connsiteX184" fmla="*/ 126444 w 314325"/>
                <a:gd name="connsiteY184" fmla="*/ 237887 h 276225"/>
                <a:gd name="connsiteX185" fmla="*/ 124539 w 314325"/>
                <a:gd name="connsiteY185" fmla="*/ 246459 h 276225"/>
                <a:gd name="connsiteX186" fmla="*/ 127397 w 314325"/>
                <a:gd name="connsiteY186" fmla="*/ 249317 h 276225"/>
                <a:gd name="connsiteX187" fmla="*/ 129302 w 314325"/>
                <a:gd name="connsiteY187" fmla="*/ 257889 h 276225"/>
                <a:gd name="connsiteX188" fmla="*/ 129302 w 314325"/>
                <a:gd name="connsiteY188" fmla="*/ 270272 h 276225"/>
                <a:gd name="connsiteX189" fmla="*/ 125492 w 314325"/>
                <a:gd name="connsiteY189" fmla="*/ 271224 h 276225"/>
                <a:gd name="connsiteX190" fmla="*/ 124539 w 314325"/>
                <a:gd name="connsiteY190" fmla="*/ 275034 h 276225"/>
                <a:gd name="connsiteX191" fmla="*/ 124539 w 314325"/>
                <a:gd name="connsiteY191" fmla="*/ 275034 h 276225"/>
                <a:gd name="connsiteX192" fmla="*/ 121682 w 314325"/>
                <a:gd name="connsiteY192" fmla="*/ 274082 h 276225"/>
                <a:gd name="connsiteX193" fmla="*/ 113109 w 314325"/>
                <a:gd name="connsiteY193" fmla="*/ 277892 h 276225"/>
                <a:gd name="connsiteX194" fmla="*/ 112157 w 314325"/>
                <a:gd name="connsiteY194" fmla="*/ 275034 h 276225"/>
                <a:gd name="connsiteX195" fmla="*/ 109299 w 314325"/>
                <a:gd name="connsiteY195" fmla="*/ 272177 h 276225"/>
                <a:gd name="connsiteX196" fmla="*/ 108347 w 314325"/>
                <a:gd name="connsiteY196" fmla="*/ 270272 h 276225"/>
                <a:gd name="connsiteX197" fmla="*/ 103584 w 314325"/>
                <a:gd name="connsiteY197" fmla="*/ 272177 h 276225"/>
                <a:gd name="connsiteX198" fmla="*/ 101679 w 314325"/>
                <a:gd name="connsiteY198" fmla="*/ 273129 h 276225"/>
                <a:gd name="connsiteX199" fmla="*/ 98822 w 314325"/>
                <a:gd name="connsiteY199" fmla="*/ 274082 h 276225"/>
                <a:gd name="connsiteX200" fmla="*/ 98822 w 314325"/>
                <a:gd name="connsiteY200" fmla="*/ 276939 h 276225"/>
                <a:gd name="connsiteX201" fmla="*/ 98822 w 314325"/>
                <a:gd name="connsiteY201" fmla="*/ 277892 h 276225"/>
                <a:gd name="connsiteX202" fmla="*/ 96917 w 314325"/>
                <a:gd name="connsiteY202" fmla="*/ 280749 h 276225"/>
                <a:gd name="connsiteX203" fmla="*/ 93107 w 314325"/>
                <a:gd name="connsiteY203" fmla="*/ 280749 h 276225"/>
                <a:gd name="connsiteX204" fmla="*/ 90249 w 314325"/>
                <a:gd name="connsiteY204" fmla="*/ 280749 h 276225"/>
                <a:gd name="connsiteX205" fmla="*/ 87392 w 314325"/>
                <a:gd name="connsiteY205" fmla="*/ 280749 h 276225"/>
                <a:gd name="connsiteX206" fmla="*/ 88344 w 314325"/>
                <a:gd name="connsiteY206" fmla="*/ 276939 h 276225"/>
                <a:gd name="connsiteX207" fmla="*/ 85487 w 314325"/>
                <a:gd name="connsiteY207" fmla="*/ 273129 h 276225"/>
                <a:gd name="connsiteX208" fmla="*/ 86439 w 314325"/>
                <a:gd name="connsiteY208" fmla="*/ 272177 h 276225"/>
                <a:gd name="connsiteX209" fmla="*/ 90249 w 314325"/>
                <a:gd name="connsiteY209" fmla="*/ 272177 h 276225"/>
                <a:gd name="connsiteX210" fmla="*/ 94059 w 314325"/>
                <a:gd name="connsiteY210" fmla="*/ 269319 h 276225"/>
                <a:gd name="connsiteX211" fmla="*/ 88344 w 314325"/>
                <a:gd name="connsiteY211" fmla="*/ 266462 h 276225"/>
                <a:gd name="connsiteX212" fmla="*/ 91202 w 314325"/>
                <a:gd name="connsiteY212" fmla="*/ 264557 h 276225"/>
                <a:gd name="connsiteX213" fmla="*/ 93107 w 314325"/>
                <a:gd name="connsiteY213" fmla="*/ 265509 h 276225"/>
                <a:gd name="connsiteX214" fmla="*/ 94059 w 314325"/>
                <a:gd name="connsiteY214" fmla="*/ 265509 h 276225"/>
                <a:gd name="connsiteX215" fmla="*/ 95012 w 314325"/>
                <a:gd name="connsiteY215" fmla="*/ 264557 h 276225"/>
                <a:gd name="connsiteX216" fmla="*/ 93107 w 314325"/>
                <a:gd name="connsiteY216" fmla="*/ 260747 h 276225"/>
                <a:gd name="connsiteX217" fmla="*/ 94059 w 314325"/>
                <a:gd name="connsiteY217" fmla="*/ 257889 h 276225"/>
                <a:gd name="connsiteX218" fmla="*/ 91202 w 314325"/>
                <a:gd name="connsiteY218" fmla="*/ 256937 h 276225"/>
                <a:gd name="connsiteX219" fmla="*/ 90249 w 314325"/>
                <a:gd name="connsiteY219" fmla="*/ 256937 h 276225"/>
                <a:gd name="connsiteX220" fmla="*/ 90249 w 314325"/>
                <a:gd name="connsiteY220" fmla="*/ 249317 h 276225"/>
                <a:gd name="connsiteX221" fmla="*/ 87392 w 314325"/>
                <a:gd name="connsiteY221" fmla="*/ 249317 h 276225"/>
                <a:gd name="connsiteX222" fmla="*/ 83582 w 314325"/>
                <a:gd name="connsiteY222" fmla="*/ 252174 h 276225"/>
                <a:gd name="connsiteX223" fmla="*/ 79772 w 314325"/>
                <a:gd name="connsiteY223" fmla="*/ 250269 h 276225"/>
                <a:gd name="connsiteX224" fmla="*/ 75962 w 314325"/>
                <a:gd name="connsiteY224" fmla="*/ 252174 h 276225"/>
                <a:gd name="connsiteX225" fmla="*/ 75009 w 314325"/>
                <a:gd name="connsiteY225" fmla="*/ 253127 h 276225"/>
                <a:gd name="connsiteX226" fmla="*/ 74057 w 314325"/>
                <a:gd name="connsiteY226" fmla="*/ 255032 h 276225"/>
                <a:gd name="connsiteX227" fmla="*/ 73104 w 314325"/>
                <a:gd name="connsiteY227" fmla="*/ 257889 h 276225"/>
                <a:gd name="connsiteX228" fmla="*/ 69294 w 314325"/>
                <a:gd name="connsiteY228" fmla="*/ 255984 h 276225"/>
                <a:gd name="connsiteX229" fmla="*/ 72152 w 314325"/>
                <a:gd name="connsiteY229" fmla="*/ 252174 h 276225"/>
                <a:gd name="connsiteX230" fmla="*/ 72152 w 314325"/>
                <a:gd name="connsiteY230" fmla="*/ 248364 h 276225"/>
                <a:gd name="connsiteX231" fmla="*/ 73104 w 314325"/>
                <a:gd name="connsiteY231" fmla="*/ 244554 h 276225"/>
                <a:gd name="connsiteX232" fmla="*/ 75009 w 314325"/>
                <a:gd name="connsiteY232" fmla="*/ 244554 h 276225"/>
                <a:gd name="connsiteX233" fmla="*/ 76914 w 314325"/>
                <a:gd name="connsiteY233" fmla="*/ 245507 h 276225"/>
                <a:gd name="connsiteX234" fmla="*/ 77867 w 314325"/>
                <a:gd name="connsiteY234" fmla="*/ 248364 h 276225"/>
                <a:gd name="connsiteX235" fmla="*/ 80724 w 314325"/>
                <a:gd name="connsiteY235" fmla="*/ 247412 h 276225"/>
                <a:gd name="connsiteX236" fmla="*/ 86439 w 314325"/>
                <a:gd name="connsiteY236" fmla="*/ 245507 h 276225"/>
                <a:gd name="connsiteX237" fmla="*/ 87392 w 314325"/>
                <a:gd name="connsiteY237" fmla="*/ 242649 h 276225"/>
                <a:gd name="connsiteX238" fmla="*/ 84534 w 314325"/>
                <a:gd name="connsiteY238" fmla="*/ 241697 h 276225"/>
                <a:gd name="connsiteX239" fmla="*/ 86439 w 314325"/>
                <a:gd name="connsiteY239" fmla="*/ 237887 h 276225"/>
                <a:gd name="connsiteX240" fmla="*/ 90249 w 314325"/>
                <a:gd name="connsiteY240" fmla="*/ 232172 h 276225"/>
                <a:gd name="connsiteX241" fmla="*/ 90249 w 314325"/>
                <a:gd name="connsiteY241" fmla="*/ 229314 h 276225"/>
                <a:gd name="connsiteX242" fmla="*/ 86439 w 314325"/>
                <a:gd name="connsiteY242" fmla="*/ 228362 h 276225"/>
                <a:gd name="connsiteX243" fmla="*/ 85487 w 314325"/>
                <a:gd name="connsiteY243" fmla="*/ 228362 h 276225"/>
                <a:gd name="connsiteX244" fmla="*/ 83582 w 314325"/>
                <a:gd name="connsiteY244" fmla="*/ 229314 h 276225"/>
                <a:gd name="connsiteX245" fmla="*/ 82629 w 314325"/>
                <a:gd name="connsiteY245" fmla="*/ 230267 h 276225"/>
                <a:gd name="connsiteX246" fmla="*/ 80724 w 314325"/>
                <a:gd name="connsiteY246" fmla="*/ 229314 h 276225"/>
                <a:gd name="connsiteX247" fmla="*/ 81677 w 314325"/>
                <a:gd name="connsiteY247" fmla="*/ 226457 h 276225"/>
                <a:gd name="connsiteX248" fmla="*/ 77867 w 314325"/>
                <a:gd name="connsiteY248" fmla="*/ 224552 h 276225"/>
                <a:gd name="connsiteX249" fmla="*/ 78819 w 314325"/>
                <a:gd name="connsiteY249" fmla="*/ 221694 h 276225"/>
                <a:gd name="connsiteX250" fmla="*/ 81677 w 314325"/>
                <a:gd name="connsiteY250" fmla="*/ 217884 h 276225"/>
                <a:gd name="connsiteX251" fmla="*/ 76914 w 314325"/>
                <a:gd name="connsiteY251" fmla="*/ 212169 h 276225"/>
                <a:gd name="connsiteX252" fmla="*/ 81677 w 314325"/>
                <a:gd name="connsiteY252" fmla="*/ 214074 h 276225"/>
                <a:gd name="connsiteX253" fmla="*/ 88344 w 314325"/>
                <a:gd name="connsiteY253" fmla="*/ 216932 h 276225"/>
                <a:gd name="connsiteX254" fmla="*/ 91202 w 314325"/>
                <a:gd name="connsiteY254" fmla="*/ 219789 h 276225"/>
                <a:gd name="connsiteX255" fmla="*/ 95012 w 314325"/>
                <a:gd name="connsiteY255" fmla="*/ 219789 h 276225"/>
                <a:gd name="connsiteX256" fmla="*/ 94059 w 314325"/>
                <a:gd name="connsiteY256" fmla="*/ 215979 h 276225"/>
                <a:gd name="connsiteX257" fmla="*/ 92154 w 314325"/>
                <a:gd name="connsiteY257" fmla="*/ 212169 h 276225"/>
                <a:gd name="connsiteX258" fmla="*/ 95012 w 314325"/>
                <a:gd name="connsiteY258" fmla="*/ 209312 h 276225"/>
                <a:gd name="connsiteX259" fmla="*/ 100727 w 314325"/>
                <a:gd name="connsiteY259" fmla="*/ 209312 h 276225"/>
                <a:gd name="connsiteX260" fmla="*/ 102632 w 314325"/>
                <a:gd name="connsiteY260" fmla="*/ 209312 h 276225"/>
                <a:gd name="connsiteX261" fmla="*/ 103584 w 314325"/>
                <a:gd name="connsiteY261" fmla="*/ 207407 h 276225"/>
                <a:gd name="connsiteX262" fmla="*/ 102632 w 314325"/>
                <a:gd name="connsiteY262" fmla="*/ 204549 h 276225"/>
                <a:gd name="connsiteX263" fmla="*/ 99774 w 314325"/>
                <a:gd name="connsiteY263" fmla="*/ 204549 h 276225"/>
                <a:gd name="connsiteX264" fmla="*/ 95964 w 314325"/>
                <a:gd name="connsiteY264" fmla="*/ 201692 h 276225"/>
                <a:gd name="connsiteX265" fmla="*/ 99774 w 314325"/>
                <a:gd name="connsiteY265" fmla="*/ 199787 h 276225"/>
                <a:gd name="connsiteX266" fmla="*/ 99774 w 314325"/>
                <a:gd name="connsiteY266" fmla="*/ 196929 h 276225"/>
                <a:gd name="connsiteX267" fmla="*/ 92154 w 314325"/>
                <a:gd name="connsiteY267" fmla="*/ 196929 h 276225"/>
                <a:gd name="connsiteX268" fmla="*/ 89297 w 314325"/>
                <a:gd name="connsiteY268" fmla="*/ 19978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314325" h="276225">
                  <a:moveTo>
                    <a:pt x="89297" y="199787"/>
                  </a:moveTo>
                  <a:lnTo>
                    <a:pt x="91202" y="195977"/>
                  </a:lnTo>
                  <a:lnTo>
                    <a:pt x="95012" y="193119"/>
                  </a:lnTo>
                  <a:lnTo>
                    <a:pt x="98822" y="193119"/>
                  </a:lnTo>
                  <a:lnTo>
                    <a:pt x="98822" y="191214"/>
                  </a:lnTo>
                  <a:lnTo>
                    <a:pt x="95964" y="190262"/>
                  </a:lnTo>
                  <a:lnTo>
                    <a:pt x="92154" y="188357"/>
                  </a:lnTo>
                  <a:lnTo>
                    <a:pt x="87392" y="190262"/>
                  </a:lnTo>
                  <a:lnTo>
                    <a:pt x="84534" y="192167"/>
                  </a:lnTo>
                  <a:lnTo>
                    <a:pt x="80724" y="189309"/>
                  </a:lnTo>
                  <a:lnTo>
                    <a:pt x="78819" y="193119"/>
                  </a:lnTo>
                  <a:lnTo>
                    <a:pt x="75009" y="192167"/>
                  </a:lnTo>
                  <a:lnTo>
                    <a:pt x="74057" y="190262"/>
                  </a:lnTo>
                  <a:lnTo>
                    <a:pt x="69294" y="190262"/>
                  </a:lnTo>
                  <a:lnTo>
                    <a:pt x="70247" y="185499"/>
                  </a:lnTo>
                  <a:lnTo>
                    <a:pt x="72152" y="184547"/>
                  </a:lnTo>
                  <a:lnTo>
                    <a:pt x="73104" y="183594"/>
                  </a:lnTo>
                  <a:lnTo>
                    <a:pt x="75962" y="182642"/>
                  </a:lnTo>
                  <a:lnTo>
                    <a:pt x="75962" y="180737"/>
                  </a:lnTo>
                  <a:lnTo>
                    <a:pt x="75962" y="177879"/>
                  </a:lnTo>
                  <a:lnTo>
                    <a:pt x="73104" y="177879"/>
                  </a:lnTo>
                  <a:lnTo>
                    <a:pt x="71199" y="174069"/>
                  </a:lnTo>
                  <a:lnTo>
                    <a:pt x="75009" y="171212"/>
                  </a:lnTo>
                  <a:lnTo>
                    <a:pt x="74057" y="167402"/>
                  </a:lnTo>
                  <a:lnTo>
                    <a:pt x="71199" y="166449"/>
                  </a:lnTo>
                  <a:lnTo>
                    <a:pt x="75009" y="163592"/>
                  </a:lnTo>
                  <a:lnTo>
                    <a:pt x="76914" y="163592"/>
                  </a:lnTo>
                  <a:lnTo>
                    <a:pt x="78819" y="160734"/>
                  </a:lnTo>
                  <a:lnTo>
                    <a:pt x="79772" y="155972"/>
                  </a:lnTo>
                  <a:lnTo>
                    <a:pt x="77867" y="156924"/>
                  </a:lnTo>
                  <a:lnTo>
                    <a:pt x="74057" y="156924"/>
                  </a:lnTo>
                  <a:lnTo>
                    <a:pt x="75962" y="153114"/>
                  </a:lnTo>
                  <a:lnTo>
                    <a:pt x="71199" y="154067"/>
                  </a:lnTo>
                  <a:lnTo>
                    <a:pt x="68342" y="150257"/>
                  </a:lnTo>
                  <a:lnTo>
                    <a:pt x="66437" y="151209"/>
                  </a:lnTo>
                  <a:lnTo>
                    <a:pt x="62627" y="154067"/>
                  </a:lnTo>
                  <a:lnTo>
                    <a:pt x="54054" y="159782"/>
                  </a:lnTo>
                  <a:lnTo>
                    <a:pt x="49292" y="160734"/>
                  </a:lnTo>
                  <a:lnTo>
                    <a:pt x="46434" y="164544"/>
                  </a:lnTo>
                  <a:lnTo>
                    <a:pt x="35957" y="167402"/>
                  </a:lnTo>
                  <a:lnTo>
                    <a:pt x="30242" y="172164"/>
                  </a:lnTo>
                  <a:lnTo>
                    <a:pt x="28337" y="175022"/>
                  </a:lnTo>
                  <a:lnTo>
                    <a:pt x="25479" y="177879"/>
                  </a:lnTo>
                  <a:lnTo>
                    <a:pt x="20717" y="178832"/>
                  </a:lnTo>
                  <a:lnTo>
                    <a:pt x="20717" y="176927"/>
                  </a:lnTo>
                  <a:lnTo>
                    <a:pt x="24527" y="175022"/>
                  </a:lnTo>
                  <a:lnTo>
                    <a:pt x="24527" y="173117"/>
                  </a:lnTo>
                  <a:lnTo>
                    <a:pt x="19764" y="173117"/>
                  </a:lnTo>
                  <a:lnTo>
                    <a:pt x="11192" y="179784"/>
                  </a:lnTo>
                  <a:lnTo>
                    <a:pt x="6429" y="182642"/>
                  </a:lnTo>
                  <a:lnTo>
                    <a:pt x="3572" y="182642"/>
                  </a:lnTo>
                  <a:lnTo>
                    <a:pt x="23574" y="165497"/>
                  </a:lnTo>
                  <a:lnTo>
                    <a:pt x="28337" y="162639"/>
                  </a:lnTo>
                  <a:lnTo>
                    <a:pt x="35004" y="158829"/>
                  </a:lnTo>
                  <a:lnTo>
                    <a:pt x="40719" y="159782"/>
                  </a:lnTo>
                  <a:lnTo>
                    <a:pt x="43577" y="156924"/>
                  </a:lnTo>
                  <a:lnTo>
                    <a:pt x="46434" y="155972"/>
                  </a:lnTo>
                  <a:lnTo>
                    <a:pt x="51197" y="155972"/>
                  </a:lnTo>
                  <a:lnTo>
                    <a:pt x="53102" y="155019"/>
                  </a:lnTo>
                  <a:lnTo>
                    <a:pt x="54054" y="153114"/>
                  </a:lnTo>
                  <a:lnTo>
                    <a:pt x="65484" y="148352"/>
                  </a:lnTo>
                  <a:lnTo>
                    <a:pt x="74057" y="142637"/>
                  </a:lnTo>
                  <a:lnTo>
                    <a:pt x="81677" y="138827"/>
                  </a:lnTo>
                  <a:lnTo>
                    <a:pt x="83582" y="134064"/>
                  </a:lnTo>
                  <a:lnTo>
                    <a:pt x="91202" y="124539"/>
                  </a:lnTo>
                  <a:lnTo>
                    <a:pt x="96917" y="119777"/>
                  </a:lnTo>
                  <a:lnTo>
                    <a:pt x="112157" y="114062"/>
                  </a:lnTo>
                  <a:lnTo>
                    <a:pt x="123587" y="105489"/>
                  </a:lnTo>
                  <a:lnTo>
                    <a:pt x="125492" y="103584"/>
                  </a:lnTo>
                  <a:lnTo>
                    <a:pt x="129302" y="94059"/>
                  </a:lnTo>
                  <a:lnTo>
                    <a:pt x="133112" y="90249"/>
                  </a:lnTo>
                  <a:lnTo>
                    <a:pt x="131207" y="83582"/>
                  </a:lnTo>
                  <a:lnTo>
                    <a:pt x="131207" y="74057"/>
                  </a:lnTo>
                  <a:lnTo>
                    <a:pt x="133112" y="64532"/>
                  </a:lnTo>
                  <a:lnTo>
                    <a:pt x="135017" y="57864"/>
                  </a:lnTo>
                  <a:lnTo>
                    <a:pt x="138827" y="59769"/>
                  </a:lnTo>
                  <a:lnTo>
                    <a:pt x="142637" y="56912"/>
                  </a:lnTo>
                  <a:lnTo>
                    <a:pt x="145494" y="45482"/>
                  </a:lnTo>
                  <a:lnTo>
                    <a:pt x="146447" y="39767"/>
                  </a:lnTo>
                  <a:lnTo>
                    <a:pt x="163592" y="23574"/>
                  </a:lnTo>
                  <a:lnTo>
                    <a:pt x="174069" y="21669"/>
                  </a:lnTo>
                  <a:lnTo>
                    <a:pt x="173117" y="16907"/>
                  </a:lnTo>
                  <a:lnTo>
                    <a:pt x="175974" y="15002"/>
                  </a:lnTo>
                  <a:lnTo>
                    <a:pt x="175022" y="9287"/>
                  </a:lnTo>
                  <a:lnTo>
                    <a:pt x="178832" y="3572"/>
                  </a:lnTo>
                  <a:lnTo>
                    <a:pt x="186452" y="12144"/>
                  </a:lnTo>
                  <a:lnTo>
                    <a:pt x="195977" y="25479"/>
                  </a:lnTo>
                  <a:lnTo>
                    <a:pt x="202644" y="39767"/>
                  </a:lnTo>
                  <a:lnTo>
                    <a:pt x="206454" y="45482"/>
                  </a:lnTo>
                  <a:lnTo>
                    <a:pt x="207407" y="49292"/>
                  </a:lnTo>
                  <a:lnTo>
                    <a:pt x="212169" y="53102"/>
                  </a:lnTo>
                  <a:lnTo>
                    <a:pt x="220742" y="50244"/>
                  </a:lnTo>
                  <a:lnTo>
                    <a:pt x="234077" y="47387"/>
                  </a:lnTo>
                  <a:lnTo>
                    <a:pt x="237887" y="46434"/>
                  </a:lnTo>
                  <a:lnTo>
                    <a:pt x="236934" y="41672"/>
                  </a:lnTo>
                  <a:lnTo>
                    <a:pt x="248364" y="39767"/>
                  </a:lnTo>
                  <a:lnTo>
                    <a:pt x="250269" y="36909"/>
                  </a:lnTo>
                  <a:lnTo>
                    <a:pt x="254079" y="36909"/>
                  </a:lnTo>
                  <a:lnTo>
                    <a:pt x="257889" y="39767"/>
                  </a:lnTo>
                  <a:lnTo>
                    <a:pt x="264557" y="36909"/>
                  </a:lnTo>
                  <a:lnTo>
                    <a:pt x="271224" y="37862"/>
                  </a:lnTo>
                  <a:lnTo>
                    <a:pt x="275987" y="38814"/>
                  </a:lnTo>
                  <a:lnTo>
                    <a:pt x="282654" y="41672"/>
                  </a:lnTo>
                  <a:lnTo>
                    <a:pt x="287417" y="40719"/>
                  </a:lnTo>
                  <a:lnTo>
                    <a:pt x="294084" y="35957"/>
                  </a:lnTo>
                  <a:lnTo>
                    <a:pt x="295989" y="33099"/>
                  </a:lnTo>
                  <a:lnTo>
                    <a:pt x="296942" y="29289"/>
                  </a:lnTo>
                  <a:lnTo>
                    <a:pt x="298847" y="28337"/>
                  </a:lnTo>
                  <a:lnTo>
                    <a:pt x="302657" y="25479"/>
                  </a:lnTo>
                  <a:lnTo>
                    <a:pt x="302657" y="25479"/>
                  </a:lnTo>
                  <a:lnTo>
                    <a:pt x="305514" y="28337"/>
                  </a:lnTo>
                  <a:lnTo>
                    <a:pt x="314087" y="29289"/>
                  </a:lnTo>
                  <a:lnTo>
                    <a:pt x="319802" y="32147"/>
                  </a:lnTo>
                  <a:lnTo>
                    <a:pt x="319802" y="32147"/>
                  </a:lnTo>
                  <a:lnTo>
                    <a:pt x="316944" y="38814"/>
                  </a:lnTo>
                  <a:lnTo>
                    <a:pt x="319802" y="43577"/>
                  </a:lnTo>
                  <a:lnTo>
                    <a:pt x="319802" y="53102"/>
                  </a:lnTo>
                  <a:lnTo>
                    <a:pt x="317897" y="58817"/>
                  </a:lnTo>
                  <a:lnTo>
                    <a:pt x="315039" y="61674"/>
                  </a:lnTo>
                  <a:lnTo>
                    <a:pt x="315039" y="61674"/>
                  </a:lnTo>
                  <a:lnTo>
                    <a:pt x="311229" y="61674"/>
                  </a:lnTo>
                  <a:lnTo>
                    <a:pt x="305514" y="61674"/>
                  </a:lnTo>
                  <a:lnTo>
                    <a:pt x="300752" y="64532"/>
                  </a:lnTo>
                  <a:lnTo>
                    <a:pt x="295989" y="61674"/>
                  </a:lnTo>
                  <a:lnTo>
                    <a:pt x="294084" y="61674"/>
                  </a:lnTo>
                  <a:lnTo>
                    <a:pt x="288369" y="69294"/>
                  </a:lnTo>
                  <a:lnTo>
                    <a:pt x="286464" y="72152"/>
                  </a:lnTo>
                  <a:lnTo>
                    <a:pt x="284559" y="74057"/>
                  </a:lnTo>
                  <a:lnTo>
                    <a:pt x="264557" y="75009"/>
                  </a:lnTo>
                  <a:lnTo>
                    <a:pt x="256937" y="74057"/>
                  </a:lnTo>
                  <a:lnTo>
                    <a:pt x="242649" y="74057"/>
                  </a:lnTo>
                  <a:lnTo>
                    <a:pt x="240744" y="75962"/>
                  </a:lnTo>
                  <a:lnTo>
                    <a:pt x="238839" y="82629"/>
                  </a:lnTo>
                  <a:lnTo>
                    <a:pt x="236934" y="83582"/>
                  </a:lnTo>
                  <a:lnTo>
                    <a:pt x="232172" y="85487"/>
                  </a:lnTo>
                  <a:lnTo>
                    <a:pt x="229314" y="82629"/>
                  </a:lnTo>
                  <a:lnTo>
                    <a:pt x="227409" y="82629"/>
                  </a:lnTo>
                  <a:lnTo>
                    <a:pt x="224552" y="89297"/>
                  </a:lnTo>
                  <a:lnTo>
                    <a:pt x="220742" y="96917"/>
                  </a:lnTo>
                  <a:lnTo>
                    <a:pt x="216932" y="100727"/>
                  </a:lnTo>
                  <a:lnTo>
                    <a:pt x="213122" y="105489"/>
                  </a:lnTo>
                  <a:lnTo>
                    <a:pt x="212169" y="110252"/>
                  </a:lnTo>
                  <a:lnTo>
                    <a:pt x="210264" y="113109"/>
                  </a:lnTo>
                  <a:lnTo>
                    <a:pt x="204549" y="114062"/>
                  </a:lnTo>
                  <a:lnTo>
                    <a:pt x="202644" y="119777"/>
                  </a:lnTo>
                  <a:lnTo>
                    <a:pt x="199787" y="126444"/>
                  </a:lnTo>
                  <a:lnTo>
                    <a:pt x="197882" y="131207"/>
                  </a:lnTo>
                  <a:lnTo>
                    <a:pt x="200739" y="134064"/>
                  </a:lnTo>
                  <a:lnTo>
                    <a:pt x="200739" y="138827"/>
                  </a:lnTo>
                  <a:lnTo>
                    <a:pt x="196929" y="141684"/>
                  </a:lnTo>
                  <a:lnTo>
                    <a:pt x="191214" y="150257"/>
                  </a:lnTo>
                  <a:lnTo>
                    <a:pt x="191214" y="153114"/>
                  </a:lnTo>
                  <a:lnTo>
                    <a:pt x="179784" y="155972"/>
                  </a:lnTo>
                  <a:lnTo>
                    <a:pt x="177879" y="155019"/>
                  </a:lnTo>
                  <a:lnTo>
                    <a:pt x="171212" y="155972"/>
                  </a:lnTo>
                  <a:lnTo>
                    <a:pt x="158829" y="154067"/>
                  </a:lnTo>
                  <a:lnTo>
                    <a:pt x="155019" y="155019"/>
                  </a:lnTo>
                  <a:lnTo>
                    <a:pt x="152162" y="157877"/>
                  </a:lnTo>
                  <a:lnTo>
                    <a:pt x="155972" y="160734"/>
                  </a:lnTo>
                  <a:lnTo>
                    <a:pt x="156924" y="169307"/>
                  </a:lnTo>
                  <a:lnTo>
                    <a:pt x="157877" y="171212"/>
                  </a:lnTo>
                  <a:lnTo>
                    <a:pt x="159782" y="171212"/>
                  </a:lnTo>
                  <a:lnTo>
                    <a:pt x="161687" y="177879"/>
                  </a:lnTo>
                  <a:lnTo>
                    <a:pt x="165497" y="178832"/>
                  </a:lnTo>
                  <a:lnTo>
                    <a:pt x="168354" y="182642"/>
                  </a:lnTo>
                  <a:lnTo>
                    <a:pt x="168354" y="188357"/>
                  </a:lnTo>
                  <a:lnTo>
                    <a:pt x="167402" y="190262"/>
                  </a:lnTo>
                  <a:lnTo>
                    <a:pt x="159782" y="195024"/>
                  </a:lnTo>
                  <a:lnTo>
                    <a:pt x="148352" y="198834"/>
                  </a:lnTo>
                  <a:lnTo>
                    <a:pt x="145494" y="203597"/>
                  </a:lnTo>
                  <a:lnTo>
                    <a:pt x="143589" y="214074"/>
                  </a:lnTo>
                  <a:lnTo>
                    <a:pt x="139779" y="214074"/>
                  </a:lnTo>
                  <a:lnTo>
                    <a:pt x="137874" y="215027"/>
                  </a:lnTo>
                  <a:lnTo>
                    <a:pt x="136922" y="219789"/>
                  </a:lnTo>
                  <a:lnTo>
                    <a:pt x="130254" y="228362"/>
                  </a:lnTo>
                  <a:lnTo>
                    <a:pt x="128349" y="229314"/>
                  </a:lnTo>
                  <a:lnTo>
                    <a:pt x="119777" y="220742"/>
                  </a:lnTo>
                  <a:lnTo>
                    <a:pt x="118824" y="217884"/>
                  </a:lnTo>
                  <a:lnTo>
                    <a:pt x="116919" y="218837"/>
                  </a:lnTo>
                  <a:lnTo>
                    <a:pt x="115967" y="221694"/>
                  </a:lnTo>
                  <a:lnTo>
                    <a:pt x="118824" y="227409"/>
                  </a:lnTo>
                  <a:lnTo>
                    <a:pt x="118824" y="230267"/>
                  </a:lnTo>
                  <a:lnTo>
                    <a:pt x="123587" y="235029"/>
                  </a:lnTo>
                  <a:lnTo>
                    <a:pt x="125492" y="235029"/>
                  </a:lnTo>
                  <a:lnTo>
                    <a:pt x="126444" y="237887"/>
                  </a:lnTo>
                  <a:lnTo>
                    <a:pt x="124539" y="246459"/>
                  </a:lnTo>
                  <a:lnTo>
                    <a:pt x="127397" y="249317"/>
                  </a:lnTo>
                  <a:lnTo>
                    <a:pt x="129302" y="257889"/>
                  </a:lnTo>
                  <a:lnTo>
                    <a:pt x="129302" y="270272"/>
                  </a:lnTo>
                  <a:lnTo>
                    <a:pt x="125492" y="271224"/>
                  </a:lnTo>
                  <a:lnTo>
                    <a:pt x="124539" y="275034"/>
                  </a:lnTo>
                  <a:lnTo>
                    <a:pt x="124539" y="275034"/>
                  </a:lnTo>
                  <a:lnTo>
                    <a:pt x="121682" y="274082"/>
                  </a:lnTo>
                  <a:lnTo>
                    <a:pt x="113109" y="277892"/>
                  </a:lnTo>
                  <a:lnTo>
                    <a:pt x="112157" y="275034"/>
                  </a:lnTo>
                  <a:lnTo>
                    <a:pt x="109299" y="272177"/>
                  </a:lnTo>
                  <a:lnTo>
                    <a:pt x="108347" y="270272"/>
                  </a:lnTo>
                  <a:lnTo>
                    <a:pt x="103584" y="272177"/>
                  </a:lnTo>
                  <a:lnTo>
                    <a:pt x="101679" y="273129"/>
                  </a:lnTo>
                  <a:lnTo>
                    <a:pt x="98822" y="274082"/>
                  </a:lnTo>
                  <a:lnTo>
                    <a:pt x="98822" y="276939"/>
                  </a:lnTo>
                  <a:lnTo>
                    <a:pt x="98822" y="277892"/>
                  </a:lnTo>
                  <a:lnTo>
                    <a:pt x="96917" y="280749"/>
                  </a:lnTo>
                  <a:lnTo>
                    <a:pt x="93107" y="280749"/>
                  </a:lnTo>
                  <a:lnTo>
                    <a:pt x="90249" y="280749"/>
                  </a:lnTo>
                  <a:lnTo>
                    <a:pt x="87392" y="280749"/>
                  </a:lnTo>
                  <a:lnTo>
                    <a:pt x="88344" y="276939"/>
                  </a:lnTo>
                  <a:lnTo>
                    <a:pt x="85487" y="273129"/>
                  </a:lnTo>
                  <a:lnTo>
                    <a:pt x="86439" y="272177"/>
                  </a:lnTo>
                  <a:lnTo>
                    <a:pt x="90249" y="272177"/>
                  </a:lnTo>
                  <a:lnTo>
                    <a:pt x="94059" y="269319"/>
                  </a:lnTo>
                  <a:lnTo>
                    <a:pt x="88344" y="266462"/>
                  </a:lnTo>
                  <a:lnTo>
                    <a:pt x="91202" y="264557"/>
                  </a:lnTo>
                  <a:lnTo>
                    <a:pt x="93107" y="265509"/>
                  </a:lnTo>
                  <a:lnTo>
                    <a:pt x="94059" y="265509"/>
                  </a:lnTo>
                  <a:lnTo>
                    <a:pt x="95012" y="264557"/>
                  </a:lnTo>
                  <a:lnTo>
                    <a:pt x="93107" y="260747"/>
                  </a:lnTo>
                  <a:lnTo>
                    <a:pt x="94059" y="257889"/>
                  </a:lnTo>
                  <a:lnTo>
                    <a:pt x="91202" y="256937"/>
                  </a:lnTo>
                  <a:lnTo>
                    <a:pt x="90249" y="256937"/>
                  </a:lnTo>
                  <a:lnTo>
                    <a:pt x="90249" y="249317"/>
                  </a:lnTo>
                  <a:lnTo>
                    <a:pt x="87392" y="249317"/>
                  </a:lnTo>
                  <a:lnTo>
                    <a:pt x="83582" y="252174"/>
                  </a:lnTo>
                  <a:lnTo>
                    <a:pt x="79772" y="250269"/>
                  </a:lnTo>
                  <a:lnTo>
                    <a:pt x="75962" y="252174"/>
                  </a:lnTo>
                  <a:lnTo>
                    <a:pt x="75009" y="253127"/>
                  </a:lnTo>
                  <a:lnTo>
                    <a:pt x="74057" y="255032"/>
                  </a:lnTo>
                  <a:lnTo>
                    <a:pt x="73104" y="257889"/>
                  </a:lnTo>
                  <a:lnTo>
                    <a:pt x="69294" y="255984"/>
                  </a:lnTo>
                  <a:lnTo>
                    <a:pt x="72152" y="252174"/>
                  </a:lnTo>
                  <a:lnTo>
                    <a:pt x="72152" y="248364"/>
                  </a:lnTo>
                  <a:lnTo>
                    <a:pt x="73104" y="244554"/>
                  </a:lnTo>
                  <a:lnTo>
                    <a:pt x="75009" y="244554"/>
                  </a:lnTo>
                  <a:lnTo>
                    <a:pt x="76914" y="245507"/>
                  </a:lnTo>
                  <a:lnTo>
                    <a:pt x="77867" y="248364"/>
                  </a:lnTo>
                  <a:lnTo>
                    <a:pt x="80724" y="247412"/>
                  </a:lnTo>
                  <a:lnTo>
                    <a:pt x="86439" y="245507"/>
                  </a:lnTo>
                  <a:lnTo>
                    <a:pt x="87392" y="242649"/>
                  </a:lnTo>
                  <a:lnTo>
                    <a:pt x="84534" y="241697"/>
                  </a:lnTo>
                  <a:lnTo>
                    <a:pt x="86439" y="237887"/>
                  </a:lnTo>
                  <a:lnTo>
                    <a:pt x="90249" y="232172"/>
                  </a:lnTo>
                  <a:lnTo>
                    <a:pt x="90249" y="229314"/>
                  </a:lnTo>
                  <a:lnTo>
                    <a:pt x="86439" y="228362"/>
                  </a:lnTo>
                  <a:lnTo>
                    <a:pt x="85487" y="228362"/>
                  </a:lnTo>
                  <a:lnTo>
                    <a:pt x="83582" y="229314"/>
                  </a:lnTo>
                  <a:lnTo>
                    <a:pt x="82629" y="230267"/>
                  </a:lnTo>
                  <a:lnTo>
                    <a:pt x="80724" y="229314"/>
                  </a:lnTo>
                  <a:lnTo>
                    <a:pt x="81677" y="226457"/>
                  </a:lnTo>
                  <a:lnTo>
                    <a:pt x="77867" y="224552"/>
                  </a:lnTo>
                  <a:lnTo>
                    <a:pt x="78819" y="221694"/>
                  </a:lnTo>
                  <a:lnTo>
                    <a:pt x="81677" y="217884"/>
                  </a:lnTo>
                  <a:lnTo>
                    <a:pt x="76914" y="212169"/>
                  </a:lnTo>
                  <a:lnTo>
                    <a:pt x="81677" y="214074"/>
                  </a:lnTo>
                  <a:lnTo>
                    <a:pt x="88344" y="216932"/>
                  </a:lnTo>
                  <a:lnTo>
                    <a:pt x="91202" y="219789"/>
                  </a:lnTo>
                  <a:lnTo>
                    <a:pt x="95012" y="219789"/>
                  </a:lnTo>
                  <a:lnTo>
                    <a:pt x="94059" y="215979"/>
                  </a:lnTo>
                  <a:lnTo>
                    <a:pt x="92154" y="212169"/>
                  </a:lnTo>
                  <a:lnTo>
                    <a:pt x="95012" y="209312"/>
                  </a:lnTo>
                  <a:lnTo>
                    <a:pt x="100727" y="209312"/>
                  </a:lnTo>
                  <a:lnTo>
                    <a:pt x="102632" y="209312"/>
                  </a:lnTo>
                  <a:lnTo>
                    <a:pt x="103584" y="207407"/>
                  </a:lnTo>
                  <a:lnTo>
                    <a:pt x="102632" y="204549"/>
                  </a:lnTo>
                  <a:lnTo>
                    <a:pt x="99774" y="204549"/>
                  </a:lnTo>
                  <a:lnTo>
                    <a:pt x="95964" y="201692"/>
                  </a:lnTo>
                  <a:lnTo>
                    <a:pt x="99774" y="199787"/>
                  </a:lnTo>
                  <a:lnTo>
                    <a:pt x="99774" y="196929"/>
                  </a:lnTo>
                  <a:lnTo>
                    <a:pt x="92154" y="196929"/>
                  </a:lnTo>
                  <a:lnTo>
                    <a:pt x="89297" y="199787"/>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9" name="任意多边形: 形状 8">
              <a:extLst>
                <a:ext uri="{FF2B5EF4-FFF2-40B4-BE49-F238E27FC236}">
                  <a16:creationId xmlns:a16="http://schemas.microsoft.com/office/drawing/2014/main" id="{F9FE23CC-4EEB-4275-94EF-75D045CB0A53}"/>
                </a:ext>
              </a:extLst>
            </p:cNvPr>
            <p:cNvSpPr/>
            <p:nvPr/>
          </p:nvSpPr>
          <p:spPr>
            <a:xfrm>
              <a:off x="1692910" y="3813810"/>
              <a:ext cx="266700" cy="228600"/>
            </a:xfrm>
            <a:custGeom>
              <a:avLst/>
              <a:gdLst>
                <a:gd name="connsiteX0" fmla="*/ 56912 w 266700"/>
                <a:gd name="connsiteY0" fmla="*/ 171212 h 228600"/>
                <a:gd name="connsiteX1" fmla="*/ 68342 w 266700"/>
                <a:gd name="connsiteY1" fmla="*/ 177879 h 228600"/>
                <a:gd name="connsiteX2" fmla="*/ 69294 w 266700"/>
                <a:gd name="connsiteY2" fmla="*/ 181689 h 228600"/>
                <a:gd name="connsiteX3" fmla="*/ 72152 w 266700"/>
                <a:gd name="connsiteY3" fmla="*/ 181689 h 228600"/>
                <a:gd name="connsiteX4" fmla="*/ 75962 w 266700"/>
                <a:gd name="connsiteY4" fmla="*/ 178832 h 228600"/>
                <a:gd name="connsiteX5" fmla="*/ 70247 w 266700"/>
                <a:gd name="connsiteY5" fmla="*/ 171212 h 228600"/>
                <a:gd name="connsiteX6" fmla="*/ 72152 w 266700"/>
                <a:gd name="connsiteY6" fmla="*/ 170259 h 228600"/>
                <a:gd name="connsiteX7" fmla="*/ 76914 w 266700"/>
                <a:gd name="connsiteY7" fmla="*/ 174069 h 228600"/>
                <a:gd name="connsiteX8" fmla="*/ 80724 w 266700"/>
                <a:gd name="connsiteY8" fmla="*/ 168354 h 228600"/>
                <a:gd name="connsiteX9" fmla="*/ 75009 w 266700"/>
                <a:gd name="connsiteY9" fmla="*/ 163592 h 228600"/>
                <a:gd name="connsiteX10" fmla="*/ 72152 w 266700"/>
                <a:gd name="connsiteY10" fmla="*/ 155972 h 228600"/>
                <a:gd name="connsiteX11" fmla="*/ 77867 w 266700"/>
                <a:gd name="connsiteY11" fmla="*/ 156924 h 228600"/>
                <a:gd name="connsiteX12" fmla="*/ 81677 w 266700"/>
                <a:gd name="connsiteY12" fmla="*/ 163592 h 228600"/>
                <a:gd name="connsiteX13" fmla="*/ 89297 w 266700"/>
                <a:gd name="connsiteY13" fmla="*/ 159782 h 228600"/>
                <a:gd name="connsiteX14" fmla="*/ 90249 w 266700"/>
                <a:gd name="connsiteY14" fmla="*/ 163592 h 228600"/>
                <a:gd name="connsiteX15" fmla="*/ 101679 w 266700"/>
                <a:gd name="connsiteY15" fmla="*/ 159782 h 228600"/>
                <a:gd name="connsiteX16" fmla="*/ 103584 w 266700"/>
                <a:gd name="connsiteY16" fmla="*/ 155972 h 228600"/>
                <a:gd name="connsiteX17" fmla="*/ 100727 w 266700"/>
                <a:gd name="connsiteY17" fmla="*/ 153114 h 228600"/>
                <a:gd name="connsiteX18" fmla="*/ 101679 w 266700"/>
                <a:gd name="connsiteY18" fmla="*/ 143589 h 228600"/>
                <a:gd name="connsiteX19" fmla="*/ 97869 w 266700"/>
                <a:gd name="connsiteY19" fmla="*/ 136922 h 228600"/>
                <a:gd name="connsiteX20" fmla="*/ 109299 w 266700"/>
                <a:gd name="connsiteY20" fmla="*/ 127397 h 228600"/>
                <a:gd name="connsiteX21" fmla="*/ 113109 w 266700"/>
                <a:gd name="connsiteY21" fmla="*/ 133112 h 228600"/>
                <a:gd name="connsiteX22" fmla="*/ 111204 w 266700"/>
                <a:gd name="connsiteY22" fmla="*/ 146447 h 228600"/>
                <a:gd name="connsiteX23" fmla="*/ 115014 w 266700"/>
                <a:gd name="connsiteY23" fmla="*/ 151209 h 228600"/>
                <a:gd name="connsiteX24" fmla="*/ 120729 w 266700"/>
                <a:gd name="connsiteY24" fmla="*/ 150257 h 228600"/>
                <a:gd name="connsiteX25" fmla="*/ 125492 w 266700"/>
                <a:gd name="connsiteY25" fmla="*/ 135969 h 228600"/>
                <a:gd name="connsiteX26" fmla="*/ 125492 w 266700"/>
                <a:gd name="connsiteY26" fmla="*/ 123587 h 228600"/>
                <a:gd name="connsiteX27" fmla="*/ 119777 w 266700"/>
                <a:gd name="connsiteY27" fmla="*/ 113109 h 228600"/>
                <a:gd name="connsiteX28" fmla="*/ 105489 w 266700"/>
                <a:gd name="connsiteY28" fmla="*/ 98822 h 228600"/>
                <a:gd name="connsiteX29" fmla="*/ 106442 w 266700"/>
                <a:gd name="connsiteY29" fmla="*/ 88344 h 228600"/>
                <a:gd name="connsiteX30" fmla="*/ 98822 w 266700"/>
                <a:gd name="connsiteY30" fmla="*/ 76914 h 228600"/>
                <a:gd name="connsiteX31" fmla="*/ 109299 w 266700"/>
                <a:gd name="connsiteY31" fmla="*/ 64532 h 228600"/>
                <a:gd name="connsiteX32" fmla="*/ 113109 w 266700"/>
                <a:gd name="connsiteY32" fmla="*/ 50244 h 228600"/>
                <a:gd name="connsiteX33" fmla="*/ 133112 w 266700"/>
                <a:gd name="connsiteY33" fmla="*/ 20717 h 228600"/>
                <a:gd name="connsiteX34" fmla="*/ 131207 w 266700"/>
                <a:gd name="connsiteY34" fmla="*/ 14049 h 228600"/>
                <a:gd name="connsiteX35" fmla="*/ 139779 w 266700"/>
                <a:gd name="connsiteY35" fmla="*/ 14049 h 228600"/>
                <a:gd name="connsiteX36" fmla="*/ 154067 w 266700"/>
                <a:gd name="connsiteY36" fmla="*/ 3572 h 228600"/>
                <a:gd name="connsiteX37" fmla="*/ 154067 w 266700"/>
                <a:gd name="connsiteY37" fmla="*/ 3572 h 228600"/>
                <a:gd name="connsiteX38" fmla="*/ 170259 w 266700"/>
                <a:gd name="connsiteY38" fmla="*/ 18812 h 228600"/>
                <a:gd name="connsiteX39" fmla="*/ 173117 w 266700"/>
                <a:gd name="connsiteY39" fmla="*/ 31194 h 228600"/>
                <a:gd name="connsiteX40" fmla="*/ 176927 w 266700"/>
                <a:gd name="connsiteY40" fmla="*/ 35004 h 228600"/>
                <a:gd name="connsiteX41" fmla="*/ 185499 w 266700"/>
                <a:gd name="connsiteY41" fmla="*/ 34052 h 228600"/>
                <a:gd name="connsiteX42" fmla="*/ 191214 w 266700"/>
                <a:gd name="connsiteY42" fmla="*/ 41672 h 228600"/>
                <a:gd name="connsiteX43" fmla="*/ 195977 w 266700"/>
                <a:gd name="connsiteY43" fmla="*/ 42624 h 228600"/>
                <a:gd name="connsiteX44" fmla="*/ 213122 w 266700"/>
                <a:gd name="connsiteY44" fmla="*/ 38814 h 228600"/>
                <a:gd name="connsiteX45" fmla="*/ 231219 w 266700"/>
                <a:gd name="connsiteY45" fmla="*/ 53102 h 228600"/>
                <a:gd name="connsiteX46" fmla="*/ 233124 w 266700"/>
                <a:gd name="connsiteY46" fmla="*/ 58817 h 228600"/>
                <a:gd name="connsiteX47" fmla="*/ 251222 w 266700"/>
                <a:gd name="connsiteY47" fmla="*/ 54054 h 228600"/>
                <a:gd name="connsiteX48" fmla="*/ 251222 w 266700"/>
                <a:gd name="connsiteY48" fmla="*/ 54054 h 228600"/>
                <a:gd name="connsiteX49" fmla="*/ 253127 w 266700"/>
                <a:gd name="connsiteY49" fmla="*/ 58817 h 228600"/>
                <a:gd name="connsiteX50" fmla="*/ 248364 w 266700"/>
                <a:gd name="connsiteY50" fmla="*/ 62627 h 228600"/>
                <a:gd name="connsiteX51" fmla="*/ 245507 w 266700"/>
                <a:gd name="connsiteY51" fmla="*/ 75962 h 228600"/>
                <a:gd name="connsiteX52" fmla="*/ 250269 w 266700"/>
                <a:gd name="connsiteY52" fmla="*/ 79772 h 228600"/>
                <a:gd name="connsiteX53" fmla="*/ 250269 w 266700"/>
                <a:gd name="connsiteY53" fmla="*/ 84534 h 228600"/>
                <a:gd name="connsiteX54" fmla="*/ 257889 w 266700"/>
                <a:gd name="connsiteY54" fmla="*/ 87392 h 228600"/>
                <a:gd name="connsiteX55" fmla="*/ 256937 w 266700"/>
                <a:gd name="connsiteY55" fmla="*/ 92154 h 228600"/>
                <a:gd name="connsiteX56" fmla="*/ 262652 w 266700"/>
                <a:gd name="connsiteY56" fmla="*/ 96917 h 228600"/>
                <a:gd name="connsiteX57" fmla="*/ 265510 w 266700"/>
                <a:gd name="connsiteY57" fmla="*/ 108347 h 228600"/>
                <a:gd name="connsiteX58" fmla="*/ 259794 w 266700"/>
                <a:gd name="connsiteY58" fmla="*/ 113109 h 228600"/>
                <a:gd name="connsiteX59" fmla="*/ 257889 w 266700"/>
                <a:gd name="connsiteY59" fmla="*/ 120729 h 228600"/>
                <a:gd name="connsiteX60" fmla="*/ 245507 w 266700"/>
                <a:gd name="connsiteY60" fmla="*/ 120729 h 228600"/>
                <a:gd name="connsiteX61" fmla="*/ 235029 w 266700"/>
                <a:gd name="connsiteY61" fmla="*/ 125492 h 228600"/>
                <a:gd name="connsiteX62" fmla="*/ 231219 w 266700"/>
                <a:gd name="connsiteY62" fmla="*/ 120729 h 228600"/>
                <a:gd name="connsiteX63" fmla="*/ 226457 w 266700"/>
                <a:gd name="connsiteY63" fmla="*/ 124539 h 228600"/>
                <a:gd name="connsiteX64" fmla="*/ 221694 w 266700"/>
                <a:gd name="connsiteY64" fmla="*/ 122634 h 228600"/>
                <a:gd name="connsiteX65" fmla="*/ 216932 w 266700"/>
                <a:gd name="connsiteY65" fmla="*/ 126444 h 228600"/>
                <a:gd name="connsiteX66" fmla="*/ 209312 w 266700"/>
                <a:gd name="connsiteY66" fmla="*/ 124539 h 228600"/>
                <a:gd name="connsiteX67" fmla="*/ 203597 w 266700"/>
                <a:gd name="connsiteY67" fmla="*/ 132159 h 228600"/>
                <a:gd name="connsiteX68" fmla="*/ 200739 w 266700"/>
                <a:gd name="connsiteY68" fmla="*/ 127397 h 228600"/>
                <a:gd name="connsiteX69" fmla="*/ 190262 w 266700"/>
                <a:gd name="connsiteY69" fmla="*/ 127397 h 228600"/>
                <a:gd name="connsiteX70" fmla="*/ 178832 w 266700"/>
                <a:gd name="connsiteY70" fmla="*/ 123587 h 228600"/>
                <a:gd name="connsiteX71" fmla="*/ 170259 w 266700"/>
                <a:gd name="connsiteY71" fmla="*/ 128349 h 228600"/>
                <a:gd name="connsiteX72" fmla="*/ 170259 w 266700"/>
                <a:gd name="connsiteY72" fmla="*/ 137874 h 228600"/>
                <a:gd name="connsiteX73" fmla="*/ 160734 w 266700"/>
                <a:gd name="connsiteY73" fmla="*/ 153114 h 228600"/>
                <a:gd name="connsiteX74" fmla="*/ 160734 w 266700"/>
                <a:gd name="connsiteY74" fmla="*/ 153114 h 228600"/>
                <a:gd name="connsiteX75" fmla="*/ 143589 w 266700"/>
                <a:gd name="connsiteY75" fmla="*/ 144542 h 228600"/>
                <a:gd name="connsiteX76" fmla="*/ 136922 w 266700"/>
                <a:gd name="connsiteY76" fmla="*/ 145494 h 228600"/>
                <a:gd name="connsiteX77" fmla="*/ 134064 w 266700"/>
                <a:gd name="connsiteY77" fmla="*/ 152162 h 228600"/>
                <a:gd name="connsiteX78" fmla="*/ 141684 w 266700"/>
                <a:gd name="connsiteY78" fmla="*/ 169307 h 228600"/>
                <a:gd name="connsiteX79" fmla="*/ 140732 w 266700"/>
                <a:gd name="connsiteY79" fmla="*/ 176927 h 228600"/>
                <a:gd name="connsiteX80" fmla="*/ 130254 w 266700"/>
                <a:gd name="connsiteY80" fmla="*/ 174069 h 228600"/>
                <a:gd name="connsiteX81" fmla="*/ 126444 w 266700"/>
                <a:gd name="connsiteY81" fmla="*/ 184547 h 228600"/>
                <a:gd name="connsiteX82" fmla="*/ 114062 w 266700"/>
                <a:gd name="connsiteY82" fmla="*/ 185499 h 228600"/>
                <a:gd name="connsiteX83" fmla="*/ 109299 w 266700"/>
                <a:gd name="connsiteY83" fmla="*/ 194072 h 228600"/>
                <a:gd name="connsiteX84" fmla="*/ 104537 w 266700"/>
                <a:gd name="connsiteY84" fmla="*/ 195024 h 228600"/>
                <a:gd name="connsiteX85" fmla="*/ 96917 w 266700"/>
                <a:gd name="connsiteY85" fmla="*/ 187404 h 228600"/>
                <a:gd name="connsiteX86" fmla="*/ 87392 w 266700"/>
                <a:gd name="connsiteY86" fmla="*/ 214074 h 228600"/>
                <a:gd name="connsiteX87" fmla="*/ 81677 w 266700"/>
                <a:gd name="connsiteY87" fmla="*/ 216932 h 228600"/>
                <a:gd name="connsiteX88" fmla="*/ 77867 w 266700"/>
                <a:gd name="connsiteY88" fmla="*/ 213122 h 228600"/>
                <a:gd name="connsiteX89" fmla="*/ 71199 w 266700"/>
                <a:gd name="connsiteY89" fmla="*/ 213122 h 228600"/>
                <a:gd name="connsiteX90" fmla="*/ 70247 w 266700"/>
                <a:gd name="connsiteY90" fmla="*/ 217884 h 228600"/>
                <a:gd name="connsiteX91" fmla="*/ 66437 w 266700"/>
                <a:gd name="connsiteY91" fmla="*/ 218837 h 228600"/>
                <a:gd name="connsiteX92" fmla="*/ 62627 w 266700"/>
                <a:gd name="connsiteY92" fmla="*/ 225504 h 228600"/>
                <a:gd name="connsiteX93" fmla="*/ 62627 w 266700"/>
                <a:gd name="connsiteY93" fmla="*/ 225504 h 228600"/>
                <a:gd name="connsiteX94" fmla="*/ 49292 w 266700"/>
                <a:gd name="connsiteY94" fmla="*/ 228362 h 228600"/>
                <a:gd name="connsiteX95" fmla="*/ 35004 w 266700"/>
                <a:gd name="connsiteY95" fmla="*/ 222647 h 228600"/>
                <a:gd name="connsiteX96" fmla="*/ 18812 w 266700"/>
                <a:gd name="connsiteY96" fmla="*/ 220742 h 228600"/>
                <a:gd name="connsiteX97" fmla="*/ 17859 w 266700"/>
                <a:gd name="connsiteY97" fmla="*/ 212169 h 228600"/>
                <a:gd name="connsiteX98" fmla="*/ 5477 w 266700"/>
                <a:gd name="connsiteY98" fmla="*/ 200739 h 228600"/>
                <a:gd name="connsiteX99" fmla="*/ 8334 w 266700"/>
                <a:gd name="connsiteY99" fmla="*/ 191214 h 228600"/>
                <a:gd name="connsiteX100" fmla="*/ 3572 w 266700"/>
                <a:gd name="connsiteY100" fmla="*/ 187404 h 228600"/>
                <a:gd name="connsiteX101" fmla="*/ 7382 w 266700"/>
                <a:gd name="connsiteY101" fmla="*/ 178832 h 228600"/>
                <a:gd name="connsiteX102" fmla="*/ 7382 w 266700"/>
                <a:gd name="connsiteY102" fmla="*/ 178832 h 228600"/>
                <a:gd name="connsiteX103" fmla="*/ 15954 w 266700"/>
                <a:gd name="connsiteY103" fmla="*/ 180737 h 228600"/>
                <a:gd name="connsiteX104" fmla="*/ 14049 w 266700"/>
                <a:gd name="connsiteY104" fmla="*/ 191214 h 228600"/>
                <a:gd name="connsiteX105" fmla="*/ 15954 w 266700"/>
                <a:gd name="connsiteY105" fmla="*/ 194072 h 228600"/>
                <a:gd name="connsiteX106" fmla="*/ 40719 w 266700"/>
                <a:gd name="connsiteY106" fmla="*/ 197882 h 228600"/>
                <a:gd name="connsiteX107" fmla="*/ 57864 w 266700"/>
                <a:gd name="connsiteY107" fmla="*/ 194072 h 228600"/>
                <a:gd name="connsiteX108" fmla="*/ 60722 w 266700"/>
                <a:gd name="connsiteY108" fmla="*/ 185499 h 228600"/>
                <a:gd name="connsiteX109" fmla="*/ 55007 w 266700"/>
                <a:gd name="connsiteY109" fmla="*/ 188357 h 228600"/>
                <a:gd name="connsiteX110" fmla="*/ 55007 w 266700"/>
                <a:gd name="connsiteY110" fmla="*/ 183594 h 228600"/>
                <a:gd name="connsiteX111" fmla="*/ 49292 w 266700"/>
                <a:gd name="connsiteY111" fmla="*/ 182642 h 228600"/>
                <a:gd name="connsiteX112" fmla="*/ 54054 w 266700"/>
                <a:gd name="connsiteY112" fmla="*/ 176927 h 228600"/>
                <a:gd name="connsiteX113" fmla="*/ 56912 w 266700"/>
                <a:gd name="connsiteY113" fmla="*/ 17121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6700" h="228600">
                  <a:moveTo>
                    <a:pt x="56912" y="171212"/>
                  </a:moveTo>
                  <a:lnTo>
                    <a:pt x="68342" y="177879"/>
                  </a:lnTo>
                  <a:lnTo>
                    <a:pt x="69294" y="181689"/>
                  </a:lnTo>
                  <a:lnTo>
                    <a:pt x="72152" y="181689"/>
                  </a:lnTo>
                  <a:lnTo>
                    <a:pt x="75962" y="178832"/>
                  </a:lnTo>
                  <a:lnTo>
                    <a:pt x="70247" y="171212"/>
                  </a:lnTo>
                  <a:lnTo>
                    <a:pt x="72152" y="170259"/>
                  </a:lnTo>
                  <a:lnTo>
                    <a:pt x="76914" y="174069"/>
                  </a:lnTo>
                  <a:lnTo>
                    <a:pt x="80724" y="168354"/>
                  </a:lnTo>
                  <a:lnTo>
                    <a:pt x="75009" y="163592"/>
                  </a:lnTo>
                  <a:lnTo>
                    <a:pt x="72152" y="155972"/>
                  </a:lnTo>
                  <a:lnTo>
                    <a:pt x="77867" y="156924"/>
                  </a:lnTo>
                  <a:lnTo>
                    <a:pt x="81677" y="163592"/>
                  </a:lnTo>
                  <a:lnTo>
                    <a:pt x="89297" y="159782"/>
                  </a:lnTo>
                  <a:lnTo>
                    <a:pt x="90249" y="163592"/>
                  </a:lnTo>
                  <a:lnTo>
                    <a:pt x="101679" y="159782"/>
                  </a:lnTo>
                  <a:lnTo>
                    <a:pt x="103584" y="155972"/>
                  </a:lnTo>
                  <a:lnTo>
                    <a:pt x="100727" y="153114"/>
                  </a:lnTo>
                  <a:lnTo>
                    <a:pt x="101679" y="143589"/>
                  </a:lnTo>
                  <a:lnTo>
                    <a:pt x="97869" y="136922"/>
                  </a:lnTo>
                  <a:lnTo>
                    <a:pt x="109299" y="127397"/>
                  </a:lnTo>
                  <a:lnTo>
                    <a:pt x="113109" y="133112"/>
                  </a:lnTo>
                  <a:lnTo>
                    <a:pt x="111204" y="146447"/>
                  </a:lnTo>
                  <a:lnTo>
                    <a:pt x="115014" y="151209"/>
                  </a:lnTo>
                  <a:lnTo>
                    <a:pt x="120729" y="150257"/>
                  </a:lnTo>
                  <a:lnTo>
                    <a:pt x="125492" y="135969"/>
                  </a:lnTo>
                  <a:lnTo>
                    <a:pt x="125492" y="123587"/>
                  </a:lnTo>
                  <a:lnTo>
                    <a:pt x="119777" y="113109"/>
                  </a:lnTo>
                  <a:lnTo>
                    <a:pt x="105489" y="98822"/>
                  </a:lnTo>
                  <a:lnTo>
                    <a:pt x="106442" y="88344"/>
                  </a:lnTo>
                  <a:lnTo>
                    <a:pt x="98822" y="76914"/>
                  </a:lnTo>
                  <a:lnTo>
                    <a:pt x="109299" y="64532"/>
                  </a:lnTo>
                  <a:lnTo>
                    <a:pt x="113109" y="50244"/>
                  </a:lnTo>
                  <a:lnTo>
                    <a:pt x="133112" y="20717"/>
                  </a:lnTo>
                  <a:lnTo>
                    <a:pt x="131207" y="14049"/>
                  </a:lnTo>
                  <a:lnTo>
                    <a:pt x="139779" y="14049"/>
                  </a:lnTo>
                  <a:lnTo>
                    <a:pt x="154067" y="3572"/>
                  </a:lnTo>
                  <a:lnTo>
                    <a:pt x="154067" y="3572"/>
                  </a:lnTo>
                  <a:lnTo>
                    <a:pt x="170259" y="18812"/>
                  </a:lnTo>
                  <a:lnTo>
                    <a:pt x="173117" y="31194"/>
                  </a:lnTo>
                  <a:lnTo>
                    <a:pt x="176927" y="35004"/>
                  </a:lnTo>
                  <a:lnTo>
                    <a:pt x="185499" y="34052"/>
                  </a:lnTo>
                  <a:lnTo>
                    <a:pt x="191214" y="41672"/>
                  </a:lnTo>
                  <a:lnTo>
                    <a:pt x="195977" y="42624"/>
                  </a:lnTo>
                  <a:lnTo>
                    <a:pt x="213122" y="38814"/>
                  </a:lnTo>
                  <a:lnTo>
                    <a:pt x="231219" y="53102"/>
                  </a:lnTo>
                  <a:lnTo>
                    <a:pt x="233124" y="58817"/>
                  </a:lnTo>
                  <a:lnTo>
                    <a:pt x="251222" y="54054"/>
                  </a:lnTo>
                  <a:lnTo>
                    <a:pt x="251222" y="54054"/>
                  </a:lnTo>
                  <a:lnTo>
                    <a:pt x="253127" y="58817"/>
                  </a:lnTo>
                  <a:lnTo>
                    <a:pt x="248364" y="62627"/>
                  </a:lnTo>
                  <a:lnTo>
                    <a:pt x="245507" y="75962"/>
                  </a:lnTo>
                  <a:lnTo>
                    <a:pt x="250269" y="79772"/>
                  </a:lnTo>
                  <a:lnTo>
                    <a:pt x="250269" y="84534"/>
                  </a:lnTo>
                  <a:lnTo>
                    <a:pt x="257889" y="87392"/>
                  </a:lnTo>
                  <a:lnTo>
                    <a:pt x="256937" y="92154"/>
                  </a:lnTo>
                  <a:lnTo>
                    <a:pt x="262652" y="96917"/>
                  </a:lnTo>
                  <a:lnTo>
                    <a:pt x="265510" y="108347"/>
                  </a:lnTo>
                  <a:lnTo>
                    <a:pt x="259794" y="113109"/>
                  </a:lnTo>
                  <a:lnTo>
                    <a:pt x="257889" y="120729"/>
                  </a:lnTo>
                  <a:lnTo>
                    <a:pt x="245507" y="120729"/>
                  </a:lnTo>
                  <a:lnTo>
                    <a:pt x="235029" y="125492"/>
                  </a:lnTo>
                  <a:lnTo>
                    <a:pt x="231219" y="120729"/>
                  </a:lnTo>
                  <a:lnTo>
                    <a:pt x="226457" y="124539"/>
                  </a:lnTo>
                  <a:lnTo>
                    <a:pt x="221694" y="122634"/>
                  </a:lnTo>
                  <a:lnTo>
                    <a:pt x="216932" y="126444"/>
                  </a:lnTo>
                  <a:lnTo>
                    <a:pt x="209312" y="124539"/>
                  </a:lnTo>
                  <a:lnTo>
                    <a:pt x="203597" y="132159"/>
                  </a:lnTo>
                  <a:lnTo>
                    <a:pt x="200739" y="127397"/>
                  </a:lnTo>
                  <a:lnTo>
                    <a:pt x="190262" y="127397"/>
                  </a:lnTo>
                  <a:lnTo>
                    <a:pt x="178832" y="123587"/>
                  </a:lnTo>
                  <a:lnTo>
                    <a:pt x="170259" y="128349"/>
                  </a:lnTo>
                  <a:lnTo>
                    <a:pt x="170259" y="137874"/>
                  </a:lnTo>
                  <a:lnTo>
                    <a:pt x="160734" y="153114"/>
                  </a:lnTo>
                  <a:lnTo>
                    <a:pt x="160734" y="153114"/>
                  </a:lnTo>
                  <a:lnTo>
                    <a:pt x="143589" y="144542"/>
                  </a:lnTo>
                  <a:lnTo>
                    <a:pt x="136922" y="145494"/>
                  </a:lnTo>
                  <a:lnTo>
                    <a:pt x="134064" y="152162"/>
                  </a:lnTo>
                  <a:lnTo>
                    <a:pt x="141684" y="169307"/>
                  </a:lnTo>
                  <a:lnTo>
                    <a:pt x="140732" y="176927"/>
                  </a:lnTo>
                  <a:lnTo>
                    <a:pt x="130254" y="174069"/>
                  </a:lnTo>
                  <a:lnTo>
                    <a:pt x="126444" y="184547"/>
                  </a:lnTo>
                  <a:lnTo>
                    <a:pt x="114062" y="185499"/>
                  </a:lnTo>
                  <a:lnTo>
                    <a:pt x="109299" y="194072"/>
                  </a:lnTo>
                  <a:lnTo>
                    <a:pt x="104537" y="195024"/>
                  </a:lnTo>
                  <a:lnTo>
                    <a:pt x="96917" y="187404"/>
                  </a:lnTo>
                  <a:lnTo>
                    <a:pt x="87392" y="214074"/>
                  </a:lnTo>
                  <a:lnTo>
                    <a:pt x="81677" y="216932"/>
                  </a:lnTo>
                  <a:lnTo>
                    <a:pt x="77867" y="213122"/>
                  </a:lnTo>
                  <a:lnTo>
                    <a:pt x="71199" y="213122"/>
                  </a:lnTo>
                  <a:lnTo>
                    <a:pt x="70247" y="217884"/>
                  </a:lnTo>
                  <a:lnTo>
                    <a:pt x="66437" y="218837"/>
                  </a:lnTo>
                  <a:lnTo>
                    <a:pt x="62627" y="225504"/>
                  </a:lnTo>
                  <a:lnTo>
                    <a:pt x="62627" y="225504"/>
                  </a:lnTo>
                  <a:lnTo>
                    <a:pt x="49292" y="228362"/>
                  </a:lnTo>
                  <a:lnTo>
                    <a:pt x="35004" y="222647"/>
                  </a:lnTo>
                  <a:lnTo>
                    <a:pt x="18812" y="220742"/>
                  </a:lnTo>
                  <a:lnTo>
                    <a:pt x="17859" y="212169"/>
                  </a:lnTo>
                  <a:lnTo>
                    <a:pt x="5477" y="200739"/>
                  </a:lnTo>
                  <a:lnTo>
                    <a:pt x="8334" y="191214"/>
                  </a:lnTo>
                  <a:lnTo>
                    <a:pt x="3572" y="187404"/>
                  </a:lnTo>
                  <a:lnTo>
                    <a:pt x="7382" y="178832"/>
                  </a:lnTo>
                  <a:lnTo>
                    <a:pt x="7382" y="178832"/>
                  </a:lnTo>
                  <a:lnTo>
                    <a:pt x="15954" y="180737"/>
                  </a:lnTo>
                  <a:lnTo>
                    <a:pt x="14049" y="191214"/>
                  </a:lnTo>
                  <a:lnTo>
                    <a:pt x="15954" y="194072"/>
                  </a:lnTo>
                  <a:lnTo>
                    <a:pt x="40719" y="197882"/>
                  </a:lnTo>
                  <a:lnTo>
                    <a:pt x="57864" y="194072"/>
                  </a:lnTo>
                  <a:lnTo>
                    <a:pt x="60722" y="185499"/>
                  </a:lnTo>
                  <a:lnTo>
                    <a:pt x="55007" y="188357"/>
                  </a:lnTo>
                  <a:lnTo>
                    <a:pt x="55007" y="183594"/>
                  </a:lnTo>
                  <a:lnTo>
                    <a:pt x="49292" y="182642"/>
                  </a:lnTo>
                  <a:lnTo>
                    <a:pt x="54054" y="176927"/>
                  </a:lnTo>
                  <a:lnTo>
                    <a:pt x="56912" y="171212"/>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10" name="任意多边形: 形状 9">
              <a:extLst>
                <a:ext uri="{FF2B5EF4-FFF2-40B4-BE49-F238E27FC236}">
                  <a16:creationId xmlns:a16="http://schemas.microsoft.com/office/drawing/2014/main" id="{3201E9CD-DA30-40BC-969A-993782599C24}"/>
                </a:ext>
              </a:extLst>
            </p:cNvPr>
            <p:cNvSpPr/>
            <p:nvPr/>
          </p:nvSpPr>
          <p:spPr>
            <a:xfrm>
              <a:off x="679450" y="4346258"/>
              <a:ext cx="219075" cy="219075"/>
            </a:xfrm>
            <a:custGeom>
              <a:avLst/>
              <a:gdLst>
                <a:gd name="connsiteX0" fmla="*/ 68342 w 219075"/>
                <a:gd name="connsiteY0" fmla="*/ 66437 h 219075"/>
                <a:gd name="connsiteX1" fmla="*/ 79772 w 219075"/>
                <a:gd name="connsiteY1" fmla="*/ 53102 h 219075"/>
                <a:gd name="connsiteX2" fmla="*/ 80724 w 219075"/>
                <a:gd name="connsiteY2" fmla="*/ 47387 h 219075"/>
                <a:gd name="connsiteX3" fmla="*/ 79772 w 219075"/>
                <a:gd name="connsiteY3" fmla="*/ 43577 h 219075"/>
                <a:gd name="connsiteX4" fmla="*/ 76914 w 219075"/>
                <a:gd name="connsiteY4" fmla="*/ 43577 h 219075"/>
                <a:gd name="connsiteX5" fmla="*/ 75962 w 219075"/>
                <a:gd name="connsiteY5" fmla="*/ 36909 h 219075"/>
                <a:gd name="connsiteX6" fmla="*/ 81677 w 219075"/>
                <a:gd name="connsiteY6" fmla="*/ 36909 h 219075"/>
                <a:gd name="connsiteX7" fmla="*/ 84534 w 219075"/>
                <a:gd name="connsiteY7" fmla="*/ 29289 h 219075"/>
                <a:gd name="connsiteX8" fmla="*/ 93107 w 219075"/>
                <a:gd name="connsiteY8" fmla="*/ 24527 h 219075"/>
                <a:gd name="connsiteX9" fmla="*/ 92154 w 219075"/>
                <a:gd name="connsiteY9" fmla="*/ 20717 h 219075"/>
                <a:gd name="connsiteX10" fmla="*/ 99774 w 219075"/>
                <a:gd name="connsiteY10" fmla="*/ 20717 h 219075"/>
                <a:gd name="connsiteX11" fmla="*/ 102632 w 219075"/>
                <a:gd name="connsiteY11" fmla="*/ 23574 h 219075"/>
                <a:gd name="connsiteX12" fmla="*/ 112157 w 219075"/>
                <a:gd name="connsiteY12" fmla="*/ 22622 h 219075"/>
                <a:gd name="connsiteX13" fmla="*/ 118824 w 219075"/>
                <a:gd name="connsiteY13" fmla="*/ 18812 h 219075"/>
                <a:gd name="connsiteX14" fmla="*/ 125492 w 219075"/>
                <a:gd name="connsiteY14" fmla="*/ 10239 h 219075"/>
                <a:gd name="connsiteX15" fmla="*/ 135969 w 219075"/>
                <a:gd name="connsiteY15" fmla="*/ 15002 h 219075"/>
                <a:gd name="connsiteX16" fmla="*/ 139779 w 219075"/>
                <a:gd name="connsiteY16" fmla="*/ 12144 h 219075"/>
                <a:gd name="connsiteX17" fmla="*/ 156924 w 219075"/>
                <a:gd name="connsiteY17" fmla="*/ 15954 h 219075"/>
                <a:gd name="connsiteX18" fmla="*/ 160734 w 219075"/>
                <a:gd name="connsiteY18" fmla="*/ 21669 h 219075"/>
                <a:gd name="connsiteX19" fmla="*/ 167402 w 219075"/>
                <a:gd name="connsiteY19" fmla="*/ 18812 h 219075"/>
                <a:gd name="connsiteX20" fmla="*/ 170259 w 219075"/>
                <a:gd name="connsiteY20" fmla="*/ 11192 h 219075"/>
                <a:gd name="connsiteX21" fmla="*/ 181689 w 219075"/>
                <a:gd name="connsiteY21" fmla="*/ 3572 h 219075"/>
                <a:gd name="connsiteX22" fmla="*/ 185499 w 219075"/>
                <a:gd name="connsiteY22" fmla="*/ 6429 h 219075"/>
                <a:gd name="connsiteX23" fmla="*/ 178832 w 219075"/>
                <a:gd name="connsiteY23" fmla="*/ 19764 h 219075"/>
                <a:gd name="connsiteX24" fmla="*/ 180737 w 219075"/>
                <a:gd name="connsiteY24" fmla="*/ 29289 h 219075"/>
                <a:gd name="connsiteX25" fmla="*/ 173117 w 219075"/>
                <a:gd name="connsiteY25" fmla="*/ 35957 h 219075"/>
                <a:gd name="connsiteX26" fmla="*/ 175022 w 219075"/>
                <a:gd name="connsiteY26" fmla="*/ 40719 h 219075"/>
                <a:gd name="connsiteX27" fmla="*/ 181689 w 219075"/>
                <a:gd name="connsiteY27" fmla="*/ 39767 h 219075"/>
                <a:gd name="connsiteX28" fmla="*/ 187404 w 219075"/>
                <a:gd name="connsiteY28" fmla="*/ 63579 h 219075"/>
                <a:gd name="connsiteX29" fmla="*/ 200739 w 219075"/>
                <a:gd name="connsiteY29" fmla="*/ 83582 h 219075"/>
                <a:gd name="connsiteX30" fmla="*/ 206454 w 219075"/>
                <a:gd name="connsiteY30" fmla="*/ 80724 h 219075"/>
                <a:gd name="connsiteX31" fmla="*/ 216932 w 219075"/>
                <a:gd name="connsiteY31" fmla="*/ 88344 h 219075"/>
                <a:gd name="connsiteX32" fmla="*/ 216932 w 219075"/>
                <a:gd name="connsiteY32" fmla="*/ 88344 h 219075"/>
                <a:gd name="connsiteX33" fmla="*/ 215979 w 219075"/>
                <a:gd name="connsiteY33" fmla="*/ 92154 h 219075"/>
                <a:gd name="connsiteX34" fmla="*/ 218837 w 219075"/>
                <a:gd name="connsiteY34" fmla="*/ 99774 h 219075"/>
                <a:gd name="connsiteX35" fmla="*/ 215027 w 219075"/>
                <a:gd name="connsiteY35" fmla="*/ 104537 h 219075"/>
                <a:gd name="connsiteX36" fmla="*/ 215979 w 219075"/>
                <a:gd name="connsiteY36" fmla="*/ 109299 h 219075"/>
                <a:gd name="connsiteX37" fmla="*/ 197882 w 219075"/>
                <a:gd name="connsiteY37" fmla="*/ 110252 h 219075"/>
                <a:gd name="connsiteX38" fmla="*/ 188357 w 219075"/>
                <a:gd name="connsiteY38" fmla="*/ 107394 h 219075"/>
                <a:gd name="connsiteX39" fmla="*/ 179784 w 219075"/>
                <a:gd name="connsiteY39" fmla="*/ 109299 h 219075"/>
                <a:gd name="connsiteX40" fmla="*/ 164544 w 219075"/>
                <a:gd name="connsiteY40" fmla="*/ 122634 h 219075"/>
                <a:gd name="connsiteX41" fmla="*/ 161687 w 219075"/>
                <a:gd name="connsiteY41" fmla="*/ 137874 h 219075"/>
                <a:gd name="connsiteX42" fmla="*/ 156924 w 219075"/>
                <a:gd name="connsiteY42" fmla="*/ 138827 h 219075"/>
                <a:gd name="connsiteX43" fmla="*/ 152162 w 219075"/>
                <a:gd name="connsiteY43" fmla="*/ 145494 h 219075"/>
                <a:gd name="connsiteX44" fmla="*/ 155019 w 219075"/>
                <a:gd name="connsiteY44" fmla="*/ 147399 h 219075"/>
                <a:gd name="connsiteX45" fmla="*/ 157877 w 219075"/>
                <a:gd name="connsiteY45" fmla="*/ 156924 h 219075"/>
                <a:gd name="connsiteX46" fmla="*/ 156924 w 219075"/>
                <a:gd name="connsiteY46" fmla="*/ 162639 h 219075"/>
                <a:gd name="connsiteX47" fmla="*/ 152162 w 219075"/>
                <a:gd name="connsiteY47" fmla="*/ 165497 h 219075"/>
                <a:gd name="connsiteX48" fmla="*/ 151209 w 219075"/>
                <a:gd name="connsiteY48" fmla="*/ 169307 h 219075"/>
                <a:gd name="connsiteX49" fmla="*/ 155019 w 219075"/>
                <a:gd name="connsiteY49" fmla="*/ 171212 h 219075"/>
                <a:gd name="connsiteX50" fmla="*/ 155019 w 219075"/>
                <a:gd name="connsiteY50" fmla="*/ 176927 h 219075"/>
                <a:gd name="connsiteX51" fmla="*/ 162639 w 219075"/>
                <a:gd name="connsiteY51" fmla="*/ 183594 h 219075"/>
                <a:gd name="connsiteX52" fmla="*/ 157877 w 219075"/>
                <a:gd name="connsiteY52" fmla="*/ 196929 h 219075"/>
                <a:gd name="connsiteX53" fmla="*/ 154067 w 219075"/>
                <a:gd name="connsiteY53" fmla="*/ 199787 h 219075"/>
                <a:gd name="connsiteX54" fmla="*/ 154067 w 219075"/>
                <a:gd name="connsiteY54" fmla="*/ 199787 h 219075"/>
                <a:gd name="connsiteX55" fmla="*/ 139779 w 219075"/>
                <a:gd name="connsiteY55" fmla="*/ 195024 h 219075"/>
                <a:gd name="connsiteX56" fmla="*/ 133112 w 219075"/>
                <a:gd name="connsiteY56" fmla="*/ 189309 h 219075"/>
                <a:gd name="connsiteX57" fmla="*/ 125492 w 219075"/>
                <a:gd name="connsiteY57" fmla="*/ 189309 h 219075"/>
                <a:gd name="connsiteX58" fmla="*/ 123587 w 219075"/>
                <a:gd name="connsiteY58" fmla="*/ 185499 h 219075"/>
                <a:gd name="connsiteX59" fmla="*/ 118824 w 219075"/>
                <a:gd name="connsiteY59" fmla="*/ 198834 h 219075"/>
                <a:gd name="connsiteX60" fmla="*/ 104537 w 219075"/>
                <a:gd name="connsiteY60" fmla="*/ 196929 h 219075"/>
                <a:gd name="connsiteX61" fmla="*/ 89297 w 219075"/>
                <a:gd name="connsiteY61" fmla="*/ 211217 h 219075"/>
                <a:gd name="connsiteX62" fmla="*/ 91202 w 219075"/>
                <a:gd name="connsiteY62" fmla="*/ 221694 h 219075"/>
                <a:gd name="connsiteX63" fmla="*/ 71199 w 219075"/>
                <a:gd name="connsiteY63" fmla="*/ 220742 h 219075"/>
                <a:gd name="connsiteX64" fmla="*/ 71199 w 219075"/>
                <a:gd name="connsiteY64" fmla="*/ 220742 h 219075"/>
                <a:gd name="connsiteX65" fmla="*/ 75962 w 219075"/>
                <a:gd name="connsiteY65" fmla="*/ 210264 h 219075"/>
                <a:gd name="connsiteX66" fmla="*/ 73104 w 219075"/>
                <a:gd name="connsiteY66" fmla="*/ 202644 h 219075"/>
                <a:gd name="connsiteX67" fmla="*/ 66437 w 219075"/>
                <a:gd name="connsiteY67" fmla="*/ 195024 h 219075"/>
                <a:gd name="connsiteX68" fmla="*/ 66437 w 219075"/>
                <a:gd name="connsiteY68" fmla="*/ 191214 h 219075"/>
                <a:gd name="connsiteX69" fmla="*/ 62627 w 219075"/>
                <a:gd name="connsiteY69" fmla="*/ 189309 h 219075"/>
                <a:gd name="connsiteX70" fmla="*/ 62627 w 219075"/>
                <a:gd name="connsiteY70" fmla="*/ 189309 h 219075"/>
                <a:gd name="connsiteX71" fmla="*/ 64532 w 219075"/>
                <a:gd name="connsiteY71" fmla="*/ 177879 h 219075"/>
                <a:gd name="connsiteX72" fmla="*/ 70247 w 219075"/>
                <a:gd name="connsiteY72" fmla="*/ 168354 h 219075"/>
                <a:gd name="connsiteX73" fmla="*/ 88344 w 219075"/>
                <a:gd name="connsiteY73" fmla="*/ 155019 h 219075"/>
                <a:gd name="connsiteX74" fmla="*/ 93107 w 219075"/>
                <a:gd name="connsiteY74" fmla="*/ 146447 h 219075"/>
                <a:gd name="connsiteX75" fmla="*/ 97869 w 219075"/>
                <a:gd name="connsiteY75" fmla="*/ 146447 h 219075"/>
                <a:gd name="connsiteX76" fmla="*/ 97869 w 219075"/>
                <a:gd name="connsiteY76" fmla="*/ 124539 h 219075"/>
                <a:gd name="connsiteX77" fmla="*/ 94059 w 219075"/>
                <a:gd name="connsiteY77" fmla="*/ 122634 h 219075"/>
                <a:gd name="connsiteX78" fmla="*/ 87392 w 219075"/>
                <a:gd name="connsiteY78" fmla="*/ 125492 h 219075"/>
                <a:gd name="connsiteX79" fmla="*/ 77867 w 219075"/>
                <a:gd name="connsiteY79" fmla="*/ 135017 h 219075"/>
                <a:gd name="connsiteX80" fmla="*/ 72152 w 219075"/>
                <a:gd name="connsiteY80" fmla="*/ 128349 h 219075"/>
                <a:gd name="connsiteX81" fmla="*/ 64532 w 219075"/>
                <a:gd name="connsiteY81" fmla="*/ 126444 h 219075"/>
                <a:gd name="connsiteX82" fmla="*/ 48339 w 219075"/>
                <a:gd name="connsiteY82" fmla="*/ 115967 h 219075"/>
                <a:gd name="connsiteX83" fmla="*/ 43577 w 219075"/>
                <a:gd name="connsiteY83" fmla="*/ 117872 h 219075"/>
                <a:gd name="connsiteX84" fmla="*/ 35004 w 219075"/>
                <a:gd name="connsiteY84" fmla="*/ 115967 h 219075"/>
                <a:gd name="connsiteX85" fmla="*/ 28337 w 219075"/>
                <a:gd name="connsiteY85" fmla="*/ 118824 h 219075"/>
                <a:gd name="connsiteX86" fmla="*/ 3572 w 219075"/>
                <a:gd name="connsiteY86" fmla="*/ 117872 h 219075"/>
                <a:gd name="connsiteX87" fmla="*/ 3572 w 219075"/>
                <a:gd name="connsiteY87" fmla="*/ 117872 h 219075"/>
                <a:gd name="connsiteX88" fmla="*/ 4524 w 219075"/>
                <a:gd name="connsiteY88" fmla="*/ 111204 h 219075"/>
                <a:gd name="connsiteX89" fmla="*/ 19764 w 219075"/>
                <a:gd name="connsiteY89" fmla="*/ 108347 h 219075"/>
                <a:gd name="connsiteX90" fmla="*/ 24527 w 219075"/>
                <a:gd name="connsiteY90" fmla="*/ 102632 h 219075"/>
                <a:gd name="connsiteX91" fmla="*/ 26432 w 219075"/>
                <a:gd name="connsiteY91" fmla="*/ 97869 h 219075"/>
                <a:gd name="connsiteX92" fmla="*/ 22622 w 219075"/>
                <a:gd name="connsiteY92" fmla="*/ 100727 h 219075"/>
                <a:gd name="connsiteX93" fmla="*/ 21669 w 219075"/>
                <a:gd name="connsiteY93" fmla="*/ 95964 h 219075"/>
                <a:gd name="connsiteX94" fmla="*/ 18812 w 219075"/>
                <a:gd name="connsiteY94" fmla="*/ 94059 h 219075"/>
                <a:gd name="connsiteX95" fmla="*/ 15002 w 219075"/>
                <a:gd name="connsiteY95" fmla="*/ 95964 h 219075"/>
                <a:gd name="connsiteX96" fmla="*/ 13097 w 219075"/>
                <a:gd name="connsiteY96" fmla="*/ 92154 h 219075"/>
                <a:gd name="connsiteX97" fmla="*/ 24527 w 219075"/>
                <a:gd name="connsiteY97" fmla="*/ 88344 h 219075"/>
                <a:gd name="connsiteX98" fmla="*/ 27384 w 219075"/>
                <a:gd name="connsiteY98" fmla="*/ 84534 h 219075"/>
                <a:gd name="connsiteX99" fmla="*/ 26432 w 219075"/>
                <a:gd name="connsiteY99" fmla="*/ 80724 h 219075"/>
                <a:gd name="connsiteX100" fmla="*/ 35004 w 219075"/>
                <a:gd name="connsiteY100" fmla="*/ 77867 h 219075"/>
                <a:gd name="connsiteX101" fmla="*/ 35957 w 219075"/>
                <a:gd name="connsiteY101" fmla="*/ 72152 h 219075"/>
                <a:gd name="connsiteX102" fmla="*/ 41672 w 219075"/>
                <a:gd name="connsiteY102" fmla="*/ 75962 h 219075"/>
                <a:gd name="connsiteX103" fmla="*/ 38814 w 219075"/>
                <a:gd name="connsiteY103" fmla="*/ 79772 h 219075"/>
                <a:gd name="connsiteX104" fmla="*/ 40719 w 219075"/>
                <a:gd name="connsiteY104" fmla="*/ 83582 h 219075"/>
                <a:gd name="connsiteX105" fmla="*/ 48339 w 219075"/>
                <a:gd name="connsiteY105" fmla="*/ 84534 h 219075"/>
                <a:gd name="connsiteX106" fmla="*/ 49292 w 219075"/>
                <a:gd name="connsiteY106" fmla="*/ 91202 h 219075"/>
                <a:gd name="connsiteX107" fmla="*/ 54054 w 219075"/>
                <a:gd name="connsiteY107" fmla="*/ 90249 h 219075"/>
                <a:gd name="connsiteX108" fmla="*/ 55959 w 219075"/>
                <a:gd name="connsiteY108" fmla="*/ 87392 h 219075"/>
                <a:gd name="connsiteX109" fmla="*/ 62627 w 219075"/>
                <a:gd name="connsiteY109" fmla="*/ 88344 h 219075"/>
                <a:gd name="connsiteX110" fmla="*/ 72152 w 219075"/>
                <a:gd name="connsiteY110" fmla="*/ 83582 h 219075"/>
                <a:gd name="connsiteX111" fmla="*/ 73104 w 219075"/>
                <a:gd name="connsiteY111" fmla="*/ 75962 h 219075"/>
                <a:gd name="connsiteX112" fmla="*/ 78819 w 219075"/>
                <a:gd name="connsiteY112" fmla="*/ 74057 h 219075"/>
                <a:gd name="connsiteX113" fmla="*/ 77867 w 219075"/>
                <a:gd name="connsiteY113" fmla="*/ 68342 h 219075"/>
                <a:gd name="connsiteX114" fmla="*/ 68342 w 219075"/>
                <a:gd name="connsiteY114" fmla="*/ 6643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19075" h="219075">
                  <a:moveTo>
                    <a:pt x="68342" y="66437"/>
                  </a:moveTo>
                  <a:lnTo>
                    <a:pt x="79772" y="53102"/>
                  </a:lnTo>
                  <a:lnTo>
                    <a:pt x="80724" y="47387"/>
                  </a:lnTo>
                  <a:lnTo>
                    <a:pt x="79772" y="43577"/>
                  </a:lnTo>
                  <a:lnTo>
                    <a:pt x="76914" y="43577"/>
                  </a:lnTo>
                  <a:lnTo>
                    <a:pt x="75962" y="36909"/>
                  </a:lnTo>
                  <a:lnTo>
                    <a:pt x="81677" y="36909"/>
                  </a:lnTo>
                  <a:lnTo>
                    <a:pt x="84534" y="29289"/>
                  </a:lnTo>
                  <a:lnTo>
                    <a:pt x="93107" y="24527"/>
                  </a:lnTo>
                  <a:lnTo>
                    <a:pt x="92154" y="20717"/>
                  </a:lnTo>
                  <a:lnTo>
                    <a:pt x="99774" y="20717"/>
                  </a:lnTo>
                  <a:lnTo>
                    <a:pt x="102632" y="23574"/>
                  </a:lnTo>
                  <a:lnTo>
                    <a:pt x="112157" y="22622"/>
                  </a:lnTo>
                  <a:lnTo>
                    <a:pt x="118824" y="18812"/>
                  </a:lnTo>
                  <a:lnTo>
                    <a:pt x="125492" y="10239"/>
                  </a:lnTo>
                  <a:lnTo>
                    <a:pt x="135969" y="15002"/>
                  </a:lnTo>
                  <a:lnTo>
                    <a:pt x="139779" y="12144"/>
                  </a:lnTo>
                  <a:lnTo>
                    <a:pt x="156924" y="15954"/>
                  </a:lnTo>
                  <a:lnTo>
                    <a:pt x="160734" y="21669"/>
                  </a:lnTo>
                  <a:lnTo>
                    <a:pt x="167402" y="18812"/>
                  </a:lnTo>
                  <a:lnTo>
                    <a:pt x="170259" y="11192"/>
                  </a:lnTo>
                  <a:lnTo>
                    <a:pt x="181689" y="3572"/>
                  </a:lnTo>
                  <a:lnTo>
                    <a:pt x="185499" y="6429"/>
                  </a:lnTo>
                  <a:lnTo>
                    <a:pt x="178832" y="19764"/>
                  </a:lnTo>
                  <a:lnTo>
                    <a:pt x="180737" y="29289"/>
                  </a:lnTo>
                  <a:lnTo>
                    <a:pt x="173117" y="35957"/>
                  </a:lnTo>
                  <a:lnTo>
                    <a:pt x="175022" y="40719"/>
                  </a:lnTo>
                  <a:lnTo>
                    <a:pt x="181689" y="39767"/>
                  </a:lnTo>
                  <a:lnTo>
                    <a:pt x="187404" y="63579"/>
                  </a:lnTo>
                  <a:lnTo>
                    <a:pt x="200739" y="83582"/>
                  </a:lnTo>
                  <a:lnTo>
                    <a:pt x="206454" y="80724"/>
                  </a:lnTo>
                  <a:lnTo>
                    <a:pt x="216932" y="88344"/>
                  </a:lnTo>
                  <a:lnTo>
                    <a:pt x="216932" y="88344"/>
                  </a:lnTo>
                  <a:lnTo>
                    <a:pt x="215979" y="92154"/>
                  </a:lnTo>
                  <a:lnTo>
                    <a:pt x="218837" y="99774"/>
                  </a:lnTo>
                  <a:lnTo>
                    <a:pt x="215027" y="104537"/>
                  </a:lnTo>
                  <a:lnTo>
                    <a:pt x="215979" y="109299"/>
                  </a:lnTo>
                  <a:lnTo>
                    <a:pt x="197882" y="110252"/>
                  </a:lnTo>
                  <a:lnTo>
                    <a:pt x="188357" y="107394"/>
                  </a:lnTo>
                  <a:lnTo>
                    <a:pt x="179784" y="109299"/>
                  </a:lnTo>
                  <a:lnTo>
                    <a:pt x="164544" y="122634"/>
                  </a:lnTo>
                  <a:lnTo>
                    <a:pt x="161687" y="137874"/>
                  </a:lnTo>
                  <a:lnTo>
                    <a:pt x="156924" y="138827"/>
                  </a:lnTo>
                  <a:lnTo>
                    <a:pt x="152162" y="145494"/>
                  </a:lnTo>
                  <a:lnTo>
                    <a:pt x="155019" y="147399"/>
                  </a:lnTo>
                  <a:lnTo>
                    <a:pt x="157877" y="156924"/>
                  </a:lnTo>
                  <a:lnTo>
                    <a:pt x="156924" y="162639"/>
                  </a:lnTo>
                  <a:lnTo>
                    <a:pt x="152162" y="165497"/>
                  </a:lnTo>
                  <a:lnTo>
                    <a:pt x="151209" y="169307"/>
                  </a:lnTo>
                  <a:lnTo>
                    <a:pt x="155019" y="171212"/>
                  </a:lnTo>
                  <a:lnTo>
                    <a:pt x="155019" y="176927"/>
                  </a:lnTo>
                  <a:lnTo>
                    <a:pt x="162639" y="183594"/>
                  </a:lnTo>
                  <a:lnTo>
                    <a:pt x="157877" y="196929"/>
                  </a:lnTo>
                  <a:lnTo>
                    <a:pt x="154067" y="199787"/>
                  </a:lnTo>
                  <a:lnTo>
                    <a:pt x="154067" y="199787"/>
                  </a:lnTo>
                  <a:lnTo>
                    <a:pt x="139779" y="195024"/>
                  </a:lnTo>
                  <a:lnTo>
                    <a:pt x="133112" y="189309"/>
                  </a:lnTo>
                  <a:lnTo>
                    <a:pt x="125492" y="189309"/>
                  </a:lnTo>
                  <a:lnTo>
                    <a:pt x="123587" y="185499"/>
                  </a:lnTo>
                  <a:lnTo>
                    <a:pt x="118824" y="198834"/>
                  </a:lnTo>
                  <a:lnTo>
                    <a:pt x="104537" y="196929"/>
                  </a:lnTo>
                  <a:lnTo>
                    <a:pt x="89297" y="211217"/>
                  </a:lnTo>
                  <a:lnTo>
                    <a:pt x="91202" y="221694"/>
                  </a:lnTo>
                  <a:lnTo>
                    <a:pt x="71199" y="220742"/>
                  </a:lnTo>
                  <a:lnTo>
                    <a:pt x="71199" y="220742"/>
                  </a:lnTo>
                  <a:lnTo>
                    <a:pt x="75962" y="210264"/>
                  </a:lnTo>
                  <a:lnTo>
                    <a:pt x="73104" y="202644"/>
                  </a:lnTo>
                  <a:lnTo>
                    <a:pt x="66437" y="195024"/>
                  </a:lnTo>
                  <a:lnTo>
                    <a:pt x="66437" y="191214"/>
                  </a:lnTo>
                  <a:lnTo>
                    <a:pt x="62627" y="189309"/>
                  </a:lnTo>
                  <a:lnTo>
                    <a:pt x="62627" y="189309"/>
                  </a:lnTo>
                  <a:lnTo>
                    <a:pt x="64532" y="177879"/>
                  </a:lnTo>
                  <a:lnTo>
                    <a:pt x="70247" y="168354"/>
                  </a:lnTo>
                  <a:lnTo>
                    <a:pt x="88344" y="155019"/>
                  </a:lnTo>
                  <a:lnTo>
                    <a:pt x="93107" y="146447"/>
                  </a:lnTo>
                  <a:lnTo>
                    <a:pt x="97869" y="146447"/>
                  </a:lnTo>
                  <a:lnTo>
                    <a:pt x="97869" y="124539"/>
                  </a:lnTo>
                  <a:lnTo>
                    <a:pt x="94059" y="122634"/>
                  </a:lnTo>
                  <a:lnTo>
                    <a:pt x="87392" y="125492"/>
                  </a:lnTo>
                  <a:lnTo>
                    <a:pt x="77867" y="135017"/>
                  </a:lnTo>
                  <a:lnTo>
                    <a:pt x="72152" y="128349"/>
                  </a:lnTo>
                  <a:lnTo>
                    <a:pt x="64532" y="126444"/>
                  </a:lnTo>
                  <a:lnTo>
                    <a:pt x="48339" y="115967"/>
                  </a:lnTo>
                  <a:lnTo>
                    <a:pt x="43577" y="117872"/>
                  </a:lnTo>
                  <a:lnTo>
                    <a:pt x="35004" y="115967"/>
                  </a:lnTo>
                  <a:lnTo>
                    <a:pt x="28337" y="118824"/>
                  </a:lnTo>
                  <a:lnTo>
                    <a:pt x="3572" y="117872"/>
                  </a:lnTo>
                  <a:lnTo>
                    <a:pt x="3572" y="117872"/>
                  </a:lnTo>
                  <a:lnTo>
                    <a:pt x="4524" y="111204"/>
                  </a:lnTo>
                  <a:lnTo>
                    <a:pt x="19764" y="108347"/>
                  </a:lnTo>
                  <a:lnTo>
                    <a:pt x="24527" y="102632"/>
                  </a:lnTo>
                  <a:lnTo>
                    <a:pt x="26432" y="97869"/>
                  </a:lnTo>
                  <a:lnTo>
                    <a:pt x="22622" y="100727"/>
                  </a:lnTo>
                  <a:lnTo>
                    <a:pt x="21669" y="95964"/>
                  </a:lnTo>
                  <a:lnTo>
                    <a:pt x="18812" y="94059"/>
                  </a:lnTo>
                  <a:lnTo>
                    <a:pt x="15002" y="95964"/>
                  </a:lnTo>
                  <a:lnTo>
                    <a:pt x="13097" y="92154"/>
                  </a:lnTo>
                  <a:lnTo>
                    <a:pt x="24527" y="88344"/>
                  </a:lnTo>
                  <a:lnTo>
                    <a:pt x="27384" y="84534"/>
                  </a:lnTo>
                  <a:lnTo>
                    <a:pt x="26432" y="80724"/>
                  </a:lnTo>
                  <a:lnTo>
                    <a:pt x="35004" y="77867"/>
                  </a:lnTo>
                  <a:lnTo>
                    <a:pt x="35957" y="72152"/>
                  </a:lnTo>
                  <a:lnTo>
                    <a:pt x="41672" y="75962"/>
                  </a:lnTo>
                  <a:lnTo>
                    <a:pt x="38814" y="79772"/>
                  </a:lnTo>
                  <a:lnTo>
                    <a:pt x="40719" y="83582"/>
                  </a:lnTo>
                  <a:lnTo>
                    <a:pt x="48339" y="84534"/>
                  </a:lnTo>
                  <a:lnTo>
                    <a:pt x="49292" y="91202"/>
                  </a:lnTo>
                  <a:lnTo>
                    <a:pt x="54054" y="90249"/>
                  </a:lnTo>
                  <a:lnTo>
                    <a:pt x="55959" y="87392"/>
                  </a:lnTo>
                  <a:lnTo>
                    <a:pt x="62627" y="88344"/>
                  </a:lnTo>
                  <a:lnTo>
                    <a:pt x="72152" y="83582"/>
                  </a:lnTo>
                  <a:lnTo>
                    <a:pt x="73104" y="75962"/>
                  </a:lnTo>
                  <a:lnTo>
                    <a:pt x="78819" y="74057"/>
                  </a:lnTo>
                  <a:lnTo>
                    <a:pt x="77867" y="68342"/>
                  </a:lnTo>
                  <a:lnTo>
                    <a:pt x="68342" y="66437"/>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11" name="任意多边形: 形状 10">
              <a:extLst>
                <a:ext uri="{FF2B5EF4-FFF2-40B4-BE49-F238E27FC236}">
                  <a16:creationId xmlns:a16="http://schemas.microsoft.com/office/drawing/2014/main" id="{8C48A704-6E7E-451F-80D8-9C1973320394}"/>
                </a:ext>
              </a:extLst>
            </p:cNvPr>
            <p:cNvSpPr/>
            <p:nvPr/>
          </p:nvSpPr>
          <p:spPr>
            <a:xfrm>
              <a:off x="2392045" y="3420428"/>
              <a:ext cx="352425" cy="285750"/>
            </a:xfrm>
            <a:custGeom>
              <a:avLst/>
              <a:gdLst>
                <a:gd name="connsiteX0" fmla="*/ 339804 w 352425"/>
                <a:gd name="connsiteY0" fmla="*/ 235982 h 285750"/>
                <a:gd name="connsiteX1" fmla="*/ 334089 w 352425"/>
                <a:gd name="connsiteY1" fmla="*/ 243602 h 285750"/>
                <a:gd name="connsiteX2" fmla="*/ 310277 w 352425"/>
                <a:gd name="connsiteY2" fmla="*/ 255032 h 285750"/>
                <a:gd name="connsiteX3" fmla="*/ 306467 w 352425"/>
                <a:gd name="connsiteY3" fmla="*/ 261699 h 285750"/>
                <a:gd name="connsiteX4" fmla="*/ 306467 w 352425"/>
                <a:gd name="connsiteY4" fmla="*/ 266462 h 285750"/>
                <a:gd name="connsiteX5" fmla="*/ 306467 w 352425"/>
                <a:gd name="connsiteY5" fmla="*/ 266462 h 285750"/>
                <a:gd name="connsiteX6" fmla="*/ 274082 w 352425"/>
                <a:gd name="connsiteY6" fmla="*/ 256937 h 285750"/>
                <a:gd name="connsiteX7" fmla="*/ 268367 w 352425"/>
                <a:gd name="connsiteY7" fmla="*/ 247412 h 285750"/>
                <a:gd name="connsiteX8" fmla="*/ 265509 w 352425"/>
                <a:gd name="connsiteY8" fmla="*/ 252174 h 285750"/>
                <a:gd name="connsiteX9" fmla="*/ 270272 w 352425"/>
                <a:gd name="connsiteY9" fmla="*/ 264557 h 285750"/>
                <a:gd name="connsiteX10" fmla="*/ 259794 w 352425"/>
                <a:gd name="connsiteY10" fmla="*/ 269319 h 285750"/>
                <a:gd name="connsiteX11" fmla="*/ 245507 w 352425"/>
                <a:gd name="connsiteY11" fmla="*/ 282654 h 285750"/>
                <a:gd name="connsiteX12" fmla="*/ 241697 w 352425"/>
                <a:gd name="connsiteY12" fmla="*/ 276939 h 285750"/>
                <a:gd name="connsiteX13" fmla="*/ 231219 w 352425"/>
                <a:gd name="connsiteY13" fmla="*/ 273129 h 285750"/>
                <a:gd name="connsiteX14" fmla="*/ 228362 w 352425"/>
                <a:gd name="connsiteY14" fmla="*/ 261699 h 285750"/>
                <a:gd name="connsiteX15" fmla="*/ 220742 w 352425"/>
                <a:gd name="connsiteY15" fmla="*/ 258842 h 285750"/>
                <a:gd name="connsiteX16" fmla="*/ 213122 w 352425"/>
                <a:gd name="connsiteY16" fmla="*/ 249317 h 285750"/>
                <a:gd name="connsiteX17" fmla="*/ 208359 w 352425"/>
                <a:gd name="connsiteY17" fmla="*/ 249317 h 285750"/>
                <a:gd name="connsiteX18" fmla="*/ 208359 w 352425"/>
                <a:gd name="connsiteY18" fmla="*/ 249317 h 285750"/>
                <a:gd name="connsiteX19" fmla="*/ 205502 w 352425"/>
                <a:gd name="connsiteY19" fmla="*/ 246459 h 285750"/>
                <a:gd name="connsiteX20" fmla="*/ 207407 w 352425"/>
                <a:gd name="connsiteY20" fmla="*/ 228362 h 285750"/>
                <a:gd name="connsiteX21" fmla="*/ 198834 w 352425"/>
                <a:gd name="connsiteY21" fmla="*/ 229314 h 285750"/>
                <a:gd name="connsiteX22" fmla="*/ 196929 w 352425"/>
                <a:gd name="connsiteY22" fmla="*/ 220742 h 285750"/>
                <a:gd name="connsiteX23" fmla="*/ 187404 w 352425"/>
                <a:gd name="connsiteY23" fmla="*/ 211217 h 285750"/>
                <a:gd name="connsiteX24" fmla="*/ 164544 w 352425"/>
                <a:gd name="connsiteY24" fmla="*/ 201692 h 285750"/>
                <a:gd name="connsiteX25" fmla="*/ 141684 w 352425"/>
                <a:gd name="connsiteY25" fmla="*/ 198834 h 285750"/>
                <a:gd name="connsiteX26" fmla="*/ 128349 w 352425"/>
                <a:gd name="connsiteY26" fmla="*/ 204549 h 285750"/>
                <a:gd name="connsiteX27" fmla="*/ 126444 w 352425"/>
                <a:gd name="connsiteY27" fmla="*/ 213122 h 285750"/>
                <a:gd name="connsiteX28" fmla="*/ 99774 w 352425"/>
                <a:gd name="connsiteY28" fmla="*/ 221694 h 285750"/>
                <a:gd name="connsiteX29" fmla="*/ 96917 w 352425"/>
                <a:gd name="connsiteY29" fmla="*/ 225504 h 285750"/>
                <a:gd name="connsiteX30" fmla="*/ 89297 w 352425"/>
                <a:gd name="connsiteY30" fmla="*/ 227409 h 285750"/>
                <a:gd name="connsiteX31" fmla="*/ 87392 w 352425"/>
                <a:gd name="connsiteY31" fmla="*/ 231219 h 285750"/>
                <a:gd name="connsiteX32" fmla="*/ 81677 w 352425"/>
                <a:gd name="connsiteY32" fmla="*/ 232172 h 285750"/>
                <a:gd name="connsiteX33" fmla="*/ 73104 w 352425"/>
                <a:gd name="connsiteY33" fmla="*/ 238839 h 285750"/>
                <a:gd name="connsiteX34" fmla="*/ 59769 w 352425"/>
                <a:gd name="connsiteY34" fmla="*/ 240744 h 285750"/>
                <a:gd name="connsiteX35" fmla="*/ 53102 w 352425"/>
                <a:gd name="connsiteY35" fmla="*/ 250269 h 285750"/>
                <a:gd name="connsiteX36" fmla="*/ 44529 w 352425"/>
                <a:gd name="connsiteY36" fmla="*/ 254079 h 285750"/>
                <a:gd name="connsiteX37" fmla="*/ 44529 w 352425"/>
                <a:gd name="connsiteY37" fmla="*/ 254079 h 285750"/>
                <a:gd name="connsiteX38" fmla="*/ 22622 w 352425"/>
                <a:gd name="connsiteY38" fmla="*/ 247412 h 285750"/>
                <a:gd name="connsiteX39" fmla="*/ 17859 w 352425"/>
                <a:gd name="connsiteY39" fmla="*/ 249317 h 285750"/>
                <a:gd name="connsiteX40" fmla="*/ 17859 w 352425"/>
                <a:gd name="connsiteY40" fmla="*/ 245507 h 285750"/>
                <a:gd name="connsiteX41" fmla="*/ 17859 w 352425"/>
                <a:gd name="connsiteY41" fmla="*/ 245507 h 285750"/>
                <a:gd name="connsiteX42" fmla="*/ 19764 w 352425"/>
                <a:gd name="connsiteY42" fmla="*/ 241697 h 285750"/>
                <a:gd name="connsiteX43" fmla="*/ 18812 w 352425"/>
                <a:gd name="connsiteY43" fmla="*/ 229314 h 285750"/>
                <a:gd name="connsiteX44" fmla="*/ 20717 w 352425"/>
                <a:gd name="connsiteY44" fmla="*/ 221694 h 285750"/>
                <a:gd name="connsiteX45" fmla="*/ 16907 w 352425"/>
                <a:gd name="connsiteY45" fmla="*/ 208359 h 285750"/>
                <a:gd name="connsiteX46" fmla="*/ 20717 w 352425"/>
                <a:gd name="connsiteY46" fmla="*/ 195977 h 285750"/>
                <a:gd name="connsiteX47" fmla="*/ 15954 w 352425"/>
                <a:gd name="connsiteY47" fmla="*/ 187404 h 285750"/>
                <a:gd name="connsiteX48" fmla="*/ 9287 w 352425"/>
                <a:gd name="connsiteY48" fmla="*/ 185499 h 285750"/>
                <a:gd name="connsiteX49" fmla="*/ 3572 w 352425"/>
                <a:gd name="connsiteY49" fmla="*/ 177879 h 285750"/>
                <a:gd name="connsiteX50" fmla="*/ 13097 w 352425"/>
                <a:gd name="connsiteY50" fmla="*/ 164544 h 285750"/>
                <a:gd name="connsiteX51" fmla="*/ 15002 w 352425"/>
                <a:gd name="connsiteY51" fmla="*/ 153114 h 285750"/>
                <a:gd name="connsiteX52" fmla="*/ 15954 w 352425"/>
                <a:gd name="connsiteY52" fmla="*/ 141684 h 285750"/>
                <a:gd name="connsiteX53" fmla="*/ 9287 w 352425"/>
                <a:gd name="connsiteY53" fmla="*/ 135969 h 285750"/>
                <a:gd name="connsiteX54" fmla="*/ 15002 w 352425"/>
                <a:gd name="connsiteY54" fmla="*/ 127397 h 285750"/>
                <a:gd name="connsiteX55" fmla="*/ 35004 w 352425"/>
                <a:gd name="connsiteY55" fmla="*/ 125492 h 285750"/>
                <a:gd name="connsiteX56" fmla="*/ 39767 w 352425"/>
                <a:gd name="connsiteY56" fmla="*/ 122634 h 285750"/>
                <a:gd name="connsiteX57" fmla="*/ 46434 w 352425"/>
                <a:gd name="connsiteY57" fmla="*/ 124539 h 285750"/>
                <a:gd name="connsiteX58" fmla="*/ 49292 w 352425"/>
                <a:gd name="connsiteY58" fmla="*/ 113109 h 285750"/>
                <a:gd name="connsiteX59" fmla="*/ 53102 w 352425"/>
                <a:gd name="connsiteY59" fmla="*/ 111204 h 285750"/>
                <a:gd name="connsiteX60" fmla="*/ 57864 w 352425"/>
                <a:gd name="connsiteY60" fmla="*/ 111204 h 285750"/>
                <a:gd name="connsiteX61" fmla="*/ 61674 w 352425"/>
                <a:gd name="connsiteY61" fmla="*/ 114062 h 285750"/>
                <a:gd name="connsiteX62" fmla="*/ 65484 w 352425"/>
                <a:gd name="connsiteY62" fmla="*/ 112157 h 285750"/>
                <a:gd name="connsiteX63" fmla="*/ 77867 w 352425"/>
                <a:gd name="connsiteY63" fmla="*/ 114062 h 285750"/>
                <a:gd name="connsiteX64" fmla="*/ 82629 w 352425"/>
                <a:gd name="connsiteY64" fmla="*/ 112157 h 285750"/>
                <a:gd name="connsiteX65" fmla="*/ 78819 w 352425"/>
                <a:gd name="connsiteY65" fmla="*/ 104537 h 285750"/>
                <a:gd name="connsiteX66" fmla="*/ 79772 w 352425"/>
                <a:gd name="connsiteY66" fmla="*/ 96917 h 285750"/>
                <a:gd name="connsiteX67" fmla="*/ 75962 w 352425"/>
                <a:gd name="connsiteY67" fmla="*/ 87392 h 285750"/>
                <a:gd name="connsiteX68" fmla="*/ 75962 w 352425"/>
                <a:gd name="connsiteY68" fmla="*/ 80724 h 285750"/>
                <a:gd name="connsiteX69" fmla="*/ 90249 w 352425"/>
                <a:gd name="connsiteY69" fmla="*/ 71199 h 285750"/>
                <a:gd name="connsiteX70" fmla="*/ 89297 w 352425"/>
                <a:gd name="connsiteY70" fmla="*/ 69294 h 285750"/>
                <a:gd name="connsiteX71" fmla="*/ 95964 w 352425"/>
                <a:gd name="connsiteY71" fmla="*/ 56912 h 285750"/>
                <a:gd name="connsiteX72" fmla="*/ 111204 w 352425"/>
                <a:gd name="connsiteY72" fmla="*/ 40719 h 285750"/>
                <a:gd name="connsiteX73" fmla="*/ 111204 w 352425"/>
                <a:gd name="connsiteY73" fmla="*/ 40719 h 285750"/>
                <a:gd name="connsiteX74" fmla="*/ 118824 w 352425"/>
                <a:gd name="connsiteY74" fmla="*/ 38814 h 285750"/>
                <a:gd name="connsiteX75" fmla="*/ 124539 w 352425"/>
                <a:gd name="connsiteY75" fmla="*/ 45482 h 285750"/>
                <a:gd name="connsiteX76" fmla="*/ 133112 w 352425"/>
                <a:gd name="connsiteY76" fmla="*/ 39767 h 285750"/>
                <a:gd name="connsiteX77" fmla="*/ 138827 w 352425"/>
                <a:gd name="connsiteY77" fmla="*/ 43577 h 285750"/>
                <a:gd name="connsiteX78" fmla="*/ 144542 w 352425"/>
                <a:gd name="connsiteY78" fmla="*/ 42624 h 285750"/>
                <a:gd name="connsiteX79" fmla="*/ 147399 w 352425"/>
                <a:gd name="connsiteY79" fmla="*/ 38814 h 285750"/>
                <a:gd name="connsiteX80" fmla="*/ 156924 w 352425"/>
                <a:gd name="connsiteY80" fmla="*/ 55007 h 285750"/>
                <a:gd name="connsiteX81" fmla="*/ 168354 w 352425"/>
                <a:gd name="connsiteY81" fmla="*/ 50244 h 285750"/>
                <a:gd name="connsiteX82" fmla="*/ 182642 w 352425"/>
                <a:gd name="connsiteY82" fmla="*/ 60722 h 285750"/>
                <a:gd name="connsiteX83" fmla="*/ 189309 w 352425"/>
                <a:gd name="connsiteY83" fmla="*/ 55007 h 285750"/>
                <a:gd name="connsiteX84" fmla="*/ 201692 w 352425"/>
                <a:gd name="connsiteY84" fmla="*/ 57864 h 285750"/>
                <a:gd name="connsiteX85" fmla="*/ 214074 w 352425"/>
                <a:gd name="connsiteY85" fmla="*/ 42624 h 285750"/>
                <a:gd name="connsiteX86" fmla="*/ 209312 w 352425"/>
                <a:gd name="connsiteY86" fmla="*/ 38814 h 285750"/>
                <a:gd name="connsiteX87" fmla="*/ 209312 w 352425"/>
                <a:gd name="connsiteY87" fmla="*/ 19764 h 285750"/>
                <a:gd name="connsiteX88" fmla="*/ 212169 w 352425"/>
                <a:gd name="connsiteY88" fmla="*/ 3572 h 285750"/>
                <a:gd name="connsiteX89" fmla="*/ 212169 w 352425"/>
                <a:gd name="connsiteY89" fmla="*/ 3572 h 285750"/>
                <a:gd name="connsiteX90" fmla="*/ 225504 w 352425"/>
                <a:gd name="connsiteY90" fmla="*/ 10239 h 285750"/>
                <a:gd name="connsiteX91" fmla="*/ 235982 w 352425"/>
                <a:gd name="connsiteY91" fmla="*/ 4524 h 285750"/>
                <a:gd name="connsiteX92" fmla="*/ 246459 w 352425"/>
                <a:gd name="connsiteY92" fmla="*/ 11192 h 285750"/>
                <a:gd name="connsiteX93" fmla="*/ 250269 w 352425"/>
                <a:gd name="connsiteY93" fmla="*/ 21669 h 285750"/>
                <a:gd name="connsiteX94" fmla="*/ 275034 w 352425"/>
                <a:gd name="connsiteY94" fmla="*/ 18812 h 285750"/>
                <a:gd name="connsiteX95" fmla="*/ 282654 w 352425"/>
                <a:gd name="connsiteY95" fmla="*/ 21669 h 285750"/>
                <a:gd name="connsiteX96" fmla="*/ 288369 w 352425"/>
                <a:gd name="connsiteY96" fmla="*/ 26432 h 285750"/>
                <a:gd name="connsiteX97" fmla="*/ 286464 w 352425"/>
                <a:gd name="connsiteY97" fmla="*/ 36909 h 285750"/>
                <a:gd name="connsiteX98" fmla="*/ 289322 w 352425"/>
                <a:gd name="connsiteY98" fmla="*/ 44529 h 285750"/>
                <a:gd name="connsiteX99" fmla="*/ 295037 w 352425"/>
                <a:gd name="connsiteY99" fmla="*/ 49292 h 285750"/>
                <a:gd name="connsiteX100" fmla="*/ 306467 w 352425"/>
                <a:gd name="connsiteY100" fmla="*/ 52149 h 285750"/>
                <a:gd name="connsiteX101" fmla="*/ 307419 w 352425"/>
                <a:gd name="connsiteY101" fmla="*/ 50244 h 285750"/>
                <a:gd name="connsiteX102" fmla="*/ 302657 w 352425"/>
                <a:gd name="connsiteY102" fmla="*/ 46434 h 285750"/>
                <a:gd name="connsiteX103" fmla="*/ 317897 w 352425"/>
                <a:gd name="connsiteY103" fmla="*/ 47387 h 285750"/>
                <a:gd name="connsiteX104" fmla="*/ 318849 w 352425"/>
                <a:gd name="connsiteY104" fmla="*/ 45482 h 285750"/>
                <a:gd name="connsiteX105" fmla="*/ 318849 w 352425"/>
                <a:gd name="connsiteY105" fmla="*/ 24527 h 285750"/>
                <a:gd name="connsiteX106" fmla="*/ 325517 w 352425"/>
                <a:gd name="connsiteY106" fmla="*/ 21669 h 285750"/>
                <a:gd name="connsiteX107" fmla="*/ 332184 w 352425"/>
                <a:gd name="connsiteY107" fmla="*/ 23574 h 285750"/>
                <a:gd name="connsiteX108" fmla="*/ 332184 w 352425"/>
                <a:gd name="connsiteY108" fmla="*/ 23574 h 285750"/>
                <a:gd name="connsiteX109" fmla="*/ 335994 w 352425"/>
                <a:gd name="connsiteY109" fmla="*/ 35957 h 285750"/>
                <a:gd name="connsiteX110" fmla="*/ 342662 w 352425"/>
                <a:gd name="connsiteY110" fmla="*/ 39767 h 285750"/>
                <a:gd name="connsiteX111" fmla="*/ 342662 w 352425"/>
                <a:gd name="connsiteY111" fmla="*/ 52149 h 285750"/>
                <a:gd name="connsiteX112" fmla="*/ 346472 w 352425"/>
                <a:gd name="connsiteY112" fmla="*/ 59769 h 285750"/>
                <a:gd name="connsiteX113" fmla="*/ 351234 w 352425"/>
                <a:gd name="connsiteY113" fmla="*/ 116919 h 285750"/>
                <a:gd name="connsiteX114" fmla="*/ 351234 w 352425"/>
                <a:gd name="connsiteY114" fmla="*/ 148352 h 285750"/>
                <a:gd name="connsiteX115" fmla="*/ 339804 w 352425"/>
                <a:gd name="connsiteY115" fmla="*/ 235982 h 285750"/>
                <a:gd name="connsiteX116" fmla="*/ 307419 w 352425"/>
                <a:gd name="connsiteY116" fmla="*/ 266462 h 285750"/>
                <a:gd name="connsiteX117" fmla="*/ 307419 w 352425"/>
                <a:gd name="connsiteY117" fmla="*/ 266462 h 285750"/>
                <a:gd name="connsiteX118" fmla="*/ 307419 w 352425"/>
                <a:gd name="connsiteY118" fmla="*/ 266462 h 285750"/>
                <a:gd name="connsiteX119" fmla="*/ 307419 w 352425"/>
                <a:gd name="connsiteY119" fmla="*/ 266462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52425" h="285750">
                  <a:moveTo>
                    <a:pt x="339804" y="235982"/>
                  </a:moveTo>
                  <a:lnTo>
                    <a:pt x="334089" y="243602"/>
                  </a:lnTo>
                  <a:lnTo>
                    <a:pt x="310277" y="255032"/>
                  </a:lnTo>
                  <a:lnTo>
                    <a:pt x="306467" y="261699"/>
                  </a:lnTo>
                  <a:lnTo>
                    <a:pt x="306467" y="266462"/>
                  </a:lnTo>
                  <a:lnTo>
                    <a:pt x="306467" y="266462"/>
                  </a:lnTo>
                  <a:lnTo>
                    <a:pt x="274082" y="256937"/>
                  </a:lnTo>
                  <a:lnTo>
                    <a:pt x="268367" y="247412"/>
                  </a:lnTo>
                  <a:lnTo>
                    <a:pt x="265509" y="252174"/>
                  </a:lnTo>
                  <a:lnTo>
                    <a:pt x="270272" y="264557"/>
                  </a:lnTo>
                  <a:lnTo>
                    <a:pt x="259794" y="269319"/>
                  </a:lnTo>
                  <a:lnTo>
                    <a:pt x="245507" y="282654"/>
                  </a:lnTo>
                  <a:lnTo>
                    <a:pt x="241697" y="276939"/>
                  </a:lnTo>
                  <a:lnTo>
                    <a:pt x="231219" y="273129"/>
                  </a:lnTo>
                  <a:lnTo>
                    <a:pt x="228362" y="261699"/>
                  </a:lnTo>
                  <a:lnTo>
                    <a:pt x="220742" y="258842"/>
                  </a:lnTo>
                  <a:lnTo>
                    <a:pt x="213122" y="249317"/>
                  </a:lnTo>
                  <a:lnTo>
                    <a:pt x="208359" y="249317"/>
                  </a:lnTo>
                  <a:lnTo>
                    <a:pt x="208359" y="249317"/>
                  </a:lnTo>
                  <a:lnTo>
                    <a:pt x="205502" y="246459"/>
                  </a:lnTo>
                  <a:lnTo>
                    <a:pt x="207407" y="228362"/>
                  </a:lnTo>
                  <a:lnTo>
                    <a:pt x="198834" y="229314"/>
                  </a:lnTo>
                  <a:lnTo>
                    <a:pt x="196929" y="220742"/>
                  </a:lnTo>
                  <a:lnTo>
                    <a:pt x="187404" y="211217"/>
                  </a:lnTo>
                  <a:lnTo>
                    <a:pt x="164544" y="201692"/>
                  </a:lnTo>
                  <a:lnTo>
                    <a:pt x="141684" y="198834"/>
                  </a:lnTo>
                  <a:lnTo>
                    <a:pt x="128349" y="204549"/>
                  </a:lnTo>
                  <a:lnTo>
                    <a:pt x="126444" y="213122"/>
                  </a:lnTo>
                  <a:lnTo>
                    <a:pt x="99774" y="221694"/>
                  </a:lnTo>
                  <a:lnTo>
                    <a:pt x="96917" y="225504"/>
                  </a:lnTo>
                  <a:lnTo>
                    <a:pt x="89297" y="227409"/>
                  </a:lnTo>
                  <a:lnTo>
                    <a:pt x="87392" y="231219"/>
                  </a:lnTo>
                  <a:lnTo>
                    <a:pt x="81677" y="232172"/>
                  </a:lnTo>
                  <a:lnTo>
                    <a:pt x="73104" y="238839"/>
                  </a:lnTo>
                  <a:lnTo>
                    <a:pt x="59769" y="240744"/>
                  </a:lnTo>
                  <a:lnTo>
                    <a:pt x="53102" y="250269"/>
                  </a:lnTo>
                  <a:lnTo>
                    <a:pt x="44529" y="254079"/>
                  </a:lnTo>
                  <a:lnTo>
                    <a:pt x="44529" y="254079"/>
                  </a:lnTo>
                  <a:lnTo>
                    <a:pt x="22622" y="247412"/>
                  </a:lnTo>
                  <a:lnTo>
                    <a:pt x="17859" y="249317"/>
                  </a:lnTo>
                  <a:lnTo>
                    <a:pt x="17859" y="245507"/>
                  </a:lnTo>
                  <a:lnTo>
                    <a:pt x="17859" y="245507"/>
                  </a:lnTo>
                  <a:lnTo>
                    <a:pt x="19764" y="241697"/>
                  </a:lnTo>
                  <a:lnTo>
                    <a:pt x="18812" y="229314"/>
                  </a:lnTo>
                  <a:lnTo>
                    <a:pt x="20717" y="221694"/>
                  </a:lnTo>
                  <a:lnTo>
                    <a:pt x="16907" y="208359"/>
                  </a:lnTo>
                  <a:lnTo>
                    <a:pt x="20717" y="195977"/>
                  </a:lnTo>
                  <a:lnTo>
                    <a:pt x="15954" y="187404"/>
                  </a:lnTo>
                  <a:lnTo>
                    <a:pt x="9287" y="185499"/>
                  </a:lnTo>
                  <a:lnTo>
                    <a:pt x="3572" y="177879"/>
                  </a:lnTo>
                  <a:lnTo>
                    <a:pt x="13097" y="164544"/>
                  </a:lnTo>
                  <a:lnTo>
                    <a:pt x="15002" y="153114"/>
                  </a:lnTo>
                  <a:lnTo>
                    <a:pt x="15954" y="141684"/>
                  </a:lnTo>
                  <a:lnTo>
                    <a:pt x="9287" y="135969"/>
                  </a:lnTo>
                  <a:lnTo>
                    <a:pt x="15002" y="127397"/>
                  </a:lnTo>
                  <a:lnTo>
                    <a:pt x="35004" y="125492"/>
                  </a:lnTo>
                  <a:lnTo>
                    <a:pt x="39767" y="122634"/>
                  </a:lnTo>
                  <a:lnTo>
                    <a:pt x="46434" y="124539"/>
                  </a:lnTo>
                  <a:lnTo>
                    <a:pt x="49292" y="113109"/>
                  </a:lnTo>
                  <a:lnTo>
                    <a:pt x="53102" y="111204"/>
                  </a:lnTo>
                  <a:lnTo>
                    <a:pt x="57864" y="111204"/>
                  </a:lnTo>
                  <a:lnTo>
                    <a:pt x="61674" y="114062"/>
                  </a:lnTo>
                  <a:lnTo>
                    <a:pt x="65484" y="112157"/>
                  </a:lnTo>
                  <a:lnTo>
                    <a:pt x="77867" y="114062"/>
                  </a:lnTo>
                  <a:lnTo>
                    <a:pt x="82629" y="112157"/>
                  </a:lnTo>
                  <a:lnTo>
                    <a:pt x="78819" y="104537"/>
                  </a:lnTo>
                  <a:lnTo>
                    <a:pt x="79772" y="96917"/>
                  </a:lnTo>
                  <a:lnTo>
                    <a:pt x="75962" y="87392"/>
                  </a:lnTo>
                  <a:lnTo>
                    <a:pt x="75962" y="80724"/>
                  </a:lnTo>
                  <a:lnTo>
                    <a:pt x="90249" y="71199"/>
                  </a:lnTo>
                  <a:lnTo>
                    <a:pt x="89297" y="69294"/>
                  </a:lnTo>
                  <a:lnTo>
                    <a:pt x="95964" y="56912"/>
                  </a:lnTo>
                  <a:lnTo>
                    <a:pt x="111204" y="40719"/>
                  </a:lnTo>
                  <a:lnTo>
                    <a:pt x="111204" y="40719"/>
                  </a:lnTo>
                  <a:lnTo>
                    <a:pt x="118824" y="38814"/>
                  </a:lnTo>
                  <a:lnTo>
                    <a:pt x="124539" y="45482"/>
                  </a:lnTo>
                  <a:lnTo>
                    <a:pt x="133112" y="39767"/>
                  </a:lnTo>
                  <a:lnTo>
                    <a:pt x="138827" y="43577"/>
                  </a:lnTo>
                  <a:lnTo>
                    <a:pt x="144542" y="42624"/>
                  </a:lnTo>
                  <a:lnTo>
                    <a:pt x="147399" y="38814"/>
                  </a:lnTo>
                  <a:lnTo>
                    <a:pt x="156924" y="55007"/>
                  </a:lnTo>
                  <a:lnTo>
                    <a:pt x="168354" y="50244"/>
                  </a:lnTo>
                  <a:lnTo>
                    <a:pt x="182642" y="60722"/>
                  </a:lnTo>
                  <a:lnTo>
                    <a:pt x="189309" y="55007"/>
                  </a:lnTo>
                  <a:lnTo>
                    <a:pt x="201692" y="57864"/>
                  </a:lnTo>
                  <a:lnTo>
                    <a:pt x="214074" y="42624"/>
                  </a:lnTo>
                  <a:lnTo>
                    <a:pt x="209312" y="38814"/>
                  </a:lnTo>
                  <a:lnTo>
                    <a:pt x="209312" y="19764"/>
                  </a:lnTo>
                  <a:lnTo>
                    <a:pt x="212169" y="3572"/>
                  </a:lnTo>
                  <a:lnTo>
                    <a:pt x="212169" y="3572"/>
                  </a:lnTo>
                  <a:lnTo>
                    <a:pt x="225504" y="10239"/>
                  </a:lnTo>
                  <a:lnTo>
                    <a:pt x="235982" y="4524"/>
                  </a:lnTo>
                  <a:lnTo>
                    <a:pt x="246459" y="11192"/>
                  </a:lnTo>
                  <a:lnTo>
                    <a:pt x="250269" y="21669"/>
                  </a:lnTo>
                  <a:lnTo>
                    <a:pt x="275034" y="18812"/>
                  </a:lnTo>
                  <a:lnTo>
                    <a:pt x="282654" y="21669"/>
                  </a:lnTo>
                  <a:lnTo>
                    <a:pt x="288369" y="26432"/>
                  </a:lnTo>
                  <a:lnTo>
                    <a:pt x="286464" y="36909"/>
                  </a:lnTo>
                  <a:lnTo>
                    <a:pt x="289322" y="44529"/>
                  </a:lnTo>
                  <a:lnTo>
                    <a:pt x="295037" y="49292"/>
                  </a:lnTo>
                  <a:lnTo>
                    <a:pt x="306467" y="52149"/>
                  </a:lnTo>
                  <a:lnTo>
                    <a:pt x="307419" y="50244"/>
                  </a:lnTo>
                  <a:lnTo>
                    <a:pt x="302657" y="46434"/>
                  </a:lnTo>
                  <a:lnTo>
                    <a:pt x="317897" y="47387"/>
                  </a:lnTo>
                  <a:lnTo>
                    <a:pt x="318849" y="45482"/>
                  </a:lnTo>
                  <a:lnTo>
                    <a:pt x="318849" y="24527"/>
                  </a:lnTo>
                  <a:lnTo>
                    <a:pt x="325517" y="21669"/>
                  </a:lnTo>
                  <a:lnTo>
                    <a:pt x="332184" y="23574"/>
                  </a:lnTo>
                  <a:lnTo>
                    <a:pt x="332184" y="23574"/>
                  </a:lnTo>
                  <a:lnTo>
                    <a:pt x="335994" y="35957"/>
                  </a:lnTo>
                  <a:lnTo>
                    <a:pt x="342662" y="39767"/>
                  </a:lnTo>
                  <a:lnTo>
                    <a:pt x="342662" y="52149"/>
                  </a:lnTo>
                  <a:lnTo>
                    <a:pt x="346472" y="59769"/>
                  </a:lnTo>
                  <a:lnTo>
                    <a:pt x="351234" y="116919"/>
                  </a:lnTo>
                  <a:lnTo>
                    <a:pt x="351234" y="148352"/>
                  </a:lnTo>
                  <a:lnTo>
                    <a:pt x="339804" y="235982"/>
                  </a:lnTo>
                  <a:close/>
                  <a:moveTo>
                    <a:pt x="307419" y="266462"/>
                  </a:moveTo>
                  <a:lnTo>
                    <a:pt x="307419" y="266462"/>
                  </a:lnTo>
                  <a:lnTo>
                    <a:pt x="307419" y="266462"/>
                  </a:lnTo>
                  <a:lnTo>
                    <a:pt x="307419" y="266462"/>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12" name="任意多边形: 形状 11">
              <a:extLst>
                <a:ext uri="{FF2B5EF4-FFF2-40B4-BE49-F238E27FC236}">
                  <a16:creationId xmlns:a16="http://schemas.microsoft.com/office/drawing/2014/main" id="{DE16AF19-6B69-416E-9468-15C9BC937120}"/>
                </a:ext>
              </a:extLst>
            </p:cNvPr>
            <p:cNvSpPr/>
            <p:nvPr/>
          </p:nvSpPr>
          <p:spPr>
            <a:xfrm>
              <a:off x="1848167" y="3773805"/>
              <a:ext cx="257175" cy="314325"/>
            </a:xfrm>
            <a:custGeom>
              <a:avLst/>
              <a:gdLst>
                <a:gd name="connsiteX0" fmla="*/ 29289 w 257175"/>
                <a:gd name="connsiteY0" fmla="*/ 293132 h 314325"/>
                <a:gd name="connsiteX1" fmla="*/ 22622 w 257175"/>
                <a:gd name="connsiteY1" fmla="*/ 286465 h 314325"/>
                <a:gd name="connsiteX2" fmla="*/ 25479 w 257175"/>
                <a:gd name="connsiteY2" fmla="*/ 284559 h 314325"/>
                <a:gd name="connsiteX3" fmla="*/ 25479 w 257175"/>
                <a:gd name="connsiteY3" fmla="*/ 275987 h 314325"/>
                <a:gd name="connsiteX4" fmla="*/ 28337 w 257175"/>
                <a:gd name="connsiteY4" fmla="*/ 271224 h 314325"/>
                <a:gd name="connsiteX5" fmla="*/ 28337 w 257175"/>
                <a:gd name="connsiteY5" fmla="*/ 258842 h 314325"/>
                <a:gd name="connsiteX6" fmla="*/ 34052 w 257175"/>
                <a:gd name="connsiteY6" fmla="*/ 255032 h 314325"/>
                <a:gd name="connsiteX7" fmla="*/ 29289 w 257175"/>
                <a:gd name="connsiteY7" fmla="*/ 246459 h 314325"/>
                <a:gd name="connsiteX8" fmla="*/ 30242 w 257175"/>
                <a:gd name="connsiteY8" fmla="*/ 236934 h 314325"/>
                <a:gd name="connsiteX9" fmla="*/ 24527 w 257175"/>
                <a:gd name="connsiteY9" fmla="*/ 231219 h 314325"/>
                <a:gd name="connsiteX10" fmla="*/ 26432 w 257175"/>
                <a:gd name="connsiteY10" fmla="*/ 222647 h 314325"/>
                <a:gd name="connsiteX11" fmla="*/ 21669 w 257175"/>
                <a:gd name="connsiteY11" fmla="*/ 215980 h 314325"/>
                <a:gd name="connsiteX12" fmla="*/ 18812 w 257175"/>
                <a:gd name="connsiteY12" fmla="*/ 220742 h 314325"/>
                <a:gd name="connsiteX13" fmla="*/ 11192 w 257175"/>
                <a:gd name="connsiteY13" fmla="*/ 217884 h 314325"/>
                <a:gd name="connsiteX14" fmla="*/ 12144 w 257175"/>
                <a:gd name="connsiteY14" fmla="*/ 202644 h 314325"/>
                <a:gd name="connsiteX15" fmla="*/ 5477 w 257175"/>
                <a:gd name="connsiteY15" fmla="*/ 201692 h 314325"/>
                <a:gd name="connsiteX16" fmla="*/ 3572 w 257175"/>
                <a:gd name="connsiteY16" fmla="*/ 190262 h 314325"/>
                <a:gd name="connsiteX17" fmla="*/ 3572 w 257175"/>
                <a:gd name="connsiteY17" fmla="*/ 190262 h 314325"/>
                <a:gd name="connsiteX18" fmla="*/ 13097 w 257175"/>
                <a:gd name="connsiteY18" fmla="*/ 175022 h 314325"/>
                <a:gd name="connsiteX19" fmla="*/ 13097 w 257175"/>
                <a:gd name="connsiteY19" fmla="*/ 165497 h 314325"/>
                <a:gd name="connsiteX20" fmla="*/ 21669 w 257175"/>
                <a:gd name="connsiteY20" fmla="*/ 160734 h 314325"/>
                <a:gd name="connsiteX21" fmla="*/ 33099 w 257175"/>
                <a:gd name="connsiteY21" fmla="*/ 164544 h 314325"/>
                <a:gd name="connsiteX22" fmla="*/ 43577 w 257175"/>
                <a:gd name="connsiteY22" fmla="*/ 164544 h 314325"/>
                <a:gd name="connsiteX23" fmla="*/ 46434 w 257175"/>
                <a:gd name="connsiteY23" fmla="*/ 169307 h 314325"/>
                <a:gd name="connsiteX24" fmla="*/ 52149 w 257175"/>
                <a:gd name="connsiteY24" fmla="*/ 161687 h 314325"/>
                <a:gd name="connsiteX25" fmla="*/ 59769 w 257175"/>
                <a:gd name="connsiteY25" fmla="*/ 163592 h 314325"/>
                <a:gd name="connsiteX26" fmla="*/ 64532 w 257175"/>
                <a:gd name="connsiteY26" fmla="*/ 159782 h 314325"/>
                <a:gd name="connsiteX27" fmla="*/ 69294 w 257175"/>
                <a:gd name="connsiteY27" fmla="*/ 161687 h 314325"/>
                <a:gd name="connsiteX28" fmla="*/ 74057 w 257175"/>
                <a:gd name="connsiteY28" fmla="*/ 157877 h 314325"/>
                <a:gd name="connsiteX29" fmla="*/ 77867 w 257175"/>
                <a:gd name="connsiteY29" fmla="*/ 162639 h 314325"/>
                <a:gd name="connsiteX30" fmla="*/ 88344 w 257175"/>
                <a:gd name="connsiteY30" fmla="*/ 157877 h 314325"/>
                <a:gd name="connsiteX31" fmla="*/ 101679 w 257175"/>
                <a:gd name="connsiteY31" fmla="*/ 157877 h 314325"/>
                <a:gd name="connsiteX32" fmla="*/ 103584 w 257175"/>
                <a:gd name="connsiteY32" fmla="*/ 150257 h 314325"/>
                <a:gd name="connsiteX33" fmla="*/ 109299 w 257175"/>
                <a:gd name="connsiteY33" fmla="*/ 145494 h 314325"/>
                <a:gd name="connsiteX34" fmla="*/ 106442 w 257175"/>
                <a:gd name="connsiteY34" fmla="*/ 134064 h 314325"/>
                <a:gd name="connsiteX35" fmla="*/ 100727 w 257175"/>
                <a:gd name="connsiteY35" fmla="*/ 129302 h 314325"/>
                <a:gd name="connsiteX36" fmla="*/ 101679 w 257175"/>
                <a:gd name="connsiteY36" fmla="*/ 124539 h 314325"/>
                <a:gd name="connsiteX37" fmla="*/ 94059 w 257175"/>
                <a:gd name="connsiteY37" fmla="*/ 121682 h 314325"/>
                <a:gd name="connsiteX38" fmla="*/ 94059 w 257175"/>
                <a:gd name="connsiteY38" fmla="*/ 116919 h 314325"/>
                <a:gd name="connsiteX39" fmla="*/ 89297 w 257175"/>
                <a:gd name="connsiteY39" fmla="*/ 113109 h 314325"/>
                <a:gd name="connsiteX40" fmla="*/ 91202 w 257175"/>
                <a:gd name="connsiteY40" fmla="*/ 99774 h 314325"/>
                <a:gd name="connsiteX41" fmla="*/ 95964 w 257175"/>
                <a:gd name="connsiteY41" fmla="*/ 95964 h 314325"/>
                <a:gd name="connsiteX42" fmla="*/ 94059 w 257175"/>
                <a:gd name="connsiteY42" fmla="*/ 91202 h 314325"/>
                <a:gd name="connsiteX43" fmla="*/ 94059 w 257175"/>
                <a:gd name="connsiteY43" fmla="*/ 91202 h 314325"/>
                <a:gd name="connsiteX44" fmla="*/ 98822 w 257175"/>
                <a:gd name="connsiteY44" fmla="*/ 80724 h 314325"/>
                <a:gd name="connsiteX45" fmla="*/ 96917 w 257175"/>
                <a:gd name="connsiteY45" fmla="*/ 74057 h 314325"/>
                <a:gd name="connsiteX46" fmla="*/ 102632 w 257175"/>
                <a:gd name="connsiteY46" fmla="*/ 72152 h 314325"/>
                <a:gd name="connsiteX47" fmla="*/ 111204 w 257175"/>
                <a:gd name="connsiteY47" fmla="*/ 55959 h 314325"/>
                <a:gd name="connsiteX48" fmla="*/ 111204 w 257175"/>
                <a:gd name="connsiteY48" fmla="*/ 52149 h 314325"/>
                <a:gd name="connsiteX49" fmla="*/ 103584 w 257175"/>
                <a:gd name="connsiteY49" fmla="*/ 48339 h 314325"/>
                <a:gd name="connsiteX50" fmla="*/ 100727 w 257175"/>
                <a:gd name="connsiteY50" fmla="*/ 42624 h 314325"/>
                <a:gd name="connsiteX51" fmla="*/ 100727 w 257175"/>
                <a:gd name="connsiteY51" fmla="*/ 42624 h 314325"/>
                <a:gd name="connsiteX52" fmla="*/ 106442 w 257175"/>
                <a:gd name="connsiteY52" fmla="*/ 41672 h 314325"/>
                <a:gd name="connsiteX53" fmla="*/ 109299 w 257175"/>
                <a:gd name="connsiteY53" fmla="*/ 31194 h 314325"/>
                <a:gd name="connsiteX54" fmla="*/ 116919 w 257175"/>
                <a:gd name="connsiteY54" fmla="*/ 25479 h 314325"/>
                <a:gd name="connsiteX55" fmla="*/ 119777 w 257175"/>
                <a:gd name="connsiteY55" fmla="*/ 31194 h 314325"/>
                <a:gd name="connsiteX56" fmla="*/ 123587 w 257175"/>
                <a:gd name="connsiteY56" fmla="*/ 27384 h 314325"/>
                <a:gd name="connsiteX57" fmla="*/ 132159 w 257175"/>
                <a:gd name="connsiteY57" fmla="*/ 32147 h 314325"/>
                <a:gd name="connsiteX58" fmla="*/ 135017 w 257175"/>
                <a:gd name="connsiteY58" fmla="*/ 39767 h 314325"/>
                <a:gd name="connsiteX59" fmla="*/ 132159 w 257175"/>
                <a:gd name="connsiteY59" fmla="*/ 46434 h 314325"/>
                <a:gd name="connsiteX60" fmla="*/ 135017 w 257175"/>
                <a:gd name="connsiteY60" fmla="*/ 47387 h 314325"/>
                <a:gd name="connsiteX61" fmla="*/ 148352 w 257175"/>
                <a:gd name="connsiteY61" fmla="*/ 35957 h 314325"/>
                <a:gd name="connsiteX62" fmla="*/ 151209 w 257175"/>
                <a:gd name="connsiteY62" fmla="*/ 25479 h 314325"/>
                <a:gd name="connsiteX63" fmla="*/ 171212 w 257175"/>
                <a:gd name="connsiteY63" fmla="*/ 6429 h 314325"/>
                <a:gd name="connsiteX64" fmla="*/ 175974 w 257175"/>
                <a:gd name="connsiteY64" fmla="*/ 6429 h 314325"/>
                <a:gd name="connsiteX65" fmla="*/ 178832 w 257175"/>
                <a:gd name="connsiteY65" fmla="*/ 10239 h 314325"/>
                <a:gd name="connsiteX66" fmla="*/ 193119 w 257175"/>
                <a:gd name="connsiteY66" fmla="*/ 3572 h 314325"/>
                <a:gd name="connsiteX67" fmla="*/ 198834 w 257175"/>
                <a:gd name="connsiteY67" fmla="*/ 4524 h 314325"/>
                <a:gd name="connsiteX68" fmla="*/ 198834 w 257175"/>
                <a:gd name="connsiteY68" fmla="*/ 13097 h 314325"/>
                <a:gd name="connsiteX69" fmla="*/ 200739 w 257175"/>
                <a:gd name="connsiteY69" fmla="*/ 13097 h 314325"/>
                <a:gd name="connsiteX70" fmla="*/ 214074 w 257175"/>
                <a:gd name="connsiteY70" fmla="*/ 5477 h 314325"/>
                <a:gd name="connsiteX71" fmla="*/ 216932 w 257175"/>
                <a:gd name="connsiteY71" fmla="*/ 13097 h 314325"/>
                <a:gd name="connsiteX72" fmla="*/ 227409 w 257175"/>
                <a:gd name="connsiteY72" fmla="*/ 16907 h 314325"/>
                <a:gd name="connsiteX73" fmla="*/ 234077 w 257175"/>
                <a:gd name="connsiteY73" fmla="*/ 14049 h 314325"/>
                <a:gd name="connsiteX74" fmla="*/ 241697 w 257175"/>
                <a:gd name="connsiteY74" fmla="*/ 21669 h 314325"/>
                <a:gd name="connsiteX75" fmla="*/ 250269 w 257175"/>
                <a:gd name="connsiteY75" fmla="*/ 22622 h 314325"/>
                <a:gd name="connsiteX76" fmla="*/ 250269 w 257175"/>
                <a:gd name="connsiteY76" fmla="*/ 22622 h 314325"/>
                <a:gd name="connsiteX77" fmla="*/ 251222 w 257175"/>
                <a:gd name="connsiteY77" fmla="*/ 27384 h 314325"/>
                <a:gd name="connsiteX78" fmla="*/ 260747 w 257175"/>
                <a:gd name="connsiteY78" fmla="*/ 34052 h 314325"/>
                <a:gd name="connsiteX79" fmla="*/ 261699 w 257175"/>
                <a:gd name="connsiteY79" fmla="*/ 38814 h 314325"/>
                <a:gd name="connsiteX80" fmla="*/ 260747 w 257175"/>
                <a:gd name="connsiteY80" fmla="*/ 46434 h 314325"/>
                <a:gd name="connsiteX81" fmla="*/ 247412 w 257175"/>
                <a:gd name="connsiteY81" fmla="*/ 63579 h 314325"/>
                <a:gd name="connsiteX82" fmla="*/ 251222 w 257175"/>
                <a:gd name="connsiteY82" fmla="*/ 69294 h 314325"/>
                <a:gd name="connsiteX83" fmla="*/ 250269 w 257175"/>
                <a:gd name="connsiteY83" fmla="*/ 74057 h 314325"/>
                <a:gd name="connsiteX84" fmla="*/ 242649 w 257175"/>
                <a:gd name="connsiteY84" fmla="*/ 80724 h 314325"/>
                <a:gd name="connsiteX85" fmla="*/ 242649 w 257175"/>
                <a:gd name="connsiteY85" fmla="*/ 88344 h 314325"/>
                <a:gd name="connsiteX86" fmla="*/ 247412 w 257175"/>
                <a:gd name="connsiteY86" fmla="*/ 93107 h 314325"/>
                <a:gd name="connsiteX87" fmla="*/ 254079 w 257175"/>
                <a:gd name="connsiteY87" fmla="*/ 95964 h 314325"/>
                <a:gd name="connsiteX88" fmla="*/ 250269 w 257175"/>
                <a:gd name="connsiteY88" fmla="*/ 111204 h 314325"/>
                <a:gd name="connsiteX89" fmla="*/ 240744 w 257175"/>
                <a:gd name="connsiteY89" fmla="*/ 118824 h 314325"/>
                <a:gd name="connsiteX90" fmla="*/ 236934 w 257175"/>
                <a:gd name="connsiteY90" fmla="*/ 127397 h 314325"/>
                <a:gd name="connsiteX91" fmla="*/ 233124 w 257175"/>
                <a:gd name="connsiteY91" fmla="*/ 128349 h 314325"/>
                <a:gd name="connsiteX92" fmla="*/ 228362 w 257175"/>
                <a:gd name="connsiteY92" fmla="*/ 138827 h 314325"/>
                <a:gd name="connsiteX93" fmla="*/ 224552 w 257175"/>
                <a:gd name="connsiteY93" fmla="*/ 139779 h 314325"/>
                <a:gd name="connsiteX94" fmla="*/ 221694 w 257175"/>
                <a:gd name="connsiteY94" fmla="*/ 136922 h 314325"/>
                <a:gd name="connsiteX95" fmla="*/ 211217 w 257175"/>
                <a:gd name="connsiteY95" fmla="*/ 139779 h 314325"/>
                <a:gd name="connsiteX96" fmla="*/ 207407 w 257175"/>
                <a:gd name="connsiteY96" fmla="*/ 150257 h 314325"/>
                <a:gd name="connsiteX97" fmla="*/ 201692 w 257175"/>
                <a:gd name="connsiteY97" fmla="*/ 153114 h 314325"/>
                <a:gd name="connsiteX98" fmla="*/ 200739 w 257175"/>
                <a:gd name="connsiteY98" fmla="*/ 157877 h 314325"/>
                <a:gd name="connsiteX99" fmla="*/ 203597 w 257175"/>
                <a:gd name="connsiteY99" fmla="*/ 161687 h 314325"/>
                <a:gd name="connsiteX100" fmla="*/ 213122 w 257175"/>
                <a:gd name="connsiteY100" fmla="*/ 161687 h 314325"/>
                <a:gd name="connsiteX101" fmla="*/ 213122 w 257175"/>
                <a:gd name="connsiteY101" fmla="*/ 166449 h 314325"/>
                <a:gd name="connsiteX102" fmla="*/ 224552 w 257175"/>
                <a:gd name="connsiteY102" fmla="*/ 170259 h 314325"/>
                <a:gd name="connsiteX103" fmla="*/ 232172 w 257175"/>
                <a:gd name="connsiteY103" fmla="*/ 187404 h 314325"/>
                <a:gd name="connsiteX104" fmla="*/ 239792 w 257175"/>
                <a:gd name="connsiteY104" fmla="*/ 194072 h 314325"/>
                <a:gd name="connsiteX105" fmla="*/ 235982 w 257175"/>
                <a:gd name="connsiteY105" fmla="*/ 206455 h 314325"/>
                <a:gd name="connsiteX106" fmla="*/ 239792 w 257175"/>
                <a:gd name="connsiteY106" fmla="*/ 210264 h 314325"/>
                <a:gd name="connsiteX107" fmla="*/ 238839 w 257175"/>
                <a:gd name="connsiteY107" fmla="*/ 220742 h 314325"/>
                <a:gd name="connsiteX108" fmla="*/ 241697 w 257175"/>
                <a:gd name="connsiteY108" fmla="*/ 226457 h 314325"/>
                <a:gd name="connsiteX109" fmla="*/ 252174 w 257175"/>
                <a:gd name="connsiteY109" fmla="*/ 223599 h 314325"/>
                <a:gd name="connsiteX110" fmla="*/ 257889 w 257175"/>
                <a:gd name="connsiteY110" fmla="*/ 228362 h 314325"/>
                <a:gd name="connsiteX111" fmla="*/ 257889 w 257175"/>
                <a:gd name="connsiteY111" fmla="*/ 236934 h 314325"/>
                <a:gd name="connsiteX112" fmla="*/ 252174 w 257175"/>
                <a:gd name="connsiteY112" fmla="*/ 243602 h 314325"/>
                <a:gd name="connsiteX113" fmla="*/ 258842 w 257175"/>
                <a:gd name="connsiteY113" fmla="*/ 253127 h 314325"/>
                <a:gd name="connsiteX114" fmla="*/ 250269 w 257175"/>
                <a:gd name="connsiteY114" fmla="*/ 255984 h 314325"/>
                <a:gd name="connsiteX115" fmla="*/ 253127 w 257175"/>
                <a:gd name="connsiteY115" fmla="*/ 268367 h 314325"/>
                <a:gd name="connsiteX116" fmla="*/ 245507 w 257175"/>
                <a:gd name="connsiteY116" fmla="*/ 274082 h 314325"/>
                <a:gd name="connsiteX117" fmla="*/ 245507 w 257175"/>
                <a:gd name="connsiteY117" fmla="*/ 278844 h 314325"/>
                <a:gd name="connsiteX118" fmla="*/ 245507 w 257175"/>
                <a:gd name="connsiteY118" fmla="*/ 278844 h 314325"/>
                <a:gd name="connsiteX119" fmla="*/ 237887 w 257175"/>
                <a:gd name="connsiteY119" fmla="*/ 279797 h 314325"/>
                <a:gd name="connsiteX120" fmla="*/ 221694 w 257175"/>
                <a:gd name="connsiteY120" fmla="*/ 293132 h 314325"/>
                <a:gd name="connsiteX121" fmla="*/ 212169 w 257175"/>
                <a:gd name="connsiteY121" fmla="*/ 288369 h 314325"/>
                <a:gd name="connsiteX122" fmla="*/ 212169 w 257175"/>
                <a:gd name="connsiteY122" fmla="*/ 285512 h 314325"/>
                <a:gd name="connsiteX123" fmla="*/ 204549 w 257175"/>
                <a:gd name="connsiteY123" fmla="*/ 285512 h 314325"/>
                <a:gd name="connsiteX124" fmla="*/ 205502 w 257175"/>
                <a:gd name="connsiteY124" fmla="*/ 283607 h 314325"/>
                <a:gd name="connsiteX125" fmla="*/ 197882 w 257175"/>
                <a:gd name="connsiteY125" fmla="*/ 278844 h 314325"/>
                <a:gd name="connsiteX126" fmla="*/ 192167 w 257175"/>
                <a:gd name="connsiteY126" fmla="*/ 278844 h 314325"/>
                <a:gd name="connsiteX127" fmla="*/ 183594 w 257175"/>
                <a:gd name="connsiteY127" fmla="*/ 285512 h 314325"/>
                <a:gd name="connsiteX128" fmla="*/ 175974 w 257175"/>
                <a:gd name="connsiteY128" fmla="*/ 287417 h 314325"/>
                <a:gd name="connsiteX129" fmla="*/ 171212 w 257175"/>
                <a:gd name="connsiteY129" fmla="*/ 280749 h 314325"/>
                <a:gd name="connsiteX130" fmla="*/ 162639 w 257175"/>
                <a:gd name="connsiteY130" fmla="*/ 276940 h 314325"/>
                <a:gd name="connsiteX131" fmla="*/ 159782 w 257175"/>
                <a:gd name="connsiteY131" fmla="*/ 278844 h 314325"/>
                <a:gd name="connsiteX132" fmla="*/ 156924 w 257175"/>
                <a:gd name="connsiteY132" fmla="*/ 277892 h 314325"/>
                <a:gd name="connsiteX133" fmla="*/ 154067 w 257175"/>
                <a:gd name="connsiteY133" fmla="*/ 275034 h 314325"/>
                <a:gd name="connsiteX134" fmla="*/ 155019 w 257175"/>
                <a:gd name="connsiteY134" fmla="*/ 270272 h 314325"/>
                <a:gd name="connsiteX135" fmla="*/ 150257 w 257175"/>
                <a:gd name="connsiteY135" fmla="*/ 268367 h 314325"/>
                <a:gd name="connsiteX136" fmla="*/ 150257 w 257175"/>
                <a:gd name="connsiteY136" fmla="*/ 262652 h 314325"/>
                <a:gd name="connsiteX137" fmla="*/ 138827 w 257175"/>
                <a:gd name="connsiteY137" fmla="*/ 254080 h 314325"/>
                <a:gd name="connsiteX138" fmla="*/ 138827 w 257175"/>
                <a:gd name="connsiteY138" fmla="*/ 248364 h 314325"/>
                <a:gd name="connsiteX139" fmla="*/ 124539 w 257175"/>
                <a:gd name="connsiteY139" fmla="*/ 258842 h 314325"/>
                <a:gd name="connsiteX140" fmla="*/ 108347 w 257175"/>
                <a:gd name="connsiteY140" fmla="*/ 263605 h 314325"/>
                <a:gd name="connsiteX141" fmla="*/ 95964 w 257175"/>
                <a:gd name="connsiteY141" fmla="*/ 262652 h 314325"/>
                <a:gd name="connsiteX142" fmla="*/ 79772 w 257175"/>
                <a:gd name="connsiteY142" fmla="*/ 291227 h 314325"/>
                <a:gd name="connsiteX143" fmla="*/ 77867 w 257175"/>
                <a:gd name="connsiteY143" fmla="*/ 312182 h 314325"/>
                <a:gd name="connsiteX144" fmla="*/ 77867 w 257175"/>
                <a:gd name="connsiteY144" fmla="*/ 312182 h 314325"/>
                <a:gd name="connsiteX145" fmla="*/ 67389 w 257175"/>
                <a:gd name="connsiteY145" fmla="*/ 311230 h 314325"/>
                <a:gd name="connsiteX146" fmla="*/ 51197 w 257175"/>
                <a:gd name="connsiteY146" fmla="*/ 287417 h 314325"/>
                <a:gd name="connsiteX147" fmla="*/ 29289 w 257175"/>
                <a:gd name="connsiteY147" fmla="*/ 293132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257175" h="314325">
                  <a:moveTo>
                    <a:pt x="29289" y="293132"/>
                  </a:moveTo>
                  <a:lnTo>
                    <a:pt x="22622" y="286465"/>
                  </a:lnTo>
                  <a:lnTo>
                    <a:pt x="25479" y="284559"/>
                  </a:lnTo>
                  <a:lnTo>
                    <a:pt x="25479" y="275987"/>
                  </a:lnTo>
                  <a:lnTo>
                    <a:pt x="28337" y="271224"/>
                  </a:lnTo>
                  <a:lnTo>
                    <a:pt x="28337" y="258842"/>
                  </a:lnTo>
                  <a:lnTo>
                    <a:pt x="34052" y="255032"/>
                  </a:lnTo>
                  <a:lnTo>
                    <a:pt x="29289" y="246459"/>
                  </a:lnTo>
                  <a:lnTo>
                    <a:pt x="30242" y="236934"/>
                  </a:lnTo>
                  <a:lnTo>
                    <a:pt x="24527" y="231219"/>
                  </a:lnTo>
                  <a:lnTo>
                    <a:pt x="26432" y="222647"/>
                  </a:lnTo>
                  <a:lnTo>
                    <a:pt x="21669" y="215980"/>
                  </a:lnTo>
                  <a:lnTo>
                    <a:pt x="18812" y="220742"/>
                  </a:lnTo>
                  <a:lnTo>
                    <a:pt x="11192" y="217884"/>
                  </a:lnTo>
                  <a:lnTo>
                    <a:pt x="12144" y="202644"/>
                  </a:lnTo>
                  <a:lnTo>
                    <a:pt x="5477" y="201692"/>
                  </a:lnTo>
                  <a:lnTo>
                    <a:pt x="3572" y="190262"/>
                  </a:lnTo>
                  <a:lnTo>
                    <a:pt x="3572" y="190262"/>
                  </a:lnTo>
                  <a:lnTo>
                    <a:pt x="13097" y="175022"/>
                  </a:lnTo>
                  <a:lnTo>
                    <a:pt x="13097" y="165497"/>
                  </a:lnTo>
                  <a:lnTo>
                    <a:pt x="21669" y="160734"/>
                  </a:lnTo>
                  <a:lnTo>
                    <a:pt x="33099" y="164544"/>
                  </a:lnTo>
                  <a:lnTo>
                    <a:pt x="43577" y="164544"/>
                  </a:lnTo>
                  <a:lnTo>
                    <a:pt x="46434" y="169307"/>
                  </a:lnTo>
                  <a:lnTo>
                    <a:pt x="52149" y="161687"/>
                  </a:lnTo>
                  <a:lnTo>
                    <a:pt x="59769" y="163592"/>
                  </a:lnTo>
                  <a:lnTo>
                    <a:pt x="64532" y="159782"/>
                  </a:lnTo>
                  <a:lnTo>
                    <a:pt x="69294" y="161687"/>
                  </a:lnTo>
                  <a:lnTo>
                    <a:pt x="74057" y="157877"/>
                  </a:lnTo>
                  <a:lnTo>
                    <a:pt x="77867" y="162639"/>
                  </a:lnTo>
                  <a:lnTo>
                    <a:pt x="88344" y="157877"/>
                  </a:lnTo>
                  <a:lnTo>
                    <a:pt x="101679" y="157877"/>
                  </a:lnTo>
                  <a:lnTo>
                    <a:pt x="103584" y="150257"/>
                  </a:lnTo>
                  <a:lnTo>
                    <a:pt x="109299" y="145494"/>
                  </a:lnTo>
                  <a:lnTo>
                    <a:pt x="106442" y="134064"/>
                  </a:lnTo>
                  <a:lnTo>
                    <a:pt x="100727" y="129302"/>
                  </a:lnTo>
                  <a:lnTo>
                    <a:pt x="101679" y="124539"/>
                  </a:lnTo>
                  <a:lnTo>
                    <a:pt x="94059" y="121682"/>
                  </a:lnTo>
                  <a:lnTo>
                    <a:pt x="94059" y="116919"/>
                  </a:lnTo>
                  <a:lnTo>
                    <a:pt x="89297" y="113109"/>
                  </a:lnTo>
                  <a:lnTo>
                    <a:pt x="91202" y="99774"/>
                  </a:lnTo>
                  <a:lnTo>
                    <a:pt x="95964" y="95964"/>
                  </a:lnTo>
                  <a:lnTo>
                    <a:pt x="94059" y="91202"/>
                  </a:lnTo>
                  <a:lnTo>
                    <a:pt x="94059" y="91202"/>
                  </a:lnTo>
                  <a:lnTo>
                    <a:pt x="98822" y="80724"/>
                  </a:lnTo>
                  <a:lnTo>
                    <a:pt x="96917" y="74057"/>
                  </a:lnTo>
                  <a:lnTo>
                    <a:pt x="102632" y="72152"/>
                  </a:lnTo>
                  <a:lnTo>
                    <a:pt x="111204" y="55959"/>
                  </a:lnTo>
                  <a:lnTo>
                    <a:pt x="111204" y="52149"/>
                  </a:lnTo>
                  <a:lnTo>
                    <a:pt x="103584" y="48339"/>
                  </a:lnTo>
                  <a:lnTo>
                    <a:pt x="100727" y="42624"/>
                  </a:lnTo>
                  <a:lnTo>
                    <a:pt x="100727" y="42624"/>
                  </a:lnTo>
                  <a:lnTo>
                    <a:pt x="106442" y="41672"/>
                  </a:lnTo>
                  <a:lnTo>
                    <a:pt x="109299" y="31194"/>
                  </a:lnTo>
                  <a:lnTo>
                    <a:pt x="116919" y="25479"/>
                  </a:lnTo>
                  <a:lnTo>
                    <a:pt x="119777" y="31194"/>
                  </a:lnTo>
                  <a:lnTo>
                    <a:pt x="123587" y="27384"/>
                  </a:lnTo>
                  <a:lnTo>
                    <a:pt x="132159" y="32147"/>
                  </a:lnTo>
                  <a:lnTo>
                    <a:pt x="135017" y="39767"/>
                  </a:lnTo>
                  <a:lnTo>
                    <a:pt x="132159" y="46434"/>
                  </a:lnTo>
                  <a:lnTo>
                    <a:pt x="135017" y="47387"/>
                  </a:lnTo>
                  <a:lnTo>
                    <a:pt x="148352" y="35957"/>
                  </a:lnTo>
                  <a:lnTo>
                    <a:pt x="151209" y="25479"/>
                  </a:lnTo>
                  <a:lnTo>
                    <a:pt x="171212" y="6429"/>
                  </a:lnTo>
                  <a:lnTo>
                    <a:pt x="175974" y="6429"/>
                  </a:lnTo>
                  <a:lnTo>
                    <a:pt x="178832" y="10239"/>
                  </a:lnTo>
                  <a:lnTo>
                    <a:pt x="193119" y="3572"/>
                  </a:lnTo>
                  <a:lnTo>
                    <a:pt x="198834" y="4524"/>
                  </a:lnTo>
                  <a:lnTo>
                    <a:pt x="198834" y="13097"/>
                  </a:lnTo>
                  <a:lnTo>
                    <a:pt x="200739" y="13097"/>
                  </a:lnTo>
                  <a:lnTo>
                    <a:pt x="214074" y="5477"/>
                  </a:lnTo>
                  <a:lnTo>
                    <a:pt x="216932" y="13097"/>
                  </a:lnTo>
                  <a:lnTo>
                    <a:pt x="227409" y="16907"/>
                  </a:lnTo>
                  <a:lnTo>
                    <a:pt x="234077" y="14049"/>
                  </a:lnTo>
                  <a:lnTo>
                    <a:pt x="241697" y="21669"/>
                  </a:lnTo>
                  <a:lnTo>
                    <a:pt x="250269" y="22622"/>
                  </a:lnTo>
                  <a:lnTo>
                    <a:pt x="250269" y="22622"/>
                  </a:lnTo>
                  <a:lnTo>
                    <a:pt x="251222" y="27384"/>
                  </a:lnTo>
                  <a:lnTo>
                    <a:pt x="260747" y="34052"/>
                  </a:lnTo>
                  <a:lnTo>
                    <a:pt x="261699" y="38814"/>
                  </a:lnTo>
                  <a:lnTo>
                    <a:pt x="260747" y="46434"/>
                  </a:lnTo>
                  <a:lnTo>
                    <a:pt x="247412" y="63579"/>
                  </a:lnTo>
                  <a:lnTo>
                    <a:pt x="251222" y="69294"/>
                  </a:lnTo>
                  <a:lnTo>
                    <a:pt x="250269" y="74057"/>
                  </a:lnTo>
                  <a:lnTo>
                    <a:pt x="242649" y="80724"/>
                  </a:lnTo>
                  <a:lnTo>
                    <a:pt x="242649" y="88344"/>
                  </a:lnTo>
                  <a:lnTo>
                    <a:pt x="247412" y="93107"/>
                  </a:lnTo>
                  <a:lnTo>
                    <a:pt x="254079" y="95964"/>
                  </a:lnTo>
                  <a:lnTo>
                    <a:pt x="250269" y="111204"/>
                  </a:lnTo>
                  <a:lnTo>
                    <a:pt x="240744" y="118824"/>
                  </a:lnTo>
                  <a:lnTo>
                    <a:pt x="236934" y="127397"/>
                  </a:lnTo>
                  <a:lnTo>
                    <a:pt x="233124" y="128349"/>
                  </a:lnTo>
                  <a:lnTo>
                    <a:pt x="228362" y="138827"/>
                  </a:lnTo>
                  <a:lnTo>
                    <a:pt x="224552" y="139779"/>
                  </a:lnTo>
                  <a:lnTo>
                    <a:pt x="221694" y="136922"/>
                  </a:lnTo>
                  <a:lnTo>
                    <a:pt x="211217" y="139779"/>
                  </a:lnTo>
                  <a:lnTo>
                    <a:pt x="207407" y="150257"/>
                  </a:lnTo>
                  <a:lnTo>
                    <a:pt x="201692" y="153114"/>
                  </a:lnTo>
                  <a:lnTo>
                    <a:pt x="200739" y="157877"/>
                  </a:lnTo>
                  <a:lnTo>
                    <a:pt x="203597" y="161687"/>
                  </a:lnTo>
                  <a:lnTo>
                    <a:pt x="213122" y="161687"/>
                  </a:lnTo>
                  <a:lnTo>
                    <a:pt x="213122" y="166449"/>
                  </a:lnTo>
                  <a:lnTo>
                    <a:pt x="224552" y="170259"/>
                  </a:lnTo>
                  <a:lnTo>
                    <a:pt x="232172" y="187404"/>
                  </a:lnTo>
                  <a:lnTo>
                    <a:pt x="239792" y="194072"/>
                  </a:lnTo>
                  <a:lnTo>
                    <a:pt x="235982" y="206455"/>
                  </a:lnTo>
                  <a:lnTo>
                    <a:pt x="239792" y="210264"/>
                  </a:lnTo>
                  <a:lnTo>
                    <a:pt x="238839" y="220742"/>
                  </a:lnTo>
                  <a:lnTo>
                    <a:pt x="241697" y="226457"/>
                  </a:lnTo>
                  <a:lnTo>
                    <a:pt x="252174" y="223599"/>
                  </a:lnTo>
                  <a:lnTo>
                    <a:pt x="257889" y="228362"/>
                  </a:lnTo>
                  <a:lnTo>
                    <a:pt x="257889" y="236934"/>
                  </a:lnTo>
                  <a:lnTo>
                    <a:pt x="252174" y="243602"/>
                  </a:lnTo>
                  <a:lnTo>
                    <a:pt x="258842" y="253127"/>
                  </a:lnTo>
                  <a:lnTo>
                    <a:pt x="250269" y="255984"/>
                  </a:lnTo>
                  <a:lnTo>
                    <a:pt x="253127" y="268367"/>
                  </a:lnTo>
                  <a:lnTo>
                    <a:pt x="245507" y="274082"/>
                  </a:lnTo>
                  <a:lnTo>
                    <a:pt x="245507" y="278844"/>
                  </a:lnTo>
                  <a:lnTo>
                    <a:pt x="245507" y="278844"/>
                  </a:lnTo>
                  <a:lnTo>
                    <a:pt x="237887" y="279797"/>
                  </a:lnTo>
                  <a:lnTo>
                    <a:pt x="221694" y="293132"/>
                  </a:lnTo>
                  <a:lnTo>
                    <a:pt x="212169" y="288369"/>
                  </a:lnTo>
                  <a:lnTo>
                    <a:pt x="212169" y="285512"/>
                  </a:lnTo>
                  <a:lnTo>
                    <a:pt x="204549" y="285512"/>
                  </a:lnTo>
                  <a:lnTo>
                    <a:pt x="205502" y="283607"/>
                  </a:lnTo>
                  <a:lnTo>
                    <a:pt x="197882" y="278844"/>
                  </a:lnTo>
                  <a:lnTo>
                    <a:pt x="192167" y="278844"/>
                  </a:lnTo>
                  <a:lnTo>
                    <a:pt x="183594" y="285512"/>
                  </a:lnTo>
                  <a:lnTo>
                    <a:pt x="175974" y="287417"/>
                  </a:lnTo>
                  <a:lnTo>
                    <a:pt x="171212" y="280749"/>
                  </a:lnTo>
                  <a:lnTo>
                    <a:pt x="162639" y="276940"/>
                  </a:lnTo>
                  <a:lnTo>
                    <a:pt x="159782" y="278844"/>
                  </a:lnTo>
                  <a:lnTo>
                    <a:pt x="156924" y="277892"/>
                  </a:lnTo>
                  <a:lnTo>
                    <a:pt x="154067" y="275034"/>
                  </a:lnTo>
                  <a:lnTo>
                    <a:pt x="155019" y="270272"/>
                  </a:lnTo>
                  <a:lnTo>
                    <a:pt x="150257" y="268367"/>
                  </a:lnTo>
                  <a:lnTo>
                    <a:pt x="150257" y="262652"/>
                  </a:lnTo>
                  <a:lnTo>
                    <a:pt x="138827" y="254080"/>
                  </a:lnTo>
                  <a:lnTo>
                    <a:pt x="138827" y="248364"/>
                  </a:lnTo>
                  <a:lnTo>
                    <a:pt x="124539" y="258842"/>
                  </a:lnTo>
                  <a:lnTo>
                    <a:pt x="108347" y="263605"/>
                  </a:lnTo>
                  <a:lnTo>
                    <a:pt x="95964" y="262652"/>
                  </a:lnTo>
                  <a:lnTo>
                    <a:pt x="79772" y="291227"/>
                  </a:lnTo>
                  <a:lnTo>
                    <a:pt x="77867" y="312182"/>
                  </a:lnTo>
                  <a:lnTo>
                    <a:pt x="77867" y="312182"/>
                  </a:lnTo>
                  <a:lnTo>
                    <a:pt x="67389" y="311230"/>
                  </a:lnTo>
                  <a:lnTo>
                    <a:pt x="51197" y="287417"/>
                  </a:lnTo>
                  <a:lnTo>
                    <a:pt x="29289" y="293132"/>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13" name="任意多边形: 形状 12">
              <a:extLst>
                <a:ext uri="{FF2B5EF4-FFF2-40B4-BE49-F238E27FC236}">
                  <a16:creationId xmlns:a16="http://schemas.microsoft.com/office/drawing/2014/main" id="{DC492551-FBDA-4E02-B7AF-9C8EC9036FA4}"/>
                </a:ext>
              </a:extLst>
            </p:cNvPr>
            <p:cNvSpPr/>
            <p:nvPr/>
          </p:nvSpPr>
          <p:spPr>
            <a:xfrm>
              <a:off x="2247265" y="3636645"/>
              <a:ext cx="238125" cy="247650"/>
            </a:xfrm>
            <a:custGeom>
              <a:avLst/>
              <a:gdLst>
                <a:gd name="connsiteX0" fmla="*/ 239792 w 238125"/>
                <a:gd name="connsiteY0" fmla="*/ 198834 h 247650"/>
                <a:gd name="connsiteX1" fmla="*/ 236934 w 238125"/>
                <a:gd name="connsiteY1" fmla="*/ 204549 h 247650"/>
                <a:gd name="connsiteX2" fmla="*/ 232172 w 238125"/>
                <a:gd name="connsiteY2" fmla="*/ 206454 h 247650"/>
                <a:gd name="connsiteX3" fmla="*/ 227409 w 238125"/>
                <a:gd name="connsiteY3" fmla="*/ 201692 h 247650"/>
                <a:gd name="connsiteX4" fmla="*/ 203597 w 238125"/>
                <a:gd name="connsiteY4" fmla="*/ 206454 h 247650"/>
                <a:gd name="connsiteX5" fmla="*/ 186452 w 238125"/>
                <a:gd name="connsiteY5" fmla="*/ 194072 h 247650"/>
                <a:gd name="connsiteX6" fmla="*/ 177880 w 238125"/>
                <a:gd name="connsiteY6" fmla="*/ 195977 h 247650"/>
                <a:gd name="connsiteX7" fmla="*/ 168355 w 238125"/>
                <a:gd name="connsiteY7" fmla="*/ 193119 h 247650"/>
                <a:gd name="connsiteX8" fmla="*/ 162639 w 238125"/>
                <a:gd name="connsiteY8" fmla="*/ 195024 h 247650"/>
                <a:gd name="connsiteX9" fmla="*/ 146447 w 238125"/>
                <a:gd name="connsiteY9" fmla="*/ 186452 h 247650"/>
                <a:gd name="connsiteX10" fmla="*/ 139780 w 238125"/>
                <a:gd name="connsiteY10" fmla="*/ 185499 h 247650"/>
                <a:gd name="connsiteX11" fmla="*/ 128349 w 238125"/>
                <a:gd name="connsiteY11" fmla="*/ 204549 h 247650"/>
                <a:gd name="connsiteX12" fmla="*/ 128349 w 238125"/>
                <a:gd name="connsiteY12" fmla="*/ 213122 h 247650"/>
                <a:gd name="connsiteX13" fmla="*/ 124539 w 238125"/>
                <a:gd name="connsiteY13" fmla="*/ 220742 h 247650"/>
                <a:gd name="connsiteX14" fmla="*/ 110252 w 238125"/>
                <a:gd name="connsiteY14" fmla="*/ 221694 h 247650"/>
                <a:gd name="connsiteX15" fmla="*/ 105489 w 238125"/>
                <a:gd name="connsiteY15" fmla="*/ 229314 h 247650"/>
                <a:gd name="connsiteX16" fmla="*/ 90249 w 238125"/>
                <a:gd name="connsiteY16" fmla="*/ 232172 h 247650"/>
                <a:gd name="connsiteX17" fmla="*/ 81677 w 238125"/>
                <a:gd name="connsiteY17" fmla="*/ 241697 h 247650"/>
                <a:gd name="connsiteX18" fmla="*/ 70247 w 238125"/>
                <a:gd name="connsiteY18" fmla="*/ 241697 h 247650"/>
                <a:gd name="connsiteX19" fmla="*/ 62627 w 238125"/>
                <a:gd name="connsiteY19" fmla="*/ 251222 h 247650"/>
                <a:gd name="connsiteX20" fmla="*/ 62627 w 238125"/>
                <a:gd name="connsiteY20" fmla="*/ 251222 h 247650"/>
                <a:gd name="connsiteX21" fmla="*/ 58817 w 238125"/>
                <a:gd name="connsiteY21" fmla="*/ 252174 h 247650"/>
                <a:gd name="connsiteX22" fmla="*/ 55007 w 238125"/>
                <a:gd name="connsiteY22" fmla="*/ 247412 h 247650"/>
                <a:gd name="connsiteX23" fmla="*/ 49292 w 238125"/>
                <a:gd name="connsiteY23" fmla="*/ 245507 h 247650"/>
                <a:gd name="connsiteX24" fmla="*/ 45482 w 238125"/>
                <a:gd name="connsiteY24" fmla="*/ 228362 h 247650"/>
                <a:gd name="connsiteX25" fmla="*/ 48339 w 238125"/>
                <a:gd name="connsiteY25" fmla="*/ 224552 h 247650"/>
                <a:gd name="connsiteX26" fmla="*/ 45482 w 238125"/>
                <a:gd name="connsiteY26" fmla="*/ 217884 h 247650"/>
                <a:gd name="connsiteX27" fmla="*/ 39767 w 238125"/>
                <a:gd name="connsiteY27" fmla="*/ 216932 h 247650"/>
                <a:gd name="connsiteX28" fmla="*/ 35957 w 238125"/>
                <a:gd name="connsiteY28" fmla="*/ 209312 h 247650"/>
                <a:gd name="connsiteX29" fmla="*/ 37862 w 238125"/>
                <a:gd name="connsiteY29" fmla="*/ 207407 h 247650"/>
                <a:gd name="connsiteX30" fmla="*/ 42624 w 238125"/>
                <a:gd name="connsiteY30" fmla="*/ 210264 h 247650"/>
                <a:gd name="connsiteX31" fmla="*/ 47387 w 238125"/>
                <a:gd name="connsiteY31" fmla="*/ 205502 h 247650"/>
                <a:gd name="connsiteX32" fmla="*/ 47387 w 238125"/>
                <a:gd name="connsiteY32" fmla="*/ 197882 h 247650"/>
                <a:gd name="connsiteX33" fmla="*/ 43577 w 238125"/>
                <a:gd name="connsiteY33" fmla="*/ 194072 h 247650"/>
                <a:gd name="connsiteX34" fmla="*/ 41672 w 238125"/>
                <a:gd name="connsiteY34" fmla="*/ 183594 h 247650"/>
                <a:gd name="connsiteX35" fmla="*/ 51197 w 238125"/>
                <a:gd name="connsiteY35" fmla="*/ 176927 h 247650"/>
                <a:gd name="connsiteX36" fmla="*/ 52149 w 238125"/>
                <a:gd name="connsiteY36" fmla="*/ 162639 h 247650"/>
                <a:gd name="connsiteX37" fmla="*/ 49292 w 238125"/>
                <a:gd name="connsiteY37" fmla="*/ 151209 h 247650"/>
                <a:gd name="connsiteX38" fmla="*/ 41672 w 238125"/>
                <a:gd name="connsiteY38" fmla="*/ 148352 h 247650"/>
                <a:gd name="connsiteX39" fmla="*/ 35005 w 238125"/>
                <a:gd name="connsiteY39" fmla="*/ 149304 h 247650"/>
                <a:gd name="connsiteX40" fmla="*/ 31194 w 238125"/>
                <a:gd name="connsiteY40" fmla="*/ 153114 h 247650"/>
                <a:gd name="connsiteX41" fmla="*/ 22622 w 238125"/>
                <a:gd name="connsiteY41" fmla="*/ 150257 h 247650"/>
                <a:gd name="connsiteX42" fmla="*/ 20717 w 238125"/>
                <a:gd name="connsiteY42" fmla="*/ 153114 h 247650"/>
                <a:gd name="connsiteX43" fmla="*/ 16907 w 238125"/>
                <a:gd name="connsiteY43" fmla="*/ 152162 h 247650"/>
                <a:gd name="connsiteX44" fmla="*/ 4524 w 238125"/>
                <a:gd name="connsiteY44" fmla="*/ 145494 h 247650"/>
                <a:gd name="connsiteX45" fmla="*/ 3572 w 238125"/>
                <a:gd name="connsiteY45" fmla="*/ 133112 h 247650"/>
                <a:gd name="connsiteX46" fmla="*/ 9287 w 238125"/>
                <a:gd name="connsiteY46" fmla="*/ 116919 h 247650"/>
                <a:gd name="connsiteX47" fmla="*/ 9287 w 238125"/>
                <a:gd name="connsiteY47" fmla="*/ 107394 h 247650"/>
                <a:gd name="connsiteX48" fmla="*/ 18812 w 238125"/>
                <a:gd name="connsiteY48" fmla="*/ 95964 h 247650"/>
                <a:gd name="connsiteX49" fmla="*/ 28337 w 238125"/>
                <a:gd name="connsiteY49" fmla="*/ 94059 h 247650"/>
                <a:gd name="connsiteX50" fmla="*/ 28337 w 238125"/>
                <a:gd name="connsiteY50" fmla="*/ 83582 h 247650"/>
                <a:gd name="connsiteX51" fmla="*/ 45482 w 238125"/>
                <a:gd name="connsiteY51" fmla="*/ 79772 h 247650"/>
                <a:gd name="connsiteX52" fmla="*/ 59769 w 238125"/>
                <a:gd name="connsiteY52" fmla="*/ 72152 h 247650"/>
                <a:gd name="connsiteX53" fmla="*/ 59769 w 238125"/>
                <a:gd name="connsiteY53" fmla="*/ 72152 h 247650"/>
                <a:gd name="connsiteX54" fmla="*/ 62627 w 238125"/>
                <a:gd name="connsiteY54" fmla="*/ 74057 h 247650"/>
                <a:gd name="connsiteX55" fmla="*/ 66437 w 238125"/>
                <a:gd name="connsiteY55" fmla="*/ 68342 h 247650"/>
                <a:gd name="connsiteX56" fmla="*/ 77867 w 238125"/>
                <a:gd name="connsiteY56" fmla="*/ 72152 h 247650"/>
                <a:gd name="connsiteX57" fmla="*/ 85487 w 238125"/>
                <a:gd name="connsiteY57" fmla="*/ 65484 h 247650"/>
                <a:gd name="connsiteX58" fmla="*/ 84534 w 238125"/>
                <a:gd name="connsiteY58" fmla="*/ 55959 h 247650"/>
                <a:gd name="connsiteX59" fmla="*/ 90249 w 238125"/>
                <a:gd name="connsiteY59" fmla="*/ 55959 h 247650"/>
                <a:gd name="connsiteX60" fmla="*/ 104537 w 238125"/>
                <a:gd name="connsiteY60" fmla="*/ 50244 h 247650"/>
                <a:gd name="connsiteX61" fmla="*/ 99774 w 238125"/>
                <a:gd name="connsiteY61" fmla="*/ 51197 h 247650"/>
                <a:gd name="connsiteX62" fmla="*/ 102632 w 238125"/>
                <a:gd name="connsiteY62" fmla="*/ 42624 h 247650"/>
                <a:gd name="connsiteX63" fmla="*/ 111205 w 238125"/>
                <a:gd name="connsiteY63" fmla="*/ 43577 h 247650"/>
                <a:gd name="connsiteX64" fmla="*/ 112157 w 238125"/>
                <a:gd name="connsiteY64" fmla="*/ 40719 h 247650"/>
                <a:gd name="connsiteX65" fmla="*/ 109299 w 238125"/>
                <a:gd name="connsiteY65" fmla="*/ 22622 h 247650"/>
                <a:gd name="connsiteX66" fmla="*/ 124539 w 238125"/>
                <a:gd name="connsiteY66" fmla="*/ 19764 h 247650"/>
                <a:gd name="connsiteX67" fmla="*/ 132159 w 238125"/>
                <a:gd name="connsiteY67" fmla="*/ 13097 h 247650"/>
                <a:gd name="connsiteX68" fmla="*/ 133112 w 238125"/>
                <a:gd name="connsiteY68" fmla="*/ 3572 h 247650"/>
                <a:gd name="connsiteX69" fmla="*/ 147399 w 238125"/>
                <a:gd name="connsiteY69" fmla="*/ 18812 h 247650"/>
                <a:gd name="connsiteX70" fmla="*/ 148352 w 238125"/>
                <a:gd name="connsiteY70" fmla="*/ 26432 h 247650"/>
                <a:gd name="connsiteX71" fmla="*/ 156924 w 238125"/>
                <a:gd name="connsiteY71" fmla="*/ 27384 h 247650"/>
                <a:gd name="connsiteX72" fmla="*/ 158830 w 238125"/>
                <a:gd name="connsiteY72" fmla="*/ 30242 h 247650"/>
                <a:gd name="connsiteX73" fmla="*/ 158830 w 238125"/>
                <a:gd name="connsiteY73" fmla="*/ 30242 h 247650"/>
                <a:gd name="connsiteX74" fmla="*/ 158830 w 238125"/>
                <a:gd name="connsiteY74" fmla="*/ 34052 h 247650"/>
                <a:gd name="connsiteX75" fmla="*/ 163592 w 238125"/>
                <a:gd name="connsiteY75" fmla="*/ 32147 h 247650"/>
                <a:gd name="connsiteX76" fmla="*/ 185499 w 238125"/>
                <a:gd name="connsiteY76" fmla="*/ 38814 h 247650"/>
                <a:gd name="connsiteX77" fmla="*/ 185499 w 238125"/>
                <a:gd name="connsiteY77" fmla="*/ 38814 h 247650"/>
                <a:gd name="connsiteX78" fmla="*/ 179784 w 238125"/>
                <a:gd name="connsiteY78" fmla="*/ 53102 h 247650"/>
                <a:gd name="connsiteX79" fmla="*/ 189309 w 238125"/>
                <a:gd name="connsiteY79" fmla="*/ 56912 h 247650"/>
                <a:gd name="connsiteX80" fmla="*/ 179784 w 238125"/>
                <a:gd name="connsiteY80" fmla="*/ 70247 h 247650"/>
                <a:gd name="connsiteX81" fmla="*/ 182642 w 238125"/>
                <a:gd name="connsiteY81" fmla="*/ 81677 h 247650"/>
                <a:gd name="connsiteX82" fmla="*/ 176927 w 238125"/>
                <a:gd name="connsiteY82" fmla="*/ 90249 h 247650"/>
                <a:gd name="connsiteX83" fmla="*/ 175022 w 238125"/>
                <a:gd name="connsiteY83" fmla="*/ 103584 h 247650"/>
                <a:gd name="connsiteX84" fmla="*/ 189309 w 238125"/>
                <a:gd name="connsiteY84" fmla="*/ 110252 h 247650"/>
                <a:gd name="connsiteX85" fmla="*/ 200739 w 238125"/>
                <a:gd name="connsiteY85" fmla="*/ 109299 h 247650"/>
                <a:gd name="connsiteX86" fmla="*/ 203597 w 238125"/>
                <a:gd name="connsiteY86" fmla="*/ 115967 h 247650"/>
                <a:gd name="connsiteX87" fmla="*/ 195977 w 238125"/>
                <a:gd name="connsiteY87" fmla="*/ 121682 h 247650"/>
                <a:gd name="connsiteX88" fmla="*/ 192167 w 238125"/>
                <a:gd name="connsiteY88" fmla="*/ 133112 h 247650"/>
                <a:gd name="connsiteX89" fmla="*/ 195024 w 238125"/>
                <a:gd name="connsiteY89" fmla="*/ 140732 h 247650"/>
                <a:gd name="connsiteX90" fmla="*/ 183594 w 238125"/>
                <a:gd name="connsiteY90" fmla="*/ 155972 h 247650"/>
                <a:gd name="connsiteX91" fmla="*/ 181689 w 238125"/>
                <a:gd name="connsiteY91" fmla="*/ 165497 h 247650"/>
                <a:gd name="connsiteX92" fmla="*/ 191214 w 238125"/>
                <a:gd name="connsiteY92" fmla="*/ 173117 h 247650"/>
                <a:gd name="connsiteX93" fmla="*/ 191214 w 238125"/>
                <a:gd name="connsiteY93" fmla="*/ 178832 h 247650"/>
                <a:gd name="connsiteX94" fmla="*/ 201692 w 238125"/>
                <a:gd name="connsiteY94" fmla="*/ 188357 h 247650"/>
                <a:gd name="connsiteX95" fmla="*/ 211217 w 238125"/>
                <a:gd name="connsiteY95" fmla="*/ 185499 h 247650"/>
                <a:gd name="connsiteX96" fmla="*/ 217884 w 238125"/>
                <a:gd name="connsiteY96" fmla="*/ 189309 h 247650"/>
                <a:gd name="connsiteX97" fmla="*/ 228362 w 238125"/>
                <a:gd name="connsiteY97" fmla="*/ 187404 h 247650"/>
                <a:gd name="connsiteX98" fmla="*/ 232172 w 238125"/>
                <a:gd name="connsiteY98" fmla="*/ 189309 h 247650"/>
                <a:gd name="connsiteX99" fmla="*/ 231219 w 238125"/>
                <a:gd name="connsiteY99" fmla="*/ 192167 h 247650"/>
                <a:gd name="connsiteX100" fmla="*/ 239792 w 238125"/>
                <a:gd name="connsiteY100" fmla="*/ 19883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8125" h="247650">
                  <a:moveTo>
                    <a:pt x="239792" y="198834"/>
                  </a:moveTo>
                  <a:lnTo>
                    <a:pt x="236934" y="204549"/>
                  </a:lnTo>
                  <a:lnTo>
                    <a:pt x="232172" y="206454"/>
                  </a:lnTo>
                  <a:lnTo>
                    <a:pt x="227409" y="201692"/>
                  </a:lnTo>
                  <a:lnTo>
                    <a:pt x="203597" y="206454"/>
                  </a:lnTo>
                  <a:lnTo>
                    <a:pt x="186452" y="194072"/>
                  </a:lnTo>
                  <a:lnTo>
                    <a:pt x="177880" y="195977"/>
                  </a:lnTo>
                  <a:lnTo>
                    <a:pt x="168355" y="193119"/>
                  </a:lnTo>
                  <a:lnTo>
                    <a:pt x="162639" y="195024"/>
                  </a:lnTo>
                  <a:lnTo>
                    <a:pt x="146447" y="186452"/>
                  </a:lnTo>
                  <a:lnTo>
                    <a:pt x="139780" y="185499"/>
                  </a:lnTo>
                  <a:lnTo>
                    <a:pt x="128349" y="204549"/>
                  </a:lnTo>
                  <a:lnTo>
                    <a:pt x="128349" y="213122"/>
                  </a:lnTo>
                  <a:lnTo>
                    <a:pt x="124539" y="220742"/>
                  </a:lnTo>
                  <a:lnTo>
                    <a:pt x="110252" y="221694"/>
                  </a:lnTo>
                  <a:lnTo>
                    <a:pt x="105489" y="229314"/>
                  </a:lnTo>
                  <a:lnTo>
                    <a:pt x="90249" y="232172"/>
                  </a:lnTo>
                  <a:lnTo>
                    <a:pt x="81677" y="241697"/>
                  </a:lnTo>
                  <a:lnTo>
                    <a:pt x="70247" y="241697"/>
                  </a:lnTo>
                  <a:lnTo>
                    <a:pt x="62627" y="251222"/>
                  </a:lnTo>
                  <a:lnTo>
                    <a:pt x="62627" y="251222"/>
                  </a:lnTo>
                  <a:lnTo>
                    <a:pt x="58817" y="252174"/>
                  </a:lnTo>
                  <a:lnTo>
                    <a:pt x="55007" y="247412"/>
                  </a:lnTo>
                  <a:lnTo>
                    <a:pt x="49292" y="245507"/>
                  </a:lnTo>
                  <a:lnTo>
                    <a:pt x="45482" y="228362"/>
                  </a:lnTo>
                  <a:lnTo>
                    <a:pt x="48339" y="224552"/>
                  </a:lnTo>
                  <a:lnTo>
                    <a:pt x="45482" y="217884"/>
                  </a:lnTo>
                  <a:lnTo>
                    <a:pt x="39767" y="216932"/>
                  </a:lnTo>
                  <a:lnTo>
                    <a:pt x="35957" y="209312"/>
                  </a:lnTo>
                  <a:lnTo>
                    <a:pt x="37862" y="207407"/>
                  </a:lnTo>
                  <a:lnTo>
                    <a:pt x="42624" y="210264"/>
                  </a:lnTo>
                  <a:lnTo>
                    <a:pt x="47387" y="205502"/>
                  </a:lnTo>
                  <a:lnTo>
                    <a:pt x="47387" y="197882"/>
                  </a:lnTo>
                  <a:lnTo>
                    <a:pt x="43577" y="194072"/>
                  </a:lnTo>
                  <a:lnTo>
                    <a:pt x="41672" y="183594"/>
                  </a:lnTo>
                  <a:lnTo>
                    <a:pt x="51197" y="176927"/>
                  </a:lnTo>
                  <a:lnTo>
                    <a:pt x="52149" y="162639"/>
                  </a:lnTo>
                  <a:lnTo>
                    <a:pt x="49292" y="151209"/>
                  </a:lnTo>
                  <a:lnTo>
                    <a:pt x="41672" y="148352"/>
                  </a:lnTo>
                  <a:lnTo>
                    <a:pt x="35005" y="149304"/>
                  </a:lnTo>
                  <a:lnTo>
                    <a:pt x="31194" y="153114"/>
                  </a:lnTo>
                  <a:lnTo>
                    <a:pt x="22622" y="150257"/>
                  </a:lnTo>
                  <a:lnTo>
                    <a:pt x="20717" y="153114"/>
                  </a:lnTo>
                  <a:lnTo>
                    <a:pt x="16907" y="152162"/>
                  </a:lnTo>
                  <a:lnTo>
                    <a:pt x="4524" y="145494"/>
                  </a:lnTo>
                  <a:lnTo>
                    <a:pt x="3572" y="133112"/>
                  </a:lnTo>
                  <a:lnTo>
                    <a:pt x="9287" y="116919"/>
                  </a:lnTo>
                  <a:lnTo>
                    <a:pt x="9287" y="107394"/>
                  </a:lnTo>
                  <a:lnTo>
                    <a:pt x="18812" y="95964"/>
                  </a:lnTo>
                  <a:lnTo>
                    <a:pt x="28337" y="94059"/>
                  </a:lnTo>
                  <a:lnTo>
                    <a:pt x="28337" y="83582"/>
                  </a:lnTo>
                  <a:lnTo>
                    <a:pt x="45482" y="79772"/>
                  </a:lnTo>
                  <a:lnTo>
                    <a:pt x="59769" y="72152"/>
                  </a:lnTo>
                  <a:lnTo>
                    <a:pt x="59769" y="72152"/>
                  </a:lnTo>
                  <a:lnTo>
                    <a:pt x="62627" y="74057"/>
                  </a:lnTo>
                  <a:lnTo>
                    <a:pt x="66437" y="68342"/>
                  </a:lnTo>
                  <a:lnTo>
                    <a:pt x="77867" y="72152"/>
                  </a:lnTo>
                  <a:lnTo>
                    <a:pt x="85487" y="65484"/>
                  </a:lnTo>
                  <a:lnTo>
                    <a:pt x="84534" y="55959"/>
                  </a:lnTo>
                  <a:lnTo>
                    <a:pt x="90249" y="55959"/>
                  </a:lnTo>
                  <a:lnTo>
                    <a:pt x="104537" y="50244"/>
                  </a:lnTo>
                  <a:lnTo>
                    <a:pt x="99774" y="51197"/>
                  </a:lnTo>
                  <a:lnTo>
                    <a:pt x="102632" y="42624"/>
                  </a:lnTo>
                  <a:lnTo>
                    <a:pt x="111205" y="43577"/>
                  </a:lnTo>
                  <a:lnTo>
                    <a:pt x="112157" y="40719"/>
                  </a:lnTo>
                  <a:lnTo>
                    <a:pt x="109299" y="22622"/>
                  </a:lnTo>
                  <a:lnTo>
                    <a:pt x="124539" y="19764"/>
                  </a:lnTo>
                  <a:lnTo>
                    <a:pt x="132159" y="13097"/>
                  </a:lnTo>
                  <a:lnTo>
                    <a:pt x="133112" y="3572"/>
                  </a:lnTo>
                  <a:lnTo>
                    <a:pt x="147399" y="18812"/>
                  </a:lnTo>
                  <a:lnTo>
                    <a:pt x="148352" y="26432"/>
                  </a:lnTo>
                  <a:lnTo>
                    <a:pt x="156924" y="27384"/>
                  </a:lnTo>
                  <a:lnTo>
                    <a:pt x="158830" y="30242"/>
                  </a:lnTo>
                  <a:lnTo>
                    <a:pt x="158830" y="30242"/>
                  </a:lnTo>
                  <a:lnTo>
                    <a:pt x="158830" y="34052"/>
                  </a:lnTo>
                  <a:lnTo>
                    <a:pt x="163592" y="32147"/>
                  </a:lnTo>
                  <a:lnTo>
                    <a:pt x="185499" y="38814"/>
                  </a:lnTo>
                  <a:lnTo>
                    <a:pt x="185499" y="38814"/>
                  </a:lnTo>
                  <a:lnTo>
                    <a:pt x="179784" y="53102"/>
                  </a:lnTo>
                  <a:lnTo>
                    <a:pt x="189309" y="56912"/>
                  </a:lnTo>
                  <a:lnTo>
                    <a:pt x="179784" y="70247"/>
                  </a:lnTo>
                  <a:lnTo>
                    <a:pt x="182642" y="81677"/>
                  </a:lnTo>
                  <a:lnTo>
                    <a:pt x="176927" y="90249"/>
                  </a:lnTo>
                  <a:lnTo>
                    <a:pt x="175022" y="103584"/>
                  </a:lnTo>
                  <a:lnTo>
                    <a:pt x="189309" y="110252"/>
                  </a:lnTo>
                  <a:lnTo>
                    <a:pt x="200739" y="109299"/>
                  </a:lnTo>
                  <a:lnTo>
                    <a:pt x="203597" y="115967"/>
                  </a:lnTo>
                  <a:lnTo>
                    <a:pt x="195977" y="121682"/>
                  </a:lnTo>
                  <a:lnTo>
                    <a:pt x="192167" y="133112"/>
                  </a:lnTo>
                  <a:lnTo>
                    <a:pt x="195024" y="140732"/>
                  </a:lnTo>
                  <a:lnTo>
                    <a:pt x="183594" y="155972"/>
                  </a:lnTo>
                  <a:lnTo>
                    <a:pt x="181689" y="165497"/>
                  </a:lnTo>
                  <a:lnTo>
                    <a:pt x="191214" y="173117"/>
                  </a:lnTo>
                  <a:lnTo>
                    <a:pt x="191214" y="178832"/>
                  </a:lnTo>
                  <a:lnTo>
                    <a:pt x="201692" y="188357"/>
                  </a:lnTo>
                  <a:lnTo>
                    <a:pt x="211217" y="185499"/>
                  </a:lnTo>
                  <a:lnTo>
                    <a:pt x="217884" y="189309"/>
                  </a:lnTo>
                  <a:lnTo>
                    <a:pt x="228362" y="187404"/>
                  </a:lnTo>
                  <a:lnTo>
                    <a:pt x="232172" y="189309"/>
                  </a:lnTo>
                  <a:lnTo>
                    <a:pt x="231219" y="192167"/>
                  </a:lnTo>
                  <a:lnTo>
                    <a:pt x="239792" y="198834"/>
                  </a:lnTo>
                  <a:close/>
                </a:path>
              </a:pathLst>
            </a:custGeom>
            <a:solidFill>
              <a:schemeClr val="accent1"/>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14" name="任意多边形: 形状 13">
              <a:extLst>
                <a:ext uri="{FF2B5EF4-FFF2-40B4-BE49-F238E27FC236}">
                  <a16:creationId xmlns:a16="http://schemas.microsoft.com/office/drawing/2014/main" id="{4D693B3D-659D-4232-9CAA-A401CD90AA04}"/>
                </a:ext>
              </a:extLst>
            </p:cNvPr>
            <p:cNvSpPr/>
            <p:nvPr/>
          </p:nvSpPr>
          <p:spPr>
            <a:xfrm>
              <a:off x="1468120" y="3956685"/>
              <a:ext cx="228600" cy="342900"/>
            </a:xfrm>
            <a:custGeom>
              <a:avLst/>
              <a:gdLst>
                <a:gd name="connsiteX0" fmla="*/ 42624 w 228600"/>
                <a:gd name="connsiteY0" fmla="*/ 212169 h 342900"/>
                <a:gd name="connsiteX1" fmla="*/ 32147 w 228600"/>
                <a:gd name="connsiteY1" fmla="*/ 220742 h 342900"/>
                <a:gd name="connsiteX2" fmla="*/ 20717 w 228600"/>
                <a:gd name="connsiteY2" fmla="*/ 218837 h 342900"/>
                <a:gd name="connsiteX3" fmla="*/ 20717 w 228600"/>
                <a:gd name="connsiteY3" fmla="*/ 218837 h 342900"/>
                <a:gd name="connsiteX4" fmla="*/ 15954 w 228600"/>
                <a:gd name="connsiteY4" fmla="*/ 205502 h 342900"/>
                <a:gd name="connsiteX5" fmla="*/ 5477 w 228600"/>
                <a:gd name="connsiteY5" fmla="*/ 195977 h 342900"/>
                <a:gd name="connsiteX6" fmla="*/ 3572 w 228600"/>
                <a:gd name="connsiteY6" fmla="*/ 191214 h 342900"/>
                <a:gd name="connsiteX7" fmla="*/ 10239 w 228600"/>
                <a:gd name="connsiteY7" fmla="*/ 178832 h 342900"/>
                <a:gd name="connsiteX8" fmla="*/ 3572 w 228600"/>
                <a:gd name="connsiteY8" fmla="*/ 170259 h 342900"/>
                <a:gd name="connsiteX9" fmla="*/ 7382 w 228600"/>
                <a:gd name="connsiteY9" fmla="*/ 167402 h 342900"/>
                <a:gd name="connsiteX10" fmla="*/ 8334 w 228600"/>
                <a:gd name="connsiteY10" fmla="*/ 158829 h 342900"/>
                <a:gd name="connsiteX11" fmla="*/ 6429 w 228600"/>
                <a:gd name="connsiteY11" fmla="*/ 153114 h 342900"/>
                <a:gd name="connsiteX12" fmla="*/ 15002 w 228600"/>
                <a:gd name="connsiteY12" fmla="*/ 148352 h 342900"/>
                <a:gd name="connsiteX13" fmla="*/ 15954 w 228600"/>
                <a:gd name="connsiteY13" fmla="*/ 139779 h 342900"/>
                <a:gd name="connsiteX14" fmla="*/ 21669 w 228600"/>
                <a:gd name="connsiteY14" fmla="*/ 136922 h 342900"/>
                <a:gd name="connsiteX15" fmla="*/ 23574 w 228600"/>
                <a:gd name="connsiteY15" fmla="*/ 126444 h 342900"/>
                <a:gd name="connsiteX16" fmla="*/ 25479 w 228600"/>
                <a:gd name="connsiteY16" fmla="*/ 123587 h 342900"/>
                <a:gd name="connsiteX17" fmla="*/ 32147 w 228600"/>
                <a:gd name="connsiteY17" fmla="*/ 124539 h 342900"/>
                <a:gd name="connsiteX18" fmla="*/ 33099 w 228600"/>
                <a:gd name="connsiteY18" fmla="*/ 116919 h 342900"/>
                <a:gd name="connsiteX19" fmla="*/ 27384 w 228600"/>
                <a:gd name="connsiteY19" fmla="*/ 110252 h 342900"/>
                <a:gd name="connsiteX20" fmla="*/ 31194 w 228600"/>
                <a:gd name="connsiteY20" fmla="*/ 102632 h 342900"/>
                <a:gd name="connsiteX21" fmla="*/ 31194 w 228600"/>
                <a:gd name="connsiteY21" fmla="*/ 102632 h 342900"/>
                <a:gd name="connsiteX22" fmla="*/ 36909 w 228600"/>
                <a:gd name="connsiteY22" fmla="*/ 105489 h 342900"/>
                <a:gd name="connsiteX23" fmla="*/ 52149 w 228600"/>
                <a:gd name="connsiteY23" fmla="*/ 95012 h 342900"/>
                <a:gd name="connsiteX24" fmla="*/ 49292 w 228600"/>
                <a:gd name="connsiteY24" fmla="*/ 83582 h 342900"/>
                <a:gd name="connsiteX25" fmla="*/ 50244 w 228600"/>
                <a:gd name="connsiteY25" fmla="*/ 79772 h 342900"/>
                <a:gd name="connsiteX26" fmla="*/ 43577 w 228600"/>
                <a:gd name="connsiteY26" fmla="*/ 70247 h 342900"/>
                <a:gd name="connsiteX27" fmla="*/ 44529 w 228600"/>
                <a:gd name="connsiteY27" fmla="*/ 59769 h 342900"/>
                <a:gd name="connsiteX28" fmla="*/ 37862 w 228600"/>
                <a:gd name="connsiteY28" fmla="*/ 56912 h 342900"/>
                <a:gd name="connsiteX29" fmla="*/ 33099 w 228600"/>
                <a:gd name="connsiteY29" fmla="*/ 38814 h 342900"/>
                <a:gd name="connsiteX30" fmla="*/ 34052 w 228600"/>
                <a:gd name="connsiteY30" fmla="*/ 29289 h 342900"/>
                <a:gd name="connsiteX31" fmla="*/ 30242 w 228600"/>
                <a:gd name="connsiteY31" fmla="*/ 21669 h 342900"/>
                <a:gd name="connsiteX32" fmla="*/ 23574 w 228600"/>
                <a:gd name="connsiteY32" fmla="*/ 16907 h 342900"/>
                <a:gd name="connsiteX33" fmla="*/ 23574 w 228600"/>
                <a:gd name="connsiteY33" fmla="*/ 16907 h 342900"/>
                <a:gd name="connsiteX34" fmla="*/ 43577 w 228600"/>
                <a:gd name="connsiteY34" fmla="*/ 10239 h 342900"/>
                <a:gd name="connsiteX35" fmla="*/ 55007 w 228600"/>
                <a:gd name="connsiteY35" fmla="*/ 3572 h 342900"/>
                <a:gd name="connsiteX36" fmla="*/ 66437 w 228600"/>
                <a:gd name="connsiteY36" fmla="*/ 6429 h 342900"/>
                <a:gd name="connsiteX37" fmla="*/ 70247 w 228600"/>
                <a:gd name="connsiteY37" fmla="*/ 11192 h 342900"/>
                <a:gd name="connsiteX38" fmla="*/ 77867 w 228600"/>
                <a:gd name="connsiteY38" fmla="*/ 4524 h 342900"/>
                <a:gd name="connsiteX39" fmla="*/ 91202 w 228600"/>
                <a:gd name="connsiteY39" fmla="*/ 6429 h 342900"/>
                <a:gd name="connsiteX40" fmla="*/ 103584 w 228600"/>
                <a:gd name="connsiteY40" fmla="*/ 3572 h 342900"/>
                <a:gd name="connsiteX41" fmla="*/ 107394 w 228600"/>
                <a:gd name="connsiteY41" fmla="*/ 6429 h 342900"/>
                <a:gd name="connsiteX42" fmla="*/ 116919 w 228600"/>
                <a:gd name="connsiteY42" fmla="*/ 5477 h 342900"/>
                <a:gd name="connsiteX43" fmla="*/ 116919 w 228600"/>
                <a:gd name="connsiteY43" fmla="*/ 5477 h 342900"/>
                <a:gd name="connsiteX44" fmla="*/ 116919 w 228600"/>
                <a:gd name="connsiteY44" fmla="*/ 24527 h 342900"/>
                <a:gd name="connsiteX45" fmla="*/ 125492 w 228600"/>
                <a:gd name="connsiteY45" fmla="*/ 32147 h 342900"/>
                <a:gd name="connsiteX46" fmla="*/ 127397 w 228600"/>
                <a:gd name="connsiteY46" fmla="*/ 37862 h 342900"/>
                <a:gd name="connsiteX47" fmla="*/ 134064 w 228600"/>
                <a:gd name="connsiteY47" fmla="*/ 39767 h 342900"/>
                <a:gd name="connsiteX48" fmla="*/ 146447 w 228600"/>
                <a:gd name="connsiteY48" fmla="*/ 33099 h 342900"/>
                <a:gd name="connsiteX49" fmla="*/ 149304 w 228600"/>
                <a:gd name="connsiteY49" fmla="*/ 37862 h 342900"/>
                <a:gd name="connsiteX50" fmla="*/ 149304 w 228600"/>
                <a:gd name="connsiteY50" fmla="*/ 62627 h 342900"/>
                <a:gd name="connsiteX51" fmla="*/ 140732 w 228600"/>
                <a:gd name="connsiteY51" fmla="*/ 67389 h 342900"/>
                <a:gd name="connsiteX52" fmla="*/ 130254 w 228600"/>
                <a:gd name="connsiteY52" fmla="*/ 62627 h 342900"/>
                <a:gd name="connsiteX53" fmla="*/ 126444 w 228600"/>
                <a:gd name="connsiteY53" fmla="*/ 72152 h 342900"/>
                <a:gd name="connsiteX54" fmla="*/ 126444 w 228600"/>
                <a:gd name="connsiteY54" fmla="*/ 84534 h 342900"/>
                <a:gd name="connsiteX55" fmla="*/ 140732 w 228600"/>
                <a:gd name="connsiteY55" fmla="*/ 90249 h 342900"/>
                <a:gd name="connsiteX56" fmla="*/ 153114 w 228600"/>
                <a:gd name="connsiteY56" fmla="*/ 100727 h 342900"/>
                <a:gd name="connsiteX57" fmla="*/ 160734 w 228600"/>
                <a:gd name="connsiteY57" fmla="*/ 95964 h 342900"/>
                <a:gd name="connsiteX58" fmla="*/ 170259 w 228600"/>
                <a:gd name="connsiteY58" fmla="*/ 95964 h 342900"/>
                <a:gd name="connsiteX59" fmla="*/ 170259 w 228600"/>
                <a:gd name="connsiteY59" fmla="*/ 103584 h 342900"/>
                <a:gd name="connsiteX60" fmla="*/ 178832 w 228600"/>
                <a:gd name="connsiteY60" fmla="*/ 111204 h 342900"/>
                <a:gd name="connsiteX61" fmla="*/ 175974 w 228600"/>
                <a:gd name="connsiteY61" fmla="*/ 115967 h 342900"/>
                <a:gd name="connsiteX62" fmla="*/ 181689 w 228600"/>
                <a:gd name="connsiteY62" fmla="*/ 117872 h 342900"/>
                <a:gd name="connsiteX63" fmla="*/ 185499 w 228600"/>
                <a:gd name="connsiteY63" fmla="*/ 114062 h 342900"/>
                <a:gd name="connsiteX64" fmla="*/ 193119 w 228600"/>
                <a:gd name="connsiteY64" fmla="*/ 114062 h 342900"/>
                <a:gd name="connsiteX65" fmla="*/ 195024 w 228600"/>
                <a:gd name="connsiteY65" fmla="*/ 115014 h 342900"/>
                <a:gd name="connsiteX66" fmla="*/ 195024 w 228600"/>
                <a:gd name="connsiteY66" fmla="*/ 121682 h 342900"/>
                <a:gd name="connsiteX67" fmla="*/ 203597 w 228600"/>
                <a:gd name="connsiteY67" fmla="*/ 119777 h 342900"/>
                <a:gd name="connsiteX68" fmla="*/ 213122 w 228600"/>
                <a:gd name="connsiteY68" fmla="*/ 124539 h 342900"/>
                <a:gd name="connsiteX69" fmla="*/ 215979 w 228600"/>
                <a:gd name="connsiteY69" fmla="*/ 136922 h 342900"/>
                <a:gd name="connsiteX70" fmla="*/ 212169 w 228600"/>
                <a:gd name="connsiteY70" fmla="*/ 138827 h 342900"/>
                <a:gd name="connsiteX71" fmla="*/ 210264 w 228600"/>
                <a:gd name="connsiteY71" fmla="*/ 143589 h 342900"/>
                <a:gd name="connsiteX72" fmla="*/ 210264 w 228600"/>
                <a:gd name="connsiteY72" fmla="*/ 143589 h 342900"/>
                <a:gd name="connsiteX73" fmla="*/ 206454 w 228600"/>
                <a:gd name="connsiteY73" fmla="*/ 143589 h 342900"/>
                <a:gd name="connsiteX74" fmla="*/ 203597 w 228600"/>
                <a:gd name="connsiteY74" fmla="*/ 146447 h 342900"/>
                <a:gd name="connsiteX75" fmla="*/ 207407 w 228600"/>
                <a:gd name="connsiteY75" fmla="*/ 148352 h 342900"/>
                <a:gd name="connsiteX76" fmla="*/ 208359 w 228600"/>
                <a:gd name="connsiteY76" fmla="*/ 157877 h 342900"/>
                <a:gd name="connsiteX77" fmla="*/ 206454 w 228600"/>
                <a:gd name="connsiteY77" fmla="*/ 161687 h 342900"/>
                <a:gd name="connsiteX78" fmla="*/ 219789 w 228600"/>
                <a:gd name="connsiteY78" fmla="*/ 169307 h 342900"/>
                <a:gd name="connsiteX79" fmla="*/ 229314 w 228600"/>
                <a:gd name="connsiteY79" fmla="*/ 170259 h 342900"/>
                <a:gd name="connsiteX80" fmla="*/ 220742 w 228600"/>
                <a:gd name="connsiteY80" fmla="*/ 175022 h 342900"/>
                <a:gd name="connsiteX81" fmla="*/ 224552 w 228600"/>
                <a:gd name="connsiteY81" fmla="*/ 177879 h 342900"/>
                <a:gd name="connsiteX82" fmla="*/ 219789 w 228600"/>
                <a:gd name="connsiteY82" fmla="*/ 196929 h 342900"/>
                <a:gd name="connsiteX83" fmla="*/ 226457 w 228600"/>
                <a:gd name="connsiteY83" fmla="*/ 208359 h 342900"/>
                <a:gd name="connsiteX84" fmla="*/ 227409 w 228600"/>
                <a:gd name="connsiteY84" fmla="*/ 221694 h 342900"/>
                <a:gd name="connsiteX85" fmla="*/ 222647 w 228600"/>
                <a:gd name="connsiteY85" fmla="*/ 233124 h 342900"/>
                <a:gd name="connsiteX86" fmla="*/ 222647 w 228600"/>
                <a:gd name="connsiteY86" fmla="*/ 233124 h 342900"/>
                <a:gd name="connsiteX87" fmla="*/ 221694 w 228600"/>
                <a:gd name="connsiteY87" fmla="*/ 235982 h 342900"/>
                <a:gd name="connsiteX88" fmla="*/ 222647 w 228600"/>
                <a:gd name="connsiteY88" fmla="*/ 231219 h 342900"/>
                <a:gd name="connsiteX89" fmla="*/ 219789 w 228600"/>
                <a:gd name="connsiteY89" fmla="*/ 226457 h 342900"/>
                <a:gd name="connsiteX90" fmla="*/ 211217 w 228600"/>
                <a:gd name="connsiteY90" fmla="*/ 229314 h 342900"/>
                <a:gd name="connsiteX91" fmla="*/ 207407 w 228600"/>
                <a:gd name="connsiteY91" fmla="*/ 223599 h 342900"/>
                <a:gd name="connsiteX92" fmla="*/ 197882 w 228600"/>
                <a:gd name="connsiteY92" fmla="*/ 222647 h 342900"/>
                <a:gd name="connsiteX93" fmla="*/ 178832 w 228600"/>
                <a:gd name="connsiteY93" fmla="*/ 231219 h 342900"/>
                <a:gd name="connsiteX94" fmla="*/ 177879 w 228600"/>
                <a:gd name="connsiteY94" fmla="*/ 237887 h 342900"/>
                <a:gd name="connsiteX95" fmla="*/ 153114 w 228600"/>
                <a:gd name="connsiteY95" fmla="*/ 243602 h 342900"/>
                <a:gd name="connsiteX96" fmla="*/ 112157 w 228600"/>
                <a:gd name="connsiteY96" fmla="*/ 227409 h 342900"/>
                <a:gd name="connsiteX97" fmla="*/ 95964 w 228600"/>
                <a:gd name="connsiteY97" fmla="*/ 212169 h 342900"/>
                <a:gd name="connsiteX98" fmla="*/ 42624 w 228600"/>
                <a:gd name="connsiteY98" fmla="*/ 212169 h 342900"/>
                <a:gd name="connsiteX99" fmla="*/ 132159 w 228600"/>
                <a:gd name="connsiteY99" fmla="*/ 317897 h 342900"/>
                <a:gd name="connsiteX100" fmla="*/ 134064 w 228600"/>
                <a:gd name="connsiteY100" fmla="*/ 325517 h 342900"/>
                <a:gd name="connsiteX101" fmla="*/ 114062 w 228600"/>
                <a:gd name="connsiteY101" fmla="*/ 333137 h 342900"/>
                <a:gd name="connsiteX102" fmla="*/ 104537 w 228600"/>
                <a:gd name="connsiteY102" fmla="*/ 340757 h 342900"/>
                <a:gd name="connsiteX103" fmla="*/ 92154 w 228600"/>
                <a:gd name="connsiteY103" fmla="*/ 342662 h 342900"/>
                <a:gd name="connsiteX104" fmla="*/ 92154 w 228600"/>
                <a:gd name="connsiteY104" fmla="*/ 337899 h 342900"/>
                <a:gd name="connsiteX105" fmla="*/ 86439 w 228600"/>
                <a:gd name="connsiteY105" fmla="*/ 335042 h 342900"/>
                <a:gd name="connsiteX106" fmla="*/ 87392 w 228600"/>
                <a:gd name="connsiteY106" fmla="*/ 330279 h 342900"/>
                <a:gd name="connsiteX107" fmla="*/ 83582 w 228600"/>
                <a:gd name="connsiteY107" fmla="*/ 328374 h 342900"/>
                <a:gd name="connsiteX108" fmla="*/ 78819 w 228600"/>
                <a:gd name="connsiteY108" fmla="*/ 318849 h 342900"/>
                <a:gd name="connsiteX109" fmla="*/ 85487 w 228600"/>
                <a:gd name="connsiteY109" fmla="*/ 309324 h 342900"/>
                <a:gd name="connsiteX110" fmla="*/ 89297 w 228600"/>
                <a:gd name="connsiteY110" fmla="*/ 311229 h 342900"/>
                <a:gd name="connsiteX111" fmla="*/ 94059 w 228600"/>
                <a:gd name="connsiteY111" fmla="*/ 309324 h 342900"/>
                <a:gd name="connsiteX112" fmla="*/ 106442 w 228600"/>
                <a:gd name="connsiteY112" fmla="*/ 282654 h 342900"/>
                <a:gd name="connsiteX113" fmla="*/ 110252 w 228600"/>
                <a:gd name="connsiteY113" fmla="*/ 277892 h 342900"/>
                <a:gd name="connsiteX114" fmla="*/ 114062 w 228600"/>
                <a:gd name="connsiteY114" fmla="*/ 277892 h 342900"/>
                <a:gd name="connsiteX115" fmla="*/ 122634 w 228600"/>
                <a:gd name="connsiteY115" fmla="*/ 263604 h 342900"/>
                <a:gd name="connsiteX116" fmla="*/ 131207 w 228600"/>
                <a:gd name="connsiteY116" fmla="*/ 259794 h 342900"/>
                <a:gd name="connsiteX117" fmla="*/ 138827 w 228600"/>
                <a:gd name="connsiteY117" fmla="*/ 249317 h 342900"/>
                <a:gd name="connsiteX118" fmla="*/ 144542 w 228600"/>
                <a:gd name="connsiteY118" fmla="*/ 246459 h 342900"/>
                <a:gd name="connsiteX119" fmla="*/ 148352 w 228600"/>
                <a:gd name="connsiteY119" fmla="*/ 254079 h 342900"/>
                <a:gd name="connsiteX120" fmla="*/ 142637 w 228600"/>
                <a:gd name="connsiteY120" fmla="*/ 260747 h 342900"/>
                <a:gd name="connsiteX121" fmla="*/ 141684 w 228600"/>
                <a:gd name="connsiteY121" fmla="*/ 268367 h 342900"/>
                <a:gd name="connsiteX122" fmla="*/ 124539 w 228600"/>
                <a:gd name="connsiteY122" fmla="*/ 290274 h 342900"/>
                <a:gd name="connsiteX123" fmla="*/ 124539 w 228600"/>
                <a:gd name="connsiteY123" fmla="*/ 304562 h 342900"/>
                <a:gd name="connsiteX124" fmla="*/ 132159 w 228600"/>
                <a:gd name="connsiteY124" fmla="*/ 31789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228600" h="342900">
                  <a:moveTo>
                    <a:pt x="42624" y="212169"/>
                  </a:moveTo>
                  <a:lnTo>
                    <a:pt x="32147" y="220742"/>
                  </a:lnTo>
                  <a:lnTo>
                    <a:pt x="20717" y="218837"/>
                  </a:lnTo>
                  <a:lnTo>
                    <a:pt x="20717" y="218837"/>
                  </a:lnTo>
                  <a:lnTo>
                    <a:pt x="15954" y="205502"/>
                  </a:lnTo>
                  <a:lnTo>
                    <a:pt x="5477" y="195977"/>
                  </a:lnTo>
                  <a:lnTo>
                    <a:pt x="3572" y="191214"/>
                  </a:lnTo>
                  <a:lnTo>
                    <a:pt x="10239" y="178832"/>
                  </a:lnTo>
                  <a:lnTo>
                    <a:pt x="3572" y="170259"/>
                  </a:lnTo>
                  <a:lnTo>
                    <a:pt x="7382" y="167402"/>
                  </a:lnTo>
                  <a:lnTo>
                    <a:pt x="8334" y="158829"/>
                  </a:lnTo>
                  <a:lnTo>
                    <a:pt x="6429" y="153114"/>
                  </a:lnTo>
                  <a:lnTo>
                    <a:pt x="15002" y="148352"/>
                  </a:lnTo>
                  <a:lnTo>
                    <a:pt x="15954" y="139779"/>
                  </a:lnTo>
                  <a:lnTo>
                    <a:pt x="21669" y="136922"/>
                  </a:lnTo>
                  <a:lnTo>
                    <a:pt x="23574" y="126444"/>
                  </a:lnTo>
                  <a:lnTo>
                    <a:pt x="25479" y="123587"/>
                  </a:lnTo>
                  <a:lnTo>
                    <a:pt x="32147" y="124539"/>
                  </a:lnTo>
                  <a:lnTo>
                    <a:pt x="33099" y="116919"/>
                  </a:lnTo>
                  <a:lnTo>
                    <a:pt x="27384" y="110252"/>
                  </a:lnTo>
                  <a:lnTo>
                    <a:pt x="31194" y="102632"/>
                  </a:lnTo>
                  <a:lnTo>
                    <a:pt x="31194" y="102632"/>
                  </a:lnTo>
                  <a:lnTo>
                    <a:pt x="36909" y="105489"/>
                  </a:lnTo>
                  <a:lnTo>
                    <a:pt x="52149" y="95012"/>
                  </a:lnTo>
                  <a:lnTo>
                    <a:pt x="49292" y="83582"/>
                  </a:lnTo>
                  <a:lnTo>
                    <a:pt x="50244" y="79772"/>
                  </a:lnTo>
                  <a:lnTo>
                    <a:pt x="43577" y="70247"/>
                  </a:lnTo>
                  <a:lnTo>
                    <a:pt x="44529" y="59769"/>
                  </a:lnTo>
                  <a:lnTo>
                    <a:pt x="37862" y="56912"/>
                  </a:lnTo>
                  <a:lnTo>
                    <a:pt x="33099" y="38814"/>
                  </a:lnTo>
                  <a:lnTo>
                    <a:pt x="34052" y="29289"/>
                  </a:lnTo>
                  <a:lnTo>
                    <a:pt x="30242" y="21669"/>
                  </a:lnTo>
                  <a:lnTo>
                    <a:pt x="23574" y="16907"/>
                  </a:lnTo>
                  <a:lnTo>
                    <a:pt x="23574" y="16907"/>
                  </a:lnTo>
                  <a:lnTo>
                    <a:pt x="43577" y="10239"/>
                  </a:lnTo>
                  <a:lnTo>
                    <a:pt x="55007" y="3572"/>
                  </a:lnTo>
                  <a:lnTo>
                    <a:pt x="66437" y="6429"/>
                  </a:lnTo>
                  <a:lnTo>
                    <a:pt x="70247" y="11192"/>
                  </a:lnTo>
                  <a:lnTo>
                    <a:pt x="77867" y="4524"/>
                  </a:lnTo>
                  <a:lnTo>
                    <a:pt x="91202" y="6429"/>
                  </a:lnTo>
                  <a:lnTo>
                    <a:pt x="103584" y="3572"/>
                  </a:lnTo>
                  <a:lnTo>
                    <a:pt x="107394" y="6429"/>
                  </a:lnTo>
                  <a:lnTo>
                    <a:pt x="116919" y="5477"/>
                  </a:lnTo>
                  <a:lnTo>
                    <a:pt x="116919" y="5477"/>
                  </a:lnTo>
                  <a:lnTo>
                    <a:pt x="116919" y="24527"/>
                  </a:lnTo>
                  <a:lnTo>
                    <a:pt x="125492" y="32147"/>
                  </a:lnTo>
                  <a:lnTo>
                    <a:pt x="127397" y="37862"/>
                  </a:lnTo>
                  <a:lnTo>
                    <a:pt x="134064" y="39767"/>
                  </a:lnTo>
                  <a:lnTo>
                    <a:pt x="146447" y="33099"/>
                  </a:lnTo>
                  <a:lnTo>
                    <a:pt x="149304" y="37862"/>
                  </a:lnTo>
                  <a:lnTo>
                    <a:pt x="149304" y="62627"/>
                  </a:lnTo>
                  <a:lnTo>
                    <a:pt x="140732" y="67389"/>
                  </a:lnTo>
                  <a:lnTo>
                    <a:pt x="130254" y="62627"/>
                  </a:lnTo>
                  <a:lnTo>
                    <a:pt x="126444" y="72152"/>
                  </a:lnTo>
                  <a:lnTo>
                    <a:pt x="126444" y="84534"/>
                  </a:lnTo>
                  <a:lnTo>
                    <a:pt x="140732" y="90249"/>
                  </a:lnTo>
                  <a:lnTo>
                    <a:pt x="153114" y="100727"/>
                  </a:lnTo>
                  <a:lnTo>
                    <a:pt x="160734" y="95964"/>
                  </a:lnTo>
                  <a:lnTo>
                    <a:pt x="170259" y="95964"/>
                  </a:lnTo>
                  <a:lnTo>
                    <a:pt x="170259" y="103584"/>
                  </a:lnTo>
                  <a:lnTo>
                    <a:pt x="178832" y="111204"/>
                  </a:lnTo>
                  <a:lnTo>
                    <a:pt x="175974" y="115967"/>
                  </a:lnTo>
                  <a:lnTo>
                    <a:pt x="181689" y="117872"/>
                  </a:lnTo>
                  <a:lnTo>
                    <a:pt x="185499" y="114062"/>
                  </a:lnTo>
                  <a:lnTo>
                    <a:pt x="193119" y="114062"/>
                  </a:lnTo>
                  <a:lnTo>
                    <a:pt x="195024" y="115014"/>
                  </a:lnTo>
                  <a:lnTo>
                    <a:pt x="195024" y="121682"/>
                  </a:lnTo>
                  <a:lnTo>
                    <a:pt x="203597" y="119777"/>
                  </a:lnTo>
                  <a:lnTo>
                    <a:pt x="213122" y="124539"/>
                  </a:lnTo>
                  <a:lnTo>
                    <a:pt x="215979" y="136922"/>
                  </a:lnTo>
                  <a:lnTo>
                    <a:pt x="212169" y="138827"/>
                  </a:lnTo>
                  <a:lnTo>
                    <a:pt x="210264" y="143589"/>
                  </a:lnTo>
                  <a:lnTo>
                    <a:pt x="210264" y="143589"/>
                  </a:lnTo>
                  <a:lnTo>
                    <a:pt x="206454" y="143589"/>
                  </a:lnTo>
                  <a:lnTo>
                    <a:pt x="203597" y="146447"/>
                  </a:lnTo>
                  <a:lnTo>
                    <a:pt x="207407" y="148352"/>
                  </a:lnTo>
                  <a:lnTo>
                    <a:pt x="208359" y="157877"/>
                  </a:lnTo>
                  <a:lnTo>
                    <a:pt x="206454" y="161687"/>
                  </a:lnTo>
                  <a:lnTo>
                    <a:pt x="219789" y="169307"/>
                  </a:lnTo>
                  <a:lnTo>
                    <a:pt x="229314" y="170259"/>
                  </a:lnTo>
                  <a:lnTo>
                    <a:pt x="220742" y="175022"/>
                  </a:lnTo>
                  <a:lnTo>
                    <a:pt x="224552" y="177879"/>
                  </a:lnTo>
                  <a:lnTo>
                    <a:pt x="219789" y="196929"/>
                  </a:lnTo>
                  <a:lnTo>
                    <a:pt x="226457" y="208359"/>
                  </a:lnTo>
                  <a:lnTo>
                    <a:pt x="227409" y="221694"/>
                  </a:lnTo>
                  <a:lnTo>
                    <a:pt x="222647" y="233124"/>
                  </a:lnTo>
                  <a:lnTo>
                    <a:pt x="222647" y="233124"/>
                  </a:lnTo>
                  <a:lnTo>
                    <a:pt x="221694" y="235982"/>
                  </a:lnTo>
                  <a:lnTo>
                    <a:pt x="222647" y="231219"/>
                  </a:lnTo>
                  <a:lnTo>
                    <a:pt x="219789" y="226457"/>
                  </a:lnTo>
                  <a:lnTo>
                    <a:pt x="211217" y="229314"/>
                  </a:lnTo>
                  <a:lnTo>
                    <a:pt x="207407" y="223599"/>
                  </a:lnTo>
                  <a:lnTo>
                    <a:pt x="197882" y="222647"/>
                  </a:lnTo>
                  <a:lnTo>
                    <a:pt x="178832" y="231219"/>
                  </a:lnTo>
                  <a:lnTo>
                    <a:pt x="177879" y="237887"/>
                  </a:lnTo>
                  <a:lnTo>
                    <a:pt x="153114" y="243602"/>
                  </a:lnTo>
                  <a:lnTo>
                    <a:pt x="112157" y="227409"/>
                  </a:lnTo>
                  <a:lnTo>
                    <a:pt x="95964" y="212169"/>
                  </a:lnTo>
                  <a:lnTo>
                    <a:pt x="42624" y="212169"/>
                  </a:lnTo>
                  <a:close/>
                  <a:moveTo>
                    <a:pt x="132159" y="317897"/>
                  </a:moveTo>
                  <a:lnTo>
                    <a:pt x="134064" y="325517"/>
                  </a:lnTo>
                  <a:lnTo>
                    <a:pt x="114062" y="333137"/>
                  </a:lnTo>
                  <a:lnTo>
                    <a:pt x="104537" y="340757"/>
                  </a:lnTo>
                  <a:lnTo>
                    <a:pt x="92154" y="342662"/>
                  </a:lnTo>
                  <a:lnTo>
                    <a:pt x="92154" y="337899"/>
                  </a:lnTo>
                  <a:lnTo>
                    <a:pt x="86439" y="335042"/>
                  </a:lnTo>
                  <a:lnTo>
                    <a:pt x="87392" y="330279"/>
                  </a:lnTo>
                  <a:lnTo>
                    <a:pt x="83582" y="328374"/>
                  </a:lnTo>
                  <a:lnTo>
                    <a:pt x="78819" y="318849"/>
                  </a:lnTo>
                  <a:lnTo>
                    <a:pt x="85487" y="309324"/>
                  </a:lnTo>
                  <a:lnTo>
                    <a:pt x="89297" y="311229"/>
                  </a:lnTo>
                  <a:lnTo>
                    <a:pt x="94059" y="309324"/>
                  </a:lnTo>
                  <a:lnTo>
                    <a:pt x="106442" y="282654"/>
                  </a:lnTo>
                  <a:lnTo>
                    <a:pt x="110252" y="277892"/>
                  </a:lnTo>
                  <a:lnTo>
                    <a:pt x="114062" y="277892"/>
                  </a:lnTo>
                  <a:lnTo>
                    <a:pt x="122634" y="263604"/>
                  </a:lnTo>
                  <a:lnTo>
                    <a:pt x="131207" y="259794"/>
                  </a:lnTo>
                  <a:lnTo>
                    <a:pt x="138827" y="249317"/>
                  </a:lnTo>
                  <a:lnTo>
                    <a:pt x="144542" y="246459"/>
                  </a:lnTo>
                  <a:lnTo>
                    <a:pt x="148352" y="254079"/>
                  </a:lnTo>
                  <a:lnTo>
                    <a:pt x="142637" y="260747"/>
                  </a:lnTo>
                  <a:lnTo>
                    <a:pt x="141684" y="268367"/>
                  </a:lnTo>
                  <a:lnTo>
                    <a:pt x="124539" y="290274"/>
                  </a:lnTo>
                  <a:lnTo>
                    <a:pt x="124539" y="304562"/>
                  </a:lnTo>
                  <a:lnTo>
                    <a:pt x="132159" y="317897"/>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15" name="任意多边形: 形状 14">
              <a:extLst>
                <a:ext uri="{FF2B5EF4-FFF2-40B4-BE49-F238E27FC236}">
                  <a16:creationId xmlns:a16="http://schemas.microsoft.com/office/drawing/2014/main" id="{735EF74A-96C9-43FB-9CD5-14BB99428B86}"/>
                </a:ext>
              </a:extLst>
            </p:cNvPr>
            <p:cNvSpPr/>
            <p:nvPr/>
          </p:nvSpPr>
          <p:spPr>
            <a:xfrm>
              <a:off x="2434907" y="1526858"/>
              <a:ext cx="1209675" cy="1066800"/>
            </a:xfrm>
            <a:custGeom>
              <a:avLst/>
              <a:gdLst>
                <a:gd name="connsiteX0" fmla="*/ 188357 w 1209675"/>
                <a:gd name="connsiteY0" fmla="*/ 680799 h 1066800"/>
                <a:gd name="connsiteX1" fmla="*/ 214074 w 1209675"/>
                <a:gd name="connsiteY1" fmla="*/ 660797 h 1066800"/>
                <a:gd name="connsiteX2" fmla="*/ 214074 w 1209675"/>
                <a:gd name="connsiteY2" fmla="*/ 655082 h 1066800"/>
                <a:gd name="connsiteX3" fmla="*/ 195024 w 1209675"/>
                <a:gd name="connsiteY3" fmla="*/ 624602 h 1066800"/>
                <a:gd name="connsiteX4" fmla="*/ 181689 w 1209675"/>
                <a:gd name="connsiteY4" fmla="*/ 615077 h 1066800"/>
                <a:gd name="connsiteX5" fmla="*/ 175022 w 1209675"/>
                <a:gd name="connsiteY5" fmla="*/ 603647 h 1066800"/>
                <a:gd name="connsiteX6" fmla="*/ 181689 w 1209675"/>
                <a:gd name="connsiteY6" fmla="*/ 579834 h 1066800"/>
                <a:gd name="connsiteX7" fmla="*/ 178832 w 1209675"/>
                <a:gd name="connsiteY7" fmla="*/ 575072 h 1066800"/>
                <a:gd name="connsiteX8" fmla="*/ 194072 w 1209675"/>
                <a:gd name="connsiteY8" fmla="*/ 576024 h 1066800"/>
                <a:gd name="connsiteX9" fmla="*/ 199787 w 1209675"/>
                <a:gd name="connsiteY9" fmla="*/ 572214 h 1066800"/>
                <a:gd name="connsiteX10" fmla="*/ 201692 w 1209675"/>
                <a:gd name="connsiteY10" fmla="*/ 567452 h 1066800"/>
                <a:gd name="connsiteX11" fmla="*/ 206454 w 1209675"/>
                <a:gd name="connsiteY11" fmla="*/ 565547 h 1066800"/>
                <a:gd name="connsiteX12" fmla="*/ 233124 w 1209675"/>
                <a:gd name="connsiteY12" fmla="*/ 591264 h 1066800"/>
                <a:gd name="connsiteX13" fmla="*/ 251222 w 1209675"/>
                <a:gd name="connsiteY13" fmla="*/ 599837 h 1066800"/>
                <a:gd name="connsiteX14" fmla="*/ 261699 w 1209675"/>
                <a:gd name="connsiteY14" fmla="*/ 612219 h 1066800"/>
                <a:gd name="connsiteX15" fmla="*/ 285512 w 1209675"/>
                <a:gd name="connsiteY15" fmla="*/ 607457 h 1066800"/>
                <a:gd name="connsiteX16" fmla="*/ 287417 w 1209675"/>
                <a:gd name="connsiteY16" fmla="*/ 603647 h 1066800"/>
                <a:gd name="connsiteX17" fmla="*/ 296942 w 1209675"/>
                <a:gd name="connsiteY17" fmla="*/ 600789 h 1066800"/>
                <a:gd name="connsiteX18" fmla="*/ 303609 w 1209675"/>
                <a:gd name="connsiteY18" fmla="*/ 600789 h 1066800"/>
                <a:gd name="connsiteX19" fmla="*/ 302657 w 1209675"/>
                <a:gd name="connsiteY19" fmla="*/ 612219 h 1066800"/>
                <a:gd name="connsiteX20" fmla="*/ 331232 w 1209675"/>
                <a:gd name="connsiteY20" fmla="*/ 625554 h 1066800"/>
                <a:gd name="connsiteX21" fmla="*/ 352187 w 1209675"/>
                <a:gd name="connsiteY21" fmla="*/ 614124 h 1066800"/>
                <a:gd name="connsiteX22" fmla="*/ 371237 w 1209675"/>
                <a:gd name="connsiteY22" fmla="*/ 594122 h 1066800"/>
                <a:gd name="connsiteX23" fmla="*/ 380762 w 1209675"/>
                <a:gd name="connsiteY23" fmla="*/ 578882 h 1066800"/>
                <a:gd name="connsiteX24" fmla="*/ 381714 w 1209675"/>
                <a:gd name="connsiteY24" fmla="*/ 556974 h 1066800"/>
                <a:gd name="connsiteX25" fmla="*/ 368379 w 1209675"/>
                <a:gd name="connsiteY25" fmla="*/ 530304 h 1066800"/>
                <a:gd name="connsiteX26" fmla="*/ 373142 w 1209675"/>
                <a:gd name="connsiteY26" fmla="*/ 512207 h 1066800"/>
                <a:gd name="connsiteX27" fmla="*/ 366474 w 1209675"/>
                <a:gd name="connsiteY27" fmla="*/ 498872 h 1066800"/>
                <a:gd name="connsiteX28" fmla="*/ 361712 w 1209675"/>
                <a:gd name="connsiteY28" fmla="*/ 476964 h 1066800"/>
                <a:gd name="connsiteX29" fmla="*/ 371237 w 1209675"/>
                <a:gd name="connsiteY29" fmla="*/ 456962 h 1066800"/>
                <a:gd name="connsiteX30" fmla="*/ 385524 w 1209675"/>
                <a:gd name="connsiteY30" fmla="*/ 448389 h 1066800"/>
                <a:gd name="connsiteX31" fmla="*/ 393144 w 1209675"/>
                <a:gd name="connsiteY31" fmla="*/ 448389 h 1066800"/>
                <a:gd name="connsiteX32" fmla="*/ 412194 w 1209675"/>
                <a:gd name="connsiteY32" fmla="*/ 436007 h 1066800"/>
                <a:gd name="connsiteX33" fmla="*/ 420767 w 1209675"/>
                <a:gd name="connsiteY33" fmla="*/ 417909 h 1066800"/>
                <a:gd name="connsiteX34" fmla="*/ 424577 w 1209675"/>
                <a:gd name="connsiteY34" fmla="*/ 398859 h 1066800"/>
                <a:gd name="connsiteX35" fmla="*/ 420767 w 1209675"/>
                <a:gd name="connsiteY35" fmla="*/ 323612 h 1066800"/>
                <a:gd name="connsiteX36" fmla="*/ 425529 w 1209675"/>
                <a:gd name="connsiteY36" fmla="*/ 320754 h 1066800"/>
                <a:gd name="connsiteX37" fmla="*/ 440769 w 1209675"/>
                <a:gd name="connsiteY37" fmla="*/ 288369 h 1066800"/>
                <a:gd name="connsiteX38" fmla="*/ 442674 w 1209675"/>
                <a:gd name="connsiteY38" fmla="*/ 260747 h 1066800"/>
                <a:gd name="connsiteX39" fmla="*/ 446484 w 1209675"/>
                <a:gd name="connsiteY39" fmla="*/ 253127 h 1066800"/>
                <a:gd name="connsiteX40" fmla="*/ 447437 w 1209675"/>
                <a:gd name="connsiteY40" fmla="*/ 237887 h 1066800"/>
                <a:gd name="connsiteX41" fmla="*/ 444579 w 1209675"/>
                <a:gd name="connsiteY41" fmla="*/ 206454 h 1066800"/>
                <a:gd name="connsiteX42" fmla="*/ 436959 w 1209675"/>
                <a:gd name="connsiteY42" fmla="*/ 170259 h 1066800"/>
                <a:gd name="connsiteX43" fmla="*/ 408384 w 1209675"/>
                <a:gd name="connsiteY43" fmla="*/ 100727 h 1066800"/>
                <a:gd name="connsiteX44" fmla="*/ 405527 w 1209675"/>
                <a:gd name="connsiteY44" fmla="*/ 89297 h 1066800"/>
                <a:gd name="connsiteX45" fmla="*/ 406479 w 1209675"/>
                <a:gd name="connsiteY45" fmla="*/ 79772 h 1066800"/>
                <a:gd name="connsiteX46" fmla="*/ 415052 w 1209675"/>
                <a:gd name="connsiteY46" fmla="*/ 67389 h 1066800"/>
                <a:gd name="connsiteX47" fmla="*/ 422672 w 1209675"/>
                <a:gd name="connsiteY47" fmla="*/ 48339 h 1066800"/>
                <a:gd name="connsiteX48" fmla="*/ 418862 w 1209675"/>
                <a:gd name="connsiteY48" fmla="*/ 35004 h 1066800"/>
                <a:gd name="connsiteX49" fmla="*/ 419814 w 1209675"/>
                <a:gd name="connsiteY49" fmla="*/ 22622 h 1066800"/>
                <a:gd name="connsiteX50" fmla="*/ 427434 w 1209675"/>
                <a:gd name="connsiteY50" fmla="*/ 30242 h 1066800"/>
                <a:gd name="connsiteX51" fmla="*/ 428387 w 1209675"/>
                <a:gd name="connsiteY51" fmla="*/ 35004 h 1066800"/>
                <a:gd name="connsiteX52" fmla="*/ 432197 w 1209675"/>
                <a:gd name="connsiteY52" fmla="*/ 36909 h 1066800"/>
                <a:gd name="connsiteX53" fmla="*/ 449342 w 1209675"/>
                <a:gd name="connsiteY53" fmla="*/ 34052 h 1066800"/>
                <a:gd name="connsiteX54" fmla="*/ 462677 w 1209675"/>
                <a:gd name="connsiteY54" fmla="*/ 25479 h 1066800"/>
                <a:gd name="connsiteX55" fmla="*/ 467439 w 1209675"/>
                <a:gd name="connsiteY55" fmla="*/ 6429 h 1066800"/>
                <a:gd name="connsiteX56" fmla="*/ 476012 w 1209675"/>
                <a:gd name="connsiteY56" fmla="*/ 3572 h 1066800"/>
                <a:gd name="connsiteX57" fmla="*/ 480774 w 1209675"/>
                <a:gd name="connsiteY57" fmla="*/ 6429 h 1066800"/>
                <a:gd name="connsiteX58" fmla="*/ 486489 w 1209675"/>
                <a:gd name="connsiteY58" fmla="*/ 18812 h 1066800"/>
                <a:gd name="connsiteX59" fmla="*/ 492204 w 1209675"/>
                <a:gd name="connsiteY59" fmla="*/ 21669 h 1066800"/>
                <a:gd name="connsiteX60" fmla="*/ 497919 w 1209675"/>
                <a:gd name="connsiteY60" fmla="*/ 35957 h 1066800"/>
                <a:gd name="connsiteX61" fmla="*/ 519827 w 1209675"/>
                <a:gd name="connsiteY61" fmla="*/ 52149 h 1066800"/>
                <a:gd name="connsiteX62" fmla="*/ 540782 w 1209675"/>
                <a:gd name="connsiteY62" fmla="*/ 81677 h 1066800"/>
                <a:gd name="connsiteX63" fmla="*/ 588407 w 1209675"/>
                <a:gd name="connsiteY63" fmla="*/ 135017 h 1066800"/>
                <a:gd name="connsiteX64" fmla="*/ 625554 w 1209675"/>
                <a:gd name="connsiteY64" fmla="*/ 203597 h 1066800"/>
                <a:gd name="connsiteX65" fmla="*/ 650319 w 1209675"/>
                <a:gd name="connsiteY65" fmla="*/ 227409 h 1066800"/>
                <a:gd name="connsiteX66" fmla="*/ 673179 w 1209675"/>
                <a:gd name="connsiteY66" fmla="*/ 256937 h 1066800"/>
                <a:gd name="connsiteX67" fmla="*/ 726519 w 1209675"/>
                <a:gd name="connsiteY67" fmla="*/ 298847 h 1066800"/>
                <a:gd name="connsiteX68" fmla="*/ 741759 w 1209675"/>
                <a:gd name="connsiteY68" fmla="*/ 307419 h 1066800"/>
                <a:gd name="connsiteX69" fmla="*/ 744617 w 1209675"/>
                <a:gd name="connsiteY69" fmla="*/ 316944 h 1066800"/>
                <a:gd name="connsiteX70" fmla="*/ 756999 w 1209675"/>
                <a:gd name="connsiteY70" fmla="*/ 326469 h 1066800"/>
                <a:gd name="connsiteX71" fmla="*/ 792242 w 1209675"/>
                <a:gd name="connsiteY71" fmla="*/ 344567 h 1066800"/>
                <a:gd name="connsiteX72" fmla="*/ 822722 w 1209675"/>
                <a:gd name="connsiteY72" fmla="*/ 356949 h 1066800"/>
                <a:gd name="connsiteX73" fmla="*/ 878919 w 1209675"/>
                <a:gd name="connsiteY73" fmla="*/ 373142 h 1066800"/>
                <a:gd name="connsiteX74" fmla="*/ 905589 w 1209675"/>
                <a:gd name="connsiteY74" fmla="*/ 377904 h 1066800"/>
                <a:gd name="connsiteX75" fmla="*/ 909399 w 1209675"/>
                <a:gd name="connsiteY75" fmla="*/ 375047 h 1066800"/>
                <a:gd name="connsiteX76" fmla="*/ 912257 w 1209675"/>
                <a:gd name="connsiteY76" fmla="*/ 382667 h 1066800"/>
                <a:gd name="connsiteX77" fmla="*/ 911304 w 1209675"/>
                <a:gd name="connsiteY77" fmla="*/ 395049 h 1066800"/>
                <a:gd name="connsiteX78" fmla="*/ 919877 w 1209675"/>
                <a:gd name="connsiteY78" fmla="*/ 409337 h 1066800"/>
                <a:gd name="connsiteX79" fmla="*/ 925592 w 1209675"/>
                <a:gd name="connsiteY79" fmla="*/ 414099 h 1066800"/>
                <a:gd name="connsiteX80" fmla="*/ 956072 w 1209675"/>
                <a:gd name="connsiteY80" fmla="*/ 423624 h 1066800"/>
                <a:gd name="connsiteX81" fmla="*/ 988457 w 1209675"/>
                <a:gd name="connsiteY81" fmla="*/ 425529 h 1066800"/>
                <a:gd name="connsiteX82" fmla="*/ 1013222 w 1209675"/>
                <a:gd name="connsiteY82" fmla="*/ 422672 h 1066800"/>
                <a:gd name="connsiteX83" fmla="*/ 1035129 w 1209675"/>
                <a:gd name="connsiteY83" fmla="*/ 403622 h 1066800"/>
                <a:gd name="connsiteX84" fmla="*/ 1049417 w 1209675"/>
                <a:gd name="connsiteY84" fmla="*/ 385524 h 1066800"/>
                <a:gd name="connsiteX85" fmla="*/ 1070372 w 1209675"/>
                <a:gd name="connsiteY85" fmla="*/ 366474 h 1066800"/>
                <a:gd name="connsiteX86" fmla="*/ 1087517 w 1209675"/>
                <a:gd name="connsiteY86" fmla="*/ 354092 h 1066800"/>
                <a:gd name="connsiteX87" fmla="*/ 1094184 w 1209675"/>
                <a:gd name="connsiteY87" fmla="*/ 339804 h 1066800"/>
                <a:gd name="connsiteX88" fmla="*/ 1104662 w 1209675"/>
                <a:gd name="connsiteY88" fmla="*/ 328374 h 1066800"/>
                <a:gd name="connsiteX89" fmla="*/ 1112282 w 1209675"/>
                <a:gd name="connsiteY89" fmla="*/ 315039 h 1066800"/>
                <a:gd name="connsiteX90" fmla="*/ 1117044 w 1209675"/>
                <a:gd name="connsiteY90" fmla="*/ 315039 h 1066800"/>
                <a:gd name="connsiteX91" fmla="*/ 1121807 w 1209675"/>
                <a:gd name="connsiteY91" fmla="*/ 335994 h 1066800"/>
                <a:gd name="connsiteX92" fmla="*/ 1110377 w 1209675"/>
                <a:gd name="connsiteY92" fmla="*/ 359807 h 1066800"/>
                <a:gd name="connsiteX93" fmla="*/ 1101804 w 1209675"/>
                <a:gd name="connsiteY93" fmla="*/ 368379 h 1066800"/>
                <a:gd name="connsiteX94" fmla="*/ 1096089 w 1209675"/>
                <a:gd name="connsiteY94" fmla="*/ 391239 h 1066800"/>
                <a:gd name="connsiteX95" fmla="*/ 1079897 w 1209675"/>
                <a:gd name="connsiteY95" fmla="*/ 411242 h 1066800"/>
                <a:gd name="connsiteX96" fmla="*/ 1071324 w 1209675"/>
                <a:gd name="connsiteY96" fmla="*/ 431244 h 1066800"/>
                <a:gd name="connsiteX97" fmla="*/ 1072277 w 1209675"/>
                <a:gd name="connsiteY97" fmla="*/ 438864 h 1066800"/>
                <a:gd name="connsiteX98" fmla="*/ 1064657 w 1209675"/>
                <a:gd name="connsiteY98" fmla="*/ 458867 h 1066800"/>
                <a:gd name="connsiteX99" fmla="*/ 1066562 w 1209675"/>
                <a:gd name="connsiteY99" fmla="*/ 469344 h 1066800"/>
                <a:gd name="connsiteX100" fmla="*/ 1079897 w 1209675"/>
                <a:gd name="connsiteY100" fmla="*/ 494109 h 1066800"/>
                <a:gd name="connsiteX101" fmla="*/ 1094184 w 1209675"/>
                <a:gd name="connsiteY101" fmla="*/ 513159 h 1066800"/>
                <a:gd name="connsiteX102" fmla="*/ 1108472 w 1209675"/>
                <a:gd name="connsiteY102" fmla="*/ 562689 h 1066800"/>
                <a:gd name="connsiteX103" fmla="*/ 1122759 w 1209675"/>
                <a:gd name="connsiteY103" fmla="*/ 581739 h 1066800"/>
                <a:gd name="connsiteX104" fmla="*/ 1111329 w 1209675"/>
                <a:gd name="connsiteY104" fmla="*/ 576977 h 1066800"/>
                <a:gd name="connsiteX105" fmla="*/ 1109424 w 1209675"/>
                <a:gd name="connsiteY105" fmla="*/ 572214 h 1066800"/>
                <a:gd name="connsiteX106" fmla="*/ 1098947 w 1209675"/>
                <a:gd name="connsiteY106" fmla="*/ 570309 h 1066800"/>
                <a:gd name="connsiteX107" fmla="*/ 1097042 w 1209675"/>
                <a:gd name="connsiteY107" fmla="*/ 574119 h 1066800"/>
                <a:gd name="connsiteX108" fmla="*/ 1098947 w 1209675"/>
                <a:gd name="connsiteY108" fmla="*/ 586502 h 1066800"/>
                <a:gd name="connsiteX109" fmla="*/ 1107519 w 1209675"/>
                <a:gd name="connsiteY109" fmla="*/ 579834 h 1066800"/>
                <a:gd name="connsiteX110" fmla="*/ 1112282 w 1209675"/>
                <a:gd name="connsiteY110" fmla="*/ 583644 h 1066800"/>
                <a:gd name="connsiteX111" fmla="*/ 1109424 w 1209675"/>
                <a:gd name="connsiteY111" fmla="*/ 588407 h 1066800"/>
                <a:gd name="connsiteX112" fmla="*/ 1113234 w 1209675"/>
                <a:gd name="connsiteY112" fmla="*/ 592217 h 1066800"/>
                <a:gd name="connsiteX113" fmla="*/ 1117044 w 1209675"/>
                <a:gd name="connsiteY113" fmla="*/ 589359 h 1066800"/>
                <a:gd name="connsiteX114" fmla="*/ 1140857 w 1209675"/>
                <a:gd name="connsiteY114" fmla="*/ 595074 h 1066800"/>
                <a:gd name="connsiteX115" fmla="*/ 1160859 w 1209675"/>
                <a:gd name="connsiteY115" fmla="*/ 578882 h 1066800"/>
                <a:gd name="connsiteX116" fmla="*/ 1163717 w 1209675"/>
                <a:gd name="connsiteY116" fmla="*/ 573167 h 1066800"/>
                <a:gd name="connsiteX117" fmla="*/ 1174194 w 1209675"/>
                <a:gd name="connsiteY117" fmla="*/ 566499 h 1066800"/>
                <a:gd name="connsiteX118" fmla="*/ 1176099 w 1209675"/>
                <a:gd name="connsiteY118" fmla="*/ 561737 h 1066800"/>
                <a:gd name="connsiteX119" fmla="*/ 1207532 w 1209675"/>
                <a:gd name="connsiteY119" fmla="*/ 563642 h 1066800"/>
                <a:gd name="connsiteX120" fmla="*/ 1205627 w 1209675"/>
                <a:gd name="connsiteY120" fmla="*/ 568404 h 1066800"/>
                <a:gd name="connsiteX121" fmla="*/ 1194197 w 1209675"/>
                <a:gd name="connsiteY121" fmla="*/ 576977 h 1066800"/>
                <a:gd name="connsiteX122" fmla="*/ 1178004 w 1209675"/>
                <a:gd name="connsiteY122" fmla="*/ 579834 h 1066800"/>
                <a:gd name="connsiteX123" fmla="*/ 1159907 w 1209675"/>
                <a:gd name="connsiteY123" fmla="*/ 589359 h 1066800"/>
                <a:gd name="connsiteX124" fmla="*/ 1152287 w 1209675"/>
                <a:gd name="connsiteY124" fmla="*/ 616982 h 1066800"/>
                <a:gd name="connsiteX125" fmla="*/ 1144667 w 1209675"/>
                <a:gd name="connsiteY125" fmla="*/ 613172 h 1066800"/>
                <a:gd name="connsiteX126" fmla="*/ 1133237 w 1209675"/>
                <a:gd name="connsiteY126" fmla="*/ 612219 h 1066800"/>
                <a:gd name="connsiteX127" fmla="*/ 1107519 w 1209675"/>
                <a:gd name="connsiteY127" fmla="*/ 616982 h 1066800"/>
                <a:gd name="connsiteX128" fmla="*/ 1093232 w 1209675"/>
                <a:gd name="connsiteY128" fmla="*/ 625554 h 1066800"/>
                <a:gd name="connsiteX129" fmla="*/ 1080849 w 1209675"/>
                <a:gd name="connsiteY129" fmla="*/ 623649 h 1066800"/>
                <a:gd name="connsiteX130" fmla="*/ 1075134 w 1209675"/>
                <a:gd name="connsiteY130" fmla="*/ 629364 h 1066800"/>
                <a:gd name="connsiteX131" fmla="*/ 1074182 w 1209675"/>
                <a:gd name="connsiteY131" fmla="*/ 640794 h 1066800"/>
                <a:gd name="connsiteX132" fmla="*/ 1058942 w 1209675"/>
                <a:gd name="connsiteY132" fmla="*/ 661749 h 1066800"/>
                <a:gd name="connsiteX133" fmla="*/ 1049417 w 1209675"/>
                <a:gd name="connsiteY133" fmla="*/ 666512 h 1066800"/>
                <a:gd name="connsiteX134" fmla="*/ 1031319 w 1209675"/>
                <a:gd name="connsiteY134" fmla="*/ 665559 h 1066800"/>
                <a:gd name="connsiteX135" fmla="*/ 1022747 w 1209675"/>
                <a:gd name="connsiteY135" fmla="*/ 657939 h 1066800"/>
                <a:gd name="connsiteX136" fmla="*/ 1022747 w 1209675"/>
                <a:gd name="connsiteY136" fmla="*/ 653177 h 1066800"/>
                <a:gd name="connsiteX137" fmla="*/ 1025604 w 1209675"/>
                <a:gd name="connsiteY137" fmla="*/ 650319 h 1066800"/>
                <a:gd name="connsiteX138" fmla="*/ 1020842 w 1209675"/>
                <a:gd name="connsiteY138" fmla="*/ 646509 h 1066800"/>
                <a:gd name="connsiteX139" fmla="*/ 1014174 w 1209675"/>
                <a:gd name="connsiteY139" fmla="*/ 647462 h 1066800"/>
                <a:gd name="connsiteX140" fmla="*/ 1002744 w 1209675"/>
                <a:gd name="connsiteY140" fmla="*/ 663654 h 1066800"/>
                <a:gd name="connsiteX141" fmla="*/ 1002744 w 1209675"/>
                <a:gd name="connsiteY141" fmla="*/ 667464 h 1066800"/>
                <a:gd name="connsiteX142" fmla="*/ 1013222 w 1209675"/>
                <a:gd name="connsiteY142" fmla="*/ 677942 h 1066800"/>
                <a:gd name="connsiteX143" fmla="*/ 994172 w 1209675"/>
                <a:gd name="connsiteY143" fmla="*/ 676989 h 1066800"/>
                <a:gd name="connsiteX144" fmla="*/ 983694 w 1209675"/>
                <a:gd name="connsiteY144" fmla="*/ 674132 h 1066800"/>
                <a:gd name="connsiteX145" fmla="*/ 949404 w 1209675"/>
                <a:gd name="connsiteY145" fmla="*/ 674132 h 1066800"/>
                <a:gd name="connsiteX146" fmla="*/ 942737 w 1209675"/>
                <a:gd name="connsiteY146" fmla="*/ 672227 h 1066800"/>
                <a:gd name="connsiteX147" fmla="*/ 927497 w 1209675"/>
                <a:gd name="connsiteY147" fmla="*/ 659844 h 1066800"/>
                <a:gd name="connsiteX148" fmla="*/ 897969 w 1209675"/>
                <a:gd name="connsiteY148" fmla="*/ 664607 h 1066800"/>
                <a:gd name="connsiteX149" fmla="*/ 875109 w 1209675"/>
                <a:gd name="connsiteY149" fmla="*/ 676037 h 1066800"/>
                <a:gd name="connsiteX150" fmla="*/ 842724 w 1209675"/>
                <a:gd name="connsiteY150" fmla="*/ 699849 h 1066800"/>
                <a:gd name="connsiteX151" fmla="*/ 792242 w 1209675"/>
                <a:gd name="connsiteY151" fmla="*/ 750332 h 1066800"/>
                <a:gd name="connsiteX152" fmla="*/ 753189 w 1209675"/>
                <a:gd name="connsiteY152" fmla="*/ 805577 h 1066800"/>
                <a:gd name="connsiteX153" fmla="*/ 738902 w 1209675"/>
                <a:gd name="connsiteY153" fmla="*/ 837009 h 1066800"/>
                <a:gd name="connsiteX154" fmla="*/ 736044 w 1209675"/>
                <a:gd name="connsiteY154" fmla="*/ 853202 h 1066800"/>
                <a:gd name="connsiteX155" fmla="*/ 740807 w 1209675"/>
                <a:gd name="connsiteY155" fmla="*/ 866537 h 1066800"/>
                <a:gd name="connsiteX156" fmla="*/ 733187 w 1209675"/>
                <a:gd name="connsiteY156" fmla="*/ 903684 h 1066800"/>
                <a:gd name="connsiteX157" fmla="*/ 724614 w 1209675"/>
                <a:gd name="connsiteY157" fmla="*/ 917972 h 1066800"/>
                <a:gd name="connsiteX158" fmla="*/ 724614 w 1209675"/>
                <a:gd name="connsiteY158" fmla="*/ 933212 h 1066800"/>
                <a:gd name="connsiteX159" fmla="*/ 689372 w 1209675"/>
                <a:gd name="connsiteY159" fmla="*/ 897969 h 1066800"/>
                <a:gd name="connsiteX160" fmla="*/ 642699 w 1209675"/>
                <a:gd name="connsiteY160" fmla="*/ 878919 h 1066800"/>
                <a:gd name="connsiteX161" fmla="*/ 565547 w 1209675"/>
                <a:gd name="connsiteY161" fmla="*/ 837009 h 1066800"/>
                <a:gd name="connsiteX162" fmla="*/ 542687 w 1209675"/>
                <a:gd name="connsiteY162" fmla="*/ 820817 h 1066800"/>
                <a:gd name="connsiteX163" fmla="*/ 525542 w 1209675"/>
                <a:gd name="connsiteY163" fmla="*/ 800814 h 1066800"/>
                <a:gd name="connsiteX164" fmla="*/ 495062 w 1209675"/>
                <a:gd name="connsiteY164" fmla="*/ 792242 h 1066800"/>
                <a:gd name="connsiteX165" fmla="*/ 474107 w 1209675"/>
                <a:gd name="connsiteY165" fmla="*/ 772239 h 1066800"/>
                <a:gd name="connsiteX166" fmla="*/ 456962 w 1209675"/>
                <a:gd name="connsiteY166" fmla="*/ 760809 h 1066800"/>
                <a:gd name="connsiteX167" fmla="*/ 439817 w 1209675"/>
                <a:gd name="connsiteY167" fmla="*/ 756047 h 1066800"/>
                <a:gd name="connsiteX168" fmla="*/ 416957 w 1209675"/>
                <a:gd name="connsiteY168" fmla="*/ 756047 h 1066800"/>
                <a:gd name="connsiteX169" fmla="*/ 386477 w 1209675"/>
                <a:gd name="connsiteY169" fmla="*/ 765572 h 1066800"/>
                <a:gd name="connsiteX170" fmla="*/ 366474 w 1209675"/>
                <a:gd name="connsiteY170" fmla="*/ 777954 h 1066800"/>
                <a:gd name="connsiteX171" fmla="*/ 340757 w 1209675"/>
                <a:gd name="connsiteY171" fmla="*/ 799862 h 1066800"/>
                <a:gd name="connsiteX172" fmla="*/ 325517 w 1209675"/>
                <a:gd name="connsiteY172" fmla="*/ 808434 h 1066800"/>
                <a:gd name="connsiteX173" fmla="*/ 305514 w 1209675"/>
                <a:gd name="connsiteY173" fmla="*/ 831294 h 1066800"/>
                <a:gd name="connsiteX174" fmla="*/ 302657 w 1209675"/>
                <a:gd name="connsiteY174" fmla="*/ 838914 h 1066800"/>
                <a:gd name="connsiteX175" fmla="*/ 292179 w 1209675"/>
                <a:gd name="connsiteY175" fmla="*/ 835104 h 1066800"/>
                <a:gd name="connsiteX176" fmla="*/ 289322 w 1209675"/>
                <a:gd name="connsiteY176" fmla="*/ 829389 h 1066800"/>
                <a:gd name="connsiteX177" fmla="*/ 293132 w 1209675"/>
                <a:gd name="connsiteY177" fmla="*/ 826532 h 1066800"/>
                <a:gd name="connsiteX178" fmla="*/ 298847 w 1209675"/>
                <a:gd name="connsiteY178" fmla="*/ 832247 h 1066800"/>
                <a:gd name="connsiteX179" fmla="*/ 299799 w 1209675"/>
                <a:gd name="connsiteY179" fmla="*/ 824627 h 1066800"/>
                <a:gd name="connsiteX180" fmla="*/ 286464 w 1209675"/>
                <a:gd name="connsiteY180" fmla="*/ 820817 h 1066800"/>
                <a:gd name="connsiteX181" fmla="*/ 277892 w 1209675"/>
                <a:gd name="connsiteY181" fmla="*/ 797957 h 1066800"/>
                <a:gd name="connsiteX182" fmla="*/ 270272 w 1209675"/>
                <a:gd name="connsiteY182" fmla="*/ 794147 h 1066800"/>
                <a:gd name="connsiteX183" fmla="*/ 259794 w 1209675"/>
                <a:gd name="connsiteY183" fmla="*/ 783669 h 1066800"/>
                <a:gd name="connsiteX184" fmla="*/ 258842 w 1209675"/>
                <a:gd name="connsiteY184" fmla="*/ 777954 h 1066800"/>
                <a:gd name="connsiteX185" fmla="*/ 246459 w 1209675"/>
                <a:gd name="connsiteY185" fmla="*/ 766524 h 1066800"/>
                <a:gd name="connsiteX186" fmla="*/ 235029 w 1209675"/>
                <a:gd name="connsiteY186" fmla="*/ 765572 h 1066800"/>
                <a:gd name="connsiteX187" fmla="*/ 222647 w 1209675"/>
                <a:gd name="connsiteY187" fmla="*/ 770334 h 1066800"/>
                <a:gd name="connsiteX188" fmla="*/ 213122 w 1209675"/>
                <a:gd name="connsiteY188" fmla="*/ 764619 h 1066800"/>
                <a:gd name="connsiteX189" fmla="*/ 201692 w 1209675"/>
                <a:gd name="connsiteY189" fmla="*/ 764619 h 1066800"/>
                <a:gd name="connsiteX190" fmla="*/ 185499 w 1209675"/>
                <a:gd name="connsiteY190" fmla="*/ 781764 h 1066800"/>
                <a:gd name="connsiteX191" fmla="*/ 172164 w 1209675"/>
                <a:gd name="connsiteY191" fmla="*/ 808434 h 1066800"/>
                <a:gd name="connsiteX192" fmla="*/ 165497 w 1209675"/>
                <a:gd name="connsiteY192" fmla="*/ 833199 h 1066800"/>
                <a:gd name="connsiteX193" fmla="*/ 168354 w 1209675"/>
                <a:gd name="connsiteY193" fmla="*/ 851297 h 1066800"/>
                <a:gd name="connsiteX194" fmla="*/ 190262 w 1209675"/>
                <a:gd name="connsiteY194" fmla="*/ 862727 h 1066800"/>
                <a:gd name="connsiteX195" fmla="*/ 215979 w 1209675"/>
                <a:gd name="connsiteY195" fmla="*/ 884634 h 1066800"/>
                <a:gd name="connsiteX196" fmla="*/ 223599 w 1209675"/>
                <a:gd name="connsiteY196" fmla="*/ 885587 h 1066800"/>
                <a:gd name="connsiteX197" fmla="*/ 236934 w 1209675"/>
                <a:gd name="connsiteY197" fmla="*/ 880824 h 1066800"/>
                <a:gd name="connsiteX198" fmla="*/ 255984 w 1209675"/>
                <a:gd name="connsiteY198" fmla="*/ 883682 h 1066800"/>
                <a:gd name="connsiteX199" fmla="*/ 267414 w 1209675"/>
                <a:gd name="connsiteY199" fmla="*/ 904637 h 1066800"/>
                <a:gd name="connsiteX200" fmla="*/ 282654 w 1209675"/>
                <a:gd name="connsiteY200" fmla="*/ 916067 h 1066800"/>
                <a:gd name="connsiteX201" fmla="*/ 293132 w 1209675"/>
                <a:gd name="connsiteY201" fmla="*/ 934164 h 1066800"/>
                <a:gd name="connsiteX202" fmla="*/ 322659 w 1209675"/>
                <a:gd name="connsiteY202" fmla="*/ 947499 h 1066800"/>
                <a:gd name="connsiteX203" fmla="*/ 327422 w 1209675"/>
                <a:gd name="connsiteY203" fmla="*/ 956072 h 1066800"/>
                <a:gd name="connsiteX204" fmla="*/ 335042 w 1209675"/>
                <a:gd name="connsiteY204" fmla="*/ 961787 h 1066800"/>
                <a:gd name="connsiteX205" fmla="*/ 329327 w 1209675"/>
                <a:gd name="connsiteY205" fmla="*/ 967502 h 1066800"/>
                <a:gd name="connsiteX206" fmla="*/ 319802 w 1209675"/>
                <a:gd name="connsiteY206" fmla="*/ 967502 h 1066800"/>
                <a:gd name="connsiteX207" fmla="*/ 309324 w 1209675"/>
                <a:gd name="connsiteY207" fmla="*/ 979884 h 1066800"/>
                <a:gd name="connsiteX208" fmla="*/ 293132 w 1209675"/>
                <a:gd name="connsiteY208" fmla="*/ 986552 h 1066800"/>
                <a:gd name="connsiteX209" fmla="*/ 284559 w 1209675"/>
                <a:gd name="connsiteY209" fmla="*/ 978932 h 1066800"/>
                <a:gd name="connsiteX210" fmla="*/ 257889 w 1209675"/>
                <a:gd name="connsiteY210" fmla="*/ 970359 h 1066800"/>
                <a:gd name="connsiteX211" fmla="*/ 249317 w 1209675"/>
                <a:gd name="connsiteY211" fmla="*/ 972264 h 1066800"/>
                <a:gd name="connsiteX212" fmla="*/ 246459 w 1209675"/>
                <a:gd name="connsiteY212" fmla="*/ 977979 h 1066800"/>
                <a:gd name="connsiteX213" fmla="*/ 242649 w 1209675"/>
                <a:gd name="connsiteY213" fmla="*/ 978932 h 1066800"/>
                <a:gd name="connsiteX214" fmla="*/ 240744 w 1209675"/>
                <a:gd name="connsiteY214" fmla="*/ 973217 h 1066800"/>
                <a:gd name="connsiteX215" fmla="*/ 247412 w 1209675"/>
                <a:gd name="connsiteY215" fmla="*/ 969407 h 1066800"/>
                <a:gd name="connsiteX216" fmla="*/ 245507 w 1209675"/>
                <a:gd name="connsiteY216" fmla="*/ 962739 h 1066800"/>
                <a:gd name="connsiteX217" fmla="*/ 239792 w 1209675"/>
                <a:gd name="connsiteY217" fmla="*/ 958929 h 1066800"/>
                <a:gd name="connsiteX218" fmla="*/ 231219 w 1209675"/>
                <a:gd name="connsiteY218" fmla="*/ 959882 h 1066800"/>
                <a:gd name="connsiteX219" fmla="*/ 227409 w 1209675"/>
                <a:gd name="connsiteY219" fmla="*/ 962739 h 1066800"/>
                <a:gd name="connsiteX220" fmla="*/ 223599 w 1209675"/>
                <a:gd name="connsiteY220" fmla="*/ 978932 h 1066800"/>
                <a:gd name="connsiteX221" fmla="*/ 210264 w 1209675"/>
                <a:gd name="connsiteY221" fmla="*/ 989409 h 1066800"/>
                <a:gd name="connsiteX222" fmla="*/ 197882 w 1209675"/>
                <a:gd name="connsiteY222" fmla="*/ 990362 h 1066800"/>
                <a:gd name="connsiteX223" fmla="*/ 194072 w 1209675"/>
                <a:gd name="connsiteY223" fmla="*/ 993219 h 1066800"/>
                <a:gd name="connsiteX224" fmla="*/ 191214 w 1209675"/>
                <a:gd name="connsiteY224" fmla="*/ 1030367 h 1066800"/>
                <a:gd name="connsiteX225" fmla="*/ 187404 w 1209675"/>
                <a:gd name="connsiteY225" fmla="*/ 1035129 h 1066800"/>
                <a:gd name="connsiteX226" fmla="*/ 178832 w 1209675"/>
                <a:gd name="connsiteY226" fmla="*/ 1035129 h 1066800"/>
                <a:gd name="connsiteX227" fmla="*/ 159782 w 1209675"/>
                <a:gd name="connsiteY227" fmla="*/ 1043702 h 1066800"/>
                <a:gd name="connsiteX228" fmla="*/ 151209 w 1209675"/>
                <a:gd name="connsiteY228" fmla="*/ 1061799 h 1066800"/>
                <a:gd name="connsiteX229" fmla="*/ 147399 w 1209675"/>
                <a:gd name="connsiteY229" fmla="*/ 1064657 h 1066800"/>
                <a:gd name="connsiteX230" fmla="*/ 137874 w 1209675"/>
                <a:gd name="connsiteY230" fmla="*/ 1057037 h 1066800"/>
                <a:gd name="connsiteX231" fmla="*/ 127397 w 1209675"/>
                <a:gd name="connsiteY231" fmla="*/ 1058942 h 1066800"/>
                <a:gd name="connsiteX232" fmla="*/ 118824 w 1209675"/>
                <a:gd name="connsiteY232" fmla="*/ 1052274 h 1066800"/>
                <a:gd name="connsiteX233" fmla="*/ 108347 w 1209675"/>
                <a:gd name="connsiteY233" fmla="*/ 1026557 h 1066800"/>
                <a:gd name="connsiteX234" fmla="*/ 107394 w 1209675"/>
                <a:gd name="connsiteY234" fmla="*/ 1017984 h 1066800"/>
                <a:gd name="connsiteX235" fmla="*/ 111204 w 1209675"/>
                <a:gd name="connsiteY235" fmla="*/ 1000839 h 1066800"/>
                <a:gd name="connsiteX236" fmla="*/ 124539 w 1209675"/>
                <a:gd name="connsiteY236" fmla="*/ 972264 h 1066800"/>
                <a:gd name="connsiteX237" fmla="*/ 124539 w 1209675"/>
                <a:gd name="connsiteY237" fmla="*/ 961787 h 1066800"/>
                <a:gd name="connsiteX238" fmla="*/ 132159 w 1209675"/>
                <a:gd name="connsiteY238" fmla="*/ 962739 h 1066800"/>
                <a:gd name="connsiteX239" fmla="*/ 135017 w 1209675"/>
                <a:gd name="connsiteY239" fmla="*/ 957024 h 1066800"/>
                <a:gd name="connsiteX240" fmla="*/ 140732 w 1209675"/>
                <a:gd name="connsiteY240" fmla="*/ 932259 h 1066800"/>
                <a:gd name="connsiteX241" fmla="*/ 136922 w 1209675"/>
                <a:gd name="connsiteY241" fmla="*/ 913209 h 1066800"/>
                <a:gd name="connsiteX242" fmla="*/ 118824 w 1209675"/>
                <a:gd name="connsiteY242" fmla="*/ 885587 h 1066800"/>
                <a:gd name="connsiteX243" fmla="*/ 112157 w 1209675"/>
                <a:gd name="connsiteY243" fmla="*/ 881777 h 1066800"/>
                <a:gd name="connsiteX244" fmla="*/ 99774 w 1209675"/>
                <a:gd name="connsiteY244" fmla="*/ 880824 h 1066800"/>
                <a:gd name="connsiteX245" fmla="*/ 95012 w 1209675"/>
                <a:gd name="connsiteY245" fmla="*/ 868442 h 1066800"/>
                <a:gd name="connsiteX246" fmla="*/ 86439 w 1209675"/>
                <a:gd name="connsiteY246" fmla="*/ 859869 h 1066800"/>
                <a:gd name="connsiteX247" fmla="*/ 75962 w 1209675"/>
                <a:gd name="connsiteY247" fmla="*/ 856059 h 1066800"/>
                <a:gd name="connsiteX248" fmla="*/ 72152 w 1209675"/>
                <a:gd name="connsiteY248" fmla="*/ 849392 h 1066800"/>
                <a:gd name="connsiteX249" fmla="*/ 70247 w 1209675"/>
                <a:gd name="connsiteY249" fmla="*/ 836057 h 1066800"/>
                <a:gd name="connsiteX250" fmla="*/ 73104 w 1209675"/>
                <a:gd name="connsiteY250" fmla="*/ 825579 h 1066800"/>
                <a:gd name="connsiteX251" fmla="*/ 81677 w 1209675"/>
                <a:gd name="connsiteY251" fmla="*/ 816054 h 1066800"/>
                <a:gd name="connsiteX252" fmla="*/ 84534 w 1209675"/>
                <a:gd name="connsiteY252" fmla="*/ 807482 h 1066800"/>
                <a:gd name="connsiteX253" fmla="*/ 84534 w 1209675"/>
                <a:gd name="connsiteY253" fmla="*/ 781764 h 1066800"/>
                <a:gd name="connsiteX254" fmla="*/ 79772 w 1209675"/>
                <a:gd name="connsiteY254" fmla="*/ 760809 h 1066800"/>
                <a:gd name="connsiteX255" fmla="*/ 88344 w 1209675"/>
                <a:gd name="connsiteY255" fmla="*/ 747474 h 1066800"/>
                <a:gd name="connsiteX256" fmla="*/ 98822 w 1209675"/>
                <a:gd name="connsiteY256" fmla="*/ 741759 h 1066800"/>
                <a:gd name="connsiteX257" fmla="*/ 120729 w 1209675"/>
                <a:gd name="connsiteY257" fmla="*/ 740807 h 1066800"/>
                <a:gd name="connsiteX258" fmla="*/ 126444 w 1209675"/>
                <a:gd name="connsiteY258" fmla="*/ 732234 h 1066800"/>
                <a:gd name="connsiteX259" fmla="*/ 139779 w 1209675"/>
                <a:gd name="connsiteY259" fmla="*/ 725567 h 1066800"/>
                <a:gd name="connsiteX260" fmla="*/ 148352 w 1209675"/>
                <a:gd name="connsiteY260" fmla="*/ 707469 h 1066800"/>
                <a:gd name="connsiteX261" fmla="*/ 155972 w 1209675"/>
                <a:gd name="connsiteY261" fmla="*/ 713184 h 1066800"/>
                <a:gd name="connsiteX262" fmla="*/ 161687 w 1209675"/>
                <a:gd name="connsiteY262" fmla="*/ 722709 h 1066800"/>
                <a:gd name="connsiteX263" fmla="*/ 170259 w 1209675"/>
                <a:gd name="connsiteY263" fmla="*/ 720804 h 1066800"/>
                <a:gd name="connsiteX264" fmla="*/ 171212 w 1209675"/>
                <a:gd name="connsiteY264" fmla="*/ 707469 h 1066800"/>
                <a:gd name="connsiteX265" fmla="*/ 178832 w 1209675"/>
                <a:gd name="connsiteY265" fmla="*/ 699849 h 1066800"/>
                <a:gd name="connsiteX266" fmla="*/ 188357 w 1209675"/>
                <a:gd name="connsiteY266" fmla="*/ 680799 h 1066800"/>
                <a:gd name="connsiteX267" fmla="*/ 328374 w 1209675"/>
                <a:gd name="connsiteY267" fmla="*/ 95012 h 1066800"/>
                <a:gd name="connsiteX268" fmla="*/ 327422 w 1209675"/>
                <a:gd name="connsiteY268" fmla="*/ 83582 h 1066800"/>
                <a:gd name="connsiteX269" fmla="*/ 339804 w 1209675"/>
                <a:gd name="connsiteY269" fmla="*/ 71199 h 1066800"/>
                <a:gd name="connsiteX270" fmla="*/ 359807 w 1209675"/>
                <a:gd name="connsiteY270" fmla="*/ 82629 h 1066800"/>
                <a:gd name="connsiteX271" fmla="*/ 364569 w 1209675"/>
                <a:gd name="connsiteY271" fmla="*/ 99774 h 1066800"/>
                <a:gd name="connsiteX272" fmla="*/ 347424 w 1209675"/>
                <a:gd name="connsiteY272" fmla="*/ 114062 h 1066800"/>
                <a:gd name="connsiteX273" fmla="*/ 334089 w 1209675"/>
                <a:gd name="connsiteY273" fmla="*/ 103584 h 1066800"/>
                <a:gd name="connsiteX274" fmla="*/ 328374 w 1209675"/>
                <a:gd name="connsiteY274" fmla="*/ 95012 h 1066800"/>
                <a:gd name="connsiteX275" fmla="*/ 24527 w 1209675"/>
                <a:gd name="connsiteY275" fmla="*/ 868442 h 1066800"/>
                <a:gd name="connsiteX276" fmla="*/ 21669 w 1209675"/>
                <a:gd name="connsiteY276" fmla="*/ 889397 h 1066800"/>
                <a:gd name="connsiteX277" fmla="*/ 17859 w 1209675"/>
                <a:gd name="connsiteY277" fmla="*/ 895112 h 1066800"/>
                <a:gd name="connsiteX278" fmla="*/ 12144 w 1209675"/>
                <a:gd name="connsiteY278" fmla="*/ 897017 h 1066800"/>
                <a:gd name="connsiteX279" fmla="*/ 12144 w 1209675"/>
                <a:gd name="connsiteY279" fmla="*/ 900827 h 1066800"/>
                <a:gd name="connsiteX280" fmla="*/ 6429 w 1209675"/>
                <a:gd name="connsiteY280" fmla="*/ 896064 h 1066800"/>
                <a:gd name="connsiteX281" fmla="*/ 7382 w 1209675"/>
                <a:gd name="connsiteY281" fmla="*/ 879872 h 1066800"/>
                <a:gd name="connsiteX282" fmla="*/ 3572 w 1209675"/>
                <a:gd name="connsiteY282" fmla="*/ 869394 h 1066800"/>
                <a:gd name="connsiteX283" fmla="*/ 10239 w 1209675"/>
                <a:gd name="connsiteY283" fmla="*/ 858917 h 1066800"/>
                <a:gd name="connsiteX284" fmla="*/ 28337 w 1209675"/>
                <a:gd name="connsiteY284" fmla="*/ 855107 h 1066800"/>
                <a:gd name="connsiteX285" fmla="*/ 33099 w 1209675"/>
                <a:gd name="connsiteY285" fmla="*/ 850344 h 1066800"/>
                <a:gd name="connsiteX286" fmla="*/ 33099 w 1209675"/>
                <a:gd name="connsiteY286" fmla="*/ 856059 h 1066800"/>
                <a:gd name="connsiteX287" fmla="*/ 24527 w 1209675"/>
                <a:gd name="connsiteY287" fmla="*/ 868442 h 1066800"/>
                <a:gd name="connsiteX288" fmla="*/ 314087 w 1209675"/>
                <a:gd name="connsiteY288" fmla="*/ 41672 h 1066800"/>
                <a:gd name="connsiteX289" fmla="*/ 311229 w 1209675"/>
                <a:gd name="connsiteY289" fmla="*/ 66437 h 1066800"/>
                <a:gd name="connsiteX290" fmla="*/ 307419 w 1209675"/>
                <a:gd name="connsiteY290" fmla="*/ 67389 h 1066800"/>
                <a:gd name="connsiteX291" fmla="*/ 298847 w 1209675"/>
                <a:gd name="connsiteY291" fmla="*/ 38814 h 1066800"/>
                <a:gd name="connsiteX292" fmla="*/ 300752 w 1209675"/>
                <a:gd name="connsiteY292" fmla="*/ 26432 h 1066800"/>
                <a:gd name="connsiteX293" fmla="*/ 295037 w 1209675"/>
                <a:gd name="connsiteY293" fmla="*/ 23574 h 1066800"/>
                <a:gd name="connsiteX294" fmla="*/ 295989 w 1209675"/>
                <a:gd name="connsiteY294" fmla="*/ 16907 h 1066800"/>
                <a:gd name="connsiteX295" fmla="*/ 301704 w 1209675"/>
                <a:gd name="connsiteY295" fmla="*/ 25479 h 1066800"/>
                <a:gd name="connsiteX296" fmla="*/ 308372 w 1209675"/>
                <a:gd name="connsiteY296" fmla="*/ 23574 h 1066800"/>
                <a:gd name="connsiteX297" fmla="*/ 308372 w 1209675"/>
                <a:gd name="connsiteY297" fmla="*/ 17859 h 1066800"/>
                <a:gd name="connsiteX298" fmla="*/ 311229 w 1209675"/>
                <a:gd name="connsiteY298" fmla="*/ 20717 h 1066800"/>
                <a:gd name="connsiteX299" fmla="*/ 315039 w 1209675"/>
                <a:gd name="connsiteY299" fmla="*/ 28337 h 1066800"/>
                <a:gd name="connsiteX300" fmla="*/ 314087 w 1209675"/>
                <a:gd name="connsiteY300" fmla="*/ 41672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1209675" h="1066800">
                  <a:moveTo>
                    <a:pt x="188357" y="680799"/>
                  </a:moveTo>
                  <a:lnTo>
                    <a:pt x="214074" y="660797"/>
                  </a:lnTo>
                  <a:lnTo>
                    <a:pt x="214074" y="655082"/>
                  </a:lnTo>
                  <a:lnTo>
                    <a:pt x="195024" y="624602"/>
                  </a:lnTo>
                  <a:lnTo>
                    <a:pt x="181689" y="615077"/>
                  </a:lnTo>
                  <a:lnTo>
                    <a:pt x="175022" y="603647"/>
                  </a:lnTo>
                  <a:lnTo>
                    <a:pt x="181689" y="579834"/>
                  </a:lnTo>
                  <a:lnTo>
                    <a:pt x="178832" y="575072"/>
                  </a:lnTo>
                  <a:lnTo>
                    <a:pt x="194072" y="576024"/>
                  </a:lnTo>
                  <a:lnTo>
                    <a:pt x="199787" y="572214"/>
                  </a:lnTo>
                  <a:lnTo>
                    <a:pt x="201692" y="567452"/>
                  </a:lnTo>
                  <a:lnTo>
                    <a:pt x="206454" y="565547"/>
                  </a:lnTo>
                  <a:lnTo>
                    <a:pt x="233124" y="591264"/>
                  </a:lnTo>
                  <a:lnTo>
                    <a:pt x="251222" y="599837"/>
                  </a:lnTo>
                  <a:lnTo>
                    <a:pt x="261699" y="612219"/>
                  </a:lnTo>
                  <a:lnTo>
                    <a:pt x="285512" y="607457"/>
                  </a:lnTo>
                  <a:lnTo>
                    <a:pt x="287417" y="603647"/>
                  </a:lnTo>
                  <a:lnTo>
                    <a:pt x="296942" y="600789"/>
                  </a:lnTo>
                  <a:lnTo>
                    <a:pt x="303609" y="600789"/>
                  </a:lnTo>
                  <a:lnTo>
                    <a:pt x="302657" y="612219"/>
                  </a:lnTo>
                  <a:lnTo>
                    <a:pt x="331232" y="625554"/>
                  </a:lnTo>
                  <a:lnTo>
                    <a:pt x="352187" y="614124"/>
                  </a:lnTo>
                  <a:lnTo>
                    <a:pt x="371237" y="594122"/>
                  </a:lnTo>
                  <a:lnTo>
                    <a:pt x="380762" y="578882"/>
                  </a:lnTo>
                  <a:lnTo>
                    <a:pt x="381714" y="556974"/>
                  </a:lnTo>
                  <a:lnTo>
                    <a:pt x="368379" y="530304"/>
                  </a:lnTo>
                  <a:lnTo>
                    <a:pt x="373142" y="512207"/>
                  </a:lnTo>
                  <a:lnTo>
                    <a:pt x="366474" y="498872"/>
                  </a:lnTo>
                  <a:lnTo>
                    <a:pt x="361712" y="476964"/>
                  </a:lnTo>
                  <a:lnTo>
                    <a:pt x="371237" y="456962"/>
                  </a:lnTo>
                  <a:lnTo>
                    <a:pt x="385524" y="448389"/>
                  </a:lnTo>
                  <a:lnTo>
                    <a:pt x="393144" y="448389"/>
                  </a:lnTo>
                  <a:lnTo>
                    <a:pt x="412194" y="436007"/>
                  </a:lnTo>
                  <a:lnTo>
                    <a:pt x="420767" y="417909"/>
                  </a:lnTo>
                  <a:lnTo>
                    <a:pt x="424577" y="398859"/>
                  </a:lnTo>
                  <a:lnTo>
                    <a:pt x="420767" y="323612"/>
                  </a:lnTo>
                  <a:lnTo>
                    <a:pt x="425529" y="320754"/>
                  </a:lnTo>
                  <a:lnTo>
                    <a:pt x="440769" y="288369"/>
                  </a:lnTo>
                  <a:lnTo>
                    <a:pt x="442674" y="260747"/>
                  </a:lnTo>
                  <a:lnTo>
                    <a:pt x="446484" y="253127"/>
                  </a:lnTo>
                  <a:lnTo>
                    <a:pt x="447437" y="237887"/>
                  </a:lnTo>
                  <a:lnTo>
                    <a:pt x="444579" y="206454"/>
                  </a:lnTo>
                  <a:lnTo>
                    <a:pt x="436959" y="170259"/>
                  </a:lnTo>
                  <a:lnTo>
                    <a:pt x="408384" y="100727"/>
                  </a:lnTo>
                  <a:lnTo>
                    <a:pt x="405527" y="89297"/>
                  </a:lnTo>
                  <a:lnTo>
                    <a:pt x="406479" y="79772"/>
                  </a:lnTo>
                  <a:lnTo>
                    <a:pt x="415052" y="67389"/>
                  </a:lnTo>
                  <a:lnTo>
                    <a:pt x="422672" y="48339"/>
                  </a:lnTo>
                  <a:lnTo>
                    <a:pt x="418862" y="35004"/>
                  </a:lnTo>
                  <a:lnTo>
                    <a:pt x="419814" y="22622"/>
                  </a:lnTo>
                  <a:lnTo>
                    <a:pt x="427434" y="30242"/>
                  </a:lnTo>
                  <a:lnTo>
                    <a:pt x="428387" y="35004"/>
                  </a:lnTo>
                  <a:lnTo>
                    <a:pt x="432197" y="36909"/>
                  </a:lnTo>
                  <a:lnTo>
                    <a:pt x="449342" y="34052"/>
                  </a:lnTo>
                  <a:lnTo>
                    <a:pt x="462677" y="25479"/>
                  </a:lnTo>
                  <a:lnTo>
                    <a:pt x="467439" y="6429"/>
                  </a:lnTo>
                  <a:lnTo>
                    <a:pt x="476012" y="3572"/>
                  </a:lnTo>
                  <a:lnTo>
                    <a:pt x="480774" y="6429"/>
                  </a:lnTo>
                  <a:lnTo>
                    <a:pt x="486489" y="18812"/>
                  </a:lnTo>
                  <a:lnTo>
                    <a:pt x="492204" y="21669"/>
                  </a:lnTo>
                  <a:lnTo>
                    <a:pt x="497919" y="35957"/>
                  </a:lnTo>
                  <a:lnTo>
                    <a:pt x="519827" y="52149"/>
                  </a:lnTo>
                  <a:lnTo>
                    <a:pt x="540782" y="81677"/>
                  </a:lnTo>
                  <a:lnTo>
                    <a:pt x="588407" y="135017"/>
                  </a:lnTo>
                  <a:lnTo>
                    <a:pt x="625554" y="203597"/>
                  </a:lnTo>
                  <a:lnTo>
                    <a:pt x="650319" y="227409"/>
                  </a:lnTo>
                  <a:lnTo>
                    <a:pt x="673179" y="256937"/>
                  </a:lnTo>
                  <a:lnTo>
                    <a:pt x="726519" y="298847"/>
                  </a:lnTo>
                  <a:lnTo>
                    <a:pt x="741759" y="307419"/>
                  </a:lnTo>
                  <a:lnTo>
                    <a:pt x="744617" y="316944"/>
                  </a:lnTo>
                  <a:lnTo>
                    <a:pt x="756999" y="326469"/>
                  </a:lnTo>
                  <a:lnTo>
                    <a:pt x="792242" y="344567"/>
                  </a:lnTo>
                  <a:lnTo>
                    <a:pt x="822722" y="356949"/>
                  </a:lnTo>
                  <a:lnTo>
                    <a:pt x="878919" y="373142"/>
                  </a:lnTo>
                  <a:lnTo>
                    <a:pt x="905589" y="377904"/>
                  </a:lnTo>
                  <a:lnTo>
                    <a:pt x="909399" y="375047"/>
                  </a:lnTo>
                  <a:lnTo>
                    <a:pt x="912257" y="382667"/>
                  </a:lnTo>
                  <a:lnTo>
                    <a:pt x="911304" y="395049"/>
                  </a:lnTo>
                  <a:lnTo>
                    <a:pt x="919877" y="409337"/>
                  </a:lnTo>
                  <a:lnTo>
                    <a:pt x="925592" y="414099"/>
                  </a:lnTo>
                  <a:lnTo>
                    <a:pt x="956072" y="423624"/>
                  </a:lnTo>
                  <a:lnTo>
                    <a:pt x="988457" y="425529"/>
                  </a:lnTo>
                  <a:lnTo>
                    <a:pt x="1013222" y="422672"/>
                  </a:lnTo>
                  <a:lnTo>
                    <a:pt x="1035129" y="403622"/>
                  </a:lnTo>
                  <a:lnTo>
                    <a:pt x="1049417" y="385524"/>
                  </a:lnTo>
                  <a:lnTo>
                    <a:pt x="1070372" y="366474"/>
                  </a:lnTo>
                  <a:lnTo>
                    <a:pt x="1087517" y="354092"/>
                  </a:lnTo>
                  <a:lnTo>
                    <a:pt x="1094184" y="339804"/>
                  </a:lnTo>
                  <a:lnTo>
                    <a:pt x="1104662" y="328374"/>
                  </a:lnTo>
                  <a:lnTo>
                    <a:pt x="1112282" y="315039"/>
                  </a:lnTo>
                  <a:lnTo>
                    <a:pt x="1117044" y="315039"/>
                  </a:lnTo>
                  <a:lnTo>
                    <a:pt x="1121807" y="335994"/>
                  </a:lnTo>
                  <a:lnTo>
                    <a:pt x="1110377" y="359807"/>
                  </a:lnTo>
                  <a:lnTo>
                    <a:pt x="1101804" y="368379"/>
                  </a:lnTo>
                  <a:lnTo>
                    <a:pt x="1096089" y="391239"/>
                  </a:lnTo>
                  <a:lnTo>
                    <a:pt x="1079897" y="411242"/>
                  </a:lnTo>
                  <a:lnTo>
                    <a:pt x="1071324" y="431244"/>
                  </a:lnTo>
                  <a:lnTo>
                    <a:pt x="1072277" y="438864"/>
                  </a:lnTo>
                  <a:lnTo>
                    <a:pt x="1064657" y="458867"/>
                  </a:lnTo>
                  <a:lnTo>
                    <a:pt x="1066562" y="469344"/>
                  </a:lnTo>
                  <a:lnTo>
                    <a:pt x="1079897" y="494109"/>
                  </a:lnTo>
                  <a:lnTo>
                    <a:pt x="1094184" y="513159"/>
                  </a:lnTo>
                  <a:lnTo>
                    <a:pt x="1108472" y="562689"/>
                  </a:lnTo>
                  <a:lnTo>
                    <a:pt x="1122759" y="581739"/>
                  </a:lnTo>
                  <a:lnTo>
                    <a:pt x="1111329" y="576977"/>
                  </a:lnTo>
                  <a:lnTo>
                    <a:pt x="1109424" y="572214"/>
                  </a:lnTo>
                  <a:lnTo>
                    <a:pt x="1098947" y="570309"/>
                  </a:lnTo>
                  <a:lnTo>
                    <a:pt x="1097042" y="574119"/>
                  </a:lnTo>
                  <a:lnTo>
                    <a:pt x="1098947" y="586502"/>
                  </a:lnTo>
                  <a:lnTo>
                    <a:pt x="1107519" y="579834"/>
                  </a:lnTo>
                  <a:lnTo>
                    <a:pt x="1112282" y="583644"/>
                  </a:lnTo>
                  <a:lnTo>
                    <a:pt x="1109424" y="588407"/>
                  </a:lnTo>
                  <a:lnTo>
                    <a:pt x="1113234" y="592217"/>
                  </a:lnTo>
                  <a:lnTo>
                    <a:pt x="1117044" y="589359"/>
                  </a:lnTo>
                  <a:lnTo>
                    <a:pt x="1140857" y="595074"/>
                  </a:lnTo>
                  <a:lnTo>
                    <a:pt x="1160859" y="578882"/>
                  </a:lnTo>
                  <a:lnTo>
                    <a:pt x="1163717" y="573167"/>
                  </a:lnTo>
                  <a:lnTo>
                    <a:pt x="1174194" y="566499"/>
                  </a:lnTo>
                  <a:lnTo>
                    <a:pt x="1176099" y="561737"/>
                  </a:lnTo>
                  <a:lnTo>
                    <a:pt x="1207532" y="563642"/>
                  </a:lnTo>
                  <a:lnTo>
                    <a:pt x="1205627" y="568404"/>
                  </a:lnTo>
                  <a:lnTo>
                    <a:pt x="1194197" y="576977"/>
                  </a:lnTo>
                  <a:lnTo>
                    <a:pt x="1178004" y="579834"/>
                  </a:lnTo>
                  <a:lnTo>
                    <a:pt x="1159907" y="589359"/>
                  </a:lnTo>
                  <a:lnTo>
                    <a:pt x="1152287" y="616982"/>
                  </a:lnTo>
                  <a:lnTo>
                    <a:pt x="1144667" y="613172"/>
                  </a:lnTo>
                  <a:lnTo>
                    <a:pt x="1133237" y="612219"/>
                  </a:lnTo>
                  <a:lnTo>
                    <a:pt x="1107519" y="616982"/>
                  </a:lnTo>
                  <a:lnTo>
                    <a:pt x="1093232" y="625554"/>
                  </a:lnTo>
                  <a:lnTo>
                    <a:pt x="1080849" y="623649"/>
                  </a:lnTo>
                  <a:lnTo>
                    <a:pt x="1075134" y="629364"/>
                  </a:lnTo>
                  <a:lnTo>
                    <a:pt x="1074182" y="640794"/>
                  </a:lnTo>
                  <a:lnTo>
                    <a:pt x="1058942" y="661749"/>
                  </a:lnTo>
                  <a:lnTo>
                    <a:pt x="1049417" y="666512"/>
                  </a:lnTo>
                  <a:lnTo>
                    <a:pt x="1031319" y="665559"/>
                  </a:lnTo>
                  <a:lnTo>
                    <a:pt x="1022747" y="657939"/>
                  </a:lnTo>
                  <a:lnTo>
                    <a:pt x="1022747" y="653177"/>
                  </a:lnTo>
                  <a:lnTo>
                    <a:pt x="1025604" y="650319"/>
                  </a:lnTo>
                  <a:lnTo>
                    <a:pt x="1020842" y="646509"/>
                  </a:lnTo>
                  <a:lnTo>
                    <a:pt x="1014174" y="647462"/>
                  </a:lnTo>
                  <a:lnTo>
                    <a:pt x="1002744" y="663654"/>
                  </a:lnTo>
                  <a:lnTo>
                    <a:pt x="1002744" y="667464"/>
                  </a:lnTo>
                  <a:lnTo>
                    <a:pt x="1013222" y="677942"/>
                  </a:lnTo>
                  <a:lnTo>
                    <a:pt x="994172" y="676989"/>
                  </a:lnTo>
                  <a:lnTo>
                    <a:pt x="983694" y="674132"/>
                  </a:lnTo>
                  <a:lnTo>
                    <a:pt x="949404" y="674132"/>
                  </a:lnTo>
                  <a:lnTo>
                    <a:pt x="942737" y="672227"/>
                  </a:lnTo>
                  <a:lnTo>
                    <a:pt x="927497" y="659844"/>
                  </a:lnTo>
                  <a:lnTo>
                    <a:pt x="897969" y="664607"/>
                  </a:lnTo>
                  <a:lnTo>
                    <a:pt x="875109" y="676037"/>
                  </a:lnTo>
                  <a:lnTo>
                    <a:pt x="842724" y="699849"/>
                  </a:lnTo>
                  <a:lnTo>
                    <a:pt x="792242" y="750332"/>
                  </a:lnTo>
                  <a:lnTo>
                    <a:pt x="753189" y="805577"/>
                  </a:lnTo>
                  <a:lnTo>
                    <a:pt x="738902" y="837009"/>
                  </a:lnTo>
                  <a:lnTo>
                    <a:pt x="736044" y="853202"/>
                  </a:lnTo>
                  <a:lnTo>
                    <a:pt x="740807" y="866537"/>
                  </a:lnTo>
                  <a:lnTo>
                    <a:pt x="733187" y="903684"/>
                  </a:lnTo>
                  <a:lnTo>
                    <a:pt x="724614" y="917972"/>
                  </a:lnTo>
                  <a:lnTo>
                    <a:pt x="724614" y="933212"/>
                  </a:lnTo>
                  <a:lnTo>
                    <a:pt x="689372" y="897969"/>
                  </a:lnTo>
                  <a:lnTo>
                    <a:pt x="642699" y="878919"/>
                  </a:lnTo>
                  <a:lnTo>
                    <a:pt x="565547" y="837009"/>
                  </a:lnTo>
                  <a:lnTo>
                    <a:pt x="542687" y="820817"/>
                  </a:lnTo>
                  <a:lnTo>
                    <a:pt x="525542" y="800814"/>
                  </a:lnTo>
                  <a:lnTo>
                    <a:pt x="495062" y="792242"/>
                  </a:lnTo>
                  <a:lnTo>
                    <a:pt x="474107" y="772239"/>
                  </a:lnTo>
                  <a:lnTo>
                    <a:pt x="456962" y="760809"/>
                  </a:lnTo>
                  <a:lnTo>
                    <a:pt x="439817" y="756047"/>
                  </a:lnTo>
                  <a:lnTo>
                    <a:pt x="416957" y="756047"/>
                  </a:lnTo>
                  <a:lnTo>
                    <a:pt x="386477" y="765572"/>
                  </a:lnTo>
                  <a:lnTo>
                    <a:pt x="366474" y="777954"/>
                  </a:lnTo>
                  <a:lnTo>
                    <a:pt x="340757" y="799862"/>
                  </a:lnTo>
                  <a:lnTo>
                    <a:pt x="325517" y="808434"/>
                  </a:lnTo>
                  <a:lnTo>
                    <a:pt x="305514" y="831294"/>
                  </a:lnTo>
                  <a:lnTo>
                    <a:pt x="302657" y="838914"/>
                  </a:lnTo>
                  <a:lnTo>
                    <a:pt x="292179" y="835104"/>
                  </a:lnTo>
                  <a:lnTo>
                    <a:pt x="289322" y="829389"/>
                  </a:lnTo>
                  <a:lnTo>
                    <a:pt x="293132" y="826532"/>
                  </a:lnTo>
                  <a:lnTo>
                    <a:pt x="298847" y="832247"/>
                  </a:lnTo>
                  <a:lnTo>
                    <a:pt x="299799" y="824627"/>
                  </a:lnTo>
                  <a:lnTo>
                    <a:pt x="286464" y="820817"/>
                  </a:lnTo>
                  <a:lnTo>
                    <a:pt x="277892" y="797957"/>
                  </a:lnTo>
                  <a:lnTo>
                    <a:pt x="270272" y="794147"/>
                  </a:lnTo>
                  <a:lnTo>
                    <a:pt x="259794" y="783669"/>
                  </a:lnTo>
                  <a:lnTo>
                    <a:pt x="258842" y="777954"/>
                  </a:lnTo>
                  <a:lnTo>
                    <a:pt x="246459" y="766524"/>
                  </a:lnTo>
                  <a:lnTo>
                    <a:pt x="235029" y="765572"/>
                  </a:lnTo>
                  <a:lnTo>
                    <a:pt x="222647" y="770334"/>
                  </a:lnTo>
                  <a:lnTo>
                    <a:pt x="213122" y="764619"/>
                  </a:lnTo>
                  <a:lnTo>
                    <a:pt x="201692" y="764619"/>
                  </a:lnTo>
                  <a:lnTo>
                    <a:pt x="185499" y="781764"/>
                  </a:lnTo>
                  <a:lnTo>
                    <a:pt x="172164" y="808434"/>
                  </a:lnTo>
                  <a:lnTo>
                    <a:pt x="165497" y="833199"/>
                  </a:lnTo>
                  <a:lnTo>
                    <a:pt x="168354" y="851297"/>
                  </a:lnTo>
                  <a:lnTo>
                    <a:pt x="190262" y="862727"/>
                  </a:lnTo>
                  <a:lnTo>
                    <a:pt x="215979" y="884634"/>
                  </a:lnTo>
                  <a:lnTo>
                    <a:pt x="223599" y="885587"/>
                  </a:lnTo>
                  <a:lnTo>
                    <a:pt x="236934" y="880824"/>
                  </a:lnTo>
                  <a:lnTo>
                    <a:pt x="255984" y="883682"/>
                  </a:lnTo>
                  <a:lnTo>
                    <a:pt x="267414" y="904637"/>
                  </a:lnTo>
                  <a:lnTo>
                    <a:pt x="282654" y="916067"/>
                  </a:lnTo>
                  <a:lnTo>
                    <a:pt x="293132" y="934164"/>
                  </a:lnTo>
                  <a:lnTo>
                    <a:pt x="322659" y="947499"/>
                  </a:lnTo>
                  <a:lnTo>
                    <a:pt x="327422" y="956072"/>
                  </a:lnTo>
                  <a:lnTo>
                    <a:pt x="335042" y="961787"/>
                  </a:lnTo>
                  <a:lnTo>
                    <a:pt x="329327" y="967502"/>
                  </a:lnTo>
                  <a:lnTo>
                    <a:pt x="319802" y="967502"/>
                  </a:lnTo>
                  <a:lnTo>
                    <a:pt x="309324" y="979884"/>
                  </a:lnTo>
                  <a:lnTo>
                    <a:pt x="293132" y="986552"/>
                  </a:lnTo>
                  <a:lnTo>
                    <a:pt x="284559" y="978932"/>
                  </a:lnTo>
                  <a:lnTo>
                    <a:pt x="257889" y="970359"/>
                  </a:lnTo>
                  <a:lnTo>
                    <a:pt x="249317" y="972264"/>
                  </a:lnTo>
                  <a:lnTo>
                    <a:pt x="246459" y="977979"/>
                  </a:lnTo>
                  <a:lnTo>
                    <a:pt x="242649" y="978932"/>
                  </a:lnTo>
                  <a:lnTo>
                    <a:pt x="240744" y="973217"/>
                  </a:lnTo>
                  <a:lnTo>
                    <a:pt x="247412" y="969407"/>
                  </a:lnTo>
                  <a:lnTo>
                    <a:pt x="245507" y="962739"/>
                  </a:lnTo>
                  <a:lnTo>
                    <a:pt x="239792" y="958929"/>
                  </a:lnTo>
                  <a:lnTo>
                    <a:pt x="231219" y="959882"/>
                  </a:lnTo>
                  <a:lnTo>
                    <a:pt x="227409" y="962739"/>
                  </a:lnTo>
                  <a:lnTo>
                    <a:pt x="223599" y="978932"/>
                  </a:lnTo>
                  <a:lnTo>
                    <a:pt x="210264" y="989409"/>
                  </a:lnTo>
                  <a:lnTo>
                    <a:pt x="197882" y="990362"/>
                  </a:lnTo>
                  <a:lnTo>
                    <a:pt x="194072" y="993219"/>
                  </a:lnTo>
                  <a:lnTo>
                    <a:pt x="191214" y="1030367"/>
                  </a:lnTo>
                  <a:lnTo>
                    <a:pt x="187404" y="1035129"/>
                  </a:lnTo>
                  <a:lnTo>
                    <a:pt x="178832" y="1035129"/>
                  </a:lnTo>
                  <a:lnTo>
                    <a:pt x="159782" y="1043702"/>
                  </a:lnTo>
                  <a:lnTo>
                    <a:pt x="151209" y="1061799"/>
                  </a:lnTo>
                  <a:lnTo>
                    <a:pt x="147399" y="1064657"/>
                  </a:lnTo>
                  <a:lnTo>
                    <a:pt x="137874" y="1057037"/>
                  </a:lnTo>
                  <a:lnTo>
                    <a:pt x="127397" y="1058942"/>
                  </a:lnTo>
                  <a:lnTo>
                    <a:pt x="118824" y="1052274"/>
                  </a:lnTo>
                  <a:lnTo>
                    <a:pt x="108347" y="1026557"/>
                  </a:lnTo>
                  <a:lnTo>
                    <a:pt x="107394" y="1017984"/>
                  </a:lnTo>
                  <a:lnTo>
                    <a:pt x="111204" y="1000839"/>
                  </a:lnTo>
                  <a:lnTo>
                    <a:pt x="124539" y="972264"/>
                  </a:lnTo>
                  <a:lnTo>
                    <a:pt x="124539" y="961787"/>
                  </a:lnTo>
                  <a:lnTo>
                    <a:pt x="132159" y="962739"/>
                  </a:lnTo>
                  <a:lnTo>
                    <a:pt x="135017" y="957024"/>
                  </a:lnTo>
                  <a:lnTo>
                    <a:pt x="140732" y="932259"/>
                  </a:lnTo>
                  <a:lnTo>
                    <a:pt x="136922" y="913209"/>
                  </a:lnTo>
                  <a:lnTo>
                    <a:pt x="118824" y="885587"/>
                  </a:lnTo>
                  <a:lnTo>
                    <a:pt x="112157" y="881777"/>
                  </a:lnTo>
                  <a:lnTo>
                    <a:pt x="99774" y="880824"/>
                  </a:lnTo>
                  <a:lnTo>
                    <a:pt x="95012" y="868442"/>
                  </a:lnTo>
                  <a:lnTo>
                    <a:pt x="86439" y="859869"/>
                  </a:lnTo>
                  <a:lnTo>
                    <a:pt x="75962" y="856059"/>
                  </a:lnTo>
                  <a:lnTo>
                    <a:pt x="72152" y="849392"/>
                  </a:lnTo>
                  <a:lnTo>
                    <a:pt x="70247" y="836057"/>
                  </a:lnTo>
                  <a:lnTo>
                    <a:pt x="73104" y="825579"/>
                  </a:lnTo>
                  <a:lnTo>
                    <a:pt x="81677" y="816054"/>
                  </a:lnTo>
                  <a:lnTo>
                    <a:pt x="84534" y="807482"/>
                  </a:lnTo>
                  <a:lnTo>
                    <a:pt x="84534" y="781764"/>
                  </a:lnTo>
                  <a:lnTo>
                    <a:pt x="79772" y="760809"/>
                  </a:lnTo>
                  <a:lnTo>
                    <a:pt x="88344" y="747474"/>
                  </a:lnTo>
                  <a:lnTo>
                    <a:pt x="98822" y="741759"/>
                  </a:lnTo>
                  <a:lnTo>
                    <a:pt x="120729" y="740807"/>
                  </a:lnTo>
                  <a:lnTo>
                    <a:pt x="126444" y="732234"/>
                  </a:lnTo>
                  <a:lnTo>
                    <a:pt x="139779" y="725567"/>
                  </a:lnTo>
                  <a:lnTo>
                    <a:pt x="148352" y="707469"/>
                  </a:lnTo>
                  <a:lnTo>
                    <a:pt x="155972" y="713184"/>
                  </a:lnTo>
                  <a:lnTo>
                    <a:pt x="161687" y="722709"/>
                  </a:lnTo>
                  <a:lnTo>
                    <a:pt x="170259" y="720804"/>
                  </a:lnTo>
                  <a:lnTo>
                    <a:pt x="171212" y="707469"/>
                  </a:lnTo>
                  <a:lnTo>
                    <a:pt x="178832" y="699849"/>
                  </a:lnTo>
                  <a:lnTo>
                    <a:pt x="188357" y="680799"/>
                  </a:lnTo>
                  <a:close/>
                  <a:moveTo>
                    <a:pt x="328374" y="95012"/>
                  </a:moveTo>
                  <a:lnTo>
                    <a:pt x="327422" y="83582"/>
                  </a:lnTo>
                  <a:lnTo>
                    <a:pt x="339804" y="71199"/>
                  </a:lnTo>
                  <a:lnTo>
                    <a:pt x="359807" y="82629"/>
                  </a:lnTo>
                  <a:lnTo>
                    <a:pt x="364569" y="99774"/>
                  </a:lnTo>
                  <a:lnTo>
                    <a:pt x="347424" y="114062"/>
                  </a:lnTo>
                  <a:lnTo>
                    <a:pt x="334089" y="103584"/>
                  </a:lnTo>
                  <a:lnTo>
                    <a:pt x="328374" y="95012"/>
                  </a:lnTo>
                  <a:close/>
                  <a:moveTo>
                    <a:pt x="24527" y="868442"/>
                  </a:moveTo>
                  <a:lnTo>
                    <a:pt x="21669" y="889397"/>
                  </a:lnTo>
                  <a:lnTo>
                    <a:pt x="17859" y="895112"/>
                  </a:lnTo>
                  <a:lnTo>
                    <a:pt x="12144" y="897017"/>
                  </a:lnTo>
                  <a:lnTo>
                    <a:pt x="12144" y="900827"/>
                  </a:lnTo>
                  <a:lnTo>
                    <a:pt x="6429" y="896064"/>
                  </a:lnTo>
                  <a:lnTo>
                    <a:pt x="7382" y="879872"/>
                  </a:lnTo>
                  <a:lnTo>
                    <a:pt x="3572" y="869394"/>
                  </a:lnTo>
                  <a:lnTo>
                    <a:pt x="10239" y="858917"/>
                  </a:lnTo>
                  <a:lnTo>
                    <a:pt x="28337" y="855107"/>
                  </a:lnTo>
                  <a:lnTo>
                    <a:pt x="33099" y="850344"/>
                  </a:lnTo>
                  <a:lnTo>
                    <a:pt x="33099" y="856059"/>
                  </a:lnTo>
                  <a:lnTo>
                    <a:pt x="24527" y="868442"/>
                  </a:lnTo>
                  <a:close/>
                  <a:moveTo>
                    <a:pt x="314087" y="41672"/>
                  </a:moveTo>
                  <a:lnTo>
                    <a:pt x="311229" y="66437"/>
                  </a:lnTo>
                  <a:lnTo>
                    <a:pt x="307419" y="67389"/>
                  </a:lnTo>
                  <a:lnTo>
                    <a:pt x="298847" y="38814"/>
                  </a:lnTo>
                  <a:lnTo>
                    <a:pt x="300752" y="26432"/>
                  </a:lnTo>
                  <a:lnTo>
                    <a:pt x="295037" y="23574"/>
                  </a:lnTo>
                  <a:lnTo>
                    <a:pt x="295989" y="16907"/>
                  </a:lnTo>
                  <a:lnTo>
                    <a:pt x="301704" y="25479"/>
                  </a:lnTo>
                  <a:lnTo>
                    <a:pt x="308372" y="23574"/>
                  </a:lnTo>
                  <a:lnTo>
                    <a:pt x="308372" y="17859"/>
                  </a:lnTo>
                  <a:lnTo>
                    <a:pt x="311229" y="20717"/>
                  </a:lnTo>
                  <a:lnTo>
                    <a:pt x="315039" y="28337"/>
                  </a:lnTo>
                  <a:lnTo>
                    <a:pt x="314087" y="41672"/>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16" name="任意多边形: 形状 15">
              <a:extLst>
                <a:ext uri="{FF2B5EF4-FFF2-40B4-BE49-F238E27FC236}">
                  <a16:creationId xmlns:a16="http://schemas.microsoft.com/office/drawing/2014/main" id="{5EE91702-EA43-49E3-BF57-9A24A935C825}"/>
                </a:ext>
              </a:extLst>
            </p:cNvPr>
            <p:cNvSpPr/>
            <p:nvPr/>
          </p:nvSpPr>
          <p:spPr>
            <a:xfrm>
              <a:off x="1053782" y="4088130"/>
              <a:ext cx="266700" cy="238125"/>
            </a:xfrm>
            <a:custGeom>
              <a:avLst/>
              <a:gdLst>
                <a:gd name="connsiteX0" fmla="*/ 114062 w 266700"/>
                <a:gd name="connsiteY0" fmla="*/ 208359 h 238125"/>
                <a:gd name="connsiteX1" fmla="*/ 106442 w 266700"/>
                <a:gd name="connsiteY1" fmla="*/ 201692 h 238125"/>
                <a:gd name="connsiteX2" fmla="*/ 93107 w 266700"/>
                <a:gd name="connsiteY2" fmla="*/ 218837 h 238125"/>
                <a:gd name="connsiteX3" fmla="*/ 95964 w 266700"/>
                <a:gd name="connsiteY3" fmla="*/ 227409 h 238125"/>
                <a:gd name="connsiteX4" fmla="*/ 103584 w 266700"/>
                <a:gd name="connsiteY4" fmla="*/ 225505 h 238125"/>
                <a:gd name="connsiteX5" fmla="*/ 106442 w 266700"/>
                <a:gd name="connsiteY5" fmla="*/ 228362 h 238125"/>
                <a:gd name="connsiteX6" fmla="*/ 105489 w 266700"/>
                <a:gd name="connsiteY6" fmla="*/ 230267 h 238125"/>
                <a:gd name="connsiteX7" fmla="*/ 98822 w 266700"/>
                <a:gd name="connsiteY7" fmla="*/ 235030 h 238125"/>
                <a:gd name="connsiteX8" fmla="*/ 95964 w 266700"/>
                <a:gd name="connsiteY8" fmla="*/ 232172 h 238125"/>
                <a:gd name="connsiteX9" fmla="*/ 81677 w 266700"/>
                <a:gd name="connsiteY9" fmla="*/ 235030 h 238125"/>
                <a:gd name="connsiteX10" fmla="*/ 79772 w 266700"/>
                <a:gd name="connsiteY10" fmla="*/ 229314 h 238125"/>
                <a:gd name="connsiteX11" fmla="*/ 90249 w 266700"/>
                <a:gd name="connsiteY11" fmla="*/ 223599 h 238125"/>
                <a:gd name="connsiteX12" fmla="*/ 87392 w 266700"/>
                <a:gd name="connsiteY12" fmla="*/ 218837 h 238125"/>
                <a:gd name="connsiteX13" fmla="*/ 88344 w 266700"/>
                <a:gd name="connsiteY13" fmla="*/ 213122 h 238125"/>
                <a:gd name="connsiteX14" fmla="*/ 93107 w 266700"/>
                <a:gd name="connsiteY14" fmla="*/ 209312 h 238125"/>
                <a:gd name="connsiteX15" fmla="*/ 94059 w 266700"/>
                <a:gd name="connsiteY15" fmla="*/ 199787 h 238125"/>
                <a:gd name="connsiteX16" fmla="*/ 87392 w 266700"/>
                <a:gd name="connsiteY16" fmla="*/ 183594 h 238125"/>
                <a:gd name="connsiteX17" fmla="*/ 88344 w 266700"/>
                <a:gd name="connsiteY17" fmla="*/ 174069 h 238125"/>
                <a:gd name="connsiteX18" fmla="*/ 75962 w 266700"/>
                <a:gd name="connsiteY18" fmla="*/ 168355 h 238125"/>
                <a:gd name="connsiteX19" fmla="*/ 54054 w 266700"/>
                <a:gd name="connsiteY19" fmla="*/ 177880 h 238125"/>
                <a:gd name="connsiteX20" fmla="*/ 54054 w 266700"/>
                <a:gd name="connsiteY20" fmla="*/ 181689 h 238125"/>
                <a:gd name="connsiteX21" fmla="*/ 37862 w 266700"/>
                <a:gd name="connsiteY21" fmla="*/ 196930 h 238125"/>
                <a:gd name="connsiteX22" fmla="*/ 35957 w 266700"/>
                <a:gd name="connsiteY22" fmla="*/ 201692 h 238125"/>
                <a:gd name="connsiteX23" fmla="*/ 38814 w 266700"/>
                <a:gd name="connsiteY23" fmla="*/ 202644 h 238125"/>
                <a:gd name="connsiteX24" fmla="*/ 38814 w 266700"/>
                <a:gd name="connsiteY24" fmla="*/ 202644 h 238125"/>
                <a:gd name="connsiteX25" fmla="*/ 35957 w 266700"/>
                <a:gd name="connsiteY25" fmla="*/ 204549 h 238125"/>
                <a:gd name="connsiteX26" fmla="*/ 23574 w 266700"/>
                <a:gd name="connsiteY26" fmla="*/ 201692 h 238125"/>
                <a:gd name="connsiteX27" fmla="*/ 18812 w 266700"/>
                <a:gd name="connsiteY27" fmla="*/ 187405 h 238125"/>
                <a:gd name="connsiteX28" fmla="*/ 19764 w 266700"/>
                <a:gd name="connsiteY28" fmla="*/ 181689 h 238125"/>
                <a:gd name="connsiteX29" fmla="*/ 11192 w 266700"/>
                <a:gd name="connsiteY29" fmla="*/ 174069 h 238125"/>
                <a:gd name="connsiteX30" fmla="*/ 9287 w 266700"/>
                <a:gd name="connsiteY30" fmla="*/ 160734 h 238125"/>
                <a:gd name="connsiteX31" fmla="*/ 11192 w 266700"/>
                <a:gd name="connsiteY31" fmla="*/ 153114 h 238125"/>
                <a:gd name="connsiteX32" fmla="*/ 8334 w 266700"/>
                <a:gd name="connsiteY32" fmla="*/ 146447 h 238125"/>
                <a:gd name="connsiteX33" fmla="*/ 8334 w 266700"/>
                <a:gd name="connsiteY33" fmla="*/ 146447 h 238125"/>
                <a:gd name="connsiteX34" fmla="*/ 3572 w 266700"/>
                <a:gd name="connsiteY34" fmla="*/ 140732 h 238125"/>
                <a:gd name="connsiteX35" fmla="*/ 6429 w 266700"/>
                <a:gd name="connsiteY35" fmla="*/ 135017 h 238125"/>
                <a:gd name="connsiteX36" fmla="*/ 12144 w 266700"/>
                <a:gd name="connsiteY36" fmla="*/ 133112 h 238125"/>
                <a:gd name="connsiteX37" fmla="*/ 17859 w 266700"/>
                <a:gd name="connsiteY37" fmla="*/ 126444 h 238125"/>
                <a:gd name="connsiteX38" fmla="*/ 19764 w 266700"/>
                <a:gd name="connsiteY38" fmla="*/ 109299 h 238125"/>
                <a:gd name="connsiteX39" fmla="*/ 26432 w 266700"/>
                <a:gd name="connsiteY39" fmla="*/ 99774 h 238125"/>
                <a:gd name="connsiteX40" fmla="*/ 20717 w 266700"/>
                <a:gd name="connsiteY40" fmla="*/ 96917 h 238125"/>
                <a:gd name="connsiteX41" fmla="*/ 23574 w 266700"/>
                <a:gd name="connsiteY41" fmla="*/ 92155 h 238125"/>
                <a:gd name="connsiteX42" fmla="*/ 36909 w 266700"/>
                <a:gd name="connsiteY42" fmla="*/ 83582 h 238125"/>
                <a:gd name="connsiteX43" fmla="*/ 39767 w 266700"/>
                <a:gd name="connsiteY43" fmla="*/ 73105 h 238125"/>
                <a:gd name="connsiteX44" fmla="*/ 47387 w 266700"/>
                <a:gd name="connsiteY44" fmla="*/ 74057 h 238125"/>
                <a:gd name="connsiteX45" fmla="*/ 51197 w 266700"/>
                <a:gd name="connsiteY45" fmla="*/ 78819 h 238125"/>
                <a:gd name="connsiteX46" fmla="*/ 53102 w 266700"/>
                <a:gd name="connsiteY46" fmla="*/ 75009 h 238125"/>
                <a:gd name="connsiteX47" fmla="*/ 64532 w 266700"/>
                <a:gd name="connsiteY47" fmla="*/ 74057 h 238125"/>
                <a:gd name="connsiteX48" fmla="*/ 69294 w 266700"/>
                <a:gd name="connsiteY48" fmla="*/ 77867 h 238125"/>
                <a:gd name="connsiteX49" fmla="*/ 74057 w 266700"/>
                <a:gd name="connsiteY49" fmla="*/ 74057 h 238125"/>
                <a:gd name="connsiteX50" fmla="*/ 73104 w 266700"/>
                <a:gd name="connsiteY50" fmla="*/ 71199 h 238125"/>
                <a:gd name="connsiteX51" fmla="*/ 76914 w 266700"/>
                <a:gd name="connsiteY51" fmla="*/ 70247 h 238125"/>
                <a:gd name="connsiteX52" fmla="*/ 79772 w 266700"/>
                <a:gd name="connsiteY52" fmla="*/ 74057 h 238125"/>
                <a:gd name="connsiteX53" fmla="*/ 95012 w 266700"/>
                <a:gd name="connsiteY53" fmla="*/ 75009 h 238125"/>
                <a:gd name="connsiteX54" fmla="*/ 109299 w 266700"/>
                <a:gd name="connsiteY54" fmla="*/ 64532 h 238125"/>
                <a:gd name="connsiteX55" fmla="*/ 126444 w 266700"/>
                <a:gd name="connsiteY55" fmla="*/ 63580 h 238125"/>
                <a:gd name="connsiteX56" fmla="*/ 126444 w 266700"/>
                <a:gd name="connsiteY56" fmla="*/ 55007 h 238125"/>
                <a:gd name="connsiteX57" fmla="*/ 119777 w 266700"/>
                <a:gd name="connsiteY57" fmla="*/ 53102 h 238125"/>
                <a:gd name="connsiteX58" fmla="*/ 115967 w 266700"/>
                <a:gd name="connsiteY58" fmla="*/ 48339 h 238125"/>
                <a:gd name="connsiteX59" fmla="*/ 124539 w 266700"/>
                <a:gd name="connsiteY59" fmla="*/ 38814 h 238125"/>
                <a:gd name="connsiteX60" fmla="*/ 135969 w 266700"/>
                <a:gd name="connsiteY60" fmla="*/ 35957 h 238125"/>
                <a:gd name="connsiteX61" fmla="*/ 158829 w 266700"/>
                <a:gd name="connsiteY61" fmla="*/ 4524 h 238125"/>
                <a:gd name="connsiteX62" fmla="*/ 162639 w 266700"/>
                <a:gd name="connsiteY62" fmla="*/ 3572 h 238125"/>
                <a:gd name="connsiteX63" fmla="*/ 173117 w 266700"/>
                <a:gd name="connsiteY63" fmla="*/ 10239 h 238125"/>
                <a:gd name="connsiteX64" fmla="*/ 180737 w 266700"/>
                <a:gd name="connsiteY64" fmla="*/ 4524 h 238125"/>
                <a:gd name="connsiteX65" fmla="*/ 190262 w 266700"/>
                <a:gd name="connsiteY65" fmla="*/ 12144 h 238125"/>
                <a:gd name="connsiteX66" fmla="*/ 203597 w 266700"/>
                <a:gd name="connsiteY66" fmla="*/ 8334 h 238125"/>
                <a:gd name="connsiteX67" fmla="*/ 209312 w 266700"/>
                <a:gd name="connsiteY67" fmla="*/ 10239 h 238125"/>
                <a:gd name="connsiteX68" fmla="*/ 209312 w 266700"/>
                <a:gd name="connsiteY68" fmla="*/ 10239 h 238125"/>
                <a:gd name="connsiteX69" fmla="*/ 209312 w 266700"/>
                <a:gd name="connsiteY69" fmla="*/ 13097 h 238125"/>
                <a:gd name="connsiteX70" fmla="*/ 229314 w 266700"/>
                <a:gd name="connsiteY70" fmla="*/ 10239 h 238125"/>
                <a:gd name="connsiteX71" fmla="*/ 233124 w 266700"/>
                <a:gd name="connsiteY71" fmla="*/ 15002 h 238125"/>
                <a:gd name="connsiteX72" fmla="*/ 233124 w 266700"/>
                <a:gd name="connsiteY72" fmla="*/ 15002 h 238125"/>
                <a:gd name="connsiteX73" fmla="*/ 242649 w 266700"/>
                <a:gd name="connsiteY73" fmla="*/ 26432 h 238125"/>
                <a:gd name="connsiteX74" fmla="*/ 237887 w 266700"/>
                <a:gd name="connsiteY74" fmla="*/ 37862 h 238125"/>
                <a:gd name="connsiteX75" fmla="*/ 237887 w 266700"/>
                <a:gd name="connsiteY75" fmla="*/ 53102 h 238125"/>
                <a:gd name="connsiteX76" fmla="*/ 253127 w 266700"/>
                <a:gd name="connsiteY76" fmla="*/ 72152 h 238125"/>
                <a:gd name="connsiteX77" fmla="*/ 250269 w 266700"/>
                <a:gd name="connsiteY77" fmla="*/ 82630 h 238125"/>
                <a:gd name="connsiteX78" fmla="*/ 254079 w 266700"/>
                <a:gd name="connsiteY78" fmla="*/ 100727 h 238125"/>
                <a:gd name="connsiteX79" fmla="*/ 254079 w 266700"/>
                <a:gd name="connsiteY79" fmla="*/ 114062 h 238125"/>
                <a:gd name="connsiteX80" fmla="*/ 265509 w 266700"/>
                <a:gd name="connsiteY80" fmla="*/ 129302 h 238125"/>
                <a:gd name="connsiteX81" fmla="*/ 266462 w 266700"/>
                <a:gd name="connsiteY81" fmla="*/ 145494 h 238125"/>
                <a:gd name="connsiteX82" fmla="*/ 266462 w 266700"/>
                <a:gd name="connsiteY82" fmla="*/ 145494 h 238125"/>
                <a:gd name="connsiteX83" fmla="*/ 262652 w 266700"/>
                <a:gd name="connsiteY83" fmla="*/ 156924 h 238125"/>
                <a:gd name="connsiteX84" fmla="*/ 254079 w 266700"/>
                <a:gd name="connsiteY84" fmla="*/ 157877 h 238125"/>
                <a:gd name="connsiteX85" fmla="*/ 254079 w 266700"/>
                <a:gd name="connsiteY85" fmla="*/ 166449 h 238125"/>
                <a:gd name="connsiteX86" fmla="*/ 251222 w 266700"/>
                <a:gd name="connsiteY86" fmla="*/ 169307 h 238125"/>
                <a:gd name="connsiteX87" fmla="*/ 228362 w 266700"/>
                <a:gd name="connsiteY87" fmla="*/ 164544 h 238125"/>
                <a:gd name="connsiteX88" fmla="*/ 228362 w 266700"/>
                <a:gd name="connsiteY88" fmla="*/ 162639 h 238125"/>
                <a:gd name="connsiteX89" fmla="*/ 234077 w 266700"/>
                <a:gd name="connsiteY89" fmla="*/ 160734 h 238125"/>
                <a:gd name="connsiteX90" fmla="*/ 234077 w 266700"/>
                <a:gd name="connsiteY90" fmla="*/ 155019 h 238125"/>
                <a:gd name="connsiteX91" fmla="*/ 228362 w 266700"/>
                <a:gd name="connsiteY91" fmla="*/ 153114 h 238125"/>
                <a:gd name="connsiteX92" fmla="*/ 229314 w 266700"/>
                <a:gd name="connsiteY92" fmla="*/ 156924 h 238125"/>
                <a:gd name="connsiteX93" fmla="*/ 222647 w 266700"/>
                <a:gd name="connsiteY93" fmla="*/ 159782 h 238125"/>
                <a:gd name="connsiteX94" fmla="*/ 207407 w 266700"/>
                <a:gd name="connsiteY94" fmla="*/ 166449 h 238125"/>
                <a:gd name="connsiteX95" fmla="*/ 200739 w 266700"/>
                <a:gd name="connsiteY95" fmla="*/ 165497 h 238125"/>
                <a:gd name="connsiteX96" fmla="*/ 198834 w 266700"/>
                <a:gd name="connsiteY96" fmla="*/ 175022 h 238125"/>
                <a:gd name="connsiteX97" fmla="*/ 186452 w 266700"/>
                <a:gd name="connsiteY97" fmla="*/ 178832 h 238125"/>
                <a:gd name="connsiteX98" fmla="*/ 174069 w 266700"/>
                <a:gd name="connsiteY98" fmla="*/ 176927 h 238125"/>
                <a:gd name="connsiteX99" fmla="*/ 163592 w 266700"/>
                <a:gd name="connsiteY99" fmla="*/ 179784 h 238125"/>
                <a:gd name="connsiteX100" fmla="*/ 159782 w 266700"/>
                <a:gd name="connsiteY100" fmla="*/ 185499 h 238125"/>
                <a:gd name="connsiteX101" fmla="*/ 154067 w 266700"/>
                <a:gd name="connsiteY101" fmla="*/ 188357 h 238125"/>
                <a:gd name="connsiteX102" fmla="*/ 151209 w 266700"/>
                <a:gd name="connsiteY102" fmla="*/ 182642 h 238125"/>
                <a:gd name="connsiteX103" fmla="*/ 144542 w 266700"/>
                <a:gd name="connsiteY103" fmla="*/ 183594 h 238125"/>
                <a:gd name="connsiteX104" fmla="*/ 141684 w 266700"/>
                <a:gd name="connsiteY104" fmla="*/ 192167 h 238125"/>
                <a:gd name="connsiteX105" fmla="*/ 137874 w 266700"/>
                <a:gd name="connsiteY105" fmla="*/ 191214 h 238125"/>
                <a:gd name="connsiteX106" fmla="*/ 137874 w 266700"/>
                <a:gd name="connsiteY106" fmla="*/ 200739 h 238125"/>
                <a:gd name="connsiteX107" fmla="*/ 126444 w 266700"/>
                <a:gd name="connsiteY107" fmla="*/ 201692 h 238125"/>
                <a:gd name="connsiteX108" fmla="*/ 114062 w 266700"/>
                <a:gd name="connsiteY108" fmla="*/ 20835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66700" h="238125">
                  <a:moveTo>
                    <a:pt x="114062" y="208359"/>
                  </a:moveTo>
                  <a:lnTo>
                    <a:pt x="106442" y="201692"/>
                  </a:lnTo>
                  <a:lnTo>
                    <a:pt x="93107" y="218837"/>
                  </a:lnTo>
                  <a:lnTo>
                    <a:pt x="95964" y="227409"/>
                  </a:lnTo>
                  <a:lnTo>
                    <a:pt x="103584" y="225505"/>
                  </a:lnTo>
                  <a:lnTo>
                    <a:pt x="106442" y="228362"/>
                  </a:lnTo>
                  <a:lnTo>
                    <a:pt x="105489" y="230267"/>
                  </a:lnTo>
                  <a:lnTo>
                    <a:pt x="98822" y="235030"/>
                  </a:lnTo>
                  <a:lnTo>
                    <a:pt x="95964" y="232172"/>
                  </a:lnTo>
                  <a:lnTo>
                    <a:pt x="81677" y="235030"/>
                  </a:lnTo>
                  <a:lnTo>
                    <a:pt x="79772" y="229314"/>
                  </a:lnTo>
                  <a:lnTo>
                    <a:pt x="90249" y="223599"/>
                  </a:lnTo>
                  <a:lnTo>
                    <a:pt x="87392" y="218837"/>
                  </a:lnTo>
                  <a:lnTo>
                    <a:pt x="88344" y="213122"/>
                  </a:lnTo>
                  <a:lnTo>
                    <a:pt x="93107" y="209312"/>
                  </a:lnTo>
                  <a:lnTo>
                    <a:pt x="94059" y="199787"/>
                  </a:lnTo>
                  <a:lnTo>
                    <a:pt x="87392" y="183594"/>
                  </a:lnTo>
                  <a:lnTo>
                    <a:pt x="88344" y="174069"/>
                  </a:lnTo>
                  <a:lnTo>
                    <a:pt x="75962" y="168355"/>
                  </a:lnTo>
                  <a:lnTo>
                    <a:pt x="54054" y="177880"/>
                  </a:lnTo>
                  <a:lnTo>
                    <a:pt x="54054" y="181689"/>
                  </a:lnTo>
                  <a:lnTo>
                    <a:pt x="37862" y="196930"/>
                  </a:lnTo>
                  <a:lnTo>
                    <a:pt x="35957" y="201692"/>
                  </a:lnTo>
                  <a:lnTo>
                    <a:pt x="38814" y="202644"/>
                  </a:lnTo>
                  <a:lnTo>
                    <a:pt x="38814" y="202644"/>
                  </a:lnTo>
                  <a:lnTo>
                    <a:pt x="35957" y="204549"/>
                  </a:lnTo>
                  <a:lnTo>
                    <a:pt x="23574" y="201692"/>
                  </a:lnTo>
                  <a:lnTo>
                    <a:pt x="18812" y="187405"/>
                  </a:lnTo>
                  <a:lnTo>
                    <a:pt x="19764" y="181689"/>
                  </a:lnTo>
                  <a:lnTo>
                    <a:pt x="11192" y="174069"/>
                  </a:lnTo>
                  <a:lnTo>
                    <a:pt x="9287" y="160734"/>
                  </a:lnTo>
                  <a:lnTo>
                    <a:pt x="11192" y="153114"/>
                  </a:lnTo>
                  <a:lnTo>
                    <a:pt x="8334" y="146447"/>
                  </a:lnTo>
                  <a:lnTo>
                    <a:pt x="8334" y="146447"/>
                  </a:lnTo>
                  <a:lnTo>
                    <a:pt x="3572" y="140732"/>
                  </a:lnTo>
                  <a:lnTo>
                    <a:pt x="6429" y="135017"/>
                  </a:lnTo>
                  <a:lnTo>
                    <a:pt x="12144" y="133112"/>
                  </a:lnTo>
                  <a:lnTo>
                    <a:pt x="17859" y="126444"/>
                  </a:lnTo>
                  <a:lnTo>
                    <a:pt x="19764" y="109299"/>
                  </a:lnTo>
                  <a:lnTo>
                    <a:pt x="26432" y="99774"/>
                  </a:lnTo>
                  <a:lnTo>
                    <a:pt x="20717" y="96917"/>
                  </a:lnTo>
                  <a:lnTo>
                    <a:pt x="23574" y="92155"/>
                  </a:lnTo>
                  <a:lnTo>
                    <a:pt x="36909" y="83582"/>
                  </a:lnTo>
                  <a:lnTo>
                    <a:pt x="39767" y="73105"/>
                  </a:lnTo>
                  <a:lnTo>
                    <a:pt x="47387" y="74057"/>
                  </a:lnTo>
                  <a:lnTo>
                    <a:pt x="51197" y="78819"/>
                  </a:lnTo>
                  <a:lnTo>
                    <a:pt x="53102" y="75009"/>
                  </a:lnTo>
                  <a:lnTo>
                    <a:pt x="64532" y="74057"/>
                  </a:lnTo>
                  <a:lnTo>
                    <a:pt x="69294" y="77867"/>
                  </a:lnTo>
                  <a:lnTo>
                    <a:pt x="74057" y="74057"/>
                  </a:lnTo>
                  <a:lnTo>
                    <a:pt x="73104" y="71199"/>
                  </a:lnTo>
                  <a:lnTo>
                    <a:pt x="76914" y="70247"/>
                  </a:lnTo>
                  <a:lnTo>
                    <a:pt x="79772" y="74057"/>
                  </a:lnTo>
                  <a:lnTo>
                    <a:pt x="95012" y="75009"/>
                  </a:lnTo>
                  <a:lnTo>
                    <a:pt x="109299" y="64532"/>
                  </a:lnTo>
                  <a:lnTo>
                    <a:pt x="126444" y="63580"/>
                  </a:lnTo>
                  <a:lnTo>
                    <a:pt x="126444" y="55007"/>
                  </a:lnTo>
                  <a:lnTo>
                    <a:pt x="119777" y="53102"/>
                  </a:lnTo>
                  <a:lnTo>
                    <a:pt x="115967" y="48339"/>
                  </a:lnTo>
                  <a:lnTo>
                    <a:pt x="124539" y="38814"/>
                  </a:lnTo>
                  <a:lnTo>
                    <a:pt x="135969" y="35957"/>
                  </a:lnTo>
                  <a:lnTo>
                    <a:pt x="158829" y="4524"/>
                  </a:lnTo>
                  <a:lnTo>
                    <a:pt x="162639" y="3572"/>
                  </a:lnTo>
                  <a:lnTo>
                    <a:pt x="173117" y="10239"/>
                  </a:lnTo>
                  <a:lnTo>
                    <a:pt x="180737" y="4524"/>
                  </a:lnTo>
                  <a:lnTo>
                    <a:pt x="190262" y="12144"/>
                  </a:lnTo>
                  <a:lnTo>
                    <a:pt x="203597" y="8334"/>
                  </a:lnTo>
                  <a:lnTo>
                    <a:pt x="209312" y="10239"/>
                  </a:lnTo>
                  <a:lnTo>
                    <a:pt x="209312" y="10239"/>
                  </a:lnTo>
                  <a:lnTo>
                    <a:pt x="209312" y="13097"/>
                  </a:lnTo>
                  <a:lnTo>
                    <a:pt x="229314" y="10239"/>
                  </a:lnTo>
                  <a:lnTo>
                    <a:pt x="233124" y="15002"/>
                  </a:lnTo>
                  <a:lnTo>
                    <a:pt x="233124" y="15002"/>
                  </a:lnTo>
                  <a:lnTo>
                    <a:pt x="242649" y="26432"/>
                  </a:lnTo>
                  <a:lnTo>
                    <a:pt x="237887" y="37862"/>
                  </a:lnTo>
                  <a:lnTo>
                    <a:pt x="237887" y="53102"/>
                  </a:lnTo>
                  <a:lnTo>
                    <a:pt x="253127" y="72152"/>
                  </a:lnTo>
                  <a:lnTo>
                    <a:pt x="250269" y="82630"/>
                  </a:lnTo>
                  <a:lnTo>
                    <a:pt x="254079" y="100727"/>
                  </a:lnTo>
                  <a:lnTo>
                    <a:pt x="254079" y="114062"/>
                  </a:lnTo>
                  <a:lnTo>
                    <a:pt x="265509" y="129302"/>
                  </a:lnTo>
                  <a:lnTo>
                    <a:pt x="266462" y="145494"/>
                  </a:lnTo>
                  <a:lnTo>
                    <a:pt x="266462" y="145494"/>
                  </a:lnTo>
                  <a:lnTo>
                    <a:pt x="262652" y="156924"/>
                  </a:lnTo>
                  <a:lnTo>
                    <a:pt x="254079" y="157877"/>
                  </a:lnTo>
                  <a:lnTo>
                    <a:pt x="254079" y="166449"/>
                  </a:lnTo>
                  <a:lnTo>
                    <a:pt x="251222" y="169307"/>
                  </a:lnTo>
                  <a:lnTo>
                    <a:pt x="228362" y="164544"/>
                  </a:lnTo>
                  <a:lnTo>
                    <a:pt x="228362" y="162639"/>
                  </a:lnTo>
                  <a:lnTo>
                    <a:pt x="234077" y="160734"/>
                  </a:lnTo>
                  <a:lnTo>
                    <a:pt x="234077" y="155019"/>
                  </a:lnTo>
                  <a:lnTo>
                    <a:pt x="228362" y="153114"/>
                  </a:lnTo>
                  <a:lnTo>
                    <a:pt x="229314" y="156924"/>
                  </a:lnTo>
                  <a:lnTo>
                    <a:pt x="222647" y="159782"/>
                  </a:lnTo>
                  <a:lnTo>
                    <a:pt x="207407" y="166449"/>
                  </a:lnTo>
                  <a:lnTo>
                    <a:pt x="200739" y="165497"/>
                  </a:lnTo>
                  <a:lnTo>
                    <a:pt x="198834" y="175022"/>
                  </a:lnTo>
                  <a:lnTo>
                    <a:pt x="186452" y="178832"/>
                  </a:lnTo>
                  <a:lnTo>
                    <a:pt x="174069" y="176927"/>
                  </a:lnTo>
                  <a:lnTo>
                    <a:pt x="163592" y="179784"/>
                  </a:lnTo>
                  <a:lnTo>
                    <a:pt x="159782" y="185499"/>
                  </a:lnTo>
                  <a:lnTo>
                    <a:pt x="154067" y="188357"/>
                  </a:lnTo>
                  <a:lnTo>
                    <a:pt x="151209" y="182642"/>
                  </a:lnTo>
                  <a:lnTo>
                    <a:pt x="144542" y="183594"/>
                  </a:lnTo>
                  <a:lnTo>
                    <a:pt x="141684" y="192167"/>
                  </a:lnTo>
                  <a:lnTo>
                    <a:pt x="137874" y="191214"/>
                  </a:lnTo>
                  <a:lnTo>
                    <a:pt x="137874" y="200739"/>
                  </a:lnTo>
                  <a:lnTo>
                    <a:pt x="126444" y="201692"/>
                  </a:lnTo>
                  <a:lnTo>
                    <a:pt x="114062" y="20835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17" name="任意多边形: 形状 16">
              <a:extLst>
                <a:ext uri="{FF2B5EF4-FFF2-40B4-BE49-F238E27FC236}">
                  <a16:creationId xmlns:a16="http://schemas.microsoft.com/office/drawing/2014/main" id="{39EDA7ED-8B50-41DB-9CBE-5B51AC136D81}"/>
                </a:ext>
              </a:extLst>
            </p:cNvPr>
            <p:cNvSpPr/>
            <p:nvPr/>
          </p:nvSpPr>
          <p:spPr>
            <a:xfrm>
              <a:off x="2489200" y="3663315"/>
              <a:ext cx="219075" cy="285750"/>
            </a:xfrm>
            <a:custGeom>
              <a:avLst/>
              <a:gdLst>
                <a:gd name="connsiteX0" fmla="*/ 167402 w 219075"/>
                <a:gd name="connsiteY0" fmla="*/ 151209 h 285750"/>
                <a:gd name="connsiteX1" fmla="*/ 166449 w 219075"/>
                <a:gd name="connsiteY1" fmla="*/ 171212 h 285750"/>
                <a:gd name="connsiteX2" fmla="*/ 175022 w 219075"/>
                <a:gd name="connsiteY2" fmla="*/ 202644 h 285750"/>
                <a:gd name="connsiteX3" fmla="*/ 200739 w 219075"/>
                <a:gd name="connsiteY3" fmla="*/ 255032 h 285750"/>
                <a:gd name="connsiteX4" fmla="*/ 215980 w 219075"/>
                <a:gd name="connsiteY4" fmla="*/ 278844 h 285750"/>
                <a:gd name="connsiteX5" fmla="*/ 223599 w 219075"/>
                <a:gd name="connsiteY5" fmla="*/ 283607 h 285750"/>
                <a:gd name="connsiteX6" fmla="*/ 223599 w 219075"/>
                <a:gd name="connsiteY6" fmla="*/ 287417 h 285750"/>
                <a:gd name="connsiteX7" fmla="*/ 223599 w 219075"/>
                <a:gd name="connsiteY7" fmla="*/ 287417 h 285750"/>
                <a:gd name="connsiteX8" fmla="*/ 199787 w 219075"/>
                <a:gd name="connsiteY8" fmla="*/ 273129 h 285750"/>
                <a:gd name="connsiteX9" fmla="*/ 189309 w 219075"/>
                <a:gd name="connsiteY9" fmla="*/ 258842 h 285750"/>
                <a:gd name="connsiteX10" fmla="*/ 177880 w 219075"/>
                <a:gd name="connsiteY10" fmla="*/ 255984 h 285750"/>
                <a:gd name="connsiteX11" fmla="*/ 167402 w 219075"/>
                <a:gd name="connsiteY11" fmla="*/ 246459 h 285750"/>
                <a:gd name="connsiteX12" fmla="*/ 158830 w 219075"/>
                <a:gd name="connsiteY12" fmla="*/ 246459 h 285750"/>
                <a:gd name="connsiteX13" fmla="*/ 148352 w 219075"/>
                <a:gd name="connsiteY13" fmla="*/ 241697 h 285750"/>
                <a:gd name="connsiteX14" fmla="*/ 129302 w 219075"/>
                <a:gd name="connsiteY14" fmla="*/ 246459 h 285750"/>
                <a:gd name="connsiteX15" fmla="*/ 120730 w 219075"/>
                <a:gd name="connsiteY15" fmla="*/ 254079 h 285750"/>
                <a:gd name="connsiteX16" fmla="*/ 113109 w 219075"/>
                <a:gd name="connsiteY16" fmla="*/ 252174 h 285750"/>
                <a:gd name="connsiteX17" fmla="*/ 107395 w 219075"/>
                <a:gd name="connsiteY17" fmla="*/ 255984 h 285750"/>
                <a:gd name="connsiteX18" fmla="*/ 98822 w 219075"/>
                <a:gd name="connsiteY18" fmla="*/ 255032 h 285750"/>
                <a:gd name="connsiteX19" fmla="*/ 89297 w 219075"/>
                <a:gd name="connsiteY19" fmla="*/ 258842 h 285750"/>
                <a:gd name="connsiteX20" fmla="*/ 83582 w 219075"/>
                <a:gd name="connsiteY20" fmla="*/ 252174 h 285750"/>
                <a:gd name="connsiteX21" fmla="*/ 59770 w 219075"/>
                <a:gd name="connsiteY21" fmla="*/ 243602 h 285750"/>
                <a:gd name="connsiteX22" fmla="*/ 50245 w 219075"/>
                <a:gd name="connsiteY22" fmla="*/ 236934 h 285750"/>
                <a:gd name="connsiteX23" fmla="*/ 48339 w 219075"/>
                <a:gd name="connsiteY23" fmla="*/ 230267 h 285750"/>
                <a:gd name="connsiteX24" fmla="*/ 41672 w 219075"/>
                <a:gd name="connsiteY24" fmla="*/ 228362 h 285750"/>
                <a:gd name="connsiteX25" fmla="*/ 26432 w 219075"/>
                <a:gd name="connsiteY25" fmla="*/ 209312 h 285750"/>
                <a:gd name="connsiteX26" fmla="*/ 23574 w 219075"/>
                <a:gd name="connsiteY26" fmla="*/ 201692 h 285750"/>
                <a:gd name="connsiteX27" fmla="*/ 19764 w 219075"/>
                <a:gd name="connsiteY27" fmla="*/ 201692 h 285750"/>
                <a:gd name="connsiteX28" fmla="*/ 19764 w 219075"/>
                <a:gd name="connsiteY28" fmla="*/ 201692 h 285750"/>
                <a:gd name="connsiteX29" fmla="*/ 15955 w 219075"/>
                <a:gd name="connsiteY29" fmla="*/ 205502 h 285750"/>
                <a:gd name="connsiteX30" fmla="*/ 12145 w 219075"/>
                <a:gd name="connsiteY30" fmla="*/ 204549 h 285750"/>
                <a:gd name="connsiteX31" fmla="*/ 3572 w 219075"/>
                <a:gd name="connsiteY31" fmla="*/ 185499 h 285750"/>
                <a:gd name="connsiteX32" fmla="*/ 5477 w 219075"/>
                <a:gd name="connsiteY32" fmla="*/ 176927 h 285750"/>
                <a:gd name="connsiteX33" fmla="*/ 5477 w 219075"/>
                <a:gd name="connsiteY33" fmla="*/ 176927 h 285750"/>
                <a:gd name="connsiteX34" fmla="*/ 12145 w 219075"/>
                <a:gd name="connsiteY34" fmla="*/ 175974 h 285750"/>
                <a:gd name="connsiteX35" fmla="*/ 27384 w 219075"/>
                <a:gd name="connsiteY35" fmla="*/ 167402 h 285750"/>
                <a:gd name="connsiteX36" fmla="*/ 32147 w 219075"/>
                <a:gd name="connsiteY36" fmla="*/ 151209 h 285750"/>
                <a:gd name="connsiteX37" fmla="*/ 42624 w 219075"/>
                <a:gd name="connsiteY37" fmla="*/ 154067 h 285750"/>
                <a:gd name="connsiteX38" fmla="*/ 43577 w 219075"/>
                <a:gd name="connsiteY38" fmla="*/ 145494 h 285750"/>
                <a:gd name="connsiteX39" fmla="*/ 53102 w 219075"/>
                <a:gd name="connsiteY39" fmla="*/ 140732 h 285750"/>
                <a:gd name="connsiteX40" fmla="*/ 54055 w 219075"/>
                <a:gd name="connsiteY40" fmla="*/ 136922 h 285750"/>
                <a:gd name="connsiteX41" fmla="*/ 69295 w 219075"/>
                <a:gd name="connsiteY41" fmla="*/ 135969 h 285750"/>
                <a:gd name="connsiteX42" fmla="*/ 72152 w 219075"/>
                <a:gd name="connsiteY42" fmla="*/ 135017 h 285750"/>
                <a:gd name="connsiteX43" fmla="*/ 72152 w 219075"/>
                <a:gd name="connsiteY43" fmla="*/ 130254 h 285750"/>
                <a:gd name="connsiteX44" fmla="*/ 78820 w 219075"/>
                <a:gd name="connsiteY44" fmla="*/ 132159 h 285750"/>
                <a:gd name="connsiteX45" fmla="*/ 82630 w 219075"/>
                <a:gd name="connsiteY45" fmla="*/ 127397 h 285750"/>
                <a:gd name="connsiteX46" fmla="*/ 86439 w 219075"/>
                <a:gd name="connsiteY46" fmla="*/ 127397 h 285750"/>
                <a:gd name="connsiteX47" fmla="*/ 89297 w 219075"/>
                <a:gd name="connsiteY47" fmla="*/ 131207 h 285750"/>
                <a:gd name="connsiteX48" fmla="*/ 95964 w 219075"/>
                <a:gd name="connsiteY48" fmla="*/ 129302 h 285750"/>
                <a:gd name="connsiteX49" fmla="*/ 97870 w 219075"/>
                <a:gd name="connsiteY49" fmla="*/ 117872 h 285750"/>
                <a:gd name="connsiteX50" fmla="*/ 106442 w 219075"/>
                <a:gd name="connsiteY50" fmla="*/ 99774 h 285750"/>
                <a:gd name="connsiteX51" fmla="*/ 106442 w 219075"/>
                <a:gd name="connsiteY51" fmla="*/ 82629 h 285750"/>
                <a:gd name="connsiteX52" fmla="*/ 100727 w 219075"/>
                <a:gd name="connsiteY52" fmla="*/ 64532 h 285750"/>
                <a:gd name="connsiteX53" fmla="*/ 103584 w 219075"/>
                <a:gd name="connsiteY53" fmla="*/ 60722 h 285750"/>
                <a:gd name="connsiteX54" fmla="*/ 113109 w 219075"/>
                <a:gd name="connsiteY54" fmla="*/ 58817 h 285750"/>
                <a:gd name="connsiteX55" fmla="*/ 114062 w 219075"/>
                <a:gd name="connsiteY55" fmla="*/ 55959 h 285750"/>
                <a:gd name="connsiteX56" fmla="*/ 108347 w 219075"/>
                <a:gd name="connsiteY56" fmla="*/ 46434 h 285750"/>
                <a:gd name="connsiteX57" fmla="*/ 110252 w 219075"/>
                <a:gd name="connsiteY57" fmla="*/ 34052 h 285750"/>
                <a:gd name="connsiteX58" fmla="*/ 107395 w 219075"/>
                <a:gd name="connsiteY58" fmla="*/ 24527 h 285750"/>
                <a:gd name="connsiteX59" fmla="*/ 108347 w 219075"/>
                <a:gd name="connsiteY59" fmla="*/ 5477 h 285750"/>
                <a:gd name="connsiteX60" fmla="*/ 108347 w 219075"/>
                <a:gd name="connsiteY60" fmla="*/ 5477 h 285750"/>
                <a:gd name="connsiteX61" fmla="*/ 113109 w 219075"/>
                <a:gd name="connsiteY61" fmla="*/ 5477 h 285750"/>
                <a:gd name="connsiteX62" fmla="*/ 120730 w 219075"/>
                <a:gd name="connsiteY62" fmla="*/ 15002 h 285750"/>
                <a:gd name="connsiteX63" fmla="*/ 128349 w 219075"/>
                <a:gd name="connsiteY63" fmla="*/ 17859 h 285750"/>
                <a:gd name="connsiteX64" fmla="*/ 131207 w 219075"/>
                <a:gd name="connsiteY64" fmla="*/ 29289 h 285750"/>
                <a:gd name="connsiteX65" fmla="*/ 141684 w 219075"/>
                <a:gd name="connsiteY65" fmla="*/ 33099 h 285750"/>
                <a:gd name="connsiteX66" fmla="*/ 145495 w 219075"/>
                <a:gd name="connsiteY66" fmla="*/ 38814 h 285750"/>
                <a:gd name="connsiteX67" fmla="*/ 159782 w 219075"/>
                <a:gd name="connsiteY67" fmla="*/ 25479 h 285750"/>
                <a:gd name="connsiteX68" fmla="*/ 170259 w 219075"/>
                <a:gd name="connsiteY68" fmla="*/ 20717 h 285750"/>
                <a:gd name="connsiteX69" fmla="*/ 165497 w 219075"/>
                <a:gd name="connsiteY69" fmla="*/ 8334 h 285750"/>
                <a:gd name="connsiteX70" fmla="*/ 168355 w 219075"/>
                <a:gd name="connsiteY70" fmla="*/ 3572 h 285750"/>
                <a:gd name="connsiteX71" fmla="*/ 174070 w 219075"/>
                <a:gd name="connsiteY71" fmla="*/ 13097 h 285750"/>
                <a:gd name="connsiteX72" fmla="*/ 206455 w 219075"/>
                <a:gd name="connsiteY72" fmla="*/ 22622 h 285750"/>
                <a:gd name="connsiteX73" fmla="*/ 206455 w 219075"/>
                <a:gd name="connsiteY73" fmla="*/ 22622 h 285750"/>
                <a:gd name="connsiteX74" fmla="*/ 206455 w 219075"/>
                <a:gd name="connsiteY74" fmla="*/ 22622 h 285750"/>
                <a:gd name="connsiteX75" fmla="*/ 206455 w 219075"/>
                <a:gd name="connsiteY75" fmla="*/ 22622 h 285750"/>
                <a:gd name="connsiteX76" fmla="*/ 206455 w 219075"/>
                <a:gd name="connsiteY76" fmla="*/ 22622 h 285750"/>
                <a:gd name="connsiteX77" fmla="*/ 206455 w 219075"/>
                <a:gd name="connsiteY77" fmla="*/ 22622 h 285750"/>
                <a:gd name="connsiteX78" fmla="*/ 208359 w 219075"/>
                <a:gd name="connsiteY78" fmla="*/ 28337 h 285750"/>
                <a:gd name="connsiteX79" fmla="*/ 202645 w 219075"/>
                <a:gd name="connsiteY79" fmla="*/ 30242 h 285750"/>
                <a:gd name="connsiteX80" fmla="*/ 197882 w 219075"/>
                <a:gd name="connsiteY80" fmla="*/ 38814 h 285750"/>
                <a:gd name="connsiteX81" fmla="*/ 186452 w 219075"/>
                <a:gd name="connsiteY81" fmla="*/ 76914 h 285750"/>
                <a:gd name="connsiteX82" fmla="*/ 179784 w 219075"/>
                <a:gd name="connsiteY82" fmla="*/ 88344 h 285750"/>
                <a:gd name="connsiteX83" fmla="*/ 172164 w 219075"/>
                <a:gd name="connsiteY83" fmla="*/ 110252 h 285750"/>
                <a:gd name="connsiteX84" fmla="*/ 174070 w 219075"/>
                <a:gd name="connsiteY84" fmla="*/ 137874 h 285750"/>
                <a:gd name="connsiteX85" fmla="*/ 167402 w 219075"/>
                <a:gd name="connsiteY85" fmla="*/ 151209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19075" h="285750">
                  <a:moveTo>
                    <a:pt x="167402" y="151209"/>
                  </a:moveTo>
                  <a:lnTo>
                    <a:pt x="166449" y="171212"/>
                  </a:lnTo>
                  <a:lnTo>
                    <a:pt x="175022" y="202644"/>
                  </a:lnTo>
                  <a:lnTo>
                    <a:pt x="200739" y="255032"/>
                  </a:lnTo>
                  <a:lnTo>
                    <a:pt x="215980" y="278844"/>
                  </a:lnTo>
                  <a:lnTo>
                    <a:pt x="223599" y="283607"/>
                  </a:lnTo>
                  <a:lnTo>
                    <a:pt x="223599" y="287417"/>
                  </a:lnTo>
                  <a:lnTo>
                    <a:pt x="223599" y="287417"/>
                  </a:lnTo>
                  <a:lnTo>
                    <a:pt x="199787" y="273129"/>
                  </a:lnTo>
                  <a:lnTo>
                    <a:pt x="189309" y="258842"/>
                  </a:lnTo>
                  <a:lnTo>
                    <a:pt x="177880" y="255984"/>
                  </a:lnTo>
                  <a:lnTo>
                    <a:pt x="167402" y="246459"/>
                  </a:lnTo>
                  <a:lnTo>
                    <a:pt x="158830" y="246459"/>
                  </a:lnTo>
                  <a:lnTo>
                    <a:pt x="148352" y="241697"/>
                  </a:lnTo>
                  <a:lnTo>
                    <a:pt x="129302" y="246459"/>
                  </a:lnTo>
                  <a:lnTo>
                    <a:pt x="120730" y="254079"/>
                  </a:lnTo>
                  <a:lnTo>
                    <a:pt x="113109" y="252174"/>
                  </a:lnTo>
                  <a:lnTo>
                    <a:pt x="107395" y="255984"/>
                  </a:lnTo>
                  <a:lnTo>
                    <a:pt x="98822" y="255032"/>
                  </a:lnTo>
                  <a:lnTo>
                    <a:pt x="89297" y="258842"/>
                  </a:lnTo>
                  <a:lnTo>
                    <a:pt x="83582" y="252174"/>
                  </a:lnTo>
                  <a:lnTo>
                    <a:pt x="59770" y="243602"/>
                  </a:lnTo>
                  <a:lnTo>
                    <a:pt x="50245" y="236934"/>
                  </a:lnTo>
                  <a:lnTo>
                    <a:pt x="48339" y="230267"/>
                  </a:lnTo>
                  <a:lnTo>
                    <a:pt x="41672" y="228362"/>
                  </a:lnTo>
                  <a:lnTo>
                    <a:pt x="26432" y="209312"/>
                  </a:lnTo>
                  <a:lnTo>
                    <a:pt x="23574" y="201692"/>
                  </a:lnTo>
                  <a:lnTo>
                    <a:pt x="19764" y="201692"/>
                  </a:lnTo>
                  <a:lnTo>
                    <a:pt x="19764" y="201692"/>
                  </a:lnTo>
                  <a:lnTo>
                    <a:pt x="15955" y="205502"/>
                  </a:lnTo>
                  <a:lnTo>
                    <a:pt x="12145" y="204549"/>
                  </a:lnTo>
                  <a:lnTo>
                    <a:pt x="3572" y="185499"/>
                  </a:lnTo>
                  <a:lnTo>
                    <a:pt x="5477" y="176927"/>
                  </a:lnTo>
                  <a:lnTo>
                    <a:pt x="5477" y="176927"/>
                  </a:lnTo>
                  <a:lnTo>
                    <a:pt x="12145" y="175974"/>
                  </a:lnTo>
                  <a:lnTo>
                    <a:pt x="27384" y="167402"/>
                  </a:lnTo>
                  <a:lnTo>
                    <a:pt x="32147" y="151209"/>
                  </a:lnTo>
                  <a:lnTo>
                    <a:pt x="42624" y="154067"/>
                  </a:lnTo>
                  <a:lnTo>
                    <a:pt x="43577" y="145494"/>
                  </a:lnTo>
                  <a:lnTo>
                    <a:pt x="53102" y="140732"/>
                  </a:lnTo>
                  <a:lnTo>
                    <a:pt x="54055" y="136922"/>
                  </a:lnTo>
                  <a:lnTo>
                    <a:pt x="69295" y="135969"/>
                  </a:lnTo>
                  <a:lnTo>
                    <a:pt x="72152" y="135017"/>
                  </a:lnTo>
                  <a:lnTo>
                    <a:pt x="72152" y="130254"/>
                  </a:lnTo>
                  <a:lnTo>
                    <a:pt x="78820" y="132159"/>
                  </a:lnTo>
                  <a:lnTo>
                    <a:pt x="82630" y="127397"/>
                  </a:lnTo>
                  <a:lnTo>
                    <a:pt x="86439" y="127397"/>
                  </a:lnTo>
                  <a:lnTo>
                    <a:pt x="89297" y="131207"/>
                  </a:lnTo>
                  <a:lnTo>
                    <a:pt x="95964" y="129302"/>
                  </a:lnTo>
                  <a:lnTo>
                    <a:pt x="97870" y="117872"/>
                  </a:lnTo>
                  <a:lnTo>
                    <a:pt x="106442" y="99774"/>
                  </a:lnTo>
                  <a:lnTo>
                    <a:pt x="106442" y="82629"/>
                  </a:lnTo>
                  <a:lnTo>
                    <a:pt x="100727" y="64532"/>
                  </a:lnTo>
                  <a:lnTo>
                    <a:pt x="103584" y="60722"/>
                  </a:lnTo>
                  <a:lnTo>
                    <a:pt x="113109" y="58817"/>
                  </a:lnTo>
                  <a:lnTo>
                    <a:pt x="114062" y="55959"/>
                  </a:lnTo>
                  <a:lnTo>
                    <a:pt x="108347" y="46434"/>
                  </a:lnTo>
                  <a:lnTo>
                    <a:pt x="110252" y="34052"/>
                  </a:lnTo>
                  <a:lnTo>
                    <a:pt x="107395" y="24527"/>
                  </a:lnTo>
                  <a:lnTo>
                    <a:pt x="108347" y="5477"/>
                  </a:lnTo>
                  <a:lnTo>
                    <a:pt x="108347" y="5477"/>
                  </a:lnTo>
                  <a:lnTo>
                    <a:pt x="113109" y="5477"/>
                  </a:lnTo>
                  <a:lnTo>
                    <a:pt x="120730" y="15002"/>
                  </a:lnTo>
                  <a:lnTo>
                    <a:pt x="128349" y="17859"/>
                  </a:lnTo>
                  <a:lnTo>
                    <a:pt x="131207" y="29289"/>
                  </a:lnTo>
                  <a:lnTo>
                    <a:pt x="141684" y="33099"/>
                  </a:lnTo>
                  <a:lnTo>
                    <a:pt x="145495" y="38814"/>
                  </a:lnTo>
                  <a:lnTo>
                    <a:pt x="159782" y="25479"/>
                  </a:lnTo>
                  <a:lnTo>
                    <a:pt x="170259" y="20717"/>
                  </a:lnTo>
                  <a:lnTo>
                    <a:pt x="165497" y="8334"/>
                  </a:lnTo>
                  <a:lnTo>
                    <a:pt x="168355" y="3572"/>
                  </a:lnTo>
                  <a:lnTo>
                    <a:pt x="174070" y="13097"/>
                  </a:lnTo>
                  <a:lnTo>
                    <a:pt x="206455" y="22622"/>
                  </a:lnTo>
                  <a:lnTo>
                    <a:pt x="206455" y="22622"/>
                  </a:lnTo>
                  <a:lnTo>
                    <a:pt x="206455" y="22622"/>
                  </a:lnTo>
                  <a:lnTo>
                    <a:pt x="206455" y="22622"/>
                  </a:lnTo>
                  <a:lnTo>
                    <a:pt x="206455" y="22622"/>
                  </a:lnTo>
                  <a:lnTo>
                    <a:pt x="206455" y="22622"/>
                  </a:lnTo>
                  <a:lnTo>
                    <a:pt x="208359" y="28337"/>
                  </a:lnTo>
                  <a:lnTo>
                    <a:pt x="202645" y="30242"/>
                  </a:lnTo>
                  <a:lnTo>
                    <a:pt x="197882" y="38814"/>
                  </a:lnTo>
                  <a:lnTo>
                    <a:pt x="186452" y="76914"/>
                  </a:lnTo>
                  <a:lnTo>
                    <a:pt x="179784" y="88344"/>
                  </a:lnTo>
                  <a:lnTo>
                    <a:pt x="172164" y="110252"/>
                  </a:lnTo>
                  <a:lnTo>
                    <a:pt x="174070" y="137874"/>
                  </a:lnTo>
                  <a:lnTo>
                    <a:pt x="167402" y="151209"/>
                  </a:lnTo>
                  <a:close/>
                </a:path>
              </a:pathLst>
            </a:custGeom>
            <a:solidFill>
              <a:schemeClr val="accent1"/>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18" name="任意多边形: 形状 17">
              <a:extLst>
                <a:ext uri="{FF2B5EF4-FFF2-40B4-BE49-F238E27FC236}">
                  <a16:creationId xmlns:a16="http://schemas.microsoft.com/office/drawing/2014/main" id="{21F259C4-84C3-4430-BEAB-CCAC434B441D}"/>
                </a:ext>
              </a:extLst>
            </p:cNvPr>
            <p:cNvSpPr/>
            <p:nvPr/>
          </p:nvSpPr>
          <p:spPr>
            <a:xfrm>
              <a:off x="1838642" y="3522345"/>
              <a:ext cx="209550" cy="352425"/>
            </a:xfrm>
            <a:custGeom>
              <a:avLst/>
              <a:gdLst>
                <a:gd name="connsiteX0" fmla="*/ 95964 w 209550"/>
                <a:gd name="connsiteY0" fmla="*/ 109299 h 352425"/>
                <a:gd name="connsiteX1" fmla="*/ 95012 w 209550"/>
                <a:gd name="connsiteY1" fmla="*/ 96917 h 352425"/>
                <a:gd name="connsiteX2" fmla="*/ 92154 w 209550"/>
                <a:gd name="connsiteY2" fmla="*/ 95964 h 352425"/>
                <a:gd name="connsiteX3" fmla="*/ 88344 w 209550"/>
                <a:gd name="connsiteY3" fmla="*/ 98822 h 352425"/>
                <a:gd name="connsiteX4" fmla="*/ 85487 w 209550"/>
                <a:gd name="connsiteY4" fmla="*/ 95964 h 352425"/>
                <a:gd name="connsiteX5" fmla="*/ 91202 w 209550"/>
                <a:gd name="connsiteY5" fmla="*/ 74057 h 352425"/>
                <a:gd name="connsiteX6" fmla="*/ 95012 w 209550"/>
                <a:gd name="connsiteY6" fmla="*/ 70247 h 352425"/>
                <a:gd name="connsiteX7" fmla="*/ 95012 w 209550"/>
                <a:gd name="connsiteY7" fmla="*/ 54054 h 352425"/>
                <a:gd name="connsiteX8" fmla="*/ 98822 w 209550"/>
                <a:gd name="connsiteY8" fmla="*/ 50244 h 352425"/>
                <a:gd name="connsiteX9" fmla="*/ 112157 w 209550"/>
                <a:gd name="connsiteY9" fmla="*/ 38814 h 352425"/>
                <a:gd name="connsiteX10" fmla="*/ 122634 w 209550"/>
                <a:gd name="connsiteY10" fmla="*/ 34052 h 352425"/>
                <a:gd name="connsiteX11" fmla="*/ 133112 w 209550"/>
                <a:gd name="connsiteY11" fmla="*/ 36909 h 352425"/>
                <a:gd name="connsiteX12" fmla="*/ 160734 w 209550"/>
                <a:gd name="connsiteY12" fmla="*/ 22622 h 352425"/>
                <a:gd name="connsiteX13" fmla="*/ 164544 w 209550"/>
                <a:gd name="connsiteY13" fmla="*/ 16907 h 352425"/>
                <a:gd name="connsiteX14" fmla="*/ 174069 w 209550"/>
                <a:gd name="connsiteY14" fmla="*/ 12144 h 352425"/>
                <a:gd name="connsiteX15" fmla="*/ 186452 w 209550"/>
                <a:gd name="connsiteY15" fmla="*/ 10239 h 352425"/>
                <a:gd name="connsiteX16" fmla="*/ 198834 w 209550"/>
                <a:gd name="connsiteY16" fmla="*/ 3572 h 352425"/>
                <a:gd name="connsiteX17" fmla="*/ 208359 w 209550"/>
                <a:gd name="connsiteY17" fmla="*/ 4524 h 352425"/>
                <a:gd name="connsiteX18" fmla="*/ 213122 w 209550"/>
                <a:gd name="connsiteY18" fmla="*/ 11192 h 352425"/>
                <a:gd name="connsiteX19" fmla="*/ 211217 w 209550"/>
                <a:gd name="connsiteY19" fmla="*/ 15954 h 352425"/>
                <a:gd name="connsiteX20" fmla="*/ 215027 w 209550"/>
                <a:gd name="connsiteY20" fmla="*/ 23574 h 352425"/>
                <a:gd name="connsiteX21" fmla="*/ 209312 w 209550"/>
                <a:gd name="connsiteY21" fmla="*/ 26432 h 352425"/>
                <a:gd name="connsiteX22" fmla="*/ 199787 w 209550"/>
                <a:gd name="connsiteY22" fmla="*/ 26432 h 352425"/>
                <a:gd name="connsiteX23" fmla="*/ 195024 w 209550"/>
                <a:gd name="connsiteY23" fmla="*/ 30242 h 352425"/>
                <a:gd name="connsiteX24" fmla="*/ 192167 w 209550"/>
                <a:gd name="connsiteY24" fmla="*/ 41672 h 352425"/>
                <a:gd name="connsiteX25" fmla="*/ 197882 w 209550"/>
                <a:gd name="connsiteY25" fmla="*/ 52149 h 352425"/>
                <a:gd name="connsiteX26" fmla="*/ 191214 w 209550"/>
                <a:gd name="connsiteY26" fmla="*/ 61674 h 352425"/>
                <a:gd name="connsiteX27" fmla="*/ 174069 w 209550"/>
                <a:gd name="connsiteY27" fmla="*/ 60722 h 352425"/>
                <a:gd name="connsiteX28" fmla="*/ 165497 w 209550"/>
                <a:gd name="connsiteY28" fmla="*/ 65484 h 352425"/>
                <a:gd name="connsiteX29" fmla="*/ 159782 w 209550"/>
                <a:gd name="connsiteY29" fmla="*/ 79772 h 352425"/>
                <a:gd name="connsiteX30" fmla="*/ 148352 w 209550"/>
                <a:gd name="connsiteY30" fmla="*/ 88344 h 352425"/>
                <a:gd name="connsiteX31" fmla="*/ 142637 w 209550"/>
                <a:gd name="connsiteY31" fmla="*/ 83582 h 352425"/>
                <a:gd name="connsiteX32" fmla="*/ 137874 w 209550"/>
                <a:gd name="connsiteY32" fmla="*/ 82629 h 352425"/>
                <a:gd name="connsiteX33" fmla="*/ 139779 w 209550"/>
                <a:gd name="connsiteY33" fmla="*/ 76914 h 352425"/>
                <a:gd name="connsiteX34" fmla="*/ 135969 w 209550"/>
                <a:gd name="connsiteY34" fmla="*/ 76914 h 352425"/>
                <a:gd name="connsiteX35" fmla="*/ 121682 w 209550"/>
                <a:gd name="connsiteY35" fmla="*/ 97869 h 352425"/>
                <a:gd name="connsiteX36" fmla="*/ 126444 w 209550"/>
                <a:gd name="connsiteY36" fmla="*/ 99774 h 352425"/>
                <a:gd name="connsiteX37" fmla="*/ 124539 w 209550"/>
                <a:gd name="connsiteY37" fmla="*/ 105489 h 352425"/>
                <a:gd name="connsiteX38" fmla="*/ 119777 w 209550"/>
                <a:gd name="connsiteY38" fmla="*/ 106442 h 352425"/>
                <a:gd name="connsiteX39" fmla="*/ 120729 w 209550"/>
                <a:gd name="connsiteY39" fmla="*/ 110252 h 352425"/>
                <a:gd name="connsiteX40" fmla="*/ 117872 w 209550"/>
                <a:gd name="connsiteY40" fmla="*/ 114062 h 352425"/>
                <a:gd name="connsiteX41" fmla="*/ 123587 w 209550"/>
                <a:gd name="connsiteY41" fmla="*/ 115014 h 352425"/>
                <a:gd name="connsiteX42" fmla="*/ 129302 w 209550"/>
                <a:gd name="connsiteY42" fmla="*/ 109299 h 352425"/>
                <a:gd name="connsiteX43" fmla="*/ 139779 w 209550"/>
                <a:gd name="connsiteY43" fmla="*/ 119777 h 352425"/>
                <a:gd name="connsiteX44" fmla="*/ 147399 w 209550"/>
                <a:gd name="connsiteY44" fmla="*/ 114062 h 352425"/>
                <a:gd name="connsiteX45" fmla="*/ 149304 w 209550"/>
                <a:gd name="connsiteY45" fmla="*/ 107394 h 352425"/>
                <a:gd name="connsiteX46" fmla="*/ 155019 w 209550"/>
                <a:gd name="connsiteY46" fmla="*/ 107394 h 352425"/>
                <a:gd name="connsiteX47" fmla="*/ 155019 w 209550"/>
                <a:gd name="connsiteY47" fmla="*/ 140732 h 352425"/>
                <a:gd name="connsiteX48" fmla="*/ 155019 w 209550"/>
                <a:gd name="connsiteY48" fmla="*/ 140732 h 352425"/>
                <a:gd name="connsiteX49" fmla="*/ 143589 w 209550"/>
                <a:gd name="connsiteY49" fmla="*/ 139779 h 352425"/>
                <a:gd name="connsiteX50" fmla="*/ 136922 w 209550"/>
                <a:gd name="connsiteY50" fmla="*/ 142637 h 352425"/>
                <a:gd name="connsiteX51" fmla="*/ 123587 w 209550"/>
                <a:gd name="connsiteY51" fmla="*/ 155972 h 352425"/>
                <a:gd name="connsiteX52" fmla="*/ 117872 w 209550"/>
                <a:gd name="connsiteY52" fmla="*/ 189309 h 352425"/>
                <a:gd name="connsiteX53" fmla="*/ 113109 w 209550"/>
                <a:gd name="connsiteY53" fmla="*/ 195024 h 352425"/>
                <a:gd name="connsiteX54" fmla="*/ 111204 w 209550"/>
                <a:gd name="connsiteY54" fmla="*/ 204549 h 352425"/>
                <a:gd name="connsiteX55" fmla="*/ 113109 w 209550"/>
                <a:gd name="connsiteY55" fmla="*/ 209312 h 352425"/>
                <a:gd name="connsiteX56" fmla="*/ 105489 w 209550"/>
                <a:gd name="connsiteY56" fmla="*/ 220742 h 352425"/>
                <a:gd name="connsiteX57" fmla="*/ 107394 w 209550"/>
                <a:gd name="connsiteY57" fmla="*/ 231219 h 352425"/>
                <a:gd name="connsiteX58" fmla="*/ 112157 w 209550"/>
                <a:gd name="connsiteY58" fmla="*/ 236934 h 352425"/>
                <a:gd name="connsiteX59" fmla="*/ 104537 w 209550"/>
                <a:gd name="connsiteY59" fmla="*/ 265509 h 352425"/>
                <a:gd name="connsiteX60" fmla="*/ 109299 w 209550"/>
                <a:gd name="connsiteY60" fmla="*/ 283607 h 352425"/>
                <a:gd name="connsiteX61" fmla="*/ 106442 w 209550"/>
                <a:gd name="connsiteY61" fmla="*/ 287417 h 352425"/>
                <a:gd name="connsiteX62" fmla="*/ 107394 w 209550"/>
                <a:gd name="connsiteY62" fmla="*/ 295989 h 352425"/>
                <a:gd name="connsiteX63" fmla="*/ 107394 w 209550"/>
                <a:gd name="connsiteY63" fmla="*/ 295989 h 352425"/>
                <a:gd name="connsiteX64" fmla="*/ 110252 w 209550"/>
                <a:gd name="connsiteY64" fmla="*/ 301704 h 352425"/>
                <a:gd name="connsiteX65" fmla="*/ 117872 w 209550"/>
                <a:gd name="connsiteY65" fmla="*/ 305514 h 352425"/>
                <a:gd name="connsiteX66" fmla="*/ 117872 w 209550"/>
                <a:gd name="connsiteY66" fmla="*/ 309324 h 352425"/>
                <a:gd name="connsiteX67" fmla="*/ 109299 w 209550"/>
                <a:gd name="connsiteY67" fmla="*/ 325517 h 352425"/>
                <a:gd name="connsiteX68" fmla="*/ 103584 w 209550"/>
                <a:gd name="connsiteY68" fmla="*/ 327422 h 352425"/>
                <a:gd name="connsiteX69" fmla="*/ 105489 w 209550"/>
                <a:gd name="connsiteY69" fmla="*/ 334089 h 352425"/>
                <a:gd name="connsiteX70" fmla="*/ 100727 w 209550"/>
                <a:gd name="connsiteY70" fmla="*/ 344567 h 352425"/>
                <a:gd name="connsiteX71" fmla="*/ 100727 w 209550"/>
                <a:gd name="connsiteY71" fmla="*/ 344567 h 352425"/>
                <a:gd name="connsiteX72" fmla="*/ 82629 w 209550"/>
                <a:gd name="connsiteY72" fmla="*/ 349329 h 352425"/>
                <a:gd name="connsiteX73" fmla="*/ 80724 w 209550"/>
                <a:gd name="connsiteY73" fmla="*/ 343614 h 352425"/>
                <a:gd name="connsiteX74" fmla="*/ 62627 w 209550"/>
                <a:gd name="connsiteY74" fmla="*/ 329327 h 352425"/>
                <a:gd name="connsiteX75" fmla="*/ 45482 w 209550"/>
                <a:gd name="connsiteY75" fmla="*/ 333137 h 352425"/>
                <a:gd name="connsiteX76" fmla="*/ 40719 w 209550"/>
                <a:gd name="connsiteY76" fmla="*/ 332184 h 352425"/>
                <a:gd name="connsiteX77" fmla="*/ 35004 w 209550"/>
                <a:gd name="connsiteY77" fmla="*/ 324564 h 352425"/>
                <a:gd name="connsiteX78" fmla="*/ 26432 w 209550"/>
                <a:gd name="connsiteY78" fmla="*/ 325517 h 352425"/>
                <a:gd name="connsiteX79" fmla="*/ 22622 w 209550"/>
                <a:gd name="connsiteY79" fmla="*/ 321707 h 352425"/>
                <a:gd name="connsiteX80" fmla="*/ 19764 w 209550"/>
                <a:gd name="connsiteY80" fmla="*/ 309324 h 352425"/>
                <a:gd name="connsiteX81" fmla="*/ 3572 w 209550"/>
                <a:gd name="connsiteY81" fmla="*/ 294084 h 352425"/>
                <a:gd name="connsiteX82" fmla="*/ 3572 w 209550"/>
                <a:gd name="connsiteY82" fmla="*/ 294084 h 352425"/>
                <a:gd name="connsiteX83" fmla="*/ 14049 w 209550"/>
                <a:gd name="connsiteY83" fmla="*/ 280749 h 352425"/>
                <a:gd name="connsiteX84" fmla="*/ 22622 w 209550"/>
                <a:gd name="connsiteY84" fmla="*/ 277892 h 352425"/>
                <a:gd name="connsiteX85" fmla="*/ 35957 w 209550"/>
                <a:gd name="connsiteY85" fmla="*/ 264557 h 352425"/>
                <a:gd name="connsiteX86" fmla="*/ 78819 w 209550"/>
                <a:gd name="connsiteY86" fmla="*/ 207407 h 352425"/>
                <a:gd name="connsiteX87" fmla="*/ 89297 w 209550"/>
                <a:gd name="connsiteY87" fmla="*/ 188357 h 352425"/>
                <a:gd name="connsiteX88" fmla="*/ 101679 w 209550"/>
                <a:gd name="connsiteY88" fmla="*/ 152162 h 352425"/>
                <a:gd name="connsiteX89" fmla="*/ 101679 w 209550"/>
                <a:gd name="connsiteY89" fmla="*/ 130254 h 352425"/>
                <a:gd name="connsiteX90" fmla="*/ 92154 w 209550"/>
                <a:gd name="connsiteY90" fmla="*/ 115967 h 352425"/>
                <a:gd name="connsiteX91" fmla="*/ 95964 w 209550"/>
                <a:gd name="connsiteY91" fmla="*/ 109299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09550" h="352425">
                  <a:moveTo>
                    <a:pt x="95964" y="109299"/>
                  </a:moveTo>
                  <a:lnTo>
                    <a:pt x="95012" y="96917"/>
                  </a:lnTo>
                  <a:lnTo>
                    <a:pt x="92154" y="95964"/>
                  </a:lnTo>
                  <a:lnTo>
                    <a:pt x="88344" y="98822"/>
                  </a:lnTo>
                  <a:lnTo>
                    <a:pt x="85487" y="95964"/>
                  </a:lnTo>
                  <a:lnTo>
                    <a:pt x="91202" y="74057"/>
                  </a:lnTo>
                  <a:lnTo>
                    <a:pt x="95012" y="70247"/>
                  </a:lnTo>
                  <a:lnTo>
                    <a:pt x="95012" y="54054"/>
                  </a:lnTo>
                  <a:lnTo>
                    <a:pt x="98822" y="50244"/>
                  </a:lnTo>
                  <a:lnTo>
                    <a:pt x="112157" y="38814"/>
                  </a:lnTo>
                  <a:lnTo>
                    <a:pt x="122634" y="34052"/>
                  </a:lnTo>
                  <a:lnTo>
                    <a:pt x="133112" y="36909"/>
                  </a:lnTo>
                  <a:lnTo>
                    <a:pt x="160734" y="22622"/>
                  </a:lnTo>
                  <a:lnTo>
                    <a:pt x="164544" y="16907"/>
                  </a:lnTo>
                  <a:lnTo>
                    <a:pt x="174069" y="12144"/>
                  </a:lnTo>
                  <a:lnTo>
                    <a:pt x="186452" y="10239"/>
                  </a:lnTo>
                  <a:lnTo>
                    <a:pt x="198834" y="3572"/>
                  </a:lnTo>
                  <a:lnTo>
                    <a:pt x="208359" y="4524"/>
                  </a:lnTo>
                  <a:lnTo>
                    <a:pt x="213122" y="11192"/>
                  </a:lnTo>
                  <a:lnTo>
                    <a:pt x="211217" y="15954"/>
                  </a:lnTo>
                  <a:lnTo>
                    <a:pt x="215027" y="23574"/>
                  </a:lnTo>
                  <a:lnTo>
                    <a:pt x="209312" y="26432"/>
                  </a:lnTo>
                  <a:lnTo>
                    <a:pt x="199787" y="26432"/>
                  </a:lnTo>
                  <a:lnTo>
                    <a:pt x="195024" y="30242"/>
                  </a:lnTo>
                  <a:lnTo>
                    <a:pt x="192167" y="41672"/>
                  </a:lnTo>
                  <a:lnTo>
                    <a:pt x="197882" y="52149"/>
                  </a:lnTo>
                  <a:lnTo>
                    <a:pt x="191214" y="61674"/>
                  </a:lnTo>
                  <a:lnTo>
                    <a:pt x="174069" y="60722"/>
                  </a:lnTo>
                  <a:lnTo>
                    <a:pt x="165497" y="65484"/>
                  </a:lnTo>
                  <a:lnTo>
                    <a:pt x="159782" y="79772"/>
                  </a:lnTo>
                  <a:lnTo>
                    <a:pt x="148352" y="88344"/>
                  </a:lnTo>
                  <a:lnTo>
                    <a:pt x="142637" y="83582"/>
                  </a:lnTo>
                  <a:lnTo>
                    <a:pt x="137874" y="82629"/>
                  </a:lnTo>
                  <a:lnTo>
                    <a:pt x="139779" y="76914"/>
                  </a:lnTo>
                  <a:lnTo>
                    <a:pt x="135969" y="76914"/>
                  </a:lnTo>
                  <a:lnTo>
                    <a:pt x="121682" y="97869"/>
                  </a:lnTo>
                  <a:lnTo>
                    <a:pt x="126444" y="99774"/>
                  </a:lnTo>
                  <a:lnTo>
                    <a:pt x="124539" y="105489"/>
                  </a:lnTo>
                  <a:lnTo>
                    <a:pt x="119777" y="106442"/>
                  </a:lnTo>
                  <a:lnTo>
                    <a:pt x="120729" y="110252"/>
                  </a:lnTo>
                  <a:lnTo>
                    <a:pt x="117872" y="114062"/>
                  </a:lnTo>
                  <a:lnTo>
                    <a:pt x="123587" y="115014"/>
                  </a:lnTo>
                  <a:lnTo>
                    <a:pt x="129302" y="109299"/>
                  </a:lnTo>
                  <a:lnTo>
                    <a:pt x="139779" y="119777"/>
                  </a:lnTo>
                  <a:lnTo>
                    <a:pt x="147399" y="114062"/>
                  </a:lnTo>
                  <a:lnTo>
                    <a:pt x="149304" y="107394"/>
                  </a:lnTo>
                  <a:lnTo>
                    <a:pt x="155019" y="107394"/>
                  </a:lnTo>
                  <a:lnTo>
                    <a:pt x="155019" y="140732"/>
                  </a:lnTo>
                  <a:lnTo>
                    <a:pt x="155019" y="140732"/>
                  </a:lnTo>
                  <a:lnTo>
                    <a:pt x="143589" y="139779"/>
                  </a:lnTo>
                  <a:lnTo>
                    <a:pt x="136922" y="142637"/>
                  </a:lnTo>
                  <a:lnTo>
                    <a:pt x="123587" y="155972"/>
                  </a:lnTo>
                  <a:lnTo>
                    <a:pt x="117872" y="189309"/>
                  </a:lnTo>
                  <a:lnTo>
                    <a:pt x="113109" y="195024"/>
                  </a:lnTo>
                  <a:lnTo>
                    <a:pt x="111204" y="204549"/>
                  </a:lnTo>
                  <a:lnTo>
                    <a:pt x="113109" y="209312"/>
                  </a:lnTo>
                  <a:lnTo>
                    <a:pt x="105489" y="220742"/>
                  </a:lnTo>
                  <a:lnTo>
                    <a:pt x="107394" y="231219"/>
                  </a:lnTo>
                  <a:lnTo>
                    <a:pt x="112157" y="236934"/>
                  </a:lnTo>
                  <a:lnTo>
                    <a:pt x="104537" y="265509"/>
                  </a:lnTo>
                  <a:lnTo>
                    <a:pt x="109299" y="283607"/>
                  </a:lnTo>
                  <a:lnTo>
                    <a:pt x="106442" y="287417"/>
                  </a:lnTo>
                  <a:lnTo>
                    <a:pt x="107394" y="295989"/>
                  </a:lnTo>
                  <a:lnTo>
                    <a:pt x="107394" y="295989"/>
                  </a:lnTo>
                  <a:lnTo>
                    <a:pt x="110252" y="301704"/>
                  </a:lnTo>
                  <a:lnTo>
                    <a:pt x="117872" y="305514"/>
                  </a:lnTo>
                  <a:lnTo>
                    <a:pt x="117872" y="309324"/>
                  </a:lnTo>
                  <a:lnTo>
                    <a:pt x="109299" y="325517"/>
                  </a:lnTo>
                  <a:lnTo>
                    <a:pt x="103584" y="327422"/>
                  </a:lnTo>
                  <a:lnTo>
                    <a:pt x="105489" y="334089"/>
                  </a:lnTo>
                  <a:lnTo>
                    <a:pt x="100727" y="344567"/>
                  </a:lnTo>
                  <a:lnTo>
                    <a:pt x="100727" y="344567"/>
                  </a:lnTo>
                  <a:lnTo>
                    <a:pt x="82629" y="349329"/>
                  </a:lnTo>
                  <a:lnTo>
                    <a:pt x="80724" y="343614"/>
                  </a:lnTo>
                  <a:lnTo>
                    <a:pt x="62627" y="329327"/>
                  </a:lnTo>
                  <a:lnTo>
                    <a:pt x="45482" y="333137"/>
                  </a:lnTo>
                  <a:lnTo>
                    <a:pt x="40719" y="332184"/>
                  </a:lnTo>
                  <a:lnTo>
                    <a:pt x="35004" y="324564"/>
                  </a:lnTo>
                  <a:lnTo>
                    <a:pt x="26432" y="325517"/>
                  </a:lnTo>
                  <a:lnTo>
                    <a:pt x="22622" y="321707"/>
                  </a:lnTo>
                  <a:lnTo>
                    <a:pt x="19764" y="309324"/>
                  </a:lnTo>
                  <a:lnTo>
                    <a:pt x="3572" y="294084"/>
                  </a:lnTo>
                  <a:lnTo>
                    <a:pt x="3572" y="294084"/>
                  </a:lnTo>
                  <a:lnTo>
                    <a:pt x="14049" y="280749"/>
                  </a:lnTo>
                  <a:lnTo>
                    <a:pt x="22622" y="277892"/>
                  </a:lnTo>
                  <a:lnTo>
                    <a:pt x="35957" y="264557"/>
                  </a:lnTo>
                  <a:lnTo>
                    <a:pt x="78819" y="207407"/>
                  </a:lnTo>
                  <a:lnTo>
                    <a:pt x="89297" y="188357"/>
                  </a:lnTo>
                  <a:lnTo>
                    <a:pt x="101679" y="152162"/>
                  </a:lnTo>
                  <a:lnTo>
                    <a:pt x="101679" y="130254"/>
                  </a:lnTo>
                  <a:lnTo>
                    <a:pt x="92154" y="115967"/>
                  </a:lnTo>
                  <a:lnTo>
                    <a:pt x="95964" y="10929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19" name="任意多边形: 形状 18">
              <a:extLst>
                <a:ext uri="{FF2B5EF4-FFF2-40B4-BE49-F238E27FC236}">
                  <a16:creationId xmlns:a16="http://schemas.microsoft.com/office/drawing/2014/main" id="{EFBA1E3C-F7ED-44EE-856C-F20970FF2BCD}"/>
                </a:ext>
              </a:extLst>
            </p:cNvPr>
            <p:cNvSpPr/>
            <p:nvPr/>
          </p:nvSpPr>
          <p:spPr>
            <a:xfrm>
              <a:off x="2670175" y="2824163"/>
              <a:ext cx="266700" cy="419100"/>
            </a:xfrm>
            <a:custGeom>
              <a:avLst/>
              <a:gdLst>
                <a:gd name="connsiteX0" fmla="*/ 237887 w 266700"/>
                <a:gd name="connsiteY0" fmla="*/ 284559 h 419100"/>
                <a:gd name="connsiteX1" fmla="*/ 241697 w 266700"/>
                <a:gd name="connsiteY1" fmla="*/ 286464 h 419100"/>
                <a:gd name="connsiteX2" fmla="*/ 241697 w 266700"/>
                <a:gd name="connsiteY2" fmla="*/ 290274 h 419100"/>
                <a:gd name="connsiteX3" fmla="*/ 234077 w 266700"/>
                <a:gd name="connsiteY3" fmla="*/ 290274 h 419100"/>
                <a:gd name="connsiteX4" fmla="*/ 238839 w 266700"/>
                <a:gd name="connsiteY4" fmla="*/ 295037 h 419100"/>
                <a:gd name="connsiteX5" fmla="*/ 243602 w 266700"/>
                <a:gd name="connsiteY5" fmla="*/ 295037 h 419100"/>
                <a:gd name="connsiteX6" fmla="*/ 246459 w 266700"/>
                <a:gd name="connsiteY6" fmla="*/ 301704 h 419100"/>
                <a:gd name="connsiteX7" fmla="*/ 236934 w 266700"/>
                <a:gd name="connsiteY7" fmla="*/ 305514 h 419100"/>
                <a:gd name="connsiteX8" fmla="*/ 230267 w 266700"/>
                <a:gd name="connsiteY8" fmla="*/ 305514 h 419100"/>
                <a:gd name="connsiteX9" fmla="*/ 230267 w 266700"/>
                <a:gd name="connsiteY9" fmla="*/ 309324 h 419100"/>
                <a:gd name="connsiteX10" fmla="*/ 235030 w 266700"/>
                <a:gd name="connsiteY10" fmla="*/ 312182 h 419100"/>
                <a:gd name="connsiteX11" fmla="*/ 239792 w 266700"/>
                <a:gd name="connsiteY11" fmla="*/ 311229 h 419100"/>
                <a:gd name="connsiteX12" fmla="*/ 239792 w 266700"/>
                <a:gd name="connsiteY12" fmla="*/ 313134 h 419100"/>
                <a:gd name="connsiteX13" fmla="*/ 233124 w 266700"/>
                <a:gd name="connsiteY13" fmla="*/ 317897 h 419100"/>
                <a:gd name="connsiteX14" fmla="*/ 226457 w 266700"/>
                <a:gd name="connsiteY14" fmla="*/ 317897 h 419100"/>
                <a:gd name="connsiteX15" fmla="*/ 223599 w 266700"/>
                <a:gd name="connsiteY15" fmla="*/ 320754 h 419100"/>
                <a:gd name="connsiteX16" fmla="*/ 239792 w 266700"/>
                <a:gd name="connsiteY16" fmla="*/ 330279 h 419100"/>
                <a:gd name="connsiteX17" fmla="*/ 231220 w 266700"/>
                <a:gd name="connsiteY17" fmla="*/ 333137 h 419100"/>
                <a:gd name="connsiteX18" fmla="*/ 218837 w 266700"/>
                <a:gd name="connsiteY18" fmla="*/ 328374 h 419100"/>
                <a:gd name="connsiteX19" fmla="*/ 220742 w 266700"/>
                <a:gd name="connsiteY19" fmla="*/ 337899 h 419100"/>
                <a:gd name="connsiteX20" fmla="*/ 230267 w 266700"/>
                <a:gd name="connsiteY20" fmla="*/ 340757 h 419100"/>
                <a:gd name="connsiteX21" fmla="*/ 218837 w 266700"/>
                <a:gd name="connsiteY21" fmla="*/ 342662 h 419100"/>
                <a:gd name="connsiteX22" fmla="*/ 225505 w 266700"/>
                <a:gd name="connsiteY22" fmla="*/ 348377 h 419100"/>
                <a:gd name="connsiteX23" fmla="*/ 222647 w 266700"/>
                <a:gd name="connsiteY23" fmla="*/ 351234 h 419100"/>
                <a:gd name="connsiteX24" fmla="*/ 212170 w 266700"/>
                <a:gd name="connsiteY24" fmla="*/ 350282 h 419100"/>
                <a:gd name="connsiteX25" fmla="*/ 207407 w 266700"/>
                <a:gd name="connsiteY25" fmla="*/ 353139 h 419100"/>
                <a:gd name="connsiteX26" fmla="*/ 203597 w 266700"/>
                <a:gd name="connsiteY26" fmla="*/ 348377 h 419100"/>
                <a:gd name="connsiteX27" fmla="*/ 203597 w 266700"/>
                <a:gd name="connsiteY27" fmla="*/ 342662 h 419100"/>
                <a:gd name="connsiteX28" fmla="*/ 199787 w 266700"/>
                <a:gd name="connsiteY28" fmla="*/ 340757 h 419100"/>
                <a:gd name="connsiteX29" fmla="*/ 200739 w 266700"/>
                <a:gd name="connsiteY29" fmla="*/ 346472 h 419100"/>
                <a:gd name="connsiteX30" fmla="*/ 200739 w 266700"/>
                <a:gd name="connsiteY30" fmla="*/ 349329 h 419100"/>
                <a:gd name="connsiteX31" fmla="*/ 207407 w 266700"/>
                <a:gd name="connsiteY31" fmla="*/ 357902 h 419100"/>
                <a:gd name="connsiteX32" fmla="*/ 203597 w 266700"/>
                <a:gd name="connsiteY32" fmla="*/ 358854 h 419100"/>
                <a:gd name="connsiteX33" fmla="*/ 204549 w 266700"/>
                <a:gd name="connsiteY33" fmla="*/ 367427 h 419100"/>
                <a:gd name="connsiteX34" fmla="*/ 199787 w 266700"/>
                <a:gd name="connsiteY34" fmla="*/ 370284 h 419100"/>
                <a:gd name="connsiteX35" fmla="*/ 193120 w 266700"/>
                <a:gd name="connsiteY35" fmla="*/ 360759 h 419100"/>
                <a:gd name="connsiteX36" fmla="*/ 195977 w 266700"/>
                <a:gd name="connsiteY36" fmla="*/ 355997 h 419100"/>
                <a:gd name="connsiteX37" fmla="*/ 194072 w 266700"/>
                <a:gd name="connsiteY37" fmla="*/ 354092 h 419100"/>
                <a:gd name="connsiteX38" fmla="*/ 185499 w 266700"/>
                <a:gd name="connsiteY38" fmla="*/ 355044 h 419100"/>
                <a:gd name="connsiteX39" fmla="*/ 187405 w 266700"/>
                <a:gd name="connsiteY39" fmla="*/ 362664 h 419100"/>
                <a:gd name="connsiteX40" fmla="*/ 187405 w 266700"/>
                <a:gd name="connsiteY40" fmla="*/ 362664 h 419100"/>
                <a:gd name="connsiteX41" fmla="*/ 175974 w 266700"/>
                <a:gd name="connsiteY41" fmla="*/ 357902 h 419100"/>
                <a:gd name="connsiteX42" fmla="*/ 162639 w 266700"/>
                <a:gd name="connsiteY42" fmla="*/ 356949 h 419100"/>
                <a:gd name="connsiteX43" fmla="*/ 160734 w 266700"/>
                <a:gd name="connsiteY43" fmla="*/ 361712 h 419100"/>
                <a:gd name="connsiteX44" fmla="*/ 161687 w 266700"/>
                <a:gd name="connsiteY44" fmla="*/ 378857 h 419100"/>
                <a:gd name="connsiteX45" fmla="*/ 155020 w 266700"/>
                <a:gd name="connsiteY45" fmla="*/ 385524 h 419100"/>
                <a:gd name="connsiteX46" fmla="*/ 155972 w 266700"/>
                <a:gd name="connsiteY46" fmla="*/ 390287 h 419100"/>
                <a:gd name="connsiteX47" fmla="*/ 151209 w 266700"/>
                <a:gd name="connsiteY47" fmla="*/ 408384 h 419100"/>
                <a:gd name="connsiteX48" fmla="*/ 127397 w 266700"/>
                <a:gd name="connsiteY48" fmla="*/ 398859 h 419100"/>
                <a:gd name="connsiteX49" fmla="*/ 118824 w 266700"/>
                <a:gd name="connsiteY49" fmla="*/ 407432 h 419100"/>
                <a:gd name="connsiteX50" fmla="*/ 116920 w 266700"/>
                <a:gd name="connsiteY50" fmla="*/ 414099 h 419100"/>
                <a:gd name="connsiteX51" fmla="*/ 112157 w 266700"/>
                <a:gd name="connsiteY51" fmla="*/ 416004 h 419100"/>
                <a:gd name="connsiteX52" fmla="*/ 95012 w 266700"/>
                <a:gd name="connsiteY52" fmla="*/ 406479 h 419100"/>
                <a:gd name="connsiteX53" fmla="*/ 90249 w 266700"/>
                <a:gd name="connsiteY53" fmla="*/ 396002 h 419100"/>
                <a:gd name="connsiteX54" fmla="*/ 95964 w 266700"/>
                <a:gd name="connsiteY54" fmla="*/ 390287 h 419100"/>
                <a:gd name="connsiteX55" fmla="*/ 93107 w 266700"/>
                <a:gd name="connsiteY55" fmla="*/ 385524 h 419100"/>
                <a:gd name="connsiteX56" fmla="*/ 86439 w 266700"/>
                <a:gd name="connsiteY56" fmla="*/ 383619 h 419100"/>
                <a:gd name="connsiteX57" fmla="*/ 65484 w 266700"/>
                <a:gd name="connsiteY57" fmla="*/ 386477 h 419100"/>
                <a:gd name="connsiteX58" fmla="*/ 60722 w 266700"/>
                <a:gd name="connsiteY58" fmla="*/ 378857 h 419100"/>
                <a:gd name="connsiteX59" fmla="*/ 47387 w 266700"/>
                <a:gd name="connsiteY59" fmla="*/ 374094 h 419100"/>
                <a:gd name="connsiteX60" fmla="*/ 35957 w 266700"/>
                <a:gd name="connsiteY60" fmla="*/ 365522 h 419100"/>
                <a:gd name="connsiteX61" fmla="*/ 26432 w 266700"/>
                <a:gd name="connsiteY61" fmla="*/ 366474 h 419100"/>
                <a:gd name="connsiteX62" fmla="*/ 26432 w 266700"/>
                <a:gd name="connsiteY62" fmla="*/ 366474 h 419100"/>
                <a:gd name="connsiteX63" fmla="*/ 25480 w 266700"/>
                <a:gd name="connsiteY63" fmla="*/ 355997 h 419100"/>
                <a:gd name="connsiteX64" fmla="*/ 33099 w 266700"/>
                <a:gd name="connsiteY64" fmla="*/ 342662 h 419100"/>
                <a:gd name="connsiteX65" fmla="*/ 32147 w 266700"/>
                <a:gd name="connsiteY65" fmla="*/ 338852 h 419100"/>
                <a:gd name="connsiteX66" fmla="*/ 22622 w 266700"/>
                <a:gd name="connsiteY66" fmla="*/ 335042 h 419100"/>
                <a:gd name="connsiteX67" fmla="*/ 25480 w 266700"/>
                <a:gd name="connsiteY67" fmla="*/ 325517 h 419100"/>
                <a:gd name="connsiteX68" fmla="*/ 22622 w 266700"/>
                <a:gd name="connsiteY68" fmla="*/ 323612 h 419100"/>
                <a:gd name="connsiteX69" fmla="*/ 27384 w 266700"/>
                <a:gd name="connsiteY69" fmla="*/ 315992 h 419100"/>
                <a:gd name="connsiteX70" fmla="*/ 33099 w 266700"/>
                <a:gd name="connsiteY70" fmla="*/ 313134 h 419100"/>
                <a:gd name="connsiteX71" fmla="*/ 24527 w 266700"/>
                <a:gd name="connsiteY71" fmla="*/ 309324 h 419100"/>
                <a:gd name="connsiteX72" fmla="*/ 27384 w 266700"/>
                <a:gd name="connsiteY72" fmla="*/ 298847 h 419100"/>
                <a:gd name="connsiteX73" fmla="*/ 16907 w 266700"/>
                <a:gd name="connsiteY73" fmla="*/ 291227 h 419100"/>
                <a:gd name="connsiteX74" fmla="*/ 12145 w 266700"/>
                <a:gd name="connsiteY74" fmla="*/ 283607 h 419100"/>
                <a:gd name="connsiteX75" fmla="*/ 13097 w 266700"/>
                <a:gd name="connsiteY75" fmla="*/ 275034 h 419100"/>
                <a:gd name="connsiteX76" fmla="*/ 7382 w 266700"/>
                <a:gd name="connsiteY76" fmla="*/ 262652 h 419100"/>
                <a:gd name="connsiteX77" fmla="*/ 3572 w 266700"/>
                <a:gd name="connsiteY77" fmla="*/ 261699 h 419100"/>
                <a:gd name="connsiteX78" fmla="*/ 3572 w 266700"/>
                <a:gd name="connsiteY78" fmla="*/ 255984 h 419100"/>
                <a:gd name="connsiteX79" fmla="*/ 8334 w 266700"/>
                <a:gd name="connsiteY79" fmla="*/ 255032 h 419100"/>
                <a:gd name="connsiteX80" fmla="*/ 8334 w 266700"/>
                <a:gd name="connsiteY80" fmla="*/ 247412 h 419100"/>
                <a:gd name="connsiteX81" fmla="*/ 15955 w 266700"/>
                <a:gd name="connsiteY81" fmla="*/ 238839 h 419100"/>
                <a:gd name="connsiteX82" fmla="*/ 19764 w 266700"/>
                <a:gd name="connsiteY82" fmla="*/ 226457 h 419100"/>
                <a:gd name="connsiteX83" fmla="*/ 17859 w 266700"/>
                <a:gd name="connsiteY83" fmla="*/ 219789 h 419100"/>
                <a:gd name="connsiteX84" fmla="*/ 21670 w 266700"/>
                <a:gd name="connsiteY84" fmla="*/ 218837 h 419100"/>
                <a:gd name="connsiteX85" fmla="*/ 27384 w 266700"/>
                <a:gd name="connsiteY85" fmla="*/ 210264 h 419100"/>
                <a:gd name="connsiteX86" fmla="*/ 30242 w 266700"/>
                <a:gd name="connsiteY86" fmla="*/ 210264 h 419100"/>
                <a:gd name="connsiteX87" fmla="*/ 35005 w 266700"/>
                <a:gd name="connsiteY87" fmla="*/ 198834 h 419100"/>
                <a:gd name="connsiteX88" fmla="*/ 34052 w 266700"/>
                <a:gd name="connsiteY88" fmla="*/ 188357 h 419100"/>
                <a:gd name="connsiteX89" fmla="*/ 27384 w 266700"/>
                <a:gd name="connsiteY89" fmla="*/ 176927 h 419100"/>
                <a:gd name="connsiteX90" fmla="*/ 31195 w 266700"/>
                <a:gd name="connsiteY90" fmla="*/ 175974 h 419100"/>
                <a:gd name="connsiteX91" fmla="*/ 38814 w 266700"/>
                <a:gd name="connsiteY91" fmla="*/ 161687 h 419100"/>
                <a:gd name="connsiteX92" fmla="*/ 28337 w 266700"/>
                <a:gd name="connsiteY92" fmla="*/ 155019 h 419100"/>
                <a:gd name="connsiteX93" fmla="*/ 27384 w 266700"/>
                <a:gd name="connsiteY93" fmla="*/ 144542 h 419100"/>
                <a:gd name="connsiteX94" fmla="*/ 35005 w 266700"/>
                <a:gd name="connsiteY94" fmla="*/ 140732 h 419100"/>
                <a:gd name="connsiteX95" fmla="*/ 39767 w 266700"/>
                <a:gd name="connsiteY95" fmla="*/ 145494 h 419100"/>
                <a:gd name="connsiteX96" fmla="*/ 45482 w 266700"/>
                <a:gd name="connsiteY96" fmla="*/ 143589 h 419100"/>
                <a:gd name="connsiteX97" fmla="*/ 38814 w 266700"/>
                <a:gd name="connsiteY97" fmla="*/ 120729 h 419100"/>
                <a:gd name="connsiteX98" fmla="*/ 38814 w 266700"/>
                <a:gd name="connsiteY98" fmla="*/ 95012 h 419100"/>
                <a:gd name="connsiteX99" fmla="*/ 43577 w 266700"/>
                <a:gd name="connsiteY99" fmla="*/ 90249 h 419100"/>
                <a:gd name="connsiteX100" fmla="*/ 44530 w 266700"/>
                <a:gd name="connsiteY100" fmla="*/ 75009 h 419100"/>
                <a:gd name="connsiteX101" fmla="*/ 40720 w 266700"/>
                <a:gd name="connsiteY101" fmla="*/ 70247 h 419100"/>
                <a:gd name="connsiteX102" fmla="*/ 48339 w 266700"/>
                <a:gd name="connsiteY102" fmla="*/ 59769 h 419100"/>
                <a:gd name="connsiteX103" fmla="*/ 54055 w 266700"/>
                <a:gd name="connsiteY103" fmla="*/ 57864 h 419100"/>
                <a:gd name="connsiteX104" fmla="*/ 57864 w 266700"/>
                <a:gd name="connsiteY104" fmla="*/ 52149 h 419100"/>
                <a:gd name="connsiteX105" fmla="*/ 57864 w 266700"/>
                <a:gd name="connsiteY105" fmla="*/ 52149 h 419100"/>
                <a:gd name="connsiteX106" fmla="*/ 62627 w 266700"/>
                <a:gd name="connsiteY106" fmla="*/ 58817 h 419100"/>
                <a:gd name="connsiteX107" fmla="*/ 71199 w 266700"/>
                <a:gd name="connsiteY107" fmla="*/ 58817 h 419100"/>
                <a:gd name="connsiteX108" fmla="*/ 80724 w 266700"/>
                <a:gd name="connsiteY108" fmla="*/ 51197 h 419100"/>
                <a:gd name="connsiteX109" fmla="*/ 85487 w 266700"/>
                <a:gd name="connsiteY109" fmla="*/ 51197 h 419100"/>
                <a:gd name="connsiteX110" fmla="*/ 85487 w 266700"/>
                <a:gd name="connsiteY110" fmla="*/ 44529 h 419100"/>
                <a:gd name="connsiteX111" fmla="*/ 92155 w 266700"/>
                <a:gd name="connsiteY111" fmla="*/ 39767 h 419100"/>
                <a:gd name="connsiteX112" fmla="*/ 106442 w 266700"/>
                <a:gd name="connsiteY112" fmla="*/ 35957 h 419100"/>
                <a:gd name="connsiteX113" fmla="*/ 125492 w 266700"/>
                <a:gd name="connsiteY113" fmla="*/ 21669 h 419100"/>
                <a:gd name="connsiteX114" fmla="*/ 132159 w 266700"/>
                <a:gd name="connsiteY114" fmla="*/ 32147 h 419100"/>
                <a:gd name="connsiteX115" fmla="*/ 148352 w 266700"/>
                <a:gd name="connsiteY115" fmla="*/ 21669 h 419100"/>
                <a:gd name="connsiteX116" fmla="*/ 155020 w 266700"/>
                <a:gd name="connsiteY116" fmla="*/ 20717 h 419100"/>
                <a:gd name="connsiteX117" fmla="*/ 166449 w 266700"/>
                <a:gd name="connsiteY117" fmla="*/ 28337 h 419100"/>
                <a:gd name="connsiteX118" fmla="*/ 175022 w 266700"/>
                <a:gd name="connsiteY118" fmla="*/ 21669 h 419100"/>
                <a:gd name="connsiteX119" fmla="*/ 175974 w 266700"/>
                <a:gd name="connsiteY119" fmla="*/ 14049 h 419100"/>
                <a:gd name="connsiteX120" fmla="*/ 189309 w 266700"/>
                <a:gd name="connsiteY120" fmla="*/ 8334 h 419100"/>
                <a:gd name="connsiteX121" fmla="*/ 194072 w 266700"/>
                <a:gd name="connsiteY121" fmla="*/ 3572 h 419100"/>
                <a:gd name="connsiteX122" fmla="*/ 194072 w 266700"/>
                <a:gd name="connsiteY122" fmla="*/ 3572 h 419100"/>
                <a:gd name="connsiteX123" fmla="*/ 207407 w 266700"/>
                <a:gd name="connsiteY123" fmla="*/ 22622 h 419100"/>
                <a:gd name="connsiteX124" fmla="*/ 221695 w 266700"/>
                <a:gd name="connsiteY124" fmla="*/ 55959 h 419100"/>
                <a:gd name="connsiteX125" fmla="*/ 212170 w 266700"/>
                <a:gd name="connsiteY125" fmla="*/ 66437 h 419100"/>
                <a:gd name="connsiteX126" fmla="*/ 225505 w 266700"/>
                <a:gd name="connsiteY126" fmla="*/ 72152 h 419100"/>
                <a:gd name="connsiteX127" fmla="*/ 230267 w 266700"/>
                <a:gd name="connsiteY127" fmla="*/ 77867 h 419100"/>
                <a:gd name="connsiteX128" fmla="*/ 229314 w 266700"/>
                <a:gd name="connsiteY128" fmla="*/ 80724 h 419100"/>
                <a:gd name="connsiteX129" fmla="*/ 224552 w 266700"/>
                <a:gd name="connsiteY129" fmla="*/ 80724 h 419100"/>
                <a:gd name="connsiteX130" fmla="*/ 220742 w 266700"/>
                <a:gd name="connsiteY130" fmla="*/ 85487 h 419100"/>
                <a:gd name="connsiteX131" fmla="*/ 221695 w 266700"/>
                <a:gd name="connsiteY131" fmla="*/ 95012 h 419100"/>
                <a:gd name="connsiteX132" fmla="*/ 224552 w 266700"/>
                <a:gd name="connsiteY132" fmla="*/ 99774 h 419100"/>
                <a:gd name="connsiteX133" fmla="*/ 229314 w 266700"/>
                <a:gd name="connsiteY133" fmla="*/ 101679 h 419100"/>
                <a:gd name="connsiteX134" fmla="*/ 234077 w 266700"/>
                <a:gd name="connsiteY134" fmla="*/ 110252 h 419100"/>
                <a:gd name="connsiteX135" fmla="*/ 240745 w 266700"/>
                <a:gd name="connsiteY135" fmla="*/ 111204 h 419100"/>
                <a:gd name="connsiteX136" fmla="*/ 244555 w 266700"/>
                <a:gd name="connsiteY136" fmla="*/ 117872 h 419100"/>
                <a:gd name="connsiteX137" fmla="*/ 241697 w 266700"/>
                <a:gd name="connsiteY137" fmla="*/ 133112 h 419100"/>
                <a:gd name="connsiteX138" fmla="*/ 248364 w 266700"/>
                <a:gd name="connsiteY138" fmla="*/ 144542 h 419100"/>
                <a:gd name="connsiteX139" fmla="*/ 250270 w 266700"/>
                <a:gd name="connsiteY139" fmla="*/ 173117 h 419100"/>
                <a:gd name="connsiteX140" fmla="*/ 246459 w 266700"/>
                <a:gd name="connsiteY140" fmla="*/ 189309 h 419100"/>
                <a:gd name="connsiteX141" fmla="*/ 250270 w 266700"/>
                <a:gd name="connsiteY141" fmla="*/ 190262 h 419100"/>
                <a:gd name="connsiteX142" fmla="*/ 241697 w 266700"/>
                <a:gd name="connsiteY142" fmla="*/ 215027 h 419100"/>
                <a:gd name="connsiteX143" fmla="*/ 244555 w 266700"/>
                <a:gd name="connsiteY143" fmla="*/ 215027 h 419100"/>
                <a:gd name="connsiteX144" fmla="*/ 256937 w 266700"/>
                <a:gd name="connsiteY144" fmla="*/ 197882 h 419100"/>
                <a:gd name="connsiteX145" fmla="*/ 256937 w 266700"/>
                <a:gd name="connsiteY145" fmla="*/ 216932 h 419100"/>
                <a:gd name="connsiteX146" fmla="*/ 262652 w 266700"/>
                <a:gd name="connsiteY146" fmla="*/ 217884 h 419100"/>
                <a:gd name="connsiteX147" fmla="*/ 265509 w 266700"/>
                <a:gd name="connsiteY147" fmla="*/ 224552 h 419100"/>
                <a:gd name="connsiteX148" fmla="*/ 264557 w 266700"/>
                <a:gd name="connsiteY148" fmla="*/ 228362 h 419100"/>
                <a:gd name="connsiteX149" fmla="*/ 258842 w 266700"/>
                <a:gd name="connsiteY149" fmla="*/ 229314 h 419100"/>
                <a:gd name="connsiteX150" fmla="*/ 250270 w 266700"/>
                <a:gd name="connsiteY150" fmla="*/ 240744 h 419100"/>
                <a:gd name="connsiteX151" fmla="*/ 243602 w 266700"/>
                <a:gd name="connsiteY151" fmla="*/ 243602 h 419100"/>
                <a:gd name="connsiteX152" fmla="*/ 247412 w 266700"/>
                <a:gd name="connsiteY152" fmla="*/ 252174 h 419100"/>
                <a:gd name="connsiteX153" fmla="*/ 258842 w 266700"/>
                <a:gd name="connsiteY153" fmla="*/ 241697 h 419100"/>
                <a:gd name="connsiteX154" fmla="*/ 261699 w 266700"/>
                <a:gd name="connsiteY154" fmla="*/ 240744 h 419100"/>
                <a:gd name="connsiteX155" fmla="*/ 263605 w 266700"/>
                <a:gd name="connsiteY155" fmla="*/ 244554 h 419100"/>
                <a:gd name="connsiteX156" fmla="*/ 259795 w 266700"/>
                <a:gd name="connsiteY156" fmla="*/ 256937 h 419100"/>
                <a:gd name="connsiteX157" fmla="*/ 249317 w 266700"/>
                <a:gd name="connsiteY157" fmla="*/ 259794 h 419100"/>
                <a:gd name="connsiteX158" fmla="*/ 240745 w 266700"/>
                <a:gd name="connsiteY158" fmla="*/ 265509 h 419100"/>
                <a:gd name="connsiteX159" fmla="*/ 233124 w 266700"/>
                <a:gd name="connsiteY159" fmla="*/ 276939 h 419100"/>
                <a:gd name="connsiteX160" fmla="*/ 235982 w 266700"/>
                <a:gd name="connsiteY160" fmla="*/ 280749 h 419100"/>
                <a:gd name="connsiteX161" fmla="*/ 243602 w 266700"/>
                <a:gd name="connsiteY161" fmla="*/ 276939 h 419100"/>
                <a:gd name="connsiteX162" fmla="*/ 247412 w 266700"/>
                <a:gd name="connsiteY162" fmla="*/ 281702 h 419100"/>
                <a:gd name="connsiteX163" fmla="*/ 231220 w 266700"/>
                <a:gd name="connsiteY163" fmla="*/ 284559 h 419100"/>
                <a:gd name="connsiteX164" fmla="*/ 237887 w 266700"/>
                <a:gd name="connsiteY164" fmla="*/ 28455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6700" h="419100">
                  <a:moveTo>
                    <a:pt x="237887" y="284559"/>
                  </a:moveTo>
                  <a:lnTo>
                    <a:pt x="241697" y="286464"/>
                  </a:lnTo>
                  <a:lnTo>
                    <a:pt x="241697" y="290274"/>
                  </a:lnTo>
                  <a:lnTo>
                    <a:pt x="234077" y="290274"/>
                  </a:lnTo>
                  <a:lnTo>
                    <a:pt x="238839" y="295037"/>
                  </a:lnTo>
                  <a:lnTo>
                    <a:pt x="243602" y="295037"/>
                  </a:lnTo>
                  <a:lnTo>
                    <a:pt x="246459" y="301704"/>
                  </a:lnTo>
                  <a:lnTo>
                    <a:pt x="236934" y="305514"/>
                  </a:lnTo>
                  <a:lnTo>
                    <a:pt x="230267" y="305514"/>
                  </a:lnTo>
                  <a:lnTo>
                    <a:pt x="230267" y="309324"/>
                  </a:lnTo>
                  <a:lnTo>
                    <a:pt x="235030" y="312182"/>
                  </a:lnTo>
                  <a:lnTo>
                    <a:pt x="239792" y="311229"/>
                  </a:lnTo>
                  <a:lnTo>
                    <a:pt x="239792" y="313134"/>
                  </a:lnTo>
                  <a:lnTo>
                    <a:pt x="233124" y="317897"/>
                  </a:lnTo>
                  <a:lnTo>
                    <a:pt x="226457" y="317897"/>
                  </a:lnTo>
                  <a:lnTo>
                    <a:pt x="223599" y="320754"/>
                  </a:lnTo>
                  <a:lnTo>
                    <a:pt x="239792" y="330279"/>
                  </a:lnTo>
                  <a:lnTo>
                    <a:pt x="231220" y="333137"/>
                  </a:lnTo>
                  <a:lnTo>
                    <a:pt x="218837" y="328374"/>
                  </a:lnTo>
                  <a:lnTo>
                    <a:pt x="220742" y="337899"/>
                  </a:lnTo>
                  <a:lnTo>
                    <a:pt x="230267" y="340757"/>
                  </a:lnTo>
                  <a:lnTo>
                    <a:pt x="218837" y="342662"/>
                  </a:lnTo>
                  <a:lnTo>
                    <a:pt x="225505" y="348377"/>
                  </a:lnTo>
                  <a:lnTo>
                    <a:pt x="222647" y="351234"/>
                  </a:lnTo>
                  <a:lnTo>
                    <a:pt x="212170" y="350282"/>
                  </a:lnTo>
                  <a:lnTo>
                    <a:pt x="207407" y="353139"/>
                  </a:lnTo>
                  <a:lnTo>
                    <a:pt x="203597" y="348377"/>
                  </a:lnTo>
                  <a:lnTo>
                    <a:pt x="203597" y="342662"/>
                  </a:lnTo>
                  <a:lnTo>
                    <a:pt x="199787" y="340757"/>
                  </a:lnTo>
                  <a:lnTo>
                    <a:pt x="200739" y="346472"/>
                  </a:lnTo>
                  <a:lnTo>
                    <a:pt x="200739" y="349329"/>
                  </a:lnTo>
                  <a:lnTo>
                    <a:pt x="207407" y="357902"/>
                  </a:lnTo>
                  <a:lnTo>
                    <a:pt x="203597" y="358854"/>
                  </a:lnTo>
                  <a:lnTo>
                    <a:pt x="204549" y="367427"/>
                  </a:lnTo>
                  <a:lnTo>
                    <a:pt x="199787" y="370284"/>
                  </a:lnTo>
                  <a:lnTo>
                    <a:pt x="193120" y="360759"/>
                  </a:lnTo>
                  <a:lnTo>
                    <a:pt x="195977" y="355997"/>
                  </a:lnTo>
                  <a:lnTo>
                    <a:pt x="194072" y="354092"/>
                  </a:lnTo>
                  <a:lnTo>
                    <a:pt x="185499" y="355044"/>
                  </a:lnTo>
                  <a:lnTo>
                    <a:pt x="187405" y="362664"/>
                  </a:lnTo>
                  <a:lnTo>
                    <a:pt x="187405" y="362664"/>
                  </a:lnTo>
                  <a:lnTo>
                    <a:pt x="175974" y="357902"/>
                  </a:lnTo>
                  <a:lnTo>
                    <a:pt x="162639" y="356949"/>
                  </a:lnTo>
                  <a:lnTo>
                    <a:pt x="160734" y="361712"/>
                  </a:lnTo>
                  <a:lnTo>
                    <a:pt x="161687" y="378857"/>
                  </a:lnTo>
                  <a:lnTo>
                    <a:pt x="155020" y="385524"/>
                  </a:lnTo>
                  <a:lnTo>
                    <a:pt x="155972" y="390287"/>
                  </a:lnTo>
                  <a:lnTo>
                    <a:pt x="151209" y="408384"/>
                  </a:lnTo>
                  <a:lnTo>
                    <a:pt x="127397" y="398859"/>
                  </a:lnTo>
                  <a:lnTo>
                    <a:pt x="118824" y="407432"/>
                  </a:lnTo>
                  <a:lnTo>
                    <a:pt x="116920" y="414099"/>
                  </a:lnTo>
                  <a:lnTo>
                    <a:pt x="112157" y="416004"/>
                  </a:lnTo>
                  <a:lnTo>
                    <a:pt x="95012" y="406479"/>
                  </a:lnTo>
                  <a:lnTo>
                    <a:pt x="90249" y="396002"/>
                  </a:lnTo>
                  <a:lnTo>
                    <a:pt x="95964" y="390287"/>
                  </a:lnTo>
                  <a:lnTo>
                    <a:pt x="93107" y="385524"/>
                  </a:lnTo>
                  <a:lnTo>
                    <a:pt x="86439" y="383619"/>
                  </a:lnTo>
                  <a:lnTo>
                    <a:pt x="65484" y="386477"/>
                  </a:lnTo>
                  <a:lnTo>
                    <a:pt x="60722" y="378857"/>
                  </a:lnTo>
                  <a:lnTo>
                    <a:pt x="47387" y="374094"/>
                  </a:lnTo>
                  <a:lnTo>
                    <a:pt x="35957" y="365522"/>
                  </a:lnTo>
                  <a:lnTo>
                    <a:pt x="26432" y="366474"/>
                  </a:lnTo>
                  <a:lnTo>
                    <a:pt x="26432" y="366474"/>
                  </a:lnTo>
                  <a:lnTo>
                    <a:pt x="25480" y="355997"/>
                  </a:lnTo>
                  <a:lnTo>
                    <a:pt x="33099" y="342662"/>
                  </a:lnTo>
                  <a:lnTo>
                    <a:pt x="32147" y="338852"/>
                  </a:lnTo>
                  <a:lnTo>
                    <a:pt x="22622" y="335042"/>
                  </a:lnTo>
                  <a:lnTo>
                    <a:pt x="25480" y="325517"/>
                  </a:lnTo>
                  <a:lnTo>
                    <a:pt x="22622" y="323612"/>
                  </a:lnTo>
                  <a:lnTo>
                    <a:pt x="27384" y="315992"/>
                  </a:lnTo>
                  <a:lnTo>
                    <a:pt x="33099" y="313134"/>
                  </a:lnTo>
                  <a:lnTo>
                    <a:pt x="24527" y="309324"/>
                  </a:lnTo>
                  <a:lnTo>
                    <a:pt x="27384" y="298847"/>
                  </a:lnTo>
                  <a:lnTo>
                    <a:pt x="16907" y="291227"/>
                  </a:lnTo>
                  <a:lnTo>
                    <a:pt x="12145" y="283607"/>
                  </a:lnTo>
                  <a:lnTo>
                    <a:pt x="13097" y="275034"/>
                  </a:lnTo>
                  <a:lnTo>
                    <a:pt x="7382" y="262652"/>
                  </a:lnTo>
                  <a:lnTo>
                    <a:pt x="3572" y="261699"/>
                  </a:lnTo>
                  <a:lnTo>
                    <a:pt x="3572" y="255984"/>
                  </a:lnTo>
                  <a:lnTo>
                    <a:pt x="8334" y="255032"/>
                  </a:lnTo>
                  <a:lnTo>
                    <a:pt x="8334" y="247412"/>
                  </a:lnTo>
                  <a:lnTo>
                    <a:pt x="15955" y="238839"/>
                  </a:lnTo>
                  <a:lnTo>
                    <a:pt x="19764" y="226457"/>
                  </a:lnTo>
                  <a:lnTo>
                    <a:pt x="17859" y="219789"/>
                  </a:lnTo>
                  <a:lnTo>
                    <a:pt x="21670" y="218837"/>
                  </a:lnTo>
                  <a:lnTo>
                    <a:pt x="27384" y="210264"/>
                  </a:lnTo>
                  <a:lnTo>
                    <a:pt x="30242" y="210264"/>
                  </a:lnTo>
                  <a:lnTo>
                    <a:pt x="35005" y="198834"/>
                  </a:lnTo>
                  <a:lnTo>
                    <a:pt x="34052" y="188357"/>
                  </a:lnTo>
                  <a:lnTo>
                    <a:pt x="27384" y="176927"/>
                  </a:lnTo>
                  <a:lnTo>
                    <a:pt x="31195" y="175974"/>
                  </a:lnTo>
                  <a:lnTo>
                    <a:pt x="38814" y="161687"/>
                  </a:lnTo>
                  <a:lnTo>
                    <a:pt x="28337" y="155019"/>
                  </a:lnTo>
                  <a:lnTo>
                    <a:pt x="27384" y="144542"/>
                  </a:lnTo>
                  <a:lnTo>
                    <a:pt x="35005" y="140732"/>
                  </a:lnTo>
                  <a:lnTo>
                    <a:pt x="39767" y="145494"/>
                  </a:lnTo>
                  <a:lnTo>
                    <a:pt x="45482" y="143589"/>
                  </a:lnTo>
                  <a:lnTo>
                    <a:pt x="38814" y="120729"/>
                  </a:lnTo>
                  <a:lnTo>
                    <a:pt x="38814" y="95012"/>
                  </a:lnTo>
                  <a:lnTo>
                    <a:pt x="43577" y="90249"/>
                  </a:lnTo>
                  <a:lnTo>
                    <a:pt x="44530" y="75009"/>
                  </a:lnTo>
                  <a:lnTo>
                    <a:pt x="40720" y="70247"/>
                  </a:lnTo>
                  <a:lnTo>
                    <a:pt x="48339" y="59769"/>
                  </a:lnTo>
                  <a:lnTo>
                    <a:pt x="54055" y="57864"/>
                  </a:lnTo>
                  <a:lnTo>
                    <a:pt x="57864" y="52149"/>
                  </a:lnTo>
                  <a:lnTo>
                    <a:pt x="57864" y="52149"/>
                  </a:lnTo>
                  <a:lnTo>
                    <a:pt x="62627" y="58817"/>
                  </a:lnTo>
                  <a:lnTo>
                    <a:pt x="71199" y="58817"/>
                  </a:lnTo>
                  <a:lnTo>
                    <a:pt x="80724" y="51197"/>
                  </a:lnTo>
                  <a:lnTo>
                    <a:pt x="85487" y="51197"/>
                  </a:lnTo>
                  <a:lnTo>
                    <a:pt x="85487" y="44529"/>
                  </a:lnTo>
                  <a:lnTo>
                    <a:pt x="92155" y="39767"/>
                  </a:lnTo>
                  <a:lnTo>
                    <a:pt x="106442" y="35957"/>
                  </a:lnTo>
                  <a:lnTo>
                    <a:pt x="125492" y="21669"/>
                  </a:lnTo>
                  <a:lnTo>
                    <a:pt x="132159" y="32147"/>
                  </a:lnTo>
                  <a:lnTo>
                    <a:pt x="148352" y="21669"/>
                  </a:lnTo>
                  <a:lnTo>
                    <a:pt x="155020" y="20717"/>
                  </a:lnTo>
                  <a:lnTo>
                    <a:pt x="166449" y="28337"/>
                  </a:lnTo>
                  <a:lnTo>
                    <a:pt x="175022" y="21669"/>
                  </a:lnTo>
                  <a:lnTo>
                    <a:pt x="175974" y="14049"/>
                  </a:lnTo>
                  <a:lnTo>
                    <a:pt x="189309" y="8334"/>
                  </a:lnTo>
                  <a:lnTo>
                    <a:pt x="194072" y="3572"/>
                  </a:lnTo>
                  <a:lnTo>
                    <a:pt x="194072" y="3572"/>
                  </a:lnTo>
                  <a:lnTo>
                    <a:pt x="207407" y="22622"/>
                  </a:lnTo>
                  <a:lnTo>
                    <a:pt x="221695" y="55959"/>
                  </a:lnTo>
                  <a:lnTo>
                    <a:pt x="212170" y="66437"/>
                  </a:lnTo>
                  <a:lnTo>
                    <a:pt x="225505" y="72152"/>
                  </a:lnTo>
                  <a:lnTo>
                    <a:pt x="230267" y="77867"/>
                  </a:lnTo>
                  <a:lnTo>
                    <a:pt x="229314" y="80724"/>
                  </a:lnTo>
                  <a:lnTo>
                    <a:pt x="224552" y="80724"/>
                  </a:lnTo>
                  <a:lnTo>
                    <a:pt x="220742" y="85487"/>
                  </a:lnTo>
                  <a:lnTo>
                    <a:pt x="221695" y="95012"/>
                  </a:lnTo>
                  <a:lnTo>
                    <a:pt x="224552" y="99774"/>
                  </a:lnTo>
                  <a:lnTo>
                    <a:pt x="229314" y="101679"/>
                  </a:lnTo>
                  <a:lnTo>
                    <a:pt x="234077" y="110252"/>
                  </a:lnTo>
                  <a:lnTo>
                    <a:pt x="240745" y="111204"/>
                  </a:lnTo>
                  <a:lnTo>
                    <a:pt x="244555" y="117872"/>
                  </a:lnTo>
                  <a:lnTo>
                    <a:pt x="241697" y="133112"/>
                  </a:lnTo>
                  <a:lnTo>
                    <a:pt x="248364" y="144542"/>
                  </a:lnTo>
                  <a:lnTo>
                    <a:pt x="250270" y="173117"/>
                  </a:lnTo>
                  <a:lnTo>
                    <a:pt x="246459" y="189309"/>
                  </a:lnTo>
                  <a:lnTo>
                    <a:pt x="250270" y="190262"/>
                  </a:lnTo>
                  <a:lnTo>
                    <a:pt x="241697" y="215027"/>
                  </a:lnTo>
                  <a:lnTo>
                    <a:pt x="244555" y="215027"/>
                  </a:lnTo>
                  <a:lnTo>
                    <a:pt x="256937" y="197882"/>
                  </a:lnTo>
                  <a:lnTo>
                    <a:pt x="256937" y="216932"/>
                  </a:lnTo>
                  <a:lnTo>
                    <a:pt x="262652" y="217884"/>
                  </a:lnTo>
                  <a:lnTo>
                    <a:pt x="265509" y="224552"/>
                  </a:lnTo>
                  <a:lnTo>
                    <a:pt x="264557" y="228362"/>
                  </a:lnTo>
                  <a:lnTo>
                    <a:pt x="258842" y="229314"/>
                  </a:lnTo>
                  <a:lnTo>
                    <a:pt x="250270" y="240744"/>
                  </a:lnTo>
                  <a:lnTo>
                    <a:pt x="243602" y="243602"/>
                  </a:lnTo>
                  <a:lnTo>
                    <a:pt x="247412" y="252174"/>
                  </a:lnTo>
                  <a:lnTo>
                    <a:pt x="258842" y="241697"/>
                  </a:lnTo>
                  <a:lnTo>
                    <a:pt x="261699" y="240744"/>
                  </a:lnTo>
                  <a:lnTo>
                    <a:pt x="263605" y="244554"/>
                  </a:lnTo>
                  <a:lnTo>
                    <a:pt x="259795" y="256937"/>
                  </a:lnTo>
                  <a:lnTo>
                    <a:pt x="249317" y="259794"/>
                  </a:lnTo>
                  <a:lnTo>
                    <a:pt x="240745" y="265509"/>
                  </a:lnTo>
                  <a:lnTo>
                    <a:pt x="233124" y="276939"/>
                  </a:lnTo>
                  <a:lnTo>
                    <a:pt x="235982" y="280749"/>
                  </a:lnTo>
                  <a:lnTo>
                    <a:pt x="243602" y="276939"/>
                  </a:lnTo>
                  <a:lnTo>
                    <a:pt x="247412" y="281702"/>
                  </a:lnTo>
                  <a:lnTo>
                    <a:pt x="231220" y="284559"/>
                  </a:lnTo>
                  <a:lnTo>
                    <a:pt x="237887" y="28455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20" name="任意多边形: 形状 19">
              <a:extLst>
                <a:ext uri="{FF2B5EF4-FFF2-40B4-BE49-F238E27FC236}">
                  <a16:creationId xmlns:a16="http://schemas.microsoft.com/office/drawing/2014/main" id="{C6B12977-5EF7-4DFE-90EF-0C70BFA0C165}"/>
                </a:ext>
              </a:extLst>
            </p:cNvPr>
            <p:cNvSpPr/>
            <p:nvPr/>
          </p:nvSpPr>
          <p:spPr>
            <a:xfrm>
              <a:off x="1161415" y="4364355"/>
              <a:ext cx="323850" cy="266700"/>
            </a:xfrm>
            <a:custGeom>
              <a:avLst/>
              <a:gdLst>
                <a:gd name="connsiteX0" fmla="*/ 95012 w 323850"/>
                <a:gd name="connsiteY0" fmla="*/ 187405 h 266700"/>
                <a:gd name="connsiteX1" fmla="*/ 93107 w 323850"/>
                <a:gd name="connsiteY1" fmla="*/ 196930 h 266700"/>
                <a:gd name="connsiteX2" fmla="*/ 83582 w 323850"/>
                <a:gd name="connsiteY2" fmla="*/ 193119 h 266700"/>
                <a:gd name="connsiteX3" fmla="*/ 77867 w 323850"/>
                <a:gd name="connsiteY3" fmla="*/ 196930 h 266700"/>
                <a:gd name="connsiteX4" fmla="*/ 74057 w 323850"/>
                <a:gd name="connsiteY4" fmla="*/ 212169 h 266700"/>
                <a:gd name="connsiteX5" fmla="*/ 76914 w 323850"/>
                <a:gd name="connsiteY5" fmla="*/ 228362 h 266700"/>
                <a:gd name="connsiteX6" fmla="*/ 66437 w 323850"/>
                <a:gd name="connsiteY6" fmla="*/ 233124 h 266700"/>
                <a:gd name="connsiteX7" fmla="*/ 66437 w 323850"/>
                <a:gd name="connsiteY7" fmla="*/ 243602 h 266700"/>
                <a:gd name="connsiteX8" fmla="*/ 75962 w 323850"/>
                <a:gd name="connsiteY8" fmla="*/ 249317 h 266700"/>
                <a:gd name="connsiteX9" fmla="*/ 78819 w 323850"/>
                <a:gd name="connsiteY9" fmla="*/ 263605 h 266700"/>
                <a:gd name="connsiteX10" fmla="*/ 75962 w 323850"/>
                <a:gd name="connsiteY10" fmla="*/ 263605 h 266700"/>
                <a:gd name="connsiteX11" fmla="*/ 59769 w 323850"/>
                <a:gd name="connsiteY11" fmla="*/ 249317 h 266700"/>
                <a:gd name="connsiteX12" fmla="*/ 52149 w 323850"/>
                <a:gd name="connsiteY12" fmla="*/ 248364 h 266700"/>
                <a:gd name="connsiteX13" fmla="*/ 48339 w 323850"/>
                <a:gd name="connsiteY13" fmla="*/ 248364 h 266700"/>
                <a:gd name="connsiteX14" fmla="*/ 36909 w 323850"/>
                <a:gd name="connsiteY14" fmla="*/ 257889 h 266700"/>
                <a:gd name="connsiteX15" fmla="*/ 31194 w 323850"/>
                <a:gd name="connsiteY15" fmla="*/ 254080 h 266700"/>
                <a:gd name="connsiteX16" fmla="*/ 28337 w 323850"/>
                <a:gd name="connsiteY16" fmla="*/ 255984 h 266700"/>
                <a:gd name="connsiteX17" fmla="*/ 19764 w 323850"/>
                <a:gd name="connsiteY17" fmla="*/ 245507 h 266700"/>
                <a:gd name="connsiteX18" fmla="*/ 4524 w 323850"/>
                <a:gd name="connsiteY18" fmla="*/ 254080 h 266700"/>
                <a:gd name="connsiteX19" fmla="*/ 4524 w 323850"/>
                <a:gd name="connsiteY19" fmla="*/ 247412 h 266700"/>
                <a:gd name="connsiteX20" fmla="*/ 11192 w 323850"/>
                <a:gd name="connsiteY20" fmla="*/ 237887 h 266700"/>
                <a:gd name="connsiteX21" fmla="*/ 10239 w 323850"/>
                <a:gd name="connsiteY21" fmla="*/ 234077 h 266700"/>
                <a:gd name="connsiteX22" fmla="*/ 21669 w 323850"/>
                <a:gd name="connsiteY22" fmla="*/ 221694 h 266700"/>
                <a:gd name="connsiteX23" fmla="*/ 19764 w 323850"/>
                <a:gd name="connsiteY23" fmla="*/ 217884 h 266700"/>
                <a:gd name="connsiteX24" fmla="*/ 12144 w 323850"/>
                <a:gd name="connsiteY24" fmla="*/ 218837 h 266700"/>
                <a:gd name="connsiteX25" fmla="*/ 13097 w 323850"/>
                <a:gd name="connsiteY25" fmla="*/ 215027 h 266700"/>
                <a:gd name="connsiteX26" fmla="*/ 16907 w 323850"/>
                <a:gd name="connsiteY26" fmla="*/ 214074 h 266700"/>
                <a:gd name="connsiteX27" fmla="*/ 16907 w 323850"/>
                <a:gd name="connsiteY27" fmla="*/ 201692 h 266700"/>
                <a:gd name="connsiteX28" fmla="*/ 12144 w 323850"/>
                <a:gd name="connsiteY28" fmla="*/ 189309 h 266700"/>
                <a:gd name="connsiteX29" fmla="*/ 14049 w 323850"/>
                <a:gd name="connsiteY29" fmla="*/ 180737 h 266700"/>
                <a:gd name="connsiteX30" fmla="*/ 6429 w 323850"/>
                <a:gd name="connsiteY30" fmla="*/ 172164 h 266700"/>
                <a:gd name="connsiteX31" fmla="*/ 3572 w 323850"/>
                <a:gd name="connsiteY31" fmla="*/ 163592 h 266700"/>
                <a:gd name="connsiteX32" fmla="*/ 6429 w 323850"/>
                <a:gd name="connsiteY32" fmla="*/ 159782 h 266700"/>
                <a:gd name="connsiteX33" fmla="*/ 16907 w 323850"/>
                <a:gd name="connsiteY33" fmla="*/ 171212 h 266700"/>
                <a:gd name="connsiteX34" fmla="*/ 18812 w 323850"/>
                <a:gd name="connsiteY34" fmla="*/ 170259 h 266700"/>
                <a:gd name="connsiteX35" fmla="*/ 27384 w 323850"/>
                <a:gd name="connsiteY35" fmla="*/ 156924 h 266700"/>
                <a:gd name="connsiteX36" fmla="*/ 33099 w 323850"/>
                <a:gd name="connsiteY36" fmla="*/ 155019 h 266700"/>
                <a:gd name="connsiteX37" fmla="*/ 37862 w 323850"/>
                <a:gd name="connsiteY37" fmla="*/ 138827 h 266700"/>
                <a:gd name="connsiteX38" fmla="*/ 49292 w 323850"/>
                <a:gd name="connsiteY38" fmla="*/ 135017 h 266700"/>
                <a:gd name="connsiteX39" fmla="*/ 57864 w 323850"/>
                <a:gd name="connsiteY39" fmla="*/ 128349 h 266700"/>
                <a:gd name="connsiteX40" fmla="*/ 57864 w 323850"/>
                <a:gd name="connsiteY40" fmla="*/ 122634 h 266700"/>
                <a:gd name="connsiteX41" fmla="*/ 51197 w 323850"/>
                <a:gd name="connsiteY41" fmla="*/ 117872 h 266700"/>
                <a:gd name="connsiteX42" fmla="*/ 40719 w 323850"/>
                <a:gd name="connsiteY42" fmla="*/ 96917 h 266700"/>
                <a:gd name="connsiteX43" fmla="*/ 47387 w 323850"/>
                <a:gd name="connsiteY43" fmla="*/ 93107 h 266700"/>
                <a:gd name="connsiteX44" fmla="*/ 68342 w 323850"/>
                <a:gd name="connsiteY44" fmla="*/ 95964 h 266700"/>
                <a:gd name="connsiteX45" fmla="*/ 79772 w 323850"/>
                <a:gd name="connsiteY45" fmla="*/ 93107 h 266700"/>
                <a:gd name="connsiteX46" fmla="*/ 88344 w 323850"/>
                <a:gd name="connsiteY46" fmla="*/ 79772 h 266700"/>
                <a:gd name="connsiteX47" fmla="*/ 85487 w 323850"/>
                <a:gd name="connsiteY47" fmla="*/ 72152 h 266700"/>
                <a:gd name="connsiteX48" fmla="*/ 91202 w 323850"/>
                <a:gd name="connsiteY48" fmla="*/ 55007 h 266700"/>
                <a:gd name="connsiteX49" fmla="*/ 98822 w 323850"/>
                <a:gd name="connsiteY49" fmla="*/ 51197 h 266700"/>
                <a:gd name="connsiteX50" fmla="*/ 99774 w 323850"/>
                <a:gd name="connsiteY50" fmla="*/ 46434 h 266700"/>
                <a:gd name="connsiteX51" fmla="*/ 107394 w 323850"/>
                <a:gd name="connsiteY51" fmla="*/ 37862 h 266700"/>
                <a:gd name="connsiteX52" fmla="*/ 113109 w 323850"/>
                <a:gd name="connsiteY52" fmla="*/ 23574 h 266700"/>
                <a:gd name="connsiteX53" fmla="*/ 117872 w 323850"/>
                <a:gd name="connsiteY53" fmla="*/ 26432 h 266700"/>
                <a:gd name="connsiteX54" fmla="*/ 122634 w 323850"/>
                <a:gd name="connsiteY54" fmla="*/ 24527 h 266700"/>
                <a:gd name="connsiteX55" fmla="*/ 128349 w 323850"/>
                <a:gd name="connsiteY55" fmla="*/ 15002 h 266700"/>
                <a:gd name="connsiteX56" fmla="*/ 169307 w 323850"/>
                <a:gd name="connsiteY56" fmla="*/ 15002 h 266700"/>
                <a:gd name="connsiteX57" fmla="*/ 178832 w 323850"/>
                <a:gd name="connsiteY57" fmla="*/ 3572 h 266700"/>
                <a:gd name="connsiteX58" fmla="*/ 185499 w 323850"/>
                <a:gd name="connsiteY58" fmla="*/ 6430 h 266700"/>
                <a:gd name="connsiteX59" fmla="*/ 190262 w 323850"/>
                <a:gd name="connsiteY59" fmla="*/ 3572 h 266700"/>
                <a:gd name="connsiteX60" fmla="*/ 200739 w 323850"/>
                <a:gd name="connsiteY60" fmla="*/ 3572 h 266700"/>
                <a:gd name="connsiteX61" fmla="*/ 200739 w 323850"/>
                <a:gd name="connsiteY61" fmla="*/ 3572 h 266700"/>
                <a:gd name="connsiteX62" fmla="*/ 204549 w 323850"/>
                <a:gd name="connsiteY62" fmla="*/ 8334 h 266700"/>
                <a:gd name="connsiteX63" fmla="*/ 216932 w 323850"/>
                <a:gd name="connsiteY63" fmla="*/ 13097 h 266700"/>
                <a:gd name="connsiteX64" fmla="*/ 234077 w 323850"/>
                <a:gd name="connsiteY64" fmla="*/ 11192 h 266700"/>
                <a:gd name="connsiteX65" fmla="*/ 239792 w 323850"/>
                <a:gd name="connsiteY65" fmla="*/ 19764 h 266700"/>
                <a:gd name="connsiteX66" fmla="*/ 247412 w 323850"/>
                <a:gd name="connsiteY66" fmla="*/ 22622 h 266700"/>
                <a:gd name="connsiteX67" fmla="*/ 253127 w 323850"/>
                <a:gd name="connsiteY67" fmla="*/ 20717 h 266700"/>
                <a:gd name="connsiteX68" fmla="*/ 256937 w 323850"/>
                <a:gd name="connsiteY68" fmla="*/ 13097 h 266700"/>
                <a:gd name="connsiteX69" fmla="*/ 260747 w 323850"/>
                <a:gd name="connsiteY69" fmla="*/ 12144 h 266700"/>
                <a:gd name="connsiteX70" fmla="*/ 263604 w 323850"/>
                <a:gd name="connsiteY70" fmla="*/ 16907 h 266700"/>
                <a:gd name="connsiteX71" fmla="*/ 270272 w 323850"/>
                <a:gd name="connsiteY71" fmla="*/ 15002 h 266700"/>
                <a:gd name="connsiteX72" fmla="*/ 275034 w 323850"/>
                <a:gd name="connsiteY72" fmla="*/ 27384 h 266700"/>
                <a:gd name="connsiteX73" fmla="*/ 275987 w 323850"/>
                <a:gd name="connsiteY73" fmla="*/ 46434 h 266700"/>
                <a:gd name="connsiteX74" fmla="*/ 295037 w 323850"/>
                <a:gd name="connsiteY74" fmla="*/ 46434 h 266700"/>
                <a:gd name="connsiteX75" fmla="*/ 296942 w 323850"/>
                <a:gd name="connsiteY75" fmla="*/ 54055 h 266700"/>
                <a:gd name="connsiteX76" fmla="*/ 292179 w 323850"/>
                <a:gd name="connsiteY76" fmla="*/ 58817 h 266700"/>
                <a:gd name="connsiteX77" fmla="*/ 293132 w 323850"/>
                <a:gd name="connsiteY77" fmla="*/ 63580 h 266700"/>
                <a:gd name="connsiteX78" fmla="*/ 300752 w 323850"/>
                <a:gd name="connsiteY78" fmla="*/ 75009 h 266700"/>
                <a:gd name="connsiteX79" fmla="*/ 320754 w 323850"/>
                <a:gd name="connsiteY79" fmla="*/ 76914 h 266700"/>
                <a:gd name="connsiteX80" fmla="*/ 320754 w 323850"/>
                <a:gd name="connsiteY80" fmla="*/ 76914 h 266700"/>
                <a:gd name="connsiteX81" fmla="*/ 302657 w 323850"/>
                <a:gd name="connsiteY81" fmla="*/ 111205 h 266700"/>
                <a:gd name="connsiteX82" fmla="*/ 296942 w 323850"/>
                <a:gd name="connsiteY82" fmla="*/ 145494 h 266700"/>
                <a:gd name="connsiteX83" fmla="*/ 290274 w 323850"/>
                <a:gd name="connsiteY83" fmla="*/ 134064 h 266700"/>
                <a:gd name="connsiteX84" fmla="*/ 284559 w 323850"/>
                <a:gd name="connsiteY84" fmla="*/ 134064 h 266700"/>
                <a:gd name="connsiteX85" fmla="*/ 283607 w 323850"/>
                <a:gd name="connsiteY85" fmla="*/ 127397 h 266700"/>
                <a:gd name="connsiteX86" fmla="*/ 274082 w 323850"/>
                <a:gd name="connsiteY86" fmla="*/ 117872 h 266700"/>
                <a:gd name="connsiteX87" fmla="*/ 270272 w 323850"/>
                <a:gd name="connsiteY87" fmla="*/ 108347 h 266700"/>
                <a:gd name="connsiteX88" fmla="*/ 256937 w 323850"/>
                <a:gd name="connsiteY88" fmla="*/ 101680 h 266700"/>
                <a:gd name="connsiteX89" fmla="*/ 252174 w 323850"/>
                <a:gd name="connsiteY89" fmla="*/ 91202 h 266700"/>
                <a:gd name="connsiteX90" fmla="*/ 221694 w 323850"/>
                <a:gd name="connsiteY90" fmla="*/ 85487 h 266700"/>
                <a:gd name="connsiteX91" fmla="*/ 217884 w 323850"/>
                <a:gd name="connsiteY91" fmla="*/ 80724 h 266700"/>
                <a:gd name="connsiteX92" fmla="*/ 188357 w 323850"/>
                <a:gd name="connsiteY92" fmla="*/ 85487 h 266700"/>
                <a:gd name="connsiteX93" fmla="*/ 185499 w 323850"/>
                <a:gd name="connsiteY93" fmla="*/ 90249 h 266700"/>
                <a:gd name="connsiteX94" fmla="*/ 163592 w 323850"/>
                <a:gd name="connsiteY94" fmla="*/ 101680 h 266700"/>
                <a:gd name="connsiteX95" fmla="*/ 163592 w 323850"/>
                <a:gd name="connsiteY95" fmla="*/ 107394 h 266700"/>
                <a:gd name="connsiteX96" fmla="*/ 142637 w 323850"/>
                <a:gd name="connsiteY96" fmla="*/ 111205 h 266700"/>
                <a:gd name="connsiteX97" fmla="*/ 136922 w 323850"/>
                <a:gd name="connsiteY97" fmla="*/ 121682 h 266700"/>
                <a:gd name="connsiteX98" fmla="*/ 134064 w 323850"/>
                <a:gd name="connsiteY98" fmla="*/ 115967 h 266700"/>
                <a:gd name="connsiteX99" fmla="*/ 125492 w 323850"/>
                <a:gd name="connsiteY99" fmla="*/ 118824 h 266700"/>
                <a:gd name="connsiteX100" fmla="*/ 126444 w 323850"/>
                <a:gd name="connsiteY100" fmla="*/ 124539 h 266700"/>
                <a:gd name="connsiteX101" fmla="*/ 123587 w 323850"/>
                <a:gd name="connsiteY101" fmla="*/ 127397 h 266700"/>
                <a:gd name="connsiteX102" fmla="*/ 125492 w 323850"/>
                <a:gd name="connsiteY102" fmla="*/ 131207 h 266700"/>
                <a:gd name="connsiteX103" fmla="*/ 122634 w 323850"/>
                <a:gd name="connsiteY103" fmla="*/ 138827 h 266700"/>
                <a:gd name="connsiteX104" fmla="*/ 125492 w 323850"/>
                <a:gd name="connsiteY104" fmla="*/ 137874 h 266700"/>
                <a:gd name="connsiteX105" fmla="*/ 126444 w 323850"/>
                <a:gd name="connsiteY105" fmla="*/ 142637 h 266700"/>
                <a:gd name="connsiteX106" fmla="*/ 123587 w 323850"/>
                <a:gd name="connsiteY106" fmla="*/ 144542 h 266700"/>
                <a:gd name="connsiteX107" fmla="*/ 125492 w 323850"/>
                <a:gd name="connsiteY107" fmla="*/ 150257 h 266700"/>
                <a:gd name="connsiteX108" fmla="*/ 116919 w 323850"/>
                <a:gd name="connsiteY108" fmla="*/ 158830 h 266700"/>
                <a:gd name="connsiteX109" fmla="*/ 119777 w 323850"/>
                <a:gd name="connsiteY109" fmla="*/ 165497 h 266700"/>
                <a:gd name="connsiteX110" fmla="*/ 117872 w 323850"/>
                <a:gd name="connsiteY110" fmla="*/ 166449 h 266700"/>
                <a:gd name="connsiteX111" fmla="*/ 116919 w 323850"/>
                <a:gd name="connsiteY111" fmla="*/ 162639 h 266700"/>
                <a:gd name="connsiteX112" fmla="*/ 113109 w 323850"/>
                <a:gd name="connsiteY112" fmla="*/ 162639 h 266700"/>
                <a:gd name="connsiteX113" fmla="*/ 95012 w 323850"/>
                <a:gd name="connsiteY113" fmla="*/ 18740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23850" h="266700">
                  <a:moveTo>
                    <a:pt x="95012" y="187405"/>
                  </a:moveTo>
                  <a:lnTo>
                    <a:pt x="93107" y="196930"/>
                  </a:lnTo>
                  <a:lnTo>
                    <a:pt x="83582" y="193119"/>
                  </a:lnTo>
                  <a:lnTo>
                    <a:pt x="77867" y="196930"/>
                  </a:lnTo>
                  <a:lnTo>
                    <a:pt x="74057" y="212169"/>
                  </a:lnTo>
                  <a:lnTo>
                    <a:pt x="76914" y="228362"/>
                  </a:lnTo>
                  <a:lnTo>
                    <a:pt x="66437" y="233124"/>
                  </a:lnTo>
                  <a:lnTo>
                    <a:pt x="66437" y="243602"/>
                  </a:lnTo>
                  <a:lnTo>
                    <a:pt x="75962" y="249317"/>
                  </a:lnTo>
                  <a:lnTo>
                    <a:pt x="78819" y="263605"/>
                  </a:lnTo>
                  <a:lnTo>
                    <a:pt x="75962" y="263605"/>
                  </a:lnTo>
                  <a:lnTo>
                    <a:pt x="59769" y="249317"/>
                  </a:lnTo>
                  <a:lnTo>
                    <a:pt x="52149" y="248364"/>
                  </a:lnTo>
                  <a:lnTo>
                    <a:pt x="48339" y="248364"/>
                  </a:lnTo>
                  <a:lnTo>
                    <a:pt x="36909" y="257889"/>
                  </a:lnTo>
                  <a:lnTo>
                    <a:pt x="31194" y="254080"/>
                  </a:lnTo>
                  <a:lnTo>
                    <a:pt x="28337" y="255984"/>
                  </a:lnTo>
                  <a:lnTo>
                    <a:pt x="19764" y="245507"/>
                  </a:lnTo>
                  <a:lnTo>
                    <a:pt x="4524" y="254080"/>
                  </a:lnTo>
                  <a:lnTo>
                    <a:pt x="4524" y="247412"/>
                  </a:lnTo>
                  <a:lnTo>
                    <a:pt x="11192" y="237887"/>
                  </a:lnTo>
                  <a:lnTo>
                    <a:pt x="10239" y="234077"/>
                  </a:lnTo>
                  <a:lnTo>
                    <a:pt x="21669" y="221694"/>
                  </a:lnTo>
                  <a:lnTo>
                    <a:pt x="19764" y="217884"/>
                  </a:lnTo>
                  <a:lnTo>
                    <a:pt x="12144" y="218837"/>
                  </a:lnTo>
                  <a:lnTo>
                    <a:pt x="13097" y="215027"/>
                  </a:lnTo>
                  <a:lnTo>
                    <a:pt x="16907" y="214074"/>
                  </a:lnTo>
                  <a:lnTo>
                    <a:pt x="16907" y="201692"/>
                  </a:lnTo>
                  <a:lnTo>
                    <a:pt x="12144" y="189309"/>
                  </a:lnTo>
                  <a:lnTo>
                    <a:pt x="14049" y="180737"/>
                  </a:lnTo>
                  <a:lnTo>
                    <a:pt x="6429" y="172164"/>
                  </a:lnTo>
                  <a:lnTo>
                    <a:pt x="3572" y="163592"/>
                  </a:lnTo>
                  <a:lnTo>
                    <a:pt x="6429" y="159782"/>
                  </a:lnTo>
                  <a:lnTo>
                    <a:pt x="16907" y="171212"/>
                  </a:lnTo>
                  <a:lnTo>
                    <a:pt x="18812" y="170259"/>
                  </a:lnTo>
                  <a:lnTo>
                    <a:pt x="27384" y="156924"/>
                  </a:lnTo>
                  <a:lnTo>
                    <a:pt x="33099" y="155019"/>
                  </a:lnTo>
                  <a:lnTo>
                    <a:pt x="37862" y="138827"/>
                  </a:lnTo>
                  <a:lnTo>
                    <a:pt x="49292" y="135017"/>
                  </a:lnTo>
                  <a:lnTo>
                    <a:pt x="57864" y="128349"/>
                  </a:lnTo>
                  <a:lnTo>
                    <a:pt x="57864" y="122634"/>
                  </a:lnTo>
                  <a:lnTo>
                    <a:pt x="51197" y="117872"/>
                  </a:lnTo>
                  <a:lnTo>
                    <a:pt x="40719" y="96917"/>
                  </a:lnTo>
                  <a:lnTo>
                    <a:pt x="47387" y="93107"/>
                  </a:lnTo>
                  <a:lnTo>
                    <a:pt x="68342" y="95964"/>
                  </a:lnTo>
                  <a:lnTo>
                    <a:pt x="79772" y="93107"/>
                  </a:lnTo>
                  <a:lnTo>
                    <a:pt x="88344" y="79772"/>
                  </a:lnTo>
                  <a:lnTo>
                    <a:pt x="85487" y="72152"/>
                  </a:lnTo>
                  <a:lnTo>
                    <a:pt x="91202" y="55007"/>
                  </a:lnTo>
                  <a:lnTo>
                    <a:pt x="98822" y="51197"/>
                  </a:lnTo>
                  <a:lnTo>
                    <a:pt x="99774" y="46434"/>
                  </a:lnTo>
                  <a:lnTo>
                    <a:pt x="107394" y="37862"/>
                  </a:lnTo>
                  <a:lnTo>
                    <a:pt x="113109" y="23574"/>
                  </a:lnTo>
                  <a:lnTo>
                    <a:pt x="117872" y="26432"/>
                  </a:lnTo>
                  <a:lnTo>
                    <a:pt x="122634" y="24527"/>
                  </a:lnTo>
                  <a:lnTo>
                    <a:pt x="128349" y="15002"/>
                  </a:lnTo>
                  <a:lnTo>
                    <a:pt x="169307" y="15002"/>
                  </a:lnTo>
                  <a:lnTo>
                    <a:pt x="178832" y="3572"/>
                  </a:lnTo>
                  <a:lnTo>
                    <a:pt x="185499" y="6430"/>
                  </a:lnTo>
                  <a:lnTo>
                    <a:pt x="190262" y="3572"/>
                  </a:lnTo>
                  <a:lnTo>
                    <a:pt x="200739" y="3572"/>
                  </a:lnTo>
                  <a:lnTo>
                    <a:pt x="200739" y="3572"/>
                  </a:lnTo>
                  <a:lnTo>
                    <a:pt x="204549" y="8334"/>
                  </a:lnTo>
                  <a:lnTo>
                    <a:pt x="216932" y="13097"/>
                  </a:lnTo>
                  <a:lnTo>
                    <a:pt x="234077" y="11192"/>
                  </a:lnTo>
                  <a:lnTo>
                    <a:pt x="239792" y="19764"/>
                  </a:lnTo>
                  <a:lnTo>
                    <a:pt x="247412" y="22622"/>
                  </a:lnTo>
                  <a:lnTo>
                    <a:pt x="253127" y="20717"/>
                  </a:lnTo>
                  <a:lnTo>
                    <a:pt x="256937" y="13097"/>
                  </a:lnTo>
                  <a:lnTo>
                    <a:pt x="260747" y="12144"/>
                  </a:lnTo>
                  <a:lnTo>
                    <a:pt x="263604" y="16907"/>
                  </a:lnTo>
                  <a:lnTo>
                    <a:pt x="270272" y="15002"/>
                  </a:lnTo>
                  <a:lnTo>
                    <a:pt x="275034" y="27384"/>
                  </a:lnTo>
                  <a:lnTo>
                    <a:pt x="275987" y="46434"/>
                  </a:lnTo>
                  <a:lnTo>
                    <a:pt x="295037" y="46434"/>
                  </a:lnTo>
                  <a:lnTo>
                    <a:pt x="296942" y="54055"/>
                  </a:lnTo>
                  <a:lnTo>
                    <a:pt x="292179" y="58817"/>
                  </a:lnTo>
                  <a:lnTo>
                    <a:pt x="293132" y="63580"/>
                  </a:lnTo>
                  <a:lnTo>
                    <a:pt x="300752" y="75009"/>
                  </a:lnTo>
                  <a:lnTo>
                    <a:pt x="320754" y="76914"/>
                  </a:lnTo>
                  <a:lnTo>
                    <a:pt x="320754" y="76914"/>
                  </a:lnTo>
                  <a:lnTo>
                    <a:pt x="302657" y="111205"/>
                  </a:lnTo>
                  <a:lnTo>
                    <a:pt x="296942" y="145494"/>
                  </a:lnTo>
                  <a:lnTo>
                    <a:pt x="290274" y="134064"/>
                  </a:lnTo>
                  <a:lnTo>
                    <a:pt x="284559" y="134064"/>
                  </a:lnTo>
                  <a:lnTo>
                    <a:pt x="283607" y="127397"/>
                  </a:lnTo>
                  <a:lnTo>
                    <a:pt x="274082" y="117872"/>
                  </a:lnTo>
                  <a:lnTo>
                    <a:pt x="270272" y="108347"/>
                  </a:lnTo>
                  <a:lnTo>
                    <a:pt x="256937" y="101680"/>
                  </a:lnTo>
                  <a:lnTo>
                    <a:pt x="252174" y="91202"/>
                  </a:lnTo>
                  <a:lnTo>
                    <a:pt x="221694" y="85487"/>
                  </a:lnTo>
                  <a:lnTo>
                    <a:pt x="217884" y="80724"/>
                  </a:lnTo>
                  <a:lnTo>
                    <a:pt x="188357" y="85487"/>
                  </a:lnTo>
                  <a:lnTo>
                    <a:pt x="185499" y="90249"/>
                  </a:lnTo>
                  <a:lnTo>
                    <a:pt x="163592" y="101680"/>
                  </a:lnTo>
                  <a:lnTo>
                    <a:pt x="163592" y="107394"/>
                  </a:lnTo>
                  <a:lnTo>
                    <a:pt x="142637" y="111205"/>
                  </a:lnTo>
                  <a:lnTo>
                    <a:pt x="136922" y="121682"/>
                  </a:lnTo>
                  <a:lnTo>
                    <a:pt x="134064" y="115967"/>
                  </a:lnTo>
                  <a:lnTo>
                    <a:pt x="125492" y="118824"/>
                  </a:lnTo>
                  <a:lnTo>
                    <a:pt x="126444" y="124539"/>
                  </a:lnTo>
                  <a:lnTo>
                    <a:pt x="123587" y="127397"/>
                  </a:lnTo>
                  <a:lnTo>
                    <a:pt x="125492" y="131207"/>
                  </a:lnTo>
                  <a:lnTo>
                    <a:pt x="122634" y="138827"/>
                  </a:lnTo>
                  <a:lnTo>
                    <a:pt x="125492" y="137874"/>
                  </a:lnTo>
                  <a:lnTo>
                    <a:pt x="126444" y="142637"/>
                  </a:lnTo>
                  <a:lnTo>
                    <a:pt x="123587" y="144542"/>
                  </a:lnTo>
                  <a:lnTo>
                    <a:pt x="125492" y="150257"/>
                  </a:lnTo>
                  <a:lnTo>
                    <a:pt x="116919" y="158830"/>
                  </a:lnTo>
                  <a:lnTo>
                    <a:pt x="119777" y="165497"/>
                  </a:lnTo>
                  <a:lnTo>
                    <a:pt x="117872" y="166449"/>
                  </a:lnTo>
                  <a:lnTo>
                    <a:pt x="116919" y="162639"/>
                  </a:lnTo>
                  <a:lnTo>
                    <a:pt x="113109" y="162639"/>
                  </a:lnTo>
                  <a:lnTo>
                    <a:pt x="95012" y="187405"/>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21" name="任意多边形: 形状 20">
              <a:extLst>
                <a:ext uri="{FF2B5EF4-FFF2-40B4-BE49-F238E27FC236}">
                  <a16:creationId xmlns:a16="http://schemas.microsoft.com/office/drawing/2014/main" id="{2479C03C-8B62-412F-B348-BBA7B1503ACD}"/>
                </a:ext>
              </a:extLst>
            </p:cNvPr>
            <p:cNvSpPr/>
            <p:nvPr/>
          </p:nvSpPr>
          <p:spPr>
            <a:xfrm>
              <a:off x="1339532" y="4248150"/>
              <a:ext cx="161925" cy="85725"/>
            </a:xfrm>
            <a:custGeom>
              <a:avLst/>
              <a:gdLst>
                <a:gd name="connsiteX0" fmla="*/ 42624 w 161925"/>
                <a:gd name="connsiteY0" fmla="*/ 28337 h 85725"/>
                <a:gd name="connsiteX1" fmla="*/ 62627 w 161925"/>
                <a:gd name="connsiteY1" fmla="*/ 16907 h 85725"/>
                <a:gd name="connsiteX2" fmla="*/ 64532 w 161925"/>
                <a:gd name="connsiteY2" fmla="*/ 7382 h 85725"/>
                <a:gd name="connsiteX3" fmla="*/ 84534 w 161925"/>
                <a:gd name="connsiteY3" fmla="*/ 14049 h 85725"/>
                <a:gd name="connsiteX4" fmla="*/ 99774 w 161925"/>
                <a:gd name="connsiteY4" fmla="*/ 15002 h 85725"/>
                <a:gd name="connsiteX5" fmla="*/ 110252 w 161925"/>
                <a:gd name="connsiteY5" fmla="*/ 3572 h 85725"/>
                <a:gd name="connsiteX6" fmla="*/ 115014 w 161925"/>
                <a:gd name="connsiteY6" fmla="*/ 7382 h 85725"/>
                <a:gd name="connsiteX7" fmla="*/ 113109 w 161925"/>
                <a:gd name="connsiteY7" fmla="*/ 16907 h 85725"/>
                <a:gd name="connsiteX8" fmla="*/ 115014 w 161925"/>
                <a:gd name="connsiteY8" fmla="*/ 20717 h 85725"/>
                <a:gd name="connsiteX9" fmla="*/ 118824 w 161925"/>
                <a:gd name="connsiteY9" fmla="*/ 21669 h 85725"/>
                <a:gd name="connsiteX10" fmla="*/ 119777 w 161925"/>
                <a:gd name="connsiteY10" fmla="*/ 17859 h 85725"/>
                <a:gd name="connsiteX11" fmla="*/ 123587 w 161925"/>
                <a:gd name="connsiteY11" fmla="*/ 16907 h 85725"/>
                <a:gd name="connsiteX12" fmla="*/ 134064 w 161925"/>
                <a:gd name="connsiteY12" fmla="*/ 18812 h 85725"/>
                <a:gd name="connsiteX13" fmla="*/ 134064 w 161925"/>
                <a:gd name="connsiteY13" fmla="*/ 22622 h 85725"/>
                <a:gd name="connsiteX14" fmla="*/ 130254 w 161925"/>
                <a:gd name="connsiteY14" fmla="*/ 25479 h 85725"/>
                <a:gd name="connsiteX15" fmla="*/ 132159 w 161925"/>
                <a:gd name="connsiteY15" fmla="*/ 30242 h 85725"/>
                <a:gd name="connsiteX16" fmla="*/ 142637 w 161925"/>
                <a:gd name="connsiteY16" fmla="*/ 33099 h 85725"/>
                <a:gd name="connsiteX17" fmla="*/ 150257 w 161925"/>
                <a:gd name="connsiteY17" fmla="*/ 38814 h 85725"/>
                <a:gd name="connsiteX18" fmla="*/ 154067 w 161925"/>
                <a:gd name="connsiteY18" fmla="*/ 37862 h 85725"/>
                <a:gd name="connsiteX19" fmla="*/ 167402 w 161925"/>
                <a:gd name="connsiteY19" fmla="*/ 47387 h 85725"/>
                <a:gd name="connsiteX20" fmla="*/ 167402 w 161925"/>
                <a:gd name="connsiteY20" fmla="*/ 47387 h 85725"/>
                <a:gd name="connsiteX21" fmla="*/ 165497 w 161925"/>
                <a:gd name="connsiteY21" fmla="*/ 56912 h 85725"/>
                <a:gd name="connsiteX22" fmla="*/ 161687 w 161925"/>
                <a:gd name="connsiteY22" fmla="*/ 58817 h 85725"/>
                <a:gd name="connsiteX23" fmla="*/ 151209 w 161925"/>
                <a:gd name="connsiteY23" fmla="*/ 53102 h 85725"/>
                <a:gd name="connsiteX24" fmla="*/ 148352 w 161925"/>
                <a:gd name="connsiteY24" fmla="*/ 55959 h 85725"/>
                <a:gd name="connsiteX25" fmla="*/ 133112 w 161925"/>
                <a:gd name="connsiteY25" fmla="*/ 53102 h 85725"/>
                <a:gd name="connsiteX26" fmla="*/ 116919 w 161925"/>
                <a:gd name="connsiteY26" fmla="*/ 55007 h 85725"/>
                <a:gd name="connsiteX27" fmla="*/ 110252 w 161925"/>
                <a:gd name="connsiteY27" fmla="*/ 60722 h 85725"/>
                <a:gd name="connsiteX28" fmla="*/ 111204 w 161925"/>
                <a:gd name="connsiteY28" fmla="*/ 64532 h 85725"/>
                <a:gd name="connsiteX29" fmla="*/ 108347 w 161925"/>
                <a:gd name="connsiteY29" fmla="*/ 67389 h 85725"/>
                <a:gd name="connsiteX30" fmla="*/ 96917 w 161925"/>
                <a:gd name="connsiteY30" fmla="*/ 68342 h 85725"/>
                <a:gd name="connsiteX31" fmla="*/ 85487 w 161925"/>
                <a:gd name="connsiteY31" fmla="*/ 76914 h 85725"/>
                <a:gd name="connsiteX32" fmla="*/ 80724 w 161925"/>
                <a:gd name="connsiteY32" fmla="*/ 76914 h 85725"/>
                <a:gd name="connsiteX33" fmla="*/ 72152 w 161925"/>
                <a:gd name="connsiteY33" fmla="*/ 67389 h 85725"/>
                <a:gd name="connsiteX34" fmla="*/ 58817 w 161925"/>
                <a:gd name="connsiteY34" fmla="*/ 70247 h 85725"/>
                <a:gd name="connsiteX35" fmla="*/ 51197 w 161925"/>
                <a:gd name="connsiteY35" fmla="*/ 73104 h 85725"/>
                <a:gd name="connsiteX36" fmla="*/ 48339 w 161925"/>
                <a:gd name="connsiteY36" fmla="*/ 77867 h 85725"/>
                <a:gd name="connsiteX37" fmla="*/ 42624 w 161925"/>
                <a:gd name="connsiteY37" fmla="*/ 75962 h 85725"/>
                <a:gd name="connsiteX38" fmla="*/ 33099 w 161925"/>
                <a:gd name="connsiteY38" fmla="*/ 83582 h 85725"/>
                <a:gd name="connsiteX39" fmla="*/ 32147 w 161925"/>
                <a:gd name="connsiteY39" fmla="*/ 88344 h 85725"/>
                <a:gd name="connsiteX40" fmla="*/ 26432 w 161925"/>
                <a:gd name="connsiteY40" fmla="*/ 90249 h 85725"/>
                <a:gd name="connsiteX41" fmla="*/ 26432 w 161925"/>
                <a:gd name="connsiteY41" fmla="*/ 90249 h 85725"/>
                <a:gd name="connsiteX42" fmla="*/ 8334 w 161925"/>
                <a:gd name="connsiteY42" fmla="*/ 83582 h 85725"/>
                <a:gd name="connsiteX43" fmla="*/ 15002 w 161925"/>
                <a:gd name="connsiteY43" fmla="*/ 78819 h 85725"/>
                <a:gd name="connsiteX44" fmla="*/ 17859 w 161925"/>
                <a:gd name="connsiteY44" fmla="*/ 49292 h 85725"/>
                <a:gd name="connsiteX45" fmla="*/ 3572 w 161925"/>
                <a:gd name="connsiteY45" fmla="*/ 37862 h 85725"/>
                <a:gd name="connsiteX46" fmla="*/ 4524 w 161925"/>
                <a:gd name="connsiteY46" fmla="*/ 35004 h 85725"/>
                <a:gd name="connsiteX47" fmla="*/ 7382 w 161925"/>
                <a:gd name="connsiteY47" fmla="*/ 34052 h 85725"/>
                <a:gd name="connsiteX48" fmla="*/ 22622 w 161925"/>
                <a:gd name="connsiteY48" fmla="*/ 41672 h 85725"/>
                <a:gd name="connsiteX49" fmla="*/ 28337 w 161925"/>
                <a:gd name="connsiteY49" fmla="*/ 39767 h 85725"/>
                <a:gd name="connsiteX50" fmla="*/ 42624 w 161925"/>
                <a:gd name="connsiteY50" fmla="*/ 283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1925" h="85725">
                  <a:moveTo>
                    <a:pt x="42624" y="28337"/>
                  </a:moveTo>
                  <a:lnTo>
                    <a:pt x="62627" y="16907"/>
                  </a:lnTo>
                  <a:lnTo>
                    <a:pt x="64532" y="7382"/>
                  </a:lnTo>
                  <a:lnTo>
                    <a:pt x="84534" y="14049"/>
                  </a:lnTo>
                  <a:lnTo>
                    <a:pt x="99774" y="15002"/>
                  </a:lnTo>
                  <a:lnTo>
                    <a:pt x="110252" y="3572"/>
                  </a:lnTo>
                  <a:lnTo>
                    <a:pt x="115014" y="7382"/>
                  </a:lnTo>
                  <a:lnTo>
                    <a:pt x="113109" y="16907"/>
                  </a:lnTo>
                  <a:lnTo>
                    <a:pt x="115014" y="20717"/>
                  </a:lnTo>
                  <a:lnTo>
                    <a:pt x="118824" y="21669"/>
                  </a:lnTo>
                  <a:lnTo>
                    <a:pt x="119777" y="17859"/>
                  </a:lnTo>
                  <a:lnTo>
                    <a:pt x="123587" y="16907"/>
                  </a:lnTo>
                  <a:lnTo>
                    <a:pt x="134064" y="18812"/>
                  </a:lnTo>
                  <a:lnTo>
                    <a:pt x="134064" y="22622"/>
                  </a:lnTo>
                  <a:lnTo>
                    <a:pt x="130254" y="25479"/>
                  </a:lnTo>
                  <a:lnTo>
                    <a:pt x="132159" y="30242"/>
                  </a:lnTo>
                  <a:lnTo>
                    <a:pt x="142637" y="33099"/>
                  </a:lnTo>
                  <a:lnTo>
                    <a:pt x="150257" y="38814"/>
                  </a:lnTo>
                  <a:lnTo>
                    <a:pt x="154067" y="37862"/>
                  </a:lnTo>
                  <a:lnTo>
                    <a:pt x="167402" y="47387"/>
                  </a:lnTo>
                  <a:lnTo>
                    <a:pt x="167402" y="47387"/>
                  </a:lnTo>
                  <a:lnTo>
                    <a:pt x="165497" y="56912"/>
                  </a:lnTo>
                  <a:lnTo>
                    <a:pt x="161687" y="58817"/>
                  </a:lnTo>
                  <a:lnTo>
                    <a:pt x="151209" y="53102"/>
                  </a:lnTo>
                  <a:lnTo>
                    <a:pt x="148352" y="55959"/>
                  </a:lnTo>
                  <a:lnTo>
                    <a:pt x="133112" y="53102"/>
                  </a:lnTo>
                  <a:lnTo>
                    <a:pt x="116919" y="55007"/>
                  </a:lnTo>
                  <a:lnTo>
                    <a:pt x="110252" y="60722"/>
                  </a:lnTo>
                  <a:lnTo>
                    <a:pt x="111204" y="64532"/>
                  </a:lnTo>
                  <a:lnTo>
                    <a:pt x="108347" y="67389"/>
                  </a:lnTo>
                  <a:lnTo>
                    <a:pt x="96917" y="68342"/>
                  </a:lnTo>
                  <a:lnTo>
                    <a:pt x="85487" y="76914"/>
                  </a:lnTo>
                  <a:lnTo>
                    <a:pt x="80724" y="76914"/>
                  </a:lnTo>
                  <a:lnTo>
                    <a:pt x="72152" y="67389"/>
                  </a:lnTo>
                  <a:lnTo>
                    <a:pt x="58817" y="70247"/>
                  </a:lnTo>
                  <a:lnTo>
                    <a:pt x="51197" y="73104"/>
                  </a:lnTo>
                  <a:lnTo>
                    <a:pt x="48339" y="77867"/>
                  </a:lnTo>
                  <a:lnTo>
                    <a:pt x="42624" y="75962"/>
                  </a:lnTo>
                  <a:lnTo>
                    <a:pt x="33099" y="83582"/>
                  </a:lnTo>
                  <a:lnTo>
                    <a:pt x="32147" y="88344"/>
                  </a:lnTo>
                  <a:lnTo>
                    <a:pt x="26432" y="90249"/>
                  </a:lnTo>
                  <a:lnTo>
                    <a:pt x="26432" y="90249"/>
                  </a:lnTo>
                  <a:lnTo>
                    <a:pt x="8334" y="83582"/>
                  </a:lnTo>
                  <a:lnTo>
                    <a:pt x="15002" y="78819"/>
                  </a:lnTo>
                  <a:lnTo>
                    <a:pt x="17859" y="49292"/>
                  </a:lnTo>
                  <a:lnTo>
                    <a:pt x="3572" y="37862"/>
                  </a:lnTo>
                  <a:lnTo>
                    <a:pt x="4524" y="35004"/>
                  </a:lnTo>
                  <a:lnTo>
                    <a:pt x="7382" y="34052"/>
                  </a:lnTo>
                  <a:lnTo>
                    <a:pt x="22622" y="41672"/>
                  </a:lnTo>
                  <a:lnTo>
                    <a:pt x="28337" y="39767"/>
                  </a:lnTo>
                  <a:lnTo>
                    <a:pt x="42624" y="28337"/>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22" name="任意多边形: 形状 21">
              <a:extLst>
                <a:ext uri="{FF2B5EF4-FFF2-40B4-BE49-F238E27FC236}">
                  <a16:creationId xmlns:a16="http://schemas.microsoft.com/office/drawing/2014/main" id="{78D11595-73B5-4FDE-9912-F5FEAB779C67}"/>
                </a:ext>
              </a:extLst>
            </p:cNvPr>
            <p:cNvSpPr/>
            <p:nvPr/>
          </p:nvSpPr>
          <p:spPr>
            <a:xfrm>
              <a:off x="664210" y="4518660"/>
              <a:ext cx="257175" cy="247650"/>
            </a:xfrm>
            <a:custGeom>
              <a:avLst/>
              <a:gdLst>
                <a:gd name="connsiteX0" fmla="*/ 145494 w 257175"/>
                <a:gd name="connsiteY0" fmla="*/ 247412 h 247650"/>
                <a:gd name="connsiteX1" fmla="*/ 133112 w 257175"/>
                <a:gd name="connsiteY1" fmla="*/ 241697 h 247650"/>
                <a:gd name="connsiteX2" fmla="*/ 130254 w 257175"/>
                <a:gd name="connsiteY2" fmla="*/ 236934 h 247650"/>
                <a:gd name="connsiteX3" fmla="*/ 124539 w 257175"/>
                <a:gd name="connsiteY3" fmla="*/ 235982 h 247650"/>
                <a:gd name="connsiteX4" fmla="*/ 120729 w 257175"/>
                <a:gd name="connsiteY4" fmla="*/ 229314 h 247650"/>
                <a:gd name="connsiteX5" fmla="*/ 115967 w 257175"/>
                <a:gd name="connsiteY5" fmla="*/ 236934 h 247650"/>
                <a:gd name="connsiteX6" fmla="*/ 107394 w 257175"/>
                <a:gd name="connsiteY6" fmla="*/ 240744 h 247650"/>
                <a:gd name="connsiteX7" fmla="*/ 99774 w 257175"/>
                <a:gd name="connsiteY7" fmla="*/ 240744 h 247650"/>
                <a:gd name="connsiteX8" fmla="*/ 94059 w 257175"/>
                <a:gd name="connsiteY8" fmla="*/ 245507 h 247650"/>
                <a:gd name="connsiteX9" fmla="*/ 84534 w 257175"/>
                <a:gd name="connsiteY9" fmla="*/ 243602 h 247650"/>
                <a:gd name="connsiteX10" fmla="*/ 81677 w 257175"/>
                <a:gd name="connsiteY10" fmla="*/ 237887 h 247650"/>
                <a:gd name="connsiteX11" fmla="*/ 76914 w 257175"/>
                <a:gd name="connsiteY11" fmla="*/ 235029 h 247650"/>
                <a:gd name="connsiteX12" fmla="*/ 76914 w 257175"/>
                <a:gd name="connsiteY12" fmla="*/ 235029 h 247650"/>
                <a:gd name="connsiteX13" fmla="*/ 78819 w 257175"/>
                <a:gd name="connsiteY13" fmla="*/ 224552 h 247650"/>
                <a:gd name="connsiteX14" fmla="*/ 88344 w 257175"/>
                <a:gd name="connsiteY14" fmla="*/ 214074 h 247650"/>
                <a:gd name="connsiteX15" fmla="*/ 100727 w 257175"/>
                <a:gd name="connsiteY15" fmla="*/ 189309 h 247650"/>
                <a:gd name="connsiteX16" fmla="*/ 116919 w 257175"/>
                <a:gd name="connsiteY16" fmla="*/ 173117 h 247650"/>
                <a:gd name="connsiteX17" fmla="*/ 115967 w 257175"/>
                <a:gd name="connsiteY17" fmla="*/ 163592 h 247650"/>
                <a:gd name="connsiteX18" fmla="*/ 112157 w 257175"/>
                <a:gd name="connsiteY18" fmla="*/ 163592 h 247650"/>
                <a:gd name="connsiteX19" fmla="*/ 111204 w 257175"/>
                <a:gd name="connsiteY19" fmla="*/ 158829 h 247650"/>
                <a:gd name="connsiteX20" fmla="*/ 117872 w 257175"/>
                <a:gd name="connsiteY20" fmla="*/ 158829 h 247650"/>
                <a:gd name="connsiteX21" fmla="*/ 118824 w 257175"/>
                <a:gd name="connsiteY21" fmla="*/ 156924 h 247650"/>
                <a:gd name="connsiteX22" fmla="*/ 110252 w 257175"/>
                <a:gd name="connsiteY22" fmla="*/ 152162 h 247650"/>
                <a:gd name="connsiteX23" fmla="*/ 133112 w 257175"/>
                <a:gd name="connsiteY23" fmla="*/ 129302 h 247650"/>
                <a:gd name="connsiteX24" fmla="*/ 131207 w 257175"/>
                <a:gd name="connsiteY24" fmla="*/ 127397 h 247650"/>
                <a:gd name="connsiteX25" fmla="*/ 120729 w 257175"/>
                <a:gd name="connsiteY25" fmla="*/ 132159 h 247650"/>
                <a:gd name="connsiteX26" fmla="*/ 95964 w 257175"/>
                <a:gd name="connsiteY26" fmla="*/ 133112 h 247650"/>
                <a:gd name="connsiteX27" fmla="*/ 95964 w 257175"/>
                <a:gd name="connsiteY27" fmla="*/ 129302 h 247650"/>
                <a:gd name="connsiteX28" fmla="*/ 121682 w 257175"/>
                <a:gd name="connsiteY28" fmla="*/ 112157 h 247650"/>
                <a:gd name="connsiteX29" fmla="*/ 121682 w 257175"/>
                <a:gd name="connsiteY29" fmla="*/ 97869 h 247650"/>
                <a:gd name="connsiteX30" fmla="*/ 123587 w 257175"/>
                <a:gd name="connsiteY30" fmla="*/ 94059 h 247650"/>
                <a:gd name="connsiteX31" fmla="*/ 115014 w 257175"/>
                <a:gd name="connsiteY31" fmla="*/ 82629 h 247650"/>
                <a:gd name="connsiteX32" fmla="*/ 107394 w 257175"/>
                <a:gd name="connsiteY32" fmla="*/ 80724 h 247650"/>
                <a:gd name="connsiteX33" fmla="*/ 106442 w 257175"/>
                <a:gd name="connsiteY33" fmla="*/ 73104 h 247650"/>
                <a:gd name="connsiteX34" fmla="*/ 92154 w 257175"/>
                <a:gd name="connsiteY34" fmla="*/ 66437 h 247650"/>
                <a:gd name="connsiteX35" fmla="*/ 89297 w 257175"/>
                <a:gd name="connsiteY35" fmla="*/ 49292 h 247650"/>
                <a:gd name="connsiteX36" fmla="*/ 83582 w 257175"/>
                <a:gd name="connsiteY36" fmla="*/ 44529 h 247650"/>
                <a:gd name="connsiteX37" fmla="*/ 83582 w 257175"/>
                <a:gd name="connsiteY37" fmla="*/ 44529 h 247650"/>
                <a:gd name="connsiteX38" fmla="*/ 103584 w 257175"/>
                <a:gd name="connsiteY38" fmla="*/ 45482 h 247650"/>
                <a:gd name="connsiteX39" fmla="*/ 101679 w 257175"/>
                <a:gd name="connsiteY39" fmla="*/ 35004 h 247650"/>
                <a:gd name="connsiteX40" fmla="*/ 116919 w 257175"/>
                <a:gd name="connsiteY40" fmla="*/ 20717 h 247650"/>
                <a:gd name="connsiteX41" fmla="*/ 131207 w 257175"/>
                <a:gd name="connsiteY41" fmla="*/ 22622 h 247650"/>
                <a:gd name="connsiteX42" fmla="*/ 135969 w 257175"/>
                <a:gd name="connsiteY42" fmla="*/ 9287 h 247650"/>
                <a:gd name="connsiteX43" fmla="*/ 137874 w 257175"/>
                <a:gd name="connsiteY43" fmla="*/ 13097 h 247650"/>
                <a:gd name="connsiteX44" fmla="*/ 145494 w 257175"/>
                <a:gd name="connsiteY44" fmla="*/ 13097 h 247650"/>
                <a:gd name="connsiteX45" fmla="*/ 152162 w 257175"/>
                <a:gd name="connsiteY45" fmla="*/ 18812 h 247650"/>
                <a:gd name="connsiteX46" fmla="*/ 166449 w 257175"/>
                <a:gd name="connsiteY46" fmla="*/ 23574 h 247650"/>
                <a:gd name="connsiteX47" fmla="*/ 166449 w 257175"/>
                <a:gd name="connsiteY47" fmla="*/ 23574 h 247650"/>
                <a:gd name="connsiteX48" fmla="*/ 166449 w 257175"/>
                <a:gd name="connsiteY48" fmla="*/ 26432 h 247650"/>
                <a:gd name="connsiteX49" fmla="*/ 175022 w 257175"/>
                <a:gd name="connsiteY49" fmla="*/ 28337 h 247650"/>
                <a:gd name="connsiteX50" fmla="*/ 180737 w 257175"/>
                <a:gd name="connsiteY50" fmla="*/ 35957 h 247650"/>
                <a:gd name="connsiteX51" fmla="*/ 186452 w 257175"/>
                <a:gd name="connsiteY51" fmla="*/ 35957 h 247650"/>
                <a:gd name="connsiteX52" fmla="*/ 190262 w 257175"/>
                <a:gd name="connsiteY52" fmla="*/ 41672 h 247650"/>
                <a:gd name="connsiteX53" fmla="*/ 194072 w 257175"/>
                <a:gd name="connsiteY53" fmla="*/ 41672 h 247650"/>
                <a:gd name="connsiteX54" fmla="*/ 198834 w 257175"/>
                <a:gd name="connsiteY54" fmla="*/ 35957 h 247650"/>
                <a:gd name="connsiteX55" fmla="*/ 200739 w 257175"/>
                <a:gd name="connsiteY55" fmla="*/ 27384 h 247650"/>
                <a:gd name="connsiteX56" fmla="*/ 193119 w 257175"/>
                <a:gd name="connsiteY56" fmla="*/ 15954 h 247650"/>
                <a:gd name="connsiteX57" fmla="*/ 194072 w 257175"/>
                <a:gd name="connsiteY57" fmla="*/ 9287 h 247650"/>
                <a:gd name="connsiteX58" fmla="*/ 203597 w 257175"/>
                <a:gd name="connsiteY58" fmla="*/ 3572 h 247650"/>
                <a:gd name="connsiteX59" fmla="*/ 216932 w 257175"/>
                <a:gd name="connsiteY59" fmla="*/ 6429 h 247650"/>
                <a:gd name="connsiteX60" fmla="*/ 226457 w 257175"/>
                <a:gd name="connsiteY60" fmla="*/ 16907 h 247650"/>
                <a:gd name="connsiteX61" fmla="*/ 228362 w 257175"/>
                <a:gd name="connsiteY61" fmla="*/ 28337 h 247650"/>
                <a:gd name="connsiteX62" fmla="*/ 236934 w 257175"/>
                <a:gd name="connsiteY62" fmla="*/ 35957 h 247650"/>
                <a:gd name="connsiteX63" fmla="*/ 242649 w 257175"/>
                <a:gd name="connsiteY63" fmla="*/ 51197 h 247650"/>
                <a:gd name="connsiteX64" fmla="*/ 244554 w 257175"/>
                <a:gd name="connsiteY64" fmla="*/ 73104 h 247650"/>
                <a:gd name="connsiteX65" fmla="*/ 257889 w 257175"/>
                <a:gd name="connsiteY65" fmla="*/ 85487 h 247650"/>
                <a:gd name="connsiteX66" fmla="*/ 257889 w 257175"/>
                <a:gd name="connsiteY66" fmla="*/ 85487 h 247650"/>
                <a:gd name="connsiteX67" fmla="*/ 245507 w 257175"/>
                <a:gd name="connsiteY67" fmla="*/ 87392 h 247650"/>
                <a:gd name="connsiteX68" fmla="*/ 239792 w 257175"/>
                <a:gd name="connsiteY68" fmla="*/ 96917 h 247650"/>
                <a:gd name="connsiteX69" fmla="*/ 239792 w 257175"/>
                <a:gd name="connsiteY69" fmla="*/ 105489 h 247650"/>
                <a:gd name="connsiteX70" fmla="*/ 230267 w 257175"/>
                <a:gd name="connsiteY70" fmla="*/ 111204 h 247650"/>
                <a:gd name="connsiteX71" fmla="*/ 228362 w 257175"/>
                <a:gd name="connsiteY71" fmla="*/ 119777 h 247650"/>
                <a:gd name="connsiteX72" fmla="*/ 222647 w 257175"/>
                <a:gd name="connsiteY72" fmla="*/ 119777 h 247650"/>
                <a:gd name="connsiteX73" fmla="*/ 218837 w 257175"/>
                <a:gd name="connsiteY73" fmla="*/ 124539 h 247650"/>
                <a:gd name="connsiteX74" fmla="*/ 215979 w 257175"/>
                <a:gd name="connsiteY74" fmla="*/ 137874 h 247650"/>
                <a:gd name="connsiteX75" fmla="*/ 211217 w 257175"/>
                <a:gd name="connsiteY75" fmla="*/ 140732 h 247650"/>
                <a:gd name="connsiteX76" fmla="*/ 204549 w 257175"/>
                <a:gd name="connsiteY76" fmla="*/ 138827 h 247650"/>
                <a:gd name="connsiteX77" fmla="*/ 201692 w 257175"/>
                <a:gd name="connsiteY77" fmla="*/ 145494 h 247650"/>
                <a:gd name="connsiteX78" fmla="*/ 197882 w 257175"/>
                <a:gd name="connsiteY78" fmla="*/ 147399 h 247650"/>
                <a:gd name="connsiteX79" fmla="*/ 195024 w 257175"/>
                <a:gd name="connsiteY79" fmla="*/ 160734 h 247650"/>
                <a:gd name="connsiteX80" fmla="*/ 197882 w 257175"/>
                <a:gd name="connsiteY80" fmla="*/ 171212 h 247650"/>
                <a:gd name="connsiteX81" fmla="*/ 201692 w 257175"/>
                <a:gd name="connsiteY81" fmla="*/ 177879 h 247650"/>
                <a:gd name="connsiteX82" fmla="*/ 205502 w 257175"/>
                <a:gd name="connsiteY82" fmla="*/ 178832 h 247650"/>
                <a:gd name="connsiteX83" fmla="*/ 207407 w 257175"/>
                <a:gd name="connsiteY83" fmla="*/ 189309 h 247650"/>
                <a:gd name="connsiteX84" fmla="*/ 215027 w 257175"/>
                <a:gd name="connsiteY84" fmla="*/ 195977 h 247650"/>
                <a:gd name="connsiteX85" fmla="*/ 209312 w 257175"/>
                <a:gd name="connsiteY85" fmla="*/ 205502 h 247650"/>
                <a:gd name="connsiteX86" fmla="*/ 203597 w 257175"/>
                <a:gd name="connsiteY86" fmla="*/ 205502 h 247650"/>
                <a:gd name="connsiteX87" fmla="*/ 201692 w 257175"/>
                <a:gd name="connsiteY87" fmla="*/ 211217 h 247650"/>
                <a:gd name="connsiteX88" fmla="*/ 212169 w 257175"/>
                <a:gd name="connsiteY88" fmla="*/ 223599 h 247650"/>
                <a:gd name="connsiteX89" fmla="*/ 214074 w 257175"/>
                <a:gd name="connsiteY89" fmla="*/ 232172 h 247650"/>
                <a:gd name="connsiteX90" fmla="*/ 205502 w 257175"/>
                <a:gd name="connsiteY90" fmla="*/ 233124 h 247650"/>
                <a:gd name="connsiteX91" fmla="*/ 195024 w 257175"/>
                <a:gd name="connsiteY91" fmla="*/ 229314 h 247650"/>
                <a:gd name="connsiteX92" fmla="*/ 188357 w 257175"/>
                <a:gd name="connsiteY92" fmla="*/ 240744 h 247650"/>
                <a:gd name="connsiteX93" fmla="*/ 184547 w 257175"/>
                <a:gd name="connsiteY93" fmla="*/ 241697 h 247650"/>
                <a:gd name="connsiteX94" fmla="*/ 175974 w 257175"/>
                <a:gd name="connsiteY94" fmla="*/ 237887 h 247650"/>
                <a:gd name="connsiteX95" fmla="*/ 166449 w 257175"/>
                <a:gd name="connsiteY95" fmla="*/ 244554 h 247650"/>
                <a:gd name="connsiteX96" fmla="*/ 145494 w 257175"/>
                <a:gd name="connsiteY96" fmla="*/ 247412 h 247650"/>
                <a:gd name="connsiteX97" fmla="*/ 88344 w 257175"/>
                <a:gd name="connsiteY97" fmla="*/ 154067 h 247650"/>
                <a:gd name="connsiteX98" fmla="*/ 93107 w 257175"/>
                <a:gd name="connsiteY98" fmla="*/ 153114 h 247650"/>
                <a:gd name="connsiteX99" fmla="*/ 91202 w 257175"/>
                <a:gd name="connsiteY99" fmla="*/ 165497 h 247650"/>
                <a:gd name="connsiteX100" fmla="*/ 86439 w 257175"/>
                <a:gd name="connsiteY100" fmla="*/ 173117 h 247650"/>
                <a:gd name="connsiteX101" fmla="*/ 89297 w 257175"/>
                <a:gd name="connsiteY101" fmla="*/ 174069 h 247650"/>
                <a:gd name="connsiteX102" fmla="*/ 83582 w 257175"/>
                <a:gd name="connsiteY102" fmla="*/ 182642 h 247650"/>
                <a:gd name="connsiteX103" fmla="*/ 75962 w 257175"/>
                <a:gd name="connsiteY103" fmla="*/ 186452 h 247650"/>
                <a:gd name="connsiteX104" fmla="*/ 64532 w 257175"/>
                <a:gd name="connsiteY104" fmla="*/ 181689 h 247650"/>
                <a:gd name="connsiteX105" fmla="*/ 55959 w 257175"/>
                <a:gd name="connsiteY105" fmla="*/ 182642 h 247650"/>
                <a:gd name="connsiteX106" fmla="*/ 55007 w 257175"/>
                <a:gd name="connsiteY106" fmla="*/ 178832 h 247650"/>
                <a:gd name="connsiteX107" fmla="*/ 50244 w 257175"/>
                <a:gd name="connsiteY107" fmla="*/ 176927 h 247650"/>
                <a:gd name="connsiteX108" fmla="*/ 46434 w 257175"/>
                <a:gd name="connsiteY108" fmla="*/ 180737 h 247650"/>
                <a:gd name="connsiteX109" fmla="*/ 51197 w 257175"/>
                <a:gd name="connsiteY109" fmla="*/ 184547 h 247650"/>
                <a:gd name="connsiteX110" fmla="*/ 52149 w 257175"/>
                <a:gd name="connsiteY110" fmla="*/ 188357 h 247650"/>
                <a:gd name="connsiteX111" fmla="*/ 48339 w 257175"/>
                <a:gd name="connsiteY111" fmla="*/ 197882 h 247650"/>
                <a:gd name="connsiteX112" fmla="*/ 30242 w 257175"/>
                <a:gd name="connsiteY112" fmla="*/ 211217 h 247650"/>
                <a:gd name="connsiteX113" fmla="*/ 28337 w 257175"/>
                <a:gd name="connsiteY113" fmla="*/ 219789 h 247650"/>
                <a:gd name="connsiteX114" fmla="*/ 17859 w 257175"/>
                <a:gd name="connsiteY114" fmla="*/ 226457 h 247650"/>
                <a:gd name="connsiteX115" fmla="*/ 18812 w 257175"/>
                <a:gd name="connsiteY115" fmla="*/ 235982 h 247650"/>
                <a:gd name="connsiteX116" fmla="*/ 14049 w 257175"/>
                <a:gd name="connsiteY116" fmla="*/ 237887 h 247650"/>
                <a:gd name="connsiteX117" fmla="*/ 7382 w 257175"/>
                <a:gd name="connsiteY117" fmla="*/ 227409 h 247650"/>
                <a:gd name="connsiteX118" fmla="*/ 10239 w 257175"/>
                <a:gd name="connsiteY118" fmla="*/ 218837 h 247650"/>
                <a:gd name="connsiteX119" fmla="*/ 3572 w 257175"/>
                <a:gd name="connsiteY119" fmla="*/ 216932 h 247650"/>
                <a:gd name="connsiteX120" fmla="*/ 9287 w 257175"/>
                <a:gd name="connsiteY120" fmla="*/ 203597 h 247650"/>
                <a:gd name="connsiteX121" fmla="*/ 5477 w 257175"/>
                <a:gd name="connsiteY121" fmla="*/ 197882 h 247650"/>
                <a:gd name="connsiteX122" fmla="*/ 5477 w 257175"/>
                <a:gd name="connsiteY122" fmla="*/ 191214 h 247650"/>
                <a:gd name="connsiteX123" fmla="*/ 16907 w 257175"/>
                <a:gd name="connsiteY123" fmla="*/ 168354 h 247650"/>
                <a:gd name="connsiteX124" fmla="*/ 18812 w 257175"/>
                <a:gd name="connsiteY124" fmla="*/ 157877 h 247650"/>
                <a:gd name="connsiteX125" fmla="*/ 32147 w 257175"/>
                <a:gd name="connsiteY125" fmla="*/ 152162 h 247650"/>
                <a:gd name="connsiteX126" fmla="*/ 45482 w 257175"/>
                <a:gd name="connsiteY126" fmla="*/ 151209 h 247650"/>
                <a:gd name="connsiteX127" fmla="*/ 47387 w 257175"/>
                <a:gd name="connsiteY127" fmla="*/ 154067 h 247650"/>
                <a:gd name="connsiteX128" fmla="*/ 44529 w 257175"/>
                <a:gd name="connsiteY128" fmla="*/ 159782 h 247650"/>
                <a:gd name="connsiteX129" fmla="*/ 47387 w 257175"/>
                <a:gd name="connsiteY129" fmla="*/ 169307 h 247650"/>
                <a:gd name="connsiteX130" fmla="*/ 62627 w 257175"/>
                <a:gd name="connsiteY130" fmla="*/ 161687 h 247650"/>
                <a:gd name="connsiteX131" fmla="*/ 68342 w 257175"/>
                <a:gd name="connsiteY131" fmla="*/ 155019 h 247650"/>
                <a:gd name="connsiteX132" fmla="*/ 76914 w 257175"/>
                <a:gd name="connsiteY132" fmla="*/ 152162 h 247650"/>
                <a:gd name="connsiteX133" fmla="*/ 82629 w 257175"/>
                <a:gd name="connsiteY133" fmla="*/ 155972 h 247650"/>
                <a:gd name="connsiteX134" fmla="*/ 88344 w 257175"/>
                <a:gd name="connsiteY134" fmla="*/ 154067 h 247650"/>
                <a:gd name="connsiteX135" fmla="*/ 38814 w 257175"/>
                <a:gd name="connsiteY135" fmla="*/ 222647 h 247650"/>
                <a:gd name="connsiteX136" fmla="*/ 37862 w 257175"/>
                <a:gd name="connsiteY136" fmla="*/ 215979 h 247650"/>
                <a:gd name="connsiteX137" fmla="*/ 43577 w 257175"/>
                <a:gd name="connsiteY137" fmla="*/ 210264 h 247650"/>
                <a:gd name="connsiteX138" fmla="*/ 41672 w 257175"/>
                <a:gd name="connsiteY138" fmla="*/ 219789 h 247650"/>
                <a:gd name="connsiteX139" fmla="*/ 48339 w 257175"/>
                <a:gd name="connsiteY139" fmla="*/ 235982 h 247650"/>
                <a:gd name="connsiteX140" fmla="*/ 43577 w 257175"/>
                <a:gd name="connsiteY140" fmla="*/ 238839 h 247650"/>
                <a:gd name="connsiteX141" fmla="*/ 38814 w 257175"/>
                <a:gd name="connsiteY141" fmla="*/ 250269 h 247650"/>
                <a:gd name="connsiteX142" fmla="*/ 29289 w 257175"/>
                <a:gd name="connsiteY142" fmla="*/ 242649 h 247650"/>
                <a:gd name="connsiteX143" fmla="*/ 30242 w 257175"/>
                <a:gd name="connsiteY143" fmla="*/ 235029 h 247650"/>
                <a:gd name="connsiteX144" fmla="*/ 27384 w 257175"/>
                <a:gd name="connsiteY144" fmla="*/ 231219 h 247650"/>
                <a:gd name="connsiteX145" fmla="*/ 28337 w 257175"/>
                <a:gd name="connsiteY145" fmla="*/ 222647 h 247650"/>
                <a:gd name="connsiteX146" fmla="*/ 38814 w 257175"/>
                <a:gd name="connsiteY146" fmla="*/ 222647 h 247650"/>
                <a:gd name="connsiteX147" fmla="*/ 93107 w 257175"/>
                <a:gd name="connsiteY147" fmla="*/ 146447 h 247650"/>
                <a:gd name="connsiteX148" fmla="*/ 88344 w 257175"/>
                <a:gd name="connsiteY148" fmla="*/ 149304 h 247650"/>
                <a:gd name="connsiteX149" fmla="*/ 84534 w 257175"/>
                <a:gd name="connsiteY149" fmla="*/ 147399 h 247650"/>
                <a:gd name="connsiteX150" fmla="*/ 82629 w 257175"/>
                <a:gd name="connsiteY150" fmla="*/ 138827 h 247650"/>
                <a:gd name="connsiteX151" fmla="*/ 92154 w 257175"/>
                <a:gd name="connsiteY151" fmla="*/ 130254 h 247650"/>
                <a:gd name="connsiteX152" fmla="*/ 95012 w 257175"/>
                <a:gd name="connsiteY152" fmla="*/ 138827 h 247650"/>
                <a:gd name="connsiteX153" fmla="*/ 92154 w 257175"/>
                <a:gd name="connsiteY153" fmla="*/ 142637 h 247650"/>
                <a:gd name="connsiteX154" fmla="*/ 93107 w 257175"/>
                <a:gd name="connsiteY154" fmla="*/ 146447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57175" h="247650">
                  <a:moveTo>
                    <a:pt x="145494" y="247412"/>
                  </a:moveTo>
                  <a:lnTo>
                    <a:pt x="133112" y="241697"/>
                  </a:lnTo>
                  <a:lnTo>
                    <a:pt x="130254" y="236934"/>
                  </a:lnTo>
                  <a:lnTo>
                    <a:pt x="124539" y="235982"/>
                  </a:lnTo>
                  <a:lnTo>
                    <a:pt x="120729" y="229314"/>
                  </a:lnTo>
                  <a:lnTo>
                    <a:pt x="115967" y="236934"/>
                  </a:lnTo>
                  <a:lnTo>
                    <a:pt x="107394" y="240744"/>
                  </a:lnTo>
                  <a:lnTo>
                    <a:pt x="99774" y="240744"/>
                  </a:lnTo>
                  <a:lnTo>
                    <a:pt x="94059" y="245507"/>
                  </a:lnTo>
                  <a:lnTo>
                    <a:pt x="84534" y="243602"/>
                  </a:lnTo>
                  <a:lnTo>
                    <a:pt x="81677" y="237887"/>
                  </a:lnTo>
                  <a:lnTo>
                    <a:pt x="76914" y="235029"/>
                  </a:lnTo>
                  <a:lnTo>
                    <a:pt x="76914" y="235029"/>
                  </a:lnTo>
                  <a:lnTo>
                    <a:pt x="78819" y="224552"/>
                  </a:lnTo>
                  <a:lnTo>
                    <a:pt x="88344" y="214074"/>
                  </a:lnTo>
                  <a:lnTo>
                    <a:pt x="100727" y="189309"/>
                  </a:lnTo>
                  <a:lnTo>
                    <a:pt x="116919" y="173117"/>
                  </a:lnTo>
                  <a:lnTo>
                    <a:pt x="115967" y="163592"/>
                  </a:lnTo>
                  <a:lnTo>
                    <a:pt x="112157" y="163592"/>
                  </a:lnTo>
                  <a:lnTo>
                    <a:pt x="111204" y="158829"/>
                  </a:lnTo>
                  <a:lnTo>
                    <a:pt x="117872" y="158829"/>
                  </a:lnTo>
                  <a:lnTo>
                    <a:pt x="118824" y="156924"/>
                  </a:lnTo>
                  <a:lnTo>
                    <a:pt x="110252" y="152162"/>
                  </a:lnTo>
                  <a:lnTo>
                    <a:pt x="133112" y="129302"/>
                  </a:lnTo>
                  <a:lnTo>
                    <a:pt x="131207" y="127397"/>
                  </a:lnTo>
                  <a:lnTo>
                    <a:pt x="120729" y="132159"/>
                  </a:lnTo>
                  <a:lnTo>
                    <a:pt x="95964" y="133112"/>
                  </a:lnTo>
                  <a:lnTo>
                    <a:pt x="95964" y="129302"/>
                  </a:lnTo>
                  <a:lnTo>
                    <a:pt x="121682" y="112157"/>
                  </a:lnTo>
                  <a:lnTo>
                    <a:pt x="121682" y="97869"/>
                  </a:lnTo>
                  <a:lnTo>
                    <a:pt x="123587" y="94059"/>
                  </a:lnTo>
                  <a:lnTo>
                    <a:pt x="115014" y="82629"/>
                  </a:lnTo>
                  <a:lnTo>
                    <a:pt x="107394" y="80724"/>
                  </a:lnTo>
                  <a:lnTo>
                    <a:pt x="106442" y="73104"/>
                  </a:lnTo>
                  <a:lnTo>
                    <a:pt x="92154" y="66437"/>
                  </a:lnTo>
                  <a:lnTo>
                    <a:pt x="89297" y="49292"/>
                  </a:lnTo>
                  <a:lnTo>
                    <a:pt x="83582" y="44529"/>
                  </a:lnTo>
                  <a:lnTo>
                    <a:pt x="83582" y="44529"/>
                  </a:lnTo>
                  <a:lnTo>
                    <a:pt x="103584" y="45482"/>
                  </a:lnTo>
                  <a:lnTo>
                    <a:pt x="101679" y="35004"/>
                  </a:lnTo>
                  <a:lnTo>
                    <a:pt x="116919" y="20717"/>
                  </a:lnTo>
                  <a:lnTo>
                    <a:pt x="131207" y="22622"/>
                  </a:lnTo>
                  <a:lnTo>
                    <a:pt x="135969" y="9287"/>
                  </a:lnTo>
                  <a:lnTo>
                    <a:pt x="137874" y="13097"/>
                  </a:lnTo>
                  <a:lnTo>
                    <a:pt x="145494" y="13097"/>
                  </a:lnTo>
                  <a:lnTo>
                    <a:pt x="152162" y="18812"/>
                  </a:lnTo>
                  <a:lnTo>
                    <a:pt x="166449" y="23574"/>
                  </a:lnTo>
                  <a:lnTo>
                    <a:pt x="166449" y="23574"/>
                  </a:lnTo>
                  <a:lnTo>
                    <a:pt x="166449" y="26432"/>
                  </a:lnTo>
                  <a:lnTo>
                    <a:pt x="175022" y="28337"/>
                  </a:lnTo>
                  <a:lnTo>
                    <a:pt x="180737" y="35957"/>
                  </a:lnTo>
                  <a:lnTo>
                    <a:pt x="186452" y="35957"/>
                  </a:lnTo>
                  <a:lnTo>
                    <a:pt x="190262" y="41672"/>
                  </a:lnTo>
                  <a:lnTo>
                    <a:pt x="194072" y="41672"/>
                  </a:lnTo>
                  <a:lnTo>
                    <a:pt x="198834" y="35957"/>
                  </a:lnTo>
                  <a:lnTo>
                    <a:pt x="200739" y="27384"/>
                  </a:lnTo>
                  <a:lnTo>
                    <a:pt x="193119" y="15954"/>
                  </a:lnTo>
                  <a:lnTo>
                    <a:pt x="194072" y="9287"/>
                  </a:lnTo>
                  <a:lnTo>
                    <a:pt x="203597" y="3572"/>
                  </a:lnTo>
                  <a:lnTo>
                    <a:pt x="216932" y="6429"/>
                  </a:lnTo>
                  <a:lnTo>
                    <a:pt x="226457" y="16907"/>
                  </a:lnTo>
                  <a:lnTo>
                    <a:pt x="228362" y="28337"/>
                  </a:lnTo>
                  <a:lnTo>
                    <a:pt x="236934" y="35957"/>
                  </a:lnTo>
                  <a:lnTo>
                    <a:pt x="242649" y="51197"/>
                  </a:lnTo>
                  <a:lnTo>
                    <a:pt x="244554" y="73104"/>
                  </a:lnTo>
                  <a:lnTo>
                    <a:pt x="257889" y="85487"/>
                  </a:lnTo>
                  <a:lnTo>
                    <a:pt x="257889" y="85487"/>
                  </a:lnTo>
                  <a:lnTo>
                    <a:pt x="245507" y="87392"/>
                  </a:lnTo>
                  <a:lnTo>
                    <a:pt x="239792" y="96917"/>
                  </a:lnTo>
                  <a:lnTo>
                    <a:pt x="239792" y="105489"/>
                  </a:lnTo>
                  <a:lnTo>
                    <a:pt x="230267" y="111204"/>
                  </a:lnTo>
                  <a:lnTo>
                    <a:pt x="228362" y="119777"/>
                  </a:lnTo>
                  <a:lnTo>
                    <a:pt x="222647" y="119777"/>
                  </a:lnTo>
                  <a:lnTo>
                    <a:pt x="218837" y="124539"/>
                  </a:lnTo>
                  <a:lnTo>
                    <a:pt x="215979" y="137874"/>
                  </a:lnTo>
                  <a:lnTo>
                    <a:pt x="211217" y="140732"/>
                  </a:lnTo>
                  <a:lnTo>
                    <a:pt x="204549" y="138827"/>
                  </a:lnTo>
                  <a:lnTo>
                    <a:pt x="201692" y="145494"/>
                  </a:lnTo>
                  <a:lnTo>
                    <a:pt x="197882" y="147399"/>
                  </a:lnTo>
                  <a:lnTo>
                    <a:pt x="195024" y="160734"/>
                  </a:lnTo>
                  <a:lnTo>
                    <a:pt x="197882" y="171212"/>
                  </a:lnTo>
                  <a:lnTo>
                    <a:pt x="201692" y="177879"/>
                  </a:lnTo>
                  <a:lnTo>
                    <a:pt x="205502" y="178832"/>
                  </a:lnTo>
                  <a:lnTo>
                    <a:pt x="207407" y="189309"/>
                  </a:lnTo>
                  <a:lnTo>
                    <a:pt x="215027" y="195977"/>
                  </a:lnTo>
                  <a:lnTo>
                    <a:pt x="209312" y="205502"/>
                  </a:lnTo>
                  <a:lnTo>
                    <a:pt x="203597" y="205502"/>
                  </a:lnTo>
                  <a:lnTo>
                    <a:pt x="201692" y="211217"/>
                  </a:lnTo>
                  <a:lnTo>
                    <a:pt x="212169" y="223599"/>
                  </a:lnTo>
                  <a:lnTo>
                    <a:pt x="214074" y="232172"/>
                  </a:lnTo>
                  <a:lnTo>
                    <a:pt x="205502" y="233124"/>
                  </a:lnTo>
                  <a:lnTo>
                    <a:pt x="195024" y="229314"/>
                  </a:lnTo>
                  <a:lnTo>
                    <a:pt x="188357" y="240744"/>
                  </a:lnTo>
                  <a:lnTo>
                    <a:pt x="184547" y="241697"/>
                  </a:lnTo>
                  <a:lnTo>
                    <a:pt x="175974" y="237887"/>
                  </a:lnTo>
                  <a:lnTo>
                    <a:pt x="166449" y="244554"/>
                  </a:lnTo>
                  <a:lnTo>
                    <a:pt x="145494" y="247412"/>
                  </a:lnTo>
                  <a:close/>
                  <a:moveTo>
                    <a:pt x="88344" y="154067"/>
                  </a:moveTo>
                  <a:lnTo>
                    <a:pt x="93107" y="153114"/>
                  </a:lnTo>
                  <a:lnTo>
                    <a:pt x="91202" y="165497"/>
                  </a:lnTo>
                  <a:lnTo>
                    <a:pt x="86439" y="173117"/>
                  </a:lnTo>
                  <a:lnTo>
                    <a:pt x="89297" y="174069"/>
                  </a:lnTo>
                  <a:lnTo>
                    <a:pt x="83582" y="182642"/>
                  </a:lnTo>
                  <a:lnTo>
                    <a:pt x="75962" y="186452"/>
                  </a:lnTo>
                  <a:lnTo>
                    <a:pt x="64532" y="181689"/>
                  </a:lnTo>
                  <a:lnTo>
                    <a:pt x="55959" y="182642"/>
                  </a:lnTo>
                  <a:lnTo>
                    <a:pt x="55007" y="178832"/>
                  </a:lnTo>
                  <a:lnTo>
                    <a:pt x="50244" y="176927"/>
                  </a:lnTo>
                  <a:lnTo>
                    <a:pt x="46434" y="180737"/>
                  </a:lnTo>
                  <a:lnTo>
                    <a:pt x="51197" y="184547"/>
                  </a:lnTo>
                  <a:lnTo>
                    <a:pt x="52149" y="188357"/>
                  </a:lnTo>
                  <a:lnTo>
                    <a:pt x="48339" y="197882"/>
                  </a:lnTo>
                  <a:lnTo>
                    <a:pt x="30242" y="211217"/>
                  </a:lnTo>
                  <a:lnTo>
                    <a:pt x="28337" y="219789"/>
                  </a:lnTo>
                  <a:lnTo>
                    <a:pt x="17859" y="226457"/>
                  </a:lnTo>
                  <a:lnTo>
                    <a:pt x="18812" y="235982"/>
                  </a:lnTo>
                  <a:lnTo>
                    <a:pt x="14049" y="237887"/>
                  </a:lnTo>
                  <a:lnTo>
                    <a:pt x="7382" y="227409"/>
                  </a:lnTo>
                  <a:lnTo>
                    <a:pt x="10239" y="218837"/>
                  </a:lnTo>
                  <a:lnTo>
                    <a:pt x="3572" y="216932"/>
                  </a:lnTo>
                  <a:lnTo>
                    <a:pt x="9287" y="203597"/>
                  </a:lnTo>
                  <a:lnTo>
                    <a:pt x="5477" y="197882"/>
                  </a:lnTo>
                  <a:lnTo>
                    <a:pt x="5477" y="191214"/>
                  </a:lnTo>
                  <a:lnTo>
                    <a:pt x="16907" y="168354"/>
                  </a:lnTo>
                  <a:lnTo>
                    <a:pt x="18812" y="157877"/>
                  </a:lnTo>
                  <a:lnTo>
                    <a:pt x="32147" y="152162"/>
                  </a:lnTo>
                  <a:lnTo>
                    <a:pt x="45482" y="151209"/>
                  </a:lnTo>
                  <a:lnTo>
                    <a:pt x="47387" y="154067"/>
                  </a:lnTo>
                  <a:lnTo>
                    <a:pt x="44529" y="159782"/>
                  </a:lnTo>
                  <a:lnTo>
                    <a:pt x="47387" y="169307"/>
                  </a:lnTo>
                  <a:lnTo>
                    <a:pt x="62627" y="161687"/>
                  </a:lnTo>
                  <a:lnTo>
                    <a:pt x="68342" y="155019"/>
                  </a:lnTo>
                  <a:lnTo>
                    <a:pt x="76914" y="152162"/>
                  </a:lnTo>
                  <a:lnTo>
                    <a:pt x="82629" y="155972"/>
                  </a:lnTo>
                  <a:lnTo>
                    <a:pt x="88344" y="154067"/>
                  </a:lnTo>
                  <a:close/>
                  <a:moveTo>
                    <a:pt x="38814" y="222647"/>
                  </a:moveTo>
                  <a:lnTo>
                    <a:pt x="37862" y="215979"/>
                  </a:lnTo>
                  <a:lnTo>
                    <a:pt x="43577" y="210264"/>
                  </a:lnTo>
                  <a:lnTo>
                    <a:pt x="41672" y="219789"/>
                  </a:lnTo>
                  <a:lnTo>
                    <a:pt x="48339" y="235982"/>
                  </a:lnTo>
                  <a:lnTo>
                    <a:pt x="43577" y="238839"/>
                  </a:lnTo>
                  <a:lnTo>
                    <a:pt x="38814" y="250269"/>
                  </a:lnTo>
                  <a:lnTo>
                    <a:pt x="29289" y="242649"/>
                  </a:lnTo>
                  <a:lnTo>
                    <a:pt x="30242" y="235029"/>
                  </a:lnTo>
                  <a:lnTo>
                    <a:pt x="27384" y="231219"/>
                  </a:lnTo>
                  <a:lnTo>
                    <a:pt x="28337" y="222647"/>
                  </a:lnTo>
                  <a:lnTo>
                    <a:pt x="38814" y="222647"/>
                  </a:lnTo>
                  <a:close/>
                  <a:moveTo>
                    <a:pt x="93107" y="146447"/>
                  </a:moveTo>
                  <a:lnTo>
                    <a:pt x="88344" y="149304"/>
                  </a:lnTo>
                  <a:lnTo>
                    <a:pt x="84534" y="147399"/>
                  </a:lnTo>
                  <a:lnTo>
                    <a:pt x="82629" y="138827"/>
                  </a:lnTo>
                  <a:lnTo>
                    <a:pt x="92154" y="130254"/>
                  </a:lnTo>
                  <a:lnTo>
                    <a:pt x="95012" y="138827"/>
                  </a:lnTo>
                  <a:lnTo>
                    <a:pt x="92154" y="142637"/>
                  </a:lnTo>
                  <a:lnTo>
                    <a:pt x="93107" y="146447"/>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23" name="任意多边形: 形状 22">
              <a:extLst>
                <a:ext uri="{FF2B5EF4-FFF2-40B4-BE49-F238E27FC236}">
                  <a16:creationId xmlns:a16="http://schemas.microsoft.com/office/drawing/2014/main" id="{CC1653ED-7259-42B6-858B-C90F2924D33D}"/>
                </a:ext>
              </a:extLst>
            </p:cNvPr>
            <p:cNvSpPr/>
            <p:nvPr/>
          </p:nvSpPr>
          <p:spPr>
            <a:xfrm>
              <a:off x="2343467" y="3959543"/>
              <a:ext cx="161925" cy="123825"/>
            </a:xfrm>
            <a:custGeom>
              <a:avLst/>
              <a:gdLst>
                <a:gd name="connsiteX0" fmla="*/ 3572 w 161925"/>
                <a:gd name="connsiteY0" fmla="*/ 64532 h 123825"/>
                <a:gd name="connsiteX1" fmla="*/ 7382 w 161925"/>
                <a:gd name="connsiteY1" fmla="*/ 54055 h 123825"/>
                <a:gd name="connsiteX2" fmla="*/ 24527 w 161925"/>
                <a:gd name="connsiteY2" fmla="*/ 46434 h 123825"/>
                <a:gd name="connsiteX3" fmla="*/ 29289 w 161925"/>
                <a:gd name="connsiteY3" fmla="*/ 40719 h 123825"/>
                <a:gd name="connsiteX4" fmla="*/ 35957 w 161925"/>
                <a:gd name="connsiteY4" fmla="*/ 39767 h 123825"/>
                <a:gd name="connsiteX5" fmla="*/ 40719 w 161925"/>
                <a:gd name="connsiteY5" fmla="*/ 35005 h 123825"/>
                <a:gd name="connsiteX6" fmla="*/ 43577 w 161925"/>
                <a:gd name="connsiteY6" fmla="*/ 28337 h 123825"/>
                <a:gd name="connsiteX7" fmla="*/ 43577 w 161925"/>
                <a:gd name="connsiteY7" fmla="*/ 3572 h 123825"/>
                <a:gd name="connsiteX8" fmla="*/ 43577 w 161925"/>
                <a:gd name="connsiteY8" fmla="*/ 3572 h 123825"/>
                <a:gd name="connsiteX9" fmla="*/ 49292 w 161925"/>
                <a:gd name="connsiteY9" fmla="*/ 4524 h 123825"/>
                <a:gd name="connsiteX10" fmla="*/ 54054 w 161925"/>
                <a:gd name="connsiteY10" fmla="*/ 10239 h 123825"/>
                <a:gd name="connsiteX11" fmla="*/ 59769 w 161925"/>
                <a:gd name="connsiteY11" fmla="*/ 10239 h 123825"/>
                <a:gd name="connsiteX12" fmla="*/ 65484 w 161925"/>
                <a:gd name="connsiteY12" fmla="*/ 19764 h 123825"/>
                <a:gd name="connsiteX13" fmla="*/ 74057 w 161925"/>
                <a:gd name="connsiteY13" fmla="*/ 17859 h 123825"/>
                <a:gd name="connsiteX14" fmla="*/ 95012 w 161925"/>
                <a:gd name="connsiteY14" fmla="*/ 24527 h 123825"/>
                <a:gd name="connsiteX15" fmla="*/ 108347 w 161925"/>
                <a:gd name="connsiteY15" fmla="*/ 42624 h 123825"/>
                <a:gd name="connsiteX16" fmla="*/ 111204 w 161925"/>
                <a:gd name="connsiteY16" fmla="*/ 42624 h 123825"/>
                <a:gd name="connsiteX17" fmla="*/ 113109 w 161925"/>
                <a:gd name="connsiteY17" fmla="*/ 23574 h 123825"/>
                <a:gd name="connsiteX18" fmla="*/ 105489 w 161925"/>
                <a:gd name="connsiteY18" fmla="*/ 17859 h 123825"/>
                <a:gd name="connsiteX19" fmla="*/ 107394 w 161925"/>
                <a:gd name="connsiteY19" fmla="*/ 15955 h 123825"/>
                <a:gd name="connsiteX20" fmla="*/ 112157 w 161925"/>
                <a:gd name="connsiteY20" fmla="*/ 20717 h 123825"/>
                <a:gd name="connsiteX21" fmla="*/ 119777 w 161925"/>
                <a:gd name="connsiteY21" fmla="*/ 12144 h 123825"/>
                <a:gd name="connsiteX22" fmla="*/ 145494 w 161925"/>
                <a:gd name="connsiteY22" fmla="*/ 24527 h 123825"/>
                <a:gd name="connsiteX23" fmla="*/ 148352 w 161925"/>
                <a:gd name="connsiteY23" fmla="*/ 31194 h 123825"/>
                <a:gd name="connsiteX24" fmla="*/ 153114 w 161925"/>
                <a:gd name="connsiteY24" fmla="*/ 33099 h 123825"/>
                <a:gd name="connsiteX25" fmla="*/ 153114 w 161925"/>
                <a:gd name="connsiteY25" fmla="*/ 36909 h 123825"/>
                <a:gd name="connsiteX26" fmla="*/ 153114 w 161925"/>
                <a:gd name="connsiteY26" fmla="*/ 36909 h 123825"/>
                <a:gd name="connsiteX27" fmla="*/ 158829 w 161925"/>
                <a:gd name="connsiteY27" fmla="*/ 35005 h 123825"/>
                <a:gd name="connsiteX28" fmla="*/ 158829 w 161925"/>
                <a:gd name="connsiteY28" fmla="*/ 35005 h 123825"/>
                <a:gd name="connsiteX29" fmla="*/ 158829 w 161925"/>
                <a:gd name="connsiteY29" fmla="*/ 35005 h 123825"/>
                <a:gd name="connsiteX30" fmla="*/ 158829 w 161925"/>
                <a:gd name="connsiteY30" fmla="*/ 35005 h 123825"/>
                <a:gd name="connsiteX31" fmla="*/ 158829 w 161925"/>
                <a:gd name="connsiteY31" fmla="*/ 35005 h 123825"/>
                <a:gd name="connsiteX32" fmla="*/ 158829 w 161925"/>
                <a:gd name="connsiteY32" fmla="*/ 35005 h 123825"/>
                <a:gd name="connsiteX33" fmla="*/ 158829 w 161925"/>
                <a:gd name="connsiteY33" fmla="*/ 35005 h 123825"/>
                <a:gd name="connsiteX34" fmla="*/ 158829 w 161925"/>
                <a:gd name="connsiteY34" fmla="*/ 35005 h 123825"/>
                <a:gd name="connsiteX35" fmla="*/ 162639 w 161925"/>
                <a:gd name="connsiteY35" fmla="*/ 41672 h 123825"/>
                <a:gd name="connsiteX36" fmla="*/ 148352 w 161925"/>
                <a:gd name="connsiteY36" fmla="*/ 49292 h 123825"/>
                <a:gd name="connsiteX37" fmla="*/ 141684 w 161925"/>
                <a:gd name="connsiteY37" fmla="*/ 48339 h 123825"/>
                <a:gd name="connsiteX38" fmla="*/ 137874 w 161925"/>
                <a:gd name="connsiteY38" fmla="*/ 52149 h 123825"/>
                <a:gd name="connsiteX39" fmla="*/ 141684 w 161925"/>
                <a:gd name="connsiteY39" fmla="*/ 56912 h 123825"/>
                <a:gd name="connsiteX40" fmla="*/ 145494 w 161925"/>
                <a:gd name="connsiteY40" fmla="*/ 55959 h 123825"/>
                <a:gd name="connsiteX41" fmla="*/ 149304 w 161925"/>
                <a:gd name="connsiteY41" fmla="*/ 58817 h 123825"/>
                <a:gd name="connsiteX42" fmla="*/ 145494 w 161925"/>
                <a:gd name="connsiteY42" fmla="*/ 67389 h 123825"/>
                <a:gd name="connsiteX43" fmla="*/ 141684 w 161925"/>
                <a:gd name="connsiteY43" fmla="*/ 64532 h 123825"/>
                <a:gd name="connsiteX44" fmla="*/ 136922 w 161925"/>
                <a:gd name="connsiteY44" fmla="*/ 65484 h 123825"/>
                <a:gd name="connsiteX45" fmla="*/ 135969 w 161925"/>
                <a:gd name="connsiteY45" fmla="*/ 69294 h 123825"/>
                <a:gd name="connsiteX46" fmla="*/ 140732 w 161925"/>
                <a:gd name="connsiteY46" fmla="*/ 72152 h 123825"/>
                <a:gd name="connsiteX47" fmla="*/ 143589 w 161925"/>
                <a:gd name="connsiteY47" fmla="*/ 84534 h 123825"/>
                <a:gd name="connsiteX48" fmla="*/ 140732 w 161925"/>
                <a:gd name="connsiteY48" fmla="*/ 91202 h 123825"/>
                <a:gd name="connsiteX49" fmla="*/ 150257 w 161925"/>
                <a:gd name="connsiteY49" fmla="*/ 98822 h 123825"/>
                <a:gd name="connsiteX50" fmla="*/ 160734 w 161925"/>
                <a:gd name="connsiteY50" fmla="*/ 100727 h 123825"/>
                <a:gd name="connsiteX51" fmla="*/ 156924 w 161925"/>
                <a:gd name="connsiteY51" fmla="*/ 111205 h 123825"/>
                <a:gd name="connsiteX52" fmla="*/ 150257 w 161925"/>
                <a:gd name="connsiteY52" fmla="*/ 112157 h 123825"/>
                <a:gd name="connsiteX53" fmla="*/ 144542 w 161925"/>
                <a:gd name="connsiteY53" fmla="*/ 116919 h 123825"/>
                <a:gd name="connsiteX54" fmla="*/ 145494 w 161925"/>
                <a:gd name="connsiteY54" fmla="*/ 122634 h 123825"/>
                <a:gd name="connsiteX55" fmla="*/ 148352 w 161925"/>
                <a:gd name="connsiteY55" fmla="*/ 123587 h 123825"/>
                <a:gd name="connsiteX56" fmla="*/ 148352 w 161925"/>
                <a:gd name="connsiteY56" fmla="*/ 127397 h 123825"/>
                <a:gd name="connsiteX57" fmla="*/ 135969 w 161925"/>
                <a:gd name="connsiteY57" fmla="*/ 127397 h 123825"/>
                <a:gd name="connsiteX58" fmla="*/ 136922 w 161925"/>
                <a:gd name="connsiteY58" fmla="*/ 115967 h 123825"/>
                <a:gd name="connsiteX59" fmla="*/ 134064 w 161925"/>
                <a:gd name="connsiteY59" fmla="*/ 104537 h 123825"/>
                <a:gd name="connsiteX60" fmla="*/ 128349 w 161925"/>
                <a:gd name="connsiteY60" fmla="*/ 97869 h 123825"/>
                <a:gd name="connsiteX61" fmla="*/ 129302 w 161925"/>
                <a:gd name="connsiteY61" fmla="*/ 92155 h 123825"/>
                <a:gd name="connsiteX62" fmla="*/ 105489 w 161925"/>
                <a:gd name="connsiteY62" fmla="*/ 86439 h 123825"/>
                <a:gd name="connsiteX63" fmla="*/ 81677 w 161925"/>
                <a:gd name="connsiteY63" fmla="*/ 89297 h 123825"/>
                <a:gd name="connsiteX64" fmla="*/ 61674 w 161925"/>
                <a:gd name="connsiteY64" fmla="*/ 95964 h 123825"/>
                <a:gd name="connsiteX65" fmla="*/ 50244 w 161925"/>
                <a:gd name="connsiteY65" fmla="*/ 104537 h 123825"/>
                <a:gd name="connsiteX66" fmla="*/ 48339 w 161925"/>
                <a:gd name="connsiteY66" fmla="*/ 124539 h 123825"/>
                <a:gd name="connsiteX67" fmla="*/ 42624 w 161925"/>
                <a:gd name="connsiteY67" fmla="*/ 128349 h 123825"/>
                <a:gd name="connsiteX68" fmla="*/ 42624 w 161925"/>
                <a:gd name="connsiteY68" fmla="*/ 128349 h 123825"/>
                <a:gd name="connsiteX69" fmla="*/ 28337 w 161925"/>
                <a:gd name="connsiteY69" fmla="*/ 126444 h 123825"/>
                <a:gd name="connsiteX70" fmla="*/ 27384 w 161925"/>
                <a:gd name="connsiteY70" fmla="*/ 119777 h 123825"/>
                <a:gd name="connsiteX71" fmla="*/ 20717 w 161925"/>
                <a:gd name="connsiteY71" fmla="*/ 115014 h 123825"/>
                <a:gd name="connsiteX72" fmla="*/ 18812 w 161925"/>
                <a:gd name="connsiteY72" fmla="*/ 100727 h 123825"/>
                <a:gd name="connsiteX73" fmla="*/ 24527 w 161925"/>
                <a:gd name="connsiteY73" fmla="*/ 95012 h 123825"/>
                <a:gd name="connsiteX74" fmla="*/ 27384 w 161925"/>
                <a:gd name="connsiteY74" fmla="*/ 85487 h 123825"/>
                <a:gd name="connsiteX75" fmla="*/ 24527 w 161925"/>
                <a:gd name="connsiteY75" fmla="*/ 71199 h 123825"/>
                <a:gd name="connsiteX76" fmla="*/ 23574 w 161925"/>
                <a:gd name="connsiteY76" fmla="*/ 69294 h 123825"/>
                <a:gd name="connsiteX77" fmla="*/ 3572 w 161925"/>
                <a:gd name="connsiteY77" fmla="*/ 6453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61925" h="123825">
                  <a:moveTo>
                    <a:pt x="3572" y="64532"/>
                  </a:moveTo>
                  <a:lnTo>
                    <a:pt x="7382" y="54055"/>
                  </a:lnTo>
                  <a:lnTo>
                    <a:pt x="24527" y="46434"/>
                  </a:lnTo>
                  <a:lnTo>
                    <a:pt x="29289" y="40719"/>
                  </a:lnTo>
                  <a:lnTo>
                    <a:pt x="35957" y="39767"/>
                  </a:lnTo>
                  <a:lnTo>
                    <a:pt x="40719" y="35005"/>
                  </a:lnTo>
                  <a:lnTo>
                    <a:pt x="43577" y="28337"/>
                  </a:lnTo>
                  <a:lnTo>
                    <a:pt x="43577" y="3572"/>
                  </a:lnTo>
                  <a:lnTo>
                    <a:pt x="43577" y="3572"/>
                  </a:lnTo>
                  <a:lnTo>
                    <a:pt x="49292" y="4524"/>
                  </a:lnTo>
                  <a:lnTo>
                    <a:pt x="54054" y="10239"/>
                  </a:lnTo>
                  <a:lnTo>
                    <a:pt x="59769" y="10239"/>
                  </a:lnTo>
                  <a:lnTo>
                    <a:pt x="65484" y="19764"/>
                  </a:lnTo>
                  <a:lnTo>
                    <a:pt x="74057" y="17859"/>
                  </a:lnTo>
                  <a:lnTo>
                    <a:pt x="95012" y="24527"/>
                  </a:lnTo>
                  <a:lnTo>
                    <a:pt x="108347" y="42624"/>
                  </a:lnTo>
                  <a:lnTo>
                    <a:pt x="111204" y="42624"/>
                  </a:lnTo>
                  <a:lnTo>
                    <a:pt x="113109" y="23574"/>
                  </a:lnTo>
                  <a:lnTo>
                    <a:pt x="105489" y="17859"/>
                  </a:lnTo>
                  <a:lnTo>
                    <a:pt x="107394" y="15955"/>
                  </a:lnTo>
                  <a:lnTo>
                    <a:pt x="112157" y="20717"/>
                  </a:lnTo>
                  <a:lnTo>
                    <a:pt x="119777" y="12144"/>
                  </a:lnTo>
                  <a:lnTo>
                    <a:pt x="145494" y="24527"/>
                  </a:lnTo>
                  <a:lnTo>
                    <a:pt x="148352" y="31194"/>
                  </a:lnTo>
                  <a:lnTo>
                    <a:pt x="153114" y="33099"/>
                  </a:lnTo>
                  <a:lnTo>
                    <a:pt x="153114" y="36909"/>
                  </a:lnTo>
                  <a:lnTo>
                    <a:pt x="153114" y="36909"/>
                  </a:lnTo>
                  <a:lnTo>
                    <a:pt x="158829" y="35005"/>
                  </a:lnTo>
                  <a:lnTo>
                    <a:pt x="158829" y="35005"/>
                  </a:lnTo>
                  <a:lnTo>
                    <a:pt x="158829" y="35005"/>
                  </a:lnTo>
                  <a:lnTo>
                    <a:pt x="158829" y="35005"/>
                  </a:lnTo>
                  <a:lnTo>
                    <a:pt x="158829" y="35005"/>
                  </a:lnTo>
                  <a:lnTo>
                    <a:pt x="158829" y="35005"/>
                  </a:lnTo>
                  <a:lnTo>
                    <a:pt x="158829" y="35005"/>
                  </a:lnTo>
                  <a:lnTo>
                    <a:pt x="158829" y="35005"/>
                  </a:lnTo>
                  <a:lnTo>
                    <a:pt x="162639" y="41672"/>
                  </a:lnTo>
                  <a:lnTo>
                    <a:pt x="148352" y="49292"/>
                  </a:lnTo>
                  <a:lnTo>
                    <a:pt x="141684" y="48339"/>
                  </a:lnTo>
                  <a:lnTo>
                    <a:pt x="137874" y="52149"/>
                  </a:lnTo>
                  <a:lnTo>
                    <a:pt x="141684" y="56912"/>
                  </a:lnTo>
                  <a:lnTo>
                    <a:pt x="145494" y="55959"/>
                  </a:lnTo>
                  <a:lnTo>
                    <a:pt x="149304" y="58817"/>
                  </a:lnTo>
                  <a:lnTo>
                    <a:pt x="145494" y="67389"/>
                  </a:lnTo>
                  <a:lnTo>
                    <a:pt x="141684" y="64532"/>
                  </a:lnTo>
                  <a:lnTo>
                    <a:pt x="136922" y="65484"/>
                  </a:lnTo>
                  <a:lnTo>
                    <a:pt x="135969" y="69294"/>
                  </a:lnTo>
                  <a:lnTo>
                    <a:pt x="140732" y="72152"/>
                  </a:lnTo>
                  <a:lnTo>
                    <a:pt x="143589" y="84534"/>
                  </a:lnTo>
                  <a:lnTo>
                    <a:pt x="140732" y="91202"/>
                  </a:lnTo>
                  <a:lnTo>
                    <a:pt x="150257" y="98822"/>
                  </a:lnTo>
                  <a:lnTo>
                    <a:pt x="160734" y="100727"/>
                  </a:lnTo>
                  <a:lnTo>
                    <a:pt x="156924" y="111205"/>
                  </a:lnTo>
                  <a:lnTo>
                    <a:pt x="150257" y="112157"/>
                  </a:lnTo>
                  <a:lnTo>
                    <a:pt x="144542" y="116919"/>
                  </a:lnTo>
                  <a:lnTo>
                    <a:pt x="145494" y="122634"/>
                  </a:lnTo>
                  <a:lnTo>
                    <a:pt x="148352" y="123587"/>
                  </a:lnTo>
                  <a:lnTo>
                    <a:pt x="148352" y="127397"/>
                  </a:lnTo>
                  <a:lnTo>
                    <a:pt x="135969" y="127397"/>
                  </a:lnTo>
                  <a:lnTo>
                    <a:pt x="136922" y="115967"/>
                  </a:lnTo>
                  <a:lnTo>
                    <a:pt x="134064" y="104537"/>
                  </a:lnTo>
                  <a:lnTo>
                    <a:pt x="128349" y="97869"/>
                  </a:lnTo>
                  <a:lnTo>
                    <a:pt x="129302" y="92155"/>
                  </a:lnTo>
                  <a:lnTo>
                    <a:pt x="105489" y="86439"/>
                  </a:lnTo>
                  <a:lnTo>
                    <a:pt x="81677" y="89297"/>
                  </a:lnTo>
                  <a:lnTo>
                    <a:pt x="61674" y="95964"/>
                  </a:lnTo>
                  <a:lnTo>
                    <a:pt x="50244" y="104537"/>
                  </a:lnTo>
                  <a:lnTo>
                    <a:pt x="48339" y="124539"/>
                  </a:lnTo>
                  <a:lnTo>
                    <a:pt x="42624" y="128349"/>
                  </a:lnTo>
                  <a:lnTo>
                    <a:pt x="42624" y="128349"/>
                  </a:lnTo>
                  <a:lnTo>
                    <a:pt x="28337" y="126444"/>
                  </a:lnTo>
                  <a:lnTo>
                    <a:pt x="27384" y="119777"/>
                  </a:lnTo>
                  <a:lnTo>
                    <a:pt x="20717" y="115014"/>
                  </a:lnTo>
                  <a:lnTo>
                    <a:pt x="18812" y="100727"/>
                  </a:lnTo>
                  <a:lnTo>
                    <a:pt x="24527" y="95012"/>
                  </a:lnTo>
                  <a:lnTo>
                    <a:pt x="27384" y="85487"/>
                  </a:lnTo>
                  <a:lnTo>
                    <a:pt x="24527" y="71199"/>
                  </a:lnTo>
                  <a:lnTo>
                    <a:pt x="23574" y="69294"/>
                  </a:lnTo>
                  <a:lnTo>
                    <a:pt x="3572" y="64532"/>
                  </a:lnTo>
                  <a:close/>
                </a:path>
              </a:pathLst>
            </a:custGeom>
            <a:solidFill>
              <a:schemeClr val="accent1"/>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24" name="任意多边形: 形状 23">
              <a:extLst>
                <a:ext uri="{FF2B5EF4-FFF2-40B4-BE49-F238E27FC236}">
                  <a16:creationId xmlns:a16="http://schemas.microsoft.com/office/drawing/2014/main" id="{4080C37D-F056-480A-8772-59B584F42FEB}"/>
                </a:ext>
              </a:extLst>
            </p:cNvPr>
            <p:cNvSpPr/>
            <p:nvPr/>
          </p:nvSpPr>
          <p:spPr>
            <a:xfrm>
              <a:off x="605155" y="4744403"/>
              <a:ext cx="295275" cy="428625"/>
            </a:xfrm>
            <a:custGeom>
              <a:avLst/>
              <a:gdLst>
                <a:gd name="connsiteX0" fmla="*/ 116919 w 295275"/>
                <a:gd name="connsiteY0" fmla="*/ 170259 h 428625"/>
                <a:gd name="connsiteX1" fmla="*/ 127397 w 295275"/>
                <a:gd name="connsiteY1" fmla="*/ 152162 h 428625"/>
                <a:gd name="connsiteX2" fmla="*/ 130254 w 295275"/>
                <a:gd name="connsiteY2" fmla="*/ 130255 h 428625"/>
                <a:gd name="connsiteX3" fmla="*/ 128349 w 295275"/>
                <a:gd name="connsiteY3" fmla="*/ 119777 h 428625"/>
                <a:gd name="connsiteX4" fmla="*/ 98822 w 295275"/>
                <a:gd name="connsiteY4" fmla="*/ 89297 h 428625"/>
                <a:gd name="connsiteX5" fmla="*/ 109299 w 295275"/>
                <a:gd name="connsiteY5" fmla="*/ 63580 h 428625"/>
                <a:gd name="connsiteX6" fmla="*/ 107394 w 295275"/>
                <a:gd name="connsiteY6" fmla="*/ 53102 h 428625"/>
                <a:gd name="connsiteX7" fmla="*/ 100727 w 295275"/>
                <a:gd name="connsiteY7" fmla="*/ 39767 h 428625"/>
                <a:gd name="connsiteX8" fmla="*/ 106442 w 295275"/>
                <a:gd name="connsiteY8" fmla="*/ 29289 h 428625"/>
                <a:gd name="connsiteX9" fmla="*/ 99774 w 295275"/>
                <a:gd name="connsiteY9" fmla="*/ 23574 h 428625"/>
                <a:gd name="connsiteX10" fmla="*/ 101679 w 295275"/>
                <a:gd name="connsiteY10" fmla="*/ 18812 h 428625"/>
                <a:gd name="connsiteX11" fmla="*/ 109299 w 295275"/>
                <a:gd name="connsiteY11" fmla="*/ 15002 h 428625"/>
                <a:gd name="connsiteX12" fmla="*/ 114062 w 295275"/>
                <a:gd name="connsiteY12" fmla="*/ 15002 h 428625"/>
                <a:gd name="connsiteX13" fmla="*/ 120729 w 295275"/>
                <a:gd name="connsiteY13" fmla="*/ 19764 h 428625"/>
                <a:gd name="connsiteX14" fmla="*/ 131207 w 295275"/>
                <a:gd name="connsiteY14" fmla="*/ 18812 h 428625"/>
                <a:gd name="connsiteX15" fmla="*/ 135017 w 295275"/>
                <a:gd name="connsiteY15" fmla="*/ 9287 h 428625"/>
                <a:gd name="connsiteX16" fmla="*/ 135017 w 295275"/>
                <a:gd name="connsiteY16" fmla="*/ 9287 h 428625"/>
                <a:gd name="connsiteX17" fmla="*/ 139779 w 295275"/>
                <a:gd name="connsiteY17" fmla="*/ 12145 h 428625"/>
                <a:gd name="connsiteX18" fmla="*/ 142637 w 295275"/>
                <a:gd name="connsiteY18" fmla="*/ 17859 h 428625"/>
                <a:gd name="connsiteX19" fmla="*/ 152162 w 295275"/>
                <a:gd name="connsiteY19" fmla="*/ 19764 h 428625"/>
                <a:gd name="connsiteX20" fmla="*/ 157877 w 295275"/>
                <a:gd name="connsiteY20" fmla="*/ 15002 h 428625"/>
                <a:gd name="connsiteX21" fmla="*/ 165497 w 295275"/>
                <a:gd name="connsiteY21" fmla="*/ 15002 h 428625"/>
                <a:gd name="connsiteX22" fmla="*/ 174069 w 295275"/>
                <a:gd name="connsiteY22" fmla="*/ 11192 h 428625"/>
                <a:gd name="connsiteX23" fmla="*/ 178832 w 295275"/>
                <a:gd name="connsiteY23" fmla="*/ 3572 h 428625"/>
                <a:gd name="connsiteX24" fmla="*/ 182642 w 295275"/>
                <a:gd name="connsiteY24" fmla="*/ 10239 h 428625"/>
                <a:gd name="connsiteX25" fmla="*/ 188357 w 295275"/>
                <a:gd name="connsiteY25" fmla="*/ 11192 h 428625"/>
                <a:gd name="connsiteX26" fmla="*/ 191214 w 295275"/>
                <a:gd name="connsiteY26" fmla="*/ 15955 h 428625"/>
                <a:gd name="connsiteX27" fmla="*/ 203597 w 295275"/>
                <a:gd name="connsiteY27" fmla="*/ 21670 h 428625"/>
                <a:gd name="connsiteX28" fmla="*/ 203597 w 295275"/>
                <a:gd name="connsiteY28" fmla="*/ 21670 h 428625"/>
                <a:gd name="connsiteX29" fmla="*/ 198834 w 295275"/>
                <a:gd name="connsiteY29" fmla="*/ 31195 h 428625"/>
                <a:gd name="connsiteX30" fmla="*/ 204549 w 295275"/>
                <a:gd name="connsiteY30" fmla="*/ 33099 h 428625"/>
                <a:gd name="connsiteX31" fmla="*/ 212169 w 295275"/>
                <a:gd name="connsiteY31" fmla="*/ 40720 h 428625"/>
                <a:gd name="connsiteX32" fmla="*/ 215979 w 295275"/>
                <a:gd name="connsiteY32" fmla="*/ 54055 h 428625"/>
                <a:gd name="connsiteX33" fmla="*/ 226457 w 295275"/>
                <a:gd name="connsiteY33" fmla="*/ 57864 h 428625"/>
                <a:gd name="connsiteX34" fmla="*/ 233124 w 295275"/>
                <a:gd name="connsiteY34" fmla="*/ 66437 h 428625"/>
                <a:gd name="connsiteX35" fmla="*/ 232172 w 295275"/>
                <a:gd name="connsiteY35" fmla="*/ 78820 h 428625"/>
                <a:gd name="connsiteX36" fmla="*/ 230267 w 295275"/>
                <a:gd name="connsiteY36" fmla="*/ 79772 h 428625"/>
                <a:gd name="connsiteX37" fmla="*/ 232172 w 295275"/>
                <a:gd name="connsiteY37" fmla="*/ 88345 h 428625"/>
                <a:gd name="connsiteX38" fmla="*/ 237887 w 295275"/>
                <a:gd name="connsiteY38" fmla="*/ 89297 h 428625"/>
                <a:gd name="connsiteX39" fmla="*/ 240744 w 295275"/>
                <a:gd name="connsiteY39" fmla="*/ 93107 h 428625"/>
                <a:gd name="connsiteX40" fmla="*/ 251222 w 295275"/>
                <a:gd name="connsiteY40" fmla="*/ 94059 h 428625"/>
                <a:gd name="connsiteX41" fmla="*/ 249317 w 295275"/>
                <a:gd name="connsiteY41" fmla="*/ 99774 h 428625"/>
                <a:gd name="connsiteX42" fmla="*/ 256937 w 295275"/>
                <a:gd name="connsiteY42" fmla="*/ 101680 h 428625"/>
                <a:gd name="connsiteX43" fmla="*/ 258842 w 295275"/>
                <a:gd name="connsiteY43" fmla="*/ 116920 h 428625"/>
                <a:gd name="connsiteX44" fmla="*/ 264557 w 295275"/>
                <a:gd name="connsiteY44" fmla="*/ 126445 h 428625"/>
                <a:gd name="connsiteX45" fmla="*/ 269319 w 295275"/>
                <a:gd name="connsiteY45" fmla="*/ 120730 h 428625"/>
                <a:gd name="connsiteX46" fmla="*/ 275987 w 295275"/>
                <a:gd name="connsiteY46" fmla="*/ 126445 h 428625"/>
                <a:gd name="connsiteX47" fmla="*/ 285512 w 295275"/>
                <a:gd name="connsiteY47" fmla="*/ 125492 h 428625"/>
                <a:gd name="connsiteX48" fmla="*/ 290274 w 295275"/>
                <a:gd name="connsiteY48" fmla="*/ 128349 h 428625"/>
                <a:gd name="connsiteX49" fmla="*/ 293132 w 295275"/>
                <a:gd name="connsiteY49" fmla="*/ 136922 h 428625"/>
                <a:gd name="connsiteX50" fmla="*/ 290274 w 295275"/>
                <a:gd name="connsiteY50" fmla="*/ 142637 h 428625"/>
                <a:gd name="connsiteX51" fmla="*/ 292179 w 295275"/>
                <a:gd name="connsiteY51" fmla="*/ 150257 h 428625"/>
                <a:gd name="connsiteX52" fmla="*/ 286464 w 295275"/>
                <a:gd name="connsiteY52" fmla="*/ 156924 h 428625"/>
                <a:gd name="connsiteX53" fmla="*/ 285512 w 295275"/>
                <a:gd name="connsiteY53" fmla="*/ 163592 h 428625"/>
                <a:gd name="connsiteX54" fmla="*/ 285512 w 295275"/>
                <a:gd name="connsiteY54" fmla="*/ 163592 h 428625"/>
                <a:gd name="connsiteX55" fmla="*/ 274082 w 295275"/>
                <a:gd name="connsiteY55" fmla="*/ 159782 h 428625"/>
                <a:gd name="connsiteX56" fmla="*/ 264557 w 295275"/>
                <a:gd name="connsiteY56" fmla="*/ 167402 h 428625"/>
                <a:gd name="connsiteX57" fmla="*/ 257889 w 295275"/>
                <a:gd name="connsiteY57" fmla="*/ 177880 h 428625"/>
                <a:gd name="connsiteX58" fmla="*/ 256937 w 295275"/>
                <a:gd name="connsiteY58" fmla="*/ 185499 h 428625"/>
                <a:gd name="connsiteX59" fmla="*/ 274082 w 295275"/>
                <a:gd name="connsiteY59" fmla="*/ 191214 h 428625"/>
                <a:gd name="connsiteX60" fmla="*/ 274082 w 295275"/>
                <a:gd name="connsiteY60" fmla="*/ 195024 h 428625"/>
                <a:gd name="connsiteX61" fmla="*/ 268367 w 295275"/>
                <a:gd name="connsiteY61" fmla="*/ 201692 h 428625"/>
                <a:gd name="connsiteX62" fmla="*/ 270272 w 295275"/>
                <a:gd name="connsiteY62" fmla="*/ 203597 h 428625"/>
                <a:gd name="connsiteX63" fmla="*/ 277892 w 295275"/>
                <a:gd name="connsiteY63" fmla="*/ 200739 h 428625"/>
                <a:gd name="connsiteX64" fmla="*/ 278844 w 295275"/>
                <a:gd name="connsiteY64" fmla="*/ 203597 h 428625"/>
                <a:gd name="connsiteX65" fmla="*/ 266462 w 295275"/>
                <a:gd name="connsiteY65" fmla="*/ 214074 h 428625"/>
                <a:gd name="connsiteX66" fmla="*/ 256937 w 295275"/>
                <a:gd name="connsiteY66" fmla="*/ 214074 h 428625"/>
                <a:gd name="connsiteX67" fmla="*/ 255032 w 295275"/>
                <a:gd name="connsiteY67" fmla="*/ 221695 h 428625"/>
                <a:gd name="connsiteX68" fmla="*/ 247412 w 295275"/>
                <a:gd name="connsiteY68" fmla="*/ 233124 h 428625"/>
                <a:gd name="connsiteX69" fmla="*/ 230267 w 295275"/>
                <a:gd name="connsiteY69" fmla="*/ 242649 h 428625"/>
                <a:gd name="connsiteX70" fmla="*/ 216932 w 295275"/>
                <a:gd name="connsiteY70" fmla="*/ 245507 h 428625"/>
                <a:gd name="connsiteX71" fmla="*/ 191214 w 295275"/>
                <a:gd name="connsiteY71" fmla="*/ 264557 h 428625"/>
                <a:gd name="connsiteX72" fmla="*/ 195024 w 295275"/>
                <a:gd name="connsiteY72" fmla="*/ 251222 h 428625"/>
                <a:gd name="connsiteX73" fmla="*/ 190262 w 295275"/>
                <a:gd name="connsiteY73" fmla="*/ 247412 h 428625"/>
                <a:gd name="connsiteX74" fmla="*/ 207407 w 295275"/>
                <a:gd name="connsiteY74" fmla="*/ 234077 h 428625"/>
                <a:gd name="connsiteX75" fmla="*/ 211217 w 295275"/>
                <a:gd name="connsiteY75" fmla="*/ 223599 h 428625"/>
                <a:gd name="connsiteX76" fmla="*/ 208359 w 295275"/>
                <a:gd name="connsiteY76" fmla="*/ 216932 h 428625"/>
                <a:gd name="connsiteX77" fmla="*/ 215027 w 295275"/>
                <a:gd name="connsiteY77" fmla="*/ 208359 h 428625"/>
                <a:gd name="connsiteX78" fmla="*/ 217884 w 295275"/>
                <a:gd name="connsiteY78" fmla="*/ 190262 h 428625"/>
                <a:gd name="connsiteX79" fmla="*/ 209312 w 295275"/>
                <a:gd name="connsiteY79" fmla="*/ 170259 h 428625"/>
                <a:gd name="connsiteX80" fmla="*/ 204549 w 295275"/>
                <a:gd name="connsiteY80" fmla="*/ 164545 h 428625"/>
                <a:gd name="connsiteX81" fmla="*/ 197882 w 295275"/>
                <a:gd name="connsiteY81" fmla="*/ 161687 h 428625"/>
                <a:gd name="connsiteX82" fmla="*/ 198834 w 295275"/>
                <a:gd name="connsiteY82" fmla="*/ 143589 h 428625"/>
                <a:gd name="connsiteX83" fmla="*/ 185499 w 295275"/>
                <a:gd name="connsiteY83" fmla="*/ 143589 h 428625"/>
                <a:gd name="connsiteX84" fmla="*/ 176927 w 295275"/>
                <a:gd name="connsiteY84" fmla="*/ 135970 h 428625"/>
                <a:gd name="connsiteX85" fmla="*/ 183594 w 295275"/>
                <a:gd name="connsiteY85" fmla="*/ 127397 h 428625"/>
                <a:gd name="connsiteX86" fmla="*/ 194072 w 295275"/>
                <a:gd name="connsiteY86" fmla="*/ 125492 h 428625"/>
                <a:gd name="connsiteX87" fmla="*/ 200739 w 295275"/>
                <a:gd name="connsiteY87" fmla="*/ 131207 h 428625"/>
                <a:gd name="connsiteX88" fmla="*/ 199787 w 295275"/>
                <a:gd name="connsiteY88" fmla="*/ 138827 h 428625"/>
                <a:gd name="connsiteX89" fmla="*/ 210264 w 295275"/>
                <a:gd name="connsiteY89" fmla="*/ 139780 h 428625"/>
                <a:gd name="connsiteX90" fmla="*/ 220742 w 295275"/>
                <a:gd name="connsiteY90" fmla="*/ 119777 h 428625"/>
                <a:gd name="connsiteX91" fmla="*/ 215979 w 295275"/>
                <a:gd name="connsiteY91" fmla="*/ 109299 h 428625"/>
                <a:gd name="connsiteX92" fmla="*/ 190262 w 295275"/>
                <a:gd name="connsiteY92" fmla="*/ 101680 h 428625"/>
                <a:gd name="connsiteX93" fmla="*/ 182642 w 295275"/>
                <a:gd name="connsiteY93" fmla="*/ 108347 h 428625"/>
                <a:gd name="connsiteX94" fmla="*/ 180737 w 295275"/>
                <a:gd name="connsiteY94" fmla="*/ 119777 h 428625"/>
                <a:gd name="connsiteX95" fmla="*/ 172164 w 295275"/>
                <a:gd name="connsiteY95" fmla="*/ 132159 h 428625"/>
                <a:gd name="connsiteX96" fmla="*/ 173117 w 295275"/>
                <a:gd name="connsiteY96" fmla="*/ 136922 h 428625"/>
                <a:gd name="connsiteX97" fmla="*/ 166449 w 295275"/>
                <a:gd name="connsiteY97" fmla="*/ 151209 h 428625"/>
                <a:gd name="connsiteX98" fmla="*/ 164544 w 295275"/>
                <a:gd name="connsiteY98" fmla="*/ 151209 h 428625"/>
                <a:gd name="connsiteX99" fmla="*/ 162639 w 295275"/>
                <a:gd name="connsiteY99" fmla="*/ 160734 h 428625"/>
                <a:gd name="connsiteX100" fmla="*/ 165497 w 295275"/>
                <a:gd name="connsiteY100" fmla="*/ 173117 h 428625"/>
                <a:gd name="connsiteX101" fmla="*/ 173117 w 295275"/>
                <a:gd name="connsiteY101" fmla="*/ 193120 h 428625"/>
                <a:gd name="connsiteX102" fmla="*/ 183594 w 295275"/>
                <a:gd name="connsiteY102" fmla="*/ 202645 h 428625"/>
                <a:gd name="connsiteX103" fmla="*/ 192167 w 295275"/>
                <a:gd name="connsiteY103" fmla="*/ 204549 h 428625"/>
                <a:gd name="connsiteX104" fmla="*/ 187404 w 295275"/>
                <a:gd name="connsiteY104" fmla="*/ 221695 h 428625"/>
                <a:gd name="connsiteX105" fmla="*/ 177879 w 295275"/>
                <a:gd name="connsiteY105" fmla="*/ 228362 h 428625"/>
                <a:gd name="connsiteX106" fmla="*/ 172164 w 295275"/>
                <a:gd name="connsiteY106" fmla="*/ 223599 h 428625"/>
                <a:gd name="connsiteX107" fmla="*/ 164544 w 295275"/>
                <a:gd name="connsiteY107" fmla="*/ 226457 h 428625"/>
                <a:gd name="connsiteX108" fmla="*/ 162639 w 295275"/>
                <a:gd name="connsiteY108" fmla="*/ 223599 h 428625"/>
                <a:gd name="connsiteX109" fmla="*/ 163592 w 295275"/>
                <a:gd name="connsiteY109" fmla="*/ 215980 h 428625"/>
                <a:gd name="connsiteX110" fmla="*/ 154067 w 295275"/>
                <a:gd name="connsiteY110" fmla="*/ 207407 h 428625"/>
                <a:gd name="connsiteX111" fmla="*/ 134064 w 295275"/>
                <a:gd name="connsiteY111" fmla="*/ 207407 h 428625"/>
                <a:gd name="connsiteX112" fmla="*/ 125492 w 295275"/>
                <a:gd name="connsiteY112" fmla="*/ 203597 h 428625"/>
                <a:gd name="connsiteX113" fmla="*/ 107394 w 295275"/>
                <a:gd name="connsiteY113" fmla="*/ 207407 h 428625"/>
                <a:gd name="connsiteX114" fmla="*/ 105489 w 295275"/>
                <a:gd name="connsiteY114" fmla="*/ 193120 h 428625"/>
                <a:gd name="connsiteX115" fmla="*/ 99774 w 295275"/>
                <a:gd name="connsiteY115" fmla="*/ 191214 h 428625"/>
                <a:gd name="connsiteX116" fmla="*/ 106442 w 295275"/>
                <a:gd name="connsiteY116" fmla="*/ 186452 h 428625"/>
                <a:gd name="connsiteX117" fmla="*/ 92154 w 295275"/>
                <a:gd name="connsiteY117" fmla="*/ 172164 h 428625"/>
                <a:gd name="connsiteX118" fmla="*/ 96917 w 295275"/>
                <a:gd name="connsiteY118" fmla="*/ 165497 h 428625"/>
                <a:gd name="connsiteX119" fmla="*/ 99774 w 295275"/>
                <a:gd name="connsiteY119" fmla="*/ 170259 h 428625"/>
                <a:gd name="connsiteX120" fmla="*/ 109299 w 295275"/>
                <a:gd name="connsiteY120" fmla="*/ 175022 h 428625"/>
                <a:gd name="connsiteX121" fmla="*/ 116919 w 295275"/>
                <a:gd name="connsiteY121" fmla="*/ 170259 h 428625"/>
                <a:gd name="connsiteX122" fmla="*/ 161687 w 295275"/>
                <a:gd name="connsiteY122" fmla="*/ 379809 h 428625"/>
                <a:gd name="connsiteX123" fmla="*/ 175022 w 295275"/>
                <a:gd name="connsiteY123" fmla="*/ 385524 h 428625"/>
                <a:gd name="connsiteX124" fmla="*/ 174069 w 295275"/>
                <a:gd name="connsiteY124" fmla="*/ 388382 h 428625"/>
                <a:gd name="connsiteX125" fmla="*/ 187404 w 295275"/>
                <a:gd name="connsiteY125" fmla="*/ 392192 h 428625"/>
                <a:gd name="connsiteX126" fmla="*/ 194072 w 295275"/>
                <a:gd name="connsiteY126" fmla="*/ 397907 h 428625"/>
                <a:gd name="connsiteX127" fmla="*/ 190262 w 295275"/>
                <a:gd name="connsiteY127" fmla="*/ 415052 h 428625"/>
                <a:gd name="connsiteX128" fmla="*/ 177879 w 295275"/>
                <a:gd name="connsiteY128" fmla="*/ 427434 h 428625"/>
                <a:gd name="connsiteX129" fmla="*/ 166449 w 295275"/>
                <a:gd name="connsiteY129" fmla="*/ 430292 h 428625"/>
                <a:gd name="connsiteX130" fmla="*/ 150257 w 295275"/>
                <a:gd name="connsiteY130" fmla="*/ 427434 h 428625"/>
                <a:gd name="connsiteX131" fmla="*/ 147399 w 295275"/>
                <a:gd name="connsiteY131" fmla="*/ 419815 h 428625"/>
                <a:gd name="connsiteX132" fmla="*/ 145494 w 295275"/>
                <a:gd name="connsiteY132" fmla="*/ 421720 h 428625"/>
                <a:gd name="connsiteX133" fmla="*/ 145494 w 295275"/>
                <a:gd name="connsiteY133" fmla="*/ 415052 h 428625"/>
                <a:gd name="connsiteX134" fmla="*/ 141684 w 295275"/>
                <a:gd name="connsiteY134" fmla="*/ 409337 h 428625"/>
                <a:gd name="connsiteX135" fmla="*/ 138827 w 295275"/>
                <a:gd name="connsiteY135" fmla="*/ 398859 h 428625"/>
                <a:gd name="connsiteX136" fmla="*/ 138827 w 295275"/>
                <a:gd name="connsiteY136" fmla="*/ 394097 h 428625"/>
                <a:gd name="connsiteX137" fmla="*/ 147399 w 295275"/>
                <a:gd name="connsiteY137" fmla="*/ 393145 h 428625"/>
                <a:gd name="connsiteX138" fmla="*/ 154067 w 295275"/>
                <a:gd name="connsiteY138" fmla="*/ 384572 h 428625"/>
                <a:gd name="connsiteX139" fmla="*/ 154067 w 295275"/>
                <a:gd name="connsiteY139" fmla="*/ 379809 h 428625"/>
                <a:gd name="connsiteX140" fmla="*/ 159782 w 295275"/>
                <a:gd name="connsiteY140" fmla="*/ 380762 h 428625"/>
                <a:gd name="connsiteX141" fmla="*/ 160734 w 295275"/>
                <a:gd name="connsiteY141" fmla="*/ 376952 h 428625"/>
                <a:gd name="connsiteX142" fmla="*/ 161687 w 295275"/>
                <a:gd name="connsiteY142" fmla="*/ 379809 h 428625"/>
                <a:gd name="connsiteX143" fmla="*/ 245507 w 295275"/>
                <a:gd name="connsiteY143" fmla="*/ 354092 h 428625"/>
                <a:gd name="connsiteX144" fmla="*/ 243602 w 295275"/>
                <a:gd name="connsiteY144" fmla="*/ 334090 h 428625"/>
                <a:gd name="connsiteX145" fmla="*/ 251222 w 295275"/>
                <a:gd name="connsiteY145" fmla="*/ 321707 h 428625"/>
                <a:gd name="connsiteX146" fmla="*/ 254079 w 295275"/>
                <a:gd name="connsiteY146" fmla="*/ 321707 h 428625"/>
                <a:gd name="connsiteX147" fmla="*/ 255032 w 295275"/>
                <a:gd name="connsiteY147" fmla="*/ 309324 h 428625"/>
                <a:gd name="connsiteX148" fmla="*/ 265509 w 295275"/>
                <a:gd name="connsiteY148" fmla="*/ 296942 h 428625"/>
                <a:gd name="connsiteX149" fmla="*/ 270272 w 295275"/>
                <a:gd name="connsiteY149" fmla="*/ 307420 h 428625"/>
                <a:gd name="connsiteX150" fmla="*/ 268367 w 295275"/>
                <a:gd name="connsiteY150" fmla="*/ 313134 h 428625"/>
                <a:gd name="connsiteX151" fmla="*/ 270272 w 295275"/>
                <a:gd name="connsiteY151" fmla="*/ 328374 h 428625"/>
                <a:gd name="connsiteX152" fmla="*/ 265509 w 295275"/>
                <a:gd name="connsiteY152" fmla="*/ 335042 h 428625"/>
                <a:gd name="connsiteX153" fmla="*/ 266462 w 295275"/>
                <a:gd name="connsiteY153" fmla="*/ 345520 h 428625"/>
                <a:gd name="connsiteX154" fmla="*/ 261699 w 295275"/>
                <a:gd name="connsiteY154" fmla="*/ 351234 h 428625"/>
                <a:gd name="connsiteX155" fmla="*/ 261699 w 295275"/>
                <a:gd name="connsiteY155" fmla="*/ 355997 h 428625"/>
                <a:gd name="connsiteX156" fmla="*/ 255032 w 295275"/>
                <a:gd name="connsiteY156" fmla="*/ 359807 h 428625"/>
                <a:gd name="connsiteX157" fmla="*/ 248364 w 295275"/>
                <a:gd name="connsiteY157" fmla="*/ 374095 h 428625"/>
                <a:gd name="connsiteX158" fmla="*/ 249317 w 295275"/>
                <a:gd name="connsiteY158" fmla="*/ 376952 h 428625"/>
                <a:gd name="connsiteX159" fmla="*/ 247412 w 295275"/>
                <a:gd name="connsiteY159" fmla="*/ 379809 h 428625"/>
                <a:gd name="connsiteX160" fmla="*/ 251222 w 295275"/>
                <a:gd name="connsiteY160" fmla="*/ 384572 h 428625"/>
                <a:gd name="connsiteX161" fmla="*/ 249317 w 295275"/>
                <a:gd name="connsiteY161" fmla="*/ 389334 h 428625"/>
                <a:gd name="connsiteX162" fmla="*/ 252174 w 295275"/>
                <a:gd name="connsiteY162" fmla="*/ 393145 h 428625"/>
                <a:gd name="connsiteX163" fmla="*/ 249317 w 295275"/>
                <a:gd name="connsiteY163" fmla="*/ 394097 h 428625"/>
                <a:gd name="connsiteX164" fmla="*/ 249317 w 295275"/>
                <a:gd name="connsiteY164" fmla="*/ 398859 h 428625"/>
                <a:gd name="connsiteX165" fmla="*/ 241697 w 295275"/>
                <a:gd name="connsiteY165" fmla="*/ 398859 h 428625"/>
                <a:gd name="connsiteX166" fmla="*/ 232172 w 295275"/>
                <a:gd name="connsiteY166" fmla="*/ 405527 h 428625"/>
                <a:gd name="connsiteX167" fmla="*/ 229314 w 295275"/>
                <a:gd name="connsiteY167" fmla="*/ 399812 h 428625"/>
                <a:gd name="connsiteX168" fmla="*/ 231219 w 295275"/>
                <a:gd name="connsiteY168" fmla="*/ 391240 h 428625"/>
                <a:gd name="connsiteX169" fmla="*/ 228362 w 295275"/>
                <a:gd name="connsiteY169" fmla="*/ 377905 h 428625"/>
                <a:gd name="connsiteX170" fmla="*/ 233124 w 295275"/>
                <a:gd name="connsiteY170" fmla="*/ 377905 h 428625"/>
                <a:gd name="connsiteX171" fmla="*/ 245507 w 295275"/>
                <a:gd name="connsiteY171" fmla="*/ 354092 h 428625"/>
                <a:gd name="connsiteX172" fmla="*/ 15954 w 295275"/>
                <a:gd name="connsiteY172" fmla="*/ 122634 h 428625"/>
                <a:gd name="connsiteX173" fmla="*/ 8334 w 295275"/>
                <a:gd name="connsiteY173" fmla="*/ 127397 h 428625"/>
                <a:gd name="connsiteX174" fmla="*/ 4524 w 295275"/>
                <a:gd name="connsiteY174" fmla="*/ 124539 h 428625"/>
                <a:gd name="connsiteX175" fmla="*/ 3572 w 295275"/>
                <a:gd name="connsiteY175" fmla="*/ 118824 h 428625"/>
                <a:gd name="connsiteX176" fmla="*/ 7382 w 295275"/>
                <a:gd name="connsiteY176" fmla="*/ 116920 h 428625"/>
                <a:gd name="connsiteX177" fmla="*/ 11192 w 295275"/>
                <a:gd name="connsiteY177" fmla="*/ 106442 h 428625"/>
                <a:gd name="connsiteX178" fmla="*/ 23574 w 295275"/>
                <a:gd name="connsiteY178" fmla="*/ 101680 h 428625"/>
                <a:gd name="connsiteX179" fmla="*/ 27384 w 295275"/>
                <a:gd name="connsiteY179" fmla="*/ 90249 h 428625"/>
                <a:gd name="connsiteX180" fmla="*/ 31194 w 295275"/>
                <a:gd name="connsiteY180" fmla="*/ 92155 h 428625"/>
                <a:gd name="connsiteX181" fmla="*/ 30242 w 295275"/>
                <a:gd name="connsiteY181" fmla="*/ 96917 h 428625"/>
                <a:gd name="connsiteX182" fmla="*/ 24527 w 295275"/>
                <a:gd name="connsiteY182" fmla="*/ 107395 h 428625"/>
                <a:gd name="connsiteX183" fmla="*/ 18812 w 295275"/>
                <a:gd name="connsiteY183" fmla="*/ 109299 h 428625"/>
                <a:gd name="connsiteX184" fmla="*/ 19764 w 295275"/>
                <a:gd name="connsiteY184" fmla="*/ 113109 h 428625"/>
                <a:gd name="connsiteX185" fmla="*/ 15954 w 295275"/>
                <a:gd name="connsiteY185" fmla="*/ 116920 h 428625"/>
                <a:gd name="connsiteX186" fmla="*/ 18812 w 295275"/>
                <a:gd name="connsiteY186" fmla="*/ 119777 h 428625"/>
                <a:gd name="connsiteX187" fmla="*/ 15954 w 295275"/>
                <a:gd name="connsiteY187" fmla="*/ 122634 h 428625"/>
                <a:gd name="connsiteX188" fmla="*/ 36909 w 295275"/>
                <a:gd name="connsiteY188" fmla="*/ 79772 h 428625"/>
                <a:gd name="connsiteX189" fmla="*/ 34052 w 295275"/>
                <a:gd name="connsiteY189" fmla="*/ 74057 h 428625"/>
                <a:gd name="connsiteX190" fmla="*/ 37862 w 295275"/>
                <a:gd name="connsiteY190" fmla="*/ 69295 h 428625"/>
                <a:gd name="connsiteX191" fmla="*/ 42624 w 295275"/>
                <a:gd name="connsiteY191" fmla="*/ 70247 h 428625"/>
                <a:gd name="connsiteX192" fmla="*/ 46434 w 295275"/>
                <a:gd name="connsiteY192" fmla="*/ 75009 h 428625"/>
                <a:gd name="connsiteX193" fmla="*/ 55007 w 295275"/>
                <a:gd name="connsiteY193" fmla="*/ 73105 h 428625"/>
                <a:gd name="connsiteX194" fmla="*/ 55959 w 295275"/>
                <a:gd name="connsiteY194" fmla="*/ 76914 h 428625"/>
                <a:gd name="connsiteX195" fmla="*/ 55959 w 295275"/>
                <a:gd name="connsiteY195" fmla="*/ 82630 h 428625"/>
                <a:gd name="connsiteX196" fmla="*/ 47387 w 295275"/>
                <a:gd name="connsiteY196" fmla="*/ 85487 h 428625"/>
                <a:gd name="connsiteX197" fmla="*/ 42624 w 295275"/>
                <a:gd name="connsiteY197" fmla="*/ 82630 h 428625"/>
                <a:gd name="connsiteX198" fmla="*/ 43577 w 295275"/>
                <a:gd name="connsiteY198" fmla="*/ 79772 h 428625"/>
                <a:gd name="connsiteX199" fmla="*/ 39767 w 295275"/>
                <a:gd name="connsiteY199" fmla="*/ 76914 h 428625"/>
                <a:gd name="connsiteX200" fmla="*/ 36909 w 295275"/>
                <a:gd name="connsiteY200" fmla="*/ 79772 h 428625"/>
                <a:gd name="connsiteX201" fmla="*/ 111204 w 295275"/>
                <a:gd name="connsiteY201" fmla="*/ 377905 h 428625"/>
                <a:gd name="connsiteX202" fmla="*/ 117872 w 295275"/>
                <a:gd name="connsiteY202" fmla="*/ 382667 h 428625"/>
                <a:gd name="connsiteX203" fmla="*/ 117872 w 295275"/>
                <a:gd name="connsiteY203" fmla="*/ 385524 h 428625"/>
                <a:gd name="connsiteX204" fmla="*/ 114062 w 295275"/>
                <a:gd name="connsiteY204" fmla="*/ 384572 h 428625"/>
                <a:gd name="connsiteX205" fmla="*/ 107394 w 295275"/>
                <a:gd name="connsiteY205" fmla="*/ 388382 h 428625"/>
                <a:gd name="connsiteX206" fmla="*/ 103584 w 295275"/>
                <a:gd name="connsiteY206" fmla="*/ 383620 h 428625"/>
                <a:gd name="connsiteX207" fmla="*/ 104537 w 295275"/>
                <a:gd name="connsiteY207" fmla="*/ 378857 h 428625"/>
                <a:gd name="connsiteX208" fmla="*/ 99774 w 295275"/>
                <a:gd name="connsiteY208" fmla="*/ 379809 h 428625"/>
                <a:gd name="connsiteX209" fmla="*/ 95012 w 295275"/>
                <a:gd name="connsiteY209" fmla="*/ 372190 h 428625"/>
                <a:gd name="connsiteX210" fmla="*/ 111204 w 295275"/>
                <a:gd name="connsiteY210" fmla="*/ 37790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95275" h="428625">
                  <a:moveTo>
                    <a:pt x="116919" y="170259"/>
                  </a:moveTo>
                  <a:lnTo>
                    <a:pt x="127397" y="152162"/>
                  </a:lnTo>
                  <a:lnTo>
                    <a:pt x="130254" y="130255"/>
                  </a:lnTo>
                  <a:lnTo>
                    <a:pt x="128349" y="119777"/>
                  </a:lnTo>
                  <a:lnTo>
                    <a:pt x="98822" y="89297"/>
                  </a:lnTo>
                  <a:lnTo>
                    <a:pt x="109299" y="63580"/>
                  </a:lnTo>
                  <a:lnTo>
                    <a:pt x="107394" y="53102"/>
                  </a:lnTo>
                  <a:lnTo>
                    <a:pt x="100727" y="39767"/>
                  </a:lnTo>
                  <a:lnTo>
                    <a:pt x="106442" y="29289"/>
                  </a:lnTo>
                  <a:lnTo>
                    <a:pt x="99774" y="23574"/>
                  </a:lnTo>
                  <a:lnTo>
                    <a:pt x="101679" y="18812"/>
                  </a:lnTo>
                  <a:lnTo>
                    <a:pt x="109299" y="15002"/>
                  </a:lnTo>
                  <a:lnTo>
                    <a:pt x="114062" y="15002"/>
                  </a:lnTo>
                  <a:lnTo>
                    <a:pt x="120729" y="19764"/>
                  </a:lnTo>
                  <a:lnTo>
                    <a:pt x="131207" y="18812"/>
                  </a:lnTo>
                  <a:lnTo>
                    <a:pt x="135017" y="9287"/>
                  </a:lnTo>
                  <a:lnTo>
                    <a:pt x="135017" y="9287"/>
                  </a:lnTo>
                  <a:lnTo>
                    <a:pt x="139779" y="12145"/>
                  </a:lnTo>
                  <a:lnTo>
                    <a:pt x="142637" y="17859"/>
                  </a:lnTo>
                  <a:lnTo>
                    <a:pt x="152162" y="19764"/>
                  </a:lnTo>
                  <a:lnTo>
                    <a:pt x="157877" y="15002"/>
                  </a:lnTo>
                  <a:lnTo>
                    <a:pt x="165497" y="15002"/>
                  </a:lnTo>
                  <a:lnTo>
                    <a:pt x="174069" y="11192"/>
                  </a:lnTo>
                  <a:lnTo>
                    <a:pt x="178832" y="3572"/>
                  </a:lnTo>
                  <a:lnTo>
                    <a:pt x="182642" y="10239"/>
                  </a:lnTo>
                  <a:lnTo>
                    <a:pt x="188357" y="11192"/>
                  </a:lnTo>
                  <a:lnTo>
                    <a:pt x="191214" y="15955"/>
                  </a:lnTo>
                  <a:lnTo>
                    <a:pt x="203597" y="21670"/>
                  </a:lnTo>
                  <a:lnTo>
                    <a:pt x="203597" y="21670"/>
                  </a:lnTo>
                  <a:lnTo>
                    <a:pt x="198834" y="31195"/>
                  </a:lnTo>
                  <a:lnTo>
                    <a:pt x="204549" y="33099"/>
                  </a:lnTo>
                  <a:lnTo>
                    <a:pt x="212169" y="40720"/>
                  </a:lnTo>
                  <a:lnTo>
                    <a:pt x="215979" y="54055"/>
                  </a:lnTo>
                  <a:lnTo>
                    <a:pt x="226457" y="57864"/>
                  </a:lnTo>
                  <a:lnTo>
                    <a:pt x="233124" y="66437"/>
                  </a:lnTo>
                  <a:lnTo>
                    <a:pt x="232172" y="78820"/>
                  </a:lnTo>
                  <a:lnTo>
                    <a:pt x="230267" y="79772"/>
                  </a:lnTo>
                  <a:lnTo>
                    <a:pt x="232172" y="88345"/>
                  </a:lnTo>
                  <a:lnTo>
                    <a:pt x="237887" y="89297"/>
                  </a:lnTo>
                  <a:lnTo>
                    <a:pt x="240744" y="93107"/>
                  </a:lnTo>
                  <a:lnTo>
                    <a:pt x="251222" y="94059"/>
                  </a:lnTo>
                  <a:lnTo>
                    <a:pt x="249317" y="99774"/>
                  </a:lnTo>
                  <a:lnTo>
                    <a:pt x="256937" y="101680"/>
                  </a:lnTo>
                  <a:lnTo>
                    <a:pt x="258842" y="116920"/>
                  </a:lnTo>
                  <a:lnTo>
                    <a:pt x="264557" y="126445"/>
                  </a:lnTo>
                  <a:lnTo>
                    <a:pt x="269319" y="120730"/>
                  </a:lnTo>
                  <a:lnTo>
                    <a:pt x="275987" y="126445"/>
                  </a:lnTo>
                  <a:lnTo>
                    <a:pt x="285512" y="125492"/>
                  </a:lnTo>
                  <a:lnTo>
                    <a:pt x="290274" y="128349"/>
                  </a:lnTo>
                  <a:lnTo>
                    <a:pt x="293132" y="136922"/>
                  </a:lnTo>
                  <a:lnTo>
                    <a:pt x="290274" y="142637"/>
                  </a:lnTo>
                  <a:lnTo>
                    <a:pt x="292179" y="150257"/>
                  </a:lnTo>
                  <a:lnTo>
                    <a:pt x="286464" y="156924"/>
                  </a:lnTo>
                  <a:lnTo>
                    <a:pt x="285512" y="163592"/>
                  </a:lnTo>
                  <a:lnTo>
                    <a:pt x="285512" y="163592"/>
                  </a:lnTo>
                  <a:lnTo>
                    <a:pt x="274082" y="159782"/>
                  </a:lnTo>
                  <a:lnTo>
                    <a:pt x="264557" y="167402"/>
                  </a:lnTo>
                  <a:lnTo>
                    <a:pt x="257889" y="177880"/>
                  </a:lnTo>
                  <a:lnTo>
                    <a:pt x="256937" y="185499"/>
                  </a:lnTo>
                  <a:lnTo>
                    <a:pt x="274082" y="191214"/>
                  </a:lnTo>
                  <a:lnTo>
                    <a:pt x="274082" y="195024"/>
                  </a:lnTo>
                  <a:lnTo>
                    <a:pt x="268367" y="201692"/>
                  </a:lnTo>
                  <a:lnTo>
                    <a:pt x="270272" y="203597"/>
                  </a:lnTo>
                  <a:lnTo>
                    <a:pt x="277892" y="200739"/>
                  </a:lnTo>
                  <a:lnTo>
                    <a:pt x="278844" y="203597"/>
                  </a:lnTo>
                  <a:lnTo>
                    <a:pt x="266462" y="214074"/>
                  </a:lnTo>
                  <a:lnTo>
                    <a:pt x="256937" y="214074"/>
                  </a:lnTo>
                  <a:lnTo>
                    <a:pt x="255032" y="221695"/>
                  </a:lnTo>
                  <a:lnTo>
                    <a:pt x="247412" y="233124"/>
                  </a:lnTo>
                  <a:lnTo>
                    <a:pt x="230267" y="242649"/>
                  </a:lnTo>
                  <a:lnTo>
                    <a:pt x="216932" y="245507"/>
                  </a:lnTo>
                  <a:lnTo>
                    <a:pt x="191214" y="264557"/>
                  </a:lnTo>
                  <a:lnTo>
                    <a:pt x="195024" y="251222"/>
                  </a:lnTo>
                  <a:lnTo>
                    <a:pt x="190262" y="247412"/>
                  </a:lnTo>
                  <a:lnTo>
                    <a:pt x="207407" y="234077"/>
                  </a:lnTo>
                  <a:lnTo>
                    <a:pt x="211217" y="223599"/>
                  </a:lnTo>
                  <a:lnTo>
                    <a:pt x="208359" y="216932"/>
                  </a:lnTo>
                  <a:lnTo>
                    <a:pt x="215027" y="208359"/>
                  </a:lnTo>
                  <a:lnTo>
                    <a:pt x="217884" y="190262"/>
                  </a:lnTo>
                  <a:lnTo>
                    <a:pt x="209312" y="170259"/>
                  </a:lnTo>
                  <a:lnTo>
                    <a:pt x="204549" y="164545"/>
                  </a:lnTo>
                  <a:lnTo>
                    <a:pt x="197882" y="161687"/>
                  </a:lnTo>
                  <a:lnTo>
                    <a:pt x="198834" y="143589"/>
                  </a:lnTo>
                  <a:lnTo>
                    <a:pt x="185499" y="143589"/>
                  </a:lnTo>
                  <a:lnTo>
                    <a:pt x="176927" y="135970"/>
                  </a:lnTo>
                  <a:lnTo>
                    <a:pt x="183594" y="127397"/>
                  </a:lnTo>
                  <a:lnTo>
                    <a:pt x="194072" y="125492"/>
                  </a:lnTo>
                  <a:lnTo>
                    <a:pt x="200739" y="131207"/>
                  </a:lnTo>
                  <a:lnTo>
                    <a:pt x="199787" y="138827"/>
                  </a:lnTo>
                  <a:lnTo>
                    <a:pt x="210264" y="139780"/>
                  </a:lnTo>
                  <a:lnTo>
                    <a:pt x="220742" y="119777"/>
                  </a:lnTo>
                  <a:lnTo>
                    <a:pt x="215979" y="109299"/>
                  </a:lnTo>
                  <a:lnTo>
                    <a:pt x="190262" y="101680"/>
                  </a:lnTo>
                  <a:lnTo>
                    <a:pt x="182642" y="108347"/>
                  </a:lnTo>
                  <a:lnTo>
                    <a:pt x="180737" y="119777"/>
                  </a:lnTo>
                  <a:lnTo>
                    <a:pt x="172164" y="132159"/>
                  </a:lnTo>
                  <a:lnTo>
                    <a:pt x="173117" y="136922"/>
                  </a:lnTo>
                  <a:lnTo>
                    <a:pt x="166449" y="151209"/>
                  </a:lnTo>
                  <a:lnTo>
                    <a:pt x="164544" y="151209"/>
                  </a:lnTo>
                  <a:lnTo>
                    <a:pt x="162639" y="160734"/>
                  </a:lnTo>
                  <a:lnTo>
                    <a:pt x="165497" y="173117"/>
                  </a:lnTo>
                  <a:lnTo>
                    <a:pt x="173117" y="193120"/>
                  </a:lnTo>
                  <a:lnTo>
                    <a:pt x="183594" y="202645"/>
                  </a:lnTo>
                  <a:lnTo>
                    <a:pt x="192167" y="204549"/>
                  </a:lnTo>
                  <a:lnTo>
                    <a:pt x="187404" y="221695"/>
                  </a:lnTo>
                  <a:lnTo>
                    <a:pt x="177879" y="228362"/>
                  </a:lnTo>
                  <a:lnTo>
                    <a:pt x="172164" y="223599"/>
                  </a:lnTo>
                  <a:lnTo>
                    <a:pt x="164544" y="226457"/>
                  </a:lnTo>
                  <a:lnTo>
                    <a:pt x="162639" y="223599"/>
                  </a:lnTo>
                  <a:lnTo>
                    <a:pt x="163592" y="215980"/>
                  </a:lnTo>
                  <a:lnTo>
                    <a:pt x="154067" y="207407"/>
                  </a:lnTo>
                  <a:lnTo>
                    <a:pt x="134064" y="207407"/>
                  </a:lnTo>
                  <a:lnTo>
                    <a:pt x="125492" y="203597"/>
                  </a:lnTo>
                  <a:lnTo>
                    <a:pt x="107394" y="207407"/>
                  </a:lnTo>
                  <a:lnTo>
                    <a:pt x="105489" y="193120"/>
                  </a:lnTo>
                  <a:lnTo>
                    <a:pt x="99774" y="191214"/>
                  </a:lnTo>
                  <a:lnTo>
                    <a:pt x="106442" y="186452"/>
                  </a:lnTo>
                  <a:lnTo>
                    <a:pt x="92154" y="172164"/>
                  </a:lnTo>
                  <a:lnTo>
                    <a:pt x="96917" y="165497"/>
                  </a:lnTo>
                  <a:lnTo>
                    <a:pt x="99774" y="170259"/>
                  </a:lnTo>
                  <a:lnTo>
                    <a:pt x="109299" y="175022"/>
                  </a:lnTo>
                  <a:lnTo>
                    <a:pt x="116919" y="170259"/>
                  </a:lnTo>
                  <a:close/>
                  <a:moveTo>
                    <a:pt x="161687" y="379809"/>
                  </a:moveTo>
                  <a:lnTo>
                    <a:pt x="175022" y="385524"/>
                  </a:lnTo>
                  <a:lnTo>
                    <a:pt x="174069" y="388382"/>
                  </a:lnTo>
                  <a:lnTo>
                    <a:pt x="187404" y="392192"/>
                  </a:lnTo>
                  <a:lnTo>
                    <a:pt x="194072" y="397907"/>
                  </a:lnTo>
                  <a:lnTo>
                    <a:pt x="190262" y="415052"/>
                  </a:lnTo>
                  <a:lnTo>
                    <a:pt x="177879" y="427434"/>
                  </a:lnTo>
                  <a:lnTo>
                    <a:pt x="166449" y="430292"/>
                  </a:lnTo>
                  <a:lnTo>
                    <a:pt x="150257" y="427434"/>
                  </a:lnTo>
                  <a:lnTo>
                    <a:pt x="147399" y="419815"/>
                  </a:lnTo>
                  <a:lnTo>
                    <a:pt x="145494" y="421720"/>
                  </a:lnTo>
                  <a:lnTo>
                    <a:pt x="145494" y="415052"/>
                  </a:lnTo>
                  <a:lnTo>
                    <a:pt x="141684" y="409337"/>
                  </a:lnTo>
                  <a:lnTo>
                    <a:pt x="138827" y="398859"/>
                  </a:lnTo>
                  <a:lnTo>
                    <a:pt x="138827" y="394097"/>
                  </a:lnTo>
                  <a:lnTo>
                    <a:pt x="147399" y="393145"/>
                  </a:lnTo>
                  <a:lnTo>
                    <a:pt x="154067" y="384572"/>
                  </a:lnTo>
                  <a:lnTo>
                    <a:pt x="154067" y="379809"/>
                  </a:lnTo>
                  <a:lnTo>
                    <a:pt x="159782" y="380762"/>
                  </a:lnTo>
                  <a:lnTo>
                    <a:pt x="160734" y="376952"/>
                  </a:lnTo>
                  <a:lnTo>
                    <a:pt x="161687" y="379809"/>
                  </a:lnTo>
                  <a:close/>
                  <a:moveTo>
                    <a:pt x="245507" y="354092"/>
                  </a:moveTo>
                  <a:lnTo>
                    <a:pt x="243602" y="334090"/>
                  </a:lnTo>
                  <a:lnTo>
                    <a:pt x="251222" y="321707"/>
                  </a:lnTo>
                  <a:lnTo>
                    <a:pt x="254079" y="321707"/>
                  </a:lnTo>
                  <a:lnTo>
                    <a:pt x="255032" y="309324"/>
                  </a:lnTo>
                  <a:lnTo>
                    <a:pt x="265509" y="296942"/>
                  </a:lnTo>
                  <a:lnTo>
                    <a:pt x="270272" y="307420"/>
                  </a:lnTo>
                  <a:lnTo>
                    <a:pt x="268367" y="313134"/>
                  </a:lnTo>
                  <a:lnTo>
                    <a:pt x="270272" y="328374"/>
                  </a:lnTo>
                  <a:lnTo>
                    <a:pt x="265509" y="335042"/>
                  </a:lnTo>
                  <a:lnTo>
                    <a:pt x="266462" y="345520"/>
                  </a:lnTo>
                  <a:lnTo>
                    <a:pt x="261699" y="351234"/>
                  </a:lnTo>
                  <a:lnTo>
                    <a:pt x="261699" y="355997"/>
                  </a:lnTo>
                  <a:lnTo>
                    <a:pt x="255032" y="359807"/>
                  </a:lnTo>
                  <a:lnTo>
                    <a:pt x="248364" y="374095"/>
                  </a:lnTo>
                  <a:lnTo>
                    <a:pt x="249317" y="376952"/>
                  </a:lnTo>
                  <a:lnTo>
                    <a:pt x="247412" y="379809"/>
                  </a:lnTo>
                  <a:lnTo>
                    <a:pt x="251222" y="384572"/>
                  </a:lnTo>
                  <a:lnTo>
                    <a:pt x="249317" y="389334"/>
                  </a:lnTo>
                  <a:lnTo>
                    <a:pt x="252174" y="393145"/>
                  </a:lnTo>
                  <a:lnTo>
                    <a:pt x="249317" y="394097"/>
                  </a:lnTo>
                  <a:lnTo>
                    <a:pt x="249317" y="398859"/>
                  </a:lnTo>
                  <a:lnTo>
                    <a:pt x="241697" y="398859"/>
                  </a:lnTo>
                  <a:lnTo>
                    <a:pt x="232172" y="405527"/>
                  </a:lnTo>
                  <a:lnTo>
                    <a:pt x="229314" y="399812"/>
                  </a:lnTo>
                  <a:lnTo>
                    <a:pt x="231219" y="391240"/>
                  </a:lnTo>
                  <a:lnTo>
                    <a:pt x="228362" y="377905"/>
                  </a:lnTo>
                  <a:lnTo>
                    <a:pt x="233124" y="377905"/>
                  </a:lnTo>
                  <a:lnTo>
                    <a:pt x="245507" y="354092"/>
                  </a:lnTo>
                  <a:close/>
                  <a:moveTo>
                    <a:pt x="15954" y="122634"/>
                  </a:moveTo>
                  <a:lnTo>
                    <a:pt x="8334" y="127397"/>
                  </a:lnTo>
                  <a:lnTo>
                    <a:pt x="4524" y="124539"/>
                  </a:lnTo>
                  <a:lnTo>
                    <a:pt x="3572" y="118824"/>
                  </a:lnTo>
                  <a:lnTo>
                    <a:pt x="7382" y="116920"/>
                  </a:lnTo>
                  <a:lnTo>
                    <a:pt x="11192" y="106442"/>
                  </a:lnTo>
                  <a:lnTo>
                    <a:pt x="23574" y="101680"/>
                  </a:lnTo>
                  <a:lnTo>
                    <a:pt x="27384" y="90249"/>
                  </a:lnTo>
                  <a:lnTo>
                    <a:pt x="31194" y="92155"/>
                  </a:lnTo>
                  <a:lnTo>
                    <a:pt x="30242" y="96917"/>
                  </a:lnTo>
                  <a:lnTo>
                    <a:pt x="24527" y="107395"/>
                  </a:lnTo>
                  <a:lnTo>
                    <a:pt x="18812" y="109299"/>
                  </a:lnTo>
                  <a:lnTo>
                    <a:pt x="19764" y="113109"/>
                  </a:lnTo>
                  <a:lnTo>
                    <a:pt x="15954" y="116920"/>
                  </a:lnTo>
                  <a:lnTo>
                    <a:pt x="18812" y="119777"/>
                  </a:lnTo>
                  <a:lnTo>
                    <a:pt x="15954" y="122634"/>
                  </a:lnTo>
                  <a:close/>
                  <a:moveTo>
                    <a:pt x="36909" y="79772"/>
                  </a:moveTo>
                  <a:lnTo>
                    <a:pt x="34052" y="74057"/>
                  </a:lnTo>
                  <a:lnTo>
                    <a:pt x="37862" y="69295"/>
                  </a:lnTo>
                  <a:lnTo>
                    <a:pt x="42624" y="70247"/>
                  </a:lnTo>
                  <a:lnTo>
                    <a:pt x="46434" y="75009"/>
                  </a:lnTo>
                  <a:lnTo>
                    <a:pt x="55007" y="73105"/>
                  </a:lnTo>
                  <a:lnTo>
                    <a:pt x="55959" y="76914"/>
                  </a:lnTo>
                  <a:lnTo>
                    <a:pt x="55959" y="82630"/>
                  </a:lnTo>
                  <a:lnTo>
                    <a:pt x="47387" y="85487"/>
                  </a:lnTo>
                  <a:lnTo>
                    <a:pt x="42624" y="82630"/>
                  </a:lnTo>
                  <a:lnTo>
                    <a:pt x="43577" y="79772"/>
                  </a:lnTo>
                  <a:lnTo>
                    <a:pt x="39767" y="76914"/>
                  </a:lnTo>
                  <a:lnTo>
                    <a:pt x="36909" y="79772"/>
                  </a:lnTo>
                  <a:close/>
                  <a:moveTo>
                    <a:pt x="111204" y="377905"/>
                  </a:moveTo>
                  <a:lnTo>
                    <a:pt x="117872" y="382667"/>
                  </a:lnTo>
                  <a:lnTo>
                    <a:pt x="117872" y="385524"/>
                  </a:lnTo>
                  <a:lnTo>
                    <a:pt x="114062" y="384572"/>
                  </a:lnTo>
                  <a:lnTo>
                    <a:pt x="107394" y="388382"/>
                  </a:lnTo>
                  <a:lnTo>
                    <a:pt x="103584" y="383620"/>
                  </a:lnTo>
                  <a:lnTo>
                    <a:pt x="104537" y="378857"/>
                  </a:lnTo>
                  <a:lnTo>
                    <a:pt x="99774" y="379809"/>
                  </a:lnTo>
                  <a:lnTo>
                    <a:pt x="95012" y="372190"/>
                  </a:lnTo>
                  <a:lnTo>
                    <a:pt x="111204" y="377905"/>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25" name="任意多边形: 形状 24">
              <a:extLst>
                <a:ext uri="{FF2B5EF4-FFF2-40B4-BE49-F238E27FC236}">
                  <a16:creationId xmlns:a16="http://schemas.microsoft.com/office/drawing/2014/main" id="{0C3AFE3A-F3AD-47C6-B35F-48B03ACD3BA1}"/>
                </a:ext>
              </a:extLst>
            </p:cNvPr>
            <p:cNvSpPr/>
            <p:nvPr/>
          </p:nvSpPr>
          <p:spPr>
            <a:xfrm>
              <a:off x="1584325" y="3940493"/>
              <a:ext cx="219075" cy="247650"/>
            </a:xfrm>
            <a:custGeom>
              <a:avLst/>
              <a:gdLst>
                <a:gd name="connsiteX0" fmla="*/ 96917 w 219075"/>
                <a:gd name="connsiteY0" fmla="*/ 165497 h 247650"/>
                <a:gd name="connsiteX1" fmla="*/ 98822 w 219075"/>
                <a:gd name="connsiteY1" fmla="*/ 160734 h 247650"/>
                <a:gd name="connsiteX2" fmla="*/ 102632 w 219075"/>
                <a:gd name="connsiteY2" fmla="*/ 158830 h 247650"/>
                <a:gd name="connsiteX3" fmla="*/ 99774 w 219075"/>
                <a:gd name="connsiteY3" fmla="*/ 146447 h 247650"/>
                <a:gd name="connsiteX4" fmla="*/ 90249 w 219075"/>
                <a:gd name="connsiteY4" fmla="*/ 141684 h 247650"/>
                <a:gd name="connsiteX5" fmla="*/ 81677 w 219075"/>
                <a:gd name="connsiteY5" fmla="*/ 143589 h 247650"/>
                <a:gd name="connsiteX6" fmla="*/ 81677 w 219075"/>
                <a:gd name="connsiteY6" fmla="*/ 136922 h 247650"/>
                <a:gd name="connsiteX7" fmla="*/ 79772 w 219075"/>
                <a:gd name="connsiteY7" fmla="*/ 135969 h 247650"/>
                <a:gd name="connsiteX8" fmla="*/ 72152 w 219075"/>
                <a:gd name="connsiteY8" fmla="*/ 135969 h 247650"/>
                <a:gd name="connsiteX9" fmla="*/ 68342 w 219075"/>
                <a:gd name="connsiteY9" fmla="*/ 139780 h 247650"/>
                <a:gd name="connsiteX10" fmla="*/ 62627 w 219075"/>
                <a:gd name="connsiteY10" fmla="*/ 137874 h 247650"/>
                <a:gd name="connsiteX11" fmla="*/ 65484 w 219075"/>
                <a:gd name="connsiteY11" fmla="*/ 133112 h 247650"/>
                <a:gd name="connsiteX12" fmla="*/ 56912 w 219075"/>
                <a:gd name="connsiteY12" fmla="*/ 125492 h 247650"/>
                <a:gd name="connsiteX13" fmla="*/ 56912 w 219075"/>
                <a:gd name="connsiteY13" fmla="*/ 117872 h 247650"/>
                <a:gd name="connsiteX14" fmla="*/ 47387 w 219075"/>
                <a:gd name="connsiteY14" fmla="*/ 117872 h 247650"/>
                <a:gd name="connsiteX15" fmla="*/ 39767 w 219075"/>
                <a:gd name="connsiteY15" fmla="*/ 122634 h 247650"/>
                <a:gd name="connsiteX16" fmla="*/ 27384 w 219075"/>
                <a:gd name="connsiteY16" fmla="*/ 112157 h 247650"/>
                <a:gd name="connsiteX17" fmla="*/ 13097 w 219075"/>
                <a:gd name="connsiteY17" fmla="*/ 106442 h 247650"/>
                <a:gd name="connsiteX18" fmla="*/ 13097 w 219075"/>
                <a:gd name="connsiteY18" fmla="*/ 94059 h 247650"/>
                <a:gd name="connsiteX19" fmla="*/ 16907 w 219075"/>
                <a:gd name="connsiteY19" fmla="*/ 84534 h 247650"/>
                <a:gd name="connsiteX20" fmla="*/ 27384 w 219075"/>
                <a:gd name="connsiteY20" fmla="*/ 90249 h 247650"/>
                <a:gd name="connsiteX21" fmla="*/ 35957 w 219075"/>
                <a:gd name="connsiteY21" fmla="*/ 85487 h 247650"/>
                <a:gd name="connsiteX22" fmla="*/ 35957 w 219075"/>
                <a:gd name="connsiteY22" fmla="*/ 60722 h 247650"/>
                <a:gd name="connsiteX23" fmla="*/ 33099 w 219075"/>
                <a:gd name="connsiteY23" fmla="*/ 55959 h 247650"/>
                <a:gd name="connsiteX24" fmla="*/ 20717 w 219075"/>
                <a:gd name="connsiteY24" fmla="*/ 62627 h 247650"/>
                <a:gd name="connsiteX25" fmla="*/ 14049 w 219075"/>
                <a:gd name="connsiteY25" fmla="*/ 60722 h 247650"/>
                <a:gd name="connsiteX26" fmla="*/ 12144 w 219075"/>
                <a:gd name="connsiteY26" fmla="*/ 55007 h 247650"/>
                <a:gd name="connsiteX27" fmla="*/ 3572 w 219075"/>
                <a:gd name="connsiteY27" fmla="*/ 47387 h 247650"/>
                <a:gd name="connsiteX28" fmla="*/ 3572 w 219075"/>
                <a:gd name="connsiteY28" fmla="*/ 28337 h 247650"/>
                <a:gd name="connsiteX29" fmla="*/ 3572 w 219075"/>
                <a:gd name="connsiteY29" fmla="*/ 28337 h 247650"/>
                <a:gd name="connsiteX30" fmla="*/ 6429 w 219075"/>
                <a:gd name="connsiteY30" fmla="*/ 31194 h 247650"/>
                <a:gd name="connsiteX31" fmla="*/ 15954 w 219075"/>
                <a:gd name="connsiteY31" fmla="*/ 31194 h 247650"/>
                <a:gd name="connsiteX32" fmla="*/ 21669 w 219075"/>
                <a:gd name="connsiteY32" fmla="*/ 28337 h 247650"/>
                <a:gd name="connsiteX33" fmla="*/ 25479 w 219075"/>
                <a:gd name="connsiteY33" fmla="*/ 20717 h 247650"/>
                <a:gd name="connsiteX34" fmla="*/ 33099 w 219075"/>
                <a:gd name="connsiteY34" fmla="*/ 21669 h 247650"/>
                <a:gd name="connsiteX35" fmla="*/ 51197 w 219075"/>
                <a:gd name="connsiteY35" fmla="*/ 9287 h 247650"/>
                <a:gd name="connsiteX36" fmla="*/ 69294 w 219075"/>
                <a:gd name="connsiteY36" fmla="*/ 3572 h 247650"/>
                <a:gd name="connsiteX37" fmla="*/ 79772 w 219075"/>
                <a:gd name="connsiteY37" fmla="*/ 10239 h 247650"/>
                <a:gd name="connsiteX38" fmla="*/ 86439 w 219075"/>
                <a:gd name="connsiteY38" fmla="*/ 21669 h 247650"/>
                <a:gd name="connsiteX39" fmla="*/ 75962 w 219075"/>
                <a:gd name="connsiteY39" fmla="*/ 31194 h 247650"/>
                <a:gd name="connsiteX40" fmla="*/ 74057 w 219075"/>
                <a:gd name="connsiteY40" fmla="*/ 37862 h 247650"/>
                <a:gd name="connsiteX41" fmla="*/ 63579 w 219075"/>
                <a:gd name="connsiteY41" fmla="*/ 50244 h 247650"/>
                <a:gd name="connsiteX42" fmla="*/ 64532 w 219075"/>
                <a:gd name="connsiteY42" fmla="*/ 55959 h 247650"/>
                <a:gd name="connsiteX43" fmla="*/ 67389 w 219075"/>
                <a:gd name="connsiteY43" fmla="*/ 55959 h 247650"/>
                <a:gd name="connsiteX44" fmla="*/ 73104 w 219075"/>
                <a:gd name="connsiteY44" fmla="*/ 46434 h 247650"/>
                <a:gd name="connsiteX45" fmla="*/ 78819 w 219075"/>
                <a:gd name="connsiteY45" fmla="*/ 49292 h 247650"/>
                <a:gd name="connsiteX46" fmla="*/ 79772 w 219075"/>
                <a:gd name="connsiteY46" fmla="*/ 51197 h 247650"/>
                <a:gd name="connsiteX47" fmla="*/ 74057 w 219075"/>
                <a:gd name="connsiteY47" fmla="*/ 55959 h 247650"/>
                <a:gd name="connsiteX48" fmla="*/ 87392 w 219075"/>
                <a:gd name="connsiteY48" fmla="*/ 61674 h 247650"/>
                <a:gd name="connsiteX49" fmla="*/ 90249 w 219075"/>
                <a:gd name="connsiteY49" fmla="*/ 58817 h 247650"/>
                <a:gd name="connsiteX50" fmla="*/ 91202 w 219075"/>
                <a:gd name="connsiteY50" fmla="*/ 72152 h 247650"/>
                <a:gd name="connsiteX51" fmla="*/ 95964 w 219075"/>
                <a:gd name="connsiteY51" fmla="*/ 67389 h 247650"/>
                <a:gd name="connsiteX52" fmla="*/ 103584 w 219075"/>
                <a:gd name="connsiteY52" fmla="*/ 69294 h 247650"/>
                <a:gd name="connsiteX53" fmla="*/ 104537 w 219075"/>
                <a:gd name="connsiteY53" fmla="*/ 64532 h 247650"/>
                <a:gd name="connsiteX54" fmla="*/ 92154 w 219075"/>
                <a:gd name="connsiteY54" fmla="*/ 56912 h 247650"/>
                <a:gd name="connsiteX55" fmla="*/ 99774 w 219075"/>
                <a:gd name="connsiteY55" fmla="*/ 50244 h 247650"/>
                <a:gd name="connsiteX56" fmla="*/ 108347 w 219075"/>
                <a:gd name="connsiteY56" fmla="*/ 49292 h 247650"/>
                <a:gd name="connsiteX57" fmla="*/ 109299 w 219075"/>
                <a:gd name="connsiteY57" fmla="*/ 43577 h 247650"/>
                <a:gd name="connsiteX58" fmla="*/ 113109 w 219075"/>
                <a:gd name="connsiteY58" fmla="*/ 43577 h 247650"/>
                <a:gd name="connsiteX59" fmla="*/ 113109 w 219075"/>
                <a:gd name="connsiteY59" fmla="*/ 49292 h 247650"/>
                <a:gd name="connsiteX60" fmla="*/ 116919 w 219075"/>
                <a:gd name="connsiteY60" fmla="*/ 52149 h 247650"/>
                <a:gd name="connsiteX61" fmla="*/ 116919 w 219075"/>
                <a:gd name="connsiteY61" fmla="*/ 52149 h 247650"/>
                <a:gd name="connsiteX62" fmla="*/ 113109 w 219075"/>
                <a:gd name="connsiteY62" fmla="*/ 60722 h 247650"/>
                <a:gd name="connsiteX63" fmla="*/ 117872 w 219075"/>
                <a:gd name="connsiteY63" fmla="*/ 64532 h 247650"/>
                <a:gd name="connsiteX64" fmla="*/ 115014 w 219075"/>
                <a:gd name="connsiteY64" fmla="*/ 74057 h 247650"/>
                <a:gd name="connsiteX65" fmla="*/ 127397 w 219075"/>
                <a:gd name="connsiteY65" fmla="*/ 85487 h 247650"/>
                <a:gd name="connsiteX66" fmla="*/ 128349 w 219075"/>
                <a:gd name="connsiteY66" fmla="*/ 94059 h 247650"/>
                <a:gd name="connsiteX67" fmla="*/ 144542 w 219075"/>
                <a:gd name="connsiteY67" fmla="*/ 95964 h 247650"/>
                <a:gd name="connsiteX68" fmla="*/ 158829 w 219075"/>
                <a:gd name="connsiteY68" fmla="*/ 101680 h 247650"/>
                <a:gd name="connsiteX69" fmla="*/ 172164 w 219075"/>
                <a:gd name="connsiteY69" fmla="*/ 98822 h 247650"/>
                <a:gd name="connsiteX70" fmla="*/ 172164 w 219075"/>
                <a:gd name="connsiteY70" fmla="*/ 98822 h 247650"/>
                <a:gd name="connsiteX71" fmla="*/ 183594 w 219075"/>
                <a:gd name="connsiteY71" fmla="*/ 115967 h 247650"/>
                <a:gd name="connsiteX72" fmla="*/ 187404 w 219075"/>
                <a:gd name="connsiteY72" fmla="*/ 115967 h 247650"/>
                <a:gd name="connsiteX73" fmla="*/ 183594 w 219075"/>
                <a:gd name="connsiteY73" fmla="*/ 129302 h 247650"/>
                <a:gd name="connsiteX74" fmla="*/ 187404 w 219075"/>
                <a:gd name="connsiteY74" fmla="*/ 149305 h 247650"/>
                <a:gd name="connsiteX75" fmla="*/ 184547 w 219075"/>
                <a:gd name="connsiteY75" fmla="*/ 165497 h 247650"/>
                <a:gd name="connsiteX76" fmla="*/ 181689 w 219075"/>
                <a:gd name="connsiteY76" fmla="*/ 168355 h 247650"/>
                <a:gd name="connsiteX77" fmla="*/ 184547 w 219075"/>
                <a:gd name="connsiteY77" fmla="*/ 179784 h 247650"/>
                <a:gd name="connsiteX78" fmla="*/ 193119 w 219075"/>
                <a:gd name="connsiteY78" fmla="*/ 194072 h 247650"/>
                <a:gd name="connsiteX79" fmla="*/ 191214 w 219075"/>
                <a:gd name="connsiteY79" fmla="*/ 204549 h 247650"/>
                <a:gd name="connsiteX80" fmla="*/ 197882 w 219075"/>
                <a:gd name="connsiteY80" fmla="*/ 209312 h 247650"/>
                <a:gd name="connsiteX81" fmla="*/ 204549 w 219075"/>
                <a:gd name="connsiteY81" fmla="*/ 205502 h 247650"/>
                <a:gd name="connsiteX82" fmla="*/ 205502 w 219075"/>
                <a:gd name="connsiteY82" fmla="*/ 214074 h 247650"/>
                <a:gd name="connsiteX83" fmla="*/ 208359 w 219075"/>
                <a:gd name="connsiteY83" fmla="*/ 213122 h 247650"/>
                <a:gd name="connsiteX84" fmla="*/ 211217 w 219075"/>
                <a:gd name="connsiteY84" fmla="*/ 216932 h 247650"/>
                <a:gd name="connsiteX85" fmla="*/ 215027 w 219075"/>
                <a:gd name="connsiteY85" fmla="*/ 215980 h 247650"/>
                <a:gd name="connsiteX86" fmla="*/ 220742 w 219075"/>
                <a:gd name="connsiteY86" fmla="*/ 221694 h 247650"/>
                <a:gd name="connsiteX87" fmla="*/ 217884 w 219075"/>
                <a:gd name="connsiteY87" fmla="*/ 224552 h 247650"/>
                <a:gd name="connsiteX88" fmla="*/ 218837 w 219075"/>
                <a:gd name="connsiteY88" fmla="*/ 228362 h 247650"/>
                <a:gd name="connsiteX89" fmla="*/ 218837 w 219075"/>
                <a:gd name="connsiteY89" fmla="*/ 228362 h 247650"/>
                <a:gd name="connsiteX90" fmla="*/ 223599 w 219075"/>
                <a:gd name="connsiteY90" fmla="*/ 239792 h 247650"/>
                <a:gd name="connsiteX91" fmla="*/ 223599 w 219075"/>
                <a:gd name="connsiteY91" fmla="*/ 239792 h 247650"/>
                <a:gd name="connsiteX92" fmla="*/ 220742 w 219075"/>
                <a:gd name="connsiteY92" fmla="*/ 247412 h 247650"/>
                <a:gd name="connsiteX93" fmla="*/ 215027 w 219075"/>
                <a:gd name="connsiteY93" fmla="*/ 246459 h 247650"/>
                <a:gd name="connsiteX94" fmla="*/ 210264 w 219075"/>
                <a:gd name="connsiteY94" fmla="*/ 239792 h 247650"/>
                <a:gd name="connsiteX95" fmla="*/ 200739 w 219075"/>
                <a:gd name="connsiteY95" fmla="*/ 239792 h 247650"/>
                <a:gd name="connsiteX96" fmla="*/ 201692 w 219075"/>
                <a:gd name="connsiteY96" fmla="*/ 235982 h 247650"/>
                <a:gd name="connsiteX97" fmla="*/ 195024 w 219075"/>
                <a:gd name="connsiteY97" fmla="*/ 246459 h 247650"/>
                <a:gd name="connsiteX98" fmla="*/ 188357 w 219075"/>
                <a:gd name="connsiteY98" fmla="*/ 247412 h 247650"/>
                <a:gd name="connsiteX99" fmla="*/ 170259 w 219075"/>
                <a:gd name="connsiteY99" fmla="*/ 242649 h 247650"/>
                <a:gd name="connsiteX100" fmla="*/ 165497 w 219075"/>
                <a:gd name="connsiteY100" fmla="*/ 231219 h 247650"/>
                <a:gd name="connsiteX101" fmla="*/ 165497 w 219075"/>
                <a:gd name="connsiteY101" fmla="*/ 231219 h 247650"/>
                <a:gd name="connsiteX102" fmla="*/ 168354 w 219075"/>
                <a:gd name="connsiteY102" fmla="*/ 225505 h 247650"/>
                <a:gd name="connsiteX103" fmla="*/ 158829 w 219075"/>
                <a:gd name="connsiteY103" fmla="*/ 215027 h 247650"/>
                <a:gd name="connsiteX104" fmla="*/ 155972 w 219075"/>
                <a:gd name="connsiteY104" fmla="*/ 204549 h 247650"/>
                <a:gd name="connsiteX105" fmla="*/ 144542 w 219075"/>
                <a:gd name="connsiteY105" fmla="*/ 193119 h 247650"/>
                <a:gd name="connsiteX106" fmla="*/ 144542 w 219075"/>
                <a:gd name="connsiteY106" fmla="*/ 187405 h 247650"/>
                <a:gd name="connsiteX107" fmla="*/ 136922 w 219075"/>
                <a:gd name="connsiteY107" fmla="*/ 187405 h 247650"/>
                <a:gd name="connsiteX108" fmla="*/ 134064 w 219075"/>
                <a:gd name="connsiteY108" fmla="*/ 194072 h 247650"/>
                <a:gd name="connsiteX109" fmla="*/ 137874 w 219075"/>
                <a:gd name="connsiteY109" fmla="*/ 197882 h 247650"/>
                <a:gd name="connsiteX110" fmla="*/ 130254 w 219075"/>
                <a:gd name="connsiteY110" fmla="*/ 200739 h 247650"/>
                <a:gd name="connsiteX111" fmla="*/ 123587 w 219075"/>
                <a:gd name="connsiteY111" fmla="*/ 194072 h 247650"/>
                <a:gd name="connsiteX112" fmla="*/ 120729 w 219075"/>
                <a:gd name="connsiteY112" fmla="*/ 195024 h 247650"/>
                <a:gd name="connsiteX113" fmla="*/ 119777 w 219075"/>
                <a:gd name="connsiteY113" fmla="*/ 183594 h 247650"/>
                <a:gd name="connsiteX114" fmla="*/ 98822 w 219075"/>
                <a:gd name="connsiteY114" fmla="*/ 177880 h 247650"/>
                <a:gd name="connsiteX115" fmla="*/ 96917 w 219075"/>
                <a:gd name="connsiteY115" fmla="*/ 165497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19075" h="247650">
                  <a:moveTo>
                    <a:pt x="96917" y="165497"/>
                  </a:moveTo>
                  <a:lnTo>
                    <a:pt x="98822" y="160734"/>
                  </a:lnTo>
                  <a:lnTo>
                    <a:pt x="102632" y="158830"/>
                  </a:lnTo>
                  <a:lnTo>
                    <a:pt x="99774" y="146447"/>
                  </a:lnTo>
                  <a:lnTo>
                    <a:pt x="90249" y="141684"/>
                  </a:lnTo>
                  <a:lnTo>
                    <a:pt x="81677" y="143589"/>
                  </a:lnTo>
                  <a:lnTo>
                    <a:pt x="81677" y="136922"/>
                  </a:lnTo>
                  <a:lnTo>
                    <a:pt x="79772" y="135969"/>
                  </a:lnTo>
                  <a:lnTo>
                    <a:pt x="72152" y="135969"/>
                  </a:lnTo>
                  <a:lnTo>
                    <a:pt x="68342" y="139780"/>
                  </a:lnTo>
                  <a:lnTo>
                    <a:pt x="62627" y="137874"/>
                  </a:lnTo>
                  <a:lnTo>
                    <a:pt x="65484" y="133112"/>
                  </a:lnTo>
                  <a:lnTo>
                    <a:pt x="56912" y="125492"/>
                  </a:lnTo>
                  <a:lnTo>
                    <a:pt x="56912" y="117872"/>
                  </a:lnTo>
                  <a:lnTo>
                    <a:pt x="47387" y="117872"/>
                  </a:lnTo>
                  <a:lnTo>
                    <a:pt x="39767" y="122634"/>
                  </a:lnTo>
                  <a:lnTo>
                    <a:pt x="27384" y="112157"/>
                  </a:lnTo>
                  <a:lnTo>
                    <a:pt x="13097" y="106442"/>
                  </a:lnTo>
                  <a:lnTo>
                    <a:pt x="13097" y="94059"/>
                  </a:lnTo>
                  <a:lnTo>
                    <a:pt x="16907" y="84534"/>
                  </a:lnTo>
                  <a:lnTo>
                    <a:pt x="27384" y="90249"/>
                  </a:lnTo>
                  <a:lnTo>
                    <a:pt x="35957" y="85487"/>
                  </a:lnTo>
                  <a:lnTo>
                    <a:pt x="35957" y="60722"/>
                  </a:lnTo>
                  <a:lnTo>
                    <a:pt x="33099" y="55959"/>
                  </a:lnTo>
                  <a:lnTo>
                    <a:pt x="20717" y="62627"/>
                  </a:lnTo>
                  <a:lnTo>
                    <a:pt x="14049" y="60722"/>
                  </a:lnTo>
                  <a:lnTo>
                    <a:pt x="12144" y="55007"/>
                  </a:lnTo>
                  <a:lnTo>
                    <a:pt x="3572" y="47387"/>
                  </a:lnTo>
                  <a:lnTo>
                    <a:pt x="3572" y="28337"/>
                  </a:lnTo>
                  <a:lnTo>
                    <a:pt x="3572" y="28337"/>
                  </a:lnTo>
                  <a:lnTo>
                    <a:pt x="6429" y="31194"/>
                  </a:lnTo>
                  <a:lnTo>
                    <a:pt x="15954" y="31194"/>
                  </a:lnTo>
                  <a:lnTo>
                    <a:pt x="21669" y="28337"/>
                  </a:lnTo>
                  <a:lnTo>
                    <a:pt x="25479" y="20717"/>
                  </a:lnTo>
                  <a:lnTo>
                    <a:pt x="33099" y="21669"/>
                  </a:lnTo>
                  <a:lnTo>
                    <a:pt x="51197" y="9287"/>
                  </a:lnTo>
                  <a:lnTo>
                    <a:pt x="69294" y="3572"/>
                  </a:lnTo>
                  <a:lnTo>
                    <a:pt x="79772" y="10239"/>
                  </a:lnTo>
                  <a:lnTo>
                    <a:pt x="86439" y="21669"/>
                  </a:lnTo>
                  <a:lnTo>
                    <a:pt x="75962" y="31194"/>
                  </a:lnTo>
                  <a:lnTo>
                    <a:pt x="74057" y="37862"/>
                  </a:lnTo>
                  <a:lnTo>
                    <a:pt x="63579" y="50244"/>
                  </a:lnTo>
                  <a:lnTo>
                    <a:pt x="64532" y="55959"/>
                  </a:lnTo>
                  <a:lnTo>
                    <a:pt x="67389" y="55959"/>
                  </a:lnTo>
                  <a:lnTo>
                    <a:pt x="73104" y="46434"/>
                  </a:lnTo>
                  <a:lnTo>
                    <a:pt x="78819" y="49292"/>
                  </a:lnTo>
                  <a:lnTo>
                    <a:pt x="79772" y="51197"/>
                  </a:lnTo>
                  <a:lnTo>
                    <a:pt x="74057" y="55959"/>
                  </a:lnTo>
                  <a:lnTo>
                    <a:pt x="87392" y="61674"/>
                  </a:lnTo>
                  <a:lnTo>
                    <a:pt x="90249" y="58817"/>
                  </a:lnTo>
                  <a:lnTo>
                    <a:pt x="91202" y="72152"/>
                  </a:lnTo>
                  <a:lnTo>
                    <a:pt x="95964" y="67389"/>
                  </a:lnTo>
                  <a:lnTo>
                    <a:pt x="103584" y="69294"/>
                  </a:lnTo>
                  <a:lnTo>
                    <a:pt x="104537" y="64532"/>
                  </a:lnTo>
                  <a:lnTo>
                    <a:pt x="92154" y="56912"/>
                  </a:lnTo>
                  <a:lnTo>
                    <a:pt x="99774" y="50244"/>
                  </a:lnTo>
                  <a:lnTo>
                    <a:pt x="108347" y="49292"/>
                  </a:lnTo>
                  <a:lnTo>
                    <a:pt x="109299" y="43577"/>
                  </a:lnTo>
                  <a:lnTo>
                    <a:pt x="113109" y="43577"/>
                  </a:lnTo>
                  <a:lnTo>
                    <a:pt x="113109" y="49292"/>
                  </a:lnTo>
                  <a:lnTo>
                    <a:pt x="116919" y="52149"/>
                  </a:lnTo>
                  <a:lnTo>
                    <a:pt x="116919" y="52149"/>
                  </a:lnTo>
                  <a:lnTo>
                    <a:pt x="113109" y="60722"/>
                  </a:lnTo>
                  <a:lnTo>
                    <a:pt x="117872" y="64532"/>
                  </a:lnTo>
                  <a:lnTo>
                    <a:pt x="115014" y="74057"/>
                  </a:lnTo>
                  <a:lnTo>
                    <a:pt x="127397" y="85487"/>
                  </a:lnTo>
                  <a:lnTo>
                    <a:pt x="128349" y="94059"/>
                  </a:lnTo>
                  <a:lnTo>
                    <a:pt x="144542" y="95964"/>
                  </a:lnTo>
                  <a:lnTo>
                    <a:pt x="158829" y="101680"/>
                  </a:lnTo>
                  <a:lnTo>
                    <a:pt x="172164" y="98822"/>
                  </a:lnTo>
                  <a:lnTo>
                    <a:pt x="172164" y="98822"/>
                  </a:lnTo>
                  <a:lnTo>
                    <a:pt x="183594" y="115967"/>
                  </a:lnTo>
                  <a:lnTo>
                    <a:pt x="187404" y="115967"/>
                  </a:lnTo>
                  <a:lnTo>
                    <a:pt x="183594" y="129302"/>
                  </a:lnTo>
                  <a:lnTo>
                    <a:pt x="187404" y="149305"/>
                  </a:lnTo>
                  <a:lnTo>
                    <a:pt x="184547" y="165497"/>
                  </a:lnTo>
                  <a:lnTo>
                    <a:pt x="181689" y="168355"/>
                  </a:lnTo>
                  <a:lnTo>
                    <a:pt x="184547" y="179784"/>
                  </a:lnTo>
                  <a:lnTo>
                    <a:pt x="193119" y="194072"/>
                  </a:lnTo>
                  <a:lnTo>
                    <a:pt x="191214" y="204549"/>
                  </a:lnTo>
                  <a:lnTo>
                    <a:pt x="197882" y="209312"/>
                  </a:lnTo>
                  <a:lnTo>
                    <a:pt x="204549" y="205502"/>
                  </a:lnTo>
                  <a:lnTo>
                    <a:pt x="205502" y="214074"/>
                  </a:lnTo>
                  <a:lnTo>
                    <a:pt x="208359" y="213122"/>
                  </a:lnTo>
                  <a:lnTo>
                    <a:pt x="211217" y="216932"/>
                  </a:lnTo>
                  <a:lnTo>
                    <a:pt x="215027" y="215980"/>
                  </a:lnTo>
                  <a:lnTo>
                    <a:pt x="220742" y="221694"/>
                  </a:lnTo>
                  <a:lnTo>
                    <a:pt x="217884" y="224552"/>
                  </a:lnTo>
                  <a:lnTo>
                    <a:pt x="218837" y="228362"/>
                  </a:lnTo>
                  <a:lnTo>
                    <a:pt x="218837" y="228362"/>
                  </a:lnTo>
                  <a:lnTo>
                    <a:pt x="223599" y="239792"/>
                  </a:lnTo>
                  <a:lnTo>
                    <a:pt x="223599" y="239792"/>
                  </a:lnTo>
                  <a:lnTo>
                    <a:pt x="220742" y="247412"/>
                  </a:lnTo>
                  <a:lnTo>
                    <a:pt x="215027" y="246459"/>
                  </a:lnTo>
                  <a:lnTo>
                    <a:pt x="210264" y="239792"/>
                  </a:lnTo>
                  <a:lnTo>
                    <a:pt x="200739" y="239792"/>
                  </a:lnTo>
                  <a:lnTo>
                    <a:pt x="201692" y="235982"/>
                  </a:lnTo>
                  <a:lnTo>
                    <a:pt x="195024" y="246459"/>
                  </a:lnTo>
                  <a:lnTo>
                    <a:pt x="188357" y="247412"/>
                  </a:lnTo>
                  <a:lnTo>
                    <a:pt x="170259" y="242649"/>
                  </a:lnTo>
                  <a:lnTo>
                    <a:pt x="165497" y="231219"/>
                  </a:lnTo>
                  <a:lnTo>
                    <a:pt x="165497" y="231219"/>
                  </a:lnTo>
                  <a:lnTo>
                    <a:pt x="168354" y="225505"/>
                  </a:lnTo>
                  <a:lnTo>
                    <a:pt x="158829" y="215027"/>
                  </a:lnTo>
                  <a:lnTo>
                    <a:pt x="155972" y="204549"/>
                  </a:lnTo>
                  <a:lnTo>
                    <a:pt x="144542" y="193119"/>
                  </a:lnTo>
                  <a:lnTo>
                    <a:pt x="144542" y="187405"/>
                  </a:lnTo>
                  <a:lnTo>
                    <a:pt x="136922" y="187405"/>
                  </a:lnTo>
                  <a:lnTo>
                    <a:pt x="134064" y="194072"/>
                  </a:lnTo>
                  <a:lnTo>
                    <a:pt x="137874" y="197882"/>
                  </a:lnTo>
                  <a:lnTo>
                    <a:pt x="130254" y="200739"/>
                  </a:lnTo>
                  <a:lnTo>
                    <a:pt x="123587" y="194072"/>
                  </a:lnTo>
                  <a:lnTo>
                    <a:pt x="120729" y="195024"/>
                  </a:lnTo>
                  <a:lnTo>
                    <a:pt x="119777" y="183594"/>
                  </a:lnTo>
                  <a:lnTo>
                    <a:pt x="98822" y="177880"/>
                  </a:lnTo>
                  <a:lnTo>
                    <a:pt x="96917" y="165497"/>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26" name="任意多边形: 形状 25">
              <a:extLst>
                <a:ext uri="{FF2B5EF4-FFF2-40B4-BE49-F238E27FC236}">
                  <a16:creationId xmlns:a16="http://schemas.microsoft.com/office/drawing/2014/main" id="{427BA4A1-2D6B-4917-B706-FCBEA98B5E17}"/>
                </a:ext>
              </a:extLst>
            </p:cNvPr>
            <p:cNvSpPr/>
            <p:nvPr/>
          </p:nvSpPr>
          <p:spPr>
            <a:xfrm>
              <a:off x="1768157" y="4053840"/>
              <a:ext cx="209550" cy="352425"/>
            </a:xfrm>
            <a:custGeom>
              <a:avLst/>
              <a:gdLst>
                <a:gd name="connsiteX0" fmla="*/ 161687 w 209550"/>
                <a:gd name="connsiteY0" fmla="*/ 223599 h 352425"/>
                <a:gd name="connsiteX1" fmla="*/ 159782 w 209550"/>
                <a:gd name="connsiteY1" fmla="*/ 224552 h 352425"/>
                <a:gd name="connsiteX2" fmla="*/ 166449 w 209550"/>
                <a:gd name="connsiteY2" fmla="*/ 213122 h 352425"/>
                <a:gd name="connsiteX3" fmla="*/ 160734 w 209550"/>
                <a:gd name="connsiteY3" fmla="*/ 210264 h 352425"/>
                <a:gd name="connsiteX4" fmla="*/ 154067 w 209550"/>
                <a:gd name="connsiteY4" fmla="*/ 223599 h 352425"/>
                <a:gd name="connsiteX5" fmla="*/ 143589 w 209550"/>
                <a:gd name="connsiteY5" fmla="*/ 230267 h 352425"/>
                <a:gd name="connsiteX6" fmla="*/ 139779 w 209550"/>
                <a:gd name="connsiteY6" fmla="*/ 230267 h 352425"/>
                <a:gd name="connsiteX7" fmla="*/ 136922 w 209550"/>
                <a:gd name="connsiteY7" fmla="*/ 222647 h 352425"/>
                <a:gd name="connsiteX8" fmla="*/ 134064 w 209550"/>
                <a:gd name="connsiteY8" fmla="*/ 223599 h 352425"/>
                <a:gd name="connsiteX9" fmla="*/ 132159 w 209550"/>
                <a:gd name="connsiteY9" fmla="*/ 231220 h 352425"/>
                <a:gd name="connsiteX10" fmla="*/ 131207 w 209550"/>
                <a:gd name="connsiteY10" fmla="*/ 224552 h 352425"/>
                <a:gd name="connsiteX11" fmla="*/ 124539 w 209550"/>
                <a:gd name="connsiteY11" fmla="*/ 224552 h 352425"/>
                <a:gd name="connsiteX12" fmla="*/ 127397 w 209550"/>
                <a:gd name="connsiteY12" fmla="*/ 233124 h 352425"/>
                <a:gd name="connsiteX13" fmla="*/ 125492 w 209550"/>
                <a:gd name="connsiteY13" fmla="*/ 235030 h 352425"/>
                <a:gd name="connsiteX14" fmla="*/ 96917 w 209550"/>
                <a:gd name="connsiteY14" fmla="*/ 241697 h 352425"/>
                <a:gd name="connsiteX15" fmla="*/ 93107 w 209550"/>
                <a:gd name="connsiteY15" fmla="*/ 240745 h 352425"/>
                <a:gd name="connsiteX16" fmla="*/ 87392 w 209550"/>
                <a:gd name="connsiteY16" fmla="*/ 245507 h 352425"/>
                <a:gd name="connsiteX17" fmla="*/ 82629 w 209550"/>
                <a:gd name="connsiteY17" fmla="*/ 255032 h 352425"/>
                <a:gd name="connsiteX18" fmla="*/ 86439 w 209550"/>
                <a:gd name="connsiteY18" fmla="*/ 260747 h 352425"/>
                <a:gd name="connsiteX19" fmla="*/ 90249 w 209550"/>
                <a:gd name="connsiteY19" fmla="*/ 259795 h 352425"/>
                <a:gd name="connsiteX20" fmla="*/ 86439 w 209550"/>
                <a:gd name="connsiteY20" fmla="*/ 266462 h 352425"/>
                <a:gd name="connsiteX21" fmla="*/ 80724 w 209550"/>
                <a:gd name="connsiteY21" fmla="*/ 267415 h 352425"/>
                <a:gd name="connsiteX22" fmla="*/ 76914 w 209550"/>
                <a:gd name="connsiteY22" fmla="*/ 262652 h 352425"/>
                <a:gd name="connsiteX23" fmla="*/ 73104 w 209550"/>
                <a:gd name="connsiteY23" fmla="*/ 263605 h 352425"/>
                <a:gd name="connsiteX24" fmla="*/ 75009 w 209550"/>
                <a:gd name="connsiteY24" fmla="*/ 266462 h 352425"/>
                <a:gd name="connsiteX25" fmla="*/ 68342 w 209550"/>
                <a:gd name="connsiteY25" fmla="*/ 268367 h 352425"/>
                <a:gd name="connsiteX26" fmla="*/ 70247 w 209550"/>
                <a:gd name="connsiteY26" fmla="*/ 271224 h 352425"/>
                <a:gd name="connsiteX27" fmla="*/ 76914 w 209550"/>
                <a:gd name="connsiteY27" fmla="*/ 270272 h 352425"/>
                <a:gd name="connsiteX28" fmla="*/ 76914 w 209550"/>
                <a:gd name="connsiteY28" fmla="*/ 276940 h 352425"/>
                <a:gd name="connsiteX29" fmla="*/ 83582 w 209550"/>
                <a:gd name="connsiteY29" fmla="*/ 280749 h 352425"/>
                <a:gd name="connsiteX30" fmla="*/ 81677 w 209550"/>
                <a:gd name="connsiteY30" fmla="*/ 292180 h 352425"/>
                <a:gd name="connsiteX31" fmla="*/ 75009 w 209550"/>
                <a:gd name="connsiteY31" fmla="*/ 293132 h 352425"/>
                <a:gd name="connsiteX32" fmla="*/ 67389 w 209550"/>
                <a:gd name="connsiteY32" fmla="*/ 303609 h 352425"/>
                <a:gd name="connsiteX33" fmla="*/ 58817 w 209550"/>
                <a:gd name="connsiteY33" fmla="*/ 305515 h 352425"/>
                <a:gd name="connsiteX34" fmla="*/ 55007 w 209550"/>
                <a:gd name="connsiteY34" fmla="*/ 312182 h 352425"/>
                <a:gd name="connsiteX35" fmla="*/ 49292 w 209550"/>
                <a:gd name="connsiteY35" fmla="*/ 312182 h 352425"/>
                <a:gd name="connsiteX36" fmla="*/ 38814 w 209550"/>
                <a:gd name="connsiteY36" fmla="*/ 330280 h 352425"/>
                <a:gd name="connsiteX37" fmla="*/ 32147 w 209550"/>
                <a:gd name="connsiteY37" fmla="*/ 349330 h 352425"/>
                <a:gd name="connsiteX38" fmla="*/ 32147 w 209550"/>
                <a:gd name="connsiteY38" fmla="*/ 349330 h 352425"/>
                <a:gd name="connsiteX39" fmla="*/ 19764 w 209550"/>
                <a:gd name="connsiteY39" fmla="*/ 346472 h 352425"/>
                <a:gd name="connsiteX40" fmla="*/ 3572 w 209550"/>
                <a:gd name="connsiteY40" fmla="*/ 328374 h 352425"/>
                <a:gd name="connsiteX41" fmla="*/ 4524 w 209550"/>
                <a:gd name="connsiteY41" fmla="*/ 310277 h 352425"/>
                <a:gd name="connsiteX42" fmla="*/ 4524 w 209550"/>
                <a:gd name="connsiteY42" fmla="*/ 310277 h 352425"/>
                <a:gd name="connsiteX43" fmla="*/ 15002 w 209550"/>
                <a:gd name="connsiteY43" fmla="*/ 294084 h 352425"/>
                <a:gd name="connsiteX44" fmla="*/ 26432 w 209550"/>
                <a:gd name="connsiteY44" fmla="*/ 290274 h 352425"/>
                <a:gd name="connsiteX45" fmla="*/ 34052 w 209550"/>
                <a:gd name="connsiteY45" fmla="*/ 279797 h 352425"/>
                <a:gd name="connsiteX46" fmla="*/ 49292 w 209550"/>
                <a:gd name="connsiteY46" fmla="*/ 282655 h 352425"/>
                <a:gd name="connsiteX47" fmla="*/ 48339 w 209550"/>
                <a:gd name="connsiteY47" fmla="*/ 270272 h 352425"/>
                <a:gd name="connsiteX48" fmla="*/ 50244 w 209550"/>
                <a:gd name="connsiteY48" fmla="*/ 267415 h 352425"/>
                <a:gd name="connsiteX49" fmla="*/ 51197 w 209550"/>
                <a:gd name="connsiteY49" fmla="*/ 250270 h 352425"/>
                <a:gd name="connsiteX50" fmla="*/ 47387 w 209550"/>
                <a:gd name="connsiteY50" fmla="*/ 243602 h 352425"/>
                <a:gd name="connsiteX51" fmla="*/ 54054 w 209550"/>
                <a:gd name="connsiteY51" fmla="*/ 230267 h 352425"/>
                <a:gd name="connsiteX52" fmla="*/ 47387 w 209550"/>
                <a:gd name="connsiteY52" fmla="*/ 219789 h 352425"/>
                <a:gd name="connsiteX53" fmla="*/ 54054 w 209550"/>
                <a:gd name="connsiteY53" fmla="*/ 215980 h 352425"/>
                <a:gd name="connsiteX54" fmla="*/ 42624 w 209550"/>
                <a:gd name="connsiteY54" fmla="*/ 197882 h 352425"/>
                <a:gd name="connsiteX55" fmla="*/ 47387 w 209550"/>
                <a:gd name="connsiteY55" fmla="*/ 188357 h 352425"/>
                <a:gd name="connsiteX56" fmla="*/ 68342 w 209550"/>
                <a:gd name="connsiteY56" fmla="*/ 185499 h 352425"/>
                <a:gd name="connsiteX57" fmla="*/ 72152 w 209550"/>
                <a:gd name="connsiteY57" fmla="*/ 176927 h 352425"/>
                <a:gd name="connsiteX58" fmla="*/ 69294 w 209550"/>
                <a:gd name="connsiteY58" fmla="*/ 167402 h 352425"/>
                <a:gd name="connsiteX59" fmla="*/ 63579 w 209550"/>
                <a:gd name="connsiteY59" fmla="*/ 170259 h 352425"/>
                <a:gd name="connsiteX60" fmla="*/ 58817 w 209550"/>
                <a:gd name="connsiteY60" fmla="*/ 160734 h 352425"/>
                <a:gd name="connsiteX61" fmla="*/ 51197 w 209550"/>
                <a:gd name="connsiteY61" fmla="*/ 163592 h 352425"/>
                <a:gd name="connsiteX62" fmla="*/ 41672 w 209550"/>
                <a:gd name="connsiteY62" fmla="*/ 158830 h 352425"/>
                <a:gd name="connsiteX63" fmla="*/ 38814 w 209550"/>
                <a:gd name="connsiteY63" fmla="*/ 155020 h 352425"/>
                <a:gd name="connsiteX64" fmla="*/ 42624 w 209550"/>
                <a:gd name="connsiteY64" fmla="*/ 145495 h 352425"/>
                <a:gd name="connsiteX65" fmla="*/ 42624 w 209550"/>
                <a:gd name="connsiteY65" fmla="*/ 139780 h 352425"/>
                <a:gd name="connsiteX66" fmla="*/ 46434 w 209550"/>
                <a:gd name="connsiteY66" fmla="*/ 135017 h 352425"/>
                <a:gd name="connsiteX67" fmla="*/ 38814 w 209550"/>
                <a:gd name="connsiteY67" fmla="*/ 119777 h 352425"/>
                <a:gd name="connsiteX68" fmla="*/ 38814 w 209550"/>
                <a:gd name="connsiteY68" fmla="*/ 119777 h 352425"/>
                <a:gd name="connsiteX69" fmla="*/ 35957 w 209550"/>
                <a:gd name="connsiteY69" fmla="*/ 110252 h 352425"/>
                <a:gd name="connsiteX70" fmla="*/ 35957 w 209550"/>
                <a:gd name="connsiteY70" fmla="*/ 110252 h 352425"/>
                <a:gd name="connsiteX71" fmla="*/ 48339 w 209550"/>
                <a:gd name="connsiteY71" fmla="*/ 105489 h 352425"/>
                <a:gd name="connsiteX72" fmla="*/ 47387 w 209550"/>
                <a:gd name="connsiteY72" fmla="*/ 100727 h 352425"/>
                <a:gd name="connsiteX73" fmla="*/ 55007 w 209550"/>
                <a:gd name="connsiteY73" fmla="*/ 95012 h 352425"/>
                <a:gd name="connsiteX74" fmla="*/ 55007 w 209550"/>
                <a:gd name="connsiteY74" fmla="*/ 91202 h 352425"/>
                <a:gd name="connsiteX75" fmla="*/ 49292 w 209550"/>
                <a:gd name="connsiteY75" fmla="*/ 91202 h 352425"/>
                <a:gd name="connsiteX76" fmla="*/ 48339 w 209550"/>
                <a:gd name="connsiteY76" fmla="*/ 88345 h 352425"/>
                <a:gd name="connsiteX77" fmla="*/ 53102 w 209550"/>
                <a:gd name="connsiteY77" fmla="*/ 84534 h 352425"/>
                <a:gd name="connsiteX78" fmla="*/ 55959 w 209550"/>
                <a:gd name="connsiteY78" fmla="*/ 88345 h 352425"/>
                <a:gd name="connsiteX79" fmla="*/ 65484 w 209550"/>
                <a:gd name="connsiteY79" fmla="*/ 88345 h 352425"/>
                <a:gd name="connsiteX80" fmla="*/ 77867 w 209550"/>
                <a:gd name="connsiteY80" fmla="*/ 95012 h 352425"/>
                <a:gd name="connsiteX81" fmla="*/ 99774 w 209550"/>
                <a:gd name="connsiteY81" fmla="*/ 84534 h 352425"/>
                <a:gd name="connsiteX82" fmla="*/ 101679 w 209550"/>
                <a:gd name="connsiteY82" fmla="*/ 75962 h 352425"/>
                <a:gd name="connsiteX83" fmla="*/ 109299 w 209550"/>
                <a:gd name="connsiteY83" fmla="*/ 65484 h 352425"/>
                <a:gd name="connsiteX84" fmla="*/ 109299 w 209550"/>
                <a:gd name="connsiteY84" fmla="*/ 52149 h 352425"/>
                <a:gd name="connsiteX85" fmla="*/ 115967 w 209550"/>
                <a:gd name="connsiteY85" fmla="*/ 28337 h 352425"/>
                <a:gd name="connsiteX86" fmla="*/ 109299 w 209550"/>
                <a:gd name="connsiteY86" fmla="*/ 21670 h 352425"/>
                <a:gd name="connsiteX87" fmla="*/ 108347 w 209550"/>
                <a:gd name="connsiteY87" fmla="*/ 13097 h 352425"/>
                <a:gd name="connsiteX88" fmla="*/ 108347 w 209550"/>
                <a:gd name="connsiteY88" fmla="*/ 13097 h 352425"/>
                <a:gd name="connsiteX89" fmla="*/ 108347 w 209550"/>
                <a:gd name="connsiteY89" fmla="*/ 13097 h 352425"/>
                <a:gd name="connsiteX90" fmla="*/ 108347 w 209550"/>
                <a:gd name="connsiteY90" fmla="*/ 13097 h 352425"/>
                <a:gd name="connsiteX91" fmla="*/ 129302 w 209550"/>
                <a:gd name="connsiteY91" fmla="*/ 3572 h 352425"/>
                <a:gd name="connsiteX92" fmla="*/ 145494 w 209550"/>
                <a:gd name="connsiteY92" fmla="*/ 27384 h 352425"/>
                <a:gd name="connsiteX93" fmla="*/ 155972 w 209550"/>
                <a:gd name="connsiteY93" fmla="*/ 28337 h 352425"/>
                <a:gd name="connsiteX94" fmla="*/ 155972 w 209550"/>
                <a:gd name="connsiteY94" fmla="*/ 28337 h 352425"/>
                <a:gd name="connsiteX95" fmla="*/ 158829 w 209550"/>
                <a:gd name="connsiteY95" fmla="*/ 39767 h 352425"/>
                <a:gd name="connsiteX96" fmla="*/ 168354 w 209550"/>
                <a:gd name="connsiteY96" fmla="*/ 55007 h 352425"/>
                <a:gd name="connsiteX97" fmla="*/ 168354 w 209550"/>
                <a:gd name="connsiteY97" fmla="*/ 55007 h 352425"/>
                <a:gd name="connsiteX98" fmla="*/ 160734 w 209550"/>
                <a:gd name="connsiteY98" fmla="*/ 56912 h 352425"/>
                <a:gd name="connsiteX99" fmla="*/ 152162 w 209550"/>
                <a:gd name="connsiteY99" fmla="*/ 63580 h 352425"/>
                <a:gd name="connsiteX100" fmla="*/ 148352 w 209550"/>
                <a:gd name="connsiteY100" fmla="*/ 73105 h 352425"/>
                <a:gd name="connsiteX101" fmla="*/ 151209 w 209550"/>
                <a:gd name="connsiteY101" fmla="*/ 83582 h 352425"/>
                <a:gd name="connsiteX102" fmla="*/ 133112 w 209550"/>
                <a:gd name="connsiteY102" fmla="*/ 112157 h 352425"/>
                <a:gd name="connsiteX103" fmla="*/ 127397 w 209550"/>
                <a:gd name="connsiteY103" fmla="*/ 127397 h 352425"/>
                <a:gd name="connsiteX104" fmla="*/ 128349 w 209550"/>
                <a:gd name="connsiteY104" fmla="*/ 134064 h 352425"/>
                <a:gd name="connsiteX105" fmla="*/ 135017 w 209550"/>
                <a:gd name="connsiteY105" fmla="*/ 136922 h 352425"/>
                <a:gd name="connsiteX106" fmla="*/ 131207 w 209550"/>
                <a:gd name="connsiteY106" fmla="*/ 149305 h 352425"/>
                <a:gd name="connsiteX107" fmla="*/ 151209 w 209550"/>
                <a:gd name="connsiteY107" fmla="*/ 155020 h 352425"/>
                <a:gd name="connsiteX108" fmla="*/ 154067 w 209550"/>
                <a:gd name="connsiteY108" fmla="*/ 161687 h 352425"/>
                <a:gd name="connsiteX109" fmla="*/ 166449 w 209550"/>
                <a:gd name="connsiteY109" fmla="*/ 166449 h 352425"/>
                <a:gd name="connsiteX110" fmla="*/ 176927 w 209550"/>
                <a:gd name="connsiteY110" fmla="*/ 174070 h 352425"/>
                <a:gd name="connsiteX111" fmla="*/ 188357 w 209550"/>
                <a:gd name="connsiteY111" fmla="*/ 174070 h 352425"/>
                <a:gd name="connsiteX112" fmla="*/ 190262 w 209550"/>
                <a:gd name="connsiteY112" fmla="*/ 179784 h 352425"/>
                <a:gd name="connsiteX113" fmla="*/ 195977 w 209550"/>
                <a:gd name="connsiteY113" fmla="*/ 180737 h 352425"/>
                <a:gd name="connsiteX114" fmla="*/ 194072 w 209550"/>
                <a:gd name="connsiteY114" fmla="*/ 183595 h 352425"/>
                <a:gd name="connsiteX115" fmla="*/ 195977 w 209550"/>
                <a:gd name="connsiteY115" fmla="*/ 186452 h 352425"/>
                <a:gd name="connsiteX116" fmla="*/ 202644 w 209550"/>
                <a:gd name="connsiteY116" fmla="*/ 185499 h 352425"/>
                <a:gd name="connsiteX117" fmla="*/ 205502 w 209550"/>
                <a:gd name="connsiteY117" fmla="*/ 188357 h 352425"/>
                <a:gd name="connsiteX118" fmla="*/ 206454 w 209550"/>
                <a:gd name="connsiteY118" fmla="*/ 195024 h 352425"/>
                <a:gd name="connsiteX119" fmla="*/ 195977 w 209550"/>
                <a:gd name="connsiteY119" fmla="*/ 201692 h 352425"/>
                <a:gd name="connsiteX120" fmla="*/ 196929 w 209550"/>
                <a:gd name="connsiteY120" fmla="*/ 204549 h 352425"/>
                <a:gd name="connsiteX121" fmla="*/ 202644 w 209550"/>
                <a:gd name="connsiteY121" fmla="*/ 205502 h 352425"/>
                <a:gd name="connsiteX122" fmla="*/ 196929 w 209550"/>
                <a:gd name="connsiteY122" fmla="*/ 212170 h 352425"/>
                <a:gd name="connsiteX123" fmla="*/ 199787 w 209550"/>
                <a:gd name="connsiteY123" fmla="*/ 216932 h 352425"/>
                <a:gd name="connsiteX124" fmla="*/ 195024 w 209550"/>
                <a:gd name="connsiteY124" fmla="*/ 229314 h 352425"/>
                <a:gd name="connsiteX125" fmla="*/ 185499 w 209550"/>
                <a:gd name="connsiteY125" fmla="*/ 232172 h 352425"/>
                <a:gd name="connsiteX126" fmla="*/ 172164 w 209550"/>
                <a:gd name="connsiteY126" fmla="*/ 227409 h 352425"/>
                <a:gd name="connsiteX127" fmla="*/ 182642 w 209550"/>
                <a:gd name="connsiteY127" fmla="*/ 225505 h 352425"/>
                <a:gd name="connsiteX128" fmla="*/ 187404 w 209550"/>
                <a:gd name="connsiteY128" fmla="*/ 228362 h 352425"/>
                <a:gd name="connsiteX129" fmla="*/ 188357 w 209550"/>
                <a:gd name="connsiteY129" fmla="*/ 222647 h 352425"/>
                <a:gd name="connsiteX130" fmla="*/ 183594 w 209550"/>
                <a:gd name="connsiteY130" fmla="*/ 221695 h 352425"/>
                <a:gd name="connsiteX131" fmla="*/ 180737 w 209550"/>
                <a:gd name="connsiteY131" fmla="*/ 223599 h 352425"/>
                <a:gd name="connsiteX132" fmla="*/ 166449 w 209550"/>
                <a:gd name="connsiteY132" fmla="*/ 220742 h 352425"/>
                <a:gd name="connsiteX133" fmla="*/ 161687 w 209550"/>
                <a:gd name="connsiteY133" fmla="*/ 223599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209550" h="352425">
                  <a:moveTo>
                    <a:pt x="161687" y="223599"/>
                  </a:moveTo>
                  <a:lnTo>
                    <a:pt x="159782" y="224552"/>
                  </a:lnTo>
                  <a:lnTo>
                    <a:pt x="166449" y="213122"/>
                  </a:lnTo>
                  <a:lnTo>
                    <a:pt x="160734" y="210264"/>
                  </a:lnTo>
                  <a:lnTo>
                    <a:pt x="154067" y="223599"/>
                  </a:lnTo>
                  <a:lnTo>
                    <a:pt x="143589" y="230267"/>
                  </a:lnTo>
                  <a:lnTo>
                    <a:pt x="139779" y="230267"/>
                  </a:lnTo>
                  <a:lnTo>
                    <a:pt x="136922" y="222647"/>
                  </a:lnTo>
                  <a:lnTo>
                    <a:pt x="134064" y="223599"/>
                  </a:lnTo>
                  <a:lnTo>
                    <a:pt x="132159" y="231220"/>
                  </a:lnTo>
                  <a:lnTo>
                    <a:pt x="131207" y="224552"/>
                  </a:lnTo>
                  <a:lnTo>
                    <a:pt x="124539" y="224552"/>
                  </a:lnTo>
                  <a:lnTo>
                    <a:pt x="127397" y="233124"/>
                  </a:lnTo>
                  <a:lnTo>
                    <a:pt x="125492" y="235030"/>
                  </a:lnTo>
                  <a:lnTo>
                    <a:pt x="96917" y="241697"/>
                  </a:lnTo>
                  <a:lnTo>
                    <a:pt x="93107" y="240745"/>
                  </a:lnTo>
                  <a:lnTo>
                    <a:pt x="87392" y="245507"/>
                  </a:lnTo>
                  <a:lnTo>
                    <a:pt x="82629" y="255032"/>
                  </a:lnTo>
                  <a:lnTo>
                    <a:pt x="86439" y="260747"/>
                  </a:lnTo>
                  <a:lnTo>
                    <a:pt x="90249" y="259795"/>
                  </a:lnTo>
                  <a:lnTo>
                    <a:pt x="86439" y="266462"/>
                  </a:lnTo>
                  <a:lnTo>
                    <a:pt x="80724" y="267415"/>
                  </a:lnTo>
                  <a:lnTo>
                    <a:pt x="76914" y="262652"/>
                  </a:lnTo>
                  <a:lnTo>
                    <a:pt x="73104" y="263605"/>
                  </a:lnTo>
                  <a:lnTo>
                    <a:pt x="75009" y="266462"/>
                  </a:lnTo>
                  <a:lnTo>
                    <a:pt x="68342" y="268367"/>
                  </a:lnTo>
                  <a:lnTo>
                    <a:pt x="70247" y="271224"/>
                  </a:lnTo>
                  <a:lnTo>
                    <a:pt x="76914" y="270272"/>
                  </a:lnTo>
                  <a:lnTo>
                    <a:pt x="76914" y="276940"/>
                  </a:lnTo>
                  <a:lnTo>
                    <a:pt x="83582" y="280749"/>
                  </a:lnTo>
                  <a:lnTo>
                    <a:pt x="81677" y="292180"/>
                  </a:lnTo>
                  <a:lnTo>
                    <a:pt x="75009" y="293132"/>
                  </a:lnTo>
                  <a:lnTo>
                    <a:pt x="67389" y="303609"/>
                  </a:lnTo>
                  <a:lnTo>
                    <a:pt x="58817" y="305515"/>
                  </a:lnTo>
                  <a:lnTo>
                    <a:pt x="55007" y="312182"/>
                  </a:lnTo>
                  <a:lnTo>
                    <a:pt x="49292" y="312182"/>
                  </a:lnTo>
                  <a:lnTo>
                    <a:pt x="38814" y="330280"/>
                  </a:lnTo>
                  <a:lnTo>
                    <a:pt x="32147" y="349330"/>
                  </a:lnTo>
                  <a:lnTo>
                    <a:pt x="32147" y="349330"/>
                  </a:lnTo>
                  <a:lnTo>
                    <a:pt x="19764" y="346472"/>
                  </a:lnTo>
                  <a:lnTo>
                    <a:pt x="3572" y="328374"/>
                  </a:lnTo>
                  <a:lnTo>
                    <a:pt x="4524" y="310277"/>
                  </a:lnTo>
                  <a:lnTo>
                    <a:pt x="4524" y="310277"/>
                  </a:lnTo>
                  <a:lnTo>
                    <a:pt x="15002" y="294084"/>
                  </a:lnTo>
                  <a:lnTo>
                    <a:pt x="26432" y="290274"/>
                  </a:lnTo>
                  <a:lnTo>
                    <a:pt x="34052" y="279797"/>
                  </a:lnTo>
                  <a:lnTo>
                    <a:pt x="49292" y="282655"/>
                  </a:lnTo>
                  <a:lnTo>
                    <a:pt x="48339" y="270272"/>
                  </a:lnTo>
                  <a:lnTo>
                    <a:pt x="50244" y="267415"/>
                  </a:lnTo>
                  <a:lnTo>
                    <a:pt x="51197" y="250270"/>
                  </a:lnTo>
                  <a:lnTo>
                    <a:pt x="47387" y="243602"/>
                  </a:lnTo>
                  <a:lnTo>
                    <a:pt x="54054" y="230267"/>
                  </a:lnTo>
                  <a:lnTo>
                    <a:pt x="47387" y="219789"/>
                  </a:lnTo>
                  <a:lnTo>
                    <a:pt x="54054" y="215980"/>
                  </a:lnTo>
                  <a:lnTo>
                    <a:pt x="42624" y="197882"/>
                  </a:lnTo>
                  <a:lnTo>
                    <a:pt x="47387" y="188357"/>
                  </a:lnTo>
                  <a:lnTo>
                    <a:pt x="68342" y="185499"/>
                  </a:lnTo>
                  <a:lnTo>
                    <a:pt x="72152" y="176927"/>
                  </a:lnTo>
                  <a:lnTo>
                    <a:pt x="69294" y="167402"/>
                  </a:lnTo>
                  <a:lnTo>
                    <a:pt x="63579" y="170259"/>
                  </a:lnTo>
                  <a:lnTo>
                    <a:pt x="58817" y="160734"/>
                  </a:lnTo>
                  <a:lnTo>
                    <a:pt x="51197" y="163592"/>
                  </a:lnTo>
                  <a:lnTo>
                    <a:pt x="41672" y="158830"/>
                  </a:lnTo>
                  <a:lnTo>
                    <a:pt x="38814" y="155020"/>
                  </a:lnTo>
                  <a:lnTo>
                    <a:pt x="42624" y="145495"/>
                  </a:lnTo>
                  <a:lnTo>
                    <a:pt x="42624" y="139780"/>
                  </a:lnTo>
                  <a:lnTo>
                    <a:pt x="46434" y="135017"/>
                  </a:lnTo>
                  <a:lnTo>
                    <a:pt x="38814" y="119777"/>
                  </a:lnTo>
                  <a:lnTo>
                    <a:pt x="38814" y="119777"/>
                  </a:lnTo>
                  <a:lnTo>
                    <a:pt x="35957" y="110252"/>
                  </a:lnTo>
                  <a:lnTo>
                    <a:pt x="35957" y="110252"/>
                  </a:lnTo>
                  <a:lnTo>
                    <a:pt x="48339" y="105489"/>
                  </a:lnTo>
                  <a:lnTo>
                    <a:pt x="47387" y="100727"/>
                  </a:lnTo>
                  <a:lnTo>
                    <a:pt x="55007" y="95012"/>
                  </a:lnTo>
                  <a:lnTo>
                    <a:pt x="55007" y="91202"/>
                  </a:lnTo>
                  <a:lnTo>
                    <a:pt x="49292" y="91202"/>
                  </a:lnTo>
                  <a:lnTo>
                    <a:pt x="48339" y="88345"/>
                  </a:lnTo>
                  <a:lnTo>
                    <a:pt x="53102" y="84534"/>
                  </a:lnTo>
                  <a:lnTo>
                    <a:pt x="55959" y="88345"/>
                  </a:lnTo>
                  <a:lnTo>
                    <a:pt x="65484" y="88345"/>
                  </a:lnTo>
                  <a:lnTo>
                    <a:pt x="77867" y="95012"/>
                  </a:lnTo>
                  <a:lnTo>
                    <a:pt x="99774" y="84534"/>
                  </a:lnTo>
                  <a:lnTo>
                    <a:pt x="101679" y="75962"/>
                  </a:lnTo>
                  <a:lnTo>
                    <a:pt x="109299" y="65484"/>
                  </a:lnTo>
                  <a:lnTo>
                    <a:pt x="109299" y="52149"/>
                  </a:lnTo>
                  <a:lnTo>
                    <a:pt x="115967" y="28337"/>
                  </a:lnTo>
                  <a:lnTo>
                    <a:pt x="109299" y="21670"/>
                  </a:lnTo>
                  <a:lnTo>
                    <a:pt x="108347" y="13097"/>
                  </a:lnTo>
                  <a:lnTo>
                    <a:pt x="108347" y="13097"/>
                  </a:lnTo>
                  <a:lnTo>
                    <a:pt x="108347" y="13097"/>
                  </a:lnTo>
                  <a:lnTo>
                    <a:pt x="108347" y="13097"/>
                  </a:lnTo>
                  <a:lnTo>
                    <a:pt x="129302" y="3572"/>
                  </a:lnTo>
                  <a:lnTo>
                    <a:pt x="145494" y="27384"/>
                  </a:lnTo>
                  <a:lnTo>
                    <a:pt x="155972" y="28337"/>
                  </a:lnTo>
                  <a:lnTo>
                    <a:pt x="155972" y="28337"/>
                  </a:lnTo>
                  <a:lnTo>
                    <a:pt x="158829" y="39767"/>
                  </a:lnTo>
                  <a:lnTo>
                    <a:pt x="168354" y="55007"/>
                  </a:lnTo>
                  <a:lnTo>
                    <a:pt x="168354" y="55007"/>
                  </a:lnTo>
                  <a:lnTo>
                    <a:pt x="160734" y="56912"/>
                  </a:lnTo>
                  <a:lnTo>
                    <a:pt x="152162" y="63580"/>
                  </a:lnTo>
                  <a:lnTo>
                    <a:pt x="148352" y="73105"/>
                  </a:lnTo>
                  <a:lnTo>
                    <a:pt x="151209" y="83582"/>
                  </a:lnTo>
                  <a:lnTo>
                    <a:pt x="133112" y="112157"/>
                  </a:lnTo>
                  <a:lnTo>
                    <a:pt x="127397" y="127397"/>
                  </a:lnTo>
                  <a:lnTo>
                    <a:pt x="128349" y="134064"/>
                  </a:lnTo>
                  <a:lnTo>
                    <a:pt x="135017" y="136922"/>
                  </a:lnTo>
                  <a:lnTo>
                    <a:pt x="131207" y="149305"/>
                  </a:lnTo>
                  <a:lnTo>
                    <a:pt x="151209" y="155020"/>
                  </a:lnTo>
                  <a:lnTo>
                    <a:pt x="154067" y="161687"/>
                  </a:lnTo>
                  <a:lnTo>
                    <a:pt x="166449" y="166449"/>
                  </a:lnTo>
                  <a:lnTo>
                    <a:pt x="176927" y="174070"/>
                  </a:lnTo>
                  <a:lnTo>
                    <a:pt x="188357" y="174070"/>
                  </a:lnTo>
                  <a:lnTo>
                    <a:pt x="190262" y="179784"/>
                  </a:lnTo>
                  <a:lnTo>
                    <a:pt x="195977" y="180737"/>
                  </a:lnTo>
                  <a:lnTo>
                    <a:pt x="194072" y="183595"/>
                  </a:lnTo>
                  <a:lnTo>
                    <a:pt x="195977" y="186452"/>
                  </a:lnTo>
                  <a:lnTo>
                    <a:pt x="202644" y="185499"/>
                  </a:lnTo>
                  <a:lnTo>
                    <a:pt x="205502" y="188357"/>
                  </a:lnTo>
                  <a:lnTo>
                    <a:pt x="206454" y="195024"/>
                  </a:lnTo>
                  <a:lnTo>
                    <a:pt x="195977" y="201692"/>
                  </a:lnTo>
                  <a:lnTo>
                    <a:pt x="196929" y="204549"/>
                  </a:lnTo>
                  <a:lnTo>
                    <a:pt x="202644" y="205502"/>
                  </a:lnTo>
                  <a:lnTo>
                    <a:pt x="196929" y="212170"/>
                  </a:lnTo>
                  <a:lnTo>
                    <a:pt x="199787" y="216932"/>
                  </a:lnTo>
                  <a:lnTo>
                    <a:pt x="195024" y="229314"/>
                  </a:lnTo>
                  <a:lnTo>
                    <a:pt x="185499" y="232172"/>
                  </a:lnTo>
                  <a:lnTo>
                    <a:pt x="172164" y="227409"/>
                  </a:lnTo>
                  <a:lnTo>
                    <a:pt x="182642" y="225505"/>
                  </a:lnTo>
                  <a:lnTo>
                    <a:pt x="187404" y="228362"/>
                  </a:lnTo>
                  <a:lnTo>
                    <a:pt x="188357" y="222647"/>
                  </a:lnTo>
                  <a:lnTo>
                    <a:pt x="183594" y="221695"/>
                  </a:lnTo>
                  <a:lnTo>
                    <a:pt x="180737" y="223599"/>
                  </a:lnTo>
                  <a:lnTo>
                    <a:pt x="166449" y="220742"/>
                  </a:lnTo>
                  <a:lnTo>
                    <a:pt x="161687" y="22359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27" name="任意多边形: 形状 26">
              <a:extLst>
                <a:ext uri="{FF2B5EF4-FFF2-40B4-BE49-F238E27FC236}">
                  <a16:creationId xmlns:a16="http://schemas.microsoft.com/office/drawing/2014/main" id="{779A695B-08ED-43C0-8C35-6F1876E87410}"/>
                </a:ext>
              </a:extLst>
            </p:cNvPr>
            <p:cNvSpPr/>
            <p:nvPr/>
          </p:nvSpPr>
          <p:spPr>
            <a:xfrm>
              <a:off x="2599690" y="3177540"/>
              <a:ext cx="266700" cy="295275"/>
            </a:xfrm>
            <a:custGeom>
              <a:avLst/>
              <a:gdLst>
                <a:gd name="connsiteX0" fmla="*/ 150257 w 266700"/>
                <a:gd name="connsiteY0" fmla="*/ 156924 h 295275"/>
                <a:gd name="connsiteX1" fmla="*/ 146447 w 266700"/>
                <a:gd name="connsiteY1" fmla="*/ 163592 h 295275"/>
                <a:gd name="connsiteX2" fmla="*/ 149305 w 266700"/>
                <a:gd name="connsiteY2" fmla="*/ 166449 h 295275"/>
                <a:gd name="connsiteX3" fmla="*/ 152162 w 266700"/>
                <a:gd name="connsiteY3" fmla="*/ 165497 h 295275"/>
                <a:gd name="connsiteX4" fmla="*/ 154067 w 266700"/>
                <a:gd name="connsiteY4" fmla="*/ 171212 h 295275"/>
                <a:gd name="connsiteX5" fmla="*/ 141684 w 266700"/>
                <a:gd name="connsiteY5" fmla="*/ 178832 h 295275"/>
                <a:gd name="connsiteX6" fmla="*/ 125492 w 266700"/>
                <a:gd name="connsiteY6" fmla="*/ 213122 h 295275"/>
                <a:gd name="connsiteX7" fmla="*/ 121682 w 266700"/>
                <a:gd name="connsiteY7" fmla="*/ 248364 h 295275"/>
                <a:gd name="connsiteX8" fmla="*/ 124539 w 266700"/>
                <a:gd name="connsiteY8" fmla="*/ 266462 h 295275"/>
                <a:gd name="connsiteX9" fmla="*/ 124539 w 266700"/>
                <a:gd name="connsiteY9" fmla="*/ 266462 h 295275"/>
                <a:gd name="connsiteX10" fmla="*/ 117872 w 266700"/>
                <a:gd name="connsiteY10" fmla="*/ 264557 h 295275"/>
                <a:gd name="connsiteX11" fmla="*/ 111205 w 266700"/>
                <a:gd name="connsiteY11" fmla="*/ 267414 h 295275"/>
                <a:gd name="connsiteX12" fmla="*/ 111205 w 266700"/>
                <a:gd name="connsiteY12" fmla="*/ 288369 h 295275"/>
                <a:gd name="connsiteX13" fmla="*/ 110252 w 266700"/>
                <a:gd name="connsiteY13" fmla="*/ 290274 h 295275"/>
                <a:gd name="connsiteX14" fmla="*/ 95012 w 266700"/>
                <a:gd name="connsiteY14" fmla="*/ 289322 h 295275"/>
                <a:gd name="connsiteX15" fmla="*/ 99774 w 266700"/>
                <a:gd name="connsiteY15" fmla="*/ 293132 h 295275"/>
                <a:gd name="connsiteX16" fmla="*/ 98822 w 266700"/>
                <a:gd name="connsiteY16" fmla="*/ 295037 h 295275"/>
                <a:gd name="connsiteX17" fmla="*/ 87392 w 266700"/>
                <a:gd name="connsiteY17" fmla="*/ 292179 h 295275"/>
                <a:gd name="connsiteX18" fmla="*/ 81677 w 266700"/>
                <a:gd name="connsiteY18" fmla="*/ 287417 h 295275"/>
                <a:gd name="connsiteX19" fmla="*/ 78819 w 266700"/>
                <a:gd name="connsiteY19" fmla="*/ 279797 h 295275"/>
                <a:gd name="connsiteX20" fmla="*/ 80724 w 266700"/>
                <a:gd name="connsiteY20" fmla="*/ 269319 h 295275"/>
                <a:gd name="connsiteX21" fmla="*/ 75009 w 266700"/>
                <a:gd name="connsiteY21" fmla="*/ 264557 h 295275"/>
                <a:gd name="connsiteX22" fmla="*/ 67389 w 266700"/>
                <a:gd name="connsiteY22" fmla="*/ 261699 h 295275"/>
                <a:gd name="connsiteX23" fmla="*/ 42624 w 266700"/>
                <a:gd name="connsiteY23" fmla="*/ 264557 h 295275"/>
                <a:gd name="connsiteX24" fmla="*/ 38814 w 266700"/>
                <a:gd name="connsiteY24" fmla="*/ 254079 h 295275"/>
                <a:gd name="connsiteX25" fmla="*/ 28337 w 266700"/>
                <a:gd name="connsiteY25" fmla="*/ 247412 h 295275"/>
                <a:gd name="connsiteX26" fmla="*/ 17859 w 266700"/>
                <a:gd name="connsiteY26" fmla="*/ 253127 h 295275"/>
                <a:gd name="connsiteX27" fmla="*/ 4524 w 266700"/>
                <a:gd name="connsiteY27" fmla="*/ 246459 h 295275"/>
                <a:gd name="connsiteX28" fmla="*/ 4524 w 266700"/>
                <a:gd name="connsiteY28" fmla="*/ 246459 h 295275"/>
                <a:gd name="connsiteX29" fmla="*/ 3572 w 266700"/>
                <a:gd name="connsiteY29" fmla="*/ 227409 h 295275"/>
                <a:gd name="connsiteX30" fmla="*/ 19764 w 266700"/>
                <a:gd name="connsiteY30" fmla="*/ 227409 h 295275"/>
                <a:gd name="connsiteX31" fmla="*/ 29289 w 266700"/>
                <a:gd name="connsiteY31" fmla="*/ 221694 h 295275"/>
                <a:gd name="connsiteX32" fmla="*/ 31194 w 266700"/>
                <a:gd name="connsiteY32" fmla="*/ 212169 h 295275"/>
                <a:gd name="connsiteX33" fmla="*/ 41672 w 266700"/>
                <a:gd name="connsiteY33" fmla="*/ 196929 h 295275"/>
                <a:gd name="connsiteX34" fmla="*/ 39767 w 266700"/>
                <a:gd name="connsiteY34" fmla="*/ 185499 h 295275"/>
                <a:gd name="connsiteX35" fmla="*/ 41672 w 266700"/>
                <a:gd name="connsiteY35" fmla="*/ 175974 h 295275"/>
                <a:gd name="connsiteX36" fmla="*/ 51197 w 266700"/>
                <a:gd name="connsiteY36" fmla="*/ 163592 h 295275"/>
                <a:gd name="connsiteX37" fmla="*/ 49292 w 266700"/>
                <a:gd name="connsiteY37" fmla="*/ 157877 h 295275"/>
                <a:gd name="connsiteX38" fmla="*/ 59769 w 266700"/>
                <a:gd name="connsiteY38" fmla="*/ 147399 h 295275"/>
                <a:gd name="connsiteX39" fmla="*/ 65484 w 266700"/>
                <a:gd name="connsiteY39" fmla="*/ 132159 h 295275"/>
                <a:gd name="connsiteX40" fmla="*/ 63580 w 266700"/>
                <a:gd name="connsiteY40" fmla="*/ 125492 h 295275"/>
                <a:gd name="connsiteX41" fmla="*/ 57864 w 266700"/>
                <a:gd name="connsiteY41" fmla="*/ 121682 h 295275"/>
                <a:gd name="connsiteX42" fmla="*/ 55007 w 266700"/>
                <a:gd name="connsiteY42" fmla="*/ 113109 h 295275"/>
                <a:gd name="connsiteX43" fmla="*/ 58817 w 266700"/>
                <a:gd name="connsiteY43" fmla="*/ 107394 h 295275"/>
                <a:gd name="connsiteX44" fmla="*/ 58817 w 266700"/>
                <a:gd name="connsiteY44" fmla="*/ 102632 h 295275"/>
                <a:gd name="connsiteX45" fmla="*/ 53102 w 266700"/>
                <a:gd name="connsiteY45" fmla="*/ 89297 h 295275"/>
                <a:gd name="connsiteX46" fmla="*/ 54055 w 266700"/>
                <a:gd name="connsiteY46" fmla="*/ 87392 h 295275"/>
                <a:gd name="connsiteX47" fmla="*/ 60722 w 266700"/>
                <a:gd name="connsiteY47" fmla="*/ 91202 h 295275"/>
                <a:gd name="connsiteX48" fmla="*/ 64532 w 266700"/>
                <a:gd name="connsiteY48" fmla="*/ 90249 h 295275"/>
                <a:gd name="connsiteX49" fmla="*/ 68342 w 266700"/>
                <a:gd name="connsiteY49" fmla="*/ 79772 h 295275"/>
                <a:gd name="connsiteX50" fmla="*/ 66437 w 266700"/>
                <a:gd name="connsiteY50" fmla="*/ 70247 h 295275"/>
                <a:gd name="connsiteX51" fmla="*/ 73105 w 266700"/>
                <a:gd name="connsiteY51" fmla="*/ 59769 h 295275"/>
                <a:gd name="connsiteX52" fmla="*/ 65484 w 266700"/>
                <a:gd name="connsiteY52" fmla="*/ 55959 h 295275"/>
                <a:gd name="connsiteX53" fmla="*/ 63580 w 266700"/>
                <a:gd name="connsiteY53" fmla="*/ 45482 h 295275"/>
                <a:gd name="connsiteX54" fmla="*/ 53102 w 266700"/>
                <a:gd name="connsiteY54" fmla="*/ 35957 h 295275"/>
                <a:gd name="connsiteX55" fmla="*/ 55007 w 266700"/>
                <a:gd name="connsiteY55" fmla="*/ 32147 h 295275"/>
                <a:gd name="connsiteX56" fmla="*/ 55007 w 266700"/>
                <a:gd name="connsiteY56" fmla="*/ 32147 h 295275"/>
                <a:gd name="connsiteX57" fmla="*/ 57864 w 266700"/>
                <a:gd name="connsiteY57" fmla="*/ 34052 h 295275"/>
                <a:gd name="connsiteX58" fmla="*/ 75009 w 266700"/>
                <a:gd name="connsiteY58" fmla="*/ 30242 h 295275"/>
                <a:gd name="connsiteX59" fmla="*/ 90249 w 266700"/>
                <a:gd name="connsiteY59" fmla="*/ 15002 h 295275"/>
                <a:gd name="connsiteX60" fmla="*/ 96917 w 266700"/>
                <a:gd name="connsiteY60" fmla="*/ 13097 h 295275"/>
                <a:gd name="connsiteX61" fmla="*/ 96917 w 266700"/>
                <a:gd name="connsiteY61" fmla="*/ 13097 h 295275"/>
                <a:gd name="connsiteX62" fmla="*/ 106442 w 266700"/>
                <a:gd name="connsiteY62" fmla="*/ 12144 h 295275"/>
                <a:gd name="connsiteX63" fmla="*/ 117872 w 266700"/>
                <a:gd name="connsiteY63" fmla="*/ 20717 h 295275"/>
                <a:gd name="connsiteX64" fmla="*/ 131207 w 266700"/>
                <a:gd name="connsiteY64" fmla="*/ 25479 h 295275"/>
                <a:gd name="connsiteX65" fmla="*/ 135969 w 266700"/>
                <a:gd name="connsiteY65" fmla="*/ 33099 h 295275"/>
                <a:gd name="connsiteX66" fmla="*/ 156924 w 266700"/>
                <a:gd name="connsiteY66" fmla="*/ 30242 h 295275"/>
                <a:gd name="connsiteX67" fmla="*/ 163592 w 266700"/>
                <a:gd name="connsiteY67" fmla="*/ 32147 h 295275"/>
                <a:gd name="connsiteX68" fmla="*/ 166449 w 266700"/>
                <a:gd name="connsiteY68" fmla="*/ 36909 h 295275"/>
                <a:gd name="connsiteX69" fmla="*/ 160734 w 266700"/>
                <a:gd name="connsiteY69" fmla="*/ 42624 h 295275"/>
                <a:gd name="connsiteX70" fmla="*/ 165497 w 266700"/>
                <a:gd name="connsiteY70" fmla="*/ 53102 h 295275"/>
                <a:gd name="connsiteX71" fmla="*/ 182642 w 266700"/>
                <a:gd name="connsiteY71" fmla="*/ 62627 h 295275"/>
                <a:gd name="connsiteX72" fmla="*/ 187405 w 266700"/>
                <a:gd name="connsiteY72" fmla="*/ 60722 h 295275"/>
                <a:gd name="connsiteX73" fmla="*/ 189309 w 266700"/>
                <a:gd name="connsiteY73" fmla="*/ 54054 h 295275"/>
                <a:gd name="connsiteX74" fmla="*/ 197882 w 266700"/>
                <a:gd name="connsiteY74" fmla="*/ 45482 h 295275"/>
                <a:gd name="connsiteX75" fmla="*/ 221694 w 266700"/>
                <a:gd name="connsiteY75" fmla="*/ 55007 h 295275"/>
                <a:gd name="connsiteX76" fmla="*/ 226457 w 266700"/>
                <a:gd name="connsiteY76" fmla="*/ 36909 h 295275"/>
                <a:gd name="connsiteX77" fmla="*/ 225505 w 266700"/>
                <a:gd name="connsiteY77" fmla="*/ 32147 h 295275"/>
                <a:gd name="connsiteX78" fmla="*/ 232172 w 266700"/>
                <a:gd name="connsiteY78" fmla="*/ 25479 h 295275"/>
                <a:gd name="connsiteX79" fmla="*/ 231219 w 266700"/>
                <a:gd name="connsiteY79" fmla="*/ 8334 h 295275"/>
                <a:gd name="connsiteX80" fmla="*/ 233124 w 266700"/>
                <a:gd name="connsiteY80" fmla="*/ 3572 h 295275"/>
                <a:gd name="connsiteX81" fmla="*/ 246459 w 266700"/>
                <a:gd name="connsiteY81" fmla="*/ 4524 h 295275"/>
                <a:gd name="connsiteX82" fmla="*/ 257889 w 266700"/>
                <a:gd name="connsiteY82" fmla="*/ 9287 h 295275"/>
                <a:gd name="connsiteX83" fmla="*/ 257889 w 266700"/>
                <a:gd name="connsiteY83" fmla="*/ 9287 h 295275"/>
                <a:gd name="connsiteX84" fmla="*/ 266462 w 266700"/>
                <a:gd name="connsiteY84" fmla="*/ 36909 h 295275"/>
                <a:gd name="connsiteX85" fmla="*/ 262652 w 266700"/>
                <a:gd name="connsiteY85" fmla="*/ 35957 h 295275"/>
                <a:gd name="connsiteX86" fmla="*/ 257889 w 266700"/>
                <a:gd name="connsiteY86" fmla="*/ 28337 h 295275"/>
                <a:gd name="connsiteX87" fmla="*/ 251222 w 266700"/>
                <a:gd name="connsiteY87" fmla="*/ 30242 h 295275"/>
                <a:gd name="connsiteX88" fmla="*/ 250269 w 266700"/>
                <a:gd name="connsiteY88" fmla="*/ 46434 h 295275"/>
                <a:gd name="connsiteX89" fmla="*/ 236934 w 266700"/>
                <a:gd name="connsiteY89" fmla="*/ 54054 h 295275"/>
                <a:gd name="connsiteX90" fmla="*/ 235982 w 266700"/>
                <a:gd name="connsiteY90" fmla="*/ 59769 h 295275"/>
                <a:gd name="connsiteX91" fmla="*/ 245507 w 266700"/>
                <a:gd name="connsiteY91" fmla="*/ 66437 h 295275"/>
                <a:gd name="connsiteX92" fmla="*/ 245507 w 266700"/>
                <a:gd name="connsiteY92" fmla="*/ 77867 h 295275"/>
                <a:gd name="connsiteX93" fmla="*/ 238839 w 266700"/>
                <a:gd name="connsiteY93" fmla="*/ 72152 h 295275"/>
                <a:gd name="connsiteX94" fmla="*/ 229314 w 266700"/>
                <a:gd name="connsiteY94" fmla="*/ 80724 h 295275"/>
                <a:gd name="connsiteX95" fmla="*/ 223599 w 266700"/>
                <a:gd name="connsiteY95" fmla="*/ 82629 h 295275"/>
                <a:gd name="connsiteX96" fmla="*/ 223599 w 266700"/>
                <a:gd name="connsiteY96" fmla="*/ 89297 h 295275"/>
                <a:gd name="connsiteX97" fmla="*/ 239792 w 266700"/>
                <a:gd name="connsiteY97" fmla="*/ 91202 h 295275"/>
                <a:gd name="connsiteX98" fmla="*/ 238839 w 266700"/>
                <a:gd name="connsiteY98" fmla="*/ 97869 h 295275"/>
                <a:gd name="connsiteX99" fmla="*/ 232172 w 266700"/>
                <a:gd name="connsiteY99" fmla="*/ 103584 h 295275"/>
                <a:gd name="connsiteX100" fmla="*/ 227409 w 266700"/>
                <a:gd name="connsiteY100" fmla="*/ 104537 h 295275"/>
                <a:gd name="connsiteX101" fmla="*/ 227409 w 266700"/>
                <a:gd name="connsiteY101" fmla="*/ 109299 h 295275"/>
                <a:gd name="connsiteX102" fmla="*/ 232172 w 266700"/>
                <a:gd name="connsiteY102" fmla="*/ 111204 h 295275"/>
                <a:gd name="connsiteX103" fmla="*/ 234077 w 266700"/>
                <a:gd name="connsiteY103" fmla="*/ 115967 h 295275"/>
                <a:gd name="connsiteX104" fmla="*/ 238839 w 266700"/>
                <a:gd name="connsiteY104" fmla="*/ 114062 h 295275"/>
                <a:gd name="connsiteX105" fmla="*/ 244555 w 266700"/>
                <a:gd name="connsiteY105" fmla="*/ 117872 h 295275"/>
                <a:gd name="connsiteX106" fmla="*/ 241697 w 266700"/>
                <a:gd name="connsiteY106" fmla="*/ 126444 h 295275"/>
                <a:gd name="connsiteX107" fmla="*/ 236934 w 266700"/>
                <a:gd name="connsiteY107" fmla="*/ 120729 h 295275"/>
                <a:gd name="connsiteX108" fmla="*/ 233124 w 266700"/>
                <a:gd name="connsiteY108" fmla="*/ 121682 h 295275"/>
                <a:gd name="connsiteX109" fmla="*/ 233124 w 266700"/>
                <a:gd name="connsiteY109" fmla="*/ 136922 h 295275"/>
                <a:gd name="connsiteX110" fmla="*/ 224552 w 266700"/>
                <a:gd name="connsiteY110" fmla="*/ 136922 h 295275"/>
                <a:gd name="connsiteX111" fmla="*/ 228362 w 266700"/>
                <a:gd name="connsiteY111" fmla="*/ 139779 h 295275"/>
                <a:gd name="connsiteX112" fmla="*/ 229314 w 266700"/>
                <a:gd name="connsiteY112" fmla="*/ 148352 h 295275"/>
                <a:gd name="connsiteX113" fmla="*/ 241697 w 266700"/>
                <a:gd name="connsiteY113" fmla="*/ 146447 h 295275"/>
                <a:gd name="connsiteX114" fmla="*/ 241697 w 266700"/>
                <a:gd name="connsiteY114" fmla="*/ 149304 h 295275"/>
                <a:gd name="connsiteX115" fmla="*/ 235030 w 266700"/>
                <a:gd name="connsiteY115" fmla="*/ 150257 h 295275"/>
                <a:gd name="connsiteX116" fmla="*/ 241697 w 266700"/>
                <a:gd name="connsiteY116" fmla="*/ 167402 h 295275"/>
                <a:gd name="connsiteX117" fmla="*/ 238839 w 266700"/>
                <a:gd name="connsiteY117" fmla="*/ 176927 h 295275"/>
                <a:gd name="connsiteX118" fmla="*/ 224552 w 266700"/>
                <a:gd name="connsiteY118" fmla="*/ 166449 h 295275"/>
                <a:gd name="connsiteX119" fmla="*/ 227409 w 266700"/>
                <a:gd name="connsiteY119" fmla="*/ 161687 h 295275"/>
                <a:gd name="connsiteX120" fmla="*/ 218837 w 266700"/>
                <a:gd name="connsiteY120" fmla="*/ 158829 h 295275"/>
                <a:gd name="connsiteX121" fmla="*/ 221694 w 266700"/>
                <a:gd name="connsiteY121" fmla="*/ 155019 h 295275"/>
                <a:gd name="connsiteX122" fmla="*/ 227409 w 266700"/>
                <a:gd name="connsiteY122" fmla="*/ 153114 h 295275"/>
                <a:gd name="connsiteX123" fmla="*/ 222647 w 266700"/>
                <a:gd name="connsiteY123" fmla="*/ 147399 h 295275"/>
                <a:gd name="connsiteX124" fmla="*/ 212169 w 266700"/>
                <a:gd name="connsiteY124" fmla="*/ 151209 h 295275"/>
                <a:gd name="connsiteX125" fmla="*/ 210264 w 266700"/>
                <a:gd name="connsiteY125" fmla="*/ 144542 h 295275"/>
                <a:gd name="connsiteX126" fmla="*/ 207407 w 266700"/>
                <a:gd name="connsiteY126" fmla="*/ 143589 h 295275"/>
                <a:gd name="connsiteX127" fmla="*/ 197882 w 266700"/>
                <a:gd name="connsiteY127" fmla="*/ 142637 h 295275"/>
                <a:gd name="connsiteX128" fmla="*/ 182642 w 266700"/>
                <a:gd name="connsiteY128" fmla="*/ 146447 h 295275"/>
                <a:gd name="connsiteX129" fmla="*/ 170259 w 266700"/>
                <a:gd name="connsiteY129" fmla="*/ 154067 h 295275"/>
                <a:gd name="connsiteX130" fmla="*/ 171212 w 266700"/>
                <a:gd name="connsiteY130" fmla="*/ 162639 h 295275"/>
                <a:gd name="connsiteX131" fmla="*/ 166449 w 266700"/>
                <a:gd name="connsiteY131" fmla="*/ 164544 h 295275"/>
                <a:gd name="connsiteX132" fmla="*/ 165497 w 266700"/>
                <a:gd name="connsiteY132" fmla="*/ 151209 h 295275"/>
                <a:gd name="connsiteX133" fmla="*/ 156924 w 266700"/>
                <a:gd name="connsiteY133" fmla="*/ 150257 h 295275"/>
                <a:gd name="connsiteX134" fmla="*/ 152162 w 266700"/>
                <a:gd name="connsiteY134" fmla="*/ 153114 h 295275"/>
                <a:gd name="connsiteX135" fmla="*/ 150257 w 266700"/>
                <a:gd name="connsiteY135" fmla="*/ 15692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66700" h="295275">
                  <a:moveTo>
                    <a:pt x="150257" y="156924"/>
                  </a:moveTo>
                  <a:lnTo>
                    <a:pt x="146447" y="163592"/>
                  </a:lnTo>
                  <a:lnTo>
                    <a:pt x="149305" y="166449"/>
                  </a:lnTo>
                  <a:lnTo>
                    <a:pt x="152162" y="165497"/>
                  </a:lnTo>
                  <a:lnTo>
                    <a:pt x="154067" y="171212"/>
                  </a:lnTo>
                  <a:lnTo>
                    <a:pt x="141684" y="178832"/>
                  </a:lnTo>
                  <a:lnTo>
                    <a:pt x="125492" y="213122"/>
                  </a:lnTo>
                  <a:lnTo>
                    <a:pt x="121682" y="248364"/>
                  </a:lnTo>
                  <a:lnTo>
                    <a:pt x="124539" y="266462"/>
                  </a:lnTo>
                  <a:lnTo>
                    <a:pt x="124539" y="266462"/>
                  </a:lnTo>
                  <a:lnTo>
                    <a:pt x="117872" y="264557"/>
                  </a:lnTo>
                  <a:lnTo>
                    <a:pt x="111205" y="267414"/>
                  </a:lnTo>
                  <a:lnTo>
                    <a:pt x="111205" y="288369"/>
                  </a:lnTo>
                  <a:lnTo>
                    <a:pt x="110252" y="290274"/>
                  </a:lnTo>
                  <a:lnTo>
                    <a:pt x="95012" y="289322"/>
                  </a:lnTo>
                  <a:lnTo>
                    <a:pt x="99774" y="293132"/>
                  </a:lnTo>
                  <a:lnTo>
                    <a:pt x="98822" y="295037"/>
                  </a:lnTo>
                  <a:lnTo>
                    <a:pt x="87392" y="292179"/>
                  </a:lnTo>
                  <a:lnTo>
                    <a:pt x="81677" y="287417"/>
                  </a:lnTo>
                  <a:lnTo>
                    <a:pt x="78819" y="279797"/>
                  </a:lnTo>
                  <a:lnTo>
                    <a:pt x="80724" y="269319"/>
                  </a:lnTo>
                  <a:lnTo>
                    <a:pt x="75009" y="264557"/>
                  </a:lnTo>
                  <a:lnTo>
                    <a:pt x="67389" y="261699"/>
                  </a:lnTo>
                  <a:lnTo>
                    <a:pt x="42624" y="264557"/>
                  </a:lnTo>
                  <a:lnTo>
                    <a:pt x="38814" y="254079"/>
                  </a:lnTo>
                  <a:lnTo>
                    <a:pt x="28337" y="247412"/>
                  </a:lnTo>
                  <a:lnTo>
                    <a:pt x="17859" y="253127"/>
                  </a:lnTo>
                  <a:lnTo>
                    <a:pt x="4524" y="246459"/>
                  </a:lnTo>
                  <a:lnTo>
                    <a:pt x="4524" y="246459"/>
                  </a:lnTo>
                  <a:lnTo>
                    <a:pt x="3572" y="227409"/>
                  </a:lnTo>
                  <a:lnTo>
                    <a:pt x="19764" y="227409"/>
                  </a:lnTo>
                  <a:lnTo>
                    <a:pt x="29289" y="221694"/>
                  </a:lnTo>
                  <a:lnTo>
                    <a:pt x="31194" y="212169"/>
                  </a:lnTo>
                  <a:lnTo>
                    <a:pt x="41672" y="196929"/>
                  </a:lnTo>
                  <a:lnTo>
                    <a:pt x="39767" y="185499"/>
                  </a:lnTo>
                  <a:lnTo>
                    <a:pt x="41672" y="175974"/>
                  </a:lnTo>
                  <a:lnTo>
                    <a:pt x="51197" y="163592"/>
                  </a:lnTo>
                  <a:lnTo>
                    <a:pt x="49292" y="157877"/>
                  </a:lnTo>
                  <a:lnTo>
                    <a:pt x="59769" y="147399"/>
                  </a:lnTo>
                  <a:lnTo>
                    <a:pt x="65484" y="132159"/>
                  </a:lnTo>
                  <a:lnTo>
                    <a:pt x="63580" y="125492"/>
                  </a:lnTo>
                  <a:lnTo>
                    <a:pt x="57864" y="121682"/>
                  </a:lnTo>
                  <a:lnTo>
                    <a:pt x="55007" y="113109"/>
                  </a:lnTo>
                  <a:lnTo>
                    <a:pt x="58817" y="107394"/>
                  </a:lnTo>
                  <a:lnTo>
                    <a:pt x="58817" y="102632"/>
                  </a:lnTo>
                  <a:lnTo>
                    <a:pt x="53102" y="89297"/>
                  </a:lnTo>
                  <a:lnTo>
                    <a:pt x="54055" y="87392"/>
                  </a:lnTo>
                  <a:lnTo>
                    <a:pt x="60722" y="91202"/>
                  </a:lnTo>
                  <a:lnTo>
                    <a:pt x="64532" y="90249"/>
                  </a:lnTo>
                  <a:lnTo>
                    <a:pt x="68342" y="79772"/>
                  </a:lnTo>
                  <a:lnTo>
                    <a:pt x="66437" y="70247"/>
                  </a:lnTo>
                  <a:lnTo>
                    <a:pt x="73105" y="59769"/>
                  </a:lnTo>
                  <a:lnTo>
                    <a:pt x="65484" y="55959"/>
                  </a:lnTo>
                  <a:lnTo>
                    <a:pt x="63580" y="45482"/>
                  </a:lnTo>
                  <a:lnTo>
                    <a:pt x="53102" y="35957"/>
                  </a:lnTo>
                  <a:lnTo>
                    <a:pt x="55007" y="32147"/>
                  </a:lnTo>
                  <a:lnTo>
                    <a:pt x="55007" y="32147"/>
                  </a:lnTo>
                  <a:lnTo>
                    <a:pt x="57864" y="34052"/>
                  </a:lnTo>
                  <a:lnTo>
                    <a:pt x="75009" y="30242"/>
                  </a:lnTo>
                  <a:lnTo>
                    <a:pt x="90249" y="15002"/>
                  </a:lnTo>
                  <a:lnTo>
                    <a:pt x="96917" y="13097"/>
                  </a:lnTo>
                  <a:lnTo>
                    <a:pt x="96917" y="13097"/>
                  </a:lnTo>
                  <a:lnTo>
                    <a:pt x="106442" y="12144"/>
                  </a:lnTo>
                  <a:lnTo>
                    <a:pt x="117872" y="20717"/>
                  </a:lnTo>
                  <a:lnTo>
                    <a:pt x="131207" y="25479"/>
                  </a:lnTo>
                  <a:lnTo>
                    <a:pt x="135969" y="33099"/>
                  </a:lnTo>
                  <a:lnTo>
                    <a:pt x="156924" y="30242"/>
                  </a:lnTo>
                  <a:lnTo>
                    <a:pt x="163592" y="32147"/>
                  </a:lnTo>
                  <a:lnTo>
                    <a:pt x="166449" y="36909"/>
                  </a:lnTo>
                  <a:lnTo>
                    <a:pt x="160734" y="42624"/>
                  </a:lnTo>
                  <a:lnTo>
                    <a:pt x="165497" y="53102"/>
                  </a:lnTo>
                  <a:lnTo>
                    <a:pt x="182642" y="62627"/>
                  </a:lnTo>
                  <a:lnTo>
                    <a:pt x="187405" y="60722"/>
                  </a:lnTo>
                  <a:lnTo>
                    <a:pt x="189309" y="54054"/>
                  </a:lnTo>
                  <a:lnTo>
                    <a:pt x="197882" y="45482"/>
                  </a:lnTo>
                  <a:lnTo>
                    <a:pt x="221694" y="55007"/>
                  </a:lnTo>
                  <a:lnTo>
                    <a:pt x="226457" y="36909"/>
                  </a:lnTo>
                  <a:lnTo>
                    <a:pt x="225505" y="32147"/>
                  </a:lnTo>
                  <a:lnTo>
                    <a:pt x="232172" y="25479"/>
                  </a:lnTo>
                  <a:lnTo>
                    <a:pt x="231219" y="8334"/>
                  </a:lnTo>
                  <a:lnTo>
                    <a:pt x="233124" y="3572"/>
                  </a:lnTo>
                  <a:lnTo>
                    <a:pt x="246459" y="4524"/>
                  </a:lnTo>
                  <a:lnTo>
                    <a:pt x="257889" y="9287"/>
                  </a:lnTo>
                  <a:lnTo>
                    <a:pt x="257889" y="9287"/>
                  </a:lnTo>
                  <a:lnTo>
                    <a:pt x="266462" y="36909"/>
                  </a:lnTo>
                  <a:lnTo>
                    <a:pt x="262652" y="35957"/>
                  </a:lnTo>
                  <a:lnTo>
                    <a:pt x="257889" y="28337"/>
                  </a:lnTo>
                  <a:lnTo>
                    <a:pt x="251222" y="30242"/>
                  </a:lnTo>
                  <a:lnTo>
                    <a:pt x="250269" y="46434"/>
                  </a:lnTo>
                  <a:lnTo>
                    <a:pt x="236934" y="54054"/>
                  </a:lnTo>
                  <a:lnTo>
                    <a:pt x="235982" y="59769"/>
                  </a:lnTo>
                  <a:lnTo>
                    <a:pt x="245507" y="66437"/>
                  </a:lnTo>
                  <a:lnTo>
                    <a:pt x="245507" y="77867"/>
                  </a:lnTo>
                  <a:lnTo>
                    <a:pt x="238839" y="72152"/>
                  </a:lnTo>
                  <a:lnTo>
                    <a:pt x="229314" y="80724"/>
                  </a:lnTo>
                  <a:lnTo>
                    <a:pt x="223599" y="82629"/>
                  </a:lnTo>
                  <a:lnTo>
                    <a:pt x="223599" y="89297"/>
                  </a:lnTo>
                  <a:lnTo>
                    <a:pt x="239792" y="91202"/>
                  </a:lnTo>
                  <a:lnTo>
                    <a:pt x="238839" y="97869"/>
                  </a:lnTo>
                  <a:lnTo>
                    <a:pt x="232172" y="103584"/>
                  </a:lnTo>
                  <a:lnTo>
                    <a:pt x="227409" y="104537"/>
                  </a:lnTo>
                  <a:lnTo>
                    <a:pt x="227409" y="109299"/>
                  </a:lnTo>
                  <a:lnTo>
                    <a:pt x="232172" y="111204"/>
                  </a:lnTo>
                  <a:lnTo>
                    <a:pt x="234077" y="115967"/>
                  </a:lnTo>
                  <a:lnTo>
                    <a:pt x="238839" y="114062"/>
                  </a:lnTo>
                  <a:lnTo>
                    <a:pt x="244555" y="117872"/>
                  </a:lnTo>
                  <a:lnTo>
                    <a:pt x="241697" y="126444"/>
                  </a:lnTo>
                  <a:lnTo>
                    <a:pt x="236934" y="120729"/>
                  </a:lnTo>
                  <a:lnTo>
                    <a:pt x="233124" y="121682"/>
                  </a:lnTo>
                  <a:lnTo>
                    <a:pt x="233124" y="136922"/>
                  </a:lnTo>
                  <a:lnTo>
                    <a:pt x="224552" y="136922"/>
                  </a:lnTo>
                  <a:lnTo>
                    <a:pt x="228362" y="139779"/>
                  </a:lnTo>
                  <a:lnTo>
                    <a:pt x="229314" y="148352"/>
                  </a:lnTo>
                  <a:lnTo>
                    <a:pt x="241697" y="146447"/>
                  </a:lnTo>
                  <a:lnTo>
                    <a:pt x="241697" y="149304"/>
                  </a:lnTo>
                  <a:lnTo>
                    <a:pt x="235030" y="150257"/>
                  </a:lnTo>
                  <a:lnTo>
                    <a:pt x="241697" y="167402"/>
                  </a:lnTo>
                  <a:lnTo>
                    <a:pt x="238839" y="176927"/>
                  </a:lnTo>
                  <a:lnTo>
                    <a:pt x="224552" y="166449"/>
                  </a:lnTo>
                  <a:lnTo>
                    <a:pt x="227409" y="161687"/>
                  </a:lnTo>
                  <a:lnTo>
                    <a:pt x="218837" y="158829"/>
                  </a:lnTo>
                  <a:lnTo>
                    <a:pt x="221694" y="155019"/>
                  </a:lnTo>
                  <a:lnTo>
                    <a:pt x="227409" y="153114"/>
                  </a:lnTo>
                  <a:lnTo>
                    <a:pt x="222647" y="147399"/>
                  </a:lnTo>
                  <a:lnTo>
                    <a:pt x="212169" y="151209"/>
                  </a:lnTo>
                  <a:lnTo>
                    <a:pt x="210264" y="144542"/>
                  </a:lnTo>
                  <a:lnTo>
                    <a:pt x="207407" y="143589"/>
                  </a:lnTo>
                  <a:lnTo>
                    <a:pt x="197882" y="142637"/>
                  </a:lnTo>
                  <a:lnTo>
                    <a:pt x="182642" y="146447"/>
                  </a:lnTo>
                  <a:lnTo>
                    <a:pt x="170259" y="154067"/>
                  </a:lnTo>
                  <a:lnTo>
                    <a:pt x="171212" y="162639"/>
                  </a:lnTo>
                  <a:lnTo>
                    <a:pt x="166449" y="164544"/>
                  </a:lnTo>
                  <a:lnTo>
                    <a:pt x="165497" y="151209"/>
                  </a:lnTo>
                  <a:lnTo>
                    <a:pt x="156924" y="150257"/>
                  </a:lnTo>
                  <a:lnTo>
                    <a:pt x="152162" y="153114"/>
                  </a:lnTo>
                  <a:lnTo>
                    <a:pt x="150257" y="156924"/>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28" name="任意多边形: 形状 27">
              <a:extLst>
                <a:ext uri="{FF2B5EF4-FFF2-40B4-BE49-F238E27FC236}">
                  <a16:creationId xmlns:a16="http://schemas.microsoft.com/office/drawing/2014/main" id="{361E4A94-7DA6-4FF2-84D2-0834A130722C}"/>
                </a:ext>
              </a:extLst>
            </p:cNvPr>
            <p:cNvSpPr/>
            <p:nvPr/>
          </p:nvSpPr>
          <p:spPr>
            <a:xfrm>
              <a:off x="799465" y="4600575"/>
              <a:ext cx="228600" cy="323850"/>
            </a:xfrm>
            <a:custGeom>
              <a:avLst/>
              <a:gdLst>
                <a:gd name="connsiteX0" fmla="*/ 155972 w 228600"/>
                <a:gd name="connsiteY0" fmla="*/ 177879 h 323850"/>
                <a:gd name="connsiteX1" fmla="*/ 146447 w 228600"/>
                <a:gd name="connsiteY1" fmla="*/ 210264 h 323850"/>
                <a:gd name="connsiteX2" fmla="*/ 145494 w 228600"/>
                <a:gd name="connsiteY2" fmla="*/ 224552 h 323850"/>
                <a:gd name="connsiteX3" fmla="*/ 153114 w 228600"/>
                <a:gd name="connsiteY3" fmla="*/ 235982 h 323850"/>
                <a:gd name="connsiteX4" fmla="*/ 147399 w 228600"/>
                <a:gd name="connsiteY4" fmla="*/ 249317 h 323850"/>
                <a:gd name="connsiteX5" fmla="*/ 148352 w 228600"/>
                <a:gd name="connsiteY5" fmla="*/ 268367 h 323850"/>
                <a:gd name="connsiteX6" fmla="*/ 140732 w 228600"/>
                <a:gd name="connsiteY6" fmla="*/ 273129 h 323850"/>
                <a:gd name="connsiteX7" fmla="*/ 132159 w 228600"/>
                <a:gd name="connsiteY7" fmla="*/ 293132 h 323850"/>
                <a:gd name="connsiteX8" fmla="*/ 134064 w 228600"/>
                <a:gd name="connsiteY8" fmla="*/ 300752 h 323850"/>
                <a:gd name="connsiteX9" fmla="*/ 128349 w 228600"/>
                <a:gd name="connsiteY9" fmla="*/ 303609 h 323850"/>
                <a:gd name="connsiteX10" fmla="*/ 130254 w 228600"/>
                <a:gd name="connsiteY10" fmla="*/ 313134 h 323850"/>
                <a:gd name="connsiteX11" fmla="*/ 122634 w 228600"/>
                <a:gd name="connsiteY11" fmla="*/ 319802 h 323850"/>
                <a:gd name="connsiteX12" fmla="*/ 125492 w 228600"/>
                <a:gd name="connsiteY12" fmla="*/ 326469 h 323850"/>
                <a:gd name="connsiteX13" fmla="*/ 120729 w 228600"/>
                <a:gd name="connsiteY13" fmla="*/ 326469 h 323850"/>
                <a:gd name="connsiteX14" fmla="*/ 115967 w 228600"/>
                <a:gd name="connsiteY14" fmla="*/ 321707 h 323850"/>
                <a:gd name="connsiteX15" fmla="*/ 107394 w 228600"/>
                <a:gd name="connsiteY15" fmla="*/ 322659 h 323850"/>
                <a:gd name="connsiteX16" fmla="*/ 100727 w 228600"/>
                <a:gd name="connsiteY16" fmla="*/ 308372 h 323850"/>
                <a:gd name="connsiteX17" fmla="*/ 90249 w 228600"/>
                <a:gd name="connsiteY17" fmla="*/ 305514 h 323850"/>
                <a:gd name="connsiteX18" fmla="*/ 90249 w 228600"/>
                <a:gd name="connsiteY18" fmla="*/ 305514 h 323850"/>
                <a:gd name="connsiteX19" fmla="*/ 91202 w 228600"/>
                <a:gd name="connsiteY19" fmla="*/ 298847 h 323850"/>
                <a:gd name="connsiteX20" fmla="*/ 96917 w 228600"/>
                <a:gd name="connsiteY20" fmla="*/ 292179 h 323850"/>
                <a:gd name="connsiteX21" fmla="*/ 95012 w 228600"/>
                <a:gd name="connsiteY21" fmla="*/ 284559 h 323850"/>
                <a:gd name="connsiteX22" fmla="*/ 97869 w 228600"/>
                <a:gd name="connsiteY22" fmla="*/ 278844 h 323850"/>
                <a:gd name="connsiteX23" fmla="*/ 95012 w 228600"/>
                <a:gd name="connsiteY23" fmla="*/ 270272 h 323850"/>
                <a:gd name="connsiteX24" fmla="*/ 90249 w 228600"/>
                <a:gd name="connsiteY24" fmla="*/ 267414 h 323850"/>
                <a:gd name="connsiteX25" fmla="*/ 80724 w 228600"/>
                <a:gd name="connsiteY25" fmla="*/ 268367 h 323850"/>
                <a:gd name="connsiteX26" fmla="*/ 74057 w 228600"/>
                <a:gd name="connsiteY26" fmla="*/ 262652 h 323850"/>
                <a:gd name="connsiteX27" fmla="*/ 69294 w 228600"/>
                <a:gd name="connsiteY27" fmla="*/ 268367 h 323850"/>
                <a:gd name="connsiteX28" fmla="*/ 63579 w 228600"/>
                <a:gd name="connsiteY28" fmla="*/ 258842 h 323850"/>
                <a:gd name="connsiteX29" fmla="*/ 61674 w 228600"/>
                <a:gd name="connsiteY29" fmla="*/ 243602 h 323850"/>
                <a:gd name="connsiteX30" fmla="*/ 54054 w 228600"/>
                <a:gd name="connsiteY30" fmla="*/ 241697 h 323850"/>
                <a:gd name="connsiteX31" fmla="*/ 55959 w 228600"/>
                <a:gd name="connsiteY31" fmla="*/ 235982 h 323850"/>
                <a:gd name="connsiteX32" fmla="*/ 45482 w 228600"/>
                <a:gd name="connsiteY32" fmla="*/ 235029 h 323850"/>
                <a:gd name="connsiteX33" fmla="*/ 42624 w 228600"/>
                <a:gd name="connsiteY33" fmla="*/ 231219 h 323850"/>
                <a:gd name="connsiteX34" fmla="*/ 36909 w 228600"/>
                <a:gd name="connsiteY34" fmla="*/ 230267 h 323850"/>
                <a:gd name="connsiteX35" fmla="*/ 35004 w 228600"/>
                <a:gd name="connsiteY35" fmla="*/ 221694 h 323850"/>
                <a:gd name="connsiteX36" fmla="*/ 36909 w 228600"/>
                <a:gd name="connsiteY36" fmla="*/ 220742 h 323850"/>
                <a:gd name="connsiteX37" fmla="*/ 37862 w 228600"/>
                <a:gd name="connsiteY37" fmla="*/ 208359 h 323850"/>
                <a:gd name="connsiteX38" fmla="*/ 31194 w 228600"/>
                <a:gd name="connsiteY38" fmla="*/ 199787 h 323850"/>
                <a:gd name="connsiteX39" fmla="*/ 20717 w 228600"/>
                <a:gd name="connsiteY39" fmla="*/ 195977 h 323850"/>
                <a:gd name="connsiteX40" fmla="*/ 16907 w 228600"/>
                <a:gd name="connsiteY40" fmla="*/ 182642 h 323850"/>
                <a:gd name="connsiteX41" fmla="*/ 9287 w 228600"/>
                <a:gd name="connsiteY41" fmla="*/ 175022 h 323850"/>
                <a:gd name="connsiteX42" fmla="*/ 3572 w 228600"/>
                <a:gd name="connsiteY42" fmla="*/ 173117 h 323850"/>
                <a:gd name="connsiteX43" fmla="*/ 8334 w 228600"/>
                <a:gd name="connsiteY43" fmla="*/ 163592 h 323850"/>
                <a:gd name="connsiteX44" fmla="*/ 8334 w 228600"/>
                <a:gd name="connsiteY44" fmla="*/ 163592 h 323850"/>
                <a:gd name="connsiteX45" fmla="*/ 33099 w 228600"/>
                <a:gd name="connsiteY45" fmla="*/ 163592 h 323850"/>
                <a:gd name="connsiteX46" fmla="*/ 42624 w 228600"/>
                <a:gd name="connsiteY46" fmla="*/ 156924 h 323850"/>
                <a:gd name="connsiteX47" fmla="*/ 51197 w 228600"/>
                <a:gd name="connsiteY47" fmla="*/ 160734 h 323850"/>
                <a:gd name="connsiteX48" fmla="*/ 55007 w 228600"/>
                <a:gd name="connsiteY48" fmla="*/ 159782 h 323850"/>
                <a:gd name="connsiteX49" fmla="*/ 61674 w 228600"/>
                <a:gd name="connsiteY49" fmla="*/ 148352 h 323850"/>
                <a:gd name="connsiteX50" fmla="*/ 72152 w 228600"/>
                <a:gd name="connsiteY50" fmla="*/ 152162 h 323850"/>
                <a:gd name="connsiteX51" fmla="*/ 80724 w 228600"/>
                <a:gd name="connsiteY51" fmla="*/ 151209 h 323850"/>
                <a:gd name="connsiteX52" fmla="*/ 78819 w 228600"/>
                <a:gd name="connsiteY52" fmla="*/ 142637 h 323850"/>
                <a:gd name="connsiteX53" fmla="*/ 68342 w 228600"/>
                <a:gd name="connsiteY53" fmla="*/ 130254 h 323850"/>
                <a:gd name="connsiteX54" fmla="*/ 70247 w 228600"/>
                <a:gd name="connsiteY54" fmla="*/ 124539 h 323850"/>
                <a:gd name="connsiteX55" fmla="*/ 75962 w 228600"/>
                <a:gd name="connsiteY55" fmla="*/ 124539 h 323850"/>
                <a:gd name="connsiteX56" fmla="*/ 81677 w 228600"/>
                <a:gd name="connsiteY56" fmla="*/ 115014 h 323850"/>
                <a:gd name="connsiteX57" fmla="*/ 74057 w 228600"/>
                <a:gd name="connsiteY57" fmla="*/ 108347 h 323850"/>
                <a:gd name="connsiteX58" fmla="*/ 72152 w 228600"/>
                <a:gd name="connsiteY58" fmla="*/ 97869 h 323850"/>
                <a:gd name="connsiteX59" fmla="*/ 68342 w 228600"/>
                <a:gd name="connsiteY59" fmla="*/ 96917 h 323850"/>
                <a:gd name="connsiteX60" fmla="*/ 64532 w 228600"/>
                <a:gd name="connsiteY60" fmla="*/ 90249 h 323850"/>
                <a:gd name="connsiteX61" fmla="*/ 61674 w 228600"/>
                <a:gd name="connsiteY61" fmla="*/ 79772 h 323850"/>
                <a:gd name="connsiteX62" fmla="*/ 64532 w 228600"/>
                <a:gd name="connsiteY62" fmla="*/ 66437 h 323850"/>
                <a:gd name="connsiteX63" fmla="*/ 68342 w 228600"/>
                <a:gd name="connsiteY63" fmla="*/ 64532 h 323850"/>
                <a:gd name="connsiteX64" fmla="*/ 71199 w 228600"/>
                <a:gd name="connsiteY64" fmla="*/ 57864 h 323850"/>
                <a:gd name="connsiteX65" fmla="*/ 77867 w 228600"/>
                <a:gd name="connsiteY65" fmla="*/ 59769 h 323850"/>
                <a:gd name="connsiteX66" fmla="*/ 82629 w 228600"/>
                <a:gd name="connsiteY66" fmla="*/ 56912 h 323850"/>
                <a:gd name="connsiteX67" fmla="*/ 85487 w 228600"/>
                <a:gd name="connsiteY67" fmla="*/ 43577 h 323850"/>
                <a:gd name="connsiteX68" fmla="*/ 89297 w 228600"/>
                <a:gd name="connsiteY68" fmla="*/ 38814 h 323850"/>
                <a:gd name="connsiteX69" fmla="*/ 95012 w 228600"/>
                <a:gd name="connsiteY69" fmla="*/ 38814 h 323850"/>
                <a:gd name="connsiteX70" fmla="*/ 96917 w 228600"/>
                <a:gd name="connsiteY70" fmla="*/ 30242 h 323850"/>
                <a:gd name="connsiteX71" fmla="*/ 106442 w 228600"/>
                <a:gd name="connsiteY71" fmla="*/ 24527 h 323850"/>
                <a:gd name="connsiteX72" fmla="*/ 106442 w 228600"/>
                <a:gd name="connsiteY72" fmla="*/ 15954 h 323850"/>
                <a:gd name="connsiteX73" fmla="*/ 112157 w 228600"/>
                <a:gd name="connsiteY73" fmla="*/ 6429 h 323850"/>
                <a:gd name="connsiteX74" fmla="*/ 124539 w 228600"/>
                <a:gd name="connsiteY74" fmla="*/ 4524 h 323850"/>
                <a:gd name="connsiteX75" fmla="*/ 124539 w 228600"/>
                <a:gd name="connsiteY75" fmla="*/ 4524 h 323850"/>
                <a:gd name="connsiteX76" fmla="*/ 129302 w 228600"/>
                <a:gd name="connsiteY76" fmla="*/ 10239 h 323850"/>
                <a:gd name="connsiteX77" fmla="*/ 133112 w 228600"/>
                <a:gd name="connsiteY77" fmla="*/ 10239 h 323850"/>
                <a:gd name="connsiteX78" fmla="*/ 152162 w 228600"/>
                <a:gd name="connsiteY78" fmla="*/ 3572 h 323850"/>
                <a:gd name="connsiteX79" fmla="*/ 159782 w 228600"/>
                <a:gd name="connsiteY79" fmla="*/ 12144 h 323850"/>
                <a:gd name="connsiteX80" fmla="*/ 157877 w 228600"/>
                <a:gd name="connsiteY80" fmla="*/ 16907 h 323850"/>
                <a:gd name="connsiteX81" fmla="*/ 159782 w 228600"/>
                <a:gd name="connsiteY81" fmla="*/ 19764 h 323850"/>
                <a:gd name="connsiteX82" fmla="*/ 168354 w 228600"/>
                <a:gd name="connsiteY82" fmla="*/ 22622 h 323850"/>
                <a:gd name="connsiteX83" fmla="*/ 173117 w 228600"/>
                <a:gd name="connsiteY83" fmla="*/ 18812 h 323850"/>
                <a:gd name="connsiteX84" fmla="*/ 194072 w 228600"/>
                <a:gd name="connsiteY84" fmla="*/ 18812 h 323850"/>
                <a:gd name="connsiteX85" fmla="*/ 198834 w 228600"/>
                <a:gd name="connsiteY85" fmla="*/ 13097 h 323850"/>
                <a:gd name="connsiteX86" fmla="*/ 199787 w 228600"/>
                <a:gd name="connsiteY86" fmla="*/ 6429 h 323850"/>
                <a:gd name="connsiteX87" fmla="*/ 207407 w 228600"/>
                <a:gd name="connsiteY87" fmla="*/ 5477 h 323850"/>
                <a:gd name="connsiteX88" fmla="*/ 222647 w 228600"/>
                <a:gd name="connsiteY88" fmla="*/ 11192 h 323850"/>
                <a:gd name="connsiteX89" fmla="*/ 219789 w 228600"/>
                <a:gd name="connsiteY89" fmla="*/ 26432 h 323850"/>
                <a:gd name="connsiteX90" fmla="*/ 225504 w 228600"/>
                <a:gd name="connsiteY90" fmla="*/ 26432 h 323850"/>
                <a:gd name="connsiteX91" fmla="*/ 225504 w 228600"/>
                <a:gd name="connsiteY91" fmla="*/ 26432 h 323850"/>
                <a:gd name="connsiteX92" fmla="*/ 223599 w 228600"/>
                <a:gd name="connsiteY92" fmla="*/ 31194 h 323850"/>
                <a:gd name="connsiteX93" fmla="*/ 208359 w 228600"/>
                <a:gd name="connsiteY93" fmla="*/ 40719 h 323850"/>
                <a:gd name="connsiteX94" fmla="*/ 202644 w 228600"/>
                <a:gd name="connsiteY94" fmla="*/ 56912 h 323850"/>
                <a:gd name="connsiteX95" fmla="*/ 192167 w 228600"/>
                <a:gd name="connsiteY95" fmla="*/ 61674 h 323850"/>
                <a:gd name="connsiteX96" fmla="*/ 188357 w 228600"/>
                <a:gd name="connsiteY96" fmla="*/ 70247 h 323850"/>
                <a:gd name="connsiteX97" fmla="*/ 190262 w 228600"/>
                <a:gd name="connsiteY97" fmla="*/ 75962 h 323850"/>
                <a:gd name="connsiteX98" fmla="*/ 196929 w 228600"/>
                <a:gd name="connsiteY98" fmla="*/ 80724 h 323850"/>
                <a:gd name="connsiteX99" fmla="*/ 190262 w 228600"/>
                <a:gd name="connsiteY99" fmla="*/ 85487 h 323850"/>
                <a:gd name="connsiteX100" fmla="*/ 181689 w 228600"/>
                <a:gd name="connsiteY100" fmla="*/ 87392 h 323850"/>
                <a:gd name="connsiteX101" fmla="*/ 183594 w 228600"/>
                <a:gd name="connsiteY101" fmla="*/ 92154 h 323850"/>
                <a:gd name="connsiteX102" fmla="*/ 189309 w 228600"/>
                <a:gd name="connsiteY102" fmla="*/ 95964 h 323850"/>
                <a:gd name="connsiteX103" fmla="*/ 180737 w 228600"/>
                <a:gd name="connsiteY103" fmla="*/ 99774 h 323850"/>
                <a:gd name="connsiteX104" fmla="*/ 169307 w 228600"/>
                <a:gd name="connsiteY104" fmla="*/ 126444 h 323850"/>
                <a:gd name="connsiteX105" fmla="*/ 155972 w 228600"/>
                <a:gd name="connsiteY105" fmla="*/ 17787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8600" h="323850">
                  <a:moveTo>
                    <a:pt x="155972" y="177879"/>
                  </a:moveTo>
                  <a:lnTo>
                    <a:pt x="146447" y="210264"/>
                  </a:lnTo>
                  <a:lnTo>
                    <a:pt x="145494" y="224552"/>
                  </a:lnTo>
                  <a:lnTo>
                    <a:pt x="153114" y="235982"/>
                  </a:lnTo>
                  <a:lnTo>
                    <a:pt x="147399" y="249317"/>
                  </a:lnTo>
                  <a:lnTo>
                    <a:pt x="148352" y="268367"/>
                  </a:lnTo>
                  <a:lnTo>
                    <a:pt x="140732" y="273129"/>
                  </a:lnTo>
                  <a:lnTo>
                    <a:pt x="132159" y="293132"/>
                  </a:lnTo>
                  <a:lnTo>
                    <a:pt x="134064" y="300752"/>
                  </a:lnTo>
                  <a:lnTo>
                    <a:pt x="128349" y="303609"/>
                  </a:lnTo>
                  <a:lnTo>
                    <a:pt x="130254" y="313134"/>
                  </a:lnTo>
                  <a:lnTo>
                    <a:pt x="122634" y="319802"/>
                  </a:lnTo>
                  <a:lnTo>
                    <a:pt x="125492" y="326469"/>
                  </a:lnTo>
                  <a:lnTo>
                    <a:pt x="120729" y="326469"/>
                  </a:lnTo>
                  <a:lnTo>
                    <a:pt x="115967" y="321707"/>
                  </a:lnTo>
                  <a:lnTo>
                    <a:pt x="107394" y="322659"/>
                  </a:lnTo>
                  <a:lnTo>
                    <a:pt x="100727" y="308372"/>
                  </a:lnTo>
                  <a:lnTo>
                    <a:pt x="90249" y="305514"/>
                  </a:lnTo>
                  <a:lnTo>
                    <a:pt x="90249" y="305514"/>
                  </a:lnTo>
                  <a:lnTo>
                    <a:pt x="91202" y="298847"/>
                  </a:lnTo>
                  <a:lnTo>
                    <a:pt x="96917" y="292179"/>
                  </a:lnTo>
                  <a:lnTo>
                    <a:pt x="95012" y="284559"/>
                  </a:lnTo>
                  <a:lnTo>
                    <a:pt x="97869" y="278844"/>
                  </a:lnTo>
                  <a:lnTo>
                    <a:pt x="95012" y="270272"/>
                  </a:lnTo>
                  <a:lnTo>
                    <a:pt x="90249" y="267414"/>
                  </a:lnTo>
                  <a:lnTo>
                    <a:pt x="80724" y="268367"/>
                  </a:lnTo>
                  <a:lnTo>
                    <a:pt x="74057" y="262652"/>
                  </a:lnTo>
                  <a:lnTo>
                    <a:pt x="69294" y="268367"/>
                  </a:lnTo>
                  <a:lnTo>
                    <a:pt x="63579" y="258842"/>
                  </a:lnTo>
                  <a:lnTo>
                    <a:pt x="61674" y="243602"/>
                  </a:lnTo>
                  <a:lnTo>
                    <a:pt x="54054" y="241697"/>
                  </a:lnTo>
                  <a:lnTo>
                    <a:pt x="55959" y="235982"/>
                  </a:lnTo>
                  <a:lnTo>
                    <a:pt x="45482" y="235029"/>
                  </a:lnTo>
                  <a:lnTo>
                    <a:pt x="42624" y="231219"/>
                  </a:lnTo>
                  <a:lnTo>
                    <a:pt x="36909" y="230267"/>
                  </a:lnTo>
                  <a:lnTo>
                    <a:pt x="35004" y="221694"/>
                  </a:lnTo>
                  <a:lnTo>
                    <a:pt x="36909" y="220742"/>
                  </a:lnTo>
                  <a:lnTo>
                    <a:pt x="37862" y="208359"/>
                  </a:lnTo>
                  <a:lnTo>
                    <a:pt x="31194" y="199787"/>
                  </a:lnTo>
                  <a:lnTo>
                    <a:pt x="20717" y="195977"/>
                  </a:lnTo>
                  <a:lnTo>
                    <a:pt x="16907" y="182642"/>
                  </a:lnTo>
                  <a:lnTo>
                    <a:pt x="9287" y="175022"/>
                  </a:lnTo>
                  <a:lnTo>
                    <a:pt x="3572" y="173117"/>
                  </a:lnTo>
                  <a:lnTo>
                    <a:pt x="8334" y="163592"/>
                  </a:lnTo>
                  <a:lnTo>
                    <a:pt x="8334" y="163592"/>
                  </a:lnTo>
                  <a:lnTo>
                    <a:pt x="33099" y="163592"/>
                  </a:lnTo>
                  <a:lnTo>
                    <a:pt x="42624" y="156924"/>
                  </a:lnTo>
                  <a:lnTo>
                    <a:pt x="51197" y="160734"/>
                  </a:lnTo>
                  <a:lnTo>
                    <a:pt x="55007" y="159782"/>
                  </a:lnTo>
                  <a:lnTo>
                    <a:pt x="61674" y="148352"/>
                  </a:lnTo>
                  <a:lnTo>
                    <a:pt x="72152" y="152162"/>
                  </a:lnTo>
                  <a:lnTo>
                    <a:pt x="80724" y="151209"/>
                  </a:lnTo>
                  <a:lnTo>
                    <a:pt x="78819" y="142637"/>
                  </a:lnTo>
                  <a:lnTo>
                    <a:pt x="68342" y="130254"/>
                  </a:lnTo>
                  <a:lnTo>
                    <a:pt x="70247" y="124539"/>
                  </a:lnTo>
                  <a:lnTo>
                    <a:pt x="75962" y="124539"/>
                  </a:lnTo>
                  <a:lnTo>
                    <a:pt x="81677" y="115014"/>
                  </a:lnTo>
                  <a:lnTo>
                    <a:pt x="74057" y="108347"/>
                  </a:lnTo>
                  <a:lnTo>
                    <a:pt x="72152" y="97869"/>
                  </a:lnTo>
                  <a:lnTo>
                    <a:pt x="68342" y="96917"/>
                  </a:lnTo>
                  <a:lnTo>
                    <a:pt x="64532" y="90249"/>
                  </a:lnTo>
                  <a:lnTo>
                    <a:pt x="61674" y="79772"/>
                  </a:lnTo>
                  <a:lnTo>
                    <a:pt x="64532" y="66437"/>
                  </a:lnTo>
                  <a:lnTo>
                    <a:pt x="68342" y="64532"/>
                  </a:lnTo>
                  <a:lnTo>
                    <a:pt x="71199" y="57864"/>
                  </a:lnTo>
                  <a:lnTo>
                    <a:pt x="77867" y="59769"/>
                  </a:lnTo>
                  <a:lnTo>
                    <a:pt x="82629" y="56912"/>
                  </a:lnTo>
                  <a:lnTo>
                    <a:pt x="85487" y="43577"/>
                  </a:lnTo>
                  <a:lnTo>
                    <a:pt x="89297" y="38814"/>
                  </a:lnTo>
                  <a:lnTo>
                    <a:pt x="95012" y="38814"/>
                  </a:lnTo>
                  <a:lnTo>
                    <a:pt x="96917" y="30242"/>
                  </a:lnTo>
                  <a:lnTo>
                    <a:pt x="106442" y="24527"/>
                  </a:lnTo>
                  <a:lnTo>
                    <a:pt x="106442" y="15954"/>
                  </a:lnTo>
                  <a:lnTo>
                    <a:pt x="112157" y="6429"/>
                  </a:lnTo>
                  <a:lnTo>
                    <a:pt x="124539" y="4524"/>
                  </a:lnTo>
                  <a:lnTo>
                    <a:pt x="124539" y="4524"/>
                  </a:lnTo>
                  <a:lnTo>
                    <a:pt x="129302" y="10239"/>
                  </a:lnTo>
                  <a:lnTo>
                    <a:pt x="133112" y="10239"/>
                  </a:lnTo>
                  <a:lnTo>
                    <a:pt x="152162" y="3572"/>
                  </a:lnTo>
                  <a:lnTo>
                    <a:pt x="159782" y="12144"/>
                  </a:lnTo>
                  <a:lnTo>
                    <a:pt x="157877" y="16907"/>
                  </a:lnTo>
                  <a:lnTo>
                    <a:pt x="159782" y="19764"/>
                  </a:lnTo>
                  <a:lnTo>
                    <a:pt x="168354" y="22622"/>
                  </a:lnTo>
                  <a:lnTo>
                    <a:pt x="173117" y="18812"/>
                  </a:lnTo>
                  <a:lnTo>
                    <a:pt x="194072" y="18812"/>
                  </a:lnTo>
                  <a:lnTo>
                    <a:pt x="198834" y="13097"/>
                  </a:lnTo>
                  <a:lnTo>
                    <a:pt x="199787" y="6429"/>
                  </a:lnTo>
                  <a:lnTo>
                    <a:pt x="207407" y="5477"/>
                  </a:lnTo>
                  <a:lnTo>
                    <a:pt x="222647" y="11192"/>
                  </a:lnTo>
                  <a:lnTo>
                    <a:pt x="219789" y="26432"/>
                  </a:lnTo>
                  <a:lnTo>
                    <a:pt x="225504" y="26432"/>
                  </a:lnTo>
                  <a:lnTo>
                    <a:pt x="225504" y="26432"/>
                  </a:lnTo>
                  <a:lnTo>
                    <a:pt x="223599" y="31194"/>
                  </a:lnTo>
                  <a:lnTo>
                    <a:pt x="208359" y="40719"/>
                  </a:lnTo>
                  <a:lnTo>
                    <a:pt x="202644" y="56912"/>
                  </a:lnTo>
                  <a:lnTo>
                    <a:pt x="192167" y="61674"/>
                  </a:lnTo>
                  <a:lnTo>
                    <a:pt x="188357" y="70247"/>
                  </a:lnTo>
                  <a:lnTo>
                    <a:pt x="190262" y="75962"/>
                  </a:lnTo>
                  <a:lnTo>
                    <a:pt x="196929" y="80724"/>
                  </a:lnTo>
                  <a:lnTo>
                    <a:pt x="190262" y="85487"/>
                  </a:lnTo>
                  <a:lnTo>
                    <a:pt x="181689" y="87392"/>
                  </a:lnTo>
                  <a:lnTo>
                    <a:pt x="183594" y="92154"/>
                  </a:lnTo>
                  <a:lnTo>
                    <a:pt x="189309" y="95964"/>
                  </a:lnTo>
                  <a:lnTo>
                    <a:pt x="180737" y="99774"/>
                  </a:lnTo>
                  <a:lnTo>
                    <a:pt x="169307" y="126444"/>
                  </a:lnTo>
                  <a:lnTo>
                    <a:pt x="155972" y="17787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29" name="任意多边形: 形状 28">
              <a:extLst>
                <a:ext uri="{FF2B5EF4-FFF2-40B4-BE49-F238E27FC236}">
                  <a16:creationId xmlns:a16="http://schemas.microsoft.com/office/drawing/2014/main" id="{EF18EE39-4D14-40B4-9E3C-3F3277B59E39}"/>
                </a:ext>
              </a:extLst>
            </p:cNvPr>
            <p:cNvSpPr/>
            <p:nvPr/>
          </p:nvSpPr>
          <p:spPr>
            <a:xfrm>
              <a:off x="2100580" y="3284220"/>
              <a:ext cx="428625" cy="428625"/>
            </a:xfrm>
            <a:custGeom>
              <a:avLst/>
              <a:gdLst>
                <a:gd name="connsiteX0" fmla="*/ 114062 w 428625"/>
                <a:gd name="connsiteY0" fmla="*/ 330279 h 428625"/>
                <a:gd name="connsiteX1" fmla="*/ 132159 w 428625"/>
                <a:gd name="connsiteY1" fmla="*/ 318849 h 428625"/>
                <a:gd name="connsiteX2" fmla="*/ 156924 w 428625"/>
                <a:gd name="connsiteY2" fmla="*/ 294084 h 428625"/>
                <a:gd name="connsiteX3" fmla="*/ 178832 w 428625"/>
                <a:gd name="connsiteY3" fmla="*/ 281702 h 428625"/>
                <a:gd name="connsiteX4" fmla="*/ 200739 w 428625"/>
                <a:gd name="connsiteY4" fmla="*/ 244554 h 428625"/>
                <a:gd name="connsiteX5" fmla="*/ 208359 w 428625"/>
                <a:gd name="connsiteY5" fmla="*/ 238839 h 428625"/>
                <a:gd name="connsiteX6" fmla="*/ 215027 w 428625"/>
                <a:gd name="connsiteY6" fmla="*/ 227409 h 428625"/>
                <a:gd name="connsiteX7" fmla="*/ 228362 w 428625"/>
                <a:gd name="connsiteY7" fmla="*/ 183594 h 428625"/>
                <a:gd name="connsiteX8" fmla="*/ 236934 w 428625"/>
                <a:gd name="connsiteY8" fmla="*/ 173117 h 428625"/>
                <a:gd name="connsiteX9" fmla="*/ 275987 w 428625"/>
                <a:gd name="connsiteY9" fmla="*/ 145494 h 428625"/>
                <a:gd name="connsiteX10" fmla="*/ 298847 w 428625"/>
                <a:gd name="connsiteY10" fmla="*/ 139779 h 428625"/>
                <a:gd name="connsiteX11" fmla="*/ 315040 w 428625"/>
                <a:gd name="connsiteY11" fmla="*/ 129302 h 428625"/>
                <a:gd name="connsiteX12" fmla="*/ 332184 w 428625"/>
                <a:gd name="connsiteY12" fmla="*/ 111204 h 428625"/>
                <a:gd name="connsiteX13" fmla="*/ 343615 w 428625"/>
                <a:gd name="connsiteY13" fmla="*/ 92154 h 428625"/>
                <a:gd name="connsiteX14" fmla="*/ 347424 w 428625"/>
                <a:gd name="connsiteY14" fmla="*/ 76914 h 428625"/>
                <a:gd name="connsiteX15" fmla="*/ 348377 w 428625"/>
                <a:gd name="connsiteY15" fmla="*/ 39767 h 428625"/>
                <a:gd name="connsiteX16" fmla="*/ 366474 w 428625"/>
                <a:gd name="connsiteY16" fmla="*/ 3572 h 428625"/>
                <a:gd name="connsiteX17" fmla="*/ 366474 w 428625"/>
                <a:gd name="connsiteY17" fmla="*/ 3572 h 428625"/>
                <a:gd name="connsiteX18" fmla="*/ 383619 w 428625"/>
                <a:gd name="connsiteY18" fmla="*/ 13097 h 428625"/>
                <a:gd name="connsiteX19" fmla="*/ 397907 w 428625"/>
                <a:gd name="connsiteY19" fmla="*/ 15954 h 428625"/>
                <a:gd name="connsiteX20" fmla="*/ 399812 w 428625"/>
                <a:gd name="connsiteY20" fmla="*/ 18812 h 428625"/>
                <a:gd name="connsiteX21" fmla="*/ 396002 w 428625"/>
                <a:gd name="connsiteY21" fmla="*/ 37862 h 428625"/>
                <a:gd name="connsiteX22" fmla="*/ 403622 w 428625"/>
                <a:gd name="connsiteY22" fmla="*/ 48339 h 428625"/>
                <a:gd name="connsiteX23" fmla="*/ 420767 w 428625"/>
                <a:gd name="connsiteY23" fmla="*/ 53102 h 428625"/>
                <a:gd name="connsiteX24" fmla="*/ 431244 w 428625"/>
                <a:gd name="connsiteY24" fmla="*/ 64532 h 428625"/>
                <a:gd name="connsiteX25" fmla="*/ 423624 w 428625"/>
                <a:gd name="connsiteY25" fmla="*/ 79772 h 428625"/>
                <a:gd name="connsiteX26" fmla="*/ 410290 w 428625"/>
                <a:gd name="connsiteY26" fmla="*/ 88344 h 428625"/>
                <a:gd name="connsiteX27" fmla="*/ 395049 w 428625"/>
                <a:gd name="connsiteY27" fmla="*/ 86439 h 428625"/>
                <a:gd name="connsiteX28" fmla="*/ 390287 w 428625"/>
                <a:gd name="connsiteY28" fmla="*/ 94059 h 428625"/>
                <a:gd name="connsiteX29" fmla="*/ 392192 w 428625"/>
                <a:gd name="connsiteY29" fmla="*/ 106442 h 428625"/>
                <a:gd name="connsiteX30" fmla="*/ 389334 w 428625"/>
                <a:gd name="connsiteY30" fmla="*/ 114062 h 428625"/>
                <a:gd name="connsiteX31" fmla="*/ 393144 w 428625"/>
                <a:gd name="connsiteY31" fmla="*/ 121682 h 428625"/>
                <a:gd name="connsiteX32" fmla="*/ 386477 w 428625"/>
                <a:gd name="connsiteY32" fmla="*/ 126444 h 428625"/>
                <a:gd name="connsiteX33" fmla="*/ 379809 w 428625"/>
                <a:gd name="connsiteY33" fmla="*/ 155972 h 428625"/>
                <a:gd name="connsiteX34" fmla="*/ 386477 w 428625"/>
                <a:gd name="connsiteY34" fmla="*/ 167402 h 428625"/>
                <a:gd name="connsiteX35" fmla="*/ 393144 w 428625"/>
                <a:gd name="connsiteY35" fmla="*/ 170259 h 428625"/>
                <a:gd name="connsiteX36" fmla="*/ 397907 w 428625"/>
                <a:gd name="connsiteY36" fmla="*/ 169307 h 428625"/>
                <a:gd name="connsiteX37" fmla="*/ 402669 w 428625"/>
                <a:gd name="connsiteY37" fmla="*/ 176927 h 428625"/>
                <a:gd name="connsiteX38" fmla="*/ 402669 w 428625"/>
                <a:gd name="connsiteY38" fmla="*/ 176927 h 428625"/>
                <a:gd name="connsiteX39" fmla="*/ 387429 w 428625"/>
                <a:gd name="connsiteY39" fmla="*/ 193119 h 428625"/>
                <a:gd name="connsiteX40" fmla="*/ 380762 w 428625"/>
                <a:gd name="connsiteY40" fmla="*/ 205502 h 428625"/>
                <a:gd name="connsiteX41" fmla="*/ 381715 w 428625"/>
                <a:gd name="connsiteY41" fmla="*/ 207407 h 428625"/>
                <a:gd name="connsiteX42" fmla="*/ 367427 w 428625"/>
                <a:gd name="connsiteY42" fmla="*/ 216932 h 428625"/>
                <a:gd name="connsiteX43" fmla="*/ 367427 w 428625"/>
                <a:gd name="connsiteY43" fmla="*/ 223599 h 428625"/>
                <a:gd name="connsiteX44" fmla="*/ 371237 w 428625"/>
                <a:gd name="connsiteY44" fmla="*/ 233124 h 428625"/>
                <a:gd name="connsiteX45" fmla="*/ 370284 w 428625"/>
                <a:gd name="connsiteY45" fmla="*/ 240744 h 428625"/>
                <a:gd name="connsiteX46" fmla="*/ 374094 w 428625"/>
                <a:gd name="connsiteY46" fmla="*/ 248364 h 428625"/>
                <a:gd name="connsiteX47" fmla="*/ 369332 w 428625"/>
                <a:gd name="connsiteY47" fmla="*/ 250269 h 428625"/>
                <a:gd name="connsiteX48" fmla="*/ 356949 w 428625"/>
                <a:gd name="connsiteY48" fmla="*/ 248364 h 428625"/>
                <a:gd name="connsiteX49" fmla="*/ 353140 w 428625"/>
                <a:gd name="connsiteY49" fmla="*/ 250269 h 428625"/>
                <a:gd name="connsiteX50" fmla="*/ 349329 w 428625"/>
                <a:gd name="connsiteY50" fmla="*/ 247412 h 428625"/>
                <a:gd name="connsiteX51" fmla="*/ 344567 w 428625"/>
                <a:gd name="connsiteY51" fmla="*/ 247412 h 428625"/>
                <a:gd name="connsiteX52" fmla="*/ 340757 w 428625"/>
                <a:gd name="connsiteY52" fmla="*/ 249317 h 428625"/>
                <a:gd name="connsiteX53" fmla="*/ 337899 w 428625"/>
                <a:gd name="connsiteY53" fmla="*/ 260747 h 428625"/>
                <a:gd name="connsiteX54" fmla="*/ 331232 w 428625"/>
                <a:gd name="connsiteY54" fmla="*/ 258842 h 428625"/>
                <a:gd name="connsiteX55" fmla="*/ 326469 w 428625"/>
                <a:gd name="connsiteY55" fmla="*/ 261699 h 428625"/>
                <a:gd name="connsiteX56" fmla="*/ 306467 w 428625"/>
                <a:gd name="connsiteY56" fmla="*/ 263604 h 428625"/>
                <a:gd name="connsiteX57" fmla="*/ 300752 w 428625"/>
                <a:gd name="connsiteY57" fmla="*/ 272177 h 428625"/>
                <a:gd name="connsiteX58" fmla="*/ 307419 w 428625"/>
                <a:gd name="connsiteY58" fmla="*/ 277892 h 428625"/>
                <a:gd name="connsiteX59" fmla="*/ 306467 w 428625"/>
                <a:gd name="connsiteY59" fmla="*/ 289322 h 428625"/>
                <a:gd name="connsiteX60" fmla="*/ 304562 w 428625"/>
                <a:gd name="connsiteY60" fmla="*/ 300752 h 428625"/>
                <a:gd name="connsiteX61" fmla="*/ 295037 w 428625"/>
                <a:gd name="connsiteY61" fmla="*/ 314087 h 428625"/>
                <a:gd name="connsiteX62" fmla="*/ 300752 w 428625"/>
                <a:gd name="connsiteY62" fmla="*/ 321707 h 428625"/>
                <a:gd name="connsiteX63" fmla="*/ 307419 w 428625"/>
                <a:gd name="connsiteY63" fmla="*/ 323612 h 428625"/>
                <a:gd name="connsiteX64" fmla="*/ 312182 w 428625"/>
                <a:gd name="connsiteY64" fmla="*/ 332184 h 428625"/>
                <a:gd name="connsiteX65" fmla="*/ 308372 w 428625"/>
                <a:gd name="connsiteY65" fmla="*/ 344567 h 428625"/>
                <a:gd name="connsiteX66" fmla="*/ 312182 w 428625"/>
                <a:gd name="connsiteY66" fmla="*/ 357902 h 428625"/>
                <a:gd name="connsiteX67" fmla="*/ 310277 w 428625"/>
                <a:gd name="connsiteY67" fmla="*/ 365522 h 428625"/>
                <a:gd name="connsiteX68" fmla="*/ 311229 w 428625"/>
                <a:gd name="connsiteY68" fmla="*/ 377904 h 428625"/>
                <a:gd name="connsiteX69" fmla="*/ 309324 w 428625"/>
                <a:gd name="connsiteY69" fmla="*/ 381714 h 428625"/>
                <a:gd name="connsiteX70" fmla="*/ 309324 w 428625"/>
                <a:gd name="connsiteY70" fmla="*/ 381714 h 428625"/>
                <a:gd name="connsiteX71" fmla="*/ 307419 w 428625"/>
                <a:gd name="connsiteY71" fmla="*/ 378857 h 428625"/>
                <a:gd name="connsiteX72" fmla="*/ 298847 w 428625"/>
                <a:gd name="connsiteY72" fmla="*/ 377904 h 428625"/>
                <a:gd name="connsiteX73" fmla="*/ 297894 w 428625"/>
                <a:gd name="connsiteY73" fmla="*/ 370284 h 428625"/>
                <a:gd name="connsiteX74" fmla="*/ 283607 w 428625"/>
                <a:gd name="connsiteY74" fmla="*/ 355044 h 428625"/>
                <a:gd name="connsiteX75" fmla="*/ 282654 w 428625"/>
                <a:gd name="connsiteY75" fmla="*/ 364569 h 428625"/>
                <a:gd name="connsiteX76" fmla="*/ 275034 w 428625"/>
                <a:gd name="connsiteY76" fmla="*/ 371237 h 428625"/>
                <a:gd name="connsiteX77" fmla="*/ 255984 w 428625"/>
                <a:gd name="connsiteY77" fmla="*/ 375047 h 428625"/>
                <a:gd name="connsiteX78" fmla="*/ 258842 w 428625"/>
                <a:gd name="connsiteY78" fmla="*/ 393144 h 428625"/>
                <a:gd name="connsiteX79" fmla="*/ 257889 w 428625"/>
                <a:gd name="connsiteY79" fmla="*/ 396002 h 428625"/>
                <a:gd name="connsiteX80" fmla="*/ 250269 w 428625"/>
                <a:gd name="connsiteY80" fmla="*/ 395049 h 428625"/>
                <a:gd name="connsiteX81" fmla="*/ 246459 w 428625"/>
                <a:gd name="connsiteY81" fmla="*/ 403622 h 428625"/>
                <a:gd name="connsiteX82" fmla="*/ 249317 w 428625"/>
                <a:gd name="connsiteY82" fmla="*/ 407432 h 428625"/>
                <a:gd name="connsiteX83" fmla="*/ 235029 w 428625"/>
                <a:gd name="connsiteY83" fmla="*/ 413147 h 428625"/>
                <a:gd name="connsiteX84" fmla="*/ 229314 w 428625"/>
                <a:gd name="connsiteY84" fmla="*/ 413147 h 428625"/>
                <a:gd name="connsiteX85" fmla="*/ 230267 w 428625"/>
                <a:gd name="connsiteY85" fmla="*/ 422672 h 428625"/>
                <a:gd name="connsiteX86" fmla="*/ 222647 w 428625"/>
                <a:gd name="connsiteY86" fmla="*/ 429339 h 428625"/>
                <a:gd name="connsiteX87" fmla="*/ 211217 w 428625"/>
                <a:gd name="connsiteY87" fmla="*/ 425529 h 428625"/>
                <a:gd name="connsiteX88" fmla="*/ 207407 w 428625"/>
                <a:gd name="connsiteY88" fmla="*/ 431244 h 428625"/>
                <a:gd name="connsiteX89" fmla="*/ 204549 w 428625"/>
                <a:gd name="connsiteY89" fmla="*/ 429339 h 428625"/>
                <a:gd name="connsiteX90" fmla="*/ 204549 w 428625"/>
                <a:gd name="connsiteY90" fmla="*/ 429339 h 428625"/>
                <a:gd name="connsiteX91" fmla="*/ 203597 w 428625"/>
                <a:gd name="connsiteY91" fmla="*/ 424577 h 428625"/>
                <a:gd name="connsiteX92" fmla="*/ 199787 w 428625"/>
                <a:gd name="connsiteY92" fmla="*/ 421719 h 428625"/>
                <a:gd name="connsiteX93" fmla="*/ 204549 w 428625"/>
                <a:gd name="connsiteY93" fmla="*/ 413147 h 428625"/>
                <a:gd name="connsiteX94" fmla="*/ 202644 w 428625"/>
                <a:gd name="connsiteY94" fmla="*/ 408384 h 428625"/>
                <a:gd name="connsiteX95" fmla="*/ 203597 w 428625"/>
                <a:gd name="connsiteY95" fmla="*/ 401717 h 428625"/>
                <a:gd name="connsiteX96" fmla="*/ 194072 w 428625"/>
                <a:gd name="connsiteY96" fmla="*/ 397907 h 428625"/>
                <a:gd name="connsiteX97" fmla="*/ 184547 w 428625"/>
                <a:gd name="connsiteY97" fmla="*/ 387429 h 428625"/>
                <a:gd name="connsiteX98" fmla="*/ 184547 w 428625"/>
                <a:gd name="connsiteY98" fmla="*/ 372189 h 428625"/>
                <a:gd name="connsiteX99" fmla="*/ 180737 w 428625"/>
                <a:gd name="connsiteY99" fmla="*/ 363617 h 428625"/>
                <a:gd name="connsiteX100" fmla="*/ 173117 w 428625"/>
                <a:gd name="connsiteY100" fmla="*/ 361712 h 428625"/>
                <a:gd name="connsiteX101" fmla="*/ 148352 w 428625"/>
                <a:gd name="connsiteY101" fmla="*/ 369332 h 428625"/>
                <a:gd name="connsiteX102" fmla="*/ 141684 w 428625"/>
                <a:gd name="connsiteY102" fmla="*/ 384572 h 428625"/>
                <a:gd name="connsiteX103" fmla="*/ 130254 w 428625"/>
                <a:gd name="connsiteY103" fmla="*/ 389334 h 428625"/>
                <a:gd name="connsiteX104" fmla="*/ 127397 w 428625"/>
                <a:gd name="connsiteY104" fmla="*/ 404574 h 428625"/>
                <a:gd name="connsiteX105" fmla="*/ 124539 w 428625"/>
                <a:gd name="connsiteY105" fmla="*/ 404574 h 428625"/>
                <a:gd name="connsiteX106" fmla="*/ 121682 w 428625"/>
                <a:gd name="connsiteY106" fmla="*/ 398859 h 428625"/>
                <a:gd name="connsiteX107" fmla="*/ 113109 w 428625"/>
                <a:gd name="connsiteY107" fmla="*/ 397907 h 428625"/>
                <a:gd name="connsiteX108" fmla="*/ 103584 w 428625"/>
                <a:gd name="connsiteY108" fmla="*/ 404574 h 428625"/>
                <a:gd name="connsiteX109" fmla="*/ 92154 w 428625"/>
                <a:gd name="connsiteY109" fmla="*/ 404574 h 428625"/>
                <a:gd name="connsiteX110" fmla="*/ 83582 w 428625"/>
                <a:gd name="connsiteY110" fmla="*/ 415052 h 428625"/>
                <a:gd name="connsiteX111" fmla="*/ 74057 w 428625"/>
                <a:gd name="connsiteY111" fmla="*/ 408384 h 428625"/>
                <a:gd name="connsiteX112" fmla="*/ 78819 w 428625"/>
                <a:gd name="connsiteY112" fmla="*/ 396002 h 428625"/>
                <a:gd name="connsiteX113" fmla="*/ 75009 w 428625"/>
                <a:gd name="connsiteY113" fmla="*/ 390287 h 428625"/>
                <a:gd name="connsiteX114" fmla="*/ 56912 w 428625"/>
                <a:gd name="connsiteY114" fmla="*/ 386477 h 428625"/>
                <a:gd name="connsiteX115" fmla="*/ 47387 w 428625"/>
                <a:gd name="connsiteY115" fmla="*/ 387429 h 428625"/>
                <a:gd name="connsiteX116" fmla="*/ 48339 w 428625"/>
                <a:gd name="connsiteY116" fmla="*/ 399812 h 428625"/>
                <a:gd name="connsiteX117" fmla="*/ 40719 w 428625"/>
                <a:gd name="connsiteY117" fmla="*/ 412194 h 428625"/>
                <a:gd name="connsiteX118" fmla="*/ 27384 w 428625"/>
                <a:gd name="connsiteY118" fmla="*/ 422672 h 428625"/>
                <a:gd name="connsiteX119" fmla="*/ 27384 w 428625"/>
                <a:gd name="connsiteY119" fmla="*/ 422672 h 428625"/>
                <a:gd name="connsiteX120" fmla="*/ 21669 w 428625"/>
                <a:gd name="connsiteY120" fmla="*/ 406479 h 428625"/>
                <a:gd name="connsiteX121" fmla="*/ 21669 w 428625"/>
                <a:gd name="connsiteY121" fmla="*/ 398859 h 428625"/>
                <a:gd name="connsiteX122" fmla="*/ 17859 w 428625"/>
                <a:gd name="connsiteY122" fmla="*/ 393144 h 428625"/>
                <a:gd name="connsiteX123" fmla="*/ 17859 w 428625"/>
                <a:gd name="connsiteY123" fmla="*/ 381714 h 428625"/>
                <a:gd name="connsiteX124" fmla="*/ 10239 w 428625"/>
                <a:gd name="connsiteY124" fmla="*/ 378857 h 428625"/>
                <a:gd name="connsiteX125" fmla="*/ 3572 w 428625"/>
                <a:gd name="connsiteY125" fmla="*/ 371237 h 428625"/>
                <a:gd name="connsiteX126" fmla="*/ 3572 w 428625"/>
                <a:gd name="connsiteY126" fmla="*/ 371237 h 428625"/>
                <a:gd name="connsiteX127" fmla="*/ 55007 w 428625"/>
                <a:gd name="connsiteY127" fmla="*/ 352187 h 428625"/>
                <a:gd name="connsiteX128" fmla="*/ 72152 w 428625"/>
                <a:gd name="connsiteY128" fmla="*/ 339804 h 428625"/>
                <a:gd name="connsiteX129" fmla="*/ 80724 w 428625"/>
                <a:gd name="connsiteY129" fmla="*/ 336947 h 428625"/>
                <a:gd name="connsiteX130" fmla="*/ 89297 w 428625"/>
                <a:gd name="connsiteY130" fmla="*/ 326469 h 428625"/>
                <a:gd name="connsiteX131" fmla="*/ 99774 w 428625"/>
                <a:gd name="connsiteY131" fmla="*/ 329327 h 428625"/>
                <a:gd name="connsiteX132" fmla="*/ 114062 w 428625"/>
                <a:gd name="connsiteY132" fmla="*/ 330279 h 428625"/>
                <a:gd name="connsiteX133" fmla="*/ 161687 w 428625"/>
                <a:gd name="connsiteY133" fmla="*/ 94059 h 428625"/>
                <a:gd name="connsiteX134" fmla="*/ 155972 w 428625"/>
                <a:gd name="connsiteY134" fmla="*/ 106442 h 428625"/>
                <a:gd name="connsiteX135" fmla="*/ 157877 w 428625"/>
                <a:gd name="connsiteY135" fmla="*/ 116919 h 428625"/>
                <a:gd name="connsiteX136" fmla="*/ 164544 w 428625"/>
                <a:gd name="connsiteY136" fmla="*/ 119777 h 428625"/>
                <a:gd name="connsiteX137" fmla="*/ 179784 w 428625"/>
                <a:gd name="connsiteY137" fmla="*/ 114062 h 428625"/>
                <a:gd name="connsiteX138" fmla="*/ 181689 w 428625"/>
                <a:gd name="connsiteY138" fmla="*/ 116919 h 428625"/>
                <a:gd name="connsiteX139" fmla="*/ 168354 w 428625"/>
                <a:gd name="connsiteY139" fmla="*/ 154067 h 428625"/>
                <a:gd name="connsiteX140" fmla="*/ 141684 w 428625"/>
                <a:gd name="connsiteY140" fmla="*/ 175022 h 428625"/>
                <a:gd name="connsiteX141" fmla="*/ 131207 w 428625"/>
                <a:gd name="connsiteY141" fmla="*/ 175974 h 428625"/>
                <a:gd name="connsiteX142" fmla="*/ 121682 w 428625"/>
                <a:gd name="connsiteY142" fmla="*/ 181689 h 428625"/>
                <a:gd name="connsiteX143" fmla="*/ 115014 w 428625"/>
                <a:gd name="connsiteY143" fmla="*/ 180737 h 428625"/>
                <a:gd name="connsiteX144" fmla="*/ 113109 w 428625"/>
                <a:gd name="connsiteY144" fmla="*/ 175974 h 428625"/>
                <a:gd name="connsiteX145" fmla="*/ 125492 w 428625"/>
                <a:gd name="connsiteY145" fmla="*/ 170259 h 428625"/>
                <a:gd name="connsiteX146" fmla="*/ 128349 w 428625"/>
                <a:gd name="connsiteY146" fmla="*/ 162639 h 428625"/>
                <a:gd name="connsiteX147" fmla="*/ 127397 w 428625"/>
                <a:gd name="connsiteY147" fmla="*/ 154067 h 428625"/>
                <a:gd name="connsiteX148" fmla="*/ 137874 w 428625"/>
                <a:gd name="connsiteY148" fmla="*/ 144542 h 428625"/>
                <a:gd name="connsiteX149" fmla="*/ 139779 w 428625"/>
                <a:gd name="connsiteY149" fmla="*/ 135969 h 428625"/>
                <a:gd name="connsiteX150" fmla="*/ 136922 w 428625"/>
                <a:gd name="connsiteY150" fmla="*/ 139779 h 428625"/>
                <a:gd name="connsiteX151" fmla="*/ 132159 w 428625"/>
                <a:gd name="connsiteY151" fmla="*/ 134064 h 428625"/>
                <a:gd name="connsiteX152" fmla="*/ 126444 w 428625"/>
                <a:gd name="connsiteY152" fmla="*/ 133112 h 428625"/>
                <a:gd name="connsiteX153" fmla="*/ 120729 w 428625"/>
                <a:gd name="connsiteY153" fmla="*/ 143589 h 428625"/>
                <a:gd name="connsiteX154" fmla="*/ 116919 w 428625"/>
                <a:gd name="connsiteY154" fmla="*/ 141684 h 428625"/>
                <a:gd name="connsiteX155" fmla="*/ 116919 w 428625"/>
                <a:gd name="connsiteY155" fmla="*/ 133112 h 428625"/>
                <a:gd name="connsiteX156" fmla="*/ 115014 w 428625"/>
                <a:gd name="connsiteY156" fmla="*/ 132159 h 428625"/>
                <a:gd name="connsiteX157" fmla="*/ 118824 w 428625"/>
                <a:gd name="connsiteY157" fmla="*/ 128349 h 428625"/>
                <a:gd name="connsiteX158" fmla="*/ 118824 w 428625"/>
                <a:gd name="connsiteY158" fmla="*/ 115014 h 428625"/>
                <a:gd name="connsiteX159" fmla="*/ 128349 w 428625"/>
                <a:gd name="connsiteY159" fmla="*/ 102632 h 428625"/>
                <a:gd name="connsiteX160" fmla="*/ 135017 w 428625"/>
                <a:gd name="connsiteY160" fmla="*/ 87392 h 428625"/>
                <a:gd name="connsiteX161" fmla="*/ 142637 w 428625"/>
                <a:gd name="connsiteY161" fmla="*/ 83582 h 428625"/>
                <a:gd name="connsiteX162" fmla="*/ 149304 w 428625"/>
                <a:gd name="connsiteY162" fmla="*/ 74057 h 428625"/>
                <a:gd name="connsiteX163" fmla="*/ 155972 w 428625"/>
                <a:gd name="connsiteY163" fmla="*/ 72152 h 428625"/>
                <a:gd name="connsiteX164" fmla="*/ 160734 w 428625"/>
                <a:gd name="connsiteY164" fmla="*/ 57864 h 428625"/>
                <a:gd name="connsiteX165" fmla="*/ 171212 w 428625"/>
                <a:gd name="connsiteY165" fmla="*/ 55007 h 428625"/>
                <a:gd name="connsiteX166" fmla="*/ 167402 w 428625"/>
                <a:gd name="connsiteY166" fmla="*/ 85487 h 428625"/>
                <a:gd name="connsiteX167" fmla="*/ 161687 w 428625"/>
                <a:gd name="connsiteY167" fmla="*/ 94059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28625" h="428625">
                  <a:moveTo>
                    <a:pt x="114062" y="330279"/>
                  </a:moveTo>
                  <a:lnTo>
                    <a:pt x="132159" y="318849"/>
                  </a:lnTo>
                  <a:lnTo>
                    <a:pt x="156924" y="294084"/>
                  </a:lnTo>
                  <a:lnTo>
                    <a:pt x="178832" y="281702"/>
                  </a:lnTo>
                  <a:lnTo>
                    <a:pt x="200739" y="244554"/>
                  </a:lnTo>
                  <a:lnTo>
                    <a:pt x="208359" y="238839"/>
                  </a:lnTo>
                  <a:lnTo>
                    <a:pt x="215027" y="227409"/>
                  </a:lnTo>
                  <a:lnTo>
                    <a:pt x="228362" y="183594"/>
                  </a:lnTo>
                  <a:lnTo>
                    <a:pt x="236934" y="173117"/>
                  </a:lnTo>
                  <a:lnTo>
                    <a:pt x="275987" y="145494"/>
                  </a:lnTo>
                  <a:lnTo>
                    <a:pt x="298847" y="139779"/>
                  </a:lnTo>
                  <a:lnTo>
                    <a:pt x="315040" y="129302"/>
                  </a:lnTo>
                  <a:lnTo>
                    <a:pt x="332184" y="111204"/>
                  </a:lnTo>
                  <a:lnTo>
                    <a:pt x="343615" y="92154"/>
                  </a:lnTo>
                  <a:lnTo>
                    <a:pt x="347424" y="76914"/>
                  </a:lnTo>
                  <a:lnTo>
                    <a:pt x="348377" y="39767"/>
                  </a:lnTo>
                  <a:lnTo>
                    <a:pt x="366474" y="3572"/>
                  </a:lnTo>
                  <a:lnTo>
                    <a:pt x="366474" y="3572"/>
                  </a:lnTo>
                  <a:lnTo>
                    <a:pt x="383619" y="13097"/>
                  </a:lnTo>
                  <a:lnTo>
                    <a:pt x="397907" y="15954"/>
                  </a:lnTo>
                  <a:lnTo>
                    <a:pt x="399812" y="18812"/>
                  </a:lnTo>
                  <a:lnTo>
                    <a:pt x="396002" y="37862"/>
                  </a:lnTo>
                  <a:lnTo>
                    <a:pt x="403622" y="48339"/>
                  </a:lnTo>
                  <a:lnTo>
                    <a:pt x="420767" y="53102"/>
                  </a:lnTo>
                  <a:lnTo>
                    <a:pt x="431244" y="64532"/>
                  </a:lnTo>
                  <a:lnTo>
                    <a:pt x="423624" y="79772"/>
                  </a:lnTo>
                  <a:lnTo>
                    <a:pt x="410290" y="88344"/>
                  </a:lnTo>
                  <a:lnTo>
                    <a:pt x="395049" y="86439"/>
                  </a:lnTo>
                  <a:lnTo>
                    <a:pt x="390287" y="94059"/>
                  </a:lnTo>
                  <a:lnTo>
                    <a:pt x="392192" y="106442"/>
                  </a:lnTo>
                  <a:lnTo>
                    <a:pt x="389334" y="114062"/>
                  </a:lnTo>
                  <a:lnTo>
                    <a:pt x="393144" y="121682"/>
                  </a:lnTo>
                  <a:lnTo>
                    <a:pt x="386477" y="126444"/>
                  </a:lnTo>
                  <a:lnTo>
                    <a:pt x="379809" y="155972"/>
                  </a:lnTo>
                  <a:lnTo>
                    <a:pt x="386477" y="167402"/>
                  </a:lnTo>
                  <a:lnTo>
                    <a:pt x="393144" y="170259"/>
                  </a:lnTo>
                  <a:lnTo>
                    <a:pt x="397907" y="169307"/>
                  </a:lnTo>
                  <a:lnTo>
                    <a:pt x="402669" y="176927"/>
                  </a:lnTo>
                  <a:lnTo>
                    <a:pt x="402669" y="176927"/>
                  </a:lnTo>
                  <a:lnTo>
                    <a:pt x="387429" y="193119"/>
                  </a:lnTo>
                  <a:lnTo>
                    <a:pt x="380762" y="205502"/>
                  </a:lnTo>
                  <a:lnTo>
                    <a:pt x="381715" y="207407"/>
                  </a:lnTo>
                  <a:lnTo>
                    <a:pt x="367427" y="216932"/>
                  </a:lnTo>
                  <a:lnTo>
                    <a:pt x="367427" y="223599"/>
                  </a:lnTo>
                  <a:lnTo>
                    <a:pt x="371237" y="233124"/>
                  </a:lnTo>
                  <a:lnTo>
                    <a:pt x="370284" y="240744"/>
                  </a:lnTo>
                  <a:lnTo>
                    <a:pt x="374094" y="248364"/>
                  </a:lnTo>
                  <a:lnTo>
                    <a:pt x="369332" y="250269"/>
                  </a:lnTo>
                  <a:lnTo>
                    <a:pt x="356949" y="248364"/>
                  </a:lnTo>
                  <a:lnTo>
                    <a:pt x="353140" y="250269"/>
                  </a:lnTo>
                  <a:lnTo>
                    <a:pt x="349329" y="247412"/>
                  </a:lnTo>
                  <a:lnTo>
                    <a:pt x="344567" y="247412"/>
                  </a:lnTo>
                  <a:lnTo>
                    <a:pt x="340757" y="249317"/>
                  </a:lnTo>
                  <a:lnTo>
                    <a:pt x="337899" y="260747"/>
                  </a:lnTo>
                  <a:lnTo>
                    <a:pt x="331232" y="258842"/>
                  </a:lnTo>
                  <a:lnTo>
                    <a:pt x="326469" y="261699"/>
                  </a:lnTo>
                  <a:lnTo>
                    <a:pt x="306467" y="263604"/>
                  </a:lnTo>
                  <a:lnTo>
                    <a:pt x="300752" y="272177"/>
                  </a:lnTo>
                  <a:lnTo>
                    <a:pt x="307419" y="277892"/>
                  </a:lnTo>
                  <a:lnTo>
                    <a:pt x="306467" y="289322"/>
                  </a:lnTo>
                  <a:lnTo>
                    <a:pt x="304562" y="300752"/>
                  </a:lnTo>
                  <a:lnTo>
                    <a:pt x="295037" y="314087"/>
                  </a:lnTo>
                  <a:lnTo>
                    <a:pt x="300752" y="321707"/>
                  </a:lnTo>
                  <a:lnTo>
                    <a:pt x="307419" y="323612"/>
                  </a:lnTo>
                  <a:lnTo>
                    <a:pt x="312182" y="332184"/>
                  </a:lnTo>
                  <a:lnTo>
                    <a:pt x="308372" y="344567"/>
                  </a:lnTo>
                  <a:lnTo>
                    <a:pt x="312182" y="357902"/>
                  </a:lnTo>
                  <a:lnTo>
                    <a:pt x="310277" y="365522"/>
                  </a:lnTo>
                  <a:lnTo>
                    <a:pt x="311229" y="377904"/>
                  </a:lnTo>
                  <a:lnTo>
                    <a:pt x="309324" y="381714"/>
                  </a:lnTo>
                  <a:lnTo>
                    <a:pt x="309324" y="381714"/>
                  </a:lnTo>
                  <a:lnTo>
                    <a:pt x="307419" y="378857"/>
                  </a:lnTo>
                  <a:lnTo>
                    <a:pt x="298847" y="377904"/>
                  </a:lnTo>
                  <a:lnTo>
                    <a:pt x="297894" y="370284"/>
                  </a:lnTo>
                  <a:lnTo>
                    <a:pt x="283607" y="355044"/>
                  </a:lnTo>
                  <a:lnTo>
                    <a:pt x="282654" y="364569"/>
                  </a:lnTo>
                  <a:lnTo>
                    <a:pt x="275034" y="371237"/>
                  </a:lnTo>
                  <a:lnTo>
                    <a:pt x="255984" y="375047"/>
                  </a:lnTo>
                  <a:lnTo>
                    <a:pt x="258842" y="393144"/>
                  </a:lnTo>
                  <a:lnTo>
                    <a:pt x="257889" y="396002"/>
                  </a:lnTo>
                  <a:lnTo>
                    <a:pt x="250269" y="395049"/>
                  </a:lnTo>
                  <a:lnTo>
                    <a:pt x="246459" y="403622"/>
                  </a:lnTo>
                  <a:lnTo>
                    <a:pt x="249317" y="407432"/>
                  </a:lnTo>
                  <a:lnTo>
                    <a:pt x="235029" y="413147"/>
                  </a:lnTo>
                  <a:lnTo>
                    <a:pt x="229314" y="413147"/>
                  </a:lnTo>
                  <a:lnTo>
                    <a:pt x="230267" y="422672"/>
                  </a:lnTo>
                  <a:lnTo>
                    <a:pt x="222647" y="429339"/>
                  </a:lnTo>
                  <a:lnTo>
                    <a:pt x="211217" y="425529"/>
                  </a:lnTo>
                  <a:lnTo>
                    <a:pt x="207407" y="431244"/>
                  </a:lnTo>
                  <a:lnTo>
                    <a:pt x="204549" y="429339"/>
                  </a:lnTo>
                  <a:lnTo>
                    <a:pt x="204549" y="429339"/>
                  </a:lnTo>
                  <a:lnTo>
                    <a:pt x="203597" y="424577"/>
                  </a:lnTo>
                  <a:lnTo>
                    <a:pt x="199787" y="421719"/>
                  </a:lnTo>
                  <a:lnTo>
                    <a:pt x="204549" y="413147"/>
                  </a:lnTo>
                  <a:lnTo>
                    <a:pt x="202644" y="408384"/>
                  </a:lnTo>
                  <a:lnTo>
                    <a:pt x="203597" y="401717"/>
                  </a:lnTo>
                  <a:lnTo>
                    <a:pt x="194072" y="397907"/>
                  </a:lnTo>
                  <a:lnTo>
                    <a:pt x="184547" y="387429"/>
                  </a:lnTo>
                  <a:lnTo>
                    <a:pt x="184547" y="372189"/>
                  </a:lnTo>
                  <a:lnTo>
                    <a:pt x="180737" y="363617"/>
                  </a:lnTo>
                  <a:lnTo>
                    <a:pt x="173117" y="361712"/>
                  </a:lnTo>
                  <a:lnTo>
                    <a:pt x="148352" y="369332"/>
                  </a:lnTo>
                  <a:lnTo>
                    <a:pt x="141684" y="384572"/>
                  </a:lnTo>
                  <a:lnTo>
                    <a:pt x="130254" y="389334"/>
                  </a:lnTo>
                  <a:lnTo>
                    <a:pt x="127397" y="404574"/>
                  </a:lnTo>
                  <a:lnTo>
                    <a:pt x="124539" y="404574"/>
                  </a:lnTo>
                  <a:lnTo>
                    <a:pt x="121682" y="398859"/>
                  </a:lnTo>
                  <a:lnTo>
                    <a:pt x="113109" y="397907"/>
                  </a:lnTo>
                  <a:lnTo>
                    <a:pt x="103584" y="404574"/>
                  </a:lnTo>
                  <a:lnTo>
                    <a:pt x="92154" y="404574"/>
                  </a:lnTo>
                  <a:lnTo>
                    <a:pt x="83582" y="415052"/>
                  </a:lnTo>
                  <a:lnTo>
                    <a:pt x="74057" y="408384"/>
                  </a:lnTo>
                  <a:lnTo>
                    <a:pt x="78819" y="396002"/>
                  </a:lnTo>
                  <a:lnTo>
                    <a:pt x="75009" y="390287"/>
                  </a:lnTo>
                  <a:lnTo>
                    <a:pt x="56912" y="386477"/>
                  </a:lnTo>
                  <a:lnTo>
                    <a:pt x="47387" y="387429"/>
                  </a:lnTo>
                  <a:lnTo>
                    <a:pt x="48339" y="399812"/>
                  </a:lnTo>
                  <a:lnTo>
                    <a:pt x="40719" y="412194"/>
                  </a:lnTo>
                  <a:lnTo>
                    <a:pt x="27384" y="422672"/>
                  </a:lnTo>
                  <a:lnTo>
                    <a:pt x="27384" y="422672"/>
                  </a:lnTo>
                  <a:lnTo>
                    <a:pt x="21669" y="406479"/>
                  </a:lnTo>
                  <a:lnTo>
                    <a:pt x="21669" y="398859"/>
                  </a:lnTo>
                  <a:lnTo>
                    <a:pt x="17859" y="393144"/>
                  </a:lnTo>
                  <a:lnTo>
                    <a:pt x="17859" y="381714"/>
                  </a:lnTo>
                  <a:lnTo>
                    <a:pt x="10239" y="378857"/>
                  </a:lnTo>
                  <a:lnTo>
                    <a:pt x="3572" y="371237"/>
                  </a:lnTo>
                  <a:lnTo>
                    <a:pt x="3572" y="371237"/>
                  </a:lnTo>
                  <a:lnTo>
                    <a:pt x="55007" y="352187"/>
                  </a:lnTo>
                  <a:lnTo>
                    <a:pt x="72152" y="339804"/>
                  </a:lnTo>
                  <a:lnTo>
                    <a:pt x="80724" y="336947"/>
                  </a:lnTo>
                  <a:lnTo>
                    <a:pt x="89297" y="326469"/>
                  </a:lnTo>
                  <a:lnTo>
                    <a:pt x="99774" y="329327"/>
                  </a:lnTo>
                  <a:lnTo>
                    <a:pt x="114062" y="330279"/>
                  </a:lnTo>
                  <a:close/>
                  <a:moveTo>
                    <a:pt x="161687" y="94059"/>
                  </a:moveTo>
                  <a:lnTo>
                    <a:pt x="155972" y="106442"/>
                  </a:lnTo>
                  <a:lnTo>
                    <a:pt x="157877" y="116919"/>
                  </a:lnTo>
                  <a:lnTo>
                    <a:pt x="164544" y="119777"/>
                  </a:lnTo>
                  <a:lnTo>
                    <a:pt x="179784" y="114062"/>
                  </a:lnTo>
                  <a:lnTo>
                    <a:pt x="181689" y="116919"/>
                  </a:lnTo>
                  <a:lnTo>
                    <a:pt x="168354" y="154067"/>
                  </a:lnTo>
                  <a:lnTo>
                    <a:pt x="141684" y="175022"/>
                  </a:lnTo>
                  <a:lnTo>
                    <a:pt x="131207" y="175974"/>
                  </a:lnTo>
                  <a:lnTo>
                    <a:pt x="121682" y="181689"/>
                  </a:lnTo>
                  <a:lnTo>
                    <a:pt x="115014" y="180737"/>
                  </a:lnTo>
                  <a:lnTo>
                    <a:pt x="113109" y="175974"/>
                  </a:lnTo>
                  <a:lnTo>
                    <a:pt x="125492" y="170259"/>
                  </a:lnTo>
                  <a:lnTo>
                    <a:pt x="128349" y="162639"/>
                  </a:lnTo>
                  <a:lnTo>
                    <a:pt x="127397" y="154067"/>
                  </a:lnTo>
                  <a:lnTo>
                    <a:pt x="137874" y="144542"/>
                  </a:lnTo>
                  <a:lnTo>
                    <a:pt x="139779" y="135969"/>
                  </a:lnTo>
                  <a:lnTo>
                    <a:pt x="136922" y="139779"/>
                  </a:lnTo>
                  <a:lnTo>
                    <a:pt x="132159" y="134064"/>
                  </a:lnTo>
                  <a:lnTo>
                    <a:pt x="126444" y="133112"/>
                  </a:lnTo>
                  <a:lnTo>
                    <a:pt x="120729" y="143589"/>
                  </a:lnTo>
                  <a:lnTo>
                    <a:pt x="116919" y="141684"/>
                  </a:lnTo>
                  <a:lnTo>
                    <a:pt x="116919" y="133112"/>
                  </a:lnTo>
                  <a:lnTo>
                    <a:pt x="115014" y="132159"/>
                  </a:lnTo>
                  <a:lnTo>
                    <a:pt x="118824" y="128349"/>
                  </a:lnTo>
                  <a:lnTo>
                    <a:pt x="118824" y="115014"/>
                  </a:lnTo>
                  <a:lnTo>
                    <a:pt x="128349" y="102632"/>
                  </a:lnTo>
                  <a:lnTo>
                    <a:pt x="135017" y="87392"/>
                  </a:lnTo>
                  <a:lnTo>
                    <a:pt x="142637" y="83582"/>
                  </a:lnTo>
                  <a:lnTo>
                    <a:pt x="149304" y="74057"/>
                  </a:lnTo>
                  <a:lnTo>
                    <a:pt x="155972" y="72152"/>
                  </a:lnTo>
                  <a:lnTo>
                    <a:pt x="160734" y="57864"/>
                  </a:lnTo>
                  <a:lnTo>
                    <a:pt x="171212" y="55007"/>
                  </a:lnTo>
                  <a:lnTo>
                    <a:pt x="167402" y="85487"/>
                  </a:lnTo>
                  <a:lnTo>
                    <a:pt x="161687" y="9405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30" name="任意多边形: 形状 29">
              <a:extLst>
                <a:ext uri="{FF2B5EF4-FFF2-40B4-BE49-F238E27FC236}">
                  <a16:creationId xmlns:a16="http://schemas.microsoft.com/office/drawing/2014/main" id="{B5D14CB1-4142-4422-A0D5-05E6EA5B16CB}"/>
                </a:ext>
              </a:extLst>
            </p:cNvPr>
            <p:cNvSpPr/>
            <p:nvPr/>
          </p:nvSpPr>
          <p:spPr>
            <a:xfrm>
              <a:off x="2044382" y="3640455"/>
              <a:ext cx="266700" cy="428625"/>
            </a:xfrm>
            <a:custGeom>
              <a:avLst/>
              <a:gdLst>
                <a:gd name="connsiteX0" fmla="*/ 48339 w 266700"/>
                <a:gd name="connsiteY0" fmla="*/ 410290 h 428625"/>
                <a:gd name="connsiteX1" fmla="*/ 48339 w 266700"/>
                <a:gd name="connsiteY1" fmla="*/ 405527 h 428625"/>
                <a:gd name="connsiteX2" fmla="*/ 55959 w 266700"/>
                <a:gd name="connsiteY2" fmla="*/ 399812 h 428625"/>
                <a:gd name="connsiteX3" fmla="*/ 53102 w 266700"/>
                <a:gd name="connsiteY3" fmla="*/ 387430 h 428625"/>
                <a:gd name="connsiteX4" fmla="*/ 61674 w 266700"/>
                <a:gd name="connsiteY4" fmla="*/ 384572 h 428625"/>
                <a:gd name="connsiteX5" fmla="*/ 55007 w 266700"/>
                <a:gd name="connsiteY5" fmla="*/ 375047 h 428625"/>
                <a:gd name="connsiteX6" fmla="*/ 60722 w 266700"/>
                <a:gd name="connsiteY6" fmla="*/ 368380 h 428625"/>
                <a:gd name="connsiteX7" fmla="*/ 60722 w 266700"/>
                <a:gd name="connsiteY7" fmla="*/ 359807 h 428625"/>
                <a:gd name="connsiteX8" fmla="*/ 55007 w 266700"/>
                <a:gd name="connsiteY8" fmla="*/ 355044 h 428625"/>
                <a:gd name="connsiteX9" fmla="*/ 44529 w 266700"/>
                <a:gd name="connsiteY9" fmla="*/ 357902 h 428625"/>
                <a:gd name="connsiteX10" fmla="*/ 41672 w 266700"/>
                <a:gd name="connsiteY10" fmla="*/ 352187 h 428625"/>
                <a:gd name="connsiteX11" fmla="*/ 42624 w 266700"/>
                <a:gd name="connsiteY11" fmla="*/ 341709 h 428625"/>
                <a:gd name="connsiteX12" fmla="*/ 38814 w 266700"/>
                <a:gd name="connsiteY12" fmla="*/ 337899 h 428625"/>
                <a:gd name="connsiteX13" fmla="*/ 42624 w 266700"/>
                <a:gd name="connsiteY13" fmla="*/ 325517 h 428625"/>
                <a:gd name="connsiteX14" fmla="*/ 35004 w 266700"/>
                <a:gd name="connsiteY14" fmla="*/ 318849 h 428625"/>
                <a:gd name="connsiteX15" fmla="*/ 27384 w 266700"/>
                <a:gd name="connsiteY15" fmla="*/ 301704 h 428625"/>
                <a:gd name="connsiteX16" fmla="*/ 15954 w 266700"/>
                <a:gd name="connsiteY16" fmla="*/ 297894 h 428625"/>
                <a:gd name="connsiteX17" fmla="*/ 15954 w 266700"/>
                <a:gd name="connsiteY17" fmla="*/ 293132 h 428625"/>
                <a:gd name="connsiteX18" fmla="*/ 6429 w 266700"/>
                <a:gd name="connsiteY18" fmla="*/ 293132 h 428625"/>
                <a:gd name="connsiteX19" fmla="*/ 3572 w 266700"/>
                <a:gd name="connsiteY19" fmla="*/ 289322 h 428625"/>
                <a:gd name="connsiteX20" fmla="*/ 4524 w 266700"/>
                <a:gd name="connsiteY20" fmla="*/ 284559 h 428625"/>
                <a:gd name="connsiteX21" fmla="*/ 10239 w 266700"/>
                <a:gd name="connsiteY21" fmla="*/ 281702 h 428625"/>
                <a:gd name="connsiteX22" fmla="*/ 14049 w 266700"/>
                <a:gd name="connsiteY22" fmla="*/ 271224 h 428625"/>
                <a:gd name="connsiteX23" fmla="*/ 24527 w 266700"/>
                <a:gd name="connsiteY23" fmla="*/ 268367 h 428625"/>
                <a:gd name="connsiteX24" fmla="*/ 27384 w 266700"/>
                <a:gd name="connsiteY24" fmla="*/ 271224 h 428625"/>
                <a:gd name="connsiteX25" fmla="*/ 31194 w 266700"/>
                <a:gd name="connsiteY25" fmla="*/ 270272 h 428625"/>
                <a:gd name="connsiteX26" fmla="*/ 35957 w 266700"/>
                <a:gd name="connsiteY26" fmla="*/ 259794 h 428625"/>
                <a:gd name="connsiteX27" fmla="*/ 39767 w 266700"/>
                <a:gd name="connsiteY27" fmla="*/ 258842 h 428625"/>
                <a:gd name="connsiteX28" fmla="*/ 43577 w 266700"/>
                <a:gd name="connsiteY28" fmla="*/ 250269 h 428625"/>
                <a:gd name="connsiteX29" fmla="*/ 53102 w 266700"/>
                <a:gd name="connsiteY29" fmla="*/ 242649 h 428625"/>
                <a:gd name="connsiteX30" fmla="*/ 56912 w 266700"/>
                <a:gd name="connsiteY30" fmla="*/ 227409 h 428625"/>
                <a:gd name="connsiteX31" fmla="*/ 50244 w 266700"/>
                <a:gd name="connsiteY31" fmla="*/ 224552 h 428625"/>
                <a:gd name="connsiteX32" fmla="*/ 45482 w 266700"/>
                <a:gd name="connsiteY32" fmla="*/ 219789 h 428625"/>
                <a:gd name="connsiteX33" fmla="*/ 45482 w 266700"/>
                <a:gd name="connsiteY33" fmla="*/ 212169 h 428625"/>
                <a:gd name="connsiteX34" fmla="*/ 53102 w 266700"/>
                <a:gd name="connsiteY34" fmla="*/ 205502 h 428625"/>
                <a:gd name="connsiteX35" fmla="*/ 54054 w 266700"/>
                <a:gd name="connsiteY35" fmla="*/ 200739 h 428625"/>
                <a:gd name="connsiteX36" fmla="*/ 50244 w 266700"/>
                <a:gd name="connsiteY36" fmla="*/ 195024 h 428625"/>
                <a:gd name="connsiteX37" fmla="*/ 63579 w 266700"/>
                <a:gd name="connsiteY37" fmla="*/ 177879 h 428625"/>
                <a:gd name="connsiteX38" fmla="*/ 64532 w 266700"/>
                <a:gd name="connsiteY38" fmla="*/ 170259 h 428625"/>
                <a:gd name="connsiteX39" fmla="*/ 63579 w 266700"/>
                <a:gd name="connsiteY39" fmla="*/ 165497 h 428625"/>
                <a:gd name="connsiteX40" fmla="*/ 54054 w 266700"/>
                <a:gd name="connsiteY40" fmla="*/ 158829 h 428625"/>
                <a:gd name="connsiteX41" fmla="*/ 53102 w 266700"/>
                <a:gd name="connsiteY41" fmla="*/ 154067 h 428625"/>
                <a:gd name="connsiteX42" fmla="*/ 53102 w 266700"/>
                <a:gd name="connsiteY42" fmla="*/ 154067 h 428625"/>
                <a:gd name="connsiteX43" fmla="*/ 61674 w 266700"/>
                <a:gd name="connsiteY43" fmla="*/ 145494 h 428625"/>
                <a:gd name="connsiteX44" fmla="*/ 65484 w 266700"/>
                <a:gd name="connsiteY44" fmla="*/ 137874 h 428625"/>
                <a:gd name="connsiteX45" fmla="*/ 65484 w 266700"/>
                <a:gd name="connsiteY45" fmla="*/ 130254 h 428625"/>
                <a:gd name="connsiteX46" fmla="*/ 69294 w 266700"/>
                <a:gd name="connsiteY46" fmla="*/ 125492 h 428625"/>
                <a:gd name="connsiteX47" fmla="*/ 75009 w 266700"/>
                <a:gd name="connsiteY47" fmla="*/ 123587 h 428625"/>
                <a:gd name="connsiteX48" fmla="*/ 74057 w 266700"/>
                <a:gd name="connsiteY48" fmla="*/ 118824 h 428625"/>
                <a:gd name="connsiteX49" fmla="*/ 72152 w 266700"/>
                <a:gd name="connsiteY49" fmla="*/ 118824 h 428625"/>
                <a:gd name="connsiteX50" fmla="*/ 73104 w 266700"/>
                <a:gd name="connsiteY50" fmla="*/ 111204 h 428625"/>
                <a:gd name="connsiteX51" fmla="*/ 84534 w 266700"/>
                <a:gd name="connsiteY51" fmla="*/ 104537 h 428625"/>
                <a:gd name="connsiteX52" fmla="*/ 86439 w 266700"/>
                <a:gd name="connsiteY52" fmla="*/ 64532 h 428625"/>
                <a:gd name="connsiteX53" fmla="*/ 86439 w 266700"/>
                <a:gd name="connsiteY53" fmla="*/ 64532 h 428625"/>
                <a:gd name="connsiteX54" fmla="*/ 99774 w 266700"/>
                <a:gd name="connsiteY54" fmla="*/ 54054 h 428625"/>
                <a:gd name="connsiteX55" fmla="*/ 107394 w 266700"/>
                <a:gd name="connsiteY55" fmla="*/ 41672 h 428625"/>
                <a:gd name="connsiteX56" fmla="*/ 106442 w 266700"/>
                <a:gd name="connsiteY56" fmla="*/ 29289 h 428625"/>
                <a:gd name="connsiteX57" fmla="*/ 115967 w 266700"/>
                <a:gd name="connsiteY57" fmla="*/ 28337 h 428625"/>
                <a:gd name="connsiteX58" fmla="*/ 134064 w 266700"/>
                <a:gd name="connsiteY58" fmla="*/ 32147 h 428625"/>
                <a:gd name="connsiteX59" fmla="*/ 137874 w 266700"/>
                <a:gd name="connsiteY59" fmla="*/ 37862 h 428625"/>
                <a:gd name="connsiteX60" fmla="*/ 132159 w 266700"/>
                <a:gd name="connsiteY60" fmla="*/ 50244 h 428625"/>
                <a:gd name="connsiteX61" fmla="*/ 141684 w 266700"/>
                <a:gd name="connsiteY61" fmla="*/ 56912 h 428625"/>
                <a:gd name="connsiteX62" fmla="*/ 150257 w 266700"/>
                <a:gd name="connsiteY62" fmla="*/ 46434 h 428625"/>
                <a:gd name="connsiteX63" fmla="*/ 161687 w 266700"/>
                <a:gd name="connsiteY63" fmla="*/ 46434 h 428625"/>
                <a:gd name="connsiteX64" fmla="*/ 171212 w 266700"/>
                <a:gd name="connsiteY64" fmla="*/ 39767 h 428625"/>
                <a:gd name="connsiteX65" fmla="*/ 179784 w 266700"/>
                <a:gd name="connsiteY65" fmla="*/ 40719 h 428625"/>
                <a:gd name="connsiteX66" fmla="*/ 182642 w 266700"/>
                <a:gd name="connsiteY66" fmla="*/ 46434 h 428625"/>
                <a:gd name="connsiteX67" fmla="*/ 184547 w 266700"/>
                <a:gd name="connsiteY67" fmla="*/ 46434 h 428625"/>
                <a:gd name="connsiteX68" fmla="*/ 187404 w 266700"/>
                <a:gd name="connsiteY68" fmla="*/ 31194 h 428625"/>
                <a:gd name="connsiteX69" fmla="*/ 198834 w 266700"/>
                <a:gd name="connsiteY69" fmla="*/ 26432 h 428625"/>
                <a:gd name="connsiteX70" fmla="*/ 205502 w 266700"/>
                <a:gd name="connsiteY70" fmla="*/ 11192 h 428625"/>
                <a:gd name="connsiteX71" fmla="*/ 230267 w 266700"/>
                <a:gd name="connsiteY71" fmla="*/ 3572 h 428625"/>
                <a:gd name="connsiteX72" fmla="*/ 237887 w 266700"/>
                <a:gd name="connsiteY72" fmla="*/ 5477 h 428625"/>
                <a:gd name="connsiteX73" fmla="*/ 241697 w 266700"/>
                <a:gd name="connsiteY73" fmla="*/ 14049 h 428625"/>
                <a:gd name="connsiteX74" fmla="*/ 241697 w 266700"/>
                <a:gd name="connsiteY74" fmla="*/ 29289 h 428625"/>
                <a:gd name="connsiteX75" fmla="*/ 251222 w 266700"/>
                <a:gd name="connsiteY75" fmla="*/ 39767 h 428625"/>
                <a:gd name="connsiteX76" fmla="*/ 260747 w 266700"/>
                <a:gd name="connsiteY76" fmla="*/ 44529 h 428625"/>
                <a:gd name="connsiteX77" fmla="*/ 259794 w 266700"/>
                <a:gd name="connsiteY77" fmla="*/ 51197 h 428625"/>
                <a:gd name="connsiteX78" fmla="*/ 261699 w 266700"/>
                <a:gd name="connsiteY78" fmla="*/ 55007 h 428625"/>
                <a:gd name="connsiteX79" fmla="*/ 256937 w 266700"/>
                <a:gd name="connsiteY79" fmla="*/ 63579 h 428625"/>
                <a:gd name="connsiteX80" fmla="*/ 260747 w 266700"/>
                <a:gd name="connsiteY80" fmla="*/ 65484 h 428625"/>
                <a:gd name="connsiteX81" fmla="*/ 261699 w 266700"/>
                <a:gd name="connsiteY81" fmla="*/ 70247 h 428625"/>
                <a:gd name="connsiteX82" fmla="*/ 261699 w 266700"/>
                <a:gd name="connsiteY82" fmla="*/ 70247 h 428625"/>
                <a:gd name="connsiteX83" fmla="*/ 247412 w 266700"/>
                <a:gd name="connsiteY83" fmla="*/ 77867 h 428625"/>
                <a:gd name="connsiteX84" fmla="*/ 230267 w 266700"/>
                <a:gd name="connsiteY84" fmla="*/ 81677 h 428625"/>
                <a:gd name="connsiteX85" fmla="*/ 230267 w 266700"/>
                <a:gd name="connsiteY85" fmla="*/ 92154 h 428625"/>
                <a:gd name="connsiteX86" fmla="*/ 220742 w 266700"/>
                <a:gd name="connsiteY86" fmla="*/ 94059 h 428625"/>
                <a:gd name="connsiteX87" fmla="*/ 211217 w 266700"/>
                <a:gd name="connsiteY87" fmla="*/ 105489 h 428625"/>
                <a:gd name="connsiteX88" fmla="*/ 211217 w 266700"/>
                <a:gd name="connsiteY88" fmla="*/ 115014 h 428625"/>
                <a:gd name="connsiteX89" fmla="*/ 205502 w 266700"/>
                <a:gd name="connsiteY89" fmla="*/ 131207 h 428625"/>
                <a:gd name="connsiteX90" fmla="*/ 206454 w 266700"/>
                <a:gd name="connsiteY90" fmla="*/ 143589 h 428625"/>
                <a:gd name="connsiteX91" fmla="*/ 218837 w 266700"/>
                <a:gd name="connsiteY91" fmla="*/ 150257 h 428625"/>
                <a:gd name="connsiteX92" fmla="*/ 222647 w 266700"/>
                <a:gd name="connsiteY92" fmla="*/ 151209 h 428625"/>
                <a:gd name="connsiteX93" fmla="*/ 224552 w 266700"/>
                <a:gd name="connsiteY93" fmla="*/ 148352 h 428625"/>
                <a:gd name="connsiteX94" fmla="*/ 233124 w 266700"/>
                <a:gd name="connsiteY94" fmla="*/ 151209 h 428625"/>
                <a:gd name="connsiteX95" fmla="*/ 236934 w 266700"/>
                <a:gd name="connsiteY95" fmla="*/ 147399 h 428625"/>
                <a:gd name="connsiteX96" fmla="*/ 243602 w 266700"/>
                <a:gd name="connsiteY96" fmla="*/ 146447 h 428625"/>
                <a:gd name="connsiteX97" fmla="*/ 251222 w 266700"/>
                <a:gd name="connsiteY97" fmla="*/ 149304 h 428625"/>
                <a:gd name="connsiteX98" fmla="*/ 254079 w 266700"/>
                <a:gd name="connsiteY98" fmla="*/ 160734 h 428625"/>
                <a:gd name="connsiteX99" fmla="*/ 253127 w 266700"/>
                <a:gd name="connsiteY99" fmla="*/ 175022 h 428625"/>
                <a:gd name="connsiteX100" fmla="*/ 243602 w 266700"/>
                <a:gd name="connsiteY100" fmla="*/ 181689 h 428625"/>
                <a:gd name="connsiteX101" fmla="*/ 245507 w 266700"/>
                <a:gd name="connsiteY101" fmla="*/ 192167 h 428625"/>
                <a:gd name="connsiteX102" fmla="*/ 249317 w 266700"/>
                <a:gd name="connsiteY102" fmla="*/ 195977 h 428625"/>
                <a:gd name="connsiteX103" fmla="*/ 249317 w 266700"/>
                <a:gd name="connsiteY103" fmla="*/ 203597 h 428625"/>
                <a:gd name="connsiteX104" fmla="*/ 245507 w 266700"/>
                <a:gd name="connsiteY104" fmla="*/ 209312 h 428625"/>
                <a:gd name="connsiteX105" fmla="*/ 240744 w 266700"/>
                <a:gd name="connsiteY105" fmla="*/ 206454 h 428625"/>
                <a:gd name="connsiteX106" fmla="*/ 238839 w 266700"/>
                <a:gd name="connsiteY106" fmla="*/ 208359 h 428625"/>
                <a:gd name="connsiteX107" fmla="*/ 242649 w 266700"/>
                <a:gd name="connsiteY107" fmla="*/ 215979 h 428625"/>
                <a:gd name="connsiteX108" fmla="*/ 248364 w 266700"/>
                <a:gd name="connsiteY108" fmla="*/ 216932 h 428625"/>
                <a:gd name="connsiteX109" fmla="*/ 251222 w 266700"/>
                <a:gd name="connsiteY109" fmla="*/ 223599 h 428625"/>
                <a:gd name="connsiteX110" fmla="*/ 248364 w 266700"/>
                <a:gd name="connsiteY110" fmla="*/ 227409 h 428625"/>
                <a:gd name="connsiteX111" fmla="*/ 252174 w 266700"/>
                <a:gd name="connsiteY111" fmla="*/ 244554 h 428625"/>
                <a:gd name="connsiteX112" fmla="*/ 257889 w 266700"/>
                <a:gd name="connsiteY112" fmla="*/ 246459 h 428625"/>
                <a:gd name="connsiteX113" fmla="*/ 261699 w 266700"/>
                <a:gd name="connsiteY113" fmla="*/ 251222 h 428625"/>
                <a:gd name="connsiteX114" fmla="*/ 265509 w 266700"/>
                <a:gd name="connsiteY114" fmla="*/ 250269 h 428625"/>
                <a:gd name="connsiteX115" fmla="*/ 265509 w 266700"/>
                <a:gd name="connsiteY115" fmla="*/ 250269 h 428625"/>
                <a:gd name="connsiteX116" fmla="*/ 264557 w 266700"/>
                <a:gd name="connsiteY116" fmla="*/ 255032 h 428625"/>
                <a:gd name="connsiteX117" fmla="*/ 269319 w 266700"/>
                <a:gd name="connsiteY117" fmla="*/ 264557 h 428625"/>
                <a:gd name="connsiteX118" fmla="*/ 267414 w 266700"/>
                <a:gd name="connsiteY118" fmla="*/ 269319 h 428625"/>
                <a:gd name="connsiteX119" fmla="*/ 267414 w 266700"/>
                <a:gd name="connsiteY119" fmla="*/ 269319 h 428625"/>
                <a:gd name="connsiteX120" fmla="*/ 263604 w 266700"/>
                <a:gd name="connsiteY120" fmla="*/ 269319 h 428625"/>
                <a:gd name="connsiteX121" fmla="*/ 256937 w 266700"/>
                <a:gd name="connsiteY121" fmla="*/ 277892 h 428625"/>
                <a:gd name="connsiteX122" fmla="*/ 247412 w 266700"/>
                <a:gd name="connsiteY122" fmla="*/ 277892 h 428625"/>
                <a:gd name="connsiteX123" fmla="*/ 242649 w 266700"/>
                <a:gd name="connsiteY123" fmla="*/ 267415 h 428625"/>
                <a:gd name="connsiteX124" fmla="*/ 225504 w 266700"/>
                <a:gd name="connsiteY124" fmla="*/ 267415 h 428625"/>
                <a:gd name="connsiteX125" fmla="*/ 223599 w 266700"/>
                <a:gd name="connsiteY125" fmla="*/ 271224 h 428625"/>
                <a:gd name="connsiteX126" fmla="*/ 218837 w 266700"/>
                <a:gd name="connsiteY126" fmla="*/ 272177 h 428625"/>
                <a:gd name="connsiteX127" fmla="*/ 214074 w 266700"/>
                <a:gd name="connsiteY127" fmla="*/ 267415 h 428625"/>
                <a:gd name="connsiteX128" fmla="*/ 214074 w 266700"/>
                <a:gd name="connsiteY128" fmla="*/ 260747 h 428625"/>
                <a:gd name="connsiteX129" fmla="*/ 200739 w 266700"/>
                <a:gd name="connsiteY129" fmla="*/ 255032 h 428625"/>
                <a:gd name="connsiteX130" fmla="*/ 183594 w 266700"/>
                <a:gd name="connsiteY130" fmla="*/ 280749 h 428625"/>
                <a:gd name="connsiteX131" fmla="*/ 176927 w 266700"/>
                <a:gd name="connsiteY131" fmla="*/ 275034 h 428625"/>
                <a:gd name="connsiteX132" fmla="*/ 175022 w 266700"/>
                <a:gd name="connsiteY132" fmla="*/ 275987 h 428625"/>
                <a:gd name="connsiteX133" fmla="*/ 165497 w 266700"/>
                <a:gd name="connsiteY133" fmla="*/ 295037 h 428625"/>
                <a:gd name="connsiteX134" fmla="*/ 174069 w 266700"/>
                <a:gd name="connsiteY134" fmla="*/ 303609 h 428625"/>
                <a:gd name="connsiteX135" fmla="*/ 164544 w 266700"/>
                <a:gd name="connsiteY135" fmla="*/ 314087 h 428625"/>
                <a:gd name="connsiteX136" fmla="*/ 171212 w 266700"/>
                <a:gd name="connsiteY136" fmla="*/ 331232 h 428625"/>
                <a:gd name="connsiteX137" fmla="*/ 171212 w 266700"/>
                <a:gd name="connsiteY137" fmla="*/ 331232 h 428625"/>
                <a:gd name="connsiteX138" fmla="*/ 165497 w 266700"/>
                <a:gd name="connsiteY138" fmla="*/ 346472 h 428625"/>
                <a:gd name="connsiteX139" fmla="*/ 161687 w 266700"/>
                <a:gd name="connsiteY139" fmla="*/ 345519 h 428625"/>
                <a:gd name="connsiteX140" fmla="*/ 155972 w 266700"/>
                <a:gd name="connsiteY140" fmla="*/ 351234 h 428625"/>
                <a:gd name="connsiteX141" fmla="*/ 158829 w 266700"/>
                <a:gd name="connsiteY141" fmla="*/ 354092 h 428625"/>
                <a:gd name="connsiteX142" fmla="*/ 155019 w 266700"/>
                <a:gd name="connsiteY142" fmla="*/ 359807 h 428625"/>
                <a:gd name="connsiteX143" fmla="*/ 158829 w 266700"/>
                <a:gd name="connsiteY143" fmla="*/ 372190 h 428625"/>
                <a:gd name="connsiteX144" fmla="*/ 152162 w 266700"/>
                <a:gd name="connsiteY144" fmla="*/ 375047 h 428625"/>
                <a:gd name="connsiteX145" fmla="*/ 152162 w 266700"/>
                <a:gd name="connsiteY145" fmla="*/ 381715 h 428625"/>
                <a:gd name="connsiteX146" fmla="*/ 156924 w 266700"/>
                <a:gd name="connsiteY146" fmla="*/ 388382 h 428625"/>
                <a:gd name="connsiteX147" fmla="*/ 155972 w 266700"/>
                <a:gd name="connsiteY147" fmla="*/ 395049 h 428625"/>
                <a:gd name="connsiteX148" fmla="*/ 140732 w 266700"/>
                <a:gd name="connsiteY148" fmla="*/ 400765 h 428625"/>
                <a:gd name="connsiteX149" fmla="*/ 129302 w 266700"/>
                <a:gd name="connsiteY149" fmla="*/ 410290 h 428625"/>
                <a:gd name="connsiteX150" fmla="*/ 116919 w 266700"/>
                <a:gd name="connsiteY150" fmla="*/ 416005 h 428625"/>
                <a:gd name="connsiteX151" fmla="*/ 115014 w 266700"/>
                <a:gd name="connsiteY151" fmla="*/ 419815 h 428625"/>
                <a:gd name="connsiteX152" fmla="*/ 110252 w 266700"/>
                <a:gd name="connsiteY152" fmla="*/ 419815 h 428625"/>
                <a:gd name="connsiteX153" fmla="*/ 105489 w 266700"/>
                <a:gd name="connsiteY153" fmla="*/ 428387 h 428625"/>
                <a:gd name="connsiteX154" fmla="*/ 95012 w 266700"/>
                <a:gd name="connsiteY154" fmla="*/ 429340 h 428625"/>
                <a:gd name="connsiteX155" fmla="*/ 95012 w 266700"/>
                <a:gd name="connsiteY155" fmla="*/ 429340 h 428625"/>
                <a:gd name="connsiteX156" fmla="*/ 87392 w 266700"/>
                <a:gd name="connsiteY156" fmla="*/ 432197 h 428625"/>
                <a:gd name="connsiteX157" fmla="*/ 85487 w 266700"/>
                <a:gd name="connsiteY157" fmla="*/ 428387 h 428625"/>
                <a:gd name="connsiteX158" fmla="*/ 71199 w 266700"/>
                <a:gd name="connsiteY158" fmla="*/ 425530 h 428625"/>
                <a:gd name="connsiteX159" fmla="*/ 62627 w 266700"/>
                <a:gd name="connsiteY159" fmla="*/ 431244 h 428625"/>
                <a:gd name="connsiteX160" fmla="*/ 50244 w 266700"/>
                <a:gd name="connsiteY160" fmla="*/ 434102 h 428625"/>
                <a:gd name="connsiteX161" fmla="*/ 50244 w 266700"/>
                <a:gd name="connsiteY161" fmla="*/ 429340 h 428625"/>
                <a:gd name="connsiteX162" fmla="*/ 44529 w 266700"/>
                <a:gd name="connsiteY162" fmla="*/ 421719 h 428625"/>
                <a:gd name="connsiteX163" fmla="*/ 48339 w 266700"/>
                <a:gd name="connsiteY163" fmla="*/ 41029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266700" h="428625">
                  <a:moveTo>
                    <a:pt x="48339" y="410290"/>
                  </a:moveTo>
                  <a:lnTo>
                    <a:pt x="48339" y="405527"/>
                  </a:lnTo>
                  <a:lnTo>
                    <a:pt x="55959" y="399812"/>
                  </a:lnTo>
                  <a:lnTo>
                    <a:pt x="53102" y="387430"/>
                  </a:lnTo>
                  <a:lnTo>
                    <a:pt x="61674" y="384572"/>
                  </a:lnTo>
                  <a:lnTo>
                    <a:pt x="55007" y="375047"/>
                  </a:lnTo>
                  <a:lnTo>
                    <a:pt x="60722" y="368380"/>
                  </a:lnTo>
                  <a:lnTo>
                    <a:pt x="60722" y="359807"/>
                  </a:lnTo>
                  <a:lnTo>
                    <a:pt x="55007" y="355044"/>
                  </a:lnTo>
                  <a:lnTo>
                    <a:pt x="44529" y="357902"/>
                  </a:lnTo>
                  <a:lnTo>
                    <a:pt x="41672" y="352187"/>
                  </a:lnTo>
                  <a:lnTo>
                    <a:pt x="42624" y="341709"/>
                  </a:lnTo>
                  <a:lnTo>
                    <a:pt x="38814" y="337899"/>
                  </a:lnTo>
                  <a:lnTo>
                    <a:pt x="42624" y="325517"/>
                  </a:lnTo>
                  <a:lnTo>
                    <a:pt x="35004" y="318849"/>
                  </a:lnTo>
                  <a:lnTo>
                    <a:pt x="27384" y="301704"/>
                  </a:lnTo>
                  <a:lnTo>
                    <a:pt x="15954" y="297894"/>
                  </a:lnTo>
                  <a:lnTo>
                    <a:pt x="15954" y="293132"/>
                  </a:lnTo>
                  <a:lnTo>
                    <a:pt x="6429" y="293132"/>
                  </a:lnTo>
                  <a:lnTo>
                    <a:pt x="3572" y="289322"/>
                  </a:lnTo>
                  <a:lnTo>
                    <a:pt x="4524" y="284559"/>
                  </a:lnTo>
                  <a:lnTo>
                    <a:pt x="10239" y="281702"/>
                  </a:lnTo>
                  <a:lnTo>
                    <a:pt x="14049" y="271224"/>
                  </a:lnTo>
                  <a:lnTo>
                    <a:pt x="24527" y="268367"/>
                  </a:lnTo>
                  <a:lnTo>
                    <a:pt x="27384" y="271224"/>
                  </a:lnTo>
                  <a:lnTo>
                    <a:pt x="31194" y="270272"/>
                  </a:lnTo>
                  <a:lnTo>
                    <a:pt x="35957" y="259794"/>
                  </a:lnTo>
                  <a:lnTo>
                    <a:pt x="39767" y="258842"/>
                  </a:lnTo>
                  <a:lnTo>
                    <a:pt x="43577" y="250269"/>
                  </a:lnTo>
                  <a:lnTo>
                    <a:pt x="53102" y="242649"/>
                  </a:lnTo>
                  <a:lnTo>
                    <a:pt x="56912" y="227409"/>
                  </a:lnTo>
                  <a:lnTo>
                    <a:pt x="50244" y="224552"/>
                  </a:lnTo>
                  <a:lnTo>
                    <a:pt x="45482" y="219789"/>
                  </a:lnTo>
                  <a:lnTo>
                    <a:pt x="45482" y="212169"/>
                  </a:lnTo>
                  <a:lnTo>
                    <a:pt x="53102" y="205502"/>
                  </a:lnTo>
                  <a:lnTo>
                    <a:pt x="54054" y="200739"/>
                  </a:lnTo>
                  <a:lnTo>
                    <a:pt x="50244" y="195024"/>
                  </a:lnTo>
                  <a:lnTo>
                    <a:pt x="63579" y="177879"/>
                  </a:lnTo>
                  <a:lnTo>
                    <a:pt x="64532" y="170259"/>
                  </a:lnTo>
                  <a:lnTo>
                    <a:pt x="63579" y="165497"/>
                  </a:lnTo>
                  <a:lnTo>
                    <a:pt x="54054" y="158829"/>
                  </a:lnTo>
                  <a:lnTo>
                    <a:pt x="53102" y="154067"/>
                  </a:lnTo>
                  <a:lnTo>
                    <a:pt x="53102" y="154067"/>
                  </a:lnTo>
                  <a:lnTo>
                    <a:pt x="61674" y="145494"/>
                  </a:lnTo>
                  <a:lnTo>
                    <a:pt x="65484" y="137874"/>
                  </a:lnTo>
                  <a:lnTo>
                    <a:pt x="65484" y="130254"/>
                  </a:lnTo>
                  <a:lnTo>
                    <a:pt x="69294" y="125492"/>
                  </a:lnTo>
                  <a:lnTo>
                    <a:pt x="75009" y="123587"/>
                  </a:lnTo>
                  <a:lnTo>
                    <a:pt x="74057" y="118824"/>
                  </a:lnTo>
                  <a:lnTo>
                    <a:pt x="72152" y="118824"/>
                  </a:lnTo>
                  <a:lnTo>
                    <a:pt x="73104" y="111204"/>
                  </a:lnTo>
                  <a:lnTo>
                    <a:pt x="84534" y="104537"/>
                  </a:lnTo>
                  <a:lnTo>
                    <a:pt x="86439" y="64532"/>
                  </a:lnTo>
                  <a:lnTo>
                    <a:pt x="86439" y="64532"/>
                  </a:lnTo>
                  <a:lnTo>
                    <a:pt x="99774" y="54054"/>
                  </a:lnTo>
                  <a:lnTo>
                    <a:pt x="107394" y="41672"/>
                  </a:lnTo>
                  <a:lnTo>
                    <a:pt x="106442" y="29289"/>
                  </a:lnTo>
                  <a:lnTo>
                    <a:pt x="115967" y="28337"/>
                  </a:lnTo>
                  <a:lnTo>
                    <a:pt x="134064" y="32147"/>
                  </a:lnTo>
                  <a:lnTo>
                    <a:pt x="137874" y="37862"/>
                  </a:lnTo>
                  <a:lnTo>
                    <a:pt x="132159" y="50244"/>
                  </a:lnTo>
                  <a:lnTo>
                    <a:pt x="141684" y="56912"/>
                  </a:lnTo>
                  <a:lnTo>
                    <a:pt x="150257" y="46434"/>
                  </a:lnTo>
                  <a:lnTo>
                    <a:pt x="161687" y="46434"/>
                  </a:lnTo>
                  <a:lnTo>
                    <a:pt x="171212" y="39767"/>
                  </a:lnTo>
                  <a:lnTo>
                    <a:pt x="179784" y="40719"/>
                  </a:lnTo>
                  <a:lnTo>
                    <a:pt x="182642" y="46434"/>
                  </a:lnTo>
                  <a:lnTo>
                    <a:pt x="184547" y="46434"/>
                  </a:lnTo>
                  <a:lnTo>
                    <a:pt x="187404" y="31194"/>
                  </a:lnTo>
                  <a:lnTo>
                    <a:pt x="198834" y="26432"/>
                  </a:lnTo>
                  <a:lnTo>
                    <a:pt x="205502" y="11192"/>
                  </a:lnTo>
                  <a:lnTo>
                    <a:pt x="230267" y="3572"/>
                  </a:lnTo>
                  <a:lnTo>
                    <a:pt x="237887" y="5477"/>
                  </a:lnTo>
                  <a:lnTo>
                    <a:pt x="241697" y="14049"/>
                  </a:lnTo>
                  <a:lnTo>
                    <a:pt x="241697" y="29289"/>
                  </a:lnTo>
                  <a:lnTo>
                    <a:pt x="251222" y="39767"/>
                  </a:lnTo>
                  <a:lnTo>
                    <a:pt x="260747" y="44529"/>
                  </a:lnTo>
                  <a:lnTo>
                    <a:pt x="259794" y="51197"/>
                  </a:lnTo>
                  <a:lnTo>
                    <a:pt x="261699" y="55007"/>
                  </a:lnTo>
                  <a:lnTo>
                    <a:pt x="256937" y="63579"/>
                  </a:lnTo>
                  <a:lnTo>
                    <a:pt x="260747" y="65484"/>
                  </a:lnTo>
                  <a:lnTo>
                    <a:pt x="261699" y="70247"/>
                  </a:lnTo>
                  <a:lnTo>
                    <a:pt x="261699" y="70247"/>
                  </a:lnTo>
                  <a:lnTo>
                    <a:pt x="247412" y="77867"/>
                  </a:lnTo>
                  <a:lnTo>
                    <a:pt x="230267" y="81677"/>
                  </a:lnTo>
                  <a:lnTo>
                    <a:pt x="230267" y="92154"/>
                  </a:lnTo>
                  <a:lnTo>
                    <a:pt x="220742" y="94059"/>
                  </a:lnTo>
                  <a:lnTo>
                    <a:pt x="211217" y="105489"/>
                  </a:lnTo>
                  <a:lnTo>
                    <a:pt x="211217" y="115014"/>
                  </a:lnTo>
                  <a:lnTo>
                    <a:pt x="205502" y="131207"/>
                  </a:lnTo>
                  <a:lnTo>
                    <a:pt x="206454" y="143589"/>
                  </a:lnTo>
                  <a:lnTo>
                    <a:pt x="218837" y="150257"/>
                  </a:lnTo>
                  <a:lnTo>
                    <a:pt x="222647" y="151209"/>
                  </a:lnTo>
                  <a:lnTo>
                    <a:pt x="224552" y="148352"/>
                  </a:lnTo>
                  <a:lnTo>
                    <a:pt x="233124" y="151209"/>
                  </a:lnTo>
                  <a:lnTo>
                    <a:pt x="236934" y="147399"/>
                  </a:lnTo>
                  <a:lnTo>
                    <a:pt x="243602" y="146447"/>
                  </a:lnTo>
                  <a:lnTo>
                    <a:pt x="251222" y="149304"/>
                  </a:lnTo>
                  <a:lnTo>
                    <a:pt x="254079" y="160734"/>
                  </a:lnTo>
                  <a:lnTo>
                    <a:pt x="253127" y="175022"/>
                  </a:lnTo>
                  <a:lnTo>
                    <a:pt x="243602" y="181689"/>
                  </a:lnTo>
                  <a:lnTo>
                    <a:pt x="245507" y="192167"/>
                  </a:lnTo>
                  <a:lnTo>
                    <a:pt x="249317" y="195977"/>
                  </a:lnTo>
                  <a:lnTo>
                    <a:pt x="249317" y="203597"/>
                  </a:lnTo>
                  <a:lnTo>
                    <a:pt x="245507" y="209312"/>
                  </a:lnTo>
                  <a:lnTo>
                    <a:pt x="240744" y="206454"/>
                  </a:lnTo>
                  <a:lnTo>
                    <a:pt x="238839" y="208359"/>
                  </a:lnTo>
                  <a:lnTo>
                    <a:pt x="242649" y="215979"/>
                  </a:lnTo>
                  <a:lnTo>
                    <a:pt x="248364" y="216932"/>
                  </a:lnTo>
                  <a:lnTo>
                    <a:pt x="251222" y="223599"/>
                  </a:lnTo>
                  <a:lnTo>
                    <a:pt x="248364" y="227409"/>
                  </a:lnTo>
                  <a:lnTo>
                    <a:pt x="252174" y="244554"/>
                  </a:lnTo>
                  <a:lnTo>
                    <a:pt x="257889" y="246459"/>
                  </a:lnTo>
                  <a:lnTo>
                    <a:pt x="261699" y="251222"/>
                  </a:lnTo>
                  <a:lnTo>
                    <a:pt x="265509" y="250269"/>
                  </a:lnTo>
                  <a:lnTo>
                    <a:pt x="265509" y="250269"/>
                  </a:lnTo>
                  <a:lnTo>
                    <a:pt x="264557" y="255032"/>
                  </a:lnTo>
                  <a:lnTo>
                    <a:pt x="269319" y="264557"/>
                  </a:lnTo>
                  <a:lnTo>
                    <a:pt x="267414" y="269319"/>
                  </a:lnTo>
                  <a:lnTo>
                    <a:pt x="267414" y="269319"/>
                  </a:lnTo>
                  <a:lnTo>
                    <a:pt x="263604" y="269319"/>
                  </a:lnTo>
                  <a:lnTo>
                    <a:pt x="256937" y="277892"/>
                  </a:lnTo>
                  <a:lnTo>
                    <a:pt x="247412" y="277892"/>
                  </a:lnTo>
                  <a:lnTo>
                    <a:pt x="242649" y="267415"/>
                  </a:lnTo>
                  <a:lnTo>
                    <a:pt x="225504" y="267415"/>
                  </a:lnTo>
                  <a:lnTo>
                    <a:pt x="223599" y="271224"/>
                  </a:lnTo>
                  <a:lnTo>
                    <a:pt x="218837" y="272177"/>
                  </a:lnTo>
                  <a:lnTo>
                    <a:pt x="214074" y="267415"/>
                  </a:lnTo>
                  <a:lnTo>
                    <a:pt x="214074" y="260747"/>
                  </a:lnTo>
                  <a:lnTo>
                    <a:pt x="200739" y="255032"/>
                  </a:lnTo>
                  <a:lnTo>
                    <a:pt x="183594" y="280749"/>
                  </a:lnTo>
                  <a:lnTo>
                    <a:pt x="176927" y="275034"/>
                  </a:lnTo>
                  <a:lnTo>
                    <a:pt x="175022" y="275987"/>
                  </a:lnTo>
                  <a:lnTo>
                    <a:pt x="165497" y="295037"/>
                  </a:lnTo>
                  <a:lnTo>
                    <a:pt x="174069" y="303609"/>
                  </a:lnTo>
                  <a:lnTo>
                    <a:pt x="164544" y="314087"/>
                  </a:lnTo>
                  <a:lnTo>
                    <a:pt x="171212" y="331232"/>
                  </a:lnTo>
                  <a:lnTo>
                    <a:pt x="171212" y="331232"/>
                  </a:lnTo>
                  <a:lnTo>
                    <a:pt x="165497" y="346472"/>
                  </a:lnTo>
                  <a:lnTo>
                    <a:pt x="161687" y="345519"/>
                  </a:lnTo>
                  <a:lnTo>
                    <a:pt x="155972" y="351234"/>
                  </a:lnTo>
                  <a:lnTo>
                    <a:pt x="158829" y="354092"/>
                  </a:lnTo>
                  <a:lnTo>
                    <a:pt x="155019" y="359807"/>
                  </a:lnTo>
                  <a:lnTo>
                    <a:pt x="158829" y="372190"/>
                  </a:lnTo>
                  <a:lnTo>
                    <a:pt x="152162" y="375047"/>
                  </a:lnTo>
                  <a:lnTo>
                    <a:pt x="152162" y="381715"/>
                  </a:lnTo>
                  <a:lnTo>
                    <a:pt x="156924" y="388382"/>
                  </a:lnTo>
                  <a:lnTo>
                    <a:pt x="155972" y="395049"/>
                  </a:lnTo>
                  <a:lnTo>
                    <a:pt x="140732" y="400765"/>
                  </a:lnTo>
                  <a:lnTo>
                    <a:pt x="129302" y="410290"/>
                  </a:lnTo>
                  <a:lnTo>
                    <a:pt x="116919" y="416005"/>
                  </a:lnTo>
                  <a:lnTo>
                    <a:pt x="115014" y="419815"/>
                  </a:lnTo>
                  <a:lnTo>
                    <a:pt x="110252" y="419815"/>
                  </a:lnTo>
                  <a:lnTo>
                    <a:pt x="105489" y="428387"/>
                  </a:lnTo>
                  <a:lnTo>
                    <a:pt x="95012" y="429340"/>
                  </a:lnTo>
                  <a:lnTo>
                    <a:pt x="95012" y="429340"/>
                  </a:lnTo>
                  <a:lnTo>
                    <a:pt x="87392" y="432197"/>
                  </a:lnTo>
                  <a:lnTo>
                    <a:pt x="85487" y="428387"/>
                  </a:lnTo>
                  <a:lnTo>
                    <a:pt x="71199" y="425530"/>
                  </a:lnTo>
                  <a:lnTo>
                    <a:pt x="62627" y="431244"/>
                  </a:lnTo>
                  <a:lnTo>
                    <a:pt x="50244" y="434102"/>
                  </a:lnTo>
                  <a:lnTo>
                    <a:pt x="50244" y="429340"/>
                  </a:lnTo>
                  <a:lnTo>
                    <a:pt x="44529" y="421719"/>
                  </a:lnTo>
                  <a:lnTo>
                    <a:pt x="48339" y="410290"/>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31" name="任意多边形: 形状 30">
              <a:extLst>
                <a:ext uri="{FF2B5EF4-FFF2-40B4-BE49-F238E27FC236}">
                  <a16:creationId xmlns:a16="http://schemas.microsoft.com/office/drawing/2014/main" id="{BE9DBB7D-17BE-43C8-9925-505EEDA1E5C6}"/>
                </a:ext>
              </a:extLst>
            </p:cNvPr>
            <p:cNvSpPr/>
            <p:nvPr/>
          </p:nvSpPr>
          <p:spPr>
            <a:xfrm>
              <a:off x="1709102" y="4163378"/>
              <a:ext cx="133350" cy="209550"/>
            </a:xfrm>
            <a:custGeom>
              <a:avLst/>
              <a:gdLst>
                <a:gd name="connsiteX0" fmla="*/ 98822 w 133350"/>
                <a:gd name="connsiteY0" fmla="*/ 12145 h 209550"/>
                <a:gd name="connsiteX1" fmla="*/ 106442 w 133350"/>
                <a:gd name="connsiteY1" fmla="*/ 27384 h 209550"/>
                <a:gd name="connsiteX2" fmla="*/ 102632 w 133350"/>
                <a:gd name="connsiteY2" fmla="*/ 32147 h 209550"/>
                <a:gd name="connsiteX3" fmla="*/ 102632 w 133350"/>
                <a:gd name="connsiteY3" fmla="*/ 37862 h 209550"/>
                <a:gd name="connsiteX4" fmla="*/ 98822 w 133350"/>
                <a:gd name="connsiteY4" fmla="*/ 47387 h 209550"/>
                <a:gd name="connsiteX5" fmla="*/ 101679 w 133350"/>
                <a:gd name="connsiteY5" fmla="*/ 51197 h 209550"/>
                <a:gd name="connsiteX6" fmla="*/ 111204 w 133350"/>
                <a:gd name="connsiteY6" fmla="*/ 55959 h 209550"/>
                <a:gd name="connsiteX7" fmla="*/ 118824 w 133350"/>
                <a:gd name="connsiteY7" fmla="*/ 53102 h 209550"/>
                <a:gd name="connsiteX8" fmla="*/ 123587 w 133350"/>
                <a:gd name="connsiteY8" fmla="*/ 62627 h 209550"/>
                <a:gd name="connsiteX9" fmla="*/ 129302 w 133350"/>
                <a:gd name="connsiteY9" fmla="*/ 59770 h 209550"/>
                <a:gd name="connsiteX10" fmla="*/ 132159 w 133350"/>
                <a:gd name="connsiteY10" fmla="*/ 69295 h 209550"/>
                <a:gd name="connsiteX11" fmla="*/ 128349 w 133350"/>
                <a:gd name="connsiteY11" fmla="*/ 78820 h 209550"/>
                <a:gd name="connsiteX12" fmla="*/ 107394 w 133350"/>
                <a:gd name="connsiteY12" fmla="*/ 81677 h 209550"/>
                <a:gd name="connsiteX13" fmla="*/ 102632 w 133350"/>
                <a:gd name="connsiteY13" fmla="*/ 90249 h 209550"/>
                <a:gd name="connsiteX14" fmla="*/ 113109 w 133350"/>
                <a:gd name="connsiteY14" fmla="*/ 108347 h 209550"/>
                <a:gd name="connsiteX15" fmla="*/ 106442 w 133350"/>
                <a:gd name="connsiteY15" fmla="*/ 112157 h 209550"/>
                <a:gd name="connsiteX16" fmla="*/ 113109 w 133350"/>
                <a:gd name="connsiteY16" fmla="*/ 123587 h 209550"/>
                <a:gd name="connsiteX17" fmla="*/ 106442 w 133350"/>
                <a:gd name="connsiteY17" fmla="*/ 136922 h 209550"/>
                <a:gd name="connsiteX18" fmla="*/ 110252 w 133350"/>
                <a:gd name="connsiteY18" fmla="*/ 143589 h 209550"/>
                <a:gd name="connsiteX19" fmla="*/ 109299 w 133350"/>
                <a:gd name="connsiteY19" fmla="*/ 160734 h 209550"/>
                <a:gd name="connsiteX20" fmla="*/ 107394 w 133350"/>
                <a:gd name="connsiteY20" fmla="*/ 163592 h 209550"/>
                <a:gd name="connsiteX21" fmla="*/ 108347 w 133350"/>
                <a:gd name="connsiteY21" fmla="*/ 175974 h 209550"/>
                <a:gd name="connsiteX22" fmla="*/ 93107 w 133350"/>
                <a:gd name="connsiteY22" fmla="*/ 173117 h 209550"/>
                <a:gd name="connsiteX23" fmla="*/ 85487 w 133350"/>
                <a:gd name="connsiteY23" fmla="*/ 183595 h 209550"/>
                <a:gd name="connsiteX24" fmla="*/ 74057 w 133350"/>
                <a:gd name="connsiteY24" fmla="*/ 187405 h 209550"/>
                <a:gd name="connsiteX25" fmla="*/ 63579 w 133350"/>
                <a:gd name="connsiteY25" fmla="*/ 203597 h 209550"/>
                <a:gd name="connsiteX26" fmla="*/ 63579 w 133350"/>
                <a:gd name="connsiteY26" fmla="*/ 203597 h 209550"/>
                <a:gd name="connsiteX27" fmla="*/ 44529 w 133350"/>
                <a:gd name="connsiteY27" fmla="*/ 206455 h 209550"/>
                <a:gd name="connsiteX28" fmla="*/ 37862 w 133350"/>
                <a:gd name="connsiteY28" fmla="*/ 202645 h 209550"/>
                <a:gd name="connsiteX29" fmla="*/ 31194 w 133350"/>
                <a:gd name="connsiteY29" fmla="*/ 202645 h 209550"/>
                <a:gd name="connsiteX30" fmla="*/ 20717 w 133350"/>
                <a:gd name="connsiteY30" fmla="*/ 209312 h 209550"/>
                <a:gd name="connsiteX31" fmla="*/ 18812 w 133350"/>
                <a:gd name="connsiteY31" fmla="*/ 203597 h 209550"/>
                <a:gd name="connsiteX32" fmla="*/ 15002 w 133350"/>
                <a:gd name="connsiteY32" fmla="*/ 202645 h 209550"/>
                <a:gd name="connsiteX33" fmla="*/ 21669 w 133350"/>
                <a:gd name="connsiteY33" fmla="*/ 185499 h 209550"/>
                <a:gd name="connsiteX34" fmla="*/ 18812 w 133350"/>
                <a:gd name="connsiteY34" fmla="*/ 180737 h 209550"/>
                <a:gd name="connsiteX35" fmla="*/ 13097 w 133350"/>
                <a:gd name="connsiteY35" fmla="*/ 178832 h 209550"/>
                <a:gd name="connsiteX36" fmla="*/ 14049 w 133350"/>
                <a:gd name="connsiteY36" fmla="*/ 174070 h 209550"/>
                <a:gd name="connsiteX37" fmla="*/ 3572 w 133350"/>
                <a:gd name="connsiteY37" fmla="*/ 164545 h 209550"/>
                <a:gd name="connsiteX38" fmla="*/ 4524 w 133350"/>
                <a:gd name="connsiteY38" fmla="*/ 159782 h 209550"/>
                <a:gd name="connsiteX39" fmla="*/ 18812 w 133350"/>
                <a:gd name="connsiteY39" fmla="*/ 146447 h 209550"/>
                <a:gd name="connsiteX40" fmla="*/ 22622 w 133350"/>
                <a:gd name="connsiteY40" fmla="*/ 140732 h 209550"/>
                <a:gd name="connsiteX41" fmla="*/ 22622 w 133350"/>
                <a:gd name="connsiteY41" fmla="*/ 134064 h 209550"/>
                <a:gd name="connsiteX42" fmla="*/ 27384 w 133350"/>
                <a:gd name="connsiteY42" fmla="*/ 131207 h 209550"/>
                <a:gd name="connsiteX43" fmla="*/ 35004 w 133350"/>
                <a:gd name="connsiteY43" fmla="*/ 135017 h 209550"/>
                <a:gd name="connsiteX44" fmla="*/ 38814 w 133350"/>
                <a:gd name="connsiteY44" fmla="*/ 129302 h 209550"/>
                <a:gd name="connsiteX45" fmla="*/ 36909 w 133350"/>
                <a:gd name="connsiteY45" fmla="*/ 123587 h 209550"/>
                <a:gd name="connsiteX46" fmla="*/ 28337 w 133350"/>
                <a:gd name="connsiteY46" fmla="*/ 118824 h 209550"/>
                <a:gd name="connsiteX47" fmla="*/ 26432 w 133350"/>
                <a:gd name="connsiteY47" fmla="*/ 102632 h 209550"/>
                <a:gd name="connsiteX48" fmla="*/ 22622 w 133350"/>
                <a:gd name="connsiteY48" fmla="*/ 95964 h 209550"/>
                <a:gd name="connsiteX49" fmla="*/ 22622 w 133350"/>
                <a:gd name="connsiteY49" fmla="*/ 95964 h 209550"/>
                <a:gd name="connsiteX50" fmla="*/ 28337 w 133350"/>
                <a:gd name="connsiteY50" fmla="*/ 92155 h 209550"/>
                <a:gd name="connsiteX51" fmla="*/ 30242 w 133350"/>
                <a:gd name="connsiteY51" fmla="*/ 81677 h 209550"/>
                <a:gd name="connsiteX52" fmla="*/ 29289 w 133350"/>
                <a:gd name="connsiteY52" fmla="*/ 70247 h 209550"/>
                <a:gd name="connsiteX53" fmla="*/ 24527 w 133350"/>
                <a:gd name="connsiteY53" fmla="*/ 57864 h 209550"/>
                <a:gd name="connsiteX54" fmla="*/ 30242 w 133350"/>
                <a:gd name="connsiteY54" fmla="*/ 49292 h 209550"/>
                <a:gd name="connsiteX55" fmla="*/ 28337 w 133350"/>
                <a:gd name="connsiteY55" fmla="*/ 44530 h 209550"/>
                <a:gd name="connsiteX56" fmla="*/ 24527 w 133350"/>
                <a:gd name="connsiteY56" fmla="*/ 43577 h 209550"/>
                <a:gd name="connsiteX57" fmla="*/ 29289 w 133350"/>
                <a:gd name="connsiteY57" fmla="*/ 20717 h 209550"/>
                <a:gd name="connsiteX58" fmla="*/ 34052 w 133350"/>
                <a:gd name="connsiteY58" fmla="*/ 16907 h 209550"/>
                <a:gd name="connsiteX59" fmla="*/ 35957 w 133350"/>
                <a:gd name="connsiteY59" fmla="*/ 3572 h 209550"/>
                <a:gd name="connsiteX60" fmla="*/ 39767 w 133350"/>
                <a:gd name="connsiteY60" fmla="*/ 4524 h 209550"/>
                <a:gd name="connsiteX61" fmla="*/ 39767 w 133350"/>
                <a:gd name="connsiteY61" fmla="*/ 4524 h 209550"/>
                <a:gd name="connsiteX62" fmla="*/ 44529 w 133350"/>
                <a:gd name="connsiteY62" fmla="*/ 15955 h 209550"/>
                <a:gd name="connsiteX63" fmla="*/ 62627 w 133350"/>
                <a:gd name="connsiteY63" fmla="*/ 20717 h 209550"/>
                <a:gd name="connsiteX64" fmla="*/ 69294 w 133350"/>
                <a:gd name="connsiteY64" fmla="*/ 19764 h 209550"/>
                <a:gd name="connsiteX65" fmla="*/ 75962 w 133350"/>
                <a:gd name="connsiteY65" fmla="*/ 9287 h 209550"/>
                <a:gd name="connsiteX66" fmla="*/ 75009 w 133350"/>
                <a:gd name="connsiteY66" fmla="*/ 13097 h 209550"/>
                <a:gd name="connsiteX67" fmla="*/ 84534 w 133350"/>
                <a:gd name="connsiteY67" fmla="*/ 13097 h 209550"/>
                <a:gd name="connsiteX68" fmla="*/ 89297 w 133350"/>
                <a:gd name="connsiteY68" fmla="*/ 19764 h 209550"/>
                <a:gd name="connsiteX69" fmla="*/ 95012 w 133350"/>
                <a:gd name="connsiteY69" fmla="*/ 20717 h 209550"/>
                <a:gd name="connsiteX70" fmla="*/ 98822 w 133350"/>
                <a:gd name="connsiteY70" fmla="*/ 121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3350" h="209550">
                  <a:moveTo>
                    <a:pt x="98822" y="12145"/>
                  </a:moveTo>
                  <a:lnTo>
                    <a:pt x="106442" y="27384"/>
                  </a:lnTo>
                  <a:lnTo>
                    <a:pt x="102632" y="32147"/>
                  </a:lnTo>
                  <a:lnTo>
                    <a:pt x="102632" y="37862"/>
                  </a:lnTo>
                  <a:lnTo>
                    <a:pt x="98822" y="47387"/>
                  </a:lnTo>
                  <a:lnTo>
                    <a:pt x="101679" y="51197"/>
                  </a:lnTo>
                  <a:lnTo>
                    <a:pt x="111204" y="55959"/>
                  </a:lnTo>
                  <a:lnTo>
                    <a:pt x="118824" y="53102"/>
                  </a:lnTo>
                  <a:lnTo>
                    <a:pt x="123587" y="62627"/>
                  </a:lnTo>
                  <a:lnTo>
                    <a:pt x="129302" y="59770"/>
                  </a:lnTo>
                  <a:lnTo>
                    <a:pt x="132159" y="69295"/>
                  </a:lnTo>
                  <a:lnTo>
                    <a:pt x="128349" y="78820"/>
                  </a:lnTo>
                  <a:lnTo>
                    <a:pt x="107394" y="81677"/>
                  </a:lnTo>
                  <a:lnTo>
                    <a:pt x="102632" y="90249"/>
                  </a:lnTo>
                  <a:lnTo>
                    <a:pt x="113109" y="108347"/>
                  </a:lnTo>
                  <a:lnTo>
                    <a:pt x="106442" y="112157"/>
                  </a:lnTo>
                  <a:lnTo>
                    <a:pt x="113109" y="123587"/>
                  </a:lnTo>
                  <a:lnTo>
                    <a:pt x="106442" y="136922"/>
                  </a:lnTo>
                  <a:lnTo>
                    <a:pt x="110252" y="143589"/>
                  </a:lnTo>
                  <a:lnTo>
                    <a:pt x="109299" y="160734"/>
                  </a:lnTo>
                  <a:lnTo>
                    <a:pt x="107394" y="163592"/>
                  </a:lnTo>
                  <a:lnTo>
                    <a:pt x="108347" y="175974"/>
                  </a:lnTo>
                  <a:lnTo>
                    <a:pt x="93107" y="173117"/>
                  </a:lnTo>
                  <a:lnTo>
                    <a:pt x="85487" y="183595"/>
                  </a:lnTo>
                  <a:lnTo>
                    <a:pt x="74057" y="187405"/>
                  </a:lnTo>
                  <a:lnTo>
                    <a:pt x="63579" y="203597"/>
                  </a:lnTo>
                  <a:lnTo>
                    <a:pt x="63579" y="203597"/>
                  </a:lnTo>
                  <a:lnTo>
                    <a:pt x="44529" y="206455"/>
                  </a:lnTo>
                  <a:lnTo>
                    <a:pt x="37862" y="202645"/>
                  </a:lnTo>
                  <a:lnTo>
                    <a:pt x="31194" y="202645"/>
                  </a:lnTo>
                  <a:lnTo>
                    <a:pt x="20717" y="209312"/>
                  </a:lnTo>
                  <a:lnTo>
                    <a:pt x="18812" y="203597"/>
                  </a:lnTo>
                  <a:lnTo>
                    <a:pt x="15002" y="202645"/>
                  </a:lnTo>
                  <a:lnTo>
                    <a:pt x="21669" y="185499"/>
                  </a:lnTo>
                  <a:lnTo>
                    <a:pt x="18812" y="180737"/>
                  </a:lnTo>
                  <a:lnTo>
                    <a:pt x="13097" y="178832"/>
                  </a:lnTo>
                  <a:lnTo>
                    <a:pt x="14049" y="174070"/>
                  </a:lnTo>
                  <a:lnTo>
                    <a:pt x="3572" y="164545"/>
                  </a:lnTo>
                  <a:lnTo>
                    <a:pt x="4524" y="159782"/>
                  </a:lnTo>
                  <a:lnTo>
                    <a:pt x="18812" y="146447"/>
                  </a:lnTo>
                  <a:lnTo>
                    <a:pt x="22622" y="140732"/>
                  </a:lnTo>
                  <a:lnTo>
                    <a:pt x="22622" y="134064"/>
                  </a:lnTo>
                  <a:lnTo>
                    <a:pt x="27384" y="131207"/>
                  </a:lnTo>
                  <a:lnTo>
                    <a:pt x="35004" y="135017"/>
                  </a:lnTo>
                  <a:lnTo>
                    <a:pt x="38814" y="129302"/>
                  </a:lnTo>
                  <a:lnTo>
                    <a:pt x="36909" y="123587"/>
                  </a:lnTo>
                  <a:lnTo>
                    <a:pt x="28337" y="118824"/>
                  </a:lnTo>
                  <a:lnTo>
                    <a:pt x="26432" y="102632"/>
                  </a:lnTo>
                  <a:lnTo>
                    <a:pt x="22622" y="95964"/>
                  </a:lnTo>
                  <a:lnTo>
                    <a:pt x="22622" y="95964"/>
                  </a:lnTo>
                  <a:lnTo>
                    <a:pt x="28337" y="92155"/>
                  </a:lnTo>
                  <a:lnTo>
                    <a:pt x="30242" y="81677"/>
                  </a:lnTo>
                  <a:lnTo>
                    <a:pt x="29289" y="70247"/>
                  </a:lnTo>
                  <a:lnTo>
                    <a:pt x="24527" y="57864"/>
                  </a:lnTo>
                  <a:lnTo>
                    <a:pt x="30242" y="49292"/>
                  </a:lnTo>
                  <a:lnTo>
                    <a:pt x="28337" y="44530"/>
                  </a:lnTo>
                  <a:lnTo>
                    <a:pt x="24527" y="43577"/>
                  </a:lnTo>
                  <a:lnTo>
                    <a:pt x="29289" y="20717"/>
                  </a:lnTo>
                  <a:lnTo>
                    <a:pt x="34052" y="16907"/>
                  </a:lnTo>
                  <a:lnTo>
                    <a:pt x="35957" y="3572"/>
                  </a:lnTo>
                  <a:lnTo>
                    <a:pt x="39767" y="4524"/>
                  </a:lnTo>
                  <a:lnTo>
                    <a:pt x="39767" y="4524"/>
                  </a:lnTo>
                  <a:lnTo>
                    <a:pt x="44529" y="15955"/>
                  </a:lnTo>
                  <a:lnTo>
                    <a:pt x="62627" y="20717"/>
                  </a:lnTo>
                  <a:lnTo>
                    <a:pt x="69294" y="19764"/>
                  </a:lnTo>
                  <a:lnTo>
                    <a:pt x="75962" y="9287"/>
                  </a:lnTo>
                  <a:lnTo>
                    <a:pt x="75009" y="13097"/>
                  </a:lnTo>
                  <a:lnTo>
                    <a:pt x="84534" y="13097"/>
                  </a:lnTo>
                  <a:lnTo>
                    <a:pt x="89297" y="19764"/>
                  </a:lnTo>
                  <a:lnTo>
                    <a:pt x="95012" y="20717"/>
                  </a:lnTo>
                  <a:lnTo>
                    <a:pt x="98822" y="12145"/>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32" name="任意多边形: 形状 31">
              <a:extLst>
                <a:ext uri="{FF2B5EF4-FFF2-40B4-BE49-F238E27FC236}">
                  <a16:creationId xmlns:a16="http://schemas.microsoft.com/office/drawing/2014/main" id="{2C6976D8-9E93-4A09-BBF2-D89D35E59DA6}"/>
                </a:ext>
              </a:extLst>
            </p:cNvPr>
            <p:cNvSpPr/>
            <p:nvPr/>
          </p:nvSpPr>
          <p:spPr>
            <a:xfrm>
              <a:off x="406082" y="4178618"/>
              <a:ext cx="333375" cy="485775"/>
            </a:xfrm>
            <a:custGeom>
              <a:avLst/>
              <a:gdLst>
                <a:gd name="connsiteX0" fmla="*/ 315992 w 333375"/>
                <a:gd name="connsiteY0" fmla="*/ 416005 h 485775"/>
                <a:gd name="connsiteX1" fmla="*/ 324564 w 333375"/>
                <a:gd name="connsiteY1" fmla="*/ 415052 h 485775"/>
                <a:gd name="connsiteX2" fmla="*/ 329327 w 333375"/>
                <a:gd name="connsiteY2" fmla="*/ 418862 h 485775"/>
                <a:gd name="connsiteX3" fmla="*/ 337899 w 333375"/>
                <a:gd name="connsiteY3" fmla="*/ 435055 h 485775"/>
                <a:gd name="connsiteX4" fmla="*/ 337899 w 333375"/>
                <a:gd name="connsiteY4" fmla="*/ 445532 h 485775"/>
                <a:gd name="connsiteX5" fmla="*/ 332184 w 333375"/>
                <a:gd name="connsiteY5" fmla="*/ 453152 h 485775"/>
                <a:gd name="connsiteX6" fmla="*/ 334089 w 333375"/>
                <a:gd name="connsiteY6" fmla="*/ 456009 h 485775"/>
                <a:gd name="connsiteX7" fmla="*/ 332184 w 333375"/>
                <a:gd name="connsiteY7" fmla="*/ 460772 h 485775"/>
                <a:gd name="connsiteX8" fmla="*/ 316944 w 333375"/>
                <a:gd name="connsiteY8" fmla="*/ 466487 h 485775"/>
                <a:gd name="connsiteX9" fmla="*/ 310277 w 333375"/>
                <a:gd name="connsiteY9" fmla="*/ 475059 h 485775"/>
                <a:gd name="connsiteX10" fmla="*/ 297894 w 333375"/>
                <a:gd name="connsiteY10" fmla="*/ 479822 h 485775"/>
                <a:gd name="connsiteX11" fmla="*/ 297894 w 333375"/>
                <a:gd name="connsiteY11" fmla="*/ 473155 h 485775"/>
                <a:gd name="connsiteX12" fmla="*/ 290274 w 333375"/>
                <a:gd name="connsiteY12" fmla="*/ 468392 h 485775"/>
                <a:gd name="connsiteX13" fmla="*/ 291227 w 333375"/>
                <a:gd name="connsiteY13" fmla="*/ 459819 h 485775"/>
                <a:gd name="connsiteX14" fmla="*/ 304562 w 333375"/>
                <a:gd name="connsiteY14" fmla="*/ 449342 h 485775"/>
                <a:gd name="connsiteX15" fmla="*/ 305514 w 333375"/>
                <a:gd name="connsiteY15" fmla="*/ 443627 h 485775"/>
                <a:gd name="connsiteX16" fmla="*/ 300752 w 333375"/>
                <a:gd name="connsiteY16" fmla="*/ 440769 h 485775"/>
                <a:gd name="connsiteX17" fmla="*/ 302657 w 333375"/>
                <a:gd name="connsiteY17" fmla="*/ 436959 h 485775"/>
                <a:gd name="connsiteX18" fmla="*/ 299799 w 333375"/>
                <a:gd name="connsiteY18" fmla="*/ 434102 h 485775"/>
                <a:gd name="connsiteX19" fmla="*/ 281702 w 333375"/>
                <a:gd name="connsiteY19" fmla="*/ 434102 h 485775"/>
                <a:gd name="connsiteX20" fmla="*/ 271224 w 333375"/>
                <a:gd name="connsiteY20" fmla="*/ 440769 h 485775"/>
                <a:gd name="connsiteX21" fmla="*/ 256937 w 333375"/>
                <a:gd name="connsiteY21" fmla="*/ 439817 h 485775"/>
                <a:gd name="connsiteX22" fmla="*/ 255032 w 333375"/>
                <a:gd name="connsiteY22" fmla="*/ 449342 h 485775"/>
                <a:gd name="connsiteX23" fmla="*/ 246459 w 333375"/>
                <a:gd name="connsiteY23" fmla="*/ 463630 h 485775"/>
                <a:gd name="connsiteX24" fmla="*/ 236934 w 333375"/>
                <a:gd name="connsiteY24" fmla="*/ 469344 h 485775"/>
                <a:gd name="connsiteX25" fmla="*/ 229314 w 333375"/>
                <a:gd name="connsiteY25" fmla="*/ 479822 h 485775"/>
                <a:gd name="connsiteX26" fmla="*/ 216932 w 333375"/>
                <a:gd name="connsiteY26" fmla="*/ 484584 h 485775"/>
                <a:gd name="connsiteX27" fmla="*/ 218837 w 333375"/>
                <a:gd name="connsiteY27" fmla="*/ 479822 h 485775"/>
                <a:gd name="connsiteX28" fmla="*/ 224552 w 333375"/>
                <a:gd name="connsiteY28" fmla="*/ 477917 h 485775"/>
                <a:gd name="connsiteX29" fmla="*/ 234077 w 333375"/>
                <a:gd name="connsiteY29" fmla="*/ 449342 h 485775"/>
                <a:gd name="connsiteX30" fmla="*/ 221694 w 333375"/>
                <a:gd name="connsiteY30" fmla="*/ 435055 h 485775"/>
                <a:gd name="connsiteX31" fmla="*/ 223599 w 333375"/>
                <a:gd name="connsiteY31" fmla="*/ 430292 h 485775"/>
                <a:gd name="connsiteX32" fmla="*/ 217884 w 333375"/>
                <a:gd name="connsiteY32" fmla="*/ 429340 h 485775"/>
                <a:gd name="connsiteX33" fmla="*/ 215979 w 333375"/>
                <a:gd name="connsiteY33" fmla="*/ 433149 h 485775"/>
                <a:gd name="connsiteX34" fmla="*/ 207407 w 333375"/>
                <a:gd name="connsiteY34" fmla="*/ 424577 h 485775"/>
                <a:gd name="connsiteX35" fmla="*/ 201692 w 333375"/>
                <a:gd name="connsiteY35" fmla="*/ 407432 h 485775"/>
                <a:gd name="connsiteX36" fmla="*/ 195977 w 333375"/>
                <a:gd name="connsiteY36" fmla="*/ 399812 h 485775"/>
                <a:gd name="connsiteX37" fmla="*/ 195024 w 333375"/>
                <a:gd name="connsiteY37" fmla="*/ 394097 h 485775"/>
                <a:gd name="connsiteX38" fmla="*/ 199787 w 333375"/>
                <a:gd name="connsiteY38" fmla="*/ 387430 h 485775"/>
                <a:gd name="connsiteX39" fmla="*/ 201692 w 333375"/>
                <a:gd name="connsiteY39" fmla="*/ 372190 h 485775"/>
                <a:gd name="connsiteX40" fmla="*/ 211217 w 333375"/>
                <a:gd name="connsiteY40" fmla="*/ 369332 h 485775"/>
                <a:gd name="connsiteX41" fmla="*/ 216932 w 333375"/>
                <a:gd name="connsiteY41" fmla="*/ 375999 h 485775"/>
                <a:gd name="connsiteX42" fmla="*/ 215979 w 333375"/>
                <a:gd name="connsiteY42" fmla="*/ 387430 h 485775"/>
                <a:gd name="connsiteX43" fmla="*/ 219789 w 333375"/>
                <a:gd name="connsiteY43" fmla="*/ 388382 h 485775"/>
                <a:gd name="connsiteX44" fmla="*/ 222647 w 333375"/>
                <a:gd name="connsiteY44" fmla="*/ 384572 h 485775"/>
                <a:gd name="connsiteX45" fmla="*/ 232172 w 333375"/>
                <a:gd name="connsiteY45" fmla="*/ 390287 h 485775"/>
                <a:gd name="connsiteX46" fmla="*/ 232172 w 333375"/>
                <a:gd name="connsiteY46" fmla="*/ 405527 h 485775"/>
                <a:gd name="connsiteX47" fmla="*/ 228362 w 333375"/>
                <a:gd name="connsiteY47" fmla="*/ 405527 h 485775"/>
                <a:gd name="connsiteX48" fmla="*/ 229314 w 333375"/>
                <a:gd name="connsiteY48" fmla="*/ 412194 h 485775"/>
                <a:gd name="connsiteX49" fmla="*/ 226457 w 333375"/>
                <a:gd name="connsiteY49" fmla="*/ 418862 h 485775"/>
                <a:gd name="connsiteX50" fmla="*/ 232172 w 333375"/>
                <a:gd name="connsiteY50" fmla="*/ 419815 h 485775"/>
                <a:gd name="connsiteX51" fmla="*/ 237887 w 333375"/>
                <a:gd name="connsiteY51" fmla="*/ 427434 h 485775"/>
                <a:gd name="connsiteX52" fmla="*/ 247412 w 333375"/>
                <a:gd name="connsiteY52" fmla="*/ 416957 h 485775"/>
                <a:gd name="connsiteX53" fmla="*/ 262652 w 333375"/>
                <a:gd name="connsiteY53" fmla="*/ 426482 h 485775"/>
                <a:gd name="connsiteX54" fmla="*/ 268367 w 333375"/>
                <a:gd name="connsiteY54" fmla="*/ 423624 h 485775"/>
                <a:gd name="connsiteX55" fmla="*/ 254079 w 333375"/>
                <a:gd name="connsiteY55" fmla="*/ 406480 h 485775"/>
                <a:gd name="connsiteX56" fmla="*/ 257889 w 333375"/>
                <a:gd name="connsiteY56" fmla="*/ 392192 h 485775"/>
                <a:gd name="connsiteX57" fmla="*/ 254079 w 333375"/>
                <a:gd name="connsiteY57" fmla="*/ 383619 h 485775"/>
                <a:gd name="connsiteX58" fmla="*/ 240744 w 333375"/>
                <a:gd name="connsiteY58" fmla="*/ 375047 h 485775"/>
                <a:gd name="connsiteX59" fmla="*/ 225504 w 333375"/>
                <a:gd name="connsiteY59" fmla="*/ 375999 h 485775"/>
                <a:gd name="connsiteX60" fmla="*/ 217884 w 333375"/>
                <a:gd name="connsiteY60" fmla="*/ 372190 h 485775"/>
                <a:gd name="connsiteX61" fmla="*/ 215027 w 333375"/>
                <a:gd name="connsiteY61" fmla="*/ 353140 h 485775"/>
                <a:gd name="connsiteX62" fmla="*/ 211217 w 333375"/>
                <a:gd name="connsiteY62" fmla="*/ 354092 h 485775"/>
                <a:gd name="connsiteX63" fmla="*/ 213122 w 333375"/>
                <a:gd name="connsiteY63" fmla="*/ 361712 h 485775"/>
                <a:gd name="connsiteX64" fmla="*/ 204549 w 333375"/>
                <a:gd name="connsiteY64" fmla="*/ 367427 h 485775"/>
                <a:gd name="connsiteX65" fmla="*/ 202644 w 333375"/>
                <a:gd name="connsiteY65" fmla="*/ 360759 h 485775"/>
                <a:gd name="connsiteX66" fmla="*/ 208359 w 333375"/>
                <a:gd name="connsiteY66" fmla="*/ 359807 h 485775"/>
                <a:gd name="connsiteX67" fmla="*/ 206454 w 333375"/>
                <a:gd name="connsiteY67" fmla="*/ 353140 h 485775"/>
                <a:gd name="connsiteX68" fmla="*/ 198834 w 333375"/>
                <a:gd name="connsiteY68" fmla="*/ 352187 h 485775"/>
                <a:gd name="connsiteX69" fmla="*/ 195977 w 333375"/>
                <a:gd name="connsiteY69" fmla="*/ 345519 h 485775"/>
                <a:gd name="connsiteX70" fmla="*/ 189309 w 333375"/>
                <a:gd name="connsiteY70" fmla="*/ 340757 h 485775"/>
                <a:gd name="connsiteX71" fmla="*/ 183594 w 333375"/>
                <a:gd name="connsiteY71" fmla="*/ 340757 h 485775"/>
                <a:gd name="connsiteX72" fmla="*/ 184547 w 333375"/>
                <a:gd name="connsiteY72" fmla="*/ 332184 h 485775"/>
                <a:gd name="connsiteX73" fmla="*/ 190262 w 333375"/>
                <a:gd name="connsiteY73" fmla="*/ 328374 h 485775"/>
                <a:gd name="connsiteX74" fmla="*/ 187404 w 333375"/>
                <a:gd name="connsiteY74" fmla="*/ 315040 h 485775"/>
                <a:gd name="connsiteX75" fmla="*/ 191214 w 333375"/>
                <a:gd name="connsiteY75" fmla="*/ 304562 h 485775"/>
                <a:gd name="connsiteX76" fmla="*/ 196929 w 333375"/>
                <a:gd name="connsiteY76" fmla="*/ 309324 h 485775"/>
                <a:gd name="connsiteX77" fmla="*/ 205502 w 333375"/>
                <a:gd name="connsiteY77" fmla="*/ 300752 h 485775"/>
                <a:gd name="connsiteX78" fmla="*/ 208359 w 333375"/>
                <a:gd name="connsiteY78" fmla="*/ 303609 h 485775"/>
                <a:gd name="connsiteX79" fmla="*/ 204549 w 333375"/>
                <a:gd name="connsiteY79" fmla="*/ 308372 h 485775"/>
                <a:gd name="connsiteX80" fmla="*/ 206454 w 333375"/>
                <a:gd name="connsiteY80" fmla="*/ 311230 h 485775"/>
                <a:gd name="connsiteX81" fmla="*/ 214074 w 333375"/>
                <a:gd name="connsiteY81" fmla="*/ 312182 h 485775"/>
                <a:gd name="connsiteX82" fmla="*/ 220742 w 333375"/>
                <a:gd name="connsiteY82" fmla="*/ 307419 h 485775"/>
                <a:gd name="connsiteX83" fmla="*/ 223599 w 333375"/>
                <a:gd name="connsiteY83" fmla="*/ 310277 h 485775"/>
                <a:gd name="connsiteX84" fmla="*/ 226457 w 333375"/>
                <a:gd name="connsiteY84" fmla="*/ 305515 h 485775"/>
                <a:gd name="connsiteX85" fmla="*/ 228362 w 333375"/>
                <a:gd name="connsiteY85" fmla="*/ 313134 h 485775"/>
                <a:gd name="connsiteX86" fmla="*/ 228362 w 333375"/>
                <a:gd name="connsiteY86" fmla="*/ 313134 h 485775"/>
                <a:gd name="connsiteX87" fmla="*/ 222647 w 333375"/>
                <a:gd name="connsiteY87" fmla="*/ 322659 h 485775"/>
                <a:gd name="connsiteX88" fmla="*/ 233124 w 333375"/>
                <a:gd name="connsiteY88" fmla="*/ 335994 h 485775"/>
                <a:gd name="connsiteX89" fmla="*/ 233124 w 333375"/>
                <a:gd name="connsiteY89" fmla="*/ 348377 h 485775"/>
                <a:gd name="connsiteX90" fmla="*/ 246459 w 333375"/>
                <a:gd name="connsiteY90" fmla="*/ 354092 h 485775"/>
                <a:gd name="connsiteX91" fmla="*/ 255984 w 333375"/>
                <a:gd name="connsiteY91" fmla="*/ 353140 h 485775"/>
                <a:gd name="connsiteX92" fmla="*/ 259794 w 333375"/>
                <a:gd name="connsiteY92" fmla="*/ 361712 h 485775"/>
                <a:gd name="connsiteX93" fmla="*/ 258842 w 333375"/>
                <a:gd name="connsiteY93" fmla="*/ 365522 h 485775"/>
                <a:gd name="connsiteX94" fmla="*/ 254079 w 333375"/>
                <a:gd name="connsiteY94" fmla="*/ 366474 h 485775"/>
                <a:gd name="connsiteX95" fmla="*/ 253127 w 333375"/>
                <a:gd name="connsiteY95" fmla="*/ 370284 h 485775"/>
                <a:gd name="connsiteX96" fmla="*/ 263604 w 333375"/>
                <a:gd name="connsiteY96" fmla="*/ 377905 h 485775"/>
                <a:gd name="connsiteX97" fmla="*/ 278844 w 333375"/>
                <a:gd name="connsiteY97" fmla="*/ 393144 h 485775"/>
                <a:gd name="connsiteX98" fmla="*/ 305514 w 333375"/>
                <a:gd name="connsiteY98" fmla="*/ 399812 h 485775"/>
                <a:gd name="connsiteX99" fmla="*/ 305514 w 333375"/>
                <a:gd name="connsiteY99" fmla="*/ 399812 h 485775"/>
                <a:gd name="connsiteX100" fmla="*/ 304562 w 333375"/>
                <a:gd name="connsiteY100" fmla="*/ 405527 h 485775"/>
                <a:gd name="connsiteX101" fmla="*/ 297894 w 333375"/>
                <a:gd name="connsiteY101" fmla="*/ 408384 h 485775"/>
                <a:gd name="connsiteX102" fmla="*/ 290274 w 333375"/>
                <a:gd name="connsiteY102" fmla="*/ 416957 h 485775"/>
                <a:gd name="connsiteX103" fmla="*/ 297894 w 333375"/>
                <a:gd name="connsiteY103" fmla="*/ 423624 h 485775"/>
                <a:gd name="connsiteX104" fmla="*/ 315992 w 333375"/>
                <a:gd name="connsiteY104" fmla="*/ 416005 h 485775"/>
                <a:gd name="connsiteX105" fmla="*/ 140732 w 333375"/>
                <a:gd name="connsiteY105" fmla="*/ 89297 h 485775"/>
                <a:gd name="connsiteX106" fmla="*/ 143589 w 333375"/>
                <a:gd name="connsiteY106" fmla="*/ 78819 h 485775"/>
                <a:gd name="connsiteX107" fmla="*/ 137874 w 333375"/>
                <a:gd name="connsiteY107" fmla="*/ 85487 h 485775"/>
                <a:gd name="connsiteX108" fmla="*/ 125492 w 333375"/>
                <a:gd name="connsiteY108" fmla="*/ 85487 h 485775"/>
                <a:gd name="connsiteX109" fmla="*/ 120729 w 333375"/>
                <a:gd name="connsiteY109" fmla="*/ 82630 h 485775"/>
                <a:gd name="connsiteX110" fmla="*/ 125492 w 333375"/>
                <a:gd name="connsiteY110" fmla="*/ 81677 h 485775"/>
                <a:gd name="connsiteX111" fmla="*/ 128349 w 333375"/>
                <a:gd name="connsiteY111" fmla="*/ 77867 h 485775"/>
                <a:gd name="connsiteX112" fmla="*/ 129302 w 333375"/>
                <a:gd name="connsiteY112" fmla="*/ 58817 h 485775"/>
                <a:gd name="connsiteX113" fmla="*/ 135969 w 333375"/>
                <a:gd name="connsiteY113" fmla="*/ 45482 h 485775"/>
                <a:gd name="connsiteX114" fmla="*/ 139779 w 333375"/>
                <a:gd name="connsiteY114" fmla="*/ 43577 h 485775"/>
                <a:gd name="connsiteX115" fmla="*/ 139779 w 333375"/>
                <a:gd name="connsiteY115" fmla="*/ 39767 h 485775"/>
                <a:gd name="connsiteX116" fmla="*/ 132159 w 333375"/>
                <a:gd name="connsiteY116" fmla="*/ 38814 h 485775"/>
                <a:gd name="connsiteX117" fmla="*/ 132159 w 333375"/>
                <a:gd name="connsiteY117" fmla="*/ 35005 h 485775"/>
                <a:gd name="connsiteX118" fmla="*/ 135969 w 333375"/>
                <a:gd name="connsiteY118" fmla="*/ 31194 h 485775"/>
                <a:gd name="connsiteX119" fmla="*/ 138827 w 333375"/>
                <a:gd name="connsiteY119" fmla="*/ 17859 h 485775"/>
                <a:gd name="connsiteX120" fmla="*/ 152162 w 333375"/>
                <a:gd name="connsiteY120" fmla="*/ 16907 h 485775"/>
                <a:gd name="connsiteX121" fmla="*/ 155972 w 333375"/>
                <a:gd name="connsiteY121" fmla="*/ 7382 h 485775"/>
                <a:gd name="connsiteX122" fmla="*/ 162639 w 333375"/>
                <a:gd name="connsiteY122" fmla="*/ 3572 h 485775"/>
                <a:gd name="connsiteX123" fmla="*/ 168354 w 333375"/>
                <a:gd name="connsiteY123" fmla="*/ 6430 h 485775"/>
                <a:gd name="connsiteX124" fmla="*/ 171212 w 333375"/>
                <a:gd name="connsiteY124" fmla="*/ 12144 h 485775"/>
                <a:gd name="connsiteX125" fmla="*/ 165497 w 333375"/>
                <a:gd name="connsiteY125" fmla="*/ 26432 h 485775"/>
                <a:gd name="connsiteX126" fmla="*/ 166449 w 333375"/>
                <a:gd name="connsiteY126" fmla="*/ 37862 h 485775"/>
                <a:gd name="connsiteX127" fmla="*/ 158829 w 333375"/>
                <a:gd name="connsiteY127" fmla="*/ 49292 h 485775"/>
                <a:gd name="connsiteX128" fmla="*/ 146447 w 333375"/>
                <a:gd name="connsiteY128" fmla="*/ 60722 h 485775"/>
                <a:gd name="connsiteX129" fmla="*/ 152162 w 333375"/>
                <a:gd name="connsiteY129" fmla="*/ 70247 h 485775"/>
                <a:gd name="connsiteX130" fmla="*/ 149304 w 333375"/>
                <a:gd name="connsiteY130" fmla="*/ 80724 h 485775"/>
                <a:gd name="connsiteX131" fmla="*/ 154067 w 333375"/>
                <a:gd name="connsiteY131" fmla="*/ 81677 h 485775"/>
                <a:gd name="connsiteX132" fmla="*/ 155019 w 333375"/>
                <a:gd name="connsiteY132" fmla="*/ 84534 h 485775"/>
                <a:gd name="connsiteX133" fmla="*/ 146447 w 333375"/>
                <a:gd name="connsiteY133" fmla="*/ 91202 h 485775"/>
                <a:gd name="connsiteX134" fmla="*/ 146447 w 333375"/>
                <a:gd name="connsiteY134" fmla="*/ 95012 h 485775"/>
                <a:gd name="connsiteX135" fmla="*/ 150257 w 333375"/>
                <a:gd name="connsiteY135" fmla="*/ 96917 h 485775"/>
                <a:gd name="connsiteX136" fmla="*/ 143589 w 333375"/>
                <a:gd name="connsiteY136" fmla="*/ 102632 h 485775"/>
                <a:gd name="connsiteX137" fmla="*/ 137874 w 333375"/>
                <a:gd name="connsiteY137" fmla="*/ 101680 h 485775"/>
                <a:gd name="connsiteX138" fmla="*/ 129302 w 333375"/>
                <a:gd name="connsiteY138" fmla="*/ 135017 h 485775"/>
                <a:gd name="connsiteX139" fmla="*/ 115967 w 333375"/>
                <a:gd name="connsiteY139" fmla="*/ 145494 h 485775"/>
                <a:gd name="connsiteX140" fmla="*/ 114062 w 333375"/>
                <a:gd name="connsiteY140" fmla="*/ 140732 h 485775"/>
                <a:gd name="connsiteX141" fmla="*/ 107394 w 333375"/>
                <a:gd name="connsiteY141" fmla="*/ 140732 h 485775"/>
                <a:gd name="connsiteX142" fmla="*/ 115014 w 333375"/>
                <a:gd name="connsiteY142" fmla="*/ 89297 h 485775"/>
                <a:gd name="connsiteX143" fmla="*/ 119777 w 333375"/>
                <a:gd name="connsiteY143" fmla="*/ 92155 h 485775"/>
                <a:gd name="connsiteX144" fmla="*/ 118824 w 333375"/>
                <a:gd name="connsiteY144" fmla="*/ 97869 h 485775"/>
                <a:gd name="connsiteX145" fmla="*/ 126444 w 333375"/>
                <a:gd name="connsiteY145" fmla="*/ 95012 h 485775"/>
                <a:gd name="connsiteX146" fmla="*/ 126444 w 333375"/>
                <a:gd name="connsiteY146" fmla="*/ 91202 h 485775"/>
                <a:gd name="connsiteX147" fmla="*/ 140732 w 333375"/>
                <a:gd name="connsiteY147" fmla="*/ 89297 h 485775"/>
                <a:gd name="connsiteX148" fmla="*/ 49292 w 333375"/>
                <a:gd name="connsiteY148" fmla="*/ 445532 h 485775"/>
                <a:gd name="connsiteX149" fmla="*/ 50244 w 333375"/>
                <a:gd name="connsiteY149" fmla="*/ 456962 h 485775"/>
                <a:gd name="connsiteX150" fmla="*/ 58817 w 333375"/>
                <a:gd name="connsiteY150" fmla="*/ 464582 h 485775"/>
                <a:gd name="connsiteX151" fmla="*/ 57864 w 333375"/>
                <a:gd name="connsiteY151" fmla="*/ 467440 h 485775"/>
                <a:gd name="connsiteX152" fmla="*/ 44529 w 333375"/>
                <a:gd name="connsiteY152" fmla="*/ 468392 h 485775"/>
                <a:gd name="connsiteX153" fmla="*/ 42624 w 333375"/>
                <a:gd name="connsiteY153" fmla="*/ 463630 h 485775"/>
                <a:gd name="connsiteX154" fmla="*/ 35957 w 333375"/>
                <a:gd name="connsiteY154" fmla="*/ 466487 h 485775"/>
                <a:gd name="connsiteX155" fmla="*/ 34052 w 333375"/>
                <a:gd name="connsiteY155" fmla="*/ 472202 h 485775"/>
                <a:gd name="connsiteX156" fmla="*/ 38814 w 333375"/>
                <a:gd name="connsiteY156" fmla="*/ 475059 h 485775"/>
                <a:gd name="connsiteX157" fmla="*/ 39767 w 333375"/>
                <a:gd name="connsiteY157" fmla="*/ 478869 h 485775"/>
                <a:gd name="connsiteX158" fmla="*/ 35957 w 333375"/>
                <a:gd name="connsiteY158" fmla="*/ 482680 h 485775"/>
                <a:gd name="connsiteX159" fmla="*/ 32147 w 333375"/>
                <a:gd name="connsiteY159" fmla="*/ 481727 h 485775"/>
                <a:gd name="connsiteX160" fmla="*/ 29289 w 333375"/>
                <a:gd name="connsiteY160" fmla="*/ 475059 h 485775"/>
                <a:gd name="connsiteX161" fmla="*/ 14049 w 333375"/>
                <a:gd name="connsiteY161" fmla="*/ 478869 h 485775"/>
                <a:gd name="connsiteX162" fmla="*/ 3572 w 333375"/>
                <a:gd name="connsiteY162" fmla="*/ 474107 h 485775"/>
                <a:gd name="connsiteX163" fmla="*/ 6429 w 333375"/>
                <a:gd name="connsiteY163" fmla="*/ 466487 h 485775"/>
                <a:gd name="connsiteX164" fmla="*/ 8334 w 333375"/>
                <a:gd name="connsiteY164" fmla="*/ 469344 h 485775"/>
                <a:gd name="connsiteX165" fmla="*/ 17859 w 333375"/>
                <a:gd name="connsiteY165" fmla="*/ 465534 h 485775"/>
                <a:gd name="connsiteX166" fmla="*/ 14049 w 333375"/>
                <a:gd name="connsiteY166" fmla="*/ 458867 h 485775"/>
                <a:gd name="connsiteX167" fmla="*/ 12144 w 333375"/>
                <a:gd name="connsiteY167" fmla="*/ 440769 h 485775"/>
                <a:gd name="connsiteX168" fmla="*/ 15002 w 333375"/>
                <a:gd name="connsiteY168" fmla="*/ 436007 h 485775"/>
                <a:gd name="connsiteX169" fmla="*/ 19764 w 333375"/>
                <a:gd name="connsiteY169" fmla="*/ 436007 h 485775"/>
                <a:gd name="connsiteX170" fmla="*/ 24527 w 333375"/>
                <a:gd name="connsiteY170" fmla="*/ 442674 h 485775"/>
                <a:gd name="connsiteX171" fmla="*/ 43577 w 333375"/>
                <a:gd name="connsiteY171" fmla="*/ 432197 h 485775"/>
                <a:gd name="connsiteX172" fmla="*/ 43577 w 333375"/>
                <a:gd name="connsiteY172" fmla="*/ 436959 h 485775"/>
                <a:gd name="connsiteX173" fmla="*/ 49292 w 333375"/>
                <a:gd name="connsiteY173" fmla="*/ 445532 h 485775"/>
                <a:gd name="connsiteX174" fmla="*/ 98822 w 333375"/>
                <a:gd name="connsiteY174" fmla="*/ 376952 h 485775"/>
                <a:gd name="connsiteX175" fmla="*/ 95964 w 333375"/>
                <a:gd name="connsiteY175" fmla="*/ 391240 h 485775"/>
                <a:gd name="connsiteX176" fmla="*/ 102632 w 333375"/>
                <a:gd name="connsiteY176" fmla="*/ 391240 h 485775"/>
                <a:gd name="connsiteX177" fmla="*/ 111204 w 333375"/>
                <a:gd name="connsiteY177" fmla="*/ 385524 h 485775"/>
                <a:gd name="connsiteX178" fmla="*/ 114062 w 333375"/>
                <a:gd name="connsiteY178" fmla="*/ 386477 h 485775"/>
                <a:gd name="connsiteX179" fmla="*/ 114062 w 333375"/>
                <a:gd name="connsiteY179" fmla="*/ 392192 h 485775"/>
                <a:gd name="connsiteX180" fmla="*/ 97869 w 333375"/>
                <a:gd name="connsiteY180" fmla="*/ 406480 h 485775"/>
                <a:gd name="connsiteX181" fmla="*/ 98822 w 333375"/>
                <a:gd name="connsiteY181" fmla="*/ 418862 h 485775"/>
                <a:gd name="connsiteX182" fmla="*/ 92154 w 333375"/>
                <a:gd name="connsiteY182" fmla="*/ 417909 h 485775"/>
                <a:gd name="connsiteX183" fmla="*/ 91202 w 333375"/>
                <a:gd name="connsiteY183" fmla="*/ 428387 h 485775"/>
                <a:gd name="connsiteX184" fmla="*/ 88344 w 333375"/>
                <a:gd name="connsiteY184" fmla="*/ 426482 h 485775"/>
                <a:gd name="connsiteX185" fmla="*/ 91202 w 333375"/>
                <a:gd name="connsiteY185" fmla="*/ 412194 h 485775"/>
                <a:gd name="connsiteX186" fmla="*/ 86439 w 333375"/>
                <a:gd name="connsiteY186" fmla="*/ 399812 h 485775"/>
                <a:gd name="connsiteX187" fmla="*/ 83582 w 333375"/>
                <a:gd name="connsiteY187" fmla="*/ 402669 h 485775"/>
                <a:gd name="connsiteX188" fmla="*/ 77867 w 333375"/>
                <a:gd name="connsiteY188" fmla="*/ 399812 h 485775"/>
                <a:gd name="connsiteX189" fmla="*/ 81677 w 333375"/>
                <a:gd name="connsiteY189" fmla="*/ 392192 h 485775"/>
                <a:gd name="connsiteX190" fmla="*/ 88344 w 333375"/>
                <a:gd name="connsiteY190" fmla="*/ 392192 h 485775"/>
                <a:gd name="connsiteX191" fmla="*/ 87392 w 333375"/>
                <a:gd name="connsiteY191" fmla="*/ 380762 h 485775"/>
                <a:gd name="connsiteX192" fmla="*/ 98822 w 333375"/>
                <a:gd name="connsiteY192" fmla="*/ 369332 h 485775"/>
                <a:gd name="connsiteX193" fmla="*/ 96917 w 333375"/>
                <a:gd name="connsiteY193" fmla="*/ 359807 h 485775"/>
                <a:gd name="connsiteX194" fmla="*/ 100727 w 333375"/>
                <a:gd name="connsiteY194" fmla="*/ 350282 h 485775"/>
                <a:gd name="connsiteX195" fmla="*/ 102632 w 333375"/>
                <a:gd name="connsiteY195" fmla="*/ 362665 h 485775"/>
                <a:gd name="connsiteX196" fmla="*/ 98822 w 333375"/>
                <a:gd name="connsiteY196" fmla="*/ 376952 h 485775"/>
                <a:gd name="connsiteX197" fmla="*/ 177879 w 333375"/>
                <a:gd name="connsiteY197" fmla="*/ 302657 h 485775"/>
                <a:gd name="connsiteX198" fmla="*/ 180737 w 333375"/>
                <a:gd name="connsiteY198" fmla="*/ 303609 h 485775"/>
                <a:gd name="connsiteX199" fmla="*/ 181689 w 333375"/>
                <a:gd name="connsiteY199" fmla="*/ 300752 h 485775"/>
                <a:gd name="connsiteX200" fmla="*/ 175974 w 333375"/>
                <a:gd name="connsiteY200" fmla="*/ 300752 h 485775"/>
                <a:gd name="connsiteX201" fmla="*/ 176927 w 333375"/>
                <a:gd name="connsiteY201" fmla="*/ 296942 h 485775"/>
                <a:gd name="connsiteX202" fmla="*/ 182642 w 333375"/>
                <a:gd name="connsiteY202" fmla="*/ 295990 h 485775"/>
                <a:gd name="connsiteX203" fmla="*/ 184547 w 333375"/>
                <a:gd name="connsiteY203" fmla="*/ 302657 h 485775"/>
                <a:gd name="connsiteX204" fmla="*/ 182642 w 333375"/>
                <a:gd name="connsiteY204" fmla="*/ 305515 h 485775"/>
                <a:gd name="connsiteX205" fmla="*/ 185499 w 333375"/>
                <a:gd name="connsiteY205" fmla="*/ 308372 h 485775"/>
                <a:gd name="connsiteX206" fmla="*/ 180737 w 333375"/>
                <a:gd name="connsiteY206" fmla="*/ 310277 h 485775"/>
                <a:gd name="connsiteX207" fmla="*/ 180737 w 333375"/>
                <a:gd name="connsiteY207" fmla="*/ 314087 h 485775"/>
                <a:gd name="connsiteX208" fmla="*/ 176927 w 333375"/>
                <a:gd name="connsiteY208" fmla="*/ 315040 h 485775"/>
                <a:gd name="connsiteX209" fmla="*/ 178832 w 333375"/>
                <a:gd name="connsiteY209" fmla="*/ 318849 h 485775"/>
                <a:gd name="connsiteX210" fmla="*/ 165497 w 333375"/>
                <a:gd name="connsiteY210" fmla="*/ 340757 h 485775"/>
                <a:gd name="connsiteX211" fmla="*/ 148352 w 333375"/>
                <a:gd name="connsiteY211" fmla="*/ 350282 h 485775"/>
                <a:gd name="connsiteX212" fmla="*/ 144542 w 333375"/>
                <a:gd name="connsiteY212" fmla="*/ 347424 h 485775"/>
                <a:gd name="connsiteX213" fmla="*/ 145494 w 333375"/>
                <a:gd name="connsiteY213" fmla="*/ 342662 h 485775"/>
                <a:gd name="connsiteX214" fmla="*/ 149304 w 333375"/>
                <a:gd name="connsiteY214" fmla="*/ 346472 h 485775"/>
                <a:gd name="connsiteX215" fmla="*/ 153114 w 333375"/>
                <a:gd name="connsiteY215" fmla="*/ 346472 h 485775"/>
                <a:gd name="connsiteX216" fmla="*/ 150257 w 333375"/>
                <a:gd name="connsiteY216" fmla="*/ 337899 h 485775"/>
                <a:gd name="connsiteX217" fmla="*/ 158829 w 333375"/>
                <a:gd name="connsiteY217" fmla="*/ 333137 h 485775"/>
                <a:gd name="connsiteX218" fmla="*/ 155019 w 333375"/>
                <a:gd name="connsiteY218" fmla="*/ 327422 h 485775"/>
                <a:gd name="connsiteX219" fmla="*/ 162639 w 333375"/>
                <a:gd name="connsiteY219" fmla="*/ 315040 h 485775"/>
                <a:gd name="connsiteX220" fmla="*/ 175022 w 333375"/>
                <a:gd name="connsiteY220" fmla="*/ 302657 h 485775"/>
                <a:gd name="connsiteX221" fmla="*/ 177879 w 333375"/>
                <a:gd name="connsiteY221" fmla="*/ 302657 h 485775"/>
                <a:gd name="connsiteX222" fmla="*/ 52149 w 333375"/>
                <a:gd name="connsiteY222" fmla="*/ 422672 h 485775"/>
                <a:gd name="connsiteX223" fmla="*/ 59769 w 333375"/>
                <a:gd name="connsiteY223" fmla="*/ 427434 h 485775"/>
                <a:gd name="connsiteX224" fmla="*/ 55959 w 333375"/>
                <a:gd name="connsiteY224" fmla="*/ 440769 h 485775"/>
                <a:gd name="connsiteX225" fmla="*/ 48339 w 333375"/>
                <a:gd name="connsiteY225" fmla="*/ 436007 h 485775"/>
                <a:gd name="connsiteX226" fmla="*/ 47387 w 333375"/>
                <a:gd name="connsiteY226" fmla="*/ 423624 h 485775"/>
                <a:gd name="connsiteX227" fmla="*/ 52149 w 333375"/>
                <a:gd name="connsiteY227" fmla="*/ 422672 h 485775"/>
                <a:gd name="connsiteX228" fmla="*/ 80724 w 333375"/>
                <a:gd name="connsiteY228" fmla="*/ 418862 h 485775"/>
                <a:gd name="connsiteX229" fmla="*/ 75962 w 333375"/>
                <a:gd name="connsiteY229" fmla="*/ 416005 h 485775"/>
                <a:gd name="connsiteX230" fmla="*/ 72152 w 333375"/>
                <a:gd name="connsiteY230" fmla="*/ 409337 h 485775"/>
                <a:gd name="connsiteX231" fmla="*/ 78819 w 333375"/>
                <a:gd name="connsiteY231" fmla="*/ 410290 h 485775"/>
                <a:gd name="connsiteX232" fmla="*/ 75009 w 333375"/>
                <a:gd name="connsiteY232" fmla="*/ 405527 h 485775"/>
                <a:gd name="connsiteX233" fmla="*/ 76914 w 333375"/>
                <a:gd name="connsiteY233" fmla="*/ 402669 h 485775"/>
                <a:gd name="connsiteX234" fmla="*/ 85487 w 333375"/>
                <a:gd name="connsiteY234" fmla="*/ 410290 h 485775"/>
                <a:gd name="connsiteX235" fmla="*/ 84534 w 333375"/>
                <a:gd name="connsiteY235" fmla="*/ 421719 h 485775"/>
                <a:gd name="connsiteX236" fmla="*/ 80724 w 333375"/>
                <a:gd name="connsiteY236" fmla="*/ 418862 h 485775"/>
                <a:gd name="connsiteX237" fmla="*/ 105489 w 333375"/>
                <a:gd name="connsiteY237" fmla="*/ 321707 h 485775"/>
                <a:gd name="connsiteX238" fmla="*/ 105489 w 333375"/>
                <a:gd name="connsiteY238" fmla="*/ 325517 h 485775"/>
                <a:gd name="connsiteX239" fmla="*/ 108347 w 333375"/>
                <a:gd name="connsiteY239" fmla="*/ 326469 h 485775"/>
                <a:gd name="connsiteX240" fmla="*/ 102632 w 333375"/>
                <a:gd name="connsiteY240" fmla="*/ 329327 h 485775"/>
                <a:gd name="connsiteX241" fmla="*/ 102632 w 333375"/>
                <a:gd name="connsiteY241" fmla="*/ 331232 h 485775"/>
                <a:gd name="connsiteX242" fmla="*/ 92154 w 333375"/>
                <a:gd name="connsiteY242" fmla="*/ 329327 h 485775"/>
                <a:gd name="connsiteX243" fmla="*/ 91202 w 333375"/>
                <a:gd name="connsiteY243" fmla="*/ 326469 h 485775"/>
                <a:gd name="connsiteX244" fmla="*/ 95012 w 333375"/>
                <a:gd name="connsiteY244" fmla="*/ 322659 h 485775"/>
                <a:gd name="connsiteX245" fmla="*/ 100727 w 333375"/>
                <a:gd name="connsiteY245" fmla="*/ 322659 h 485775"/>
                <a:gd name="connsiteX246" fmla="*/ 101679 w 333375"/>
                <a:gd name="connsiteY246" fmla="*/ 319802 h 485775"/>
                <a:gd name="connsiteX247" fmla="*/ 105489 w 333375"/>
                <a:gd name="connsiteY247" fmla="*/ 321707 h 485775"/>
                <a:gd name="connsiteX248" fmla="*/ 67389 w 333375"/>
                <a:gd name="connsiteY248" fmla="*/ 432197 h 485775"/>
                <a:gd name="connsiteX249" fmla="*/ 65484 w 333375"/>
                <a:gd name="connsiteY249" fmla="*/ 428387 h 485775"/>
                <a:gd name="connsiteX250" fmla="*/ 62627 w 333375"/>
                <a:gd name="connsiteY250" fmla="*/ 427434 h 485775"/>
                <a:gd name="connsiteX251" fmla="*/ 62627 w 333375"/>
                <a:gd name="connsiteY251" fmla="*/ 423624 h 485775"/>
                <a:gd name="connsiteX252" fmla="*/ 55007 w 333375"/>
                <a:gd name="connsiteY252" fmla="*/ 418862 h 485775"/>
                <a:gd name="connsiteX253" fmla="*/ 57864 w 333375"/>
                <a:gd name="connsiteY253" fmla="*/ 415052 h 485775"/>
                <a:gd name="connsiteX254" fmla="*/ 63579 w 333375"/>
                <a:gd name="connsiteY254" fmla="*/ 416957 h 485775"/>
                <a:gd name="connsiteX255" fmla="*/ 66437 w 333375"/>
                <a:gd name="connsiteY255" fmla="*/ 423624 h 485775"/>
                <a:gd name="connsiteX256" fmla="*/ 70247 w 333375"/>
                <a:gd name="connsiteY256" fmla="*/ 416005 h 485775"/>
                <a:gd name="connsiteX257" fmla="*/ 72152 w 333375"/>
                <a:gd name="connsiteY257" fmla="*/ 416957 h 485775"/>
                <a:gd name="connsiteX258" fmla="*/ 73104 w 333375"/>
                <a:gd name="connsiteY258" fmla="*/ 420767 h 485775"/>
                <a:gd name="connsiteX259" fmla="*/ 69294 w 333375"/>
                <a:gd name="connsiteY259" fmla="*/ 425530 h 485775"/>
                <a:gd name="connsiteX260" fmla="*/ 71199 w 333375"/>
                <a:gd name="connsiteY260" fmla="*/ 428387 h 485775"/>
                <a:gd name="connsiteX261" fmla="*/ 67389 w 333375"/>
                <a:gd name="connsiteY261" fmla="*/ 432197 h 485775"/>
                <a:gd name="connsiteX262" fmla="*/ 155019 w 333375"/>
                <a:gd name="connsiteY262" fmla="*/ 304562 h 485775"/>
                <a:gd name="connsiteX263" fmla="*/ 160734 w 333375"/>
                <a:gd name="connsiteY263" fmla="*/ 288369 h 485775"/>
                <a:gd name="connsiteX264" fmla="*/ 160734 w 333375"/>
                <a:gd name="connsiteY264" fmla="*/ 308372 h 485775"/>
                <a:gd name="connsiteX265" fmla="*/ 154067 w 333375"/>
                <a:gd name="connsiteY265" fmla="*/ 307419 h 485775"/>
                <a:gd name="connsiteX266" fmla="*/ 155019 w 333375"/>
                <a:gd name="connsiteY266" fmla="*/ 304562 h 485775"/>
                <a:gd name="connsiteX267" fmla="*/ 187404 w 333375"/>
                <a:gd name="connsiteY267" fmla="*/ 279797 h 485775"/>
                <a:gd name="connsiteX268" fmla="*/ 183594 w 333375"/>
                <a:gd name="connsiteY268" fmla="*/ 282655 h 485775"/>
                <a:gd name="connsiteX269" fmla="*/ 173117 w 333375"/>
                <a:gd name="connsiteY269" fmla="*/ 281702 h 485775"/>
                <a:gd name="connsiteX270" fmla="*/ 184547 w 333375"/>
                <a:gd name="connsiteY270" fmla="*/ 273130 h 485775"/>
                <a:gd name="connsiteX271" fmla="*/ 189309 w 333375"/>
                <a:gd name="connsiteY271" fmla="*/ 276940 h 485775"/>
                <a:gd name="connsiteX272" fmla="*/ 187404 w 333375"/>
                <a:gd name="connsiteY272" fmla="*/ 279797 h 485775"/>
                <a:gd name="connsiteX273" fmla="*/ 90249 w 333375"/>
                <a:gd name="connsiteY273" fmla="*/ 345519 h 485775"/>
                <a:gd name="connsiteX274" fmla="*/ 88344 w 333375"/>
                <a:gd name="connsiteY274" fmla="*/ 346472 h 485775"/>
                <a:gd name="connsiteX275" fmla="*/ 84534 w 333375"/>
                <a:gd name="connsiteY275" fmla="*/ 343615 h 485775"/>
                <a:gd name="connsiteX276" fmla="*/ 87392 w 333375"/>
                <a:gd name="connsiteY276" fmla="*/ 338852 h 485775"/>
                <a:gd name="connsiteX277" fmla="*/ 91202 w 333375"/>
                <a:gd name="connsiteY277" fmla="*/ 341709 h 485775"/>
                <a:gd name="connsiteX278" fmla="*/ 96917 w 333375"/>
                <a:gd name="connsiteY278" fmla="*/ 339805 h 485775"/>
                <a:gd name="connsiteX279" fmla="*/ 95012 w 333375"/>
                <a:gd name="connsiteY279" fmla="*/ 346472 h 485775"/>
                <a:gd name="connsiteX280" fmla="*/ 90249 w 333375"/>
                <a:gd name="connsiteY280" fmla="*/ 345519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333375" h="485775">
                  <a:moveTo>
                    <a:pt x="315992" y="416005"/>
                  </a:moveTo>
                  <a:lnTo>
                    <a:pt x="324564" y="415052"/>
                  </a:lnTo>
                  <a:lnTo>
                    <a:pt x="329327" y="418862"/>
                  </a:lnTo>
                  <a:lnTo>
                    <a:pt x="337899" y="435055"/>
                  </a:lnTo>
                  <a:lnTo>
                    <a:pt x="337899" y="445532"/>
                  </a:lnTo>
                  <a:lnTo>
                    <a:pt x="332184" y="453152"/>
                  </a:lnTo>
                  <a:lnTo>
                    <a:pt x="334089" y="456009"/>
                  </a:lnTo>
                  <a:lnTo>
                    <a:pt x="332184" y="460772"/>
                  </a:lnTo>
                  <a:lnTo>
                    <a:pt x="316944" y="466487"/>
                  </a:lnTo>
                  <a:lnTo>
                    <a:pt x="310277" y="475059"/>
                  </a:lnTo>
                  <a:lnTo>
                    <a:pt x="297894" y="479822"/>
                  </a:lnTo>
                  <a:lnTo>
                    <a:pt x="297894" y="473155"/>
                  </a:lnTo>
                  <a:lnTo>
                    <a:pt x="290274" y="468392"/>
                  </a:lnTo>
                  <a:lnTo>
                    <a:pt x="291227" y="459819"/>
                  </a:lnTo>
                  <a:lnTo>
                    <a:pt x="304562" y="449342"/>
                  </a:lnTo>
                  <a:lnTo>
                    <a:pt x="305514" y="443627"/>
                  </a:lnTo>
                  <a:lnTo>
                    <a:pt x="300752" y="440769"/>
                  </a:lnTo>
                  <a:lnTo>
                    <a:pt x="302657" y="436959"/>
                  </a:lnTo>
                  <a:lnTo>
                    <a:pt x="299799" y="434102"/>
                  </a:lnTo>
                  <a:lnTo>
                    <a:pt x="281702" y="434102"/>
                  </a:lnTo>
                  <a:lnTo>
                    <a:pt x="271224" y="440769"/>
                  </a:lnTo>
                  <a:lnTo>
                    <a:pt x="256937" y="439817"/>
                  </a:lnTo>
                  <a:lnTo>
                    <a:pt x="255032" y="449342"/>
                  </a:lnTo>
                  <a:lnTo>
                    <a:pt x="246459" y="463630"/>
                  </a:lnTo>
                  <a:lnTo>
                    <a:pt x="236934" y="469344"/>
                  </a:lnTo>
                  <a:lnTo>
                    <a:pt x="229314" y="479822"/>
                  </a:lnTo>
                  <a:lnTo>
                    <a:pt x="216932" y="484584"/>
                  </a:lnTo>
                  <a:lnTo>
                    <a:pt x="218837" y="479822"/>
                  </a:lnTo>
                  <a:lnTo>
                    <a:pt x="224552" y="477917"/>
                  </a:lnTo>
                  <a:lnTo>
                    <a:pt x="234077" y="449342"/>
                  </a:lnTo>
                  <a:lnTo>
                    <a:pt x="221694" y="435055"/>
                  </a:lnTo>
                  <a:lnTo>
                    <a:pt x="223599" y="430292"/>
                  </a:lnTo>
                  <a:lnTo>
                    <a:pt x="217884" y="429340"/>
                  </a:lnTo>
                  <a:lnTo>
                    <a:pt x="215979" y="433149"/>
                  </a:lnTo>
                  <a:lnTo>
                    <a:pt x="207407" y="424577"/>
                  </a:lnTo>
                  <a:lnTo>
                    <a:pt x="201692" y="407432"/>
                  </a:lnTo>
                  <a:lnTo>
                    <a:pt x="195977" y="399812"/>
                  </a:lnTo>
                  <a:lnTo>
                    <a:pt x="195024" y="394097"/>
                  </a:lnTo>
                  <a:lnTo>
                    <a:pt x="199787" y="387430"/>
                  </a:lnTo>
                  <a:lnTo>
                    <a:pt x="201692" y="372190"/>
                  </a:lnTo>
                  <a:lnTo>
                    <a:pt x="211217" y="369332"/>
                  </a:lnTo>
                  <a:lnTo>
                    <a:pt x="216932" y="375999"/>
                  </a:lnTo>
                  <a:lnTo>
                    <a:pt x="215979" y="387430"/>
                  </a:lnTo>
                  <a:lnTo>
                    <a:pt x="219789" y="388382"/>
                  </a:lnTo>
                  <a:lnTo>
                    <a:pt x="222647" y="384572"/>
                  </a:lnTo>
                  <a:lnTo>
                    <a:pt x="232172" y="390287"/>
                  </a:lnTo>
                  <a:lnTo>
                    <a:pt x="232172" y="405527"/>
                  </a:lnTo>
                  <a:lnTo>
                    <a:pt x="228362" y="405527"/>
                  </a:lnTo>
                  <a:lnTo>
                    <a:pt x="229314" y="412194"/>
                  </a:lnTo>
                  <a:lnTo>
                    <a:pt x="226457" y="418862"/>
                  </a:lnTo>
                  <a:lnTo>
                    <a:pt x="232172" y="419815"/>
                  </a:lnTo>
                  <a:lnTo>
                    <a:pt x="237887" y="427434"/>
                  </a:lnTo>
                  <a:lnTo>
                    <a:pt x="247412" y="416957"/>
                  </a:lnTo>
                  <a:lnTo>
                    <a:pt x="262652" y="426482"/>
                  </a:lnTo>
                  <a:lnTo>
                    <a:pt x="268367" y="423624"/>
                  </a:lnTo>
                  <a:lnTo>
                    <a:pt x="254079" y="406480"/>
                  </a:lnTo>
                  <a:lnTo>
                    <a:pt x="257889" y="392192"/>
                  </a:lnTo>
                  <a:lnTo>
                    <a:pt x="254079" y="383619"/>
                  </a:lnTo>
                  <a:lnTo>
                    <a:pt x="240744" y="375047"/>
                  </a:lnTo>
                  <a:lnTo>
                    <a:pt x="225504" y="375999"/>
                  </a:lnTo>
                  <a:lnTo>
                    <a:pt x="217884" y="372190"/>
                  </a:lnTo>
                  <a:lnTo>
                    <a:pt x="215027" y="353140"/>
                  </a:lnTo>
                  <a:lnTo>
                    <a:pt x="211217" y="354092"/>
                  </a:lnTo>
                  <a:lnTo>
                    <a:pt x="213122" y="361712"/>
                  </a:lnTo>
                  <a:lnTo>
                    <a:pt x="204549" y="367427"/>
                  </a:lnTo>
                  <a:lnTo>
                    <a:pt x="202644" y="360759"/>
                  </a:lnTo>
                  <a:lnTo>
                    <a:pt x="208359" y="359807"/>
                  </a:lnTo>
                  <a:lnTo>
                    <a:pt x="206454" y="353140"/>
                  </a:lnTo>
                  <a:lnTo>
                    <a:pt x="198834" y="352187"/>
                  </a:lnTo>
                  <a:lnTo>
                    <a:pt x="195977" y="345519"/>
                  </a:lnTo>
                  <a:lnTo>
                    <a:pt x="189309" y="340757"/>
                  </a:lnTo>
                  <a:lnTo>
                    <a:pt x="183594" y="340757"/>
                  </a:lnTo>
                  <a:lnTo>
                    <a:pt x="184547" y="332184"/>
                  </a:lnTo>
                  <a:lnTo>
                    <a:pt x="190262" y="328374"/>
                  </a:lnTo>
                  <a:lnTo>
                    <a:pt x="187404" y="315040"/>
                  </a:lnTo>
                  <a:lnTo>
                    <a:pt x="191214" y="304562"/>
                  </a:lnTo>
                  <a:lnTo>
                    <a:pt x="196929" y="309324"/>
                  </a:lnTo>
                  <a:lnTo>
                    <a:pt x="205502" y="300752"/>
                  </a:lnTo>
                  <a:lnTo>
                    <a:pt x="208359" y="303609"/>
                  </a:lnTo>
                  <a:lnTo>
                    <a:pt x="204549" y="308372"/>
                  </a:lnTo>
                  <a:lnTo>
                    <a:pt x="206454" y="311230"/>
                  </a:lnTo>
                  <a:lnTo>
                    <a:pt x="214074" y="312182"/>
                  </a:lnTo>
                  <a:lnTo>
                    <a:pt x="220742" y="307419"/>
                  </a:lnTo>
                  <a:lnTo>
                    <a:pt x="223599" y="310277"/>
                  </a:lnTo>
                  <a:lnTo>
                    <a:pt x="226457" y="305515"/>
                  </a:lnTo>
                  <a:lnTo>
                    <a:pt x="228362" y="313134"/>
                  </a:lnTo>
                  <a:lnTo>
                    <a:pt x="228362" y="313134"/>
                  </a:lnTo>
                  <a:lnTo>
                    <a:pt x="222647" y="322659"/>
                  </a:lnTo>
                  <a:lnTo>
                    <a:pt x="233124" y="335994"/>
                  </a:lnTo>
                  <a:lnTo>
                    <a:pt x="233124" y="348377"/>
                  </a:lnTo>
                  <a:lnTo>
                    <a:pt x="246459" y="354092"/>
                  </a:lnTo>
                  <a:lnTo>
                    <a:pt x="255984" y="353140"/>
                  </a:lnTo>
                  <a:lnTo>
                    <a:pt x="259794" y="361712"/>
                  </a:lnTo>
                  <a:lnTo>
                    <a:pt x="258842" y="365522"/>
                  </a:lnTo>
                  <a:lnTo>
                    <a:pt x="254079" y="366474"/>
                  </a:lnTo>
                  <a:lnTo>
                    <a:pt x="253127" y="370284"/>
                  </a:lnTo>
                  <a:lnTo>
                    <a:pt x="263604" y="377905"/>
                  </a:lnTo>
                  <a:lnTo>
                    <a:pt x="278844" y="393144"/>
                  </a:lnTo>
                  <a:lnTo>
                    <a:pt x="305514" y="399812"/>
                  </a:lnTo>
                  <a:lnTo>
                    <a:pt x="305514" y="399812"/>
                  </a:lnTo>
                  <a:lnTo>
                    <a:pt x="304562" y="405527"/>
                  </a:lnTo>
                  <a:lnTo>
                    <a:pt x="297894" y="408384"/>
                  </a:lnTo>
                  <a:lnTo>
                    <a:pt x="290274" y="416957"/>
                  </a:lnTo>
                  <a:lnTo>
                    <a:pt x="297894" y="423624"/>
                  </a:lnTo>
                  <a:lnTo>
                    <a:pt x="315992" y="416005"/>
                  </a:lnTo>
                  <a:close/>
                  <a:moveTo>
                    <a:pt x="140732" y="89297"/>
                  </a:moveTo>
                  <a:lnTo>
                    <a:pt x="143589" y="78819"/>
                  </a:lnTo>
                  <a:lnTo>
                    <a:pt x="137874" y="85487"/>
                  </a:lnTo>
                  <a:lnTo>
                    <a:pt x="125492" y="85487"/>
                  </a:lnTo>
                  <a:lnTo>
                    <a:pt x="120729" y="82630"/>
                  </a:lnTo>
                  <a:lnTo>
                    <a:pt x="125492" y="81677"/>
                  </a:lnTo>
                  <a:lnTo>
                    <a:pt x="128349" y="77867"/>
                  </a:lnTo>
                  <a:lnTo>
                    <a:pt x="129302" y="58817"/>
                  </a:lnTo>
                  <a:lnTo>
                    <a:pt x="135969" y="45482"/>
                  </a:lnTo>
                  <a:lnTo>
                    <a:pt x="139779" y="43577"/>
                  </a:lnTo>
                  <a:lnTo>
                    <a:pt x="139779" y="39767"/>
                  </a:lnTo>
                  <a:lnTo>
                    <a:pt x="132159" y="38814"/>
                  </a:lnTo>
                  <a:lnTo>
                    <a:pt x="132159" y="35005"/>
                  </a:lnTo>
                  <a:lnTo>
                    <a:pt x="135969" y="31194"/>
                  </a:lnTo>
                  <a:lnTo>
                    <a:pt x="138827" y="17859"/>
                  </a:lnTo>
                  <a:lnTo>
                    <a:pt x="152162" y="16907"/>
                  </a:lnTo>
                  <a:lnTo>
                    <a:pt x="155972" y="7382"/>
                  </a:lnTo>
                  <a:lnTo>
                    <a:pt x="162639" y="3572"/>
                  </a:lnTo>
                  <a:lnTo>
                    <a:pt x="168354" y="6430"/>
                  </a:lnTo>
                  <a:lnTo>
                    <a:pt x="171212" y="12144"/>
                  </a:lnTo>
                  <a:lnTo>
                    <a:pt x="165497" y="26432"/>
                  </a:lnTo>
                  <a:lnTo>
                    <a:pt x="166449" y="37862"/>
                  </a:lnTo>
                  <a:lnTo>
                    <a:pt x="158829" y="49292"/>
                  </a:lnTo>
                  <a:lnTo>
                    <a:pt x="146447" y="60722"/>
                  </a:lnTo>
                  <a:lnTo>
                    <a:pt x="152162" y="70247"/>
                  </a:lnTo>
                  <a:lnTo>
                    <a:pt x="149304" y="80724"/>
                  </a:lnTo>
                  <a:lnTo>
                    <a:pt x="154067" y="81677"/>
                  </a:lnTo>
                  <a:lnTo>
                    <a:pt x="155019" y="84534"/>
                  </a:lnTo>
                  <a:lnTo>
                    <a:pt x="146447" y="91202"/>
                  </a:lnTo>
                  <a:lnTo>
                    <a:pt x="146447" y="95012"/>
                  </a:lnTo>
                  <a:lnTo>
                    <a:pt x="150257" y="96917"/>
                  </a:lnTo>
                  <a:lnTo>
                    <a:pt x="143589" y="102632"/>
                  </a:lnTo>
                  <a:lnTo>
                    <a:pt x="137874" y="101680"/>
                  </a:lnTo>
                  <a:lnTo>
                    <a:pt x="129302" y="135017"/>
                  </a:lnTo>
                  <a:lnTo>
                    <a:pt x="115967" y="145494"/>
                  </a:lnTo>
                  <a:lnTo>
                    <a:pt x="114062" y="140732"/>
                  </a:lnTo>
                  <a:lnTo>
                    <a:pt x="107394" y="140732"/>
                  </a:lnTo>
                  <a:lnTo>
                    <a:pt x="115014" y="89297"/>
                  </a:lnTo>
                  <a:lnTo>
                    <a:pt x="119777" y="92155"/>
                  </a:lnTo>
                  <a:lnTo>
                    <a:pt x="118824" y="97869"/>
                  </a:lnTo>
                  <a:lnTo>
                    <a:pt x="126444" y="95012"/>
                  </a:lnTo>
                  <a:lnTo>
                    <a:pt x="126444" y="91202"/>
                  </a:lnTo>
                  <a:lnTo>
                    <a:pt x="140732" y="89297"/>
                  </a:lnTo>
                  <a:close/>
                  <a:moveTo>
                    <a:pt x="49292" y="445532"/>
                  </a:moveTo>
                  <a:lnTo>
                    <a:pt x="50244" y="456962"/>
                  </a:lnTo>
                  <a:lnTo>
                    <a:pt x="58817" y="464582"/>
                  </a:lnTo>
                  <a:lnTo>
                    <a:pt x="57864" y="467440"/>
                  </a:lnTo>
                  <a:lnTo>
                    <a:pt x="44529" y="468392"/>
                  </a:lnTo>
                  <a:lnTo>
                    <a:pt x="42624" y="463630"/>
                  </a:lnTo>
                  <a:lnTo>
                    <a:pt x="35957" y="466487"/>
                  </a:lnTo>
                  <a:lnTo>
                    <a:pt x="34052" y="472202"/>
                  </a:lnTo>
                  <a:lnTo>
                    <a:pt x="38814" y="475059"/>
                  </a:lnTo>
                  <a:lnTo>
                    <a:pt x="39767" y="478869"/>
                  </a:lnTo>
                  <a:lnTo>
                    <a:pt x="35957" y="482680"/>
                  </a:lnTo>
                  <a:lnTo>
                    <a:pt x="32147" y="481727"/>
                  </a:lnTo>
                  <a:lnTo>
                    <a:pt x="29289" y="475059"/>
                  </a:lnTo>
                  <a:lnTo>
                    <a:pt x="14049" y="478869"/>
                  </a:lnTo>
                  <a:lnTo>
                    <a:pt x="3572" y="474107"/>
                  </a:lnTo>
                  <a:lnTo>
                    <a:pt x="6429" y="466487"/>
                  </a:lnTo>
                  <a:lnTo>
                    <a:pt x="8334" y="469344"/>
                  </a:lnTo>
                  <a:lnTo>
                    <a:pt x="17859" y="465534"/>
                  </a:lnTo>
                  <a:lnTo>
                    <a:pt x="14049" y="458867"/>
                  </a:lnTo>
                  <a:lnTo>
                    <a:pt x="12144" y="440769"/>
                  </a:lnTo>
                  <a:lnTo>
                    <a:pt x="15002" y="436007"/>
                  </a:lnTo>
                  <a:lnTo>
                    <a:pt x="19764" y="436007"/>
                  </a:lnTo>
                  <a:lnTo>
                    <a:pt x="24527" y="442674"/>
                  </a:lnTo>
                  <a:lnTo>
                    <a:pt x="43577" y="432197"/>
                  </a:lnTo>
                  <a:lnTo>
                    <a:pt x="43577" y="436959"/>
                  </a:lnTo>
                  <a:lnTo>
                    <a:pt x="49292" y="445532"/>
                  </a:lnTo>
                  <a:close/>
                  <a:moveTo>
                    <a:pt x="98822" y="376952"/>
                  </a:moveTo>
                  <a:lnTo>
                    <a:pt x="95964" y="391240"/>
                  </a:lnTo>
                  <a:lnTo>
                    <a:pt x="102632" y="391240"/>
                  </a:lnTo>
                  <a:lnTo>
                    <a:pt x="111204" y="385524"/>
                  </a:lnTo>
                  <a:lnTo>
                    <a:pt x="114062" y="386477"/>
                  </a:lnTo>
                  <a:lnTo>
                    <a:pt x="114062" y="392192"/>
                  </a:lnTo>
                  <a:lnTo>
                    <a:pt x="97869" y="406480"/>
                  </a:lnTo>
                  <a:lnTo>
                    <a:pt x="98822" y="418862"/>
                  </a:lnTo>
                  <a:lnTo>
                    <a:pt x="92154" y="417909"/>
                  </a:lnTo>
                  <a:lnTo>
                    <a:pt x="91202" y="428387"/>
                  </a:lnTo>
                  <a:lnTo>
                    <a:pt x="88344" y="426482"/>
                  </a:lnTo>
                  <a:lnTo>
                    <a:pt x="91202" y="412194"/>
                  </a:lnTo>
                  <a:lnTo>
                    <a:pt x="86439" y="399812"/>
                  </a:lnTo>
                  <a:lnTo>
                    <a:pt x="83582" y="402669"/>
                  </a:lnTo>
                  <a:lnTo>
                    <a:pt x="77867" y="399812"/>
                  </a:lnTo>
                  <a:lnTo>
                    <a:pt x="81677" y="392192"/>
                  </a:lnTo>
                  <a:lnTo>
                    <a:pt x="88344" y="392192"/>
                  </a:lnTo>
                  <a:lnTo>
                    <a:pt x="87392" y="380762"/>
                  </a:lnTo>
                  <a:lnTo>
                    <a:pt x="98822" y="369332"/>
                  </a:lnTo>
                  <a:lnTo>
                    <a:pt x="96917" y="359807"/>
                  </a:lnTo>
                  <a:lnTo>
                    <a:pt x="100727" y="350282"/>
                  </a:lnTo>
                  <a:lnTo>
                    <a:pt x="102632" y="362665"/>
                  </a:lnTo>
                  <a:lnTo>
                    <a:pt x="98822" y="376952"/>
                  </a:lnTo>
                  <a:close/>
                  <a:moveTo>
                    <a:pt x="177879" y="302657"/>
                  </a:moveTo>
                  <a:lnTo>
                    <a:pt x="180737" y="303609"/>
                  </a:lnTo>
                  <a:lnTo>
                    <a:pt x="181689" y="300752"/>
                  </a:lnTo>
                  <a:lnTo>
                    <a:pt x="175974" y="300752"/>
                  </a:lnTo>
                  <a:lnTo>
                    <a:pt x="176927" y="296942"/>
                  </a:lnTo>
                  <a:lnTo>
                    <a:pt x="182642" y="295990"/>
                  </a:lnTo>
                  <a:lnTo>
                    <a:pt x="184547" y="302657"/>
                  </a:lnTo>
                  <a:lnTo>
                    <a:pt x="182642" y="305515"/>
                  </a:lnTo>
                  <a:lnTo>
                    <a:pt x="185499" y="308372"/>
                  </a:lnTo>
                  <a:lnTo>
                    <a:pt x="180737" y="310277"/>
                  </a:lnTo>
                  <a:lnTo>
                    <a:pt x="180737" y="314087"/>
                  </a:lnTo>
                  <a:lnTo>
                    <a:pt x="176927" y="315040"/>
                  </a:lnTo>
                  <a:lnTo>
                    <a:pt x="178832" y="318849"/>
                  </a:lnTo>
                  <a:lnTo>
                    <a:pt x="165497" y="340757"/>
                  </a:lnTo>
                  <a:lnTo>
                    <a:pt x="148352" y="350282"/>
                  </a:lnTo>
                  <a:lnTo>
                    <a:pt x="144542" y="347424"/>
                  </a:lnTo>
                  <a:lnTo>
                    <a:pt x="145494" y="342662"/>
                  </a:lnTo>
                  <a:lnTo>
                    <a:pt x="149304" y="346472"/>
                  </a:lnTo>
                  <a:lnTo>
                    <a:pt x="153114" y="346472"/>
                  </a:lnTo>
                  <a:lnTo>
                    <a:pt x="150257" y="337899"/>
                  </a:lnTo>
                  <a:lnTo>
                    <a:pt x="158829" y="333137"/>
                  </a:lnTo>
                  <a:lnTo>
                    <a:pt x="155019" y="327422"/>
                  </a:lnTo>
                  <a:lnTo>
                    <a:pt x="162639" y="315040"/>
                  </a:lnTo>
                  <a:lnTo>
                    <a:pt x="175022" y="302657"/>
                  </a:lnTo>
                  <a:lnTo>
                    <a:pt x="177879" y="302657"/>
                  </a:lnTo>
                  <a:close/>
                  <a:moveTo>
                    <a:pt x="52149" y="422672"/>
                  </a:moveTo>
                  <a:lnTo>
                    <a:pt x="59769" y="427434"/>
                  </a:lnTo>
                  <a:lnTo>
                    <a:pt x="55959" y="440769"/>
                  </a:lnTo>
                  <a:lnTo>
                    <a:pt x="48339" y="436007"/>
                  </a:lnTo>
                  <a:lnTo>
                    <a:pt x="47387" y="423624"/>
                  </a:lnTo>
                  <a:lnTo>
                    <a:pt x="52149" y="422672"/>
                  </a:lnTo>
                  <a:close/>
                  <a:moveTo>
                    <a:pt x="80724" y="418862"/>
                  </a:moveTo>
                  <a:lnTo>
                    <a:pt x="75962" y="416005"/>
                  </a:lnTo>
                  <a:lnTo>
                    <a:pt x="72152" y="409337"/>
                  </a:lnTo>
                  <a:lnTo>
                    <a:pt x="78819" y="410290"/>
                  </a:lnTo>
                  <a:lnTo>
                    <a:pt x="75009" y="405527"/>
                  </a:lnTo>
                  <a:lnTo>
                    <a:pt x="76914" y="402669"/>
                  </a:lnTo>
                  <a:lnTo>
                    <a:pt x="85487" y="410290"/>
                  </a:lnTo>
                  <a:lnTo>
                    <a:pt x="84534" y="421719"/>
                  </a:lnTo>
                  <a:lnTo>
                    <a:pt x="80724" y="418862"/>
                  </a:lnTo>
                  <a:close/>
                  <a:moveTo>
                    <a:pt x="105489" y="321707"/>
                  </a:moveTo>
                  <a:lnTo>
                    <a:pt x="105489" y="325517"/>
                  </a:lnTo>
                  <a:lnTo>
                    <a:pt x="108347" y="326469"/>
                  </a:lnTo>
                  <a:lnTo>
                    <a:pt x="102632" y="329327"/>
                  </a:lnTo>
                  <a:lnTo>
                    <a:pt x="102632" y="331232"/>
                  </a:lnTo>
                  <a:lnTo>
                    <a:pt x="92154" y="329327"/>
                  </a:lnTo>
                  <a:lnTo>
                    <a:pt x="91202" y="326469"/>
                  </a:lnTo>
                  <a:lnTo>
                    <a:pt x="95012" y="322659"/>
                  </a:lnTo>
                  <a:lnTo>
                    <a:pt x="100727" y="322659"/>
                  </a:lnTo>
                  <a:lnTo>
                    <a:pt x="101679" y="319802"/>
                  </a:lnTo>
                  <a:lnTo>
                    <a:pt x="105489" y="321707"/>
                  </a:lnTo>
                  <a:close/>
                  <a:moveTo>
                    <a:pt x="67389" y="432197"/>
                  </a:moveTo>
                  <a:lnTo>
                    <a:pt x="65484" y="428387"/>
                  </a:lnTo>
                  <a:lnTo>
                    <a:pt x="62627" y="427434"/>
                  </a:lnTo>
                  <a:lnTo>
                    <a:pt x="62627" y="423624"/>
                  </a:lnTo>
                  <a:lnTo>
                    <a:pt x="55007" y="418862"/>
                  </a:lnTo>
                  <a:lnTo>
                    <a:pt x="57864" y="415052"/>
                  </a:lnTo>
                  <a:lnTo>
                    <a:pt x="63579" y="416957"/>
                  </a:lnTo>
                  <a:lnTo>
                    <a:pt x="66437" y="423624"/>
                  </a:lnTo>
                  <a:lnTo>
                    <a:pt x="70247" y="416005"/>
                  </a:lnTo>
                  <a:lnTo>
                    <a:pt x="72152" y="416957"/>
                  </a:lnTo>
                  <a:lnTo>
                    <a:pt x="73104" y="420767"/>
                  </a:lnTo>
                  <a:lnTo>
                    <a:pt x="69294" y="425530"/>
                  </a:lnTo>
                  <a:lnTo>
                    <a:pt x="71199" y="428387"/>
                  </a:lnTo>
                  <a:lnTo>
                    <a:pt x="67389" y="432197"/>
                  </a:lnTo>
                  <a:close/>
                  <a:moveTo>
                    <a:pt x="155019" y="304562"/>
                  </a:moveTo>
                  <a:lnTo>
                    <a:pt x="160734" y="288369"/>
                  </a:lnTo>
                  <a:lnTo>
                    <a:pt x="160734" y="308372"/>
                  </a:lnTo>
                  <a:lnTo>
                    <a:pt x="154067" y="307419"/>
                  </a:lnTo>
                  <a:lnTo>
                    <a:pt x="155019" y="304562"/>
                  </a:lnTo>
                  <a:close/>
                  <a:moveTo>
                    <a:pt x="187404" y="279797"/>
                  </a:moveTo>
                  <a:lnTo>
                    <a:pt x="183594" y="282655"/>
                  </a:lnTo>
                  <a:lnTo>
                    <a:pt x="173117" y="281702"/>
                  </a:lnTo>
                  <a:lnTo>
                    <a:pt x="184547" y="273130"/>
                  </a:lnTo>
                  <a:lnTo>
                    <a:pt x="189309" y="276940"/>
                  </a:lnTo>
                  <a:lnTo>
                    <a:pt x="187404" y="279797"/>
                  </a:lnTo>
                  <a:close/>
                  <a:moveTo>
                    <a:pt x="90249" y="345519"/>
                  </a:moveTo>
                  <a:lnTo>
                    <a:pt x="88344" y="346472"/>
                  </a:lnTo>
                  <a:lnTo>
                    <a:pt x="84534" y="343615"/>
                  </a:lnTo>
                  <a:lnTo>
                    <a:pt x="87392" y="338852"/>
                  </a:lnTo>
                  <a:lnTo>
                    <a:pt x="91202" y="341709"/>
                  </a:lnTo>
                  <a:lnTo>
                    <a:pt x="96917" y="339805"/>
                  </a:lnTo>
                  <a:lnTo>
                    <a:pt x="95012" y="346472"/>
                  </a:lnTo>
                  <a:lnTo>
                    <a:pt x="90249" y="34551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34" name="任意多边形: 形状 33">
              <a:extLst>
                <a:ext uri="{FF2B5EF4-FFF2-40B4-BE49-F238E27FC236}">
                  <a16:creationId xmlns:a16="http://schemas.microsoft.com/office/drawing/2014/main" id="{6209735A-3210-4B98-9410-D5684AF73578}"/>
                </a:ext>
              </a:extLst>
            </p:cNvPr>
            <p:cNvSpPr/>
            <p:nvPr/>
          </p:nvSpPr>
          <p:spPr>
            <a:xfrm>
              <a:off x="1627187" y="4104323"/>
              <a:ext cx="123825" cy="180975"/>
            </a:xfrm>
            <a:custGeom>
              <a:avLst/>
              <a:gdLst>
                <a:gd name="connsiteX0" fmla="*/ 63579 w 123825"/>
                <a:gd name="connsiteY0" fmla="*/ 119777 h 180975"/>
                <a:gd name="connsiteX1" fmla="*/ 67389 w 123825"/>
                <a:gd name="connsiteY1" fmla="*/ 112157 h 180975"/>
                <a:gd name="connsiteX2" fmla="*/ 61674 w 123825"/>
                <a:gd name="connsiteY2" fmla="*/ 111204 h 180975"/>
                <a:gd name="connsiteX3" fmla="*/ 61674 w 123825"/>
                <a:gd name="connsiteY3" fmla="*/ 103584 h 180975"/>
                <a:gd name="connsiteX4" fmla="*/ 64532 w 123825"/>
                <a:gd name="connsiteY4" fmla="*/ 98822 h 180975"/>
                <a:gd name="connsiteX5" fmla="*/ 71199 w 123825"/>
                <a:gd name="connsiteY5" fmla="*/ 95012 h 180975"/>
                <a:gd name="connsiteX6" fmla="*/ 66437 w 123825"/>
                <a:gd name="connsiteY6" fmla="*/ 93107 h 180975"/>
                <a:gd name="connsiteX7" fmla="*/ 66437 w 123825"/>
                <a:gd name="connsiteY7" fmla="*/ 93107 h 180975"/>
                <a:gd name="connsiteX8" fmla="*/ 71199 w 123825"/>
                <a:gd name="connsiteY8" fmla="*/ 81677 h 180975"/>
                <a:gd name="connsiteX9" fmla="*/ 70247 w 123825"/>
                <a:gd name="connsiteY9" fmla="*/ 68342 h 180975"/>
                <a:gd name="connsiteX10" fmla="*/ 63579 w 123825"/>
                <a:gd name="connsiteY10" fmla="*/ 56912 h 180975"/>
                <a:gd name="connsiteX11" fmla="*/ 68342 w 123825"/>
                <a:gd name="connsiteY11" fmla="*/ 37862 h 180975"/>
                <a:gd name="connsiteX12" fmla="*/ 64532 w 123825"/>
                <a:gd name="connsiteY12" fmla="*/ 35004 h 180975"/>
                <a:gd name="connsiteX13" fmla="*/ 73104 w 123825"/>
                <a:gd name="connsiteY13" fmla="*/ 30242 h 180975"/>
                <a:gd name="connsiteX14" fmla="*/ 63579 w 123825"/>
                <a:gd name="connsiteY14" fmla="*/ 29289 h 180975"/>
                <a:gd name="connsiteX15" fmla="*/ 50244 w 123825"/>
                <a:gd name="connsiteY15" fmla="*/ 21669 h 180975"/>
                <a:gd name="connsiteX16" fmla="*/ 52149 w 123825"/>
                <a:gd name="connsiteY16" fmla="*/ 17859 h 180975"/>
                <a:gd name="connsiteX17" fmla="*/ 51197 w 123825"/>
                <a:gd name="connsiteY17" fmla="*/ 8334 h 180975"/>
                <a:gd name="connsiteX18" fmla="*/ 47387 w 123825"/>
                <a:gd name="connsiteY18" fmla="*/ 6429 h 180975"/>
                <a:gd name="connsiteX19" fmla="*/ 50244 w 123825"/>
                <a:gd name="connsiteY19" fmla="*/ 3572 h 180975"/>
                <a:gd name="connsiteX20" fmla="*/ 54054 w 123825"/>
                <a:gd name="connsiteY20" fmla="*/ 3572 h 180975"/>
                <a:gd name="connsiteX21" fmla="*/ 54054 w 123825"/>
                <a:gd name="connsiteY21" fmla="*/ 3572 h 180975"/>
                <a:gd name="connsiteX22" fmla="*/ 55959 w 123825"/>
                <a:gd name="connsiteY22" fmla="*/ 10239 h 180975"/>
                <a:gd name="connsiteX23" fmla="*/ 76914 w 123825"/>
                <a:gd name="connsiteY23" fmla="*/ 15954 h 180975"/>
                <a:gd name="connsiteX24" fmla="*/ 77867 w 123825"/>
                <a:gd name="connsiteY24" fmla="*/ 27384 h 180975"/>
                <a:gd name="connsiteX25" fmla="*/ 80724 w 123825"/>
                <a:gd name="connsiteY25" fmla="*/ 26432 h 180975"/>
                <a:gd name="connsiteX26" fmla="*/ 87392 w 123825"/>
                <a:gd name="connsiteY26" fmla="*/ 33099 h 180975"/>
                <a:gd name="connsiteX27" fmla="*/ 95012 w 123825"/>
                <a:gd name="connsiteY27" fmla="*/ 30242 h 180975"/>
                <a:gd name="connsiteX28" fmla="*/ 91202 w 123825"/>
                <a:gd name="connsiteY28" fmla="*/ 26432 h 180975"/>
                <a:gd name="connsiteX29" fmla="*/ 94059 w 123825"/>
                <a:gd name="connsiteY29" fmla="*/ 19764 h 180975"/>
                <a:gd name="connsiteX30" fmla="*/ 101679 w 123825"/>
                <a:gd name="connsiteY30" fmla="*/ 19764 h 180975"/>
                <a:gd name="connsiteX31" fmla="*/ 101679 w 123825"/>
                <a:gd name="connsiteY31" fmla="*/ 25479 h 180975"/>
                <a:gd name="connsiteX32" fmla="*/ 113109 w 123825"/>
                <a:gd name="connsiteY32" fmla="*/ 35957 h 180975"/>
                <a:gd name="connsiteX33" fmla="*/ 115967 w 123825"/>
                <a:gd name="connsiteY33" fmla="*/ 46434 h 180975"/>
                <a:gd name="connsiteX34" fmla="*/ 125492 w 123825"/>
                <a:gd name="connsiteY34" fmla="*/ 57864 h 180975"/>
                <a:gd name="connsiteX35" fmla="*/ 122634 w 123825"/>
                <a:gd name="connsiteY35" fmla="*/ 63579 h 180975"/>
                <a:gd name="connsiteX36" fmla="*/ 122634 w 123825"/>
                <a:gd name="connsiteY36" fmla="*/ 63579 h 180975"/>
                <a:gd name="connsiteX37" fmla="*/ 118824 w 123825"/>
                <a:gd name="connsiteY37" fmla="*/ 62627 h 180975"/>
                <a:gd name="connsiteX38" fmla="*/ 117872 w 123825"/>
                <a:gd name="connsiteY38" fmla="*/ 75962 h 180975"/>
                <a:gd name="connsiteX39" fmla="*/ 113109 w 123825"/>
                <a:gd name="connsiteY39" fmla="*/ 79772 h 180975"/>
                <a:gd name="connsiteX40" fmla="*/ 108347 w 123825"/>
                <a:gd name="connsiteY40" fmla="*/ 102632 h 180975"/>
                <a:gd name="connsiteX41" fmla="*/ 112157 w 123825"/>
                <a:gd name="connsiteY41" fmla="*/ 103584 h 180975"/>
                <a:gd name="connsiteX42" fmla="*/ 114062 w 123825"/>
                <a:gd name="connsiteY42" fmla="*/ 108347 h 180975"/>
                <a:gd name="connsiteX43" fmla="*/ 108347 w 123825"/>
                <a:gd name="connsiteY43" fmla="*/ 116919 h 180975"/>
                <a:gd name="connsiteX44" fmla="*/ 113109 w 123825"/>
                <a:gd name="connsiteY44" fmla="*/ 129302 h 180975"/>
                <a:gd name="connsiteX45" fmla="*/ 114062 w 123825"/>
                <a:gd name="connsiteY45" fmla="*/ 140732 h 180975"/>
                <a:gd name="connsiteX46" fmla="*/ 112157 w 123825"/>
                <a:gd name="connsiteY46" fmla="*/ 151209 h 180975"/>
                <a:gd name="connsiteX47" fmla="*/ 106442 w 123825"/>
                <a:gd name="connsiteY47" fmla="*/ 155019 h 180975"/>
                <a:gd name="connsiteX48" fmla="*/ 106442 w 123825"/>
                <a:gd name="connsiteY48" fmla="*/ 155019 h 180975"/>
                <a:gd name="connsiteX49" fmla="*/ 94059 w 123825"/>
                <a:gd name="connsiteY49" fmla="*/ 156924 h 180975"/>
                <a:gd name="connsiteX50" fmla="*/ 82629 w 123825"/>
                <a:gd name="connsiteY50" fmla="*/ 164544 h 180975"/>
                <a:gd name="connsiteX51" fmla="*/ 67389 w 123825"/>
                <a:gd name="connsiteY51" fmla="*/ 163592 h 180975"/>
                <a:gd name="connsiteX52" fmla="*/ 47387 w 123825"/>
                <a:gd name="connsiteY52" fmla="*/ 170259 h 180975"/>
                <a:gd name="connsiteX53" fmla="*/ 32147 w 123825"/>
                <a:gd name="connsiteY53" fmla="*/ 171212 h 180975"/>
                <a:gd name="connsiteX54" fmla="*/ 20717 w 123825"/>
                <a:gd name="connsiteY54" fmla="*/ 178832 h 180975"/>
                <a:gd name="connsiteX55" fmla="*/ 11192 w 123825"/>
                <a:gd name="connsiteY55" fmla="*/ 180737 h 180975"/>
                <a:gd name="connsiteX56" fmla="*/ 7382 w 123825"/>
                <a:gd name="connsiteY56" fmla="*/ 180737 h 180975"/>
                <a:gd name="connsiteX57" fmla="*/ 6429 w 123825"/>
                <a:gd name="connsiteY57" fmla="*/ 172164 h 180975"/>
                <a:gd name="connsiteX58" fmla="*/ 3572 w 123825"/>
                <a:gd name="connsiteY58" fmla="*/ 171212 h 180975"/>
                <a:gd name="connsiteX59" fmla="*/ 3572 w 123825"/>
                <a:gd name="connsiteY59" fmla="*/ 171212 h 180975"/>
                <a:gd name="connsiteX60" fmla="*/ 28337 w 123825"/>
                <a:gd name="connsiteY60" fmla="*/ 162639 h 180975"/>
                <a:gd name="connsiteX61" fmla="*/ 45482 w 123825"/>
                <a:gd name="connsiteY61" fmla="*/ 146447 h 180975"/>
                <a:gd name="connsiteX62" fmla="*/ 55007 w 123825"/>
                <a:gd name="connsiteY62" fmla="*/ 132159 h 180975"/>
                <a:gd name="connsiteX63" fmla="*/ 63579 w 123825"/>
                <a:gd name="connsiteY63" fmla="*/ 11977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3825" h="180975">
                  <a:moveTo>
                    <a:pt x="63579" y="119777"/>
                  </a:moveTo>
                  <a:lnTo>
                    <a:pt x="67389" y="112157"/>
                  </a:lnTo>
                  <a:lnTo>
                    <a:pt x="61674" y="111204"/>
                  </a:lnTo>
                  <a:lnTo>
                    <a:pt x="61674" y="103584"/>
                  </a:lnTo>
                  <a:lnTo>
                    <a:pt x="64532" y="98822"/>
                  </a:lnTo>
                  <a:lnTo>
                    <a:pt x="71199" y="95012"/>
                  </a:lnTo>
                  <a:lnTo>
                    <a:pt x="66437" y="93107"/>
                  </a:lnTo>
                  <a:lnTo>
                    <a:pt x="66437" y="93107"/>
                  </a:lnTo>
                  <a:lnTo>
                    <a:pt x="71199" y="81677"/>
                  </a:lnTo>
                  <a:lnTo>
                    <a:pt x="70247" y="68342"/>
                  </a:lnTo>
                  <a:lnTo>
                    <a:pt x="63579" y="56912"/>
                  </a:lnTo>
                  <a:lnTo>
                    <a:pt x="68342" y="37862"/>
                  </a:lnTo>
                  <a:lnTo>
                    <a:pt x="64532" y="35004"/>
                  </a:lnTo>
                  <a:lnTo>
                    <a:pt x="73104" y="30242"/>
                  </a:lnTo>
                  <a:lnTo>
                    <a:pt x="63579" y="29289"/>
                  </a:lnTo>
                  <a:lnTo>
                    <a:pt x="50244" y="21669"/>
                  </a:lnTo>
                  <a:lnTo>
                    <a:pt x="52149" y="17859"/>
                  </a:lnTo>
                  <a:lnTo>
                    <a:pt x="51197" y="8334"/>
                  </a:lnTo>
                  <a:lnTo>
                    <a:pt x="47387" y="6429"/>
                  </a:lnTo>
                  <a:lnTo>
                    <a:pt x="50244" y="3572"/>
                  </a:lnTo>
                  <a:lnTo>
                    <a:pt x="54054" y="3572"/>
                  </a:lnTo>
                  <a:lnTo>
                    <a:pt x="54054" y="3572"/>
                  </a:lnTo>
                  <a:lnTo>
                    <a:pt x="55959" y="10239"/>
                  </a:lnTo>
                  <a:lnTo>
                    <a:pt x="76914" y="15954"/>
                  </a:lnTo>
                  <a:lnTo>
                    <a:pt x="77867" y="27384"/>
                  </a:lnTo>
                  <a:lnTo>
                    <a:pt x="80724" y="26432"/>
                  </a:lnTo>
                  <a:lnTo>
                    <a:pt x="87392" y="33099"/>
                  </a:lnTo>
                  <a:lnTo>
                    <a:pt x="95012" y="30242"/>
                  </a:lnTo>
                  <a:lnTo>
                    <a:pt x="91202" y="26432"/>
                  </a:lnTo>
                  <a:lnTo>
                    <a:pt x="94059" y="19764"/>
                  </a:lnTo>
                  <a:lnTo>
                    <a:pt x="101679" y="19764"/>
                  </a:lnTo>
                  <a:lnTo>
                    <a:pt x="101679" y="25479"/>
                  </a:lnTo>
                  <a:lnTo>
                    <a:pt x="113109" y="35957"/>
                  </a:lnTo>
                  <a:lnTo>
                    <a:pt x="115967" y="46434"/>
                  </a:lnTo>
                  <a:lnTo>
                    <a:pt x="125492" y="57864"/>
                  </a:lnTo>
                  <a:lnTo>
                    <a:pt x="122634" y="63579"/>
                  </a:lnTo>
                  <a:lnTo>
                    <a:pt x="122634" y="63579"/>
                  </a:lnTo>
                  <a:lnTo>
                    <a:pt x="118824" y="62627"/>
                  </a:lnTo>
                  <a:lnTo>
                    <a:pt x="117872" y="75962"/>
                  </a:lnTo>
                  <a:lnTo>
                    <a:pt x="113109" y="79772"/>
                  </a:lnTo>
                  <a:lnTo>
                    <a:pt x="108347" y="102632"/>
                  </a:lnTo>
                  <a:lnTo>
                    <a:pt x="112157" y="103584"/>
                  </a:lnTo>
                  <a:lnTo>
                    <a:pt x="114062" y="108347"/>
                  </a:lnTo>
                  <a:lnTo>
                    <a:pt x="108347" y="116919"/>
                  </a:lnTo>
                  <a:lnTo>
                    <a:pt x="113109" y="129302"/>
                  </a:lnTo>
                  <a:lnTo>
                    <a:pt x="114062" y="140732"/>
                  </a:lnTo>
                  <a:lnTo>
                    <a:pt x="112157" y="151209"/>
                  </a:lnTo>
                  <a:lnTo>
                    <a:pt x="106442" y="155019"/>
                  </a:lnTo>
                  <a:lnTo>
                    <a:pt x="106442" y="155019"/>
                  </a:lnTo>
                  <a:lnTo>
                    <a:pt x="94059" y="156924"/>
                  </a:lnTo>
                  <a:lnTo>
                    <a:pt x="82629" y="164544"/>
                  </a:lnTo>
                  <a:lnTo>
                    <a:pt x="67389" y="163592"/>
                  </a:lnTo>
                  <a:lnTo>
                    <a:pt x="47387" y="170259"/>
                  </a:lnTo>
                  <a:lnTo>
                    <a:pt x="32147" y="171212"/>
                  </a:lnTo>
                  <a:lnTo>
                    <a:pt x="20717" y="178832"/>
                  </a:lnTo>
                  <a:lnTo>
                    <a:pt x="11192" y="180737"/>
                  </a:lnTo>
                  <a:lnTo>
                    <a:pt x="7382" y="180737"/>
                  </a:lnTo>
                  <a:lnTo>
                    <a:pt x="6429" y="172164"/>
                  </a:lnTo>
                  <a:lnTo>
                    <a:pt x="3572" y="171212"/>
                  </a:lnTo>
                  <a:lnTo>
                    <a:pt x="3572" y="171212"/>
                  </a:lnTo>
                  <a:lnTo>
                    <a:pt x="28337" y="162639"/>
                  </a:lnTo>
                  <a:lnTo>
                    <a:pt x="45482" y="146447"/>
                  </a:lnTo>
                  <a:lnTo>
                    <a:pt x="55007" y="132159"/>
                  </a:lnTo>
                  <a:lnTo>
                    <a:pt x="63579" y="119777"/>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35" name="任意多边形: 形状 34">
              <a:extLst>
                <a:ext uri="{FF2B5EF4-FFF2-40B4-BE49-F238E27FC236}">
                  <a16:creationId xmlns:a16="http://schemas.microsoft.com/office/drawing/2014/main" id="{47518661-C62F-47EB-9E67-7FD7ED143E38}"/>
                </a:ext>
              </a:extLst>
            </p:cNvPr>
            <p:cNvSpPr/>
            <p:nvPr/>
          </p:nvSpPr>
          <p:spPr>
            <a:xfrm>
              <a:off x="1284287" y="4030980"/>
              <a:ext cx="219075" cy="219075"/>
            </a:xfrm>
            <a:custGeom>
              <a:avLst/>
              <a:gdLst>
                <a:gd name="connsiteX0" fmla="*/ 145494 w 219075"/>
                <a:gd name="connsiteY0" fmla="*/ 182642 h 219075"/>
                <a:gd name="connsiteX1" fmla="*/ 132159 w 219075"/>
                <a:gd name="connsiteY1" fmla="*/ 193119 h 219075"/>
                <a:gd name="connsiteX2" fmla="*/ 127397 w 219075"/>
                <a:gd name="connsiteY2" fmla="*/ 209312 h 219075"/>
                <a:gd name="connsiteX3" fmla="*/ 108347 w 219075"/>
                <a:gd name="connsiteY3" fmla="*/ 204549 h 219075"/>
                <a:gd name="connsiteX4" fmla="*/ 103584 w 219075"/>
                <a:gd name="connsiteY4" fmla="*/ 207407 h 219075"/>
                <a:gd name="connsiteX5" fmla="*/ 86439 w 219075"/>
                <a:gd name="connsiteY5" fmla="*/ 204549 h 219075"/>
                <a:gd name="connsiteX6" fmla="*/ 80724 w 219075"/>
                <a:gd name="connsiteY6" fmla="*/ 196930 h 219075"/>
                <a:gd name="connsiteX7" fmla="*/ 65484 w 219075"/>
                <a:gd name="connsiteY7" fmla="*/ 199787 h 219075"/>
                <a:gd name="connsiteX8" fmla="*/ 62627 w 219075"/>
                <a:gd name="connsiteY8" fmla="*/ 202644 h 219075"/>
                <a:gd name="connsiteX9" fmla="*/ 64532 w 219075"/>
                <a:gd name="connsiteY9" fmla="*/ 204549 h 219075"/>
                <a:gd name="connsiteX10" fmla="*/ 43577 w 219075"/>
                <a:gd name="connsiteY10" fmla="*/ 212169 h 219075"/>
                <a:gd name="connsiteX11" fmla="*/ 36909 w 219075"/>
                <a:gd name="connsiteY11" fmla="*/ 204549 h 219075"/>
                <a:gd name="connsiteX12" fmla="*/ 36909 w 219075"/>
                <a:gd name="connsiteY12" fmla="*/ 204549 h 219075"/>
                <a:gd name="connsiteX13" fmla="*/ 35957 w 219075"/>
                <a:gd name="connsiteY13" fmla="*/ 188357 h 219075"/>
                <a:gd name="connsiteX14" fmla="*/ 24527 w 219075"/>
                <a:gd name="connsiteY14" fmla="*/ 171212 h 219075"/>
                <a:gd name="connsiteX15" fmla="*/ 24527 w 219075"/>
                <a:gd name="connsiteY15" fmla="*/ 157877 h 219075"/>
                <a:gd name="connsiteX16" fmla="*/ 20717 w 219075"/>
                <a:gd name="connsiteY16" fmla="*/ 139780 h 219075"/>
                <a:gd name="connsiteX17" fmla="*/ 23574 w 219075"/>
                <a:gd name="connsiteY17" fmla="*/ 129302 h 219075"/>
                <a:gd name="connsiteX18" fmla="*/ 8334 w 219075"/>
                <a:gd name="connsiteY18" fmla="*/ 110252 h 219075"/>
                <a:gd name="connsiteX19" fmla="*/ 8334 w 219075"/>
                <a:gd name="connsiteY19" fmla="*/ 95012 h 219075"/>
                <a:gd name="connsiteX20" fmla="*/ 13097 w 219075"/>
                <a:gd name="connsiteY20" fmla="*/ 83582 h 219075"/>
                <a:gd name="connsiteX21" fmla="*/ 3572 w 219075"/>
                <a:gd name="connsiteY21" fmla="*/ 72152 h 219075"/>
                <a:gd name="connsiteX22" fmla="*/ 3572 w 219075"/>
                <a:gd name="connsiteY22" fmla="*/ 72152 h 219075"/>
                <a:gd name="connsiteX23" fmla="*/ 7382 w 219075"/>
                <a:gd name="connsiteY23" fmla="*/ 69294 h 219075"/>
                <a:gd name="connsiteX24" fmla="*/ 9287 w 219075"/>
                <a:gd name="connsiteY24" fmla="*/ 61674 h 219075"/>
                <a:gd name="connsiteX25" fmla="*/ 13097 w 219075"/>
                <a:gd name="connsiteY25" fmla="*/ 63580 h 219075"/>
                <a:gd name="connsiteX26" fmla="*/ 30242 w 219075"/>
                <a:gd name="connsiteY26" fmla="*/ 57864 h 219075"/>
                <a:gd name="connsiteX27" fmla="*/ 27384 w 219075"/>
                <a:gd name="connsiteY27" fmla="*/ 46434 h 219075"/>
                <a:gd name="connsiteX28" fmla="*/ 30242 w 219075"/>
                <a:gd name="connsiteY28" fmla="*/ 42624 h 219075"/>
                <a:gd name="connsiteX29" fmla="*/ 37862 w 219075"/>
                <a:gd name="connsiteY29" fmla="*/ 45482 h 219075"/>
                <a:gd name="connsiteX30" fmla="*/ 49292 w 219075"/>
                <a:gd name="connsiteY30" fmla="*/ 40719 h 219075"/>
                <a:gd name="connsiteX31" fmla="*/ 51197 w 219075"/>
                <a:gd name="connsiteY31" fmla="*/ 35957 h 219075"/>
                <a:gd name="connsiteX32" fmla="*/ 49292 w 219075"/>
                <a:gd name="connsiteY32" fmla="*/ 31194 h 219075"/>
                <a:gd name="connsiteX33" fmla="*/ 58817 w 219075"/>
                <a:gd name="connsiteY33" fmla="*/ 28337 h 219075"/>
                <a:gd name="connsiteX34" fmla="*/ 66437 w 219075"/>
                <a:gd name="connsiteY34" fmla="*/ 5477 h 219075"/>
                <a:gd name="connsiteX35" fmla="*/ 82629 w 219075"/>
                <a:gd name="connsiteY35" fmla="*/ 11192 h 219075"/>
                <a:gd name="connsiteX36" fmla="*/ 95012 w 219075"/>
                <a:gd name="connsiteY36" fmla="*/ 11192 h 219075"/>
                <a:gd name="connsiteX37" fmla="*/ 105489 w 219075"/>
                <a:gd name="connsiteY37" fmla="*/ 17859 h 219075"/>
                <a:gd name="connsiteX38" fmla="*/ 110252 w 219075"/>
                <a:gd name="connsiteY38" fmla="*/ 26432 h 219075"/>
                <a:gd name="connsiteX39" fmla="*/ 116919 w 219075"/>
                <a:gd name="connsiteY39" fmla="*/ 21669 h 219075"/>
                <a:gd name="connsiteX40" fmla="*/ 118824 w 219075"/>
                <a:gd name="connsiteY40" fmla="*/ 16907 h 219075"/>
                <a:gd name="connsiteX41" fmla="*/ 130254 w 219075"/>
                <a:gd name="connsiteY41" fmla="*/ 12144 h 219075"/>
                <a:gd name="connsiteX42" fmla="*/ 130254 w 219075"/>
                <a:gd name="connsiteY42" fmla="*/ 7382 h 219075"/>
                <a:gd name="connsiteX43" fmla="*/ 144542 w 219075"/>
                <a:gd name="connsiteY43" fmla="*/ 3572 h 219075"/>
                <a:gd name="connsiteX44" fmla="*/ 143589 w 219075"/>
                <a:gd name="connsiteY44" fmla="*/ 12144 h 219075"/>
                <a:gd name="connsiteX45" fmla="*/ 145494 w 219075"/>
                <a:gd name="connsiteY45" fmla="*/ 14049 h 219075"/>
                <a:gd name="connsiteX46" fmla="*/ 153114 w 219075"/>
                <a:gd name="connsiteY46" fmla="*/ 15955 h 219075"/>
                <a:gd name="connsiteX47" fmla="*/ 161687 w 219075"/>
                <a:gd name="connsiteY47" fmla="*/ 14049 h 219075"/>
                <a:gd name="connsiteX48" fmla="*/ 168354 w 219075"/>
                <a:gd name="connsiteY48" fmla="*/ 19764 h 219075"/>
                <a:gd name="connsiteX49" fmla="*/ 170259 w 219075"/>
                <a:gd name="connsiteY49" fmla="*/ 23574 h 219075"/>
                <a:gd name="connsiteX50" fmla="*/ 169307 w 219075"/>
                <a:gd name="connsiteY50" fmla="*/ 29289 h 219075"/>
                <a:gd name="connsiteX51" fmla="*/ 174069 w 219075"/>
                <a:gd name="connsiteY51" fmla="*/ 32147 h 219075"/>
                <a:gd name="connsiteX52" fmla="*/ 172164 w 219075"/>
                <a:gd name="connsiteY52" fmla="*/ 38814 h 219075"/>
                <a:gd name="connsiteX53" fmla="*/ 176927 w 219075"/>
                <a:gd name="connsiteY53" fmla="*/ 44530 h 219075"/>
                <a:gd name="connsiteX54" fmla="*/ 191214 w 219075"/>
                <a:gd name="connsiteY54" fmla="*/ 35957 h 219075"/>
                <a:gd name="connsiteX55" fmla="*/ 195977 w 219075"/>
                <a:gd name="connsiteY55" fmla="*/ 38814 h 219075"/>
                <a:gd name="connsiteX56" fmla="*/ 202644 w 219075"/>
                <a:gd name="connsiteY56" fmla="*/ 37862 h 219075"/>
                <a:gd name="connsiteX57" fmla="*/ 215979 w 219075"/>
                <a:gd name="connsiteY57" fmla="*/ 26432 h 219075"/>
                <a:gd name="connsiteX58" fmla="*/ 218837 w 219075"/>
                <a:gd name="connsiteY58" fmla="*/ 28337 h 219075"/>
                <a:gd name="connsiteX59" fmla="*/ 218837 w 219075"/>
                <a:gd name="connsiteY59" fmla="*/ 28337 h 219075"/>
                <a:gd name="connsiteX60" fmla="*/ 215027 w 219075"/>
                <a:gd name="connsiteY60" fmla="*/ 35957 h 219075"/>
                <a:gd name="connsiteX61" fmla="*/ 220742 w 219075"/>
                <a:gd name="connsiteY61" fmla="*/ 42624 h 219075"/>
                <a:gd name="connsiteX62" fmla="*/ 219789 w 219075"/>
                <a:gd name="connsiteY62" fmla="*/ 50244 h 219075"/>
                <a:gd name="connsiteX63" fmla="*/ 213122 w 219075"/>
                <a:gd name="connsiteY63" fmla="*/ 49292 h 219075"/>
                <a:gd name="connsiteX64" fmla="*/ 211217 w 219075"/>
                <a:gd name="connsiteY64" fmla="*/ 52149 h 219075"/>
                <a:gd name="connsiteX65" fmla="*/ 209312 w 219075"/>
                <a:gd name="connsiteY65" fmla="*/ 62627 h 219075"/>
                <a:gd name="connsiteX66" fmla="*/ 203597 w 219075"/>
                <a:gd name="connsiteY66" fmla="*/ 65484 h 219075"/>
                <a:gd name="connsiteX67" fmla="*/ 202644 w 219075"/>
                <a:gd name="connsiteY67" fmla="*/ 74057 h 219075"/>
                <a:gd name="connsiteX68" fmla="*/ 194072 w 219075"/>
                <a:gd name="connsiteY68" fmla="*/ 78819 h 219075"/>
                <a:gd name="connsiteX69" fmla="*/ 195977 w 219075"/>
                <a:gd name="connsiteY69" fmla="*/ 84534 h 219075"/>
                <a:gd name="connsiteX70" fmla="*/ 195024 w 219075"/>
                <a:gd name="connsiteY70" fmla="*/ 93107 h 219075"/>
                <a:gd name="connsiteX71" fmla="*/ 191214 w 219075"/>
                <a:gd name="connsiteY71" fmla="*/ 95964 h 219075"/>
                <a:gd name="connsiteX72" fmla="*/ 197882 w 219075"/>
                <a:gd name="connsiteY72" fmla="*/ 104537 h 219075"/>
                <a:gd name="connsiteX73" fmla="*/ 191214 w 219075"/>
                <a:gd name="connsiteY73" fmla="*/ 116919 h 219075"/>
                <a:gd name="connsiteX74" fmla="*/ 193119 w 219075"/>
                <a:gd name="connsiteY74" fmla="*/ 121682 h 219075"/>
                <a:gd name="connsiteX75" fmla="*/ 203597 w 219075"/>
                <a:gd name="connsiteY75" fmla="*/ 131207 h 219075"/>
                <a:gd name="connsiteX76" fmla="*/ 208359 w 219075"/>
                <a:gd name="connsiteY76" fmla="*/ 144542 h 219075"/>
                <a:gd name="connsiteX77" fmla="*/ 208359 w 219075"/>
                <a:gd name="connsiteY77" fmla="*/ 144542 h 219075"/>
                <a:gd name="connsiteX78" fmla="*/ 203597 w 219075"/>
                <a:gd name="connsiteY78" fmla="*/ 147399 h 219075"/>
                <a:gd name="connsiteX79" fmla="*/ 201692 w 219075"/>
                <a:gd name="connsiteY79" fmla="*/ 144542 h 219075"/>
                <a:gd name="connsiteX80" fmla="*/ 195024 w 219075"/>
                <a:gd name="connsiteY80" fmla="*/ 144542 h 219075"/>
                <a:gd name="connsiteX81" fmla="*/ 177879 w 219075"/>
                <a:gd name="connsiteY81" fmla="*/ 163592 h 219075"/>
                <a:gd name="connsiteX82" fmla="*/ 174069 w 219075"/>
                <a:gd name="connsiteY82" fmla="*/ 172164 h 219075"/>
                <a:gd name="connsiteX83" fmla="*/ 164544 w 219075"/>
                <a:gd name="connsiteY83" fmla="*/ 177880 h 219075"/>
                <a:gd name="connsiteX84" fmla="*/ 152162 w 219075"/>
                <a:gd name="connsiteY84" fmla="*/ 178832 h 219075"/>
                <a:gd name="connsiteX85" fmla="*/ 145494 w 219075"/>
                <a:gd name="connsiteY85" fmla="*/ 182642 h 219075"/>
                <a:gd name="connsiteX86" fmla="*/ 195024 w 219075"/>
                <a:gd name="connsiteY86" fmla="*/ 209312 h 219075"/>
                <a:gd name="connsiteX87" fmla="*/ 191214 w 219075"/>
                <a:gd name="connsiteY87" fmla="*/ 210264 h 219075"/>
                <a:gd name="connsiteX88" fmla="*/ 197882 w 219075"/>
                <a:gd name="connsiteY88" fmla="*/ 203597 h 219075"/>
                <a:gd name="connsiteX89" fmla="*/ 189309 w 219075"/>
                <a:gd name="connsiteY89" fmla="*/ 205502 h 219075"/>
                <a:gd name="connsiteX90" fmla="*/ 182642 w 219075"/>
                <a:gd name="connsiteY90" fmla="*/ 217884 h 219075"/>
                <a:gd name="connsiteX91" fmla="*/ 180737 w 219075"/>
                <a:gd name="connsiteY91" fmla="*/ 212169 h 219075"/>
                <a:gd name="connsiteX92" fmla="*/ 184547 w 219075"/>
                <a:gd name="connsiteY92" fmla="*/ 207407 h 219075"/>
                <a:gd name="connsiteX93" fmla="*/ 183594 w 219075"/>
                <a:gd name="connsiteY93" fmla="*/ 205502 h 219075"/>
                <a:gd name="connsiteX94" fmla="*/ 178832 w 219075"/>
                <a:gd name="connsiteY94" fmla="*/ 202644 h 219075"/>
                <a:gd name="connsiteX95" fmla="*/ 167402 w 219075"/>
                <a:gd name="connsiteY95" fmla="*/ 207407 h 219075"/>
                <a:gd name="connsiteX96" fmla="*/ 165497 w 219075"/>
                <a:gd name="connsiteY96" fmla="*/ 204549 h 219075"/>
                <a:gd name="connsiteX97" fmla="*/ 169307 w 219075"/>
                <a:gd name="connsiteY97" fmla="*/ 195977 h 219075"/>
                <a:gd name="connsiteX98" fmla="*/ 204549 w 219075"/>
                <a:gd name="connsiteY98" fmla="*/ 182642 h 219075"/>
                <a:gd name="connsiteX99" fmla="*/ 203597 w 219075"/>
                <a:gd name="connsiteY99" fmla="*/ 187405 h 219075"/>
                <a:gd name="connsiteX100" fmla="*/ 206454 w 219075"/>
                <a:gd name="connsiteY100" fmla="*/ 190262 h 219075"/>
                <a:gd name="connsiteX101" fmla="*/ 202644 w 219075"/>
                <a:gd name="connsiteY101" fmla="*/ 212169 h 219075"/>
                <a:gd name="connsiteX102" fmla="*/ 198834 w 219075"/>
                <a:gd name="connsiteY102" fmla="*/ 207407 h 219075"/>
                <a:gd name="connsiteX103" fmla="*/ 195024 w 219075"/>
                <a:gd name="connsiteY103" fmla="*/ 20931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19075" h="219075">
                  <a:moveTo>
                    <a:pt x="145494" y="182642"/>
                  </a:moveTo>
                  <a:lnTo>
                    <a:pt x="132159" y="193119"/>
                  </a:lnTo>
                  <a:lnTo>
                    <a:pt x="127397" y="209312"/>
                  </a:lnTo>
                  <a:lnTo>
                    <a:pt x="108347" y="204549"/>
                  </a:lnTo>
                  <a:lnTo>
                    <a:pt x="103584" y="207407"/>
                  </a:lnTo>
                  <a:lnTo>
                    <a:pt x="86439" y="204549"/>
                  </a:lnTo>
                  <a:lnTo>
                    <a:pt x="80724" y="196930"/>
                  </a:lnTo>
                  <a:lnTo>
                    <a:pt x="65484" y="199787"/>
                  </a:lnTo>
                  <a:lnTo>
                    <a:pt x="62627" y="202644"/>
                  </a:lnTo>
                  <a:lnTo>
                    <a:pt x="64532" y="204549"/>
                  </a:lnTo>
                  <a:lnTo>
                    <a:pt x="43577" y="212169"/>
                  </a:lnTo>
                  <a:lnTo>
                    <a:pt x="36909" y="204549"/>
                  </a:lnTo>
                  <a:lnTo>
                    <a:pt x="36909" y="204549"/>
                  </a:lnTo>
                  <a:lnTo>
                    <a:pt x="35957" y="188357"/>
                  </a:lnTo>
                  <a:lnTo>
                    <a:pt x="24527" y="171212"/>
                  </a:lnTo>
                  <a:lnTo>
                    <a:pt x="24527" y="157877"/>
                  </a:lnTo>
                  <a:lnTo>
                    <a:pt x="20717" y="139780"/>
                  </a:lnTo>
                  <a:lnTo>
                    <a:pt x="23574" y="129302"/>
                  </a:lnTo>
                  <a:lnTo>
                    <a:pt x="8334" y="110252"/>
                  </a:lnTo>
                  <a:lnTo>
                    <a:pt x="8334" y="95012"/>
                  </a:lnTo>
                  <a:lnTo>
                    <a:pt x="13097" y="83582"/>
                  </a:lnTo>
                  <a:lnTo>
                    <a:pt x="3572" y="72152"/>
                  </a:lnTo>
                  <a:lnTo>
                    <a:pt x="3572" y="72152"/>
                  </a:lnTo>
                  <a:lnTo>
                    <a:pt x="7382" y="69294"/>
                  </a:lnTo>
                  <a:lnTo>
                    <a:pt x="9287" y="61674"/>
                  </a:lnTo>
                  <a:lnTo>
                    <a:pt x="13097" y="63580"/>
                  </a:lnTo>
                  <a:lnTo>
                    <a:pt x="30242" y="57864"/>
                  </a:lnTo>
                  <a:lnTo>
                    <a:pt x="27384" y="46434"/>
                  </a:lnTo>
                  <a:lnTo>
                    <a:pt x="30242" y="42624"/>
                  </a:lnTo>
                  <a:lnTo>
                    <a:pt x="37862" y="45482"/>
                  </a:lnTo>
                  <a:lnTo>
                    <a:pt x="49292" y="40719"/>
                  </a:lnTo>
                  <a:lnTo>
                    <a:pt x="51197" y="35957"/>
                  </a:lnTo>
                  <a:lnTo>
                    <a:pt x="49292" y="31194"/>
                  </a:lnTo>
                  <a:lnTo>
                    <a:pt x="58817" y="28337"/>
                  </a:lnTo>
                  <a:lnTo>
                    <a:pt x="66437" y="5477"/>
                  </a:lnTo>
                  <a:lnTo>
                    <a:pt x="82629" y="11192"/>
                  </a:lnTo>
                  <a:lnTo>
                    <a:pt x="95012" y="11192"/>
                  </a:lnTo>
                  <a:lnTo>
                    <a:pt x="105489" y="17859"/>
                  </a:lnTo>
                  <a:lnTo>
                    <a:pt x="110252" y="26432"/>
                  </a:lnTo>
                  <a:lnTo>
                    <a:pt x="116919" y="21669"/>
                  </a:lnTo>
                  <a:lnTo>
                    <a:pt x="118824" y="16907"/>
                  </a:lnTo>
                  <a:lnTo>
                    <a:pt x="130254" y="12144"/>
                  </a:lnTo>
                  <a:lnTo>
                    <a:pt x="130254" y="7382"/>
                  </a:lnTo>
                  <a:lnTo>
                    <a:pt x="144542" y="3572"/>
                  </a:lnTo>
                  <a:lnTo>
                    <a:pt x="143589" y="12144"/>
                  </a:lnTo>
                  <a:lnTo>
                    <a:pt x="145494" y="14049"/>
                  </a:lnTo>
                  <a:lnTo>
                    <a:pt x="153114" y="15955"/>
                  </a:lnTo>
                  <a:lnTo>
                    <a:pt x="161687" y="14049"/>
                  </a:lnTo>
                  <a:lnTo>
                    <a:pt x="168354" y="19764"/>
                  </a:lnTo>
                  <a:lnTo>
                    <a:pt x="170259" y="23574"/>
                  </a:lnTo>
                  <a:lnTo>
                    <a:pt x="169307" y="29289"/>
                  </a:lnTo>
                  <a:lnTo>
                    <a:pt x="174069" y="32147"/>
                  </a:lnTo>
                  <a:lnTo>
                    <a:pt x="172164" y="38814"/>
                  </a:lnTo>
                  <a:lnTo>
                    <a:pt x="176927" y="44530"/>
                  </a:lnTo>
                  <a:lnTo>
                    <a:pt x="191214" y="35957"/>
                  </a:lnTo>
                  <a:lnTo>
                    <a:pt x="195977" y="38814"/>
                  </a:lnTo>
                  <a:lnTo>
                    <a:pt x="202644" y="37862"/>
                  </a:lnTo>
                  <a:lnTo>
                    <a:pt x="215979" y="26432"/>
                  </a:lnTo>
                  <a:lnTo>
                    <a:pt x="218837" y="28337"/>
                  </a:lnTo>
                  <a:lnTo>
                    <a:pt x="218837" y="28337"/>
                  </a:lnTo>
                  <a:lnTo>
                    <a:pt x="215027" y="35957"/>
                  </a:lnTo>
                  <a:lnTo>
                    <a:pt x="220742" y="42624"/>
                  </a:lnTo>
                  <a:lnTo>
                    <a:pt x="219789" y="50244"/>
                  </a:lnTo>
                  <a:lnTo>
                    <a:pt x="213122" y="49292"/>
                  </a:lnTo>
                  <a:lnTo>
                    <a:pt x="211217" y="52149"/>
                  </a:lnTo>
                  <a:lnTo>
                    <a:pt x="209312" y="62627"/>
                  </a:lnTo>
                  <a:lnTo>
                    <a:pt x="203597" y="65484"/>
                  </a:lnTo>
                  <a:lnTo>
                    <a:pt x="202644" y="74057"/>
                  </a:lnTo>
                  <a:lnTo>
                    <a:pt x="194072" y="78819"/>
                  </a:lnTo>
                  <a:lnTo>
                    <a:pt x="195977" y="84534"/>
                  </a:lnTo>
                  <a:lnTo>
                    <a:pt x="195024" y="93107"/>
                  </a:lnTo>
                  <a:lnTo>
                    <a:pt x="191214" y="95964"/>
                  </a:lnTo>
                  <a:lnTo>
                    <a:pt x="197882" y="104537"/>
                  </a:lnTo>
                  <a:lnTo>
                    <a:pt x="191214" y="116919"/>
                  </a:lnTo>
                  <a:lnTo>
                    <a:pt x="193119" y="121682"/>
                  </a:lnTo>
                  <a:lnTo>
                    <a:pt x="203597" y="131207"/>
                  </a:lnTo>
                  <a:lnTo>
                    <a:pt x="208359" y="144542"/>
                  </a:lnTo>
                  <a:lnTo>
                    <a:pt x="208359" y="144542"/>
                  </a:lnTo>
                  <a:lnTo>
                    <a:pt x="203597" y="147399"/>
                  </a:lnTo>
                  <a:lnTo>
                    <a:pt x="201692" y="144542"/>
                  </a:lnTo>
                  <a:lnTo>
                    <a:pt x="195024" y="144542"/>
                  </a:lnTo>
                  <a:lnTo>
                    <a:pt x="177879" y="163592"/>
                  </a:lnTo>
                  <a:lnTo>
                    <a:pt x="174069" y="172164"/>
                  </a:lnTo>
                  <a:lnTo>
                    <a:pt x="164544" y="177880"/>
                  </a:lnTo>
                  <a:lnTo>
                    <a:pt x="152162" y="178832"/>
                  </a:lnTo>
                  <a:lnTo>
                    <a:pt x="145494" y="182642"/>
                  </a:lnTo>
                  <a:close/>
                  <a:moveTo>
                    <a:pt x="195024" y="209312"/>
                  </a:moveTo>
                  <a:lnTo>
                    <a:pt x="191214" y="210264"/>
                  </a:lnTo>
                  <a:lnTo>
                    <a:pt x="197882" y="203597"/>
                  </a:lnTo>
                  <a:lnTo>
                    <a:pt x="189309" y="205502"/>
                  </a:lnTo>
                  <a:lnTo>
                    <a:pt x="182642" y="217884"/>
                  </a:lnTo>
                  <a:lnTo>
                    <a:pt x="180737" y="212169"/>
                  </a:lnTo>
                  <a:lnTo>
                    <a:pt x="184547" y="207407"/>
                  </a:lnTo>
                  <a:lnTo>
                    <a:pt x="183594" y="205502"/>
                  </a:lnTo>
                  <a:lnTo>
                    <a:pt x="178832" y="202644"/>
                  </a:lnTo>
                  <a:lnTo>
                    <a:pt x="167402" y="207407"/>
                  </a:lnTo>
                  <a:lnTo>
                    <a:pt x="165497" y="204549"/>
                  </a:lnTo>
                  <a:lnTo>
                    <a:pt x="169307" y="195977"/>
                  </a:lnTo>
                  <a:lnTo>
                    <a:pt x="204549" y="182642"/>
                  </a:lnTo>
                  <a:lnTo>
                    <a:pt x="203597" y="187405"/>
                  </a:lnTo>
                  <a:lnTo>
                    <a:pt x="206454" y="190262"/>
                  </a:lnTo>
                  <a:lnTo>
                    <a:pt x="202644" y="212169"/>
                  </a:lnTo>
                  <a:lnTo>
                    <a:pt x="198834" y="207407"/>
                  </a:lnTo>
                  <a:lnTo>
                    <a:pt x="195024" y="209312"/>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36" name="任意多边形: 形状 35">
              <a:extLst>
                <a:ext uri="{FF2B5EF4-FFF2-40B4-BE49-F238E27FC236}">
                  <a16:creationId xmlns:a16="http://schemas.microsoft.com/office/drawing/2014/main" id="{37A63BBA-0559-4970-BC97-5E30FBC63A54}"/>
                </a:ext>
              </a:extLst>
            </p:cNvPr>
            <p:cNvSpPr/>
            <p:nvPr/>
          </p:nvSpPr>
          <p:spPr>
            <a:xfrm>
              <a:off x="825182" y="4406265"/>
              <a:ext cx="238125" cy="219075"/>
            </a:xfrm>
            <a:custGeom>
              <a:avLst/>
              <a:gdLst>
                <a:gd name="connsiteX0" fmla="*/ 6429 w 238125"/>
                <a:gd name="connsiteY0" fmla="*/ 136922 h 219075"/>
                <a:gd name="connsiteX1" fmla="*/ 10239 w 238125"/>
                <a:gd name="connsiteY1" fmla="*/ 134064 h 219075"/>
                <a:gd name="connsiteX2" fmla="*/ 15002 w 238125"/>
                <a:gd name="connsiteY2" fmla="*/ 120730 h 219075"/>
                <a:gd name="connsiteX3" fmla="*/ 7382 w 238125"/>
                <a:gd name="connsiteY3" fmla="*/ 114062 h 219075"/>
                <a:gd name="connsiteX4" fmla="*/ 7382 w 238125"/>
                <a:gd name="connsiteY4" fmla="*/ 108347 h 219075"/>
                <a:gd name="connsiteX5" fmla="*/ 3572 w 238125"/>
                <a:gd name="connsiteY5" fmla="*/ 106442 h 219075"/>
                <a:gd name="connsiteX6" fmla="*/ 4524 w 238125"/>
                <a:gd name="connsiteY6" fmla="*/ 102632 h 219075"/>
                <a:gd name="connsiteX7" fmla="*/ 9287 w 238125"/>
                <a:gd name="connsiteY7" fmla="*/ 99774 h 219075"/>
                <a:gd name="connsiteX8" fmla="*/ 10239 w 238125"/>
                <a:gd name="connsiteY8" fmla="*/ 94059 h 219075"/>
                <a:gd name="connsiteX9" fmla="*/ 7382 w 238125"/>
                <a:gd name="connsiteY9" fmla="*/ 84534 h 219075"/>
                <a:gd name="connsiteX10" fmla="*/ 4524 w 238125"/>
                <a:gd name="connsiteY10" fmla="*/ 82630 h 219075"/>
                <a:gd name="connsiteX11" fmla="*/ 9287 w 238125"/>
                <a:gd name="connsiteY11" fmla="*/ 75962 h 219075"/>
                <a:gd name="connsiteX12" fmla="*/ 14049 w 238125"/>
                <a:gd name="connsiteY12" fmla="*/ 75009 h 219075"/>
                <a:gd name="connsiteX13" fmla="*/ 16907 w 238125"/>
                <a:gd name="connsiteY13" fmla="*/ 59770 h 219075"/>
                <a:gd name="connsiteX14" fmla="*/ 32147 w 238125"/>
                <a:gd name="connsiteY14" fmla="*/ 46434 h 219075"/>
                <a:gd name="connsiteX15" fmla="*/ 40719 w 238125"/>
                <a:gd name="connsiteY15" fmla="*/ 44530 h 219075"/>
                <a:gd name="connsiteX16" fmla="*/ 50244 w 238125"/>
                <a:gd name="connsiteY16" fmla="*/ 47387 h 219075"/>
                <a:gd name="connsiteX17" fmla="*/ 68342 w 238125"/>
                <a:gd name="connsiteY17" fmla="*/ 46434 h 219075"/>
                <a:gd name="connsiteX18" fmla="*/ 67389 w 238125"/>
                <a:gd name="connsiteY18" fmla="*/ 41672 h 219075"/>
                <a:gd name="connsiteX19" fmla="*/ 71199 w 238125"/>
                <a:gd name="connsiteY19" fmla="*/ 36909 h 219075"/>
                <a:gd name="connsiteX20" fmla="*/ 68342 w 238125"/>
                <a:gd name="connsiteY20" fmla="*/ 29289 h 219075"/>
                <a:gd name="connsiteX21" fmla="*/ 69294 w 238125"/>
                <a:gd name="connsiteY21" fmla="*/ 25480 h 219075"/>
                <a:gd name="connsiteX22" fmla="*/ 69294 w 238125"/>
                <a:gd name="connsiteY22" fmla="*/ 25480 h 219075"/>
                <a:gd name="connsiteX23" fmla="*/ 72152 w 238125"/>
                <a:gd name="connsiteY23" fmla="*/ 21670 h 219075"/>
                <a:gd name="connsiteX24" fmla="*/ 89297 w 238125"/>
                <a:gd name="connsiteY24" fmla="*/ 30242 h 219075"/>
                <a:gd name="connsiteX25" fmla="*/ 114062 w 238125"/>
                <a:gd name="connsiteY25" fmla="*/ 31195 h 219075"/>
                <a:gd name="connsiteX26" fmla="*/ 115014 w 238125"/>
                <a:gd name="connsiteY26" fmla="*/ 26432 h 219075"/>
                <a:gd name="connsiteX27" fmla="*/ 124539 w 238125"/>
                <a:gd name="connsiteY27" fmla="*/ 17859 h 219075"/>
                <a:gd name="connsiteX28" fmla="*/ 129302 w 238125"/>
                <a:gd name="connsiteY28" fmla="*/ 8334 h 219075"/>
                <a:gd name="connsiteX29" fmla="*/ 145494 w 238125"/>
                <a:gd name="connsiteY29" fmla="*/ 3572 h 219075"/>
                <a:gd name="connsiteX30" fmla="*/ 160734 w 238125"/>
                <a:gd name="connsiteY30" fmla="*/ 11192 h 219075"/>
                <a:gd name="connsiteX31" fmla="*/ 173117 w 238125"/>
                <a:gd name="connsiteY31" fmla="*/ 27384 h 219075"/>
                <a:gd name="connsiteX32" fmla="*/ 175974 w 238125"/>
                <a:gd name="connsiteY32" fmla="*/ 37862 h 219075"/>
                <a:gd name="connsiteX33" fmla="*/ 175022 w 238125"/>
                <a:gd name="connsiteY33" fmla="*/ 55007 h 219075"/>
                <a:gd name="connsiteX34" fmla="*/ 172164 w 238125"/>
                <a:gd name="connsiteY34" fmla="*/ 55959 h 219075"/>
                <a:gd name="connsiteX35" fmla="*/ 168354 w 238125"/>
                <a:gd name="connsiteY35" fmla="*/ 67389 h 219075"/>
                <a:gd name="connsiteX36" fmla="*/ 155019 w 238125"/>
                <a:gd name="connsiteY36" fmla="*/ 63580 h 219075"/>
                <a:gd name="connsiteX37" fmla="*/ 153114 w 238125"/>
                <a:gd name="connsiteY37" fmla="*/ 66437 h 219075"/>
                <a:gd name="connsiteX38" fmla="*/ 157877 w 238125"/>
                <a:gd name="connsiteY38" fmla="*/ 72152 h 219075"/>
                <a:gd name="connsiteX39" fmla="*/ 156924 w 238125"/>
                <a:gd name="connsiteY39" fmla="*/ 74057 h 219075"/>
                <a:gd name="connsiteX40" fmla="*/ 148352 w 238125"/>
                <a:gd name="connsiteY40" fmla="*/ 75009 h 219075"/>
                <a:gd name="connsiteX41" fmla="*/ 146447 w 238125"/>
                <a:gd name="connsiteY41" fmla="*/ 80724 h 219075"/>
                <a:gd name="connsiteX42" fmla="*/ 139779 w 238125"/>
                <a:gd name="connsiteY42" fmla="*/ 79772 h 219075"/>
                <a:gd name="connsiteX43" fmla="*/ 137874 w 238125"/>
                <a:gd name="connsiteY43" fmla="*/ 75962 h 219075"/>
                <a:gd name="connsiteX44" fmla="*/ 131207 w 238125"/>
                <a:gd name="connsiteY44" fmla="*/ 76914 h 219075"/>
                <a:gd name="connsiteX45" fmla="*/ 130254 w 238125"/>
                <a:gd name="connsiteY45" fmla="*/ 83582 h 219075"/>
                <a:gd name="connsiteX46" fmla="*/ 134064 w 238125"/>
                <a:gd name="connsiteY46" fmla="*/ 97870 h 219075"/>
                <a:gd name="connsiteX47" fmla="*/ 148352 w 238125"/>
                <a:gd name="connsiteY47" fmla="*/ 102632 h 219075"/>
                <a:gd name="connsiteX48" fmla="*/ 166449 w 238125"/>
                <a:gd name="connsiteY48" fmla="*/ 95012 h 219075"/>
                <a:gd name="connsiteX49" fmla="*/ 178832 w 238125"/>
                <a:gd name="connsiteY49" fmla="*/ 104537 h 219075"/>
                <a:gd name="connsiteX50" fmla="*/ 207407 w 238125"/>
                <a:gd name="connsiteY50" fmla="*/ 97870 h 219075"/>
                <a:gd name="connsiteX51" fmla="*/ 194072 w 238125"/>
                <a:gd name="connsiteY51" fmla="*/ 116920 h 219075"/>
                <a:gd name="connsiteX52" fmla="*/ 189309 w 238125"/>
                <a:gd name="connsiteY52" fmla="*/ 129302 h 219075"/>
                <a:gd name="connsiteX53" fmla="*/ 195977 w 238125"/>
                <a:gd name="connsiteY53" fmla="*/ 132159 h 219075"/>
                <a:gd name="connsiteX54" fmla="*/ 206454 w 238125"/>
                <a:gd name="connsiteY54" fmla="*/ 127397 h 219075"/>
                <a:gd name="connsiteX55" fmla="*/ 209312 w 238125"/>
                <a:gd name="connsiteY55" fmla="*/ 130255 h 219075"/>
                <a:gd name="connsiteX56" fmla="*/ 202644 w 238125"/>
                <a:gd name="connsiteY56" fmla="*/ 133112 h 219075"/>
                <a:gd name="connsiteX57" fmla="*/ 198834 w 238125"/>
                <a:gd name="connsiteY57" fmla="*/ 139780 h 219075"/>
                <a:gd name="connsiteX58" fmla="*/ 208359 w 238125"/>
                <a:gd name="connsiteY58" fmla="*/ 142637 h 219075"/>
                <a:gd name="connsiteX59" fmla="*/ 211217 w 238125"/>
                <a:gd name="connsiteY59" fmla="*/ 142637 h 219075"/>
                <a:gd name="connsiteX60" fmla="*/ 214074 w 238125"/>
                <a:gd name="connsiteY60" fmla="*/ 135970 h 219075"/>
                <a:gd name="connsiteX61" fmla="*/ 219789 w 238125"/>
                <a:gd name="connsiteY61" fmla="*/ 143589 h 219075"/>
                <a:gd name="connsiteX62" fmla="*/ 223599 w 238125"/>
                <a:gd name="connsiteY62" fmla="*/ 141684 h 219075"/>
                <a:gd name="connsiteX63" fmla="*/ 223599 w 238125"/>
                <a:gd name="connsiteY63" fmla="*/ 136922 h 219075"/>
                <a:gd name="connsiteX64" fmla="*/ 226457 w 238125"/>
                <a:gd name="connsiteY64" fmla="*/ 135970 h 219075"/>
                <a:gd name="connsiteX65" fmla="*/ 227409 w 238125"/>
                <a:gd name="connsiteY65" fmla="*/ 143589 h 219075"/>
                <a:gd name="connsiteX66" fmla="*/ 222647 w 238125"/>
                <a:gd name="connsiteY66" fmla="*/ 147399 h 219075"/>
                <a:gd name="connsiteX67" fmla="*/ 213122 w 238125"/>
                <a:gd name="connsiteY67" fmla="*/ 146447 h 219075"/>
                <a:gd name="connsiteX68" fmla="*/ 205502 w 238125"/>
                <a:gd name="connsiteY68" fmla="*/ 159782 h 219075"/>
                <a:gd name="connsiteX69" fmla="*/ 206454 w 238125"/>
                <a:gd name="connsiteY69" fmla="*/ 162639 h 219075"/>
                <a:gd name="connsiteX70" fmla="*/ 212169 w 238125"/>
                <a:gd name="connsiteY70" fmla="*/ 164545 h 219075"/>
                <a:gd name="connsiteX71" fmla="*/ 215027 w 238125"/>
                <a:gd name="connsiteY71" fmla="*/ 169307 h 219075"/>
                <a:gd name="connsiteX72" fmla="*/ 221694 w 238125"/>
                <a:gd name="connsiteY72" fmla="*/ 166449 h 219075"/>
                <a:gd name="connsiteX73" fmla="*/ 225504 w 238125"/>
                <a:gd name="connsiteY73" fmla="*/ 170259 h 219075"/>
                <a:gd name="connsiteX74" fmla="*/ 240744 w 238125"/>
                <a:gd name="connsiteY74" fmla="*/ 171212 h 219075"/>
                <a:gd name="connsiteX75" fmla="*/ 241697 w 238125"/>
                <a:gd name="connsiteY75" fmla="*/ 174070 h 219075"/>
                <a:gd name="connsiteX76" fmla="*/ 221694 w 238125"/>
                <a:gd name="connsiteY76" fmla="*/ 176927 h 219075"/>
                <a:gd name="connsiteX77" fmla="*/ 223599 w 238125"/>
                <a:gd name="connsiteY77" fmla="*/ 184547 h 219075"/>
                <a:gd name="connsiteX78" fmla="*/ 229314 w 238125"/>
                <a:gd name="connsiteY78" fmla="*/ 184547 h 219075"/>
                <a:gd name="connsiteX79" fmla="*/ 221694 w 238125"/>
                <a:gd name="connsiteY79" fmla="*/ 192167 h 219075"/>
                <a:gd name="connsiteX80" fmla="*/ 228362 w 238125"/>
                <a:gd name="connsiteY80" fmla="*/ 198834 h 219075"/>
                <a:gd name="connsiteX81" fmla="*/ 215027 w 238125"/>
                <a:gd name="connsiteY81" fmla="*/ 208359 h 219075"/>
                <a:gd name="connsiteX82" fmla="*/ 206454 w 238125"/>
                <a:gd name="connsiteY82" fmla="*/ 203597 h 219075"/>
                <a:gd name="connsiteX83" fmla="*/ 203597 w 238125"/>
                <a:gd name="connsiteY83" fmla="*/ 217884 h 219075"/>
                <a:gd name="connsiteX84" fmla="*/ 203597 w 238125"/>
                <a:gd name="connsiteY84" fmla="*/ 217884 h 219075"/>
                <a:gd name="connsiteX85" fmla="*/ 197882 w 238125"/>
                <a:gd name="connsiteY85" fmla="*/ 217884 h 219075"/>
                <a:gd name="connsiteX86" fmla="*/ 200739 w 238125"/>
                <a:gd name="connsiteY86" fmla="*/ 202645 h 219075"/>
                <a:gd name="connsiteX87" fmla="*/ 185499 w 238125"/>
                <a:gd name="connsiteY87" fmla="*/ 196930 h 219075"/>
                <a:gd name="connsiteX88" fmla="*/ 177879 w 238125"/>
                <a:gd name="connsiteY88" fmla="*/ 197882 h 219075"/>
                <a:gd name="connsiteX89" fmla="*/ 176927 w 238125"/>
                <a:gd name="connsiteY89" fmla="*/ 204549 h 219075"/>
                <a:gd name="connsiteX90" fmla="*/ 172164 w 238125"/>
                <a:gd name="connsiteY90" fmla="*/ 210264 h 219075"/>
                <a:gd name="connsiteX91" fmla="*/ 151209 w 238125"/>
                <a:gd name="connsiteY91" fmla="*/ 210264 h 219075"/>
                <a:gd name="connsiteX92" fmla="*/ 146447 w 238125"/>
                <a:gd name="connsiteY92" fmla="*/ 214074 h 219075"/>
                <a:gd name="connsiteX93" fmla="*/ 137874 w 238125"/>
                <a:gd name="connsiteY93" fmla="*/ 211217 h 219075"/>
                <a:gd name="connsiteX94" fmla="*/ 135969 w 238125"/>
                <a:gd name="connsiteY94" fmla="*/ 208359 h 219075"/>
                <a:gd name="connsiteX95" fmla="*/ 137874 w 238125"/>
                <a:gd name="connsiteY95" fmla="*/ 203597 h 219075"/>
                <a:gd name="connsiteX96" fmla="*/ 130254 w 238125"/>
                <a:gd name="connsiteY96" fmla="*/ 195024 h 219075"/>
                <a:gd name="connsiteX97" fmla="*/ 111204 w 238125"/>
                <a:gd name="connsiteY97" fmla="*/ 201692 h 219075"/>
                <a:gd name="connsiteX98" fmla="*/ 107394 w 238125"/>
                <a:gd name="connsiteY98" fmla="*/ 201692 h 219075"/>
                <a:gd name="connsiteX99" fmla="*/ 102632 w 238125"/>
                <a:gd name="connsiteY99" fmla="*/ 195977 h 219075"/>
                <a:gd name="connsiteX100" fmla="*/ 102632 w 238125"/>
                <a:gd name="connsiteY100" fmla="*/ 195977 h 219075"/>
                <a:gd name="connsiteX101" fmla="*/ 89297 w 238125"/>
                <a:gd name="connsiteY101" fmla="*/ 183595 h 219075"/>
                <a:gd name="connsiteX102" fmla="*/ 87392 w 238125"/>
                <a:gd name="connsiteY102" fmla="*/ 161687 h 219075"/>
                <a:gd name="connsiteX103" fmla="*/ 81677 w 238125"/>
                <a:gd name="connsiteY103" fmla="*/ 146447 h 219075"/>
                <a:gd name="connsiteX104" fmla="*/ 73104 w 238125"/>
                <a:gd name="connsiteY104" fmla="*/ 138827 h 219075"/>
                <a:gd name="connsiteX105" fmla="*/ 71199 w 238125"/>
                <a:gd name="connsiteY105" fmla="*/ 127397 h 219075"/>
                <a:gd name="connsiteX106" fmla="*/ 61674 w 238125"/>
                <a:gd name="connsiteY106" fmla="*/ 116920 h 219075"/>
                <a:gd name="connsiteX107" fmla="*/ 48339 w 238125"/>
                <a:gd name="connsiteY107" fmla="*/ 114062 h 219075"/>
                <a:gd name="connsiteX108" fmla="*/ 38814 w 238125"/>
                <a:gd name="connsiteY108" fmla="*/ 119777 h 219075"/>
                <a:gd name="connsiteX109" fmla="*/ 37862 w 238125"/>
                <a:gd name="connsiteY109" fmla="*/ 126445 h 219075"/>
                <a:gd name="connsiteX110" fmla="*/ 45482 w 238125"/>
                <a:gd name="connsiteY110" fmla="*/ 137874 h 219075"/>
                <a:gd name="connsiteX111" fmla="*/ 43577 w 238125"/>
                <a:gd name="connsiteY111" fmla="*/ 146447 h 219075"/>
                <a:gd name="connsiteX112" fmla="*/ 38814 w 238125"/>
                <a:gd name="connsiteY112" fmla="*/ 152162 h 219075"/>
                <a:gd name="connsiteX113" fmla="*/ 35004 w 238125"/>
                <a:gd name="connsiteY113" fmla="*/ 152162 h 219075"/>
                <a:gd name="connsiteX114" fmla="*/ 31194 w 238125"/>
                <a:gd name="connsiteY114" fmla="*/ 146447 h 219075"/>
                <a:gd name="connsiteX115" fmla="*/ 25479 w 238125"/>
                <a:gd name="connsiteY115" fmla="*/ 146447 h 219075"/>
                <a:gd name="connsiteX116" fmla="*/ 19764 w 238125"/>
                <a:gd name="connsiteY116" fmla="*/ 138827 h 219075"/>
                <a:gd name="connsiteX117" fmla="*/ 11192 w 238125"/>
                <a:gd name="connsiteY117" fmla="*/ 136922 h 219075"/>
                <a:gd name="connsiteX118" fmla="*/ 6429 w 238125"/>
                <a:gd name="connsiteY118" fmla="*/ 13692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38125" h="219075">
                  <a:moveTo>
                    <a:pt x="6429" y="136922"/>
                  </a:moveTo>
                  <a:lnTo>
                    <a:pt x="10239" y="134064"/>
                  </a:lnTo>
                  <a:lnTo>
                    <a:pt x="15002" y="120730"/>
                  </a:lnTo>
                  <a:lnTo>
                    <a:pt x="7382" y="114062"/>
                  </a:lnTo>
                  <a:lnTo>
                    <a:pt x="7382" y="108347"/>
                  </a:lnTo>
                  <a:lnTo>
                    <a:pt x="3572" y="106442"/>
                  </a:lnTo>
                  <a:lnTo>
                    <a:pt x="4524" y="102632"/>
                  </a:lnTo>
                  <a:lnTo>
                    <a:pt x="9287" y="99774"/>
                  </a:lnTo>
                  <a:lnTo>
                    <a:pt x="10239" y="94059"/>
                  </a:lnTo>
                  <a:lnTo>
                    <a:pt x="7382" y="84534"/>
                  </a:lnTo>
                  <a:lnTo>
                    <a:pt x="4524" y="82630"/>
                  </a:lnTo>
                  <a:lnTo>
                    <a:pt x="9287" y="75962"/>
                  </a:lnTo>
                  <a:lnTo>
                    <a:pt x="14049" y="75009"/>
                  </a:lnTo>
                  <a:lnTo>
                    <a:pt x="16907" y="59770"/>
                  </a:lnTo>
                  <a:lnTo>
                    <a:pt x="32147" y="46434"/>
                  </a:lnTo>
                  <a:lnTo>
                    <a:pt x="40719" y="44530"/>
                  </a:lnTo>
                  <a:lnTo>
                    <a:pt x="50244" y="47387"/>
                  </a:lnTo>
                  <a:lnTo>
                    <a:pt x="68342" y="46434"/>
                  </a:lnTo>
                  <a:lnTo>
                    <a:pt x="67389" y="41672"/>
                  </a:lnTo>
                  <a:lnTo>
                    <a:pt x="71199" y="36909"/>
                  </a:lnTo>
                  <a:lnTo>
                    <a:pt x="68342" y="29289"/>
                  </a:lnTo>
                  <a:lnTo>
                    <a:pt x="69294" y="25480"/>
                  </a:lnTo>
                  <a:lnTo>
                    <a:pt x="69294" y="25480"/>
                  </a:lnTo>
                  <a:lnTo>
                    <a:pt x="72152" y="21670"/>
                  </a:lnTo>
                  <a:lnTo>
                    <a:pt x="89297" y="30242"/>
                  </a:lnTo>
                  <a:lnTo>
                    <a:pt x="114062" y="31195"/>
                  </a:lnTo>
                  <a:lnTo>
                    <a:pt x="115014" y="26432"/>
                  </a:lnTo>
                  <a:lnTo>
                    <a:pt x="124539" y="17859"/>
                  </a:lnTo>
                  <a:lnTo>
                    <a:pt x="129302" y="8334"/>
                  </a:lnTo>
                  <a:lnTo>
                    <a:pt x="145494" y="3572"/>
                  </a:lnTo>
                  <a:lnTo>
                    <a:pt x="160734" y="11192"/>
                  </a:lnTo>
                  <a:lnTo>
                    <a:pt x="173117" y="27384"/>
                  </a:lnTo>
                  <a:lnTo>
                    <a:pt x="175974" y="37862"/>
                  </a:lnTo>
                  <a:lnTo>
                    <a:pt x="175022" y="55007"/>
                  </a:lnTo>
                  <a:lnTo>
                    <a:pt x="172164" y="55959"/>
                  </a:lnTo>
                  <a:lnTo>
                    <a:pt x="168354" y="67389"/>
                  </a:lnTo>
                  <a:lnTo>
                    <a:pt x="155019" y="63580"/>
                  </a:lnTo>
                  <a:lnTo>
                    <a:pt x="153114" y="66437"/>
                  </a:lnTo>
                  <a:lnTo>
                    <a:pt x="157877" y="72152"/>
                  </a:lnTo>
                  <a:lnTo>
                    <a:pt x="156924" y="74057"/>
                  </a:lnTo>
                  <a:lnTo>
                    <a:pt x="148352" y="75009"/>
                  </a:lnTo>
                  <a:lnTo>
                    <a:pt x="146447" y="80724"/>
                  </a:lnTo>
                  <a:lnTo>
                    <a:pt x="139779" y="79772"/>
                  </a:lnTo>
                  <a:lnTo>
                    <a:pt x="137874" y="75962"/>
                  </a:lnTo>
                  <a:lnTo>
                    <a:pt x="131207" y="76914"/>
                  </a:lnTo>
                  <a:lnTo>
                    <a:pt x="130254" y="83582"/>
                  </a:lnTo>
                  <a:lnTo>
                    <a:pt x="134064" y="97870"/>
                  </a:lnTo>
                  <a:lnTo>
                    <a:pt x="148352" y="102632"/>
                  </a:lnTo>
                  <a:lnTo>
                    <a:pt x="166449" y="95012"/>
                  </a:lnTo>
                  <a:lnTo>
                    <a:pt x="178832" y="104537"/>
                  </a:lnTo>
                  <a:lnTo>
                    <a:pt x="207407" y="97870"/>
                  </a:lnTo>
                  <a:lnTo>
                    <a:pt x="194072" y="116920"/>
                  </a:lnTo>
                  <a:lnTo>
                    <a:pt x="189309" y="129302"/>
                  </a:lnTo>
                  <a:lnTo>
                    <a:pt x="195977" y="132159"/>
                  </a:lnTo>
                  <a:lnTo>
                    <a:pt x="206454" y="127397"/>
                  </a:lnTo>
                  <a:lnTo>
                    <a:pt x="209312" y="130255"/>
                  </a:lnTo>
                  <a:lnTo>
                    <a:pt x="202644" y="133112"/>
                  </a:lnTo>
                  <a:lnTo>
                    <a:pt x="198834" y="139780"/>
                  </a:lnTo>
                  <a:lnTo>
                    <a:pt x="208359" y="142637"/>
                  </a:lnTo>
                  <a:lnTo>
                    <a:pt x="211217" y="142637"/>
                  </a:lnTo>
                  <a:lnTo>
                    <a:pt x="214074" y="135970"/>
                  </a:lnTo>
                  <a:lnTo>
                    <a:pt x="219789" y="143589"/>
                  </a:lnTo>
                  <a:lnTo>
                    <a:pt x="223599" y="141684"/>
                  </a:lnTo>
                  <a:lnTo>
                    <a:pt x="223599" y="136922"/>
                  </a:lnTo>
                  <a:lnTo>
                    <a:pt x="226457" y="135970"/>
                  </a:lnTo>
                  <a:lnTo>
                    <a:pt x="227409" y="143589"/>
                  </a:lnTo>
                  <a:lnTo>
                    <a:pt x="222647" y="147399"/>
                  </a:lnTo>
                  <a:lnTo>
                    <a:pt x="213122" y="146447"/>
                  </a:lnTo>
                  <a:lnTo>
                    <a:pt x="205502" y="159782"/>
                  </a:lnTo>
                  <a:lnTo>
                    <a:pt x="206454" y="162639"/>
                  </a:lnTo>
                  <a:lnTo>
                    <a:pt x="212169" y="164545"/>
                  </a:lnTo>
                  <a:lnTo>
                    <a:pt x="215027" y="169307"/>
                  </a:lnTo>
                  <a:lnTo>
                    <a:pt x="221694" y="166449"/>
                  </a:lnTo>
                  <a:lnTo>
                    <a:pt x="225504" y="170259"/>
                  </a:lnTo>
                  <a:lnTo>
                    <a:pt x="240744" y="171212"/>
                  </a:lnTo>
                  <a:lnTo>
                    <a:pt x="241697" y="174070"/>
                  </a:lnTo>
                  <a:lnTo>
                    <a:pt x="221694" y="176927"/>
                  </a:lnTo>
                  <a:lnTo>
                    <a:pt x="223599" y="184547"/>
                  </a:lnTo>
                  <a:lnTo>
                    <a:pt x="229314" y="184547"/>
                  </a:lnTo>
                  <a:lnTo>
                    <a:pt x="221694" y="192167"/>
                  </a:lnTo>
                  <a:lnTo>
                    <a:pt x="228362" y="198834"/>
                  </a:lnTo>
                  <a:lnTo>
                    <a:pt x="215027" y="208359"/>
                  </a:lnTo>
                  <a:lnTo>
                    <a:pt x="206454" y="203597"/>
                  </a:lnTo>
                  <a:lnTo>
                    <a:pt x="203597" y="217884"/>
                  </a:lnTo>
                  <a:lnTo>
                    <a:pt x="203597" y="217884"/>
                  </a:lnTo>
                  <a:lnTo>
                    <a:pt x="197882" y="217884"/>
                  </a:lnTo>
                  <a:lnTo>
                    <a:pt x="200739" y="202645"/>
                  </a:lnTo>
                  <a:lnTo>
                    <a:pt x="185499" y="196930"/>
                  </a:lnTo>
                  <a:lnTo>
                    <a:pt x="177879" y="197882"/>
                  </a:lnTo>
                  <a:lnTo>
                    <a:pt x="176927" y="204549"/>
                  </a:lnTo>
                  <a:lnTo>
                    <a:pt x="172164" y="210264"/>
                  </a:lnTo>
                  <a:lnTo>
                    <a:pt x="151209" y="210264"/>
                  </a:lnTo>
                  <a:lnTo>
                    <a:pt x="146447" y="214074"/>
                  </a:lnTo>
                  <a:lnTo>
                    <a:pt x="137874" y="211217"/>
                  </a:lnTo>
                  <a:lnTo>
                    <a:pt x="135969" y="208359"/>
                  </a:lnTo>
                  <a:lnTo>
                    <a:pt x="137874" y="203597"/>
                  </a:lnTo>
                  <a:lnTo>
                    <a:pt x="130254" y="195024"/>
                  </a:lnTo>
                  <a:lnTo>
                    <a:pt x="111204" y="201692"/>
                  </a:lnTo>
                  <a:lnTo>
                    <a:pt x="107394" y="201692"/>
                  </a:lnTo>
                  <a:lnTo>
                    <a:pt x="102632" y="195977"/>
                  </a:lnTo>
                  <a:lnTo>
                    <a:pt x="102632" y="195977"/>
                  </a:lnTo>
                  <a:lnTo>
                    <a:pt x="89297" y="183595"/>
                  </a:lnTo>
                  <a:lnTo>
                    <a:pt x="87392" y="161687"/>
                  </a:lnTo>
                  <a:lnTo>
                    <a:pt x="81677" y="146447"/>
                  </a:lnTo>
                  <a:lnTo>
                    <a:pt x="73104" y="138827"/>
                  </a:lnTo>
                  <a:lnTo>
                    <a:pt x="71199" y="127397"/>
                  </a:lnTo>
                  <a:lnTo>
                    <a:pt x="61674" y="116920"/>
                  </a:lnTo>
                  <a:lnTo>
                    <a:pt x="48339" y="114062"/>
                  </a:lnTo>
                  <a:lnTo>
                    <a:pt x="38814" y="119777"/>
                  </a:lnTo>
                  <a:lnTo>
                    <a:pt x="37862" y="126445"/>
                  </a:lnTo>
                  <a:lnTo>
                    <a:pt x="45482" y="137874"/>
                  </a:lnTo>
                  <a:lnTo>
                    <a:pt x="43577" y="146447"/>
                  </a:lnTo>
                  <a:lnTo>
                    <a:pt x="38814" y="152162"/>
                  </a:lnTo>
                  <a:lnTo>
                    <a:pt x="35004" y="152162"/>
                  </a:lnTo>
                  <a:lnTo>
                    <a:pt x="31194" y="146447"/>
                  </a:lnTo>
                  <a:lnTo>
                    <a:pt x="25479" y="146447"/>
                  </a:lnTo>
                  <a:lnTo>
                    <a:pt x="19764" y="138827"/>
                  </a:lnTo>
                  <a:lnTo>
                    <a:pt x="11192" y="136922"/>
                  </a:lnTo>
                  <a:lnTo>
                    <a:pt x="6429" y="136922"/>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37" name="任意多边形: 形状 36">
              <a:extLst>
                <a:ext uri="{FF2B5EF4-FFF2-40B4-BE49-F238E27FC236}">
                  <a16:creationId xmlns:a16="http://schemas.microsoft.com/office/drawing/2014/main" id="{16E7B4FE-90F9-4E74-A4C5-37A83792E346}"/>
                </a:ext>
              </a:extLst>
            </p:cNvPr>
            <p:cNvSpPr/>
            <p:nvPr/>
          </p:nvSpPr>
          <p:spPr>
            <a:xfrm>
              <a:off x="602297" y="4371023"/>
              <a:ext cx="171450" cy="200025"/>
            </a:xfrm>
            <a:custGeom>
              <a:avLst/>
              <a:gdLst>
                <a:gd name="connsiteX0" fmla="*/ 34052 w 171450"/>
                <a:gd name="connsiteY0" fmla="*/ 121682 h 200025"/>
                <a:gd name="connsiteX1" fmla="*/ 40719 w 171450"/>
                <a:gd name="connsiteY1" fmla="*/ 131207 h 200025"/>
                <a:gd name="connsiteX2" fmla="*/ 42624 w 171450"/>
                <a:gd name="connsiteY2" fmla="*/ 122634 h 200025"/>
                <a:gd name="connsiteX3" fmla="*/ 40719 w 171450"/>
                <a:gd name="connsiteY3" fmla="*/ 120729 h 200025"/>
                <a:gd name="connsiteX4" fmla="*/ 47387 w 171450"/>
                <a:gd name="connsiteY4" fmla="*/ 107394 h 200025"/>
                <a:gd name="connsiteX5" fmla="*/ 30242 w 171450"/>
                <a:gd name="connsiteY5" fmla="*/ 95012 h 200025"/>
                <a:gd name="connsiteX6" fmla="*/ 35004 w 171450"/>
                <a:gd name="connsiteY6" fmla="*/ 94059 h 200025"/>
                <a:gd name="connsiteX7" fmla="*/ 32147 w 171450"/>
                <a:gd name="connsiteY7" fmla="*/ 91202 h 200025"/>
                <a:gd name="connsiteX8" fmla="*/ 35004 w 171450"/>
                <a:gd name="connsiteY8" fmla="*/ 88344 h 200025"/>
                <a:gd name="connsiteX9" fmla="*/ 38814 w 171450"/>
                <a:gd name="connsiteY9" fmla="*/ 89297 h 200025"/>
                <a:gd name="connsiteX10" fmla="*/ 42624 w 171450"/>
                <a:gd name="connsiteY10" fmla="*/ 96917 h 200025"/>
                <a:gd name="connsiteX11" fmla="*/ 45482 w 171450"/>
                <a:gd name="connsiteY11" fmla="*/ 95012 h 200025"/>
                <a:gd name="connsiteX12" fmla="*/ 39767 w 171450"/>
                <a:gd name="connsiteY12" fmla="*/ 83582 h 200025"/>
                <a:gd name="connsiteX13" fmla="*/ 39767 w 171450"/>
                <a:gd name="connsiteY13" fmla="*/ 80724 h 200025"/>
                <a:gd name="connsiteX14" fmla="*/ 44529 w 171450"/>
                <a:gd name="connsiteY14" fmla="*/ 80724 h 200025"/>
                <a:gd name="connsiteX15" fmla="*/ 42624 w 171450"/>
                <a:gd name="connsiteY15" fmla="*/ 72152 h 200025"/>
                <a:gd name="connsiteX16" fmla="*/ 48339 w 171450"/>
                <a:gd name="connsiteY16" fmla="*/ 76914 h 200025"/>
                <a:gd name="connsiteX17" fmla="*/ 51197 w 171450"/>
                <a:gd name="connsiteY17" fmla="*/ 76914 h 200025"/>
                <a:gd name="connsiteX18" fmla="*/ 51197 w 171450"/>
                <a:gd name="connsiteY18" fmla="*/ 74057 h 200025"/>
                <a:gd name="connsiteX19" fmla="*/ 57864 w 171450"/>
                <a:gd name="connsiteY19" fmla="*/ 74057 h 200025"/>
                <a:gd name="connsiteX20" fmla="*/ 57864 w 171450"/>
                <a:gd name="connsiteY20" fmla="*/ 76914 h 200025"/>
                <a:gd name="connsiteX21" fmla="*/ 64532 w 171450"/>
                <a:gd name="connsiteY21" fmla="*/ 82629 h 200025"/>
                <a:gd name="connsiteX22" fmla="*/ 58817 w 171450"/>
                <a:gd name="connsiteY22" fmla="*/ 88344 h 200025"/>
                <a:gd name="connsiteX23" fmla="*/ 64532 w 171450"/>
                <a:gd name="connsiteY23" fmla="*/ 93107 h 200025"/>
                <a:gd name="connsiteX24" fmla="*/ 75009 w 171450"/>
                <a:gd name="connsiteY24" fmla="*/ 95012 h 200025"/>
                <a:gd name="connsiteX25" fmla="*/ 77867 w 171450"/>
                <a:gd name="connsiteY25" fmla="*/ 93107 h 200025"/>
                <a:gd name="connsiteX26" fmla="*/ 76914 w 171450"/>
                <a:gd name="connsiteY26" fmla="*/ 90249 h 200025"/>
                <a:gd name="connsiteX27" fmla="*/ 76914 w 171450"/>
                <a:gd name="connsiteY27" fmla="*/ 90249 h 200025"/>
                <a:gd name="connsiteX28" fmla="*/ 101679 w 171450"/>
                <a:gd name="connsiteY28" fmla="*/ 91202 h 200025"/>
                <a:gd name="connsiteX29" fmla="*/ 108347 w 171450"/>
                <a:gd name="connsiteY29" fmla="*/ 88344 h 200025"/>
                <a:gd name="connsiteX30" fmla="*/ 116919 w 171450"/>
                <a:gd name="connsiteY30" fmla="*/ 90249 h 200025"/>
                <a:gd name="connsiteX31" fmla="*/ 121682 w 171450"/>
                <a:gd name="connsiteY31" fmla="*/ 88344 h 200025"/>
                <a:gd name="connsiteX32" fmla="*/ 137874 w 171450"/>
                <a:gd name="connsiteY32" fmla="*/ 98822 h 200025"/>
                <a:gd name="connsiteX33" fmla="*/ 145494 w 171450"/>
                <a:gd name="connsiteY33" fmla="*/ 100727 h 200025"/>
                <a:gd name="connsiteX34" fmla="*/ 151209 w 171450"/>
                <a:gd name="connsiteY34" fmla="*/ 107394 h 200025"/>
                <a:gd name="connsiteX35" fmla="*/ 160734 w 171450"/>
                <a:gd name="connsiteY35" fmla="*/ 97869 h 200025"/>
                <a:gd name="connsiteX36" fmla="*/ 167402 w 171450"/>
                <a:gd name="connsiteY36" fmla="*/ 95012 h 200025"/>
                <a:gd name="connsiteX37" fmla="*/ 171212 w 171450"/>
                <a:gd name="connsiteY37" fmla="*/ 96917 h 200025"/>
                <a:gd name="connsiteX38" fmla="*/ 171212 w 171450"/>
                <a:gd name="connsiteY38" fmla="*/ 118824 h 200025"/>
                <a:gd name="connsiteX39" fmla="*/ 166449 w 171450"/>
                <a:gd name="connsiteY39" fmla="*/ 118824 h 200025"/>
                <a:gd name="connsiteX40" fmla="*/ 161687 w 171450"/>
                <a:gd name="connsiteY40" fmla="*/ 127397 h 200025"/>
                <a:gd name="connsiteX41" fmla="*/ 143589 w 171450"/>
                <a:gd name="connsiteY41" fmla="*/ 140732 h 200025"/>
                <a:gd name="connsiteX42" fmla="*/ 137874 w 171450"/>
                <a:gd name="connsiteY42" fmla="*/ 150257 h 200025"/>
                <a:gd name="connsiteX43" fmla="*/ 135969 w 171450"/>
                <a:gd name="connsiteY43" fmla="*/ 161687 h 200025"/>
                <a:gd name="connsiteX44" fmla="*/ 135969 w 171450"/>
                <a:gd name="connsiteY44" fmla="*/ 161687 h 200025"/>
                <a:gd name="connsiteX45" fmla="*/ 123587 w 171450"/>
                <a:gd name="connsiteY45" fmla="*/ 161687 h 200025"/>
                <a:gd name="connsiteX46" fmla="*/ 121682 w 171450"/>
                <a:gd name="connsiteY46" fmla="*/ 156924 h 200025"/>
                <a:gd name="connsiteX47" fmla="*/ 113109 w 171450"/>
                <a:gd name="connsiteY47" fmla="*/ 151209 h 200025"/>
                <a:gd name="connsiteX48" fmla="*/ 111204 w 171450"/>
                <a:gd name="connsiteY48" fmla="*/ 157877 h 200025"/>
                <a:gd name="connsiteX49" fmla="*/ 94059 w 171450"/>
                <a:gd name="connsiteY49" fmla="*/ 171212 h 200025"/>
                <a:gd name="connsiteX50" fmla="*/ 111204 w 171450"/>
                <a:gd name="connsiteY50" fmla="*/ 200739 h 200025"/>
                <a:gd name="connsiteX51" fmla="*/ 111204 w 171450"/>
                <a:gd name="connsiteY51" fmla="*/ 204549 h 200025"/>
                <a:gd name="connsiteX52" fmla="*/ 107394 w 171450"/>
                <a:gd name="connsiteY52" fmla="*/ 204549 h 200025"/>
                <a:gd name="connsiteX53" fmla="*/ 107394 w 171450"/>
                <a:gd name="connsiteY53" fmla="*/ 204549 h 200025"/>
                <a:gd name="connsiteX54" fmla="*/ 80724 w 171450"/>
                <a:gd name="connsiteY54" fmla="*/ 197882 h 200025"/>
                <a:gd name="connsiteX55" fmla="*/ 65484 w 171450"/>
                <a:gd name="connsiteY55" fmla="*/ 182642 h 200025"/>
                <a:gd name="connsiteX56" fmla="*/ 55007 w 171450"/>
                <a:gd name="connsiteY56" fmla="*/ 175022 h 200025"/>
                <a:gd name="connsiteX57" fmla="*/ 55959 w 171450"/>
                <a:gd name="connsiteY57" fmla="*/ 171212 h 200025"/>
                <a:gd name="connsiteX58" fmla="*/ 60722 w 171450"/>
                <a:gd name="connsiteY58" fmla="*/ 170259 h 200025"/>
                <a:gd name="connsiteX59" fmla="*/ 61674 w 171450"/>
                <a:gd name="connsiteY59" fmla="*/ 166449 h 200025"/>
                <a:gd name="connsiteX60" fmla="*/ 57864 w 171450"/>
                <a:gd name="connsiteY60" fmla="*/ 157877 h 200025"/>
                <a:gd name="connsiteX61" fmla="*/ 48339 w 171450"/>
                <a:gd name="connsiteY61" fmla="*/ 158829 h 200025"/>
                <a:gd name="connsiteX62" fmla="*/ 35004 w 171450"/>
                <a:gd name="connsiteY62" fmla="*/ 153114 h 200025"/>
                <a:gd name="connsiteX63" fmla="*/ 35004 w 171450"/>
                <a:gd name="connsiteY63" fmla="*/ 140732 h 200025"/>
                <a:gd name="connsiteX64" fmla="*/ 24527 w 171450"/>
                <a:gd name="connsiteY64" fmla="*/ 127397 h 200025"/>
                <a:gd name="connsiteX65" fmla="*/ 30242 w 171450"/>
                <a:gd name="connsiteY65" fmla="*/ 117872 h 200025"/>
                <a:gd name="connsiteX66" fmla="*/ 30242 w 171450"/>
                <a:gd name="connsiteY66" fmla="*/ 117872 h 200025"/>
                <a:gd name="connsiteX67" fmla="*/ 34052 w 171450"/>
                <a:gd name="connsiteY67" fmla="*/ 121682 h 200025"/>
                <a:gd name="connsiteX68" fmla="*/ 18812 w 171450"/>
                <a:gd name="connsiteY68" fmla="*/ 36909 h 200025"/>
                <a:gd name="connsiteX69" fmla="*/ 13097 w 171450"/>
                <a:gd name="connsiteY69" fmla="*/ 36909 h 200025"/>
                <a:gd name="connsiteX70" fmla="*/ 9287 w 171450"/>
                <a:gd name="connsiteY70" fmla="*/ 26432 h 200025"/>
                <a:gd name="connsiteX71" fmla="*/ 5477 w 171450"/>
                <a:gd name="connsiteY71" fmla="*/ 31194 h 200025"/>
                <a:gd name="connsiteX72" fmla="*/ 3572 w 171450"/>
                <a:gd name="connsiteY72" fmla="*/ 24527 h 200025"/>
                <a:gd name="connsiteX73" fmla="*/ 6429 w 171450"/>
                <a:gd name="connsiteY73" fmla="*/ 19764 h 200025"/>
                <a:gd name="connsiteX74" fmla="*/ 4524 w 171450"/>
                <a:gd name="connsiteY74" fmla="*/ 15954 h 200025"/>
                <a:gd name="connsiteX75" fmla="*/ 15002 w 171450"/>
                <a:gd name="connsiteY75" fmla="*/ 3572 h 200025"/>
                <a:gd name="connsiteX76" fmla="*/ 28337 w 171450"/>
                <a:gd name="connsiteY76" fmla="*/ 8334 h 200025"/>
                <a:gd name="connsiteX77" fmla="*/ 25479 w 171450"/>
                <a:gd name="connsiteY77" fmla="*/ 16907 h 200025"/>
                <a:gd name="connsiteX78" fmla="*/ 30242 w 171450"/>
                <a:gd name="connsiteY78" fmla="*/ 21669 h 200025"/>
                <a:gd name="connsiteX79" fmla="*/ 24527 w 171450"/>
                <a:gd name="connsiteY79" fmla="*/ 24527 h 200025"/>
                <a:gd name="connsiteX80" fmla="*/ 32147 w 171450"/>
                <a:gd name="connsiteY80" fmla="*/ 27384 h 200025"/>
                <a:gd name="connsiteX81" fmla="*/ 30242 w 171450"/>
                <a:gd name="connsiteY81" fmla="*/ 32147 h 200025"/>
                <a:gd name="connsiteX82" fmla="*/ 19764 w 171450"/>
                <a:gd name="connsiteY82" fmla="*/ 32147 h 200025"/>
                <a:gd name="connsiteX83" fmla="*/ 18812 w 171450"/>
                <a:gd name="connsiteY83" fmla="*/ 36909 h 200025"/>
                <a:gd name="connsiteX84" fmla="*/ 20717 w 171450"/>
                <a:gd name="connsiteY84" fmla="*/ 99774 h 200025"/>
                <a:gd name="connsiteX85" fmla="*/ 24527 w 171450"/>
                <a:gd name="connsiteY85" fmla="*/ 90249 h 200025"/>
                <a:gd name="connsiteX86" fmla="*/ 32147 w 171450"/>
                <a:gd name="connsiteY86" fmla="*/ 99774 h 200025"/>
                <a:gd name="connsiteX87" fmla="*/ 26432 w 171450"/>
                <a:gd name="connsiteY87" fmla="*/ 98822 h 200025"/>
                <a:gd name="connsiteX88" fmla="*/ 25479 w 171450"/>
                <a:gd name="connsiteY88" fmla="*/ 102632 h 200025"/>
                <a:gd name="connsiteX89" fmla="*/ 20717 w 171450"/>
                <a:gd name="connsiteY89" fmla="*/ 104537 h 200025"/>
                <a:gd name="connsiteX90" fmla="*/ 17859 w 171450"/>
                <a:gd name="connsiteY90" fmla="*/ 101679 h 200025"/>
                <a:gd name="connsiteX91" fmla="*/ 20717 w 171450"/>
                <a:gd name="connsiteY91" fmla="*/ 9977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1450" h="200025">
                  <a:moveTo>
                    <a:pt x="34052" y="121682"/>
                  </a:moveTo>
                  <a:lnTo>
                    <a:pt x="40719" y="131207"/>
                  </a:lnTo>
                  <a:lnTo>
                    <a:pt x="42624" y="122634"/>
                  </a:lnTo>
                  <a:lnTo>
                    <a:pt x="40719" y="120729"/>
                  </a:lnTo>
                  <a:lnTo>
                    <a:pt x="47387" y="107394"/>
                  </a:lnTo>
                  <a:lnTo>
                    <a:pt x="30242" y="95012"/>
                  </a:lnTo>
                  <a:lnTo>
                    <a:pt x="35004" y="94059"/>
                  </a:lnTo>
                  <a:lnTo>
                    <a:pt x="32147" y="91202"/>
                  </a:lnTo>
                  <a:lnTo>
                    <a:pt x="35004" y="88344"/>
                  </a:lnTo>
                  <a:lnTo>
                    <a:pt x="38814" y="89297"/>
                  </a:lnTo>
                  <a:lnTo>
                    <a:pt x="42624" y="96917"/>
                  </a:lnTo>
                  <a:lnTo>
                    <a:pt x="45482" y="95012"/>
                  </a:lnTo>
                  <a:lnTo>
                    <a:pt x="39767" y="83582"/>
                  </a:lnTo>
                  <a:lnTo>
                    <a:pt x="39767" y="80724"/>
                  </a:lnTo>
                  <a:lnTo>
                    <a:pt x="44529" y="80724"/>
                  </a:lnTo>
                  <a:lnTo>
                    <a:pt x="42624" y="72152"/>
                  </a:lnTo>
                  <a:lnTo>
                    <a:pt x="48339" y="76914"/>
                  </a:lnTo>
                  <a:lnTo>
                    <a:pt x="51197" y="76914"/>
                  </a:lnTo>
                  <a:lnTo>
                    <a:pt x="51197" y="74057"/>
                  </a:lnTo>
                  <a:lnTo>
                    <a:pt x="57864" y="74057"/>
                  </a:lnTo>
                  <a:lnTo>
                    <a:pt x="57864" y="76914"/>
                  </a:lnTo>
                  <a:lnTo>
                    <a:pt x="64532" y="82629"/>
                  </a:lnTo>
                  <a:lnTo>
                    <a:pt x="58817" y="88344"/>
                  </a:lnTo>
                  <a:lnTo>
                    <a:pt x="64532" y="93107"/>
                  </a:lnTo>
                  <a:lnTo>
                    <a:pt x="75009" y="95012"/>
                  </a:lnTo>
                  <a:lnTo>
                    <a:pt x="77867" y="93107"/>
                  </a:lnTo>
                  <a:lnTo>
                    <a:pt x="76914" y="90249"/>
                  </a:lnTo>
                  <a:lnTo>
                    <a:pt x="76914" y="90249"/>
                  </a:lnTo>
                  <a:lnTo>
                    <a:pt x="101679" y="91202"/>
                  </a:lnTo>
                  <a:lnTo>
                    <a:pt x="108347" y="88344"/>
                  </a:lnTo>
                  <a:lnTo>
                    <a:pt x="116919" y="90249"/>
                  </a:lnTo>
                  <a:lnTo>
                    <a:pt x="121682" y="88344"/>
                  </a:lnTo>
                  <a:lnTo>
                    <a:pt x="137874" y="98822"/>
                  </a:lnTo>
                  <a:lnTo>
                    <a:pt x="145494" y="100727"/>
                  </a:lnTo>
                  <a:lnTo>
                    <a:pt x="151209" y="107394"/>
                  </a:lnTo>
                  <a:lnTo>
                    <a:pt x="160734" y="97869"/>
                  </a:lnTo>
                  <a:lnTo>
                    <a:pt x="167402" y="95012"/>
                  </a:lnTo>
                  <a:lnTo>
                    <a:pt x="171212" y="96917"/>
                  </a:lnTo>
                  <a:lnTo>
                    <a:pt x="171212" y="118824"/>
                  </a:lnTo>
                  <a:lnTo>
                    <a:pt x="166449" y="118824"/>
                  </a:lnTo>
                  <a:lnTo>
                    <a:pt x="161687" y="127397"/>
                  </a:lnTo>
                  <a:lnTo>
                    <a:pt x="143589" y="140732"/>
                  </a:lnTo>
                  <a:lnTo>
                    <a:pt x="137874" y="150257"/>
                  </a:lnTo>
                  <a:lnTo>
                    <a:pt x="135969" y="161687"/>
                  </a:lnTo>
                  <a:lnTo>
                    <a:pt x="135969" y="161687"/>
                  </a:lnTo>
                  <a:lnTo>
                    <a:pt x="123587" y="161687"/>
                  </a:lnTo>
                  <a:lnTo>
                    <a:pt x="121682" y="156924"/>
                  </a:lnTo>
                  <a:lnTo>
                    <a:pt x="113109" y="151209"/>
                  </a:lnTo>
                  <a:lnTo>
                    <a:pt x="111204" y="157877"/>
                  </a:lnTo>
                  <a:lnTo>
                    <a:pt x="94059" y="171212"/>
                  </a:lnTo>
                  <a:lnTo>
                    <a:pt x="111204" y="200739"/>
                  </a:lnTo>
                  <a:lnTo>
                    <a:pt x="111204" y="204549"/>
                  </a:lnTo>
                  <a:lnTo>
                    <a:pt x="107394" y="204549"/>
                  </a:lnTo>
                  <a:lnTo>
                    <a:pt x="107394" y="204549"/>
                  </a:lnTo>
                  <a:lnTo>
                    <a:pt x="80724" y="197882"/>
                  </a:lnTo>
                  <a:lnTo>
                    <a:pt x="65484" y="182642"/>
                  </a:lnTo>
                  <a:lnTo>
                    <a:pt x="55007" y="175022"/>
                  </a:lnTo>
                  <a:lnTo>
                    <a:pt x="55959" y="171212"/>
                  </a:lnTo>
                  <a:lnTo>
                    <a:pt x="60722" y="170259"/>
                  </a:lnTo>
                  <a:lnTo>
                    <a:pt x="61674" y="166449"/>
                  </a:lnTo>
                  <a:lnTo>
                    <a:pt x="57864" y="157877"/>
                  </a:lnTo>
                  <a:lnTo>
                    <a:pt x="48339" y="158829"/>
                  </a:lnTo>
                  <a:lnTo>
                    <a:pt x="35004" y="153114"/>
                  </a:lnTo>
                  <a:lnTo>
                    <a:pt x="35004" y="140732"/>
                  </a:lnTo>
                  <a:lnTo>
                    <a:pt x="24527" y="127397"/>
                  </a:lnTo>
                  <a:lnTo>
                    <a:pt x="30242" y="117872"/>
                  </a:lnTo>
                  <a:lnTo>
                    <a:pt x="30242" y="117872"/>
                  </a:lnTo>
                  <a:lnTo>
                    <a:pt x="34052" y="121682"/>
                  </a:lnTo>
                  <a:close/>
                  <a:moveTo>
                    <a:pt x="18812" y="36909"/>
                  </a:moveTo>
                  <a:lnTo>
                    <a:pt x="13097" y="36909"/>
                  </a:lnTo>
                  <a:lnTo>
                    <a:pt x="9287" y="26432"/>
                  </a:lnTo>
                  <a:lnTo>
                    <a:pt x="5477" y="31194"/>
                  </a:lnTo>
                  <a:lnTo>
                    <a:pt x="3572" y="24527"/>
                  </a:lnTo>
                  <a:lnTo>
                    <a:pt x="6429" y="19764"/>
                  </a:lnTo>
                  <a:lnTo>
                    <a:pt x="4524" y="15954"/>
                  </a:lnTo>
                  <a:lnTo>
                    <a:pt x="15002" y="3572"/>
                  </a:lnTo>
                  <a:lnTo>
                    <a:pt x="28337" y="8334"/>
                  </a:lnTo>
                  <a:lnTo>
                    <a:pt x="25479" y="16907"/>
                  </a:lnTo>
                  <a:lnTo>
                    <a:pt x="30242" y="21669"/>
                  </a:lnTo>
                  <a:lnTo>
                    <a:pt x="24527" y="24527"/>
                  </a:lnTo>
                  <a:lnTo>
                    <a:pt x="32147" y="27384"/>
                  </a:lnTo>
                  <a:lnTo>
                    <a:pt x="30242" y="32147"/>
                  </a:lnTo>
                  <a:lnTo>
                    <a:pt x="19764" y="32147"/>
                  </a:lnTo>
                  <a:lnTo>
                    <a:pt x="18812" y="36909"/>
                  </a:lnTo>
                  <a:close/>
                  <a:moveTo>
                    <a:pt x="20717" y="99774"/>
                  </a:moveTo>
                  <a:lnTo>
                    <a:pt x="24527" y="90249"/>
                  </a:lnTo>
                  <a:lnTo>
                    <a:pt x="32147" y="99774"/>
                  </a:lnTo>
                  <a:lnTo>
                    <a:pt x="26432" y="98822"/>
                  </a:lnTo>
                  <a:lnTo>
                    <a:pt x="25479" y="102632"/>
                  </a:lnTo>
                  <a:lnTo>
                    <a:pt x="20717" y="104537"/>
                  </a:lnTo>
                  <a:lnTo>
                    <a:pt x="17859" y="101679"/>
                  </a:lnTo>
                  <a:lnTo>
                    <a:pt x="20717" y="99774"/>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38" name="任意多边形: 形状 37">
              <a:extLst>
                <a:ext uri="{FF2B5EF4-FFF2-40B4-BE49-F238E27FC236}">
                  <a16:creationId xmlns:a16="http://schemas.microsoft.com/office/drawing/2014/main" id="{A1785E2F-AC29-4FA0-A6B5-5D5569FCD917}"/>
                </a:ext>
              </a:extLst>
            </p:cNvPr>
            <p:cNvSpPr/>
            <p:nvPr/>
          </p:nvSpPr>
          <p:spPr>
            <a:xfrm>
              <a:off x="1753870" y="3950018"/>
              <a:ext cx="133350" cy="209550"/>
            </a:xfrm>
            <a:custGeom>
              <a:avLst/>
              <a:gdLst>
                <a:gd name="connsiteX0" fmla="*/ 123587 w 133350"/>
                <a:gd name="connsiteY0" fmla="*/ 116919 h 209550"/>
                <a:gd name="connsiteX1" fmla="*/ 124539 w 133350"/>
                <a:gd name="connsiteY1" fmla="*/ 124539 h 209550"/>
                <a:gd name="connsiteX2" fmla="*/ 131207 w 133350"/>
                <a:gd name="connsiteY2" fmla="*/ 131207 h 209550"/>
                <a:gd name="connsiteX3" fmla="*/ 124539 w 133350"/>
                <a:gd name="connsiteY3" fmla="*/ 155019 h 209550"/>
                <a:gd name="connsiteX4" fmla="*/ 124539 w 133350"/>
                <a:gd name="connsiteY4" fmla="*/ 168355 h 209550"/>
                <a:gd name="connsiteX5" fmla="*/ 116919 w 133350"/>
                <a:gd name="connsiteY5" fmla="*/ 178832 h 209550"/>
                <a:gd name="connsiteX6" fmla="*/ 115014 w 133350"/>
                <a:gd name="connsiteY6" fmla="*/ 187405 h 209550"/>
                <a:gd name="connsiteX7" fmla="*/ 93107 w 133350"/>
                <a:gd name="connsiteY7" fmla="*/ 197882 h 209550"/>
                <a:gd name="connsiteX8" fmla="*/ 80724 w 133350"/>
                <a:gd name="connsiteY8" fmla="*/ 191214 h 209550"/>
                <a:gd name="connsiteX9" fmla="*/ 71199 w 133350"/>
                <a:gd name="connsiteY9" fmla="*/ 191214 h 209550"/>
                <a:gd name="connsiteX10" fmla="*/ 68342 w 133350"/>
                <a:gd name="connsiteY10" fmla="*/ 187405 h 209550"/>
                <a:gd name="connsiteX11" fmla="*/ 63579 w 133350"/>
                <a:gd name="connsiteY11" fmla="*/ 191214 h 209550"/>
                <a:gd name="connsiteX12" fmla="*/ 64532 w 133350"/>
                <a:gd name="connsiteY12" fmla="*/ 194072 h 209550"/>
                <a:gd name="connsiteX13" fmla="*/ 70247 w 133350"/>
                <a:gd name="connsiteY13" fmla="*/ 194072 h 209550"/>
                <a:gd name="connsiteX14" fmla="*/ 71199 w 133350"/>
                <a:gd name="connsiteY14" fmla="*/ 196930 h 209550"/>
                <a:gd name="connsiteX15" fmla="*/ 63579 w 133350"/>
                <a:gd name="connsiteY15" fmla="*/ 202644 h 209550"/>
                <a:gd name="connsiteX16" fmla="*/ 64532 w 133350"/>
                <a:gd name="connsiteY16" fmla="*/ 207407 h 209550"/>
                <a:gd name="connsiteX17" fmla="*/ 50244 w 133350"/>
                <a:gd name="connsiteY17" fmla="*/ 214074 h 209550"/>
                <a:gd name="connsiteX18" fmla="*/ 50244 w 133350"/>
                <a:gd name="connsiteY18" fmla="*/ 214074 h 209550"/>
                <a:gd name="connsiteX19" fmla="*/ 49292 w 133350"/>
                <a:gd name="connsiteY19" fmla="*/ 210264 h 209550"/>
                <a:gd name="connsiteX20" fmla="*/ 52149 w 133350"/>
                <a:gd name="connsiteY20" fmla="*/ 207407 h 209550"/>
                <a:gd name="connsiteX21" fmla="*/ 46434 w 133350"/>
                <a:gd name="connsiteY21" fmla="*/ 201692 h 209550"/>
                <a:gd name="connsiteX22" fmla="*/ 42624 w 133350"/>
                <a:gd name="connsiteY22" fmla="*/ 202644 h 209550"/>
                <a:gd name="connsiteX23" fmla="*/ 39767 w 133350"/>
                <a:gd name="connsiteY23" fmla="*/ 198834 h 209550"/>
                <a:gd name="connsiteX24" fmla="*/ 36909 w 133350"/>
                <a:gd name="connsiteY24" fmla="*/ 199787 h 209550"/>
                <a:gd name="connsiteX25" fmla="*/ 35957 w 133350"/>
                <a:gd name="connsiteY25" fmla="*/ 191214 h 209550"/>
                <a:gd name="connsiteX26" fmla="*/ 29289 w 133350"/>
                <a:gd name="connsiteY26" fmla="*/ 195024 h 209550"/>
                <a:gd name="connsiteX27" fmla="*/ 22622 w 133350"/>
                <a:gd name="connsiteY27" fmla="*/ 190262 h 209550"/>
                <a:gd name="connsiteX28" fmla="*/ 24527 w 133350"/>
                <a:gd name="connsiteY28" fmla="*/ 179784 h 209550"/>
                <a:gd name="connsiteX29" fmla="*/ 15954 w 133350"/>
                <a:gd name="connsiteY29" fmla="*/ 165497 h 209550"/>
                <a:gd name="connsiteX30" fmla="*/ 13097 w 133350"/>
                <a:gd name="connsiteY30" fmla="*/ 154067 h 209550"/>
                <a:gd name="connsiteX31" fmla="*/ 15954 w 133350"/>
                <a:gd name="connsiteY31" fmla="*/ 151209 h 209550"/>
                <a:gd name="connsiteX32" fmla="*/ 18812 w 133350"/>
                <a:gd name="connsiteY32" fmla="*/ 135017 h 209550"/>
                <a:gd name="connsiteX33" fmla="*/ 15002 w 133350"/>
                <a:gd name="connsiteY33" fmla="*/ 115014 h 209550"/>
                <a:gd name="connsiteX34" fmla="*/ 18812 w 133350"/>
                <a:gd name="connsiteY34" fmla="*/ 101680 h 209550"/>
                <a:gd name="connsiteX35" fmla="*/ 15002 w 133350"/>
                <a:gd name="connsiteY35" fmla="*/ 101680 h 209550"/>
                <a:gd name="connsiteX36" fmla="*/ 3572 w 133350"/>
                <a:gd name="connsiteY36" fmla="*/ 84534 h 209550"/>
                <a:gd name="connsiteX37" fmla="*/ 3572 w 133350"/>
                <a:gd name="connsiteY37" fmla="*/ 84534 h 209550"/>
                <a:gd name="connsiteX38" fmla="*/ 7382 w 133350"/>
                <a:gd name="connsiteY38" fmla="*/ 77867 h 209550"/>
                <a:gd name="connsiteX39" fmla="*/ 11192 w 133350"/>
                <a:gd name="connsiteY39" fmla="*/ 76914 h 209550"/>
                <a:gd name="connsiteX40" fmla="*/ 12144 w 133350"/>
                <a:gd name="connsiteY40" fmla="*/ 72152 h 209550"/>
                <a:gd name="connsiteX41" fmla="*/ 17859 w 133350"/>
                <a:gd name="connsiteY41" fmla="*/ 72152 h 209550"/>
                <a:gd name="connsiteX42" fmla="*/ 21669 w 133350"/>
                <a:gd name="connsiteY42" fmla="*/ 75962 h 209550"/>
                <a:gd name="connsiteX43" fmla="*/ 27384 w 133350"/>
                <a:gd name="connsiteY43" fmla="*/ 73105 h 209550"/>
                <a:gd name="connsiteX44" fmla="*/ 36909 w 133350"/>
                <a:gd name="connsiteY44" fmla="*/ 46434 h 209550"/>
                <a:gd name="connsiteX45" fmla="*/ 44529 w 133350"/>
                <a:gd name="connsiteY45" fmla="*/ 54055 h 209550"/>
                <a:gd name="connsiteX46" fmla="*/ 49292 w 133350"/>
                <a:gd name="connsiteY46" fmla="*/ 53102 h 209550"/>
                <a:gd name="connsiteX47" fmla="*/ 54054 w 133350"/>
                <a:gd name="connsiteY47" fmla="*/ 44530 h 209550"/>
                <a:gd name="connsiteX48" fmla="*/ 66437 w 133350"/>
                <a:gd name="connsiteY48" fmla="*/ 43577 h 209550"/>
                <a:gd name="connsiteX49" fmla="*/ 70247 w 133350"/>
                <a:gd name="connsiteY49" fmla="*/ 33099 h 209550"/>
                <a:gd name="connsiteX50" fmla="*/ 80724 w 133350"/>
                <a:gd name="connsiteY50" fmla="*/ 35957 h 209550"/>
                <a:gd name="connsiteX51" fmla="*/ 81677 w 133350"/>
                <a:gd name="connsiteY51" fmla="*/ 28337 h 209550"/>
                <a:gd name="connsiteX52" fmla="*/ 74057 w 133350"/>
                <a:gd name="connsiteY52" fmla="*/ 11192 h 209550"/>
                <a:gd name="connsiteX53" fmla="*/ 76914 w 133350"/>
                <a:gd name="connsiteY53" fmla="*/ 4524 h 209550"/>
                <a:gd name="connsiteX54" fmla="*/ 83582 w 133350"/>
                <a:gd name="connsiteY54" fmla="*/ 3572 h 209550"/>
                <a:gd name="connsiteX55" fmla="*/ 100727 w 133350"/>
                <a:gd name="connsiteY55" fmla="*/ 12144 h 209550"/>
                <a:gd name="connsiteX56" fmla="*/ 100727 w 133350"/>
                <a:gd name="connsiteY56" fmla="*/ 12144 h 209550"/>
                <a:gd name="connsiteX57" fmla="*/ 103584 w 133350"/>
                <a:gd name="connsiteY57" fmla="*/ 22622 h 209550"/>
                <a:gd name="connsiteX58" fmla="*/ 110252 w 133350"/>
                <a:gd name="connsiteY58" fmla="*/ 23574 h 209550"/>
                <a:gd name="connsiteX59" fmla="*/ 109299 w 133350"/>
                <a:gd name="connsiteY59" fmla="*/ 38814 h 209550"/>
                <a:gd name="connsiteX60" fmla="*/ 116919 w 133350"/>
                <a:gd name="connsiteY60" fmla="*/ 41672 h 209550"/>
                <a:gd name="connsiteX61" fmla="*/ 119777 w 133350"/>
                <a:gd name="connsiteY61" fmla="*/ 36909 h 209550"/>
                <a:gd name="connsiteX62" fmla="*/ 124539 w 133350"/>
                <a:gd name="connsiteY62" fmla="*/ 43577 h 209550"/>
                <a:gd name="connsiteX63" fmla="*/ 122634 w 133350"/>
                <a:gd name="connsiteY63" fmla="*/ 52149 h 209550"/>
                <a:gd name="connsiteX64" fmla="*/ 128349 w 133350"/>
                <a:gd name="connsiteY64" fmla="*/ 57864 h 209550"/>
                <a:gd name="connsiteX65" fmla="*/ 127397 w 133350"/>
                <a:gd name="connsiteY65" fmla="*/ 67389 h 209550"/>
                <a:gd name="connsiteX66" fmla="*/ 132159 w 133350"/>
                <a:gd name="connsiteY66" fmla="*/ 75962 h 209550"/>
                <a:gd name="connsiteX67" fmla="*/ 126444 w 133350"/>
                <a:gd name="connsiteY67" fmla="*/ 79772 h 209550"/>
                <a:gd name="connsiteX68" fmla="*/ 126444 w 133350"/>
                <a:gd name="connsiteY68" fmla="*/ 92155 h 209550"/>
                <a:gd name="connsiteX69" fmla="*/ 123587 w 133350"/>
                <a:gd name="connsiteY69" fmla="*/ 96917 h 209550"/>
                <a:gd name="connsiteX70" fmla="*/ 123587 w 133350"/>
                <a:gd name="connsiteY70" fmla="*/ 105489 h 209550"/>
                <a:gd name="connsiteX71" fmla="*/ 120729 w 133350"/>
                <a:gd name="connsiteY71" fmla="*/ 107394 h 209550"/>
                <a:gd name="connsiteX72" fmla="*/ 123587 w 133350"/>
                <a:gd name="connsiteY72" fmla="*/ 11691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33350" h="209550">
                  <a:moveTo>
                    <a:pt x="123587" y="116919"/>
                  </a:moveTo>
                  <a:lnTo>
                    <a:pt x="124539" y="124539"/>
                  </a:lnTo>
                  <a:lnTo>
                    <a:pt x="131207" y="131207"/>
                  </a:lnTo>
                  <a:lnTo>
                    <a:pt x="124539" y="155019"/>
                  </a:lnTo>
                  <a:lnTo>
                    <a:pt x="124539" y="168355"/>
                  </a:lnTo>
                  <a:lnTo>
                    <a:pt x="116919" y="178832"/>
                  </a:lnTo>
                  <a:lnTo>
                    <a:pt x="115014" y="187405"/>
                  </a:lnTo>
                  <a:lnTo>
                    <a:pt x="93107" y="197882"/>
                  </a:lnTo>
                  <a:lnTo>
                    <a:pt x="80724" y="191214"/>
                  </a:lnTo>
                  <a:lnTo>
                    <a:pt x="71199" y="191214"/>
                  </a:lnTo>
                  <a:lnTo>
                    <a:pt x="68342" y="187405"/>
                  </a:lnTo>
                  <a:lnTo>
                    <a:pt x="63579" y="191214"/>
                  </a:lnTo>
                  <a:lnTo>
                    <a:pt x="64532" y="194072"/>
                  </a:lnTo>
                  <a:lnTo>
                    <a:pt x="70247" y="194072"/>
                  </a:lnTo>
                  <a:lnTo>
                    <a:pt x="71199" y="196930"/>
                  </a:lnTo>
                  <a:lnTo>
                    <a:pt x="63579" y="202644"/>
                  </a:lnTo>
                  <a:lnTo>
                    <a:pt x="64532" y="207407"/>
                  </a:lnTo>
                  <a:lnTo>
                    <a:pt x="50244" y="214074"/>
                  </a:lnTo>
                  <a:lnTo>
                    <a:pt x="50244" y="214074"/>
                  </a:lnTo>
                  <a:lnTo>
                    <a:pt x="49292" y="210264"/>
                  </a:lnTo>
                  <a:lnTo>
                    <a:pt x="52149" y="207407"/>
                  </a:lnTo>
                  <a:lnTo>
                    <a:pt x="46434" y="201692"/>
                  </a:lnTo>
                  <a:lnTo>
                    <a:pt x="42624" y="202644"/>
                  </a:lnTo>
                  <a:lnTo>
                    <a:pt x="39767" y="198834"/>
                  </a:lnTo>
                  <a:lnTo>
                    <a:pt x="36909" y="199787"/>
                  </a:lnTo>
                  <a:lnTo>
                    <a:pt x="35957" y="191214"/>
                  </a:lnTo>
                  <a:lnTo>
                    <a:pt x="29289" y="195024"/>
                  </a:lnTo>
                  <a:lnTo>
                    <a:pt x="22622" y="190262"/>
                  </a:lnTo>
                  <a:lnTo>
                    <a:pt x="24527" y="179784"/>
                  </a:lnTo>
                  <a:lnTo>
                    <a:pt x="15954" y="165497"/>
                  </a:lnTo>
                  <a:lnTo>
                    <a:pt x="13097" y="154067"/>
                  </a:lnTo>
                  <a:lnTo>
                    <a:pt x="15954" y="151209"/>
                  </a:lnTo>
                  <a:lnTo>
                    <a:pt x="18812" y="135017"/>
                  </a:lnTo>
                  <a:lnTo>
                    <a:pt x="15002" y="115014"/>
                  </a:lnTo>
                  <a:lnTo>
                    <a:pt x="18812" y="101680"/>
                  </a:lnTo>
                  <a:lnTo>
                    <a:pt x="15002" y="101680"/>
                  </a:lnTo>
                  <a:lnTo>
                    <a:pt x="3572" y="84534"/>
                  </a:lnTo>
                  <a:lnTo>
                    <a:pt x="3572" y="84534"/>
                  </a:lnTo>
                  <a:lnTo>
                    <a:pt x="7382" y="77867"/>
                  </a:lnTo>
                  <a:lnTo>
                    <a:pt x="11192" y="76914"/>
                  </a:lnTo>
                  <a:lnTo>
                    <a:pt x="12144" y="72152"/>
                  </a:lnTo>
                  <a:lnTo>
                    <a:pt x="17859" y="72152"/>
                  </a:lnTo>
                  <a:lnTo>
                    <a:pt x="21669" y="75962"/>
                  </a:lnTo>
                  <a:lnTo>
                    <a:pt x="27384" y="73105"/>
                  </a:lnTo>
                  <a:lnTo>
                    <a:pt x="36909" y="46434"/>
                  </a:lnTo>
                  <a:lnTo>
                    <a:pt x="44529" y="54055"/>
                  </a:lnTo>
                  <a:lnTo>
                    <a:pt x="49292" y="53102"/>
                  </a:lnTo>
                  <a:lnTo>
                    <a:pt x="54054" y="44530"/>
                  </a:lnTo>
                  <a:lnTo>
                    <a:pt x="66437" y="43577"/>
                  </a:lnTo>
                  <a:lnTo>
                    <a:pt x="70247" y="33099"/>
                  </a:lnTo>
                  <a:lnTo>
                    <a:pt x="80724" y="35957"/>
                  </a:lnTo>
                  <a:lnTo>
                    <a:pt x="81677" y="28337"/>
                  </a:lnTo>
                  <a:lnTo>
                    <a:pt x="74057" y="11192"/>
                  </a:lnTo>
                  <a:lnTo>
                    <a:pt x="76914" y="4524"/>
                  </a:lnTo>
                  <a:lnTo>
                    <a:pt x="83582" y="3572"/>
                  </a:lnTo>
                  <a:lnTo>
                    <a:pt x="100727" y="12144"/>
                  </a:lnTo>
                  <a:lnTo>
                    <a:pt x="100727" y="12144"/>
                  </a:lnTo>
                  <a:lnTo>
                    <a:pt x="103584" y="22622"/>
                  </a:lnTo>
                  <a:lnTo>
                    <a:pt x="110252" y="23574"/>
                  </a:lnTo>
                  <a:lnTo>
                    <a:pt x="109299" y="38814"/>
                  </a:lnTo>
                  <a:lnTo>
                    <a:pt x="116919" y="41672"/>
                  </a:lnTo>
                  <a:lnTo>
                    <a:pt x="119777" y="36909"/>
                  </a:lnTo>
                  <a:lnTo>
                    <a:pt x="124539" y="43577"/>
                  </a:lnTo>
                  <a:lnTo>
                    <a:pt x="122634" y="52149"/>
                  </a:lnTo>
                  <a:lnTo>
                    <a:pt x="128349" y="57864"/>
                  </a:lnTo>
                  <a:lnTo>
                    <a:pt x="127397" y="67389"/>
                  </a:lnTo>
                  <a:lnTo>
                    <a:pt x="132159" y="75962"/>
                  </a:lnTo>
                  <a:lnTo>
                    <a:pt x="126444" y="79772"/>
                  </a:lnTo>
                  <a:lnTo>
                    <a:pt x="126444" y="92155"/>
                  </a:lnTo>
                  <a:lnTo>
                    <a:pt x="123587" y="96917"/>
                  </a:lnTo>
                  <a:lnTo>
                    <a:pt x="123587" y="105489"/>
                  </a:lnTo>
                  <a:lnTo>
                    <a:pt x="120729" y="107394"/>
                  </a:lnTo>
                  <a:lnTo>
                    <a:pt x="123587" y="11691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39" name="任意多边形: 形状 38">
              <a:extLst>
                <a:ext uri="{FF2B5EF4-FFF2-40B4-BE49-F238E27FC236}">
                  <a16:creationId xmlns:a16="http://schemas.microsoft.com/office/drawing/2014/main" id="{1BAB16CA-E587-423B-A2FB-213B4C8EEAD9}"/>
                </a:ext>
              </a:extLst>
            </p:cNvPr>
            <p:cNvSpPr/>
            <p:nvPr/>
          </p:nvSpPr>
          <p:spPr>
            <a:xfrm>
              <a:off x="817562" y="3520440"/>
              <a:ext cx="495300" cy="752475"/>
            </a:xfrm>
            <a:custGeom>
              <a:avLst/>
              <a:gdLst>
                <a:gd name="connsiteX0" fmla="*/ 289322 w 495300"/>
                <a:gd name="connsiteY0" fmla="*/ 582692 h 752475"/>
                <a:gd name="connsiteX1" fmla="*/ 292179 w 495300"/>
                <a:gd name="connsiteY1" fmla="*/ 575072 h 752475"/>
                <a:gd name="connsiteX2" fmla="*/ 303609 w 495300"/>
                <a:gd name="connsiteY2" fmla="*/ 566499 h 752475"/>
                <a:gd name="connsiteX3" fmla="*/ 304562 w 495300"/>
                <a:gd name="connsiteY3" fmla="*/ 559832 h 752475"/>
                <a:gd name="connsiteX4" fmla="*/ 309324 w 495300"/>
                <a:gd name="connsiteY4" fmla="*/ 553164 h 752475"/>
                <a:gd name="connsiteX5" fmla="*/ 333137 w 495300"/>
                <a:gd name="connsiteY5" fmla="*/ 536019 h 752475"/>
                <a:gd name="connsiteX6" fmla="*/ 346472 w 495300"/>
                <a:gd name="connsiteY6" fmla="*/ 531257 h 752475"/>
                <a:gd name="connsiteX7" fmla="*/ 352187 w 495300"/>
                <a:gd name="connsiteY7" fmla="*/ 526494 h 752475"/>
                <a:gd name="connsiteX8" fmla="*/ 355997 w 495300"/>
                <a:gd name="connsiteY8" fmla="*/ 518874 h 752475"/>
                <a:gd name="connsiteX9" fmla="*/ 356949 w 495300"/>
                <a:gd name="connsiteY9" fmla="*/ 503634 h 752475"/>
                <a:gd name="connsiteX10" fmla="*/ 347424 w 495300"/>
                <a:gd name="connsiteY10" fmla="*/ 499824 h 752475"/>
                <a:gd name="connsiteX11" fmla="*/ 348377 w 495300"/>
                <a:gd name="connsiteY11" fmla="*/ 496014 h 752475"/>
                <a:gd name="connsiteX12" fmla="*/ 358854 w 495300"/>
                <a:gd name="connsiteY12" fmla="*/ 491252 h 752475"/>
                <a:gd name="connsiteX13" fmla="*/ 363617 w 495300"/>
                <a:gd name="connsiteY13" fmla="*/ 494109 h 752475"/>
                <a:gd name="connsiteX14" fmla="*/ 372189 w 495300"/>
                <a:gd name="connsiteY14" fmla="*/ 492204 h 752475"/>
                <a:gd name="connsiteX15" fmla="*/ 373142 w 495300"/>
                <a:gd name="connsiteY15" fmla="*/ 490299 h 752475"/>
                <a:gd name="connsiteX16" fmla="*/ 367427 w 495300"/>
                <a:gd name="connsiteY16" fmla="*/ 486489 h 752475"/>
                <a:gd name="connsiteX17" fmla="*/ 380762 w 495300"/>
                <a:gd name="connsiteY17" fmla="*/ 483632 h 752475"/>
                <a:gd name="connsiteX18" fmla="*/ 382667 w 495300"/>
                <a:gd name="connsiteY18" fmla="*/ 480774 h 752475"/>
                <a:gd name="connsiteX19" fmla="*/ 402669 w 495300"/>
                <a:gd name="connsiteY19" fmla="*/ 476012 h 752475"/>
                <a:gd name="connsiteX20" fmla="*/ 412194 w 495300"/>
                <a:gd name="connsiteY20" fmla="*/ 476012 h 752475"/>
                <a:gd name="connsiteX21" fmla="*/ 411242 w 495300"/>
                <a:gd name="connsiteY21" fmla="*/ 470297 h 752475"/>
                <a:gd name="connsiteX22" fmla="*/ 422672 w 495300"/>
                <a:gd name="connsiteY22" fmla="*/ 471249 h 752475"/>
                <a:gd name="connsiteX23" fmla="*/ 426482 w 495300"/>
                <a:gd name="connsiteY23" fmla="*/ 461724 h 752475"/>
                <a:gd name="connsiteX24" fmla="*/ 435054 w 495300"/>
                <a:gd name="connsiteY24" fmla="*/ 456009 h 752475"/>
                <a:gd name="connsiteX25" fmla="*/ 443627 w 495300"/>
                <a:gd name="connsiteY25" fmla="*/ 466487 h 752475"/>
                <a:gd name="connsiteX26" fmla="*/ 454104 w 495300"/>
                <a:gd name="connsiteY26" fmla="*/ 464582 h 752475"/>
                <a:gd name="connsiteX27" fmla="*/ 457914 w 495300"/>
                <a:gd name="connsiteY27" fmla="*/ 461724 h 752475"/>
                <a:gd name="connsiteX28" fmla="*/ 478869 w 495300"/>
                <a:gd name="connsiteY28" fmla="*/ 464582 h 752475"/>
                <a:gd name="connsiteX29" fmla="*/ 467439 w 495300"/>
                <a:gd name="connsiteY29" fmla="*/ 467439 h 752475"/>
                <a:gd name="connsiteX30" fmla="*/ 463629 w 495300"/>
                <a:gd name="connsiteY30" fmla="*/ 472202 h 752475"/>
                <a:gd name="connsiteX31" fmla="*/ 468392 w 495300"/>
                <a:gd name="connsiteY31" fmla="*/ 481727 h 752475"/>
                <a:gd name="connsiteX32" fmla="*/ 478869 w 495300"/>
                <a:gd name="connsiteY32" fmla="*/ 488394 h 752475"/>
                <a:gd name="connsiteX33" fmla="*/ 478869 w 495300"/>
                <a:gd name="connsiteY33" fmla="*/ 488394 h 752475"/>
                <a:gd name="connsiteX34" fmla="*/ 476964 w 495300"/>
                <a:gd name="connsiteY34" fmla="*/ 511254 h 752475"/>
                <a:gd name="connsiteX35" fmla="*/ 473154 w 495300"/>
                <a:gd name="connsiteY35" fmla="*/ 516969 h 752475"/>
                <a:gd name="connsiteX36" fmla="*/ 476012 w 495300"/>
                <a:gd name="connsiteY36" fmla="*/ 532209 h 752475"/>
                <a:gd name="connsiteX37" fmla="*/ 446484 w 495300"/>
                <a:gd name="connsiteY37" fmla="*/ 545544 h 752475"/>
                <a:gd name="connsiteX38" fmla="*/ 446484 w 495300"/>
                <a:gd name="connsiteY38" fmla="*/ 548402 h 752475"/>
                <a:gd name="connsiteX39" fmla="*/ 452199 w 495300"/>
                <a:gd name="connsiteY39" fmla="*/ 549354 h 752475"/>
                <a:gd name="connsiteX40" fmla="*/ 454104 w 495300"/>
                <a:gd name="connsiteY40" fmla="*/ 556022 h 752475"/>
                <a:gd name="connsiteX41" fmla="*/ 445532 w 495300"/>
                <a:gd name="connsiteY41" fmla="*/ 562689 h 752475"/>
                <a:gd name="connsiteX42" fmla="*/ 443627 w 495300"/>
                <a:gd name="connsiteY42" fmla="*/ 576977 h 752475"/>
                <a:gd name="connsiteX43" fmla="*/ 443627 w 495300"/>
                <a:gd name="connsiteY43" fmla="*/ 576977 h 752475"/>
                <a:gd name="connsiteX44" fmla="*/ 437912 w 495300"/>
                <a:gd name="connsiteY44" fmla="*/ 575072 h 752475"/>
                <a:gd name="connsiteX45" fmla="*/ 424577 w 495300"/>
                <a:gd name="connsiteY45" fmla="*/ 578882 h 752475"/>
                <a:gd name="connsiteX46" fmla="*/ 415052 w 495300"/>
                <a:gd name="connsiteY46" fmla="*/ 571262 h 752475"/>
                <a:gd name="connsiteX47" fmla="*/ 407432 w 495300"/>
                <a:gd name="connsiteY47" fmla="*/ 576977 h 752475"/>
                <a:gd name="connsiteX48" fmla="*/ 396954 w 495300"/>
                <a:gd name="connsiteY48" fmla="*/ 570309 h 752475"/>
                <a:gd name="connsiteX49" fmla="*/ 393144 w 495300"/>
                <a:gd name="connsiteY49" fmla="*/ 571262 h 752475"/>
                <a:gd name="connsiteX50" fmla="*/ 370284 w 495300"/>
                <a:gd name="connsiteY50" fmla="*/ 602694 h 752475"/>
                <a:gd name="connsiteX51" fmla="*/ 358854 w 495300"/>
                <a:gd name="connsiteY51" fmla="*/ 605552 h 752475"/>
                <a:gd name="connsiteX52" fmla="*/ 350282 w 495300"/>
                <a:gd name="connsiteY52" fmla="*/ 615077 h 752475"/>
                <a:gd name="connsiteX53" fmla="*/ 354092 w 495300"/>
                <a:gd name="connsiteY53" fmla="*/ 619839 h 752475"/>
                <a:gd name="connsiteX54" fmla="*/ 360759 w 495300"/>
                <a:gd name="connsiteY54" fmla="*/ 621744 h 752475"/>
                <a:gd name="connsiteX55" fmla="*/ 360759 w 495300"/>
                <a:gd name="connsiteY55" fmla="*/ 630317 h 752475"/>
                <a:gd name="connsiteX56" fmla="*/ 343614 w 495300"/>
                <a:gd name="connsiteY56" fmla="*/ 631269 h 752475"/>
                <a:gd name="connsiteX57" fmla="*/ 329327 w 495300"/>
                <a:gd name="connsiteY57" fmla="*/ 641747 h 752475"/>
                <a:gd name="connsiteX58" fmla="*/ 314087 w 495300"/>
                <a:gd name="connsiteY58" fmla="*/ 640794 h 752475"/>
                <a:gd name="connsiteX59" fmla="*/ 311229 w 495300"/>
                <a:gd name="connsiteY59" fmla="*/ 636984 h 752475"/>
                <a:gd name="connsiteX60" fmla="*/ 307419 w 495300"/>
                <a:gd name="connsiteY60" fmla="*/ 637937 h 752475"/>
                <a:gd name="connsiteX61" fmla="*/ 308372 w 495300"/>
                <a:gd name="connsiteY61" fmla="*/ 640794 h 752475"/>
                <a:gd name="connsiteX62" fmla="*/ 303609 w 495300"/>
                <a:gd name="connsiteY62" fmla="*/ 644604 h 752475"/>
                <a:gd name="connsiteX63" fmla="*/ 298847 w 495300"/>
                <a:gd name="connsiteY63" fmla="*/ 640794 h 752475"/>
                <a:gd name="connsiteX64" fmla="*/ 287417 w 495300"/>
                <a:gd name="connsiteY64" fmla="*/ 641747 h 752475"/>
                <a:gd name="connsiteX65" fmla="*/ 285512 w 495300"/>
                <a:gd name="connsiteY65" fmla="*/ 645557 h 752475"/>
                <a:gd name="connsiteX66" fmla="*/ 281702 w 495300"/>
                <a:gd name="connsiteY66" fmla="*/ 640794 h 752475"/>
                <a:gd name="connsiteX67" fmla="*/ 274082 w 495300"/>
                <a:gd name="connsiteY67" fmla="*/ 639842 h 752475"/>
                <a:gd name="connsiteX68" fmla="*/ 271224 w 495300"/>
                <a:gd name="connsiteY68" fmla="*/ 650319 h 752475"/>
                <a:gd name="connsiteX69" fmla="*/ 257889 w 495300"/>
                <a:gd name="connsiteY69" fmla="*/ 658892 h 752475"/>
                <a:gd name="connsiteX70" fmla="*/ 255032 w 495300"/>
                <a:gd name="connsiteY70" fmla="*/ 663654 h 752475"/>
                <a:gd name="connsiteX71" fmla="*/ 260747 w 495300"/>
                <a:gd name="connsiteY71" fmla="*/ 666512 h 752475"/>
                <a:gd name="connsiteX72" fmla="*/ 254079 w 495300"/>
                <a:gd name="connsiteY72" fmla="*/ 676037 h 752475"/>
                <a:gd name="connsiteX73" fmla="*/ 252174 w 495300"/>
                <a:gd name="connsiteY73" fmla="*/ 693182 h 752475"/>
                <a:gd name="connsiteX74" fmla="*/ 246459 w 495300"/>
                <a:gd name="connsiteY74" fmla="*/ 699849 h 752475"/>
                <a:gd name="connsiteX75" fmla="*/ 240744 w 495300"/>
                <a:gd name="connsiteY75" fmla="*/ 701754 h 752475"/>
                <a:gd name="connsiteX76" fmla="*/ 237887 w 495300"/>
                <a:gd name="connsiteY76" fmla="*/ 707469 h 752475"/>
                <a:gd name="connsiteX77" fmla="*/ 242649 w 495300"/>
                <a:gd name="connsiteY77" fmla="*/ 713184 h 752475"/>
                <a:gd name="connsiteX78" fmla="*/ 242649 w 495300"/>
                <a:gd name="connsiteY78" fmla="*/ 713184 h 752475"/>
                <a:gd name="connsiteX79" fmla="*/ 235029 w 495300"/>
                <a:gd name="connsiteY79" fmla="*/ 717947 h 752475"/>
                <a:gd name="connsiteX80" fmla="*/ 230267 w 495300"/>
                <a:gd name="connsiteY80" fmla="*/ 724614 h 752475"/>
                <a:gd name="connsiteX81" fmla="*/ 229314 w 495300"/>
                <a:gd name="connsiteY81" fmla="*/ 727472 h 752475"/>
                <a:gd name="connsiteX82" fmla="*/ 233124 w 495300"/>
                <a:gd name="connsiteY82" fmla="*/ 736044 h 752475"/>
                <a:gd name="connsiteX83" fmla="*/ 222647 w 495300"/>
                <a:gd name="connsiteY83" fmla="*/ 751284 h 752475"/>
                <a:gd name="connsiteX84" fmla="*/ 215979 w 495300"/>
                <a:gd name="connsiteY84" fmla="*/ 745569 h 752475"/>
                <a:gd name="connsiteX85" fmla="*/ 207407 w 495300"/>
                <a:gd name="connsiteY85" fmla="*/ 752237 h 752475"/>
                <a:gd name="connsiteX86" fmla="*/ 196929 w 495300"/>
                <a:gd name="connsiteY86" fmla="*/ 753189 h 752475"/>
                <a:gd name="connsiteX87" fmla="*/ 188357 w 495300"/>
                <a:gd name="connsiteY87" fmla="*/ 744617 h 752475"/>
                <a:gd name="connsiteX88" fmla="*/ 186452 w 495300"/>
                <a:gd name="connsiteY88" fmla="*/ 736997 h 752475"/>
                <a:gd name="connsiteX89" fmla="*/ 192167 w 495300"/>
                <a:gd name="connsiteY89" fmla="*/ 722709 h 752475"/>
                <a:gd name="connsiteX90" fmla="*/ 174069 w 495300"/>
                <a:gd name="connsiteY90" fmla="*/ 722709 h 752475"/>
                <a:gd name="connsiteX91" fmla="*/ 168354 w 495300"/>
                <a:gd name="connsiteY91" fmla="*/ 707469 h 752475"/>
                <a:gd name="connsiteX92" fmla="*/ 175022 w 495300"/>
                <a:gd name="connsiteY92" fmla="*/ 701754 h 752475"/>
                <a:gd name="connsiteX93" fmla="*/ 175022 w 495300"/>
                <a:gd name="connsiteY93" fmla="*/ 694134 h 752475"/>
                <a:gd name="connsiteX94" fmla="*/ 178832 w 495300"/>
                <a:gd name="connsiteY94" fmla="*/ 692229 h 752475"/>
                <a:gd name="connsiteX95" fmla="*/ 171212 w 495300"/>
                <a:gd name="connsiteY95" fmla="*/ 668417 h 752475"/>
                <a:gd name="connsiteX96" fmla="*/ 171212 w 495300"/>
                <a:gd name="connsiteY96" fmla="*/ 668417 h 752475"/>
                <a:gd name="connsiteX97" fmla="*/ 181689 w 495300"/>
                <a:gd name="connsiteY97" fmla="*/ 668417 h 752475"/>
                <a:gd name="connsiteX98" fmla="*/ 195977 w 495300"/>
                <a:gd name="connsiteY98" fmla="*/ 663654 h 752475"/>
                <a:gd name="connsiteX99" fmla="*/ 208359 w 495300"/>
                <a:gd name="connsiteY99" fmla="*/ 649367 h 752475"/>
                <a:gd name="connsiteX100" fmla="*/ 218837 w 495300"/>
                <a:gd name="connsiteY100" fmla="*/ 641747 h 752475"/>
                <a:gd name="connsiteX101" fmla="*/ 220742 w 495300"/>
                <a:gd name="connsiteY101" fmla="*/ 635079 h 752475"/>
                <a:gd name="connsiteX102" fmla="*/ 226457 w 495300"/>
                <a:gd name="connsiteY102" fmla="*/ 633174 h 752475"/>
                <a:gd name="connsiteX103" fmla="*/ 237887 w 495300"/>
                <a:gd name="connsiteY103" fmla="*/ 621744 h 752475"/>
                <a:gd name="connsiteX104" fmla="*/ 245507 w 495300"/>
                <a:gd name="connsiteY104" fmla="*/ 610314 h 752475"/>
                <a:gd name="connsiteX105" fmla="*/ 273129 w 495300"/>
                <a:gd name="connsiteY105" fmla="*/ 587454 h 752475"/>
                <a:gd name="connsiteX106" fmla="*/ 289322 w 495300"/>
                <a:gd name="connsiteY106" fmla="*/ 582692 h 752475"/>
                <a:gd name="connsiteX107" fmla="*/ 461724 w 495300"/>
                <a:gd name="connsiteY107" fmla="*/ 321707 h 752475"/>
                <a:gd name="connsiteX108" fmla="*/ 457914 w 495300"/>
                <a:gd name="connsiteY108" fmla="*/ 316944 h 752475"/>
                <a:gd name="connsiteX109" fmla="*/ 453152 w 495300"/>
                <a:gd name="connsiteY109" fmla="*/ 315992 h 752475"/>
                <a:gd name="connsiteX110" fmla="*/ 455057 w 495300"/>
                <a:gd name="connsiteY110" fmla="*/ 308372 h 752475"/>
                <a:gd name="connsiteX111" fmla="*/ 452199 w 495300"/>
                <a:gd name="connsiteY111" fmla="*/ 306467 h 752475"/>
                <a:gd name="connsiteX112" fmla="*/ 453152 w 495300"/>
                <a:gd name="connsiteY112" fmla="*/ 297894 h 752475"/>
                <a:gd name="connsiteX113" fmla="*/ 461724 w 495300"/>
                <a:gd name="connsiteY113" fmla="*/ 288369 h 752475"/>
                <a:gd name="connsiteX114" fmla="*/ 472202 w 495300"/>
                <a:gd name="connsiteY114" fmla="*/ 285512 h 752475"/>
                <a:gd name="connsiteX115" fmla="*/ 479822 w 495300"/>
                <a:gd name="connsiteY115" fmla="*/ 288369 h 752475"/>
                <a:gd name="connsiteX116" fmla="*/ 492204 w 495300"/>
                <a:gd name="connsiteY116" fmla="*/ 302657 h 752475"/>
                <a:gd name="connsiteX117" fmla="*/ 489347 w 495300"/>
                <a:gd name="connsiteY117" fmla="*/ 316944 h 752475"/>
                <a:gd name="connsiteX118" fmla="*/ 485537 w 495300"/>
                <a:gd name="connsiteY118" fmla="*/ 318849 h 752475"/>
                <a:gd name="connsiteX119" fmla="*/ 484584 w 495300"/>
                <a:gd name="connsiteY119" fmla="*/ 313134 h 752475"/>
                <a:gd name="connsiteX120" fmla="*/ 483632 w 495300"/>
                <a:gd name="connsiteY120" fmla="*/ 316944 h 752475"/>
                <a:gd name="connsiteX121" fmla="*/ 477917 w 495300"/>
                <a:gd name="connsiteY121" fmla="*/ 317897 h 752475"/>
                <a:gd name="connsiteX122" fmla="*/ 483632 w 495300"/>
                <a:gd name="connsiteY122" fmla="*/ 318849 h 752475"/>
                <a:gd name="connsiteX123" fmla="*/ 484584 w 495300"/>
                <a:gd name="connsiteY123" fmla="*/ 324564 h 752475"/>
                <a:gd name="connsiteX124" fmla="*/ 481727 w 495300"/>
                <a:gd name="connsiteY124" fmla="*/ 325517 h 752475"/>
                <a:gd name="connsiteX125" fmla="*/ 464582 w 495300"/>
                <a:gd name="connsiteY125" fmla="*/ 326469 h 752475"/>
                <a:gd name="connsiteX126" fmla="*/ 465534 w 495300"/>
                <a:gd name="connsiteY126" fmla="*/ 322659 h 752475"/>
                <a:gd name="connsiteX127" fmla="*/ 461724 w 495300"/>
                <a:gd name="connsiteY127" fmla="*/ 321707 h 752475"/>
                <a:gd name="connsiteX128" fmla="*/ 22622 w 495300"/>
                <a:gd name="connsiteY128" fmla="*/ 5477 h 752475"/>
                <a:gd name="connsiteX129" fmla="*/ 25479 w 495300"/>
                <a:gd name="connsiteY129" fmla="*/ 3572 h 752475"/>
                <a:gd name="connsiteX130" fmla="*/ 27384 w 495300"/>
                <a:gd name="connsiteY130" fmla="*/ 5477 h 752475"/>
                <a:gd name="connsiteX131" fmla="*/ 25479 w 495300"/>
                <a:gd name="connsiteY131" fmla="*/ 8334 h 752475"/>
                <a:gd name="connsiteX132" fmla="*/ 26432 w 495300"/>
                <a:gd name="connsiteY132" fmla="*/ 17859 h 752475"/>
                <a:gd name="connsiteX133" fmla="*/ 18812 w 495300"/>
                <a:gd name="connsiteY133" fmla="*/ 26432 h 752475"/>
                <a:gd name="connsiteX134" fmla="*/ 6429 w 495300"/>
                <a:gd name="connsiteY134" fmla="*/ 21669 h 752475"/>
                <a:gd name="connsiteX135" fmla="*/ 3572 w 495300"/>
                <a:gd name="connsiteY135" fmla="*/ 12144 h 752475"/>
                <a:gd name="connsiteX136" fmla="*/ 9287 w 495300"/>
                <a:gd name="connsiteY136" fmla="*/ 8334 h 752475"/>
                <a:gd name="connsiteX137" fmla="*/ 22622 w 495300"/>
                <a:gd name="connsiteY137" fmla="*/ 5477 h 752475"/>
                <a:gd name="connsiteX138" fmla="*/ 433149 w 495300"/>
                <a:gd name="connsiteY138" fmla="*/ 332184 h 752475"/>
                <a:gd name="connsiteX139" fmla="*/ 436007 w 495300"/>
                <a:gd name="connsiteY139" fmla="*/ 333137 h 752475"/>
                <a:gd name="connsiteX140" fmla="*/ 435054 w 495300"/>
                <a:gd name="connsiteY140" fmla="*/ 335994 h 752475"/>
                <a:gd name="connsiteX141" fmla="*/ 426482 w 495300"/>
                <a:gd name="connsiteY141" fmla="*/ 340757 h 752475"/>
                <a:gd name="connsiteX142" fmla="*/ 429339 w 495300"/>
                <a:gd name="connsiteY142" fmla="*/ 345519 h 752475"/>
                <a:gd name="connsiteX143" fmla="*/ 427434 w 495300"/>
                <a:gd name="connsiteY143" fmla="*/ 351234 h 752475"/>
                <a:gd name="connsiteX144" fmla="*/ 423624 w 495300"/>
                <a:gd name="connsiteY144" fmla="*/ 350282 h 752475"/>
                <a:gd name="connsiteX145" fmla="*/ 419814 w 495300"/>
                <a:gd name="connsiteY145" fmla="*/ 343614 h 752475"/>
                <a:gd name="connsiteX146" fmla="*/ 416004 w 495300"/>
                <a:gd name="connsiteY146" fmla="*/ 343614 h 752475"/>
                <a:gd name="connsiteX147" fmla="*/ 414099 w 495300"/>
                <a:gd name="connsiteY147" fmla="*/ 345519 h 752475"/>
                <a:gd name="connsiteX148" fmla="*/ 417909 w 495300"/>
                <a:gd name="connsiteY148" fmla="*/ 355997 h 752475"/>
                <a:gd name="connsiteX149" fmla="*/ 408384 w 495300"/>
                <a:gd name="connsiteY149" fmla="*/ 350282 h 752475"/>
                <a:gd name="connsiteX150" fmla="*/ 414099 w 495300"/>
                <a:gd name="connsiteY150" fmla="*/ 338852 h 752475"/>
                <a:gd name="connsiteX151" fmla="*/ 420767 w 495300"/>
                <a:gd name="connsiteY151" fmla="*/ 337899 h 752475"/>
                <a:gd name="connsiteX152" fmla="*/ 420767 w 495300"/>
                <a:gd name="connsiteY152" fmla="*/ 333137 h 752475"/>
                <a:gd name="connsiteX153" fmla="*/ 427434 w 495300"/>
                <a:gd name="connsiteY153" fmla="*/ 335042 h 752475"/>
                <a:gd name="connsiteX154" fmla="*/ 433149 w 495300"/>
                <a:gd name="connsiteY154" fmla="*/ 332184 h 752475"/>
                <a:gd name="connsiteX155" fmla="*/ 443627 w 495300"/>
                <a:gd name="connsiteY155" fmla="*/ 345519 h 752475"/>
                <a:gd name="connsiteX156" fmla="*/ 431244 w 495300"/>
                <a:gd name="connsiteY156" fmla="*/ 357902 h 752475"/>
                <a:gd name="connsiteX157" fmla="*/ 433149 w 495300"/>
                <a:gd name="connsiteY157" fmla="*/ 350282 h 752475"/>
                <a:gd name="connsiteX158" fmla="*/ 430292 w 495300"/>
                <a:gd name="connsiteY158" fmla="*/ 342662 h 752475"/>
                <a:gd name="connsiteX159" fmla="*/ 433149 w 495300"/>
                <a:gd name="connsiteY159" fmla="*/ 340757 h 752475"/>
                <a:gd name="connsiteX160" fmla="*/ 436007 w 495300"/>
                <a:gd name="connsiteY160" fmla="*/ 343614 h 752475"/>
                <a:gd name="connsiteX161" fmla="*/ 436959 w 495300"/>
                <a:gd name="connsiteY161" fmla="*/ 338852 h 752475"/>
                <a:gd name="connsiteX162" fmla="*/ 440769 w 495300"/>
                <a:gd name="connsiteY162" fmla="*/ 337899 h 752475"/>
                <a:gd name="connsiteX163" fmla="*/ 444579 w 495300"/>
                <a:gd name="connsiteY163" fmla="*/ 339804 h 752475"/>
                <a:gd name="connsiteX164" fmla="*/ 443627 w 495300"/>
                <a:gd name="connsiteY164" fmla="*/ 345519 h 752475"/>
                <a:gd name="connsiteX165" fmla="*/ 418862 w 495300"/>
                <a:gd name="connsiteY165" fmla="*/ 357902 h 752475"/>
                <a:gd name="connsiteX166" fmla="*/ 432197 w 495300"/>
                <a:gd name="connsiteY166" fmla="*/ 362664 h 752475"/>
                <a:gd name="connsiteX167" fmla="*/ 431244 w 495300"/>
                <a:gd name="connsiteY167" fmla="*/ 366474 h 752475"/>
                <a:gd name="connsiteX168" fmla="*/ 419814 w 495300"/>
                <a:gd name="connsiteY168" fmla="*/ 364569 h 752475"/>
                <a:gd name="connsiteX169" fmla="*/ 418862 w 495300"/>
                <a:gd name="connsiteY169" fmla="*/ 357902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495300" h="752475">
                  <a:moveTo>
                    <a:pt x="289322" y="582692"/>
                  </a:moveTo>
                  <a:lnTo>
                    <a:pt x="292179" y="575072"/>
                  </a:lnTo>
                  <a:lnTo>
                    <a:pt x="303609" y="566499"/>
                  </a:lnTo>
                  <a:lnTo>
                    <a:pt x="304562" y="559832"/>
                  </a:lnTo>
                  <a:lnTo>
                    <a:pt x="309324" y="553164"/>
                  </a:lnTo>
                  <a:lnTo>
                    <a:pt x="333137" y="536019"/>
                  </a:lnTo>
                  <a:lnTo>
                    <a:pt x="346472" y="531257"/>
                  </a:lnTo>
                  <a:lnTo>
                    <a:pt x="352187" y="526494"/>
                  </a:lnTo>
                  <a:lnTo>
                    <a:pt x="355997" y="518874"/>
                  </a:lnTo>
                  <a:lnTo>
                    <a:pt x="356949" y="503634"/>
                  </a:lnTo>
                  <a:lnTo>
                    <a:pt x="347424" y="499824"/>
                  </a:lnTo>
                  <a:lnTo>
                    <a:pt x="348377" y="496014"/>
                  </a:lnTo>
                  <a:lnTo>
                    <a:pt x="358854" y="491252"/>
                  </a:lnTo>
                  <a:lnTo>
                    <a:pt x="363617" y="494109"/>
                  </a:lnTo>
                  <a:lnTo>
                    <a:pt x="372189" y="492204"/>
                  </a:lnTo>
                  <a:lnTo>
                    <a:pt x="373142" y="490299"/>
                  </a:lnTo>
                  <a:lnTo>
                    <a:pt x="367427" y="486489"/>
                  </a:lnTo>
                  <a:lnTo>
                    <a:pt x="380762" y="483632"/>
                  </a:lnTo>
                  <a:lnTo>
                    <a:pt x="382667" y="480774"/>
                  </a:lnTo>
                  <a:lnTo>
                    <a:pt x="402669" y="476012"/>
                  </a:lnTo>
                  <a:lnTo>
                    <a:pt x="412194" y="476012"/>
                  </a:lnTo>
                  <a:lnTo>
                    <a:pt x="411242" y="470297"/>
                  </a:lnTo>
                  <a:lnTo>
                    <a:pt x="422672" y="471249"/>
                  </a:lnTo>
                  <a:lnTo>
                    <a:pt x="426482" y="461724"/>
                  </a:lnTo>
                  <a:lnTo>
                    <a:pt x="435054" y="456009"/>
                  </a:lnTo>
                  <a:lnTo>
                    <a:pt x="443627" y="466487"/>
                  </a:lnTo>
                  <a:lnTo>
                    <a:pt x="454104" y="464582"/>
                  </a:lnTo>
                  <a:lnTo>
                    <a:pt x="457914" y="461724"/>
                  </a:lnTo>
                  <a:lnTo>
                    <a:pt x="478869" y="464582"/>
                  </a:lnTo>
                  <a:lnTo>
                    <a:pt x="467439" y="467439"/>
                  </a:lnTo>
                  <a:lnTo>
                    <a:pt x="463629" y="472202"/>
                  </a:lnTo>
                  <a:lnTo>
                    <a:pt x="468392" y="481727"/>
                  </a:lnTo>
                  <a:lnTo>
                    <a:pt x="478869" y="488394"/>
                  </a:lnTo>
                  <a:lnTo>
                    <a:pt x="478869" y="488394"/>
                  </a:lnTo>
                  <a:lnTo>
                    <a:pt x="476964" y="511254"/>
                  </a:lnTo>
                  <a:lnTo>
                    <a:pt x="473154" y="516969"/>
                  </a:lnTo>
                  <a:lnTo>
                    <a:pt x="476012" y="532209"/>
                  </a:lnTo>
                  <a:lnTo>
                    <a:pt x="446484" y="545544"/>
                  </a:lnTo>
                  <a:lnTo>
                    <a:pt x="446484" y="548402"/>
                  </a:lnTo>
                  <a:lnTo>
                    <a:pt x="452199" y="549354"/>
                  </a:lnTo>
                  <a:lnTo>
                    <a:pt x="454104" y="556022"/>
                  </a:lnTo>
                  <a:lnTo>
                    <a:pt x="445532" y="562689"/>
                  </a:lnTo>
                  <a:lnTo>
                    <a:pt x="443627" y="576977"/>
                  </a:lnTo>
                  <a:lnTo>
                    <a:pt x="443627" y="576977"/>
                  </a:lnTo>
                  <a:lnTo>
                    <a:pt x="437912" y="575072"/>
                  </a:lnTo>
                  <a:lnTo>
                    <a:pt x="424577" y="578882"/>
                  </a:lnTo>
                  <a:lnTo>
                    <a:pt x="415052" y="571262"/>
                  </a:lnTo>
                  <a:lnTo>
                    <a:pt x="407432" y="576977"/>
                  </a:lnTo>
                  <a:lnTo>
                    <a:pt x="396954" y="570309"/>
                  </a:lnTo>
                  <a:lnTo>
                    <a:pt x="393144" y="571262"/>
                  </a:lnTo>
                  <a:lnTo>
                    <a:pt x="370284" y="602694"/>
                  </a:lnTo>
                  <a:lnTo>
                    <a:pt x="358854" y="605552"/>
                  </a:lnTo>
                  <a:lnTo>
                    <a:pt x="350282" y="615077"/>
                  </a:lnTo>
                  <a:lnTo>
                    <a:pt x="354092" y="619839"/>
                  </a:lnTo>
                  <a:lnTo>
                    <a:pt x="360759" y="621744"/>
                  </a:lnTo>
                  <a:lnTo>
                    <a:pt x="360759" y="630317"/>
                  </a:lnTo>
                  <a:lnTo>
                    <a:pt x="343614" y="631269"/>
                  </a:lnTo>
                  <a:lnTo>
                    <a:pt x="329327" y="641747"/>
                  </a:lnTo>
                  <a:lnTo>
                    <a:pt x="314087" y="640794"/>
                  </a:lnTo>
                  <a:lnTo>
                    <a:pt x="311229" y="636984"/>
                  </a:lnTo>
                  <a:lnTo>
                    <a:pt x="307419" y="637937"/>
                  </a:lnTo>
                  <a:lnTo>
                    <a:pt x="308372" y="640794"/>
                  </a:lnTo>
                  <a:lnTo>
                    <a:pt x="303609" y="644604"/>
                  </a:lnTo>
                  <a:lnTo>
                    <a:pt x="298847" y="640794"/>
                  </a:lnTo>
                  <a:lnTo>
                    <a:pt x="287417" y="641747"/>
                  </a:lnTo>
                  <a:lnTo>
                    <a:pt x="285512" y="645557"/>
                  </a:lnTo>
                  <a:lnTo>
                    <a:pt x="281702" y="640794"/>
                  </a:lnTo>
                  <a:lnTo>
                    <a:pt x="274082" y="639842"/>
                  </a:lnTo>
                  <a:lnTo>
                    <a:pt x="271224" y="650319"/>
                  </a:lnTo>
                  <a:lnTo>
                    <a:pt x="257889" y="658892"/>
                  </a:lnTo>
                  <a:lnTo>
                    <a:pt x="255032" y="663654"/>
                  </a:lnTo>
                  <a:lnTo>
                    <a:pt x="260747" y="666512"/>
                  </a:lnTo>
                  <a:lnTo>
                    <a:pt x="254079" y="676037"/>
                  </a:lnTo>
                  <a:lnTo>
                    <a:pt x="252174" y="693182"/>
                  </a:lnTo>
                  <a:lnTo>
                    <a:pt x="246459" y="699849"/>
                  </a:lnTo>
                  <a:lnTo>
                    <a:pt x="240744" y="701754"/>
                  </a:lnTo>
                  <a:lnTo>
                    <a:pt x="237887" y="707469"/>
                  </a:lnTo>
                  <a:lnTo>
                    <a:pt x="242649" y="713184"/>
                  </a:lnTo>
                  <a:lnTo>
                    <a:pt x="242649" y="713184"/>
                  </a:lnTo>
                  <a:lnTo>
                    <a:pt x="235029" y="717947"/>
                  </a:lnTo>
                  <a:lnTo>
                    <a:pt x="230267" y="724614"/>
                  </a:lnTo>
                  <a:lnTo>
                    <a:pt x="229314" y="727472"/>
                  </a:lnTo>
                  <a:lnTo>
                    <a:pt x="233124" y="736044"/>
                  </a:lnTo>
                  <a:lnTo>
                    <a:pt x="222647" y="751284"/>
                  </a:lnTo>
                  <a:lnTo>
                    <a:pt x="215979" y="745569"/>
                  </a:lnTo>
                  <a:lnTo>
                    <a:pt x="207407" y="752237"/>
                  </a:lnTo>
                  <a:lnTo>
                    <a:pt x="196929" y="753189"/>
                  </a:lnTo>
                  <a:lnTo>
                    <a:pt x="188357" y="744617"/>
                  </a:lnTo>
                  <a:lnTo>
                    <a:pt x="186452" y="736997"/>
                  </a:lnTo>
                  <a:lnTo>
                    <a:pt x="192167" y="722709"/>
                  </a:lnTo>
                  <a:lnTo>
                    <a:pt x="174069" y="722709"/>
                  </a:lnTo>
                  <a:lnTo>
                    <a:pt x="168354" y="707469"/>
                  </a:lnTo>
                  <a:lnTo>
                    <a:pt x="175022" y="701754"/>
                  </a:lnTo>
                  <a:lnTo>
                    <a:pt x="175022" y="694134"/>
                  </a:lnTo>
                  <a:lnTo>
                    <a:pt x="178832" y="692229"/>
                  </a:lnTo>
                  <a:lnTo>
                    <a:pt x="171212" y="668417"/>
                  </a:lnTo>
                  <a:lnTo>
                    <a:pt x="171212" y="668417"/>
                  </a:lnTo>
                  <a:lnTo>
                    <a:pt x="181689" y="668417"/>
                  </a:lnTo>
                  <a:lnTo>
                    <a:pt x="195977" y="663654"/>
                  </a:lnTo>
                  <a:lnTo>
                    <a:pt x="208359" y="649367"/>
                  </a:lnTo>
                  <a:lnTo>
                    <a:pt x="218837" y="641747"/>
                  </a:lnTo>
                  <a:lnTo>
                    <a:pt x="220742" y="635079"/>
                  </a:lnTo>
                  <a:lnTo>
                    <a:pt x="226457" y="633174"/>
                  </a:lnTo>
                  <a:lnTo>
                    <a:pt x="237887" y="621744"/>
                  </a:lnTo>
                  <a:lnTo>
                    <a:pt x="245507" y="610314"/>
                  </a:lnTo>
                  <a:lnTo>
                    <a:pt x="273129" y="587454"/>
                  </a:lnTo>
                  <a:lnTo>
                    <a:pt x="289322" y="582692"/>
                  </a:lnTo>
                  <a:close/>
                  <a:moveTo>
                    <a:pt x="461724" y="321707"/>
                  </a:moveTo>
                  <a:lnTo>
                    <a:pt x="457914" y="316944"/>
                  </a:lnTo>
                  <a:lnTo>
                    <a:pt x="453152" y="315992"/>
                  </a:lnTo>
                  <a:lnTo>
                    <a:pt x="455057" y="308372"/>
                  </a:lnTo>
                  <a:lnTo>
                    <a:pt x="452199" y="306467"/>
                  </a:lnTo>
                  <a:lnTo>
                    <a:pt x="453152" y="297894"/>
                  </a:lnTo>
                  <a:lnTo>
                    <a:pt x="461724" y="288369"/>
                  </a:lnTo>
                  <a:lnTo>
                    <a:pt x="472202" y="285512"/>
                  </a:lnTo>
                  <a:lnTo>
                    <a:pt x="479822" y="288369"/>
                  </a:lnTo>
                  <a:lnTo>
                    <a:pt x="492204" y="302657"/>
                  </a:lnTo>
                  <a:lnTo>
                    <a:pt x="489347" y="316944"/>
                  </a:lnTo>
                  <a:lnTo>
                    <a:pt x="485537" y="318849"/>
                  </a:lnTo>
                  <a:lnTo>
                    <a:pt x="484584" y="313134"/>
                  </a:lnTo>
                  <a:lnTo>
                    <a:pt x="483632" y="316944"/>
                  </a:lnTo>
                  <a:lnTo>
                    <a:pt x="477917" y="317897"/>
                  </a:lnTo>
                  <a:lnTo>
                    <a:pt x="483632" y="318849"/>
                  </a:lnTo>
                  <a:lnTo>
                    <a:pt x="484584" y="324564"/>
                  </a:lnTo>
                  <a:lnTo>
                    <a:pt x="481727" y="325517"/>
                  </a:lnTo>
                  <a:lnTo>
                    <a:pt x="464582" y="326469"/>
                  </a:lnTo>
                  <a:lnTo>
                    <a:pt x="465534" y="322659"/>
                  </a:lnTo>
                  <a:lnTo>
                    <a:pt x="461724" y="321707"/>
                  </a:lnTo>
                  <a:close/>
                  <a:moveTo>
                    <a:pt x="22622" y="5477"/>
                  </a:moveTo>
                  <a:lnTo>
                    <a:pt x="25479" y="3572"/>
                  </a:lnTo>
                  <a:lnTo>
                    <a:pt x="27384" y="5477"/>
                  </a:lnTo>
                  <a:lnTo>
                    <a:pt x="25479" y="8334"/>
                  </a:lnTo>
                  <a:lnTo>
                    <a:pt x="26432" y="17859"/>
                  </a:lnTo>
                  <a:lnTo>
                    <a:pt x="18812" y="26432"/>
                  </a:lnTo>
                  <a:lnTo>
                    <a:pt x="6429" y="21669"/>
                  </a:lnTo>
                  <a:lnTo>
                    <a:pt x="3572" y="12144"/>
                  </a:lnTo>
                  <a:lnTo>
                    <a:pt x="9287" y="8334"/>
                  </a:lnTo>
                  <a:lnTo>
                    <a:pt x="22622" y="5477"/>
                  </a:lnTo>
                  <a:close/>
                  <a:moveTo>
                    <a:pt x="433149" y="332184"/>
                  </a:moveTo>
                  <a:lnTo>
                    <a:pt x="436007" y="333137"/>
                  </a:lnTo>
                  <a:lnTo>
                    <a:pt x="435054" y="335994"/>
                  </a:lnTo>
                  <a:lnTo>
                    <a:pt x="426482" y="340757"/>
                  </a:lnTo>
                  <a:lnTo>
                    <a:pt x="429339" y="345519"/>
                  </a:lnTo>
                  <a:lnTo>
                    <a:pt x="427434" y="351234"/>
                  </a:lnTo>
                  <a:lnTo>
                    <a:pt x="423624" y="350282"/>
                  </a:lnTo>
                  <a:lnTo>
                    <a:pt x="419814" y="343614"/>
                  </a:lnTo>
                  <a:lnTo>
                    <a:pt x="416004" y="343614"/>
                  </a:lnTo>
                  <a:lnTo>
                    <a:pt x="414099" y="345519"/>
                  </a:lnTo>
                  <a:lnTo>
                    <a:pt x="417909" y="355997"/>
                  </a:lnTo>
                  <a:lnTo>
                    <a:pt x="408384" y="350282"/>
                  </a:lnTo>
                  <a:lnTo>
                    <a:pt x="414099" y="338852"/>
                  </a:lnTo>
                  <a:lnTo>
                    <a:pt x="420767" y="337899"/>
                  </a:lnTo>
                  <a:lnTo>
                    <a:pt x="420767" y="333137"/>
                  </a:lnTo>
                  <a:lnTo>
                    <a:pt x="427434" y="335042"/>
                  </a:lnTo>
                  <a:lnTo>
                    <a:pt x="433149" y="332184"/>
                  </a:lnTo>
                  <a:close/>
                  <a:moveTo>
                    <a:pt x="443627" y="345519"/>
                  </a:moveTo>
                  <a:lnTo>
                    <a:pt x="431244" y="357902"/>
                  </a:lnTo>
                  <a:lnTo>
                    <a:pt x="433149" y="350282"/>
                  </a:lnTo>
                  <a:lnTo>
                    <a:pt x="430292" y="342662"/>
                  </a:lnTo>
                  <a:lnTo>
                    <a:pt x="433149" y="340757"/>
                  </a:lnTo>
                  <a:lnTo>
                    <a:pt x="436007" y="343614"/>
                  </a:lnTo>
                  <a:lnTo>
                    <a:pt x="436959" y="338852"/>
                  </a:lnTo>
                  <a:lnTo>
                    <a:pt x="440769" y="337899"/>
                  </a:lnTo>
                  <a:lnTo>
                    <a:pt x="444579" y="339804"/>
                  </a:lnTo>
                  <a:lnTo>
                    <a:pt x="443627" y="345519"/>
                  </a:lnTo>
                  <a:close/>
                  <a:moveTo>
                    <a:pt x="418862" y="357902"/>
                  </a:moveTo>
                  <a:lnTo>
                    <a:pt x="432197" y="362664"/>
                  </a:lnTo>
                  <a:lnTo>
                    <a:pt x="431244" y="366474"/>
                  </a:lnTo>
                  <a:lnTo>
                    <a:pt x="419814" y="364569"/>
                  </a:lnTo>
                  <a:lnTo>
                    <a:pt x="418862" y="357902"/>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40" name="任意多边形: 形状 39">
              <a:extLst>
                <a:ext uri="{FF2B5EF4-FFF2-40B4-BE49-F238E27FC236}">
                  <a16:creationId xmlns:a16="http://schemas.microsoft.com/office/drawing/2014/main" id="{FD3EC50C-C06D-4A19-91D0-7A97B8204FEB}"/>
                </a:ext>
              </a:extLst>
            </p:cNvPr>
            <p:cNvSpPr/>
            <p:nvPr/>
          </p:nvSpPr>
          <p:spPr>
            <a:xfrm>
              <a:off x="2305367" y="3818573"/>
              <a:ext cx="228600" cy="123825"/>
            </a:xfrm>
            <a:custGeom>
              <a:avLst/>
              <a:gdLst>
                <a:gd name="connsiteX0" fmla="*/ 6429 w 228600"/>
                <a:gd name="connsiteY0" fmla="*/ 89297 h 123825"/>
                <a:gd name="connsiteX1" fmla="*/ 8334 w 228600"/>
                <a:gd name="connsiteY1" fmla="*/ 84534 h 123825"/>
                <a:gd name="connsiteX2" fmla="*/ 3572 w 228600"/>
                <a:gd name="connsiteY2" fmla="*/ 75009 h 123825"/>
                <a:gd name="connsiteX3" fmla="*/ 4524 w 228600"/>
                <a:gd name="connsiteY3" fmla="*/ 70247 h 123825"/>
                <a:gd name="connsiteX4" fmla="*/ 4524 w 228600"/>
                <a:gd name="connsiteY4" fmla="*/ 70247 h 123825"/>
                <a:gd name="connsiteX5" fmla="*/ 12144 w 228600"/>
                <a:gd name="connsiteY5" fmla="*/ 60722 h 123825"/>
                <a:gd name="connsiteX6" fmla="*/ 23574 w 228600"/>
                <a:gd name="connsiteY6" fmla="*/ 60722 h 123825"/>
                <a:gd name="connsiteX7" fmla="*/ 32147 w 228600"/>
                <a:gd name="connsiteY7" fmla="*/ 51197 h 123825"/>
                <a:gd name="connsiteX8" fmla="*/ 46434 w 228600"/>
                <a:gd name="connsiteY8" fmla="*/ 47387 h 123825"/>
                <a:gd name="connsiteX9" fmla="*/ 51197 w 228600"/>
                <a:gd name="connsiteY9" fmla="*/ 39767 h 123825"/>
                <a:gd name="connsiteX10" fmla="*/ 65484 w 228600"/>
                <a:gd name="connsiteY10" fmla="*/ 38814 h 123825"/>
                <a:gd name="connsiteX11" fmla="*/ 69294 w 228600"/>
                <a:gd name="connsiteY11" fmla="*/ 31194 h 123825"/>
                <a:gd name="connsiteX12" fmla="*/ 69294 w 228600"/>
                <a:gd name="connsiteY12" fmla="*/ 22622 h 123825"/>
                <a:gd name="connsiteX13" fmla="*/ 80724 w 228600"/>
                <a:gd name="connsiteY13" fmla="*/ 3572 h 123825"/>
                <a:gd name="connsiteX14" fmla="*/ 87392 w 228600"/>
                <a:gd name="connsiteY14" fmla="*/ 4524 h 123825"/>
                <a:gd name="connsiteX15" fmla="*/ 103584 w 228600"/>
                <a:gd name="connsiteY15" fmla="*/ 13097 h 123825"/>
                <a:gd name="connsiteX16" fmla="*/ 109299 w 228600"/>
                <a:gd name="connsiteY16" fmla="*/ 11192 h 123825"/>
                <a:gd name="connsiteX17" fmla="*/ 118824 w 228600"/>
                <a:gd name="connsiteY17" fmla="*/ 14049 h 123825"/>
                <a:gd name="connsiteX18" fmla="*/ 127397 w 228600"/>
                <a:gd name="connsiteY18" fmla="*/ 12144 h 123825"/>
                <a:gd name="connsiteX19" fmla="*/ 144542 w 228600"/>
                <a:gd name="connsiteY19" fmla="*/ 24527 h 123825"/>
                <a:gd name="connsiteX20" fmla="*/ 168354 w 228600"/>
                <a:gd name="connsiteY20" fmla="*/ 19764 h 123825"/>
                <a:gd name="connsiteX21" fmla="*/ 173117 w 228600"/>
                <a:gd name="connsiteY21" fmla="*/ 24527 h 123825"/>
                <a:gd name="connsiteX22" fmla="*/ 177879 w 228600"/>
                <a:gd name="connsiteY22" fmla="*/ 22622 h 123825"/>
                <a:gd name="connsiteX23" fmla="*/ 180737 w 228600"/>
                <a:gd name="connsiteY23" fmla="*/ 16907 h 123825"/>
                <a:gd name="connsiteX24" fmla="*/ 180737 w 228600"/>
                <a:gd name="connsiteY24" fmla="*/ 16907 h 123825"/>
                <a:gd name="connsiteX25" fmla="*/ 188357 w 228600"/>
                <a:gd name="connsiteY25" fmla="*/ 20717 h 123825"/>
                <a:gd name="connsiteX26" fmla="*/ 188357 w 228600"/>
                <a:gd name="connsiteY26" fmla="*/ 20717 h 123825"/>
                <a:gd name="connsiteX27" fmla="*/ 186452 w 228600"/>
                <a:gd name="connsiteY27" fmla="*/ 29289 h 123825"/>
                <a:gd name="connsiteX28" fmla="*/ 195024 w 228600"/>
                <a:gd name="connsiteY28" fmla="*/ 48339 h 123825"/>
                <a:gd name="connsiteX29" fmla="*/ 198834 w 228600"/>
                <a:gd name="connsiteY29" fmla="*/ 49292 h 123825"/>
                <a:gd name="connsiteX30" fmla="*/ 202644 w 228600"/>
                <a:gd name="connsiteY30" fmla="*/ 45482 h 123825"/>
                <a:gd name="connsiteX31" fmla="*/ 202644 w 228600"/>
                <a:gd name="connsiteY31" fmla="*/ 45482 h 123825"/>
                <a:gd name="connsiteX32" fmla="*/ 209312 w 228600"/>
                <a:gd name="connsiteY32" fmla="*/ 58817 h 123825"/>
                <a:gd name="connsiteX33" fmla="*/ 210264 w 228600"/>
                <a:gd name="connsiteY33" fmla="*/ 68342 h 123825"/>
                <a:gd name="connsiteX34" fmla="*/ 226457 w 228600"/>
                <a:gd name="connsiteY34" fmla="*/ 98822 h 123825"/>
                <a:gd name="connsiteX35" fmla="*/ 224552 w 228600"/>
                <a:gd name="connsiteY35" fmla="*/ 111204 h 123825"/>
                <a:gd name="connsiteX36" fmla="*/ 220742 w 228600"/>
                <a:gd name="connsiteY36" fmla="*/ 114062 h 123825"/>
                <a:gd name="connsiteX37" fmla="*/ 220742 w 228600"/>
                <a:gd name="connsiteY37" fmla="*/ 114062 h 123825"/>
                <a:gd name="connsiteX38" fmla="*/ 212169 w 228600"/>
                <a:gd name="connsiteY38" fmla="*/ 115014 h 123825"/>
                <a:gd name="connsiteX39" fmla="*/ 210264 w 228600"/>
                <a:gd name="connsiteY39" fmla="*/ 111204 h 123825"/>
                <a:gd name="connsiteX40" fmla="*/ 205502 w 228600"/>
                <a:gd name="connsiteY40" fmla="*/ 112157 h 123825"/>
                <a:gd name="connsiteX41" fmla="*/ 201692 w 228600"/>
                <a:gd name="connsiteY41" fmla="*/ 109299 h 123825"/>
                <a:gd name="connsiteX42" fmla="*/ 197882 w 228600"/>
                <a:gd name="connsiteY42" fmla="*/ 115967 h 123825"/>
                <a:gd name="connsiteX43" fmla="*/ 180737 w 228600"/>
                <a:gd name="connsiteY43" fmla="*/ 113109 h 123825"/>
                <a:gd name="connsiteX44" fmla="*/ 174069 w 228600"/>
                <a:gd name="connsiteY44" fmla="*/ 120729 h 123825"/>
                <a:gd name="connsiteX45" fmla="*/ 169307 w 228600"/>
                <a:gd name="connsiteY45" fmla="*/ 117872 h 123825"/>
                <a:gd name="connsiteX46" fmla="*/ 160734 w 228600"/>
                <a:gd name="connsiteY46" fmla="*/ 121682 h 123825"/>
                <a:gd name="connsiteX47" fmla="*/ 157877 w 228600"/>
                <a:gd name="connsiteY47" fmla="*/ 113109 h 123825"/>
                <a:gd name="connsiteX48" fmla="*/ 142637 w 228600"/>
                <a:gd name="connsiteY48" fmla="*/ 120729 h 123825"/>
                <a:gd name="connsiteX49" fmla="*/ 130254 w 228600"/>
                <a:gd name="connsiteY49" fmla="*/ 120729 h 123825"/>
                <a:gd name="connsiteX50" fmla="*/ 125492 w 228600"/>
                <a:gd name="connsiteY50" fmla="*/ 115014 h 123825"/>
                <a:gd name="connsiteX51" fmla="*/ 117872 w 228600"/>
                <a:gd name="connsiteY51" fmla="*/ 114062 h 123825"/>
                <a:gd name="connsiteX52" fmla="*/ 114062 w 228600"/>
                <a:gd name="connsiteY52" fmla="*/ 105489 h 123825"/>
                <a:gd name="connsiteX53" fmla="*/ 94059 w 228600"/>
                <a:gd name="connsiteY53" fmla="*/ 103584 h 123825"/>
                <a:gd name="connsiteX54" fmla="*/ 84534 w 228600"/>
                <a:gd name="connsiteY54" fmla="*/ 97869 h 123825"/>
                <a:gd name="connsiteX55" fmla="*/ 68342 w 228600"/>
                <a:gd name="connsiteY55" fmla="*/ 95012 h 123825"/>
                <a:gd name="connsiteX56" fmla="*/ 61674 w 228600"/>
                <a:gd name="connsiteY56" fmla="*/ 90249 h 123825"/>
                <a:gd name="connsiteX57" fmla="*/ 48339 w 228600"/>
                <a:gd name="connsiteY57" fmla="*/ 95964 h 123825"/>
                <a:gd name="connsiteX58" fmla="*/ 46434 w 228600"/>
                <a:gd name="connsiteY58" fmla="*/ 99774 h 123825"/>
                <a:gd name="connsiteX59" fmla="*/ 46434 w 228600"/>
                <a:gd name="connsiteY59" fmla="*/ 99774 h 123825"/>
                <a:gd name="connsiteX60" fmla="*/ 35957 w 228600"/>
                <a:gd name="connsiteY60" fmla="*/ 102632 h 123825"/>
                <a:gd name="connsiteX61" fmla="*/ 29289 w 228600"/>
                <a:gd name="connsiteY61" fmla="*/ 97869 h 123825"/>
                <a:gd name="connsiteX62" fmla="*/ 17859 w 228600"/>
                <a:gd name="connsiteY62" fmla="*/ 95964 h 123825"/>
                <a:gd name="connsiteX63" fmla="*/ 15002 w 228600"/>
                <a:gd name="connsiteY63" fmla="*/ 90249 h 123825"/>
                <a:gd name="connsiteX64" fmla="*/ 6429 w 228600"/>
                <a:gd name="connsiteY64" fmla="*/ 8929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8600" h="123825">
                  <a:moveTo>
                    <a:pt x="6429" y="89297"/>
                  </a:moveTo>
                  <a:lnTo>
                    <a:pt x="8334" y="84534"/>
                  </a:lnTo>
                  <a:lnTo>
                    <a:pt x="3572" y="75009"/>
                  </a:lnTo>
                  <a:lnTo>
                    <a:pt x="4524" y="70247"/>
                  </a:lnTo>
                  <a:lnTo>
                    <a:pt x="4524" y="70247"/>
                  </a:lnTo>
                  <a:lnTo>
                    <a:pt x="12144" y="60722"/>
                  </a:lnTo>
                  <a:lnTo>
                    <a:pt x="23574" y="60722"/>
                  </a:lnTo>
                  <a:lnTo>
                    <a:pt x="32147" y="51197"/>
                  </a:lnTo>
                  <a:lnTo>
                    <a:pt x="46434" y="47387"/>
                  </a:lnTo>
                  <a:lnTo>
                    <a:pt x="51197" y="39767"/>
                  </a:lnTo>
                  <a:lnTo>
                    <a:pt x="65484" y="38814"/>
                  </a:lnTo>
                  <a:lnTo>
                    <a:pt x="69294" y="31194"/>
                  </a:lnTo>
                  <a:lnTo>
                    <a:pt x="69294" y="22622"/>
                  </a:lnTo>
                  <a:lnTo>
                    <a:pt x="80724" y="3572"/>
                  </a:lnTo>
                  <a:lnTo>
                    <a:pt x="87392" y="4524"/>
                  </a:lnTo>
                  <a:lnTo>
                    <a:pt x="103584" y="13097"/>
                  </a:lnTo>
                  <a:lnTo>
                    <a:pt x="109299" y="11192"/>
                  </a:lnTo>
                  <a:lnTo>
                    <a:pt x="118824" y="14049"/>
                  </a:lnTo>
                  <a:lnTo>
                    <a:pt x="127397" y="12144"/>
                  </a:lnTo>
                  <a:lnTo>
                    <a:pt x="144542" y="24527"/>
                  </a:lnTo>
                  <a:lnTo>
                    <a:pt x="168354" y="19764"/>
                  </a:lnTo>
                  <a:lnTo>
                    <a:pt x="173117" y="24527"/>
                  </a:lnTo>
                  <a:lnTo>
                    <a:pt x="177879" y="22622"/>
                  </a:lnTo>
                  <a:lnTo>
                    <a:pt x="180737" y="16907"/>
                  </a:lnTo>
                  <a:lnTo>
                    <a:pt x="180737" y="16907"/>
                  </a:lnTo>
                  <a:lnTo>
                    <a:pt x="188357" y="20717"/>
                  </a:lnTo>
                  <a:lnTo>
                    <a:pt x="188357" y="20717"/>
                  </a:lnTo>
                  <a:lnTo>
                    <a:pt x="186452" y="29289"/>
                  </a:lnTo>
                  <a:lnTo>
                    <a:pt x="195024" y="48339"/>
                  </a:lnTo>
                  <a:lnTo>
                    <a:pt x="198834" y="49292"/>
                  </a:lnTo>
                  <a:lnTo>
                    <a:pt x="202644" y="45482"/>
                  </a:lnTo>
                  <a:lnTo>
                    <a:pt x="202644" y="45482"/>
                  </a:lnTo>
                  <a:lnTo>
                    <a:pt x="209312" y="58817"/>
                  </a:lnTo>
                  <a:lnTo>
                    <a:pt x="210264" y="68342"/>
                  </a:lnTo>
                  <a:lnTo>
                    <a:pt x="226457" y="98822"/>
                  </a:lnTo>
                  <a:lnTo>
                    <a:pt x="224552" y="111204"/>
                  </a:lnTo>
                  <a:lnTo>
                    <a:pt x="220742" y="114062"/>
                  </a:lnTo>
                  <a:lnTo>
                    <a:pt x="220742" y="114062"/>
                  </a:lnTo>
                  <a:lnTo>
                    <a:pt x="212169" y="115014"/>
                  </a:lnTo>
                  <a:lnTo>
                    <a:pt x="210264" y="111204"/>
                  </a:lnTo>
                  <a:lnTo>
                    <a:pt x="205502" y="112157"/>
                  </a:lnTo>
                  <a:lnTo>
                    <a:pt x="201692" y="109299"/>
                  </a:lnTo>
                  <a:lnTo>
                    <a:pt x="197882" y="115967"/>
                  </a:lnTo>
                  <a:lnTo>
                    <a:pt x="180737" y="113109"/>
                  </a:lnTo>
                  <a:lnTo>
                    <a:pt x="174069" y="120729"/>
                  </a:lnTo>
                  <a:lnTo>
                    <a:pt x="169307" y="117872"/>
                  </a:lnTo>
                  <a:lnTo>
                    <a:pt x="160734" y="121682"/>
                  </a:lnTo>
                  <a:lnTo>
                    <a:pt x="157877" y="113109"/>
                  </a:lnTo>
                  <a:lnTo>
                    <a:pt x="142637" y="120729"/>
                  </a:lnTo>
                  <a:lnTo>
                    <a:pt x="130254" y="120729"/>
                  </a:lnTo>
                  <a:lnTo>
                    <a:pt x="125492" y="115014"/>
                  </a:lnTo>
                  <a:lnTo>
                    <a:pt x="117872" y="114062"/>
                  </a:lnTo>
                  <a:lnTo>
                    <a:pt x="114062" y="105489"/>
                  </a:lnTo>
                  <a:lnTo>
                    <a:pt x="94059" y="103584"/>
                  </a:lnTo>
                  <a:lnTo>
                    <a:pt x="84534" y="97869"/>
                  </a:lnTo>
                  <a:lnTo>
                    <a:pt x="68342" y="95012"/>
                  </a:lnTo>
                  <a:lnTo>
                    <a:pt x="61674" y="90249"/>
                  </a:lnTo>
                  <a:lnTo>
                    <a:pt x="48339" y="95964"/>
                  </a:lnTo>
                  <a:lnTo>
                    <a:pt x="46434" y="99774"/>
                  </a:lnTo>
                  <a:lnTo>
                    <a:pt x="46434" y="99774"/>
                  </a:lnTo>
                  <a:lnTo>
                    <a:pt x="35957" y="102632"/>
                  </a:lnTo>
                  <a:lnTo>
                    <a:pt x="29289" y="97869"/>
                  </a:lnTo>
                  <a:lnTo>
                    <a:pt x="17859" y="95964"/>
                  </a:lnTo>
                  <a:lnTo>
                    <a:pt x="15002" y="90249"/>
                  </a:lnTo>
                  <a:lnTo>
                    <a:pt x="6429" y="89297"/>
                  </a:lnTo>
                  <a:close/>
                </a:path>
              </a:pathLst>
            </a:custGeom>
            <a:solidFill>
              <a:schemeClr val="accent1"/>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41" name="任意多边形: 形状 40">
              <a:extLst>
                <a:ext uri="{FF2B5EF4-FFF2-40B4-BE49-F238E27FC236}">
                  <a16:creationId xmlns:a16="http://schemas.microsoft.com/office/drawing/2014/main" id="{DA424205-0CCC-4131-8F16-F5D7D2AC9337}"/>
                </a:ext>
              </a:extLst>
            </p:cNvPr>
            <p:cNvSpPr/>
            <p:nvPr/>
          </p:nvSpPr>
          <p:spPr>
            <a:xfrm>
              <a:off x="2072005" y="3964305"/>
              <a:ext cx="314325" cy="238125"/>
            </a:xfrm>
            <a:custGeom>
              <a:avLst/>
              <a:gdLst>
                <a:gd name="connsiteX0" fmla="*/ 311229 w 314325"/>
                <a:gd name="connsiteY0" fmla="*/ 180737 h 238125"/>
                <a:gd name="connsiteX1" fmla="*/ 300752 w 314325"/>
                <a:gd name="connsiteY1" fmla="*/ 199787 h 238125"/>
                <a:gd name="connsiteX2" fmla="*/ 289322 w 314325"/>
                <a:gd name="connsiteY2" fmla="*/ 209312 h 238125"/>
                <a:gd name="connsiteX3" fmla="*/ 284559 w 314325"/>
                <a:gd name="connsiteY3" fmla="*/ 221694 h 238125"/>
                <a:gd name="connsiteX4" fmla="*/ 287417 w 314325"/>
                <a:gd name="connsiteY4" fmla="*/ 229314 h 238125"/>
                <a:gd name="connsiteX5" fmla="*/ 282654 w 314325"/>
                <a:gd name="connsiteY5" fmla="*/ 231219 h 238125"/>
                <a:gd name="connsiteX6" fmla="*/ 277892 w 314325"/>
                <a:gd name="connsiteY6" fmla="*/ 228362 h 238125"/>
                <a:gd name="connsiteX7" fmla="*/ 274082 w 314325"/>
                <a:gd name="connsiteY7" fmla="*/ 230267 h 238125"/>
                <a:gd name="connsiteX8" fmla="*/ 272177 w 314325"/>
                <a:gd name="connsiteY8" fmla="*/ 235030 h 238125"/>
                <a:gd name="connsiteX9" fmla="*/ 259794 w 314325"/>
                <a:gd name="connsiteY9" fmla="*/ 241697 h 238125"/>
                <a:gd name="connsiteX10" fmla="*/ 255984 w 314325"/>
                <a:gd name="connsiteY10" fmla="*/ 240744 h 238125"/>
                <a:gd name="connsiteX11" fmla="*/ 245507 w 314325"/>
                <a:gd name="connsiteY11" fmla="*/ 231219 h 238125"/>
                <a:gd name="connsiteX12" fmla="*/ 247412 w 314325"/>
                <a:gd name="connsiteY12" fmla="*/ 228362 h 238125"/>
                <a:gd name="connsiteX13" fmla="*/ 246459 w 314325"/>
                <a:gd name="connsiteY13" fmla="*/ 224552 h 238125"/>
                <a:gd name="connsiteX14" fmla="*/ 239792 w 314325"/>
                <a:gd name="connsiteY14" fmla="*/ 221694 h 238125"/>
                <a:gd name="connsiteX15" fmla="*/ 239792 w 314325"/>
                <a:gd name="connsiteY15" fmla="*/ 214074 h 238125"/>
                <a:gd name="connsiteX16" fmla="*/ 246459 w 314325"/>
                <a:gd name="connsiteY16" fmla="*/ 207407 h 238125"/>
                <a:gd name="connsiteX17" fmla="*/ 241697 w 314325"/>
                <a:gd name="connsiteY17" fmla="*/ 196930 h 238125"/>
                <a:gd name="connsiteX18" fmla="*/ 244554 w 314325"/>
                <a:gd name="connsiteY18" fmla="*/ 195024 h 238125"/>
                <a:gd name="connsiteX19" fmla="*/ 242649 w 314325"/>
                <a:gd name="connsiteY19" fmla="*/ 177880 h 238125"/>
                <a:gd name="connsiteX20" fmla="*/ 249317 w 314325"/>
                <a:gd name="connsiteY20" fmla="*/ 172164 h 238125"/>
                <a:gd name="connsiteX21" fmla="*/ 244554 w 314325"/>
                <a:gd name="connsiteY21" fmla="*/ 157877 h 238125"/>
                <a:gd name="connsiteX22" fmla="*/ 249317 w 314325"/>
                <a:gd name="connsiteY22" fmla="*/ 146447 h 238125"/>
                <a:gd name="connsiteX23" fmla="*/ 268367 w 314325"/>
                <a:gd name="connsiteY23" fmla="*/ 148352 h 238125"/>
                <a:gd name="connsiteX24" fmla="*/ 271224 w 314325"/>
                <a:gd name="connsiteY24" fmla="*/ 141684 h 238125"/>
                <a:gd name="connsiteX25" fmla="*/ 254079 w 314325"/>
                <a:gd name="connsiteY25" fmla="*/ 126444 h 238125"/>
                <a:gd name="connsiteX26" fmla="*/ 232172 w 314325"/>
                <a:gd name="connsiteY26" fmla="*/ 121682 h 238125"/>
                <a:gd name="connsiteX27" fmla="*/ 206454 w 314325"/>
                <a:gd name="connsiteY27" fmla="*/ 129302 h 238125"/>
                <a:gd name="connsiteX28" fmla="*/ 197882 w 314325"/>
                <a:gd name="connsiteY28" fmla="*/ 144542 h 238125"/>
                <a:gd name="connsiteX29" fmla="*/ 201692 w 314325"/>
                <a:gd name="connsiteY29" fmla="*/ 149305 h 238125"/>
                <a:gd name="connsiteX30" fmla="*/ 199787 w 314325"/>
                <a:gd name="connsiteY30" fmla="*/ 155019 h 238125"/>
                <a:gd name="connsiteX31" fmla="*/ 170259 w 314325"/>
                <a:gd name="connsiteY31" fmla="*/ 171212 h 238125"/>
                <a:gd name="connsiteX32" fmla="*/ 162639 w 314325"/>
                <a:gd name="connsiteY32" fmla="*/ 183594 h 238125"/>
                <a:gd name="connsiteX33" fmla="*/ 164544 w 314325"/>
                <a:gd name="connsiteY33" fmla="*/ 193119 h 238125"/>
                <a:gd name="connsiteX34" fmla="*/ 157877 w 314325"/>
                <a:gd name="connsiteY34" fmla="*/ 204549 h 238125"/>
                <a:gd name="connsiteX35" fmla="*/ 143589 w 314325"/>
                <a:gd name="connsiteY35" fmla="*/ 215027 h 238125"/>
                <a:gd name="connsiteX36" fmla="*/ 138827 w 314325"/>
                <a:gd name="connsiteY36" fmla="*/ 228362 h 238125"/>
                <a:gd name="connsiteX37" fmla="*/ 138827 w 314325"/>
                <a:gd name="connsiteY37" fmla="*/ 235030 h 238125"/>
                <a:gd name="connsiteX38" fmla="*/ 146447 w 314325"/>
                <a:gd name="connsiteY38" fmla="*/ 241697 h 238125"/>
                <a:gd name="connsiteX39" fmla="*/ 145494 w 314325"/>
                <a:gd name="connsiteY39" fmla="*/ 243602 h 238125"/>
                <a:gd name="connsiteX40" fmla="*/ 102632 w 314325"/>
                <a:gd name="connsiteY40" fmla="*/ 228362 h 238125"/>
                <a:gd name="connsiteX41" fmla="*/ 82629 w 314325"/>
                <a:gd name="connsiteY41" fmla="*/ 227409 h 238125"/>
                <a:gd name="connsiteX42" fmla="*/ 65484 w 314325"/>
                <a:gd name="connsiteY42" fmla="*/ 231219 h 238125"/>
                <a:gd name="connsiteX43" fmla="*/ 39767 w 314325"/>
                <a:gd name="connsiteY43" fmla="*/ 225505 h 238125"/>
                <a:gd name="connsiteX44" fmla="*/ 5477 w 314325"/>
                <a:gd name="connsiteY44" fmla="*/ 224552 h 238125"/>
                <a:gd name="connsiteX45" fmla="*/ 5477 w 314325"/>
                <a:gd name="connsiteY45" fmla="*/ 224552 h 238125"/>
                <a:gd name="connsiteX46" fmla="*/ 3572 w 314325"/>
                <a:gd name="connsiteY46" fmla="*/ 202644 h 238125"/>
                <a:gd name="connsiteX47" fmla="*/ 7382 w 314325"/>
                <a:gd name="connsiteY47" fmla="*/ 191214 h 238125"/>
                <a:gd name="connsiteX48" fmla="*/ 34052 w 314325"/>
                <a:gd name="connsiteY48" fmla="*/ 176927 h 238125"/>
                <a:gd name="connsiteX49" fmla="*/ 46434 w 314325"/>
                <a:gd name="connsiteY49" fmla="*/ 158830 h 238125"/>
                <a:gd name="connsiteX50" fmla="*/ 46434 w 314325"/>
                <a:gd name="connsiteY50" fmla="*/ 148352 h 238125"/>
                <a:gd name="connsiteX51" fmla="*/ 60722 w 314325"/>
                <a:gd name="connsiteY51" fmla="*/ 129302 h 238125"/>
                <a:gd name="connsiteX52" fmla="*/ 65484 w 314325"/>
                <a:gd name="connsiteY52" fmla="*/ 127397 h 238125"/>
                <a:gd name="connsiteX53" fmla="*/ 64532 w 314325"/>
                <a:gd name="connsiteY53" fmla="*/ 122634 h 238125"/>
                <a:gd name="connsiteX54" fmla="*/ 70247 w 314325"/>
                <a:gd name="connsiteY54" fmla="*/ 116919 h 238125"/>
                <a:gd name="connsiteX55" fmla="*/ 65484 w 314325"/>
                <a:gd name="connsiteY55" fmla="*/ 112157 h 238125"/>
                <a:gd name="connsiteX56" fmla="*/ 68342 w 314325"/>
                <a:gd name="connsiteY56" fmla="*/ 102632 h 238125"/>
                <a:gd name="connsiteX57" fmla="*/ 68342 w 314325"/>
                <a:gd name="connsiteY57" fmla="*/ 102632 h 238125"/>
                <a:gd name="connsiteX58" fmla="*/ 78819 w 314325"/>
                <a:gd name="connsiteY58" fmla="*/ 101680 h 238125"/>
                <a:gd name="connsiteX59" fmla="*/ 83582 w 314325"/>
                <a:gd name="connsiteY59" fmla="*/ 93107 h 238125"/>
                <a:gd name="connsiteX60" fmla="*/ 88344 w 314325"/>
                <a:gd name="connsiteY60" fmla="*/ 93107 h 238125"/>
                <a:gd name="connsiteX61" fmla="*/ 90249 w 314325"/>
                <a:gd name="connsiteY61" fmla="*/ 89297 h 238125"/>
                <a:gd name="connsiteX62" fmla="*/ 102632 w 314325"/>
                <a:gd name="connsiteY62" fmla="*/ 83582 h 238125"/>
                <a:gd name="connsiteX63" fmla="*/ 114062 w 314325"/>
                <a:gd name="connsiteY63" fmla="*/ 74057 h 238125"/>
                <a:gd name="connsiteX64" fmla="*/ 129302 w 314325"/>
                <a:gd name="connsiteY64" fmla="*/ 68342 h 238125"/>
                <a:gd name="connsiteX65" fmla="*/ 130254 w 314325"/>
                <a:gd name="connsiteY65" fmla="*/ 61674 h 238125"/>
                <a:gd name="connsiteX66" fmla="*/ 125492 w 314325"/>
                <a:gd name="connsiteY66" fmla="*/ 55007 h 238125"/>
                <a:gd name="connsiteX67" fmla="*/ 125492 w 314325"/>
                <a:gd name="connsiteY67" fmla="*/ 47387 h 238125"/>
                <a:gd name="connsiteX68" fmla="*/ 132159 w 314325"/>
                <a:gd name="connsiteY68" fmla="*/ 44530 h 238125"/>
                <a:gd name="connsiteX69" fmla="*/ 128349 w 314325"/>
                <a:gd name="connsiteY69" fmla="*/ 32147 h 238125"/>
                <a:gd name="connsiteX70" fmla="*/ 132159 w 314325"/>
                <a:gd name="connsiteY70" fmla="*/ 26432 h 238125"/>
                <a:gd name="connsiteX71" fmla="*/ 129302 w 314325"/>
                <a:gd name="connsiteY71" fmla="*/ 23574 h 238125"/>
                <a:gd name="connsiteX72" fmla="*/ 135017 w 314325"/>
                <a:gd name="connsiteY72" fmla="*/ 17859 h 238125"/>
                <a:gd name="connsiteX73" fmla="*/ 138827 w 314325"/>
                <a:gd name="connsiteY73" fmla="*/ 18812 h 238125"/>
                <a:gd name="connsiteX74" fmla="*/ 144542 w 314325"/>
                <a:gd name="connsiteY74" fmla="*/ 3572 h 238125"/>
                <a:gd name="connsiteX75" fmla="*/ 144542 w 314325"/>
                <a:gd name="connsiteY75" fmla="*/ 3572 h 238125"/>
                <a:gd name="connsiteX76" fmla="*/ 153114 w 314325"/>
                <a:gd name="connsiteY76" fmla="*/ 34052 h 238125"/>
                <a:gd name="connsiteX77" fmla="*/ 149304 w 314325"/>
                <a:gd name="connsiteY77" fmla="*/ 45482 h 238125"/>
                <a:gd name="connsiteX78" fmla="*/ 151209 w 314325"/>
                <a:gd name="connsiteY78" fmla="*/ 55959 h 238125"/>
                <a:gd name="connsiteX79" fmla="*/ 146447 w 314325"/>
                <a:gd name="connsiteY79" fmla="*/ 64532 h 238125"/>
                <a:gd name="connsiteX80" fmla="*/ 149304 w 314325"/>
                <a:gd name="connsiteY80" fmla="*/ 76914 h 238125"/>
                <a:gd name="connsiteX81" fmla="*/ 155972 w 314325"/>
                <a:gd name="connsiteY81" fmla="*/ 81677 h 238125"/>
                <a:gd name="connsiteX82" fmla="*/ 163592 w 314325"/>
                <a:gd name="connsiteY82" fmla="*/ 76914 h 238125"/>
                <a:gd name="connsiteX83" fmla="*/ 171212 w 314325"/>
                <a:gd name="connsiteY83" fmla="*/ 80724 h 238125"/>
                <a:gd name="connsiteX84" fmla="*/ 177879 w 314325"/>
                <a:gd name="connsiteY84" fmla="*/ 106442 h 238125"/>
                <a:gd name="connsiteX85" fmla="*/ 184547 w 314325"/>
                <a:gd name="connsiteY85" fmla="*/ 111205 h 238125"/>
                <a:gd name="connsiteX86" fmla="*/ 195977 w 314325"/>
                <a:gd name="connsiteY86" fmla="*/ 112157 h 238125"/>
                <a:gd name="connsiteX87" fmla="*/ 202644 w 314325"/>
                <a:gd name="connsiteY87" fmla="*/ 106442 h 238125"/>
                <a:gd name="connsiteX88" fmla="*/ 198834 w 314325"/>
                <a:gd name="connsiteY88" fmla="*/ 80724 h 238125"/>
                <a:gd name="connsiteX89" fmla="*/ 202644 w 314325"/>
                <a:gd name="connsiteY89" fmla="*/ 75009 h 238125"/>
                <a:gd name="connsiteX90" fmla="*/ 202644 w 314325"/>
                <a:gd name="connsiteY90" fmla="*/ 58817 h 238125"/>
                <a:gd name="connsiteX91" fmla="*/ 212169 w 314325"/>
                <a:gd name="connsiteY91" fmla="*/ 50244 h 238125"/>
                <a:gd name="connsiteX92" fmla="*/ 217884 w 314325"/>
                <a:gd name="connsiteY92" fmla="*/ 62627 h 238125"/>
                <a:gd name="connsiteX93" fmla="*/ 227409 w 314325"/>
                <a:gd name="connsiteY93" fmla="*/ 61674 h 238125"/>
                <a:gd name="connsiteX94" fmla="*/ 231219 w 314325"/>
                <a:gd name="connsiteY94" fmla="*/ 71199 h 238125"/>
                <a:gd name="connsiteX95" fmla="*/ 257889 w 314325"/>
                <a:gd name="connsiteY95" fmla="*/ 66437 h 238125"/>
                <a:gd name="connsiteX96" fmla="*/ 261699 w 314325"/>
                <a:gd name="connsiteY96" fmla="*/ 63580 h 238125"/>
                <a:gd name="connsiteX97" fmla="*/ 268367 w 314325"/>
                <a:gd name="connsiteY97" fmla="*/ 64532 h 238125"/>
                <a:gd name="connsiteX98" fmla="*/ 275034 w 314325"/>
                <a:gd name="connsiteY98" fmla="*/ 60722 h 238125"/>
                <a:gd name="connsiteX99" fmla="*/ 275034 w 314325"/>
                <a:gd name="connsiteY99" fmla="*/ 60722 h 238125"/>
                <a:gd name="connsiteX100" fmla="*/ 289322 w 314325"/>
                <a:gd name="connsiteY100" fmla="*/ 60722 h 238125"/>
                <a:gd name="connsiteX101" fmla="*/ 290274 w 314325"/>
                <a:gd name="connsiteY101" fmla="*/ 62627 h 238125"/>
                <a:gd name="connsiteX102" fmla="*/ 294084 w 314325"/>
                <a:gd name="connsiteY102" fmla="*/ 76914 h 238125"/>
                <a:gd name="connsiteX103" fmla="*/ 291227 w 314325"/>
                <a:gd name="connsiteY103" fmla="*/ 86439 h 238125"/>
                <a:gd name="connsiteX104" fmla="*/ 285512 w 314325"/>
                <a:gd name="connsiteY104" fmla="*/ 92155 h 238125"/>
                <a:gd name="connsiteX105" fmla="*/ 287417 w 314325"/>
                <a:gd name="connsiteY105" fmla="*/ 106442 h 238125"/>
                <a:gd name="connsiteX106" fmla="*/ 294084 w 314325"/>
                <a:gd name="connsiteY106" fmla="*/ 111205 h 238125"/>
                <a:gd name="connsiteX107" fmla="*/ 295037 w 314325"/>
                <a:gd name="connsiteY107" fmla="*/ 117872 h 238125"/>
                <a:gd name="connsiteX108" fmla="*/ 309324 w 314325"/>
                <a:gd name="connsiteY108" fmla="*/ 119777 h 238125"/>
                <a:gd name="connsiteX109" fmla="*/ 309324 w 314325"/>
                <a:gd name="connsiteY109" fmla="*/ 119777 h 238125"/>
                <a:gd name="connsiteX110" fmla="*/ 302657 w 314325"/>
                <a:gd name="connsiteY110" fmla="*/ 129302 h 238125"/>
                <a:gd name="connsiteX111" fmla="*/ 301704 w 314325"/>
                <a:gd name="connsiteY111" fmla="*/ 138827 h 238125"/>
                <a:gd name="connsiteX112" fmla="*/ 307419 w 314325"/>
                <a:gd name="connsiteY112" fmla="*/ 141684 h 238125"/>
                <a:gd name="connsiteX113" fmla="*/ 306467 w 314325"/>
                <a:gd name="connsiteY113" fmla="*/ 154067 h 238125"/>
                <a:gd name="connsiteX114" fmla="*/ 315992 w 314325"/>
                <a:gd name="connsiteY114" fmla="*/ 161687 h 238125"/>
                <a:gd name="connsiteX115" fmla="*/ 315040 w 314325"/>
                <a:gd name="connsiteY115" fmla="*/ 175974 h 238125"/>
                <a:gd name="connsiteX116" fmla="*/ 311229 w 314325"/>
                <a:gd name="connsiteY116" fmla="*/ 18073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4325" h="238125">
                  <a:moveTo>
                    <a:pt x="311229" y="180737"/>
                  </a:moveTo>
                  <a:lnTo>
                    <a:pt x="300752" y="199787"/>
                  </a:lnTo>
                  <a:lnTo>
                    <a:pt x="289322" y="209312"/>
                  </a:lnTo>
                  <a:lnTo>
                    <a:pt x="284559" y="221694"/>
                  </a:lnTo>
                  <a:lnTo>
                    <a:pt x="287417" y="229314"/>
                  </a:lnTo>
                  <a:lnTo>
                    <a:pt x="282654" y="231219"/>
                  </a:lnTo>
                  <a:lnTo>
                    <a:pt x="277892" y="228362"/>
                  </a:lnTo>
                  <a:lnTo>
                    <a:pt x="274082" y="230267"/>
                  </a:lnTo>
                  <a:lnTo>
                    <a:pt x="272177" y="235030"/>
                  </a:lnTo>
                  <a:lnTo>
                    <a:pt x="259794" y="241697"/>
                  </a:lnTo>
                  <a:lnTo>
                    <a:pt x="255984" y="240744"/>
                  </a:lnTo>
                  <a:lnTo>
                    <a:pt x="245507" y="231219"/>
                  </a:lnTo>
                  <a:lnTo>
                    <a:pt x="247412" y="228362"/>
                  </a:lnTo>
                  <a:lnTo>
                    <a:pt x="246459" y="224552"/>
                  </a:lnTo>
                  <a:lnTo>
                    <a:pt x="239792" y="221694"/>
                  </a:lnTo>
                  <a:lnTo>
                    <a:pt x="239792" y="214074"/>
                  </a:lnTo>
                  <a:lnTo>
                    <a:pt x="246459" y="207407"/>
                  </a:lnTo>
                  <a:lnTo>
                    <a:pt x="241697" y="196930"/>
                  </a:lnTo>
                  <a:lnTo>
                    <a:pt x="244554" y="195024"/>
                  </a:lnTo>
                  <a:lnTo>
                    <a:pt x="242649" y="177880"/>
                  </a:lnTo>
                  <a:lnTo>
                    <a:pt x="249317" y="172164"/>
                  </a:lnTo>
                  <a:lnTo>
                    <a:pt x="244554" y="157877"/>
                  </a:lnTo>
                  <a:lnTo>
                    <a:pt x="249317" y="146447"/>
                  </a:lnTo>
                  <a:lnTo>
                    <a:pt x="268367" y="148352"/>
                  </a:lnTo>
                  <a:lnTo>
                    <a:pt x="271224" y="141684"/>
                  </a:lnTo>
                  <a:lnTo>
                    <a:pt x="254079" y="126444"/>
                  </a:lnTo>
                  <a:lnTo>
                    <a:pt x="232172" y="121682"/>
                  </a:lnTo>
                  <a:lnTo>
                    <a:pt x="206454" y="129302"/>
                  </a:lnTo>
                  <a:lnTo>
                    <a:pt x="197882" y="144542"/>
                  </a:lnTo>
                  <a:lnTo>
                    <a:pt x="201692" y="149305"/>
                  </a:lnTo>
                  <a:lnTo>
                    <a:pt x="199787" y="155019"/>
                  </a:lnTo>
                  <a:lnTo>
                    <a:pt x="170259" y="171212"/>
                  </a:lnTo>
                  <a:lnTo>
                    <a:pt x="162639" y="183594"/>
                  </a:lnTo>
                  <a:lnTo>
                    <a:pt x="164544" y="193119"/>
                  </a:lnTo>
                  <a:lnTo>
                    <a:pt x="157877" y="204549"/>
                  </a:lnTo>
                  <a:lnTo>
                    <a:pt x="143589" y="215027"/>
                  </a:lnTo>
                  <a:lnTo>
                    <a:pt x="138827" y="228362"/>
                  </a:lnTo>
                  <a:lnTo>
                    <a:pt x="138827" y="235030"/>
                  </a:lnTo>
                  <a:lnTo>
                    <a:pt x="146447" y="241697"/>
                  </a:lnTo>
                  <a:lnTo>
                    <a:pt x="145494" y="243602"/>
                  </a:lnTo>
                  <a:lnTo>
                    <a:pt x="102632" y="228362"/>
                  </a:lnTo>
                  <a:lnTo>
                    <a:pt x="82629" y="227409"/>
                  </a:lnTo>
                  <a:lnTo>
                    <a:pt x="65484" y="231219"/>
                  </a:lnTo>
                  <a:lnTo>
                    <a:pt x="39767" y="225505"/>
                  </a:lnTo>
                  <a:lnTo>
                    <a:pt x="5477" y="224552"/>
                  </a:lnTo>
                  <a:lnTo>
                    <a:pt x="5477" y="224552"/>
                  </a:lnTo>
                  <a:lnTo>
                    <a:pt x="3572" y="202644"/>
                  </a:lnTo>
                  <a:lnTo>
                    <a:pt x="7382" y="191214"/>
                  </a:lnTo>
                  <a:lnTo>
                    <a:pt x="34052" y="176927"/>
                  </a:lnTo>
                  <a:lnTo>
                    <a:pt x="46434" y="158830"/>
                  </a:lnTo>
                  <a:lnTo>
                    <a:pt x="46434" y="148352"/>
                  </a:lnTo>
                  <a:lnTo>
                    <a:pt x="60722" y="129302"/>
                  </a:lnTo>
                  <a:lnTo>
                    <a:pt x="65484" y="127397"/>
                  </a:lnTo>
                  <a:lnTo>
                    <a:pt x="64532" y="122634"/>
                  </a:lnTo>
                  <a:lnTo>
                    <a:pt x="70247" y="116919"/>
                  </a:lnTo>
                  <a:lnTo>
                    <a:pt x="65484" y="112157"/>
                  </a:lnTo>
                  <a:lnTo>
                    <a:pt x="68342" y="102632"/>
                  </a:lnTo>
                  <a:lnTo>
                    <a:pt x="68342" y="102632"/>
                  </a:lnTo>
                  <a:lnTo>
                    <a:pt x="78819" y="101680"/>
                  </a:lnTo>
                  <a:lnTo>
                    <a:pt x="83582" y="93107"/>
                  </a:lnTo>
                  <a:lnTo>
                    <a:pt x="88344" y="93107"/>
                  </a:lnTo>
                  <a:lnTo>
                    <a:pt x="90249" y="89297"/>
                  </a:lnTo>
                  <a:lnTo>
                    <a:pt x="102632" y="83582"/>
                  </a:lnTo>
                  <a:lnTo>
                    <a:pt x="114062" y="74057"/>
                  </a:lnTo>
                  <a:lnTo>
                    <a:pt x="129302" y="68342"/>
                  </a:lnTo>
                  <a:lnTo>
                    <a:pt x="130254" y="61674"/>
                  </a:lnTo>
                  <a:lnTo>
                    <a:pt x="125492" y="55007"/>
                  </a:lnTo>
                  <a:lnTo>
                    <a:pt x="125492" y="47387"/>
                  </a:lnTo>
                  <a:lnTo>
                    <a:pt x="132159" y="44530"/>
                  </a:lnTo>
                  <a:lnTo>
                    <a:pt x="128349" y="32147"/>
                  </a:lnTo>
                  <a:lnTo>
                    <a:pt x="132159" y="26432"/>
                  </a:lnTo>
                  <a:lnTo>
                    <a:pt x="129302" y="23574"/>
                  </a:lnTo>
                  <a:lnTo>
                    <a:pt x="135017" y="17859"/>
                  </a:lnTo>
                  <a:lnTo>
                    <a:pt x="138827" y="18812"/>
                  </a:lnTo>
                  <a:lnTo>
                    <a:pt x="144542" y="3572"/>
                  </a:lnTo>
                  <a:lnTo>
                    <a:pt x="144542" y="3572"/>
                  </a:lnTo>
                  <a:lnTo>
                    <a:pt x="153114" y="34052"/>
                  </a:lnTo>
                  <a:lnTo>
                    <a:pt x="149304" y="45482"/>
                  </a:lnTo>
                  <a:lnTo>
                    <a:pt x="151209" y="55959"/>
                  </a:lnTo>
                  <a:lnTo>
                    <a:pt x="146447" y="64532"/>
                  </a:lnTo>
                  <a:lnTo>
                    <a:pt x="149304" y="76914"/>
                  </a:lnTo>
                  <a:lnTo>
                    <a:pt x="155972" y="81677"/>
                  </a:lnTo>
                  <a:lnTo>
                    <a:pt x="163592" y="76914"/>
                  </a:lnTo>
                  <a:lnTo>
                    <a:pt x="171212" y="80724"/>
                  </a:lnTo>
                  <a:lnTo>
                    <a:pt x="177879" y="106442"/>
                  </a:lnTo>
                  <a:lnTo>
                    <a:pt x="184547" y="111205"/>
                  </a:lnTo>
                  <a:lnTo>
                    <a:pt x="195977" y="112157"/>
                  </a:lnTo>
                  <a:lnTo>
                    <a:pt x="202644" y="106442"/>
                  </a:lnTo>
                  <a:lnTo>
                    <a:pt x="198834" y="80724"/>
                  </a:lnTo>
                  <a:lnTo>
                    <a:pt x="202644" y="75009"/>
                  </a:lnTo>
                  <a:lnTo>
                    <a:pt x="202644" y="58817"/>
                  </a:lnTo>
                  <a:lnTo>
                    <a:pt x="212169" y="50244"/>
                  </a:lnTo>
                  <a:lnTo>
                    <a:pt x="217884" y="62627"/>
                  </a:lnTo>
                  <a:lnTo>
                    <a:pt x="227409" y="61674"/>
                  </a:lnTo>
                  <a:lnTo>
                    <a:pt x="231219" y="71199"/>
                  </a:lnTo>
                  <a:lnTo>
                    <a:pt x="257889" y="66437"/>
                  </a:lnTo>
                  <a:lnTo>
                    <a:pt x="261699" y="63580"/>
                  </a:lnTo>
                  <a:lnTo>
                    <a:pt x="268367" y="64532"/>
                  </a:lnTo>
                  <a:lnTo>
                    <a:pt x="275034" y="60722"/>
                  </a:lnTo>
                  <a:lnTo>
                    <a:pt x="275034" y="60722"/>
                  </a:lnTo>
                  <a:lnTo>
                    <a:pt x="289322" y="60722"/>
                  </a:lnTo>
                  <a:lnTo>
                    <a:pt x="290274" y="62627"/>
                  </a:lnTo>
                  <a:lnTo>
                    <a:pt x="294084" y="76914"/>
                  </a:lnTo>
                  <a:lnTo>
                    <a:pt x="291227" y="86439"/>
                  </a:lnTo>
                  <a:lnTo>
                    <a:pt x="285512" y="92155"/>
                  </a:lnTo>
                  <a:lnTo>
                    <a:pt x="287417" y="106442"/>
                  </a:lnTo>
                  <a:lnTo>
                    <a:pt x="294084" y="111205"/>
                  </a:lnTo>
                  <a:lnTo>
                    <a:pt x="295037" y="117872"/>
                  </a:lnTo>
                  <a:lnTo>
                    <a:pt x="309324" y="119777"/>
                  </a:lnTo>
                  <a:lnTo>
                    <a:pt x="309324" y="119777"/>
                  </a:lnTo>
                  <a:lnTo>
                    <a:pt x="302657" y="129302"/>
                  </a:lnTo>
                  <a:lnTo>
                    <a:pt x="301704" y="138827"/>
                  </a:lnTo>
                  <a:lnTo>
                    <a:pt x="307419" y="141684"/>
                  </a:lnTo>
                  <a:lnTo>
                    <a:pt x="306467" y="154067"/>
                  </a:lnTo>
                  <a:lnTo>
                    <a:pt x="315992" y="161687"/>
                  </a:lnTo>
                  <a:lnTo>
                    <a:pt x="315040" y="175974"/>
                  </a:lnTo>
                  <a:lnTo>
                    <a:pt x="311229" y="180737"/>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42" name="任意多边形: 形状 41">
              <a:extLst>
                <a:ext uri="{FF2B5EF4-FFF2-40B4-BE49-F238E27FC236}">
                  <a16:creationId xmlns:a16="http://schemas.microsoft.com/office/drawing/2014/main" id="{391FADE6-3176-4F2E-8D77-28B743E6588C}"/>
                </a:ext>
              </a:extLst>
            </p:cNvPr>
            <p:cNvSpPr/>
            <p:nvPr/>
          </p:nvSpPr>
          <p:spPr>
            <a:xfrm>
              <a:off x="2421572" y="3614738"/>
              <a:ext cx="180975" cy="228600"/>
            </a:xfrm>
            <a:custGeom>
              <a:avLst/>
              <a:gdLst>
                <a:gd name="connsiteX0" fmla="*/ 177879 w 180975"/>
                <a:gd name="connsiteY0" fmla="*/ 54054 h 228600"/>
                <a:gd name="connsiteX1" fmla="*/ 176927 w 180975"/>
                <a:gd name="connsiteY1" fmla="*/ 73104 h 228600"/>
                <a:gd name="connsiteX2" fmla="*/ 179784 w 180975"/>
                <a:gd name="connsiteY2" fmla="*/ 82629 h 228600"/>
                <a:gd name="connsiteX3" fmla="*/ 177879 w 180975"/>
                <a:gd name="connsiteY3" fmla="*/ 95012 h 228600"/>
                <a:gd name="connsiteX4" fmla="*/ 183594 w 180975"/>
                <a:gd name="connsiteY4" fmla="*/ 104537 h 228600"/>
                <a:gd name="connsiteX5" fmla="*/ 182642 w 180975"/>
                <a:gd name="connsiteY5" fmla="*/ 107394 h 228600"/>
                <a:gd name="connsiteX6" fmla="*/ 173117 w 180975"/>
                <a:gd name="connsiteY6" fmla="*/ 109299 h 228600"/>
                <a:gd name="connsiteX7" fmla="*/ 170259 w 180975"/>
                <a:gd name="connsiteY7" fmla="*/ 113109 h 228600"/>
                <a:gd name="connsiteX8" fmla="*/ 175974 w 180975"/>
                <a:gd name="connsiteY8" fmla="*/ 131207 h 228600"/>
                <a:gd name="connsiteX9" fmla="*/ 175974 w 180975"/>
                <a:gd name="connsiteY9" fmla="*/ 148352 h 228600"/>
                <a:gd name="connsiteX10" fmla="*/ 167402 w 180975"/>
                <a:gd name="connsiteY10" fmla="*/ 166449 h 228600"/>
                <a:gd name="connsiteX11" fmla="*/ 165497 w 180975"/>
                <a:gd name="connsiteY11" fmla="*/ 177879 h 228600"/>
                <a:gd name="connsiteX12" fmla="*/ 158829 w 180975"/>
                <a:gd name="connsiteY12" fmla="*/ 179784 h 228600"/>
                <a:gd name="connsiteX13" fmla="*/ 155972 w 180975"/>
                <a:gd name="connsiteY13" fmla="*/ 175974 h 228600"/>
                <a:gd name="connsiteX14" fmla="*/ 151209 w 180975"/>
                <a:gd name="connsiteY14" fmla="*/ 175974 h 228600"/>
                <a:gd name="connsiteX15" fmla="*/ 147399 w 180975"/>
                <a:gd name="connsiteY15" fmla="*/ 180737 h 228600"/>
                <a:gd name="connsiteX16" fmla="*/ 140732 w 180975"/>
                <a:gd name="connsiteY16" fmla="*/ 178832 h 228600"/>
                <a:gd name="connsiteX17" fmla="*/ 140732 w 180975"/>
                <a:gd name="connsiteY17" fmla="*/ 183594 h 228600"/>
                <a:gd name="connsiteX18" fmla="*/ 137874 w 180975"/>
                <a:gd name="connsiteY18" fmla="*/ 184547 h 228600"/>
                <a:gd name="connsiteX19" fmla="*/ 122634 w 180975"/>
                <a:gd name="connsiteY19" fmla="*/ 185499 h 228600"/>
                <a:gd name="connsiteX20" fmla="*/ 121682 w 180975"/>
                <a:gd name="connsiteY20" fmla="*/ 189309 h 228600"/>
                <a:gd name="connsiteX21" fmla="*/ 112157 w 180975"/>
                <a:gd name="connsiteY21" fmla="*/ 194072 h 228600"/>
                <a:gd name="connsiteX22" fmla="*/ 111204 w 180975"/>
                <a:gd name="connsiteY22" fmla="*/ 202644 h 228600"/>
                <a:gd name="connsiteX23" fmla="*/ 100727 w 180975"/>
                <a:gd name="connsiteY23" fmla="*/ 199787 h 228600"/>
                <a:gd name="connsiteX24" fmla="*/ 95012 w 180975"/>
                <a:gd name="connsiteY24" fmla="*/ 215979 h 228600"/>
                <a:gd name="connsiteX25" fmla="*/ 79772 w 180975"/>
                <a:gd name="connsiteY25" fmla="*/ 224552 h 228600"/>
                <a:gd name="connsiteX26" fmla="*/ 73104 w 180975"/>
                <a:gd name="connsiteY26" fmla="*/ 225504 h 228600"/>
                <a:gd name="connsiteX27" fmla="*/ 73104 w 180975"/>
                <a:gd name="connsiteY27" fmla="*/ 225504 h 228600"/>
                <a:gd name="connsiteX28" fmla="*/ 65484 w 180975"/>
                <a:gd name="connsiteY28" fmla="*/ 221694 h 228600"/>
                <a:gd name="connsiteX29" fmla="*/ 65484 w 180975"/>
                <a:gd name="connsiteY29" fmla="*/ 221694 h 228600"/>
                <a:gd name="connsiteX30" fmla="*/ 60722 w 180975"/>
                <a:gd name="connsiteY30" fmla="*/ 214074 h 228600"/>
                <a:gd name="connsiteX31" fmla="*/ 61674 w 180975"/>
                <a:gd name="connsiteY31" fmla="*/ 211217 h 228600"/>
                <a:gd name="connsiteX32" fmla="*/ 57864 w 180975"/>
                <a:gd name="connsiteY32" fmla="*/ 209312 h 228600"/>
                <a:gd name="connsiteX33" fmla="*/ 47387 w 180975"/>
                <a:gd name="connsiteY33" fmla="*/ 211217 h 228600"/>
                <a:gd name="connsiteX34" fmla="*/ 39767 w 180975"/>
                <a:gd name="connsiteY34" fmla="*/ 206454 h 228600"/>
                <a:gd name="connsiteX35" fmla="*/ 30242 w 180975"/>
                <a:gd name="connsiteY35" fmla="*/ 209312 h 228600"/>
                <a:gd name="connsiteX36" fmla="*/ 19764 w 180975"/>
                <a:gd name="connsiteY36" fmla="*/ 199787 h 228600"/>
                <a:gd name="connsiteX37" fmla="*/ 19764 w 180975"/>
                <a:gd name="connsiteY37" fmla="*/ 194072 h 228600"/>
                <a:gd name="connsiteX38" fmla="*/ 10239 w 180975"/>
                <a:gd name="connsiteY38" fmla="*/ 186452 h 228600"/>
                <a:gd name="connsiteX39" fmla="*/ 12144 w 180975"/>
                <a:gd name="connsiteY39" fmla="*/ 176927 h 228600"/>
                <a:gd name="connsiteX40" fmla="*/ 23574 w 180975"/>
                <a:gd name="connsiteY40" fmla="*/ 161687 h 228600"/>
                <a:gd name="connsiteX41" fmla="*/ 20717 w 180975"/>
                <a:gd name="connsiteY41" fmla="*/ 154067 h 228600"/>
                <a:gd name="connsiteX42" fmla="*/ 24527 w 180975"/>
                <a:gd name="connsiteY42" fmla="*/ 142637 h 228600"/>
                <a:gd name="connsiteX43" fmla="*/ 32147 w 180975"/>
                <a:gd name="connsiteY43" fmla="*/ 136922 h 228600"/>
                <a:gd name="connsiteX44" fmla="*/ 29289 w 180975"/>
                <a:gd name="connsiteY44" fmla="*/ 130254 h 228600"/>
                <a:gd name="connsiteX45" fmla="*/ 17859 w 180975"/>
                <a:gd name="connsiteY45" fmla="*/ 131207 h 228600"/>
                <a:gd name="connsiteX46" fmla="*/ 3572 w 180975"/>
                <a:gd name="connsiteY46" fmla="*/ 124539 h 228600"/>
                <a:gd name="connsiteX47" fmla="*/ 5477 w 180975"/>
                <a:gd name="connsiteY47" fmla="*/ 111204 h 228600"/>
                <a:gd name="connsiteX48" fmla="*/ 11192 w 180975"/>
                <a:gd name="connsiteY48" fmla="*/ 102632 h 228600"/>
                <a:gd name="connsiteX49" fmla="*/ 8334 w 180975"/>
                <a:gd name="connsiteY49" fmla="*/ 91202 h 228600"/>
                <a:gd name="connsiteX50" fmla="*/ 17859 w 180975"/>
                <a:gd name="connsiteY50" fmla="*/ 77867 h 228600"/>
                <a:gd name="connsiteX51" fmla="*/ 8334 w 180975"/>
                <a:gd name="connsiteY51" fmla="*/ 74057 h 228600"/>
                <a:gd name="connsiteX52" fmla="*/ 14049 w 180975"/>
                <a:gd name="connsiteY52" fmla="*/ 59769 h 228600"/>
                <a:gd name="connsiteX53" fmla="*/ 14049 w 180975"/>
                <a:gd name="connsiteY53" fmla="*/ 59769 h 228600"/>
                <a:gd name="connsiteX54" fmla="*/ 22622 w 180975"/>
                <a:gd name="connsiteY54" fmla="*/ 55959 h 228600"/>
                <a:gd name="connsiteX55" fmla="*/ 29289 w 180975"/>
                <a:gd name="connsiteY55" fmla="*/ 46434 h 228600"/>
                <a:gd name="connsiteX56" fmla="*/ 41672 w 180975"/>
                <a:gd name="connsiteY56" fmla="*/ 44529 h 228600"/>
                <a:gd name="connsiteX57" fmla="*/ 50244 w 180975"/>
                <a:gd name="connsiteY57" fmla="*/ 36909 h 228600"/>
                <a:gd name="connsiteX58" fmla="*/ 55959 w 180975"/>
                <a:gd name="connsiteY58" fmla="*/ 35957 h 228600"/>
                <a:gd name="connsiteX59" fmla="*/ 57864 w 180975"/>
                <a:gd name="connsiteY59" fmla="*/ 32147 h 228600"/>
                <a:gd name="connsiteX60" fmla="*/ 65484 w 180975"/>
                <a:gd name="connsiteY60" fmla="*/ 30242 h 228600"/>
                <a:gd name="connsiteX61" fmla="*/ 68342 w 180975"/>
                <a:gd name="connsiteY61" fmla="*/ 26432 h 228600"/>
                <a:gd name="connsiteX62" fmla="*/ 95012 w 180975"/>
                <a:gd name="connsiteY62" fmla="*/ 17859 h 228600"/>
                <a:gd name="connsiteX63" fmla="*/ 96917 w 180975"/>
                <a:gd name="connsiteY63" fmla="*/ 9287 h 228600"/>
                <a:gd name="connsiteX64" fmla="*/ 110252 w 180975"/>
                <a:gd name="connsiteY64" fmla="*/ 3572 h 228600"/>
                <a:gd name="connsiteX65" fmla="*/ 133112 w 180975"/>
                <a:gd name="connsiteY65" fmla="*/ 6429 h 228600"/>
                <a:gd name="connsiteX66" fmla="*/ 155972 w 180975"/>
                <a:gd name="connsiteY66" fmla="*/ 15954 h 228600"/>
                <a:gd name="connsiteX67" fmla="*/ 165497 w 180975"/>
                <a:gd name="connsiteY67" fmla="*/ 25479 h 228600"/>
                <a:gd name="connsiteX68" fmla="*/ 167402 w 180975"/>
                <a:gd name="connsiteY68" fmla="*/ 34052 h 228600"/>
                <a:gd name="connsiteX69" fmla="*/ 175974 w 180975"/>
                <a:gd name="connsiteY69" fmla="*/ 33099 h 228600"/>
                <a:gd name="connsiteX70" fmla="*/ 174069 w 180975"/>
                <a:gd name="connsiteY70" fmla="*/ 51197 h 228600"/>
                <a:gd name="connsiteX71" fmla="*/ 177879 w 180975"/>
                <a:gd name="connsiteY71" fmla="*/ 5405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80975" h="228600">
                  <a:moveTo>
                    <a:pt x="177879" y="54054"/>
                  </a:moveTo>
                  <a:lnTo>
                    <a:pt x="176927" y="73104"/>
                  </a:lnTo>
                  <a:lnTo>
                    <a:pt x="179784" y="82629"/>
                  </a:lnTo>
                  <a:lnTo>
                    <a:pt x="177879" y="95012"/>
                  </a:lnTo>
                  <a:lnTo>
                    <a:pt x="183594" y="104537"/>
                  </a:lnTo>
                  <a:lnTo>
                    <a:pt x="182642" y="107394"/>
                  </a:lnTo>
                  <a:lnTo>
                    <a:pt x="173117" y="109299"/>
                  </a:lnTo>
                  <a:lnTo>
                    <a:pt x="170259" y="113109"/>
                  </a:lnTo>
                  <a:lnTo>
                    <a:pt x="175974" y="131207"/>
                  </a:lnTo>
                  <a:lnTo>
                    <a:pt x="175974" y="148352"/>
                  </a:lnTo>
                  <a:lnTo>
                    <a:pt x="167402" y="166449"/>
                  </a:lnTo>
                  <a:lnTo>
                    <a:pt x="165497" y="177879"/>
                  </a:lnTo>
                  <a:lnTo>
                    <a:pt x="158829" y="179784"/>
                  </a:lnTo>
                  <a:lnTo>
                    <a:pt x="155972" y="175974"/>
                  </a:lnTo>
                  <a:lnTo>
                    <a:pt x="151209" y="175974"/>
                  </a:lnTo>
                  <a:lnTo>
                    <a:pt x="147399" y="180737"/>
                  </a:lnTo>
                  <a:lnTo>
                    <a:pt x="140732" y="178832"/>
                  </a:lnTo>
                  <a:lnTo>
                    <a:pt x="140732" y="183594"/>
                  </a:lnTo>
                  <a:lnTo>
                    <a:pt x="137874" y="184547"/>
                  </a:lnTo>
                  <a:lnTo>
                    <a:pt x="122634" y="185499"/>
                  </a:lnTo>
                  <a:lnTo>
                    <a:pt x="121682" y="189309"/>
                  </a:lnTo>
                  <a:lnTo>
                    <a:pt x="112157" y="194072"/>
                  </a:lnTo>
                  <a:lnTo>
                    <a:pt x="111204" y="202644"/>
                  </a:lnTo>
                  <a:lnTo>
                    <a:pt x="100727" y="199787"/>
                  </a:lnTo>
                  <a:lnTo>
                    <a:pt x="95012" y="215979"/>
                  </a:lnTo>
                  <a:lnTo>
                    <a:pt x="79772" y="224552"/>
                  </a:lnTo>
                  <a:lnTo>
                    <a:pt x="73104" y="225504"/>
                  </a:lnTo>
                  <a:lnTo>
                    <a:pt x="73104" y="225504"/>
                  </a:lnTo>
                  <a:lnTo>
                    <a:pt x="65484" y="221694"/>
                  </a:lnTo>
                  <a:lnTo>
                    <a:pt x="65484" y="221694"/>
                  </a:lnTo>
                  <a:lnTo>
                    <a:pt x="60722" y="214074"/>
                  </a:lnTo>
                  <a:lnTo>
                    <a:pt x="61674" y="211217"/>
                  </a:lnTo>
                  <a:lnTo>
                    <a:pt x="57864" y="209312"/>
                  </a:lnTo>
                  <a:lnTo>
                    <a:pt x="47387" y="211217"/>
                  </a:lnTo>
                  <a:lnTo>
                    <a:pt x="39767" y="206454"/>
                  </a:lnTo>
                  <a:lnTo>
                    <a:pt x="30242" y="209312"/>
                  </a:lnTo>
                  <a:lnTo>
                    <a:pt x="19764" y="199787"/>
                  </a:lnTo>
                  <a:lnTo>
                    <a:pt x="19764" y="194072"/>
                  </a:lnTo>
                  <a:lnTo>
                    <a:pt x="10239" y="186452"/>
                  </a:lnTo>
                  <a:lnTo>
                    <a:pt x="12144" y="176927"/>
                  </a:lnTo>
                  <a:lnTo>
                    <a:pt x="23574" y="161687"/>
                  </a:lnTo>
                  <a:lnTo>
                    <a:pt x="20717" y="154067"/>
                  </a:lnTo>
                  <a:lnTo>
                    <a:pt x="24527" y="142637"/>
                  </a:lnTo>
                  <a:lnTo>
                    <a:pt x="32147" y="136922"/>
                  </a:lnTo>
                  <a:lnTo>
                    <a:pt x="29289" y="130254"/>
                  </a:lnTo>
                  <a:lnTo>
                    <a:pt x="17859" y="131207"/>
                  </a:lnTo>
                  <a:lnTo>
                    <a:pt x="3572" y="124539"/>
                  </a:lnTo>
                  <a:lnTo>
                    <a:pt x="5477" y="111204"/>
                  </a:lnTo>
                  <a:lnTo>
                    <a:pt x="11192" y="102632"/>
                  </a:lnTo>
                  <a:lnTo>
                    <a:pt x="8334" y="91202"/>
                  </a:lnTo>
                  <a:lnTo>
                    <a:pt x="17859" y="77867"/>
                  </a:lnTo>
                  <a:lnTo>
                    <a:pt x="8334" y="74057"/>
                  </a:lnTo>
                  <a:lnTo>
                    <a:pt x="14049" y="59769"/>
                  </a:lnTo>
                  <a:lnTo>
                    <a:pt x="14049" y="59769"/>
                  </a:lnTo>
                  <a:lnTo>
                    <a:pt x="22622" y="55959"/>
                  </a:lnTo>
                  <a:lnTo>
                    <a:pt x="29289" y="46434"/>
                  </a:lnTo>
                  <a:lnTo>
                    <a:pt x="41672" y="44529"/>
                  </a:lnTo>
                  <a:lnTo>
                    <a:pt x="50244" y="36909"/>
                  </a:lnTo>
                  <a:lnTo>
                    <a:pt x="55959" y="35957"/>
                  </a:lnTo>
                  <a:lnTo>
                    <a:pt x="57864" y="32147"/>
                  </a:lnTo>
                  <a:lnTo>
                    <a:pt x="65484" y="30242"/>
                  </a:lnTo>
                  <a:lnTo>
                    <a:pt x="68342" y="26432"/>
                  </a:lnTo>
                  <a:lnTo>
                    <a:pt x="95012" y="17859"/>
                  </a:lnTo>
                  <a:lnTo>
                    <a:pt x="96917" y="9287"/>
                  </a:lnTo>
                  <a:lnTo>
                    <a:pt x="110252" y="3572"/>
                  </a:lnTo>
                  <a:lnTo>
                    <a:pt x="133112" y="6429"/>
                  </a:lnTo>
                  <a:lnTo>
                    <a:pt x="155972" y="15954"/>
                  </a:lnTo>
                  <a:lnTo>
                    <a:pt x="165497" y="25479"/>
                  </a:lnTo>
                  <a:lnTo>
                    <a:pt x="167402" y="34052"/>
                  </a:lnTo>
                  <a:lnTo>
                    <a:pt x="175974" y="33099"/>
                  </a:lnTo>
                  <a:lnTo>
                    <a:pt x="174069" y="51197"/>
                  </a:lnTo>
                  <a:lnTo>
                    <a:pt x="177879" y="54054"/>
                  </a:lnTo>
                  <a:close/>
                </a:path>
              </a:pathLst>
            </a:custGeom>
            <a:solidFill>
              <a:schemeClr val="accent1"/>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43" name="任意多边形: 形状 42">
              <a:extLst>
                <a:ext uri="{FF2B5EF4-FFF2-40B4-BE49-F238E27FC236}">
                  <a16:creationId xmlns:a16="http://schemas.microsoft.com/office/drawing/2014/main" id="{44656389-1501-4802-A02B-CE971F30D827}"/>
                </a:ext>
              </a:extLst>
            </p:cNvPr>
            <p:cNvSpPr/>
            <p:nvPr/>
          </p:nvSpPr>
          <p:spPr>
            <a:xfrm>
              <a:off x="2346325" y="3906203"/>
              <a:ext cx="190500" cy="647700"/>
            </a:xfrm>
            <a:custGeom>
              <a:avLst/>
              <a:gdLst>
                <a:gd name="connsiteX0" fmla="*/ 90249 w 190500"/>
                <a:gd name="connsiteY0" fmla="*/ 280749 h 647700"/>
                <a:gd name="connsiteX1" fmla="*/ 83582 w 190500"/>
                <a:gd name="connsiteY1" fmla="*/ 276939 h 647700"/>
                <a:gd name="connsiteX2" fmla="*/ 82630 w 190500"/>
                <a:gd name="connsiteY2" fmla="*/ 273129 h 647700"/>
                <a:gd name="connsiteX3" fmla="*/ 81677 w 190500"/>
                <a:gd name="connsiteY3" fmla="*/ 259794 h 647700"/>
                <a:gd name="connsiteX4" fmla="*/ 83582 w 190500"/>
                <a:gd name="connsiteY4" fmla="*/ 255032 h 647700"/>
                <a:gd name="connsiteX5" fmla="*/ 95012 w 190500"/>
                <a:gd name="connsiteY5" fmla="*/ 258842 h 647700"/>
                <a:gd name="connsiteX6" fmla="*/ 99774 w 190500"/>
                <a:gd name="connsiteY6" fmla="*/ 267414 h 647700"/>
                <a:gd name="connsiteX7" fmla="*/ 97870 w 190500"/>
                <a:gd name="connsiteY7" fmla="*/ 281702 h 647700"/>
                <a:gd name="connsiteX8" fmla="*/ 90249 w 190500"/>
                <a:gd name="connsiteY8" fmla="*/ 280749 h 647700"/>
                <a:gd name="connsiteX9" fmla="*/ 69295 w 190500"/>
                <a:gd name="connsiteY9" fmla="*/ 339804 h 647700"/>
                <a:gd name="connsiteX10" fmla="*/ 66437 w 190500"/>
                <a:gd name="connsiteY10" fmla="*/ 361712 h 647700"/>
                <a:gd name="connsiteX11" fmla="*/ 61674 w 190500"/>
                <a:gd name="connsiteY11" fmla="*/ 357902 h 647700"/>
                <a:gd name="connsiteX12" fmla="*/ 60722 w 190500"/>
                <a:gd name="connsiteY12" fmla="*/ 353139 h 647700"/>
                <a:gd name="connsiteX13" fmla="*/ 69295 w 190500"/>
                <a:gd name="connsiteY13" fmla="*/ 339804 h 647700"/>
                <a:gd name="connsiteX14" fmla="*/ 55959 w 190500"/>
                <a:gd name="connsiteY14" fmla="*/ 359807 h 647700"/>
                <a:gd name="connsiteX15" fmla="*/ 58817 w 190500"/>
                <a:gd name="connsiteY15" fmla="*/ 362664 h 647700"/>
                <a:gd name="connsiteX16" fmla="*/ 53102 w 190500"/>
                <a:gd name="connsiteY16" fmla="*/ 364569 h 647700"/>
                <a:gd name="connsiteX17" fmla="*/ 55959 w 190500"/>
                <a:gd name="connsiteY17" fmla="*/ 359807 h 647700"/>
                <a:gd name="connsiteX18" fmla="*/ 173117 w 190500"/>
                <a:gd name="connsiteY18" fmla="*/ 64532 h 647700"/>
                <a:gd name="connsiteX19" fmla="*/ 165497 w 190500"/>
                <a:gd name="connsiteY19" fmla="*/ 63579 h 647700"/>
                <a:gd name="connsiteX20" fmla="*/ 163592 w 190500"/>
                <a:gd name="connsiteY20" fmla="*/ 55007 h 647700"/>
                <a:gd name="connsiteX21" fmla="*/ 158830 w 190500"/>
                <a:gd name="connsiteY21" fmla="*/ 58817 h 647700"/>
                <a:gd name="connsiteX22" fmla="*/ 155972 w 190500"/>
                <a:gd name="connsiteY22" fmla="*/ 74057 h 647700"/>
                <a:gd name="connsiteX23" fmla="*/ 158830 w 190500"/>
                <a:gd name="connsiteY23" fmla="*/ 81677 h 647700"/>
                <a:gd name="connsiteX24" fmla="*/ 161687 w 190500"/>
                <a:gd name="connsiteY24" fmla="*/ 80724 h 647700"/>
                <a:gd name="connsiteX25" fmla="*/ 165497 w 190500"/>
                <a:gd name="connsiteY25" fmla="*/ 87392 h 647700"/>
                <a:gd name="connsiteX26" fmla="*/ 156924 w 190500"/>
                <a:gd name="connsiteY26" fmla="*/ 85487 h 647700"/>
                <a:gd name="connsiteX27" fmla="*/ 148352 w 190500"/>
                <a:gd name="connsiteY27" fmla="*/ 88344 h 647700"/>
                <a:gd name="connsiteX28" fmla="*/ 148352 w 190500"/>
                <a:gd name="connsiteY28" fmla="*/ 88344 h 647700"/>
                <a:gd name="connsiteX29" fmla="*/ 148352 w 190500"/>
                <a:gd name="connsiteY29" fmla="*/ 84534 h 647700"/>
                <a:gd name="connsiteX30" fmla="*/ 143589 w 190500"/>
                <a:gd name="connsiteY30" fmla="*/ 82629 h 647700"/>
                <a:gd name="connsiteX31" fmla="*/ 140732 w 190500"/>
                <a:gd name="connsiteY31" fmla="*/ 75962 h 647700"/>
                <a:gd name="connsiteX32" fmla="*/ 115014 w 190500"/>
                <a:gd name="connsiteY32" fmla="*/ 63579 h 647700"/>
                <a:gd name="connsiteX33" fmla="*/ 107395 w 190500"/>
                <a:gd name="connsiteY33" fmla="*/ 72152 h 647700"/>
                <a:gd name="connsiteX34" fmla="*/ 102632 w 190500"/>
                <a:gd name="connsiteY34" fmla="*/ 67389 h 647700"/>
                <a:gd name="connsiteX35" fmla="*/ 100727 w 190500"/>
                <a:gd name="connsiteY35" fmla="*/ 69294 h 647700"/>
                <a:gd name="connsiteX36" fmla="*/ 108347 w 190500"/>
                <a:gd name="connsiteY36" fmla="*/ 75009 h 647700"/>
                <a:gd name="connsiteX37" fmla="*/ 106442 w 190500"/>
                <a:gd name="connsiteY37" fmla="*/ 94059 h 647700"/>
                <a:gd name="connsiteX38" fmla="*/ 103584 w 190500"/>
                <a:gd name="connsiteY38" fmla="*/ 94059 h 647700"/>
                <a:gd name="connsiteX39" fmla="*/ 90249 w 190500"/>
                <a:gd name="connsiteY39" fmla="*/ 75962 h 647700"/>
                <a:gd name="connsiteX40" fmla="*/ 69295 w 190500"/>
                <a:gd name="connsiteY40" fmla="*/ 69294 h 647700"/>
                <a:gd name="connsiteX41" fmla="*/ 60722 w 190500"/>
                <a:gd name="connsiteY41" fmla="*/ 71199 h 647700"/>
                <a:gd name="connsiteX42" fmla="*/ 55007 w 190500"/>
                <a:gd name="connsiteY42" fmla="*/ 61674 h 647700"/>
                <a:gd name="connsiteX43" fmla="*/ 49292 w 190500"/>
                <a:gd name="connsiteY43" fmla="*/ 61674 h 647700"/>
                <a:gd name="connsiteX44" fmla="*/ 44530 w 190500"/>
                <a:gd name="connsiteY44" fmla="*/ 55959 h 647700"/>
                <a:gd name="connsiteX45" fmla="*/ 38814 w 190500"/>
                <a:gd name="connsiteY45" fmla="*/ 55007 h 647700"/>
                <a:gd name="connsiteX46" fmla="*/ 38814 w 190500"/>
                <a:gd name="connsiteY46" fmla="*/ 55007 h 647700"/>
                <a:gd name="connsiteX47" fmla="*/ 18812 w 190500"/>
                <a:gd name="connsiteY47" fmla="*/ 43577 h 647700"/>
                <a:gd name="connsiteX48" fmla="*/ 3572 w 190500"/>
                <a:gd name="connsiteY48" fmla="*/ 13097 h 647700"/>
                <a:gd name="connsiteX49" fmla="*/ 3572 w 190500"/>
                <a:gd name="connsiteY49" fmla="*/ 13097 h 647700"/>
                <a:gd name="connsiteX50" fmla="*/ 5477 w 190500"/>
                <a:gd name="connsiteY50" fmla="*/ 9287 h 647700"/>
                <a:gd name="connsiteX51" fmla="*/ 18812 w 190500"/>
                <a:gd name="connsiteY51" fmla="*/ 3572 h 647700"/>
                <a:gd name="connsiteX52" fmla="*/ 25480 w 190500"/>
                <a:gd name="connsiteY52" fmla="*/ 8334 h 647700"/>
                <a:gd name="connsiteX53" fmla="*/ 41672 w 190500"/>
                <a:gd name="connsiteY53" fmla="*/ 11192 h 647700"/>
                <a:gd name="connsiteX54" fmla="*/ 51197 w 190500"/>
                <a:gd name="connsiteY54" fmla="*/ 16907 h 647700"/>
                <a:gd name="connsiteX55" fmla="*/ 71199 w 190500"/>
                <a:gd name="connsiteY55" fmla="*/ 17859 h 647700"/>
                <a:gd name="connsiteX56" fmla="*/ 75009 w 190500"/>
                <a:gd name="connsiteY56" fmla="*/ 26432 h 647700"/>
                <a:gd name="connsiteX57" fmla="*/ 82630 w 190500"/>
                <a:gd name="connsiteY57" fmla="*/ 28337 h 647700"/>
                <a:gd name="connsiteX58" fmla="*/ 87392 w 190500"/>
                <a:gd name="connsiteY58" fmla="*/ 34052 h 647700"/>
                <a:gd name="connsiteX59" fmla="*/ 99774 w 190500"/>
                <a:gd name="connsiteY59" fmla="*/ 34052 h 647700"/>
                <a:gd name="connsiteX60" fmla="*/ 115014 w 190500"/>
                <a:gd name="connsiteY60" fmla="*/ 26432 h 647700"/>
                <a:gd name="connsiteX61" fmla="*/ 117872 w 190500"/>
                <a:gd name="connsiteY61" fmla="*/ 35004 h 647700"/>
                <a:gd name="connsiteX62" fmla="*/ 126445 w 190500"/>
                <a:gd name="connsiteY62" fmla="*/ 31194 h 647700"/>
                <a:gd name="connsiteX63" fmla="*/ 131207 w 190500"/>
                <a:gd name="connsiteY63" fmla="*/ 34052 h 647700"/>
                <a:gd name="connsiteX64" fmla="*/ 137874 w 190500"/>
                <a:gd name="connsiteY64" fmla="*/ 26432 h 647700"/>
                <a:gd name="connsiteX65" fmla="*/ 155020 w 190500"/>
                <a:gd name="connsiteY65" fmla="*/ 29289 h 647700"/>
                <a:gd name="connsiteX66" fmla="*/ 158830 w 190500"/>
                <a:gd name="connsiteY66" fmla="*/ 21669 h 647700"/>
                <a:gd name="connsiteX67" fmla="*/ 163592 w 190500"/>
                <a:gd name="connsiteY67" fmla="*/ 24527 h 647700"/>
                <a:gd name="connsiteX68" fmla="*/ 168355 w 190500"/>
                <a:gd name="connsiteY68" fmla="*/ 23574 h 647700"/>
                <a:gd name="connsiteX69" fmla="*/ 170259 w 190500"/>
                <a:gd name="connsiteY69" fmla="*/ 27384 h 647700"/>
                <a:gd name="connsiteX70" fmla="*/ 178832 w 190500"/>
                <a:gd name="connsiteY70" fmla="*/ 26432 h 647700"/>
                <a:gd name="connsiteX71" fmla="*/ 178832 w 190500"/>
                <a:gd name="connsiteY71" fmla="*/ 26432 h 647700"/>
                <a:gd name="connsiteX72" fmla="*/ 189309 w 190500"/>
                <a:gd name="connsiteY72" fmla="*/ 48339 h 647700"/>
                <a:gd name="connsiteX73" fmla="*/ 189309 w 190500"/>
                <a:gd name="connsiteY73" fmla="*/ 48339 h 647700"/>
                <a:gd name="connsiteX74" fmla="*/ 193120 w 190500"/>
                <a:gd name="connsiteY74" fmla="*/ 55959 h 647700"/>
                <a:gd name="connsiteX75" fmla="*/ 187405 w 190500"/>
                <a:gd name="connsiteY75" fmla="*/ 58817 h 647700"/>
                <a:gd name="connsiteX76" fmla="*/ 191214 w 190500"/>
                <a:gd name="connsiteY76" fmla="*/ 62627 h 647700"/>
                <a:gd name="connsiteX77" fmla="*/ 183595 w 190500"/>
                <a:gd name="connsiteY77" fmla="*/ 68342 h 647700"/>
                <a:gd name="connsiteX78" fmla="*/ 173117 w 190500"/>
                <a:gd name="connsiteY78" fmla="*/ 64532 h 647700"/>
                <a:gd name="connsiteX79" fmla="*/ 119777 w 190500"/>
                <a:gd name="connsiteY79" fmla="*/ 422672 h 647700"/>
                <a:gd name="connsiteX80" fmla="*/ 122634 w 190500"/>
                <a:gd name="connsiteY80" fmla="*/ 417909 h 647700"/>
                <a:gd name="connsiteX81" fmla="*/ 122634 w 190500"/>
                <a:gd name="connsiteY81" fmla="*/ 413147 h 647700"/>
                <a:gd name="connsiteX82" fmla="*/ 117872 w 190500"/>
                <a:gd name="connsiteY82" fmla="*/ 408384 h 647700"/>
                <a:gd name="connsiteX83" fmla="*/ 109299 w 190500"/>
                <a:gd name="connsiteY83" fmla="*/ 409337 h 647700"/>
                <a:gd name="connsiteX84" fmla="*/ 105489 w 190500"/>
                <a:gd name="connsiteY84" fmla="*/ 418862 h 647700"/>
                <a:gd name="connsiteX85" fmla="*/ 107395 w 190500"/>
                <a:gd name="connsiteY85" fmla="*/ 424577 h 647700"/>
                <a:gd name="connsiteX86" fmla="*/ 114062 w 190500"/>
                <a:gd name="connsiteY86" fmla="*/ 425529 h 647700"/>
                <a:gd name="connsiteX87" fmla="*/ 119777 w 190500"/>
                <a:gd name="connsiteY87" fmla="*/ 422672 h 647700"/>
                <a:gd name="connsiteX88" fmla="*/ 162639 w 190500"/>
                <a:gd name="connsiteY88" fmla="*/ 644604 h 647700"/>
                <a:gd name="connsiteX89" fmla="*/ 172164 w 190500"/>
                <a:gd name="connsiteY89" fmla="*/ 650319 h 647700"/>
                <a:gd name="connsiteX90" fmla="*/ 173117 w 190500"/>
                <a:gd name="connsiteY90" fmla="*/ 643652 h 647700"/>
                <a:gd name="connsiteX91" fmla="*/ 176927 w 190500"/>
                <a:gd name="connsiteY91" fmla="*/ 642699 h 647700"/>
                <a:gd name="connsiteX92" fmla="*/ 174070 w 190500"/>
                <a:gd name="connsiteY92" fmla="*/ 634127 h 647700"/>
                <a:gd name="connsiteX93" fmla="*/ 169307 w 190500"/>
                <a:gd name="connsiteY93" fmla="*/ 634127 h 647700"/>
                <a:gd name="connsiteX94" fmla="*/ 160734 w 190500"/>
                <a:gd name="connsiteY94" fmla="*/ 625554 h 647700"/>
                <a:gd name="connsiteX95" fmla="*/ 155972 w 190500"/>
                <a:gd name="connsiteY95" fmla="*/ 625554 h 647700"/>
                <a:gd name="connsiteX96" fmla="*/ 154067 w 190500"/>
                <a:gd name="connsiteY96" fmla="*/ 632222 h 647700"/>
                <a:gd name="connsiteX97" fmla="*/ 156924 w 190500"/>
                <a:gd name="connsiteY97" fmla="*/ 637937 h 647700"/>
                <a:gd name="connsiteX98" fmla="*/ 160734 w 190500"/>
                <a:gd name="connsiteY98" fmla="*/ 638889 h 647700"/>
                <a:gd name="connsiteX99" fmla="*/ 162639 w 190500"/>
                <a:gd name="connsiteY99" fmla="*/ 644604 h 647700"/>
                <a:gd name="connsiteX100" fmla="*/ 162639 w 190500"/>
                <a:gd name="connsiteY100" fmla="*/ 644604 h 647700"/>
                <a:gd name="connsiteX101" fmla="*/ 172164 w 190500"/>
                <a:gd name="connsiteY101" fmla="*/ 650319 h 647700"/>
                <a:gd name="connsiteX102" fmla="*/ 173117 w 190500"/>
                <a:gd name="connsiteY102" fmla="*/ 643652 h 647700"/>
                <a:gd name="connsiteX103" fmla="*/ 176927 w 190500"/>
                <a:gd name="connsiteY103" fmla="*/ 642699 h 647700"/>
                <a:gd name="connsiteX104" fmla="*/ 174070 w 190500"/>
                <a:gd name="connsiteY104" fmla="*/ 634127 h 647700"/>
                <a:gd name="connsiteX105" fmla="*/ 169307 w 190500"/>
                <a:gd name="connsiteY105" fmla="*/ 634127 h 647700"/>
                <a:gd name="connsiteX106" fmla="*/ 160734 w 190500"/>
                <a:gd name="connsiteY106" fmla="*/ 625554 h 647700"/>
                <a:gd name="connsiteX107" fmla="*/ 155972 w 190500"/>
                <a:gd name="connsiteY107" fmla="*/ 625554 h 647700"/>
                <a:gd name="connsiteX108" fmla="*/ 154067 w 190500"/>
                <a:gd name="connsiteY108" fmla="*/ 632222 h 647700"/>
                <a:gd name="connsiteX109" fmla="*/ 156924 w 190500"/>
                <a:gd name="connsiteY109" fmla="*/ 637937 h 647700"/>
                <a:gd name="connsiteX110" fmla="*/ 160734 w 190500"/>
                <a:gd name="connsiteY110" fmla="*/ 638889 h 647700"/>
                <a:gd name="connsiteX111" fmla="*/ 162639 w 190500"/>
                <a:gd name="connsiteY111" fmla="*/ 64460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90500" h="647700">
                  <a:moveTo>
                    <a:pt x="90249" y="280749"/>
                  </a:moveTo>
                  <a:lnTo>
                    <a:pt x="83582" y="276939"/>
                  </a:lnTo>
                  <a:lnTo>
                    <a:pt x="82630" y="273129"/>
                  </a:lnTo>
                  <a:lnTo>
                    <a:pt x="81677" y="259794"/>
                  </a:lnTo>
                  <a:lnTo>
                    <a:pt x="83582" y="255032"/>
                  </a:lnTo>
                  <a:lnTo>
                    <a:pt x="95012" y="258842"/>
                  </a:lnTo>
                  <a:lnTo>
                    <a:pt x="99774" y="267414"/>
                  </a:lnTo>
                  <a:lnTo>
                    <a:pt x="97870" y="281702"/>
                  </a:lnTo>
                  <a:lnTo>
                    <a:pt x="90249" y="280749"/>
                  </a:lnTo>
                  <a:close/>
                  <a:moveTo>
                    <a:pt x="69295" y="339804"/>
                  </a:moveTo>
                  <a:lnTo>
                    <a:pt x="66437" y="361712"/>
                  </a:lnTo>
                  <a:lnTo>
                    <a:pt x="61674" y="357902"/>
                  </a:lnTo>
                  <a:lnTo>
                    <a:pt x="60722" y="353139"/>
                  </a:lnTo>
                  <a:lnTo>
                    <a:pt x="69295" y="339804"/>
                  </a:lnTo>
                  <a:close/>
                  <a:moveTo>
                    <a:pt x="55959" y="359807"/>
                  </a:moveTo>
                  <a:lnTo>
                    <a:pt x="58817" y="362664"/>
                  </a:lnTo>
                  <a:lnTo>
                    <a:pt x="53102" y="364569"/>
                  </a:lnTo>
                  <a:lnTo>
                    <a:pt x="55959" y="359807"/>
                  </a:lnTo>
                  <a:close/>
                  <a:moveTo>
                    <a:pt x="173117" y="64532"/>
                  </a:moveTo>
                  <a:lnTo>
                    <a:pt x="165497" y="63579"/>
                  </a:lnTo>
                  <a:lnTo>
                    <a:pt x="163592" y="55007"/>
                  </a:lnTo>
                  <a:lnTo>
                    <a:pt x="158830" y="58817"/>
                  </a:lnTo>
                  <a:lnTo>
                    <a:pt x="155972" y="74057"/>
                  </a:lnTo>
                  <a:lnTo>
                    <a:pt x="158830" y="81677"/>
                  </a:lnTo>
                  <a:lnTo>
                    <a:pt x="161687" y="80724"/>
                  </a:lnTo>
                  <a:lnTo>
                    <a:pt x="165497" y="87392"/>
                  </a:lnTo>
                  <a:lnTo>
                    <a:pt x="156924" y="85487"/>
                  </a:lnTo>
                  <a:lnTo>
                    <a:pt x="148352" y="88344"/>
                  </a:lnTo>
                  <a:lnTo>
                    <a:pt x="148352" y="88344"/>
                  </a:lnTo>
                  <a:lnTo>
                    <a:pt x="148352" y="84534"/>
                  </a:lnTo>
                  <a:lnTo>
                    <a:pt x="143589" y="82629"/>
                  </a:lnTo>
                  <a:lnTo>
                    <a:pt x="140732" y="75962"/>
                  </a:lnTo>
                  <a:lnTo>
                    <a:pt x="115014" y="63579"/>
                  </a:lnTo>
                  <a:lnTo>
                    <a:pt x="107395" y="72152"/>
                  </a:lnTo>
                  <a:lnTo>
                    <a:pt x="102632" y="67389"/>
                  </a:lnTo>
                  <a:lnTo>
                    <a:pt x="100727" y="69294"/>
                  </a:lnTo>
                  <a:lnTo>
                    <a:pt x="108347" y="75009"/>
                  </a:lnTo>
                  <a:lnTo>
                    <a:pt x="106442" y="94059"/>
                  </a:lnTo>
                  <a:lnTo>
                    <a:pt x="103584" y="94059"/>
                  </a:lnTo>
                  <a:lnTo>
                    <a:pt x="90249" y="75962"/>
                  </a:lnTo>
                  <a:lnTo>
                    <a:pt x="69295" y="69294"/>
                  </a:lnTo>
                  <a:lnTo>
                    <a:pt x="60722" y="71199"/>
                  </a:lnTo>
                  <a:lnTo>
                    <a:pt x="55007" y="61674"/>
                  </a:lnTo>
                  <a:lnTo>
                    <a:pt x="49292" y="61674"/>
                  </a:lnTo>
                  <a:lnTo>
                    <a:pt x="44530" y="55959"/>
                  </a:lnTo>
                  <a:lnTo>
                    <a:pt x="38814" y="55007"/>
                  </a:lnTo>
                  <a:lnTo>
                    <a:pt x="38814" y="55007"/>
                  </a:lnTo>
                  <a:lnTo>
                    <a:pt x="18812" y="43577"/>
                  </a:lnTo>
                  <a:lnTo>
                    <a:pt x="3572" y="13097"/>
                  </a:lnTo>
                  <a:lnTo>
                    <a:pt x="3572" y="13097"/>
                  </a:lnTo>
                  <a:lnTo>
                    <a:pt x="5477" y="9287"/>
                  </a:lnTo>
                  <a:lnTo>
                    <a:pt x="18812" y="3572"/>
                  </a:lnTo>
                  <a:lnTo>
                    <a:pt x="25480" y="8334"/>
                  </a:lnTo>
                  <a:lnTo>
                    <a:pt x="41672" y="11192"/>
                  </a:lnTo>
                  <a:lnTo>
                    <a:pt x="51197" y="16907"/>
                  </a:lnTo>
                  <a:lnTo>
                    <a:pt x="71199" y="17859"/>
                  </a:lnTo>
                  <a:lnTo>
                    <a:pt x="75009" y="26432"/>
                  </a:lnTo>
                  <a:lnTo>
                    <a:pt x="82630" y="28337"/>
                  </a:lnTo>
                  <a:lnTo>
                    <a:pt x="87392" y="34052"/>
                  </a:lnTo>
                  <a:lnTo>
                    <a:pt x="99774" y="34052"/>
                  </a:lnTo>
                  <a:lnTo>
                    <a:pt x="115014" y="26432"/>
                  </a:lnTo>
                  <a:lnTo>
                    <a:pt x="117872" y="35004"/>
                  </a:lnTo>
                  <a:lnTo>
                    <a:pt x="126445" y="31194"/>
                  </a:lnTo>
                  <a:lnTo>
                    <a:pt x="131207" y="34052"/>
                  </a:lnTo>
                  <a:lnTo>
                    <a:pt x="137874" y="26432"/>
                  </a:lnTo>
                  <a:lnTo>
                    <a:pt x="155020" y="29289"/>
                  </a:lnTo>
                  <a:lnTo>
                    <a:pt x="158830" y="21669"/>
                  </a:lnTo>
                  <a:lnTo>
                    <a:pt x="163592" y="24527"/>
                  </a:lnTo>
                  <a:lnTo>
                    <a:pt x="168355" y="23574"/>
                  </a:lnTo>
                  <a:lnTo>
                    <a:pt x="170259" y="27384"/>
                  </a:lnTo>
                  <a:lnTo>
                    <a:pt x="178832" y="26432"/>
                  </a:lnTo>
                  <a:lnTo>
                    <a:pt x="178832" y="26432"/>
                  </a:lnTo>
                  <a:lnTo>
                    <a:pt x="189309" y="48339"/>
                  </a:lnTo>
                  <a:lnTo>
                    <a:pt x="189309" y="48339"/>
                  </a:lnTo>
                  <a:lnTo>
                    <a:pt x="193120" y="55959"/>
                  </a:lnTo>
                  <a:lnTo>
                    <a:pt x="187405" y="58817"/>
                  </a:lnTo>
                  <a:lnTo>
                    <a:pt x="191214" y="62627"/>
                  </a:lnTo>
                  <a:lnTo>
                    <a:pt x="183595" y="68342"/>
                  </a:lnTo>
                  <a:lnTo>
                    <a:pt x="173117" y="64532"/>
                  </a:lnTo>
                  <a:close/>
                  <a:moveTo>
                    <a:pt x="119777" y="422672"/>
                  </a:moveTo>
                  <a:lnTo>
                    <a:pt x="122634" y="417909"/>
                  </a:lnTo>
                  <a:lnTo>
                    <a:pt x="122634" y="413147"/>
                  </a:lnTo>
                  <a:lnTo>
                    <a:pt x="117872" y="408384"/>
                  </a:lnTo>
                  <a:lnTo>
                    <a:pt x="109299" y="409337"/>
                  </a:lnTo>
                  <a:lnTo>
                    <a:pt x="105489" y="418862"/>
                  </a:lnTo>
                  <a:lnTo>
                    <a:pt x="107395" y="424577"/>
                  </a:lnTo>
                  <a:lnTo>
                    <a:pt x="114062" y="425529"/>
                  </a:lnTo>
                  <a:lnTo>
                    <a:pt x="119777" y="422672"/>
                  </a:lnTo>
                  <a:close/>
                  <a:moveTo>
                    <a:pt x="162639" y="644604"/>
                  </a:moveTo>
                  <a:lnTo>
                    <a:pt x="172164" y="650319"/>
                  </a:lnTo>
                  <a:lnTo>
                    <a:pt x="173117" y="643652"/>
                  </a:lnTo>
                  <a:lnTo>
                    <a:pt x="176927" y="642699"/>
                  </a:lnTo>
                  <a:lnTo>
                    <a:pt x="174070" y="634127"/>
                  </a:lnTo>
                  <a:lnTo>
                    <a:pt x="169307" y="634127"/>
                  </a:lnTo>
                  <a:lnTo>
                    <a:pt x="160734" y="625554"/>
                  </a:lnTo>
                  <a:lnTo>
                    <a:pt x="155972" y="625554"/>
                  </a:lnTo>
                  <a:lnTo>
                    <a:pt x="154067" y="632222"/>
                  </a:lnTo>
                  <a:lnTo>
                    <a:pt x="156924" y="637937"/>
                  </a:lnTo>
                  <a:lnTo>
                    <a:pt x="160734" y="638889"/>
                  </a:lnTo>
                  <a:lnTo>
                    <a:pt x="162639" y="644604"/>
                  </a:lnTo>
                  <a:close/>
                  <a:moveTo>
                    <a:pt x="162639" y="644604"/>
                  </a:moveTo>
                  <a:lnTo>
                    <a:pt x="172164" y="650319"/>
                  </a:lnTo>
                  <a:lnTo>
                    <a:pt x="173117" y="643652"/>
                  </a:lnTo>
                  <a:lnTo>
                    <a:pt x="176927" y="642699"/>
                  </a:lnTo>
                  <a:lnTo>
                    <a:pt x="174070" y="634127"/>
                  </a:lnTo>
                  <a:lnTo>
                    <a:pt x="169307" y="634127"/>
                  </a:lnTo>
                  <a:lnTo>
                    <a:pt x="160734" y="625554"/>
                  </a:lnTo>
                  <a:lnTo>
                    <a:pt x="155972" y="625554"/>
                  </a:lnTo>
                  <a:lnTo>
                    <a:pt x="154067" y="632222"/>
                  </a:lnTo>
                  <a:lnTo>
                    <a:pt x="156924" y="637937"/>
                  </a:lnTo>
                  <a:lnTo>
                    <a:pt x="160734" y="638889"/>
                  </a:lnTo>
                  <a:lnTo>
                    <a:pt x="162639" y="644604"/>
                  </a:lnTo>
                  <a:close/>
                </a:path>
              </a:pathLst>
            </a:custGeom>
            <a:solidFill>
              <a:schemeClr val="accent1"/>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44" name="任意多边形: 形状 43">
              <a:extLst>
                <a:ext uri="{FF2B5EF4-FFF2-40B4-BE49-F238E27FC236}">
                  <a16:creationId xmlns:a16="http://schemas.microsoft.com/office/drawing/2014/main" id="{3D380EB4-99F8-4A24-8083-BAC0418BFFC5}"/>
                </a:ext>
              </a:extLst>
            </p:cNvPr>
            <p:cNvSpPr/>
            <p:nvPr/>
          </p:nvSpPr>
          <p:spPr>
            <a:xfrm>
              <a:off x="1358582" y="4288155"/>
              <a:ext cx="209550" cy="152400"/>
            </a:xfrm>
            <a:custGeom>
              <a:avLst/>
              <a:gdLst>
                <a:gd name="connsiteX0" fmla="*/ 201692 w 209550"/>
                <a:gd name="connsiteY0" fmla="*/ 94059 h 152400"/>
                <a:gd name="connsiteX1" fmla="*/ 181689 w 209550"/>
                <a:gd name="connsiteY1" fmla="*/ 102632 h 152400"/>
                <a:gd name="connsiteX2" fmla="*/ 173117 w 209550"/>
                <a:gd name="connsiteY2" fmla="*/ 110252 h 152400"/>
                <a:gd name="connsiteX3" fmla="*/ 171212 w 209550"/>
                <a:gd name="connsiteY3" fmla="*/ 115014 h 152400"/>
                <a:gd name="connsiteX4" fmla="*/ 159782 w 209550"/>
                <a:gd name="connsiteY4" fmla="*/ 123587 h 152400"/>
                <a:gd name="connsiteX5" fmla="*/ 148352 w 209550"/>
                <a:gd name="connsiteY5" fmla="*/ 130255 h 152400"/>
                <a:gd name="connsiteX6" fmla="*/ 139779 w 209550"/>
                <a:gd name="connsiteY6" fmla="*/ 132159 h 152400"/>
                <a:gd name="connsiteX7" fmla="*/ 134064 w 209550"/>
                <a:gd name="connsiteY7" fmla="*/ 149305 h 152400"/>
                <a:gd name="connsiteX8" fmla="*/ 125492 w 209550"/>
                <a:gd name="connsiteY8" fmla="*/ 149305 h 152400"/>
                <a:gd name="connsiteX9" fmla="*/ 123587 w 209550"/>
                <a:gd name="connsiteY9" fmla="*/ 154067 h 152400"/>
                <a:gd name="connsiteX10" fmla="*/ 126444 w 209550"/>
                <a:gd name="connsiteY10" fmla="*/ 155019 h 152400"/>
                <a:gd name="connsiteX11" fmla="*/ 123587 w 209550"/>
                <a:gd name="connsiteY11" fmla="*/ 156924 h 152400"/>
                <a:gd name="connsiteX12" fmla="*/ 123587 w 209550"/>
                <a:gd name="connsiteY12" fmla="*/ 156924 h 152400"/>
                <a:gd name="connsiteX13" fmla="*/ 103584 w 209550"/>
                <a:gd name="connsiteY13" fmla="*/ 155019 h 152400"/>
                <a:gd name="connsiteX14" fmla="*/ 95964 w 209550"/>
                <a:gd name="connsiteY14" fmla="*/ 143589 h 152400"/>
                <a:gd name="connsiteX15" fmla="*/ 95012 w 209550"/>
                <a:gd name="connsiteY15" fmla="*/ 138827 h 152400"/>
                <a:gd name="connsiteX16" fmla="*/ 99774 w 209550"/>
                <a:gd name="connsiteY16" fmla="*/ 134064 h 152400"/>
                <a:gd name="connsiteX17" fmla="*/ 97869 w 209550"/>
                <a:gd name="connsiteY17" fmla="*/ 126444 h 152400"/>
                <a:gd name="connsiteX18" fmla="*/ 78819 w 209550"/>
                <a:gd name="connsiteY18" fmla="*/ 126444 h 152400"/>
                <a:gd name="connsiteX19" fmla="*/ 77867 w 209550"/>
                <a:gd name="connsiteY19" fmla="*/ 107394 h 152400"/>
                <a:gd name="connsiteX20" fmla="*/ 73104 w 209550"/>
                <a:gd name="connsiteY20" fmla="*/ 95012 h 152400"/>
                <a:gd name="connsiteX21" fmla="*/ 66437 w 209550"/>
                <a:gd name="connsiteY21" fmla="*/ 96917 h 152400"/>
                <a:gd name="connsiteX22" fmla="*/ 63579 w 209550"/>
                <a:gd name="connsiteY22" fmla="*/ 92155 h 152400"/>
                <a:gd name="connsiteX23" fmla="*/ 59769 w 209550"/>
                <a:gd name="connsiteY23" fmla="*/ 93107 h 152400"/>
                <a:gd name="connsiteX24" fmla="*/ 55959 w 209550"/>
                <a:gd name="connsiteY24" fmla="*/ 100727 h 152400"/>
                <a:gd name="connsiteX25" fmla="*/ 50244 w 209550"/>
                <a:gd name="connsiteY25" fmla="*/ 102632 h 152400"/>
                <a:gd name="connsiteX26" fmla="*/ 42624 w 209550"/>
                <a:gd name="connsiteY26" fmla="*/ 99774 h 152400"/>
                <a:gd name="connsiteX27" fmla="*/ 36909 w 209550"/>
                <a:gd name="connsiteY27" fmla="*/ 91202 h 152400"/>
                <a:gd name="connsiteX28" fmla="*/ 19764 w 209550"/>
                <a:gd name="connsiteY28" fmla="*/ 93107 h 152400"/>
                <a:gd name="connsiteX29" fmla="*/ 7382 w 209550"/>
                <a:gd name="connsiteY29" fmla="*/ 88344 h 152400"/>
                <a:gd name="connsiteX30" fmla="*/ 3572 w 209550"/>
                <a:gd name="connsiteY30" fmla="*/ 83582 h 152400"/>
                <a:gd name="connsiteX31" fmla="*/ 3572 w 209550"/>
                <a:gd name="connsiteY31" fmla="*/ 83582 h 152400"/>
                <a:gd name="connsiteX32" fmla="*/ 9287 w 209550"/>
                <a:gd name="connsiteY32" fmla="*/ 75009 h 152400"/>
                <a:gd name="connsiteX33" fmla="*/ 9287 w 209550"/>
                <a:gd name="connsiteY33" fmla="*/ 65484 h 152400"/>
                <a:gd name="connsiteX34" fmla="*/ 6429 w 209550"/>
                <a:gd name="connsiteY34" fmla="*/ 60722 h 152400"/>
                <a:gd name="connsiteX35" fmla="*/ 9287 w 209550"/>
                <a:gd name="connsiteY35" fmla="*/ 54055 h 152400"/>
                <a:gd name="connsiteX36" fmla="*/ 9287 w 209550"/>
                <a:gd name="connsiteY36" fmla="*/ 54055 h 152400"/>
                <a:gd name="connsiteX37" fmla="*/ 15002 w 209550"/>
                <a:gd name="connsiteY37" fmla="*/ 52149 h 152400"/>
                <a:gd name="connsiteX38" fmla="*/ 15954 w 209550"/>
                <a:gd name="connsiteY38" fmla="*/ 47387 h 152400"/>
                <a:gd name="connsiteX39" fmla="*/ 25479 w 209550"/>
                <a:gd name="connsiteY39" fmla="*/ 39767 h 152400"/>
                <a:gd name="connsiteX40" fmla="*/ 31194 w 209550"/>
                <a:gd name="connsiteY40" fmla="*/ 41672 h 152400"/>
                <a:gd name="connsiteX41" fmla="*/ 34052 w 209550"/>
                <a:gd name="connsiteY41" fmla="*/ 36909 h 152400"/>
                <a:gd name="connsiteX42" fmla="*/ 41672 w 209550"/>
                <a:gd name="connsiteY42" fmla="*/ 34052 h 152400"/>
                <a:gd name="connsiteX43" fmla="*/ 55007 w 209550"/>
                <a:gd name="connsiteY43" fmla="*/ 31194 h 152400"/>
                <a:gd name="connsiteX44" fmla="*/ 63579 w 209550"/>
                <a:gd name="connsiteY44" fmla="*/ 40719 h 152400"/>
                <a:gd name="connsiteX45" fmla="*/ 68342 w 209550"/>
                <a:gd name="connsiteY45" fmla="*/ 40719 h 152400"/>
                <a:gd name="connsiteX46" fmla="*/ 79772 w 209550"/>
                <a:gd name="connsiteY46" fmla="*/ 32147 h 152400"/>
                <a:gd name="connsiteX47" fmla="*/ 91202 w 209550"/>
                <a:gd name="connsiteY47" fmla="*/ 31194 h 152400"/>
                <a:gd name="connsiteX48" fmla="*/ 94059 w 209550"/>
                <a:gd name="connsiteY48" fmla="*/ 28337 h 152400"/>
                <a:gd name="connsiteX49" fmla="*/ 93107 w 209550"/>
                <a:gd name="connsiteY49" fmla="*/ 24527 h 152400"/>
                <a:gd name="connsiteX50" fmla="*/ 99774 w 209550"/>
                <a:gd name="connsiteY50" fmla="*/ 18812 h 152400"/>
                <a:gd name="connsiteX51" fmla="*/ 115967 w 209550"/>
                <a:gd name="connsiteY51" fmla="*/ 16907 h 152400"/>
                <a:gd name="connsiteX52" fmla="*/ 131207 w 209550"/>
                <a:gd name="connsiteY52" fmla="*/ 19764 h 152400"/>
                <a:gd name="connsiteX53" fmla="*/ 134064 w 209550"/>
                <a:gd name="connsiteY53" fmla="*/ 16907 h 152400"/>
                <a:gd name="connsiteX54" fmla="*/ 144542 w 209550"/>
                <a:gd name="connsiteY54" fmla="*/ 22622 h 152400"/>
                <a:gd name="connsiteX55" fmla="*/ 148352 w 209550"/>
                <a:gd name="connsiteY55" fmla="*/ 20717 h 152400"/>
                <a:gd name="connsiteX56" fmla="*/ 150257 w 209550"/>
                <a:gd name="connsiteY56" fmla="*/ 11192 h 152400"/>
                <a:gd name="connsiteX57" fmla="*/ 150257 w 209550"/>
                <a:gd name="connsiteY57" fmla="*/ 11192 h 152400"/>
                <a:gd name="connsiteX58" fmla="*/ 176927 w 209550"/>
                <a:gd name="connsiteY58" fmla="*/ 3572 h 152400"/>
                <a:gd name="connsiteX59" fmla="*/ 176927 w 209550"/>
                <a:gd name="connsiteY59" fmla="*/ 12144 h 152400"/>
                <a:gd name="connsiteX60" fmla="*/ 184547 w 209550"/>
                <a:gd name="connsiteY60" fmla="*/ 16907 h 152400"/>
                <a:gd name="connsiteX61" fmla="*/ 177879 w 209550"/>
                <a:gd name="connsiteY61" fmla="*/ 45482 h 152400"/>
                <a:gd name="connsiteX62" fmla="*/ 178832 w 209550"/>
                <a:gd name="connsiteY62" fmla="*/ 55959 h 152400"/>
                <a:gd name="connsiteX63" fmla="*/ 183594 w 209550"/>
                <a:gd name="connsiteY63" fmla="*/ 60722 h 152400"/>
                <a:gd name="connsiteX64" fmla="*/ 187404 w 209550"/>
                <a:gd name="connsiteY64" fmla="*/ 55007 h 152400"/>
                <a:gd name="connsiteX65" fmla="*/ 193119 w 209550"/>
                <a:gd name="connsiteY65" fmla="*/ 65484 h 152400"/>
                <a:gd name="connsiteX66" fmla="*/ 198834 w 209550"/>
                <a:gd name="connsiteY66" fmla="*/ 69294 h 152400"/>
                <a:gd name="connsiteX67" fmla="*/ 194072 w 209550"/>
                <a:gd name="connsiteY67" fmla="*/ 73105 h 152400"/>
                <a:gd name="connsiteX68" fmla="*/ 200739 w 209550"/>
                <a:gd name="connsiteY68" fmla="*/ 75009 h 152400"/>
                <a:gd name="connsiteX69" fmla="*/ 199787 w 209550"/>
                <a:gd name="connsiteY69" fmla="*/ 79772 h 152400"/>
                <a:gd name="connsiteX70" fmla="*/ 187404 w 209550"/>
                <a:gd name="connsiteY70" fmla="*/ 88344 h 152400"/>
                <a:gd name="connsiteX71" fmla="*/ 186452 w 209550"/>
                <a:gd name="connsiteY71" fmla="*/ 91202 h 152400"/>
                <a:gd name="connsiteX72" fmla="*/ 189309 w 209550"/>
                <a:gd name="connsiteY72" fmla="*/ 93107 h 152400"/>
                <a:gd name="connsiteX73" fmla="*/ 208359 w 209550"/>
                <a:gd name="connsiteY73" fmla="*/ 93107 h 152400"/>
                <a:gd name="connsiteX74" fmla="*/ 209312 w 209550"/>
                <a:gd name="connsiteY74" fmla="*/ 95012 h 152400"/>
                <a:gd name="connsiteX75" fmla="*/ 201692 w 209550"/>
                <a:gd name="connsiteY75" fmla="*/ 9405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09550" h="152400">
                  <a:moveTo>
                    <a:pt x="201692" y="94059"/>
                  </a:moveTo>
                  <a:lnTo>
                    <a:pt x="181689" y="102632"/>
                  </a:lnTo>
                  <a:lnTo>
                    <a:pt x="173117" y="110252"/>
                  </a:lnTo>
                  <a:lnTo>
                    <a:pt x="171212" y="115014"/>
                  </a:lnTo>
                  <a:lnTo>
                    <a:pt x="159782" y="123587"/>
                  </a:lnTo>
                  <a:lnTo>
                    <a:pt x="148352" y="130255"/>
                  </a:lnTo>
                  <a:lnTo>
                    <a:pt x="139779" y="132159"/>
                  </a:lnTo>
                  <a:lnTo>
                    <a:pt x="134064" y="149305"/>
                  </a:lnTo>
                  <a:lnTo>
                    <a:pt x="125492" y="149305"/>
                  </a:lnTo>
                  <a:lnTo>
                    <a:pt x="123587" y="154067"/>
                  </a:lnTo>
                  <a:lnTo>
                    <a:pt x="126444" y="155019"/>
                  </a:lnTo>
                  <a:lnTo>
                    <a:pt x="123587" y="156924"/>
                  </a:lnTo>
                  <a:lnTo>
                    <a:pt x="123587" y="156924"/>
                  </a:lnTo>
                  <a:lnTo>
                    <a:pt x="103584" y="155019"/>
                  </a:lnTo>
                  <a:lnTo>
                    <a:pt x="95964" y="143589"/>
                  </a:lnTo>
                  <a:lnTo>
                    <a:pt x="95012" y="138827"/>
                  </a:lnTo>
                  <a:lnTo>
                    <a:pt x="99774" y="134064"/>
                  </a:lnTo>
                  <a:lnTo>
                    <a:pt x="97869" y="126444"/>
                  </a:lnTo>
                  <a:lnTo>
                    <a:pt x="78819" y="126444"/>
                  </a:lnTo>
                  <a:lnTo>
                    <a:pt x="77867" y="107394"/>
                  </a:lnTo>
                  <a:lnTo>
                    <a:pt x="73104" y="95012"/>
                  </a:lnTo>
                  <a:lnTo>
                    <a:pt x="66437" y="96917"/>
                  </a:lnTo>
                  <a:lnTo>
                    <a:pt x="63579" y="92155"/>
                  </a:lnTo>
                  <a:lnTo>
                    <a:pt x="59769" y="93107"/>
                  </a:lnTo>
                  <a:lnTo>
                    <a:pt x="55959" y="100727"/>
                  </a:lnTo>
                  <a:lnTo>
                    <a:pt x="50244" y="102632"/>
                  </a:lnTo>
                  <a:lnTo>
                    <a:pt x="42624" y="99774"/>
                  </a:lnTo>
                  <a:lnTo>
                    <a:pt x="36909" y="91202"/>
                  </a:lnTo>
                  <a:lnTo>
                    <a:pt x="19764" y="93107"/>
                  </a:lnTo>
                  <a:lnTo>
                    <a:pt x="7382" y="88344"/>
                  </a:lnTo>
                  <a:lnTo>
                    <a:pt x="3572" y="83582"/>
                  </a:lnTo>
                  <a:lnTo>
                    <a:pt x="3572" y="83582"/>
                  </a:lnTo>
                  <a:lnTo>
                    <a:pt x="9287" y="75009"/>
                  </a:lnTo>
                  <a:lnTo>
                    <a:pt x="9287" y="65484"/>
                  </a:lnTo>
                  <a:lnTo>
                    <a:pt x="6429" y="60722"/>
                  </a:lnTo>
                  <a:lnTo>
                    <a:pt x="9287" y="54055"/>
                  </a:lnTo>
                  <a:lnTo>
                    <a:pt x="9287" y="54055"/>
                  </a:lnTo>
                  <a:lnTo>
                    <a:pt x="15002" y="52149"/>
                  </a:lnTo>
                  <a:lnTo>
                    <a:pt x="15954" y="47387"/>
                  </a:lnTo>
                  <a:lnTo>
                    <a:pt x="25479" y="39767"/>
                  </a:lnTo>
                  <a:lnTo>
                    <a:pt x="31194" y="41672"/>
                  </a:lnTo>
                  <a:lnTo>
                    <a:pt x="34052" y="36909"/>
                  </a:lnTo>
                  <a:lnTo>
                    <a:pt x="41672" y="34052"/>
                  </a:lnTo>
                  <a:lnTo>
                    <a:pt x="55007" y="31194"/>
                  </a:lnTo>
                  <a:lnTo>
                    <a:pt x="63579" y="40719"/>
                  </a:lnTo>
                  <a:lnTo>
                    <a:pt x="68342" y="40719"/>
                  </a:lnTo>
                  <a:lnTo>
                    <a:pt x="79772" y="32147"/>
                  </a:lnTo>
                  <a:lnTo>
                    <a:pt x="91202" y="31194"/>
                  </a:lnTo>
                  <a:lnTo>
                    <a:pt x="94059" y="28337"/>
                  </a:lnTo>
                  <a:lnTo>
                    <a:pt x="93107" y="24527"/>
                  </a:lnTo>
                  <a:lnTo>
                    <a:pt x="99774" y="18812"/>
                  </a:lnTo>
                  <a:lnTo>
                    <a:pt x="115967" y="16907"/>
                  </a:lnTo>
                  <a:lnTo>
                    <a:pt x="131207" y="19764"/>
                  </a:lnTo>
                  <a:lnTo>
                    <a:pt x="134064" y="16907"/>
                  </a:lnTo>
                  <a:lnTo>
                    <a:pt x="144542" y="22622"/>
                  </a:lnTo>
                  <a:lnTo>
                    <a:pt x="148352" y="20717"/>
                  </a:lnTo>
                  <a:lnTo>
                    <a:pt x="150257" y="11192"/>
                  </a:lnTo>
                  <a:lnTo>
                    <a:pt x="150257" y="11192"/>
                  </a:lnTo>
                  <a:lnTo>
                    <a:pt x="176927" y="3572"/>
                  </a:lnTo>
                  <a:lnTo>
                    <a:pt x="176927" y="12144"/>
                  </a:lnTo>
                  <a:lnTo>
                    <a:pt x="184547" y="16907"/>
                  </a:lnTo>
                  <a:lnTo>
                    <a:pt x="177879" y="45482"/>
                  </a:lnTo>
                  <a:lnTo>
                    <a:pt x="178832" y="55959"/>
                  </a:lnTo>
                  <a:lnTo>
                    <a:pt x="183594" y="60722"/>
                  </a:lnTo>
                  <a:lnTo>
                    <a:pt x="187404" y="55007"/>
                  </a:lnTo>
                  <a:lnTo>
                    <a:pt x="193119" y="65484"/>
                  </a:lnTo>
                  <a:lnTo>
                    <a:pt x="198834" y="69294"/>
                  </a:lnTo>
                  <a:lnTo>
                    <a:pt x="194072" y="73105"/>
                  </a:lnTo>
                  <a:lnTo>
                    <a:pt x="200739" y="75009"/>
                  </a:lnTo>
                  <a:lnTo>
                    <a:pt x="199787" y="79772"/>
                  </a:lnTo>
                  <a:lnTo>
                    <a:pt x="187404" y="88344"/>
                  </a:lnTo>
                  <a:lnTo>
                    <a:pt x="186452" y="91202"/>
                  </a:lnTo>
                  <a:lnTo>
                    <a:pt x="189309" y="93107"/>
                  </a:lnTo>
                  <a:lnTo>
                    <a:pt x="208359" y="93107"/>
                  </a:lnTo>
                  <a:lnTo>
                    <a:pt x="209312" y="95012"/>
                  </a:lnTo>
                  <a:lnTo>
                    <a:pt x="201692" y="9405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45" name="任意多边形: 形状 44">
              <a:extLst>
                <a:ext uri="{FF2B5EF4-FFF2-40B4-BE49-F238E27FC236}">
                  <a16:creationId xmlns:a16="http://schemas.microsoft.com/office/drawing/2014/main" id="{115F5DF8-18BF-4E06-BC3A-EAE6CA11D0E2}"/>
                </a:ext>
              </a:extLst>
            </p:cNvPr>
            <p:cNvSpPr/>
            <p:nvPr/>
          </p:nvSpPr>
          <p:spPr>
            <a:xfrm>
              <a:off x="1260475" y="3971925"/>
              <a:ext cx="266700" cy="133350"/>
            </a:xfrm>
            <a:custGeom>
              <a:avLst/>
              <a:gdLst>
                <a:gd name="connsiteX0" fmla="*/ 36909 w 266700"/>
                <a:gd name="connsiteY0" fmla="*/ 36909 h 133350"/>
                <a:gd name="connsiteX1" fmla="*/ 51197 w 266700"/>
                <a:gd name="connsiteY1" fmla="*/ 39767 h 133350"/>
                <a:gd name="connsiteX2" fmla="*/ 55959 w 266700"/>
                <a:gd name="connsiteY2" fmla="*/ 37862 h 133350"/>
                <a:gd name="connsiteX3" fmla="*/ 60722 w 266700"/>
                <a:gd name="connsiteY3" fmla="*/ 29289 h 133350"/>
                <a:gd name="connsiteX4" fmla="*/ 70247 w 266700"/>
                <a:gd name="connsiteY4" fmla="*/ 24527 h 133350"/>
                <a:gd name="connsiteX5" fmla="*/ 87392 w 266700"/>
                <a:gd name="connsiteY5" fmla="*/ 20717 h 133350"/>
                <a:gd name="connsiteX6" fmla="*/ 100727 w 266700"/>
                <a:gd name="connsiteY6" fmla="*/ 26432 h 133350"/>
                <a:gd name="connsiteX7" fmla="*/ 117872 w 266700"/>
                <a:gd name="connsiteY7" fmla="*/ 28337 h 133350"/>
                <a:gd name="connsiteX8" fmla="*/ 150257 w 266700"/>
                <a:gd name="connsiteY8" fmla="*/ 26432 h 133350"/>
                <a:gd name="connsiteX9" fmla="*/ 156924 w 266700"/>
                <a:gd name="connsiteY9" fmla="*/ 22622 h 133350"/>
                <a:gd name="connsiteX10" fmla="*/ 170259 w 266700"/>
                <a:gd name="connsiteY10" fmla="*/ 24527 h 133350"/>
                <a:gd name="connsiteX11" fmla="*/ 188357 w 266700"/>
                <a:gd name="connsiteY11" fmla="*/ 22622 h 133350"/>
                <a:gd name="connsiteX12" fmla="*/ 215027 w 266700"/>
                <a:gd name="connsiteY12" fmla="*/ 15954 h 133350"/>
                <a:gd name="connsiteX13" fmla="*/ 220742 w 266700"/>
                <a:gd name="connsiteY13" fmla="*/ 8334 h 133350"/>
                <a:gd name="connsiteX14" fmla="*/ 228362 w 266700"/>
                <a:gd name="connsiteY14" fmla="*/ 8334 h 133350"/>
                <a:gd name="connsiteX15" fmla="*/ 229314 w 266700"/>
                <a:gd name="connsiteY15" fmla="*/ 4524 h 133350"/>
                <a:gd name="connsiteX16" fmla="*/ 235029 w 266700"/>
                <a:gd name="connsiteY16" fmla="*/ 3572 h 133350"/>
                <a:gd name="connsiteX17" fmla="*/ 235029 w 266700"/>
                <a:gd name="connsiteY17" fmla="*/ 3572 h 133350"/>
                <a:gd name="connsiteX18" fmla="*/ 241697 w 266700"/>
                <a:gd name="connsiteY18" fmla="*/ 8334 h 133350"/>
                <a:gd name="connsiteX19" fmla="*/ 245507 w 266700"/>
                <a:gd name="connsiteY19" fmla="*/ 15954 h 133350"/>
                <a:gd name="connsiteX20" fmla="*/ 244554 w 266700"/>
                <a:gd name="connsiteY20" fmla="*/ 25479 h 133350"/>
                <a:gd name="connsiteX21" fmla="*/ 249317 w 266700"/>
                <a:gd name="connsiteY21" fmla="*/ 43577 h 133350"/>
                <a:gd name="connsiteX22" fmla="*/ 255984 w 266700"/>
                <a:gd name="connsiteY22" fmla="*/ 46434 h 133350"/>
                <a:gd name="connsiteX23" fmla="*/ 255032 w 266700"/>
                <a:gd name="connsiteY23" fmla="*/ 56912 h 133350"/>
                <a:gd name="connsiteX24" fmla="*/ 261699 w 266700"/>
                <a:gd name="connsiteY24" fmla="*/ 66437 h 133350"/>
                <a:gd name="connsiteX25" fmla="*/ 260747 w 266700"/>
                <a:gd name="connsiteY25" fmla="*/ 70247 h 133350"/>
                <a:gd name="connsiteX26" fmla="*/ 263604 w 266700"/>
                <a:gd name="connsiteY26" fmla="*/ 81677 h 133350"/>
                <a:gd name="connsiteX27" fmla="*/ 248364 w 266700"/>
                <a:gd name="connsiteY27" fmla="*/ 92154 h 133350"/>
                <a:gd name="connsiteX28" fmla="*/ 242649 w 266700"/>
                <a:gd name="connsiteY28" fmla="*/ 89297 h 133350"/>
                <a:gd name="connsiteX29" fmla="*/ 242649 w 266700"/>
                <a:gd name="connsiteY29" fmla="*/ 89297 h 133350"/>
                <a:gd name="connsiteX30" fmla="*/ 239792 w 266700"/>
                <a:gd name="connsiteY30" fmla="*/ 87392 h 133350"/>
                <a:gd name="connsiteX31" fmla="*/ 226457 w 266700"/>
                <a:gd name="connsiteY31" fmla="*/ 98822 h 133350"/>
                <a:gd name="connsiteX32" fmla="*/ 219789 w 266700"/>
                <a:gd name="connsiteY32" fmla="*/ 99774 h 133350"/>
                <a:gd name="connsiteX33" fmla="*/ 215027 w 266700"/>
                <a:gd name="connsiteY33" fmla="*/ 96917 h 133350"/>
                <a:gd name="connsiteX34" fmla="*/ 200739 w 266700"/>
                <a:gd name="connsiteY34" fmla="*/ 105489 h 133350"/>
                <a:gd name="connsiteX35" fmla="*/ 195977 w 266700"/>
                <a:gd name="connsiteY35" fmla="*/ 99774 h 133350"/>
                <a:gd name="connsiteX36" fmla="*/ 197882 w 266700"/>
                <a:gd name="connsiteY36" fmla="*/ 93107 h 133350"/>
                <a:gd name="connsiteX37" fmla="*/ 193119 w 266700"/>
                <a:gd name="connsiteY37" fmla="*/ 90249 h 133350"/>
                <a:gd name="connsiteX38" fmla="*/ 194072 w 266700"/>
                <a:gd name="connsiteY38" fmla="*/ 84534 h 133350"/>
                <a:gd name="connsiteX39" fmla="*/ 192167 w 266700"/>
                <a:gd name="connsiteY39" fmla="*/ 80724 h 133350"/>
                <a:gd name="connsiteX40" fmla="*/ 185499 w 266700"/>
                <a:gd name="connsiteY40" fmla="*/ 75009 h 133350"/>
                <a:gd name="connsiteX41" fmla="*/ 176927 w 266700"/>
                <a:gd name="connsiteY41" fmla="*/ 76914 h 133350"/>
                <a:gd name="connsiteX42" fmla="*/ 169307 w 266700"/>
                <a:gd name="connsiteY42" fmla="*/ 75009 h 133350"/>
                <a:gd name="connsiteX43" fmla="*/ 167402 w 266700"/>
                <a:gd name="connsiteY43" fmla="*/ 73104 h 133350"/>
                <a:gd name="connsiteX44" fmla="*/ 168354 w 266700"/>
                <a:gd name="connsiteY44" fmla="*/ 64532 h 133350"/>
                <a:gd name="connsiteX45" fmla="*/ 154067 w 266700"/>
                <a:gd name="connsiteY45" fmla="*/ 68342 h 133350"/>
                <a:gd name="connsiteX46" fmla="*/ 154067 w 266700"/>
                <a:gd name="connsiteY46" fmla="*/ 73104 h 133350"/>
                <a:gd name="connsiteX47" fmla="*/ 142637 w 266700"/>
                <a:gd name="connsiteY47" fmla="*/ 77867 h 133350"/>
                <a:gd name="connsiteX48" fmla="*/ 140732 w 266700"/>
                <a:gd name="connsiteY48" fmla="*/ 82629 h 133350"/>
                <a:gd name="connsiteX49" fmla="*/ 134064 w 266700"/>
                <a:gd name="connsiteY49" fmla="*/ 87392 h 133350"/>
                <a:gd name="connsiteX50" fmla="*/ 129302 w 266700"/>
                <a:gd name="connsiteY50" fmla="*/ 78819 h 133350"/>
                <a:gd name="connsiteX51" fmla="*/ 118824 w 266700"/>
                <a:gd name="connsiteY51" fmla="*/ 72152 h 133350"/>
                <a:gd name="connsiteX52" fmla="*/ 106442 w 266700"/>
                <a:gd name="connsiteY52" fmla="*/ 72152 h 133350"/>
                <a:gd name="connsiteX53" fmla="*/ 90249 w 266700"/>
                <a:gd name="connsiteY53" fmla="*/ 66437 h 133350"/>
                <a:gd name="connsiteX54" fmla="*/ 82629 w 266700"/>
                <a:gd name="connsiteY54" fmla="*/ 89297 h 133350"/>
                <a:gd name="connsiteX55" fmla="*/ 73104 w 266700"/>
                <a:gd name="connsiteY55" fmla="*/ 92154 h 133350"/>
                <a:gd name="connsiteX56" fmla="*/ 75009 w 266700"/>
                <a:gd name="connsiteY56" fmla="*/ 96917 h 133350"/>
                <a:gd name="connsiteX57" fmla="*/ 73104 w 266700"/>
                <a:gd name="connsiteY57" fmla="*/ 101679 h 133350"/>
                <a:gd name="connsiteX58" fmla="*/ 61674 w 266700"/>
                <a:gd name="connsiteY58" fmla="*/ 106442 h 133350"/>
                <a:gd name="connsiteX59" fmla="*/ 54054 w 266700"/>
                <a:gd name="connsiteY59" fmla="*/ 103584 h 133350"/>
                <a:gd name="connsiteX60" fmla="*/ 51197 w 266700"/>
                <a:gd name="connsiteY60" fmla="*/ 107394 h 133350"/>
                <a:gd name="connsiteX61" fmla="*/ 54054 w 266700"/>
                <a:gd name="connsiteY61" fmla="*/ 118824 h 133350"/>
                <a:gd name="connsiteX62" fmla="*/ 36909 w 266700"/>
                <a:gd name="connsiteY62" fmla="*/ 124539 h 133350"/>
                <a:gd name="connsiteX63" fmla="*/ 33099 w 266700"/>
                <a:gd name="connsiteY63" fmla="*/ 122634 h 133350"/>
                <a:gd name="connsiteX64" fmla="*/ 31194 w 266700"/>
                <a:gd name="connsiteY64" fmla="*/ 130254 h 133350"/>
                <a:gd name="connsiteX65" fmla="*/ 27384 w 266700"/>
                <a:gd name="connsiteY65" fmla="*/ 133112 h 133350"/>
                <a:gd name="connsiteX66" fmla="*/ 27384 w 266700"/>
                <a:gd name="connsiteY66" fmla="*/ 133112 h 133350"/>
                <a:gd name="connsiteX67" fmla="*/ 23574 w 266700"/>
                <a:gd name="connsiteY67" fmla="*/ 128349 h 133350"/>
                <a:gd name="connsiteX68" fmla="*/ 3572 w 266700"/>
                <a:gd name="connsiteY68" fmla="*/ 131207 h 133350"/>
                <a:gd name="connsiteX69" fmla="*/ 3572 w 266700"/>
                <a:gd name="connsiteY69" fmla="*/ 128349 h 133350"/>
                <a:gd name="connsiteX70" fmla="*/ 3572 w 266700"/>
                <a:gd name="connsiteY70" fmla="*/ 128349 h 133350"/>
                <a:gd name="connsiteX71" fmla="*/ 5477 w 266700"/>
                <a:gd name="connsiteY71" fmla="*/ 114062 h 133350"/>
                <a:gd name="connsiteX72" fmla="*/ 14049 w 266700"/>
                <a:gd name="connsiteY72" fmla="*/ 107394 h 133350"/>
                <a:gd name="connsiteX73" fmla="*/ 12144 w 266700"/>
                <a:gd name="connsiteY73" fmla="*/ 100727 h 133350"/>
                <a:gd name="connsiteX74" fmla="*/ 6429 w 266700"/>
                <a:gd name="connsiteY74" fmla="*/ 99774 h 133350"/>
                <a:gd name="connsiteX75" fmla="*/ 6429 w 266700"/>
                <a:gd name="connsiteY75" fmla="*/ 96917 h 133350"/>
                <a:gd name="connsiteX76" fmla="*/ 35957 w 266700"/>
                <a:gd name="connsiteY76" fmla="*/ 83582 h 133350"/>
                <a:gd name="connsiteX77" fmla="*/ 33099 w 266700"/>
                <a:gd name="connsiteY77" fmla="*/ 68342 h 133350"/>
                <a:gd name="connsiteX78" fmla="*/ 36909 w 266700"/>
                <a:gd name="connsiteY78" fmla="*/ 62627 h 133350"/>
                <a:gd name="connsiteX79" fmla="*/ 36909 w 266700"/>
                <a:gd name="connsiteY79" fmla="*/ 3690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6700" h="133350">
                  <a:moveTo>
                    <a:pt x="36909" y="36909"/>
                  </a:moveTo>
                  <a:lnTo>
                    <a:pt x="51197" y="39767"/>
                  </a:lnTo>
                  <a:lnTo>
                    <a:pt x="55959" y="37862"/>
                  </a:lnTo>
                  <a:lnTo>
                    <a:pt x="60722" y="29289"/>
                  </a:lnTo>
                  <a:lnTo>
                    <a:pt x="70247" y="24527"/>
                  </a:lnTo>
                  <a:lnTo>
                    <a:pt x="87392" y="20717"/>
                  </a:lnTo>
                  <a:lnTo>
                    <a:pt x="100727" y="26432"/>
                  </a:lnTo>
                  <a:lnTo>
                    <a:pt x="117872" y="28337"/>
                  </a:lnTo>
                  <a:lnTo>
                    <a:pt x="150257" y="26432"/>
                  </a:lnTo>
                  <a:lnTo>
                    <a:pt x="156924" y="22622"/>
                  </a:lnTo>
                  <a:lnTo>
                    <a:pt x="170259" y="24527"/>
                  </a:lnTo>
                  <a:lnTo>
                    <a:pt x="188357" y="22622"/>
                  </a:lnTo>
                  <a:lnTo>
                    <a:pt x="215027" y="15954"/>
                  </a:lnTo>
                  <a:lnTo>
                    <a:pt x="220742" y="8334"/>
                  </a:lnTo>
                  <a:lnTo>
                    <a:pt x="228362" y="8334"/>
                  </a:lnTo>
                  <a:lnTo>
                    <a:pt x="229314" y="4524"/>
                  </a:lnTo>
                  <a:lnTo>
                    <a:pt x="235029" y="3572"/>
                  </a:lnTo>
                  <a:lnTo>
                    <a:pt x="235029" y="3572"/>
                  </a:lnTo>
                  <a:lnTo>
                    <a:pt x="241697" y="8334"/>
                  </a:lnTo>
                  <a:lnTo>
                    <a:pt x="245507" y="15954"/>
                  </a:lnTo>
                  <a:lnTo>
                    <a:pt x="244554" y="25479"/>
                  </a:lnTo>
                  <a:lnTo>
                    <a:pt x="249317" y="43577"/>
                  </a:lnTo>
                  <a:lnTo>
                    <a:pt x="255984" y="46434"/>
                  </a:lnTo>
                  <a:lnTo>
                    <a:pt x="255032" y="56912"/>
                  </a:lnTo>
                  <a:lnTo>
                    <a:pt x="261699" y="66437"/>
                  </a:lnTo>
                  <a:lnTo>
                    <a:pt x="260747" y="70247"/>
                  </a:lnTo>
                  <a:lnTo>
                    <a:pt x="263604" y="81677"/>
                  </a:lnTo>
                  <a:lnTo>
                    <a:pt x="248364" y="92154"/>
                  </a:lnTo>
                  <a:lnTo>
                    <a:pt x="242649" y="89297"/>
                  </a:lnTo>
                  <a:lnTo>
                    <a:pt x="242649" y="89297"/>
                  </a:lnTo>
                  <a:lnTo>
                    <a:pt x="239792" y="87392"/>
                  </a:lnTo>
                  <a:lnTo>
                    <a:pt x="226457" y="98822"/>
                  </a:lnTo>
                  <a:lnTo>
                    <a:pt x="219789" y="99774"/>
                  </a:lnTo>
                  <a:lnTo>
                    <a:pt x="215027" y="96917"/>
                  </a:lnTo>
                  <a:lnTo>
                    <a:pt x="200739" y="105489"/>
                  </a:lnTo>
                  <a:lnTo>
                    <a:pt x="195977" y="99774"/>
                  </a:lnTo>
                  <a:lnTo>
                    <a:pt x="197882" y="93107"/>
                  </a:lnTo>
                  <a:lnTo>
                    <a:pt x="193119" y="90249"/>
                  </a:lnTo>
                  <a:lnTo>
                    <a:pt x="194072" y="84534"/>
                  </a:lnTo>
                  <a:lnTo>
                    <a:pt x="192167" y="80724"/>
                  </a:lnTo>
                  <a:lnTo>
                    <a:pt x="185499" y="75009"/>
                  </a:lnTo>
                  <a:lnTo>
                    <a:pt x="176927" y="76914"/>
                  </a:lnTo>
                  <a:lnTo>
                    <a:pt x="169307" y="75009"/>
                  </a:lnTo>
                  <a:lnTo>
                    <a:pt x="167402" y="73104"/>
                  </a:lnTo>
                  <a:lnTo>
                    <a:pt x="168354" y="64532"/>
                  </a:lnTo>
                  <a:lnTo>
                    <a:pt x="154067" y="68342"/>
                  </a:lnTo>
                  <a:lnTo>
                    <a:pt x="154067" y="73104"/>
                  </a:lnTo>
                  <a:lnTo>
                    <a:pt x="142637" y="77867"/>
                  </a:lnTo>
                  <a:lnTo>
                    <a:pt x="140732" y="82629"/>
                  </a:lnTo>
                  <a:lnTo>
                    <a:pt x="134064" y="87392"/>
                  </a:lnTo>
                  <a:lnTo>
                    <a:pt x="129302" y="78819"/>
                  </a:lnTo>
                  <a:lnTo>
                    <a:pt x="118824" y="72152"/>
                  </a:lnTo>
                  <a:lnTo>
                    <a:pt x="106442" y="72152"/>
                  </a:lnTo>
                  <a:lnTo>
                    <a:pt x="90249" y="66437"/>
                  </a:lnTo>
                  <a:lnTo>
                    <a:pt x="82629" y="89297"/>
                  </a:lnTo>
                  <a:lnTo>
                    <a:pt x="73104" y="92154"/>
                  </a:lnTo>
                  <a:lnTo>
                    <a:pt x="75009" y="96917"/>
                  </a:lnTo>
                  <a:lnTo>
                    <a:pt x="73104" y="101679"/>
                  </a:lnTo>
                  <a:lnTo>
                    <a:pt x="61674" y="106442"/>
                  </a:lnTo>
                  <a:lnTo>
                    <a:pt x="54054" y="103584"/>
                  </a:lnTo>
                  <a:lnTo>
                    <a:pt x="51197" y="107394"/>
                  </a:lnTo>
                  <a:lnTo>
                    <a:pt x="54054" y="118824"/>
                  </a:lnTo>
                  <a:lnTo>
                    <a:pt x="36909" y="124539"/>
                  </a:lnTo>
                  <a:lnTo>
                    <a:pt x="33099" y="122634"/>
                  </a:lnTo>
                  <a:lnTo>
                    <a:pt x="31194" y="130254"/>
                  </a:lnTo>
                  <a:lnTo>
                    <a:pt x="27384" y="133112"/>
                  </a:lnTo>
                  <a:lnTo>
                    <a:pt x="27384" y="133112"/>
                  </a:lnTo>
                  <a:lnTo>
                    <a:pt x="23574" y="128349"/>
                  </a:lnTo>
                  <a:lnTo>
                    <a:pt x="3572" y="131207"/>
                  </a:lnTo>
                  <a:lnTo>
                    <a:pt x="3572" y="128349"/>
                  </a:lnTo>
                  <a:lnTo>
                    <a:pt x="3572" y="128349"/>
                  </a:lnTo>
                  <a:lnTo>
                    <a:pt x="5477" y="114062"/>
                  </a:lnTo>
                  <a:lnTo>
                    <a:pt x="14049" y="107394"/>
                  </a:lnTo>
                  <a:lnTo>
                    <a:pt x="12144" y="100727"/>
                  </a:lnTo>
                  <a:lnTo>
                    <a:pt x="6429" y="99774"/>
                  </a:lnTo>
                  <a:lnTo>
                    <a:pt x="6429" y="96917"/>
                  </a:lnTo>
                  <a:lnTo>
                    <a:pt x="35957" y="83582"/>
                  </a:lnTo>
                  <a:lnTo>
                    <a:pt x="33099" y="68342"/>
                  </a:lnTo>
                  <a:lnTo>
                    <a:pt x="36909" y="62627"/>
                  </a:lnTo>
                  <a:lnTo>
                    <a:pt x="36909" y="3690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46" name="任意多边形: 形状 45">
              <a:extLst>
                <a:ext uri="{FF2B5EF4-FFF2-40B4-BE49-F238E27FC236}">
                  <a16:creationId xmlns:a16="http://schemas.microsoft.com/office/drawing/2014/main" id="{B52AB2C9-41C5-4F79-BE62-B2C1199BD5BE}"/>
                </a:ext>
              </a:extLst>
            </p:cNvPr>
            <p:cNvSpPr/>
            <p:nvPr/>
          </p:nvSpPr>
          <p:spPr>
            <a:xfrm>
              <a:off x="1941512" y="3655695"/>
              <a:ext cx="190500" cy="171450"/>
            </a:xfrm>
            <a:custGeom>
              <a:avLst/>
              <a:gdLst>
                <a:gd name="connsiteX0" fmla="*/ 67389 w 190500"/>
                <a:gd name="connsiteY0" fmla="*/ 48339 h 171450"/>
                <a:gd name="connsiteX1" fmla="*/ 79772 w 190500"/>
                <a:gd name="connsiteY1" fmla="*/ 55007 h 171450"/>
                <a:gd name="connsiteX2" fmla="*/ 89297 w 190500"/>
                <a:gd name="connsiteY2" fmla="*/ 53102 h 171450"/>
                <a:gd name="connsiteX3" fmla="*/ 107395 w 190500"/>
                <a:gd name="connsiteY3" fmla="*/ 54054 h 171450"/>
                <a:gd name="connsiteX4" fmla="*/ 118824 w 190500"/>
                <a:gd name="connsiteY4" fmla="*/ 43577 h 171450"/>
                <a:gd name="connsiteX5" fmla="*/ 122634 w 190500"/>
                <a:gd name="connsiteY5" fmla="*/ 34052 h 171450"/>
                <a:gd name="connsiteX6" fmla="*/ 122634 w 190500"/>
                <a:gd name="connsiteY6" fmla="*/ 22622 h 171450"/>
                <a:gd name="connsiteX7" fmla="*/ 126445 w 190500"/>
                <a:gd name="connsiteY7" fmla="*/ 15954 h 171450"/>
                <a:gd name="connsiteX8" fmla="*/ 138827 w 190500"/>
                <a:gd name="connsiteY8" fmla="*/ 9287 h 171450"/>
                <a:gd name="connsiteX9" fmla="*/ 165497 w 190500"/>
                <a:gd name="connsiteY9" fmla="*/ 3572 h 171450"/>
                <a:gd name="connsiteX10" fmla="*/ 165497 w 190500"/>
                <a:gd name="connsiteY10" fmla="*/ 3572 h 171450"/>
                <a:gd name="connsiteX11" fmla="*/ 172164 w 190500"/>
                <a:gd name="connsiteY11" fmla="*/ 11192 h 171450"/>
                <a:gd name="connsiteX12" fmla="*/ 179784 w 190500"/>
                <a:gd name="connsiteY12" fmla="*/ 14049 h 171450"/>
                <a:gd name="connsiteX13" fmla="*/ 179784 w 190500"/>
                <a:gd name="connsiteY13" fmla="*/ 25479 h 171450"/>
                <a:gd name="connsiteX14" fmla="*/ 183595 w 190500"/>
                <a:gd name="connsiteY14" fmla="*/ 31194 h 171450"/>
                <a:gd name="connsiteX15" fmla="*/ 183595 w 190500"/>
                <a:gd name="connsiteY15" fmla="*/ 38814 h 171450"/>
                <a:gd name="connsiteX16" fmla="*/ 189309 w 190500"/>
                <a:gd name="connsiteY16" fmla="*/ 55007 h 171450"/>
                <a:gd name="connsiteX17" fmla="*/ 189309 w 190500"/>
                <a:gd name="connsiteY17" fmla="*/ 55007 h 171450"/>
                <a:gd name="connsiteX18" fmla="*/ 187405 w 190500"/>
                <a:gd name="connsiteY18" fmla="*/ 95012 h 171450"/>
                <a:gd name="connsiteX19" fmla="*/ 175974 w 190500"/>
                <a:gd name="connsiteY19" fmla="*/ 101679 h 171450"/>
                <a:gd name="connsiteX20" fmla="*/ 175022 w 190500"/>
                <a:gd name="connsiteY20" fmla="*/ 109299 h 171450"/>
                <a:gd name="connsiteX21" fmla="*/ 176927 w 190500"/>
                <a:gd name="connsiteY21" fmla="*/ 109299 h 171450"/>
                <a:gd name="connsiteX22" fmla="*/ 177880 w 190500"/>
                <a:gd name="connsiteY22" fmla="*/ 114062 h 171450"/>
                <a:gd name="connsiteX23" fmla="*/ 172164 w 190500"/>
                <a:gd name="connsiteY23" fmla="*/ 115967 h 171450"/>
                <a:gd name="connsiteX24" fmla="*/ 168355 w 190500"/>
                <a:gd name="connsiteY24" fmla="*/ 120729 h 171450"/>
                <a:gd name="connsiteX25" fmla="*/ 168355 w 190500"/>
                <a:gd name="connsiteY25" fmla="*/ 128349 h 171450"/>
                <a:gd name="connsiteX26" fmla="*/ 164545 w 190500"/>
                <a:gd name="connsiteY26" fmla="*/ 135969 h 171450"/>
                <a:gd name="connsiteX27" fmla="*/ 155972 w 190500"/>
                <a:gd name="connsiteY27" fmla="*/ 144542 h 171450"/>
                <a:gd name="connsiteX28" fmla="*/ 155972 w 190500"/>
                <a:gd name="connsiteY28" fmla="*/ 144542 h 171450"/>
                <a:gd name="connsiteX29" fmla="*/ 147399 w 190500"/>
                <a:gd name="connsiteY29" fmla="*/ 143589 h 171450"/>
                <a:gd name="connsiteX30" fmla="*/ 139780 w 190500"/>
                <a:gd name="connsiteY30" fmla="*/ 135969 h 171450"/>
                <a:gd name="connsiteX31" fmla="*/ 133112 w 190500"/>
                <a:gd name="connsiteY31" fmla="*/ 138827 h 171450"/>
                <a:gd name="connsiteX32" fmla="*/ 122634 w 190500"/>
                <a:gd name="connsiteY32" fmla="*/ 135017 h 171450"/>
                <a:gd name="connsiteX33" fmla="*/ 119777 w 190500"/>
                <a:gd name="connsiteY33" fmla="*/ 127397 h 171450"/>
                <a:gd name="connsiteX34" fmla="*/ 106442 w 190500"/>
                <a:gd name="connsiteY34" fmla="*/ 135017 h 171450"/>
                <a:gd name="connsiteX35" fmla="*/ 104537 w 190500"/>
                <a:gd name="connsiteY35" fmla="*/ 135017 h 171450"/>
                <a:gd name="connsiteX36" fmla="*/ 104537 w 190500"/>
                <a:gd name="connsiteY36" fmla="*/ 126444 h 171450"/>
                <a:gd name="connsiteX37" fmla="*/ 98822 w 190500"/>
                <a:gd name="connsiteY37" fmla="*/ 125492 h 171450"/>
                <a:gd name="connsiteX38" fmla="*/ 84534 w 190500"/>
                <a:gd name="connsiteY38" fmla="*/ 132159 h 171450"/>
                <a:gd name="connsiteX39" fmla="*/ 81677 w 190500"/>
                <a:gd name="connsiteY39" fmla="*/ 128349 h 171450"/>
                <a:gd name="connsiteX40" fmla="*/ 76914 w 190500"/>
                <a:gd name="connsiteY40" fmla="*/ 128349 h 171450"/>
                <a:gd name="connsiteX41" fmla="*/ 56912 w 190500"/>
                <a:gd name="connsiteY41" fmla="*/ 147399 h 171450"/>
                <a:gd name="connsiteX42" fmla="*/ 54055 w 190500"/>
                <a:gd name="connsiteY42" fmla="*/ 157877 h 171450"/>
                <a:gd name="connsiteX43" fmla="*/ 40720 w 190500"/>
                <a:gd name="connsiteY43" fmla="*/ 169307 h 171450"/>
                <a:gd name="connsiteX44" fmla="*/ 37862 w 190500"/>
                <a:gd name="connsiteY44" fmla="*/ 168354 h 171450"/>
                <a:gd name="connsiteX45" fmla="*/ 40720 w 190500"/>
                <a:gd name="connsiteY45" fmla="*/ 161687 h 171450"/>
                <a:gd name="connsiteX46" fmla="*/ 37862 w 190500"/>
                <a:gd name="connsiteY46" fmla="*/ 154067 h 171450"/>
                <a:gd name="connsiteX47" fmla="*/ 29289 w 190500"/>
                <a:gd name="connsiteY47" fmla="*/ 149304 h 171450"/>
                <a:gd name="connsiteX48" fmla="*/ 25480 w 190500"/>
                <a:gd name="connsiteY48" fmla="*/ 153114 h 171450"/>
                <a:gd name="connsiteX49" fmla="*/ 22622 w 190500"/>
                <a:gd name="connsiteY49" fmla="*/ 147399 h 171450"/>
                <a:gd name="connsiteX50" fmla="*/ 15002 w 190500"/>
                <a:gd name="connsiteY50" fmla="*/ 153114 h 171450"/>
                <a:gd name="connsiteX51" fmla="*/ 12145 w 190500"/>
                <a:gd name="connsiteY51" fmla="*/ 163592 h 171450"/>
                <a:gd name="connsiteX52" fmla="*/ 6430 w 190500"/>
                <a:gd name="connsiteY52" fmla="*/ 164544 h 171450"/>
                <a:gd name="connsiteX53" fmla="*/ 6430 w 190500"/>
                <a:gd name="connsiteY53" fmla="*/ 164544 h 171450"/>
                <a:gd name="connsiteX54" fmla="*/ 5477 w 190500"/>
                <a:gd name="connsiteY54" fmla="*/ 155972 h 171450"/>
                <a:gd name="connsiteX55" fmla="*/ 8334 w 190500"/>
                <a:gd name="connsiteY55" fmla="*/ 152162 h 171450"/>
                <a:gd name="connsiteX56" fmla="*/ 3572 w 190500"/>
                <a:gd name="connsiteY56" fmla="*/ 134064 h 171450"/>
                <a:gd name="connsiteX57" fmla="*/ 11192 w 190500"/>
                <a:gd name="connsiteY57" fmla="*/ 106442 h 171450"/>
                <a:gd name="connsiteX58" fmla="*/ 6430 w 190500"/>
                <a:gd name="connsiteY58" fmla="*/ 100727 h 171450"/>
                <a:gd name="connsiteX59" fmla="*/ 4524 w 190500"/>
                <a:gd name="connsiteY59" fmla="*/ 90249 h 171450"/>
                <a:gd name="connsiteX60" fmla="*/ 12145 w 190500"/>
                <a:gd name="connsiteY60" fmla="*/ 78819 h 171450"/>
                <a:gd name="connsiteX61" fmla="*/ 10239 w 190500"/>
                <a:gd name="connsiteY61" fmla="*/ 74057 h 171450"/>
                <a:gd name="connsiteX62" fmla="*/ 12145 w 190500"/>
                <a:gd name="connsiteY62" fmla="*/ 64532 h 171450"/>
                <a:gd name="connsiteX63" fmla="*/ 16907 w 190500"/>
                <a:gd name="connsiteY63" fmla="*/ 57864 h 171450"/>
                <a:gd name="connsiteX64" fmla="*/ 22622 w 190500"/>
                <a:gd name="connsiteY64" fmla="*/ 24527 h 171450"/>
                <a:gd name="connsiteX65" fmla="*/ 35957 w 190500"/>
                <a:gd name="connsiteY65" fmla="*/ 11192 h 171450"/>
                <a:gd name="connsiteX66" fmla="*/ 42624 w 190500"/>
                <a:gd name="connsiteY66" fmla="*/ 8334 h 171450"/>
                <a:gd name="connsiteX67" fmla="*/ 54055 w 190500"/>
                <a:gd name="connsiteY67" fmla="*/ 9287 h 171450"/>
                <a:gd name="connsiteX68" fmla="*/ 54055 w 190500"/>
                <a:gd name="connsiteY68" fmla="*/ 9287 h 171450"/>
                <a:gd name="connsiteX69" fmla="*/ 41672 w 190500"/>
                <a:gd name="connsiteY69" fmla="*/ 31194 h 171450"/>
                <a:gd name="connsiteX70" fmla="*/ 55007 w 190500"/>
                <a:gd name="connsiteY70" fmla="*/ 46434 h 171450"/>
                <a:gd name="connsiteX71" fmla="*/ 61674 w 190500"/>
                <a:gd name="connsiteY71" fmla="*/ 51197 h 171450"/>
                <a:gd name="connsiteX72" fmla="*/ 67389 w 190500"/>
                <a:gd name="connsiteY72" fmla="*/ 4833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90500" h="171450">
                  <a:moveTo>
                    <a:pt x="67389" y="48339"/>
                  </a:moveTo>
                  <a:lnTo>
                    <a:pt x="79772" y="55007"/>
                  </a:lnTo>
                  <a:lnTo>
                    <a:pt x="89297" y="53102"/>
                  </a:lnTo>
                  <a:lnTo>
                    <a:pt x="107395" y="54054"/>
                  </a:lnTo>
                  <a:lnTo>
                    <a:pt x="118824" y="43577"/>
                  </a:lnTo>
                  <a:lnTo>
                    <a:pt x="122634" y="34052"/>
                  </a:lnTo>
                  <a:lnTo>
                    <a:pt x="122634" y="22622"/>
                  </a:lnTo>
                  <a:lnTo>
                    <a:pt x="126445" y="15954"/>
                  </a:lnTo>
                  <a:lnTo>
                    <a:pt x="138827" y="9287"/>
                  </a:lnTo>
                  <a:lnTo>
                    <a:pt x="165497" y="3572"/>
                  </a:lnTo>
                  <a:lnTo>
                    <a:pt x="165497" y="3572"/>
                  </a:lnTo>
                  <a:lnTo>
                    <a:pt x="172164" y="11192"/>
                  </a:lnTo>
                  <a:lnTo>
                    <a:pt x="179784" y="14049"/>
                  </a:lnTo>
                  <a:lnTo>
                    <a:pt x="179784" y="25479"/>
                  </a:lnTo>
                  <a:lnTo>
                    <a:pt x="183595" y="31194"/>
                  </a:lnTo>
                  <a:lnTo>
                    <a:pt x="183595" y="38814"/>
                  </a:lnTo>
                  <a:lnTo>
                    <a:pt x="189309" y="55007"/>
                  </a:lnTo>
                  <a:lnTo>
                    <a:pt x="189309" y="55007"/>
                  </a:lnTo>
                  <a:lnTo>
                    <a:pt x="187405" y="95012"/>
                  </a:lnTo>
                  <a:lnTo>
                    <a:pt x="175974" y="101679"/>
                  </a:lnTo>
                  <a:lnTo>
                    <a:pt x="175022" y="109299"/>
                  </a:lnTo>
                  <a:lnTo>
                    <a:pt x="176927" y="109299"/>
                  </a:lnTo>
                  <a:lnTo>
                    <a:pt x="177880" y="114062"/>
                  </a:lnTo>
                  <a:lnTo>
                    <a:pt x="172164" y="115967"/>
                  </a:lnTo>
                  <a:lnTo>
                    <a:pt x="168355" y="120729"/>
                  </a:lnTo>
                  <a:lnTo>
                    <a:pt x="168355" y="128349"/>
                  </a:lnTo>
                  <a:lnTo>
                    <a:pt x="164545" y="135969"/>
                  </a:lnTo>
                  <a:lnTo>
                    <a:pt x="155972" y="144542"/>
                  </a:lnTo>
                  <a:lnTo>
                    <a:pt x="155972" y="144542"/>
                  </a:lnTo>
                  <a:lnTo>
                    <a:pt x="147399" y="143589"/>
                  </a:lnTo>
                  <a:lnTo>
                    <a:pt x="139780" y="135969"/>
                  </a:lnTo>
                  <a:lnTo>
                    <a:pt x="133112" y="138827"/>
                  </a:lnTo>
                  <a:lnTo>
                    <a:pt x="122634" y="135017"/>
                  </a:lnTo>
                  <a:lnTo>
                    <a:pt x="119777" y="127397"/>
                  </a:lnTo>
                  <a:lnTo>
                    <a:pt x="106442" y="135017"/>
                  </a:lnTo>
                  <a:lnTo>
                    <a:pt x="104537" y="135017"/>
                  </a:lnTo>
                  <a:lnTo>
                    <a:pt x="104537" y="126444"/>
                  </a:lnTo>
                  <a:lnTo>
                    <a:pt x="98822" y="125492"/>
                  </a:lnTo>
                  <a:lnTo>
                    <a:pt x="84534" y="132159"/>
                  </a:lnTo>
                  <a:lnTo>
                    <a:pt x="81677" y="128349"/>
                  </a:lnTo>
                  <a:lnTo>
                    <a:pt x="76914" y="128349"/>
                  </a:lnTo>
                  <a:lnTo>
                    <a:pt x="56912" y="147399"/>
                  </a:lnTo>
                  <a:lnTo>
                    <a:pt x="54055" y="157877"/>
                  </a:lnTo>
                  <a:lnTo>
                    <a:pt x="40720" y="169307"/>
                  </a:lnTo>
                  <a:lnTo>
                    <a:pt x="37862" y="168354"/>
                  </a:lnTo>
                  <a:lnTo>
                    <a:pt x="40720" y="161687"/>
                  </a:lnTo>
                  <a:lnTo>
                    <a:pt x="37862" y="154067"/>
                  </a:lnTo>
                  <a:lnTo>
                    <a:pt x="29289" y="149304"/>
                  </a:lnTo>
                  <a:lnTo>
                    <a:pt x="25480" y="153114"/>
                  </a:lnTo>
                  <a:lnTo>
                    <a:pt x="22622" y="147399"/>
                  </a:lnTo>
                  <a:lnTo>
                    <a:pt x="15002" y="153114"/>
                  </a:lnTo>
                  <a:lnTo>
                    <a:pt x="12145" y="163592"/>
                  </a:lnTo>
                  <a:lnTo>
                    <a:pt x="6430" y="164544"/>
                  </a:lnTo>
                  <a:lnTo>
                    <a:pt x="6430" y="164544"/>
                  </a:lnTo>
                  <a:lnTo>
                    <a:pt x="5477" y="155972"/>
                  </a:lnTo>
                  <a:lnTo>
                    <a:pt x="8334" y="152162"/>
                  </a:lnTo>
                  <a:lnTo>
                    <a:pt x="3572" y="134064"/>
                  </a:lnTo>
                  <a:lnTo>
                    <a:pt x="11192" y="106442"/>
                  </a:lnTo>
                  <a:lnTo>
                    <a:pt x="6430" y="100727"/>
                  </a:lnTo>
                  <a:lnTo>
                    <a:pt x="4524" y="90249"/>
                  </a:lnTo>
                  <a:lnTo>
                    <a:pt x="12145" y="78819"/>
                  </a:lnTo>
                  <a:lnTo>
                    <a:pt x="10239" y="74057"/>
                  </a:lnTo>
                  <a:lnTo>
                    <a:pt x="12145" y="64532"/>
                  </a:lnTo>
                  <a:lnTo>
                    <a:pt x="16907" y="57864"/>
                  </a:lnTo>
                  <a:lnTo>
                    <a:pt x="22622" y="24527"/>
                  </a:lnTo>
                  <a:lnTo>
                    <a:pt x="35957" y="11192"/>
                  </a:lnTo>
                  <a:lnTo>
                    <a:pt x="42624" y="8334"/>
                  </a:lnTo>
                  <a:lnTo>
                    <a:pt x="54055" y="9287"/>
                  </a:lnTo>
                  <a:lnTo>
                    <a:pt x="54055" y="9287"/>
                  </a:lnTo>
                  <a:lnTo>
                    <a:pt x="41672" y="31194"/>
                  </a:lnTo>
                  <a:lnTo>
                    <a:pt x="55007" y="46434"/>
                  </a:lnTo>
                  <a:lnTo>
                    <a:pt x="61674" y="51197"/>
                  </a:lnTo>
                  <a:lnTo>
                    <a:pt x="67389" y="4833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47" name="任意多边形: 形状 46">
              <a:extLst>
                <a:ext uri="{FF2B5EF4-FFF2-40B4-BE49-F238E27FC236}">
                  <a16:creationId xmlns:a16="http://schemas.microsoft.com/office/drawing/2014/main" id="{56FEBDED-E393-4B30-843E-C1BBF68170E0}"/>
                </a:ext>
              </a:extLst>
            </p:cNvPr>
            <p:cNvSpPr/>
            <p:nvPr/>
          </p:nvSpPr>
          <p:spPr>
            <a:xfrm>
              <a:off x="1617662" y="4251960"/>
              <a:ext cx="180975" cy="219075"/>
            </a:xfrm>
            <a:custGeom>
              <a:avLst/>
              <a:gdLst>
                <a:gd name="connsiteX0" fmla="*/ 148352 w 180975"/>
                <a:gd name="connsiteY0" fmla="*/ 199787 h 219075"/>
                <a:gd name="connsiteX1" fmla="*/ 143589 w 180975"/>
                <a:gd name="connsiteY1" fmla="*/ 203597 h 219075"/>
                <a:gd name="connsiteX2" fmla="*/ 140732 w 180975"/>
                <a:gd name="connsiteY2" fmla="*/ 210264 h 219075"/>
                <a:gd name="connsiteX3" fmla="*/ 141684 w 180975"/>
                <a:gd name="connsiteY3" fmla="*/ 216932 h 219075"/>
                <a:gd name="connsiteX4" fmla="*/ 136922 w 180975"/>
                <a:gd name="connsiteY4" fmla="*/ 217884 h 219075"/>
                <a:gd name="connsiteX5" fmla="*/ 134064 w 180975"/>
                <a:gd name="connsiteY5" fmla="*/ 214074 h 219075"/>
                <a:gd name="connsiteX6" fmla="*/ 136922 w 180975"/>
                <a:gd name="connsiteY6" fmla="*/ 206454 h 219075"/>
                <a:gd name="connsiteX7" fmla="*/ 129302 w 180975"/>
                <a:gd name="connsiteY7" fmla="*/ 207407 h 219075"/>
                <a:gd name="connsiteX8" fmla="*/ 111204 w 180975"/>
                <a:gd name="connsiteY8" fmla="*/ 199787 h 219075"/>
                <a:gd name="connsiteX9" fmla="*/ 88344 w 180975"/>
                <a:gd name="connsiteY9" fmla="*/ 195977 h 219075"/>
                <a:gd name="connsiteX10" fmla="*/ 69294 w 180975"/>
                <a:gd name="connsiteY10" fmla="*/ 184547 h 219075"/>
                <a:gd name="connsiteX11" fmla="*/ 65484 w 180975"/>
                <a:gd name="connsiteY11" fmla="*/ 177879 h 219075"/>
                <a:gd name="connsiteX12" fmla="*/ 66437 w 180975"/>
                <a:gd name="connsiteY12" fmla="*/ 170259 h 219075"/>
                <a:gd name="connsiteX13" fmla="*/ 54054 w 180975"/>
                <a:gd name="connsiteY13" fmla="*/ 164544 h 219075"/>
                <a:gd name="connsiteX14" fmla="*/ 63579 w 180975"/>
                <a:gd name="connsiteY14" fmla="*/ 159782 h 219075"/>
                <a:gd name="connsiteX15" fmla="*/ 66437 w 180975"/>
                <a:gd name="connsiteY15" fmla="*/ 154067 h 219075"/>
                <a:gd name="connsiteX16" fmla="*/ 53102 w 180975"/>
                <a:gd name="connsiteY16" fmla="*/ 142637 h 219075"/>
                <a:gd name="connsiteX17" fmla="*/ 28337 w 180975"/>
                <a:gd name="connsiteY17" fmla="*/ 131207 h 219075"/>
                <a:gd name="connsiteX18" fmla="*/ 21669 w 180975"/>
                <a:gd name="connsiteY18" fmla="*/ 117872 h 219075"/>
                <a:gd name="connsiteX19" fmla="*/ 14049 w 180975"/>
                <a:gd name="connsiteY19" fmla="*/ 114062 h 219075"/>
                <a:gd name="connsiteX20" fmla="*/ 3572 w 180975"/>
                <a:gd name="connsiteY20" fmla="*/ 116919 h 219075"/>
                <a:gd name="connsiteX21" fmla="*/ 5477 w 180975"/>
                <a:gd name="connsiteY21" fmla="*/ 95012 h 219075"/>
                <a:gd name="connsiteX22" fmla="*/ 20717 w 180975"/>
                <a:gd name="connsiteY22" fmla="*/ 89297 h 219075"/>
                <a:gd name="connsiteX23" fmla="*/ 25479 w 180975"/>
                <a:gd name="connsiteY23" fmla="*/ 83582 h 219075"/>
                <a:gd name="connsiteX24" fmla="*/ 18812 w 180975"/>
                <a:gd name="connsiteY24" fmla="*/ 75962 h 219075"/>
                <a:gd name="connsiteX25" fmla="*/ 8334 w 180975"/>
                <a:gd name="connsiteY25" fmla="*/ 73104 h 219075"/>
                <a:gd name="connsiteX26" fmla="*/ 14049 w 180975"/>
                <a:gd name="connsiteY26" fmla="*/ 67389 h 219075"/>
                <a:gd name="connsiteX27" fmla="*/ 16907 w 180975"/>
                <a:gd name="connsiteY27" fmla="*/ 59769 h 219075"/>
                <a:gd name="connsiteX28" fmla="*/ 25479 w 180975"/>
                <a:gd name="connsiteY28" fmla="*/ 60722 h 219075"/>
                <a:gd name="connsiteX29" fmla="*/ 28337 w 180975"/>
                <a:gd name="connsiteY29" fmla="*/ 56912 h 219075"/>
                <a:gd name="connsiteX30" fmla="*/ 27384 w 180975"/>
                <a:gd name="connsiteY30" fmla="*/ 49292 h 219075"/>
                <a:gd name="connsiteX31" fmla="*/ 19764 w 180975"/>
                <a:gd name="connsiteY31" fmla="*/ 47387 h 219075"/>
                <a:gd name="connsiteX32" fmla="*/ 15954 w 180975"/>
                <a:gd name="connsiteY32" fmla="*/ 35957 h 219075"/>
                <a:gd name="connsiteX33" fmla="*/ 6429 w 180975"/>
                <a:gd name="connsiteY33" fmla="*/ 25479 h 219075"/>
                <a:gd name="connsiteX34" fmla="*/ 7382 w 180975"/>
                <a:gd name="connsiteY34" fmla="*/ 20717 h 219075"/>
                <a:gd name="connsiteX35" fmla="*/ 11192 w 180975"/>
                <a:gd name="connsiteY35" fmla="*/ 19764 h 219075"/>
                <a:gd name="connsiteX36" fmla="*/ 11192 w 180975"/>
                <a:gd name="connsiteY36" fmla="*/ 19764 h 219075"/>
                <a:gd name="connsiteX37" fmla="*/ 14049 w 180975"/>
                <a:gd name="connsiteY37" fmla="*/ 20717 h 219075"/>
                <a:gd name="connsiteX38" fmla="*/ 15002 w 180975"/>
                <a:gd name="connsiteY38" fmla="*/ 29289 h 219075"/>
                <a:gd name="connsiteX39" fmla="*/ 18812 w 180975"/>
                <a:gd name="connsiteY39" fmla="*/ 29289 h 219075"/>
                <a:gd name="connsiteX40" fmla="*/ 28337 w 180975"/>
                <a:gd name="connsiteY40" fmla="*/ 27384 h 219075"/>
                <a:gd name="connsiteX41" fmla="*/ 39767 w 180975"/>
                <a:gd name="connsiteY41" fmla="*/ 19764 h 219075"/>
                <a:gd name="connsiteX42" fmla="*/ 55007 w 180975"/>
                <a:gd name="connsiteY42" fmla="*/ 18812 h 219075"/>
                <a:gd name="connsiteX43" fmla="*/ 75009 w 180975"/>
                <a:gd name="connsiteY43" fmla="*/ 12144 h 219075"/>
                <a:gd name="connsiteX44" fmla="*/ 90249 w 180975"/>
                <a:gd name="connsiteY44" fmla="*/ 13097 h 219075"/>
                <a:gd name="connsiteX45" fmla="*/ 101679 w 180975"/>
                <a:gd name="connsiteY45" fmla="*/ 5477 h 219075"/>
                <a:gd name="connsiteX46" fmla="*/ 114062 w 180975"/>
                <a:gd name="connsiteY46" fmla="*/ 3572 h 219075"/>
                <a:gd name="connsiteX47" fmla="*/ 114062 w 180975"/>
                <a:gd name="connsiteY47" fmla="*/ 3572 h 219075"/>
                <a:gd name="connsiteX48" fmla="*/ 117872 w 180975"/>
                <a:gd name="connsiteY48" fmla="*/ 10239 h 219075"/>
                <a:gd name="connsiteX49" fmla="*/ 119777 w 180975"/>
                <a:gd name="connsiteY49" fmla="*/ 26432 h 219075"/>
                <a:gd name="connsiteX50" fmla="*/ 128349 w 180975"/>
                <a:gd name="connsiteY50" fmla="*/ 31194 h 219075"/>
                <a:gd name="connsiteX51" fmla="*/ 130254 w 180975"/>
                <a:gd name="connsiteY51" fmla="*/ 37862 h 219075"/>
                <a:gd name="connsiteX52" fmla="*/ 126444 w 180975"/>
                <a:gd name="connsiteY52" fmla="*/ 43577 h 219075"/>
                <a:gd name="connsiteX53" fmla="*/ 118824 w 180975"/>
                <a:gd name="connsiteY53" fmla="*/ 39767 h 219075"/>
                <a:gd name="connsiteX54" fmla="*/ 113109 w 180975"/>
                <a:gd name="connsiteY54" fmla="*/ 42624 h 219075"/>
                <a:gd name="connsiteX55" fmla="*/ 113109 w 180975"/>
                <a:gd name="connsiteY55" fmla="*/ 49292 h 219075"/>
                <a:gd name="connsiteX56" fmla="*/ 109299 w 180975"/>
                <a:gd name="connsiteY56" fmla="*/ 55007 h 219075"/>
                <a:gd name="connsiteX57" fmla="*/ 95012 w 180975"/>
                <a:gd name="connsiteY57" fmla="*/ 69294 h 219075"/>
                <a:gd name="connsiteX58" fmla="*/ 94059 w 180975"/>
                <a:gd name="connsiteY58" fmla="*/ 74057 h 219075"/>
                <a:gd name="connsiteX59" fmla="*/ 104537 w 180975"/>
                <a:gd name="connsiteY59" fmla="*/ 83582 h 219075"/>
                <a:gd name="connsiteX60" fmla="*/ 103584 w 180975"/>
                <a:gd name="connsiteY60" fmla="*/ 88344 h 219075"/>
                <a:gd name="connsiteX61" fmla="*/ 109299 w 180975"/>
                <a:gd name="connsiteY61" fmla="*/ 90249 h 219075"/>
                <a:gd name="connsiteX62" fmla="*/ 112157 w 180975"/>
                <a:gd name="connsiteY62" fmla="*/ 95012 h 219075"/>
                <a:gd name="connsiteX63" fmla="*/ 105489 w 180975"/>
                <a:gd name="connsiteY63" fmla="*/ 112157 h 219075"/>
                <a:gd name="connsiteX64" fmla="*/ 109299 w 180975"/>
                <a:gd name="connsiteY64" fmla="*/ 113109 h 219075"/>
                <a:gd name="connsiteX65" fmla="*/ 111204 w 180975"/>
                <a:gd name="connsiteY65" fmla="*/ 118824 h 219075"/>
                <a:gd name="connsiteX66" fmla="*/ 121682 w 180975"/>
                <a:gd name="connsiteY66" fmla="*/ 112157 h 219075"/>
                <a:gd name="connsiteX67" fmla="*/ 128349 w 180975"/>
                <a:gd name="connsiteY67" fmla="*/ 112157 h 219075"/>
                <a:gd name="connsiteX68" fmla="*/ 135017 w 180975"/>
                <a:gd name="connsiteY68" fmla="*/ 115967 h 219075"/>
                <a:gd name="connsiteX69" fmla="*/ 154067 w 180975"/>
                <a:gd name="connsiteY69" fmla="*/ 113109 h 219075"/>
                <a:gd name="connsiteX70" fmla="*/ 154067 w 180975"/>
                <a:gd name="connsiteY70" fmla="*/ 113109 h 219075"/>
                <a:gd name="connsiteX71" fmla="*/ 153114 w 180975"/>
                <a:gd name="connsiteY71" fmla="*/ 131207 h 219075"/>
                <a:gd name="connsiteX72" fmla="*/ 169307 w 180975"/>
                <a:gd name="connsiteY72" fmla="*/ 149304 h 219075"/>
                <a:gd name="connsiteX73" fmla="*/ 181689 w 180975"/>
                <a:gd name="connsiteY73" fmla="*/ 152162 h 219075"/>
                <a:gd name="connsiteX74" fmla="*/ 181689 w 180975"/>
                <a:gd name="connsiteY74" fmla="*/ 152162 h 219075"/>
                <a:gd name="connsiteX75" fmla="*/ 178832 w 180975"/>
                <a:gd name="connsiteY75" fmla="*/ 156924 h 219075"/>
                <a:gd name="connsiteX76" fmla="*/ 177879 w 180975"/>
                <a:gd name="connsiteY76" fmla="*/ 167402 h 219075"/>
                <a:gd name="connsiteX77" fmla="*/ 168354 w 180975"/>
                <a:gd name="connsiteY77" fmla="*/ 170259 h 219075"/>
                <a:gd name="connsiteX78" fmla="*/ 167402 w 180975"/>
                <a:gd name="connsiteY78" fmla="*/ 178832 h 219075"/>
                <a:gd name="connsiteX79" fmla="*/ 174069 w 180975"/>
                <a:gd name="connsiteY79" fmla="*/ 181689 h 219075"/>
                <a:gd name="connsiteX80" fmla="*/ 173117 w 180975"/>
                <a:gd name="connsiteY80" fmla="*/ 185499 h 219075"/>
                <a:gd name="connsiteX81" fmla="*/ 153114 w 180975"/>
                <a:gd name="connsiteY81" fmla="*/ 199787 h 219075"/>
                <a:gd name="connsiteX82" fmla="*/ 148352 w 180975"/>
                <a:gd name="connsiteY82" fmla="*/ 19978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80975" h="219075">
                  <a:moveTo>
                    <a:pt x="148352" y="199787"/>
                  </a:moveTo>
                  <a:lnTo>
                    <a:pt x="143589" y="203597"/>
                  </a:lnTo>
                  <a:lnTo>
                    <a:pt x="140732" y="210264"/>
                  </a:lnTo>
                  <a:lnTo>
                    <a:pt x="141684" y="216932"/>
                  </a:lnTo>
                  <a:lnTo>
                    <a:pt x="136922" y="217884"/>
                  </a:lnTo>
                  <a:lnTo>
                    <a:pt x="134064" y="214074"/>
                  </a:lnTo>
                  <a:lnTo>
                    <a:pt x="136922" y="206454"/>
                  </a:lnTo>
                  <a:lnTo>
                    <a:pt x="129302" y="207407"/>
                  </a:lnTo>
                  <a:lnTo>
                    <a:pt x="111204" y="199787"/>
                  </a:lnTo>
                  <a:lnTo>
                    <a:pt x="88344" y="195977"/>
                  </a:lnTo>
                  <a:lnTo>
                    <a:pt x="69294" y="184547"/>
                  </a:lnTo>
                  <a:lnTo>
                    <a:pt x="65484" y="177879"/>
                  </a:lnTo>
                  <a:lnTo>
                    <a:pt x="66437" y="170259"/>
                  </a:lnTo>
                  <a:lnTo>
                    <a:pt x="54054" y="164544"/>
                  </a:lnTo>
                  <a:lnTo>
                    <a:pt x="63579" y="159782"/>
                  </a:lnTo>
                  <a:lnTo>
                    <a:pt x="66437" y="154067"/>
                  </a:lnTo>
                  <a:lnTo>
                    <a:pt x="53102" y="142637"/>
                  </a:lnTo>
                  <a:lnTo>
                    <a:pt x="28337" y="131207"/>
                  </a:lnTo>
                  <a:lnTo>
                    <a:pt x="21669" y="117872"/>
                  </a:lnTo>
                  <a:lnTo>
                    <a:pt x="14049" y="114062"/>
                  </a:lnTo>
                  <a:lnTo>
                    <a:pt x="3572" y="116919"/>
                  </a:lnTo>
                  <a:lnTo>
                    <a:pt x="5477" y="95012"/>
                  </a:lnTo>
                  <a:lnTo>
                    <a:pt x="20717" y="89297"/>
                  </a:lnTo>
                  <a:lnTo>
                    <a:pt x="25479" y="83582"/>
                  </a:lnTo>
                  <a:lnTo>
                    <a:pt x="18812" y="75962"/>
                  </a:lnTo>
                  <a:lnTo>
                    <a:pt x="8334" y="73104"/>
                  </a:lnTo>
                  <a:lnTo>
                    <a:pt x="14049" y="67389"/>
                  </a:lnTo>
                  <a:lnTo>
                    <a:pt x="16907" y="59769"/>
                  </a:lnTo>
                  <a:lnTo>
                    <a:pt x="25479" y="60722"/>
                  </a:lnTo>
                  <a:lnTo>
                    <a:pt x="28337" y="56912"/>
                  </a:lnTo>
                  <a:lnTo>
                    <a:pt x="27384" y="49292"/>
                  </a:lnTo>
                  <a:lnTo>
                    <a:pt x="19764" y="47387"/>
                  </a:lnTo>
                  <a:lnTo>
                    <a:pt x="15954" y="35957"/>
                  </a:lnTo>
                  <a:lnTo>
                    <a:pt x="6429" y="25479"/>
                  </a:lnTo>
                  <a:lnTo>
                    <a:pt x="7382" y="20717"/>
                  </a:lnTo>
                  <a:lnTo>
                    <a:pt x="11192" y="19764"/>
                  </a:lnTo>
                  <a:lnTo>
                    <a:pt x="11192" y="19764"/>
                  </a:lnTo>
                  <a:lnTo>
                    <a:pt x="14049" y="20717"/>
                  </a:lnTo>
                  <a:lnTo>
                    <a:pt x="15002" y="29289"/>
                  </a:lnTo>
                  <a:lnTo>
                    <a:pt x="18812" y="29289"/>
                  </a:lnTo>
                  <a:lnTo>
                    <a:pt x="28337" y="27384"/>
                  </a:lnTo>
                  <a:lnTo>
                    <a:pt x="39767" y="19764"/>
                  </a:lnTo>
                  <a:lnTo>
                    <a:pt x="55007" y="18812"/>
                  </a:lnTo>
                  <a:lnTo>
                    <a:pt x="75009" y="12144"/>
                  </a:lnTo>
                  <a:lnTo>
                    <a:pt x="90249" y="13097"/>
                  </a:lnTo>
                  <a:lnTo>
                    <a:pt x="101679" y="5477"/>
                  </a:lnTo>
                  <a:lnTo>
                    <a:pt x="114062" y="3572"/>
                  </a:lnTo>
                  <a:lnTo>
                    <a:pt x="114062" y="3572"/>
                  </a:lnTo>
                  <a:lnTo>
                    <a:pt x="117872" y="10239"/>
                  </a:lnTo>
                  <a:lnTo>
                    <a:pt x="119777" y="26432"/>
                  </a:lnTo>
                  <a:lnTo>
                    <a:pt x="128349" y="31194"/>
                  </a:lnTo>
                  <a:lnTo>
                    <a:pt x="130254" y="37862"/>
                  </a:lnTo>
                  <a:lnTo>
                    <a:pt x="126444" y="43577"/>
                  </a:lnTo>
                  <a:lnTo>
                    <a:pt x="118824" y="39767"/>
                  </a:lnTo>
                  <a:lnTo>
                    <a:pt x="113109" y="42624"/>
                  </a:lnTo>
                  <a:lnTo>
                    <a:pt x="113109" y="49292"/>
                  </a:lnTo>
                  <a:lnTo>
                    <a:pt x="109299" y="55007"/>
                  </a:lnTo>
                  <a:lnTo>
                    <a:pt x="95012" y="69294"/>
                  </a:lnTo>
                  <a:lnTo>
                    <a:pt x="94059" y="74057"/>
                  </a:lnTo>
                  <a:lnTo>
                    <a:pt x="104537" y="83582"/>
                  </a:lnTo>
                  <a:lnTo>
                    <a:pt x="103584" y="88344"/>
                  </a:lnTo>
                  <a:lnTo>
                    <a:pt x="109299" y="90249"/>
                  </a:lnTo>
                  <a:lnTo>
                    <a:pt x="112157" y="95012"/>
                  </a:lnTo>
                  <a:lnTo>
                    <a:pt x="105489" y="112157"/>
                  </a:lnTo>
                  <a:lnTo>
                    <a:pt x="109299" y="113109"/>
                  </a:lnTo>
                  <a:lnTo>
                    <a:pt x="111204" y="118824"/>
                  </a:lnTo>
                  <a:lnTo>
                    <a:pt x="121682" y="112157"/>
                  </a:lnTo>
                  <a:lnTo>
                    <a:pt x="128349" y="112157"/>
                  </a:lnTo>
                  <a:lnTo>
                    <a:pt x="135017" y="115967"/>
                  </a:lnTo>
                  <a:lnTo>
                    <a:pt x="154067" y="113109"/>
                  </a:lnTo>
                  <a:lnTo>
                    <a:pt x="154067" y="113109"/>
                  </a:lnTo>
                  <a:lnTo>
                    <a:pt x="153114" y="131207"/>
                  </a:lnTo>
                  <a:lnTo>
                    <a:pt x="169307" y="149304"/>
                  </a:lnTo>
                  <a:lnTo>
                    <a:pt x="181689" y="152162"/>
                  </a:lnTo>
                  <a:lnTo>
                    <a:pt x="181689" y="152162"/>
                  </a:lnTo>
                  <a:lnTo>
                    <a:pt x="178832" y="156924"/>
                  </a:lnTo>
                  <a:lnTo>
                    <a:pt x="177879" y="167402"/>
                  </a:lnTo>
                  <a:lnTo>
                    <a:pt x="168354" y="170259"/>
                  </a:lnTo>
                  <a:lnTo>
                    <a:pt x="167402" y="178832"/>
                  </a:lnTo>
                  <a:lnTo>
                    <a:pt x="174069" y="181689"/>
                  </a:lnTo>
                  <a:lnTo>
                    <a:pt x="173117" y="185499"/>
                  </a:lnTo>
                  <a:lnTo>
                    <a:pt x="153114" y="199787"/>
                  </a:lnTo>
                  <a:lnTo>
                    <a:pt x="148352" y="199787"/>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48" name="任意多边形: 形状 47">
              <a:extLst>
                <a:ext uri="{FF2B5EF4-FFF2-40B4-BE49-F238E27FC236}">
                  <a16:creationId xmlns:a16="http://schemas.microsoft.com/office/drawing/2014/main" id="{F5B0E6DF-E0FB-4E79-A1F7-4636CBEC4DB8}"/>
                </a:ext>
              </a:extLst>
            </p:cNvPr>
            <p:cNvSpPr/>
            <p:nvPr/>
          </p:nvSpPr>
          <p:spPr>
            <a:xfrm>
              <a:off x="830897" y="4184333"/>
              <a:ext cx="304800" cy="190500"/>
            </a:xfrm>
            <a:custGeom>
              <a:avLst/>
              <a:gdLst>
                <a:gd name="connsiteX0" fmla="*/ 125492 w 304800"/>
                <a:gd name="connsiteY0" fmla="*/ 153114 h 190500"/>
                <a:gd name="connsiteX1" fmla="*/ 119777 w 304800"/>
                <a:gd name="connsiteY1" fmla="*/ 149304 h 190500"/>
                <a:gd name="connsiteX2" fmla="*/ 115967 w 304800"/>
                <a:gd name="connsiteY2" fmla="*/ 157877 h 190500"/>
                <a:gd name="connsiteX3" fmla="*/ 109299 w 304800"/>
                <a:gd name="connsiteY3" fmla="*/ 161687 h 190500"/>
                <a:gd name="connsiteX4" fmla="*/ 106442 w 304800"/>
                <a:gd name="connsiteY4" fmla="*/ 159782 h 190500"/>
                <a:gd name="connsiteX5" fmla="*/ 107394 w 304800"/>
                <a:gd name="connsiteY5" fmla="*/ 154067 h 190500"/>
                <a:gd name="connsiteX6" fmla="*/ 103584 w 304800"/>
                <a:gd name="connsiteY6" fmla="*/ 153114 h 190500"/>
                <a:gd name="connsiteX7" fmla="*/ 95964 w 304800"/>
                <a:gd name="connsiteY7" fmla="*/ 167402 h 190500"/>
                <a:gd name="connsiteX8" fmla="*/ 79772 w 304800"/>
                <a:gd name="connsiteY8" fmla="*/ 176927 h 190500"/>
                <a:gd name="connsiteX9" fmla="*/ 58817 w 304800"/>
                <a:gd name="connsiteY9" fmla="*/ 169307 h 190500"/>
                <a:gd name="connsiteX10" fmla="*/ 59769 w 304800"/>
                <a:gd name="connsiteY10" fmla="*/ 161687 h 190500"/>
                <a:gd name="connsiteX11" fmla="*/ 37862 w 304800"/>
                <a:gd name="connsiteY11" fmla="*/ 149304 h 190500"/>
                <a:gd name="connsiteX12" fmla="*/ 31194 w 304800"/>
                <a:gd name="connsiteY12" fmla="*/ 153114 h 190500"/>
                <a:gd name="connsiteX13" fmla="*/ 28337 w 304800"/>
                <a:gd name="connsiteY13" fmla="*/ 161687 h 190500"/>
                <a:gd name="connsiteX14" fmla="*/ 11192 w 304800"/>
                <a:gd name="connsiteY14" fmla="*/ 178832 h 190500"/>
                <a:gd name="connsiteX15" fmla="*/ 9287 w 304800"/>
                <a:gd name="connsiteY15" fmla="*/ 173117 h 190500"/>
                <a:gd name="connsiteX16" fmla="*/ 14049 w 304800"/>
                <a:gd name="connsiteY16" fmla="*/ 164544 h 190500"/>
                <a:gd name="connsiteX17" fmla="*/ 14049 w 304800"/>
                <a:gd name="connsiteY17" fmla="*/ 148352 h 190500"/>
                <a:gd name="connsiteX18" fmla="*/ 3572 w 304800"/>
                <a:gd name="connsiteY18" fmla="*/ 134064 h 190500"/>
                <a:gd name="connsiteX19" fmla="*/ 4524 w 304800"/>
                <a:gd name="connsiteY19" fmla="*/ 128349 h 190500"/>
                <a:gd name="connsiteX20" fmla="*/ 12144 w 304800"/>
                <a:gd name="connsiteY20" fmla="*/ 127397 h 190500"/>
                <a:gd name="connsiteX21" fmla="*/ 17859 w 304800"/>
                <a:gd name="connsiteY21" fmla="*/ 116919 h 190500"/>
                <a:gd name="connsiteX22" fmla="*/ 15954 w 304800"/>
                <a:gd name="connsiteY22" fmla="*/ 105489 h 190500"/>
                <a:gd name="connsiteX23" fmla="*/ 5477 w 304800"/>
                <a:gd name="connsiteY23" fmla="*/ 94059 h 190500"/>
                <a:gd name="connsiteX24" fmla="*/ 8334 w 304800"/>
                <a:gd name="connsiteY24" fmla="*/ 92154 h 190500"/>
                <a:gd name="connsiteX25" fmla="*/ 12144 w 304800"/>
                <a:gd name="connsiteY25" fmla="*/ 78819 h 190500"/>
                <a:gd name="connsiteX26" fmla="*/ 36909 w 304800"/>
                <a:gd name="connsiteY26" fmla="*/ 75009 h 190500"/>
                <a:gd name="connsiteX27" fmla="*/ 34052 w 304800"/>
                <a:gd name="connsiteY27" fmla="*/ 70247 h 190500"/>
                <a:gd name="connsiteX28" fmla="*/ 22622 w 304800"/>
                <a:gd name="connsiteY28" fmla="*/ 66437 h 190500"/>
                <a:gd name="connsiteX29" fmla="*/ 25479 w 304800"/>
                <a:gd name="connsiteY29" fmla="*/ 58817 h 190500"/>
                <a:gd name="connsiteX30" fmla="*/ 34052 w 304800"/>
                <a:gd name="connsiteY30" fmla="*/ 65484 h 190500"/>
                <a:gd name="connsiteX31" fmla="*/ 44529 w 304800"/>
                <a:gd name="connsiteY31" fmla="*/ 62627 h 190500"/>
                <a:gd name="connsiteX32" fmla="*/ 49292 w 304800"/>
                <a:gd name="connsiteY32" fmla="*/ 63579 h 190500"/>
                <a:gd name="connsiteX33" fmla="*/ 59769 w 304800"/>
                <a:gd name="connsiteY33" fmla="*/ 74057 h 190500"/>
                <a:gd name="connsiteX34" fmla="*/ 88344 w 304800"/>
                <a:gd name="connsiteY34" fmla="*/ 71199 h 190500"/>
                <a:gd name="connsiteX35" fmla="*/ 94059 w 304800"/>
                <a:gd name="connsiteY35" fmla="*/ 63579 h 190500"/>
                <a:gd name="connsiteX36" fmla="*/ 103584 w 304800"/>
                <a:gd name="connsiteY36" fmla="*/ 63579 h 190500"/>
                <a:gd name="connsiteX37" fmla="*/ 116919 w 304800"/>
                <a:gd name="connsiteY37" fmla="*/ 47387 h 190500"/>
                <a:gd name="connsiteX38" fmla="*/ 114062 w 304800"/>
                <a:gd name="connsiteY38" fmla="*/ 40719 h 190500"/>
                <a:gd name="connsiteX39" fmla="*/ 117872 w 304800"/>
                <a:gd name="connsiteY39" fmla="*/ 35004 h 190500"/>
                <a:gd name="connsiteX40" fmla="*/ 124539 w 304800"/>
                <a:gd name="connsiteY40" fmla="*/ 35957 h 190500"/>
                <a:gd name="connsiteX41" fmla="*/ 131207 w 304800"/>
                <a:gd name="connsiteY41" fmla="*/ 29289 h 190500"/>
                <a:gd name="connsiteX42" fmla="*/ 134064 w 304800"/>
                <a:gd name="connsiteY42" fmla="*/ 25479 h 190500"/>
                <a:gd name="connsiteX43" fmla="*/ 134064 w 304800"/>
                <a:gd name="connsiteY43" fmla="*/ 16907 h 190500"/>
                <a:gd name="connsiteX44" fmla="*/ 138827 w 304800"/>
                <a:gd name="connsiteY44" fmla="*/ 15954 h 190500"/>
                <a:gd name="connsiteX45" fmla="*/ 142637 w 304800"/>
                <a:gd name="connsiteY45" fmla="*/ 7382 h 190500"/>
                <a:gd name="connsiteX46" fmla="*/ 145494 w 304800"/>
                <a:gd name="connsiteY46" fmla="*/ 5477 h 190500"/>
                <a:gd name="connsiteX47" fmla="*/ 155019 w 304800"/>
                <a:gd name="connsiteY47" fmla="*/ 8334 h 190500"/>
                <a:gd name="connsiteX48" fmla="*/ 159782 w 304800"/>
                <a:gd name="connsiteY48" fmla="*/ 3572 h 190500"/>
                <a:gd name="connsiteX49" fmla="*/ 159782 w 304800"/>
                <a:gd name="connsiteY49" fmla="*/ 3572 h 190500"/>
                <a:gd name="connsiteX50" fmla="*/ 167402 w 304800"/>
                <a:gd name="connsiteY50" fmla="*/ 27384 h 190500"/>
                <a:gd name="connsiteX51" fmla="*/ 163592 w 304800"/>
                <a:gd name="connsiteY51" fmla="*/ 29289 h 190500"/>
                <a:gd name="connsiteX52" fmla="*/ 163592 w 304800"/>
                <a:gd name="connsiteY52" fmla="*/ 36909 h 190500"/>
                <a:gd name="connsiteX53" fmla="*/ 156924 w 304800"/>
                <a:gd name="connsiteY53" fmla="*/ 42624 h 190500"/>
                <a:gd name="connsiteX54" fmla="*/ 162639 w 304800"/>
                <a:gd name="connsiteY54" fmla="*/ 57864 h 190500"/>
                <a:gd name="connsiteX55" fmla="*/ 180737 w 304800"/>
                <a:gd name="connsiteY55" fmla="*/ 57864 h 190500"/>
                <a:gd name="connsiteX56" fmla="*/ 175022 w 304800"/>
                <a:gd name="connsiteY56" fmla="*/ 72152 h 190500"/>
                <a:gd name="connsiteX57" fmla="*/ 176927 w 304800"/>
                <a:gd name="connsiteY57" fmla="*/ 79772 h 190500"/>
                <a:gd name="connsiteX58" fmla="*/ 185499 w 304800"/>
                <a:gd name="connsiteY58" fmla="*/ 88344 h 190500"/>
                <a:gd name="connsiteX59" fmla="*/ 195977 w 304800"/>
                <a:gd name="connsiteY59" fmla="*/ 87392 h 190500"/>
                <a:gd name="connsiteX60" fmla="*/ 204549 w 304800"/>
                <a:gd name="connsiteY60" fmla="*/ 80724 h 190500"/>
                <a:gd name="connsiteX61" fmla="*/ 211217 w 304800"/>
                <a:gd name="connsiteY61" fmla="*/ 86439 h 190500"/>
                <a:gd name="connsiteX62" fmla="*/ 221694 w 304800"/>
                <a:gd name="connsiteY62" fmla="*/ 71199 h 190500"/>
                <a:gd name="connsiteX63" fmla="*/ 217884 w 304800"/>
                <a:gd name="connsiteY63" fmla="*/ 62627 h 190500"/>
                <a:gd name="connsiteX64" fmla="*/ 218837 w 304800"/>
                <a:gd name="connsiteY64" fmla="*/ 59769 h 190500"/>
                <a:gd name="connsiteX65" fmla="*/ 223599 w 304800"/>
                <a:gd name="connsiteY65" fmla="*/ 53102 h 190500"/>
                <a:gd name="connsiteX66" fmla="*/ 231219 w 304800"/>
                <a:gd name="connsiteY66" fmla="*/ 48339 h 190500"/>
                <a:gd name="connsiteX67" fmla="*/ 231219 w 304800"/>
                <a:gd name="connsiteY67" fmla="*/ 48339 h 190500"/>
                <a:gd name="connsiteX68" fmla="*/ 234077 w 304800"/>
                <a:gd name="connsiteY68" fmla="*/ 55007 h 190500"/>
                <a:gd name="connsiteX69" fmla="*/ 232172 w 304800"/>
                <a:gd name="connsiteY69" fmla="*/ 62627 h 190500"/>
                <a:gd name="connsiteX70" fmla="*/ 234077 w 304800"/>
                <a:gd name="connsiteY70" fmla="*/ 75962 h 190500"/>
                <a:gd name="connsiteX71" fmla="*/ 242649 w 304800"/>
                <a:gd name="connsiteY71" fmla="*/ 83582 h 190500"/>
                <a:gd name="connsiteX72" fmla="*/ 241697 w 304800"/>
                <a:gd name="connsiteY72" fmla="*/ 89297 h 190500"/>
                <a:gd name="connsiteX73" fmla="*/ 246459 w 304800"/>
                <a:gd name="connsiteY73" fmla="*/ 103584 h 190500"/>
                <a:gd name="connsiteX74" fmla="*/ 258842 w 304800"/>
                <a:gd name="connsiteY74" fmla="*/ 106442 h 190500"/>
                <a:gd name="connsiteX75" fmla="*/ 261699 w 304800"/>
                <a:gd name="connsiteY75" fmla="*/ 104537 h 190500"/>
                <a:gd name="connsiteX76" fmla="*/ 261699 w 304800"/>
                <a:gd name="connsiteY76" fmla="*/ 104537 h 190500"/>
                <a:gd name="connsiteX77" fmla="*/ 263604 w 304800"/>
                <a:gd name="connsiteY77" fmla="*/ 109299 h 190500"/>
                <a:gd name="connsiteX78" fmla="*/ 260747 w 304800"/>
                <a:gd name="connsiteY78" fmla="*/ 114062 h 190500"/>
                <a:gd name="connsiteX79" fmla="*/ 264557 w 304800"/>
                <a:gd name="connsiteY79" fmla="*/ 118824 h 190500"/>
                <a:gd name="connsiteX80" fmla="*/ 255032 w 304800"/>
                <a:gd name="connsiteY80" fmla="*/ 127397 h 190500"/>
                <a:gd name="connsiteX81" fmla="*/ 256937 w 304800"/>
                <a:gd name="connsiteY81" fmla="*/ 155972 h 190500"/>
                <a:gd name="connsiteX82" fmla="*/ 251222 w 304800"/>
                <a:gd name="connsiteY82" fmla="*/ 165497 h 190500"/>
                <a:gd name="connsiteX83" fmla="*/ 240744 w 304800"/>
                <a:gd name="connsiteY83" fmla="*/ 166449 h 190500"/>
                <a:gd name="connsiteX84" fmla="*/ 240744 w 304800"/>
                <a:gd name="connsiteY84" fmla="*/ 181689 h 190500"/>
                <a:gd name="connsiteX85" fmla="*/ 246459 w 304800"/>
                <a:gd name="connsiteY85" fmla="*/ 188357 h 190500"/>
                <a:gd name="connsiteX86" fmla="*/ 243602 w 304800"/>
                <a:gd name="connsiteY86" fmla="*/ 194072 h 190500"/>
                <a:gd name="connsiteX87" fmla="*/ 238839 w 304800"/>
                <a:gd name="connsiteY87" fmla="*/ 183594 h 190500"/>
                <a:gd name="connsiteX88" fmla="*/ 225504 w 304800"/>
                <a:gd name="connsiteY88" fmla="*/ 176927 h 190500"/>
                <a:gd name="connsiteX89" fmla="*/ 221694 w 304800"/>
                <a:gd name="connsiteY89" fmla="*/ 178832 h 190500"/>
                <a:gd name="connsiteX90" fmla="*/ 187404 w 304800"/>
                <a:gd name="connsiteY90" fmla="*/ 152162 h 190500"/>
                <a:gd name="connsiteX91" fmla="*/ 182642 w 304800"/>
                <a:gd name="connsiteY91" fmla="*/ 157877 h 190500"/>
                <a:gd name="connsiteX92" fmla="*/ 182642 w 304800"/>
                <a:gd name="connsiteY92" fmla="*/ 162639 h 190500"/>
                <a:gd name="connsiteX93" fmla="*/ 174069 w 304800"/>
                <a:gd name="connsiteY93" fmla="*/ 160734 h 190500"/>
                <a:gd name="connsiteX94" fmla="*/ 184547 w 304800"/>
                <a:gd name="connsiteY94" fmla="*/ 149304 h 190500"/>
                <a:gd name="connsiteX95" fmla="*/ 172164 w 304800"/>
                <a:gd name="connsiteY95" fmla="*/ 142637 h 190500"/>
                <a:gd name="connsiteX96" fmla="*/ 167402 w 304800"/>
                <a:gd name="connsiteY96" fmla="*/ 141684 h 190500"/>
                <a:gd name="connsiteX97" fmla="*/ 150257 w 304800"/>
                <a:gd name="connsiteY97" fmla="*/ 146447 h 190500"/>
                <a:gd name="connsiteX98" fmla="*/ 130254 w 304800"/>
                <a:gd name="connsiteY98" fmla="*/ 155972 h 190500"/>
                <a:gd name="connsiteX99" fmla="*/ 125492 w 304800"/>
                <a:gd name="connsiteY99" fmla="*/ 153114 h 190500"/>
                <a:gd name="connsiteX100" fmla="*/ 269319 w 304800"/>
                <a:gd name="connsiteY100" fmla="*/ 187404 h 190500"/>
                <a:gd name="connsiteX101" fmla="*/ 260747 w 304800"/>
                <a:gd name="connsiteY101" fmla="*/ 186452 h 190500"/>
                <a:gd name="connsiteX102" fmla="*/ 255984 w 304800"/>
                <a:gd name="connsiteY102" fmla="*/ 191214 h 190500"/>
                <a:gd name="connsiteX103" fmla="*/ 250269 w 304800"/>
                <a:gd name="connsiteY103" fmla="*/ 182642 h 190500"/>
                <a:gd name="connsiteX104" fmla="*/ 249317 w 304800"/>
                <a:gd name="connsiteY104" fmla="*/ 175022 h 190500"/>
                <a:gd name="connsiteX105" fmla="*/ 260747 w 304800"/>
                <a:gd name="connsiteY105" fmla="*/ 165497 h 190500"/>
                <a:gd name="connsiteX106" fmla="*/ 274082 w 304800"/>
                <a:gd name="connsiteY106" fmla="*/ 175974 h 190500"/>
                <a:gd name="connsiteX107" fmla="*/ 283607 w 304800"/>
                <a:gd name="connsiteY107" fmla="*/ 176927 h 190500"/>
                <a:gd name="connsiteX108" fmla="*/ 295989 w 304800"/>
                <a:gd name="connsiteY108" fmla="*/ 168354 h 190500"/>
                <a:gd name="connsiteX109" fmla="*/ 306467 w 304800"/>
                <a:gd name="connsiteY109" fmla="*/ 169307 h 190500"/>
                <a:gd name="connsiteX110" fmla="*/ 294084 w 304800"/>
                <a:gd name="connsiteY110" fmla="*/ 178832 h 190500"/>
                <a:gd name="connsiteX111" fmla="*/ 287417 w 304800"/>
                <a:gd name="connsiteY111" fmla="*/ 178832 h 190500"/>
                <a:gd name="connsiteX112" fmla="*/ 285512 w 304800"/>
                <a:gd name="connsiteY112" fmla="*/ 181689 h 190500"/>
                <a:gd name="connsiteX113" fmla="*/ 287417 w 304800"/>
                <a:gd name="connsiteY113" fmla="*/ 189309 h 190500"/>
                <a:gd name="connsiteX114" fmla="*/ 278844 w 304800"/>
                <a:gd name="connsiteY114" fmla="*/ 190262 h 190500"/>
                <a:gd name="connsiteX115" fmla="*/ 277892 w 304800"/>
                <a:gd name="connsiteY115" fmla="*/ 182642 h 190500"/>
                <a:gd name="connsiteX116" fmla="*/ 274082 w 304800"/>
                <a:gd name="connsiteY116" fmla="*/ 181689 h 190500"/>
                <a:gd name="connsiteX117" fmla="*/ 269319 w 304800"/>
                <a:gd name="connsiteY117" fmla="*/ 182642 h 190500"/>
                <a:gd name="connsiteX118" fmla="*/ 269319 w 304800"/>
                <a:gd name="connsiteY118" fmla="*/ 18740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04800" h="190500">
                  <a:moveTo>
                    <a:pt x="125492" y="153114"/>
                  </a:moveTo>
                  <a:lnTo>
                    <a:pt x="119777" y="149304"/>
                  </a:lnTo>
                  <a:lnTo>
                    <a:pt x="115967" y="157877"/>
                  </a:lnTo>
                  <a:lnTo>
                    <a:pt x="109299" y="161687"/>
                  </a:lnTo>
                  <a:lnTo>
                    <a:pt x="106442" y="159782"/>
                  </a:lnTo>
                  <a:lnTo>
                    <a:pt x="107394" y="154067"/>
                  </a:lnTo>
                  <a:lnTo>
                    <a:pt x="103584" y="153114"/>
                  </a:lnTo>
                  <a:lnTo>
                    <a:pt x="95964" y="167402"/>
                  </a:lnTo>
                  <a:lnTo>
                    <a:pt x="79772" y="176927"/>
                  </a:lnTo>
                  <a:lnTo>
                    <a:pt x="58817" y="169307"/>
                  </a:lnTo>
                  <a:lnTo>
                    <a:pt x="59769" y="161687"/>
                  </a:lnTo>
                  <a:lnTo>
                    <a:pt x="37862" y="149304"/>
                  </a:lnTo>
                  <a:lnTo>
                    <a:pt x="31194" y="153114"/>
                  </a:lnTo>
                  <a:lnTo>
                    <a:pt x="28337" y="161687"/>
                  </a:lnTo>
                  <a:lnTo>
                    <a:pt x="11192" y="178832"/>
                  </a:lnTo>
                  <a:lnTo>
                    <a:pt x="9287" y="173117"/>
                  </a:lnTo>
                  <a:lnTo>
                    <a:pt x="14049" y="164544"/>
                  </a:lnTo>
                  <a:lnTo>
                    <a:pt x="14049" y="148352"/>
                  </a:lnTo>
                  <a:lnTo>
                    <a:pt x="3572" y="134064"/>
                  </a:lnTo>
                  <a:lnTo>
                    <a:pt x="4524" y="128349"/>
                  </a:lnTo>
                  <a:lnTo>
                    <a:pt x="12144" y="127397"/>
                  </a:lnTo>
                  <a:lnTo>
                    <a:pt x="17859" y="116919"/>
                  </a:lnTo>
                  <a:lnTo>
                    <a:pt x="15954" y="105489"/>
                  </a:lnTo>
                  <a:lnTo>
                    <a:pt x="5477" y="94059"/>
                  </a:lnTo>
                  <a:lnTo>
                    <a:pt x="8334" y="92154"/>
                  </a:lnTo>
                  <a:lnTo>
                    <a:pt x="12144" y="78819"/>
                  </a:lnTo>
                  <a:lnTo>
                    <a:pt x="36909" y="75009"/>
                  </a:lnTo>
                  <a:lnTo>
                    <a:pt x="34052" y="70247"/>
                  </a:lnTo>
                  <a:lnTo>
                    <a:pt x="22622" y="66437"/>
                  </a:lnTo>
                  <a:lnTo>
                    <a:pt x="25479" y="58817"/>
                  </a:lnTo>
                  <a:lnTo>
                    <a:pt x="34052" y="65484"/>
                  </a:lnTo>
                  <a:lnTo>
                    <a:pt x="44529" y="62627"/>
                  </a:lnTo>
                  <a:lnTo>
                    <a:pt x="49292" y="63579"/>
                  </a:lnTo>
                  <a:lnTo>
                    <a:pt x="59769" y="74057"/>
                  </a:lnTo>
                  <a:lnTo>
                    <a:pt x="88344" y="71199"/>
                  </a:lnTo>
                  <a:lnTo>
                    <a:pt x="94059" y="63579"/>
                  </a:lnTo>
                  <a:lnTo>
                    <a:pt x="103584" y="63579"/>
                  </a:lnTo>
                  <a:lnTo>
                    <a:pt x="116919" y="47387"/>
                  </a:lnTo>
                  <a:lnTo>
                    <a:pt x="114062" y="40719"/>
                  </a:lnTo>
                  <a:lnTo>
                    <a:pt x="117872" y="35004"/>
                  </a:lnTo>
                  <a:lnTo>
                    <a:pt x="124539" y="35957"/>
                  </a:lnTo>
                  <a:lnTo>
                    <a:pt x="131207" y="29289"/>
                  </a:lnTo>
                  <a:lnTo>
                    <a:pt x="134064" y="25479"/>
                  </a:lnTo>
                  <a:lnTo>
                    <a:pt x="134064" y="16907"/>
                  </a:lnTo>
                  <a:lnTo>
                    <a:pt x="138827" y="15954"/>
                  </a:lnTo>
                  <a:lnTo>
                    <a:pt x="142637" y="7382"/>
                  </a:lnTo>
                  <a:lnTo>
                    <a:pt x="145494" y="5477"/>
                  </a:lnTo>
                  <a:lnTo>
                    <a:pt x="155019" y="8334"/>
                  </a:lnTo>
                  <a:lnTo>
                    <a:pt x="159782" y="3572"/>
                  </a:lnTo>
                  <a:lnTo>
                    <a:pt x="159782" y="3572"/>
                  </a:lnTo>
                  <a:lnTo>
                    <a:pt x="167402" y="27384"/>
                  </a:lnTo>
                  <a:lnTo>
                    <a:pt x="163592" y="29289"/>
                  </a:lnTo>
                  <a:lnTo>
                    <a:pt x="163592" y="36909"/>
                  </a:lnTo>
                  <a:lnTo>
                    <a:pt x="156924" y="42624"/>
                  </a:lnTo>
                  <a:lnTo>
                    <a:pt x="162639" y="57864"/>
                  </a:lnTo>
                  <a:lnTo>
                    <a:pt x="180737" y="57864"/>
                  </a:lnTo>
                  <a:lnTo>
                    <a:pt x="175022" y="72152"/>
                  </a:lnTo>
                  <a:lnTo>
                    <a:pt x="176927" y="79772"/>
                  </a:lnTo>
                  <a:lnTo>
                    <a:pt x="185499" y="88344"/>
                  </a:lnTo>
                  <a:lnTo>
                    <a:pt x="195977" y="87392"/>
                  </a:lnTo>
                  <a:lnTo>
                    <a:pt x="204549" y="80724"/>
                  </a:lnTo>
                  <a:lnTo>
                    <a:pt x="211217" y="86439"/>
                  </a:lnTo>
                  <a:lnTo>
                    <a:pt x="221694" y="71199"/>
                  </a:lnTo>
                  <a:lnTo>
                    <a:pt x="217884" y="62627"/>
                  </a:lnTo>
                  <a:lnTo>
                    <a:pt x="218837" y="59769"/>
                  </a:lnTo>
                  <a:lnTo>
                    <a:pt x="223599" y="53102"/>
                  </a:lnTo>
                  <a:lnTo>
                    <a:pt x="231219" y="48339"/>
                  </a:lnTo>
                  <a:lnTo>
                    <a:pt x="231219" y="48339"/>
                  </a:lnTo>
                  <a:lnTo>
                    <a:pt x="234077" y="55007"/>
                  </a:lnTo>
                  <a:lnTo>
                    <a:pt x="232172" y="62627"/>
                  </a:lnTo>
                  <a:lnTo>
                    <a:pt x="234077" y="75962"/>
                  </a:lnTo>
                  <a:lnTo>
                    <a:pt x="242649" y="83582"/>
                  </a:lnTo>
                  <a:lnTo>
                    <a:pt x="241697" y="89297"/>
                  </a:lnTo>
                  <a:lnTo>
                    <a:pt x="246459" y="103584"/>
                  </a:lnTo>
                  <a:lnTo>
                    <a:pt x="258842" y="106442"/>
                  </a:lnTo>
                  <a:lnTo>
                    <a:pt x="261699" y="104537"/>
                  </a:lnTo>
                  <a:lnTo>
                    <a:pt x="261699" y="104537"/>
                  </a:lnTo>
                  <a:lnTo>
                    <a:pt x="263604" y="109299"/>
                  </a:lnTo>
                  <a:lnTo>
                    <a:pt x="260747" y="114062"/>
                  </a:lnTo>
                  <a:lnTo>
                    <a:pt x="264557" y="118824"/>
                  </a:lnTo>
                  <a:lnTo>
                    <a:pt x="255032" y="127397"/>
                  </a:lnTo>
                  <a:lnTo>
                    <a:pt x="256937" y="155972"/>
                  </a:lnTo>
                  <a:lnTo>
                    <a:pt x="251222" y="165497"/>
                  </a:lnTo>
                  <a:lnTo>
                    <a:pt x="240744" y="166449"/>
                  </a:lnTo>
                  <a:lnTo>
                    <a:pt x="240744" y="181689"/>
                  </a:lnTo>
                  <a:lnTo>
                    <a:pt x="246459" y="188357"/>
                  </a:lnTo>
                  <a:lnTo>
                    <a:pt x="243602" y="194072"/>
                  </a:lnTo>
                  <a:lnTo>
                    <a:pt x="238839" y="183594"/>
                  </a:lnTo>
                  <a:lnTo>
                    <a:pt x="225504" y="176927"/>
                  </a:lnTo>
                  <a:lnTo>
                    <a:pt x="221694" y="178832"/>
                  </a:lnTo>
                  <a:lnTo>
                    <a:pt x="187404" y="152162"/>
                  </a:lnTo>
                  <a:lnTo>
                    <a:pt x="182642" y="157877"/>
                  </a:lnTo>
                  <a:lnTo>
                    <a:pt x="182642" y="162639"/>
                  </a:lnTo>
                  <a:lnTo>
                    <a:pt x="174069" y="160734"/>
                  </a:lnTo>
                  <a:lnTo>
                    <a:pt x="184547" y="149304"/>
                  </a:lnTo>
                  <a:lnTo>
                    <a:pt x="172164" y="142637"/>
                  </a:lnTo>
                  <a:lnTo>
                    <a:pt x="167402" y="141684"/>
                  </a:lnTo>
                  <a:lnTo>
                    <a:pt x="150257" y="146447"/>
                  </a:lnTo>
                  <a:lnTo>
                    <a:pt x="130254" y="155972"/>
                  </a:lnTo>
                  <a:lnTo>
                    <a:pt x="125492" y="153114"/>
                  </a:lnTo>
                  <a:close/>
                  <a:moveTo>
                    <a:pt x="269319" y="187404"/>
                  </a:moveTo>
                  <a:lnTo>
                    <a:pt x="260747" y="186452"/>
                  </a:lnTo>
                  <a:lnTo>
                    <a:pt x="255984" y="191214"/>
                  </a:lnTo>
                  <a:lnTo>
                    <a:pt x="250269" y="182642"/>
                  </a:lnTo>
                  <a:lnTo>
                    <a:pt x="249317" y="175022"/>
                  </a:lnTo>
                  <a:lnTo>
                    <a:pt x="260747" y="165497"/>
                  </a:lnTo>
                  <a:lnTo>
                    <a:pt x="274082" y="175974"/>
                  </a:lnTo>
                  <a:lnTo>
                    <a:pt x="283607" y="176927"/>
                  </a:lnTo>
                  <a:lnTo>
                    <a:pt x="295989" y="168354"/>
                  </a:lnTo>
                  <a:lnTo>
                    <a:pt x="306467" y="169307"/>
                  </a:lnTo>
                  <a:lnTo>
                    <a:pt x="294084" y="178832"/>
                  </a:lnTo>
                  <a:lnTo>
                    <a:pt x="287417" y="178832"/>
                  </a:lnTo>
                  <a:lnTo>
                    <a:pt x="285512" y="181689"/>
                  </a:lnTo>
                  <a:lnTo>
                    <a:pt x="287417" y="189309"/>
                  </a:lnTo>
                  <a:lnTo>
                    <a:pt x="278844" y="190262"/>
                  </a:lnTo>
                  <a:lnTo>
                    <a:pt x="277892" y="182642"/>
                  </a:lnTo>
                  <a:lnTo>
                    <a:pt x="274082" y="181689"/>
                  </a:lnTo>
                  <a:lnTo>
                    <a:pt x="269319" y="182642"/>
                  </a:lnTo>
                  <a:lnTo>
                    <a:pt x="269319" y="187404"/>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49" name="任意多边形: 形状 48">
              <a:extLst>
                <a:ext uri="{FF2B5EF4-FFF2-40B4-BE49-F238E27FC236}">
                  <a16:creationId xmlns:a16="http://schemas.microsoft.com/office/drawing/2014/main" id="{DEC5600F-BFA7-48D1-AAB6-231D18339124}"/>
                </a:ext>
              </a:extLst>
            </p:cNvPr>
            <p:cNvSpPr/>
            <p:nvPr/>
          </p:nvSpPr>
          <p:spPr>
            <a:xfrm>
              <a:off x="2206307" y="3886200"/>
              <a:ext cx="180975" cy="190500"/>
            </a:xfrm>
            <a:custGeom>
              <a:avLst/>
              <a:gdLst>
                <a:gd name="connsiteX0" fmla="*/ 180737 w 180975"/>
                <a:gd name="connsiteY0" fmla="*/ 75962 h 190500"/>
                <a:gd name="connsiteX1" fmla="*/ 180737 w 180975"/>
                <a:gd name="connsiteY1" fmla="*/ 100727 h 190500"/>
                <a:gd name="connsiteX2" fmla="*/ 177879 w 180975"/>
                <a:gd name="connsiteY2" fmla="*/ 107394 h 190500"/>
                <a:gd name="connsiteX3" fmla="*/ 173117 w 180975"/>
                <a:gd name="connsiteY3" fmla="*/ 112157 h 190500"/>
                <a:gd name="connsiteX4" fmla="*/ 166449 w 180975"/>
                <a:gd name="connsiteY4" fmla="*/ 113110 h 190500"/>
                <a:gd name="connsiteX5" fmla="*/ 161687 w 180975"/>
                <a:gd name="connsiteY5" fmla="*/ 118824 h 190500"/>
                <a:gd name="connsiteX6" fmla="*/ 144542 w 180975"/>
                <a:gd name="connsiteY6" fmla="*/ 126444 h 190500"/>
                <a:gd name="connsiteX7" fmla="*/ 140732 w 180975"/>
                <a:gd name="connsiteY7" fmla="*/ 136922 h 190500"/>
                <a:gd name="connsiteX8" fmla="*/ 140732 w 180975"/>
                <a:gd name="connsiteY8" fmla="*/ 136922 h 190500"/>
                <a:gd name="connsiteX9" fmla="*/ 134064 w 180975"/>
                <a:gd name="connsiteY9" fmla="*/ 140732 h 190500"/>
                <a:gd name="connsiteX10" fmla="*/ 127397 w 180975"/>
                <a:gd name="connsiteY10" fmla="*/ 139779 h 190500"/>
                <a:gd name="connsiteX11" fmla="*/ 123587 w 180975"/>
                <a:gd name="connsiteY11" fmla="*/ 142637 h 190500"/>
                <a:gd name="connsiteX12" fmla="*/ 96917 w 180975"/>
                <a:gd name="connsiteY12" fmla="*/ 147399 h 190500"/>
                <a:gd name="connsiteX13" fmla="*/ 93107 w 180975"/>
                <a:gd name="connsiteY13" fmla="*/ 137874 h 190500"/>
                <a:gd name="connsiteX14" fmla="*/ 83582 w 180975"/>
                <a:gd name="connsiteY14" fmla="*/ 138827 h 190500"/>
                <a:gd name="connsiteX15" fmla="*/ 77867 w 180975"/>
                <a:gd name="connsiteY15" fmla="*/ 126444 h 190500"/>
                <a:gd name="connsiteX16" fmla="*/ 68342 w 180975"/>
                <a:gd name="connsiteY16" fmla="*/ 135017 h 190500"/>
                <a:gd name="connsiteX17" fmla="*/ 68342 w 180975"/>
                <a:gd name="connsiteY17" fmla="*/ 151210 h 190500"/>
                <a:gd name="connsiteX18" fmla="*/ 64532 w 180975"/>
                <a:gd name="connsiteY18" fmla="*/ 156924 h 190500"/>
                <a:gd name="connsiteX19" fmla="*/ 68342 w 180975"/>
                <a:gd name="connsiteY19" fmla="*/ 182642 h 190500"/>
                <a:gd name="connsiteX20" fmla="*/ 61674 w 180975"/>
                <a:gd name="connsiteY20" fmla="*/ 188357 h 190500"/>
                <a:gd name="connsiteX21" fmla="*/ 50244 w 180975"/>
                <a:gd name="connsiteY21" fmla="*/ 187404 h 190500"/>
                <a:gd name="connsiteX22" fmla="*/ 43577 w 180975"/>
                <a:gd name="connsiteY22" fmla="*/ 182642 h 190500"/>
                <a:gd name="connsiteX23" fmla="*/ 36909 w 180975"/>
                <a:gd name="connsiteY23" fmla="*/ 156924 h 190500"/>
                <a:gd name="connsiteX24" fmla="*/ 29289 w 180975"/>
                <a:gd name="connsiteY24" fmla="*/ 153114 h 190500"/>
                <a:gd name="connsiteX25" fmla="*/ 21669 w 180975"/>
                <a:gd name="connsiteY25" fmla="*/ 157877 h 190500"/>
                <a:gd name="connsiteX26" fmla="*/ 15002 w 180975"/>
                <a:gd name="connsiteY26" fmla="*/ 153114 h 190500"/>
                <a:gd name="connsiteX27" fmla="*/ 12144 w 180975"/>
                <a:gd name="connsiteY27" fmla="*/ 140732 h 190500"/>
                <a:gd name="connsiteX28" fmla="*/ 16907 w 180975"/>
                <a:gd name="connsiteY28" fmla="*/ 132160 h 190500"/>
                <a:gd name="connsiteX29" fmla="*/ 15002 w 180975"/>
                <a:gd name="connsiteY29" fmla="*/ 121682 h 190500"/>
                <a:gd name="connsiteX30" fmla="*/ 18812 w 180975"/>
                <a:gd name="connsiteY30" fmla="*/ 110252 h 190500"/>
                <a:gd name="connsiteX31" fmla="*/ 10239 w 180975"/>
                <a:gd name="connsiteY31" fmla="*/ 79772 h 190500"/>
                <a:gd name="connsiteX32" fmla="*/ 10239 w 180975"/>
                <a:gd name="connsiteY32" fmla="*/ 79772 h 190500"/>
                <a:gd name="connsiteX33" fmla="*/ 3572 w 180975"/>
                <a:gd name="connsiteY33" fmla="*/ 62627 h 190500"/>
                <a:gd name="connsiteX34" fmla="*/ 13097 w 180975"/>
                <a:gd name="connsiteY34" fmla="*/ 52149 h 190500"/>
                <a:gd name="connsiteX35" fmla="*/ 4524 w 180975"/>
                <a:gd name="connsiteY35" fmla="*/ 43577 h 190500"/>
                <a:gd name="connsiteX36" fmla="*/ 14049 w 180975"/>
                <a:gd name="connsiteY36" fmla="*/ 24527 h 190500"/>
                <a:gd name="connsiteX37" fmla="*/ 15954 w 180975"/>
                <a:gd name="connsiteY37" fmla="*/ 23574 h 190500"/>
                <a:gd name="connsiteX38" fmla="*/ 22622 w 180975"/>
                <a:gd name="connsiteY38" fmla="*/ 29289 h 190500"/>
                <a:gd name="connsiteX39" fmla="*/ 39767 w 180975"/>
                <a:gd name="connsiteY39" fmla="*/ 3572 h 190500"/>
                <a:gd name="connsiteX40" fmla="*/ 53102 w 180975"/>
                <a:gd name="connsiteY40" fmla="*/ 9287 h 190500"/>
                <a:gd name="connsiteX41" fmla="*/ 53102 w 180975"/>
                <a:gd name="connsiteY41" fmla="*/ 15954 h 190500"/>
                <a:gd name="connsiteX42" fmla="*/ 57864 w 180975"/>
                <a:gd name="connsiteY42" fmla="*/ 20717 h 190500"/>
                <a:gd name="connsiteX43" fmla="*/ 62627 w 180975"/>
                <a:gd name="connsiteY43" fmla="*/ 19764 h 190500"/>
                <a:gd name="connsiteX44" fmla="*/ 64532 w 180975"/>
                <a:gd name="connsiteY44" fmla="*/ 15954 h 190500"/>
                <a:gd name="connsiteX45" fmla="*/ 81677 w 180975"/>
                <a:gd name="connsiteY45" fmla="*/ 15954 h 190500"/>
                <a:gd name="connsiteX46" fmla="*/ 86439 w 180975"/>
                <a:gd name="connsiteY46" fmla="*/ 26432 h 190500"/>
                <a:gd name="connsiteX47" fmla="*/ 95964 w 180975"/>
                <a:gd name="connsiteY47" fmla="*/ 26432 h 190500"/>
                <a:gd name="connsiteX48" fmla="*/ 102632 w 180975"/>
                <a:gd name="connsiteY48" fmla="*/ 17859 h 190500"/>
                <a:gd name="connsiteX49" fmla="*/ 106442 w 180975"/>
                <a:gd name="connsiteY49" fmla="*/ 17859 h 190500"/>
                <a:gd name="connsiteX50" fmla="*/ 106442 w 180975"/>
                <a:gd name="connsiteY50" fmla="*/ 17859 h 190500"/>
                <a:gd name="connsiteX51" fmla="*/ 115967 w 180975"/>
                <a:gd name="connsiteY51" fmla="*/ 19764 h 190500"/>
                <a:gd name="connsiteX52" fmla="*/ 118824 w 180975"/>
                <a:gd name="connsiteY52" fmla="*/ 25479 h 190500"/>
                <a:gd name="connsiteX53" fmla="*/ 130254 w 180975"/>
                <a:gd name="connsiteY53" fmla="*/ 27384 h 190500"/>
                <a:gd name="connsiteX54" fmla="*/ 136922 w 180975"/>
                <a:gd name="connsiteY54" fmla="*/ 32147 h 190500"/>
                <a:gd name="connsiteX55" fmla="*/ 147399 w 180975"/>
                <a:gd name="connsiteY55" fmla="*/ 29289 h 190500"/>
                <a:gd name="connsiteX56" fmla="*/ 147399 w 180975"/>
                <a:gd name="connsiteY56" fmla="*/ 29289 h 190500"/>
                <a:gd name="connsiteX57" fmla="*/ 162639 w 180975"/>
                <a:gd name="connsiteY57" fmla="*/ 59769 h 190500"/>
                <a:gd name="connsiteX58" fmla="*/ 180737 w 180975"/>
                <a:gd name="connsiteY58" fmla="*/ 7596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0975" h="190500">
                  <a:moveTo>
                    <a:pt x="180737" y="75962"/>
                  </a:moveTo>
                  <a:lnTo>
                    <a:pt x="180737" y="100727"/>
                  </a:lnTo>
                  <a:lnTo>
                    <a:pt x="177879" y="107394"/>
                  </a:lnTo>
                  <a:lnTo>
                    <a:pt x="173117" y="112157"/>
                  </a:lnTo>
                  <a:lnTo>
                    <a:pt x="166449" y="113110"/>
                  </a:lnTo>
                  <a:lnTo>
                    <a:pt x="161687" y="118824"/>
                  </a:lnTo>
                  <a:lnTo>
                    <a:pt x="144542" y="126444"/>
                  </a:lnTo>
                  <a:lnTo>
                    <a:pt x="140732" y="136922"/>
                  </a:lnTo>
                  <a:lnTo>
                    <a:pt x="140732" y="136922"/>
                  </a:lnTo>
                  <a:lnTo>
                    <a:pt x="134064" y="140732"/>
                  </a:lnTo>
                  <a:lnTo>
                    <a:pt x="127397" y="139779"/>
                  </a:lnTo>
                  <a:lnTo>
                    <a:pt x="123587" y="142637"/>
                  </a:lnTo>
                  <a:lnTo>
                    <a:pt x="96917" y="147399"/>
                  </a:lnTo>
                  <a:lnTo>
                    <a:pt x="93107" y="137874"/>
                  </a:lnTo>
                  <a:lnTo>
                    <a:pt x="83582" y="138827"/>
                  </a:lnTo>
                  <a:lnTo>
                    <a:pt x="77867" y="126444"/>
                  </a:lnTo>
                  <a:lnTo>
                    <a:pt x="68342" y="135017"/>
                  </a:lnTo>
                  <a:lnTo>
                    <a:pt x="68342" y="151210"/>
                  </a:lnTo>
                  <a:lnTo>
                    <a:pt x="64532" y="156924"/>
                  </a:lnTo>
                  <a:lnTo>
                    <a:pt x="68342" y="182642"/>
                  </a:lnTo>
                  <a:lnTo>
                    <a:pt x="61674" y="188357"/>
                  </a:lnTo>
                  <a:lnTo>
                    <a:pt x="50244" y="187404"/>
                  </a:lnTo>
                  <a:lnTo>
                    <a:pt x="43577" y="182642"/>
                  </a:lnTo>
                  <a:lnTo>
                    <a:pt x="36909" y="156924"/>
                  </a:lnTo>
                  <a:lnTo>
                    <a:pt x="29289" y="153114"/>
                  </a:lnTo>
                  <a:lnTo>
                    <a:pt x="21669" y="157877"/>
                  </a:lnTo>
                  <a:lnTo>
                    <a:pt x="15002" y="153114"/>
                  </a:lnTo>
                  <a:lnTo>
                    <a:pt x="12144" y="140732"/>
                  </a:lnTo>
                  <a:lnTo>
                    <a:pt x="16907" y="132160"/>
                  </a:lnTo>
                  <a:lnTo>
                    <a:pt x="15002" y="121682"/>
                  </a:lnTo>
                  <a:lnTo>
                    <a:pt x="18812" y="110252"/>
                  </a:lnTo>
                  <a:lnTo>
                    <a:pt x="10239" y="79772"/>
                  </a:lnTo>
                  <a:lnTo>
                    <a:pt x="10239" y="79772"/>
                  </a:lnTo>
                  <a:lnTo>
                    <a:pt x="3572" y="62627"/>
                  </a:lnTo>
                  <a:lnTo>
                    <a:pt x="13097" y="52149"/>
                  </a:lnTo>
                  <a:lnTo>
                    <a:pt x="4524" y="43577"/>
                  </a:lnTo>
                  <a:lnTo>
                    <a:pt x="14049" y="24527"/>
                  </a:lnTo>
                  <a:lnTo>
                    <a:pt x="15954" y="23574"/>
                  </a:lnTo>
                  <a:lnTo>
                    <a:pt x="22622" y="29289"/>
                  </a:lnTo>
                  <a:lnTo>
                    <a:pt x="39767" y="3572"/>
                  </a:lnTo>
                  <a:lnTo>
                    <a:pt x="53102" y="9287"/>
                  </a:lnTo>
                  <a:lnTo>
                    <a:pt x="53102" y="15954"/>
                  </a:lnTo>
                  <a:lnTo>
                    <a:pt x="57864" y="20717"/>
                  </a:lnTo>
                  <a:lnTo>
                    <a:pt x="62627" y="19764"/>
                  </a:lnTo>
                  <a:lnTo>
                    <a:pt x="64532" y="15954"/>
                  </a:lnTo>
                  <a:lnTo>
                    <a:pt x="81677" y="15954"/>
                  </a:lnTo>
                  <a:lnTo>
                    <a:pt x="86439" y="26432"/>
                  </a:lnTo>
                  <a:lnTo>
                    <a:pt x="95964" y="26432"/>
                  </a:lnTo>
                  <a:lnTo>
                    <a:pt x="102632" y="17859"/>
                  </a:lnTo>
                  <a:lnTo>
                    <a:pt x="106442" y="17859"/>
                  </a:lnTo>
                  <a:lnTo>
                    <a:pt x="106442" y="17859"/>
                  </a:lnTo>
                  <a:lnTo>
                    <a:pt x="115967" y="19764"/>
                  </a:lnTo>
                  <a:lnTo>
                    <a:pt x="118824" y="25479"/>
                  </a:lnTo>
                  <a:lnTo>
                    <a:pt x="130254" y="27384"/>
                  </a:lnTo>
                  <a:lnTo>
                    <a:pt x="136922" y="32147"/>
                  </a:lnTo>
                  <a:lnTo>
                    <a:pt x="147399" y="29289"/>
                  </a:lnTo>
                  <a:lnTo>
                    <a:pt x="147399" y="29289"/>
                  </a:lnTo>
                  <a:lnTo>
                    <a:pt x="162639" y="59769"/>
                  </a:lnTo>
                  <a:lnTo>
                    <a:pt x="180737" y="75962"/>
                  </a:lnTo>
                  <a:close/>
                </a:path>
              </a:pathLst>
            </a:custGeom>
            <a:solidFill>
              <a:schemeClr val="accent1"/>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sp>
          <p:nvSpPr>
            <p:cNvPr id="50" name="任意多边形: 形状 49">
              <a:extLst>
                <a:ext uri="{FF2B5EF4-FFF2-40B4-BE49-F238E27FC236}">
                  <a16:creationId xmlns:a16="http://schemas.microsoft.com/office/drawing/2014/main" id="{98515E85-DC15-44D5-8B80-121A9A9C8C67}"/>
                </a:ext>
              </a:extLst>
            </p:cNvPr>
            <p:cNvSpPr/>
            <p:nvPr/>
          </p:nvSpPr>
          <p:spPr>
            <a:xfrm>
              <a:off x="2462530" y="3143250"/>
              <a:ext cx="209550" cy="333375"/>
            </a:xfrm>
            <a:custGeom>
              <a:avLst/>
              <a:gdLst>
                <a:gd name="connsiteX0" fmla="*/ 140732 w 209550"/>
                <a:gd name="connsiteY0" fmla="*/ 280749 h 333375"/>
                <a:gd name="connsiteX1" fmla="*/ 137874 w 209550"/>
                <a:gd name="connsiteY1" fmla="*/ 296942 h 333375"/>
                <a:gd name="connsiteX2" fmla="*/ 137874 w 209550"/>
                <a:gd name="connsiteY2" fmla="*/ 315992 h 333375"/>
                <a:gd name="connsiteX3" fmla="*/ 142637 w 209550"/>
                <a:gd name="connsiteY3" fmla="*/ 319802 h 333375"/>
                <a:gd name="connsiteX4" fmla="*/ 130254 w 209550"/>
                <a:gd name="connsiteY4" fmla="*/ 335042 h 333375"/>
                <a:gd name="connsiteX5" fmla="*/ 117872 w 209550"/>
                <a:gd name="connsiteY5" fmla="*/ 332184 h 333375"/>
                <a:gd name="connsiteX6" fmla="*/ 111204 w 209550"/>
                <a:gd name="connsiteY6" fmla="*/ 337899 h 333375"/>
                <a:gd name="connsiteX7" fmla="*/ 96917 w 209550"/>
                <a:gd name="connsiteY7" fmla="*/ 327422 h 333375"/>
                <a:gd name="connsiteX8" fmla="*/ 85487 w 209550"/>
                <a:gd name="connsiteY8" fmla="*/ 332184 h 333375"/>
                <a:gd name="connsiteX9" fmla="*/ 75962 w 209550"/>
                <a:gd name="connsiteY9" fmla="*/ 315992 h 333375"/>
                <a:gd name="connsiteX10" fmla="*/ 73104 w 209550"/>
                <a:gd name="connsiteY10" fmla="*/ 319802 h 333375"/>
                <a:gd name="connsiteX11" fmla="*/ 67389 w 209550"/>
                <a:gd name="connsiteY11" fmla="*/ 320754 h 333375"/>
                <a:gd name="connsiteX12" fmla="*/ 61674 w 209550"/>
                <a:gd name="connsiteY12" fmla="*/ 316944 h 333375"/>
                <a:gd name="connsiteX13" fmla="*/ 53102 w 209550"/>
                <a:gd name="connsiteY13" fmla="*/ 322659 h 333375"/>
                <a:gd name="connsiteX14" fmla="*/ 47387 w 209550"/>
                <a:gd name="connsiteY14" fmla="*/ 315992 h 333375"/>
                <a:gd name="connsiteX15" fmla="*/ 39767 w 209550"/>
                <a:gd name="connsiteY15" fmla="*/ 317897 h 333375"/>
                <a:gd name="connsiteX16" fmla="*/ 39767 w 209550"/>
                <a:gd name="connsiteY16" fmla="*/ 317897 h 333375"/>
                <a:gd name="connsiteX17" fmla="*/ 35004 w 209550"/>
                <a:gd name="connsiteY17" fmla="*/ 310277 h 333375"/>
                <a:gd name="connsiteX18" fmla="*/ 30242 w 209550"/>
                <a:gd name="connsiteY18" fmla="*/ 311229 h 333375"/>
                <a:gd name="connsiteX19" fmla="*/ 23574 w 209550"/>
                <a:gd name="connsiteY19" fmla="*/ 308372 h 333375"/>
                <a:gd name="connsiteX20" fmla="*/ 17859 w 209550"/>
                <a:gd name="connsiteY20" fmla="*/ 296942 h 333375"/>
                <a:gd name="connsiteX21" fmla="*/ 23574 w 209550"/>
                <a:gd name="connsiteY21" fmla="*/ 266462 h 333375"/>
                <a:gd name="connsiteX22" fmla="*/ 30242 w 209550"/>
                <a:gd name="connsiteY22" fmla="*/ 261699 h 333375"/>
                <a:gd name="connsiteX23" fmla="*/ 26432 w 209550"/>
                <a:gd name="connsiteY23" fmla="*/ 254079 h 333375"/>
                <a:gd name="connsiteX24" fmla="*/ 29289 w 209550"/>
                <a:gd name="connsiteY24" fmla="*/ 246459 h 333375"/>
                <a:gd name="connsiteX25" fmla="*/ 27384 w 209550"/>
                <a:gd name="connsiteY25" fmla="*/ 234077 h 333375"/>
                <a:gd name="connsiteX26" fmla="*/ 32147 w 209550"/>
                <a:gd name="connsiteY26" fmla="*/ 226457 h 333375"/>
                <a:gd name="connsiteX27" fmla="*/ 47387 w 209550"/>
                <a:gd name="connsiteY27" fmla="*/ 228362 h 333375"/>
                <a:gd name="connsiteX28" fmla="*/ 60722 w 209550"/>
                <a:gd name="connsiteY28" fmla="*/ 219789 h 333375"/>
                <a:gd name="connsiteX29" fmla="*/ 68342 w 209550"/>
                <a:gd name="connsiteY29" fmla="*/ 204549 h 333375"/>
                <a:gd name="connsiteX30" fmla="*/ 57864 w 209550"/>
                <a:gd name="connsiteY30" fmla="*/ 193119 h 333375"/>
                <a:gd name="connsiteX31" fmla="*/ 40719 w 209550"/>
                <a:gd name="connsiteY31" fmla="*/ 188357 h 333375"/>
                <a:gd name="connsiteX32" fmla="*/ 33099 w 209550"/>
                <a:gd name="connsiteY32" fmla="*/ 177879 h 333375"/>
                <a:gd name="connsiteX33" fmla="*/ 36909 w 209550"/>
                <a:gd name="connsiteY33" fmla="*/ 158829 h 333375"/>
                <a:gd name="connsiteX34" fmla="*/ 35004 w 209550"/>
                <a:gd name="connsiteY34" fmla="*/ 155972 h 333375"/>
                <a:gd name="connsiteX35" fmla="*/ 20717 w 209550"/>
                <a:gd name="connsiteY35" fmla="*/ 153114 h 333375"/>
                <a:gd name="connsiteX36" fmla="*/ 3572 w 209550"/>
                <a:gd name="connsiteY36" fmla="*/ 143589 h 333375"/>
                <a:gd name="connsiteX37" fmla="*/ 3572 w 209550"/>
                <a:gd name="connsiteY37" fmla="*/ 143589 h 333375"/>
                <a:gd name="connsiteX38" fmla="*/ 15002 w 209550"/>
                <a:gd name="connsiteY38" fmla="*/ 114062 h 333375"/>
                <a:gd name="connsiteX39" fmla="*/ 31194 w 209550"/>
                <a:gd name="connsiteY39" fmla="*/ 99774 h 333375"/>
                <a:gd name="connsiteX40" fmla="*/ 41672 w 209550"/>
                <a:gd name="connsiteY40" fmla="*/ 85487 h 333375"/>
                <a:gd name="connsiteX41" fmla="*/ 52149 w 209550"/>
                <a:gd name="connsiteY41" fmla="*/ 46434 h 333375"/>
                <a:gd name="connsiteX42" fmla="*/ 57864 w 209550"/>
                <a:gd name="connsiteY42" fmla="*/ 36909 h 333375"/>
                <a:gd name="connsiteX43" fmla="*/ 64532 w 209550"/>
                <a:gd name="connsiteY43" fmla="*/ 12144 h 333375"/>
                <a:gd name="connsiteX44" fmla="*/ 62627 w 209550"/>
                <a:gd name="connsiteY44" fmla="*/ 6429 h 333375"/>
                <a:gd name="connsiteX45" fmla="*/ 62627 w 209550"/>
                <a:gd name="connsiteY45" fmla="*/ 6429 h 333375"/>
                <a:gd name="connsiteX46" fmla="*/ 86439 w 209550"/>
                <a:gd name="connsiteY46" fmla="*/ 10239 h 333375"/>
                <a:gd name="connsiteX47" fmla="*/ 90249 w 209550"/>
                <a:gd name="connsiteY47" fmla="*/ 5477 h 333375"/>
                <a:gd name="connsiteX48" fmla="*/ 99774 w 209550"/>
                <a:gd name="connsiteY48" fmla="*/ 3572 h 333375"/>
                <a:gd name="connsiteX49" fmla="*/ 101679 w 209550"/>
                <a:gd name="connsiteY49" fmla="*/ 15002 h 333375"/>
                <a:gd name="connsiteX50" fmla="*/ 108347 w 209550"/>
                <a:gd name="connsiteY50" fmla="*/ 16907 h 333375"/>
                <a:gd name="connsiteX51" fmla="*/ 115967 w 209550"/>
                <a:gd name="connsiteY51" fmla="*/ 23574 h 333375"/>
                <a:gd name="connsiteX52" fmla="*/ 145494 w 209550"/>
                <a:gd name="connsiteY52" fmla="*/ 32147 h 333375"/>
                <a:gd name="connsiteX53" fmla="*/ 155972 w 209550"/>
                <a:gd name="connsiteY53" fmla="*/ 29289 h 333375"/>
                <a:gd name="connsiteX54" fmla="*/ 159782 w 209550"/>
                <a:gd name="connsiteY54" fmla="*/ 36909 h 333375"/>
                <a:gd name="connsiteX55" fmla="*/ 170259 w 209550"/>
                <a:gd name="connsiteY55" fmla="*/ 37862 h 333375"/>
                <a:gd name="connsiteX56" fmla="*/ 175974 w 209550"/>
                <a:gd name="connsiteY56" fmla="*/ 55007 h 333375"/>
                <a:gd name="connsiteX57" fmla="*/ 190262 w 209550"/>
                <a:gd name="connsiteY57" fmla="*/ 59769 h 333375"/>
                <a:gd name="connsiteX58" fmla="*/ 192167 w 209550"/>
                <a:gd name="connsiteY58" fmla="*/ 63579 h 333375"/>
                <a:gd name="connsiteX59" fmla="*/ 192167 w 209550"/>
                <a:gd name="connsiteY59" fmla="*/ 63579 h 333375"/>
                <a:gd name="connsiteX60" fmla="*/ 189309 w 209550"/>
                <a:gd name="connsiteY60" fmla="*/ 68342 h 333375"/>
                <a:gd name="connsiteX61" fmla="*/ 199787 w 209550"/>
                <a:gd name="connsiteY61" fmla="*/ 77867 h 333375"/>
                <a:gd name="connsiteX62" fmla="*/ 201692 w 209550"/>
                <a:gd name="connsiteY62" fmla="*/ 88344 h 333375"/>
                <a:gd name="connsiteX63" fmla="*/ 209312 w 209550"/>
                <a:gd name="connsiteY63" fmla="*/ 92154 h 333375"/>
                <a:gd name="connsiteX64" fmla="*/ 202644 w 209550"/>
                <a:gd name="connsiteY64" fmla="*/ 102632 h 333375"/>
                <a:gd name="connsiteX65" fmla="*/ 204549 w 209550"/>
                <a:gd name="connsiteY65" fmla="*/ 112157 h 333375"/>
                <a:gd name="connsiteX66" fmla="*/ 200739 w 209550"/>
                <a:gd name="connsiteY66" fmla="*/ 122634 h 333375"/>
                <a:gd name="connsiteX67" fmla="*/ 196929 w 209550"/>
                <a:gd name="connsiteY67" fmla="*/ 123587 h 333375"/>
                <a:gd name="connsiteX68" fmla="*/ 190262 w 209550"/>
                <a:gd name="connsiteY68" fmla="*/ 119777 h 333375"/>
                <a:gd name="connsiteX69" fmla="*/ 189309 w 209550"/>
                <a:gd name="connsiteY69" fmla="*/ 121682 h 333375"/>
                <a:gd name="connsiteX70" fmla="*/ 195024 w 209550"/>
                <a:gd name="connsiteY70" fmla="*/ 135017 h 333375"/>
                <a:gd name="connsiteX71" fmla="*/ 195024 w 209550"/>
                <a:gd name="connsiteY71" fmla="*/ 139779 h 333375"/>
                <a:gd name="connsiteX72" fmla="*/ 191214 w 209550"/>
                <a:gd name="connsiteY72" fmla="*/ 145494 h 333375"/>
                <a:gd name="connsiteX73" fmla="*/ 194072 w 209550"/>
                <a:gd name="connsiteY73" fmla="*/ 154067 h 333375"/>
                <a:gd name="connsiteX74" fmla="*/ 199787 w 209550"/>
                <a:gd name="connsiteY74" fmla="*/ 157877 h 333375"/>
                <a:gd name="connsiteX75" fmla="*/ 201692 w 209550"/>
                <a:gd name="connsiteY75" fmla="*/ 164544 h 333375"/>
                <a:gd name="connsiteX76" fmla="*/ 195977 w 209550"/>
                <a:gd name="connsiteY76" fmla="*/ 179784 h 333375"/>
                <a:gd name="connsiteX77" fmla="*/ 185499 w 209550"/>
                <a:gd name="connsiteY77" fmla="*/ 190262 h 333375"/>
                <a:gd name="connsiteX78" fmla="*/ 187404 w 209550"/>
                <a:gd name="connsiteY78" fmla="*/ 195977 h 333375"/>
                <a:gd name="connsiteX79" fmla="*/ 177879 w 209550"/>
                <a:gd name="connsiteY79" fmla="*/ 208359 h 333375"/>
                <a:gd name="connsiteX80" fmla="*/ 175974 w 209550"/>
                <a:gd name="connsiteY80" fmla="*/ 217884 h 333375"/>
                <a:gd name="connsiteX81" fmla="*/ 177879 w 209550"/>
                <a:gd name="connsiteY81" fmla="*/ 229314 h 333375"/>
                <a:gd name="connsiteX82" fmla="*/ 167402 w 209550"/>
                <a:gd name="connsiteY82" fmla="*/ 244554 h 333375"/>
                <a:gd name="connsiteX83" fmla="*/ 165497 w 209550"/>
                <a:gd name="connsiteY83" fmla="*/ 254079 h 333375"/>
                <a:gd name="connsiteX84" fmla="*/ 155972 w 209550"/>
                <a:gd name="connsiteY84" fmla="*/ 259794 h 333375"/>
                <a:gd name="connsiteX85" fmla="*/ 139779 w 209550"/>
                <a:gd name="connsiteY85" fmla="*/ 259794 h 333375"/>
                <a:gd name="connsiteX86" fmla="*/ 140732 w 209550"/>
                <a:gd name="connsiteY86" fmla="*/ 28074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09550" h="333375">
                  <a:moveTo>
                    <a:pt x="140732" y="280749"/>
                  </a:moveTo>
                  <a:lnTo>
                    <a:pt x="137874" y="296942"/>
                  </a:lnTo>
                  <a:lnTo>
                    <a:pt x="137874" y="315992"/>
                  </a:lnTo>
                  <a:lnTo>
                    <a:pt x="142637" y="319802"/>
                  </a:lnTo>
                  <a:lnTo>
                    <a:pt x="130254" y="335042"/>
                  </a:lnTo>
                  <a:lnTo>
                    <a:pt x="117872" y="332184"/>
                  </a:lnTo>
                  <a:lnTo>
                    <a:pt x="111204" y="337899"/>
                  </a:lnTo>
                  <a:lnTo>
                    <a:pt x="96917" y="327422"/>
                  </a:lnTo>
                  <a:lnTo>
                    <a:pt x="85487" y="332184"/>
                  </a:lnTo>
                  <a:lnTo>
                    <a:pt x="75962" y="315992"/>
                  </a:lnTo>
                  <a:lnTo>
                    <a:pt x="73104" y="319802"/>
                  </a:lnTo>
                  <a:lnTo>
                    <a:pt x="67389" y="320754"/>
                  </a:lnTo>
                  <a:lnTo>
                    <a:pt x="61674" y="316944"/>
                  </a:lnTo>
                  <a:lnTo>
                    <a:pt x="53102" y="322659"/>
                  </a:lnTo>
                  <a:lnTo>
                    <a:pt x="47387" y="315992"/>
                  </a:lnTo>
                  <a:lnTo>
                    <a:pt x="39767" y="317897"/>
                  </a:lnTo>
                  <a:lnTo>
                    <a:pt x="39767" y="317897"/>
                  </a:lnTo>
                  <a:lnTo>
                    <a:pt x="35004" y="310277"/>
                  </a:lnTo>
                  <a:lnTo>
                    <a:pt x="30242" y="311229"/>
                  </a:lnTo>
                  <a:lnTo>
                    <a:pt x="23574" y="308372"/>
                  </a:lnTo>
                  <a:lnTo>
                    <a:pt x="17859" y="296942"/>
                  </a:lnTo>
                  <a:lnTo>
                    <a:pt x="23574" y="266462"/>
                  </a:lnTo>
                  <a:lnTo>
                    <a:pt x="30242" y="261699"/>
                  </a:lnTo>
                  <a:lnTo>
                    <a:pt x="26432" y="254079"/>
                  </a:lnTo>
                  <a:lnTo>
                    <a:pt x="29289" y="246459"/>
                  </a:lnTo>
                  <a:lnTo>
                    <a:pt x="27384" y="234077"/>
                  </a:lnTo>
                  <a:lnTo>
                    <a:pt x="32147" y="226457"/>
                  </a:lnTo>
                  <a:lnTo>
                    <a:pt x="47387" y="228362"/>
                  </a:lnTo>
                  <a:lnTo>
                    <a:pt x="60722" y="219789"/>
                  </a:lnTo>
                  <a:lnTo>
                    <a:pt x="68342" y="204549"/>
                  </a:lnTo>
                  <a:lnTo>
                    <a:pt x="57864" y="193119"/>
                  </a:lnTo>
                  <a:lnTo>
                    <a:pt x="40719" y="188357"/>
                  </a:lnTo>
                  <a:lnTo>
                    <a:pt x="33099" y="177879"/>
                  </a:lnTo>
                  <a:lnTo>
                    <a:pt x="36909" y="158829"/>
                  </a:lnTo>
                  <a:lnTo>
                    <a:pt x="35004" y="155972"/>
                  </a:lnTo>
                  <a:lnTo>
                    <a:pt x="20717" y="153114"/>
                  </a:lnTo>
                  <a:lnTo>
                    <a:pt x="3572" y="143589"/>
                  </a:lnTo>
                  <a:lnTo>
                    <a:pt x="3572" y="143589"/>
                  </a:lnTo>
                  <a:lnTo>
                    <a:pt x="15002" y="114062"/>
                  </a:lnTo>
                  <a:lnTo>
                    <a:pt x="31194" y="99774"/>
                  </a:lnTo>
                  <a:lnTo>
                    <a:pt x="41672" y="85487"/>
                  </a:lnTo>
                  <a:lnTo>
                    <a:pt x="52149" y="46434"/>
                  </a:lnTo>
                  <a:lnTo>
                    <a:pt x="57864" y="36909"/>
                  </a:lnTo>
                  <a:lnTo>
                    <a:pt x="64532" y="12144"/>
                  </a:lnTo>
                  <a:lnTo>
                    <a:pt x="62627" y="6429"/>
                  </a:lnTo>
                  <a:lnTo>
                    <a:pt x="62627" y="6429"/>
                  </a:lnTo>
                  <a:lnTo>
                    <a:pt x="86439" y="10239"/>
                  </a:lnTo>
                  <a:lnTo>
                    <a:pt x="90249" y="5477"/>
                  </a:lnTo>
                  <a:lnTo>
                    <a:pt x="99774" y="3572"/>
                  </a:lnTo>
                  <a:lnTo>
                    <a:pt x="101679" y="15002"/>
                  </a:lnTo>
                  <a:lnTo>
                    <a:pt x="108347" y="16907"/>
                  </a:lnTo>
                  <a:lnTo>
                    <a:pt x="115967" y="23574"/>
                  </a:lnTo>
                  <a:lnTo>
                    <a:pt x="145494" y="32147"/>
                  </a:lnTo>
                  <a:lnTo>
                    <a:pt x="155972" y="29289"/>
                  </a:lnTo>
                  <a:lnTo>
                    <a:pt x="159782" y="36909"/>
                  </a:lnTo>
                  <a:lnTo>
                    <a:pt x="170259" y="37862"/>
                  </a:lnTo>
                  <a:lnTo>
                    <a:pt x="175974" y="55007"/>
                  </a:lnTo>
                  <a:lnTo>
                    <a:pt x="190262" y="59769"/>
                  </a:lnTo>
                  <a:lnTo>
                    <a:pt x="192167" y="63579"/>
                  </a:lnTo>
                  <a:lnTo>
                    <a:pt x="192167" y="63579"/>
                  </a:lnTo>
                  <a:lnTo>
                    <a:pt x="189309" y="68342"/>
                  </a:lnTo>
                  <a:lnTo>
                    <a:pt x="199787" y="77867"/>
                  </a:lnTo>
                  <a:lnTo>
                    <a:pt x="201692" y="88344"/>
                  </a:lnTo>
                  <a:lnTo>
                    <a:pt x="209312" y="92154"/>
                  </a:lnTo>
                  <a:lnTo>
                    <a:pt x="202644" y="102632"/>
                  </a:lnTo>
                  <a:lnTo>
                    <a:pt x="204549" y="112157"/>
                  </a:lnTo>
                  <a:lnTo>
                    <a:pt x="200739" y="122634"/>
                  </a:lnTo>
                  <a:lnTo>
                    <a:pt x="196929" y="123587"/>
                  </a:lnTo>
                  <a:lnTo>
                    <a:pt x="190262" y="119777"/>
                  </a:lnTo>
                  <a:lnTo>
                    <a:pt x="189309" y="121682"/>
                  </a:lnTo>
                  <a:lnTo>
                    <a:pt x="195024" y="135017"/>
                  </a:lnTo>
                  <a:lnTo>
                    <a:pt x="195024" y="139779"/>
                  </a:lnTo>
                  <a:lnTo>
                    <a:pt x="191214" y="145494"/>
                  </a:lnTo>
                  <a:lnTo>
                    <a:pt x="194072" y="154067"/>
                  </a:lnTo>
                  <a:lnTo>
                    <a:pt x="199787" y="157877"/>
                  </a:lnTo>
                  <a:lnTo>
                    <a:pt x="201692" y="164544"/>
                  </a:lnTo>
                  <a:lnTo>
                    <a:pt x="195977" y="179784"/>
                  </a:lnTo>
                  <a:lnTo>
                    <a:pt x="185499" y="190262"/>
                  </a:lnTo>
                  <a:lnTo>
                    <a:pt x="187404" y="195977"/>
                  </a:lnTo>
                  <a:lnTo>
                    <a:pt x="177879" y="208359"/>
                  </a:lnTo>
                  <a:lnTo>
                    <a:pt x="175974" y="217884"/>
                  </a:lnTo>
                  <a:lnTo>
                    <a:pt x="177879" y="229314"/>
                  </a:lnTo>
                  <a:lnTo>
                    <a:pt x="167402" y="244554"/>
                  </a:lnTo>
                  <a:lnTo>
                    <a:pt x="165497" y="254079"/>
                  </a:lnTo>
                  <a:lnTo>
                    <a:pt x="155972" y="259794"/>
                  </a:lnTo>
                  <a:lnTo>
                    <a:pt x="139779" y="259794"/>
                  </a:lnTo>
                  <a:lnTo>
                    <a:pt x="140732" y="280749"/>
                  </a:lnTo>
                  <a:close/>
                </a:path>
              </a:pathLst>
            </a:custGeom>
            <a:solidFill>
              <a:srgbClr val="CCCCCC"/>
            </a:solidFill>
            <a:ln w="4763" cap="flat">
              <a:solidFill>
                <a:srgbClr val="FFFFFF"/>
              </a:solidFill>
              <a:prstDash val="solid"/>
              <a:miter/>
            </a:ln>
          </p:spPr>
          <p:txBody>
            <a:bodyPr rtlCol="0" anchor="ctr"/>
            <a:lstStyle/>
            <a:p>
              <a:endParaRPr lang="zh-CN" altLang="en-US">
                <a:ea typeface="Microsoft YaHei" panose="020B0503020204020204" pitchFamily="34" charset="-122"/>
              </a:endParaRPr>
            </a:p>
          </p:txBody>
        </p:sp>
      </p:grpSp>
      <p:sp>
        <p:nvSpPr>
          <p:cNvPr id="55" name="矩形 54">
            <a:extLst>
              <a:ext uri="{FF2B5EF4-FFF2-40B4-BE49-F238E27FC236}">
                <a16:creationId xmlns:a16="http://schemas.microsoft.com/office/drawing/2014/main" id="{C43B6526-9A1F-419C-B957-9895CAA5B10F}"/>
              </a:ext>
            </a:extLst>
          </p:cNvPr>
          <p:cNvSpPr/>
          <p:nvPr/>
        </p:nvSpPr>
        <p:spPr>
          <a:xfrm>
            <a:off x="6283645" y="1661617"/>
            <a:ext cx="1385884" cy="430887"/>
          </a:xfrm>
          <a:prstGeom prst="rect">
            <a:avLst/>
          </a:prstGeom>
          <a:noFill/>
        </p:spPr>
        <p:txBody>
          <a:bodyPr wrap="square" lIns="0" tIns="0" rIns="0" bIns="0">
            <a:spAutoFit/>
          </a:bodyPr>
          <a:lstStyle/>
          <a:p>
            <a:r>
              <a:rPr lang="zh-CN" altLang="en-US" sz="2800" b="1" dirty="0">
                <a:solidFill>
                  <a:schemeClr val="accent1"/>
                </a:solidFill>
                <a:latin typeface="Microsoft YaHei" panose="020B0503020204020204" pitchFamily="34" charset="-122"/>
                <a:ea typeface="Microsoft YaHei" panose="020B0503020204020204" pitchFamily="34" charset="-122"/>
              </a:rPr>
              <a:t>东 京</a:t>
            </a:r>
          </a:p>
        </p:txBody>
      </p:sp>
      <p:cxnSp>
        <p:nvCxnSpPr>
          <p:cNvPr id="57" name="直接连接符 56">
            <a:extLst>
              <a:ext uri="{FF2B5EF4-FFF2-40B4-BE49-F238E27FC236}">
                <a16:creationId xmlns:a16="http://schemas.microsoft.com/office/drawing/2014/main" id="{729844F4-1120-40E4-9E0C-FCB612BFA028}"/>
              </a:ext>
            </a:extLst>
          </p:cNvPr>
          <p:cNvCxnSpPr>
            <a:cxnSpLocks/>
          </p:cNvCxnSpPr>
          <p:nvPr/>
        </p:nvCxnSpPr>
        <p:spPr>
          <a:xfrm>
            <a:off x="6272213" y="2168439"/>
            <a:ext cx="2538732"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637B7730-16A8-49A9-9C44-EDA877483155}"/>
              </a:ext>
            </a:extLst>
          </p:cNvPr>
          <p:cNvSpPr/>
          <p:nvPr/>
        </p:nvSpPr>
        <p:spPr>
          <a:xfrm>
            <a:off x="6145133" y="2320309"/>
            <a:ext cx="5064205" cy="3410905"/>
          </a:xfrm>
          <a:prstGeom prst="rect">
            <a:avLst/>
          </a:prstGeom>
          <a:noFill/>
        </p:spPr>
        <p:txBody>
          <a:bodyPr wrap="square" rtlCol="0" anchor="ctr" anchorCtr="0">
            <a:normAutofit/>
          </a:bodyPr>
          <a:lstStyle/>
          <a:p>
            <a:pPr algn="just">
              <a:lnSpc>
                <a:spcPct val="150000"/>
              </a:lnSpc>
            </a:pPr>
            <a:r>
              <a:rPr lang="zh-CN" altLang="en-US" sz="2000" dirty="0">
                <a:latin typeface="+mn-ea"/>
              </a:rPr>
              <a:t>点击这里输入简介 点击这里输入简介 点击这里输入简介 点击这里输入简介 点击这里输入简介 点击这里输入简介 点击这里输入简介 点击这里输入简介 点击这里输入简介 点击这里输入简介 点击这里输入简介 点击这里输入简介点击这里输入简介 点击这里输入简介点击这里输入简介</a:t>
            </a:r>
            <a:endParaRPr lang="en-US" altLang="zh-CN" sz="2000" dirty="0">
              <a:latin typeface="+mn-ea"/>
            </a:endParaRPr>
          </a:p>
        </p:txBody>
      </p:sp>
      <p:sp>
        <p:nvSpPr>
          <p:cNvPr id="65" name="椭圆 64">
            <a:extLst>
              <a:ext uri="{FF2B5EF4-FFF2-40B4-BE49-F238E27FC236}">
                <a16:creationId xmlns:a16="http://schemas.microsoft.com/office/drawing/2014/main" id="{DC6F9DA8-95BB-416A-BCEB-9D97090079AE}"/>
              </a:ext>
            </a:extLst>
          </p:cNvPr>
          <p:cNvSpPr/>
          <p:nvPr/>
        </p:nvSpPr>
        <p:spPr>
          <a:xfrm>
            <a:off x="3564788" y="4275310"/>
            <a:ext cx="192232" cy="192232"/>
          </a:xfrm>
          <a:prstGeom prst="ellipse">
            <a:avLst/>
          </a:prstGeom>
          <a:solidFill>
            <a:schemeClr val="bg1">
              <a:lumMod val="95000"/>
              <a:alpha val="35000"/>
            </a:schemeClr>
          </a:solidFill>
          <a:ln>
            <a:noFill/>
          </a:ln>
          <a:effectLst>
            <a:glow rad="127000">
              <a:schemeClr val="accent6">
                <a:lumMod val="20000"/>
                <a:lumOff val="80000"/>
                <a:alpha val="16000"/>
              </a:schemeClr>
            </a:glow>
            <a:outerShdw blurRad="190500" sx="107000" sy="107000" algn="ctr" rotWithShape="0">
              <a:schemeClr val="bg1">
                <a:alpha val="5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cxnSp>
        <p:nvCxnSpPr>
          <p:cNvPr id="59" name="直接连接符 58">
            <a:extLst>
              <a:ext uri="{FF2B5EF4-FFF2-40B4-BE49-F238E27FC236}">
                <a16:creationId xmlns:a16="http://schemas.microsoft.com/office/drawing/2014/main" id="{272C70FC-FAD7-427C-A4DA-105101F6FB6C}"/>
              </a:ext>
            </a:extLst>
          </p:cNvPr>
          <p:cNvCxnSpPr>
            <a:cxnSpLocks/>
          </p:cNvCxnSpPr>
          <p:nvPr/>
        </p:nvCxnSpPr>
        <p:spPr>
          <a:xfrm flipH="1">
            <a:off x="3657108" y="2168439"/>
            <a:ext cx="2626537" cy="2199487"/>
          </a:xfrm>
          <a:prstGeom prst="line">
            <a:avLst/>
          </a:prstGeom>
          <a:ln w="31750">
            <a:tailEnd type="oval"/>
          </a:ln>
        </p:spPr>
        <p:style>
          <a:lnRef idx="1">
            <a:schemeClr val="accent1"/>
          </a:lnRef>
          <a:fillRef idx="0">
            <a:schemeClr val="accent1"/>
          </a:fillRef>
          <a:effectRef idx="0">
            <a:schemeClr val="accent1"/>
          </a:effectRef>
          <a:fontRef idx="minor">
            <a:schemeClr val="tx1"/>
          </a:fontRef>
        </p:style>
      </p:cxnSp>
      <p:sp>
        <p:nvSpPr>
          <p:cNvPr id="2" name="日期占位符 1">
            <a:extLst>
              <a:ext uri="{FF2B5EF4-FFF2-40B4-BE49-F238E27FC236}">
                <a16:creationId xmlns:a16="http://schemas.microsoft.com/office/drawing/2014/main" id="{0262B87B-02A1-41BD-8FFA-44EE7220DE19}"/>
              </a:ext>
            </a:extLst>
          </p:cNvPr>
          <p:cNvSpPr>
            <a:spLocks noGrp="1"/>
          </p:cNvSpPr>
          <p:nvPr>
            <p:ph type="dt" sz="half" idx="10"/>
          </p:nvPr>
        </p:nvSpPr>
        <p:spPr/>
        <p:txBody>
          <a:bodyPr/>
          <a:lstStyle/>
          <a:p>
            <a:fld id="{3A8289D6-EDE4-4814-BB37-E0F76E88103B}"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3" name="灯片编号占位符 2">
            <a:extLst>
              <a:ext uri="{FF2B5EF4-FFF2-40B4-BE49-F238E27FC236}">
                <a16:creationId xmlns:a16="http://schemas.microsoft.com/office/drawing/2014/main" id="{5754BFAB-442D-4FB9-8E02-E5C342617FFF}"/>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16</a:t>
            </a:fld>
            <a:endParaRPr lang="en-US" altLang="zh-CN" dirty="0">
              <a:ea typeface="Microsoft YaHei" panose="020B0503020204020204" pitchFamily="34" charset="-122"/>
            </a:endParaRPr>
          </a:p>
        </p:txBody>
      </p:sp>
    </p:spTree>
    <p:extLst>
      <p:ext uri="{BB962C8B-B14F-4D97-AF65-F5344CB8AC3E}">
        <p14:creationId xmlns:p14="http://schemas.microsoft.com/office/powerpoint/2010/main" val="50366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down)">
                                      <p:cBhvr>
                                        <p:cTn id="12" dur="500"/>
                                        <p:tgtEl>
                                          <p:spTgt spid="5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0" grpId="0"/>
      <p:bldP spid="6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8DF6AA-2597-4DB7-B728-2521AD6B08B3}"/>
              </a:ext>
            </a:extLst>
          </p:cNvPr>
          <p:cNvSpPr>
            <a:spLocks noGrp="1"/>
          </p:cNvSpPr>
          <p:nvPr>
            <p:ph type="dt" sz="half" idx="10"/>
          </p:nvPr>
        </p:nvSpPr>
        <p:spPr/>
        <p:txBody>
          <a:bodyPr/>
          <a:lstStyle/>
          <a:p>
            <a:fld id="{24F8188B-75C4-4760-B701-C71DF1B2A717}"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3" name="灯片编号占位符 2">
            <a:extLst>
              <a:ext uri="{FF2B5EF4-FFF2-40B4-BE49-F238E27FC236}">
                <a16:creationId xmlns:a16="http://schemas.microsoft.com/office/drawing/2014/main" id="{971022D8-0797-40B7-A855-74EE5EE9E7B0}"/>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17</a:t>
            </a:fld>
            <a:endParaRPr lang="en-US" altLang="zh-CN" dirty="0">
              <a:ea typeface="Microsoft YaHei" panose="020B0503020204020204" pitchFamily="34" charset="-122"/>
            </a:endParaRPr>
          </a:p>
        </p:txBody>
      </p:sp>
      <p:sp>
        <p:nvSpPr>
          <p:cNvPr id="7" name="平行四边形 6">
            <a:extLst>
              <a:ext uri="{FF2B5EF4-FFF2-40B4-BE49-F238E27FC236}">
                <a16:creationId xmlns:a16="http://schemas.microsoft.com/office/drawing/2014/main" id="{C7617030-D601-4D04-93F8-A5B5C1D0E8A2}"/>
              </a:ext>
            </a:extLst>
          </p:cNvPr>
          <p:cNvSpPr/>
          <p:nvPr/>
        </p:nvSpPr>
        <p:spPr>
          <a:xfrm flipV="1">
            <a:off x="3792186" y="1541238"/>
            <a:ext cx="4822257" cy="246221"/>
          </a:xfrm>
          <a:prstGeom prst="parallelogram">
            <a:avLst/>
          </a:prstGeom>
          <a:solidFill>
            <a:schemeClr val="accent1">
              <a:lumMod val="20000"/>
              <a:lumOff val="80000"/>
            </a:schemeClr>
          </a:solidFill>
          <a:ln>
            <a:noFill/>
          </a:ln>
          <a:effectLst>
            <a:glow rad="63500">
              <a:schemeClr val="accent6">
                <a:lumMod val="20000"/>
                <a:lumOff val="80000"/>
                <a:alpha val="3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8" name="矩形 7">
            <a:extLst>
              <a:ext uri="{FF2B5EF4-FFF2-40B4-BE49-F238E27FC236}">
                <a16:creationId xmlns:a16="http://schemas.microsoft.com/office/drawing/2014/main" id="{5FBA2E63-61BC-421B-8118-199F356AC7A1}"/>
              </a:ext>
            </a:extLst>
          </p:cNvPr>
          <p:cNvSpPr/>
          <p:nvPr/>
        </p:nvSpPr>
        <p:spPr>
          <a:xfrm>
            <a:off x="3368675" y="1170797"/>
            <a:ext cx="5486400" cy="616662"/>
          </a:xfrm>
          <a:prstGeom prst="rect">
            <a:avLst/>
          </a:prstGeom>
          <a:noFill/>
        </p:spPr>
        <p:txBody>
          <a:bodyPr wrap="square" lIns="180000" tIns="72000" rIns="180000" bIns="72000">
            <a:normAutofit/>
          </a:bodyPr>
          <a:lstStyle/>
          <a:p>
            <a:pPr algn="ctr"/>
            <a:r>
              <a:rPr lang="en-US" altLang="zh-CN" sz="2800" b="1" dirty="0">
                <a:latin typeface="Microsoft YaHei" panose="020B0503020204020204" pitchFamily="34" charset="-122"/>
                <a:ea typeface="Microsoft YaHei" panose="020B0503020204020204" pitchFamily="34" charset="-122"/>
              </a:rPr>
              <a:t>2008</a:t>
            </a:r>
            <a:r>
              <a:rPr lang="zh-CN" altLang="en-US" sz="2800" b="1" dirty="0">
                <a:latin typeface="Microsoft YaHei" panose="020B0503020204020204" pitchFamily="34" charset="-122"/>
                <a:ea typeface="Microsoft YaHei" panose="020B0503020204020204" pitchFamily="34" charset="-122"/>
              </a:rPr>
              <a:t>年二氧化碳排放量一览图</a:t>
            </a:r>
          </a:p>
        </p:txBody>
      </p:sp>
      <p:sp>
        <p:nvSpPr>
          <p:cNvPr id="9" name="文本框 8">
            <a:extLst>
              <a:ext uri="{FF2B5EF4-FFF2-40B4-BE49-F238E27FC236}">
                <a16:creationId xmlns:a16="http://schemas.microsoft.com/office/drawing/2014/main" id="{6688C3DD-AB01-46B1-88DC-45E84970B40A}"/>
              </a:ext>
            </a:extLst>
          </p:cNvPr>
          <p:cNvSpPr txBox="1"/>
          <p:nvPr/>
        </p:nvSpPr>
        <p:spPr>
          <a:xfrm>
            <a:off x="6715264" y="1929574"/>
            <a:ext cx="4460736" cy="4096322"/>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本页为世界级大数据展示页。</a:t>
            </a:r>
            <a:endParaRPr lang="en-US" altLang="zh-CN" dirty="0"/>
          </a:p>
          <a:p>
            <a:r>
              <a:rPr lang="zh-CN" altLang="en-US" dirty="0"/>
              <a:t>双击地图任意区域，可在上方切换到的图表工具中利用“编辑图表”对相应数据进行更改。</a:t>
            </a:r>
            <a:endParaRPr lang="en-US" altLang="zh-CN" dirty="0"/>
          </a:p>
          <a:p>
            <a:r>
              <a:rPr lang="zh-CN" altLang="en-US" dirty="0"/>
              <a:t>第一列中的国家名称需保证准确，否则左边的地图中将无法进行识别。</a:t>
            </a:r>
            <a:endParaRPr lang="en-US" altLang="zh-CN" dirty="0"/>
          </a:p>
          <a:p>
            <a:r>
              <a:rPr lang="zh-CN" altLang="en-US" dirty="0"/>
              <a:t>如双击地图没有切换工具栏，则代表您的</a:t>
            </a:r>
            <a:r>
              <a:rPr lang="en-US" altLang="zh-CN" dirty="0"/>
              <a:t>ppt</a:t>
            </a:r>
            <a:r>
              <a:rPr lang="zh-CN" altLang="en-US" dirty="0"/>
              <a:t>版本不支持该图表。</a:t>
            </a:r>
          </a:p>
        </p:txBody>
      </p:sp>
      <mc:AlternateContent xmlns:mc="http://schemas.openxmlformats.org/markup-compatibility/2006" xmlns:cx4="http://schemas.microsoft.com/office/drawing/2016/5/10/chartex">
        <mc:Choice Requires="cx4">
          <p:graphicFrame>
            <p:nvGraphicFramePr>
              <p:cNvPr id="10" name="图表 9">
                <a:extLst>
                  <a:ext uri="{FF2B5EF4-FFF2-40B4-BE49-F238E27FC236}">
                    <a16:creationId xmlns:a16="http://schemas.microsoft.com/office/drawing/2014/main" id="{495B3E63-F253-4A2D-A283-64DBDF3C19A2}"/>
                  </a:ext>
                </a:extLst>
              </p:cNvPr>
              <p:cNvGraphicFramePr/>
              <p:nvPr>
                <p:extLst>
                  <p:ext uri="{D42A27DB-BD31-4B8C-83A1-F6EECF244321}">
                    <p14:modId xmlns:p14="http://schemas.microsoft.com/office/powerpoint/2010/main" val="539774755"/>
                  </p:ext>
                </p:extLst>
              </p:nvPr>
            </p:nvGraphicFramePr>
            <p:xfrm>
              <a:off x="906463" y="1863683"/>
              <a:ext cx="4928135" cy="40640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0" name="图表 9">
                <a:extLst>
                  <a:ext uri="{FF2B5EF4-FFF2-40B4-BE49-F238E27FC236}">
                    <a16:creationId xmlns:a16="http://schemas.microsoft.com/office/drawing/2014/main" id="{495B3E63-F253-4A2D-A283-64DBDF3C19A2}"/>
                  </a:ext>
                </a:extLst>
              </p:cNvPr>
              <p:cNvPicPr>
                <a:picLocks noGrp="1" noRot="1" noChangeAspect="1" noMove="1" noResize="1" noEditPoints="1" noAdjustHandles="1" noChangeArrowheads="1" noChangeShapeType="1"/>
              </p:cNvPicPr>
              <p:nvPr/>
            </p:nvPicPr>
            <p:blipFill>
              <a:blip r:embed="rId3"/>
              <a:stretch>
                <a:fillRect/>
              </a:stretch>
            </p:blipFill>
            <p:spPr>
              <a:xfrm>
                <a:off x="906463" y="1863683"/>
                <a:ext cx="4928135" cy="4064000"/>
              </a:xfrm>
              <a:prstGeom prst="rect">
                <a:avLst/>
              </a:prstGeom>
            </p:spPr>
          </p:pic>
        </mc:Fallback>
      </mc:AlternateContent>
    </p:spTree>
    <p:extLst>
      <p:ext uri="{BB962C8B-B14F-4D97-AF65-F5344CB8AC3E}">
        <p14:creationId xmlns:p14="http://schemas.microsoft.com/office/powerpoint/2010/main" val="1690740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5B1679-F1BE-40EC-ACA8-08FDDEC24F80}"/>
              </a:ext>
            </a:extLst>
          </p:cNvPr>
          <p:cNvSpPr>
            <a:spLocks noGrp="1"/>
          </p:cNvSpPr>
          <p:nvPr>
            <p:ph type="body" sz="quarter" idx="11"/>
          </p:nvPr>
        </p:nvSpPr>
        <p:spPr>
          <a:xfrm>
            <a:off x="4432299" y="5107295"/>
            <a:ext cx="3378201" cy="757130"/>
          </a:xfrm>
        </p:spPr>
        <p:txBody>
          <a:bodyPr/>
          <a:lstStyle/>
          <a:p>
            <a:pPr algn="dist"/>
            <a:r>
              <a:rPr lang="zh-CN" altLang="en-US" dirty="0">
                <a:ea typeface="Microsoft YaHei" panose="020B0503020204020204" pitchFamily="34" charset="-122"/>
              </a:rPr>
              <a:t>概念出示</a:t>
            </a:r>
          </a:p>
        </p:txBody>
      </p:sp>
      <p:pic>
        <p:nvPicPr>
          <p:cNvPr id="7" name="图片占位符 6" descr="图片包含 树, 户外, 草, 天空&#10;&#10;描述已自动生成">
            <a:extLst>
              <a:ext uri="{FF2B5EF4-FFF2-40B4-BE49-F238E27FC236}">
                <a16:creationId xmlns:a16="http://schemas.microsoft.com/office/drawing/2014/main" id="{A8197269-66DE-494A-B5CF-7D95F917FEF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5" name="文本占位符 4">
            <a:extLst>
              <a:ext uri="{FF2B5EF4-FFF2-40B4-BE49-F238E27FC236}">
                <a16:creationId xmlns:a16="http://schemas.microsoft.com/office/drawing/2014/main" id="{BD4672E0-DA90-45FF-8F4D-1A388F998363}"/>
              </a:ext>
            </a:extLst>
          </p:cNvPr>
          <p:cNvSpPr>
            <a:spLocks noGrp="1"/>
          </p:cNvSpPr>
          <p:nvPr>
            <p:ph type="body" sz="quarter" idx="13"/>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1586737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2B5574D5-FD63-4EDD-907E-00D41EF61E59}"/>
              </a:ext>
            </a:extLst>
          </p:cNvPr>
          <p:cNvSpPr/>
          <p:nvPr/>
        </p:nvSpPr>
        <p:spPr>
          <a:xfrm>
            <a:off x="1881676" y="3738000"/>
            <a:ext cx="8428652" cy="2259337"/>
          </a:xfrm>
          <a:prstGeom prst="rect">
            <a:avLst/>
          </a:prstGeom>
          <a:noFill/>
        </p:spPr>
        <p:txBody>
          <a:bodyPr wrap="square" rtlCol="0" anchor="ctr" anchorCtr="0">
            <a:normAutofit/>
          </a:bodyPr>
          <a:lstStyle/>
          <a:p>
            <a:pPr algn="just">
              <a:lnSpc>
                <a:spcPct val="150000"/>
              </a:lnSpc>
            </a:pPr>
            <a:r>
              <a:rPr lang="zh-CN" altLang="en-US" sz="2400" dirty="0">
                <a:latin typeface="+mn-ea"/>
              </a:rPr>
              <a:t>点击这里输入重要概念的解释。加上上面的拼音注解也可以作为某些生词或文言词汇的解释之类的。因为是重点所以这一章节的字大多数都要比其他页的大呀。</a:t>
            </a:r>
            <a:endParaRPr lang="en-US" altLang="zh-CN" sz="2400" dirty="0">
              <a:latin typeface="+mn-ea"/>
            </a:endParaRPr>
          </a:p>
          <a:p>
            <a:pPr algn="just">
              <a:lnSpc>
                <a:spcPct val="150000"/>
              </a:lnSpc>
            </a:pPr>
            <a:endParaRPr lang="en-US" altLang="zh-CN" sz="2000" dirty="0">
              <a:latin typeface="+mn-ea"/>
            </a:endParaRPr>
          </a:p>
        </p:txBody>
      </p:sp>
      <p:grpSp>
        <p:nvGrpSpPr>
          <p:cNvPr id="38" name="组合 37">
            <a:extLst>
              <a:ext uri="{FF2B5EF4-FFF2-40B4-BE49-F238E27FC236}">
                <a16:creationId xmlns:a16="http://schemas.microsoft.com/office/drawing/2014/main" id="{76D39A6A-C3FF-4DC5-B6E7-076590A3FA88}"/>
              </a:ext>
            </a:extLst>
          </p:cNvPr>
          <p:cNvGrpSpPr/>
          <p:nvPr/>
        </p:nvGrpSpPr>
        <p:grpSpPr>
          <a:xfrm>
            <a:off x="7881054" y="2238765"/>
            <a:ext cx="1041398" cy="1034500"/>
            <a:chOff x="2706624" y="2057400"/>
            <a:chExt cx="1380744" cy="1371600"/>
          </a:xfrm>
        </p:grpSpPr>
        <p:sp>
          <p:nvSpPr>
            <p:cNvPr id="39" name="矩形 38">
              <a:extLst>
                <a:ext uri="{FF2B5EF4-FFF2-40B4-BE49-F238E27FC236}">
                  <a16:creationId xmlns:a16="http://schemas.microsoft.com/office/drawing/2014/main" id="{4E781949-993B-465D-809D-AA609A44E873}"/>
                </a:ext>
              </a:extLst>
            </p:cNvPr>
            <p:cNvSpPr/>
            <p:nvPr/>
          </p:nvSpPr>
          <p:spPr>
            <a:xfrm>
              <a:off x="2706624" y="2057400"/>
              <a:ext cx="1371600" cy="1371600"/>
            </a:xfrm>
            <a:prstGeom prst="rect">
              <a:avLst/>
            </a:prstGeom>
            <a:noFill/>
            <a:ln w="25400">
              <a:solidFill>
                <a:schemeClr val="accent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cxnSp>
          <p:nvCxnSpPr>
            <p:cNvPr id="40" name="直接连接符 39">
              <a:extLst>
                <a:ext uri="{FF2B5EF4-FFF2-40B4-BE49-F238E27FC236}">
                  <a16:creationId xmlns:a16="http://schemas.microsoft.com/office/drawing/2014/main" id="{783AFFC7-1F0F-4487-B90C-3C36D0548A4E}"/>
                </a:ext>
              </a:extLst>
            </p:cNvPr>
            <p:cNvCxnSpPr>
              <a:cxnSpLocks/>
            </p:cNvCxnSpPr>
            <p:nvPr/>
          </p:nvCxnSpPr>
          <p:spPr>
            <a:xfrm>
              <a:off x="2706624" y="2057400"/>
              <a:ext cx="1380744" cy="13716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B2AA3A8-E4DB-4D6D-83DC-08BA345951E9}"/>
                </a:ext>
              </a:extLst>
            </p:cNvPr>
            <p:cNvCxnSpPr>
              <a:cxnSpLocks/>
            </p:cNvCxnSpPr>
            <p:nvPr/>
          </p:nvCxnSpPr>
          <p:spPr>
            <a:xfrm flipH="1">
              <a:off x="2706624" y="2057400"/>
              <a:ext cx="1371600" cy="13716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84F676D-6531-4A83-9950-4CE09521C619}"/>
                </a:ext>
              </a:extLst>
            </p:cNvPr>
            <p:cNvCxnSpPr>
              <a:cxnSpLocks/>
              <a:stCxn id="39" idx="3"/>
              <a:endCxn id="39" idx="1"/>
            </p:cNvCxnSpPr>
            <p:nvPr/>
          </p:nvCxnSpPr>
          <p:spPr>
            <a:xfrm flipH="1">
              <a:off x="2706624" y="2743200"/>
              <a:ext cx="1371600" cy="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014F65A-DB49-4BB7-8241-7B5FD55D1E34}"/>
                </a:ext>
              </a:extLst>
            </p:cNvPr>
            <p:cNvCxnSpPr>
              <a:cxnSpLocks/>
              <a:stCxn id="39" idx="2"/>
              <a:endCxn id="39" idx="0"/>
            </p:cNvCxnSpPr>
            <p:nvPr/>
          </p:nvCxnSpPr>
          <p:spPr>
            <a:xfrm flipV="1">
              <a:off x="3392424" y="2057400"/>
              <a:ext cx="0" cy="13716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0" name="文本框 49">
            <a:extLst>
              <a:ext uri="{FF2B5EF4-FFF2-40B4-BE49-F238E27FC236}">
                <a16:creationId xmlns:a16="http://schemas.microsoft.com/office/drawing/2014/main" id="{FF5347DF-9CA1-4456-9DB7-5C35CD99C2FD}"/>
              </a:ext>
            </a:extLst>
          </p:cNvPr>
          <p:cNvSpPr txBox="1"/>
          <p:nvPr/>
        </p:nvSpPr>
        <p:spPr>
          <a:xfrm>
            <a:off x="8001644" y="2340517"/>
            <a:ext cx="800219" cy="830997"/>
          </a:xfrm>
          <a:prstGeom prst="rect">
            <a:avLst/>
          </a:prstGeom>
          <a:noFill/>
        </p:spPr>
        <p:txBody>
          <a:bodyPr wrap="none" rtlCol="0">
            <a:spAutoFit/>
          </a:bodyPr>
          <a:lstStyle/>
          <a:p>
            <a:r>
              <a:rPr lang="zh-CN" altLang="en-US" sz="4800" b="1" dirty="0">
                <a:latin typeface="Microsoft YaHei" panose="020B0503020204020204" pitchFamily="34" charset="-122"/>
                <a:ea typeface="Microsoft YaHei" panose="020B0503020204020204" pitchFamily="34" charset="-122"/>
              </a:rPr>
              <a:t>念</a:t>
            </a:r>
          </a:p>
        </p:txBody>
      </p:sp>
      <p:sp>
        <p:nvSpPr>
          <p:cNvPr id="4" name="矩形 3">
            <a:extLst>
              <a:ext uri="{FF2B5EF4-FFF2-40B4-BE49-F238E27FC236}">
                <a16:creationId xmlns:a16="http://schemas.microsoft.com/office/drawing/2014/main" id="{48169918-A84C-451B-8F46-1786B78A011B}"/>
              </a:ext>
            </a:extLst>
          </p:cNvPr>
          <p:cNvSpPr/>
          <p:nvPr/>
        </p:nvSpPr>
        <p:spPr>
          <a:xfrm>
            <a:off x="8067367" y="1782411"/>
            <a:ext cx="668773" cy="400110"/>
          </a:xfrm>
          <a:prstGeom prst="rect">
            <a:avLst/>
          </a:prstGeom>
        </p:spPr>
        <p:txBody>
          <a:bodyPr wrap="none">
            <a:spAutoFit/>
          </a:bodyPr>
          <a:lstStyle/>
          <a:p>
            <a:pPr algn="ctr"/>
            <a:r>
              <a:rPr lang="zh-CN" altLang="en-US" sz="2000" dirty="0">
                <a:ea typeface="Microsoft YaHei" panose="020B0503020204020204" pitchFamily="34" charset="-122"/>
              </a:rPr>
              <a:t>niàn</a:t>
            </a:r>
          </a:p>
        </p:txBody>
      </p:sp>
      <p:grpSp>
        <p:nvGrpSpPr>
          <p:cNvPr id="32" name="组合 31">
            <a:extLst>
              <a:ext uri="{FF2B5EF4-FFF2-40B4-BE49-F238E27FC236}">
                <a16:creationId xmlns:a16="http://schemas.microsoft.com/office/drawing/2014/main" id="{D71967EE-C6C5-4FE3-96F7-C68F0100AC98}"/>
              </a:ext>
            </a:extLst>
          </p:cNvPr>
          <p:cNvGrpSpPr/>
          <p:nvPr/>
        </p:nvGrpSpPr>
        <p:grpSpPr>
          <a:xfrm>
            <a:off x="3269551" y="2238765"/>
            <a:ext cx="1041398" cy="1034500"/>
            <a:chOff x="2706624" y="2057400"/>
            <a:chExt cx="1380744" cy="1371600"/>
          </a:xfrm>
        </p:grpSpPr>
        <p:sp>
          <p:nvSpPr>
            <p:cNvPr id="33" name="矩形 32">
              <a:extLst>
                <a:ext uri="{FF2B5EF4-FFF2-40B4-BE49-F238E27FC236}">
                  <a16:creationId xmlns:a16="http://schemas.microsoft.com/office/drawing/2014/main" id="{3CA2FCDA-7A42-4555-97CD-0D224B2AB206}"/>
                </a:ext>
              </a:extLst>
            </p:cNvPr>
            <p:cNvSpPr/>
            <p:nvPr/>
          </p:nvSpPr>
          <p:spPr>
            <a:xfrm>
              <a:off x="2706624" y="2057400"/>
              <a:ext cx="1371600" cy="1371600"/>
            </a:xfrm>
            <a:prstGeom prst="rect">
              <a:avLst/>
            </a:prstGeom>
            <a:noFill/>
            <a:ln w="25400">
              <a:solidFill>
                <a:schemeClr val="accent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cxnSp>
          <p:nvCxnSpPr>
            <p:cNvPr id="34" name="直接连接符 33">
              <a:extLst>
                <a:ext uri="{FF2B5EF4-FFF2-40B4-BE49-F238E27FC236}">
                  <a16:creationId xmlns:a16="http://schemas.microsoft.com/office/drawing/2014/main" id="{C06DC4BA-C92E-4118-B333-042A2D2F547A}"/>
                </a:ext>
              </a:extLst>
            </p:cNvPr>
            <p:cNvCxnSpPr>
              <a:cxnSpLocks/>
            </p:cNvCxnSpPr>
            <p:nvPr/>
          </p:nvCxnSpPr>
          <p:spPr>
            <a:xfrm>
              <a:off x="2706624" y="2057400"/>
              <a:ext cx="1380744" cy="13716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99A8A74-2564-499D-B6B4-1B4B7C684295}"/>
                </a:ext>
              </a:extLst>
            </p:cNvPr>
            <p:cNvCxnSpPr>
              <a:cxnSpLocks/>
            </p:cNvCxnSpPr>
            <p:nvPr/>
          </p:nvCxnSpPr>
          <p:spPr>
            <a:xfrm flipH="1">
              <a:off x="2706624" y="2057400"/>
              <a:ext cx="1371600" cy="13716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A213574-2E0D-4BDB-9A52-F8D9295BA2FE}"/>
                </a:ext>
              </a:extLst>
            </p:cNvPr>
            <p:cNvCxnSpPr>
              <a:cxnSpLocks/>
              <a:stCxn id="33" idx="3"/>
              <a:endCxn id="33" idx="1"/>
            </p:cNvCxnSpPr>
            <p:nvPr/>
          </p:nvCxnSpPr>
          <p:spPr>
            <a:xfrm flipH="1">
              <a:off x="2706624" y="2743200"/>
              <a:ext cx="1371600" cy="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3679911-EEC5-4427-A6B1-C3E66C5F324C}"/>
                </a:ext>
              </a:extLst>
            </p:cNvPr>
            <p:cNvCxnSpPr>
              <a:cxnSpLocks/>
              <a:stCxn id="33" idx="2"/>
              <a:endCxn id="33" idx="0"/>
            </p:cNvCxnSpPr>
            <p:nvPr/>
          </p:nvCxnSpPr>
          <p:spPr>
            <a:xfrm flipV="1">
              <a:off x="3392424" y="2057400"/>
              <a:ext cx="0" cy="13716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7" name="文本框 46">
            <a:extLst>
              <a:ext uri="{FF2B5EF4-FFF2-40B4-BE49-F238E27FC236}">
                <a16:creationId xmlns:a16="http://schemas.microsoft.com/office/drawing/2014/main" id="{A9C9E6CC-8BF9-45EF-AC5C-DBA5DF4C3FD3}"/>
              </a:ext>
            </a:extLst>
          </p:cNvPr>
          <p:cNvSpPr txBox="1"/>
          <p:nvPr/>
        </p:nvSpPr>
        <p:spPr>
          <a:xfrm>
            <a:off x="3394258" y="2340516"/>
            <a:ext cx="800219" cy="830997"/>
          </a:xfrm>
          <a:prstGeom prst="rect">
            <a:avLst/>
          </a:prstGeom>
          <a:noFill/>
        </p:spPr>
        <p:txBody>
          <a:bodyPr wrap="none" rtlCol="0">
            <a:spAutoFit/>
          </a:bodyPr>
          <a:lstStyle/>
          <a:p>
            <a:r>
              <a:rPr lang="zh-CN" altLang="en-US" sz="4800" b="1" dirty="0">
                <a:latin typeface="Microsoft YaHei" panose="020B0503020204020204" pitchFamily="34" charset="-122"/>
                <a:ea typeface="Microsoft YaHei" panose="020B0503020204020204" pitchFamily="34" charset="-122"/>
              </a:rPr>
              <a:t>重</a:t>
            </a:r>
          </a:p>
        </p:txBody>
      </p:sp>
      <p:sp>
        <p:nvSpPr>
          <p:cNvPr id="6" name="矩形 5">
            <a:extLst>
              <a:ext uri="{FF2B5EF4-FFF2-40B4-BE49-F238E27FC236}">
                <a16:creationId xmlns:a16="http://schemas.microsoft.com/office/drawing/2014/main" id="{512A447D-F043-4F1E-8149-C878B4A7320D}"/>
              </a:ext>
            </a:extLst>
          </p:cNvPr>
          <p:cNvSpPr/>
          <p:nvPr/>
        </p:nvSpPr>
        <p:spPr>
          <a:xfrm>
            <a:off x="3343654" y="1782411"/>
            <a:ext cx="893193" cy="400110"/>
          </a:xfrm>
          <a:prstGeom prst="rect">
            <a:avLst/>
          </a:prstGeom>
        </p:spPr>
        <p:txBody>
          <a:bodyPr wrap="none">
            <a:spAutoFit/>
          </a:bodyPr>
          <a:lstStyle/>
          <a:p>
            <a:pPr algn="ctr"/>
            <a:r>
              <a:rPr lang="en-US" altLang="zh-CN" sz="2000" dirty="0">
                <a:ea typeface="Microsoft YaHei" panose="020B0503020204020204" pitchFamily="34" charset="-122"/>
              </a:rPr>
              <a:t>z</a:t>
            </a:r>
            <a:r>
              <a:rPr lang="zh-CN" altLang="en-US" sz="2000" dirty="0">
                <a:ea typeface="Microsoft YaHei" panose="020B0503020204020204" pitchFamily="34" charset="-122"/>
              </a:rPr>
              <a:t>hòng</a:t>
            </a:r>
          </a:p>
        </p:txBody>
      </p:sp>
      <p:grpSp>
        <p:nvGrpSpPr>
          <p:cNvPr id="65" name="组合 64">
            <a:extLst>
              <a:ext uri="{FF2B5EF4-FFF2-40B4-BE49-F238E27FC236}">
                <a16:creationId xmlns:a16="http://schemas.microsoft.com/office/drawing/2014/main" id="{6A788A34-386D-458D-BCF7-446967C01E4B}"/>
              </a:ext>
            </a:extLst>
          </p:cNvPr>
          <p:cNvGrpSpPr/>
          <p:nvPr/>
        </p:nvGrpSpPr>
        <p:grpSpPr>
          <a:xfrm>
            <a:off x="4806719" y="2238765"/>
            <a:ext cx="1041398" cy="1034500"/>
            <a:chOff x="2706624" y="2057400"/>
            <a:chExt cx="1380744" cy="1371600"/>
          </a:xfrm>
        </p:grpSpPr>
        <p:sp>
          <p:nvSpPr>
            <p:cNvPr id="66" name="矩形 65">
              <a:extLst>
                <a:ext uri="{FF2B5EF4-FFF2-40B4-BE49-F238E27FC236}">
                  <a16:creationId xmlns:a16="http://schemas.microsoft.com/office/drawing/2014/main" id="{E932090B-1AD8-4E90-BDA2-DB8A8E58DFE0}"/>
                </a:ext>
              </a:extLst>
            </p:cNvPr>
            <p:cNvSpPr/>
            <p:nvPr/>
          </p:nvSpPr>
          <p:spPr>
            <a:xfrm>
              <a:off x="2706624" y="2057400"/>
              <a:ext cx="1371600" cy="1371600"/>
            </a:xfrm>
            <a:prstGeom prst="rect">
              <a:avLst/>
            </a:prstGeom>
            <a:noFill/>
            <a:ln w="25400">
              <a:solidFill>
                <a:schemeClr val="accent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cxnSp>
          <p:nvCxnSpPr>
            <p:cNvPr id="67" name="直接连接符 66">
              <a:extLst>
                <a:ext uri="{FF2B5EF4-FFF2-40B4-BE49-F238E27FC236}">
                  <a16:creationId xmlns:a16="http://schemas.microsoft.com/office/drawing/2014/main" id="{EF3A36E7-F25B-413F-BC59-230599093FF0}"/>
                </a:ext>
              </a:extLst>
            </p:cNvPr>
            <p:cNvCxnSpPr>
              <a:cxnSpLocks/>
            </p:cNvCxnSpPr>
            <p:nvPr/>
          </p:nvCxnSpPr>
          <p:spPr>
            <a:xfrm>
              <a:off x="2706624" y="2057400"/>
              <a:ext cx="1380744" cy="13716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DEBFA8B2-76DB-4CB2-8571-B865CBBEADA7}"/>
                </a:ext>
              </a:extLst>
            </p:cNvPr>
            <p:cNvCxnSpPr>
              <a:cxnSpLocks/>
            </p:cNvCxnSpPr>
            <p:nvPr/>
          </p:nvCxnSpPr>
          <p:spPr>
            <a:xfrm flipH="1">
              <a:off x="2706624" y="2057400"/>
              <a:ext cx="1371600" cy="13716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6DE3BE3-C274-4572-B564-24F303DC379C}"/>
                </a:ext>
              </a:extLst>
            </p:cNvPr>
            <p:cNvCxnSpPr>
              <a:cxnSpLocks/>
              <a:stCxn id="66" idx="3"/>
              <a:endCxn id="66" idx="1"/>
            </p:cNvCxnSpPr>
            <p:nvPr/>
          </p:nvCxnSpPr>
          <p:spPr>
            <a:xfrm flipH="1">
              <a:off x="2706624" y="2743200"/>
              <a:ext cx="1371600" cy="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D75A95F0-DDBF-44BE-A305-B187583ECD99}"/>
                </a:ext>
              </a:extLst>
            </p:cNvPr>
            <p:cNvCxnSpPr>
              <a:cxnSpLocks/>
              <a:stCxn id="66" idx="2"/>
              <a:endCxn id="66" idx="0"/>
            </p:cNvCxnSpPr>
            <p:nvPr/>
          </p:nvCxnSpPr>
          <p:spPr>
            <a:xfrm flipV="1">
              <a:off x="3392424" y="2057400"/>
              <a:ext cx="0" cy="13716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DFD1DB6E-081E-48BF-9A8F-1D868041866D}"/>
              </a:ext>
            </a:extLst>
          </p:cNvPr>
          <p:cNvSpPr txBox="1"/>
          <p:nvPr/>
        </p:nvSpPr>
        <p:spPr>
          <a:xfrm>
            <a:off x="4927309" y="2340515"/>
            <a:ext cx="800219" cy="830997"/>
          </a:xfrm>
          <a:prstGeom prst="rect">
            <a:avLst/>
          </a:prstGeom>
          <a:noFill/>
        </p:spPr>
        <p:txBody>
          <a:bodyPr wrap="none" rtlCol="0">
            <a:spAutoFit/>
          </a:bodyPr>
          <a:lstStyle/>
          <a:p>
            <a:r>
              <a:rPr lang="zh-CN" altLang="en-US" sz="4800" b="1" dirty="0">
                <a:latin typeface="Microsoft YaHei" panose="020B0503020204020204" pitchFamily="34" charset="-122"/>
                <a:ea typeface="Microsoft YaHei" panose="020B0503020204020204" pitchFamily="34" charset="-122"/>
              </a:rPr>
              <a:t>要</a:t>
            </a:r>
          </a:p>
        </p:txBody>
      </p:sp>
      <p:sp>
        <p:nvSpPr>
          <p:cNvPr id="7" name="矩形 6">
            <a:extLst>
              <a:ext uri="{FF2B5EF4-FFF2-40B4-BE49-F238E27FC236}">
                <a16:creationId xmlns:a16="http://schemas.microsoft.com/office/drawing/2014/main" id="{3D92414E-D518-4099-9C50-9E48711483DA}"/>
              </a:ext>
            </a:extLst>
          </p:cNvPr>
          <p:cNvSpPr/>
          <p:nvPr/>
        </p:nvSpPr>
        <p:spPr>
          <a:xfrm>
            <a:off x="5033107" y="1782411"/>
            <a:ext cx="588624" cy="400110"/>
          </a:xfrm>
          <a:prstGeom prst="rect">
            <a:avLst/>
          </a:prstGeom>
        </p:spPr>
        <p:txBody>
          <a:bodyPr wrap="none">
            <a:spAutoFit/>
          </a:bodyPr>
          <a:lstStyle/>
          <a:p>
            <a:pPr algn="ctr"/>
            <a:r>
              <a:rPr lang="en-US" altLang="zh-CN" sz="2000" dirty="0">
                <a:ea typeface="Microsoft YaHei" panose="020B0503020204020204" pitchFamily="34" charset="-122"/>
              </a:rPr>
              <a:t>y</a:t>
            </a:r>
            <a:r>
              <a:rPr lang="zh-CN" altLang="en-US" sz="2000" dirty="0">
                <a:ea typeface="Microsoft YaHei" panose="020B0503020204020204" pitchFamily="34" charset="-122"/>
              </a:rPr>
              <a:t>ào</a:t>
            </a:r>
          </a:p>
        </p:txBody>
      </p:sp>
      <p:grpSp>
        <p:nvGrpSpPr>
          <p:cNvPr id="26" name="组合 25">
            <a:extLst>
              <a:ext uri="{FF2B5EF4-FFF2-40B4-BE49-F238E27FC236}">
                <a16:creationId xmlns:a16="http://schemas.microsoft.com/office/drawing/2014/main" id="{ADDF475B-2EDF-4205-84CA-C3FE98850C40}"/>
              </a:ext>
            </a:extLst>
          </p:cNvPr>
          <p:cNvGrpSpPr/>
          <p:nvPr/>
        </p:nvGrpSpPr>
        <p:grpSpPr>
          <a:xfrm>
            <a:off x="6343887" y="2238765"/>
            <a:ext cx="1041398" cy="1034500"/>
            <a:chOff x="6343887" y="2238765"/>
            <a:chExt cx="1041398" cy="1034500"/>
          </a:xfrm>
        </p:grpSpPr>
        <p:sp>
          <p:nvSpPr>
            <p:cNvPr id="17" name="矩形 16">
              <a:extLst>
                <a:ext uri="{FF2B5EF4-FFF2-40B4-BE49-F238E27FC236}">
                  <a16:creationId xmlns:a16="http://schemas.microsoft.com/office/drawing/2014/main" id="{7F96804D-1CEC-478F-BB21-E904F9A987BD}"/>
                </a:ext>
              </a:extLst>
            </p:cNvPr>
            <p:cNvSpPr/>
            <p:nvPr/>
          </p:nvSpPr>
          <p:spPr>
            <a:xfrm>
              <a:off x="6343887" y="2238765"/>
              <a:ext cx="1041398" cy="1034500"/>
            </a:xfrm>
            <a:prstGeom prst="rect">
              <a:avLst/>
            </a:prstGeom>
            <a:noFill/>
            <a:ln w="25400">
              <a:solidFill>
                <a:schemeClr val="accent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cxnSp>
          <p:nvCxnSpPr>
            <p:cNvPr id="18" name="直接连接符 17">
              <a:extLst>
                <a:ext uri="{FF2B5EF4-FFF2-40B4-BE49-F238E27FC236}">
                  <a16:creationId xmlns:a16="http://schemas.microsoft.com/office/drawing/2014/main" id="{11E6A24A-04A1-4D5E-834E-8EAC6A7E360E}"/>
                </a:ext>
              </a:extLst>
            </p:cNvPr>
            <p:cNvCxnSpPr>
              <a:cxnSpLocks/>
            </p:cNvCxnSpPr>
            <p:nvPr/>
          </p:nvCxnSpPr>
          <p:spPr>
            <a:xfrm>
              <a:off x="6343887" y="2238765"/>
              <a:ext cx="802741" cy="10345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82BE288-F999-44E6-856F-02267ED4DF1D}"/>
                </a:ext>
              </a:extLst>
            </p:cNvPr>
            <p:cNvCxnSpPr>
              <a:cxnSpLocks/>
            </p:cNvCxnSpPr>
            <p:nvPr/>
          </p:nvCxnSpPr>
          <p:spPr>
            <a:xfrm flipH="1">
              <a:off x="6343888" y="2238765"/>
              <a:ext cx="1041397" cy="10345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C46333E-73BD-4519-B904-92EC7B0CBBA7}"/>
                </a:ext>
              </a:extLst>
            </p:cNvPr>
            <p:cNvCxnSpPr>
              <a:cxnSpLocks/>
              <a:stCxn id="17" idx="3"/>
              <a:endCxn id="17" idx="1"/>
            </p:cNvCxnSpPr>
            <p:nvPr/>
          </p:nvCxnSpPr>
          <p:spPr>
            <a:xfrm flipH="1">
              <a:off x="6343887" y="2756015"/>
              <a:ext cx="1041398" cy="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9A95E6E-083D-4CA0-8C03-56CE7B652AF6}"/>
                </a:ext>
              </a:extLst>
            </p:cNvPr>
            <p:cNvCxnSpPr>
              <a:cxnSpLocks/>
              <a:stCxn id="17" idx="2"/>
              <a:endCxn id="17" idx="0"/>
            </p:cNvCxnSpPr>
            <p:nvPr/>
          </p:nvCxnSpPr>
          <p:spPr>
            <a:xfrm flipV="1">
              <a:off x="6864586" y="2238765"/>
              <a:ext cx="0" cy="1034500"/>
            </a:xfrm>
            <a:prstGeom prst="line">
              <a:avLst/>
            </a:prstGeom>
            <a:ln w="22225">
              <a:solidFill>
                <a:schemeClr val="accent1">
                  <a:alpha val="33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F2F65B0B-BF11-4963-A043-4FB79FAC538E}"/>
              </a:ext>
            </a:extLst>
          </p:cNvPr>
          <p:cNvSpPr txBox="1"/>
          <p:nvPr/>
        </p:nvSpPr>
        <p:spPr>
          <a:xfrm>
            <a:off x="6464477" y="2340517"/>
            <a:ext cx="800219" cy="830997"/>
          </a:xfrm>
          <a:prstGeom prst="rect">
            <a:avLst/>
          </a:prstGeom>
          <a:noFill/>
        </p:spPr>
        <p:txBody>
          <a:bodyPr wrap="none" rtlCol="0">
            <a:spAutoFit/>
          </a:bodyPr>
          <a:lstStyle/>
          <a:p>
            <a:r>
              <a:rPr lang="zh-CN" altLang="en-US" sz="4800" b="1" dirty="0">
                <a:latin typeface="Microsoft YaHei" panose="020B0503020204020204" pitchFamily="34" charset="-122"/>
                <a:ea typeface="Microsoft YaHei" panose="020B0503020204020204" pitchFamily="34" charset="-122"/>
              </a:rPr>
              <a:t>概</a:t>
            </a:r>
          </a:p>
        </p:txBody>
      </p:sp>
      <p:sp>
        <p:nvSpPr>
          <p:cNvPr id="8" name="矩形 7">
            <a:extLst>
              <a:ext uri="{FF2B5EF4-FFF2-40B4-BE49-F238E27FC236}">
                <a16:creationId xmlns:a16="http://schemas.microsoft.com/office/drawing/2014/main" id="{E4DAB4A2-93E6-4A3B-B82A-53BE125D7356}"/>
              </a:ext>
            </a:extLst>
          </p:cNvPr>
          <p:cNvSpPr/>
          <p:nvPr/>
        </p:nvSpPr>
        <p:spPr>
          <a:xfrm>
            <a:off x="6600732" y="1782411"/>
            <a:ext cx="527709" cy="400110"/>
          </a:xfrm>
          <a:prstGeom prst="rect">
            <a:avLst/>
          </a:prstGeom>
        </p:spPr>
        <p:txBody>
          <a:bodyPr wrap="none">
            <a:spAutoFit/>
          </a:bodyPr>
          <a:lstStyle/>
          <a:p>
            <a:pPr algn="ctr"/>
            <a:r>
              <a:rPr lang="en-US" altLang="zh-CN" sz="2000" dirty="0">
                <a:ea typeface="Microsoft YaHei" panose="020B0503020204020204" pitchFamily="34" charset="-122"/>
              </a:rPr>
              <a:t>g</a:t>
            </a:r>
            <a:r>
              <a:rPr lang="zh-CN" altLang="en-US" sz="2000" dirty="0">
                <a:ea typeface="Microsoft YaHei" panose="020B0503020204020204" pitchFamily="34" charset="-122"/>
              </a:rPr>
              <a:t>ài</a:t>
            </a:r>
          </a:p>
        </p:txBody>
      </p:sp>
      <p:sp>
        <p:nvSpPr>
          <p:cNvPr id="5" name="日期占位符 4">
            <a:extLst>
              <a:ext uri="{FF2B5EF4-FFF2-40B4-BE49-F238E27FC236}">
                <a16:creationId xmlns:a16="http://schemas.microsoft.com/office/drawing/2014/main" id="{2A8DA654-59B5-42BB-870E-6BF7ECE40100}"/>
              </a:ext>
            </a:extLst>
          </p:cNvPr>
          <p:cNvSpPr>
            <a:spLocks noGrp="1"/>
          </p:cNvSpPr>
          <p:nvPr>
            <p:ph type="dt" sz="half" idx="10"/>
          </p:nvPr>
        </p:nvSpPr>
        <p:spPr/>
        <p:txBody>
          <a:bodyPr/>
          <a:lstStyle/>
          <a:p>
            <a:fld id="{BD7DDE95-2F6D-44AD-9E70-CDEC33153EB0}"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14" name="灯片编号占位符 13">
            <a:extLst>
              <a:ext uri="{FF2B5EF4-FFF2-40B4-BE49-F238E27FC236}">
                <a16:creationId xmlns:a16="http://schemas.microsoft.com/office/drawing/2014/main" id="{EB2D5FD2-5981-4D5F-830C-19BD03E11688}"/>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19</a:t>
            </a:fld>
            <a:endParaRPr lang="en-US" altLang="zh-CN" dirty="0">
              <a:ea typeface="Microsoft YaHei" panose="020B0503020204020204" pitchFamily="34" charset="-122"/>
            </a:endParaRPr>
          </a:p>
        </p:txBody>
      </p:sp>
    </p:spTree>
    <p:extLst>
      <p:ext uri="{BB962C8B-B14F-4D97-AF65-F5344CB8AC3E}">
        <p14:creationId xmlns:p14="http://schemas.microsoft.com/office/powerpoint/2010/main" val="17913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6BAF470C-8FB0-427F-9C52-1B120BF7E306}"/>
              </a:ext>
            </a:extLst>
          </p:cNvPr>
          <p:cNvSpPr/>
          <p:nvPr/>
        </p:nvSpPr>
        <p:spPr>
          <a:xfrm>
            <a:off x="687901" y="298177"/>
            <a:ext cx="3900459" cy="6261646"/>
          </a:xfrm>
          <a:prstGeom prst="rect">
            <a:avLst/>
          </a:prstGeom>
          <a:solidFill>
            <a:schemeClr val="bg1"/>
          </a:solidFill>
          <a:ln w="12700">
            <a:solidFill>
              <a:schemeClr val="accent1"/>
            </a:solidFill>
          </a:ln>
          <a:effectLst>
            <a:outerShdw blurRad="546100" sx="102000" sy="102000" algn="ctr" rotWithShape="0">
              <a:srgbClr val="000000">
                <a:alpha val="10000"/>
              </a:srgbClr>
            </a:outerShdw>
          </a:effectLst>
        </p:spPr>
        <p:txBody>
          <a:bodyPr wrap="square" lIns="180000" tIns="72000" rIns="180000" bIns="72000">
            <a:normAutofit/>
          </a:bodyPr>
          <a:lstStyle/>
          <a:p>
            <a:pPr algn="dist"/>
            <a:endParaRPr lang="zh-CN" altLang="en-US" sz="2800" b="1">
              <a:solidFill>
                <a:schemeClr val="tx1"/>
              </a:solidFill>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id="{D4E4EB25-C071-4C46-971A-733AAF9154CC}"/>
              </a:ext>
            </a:extLst>
          </p:cNvPr>
          <p:cNvSpPr/>
          <p:nvPr/>
        </p:nvSpPr>
        <p:spPr>
          <a:xfrm>
            <a:off x="800642" y="114271"/>
            <a:ext cx="3900459" cy="6629458"/>
          </a:xfrm>
          <a:prstGeom prst="rect">
            <a:avLst/>
          </a:prstGeom>
          <a:solidFill>
            <a:schemeClr val="bg1"/>
          </a:solidFill>
          <a:ln w="12700">
            <a:solidFill>
              <a:schemeClr val="accent1"/>
            </a:solidFill>
          </a:ln>
          <a:effectLst>
            <a:outerShdw blurRad="546100" sx="102000" sy="102000" algn="ctr" rotWithShape="0">
              <a:srgbClr val="000000">
                <a:alpha val="10000"/>
              </a:srgbClr>
            </a:outerShdw>
          </a:effectLst>
        </p:spPr>
        <p:txBody>
          <a:bodyPr wrap="square" lIns="180000" tIns="72000" rIns="180000" bIns="72000">
            <a:normAutofit/>
          </a:bodyPr>
          <a:lstStyle/>
          <a:p>
            <a:pPr algn="dist"/>
            <a:endParaRPr lang="zh-CN" altLang="en-US" sz="2800" b="1">
              <a:solidFill>
                <a:schemeClr val="tx1"/>
              </a:solidFill>
              <a:latin typeface="Microsoft YaHei" panose="020B0503020204020204" pitchFamily="34" charset="-122"/>
              <a:ea typeface="Microsoft YaHei" panose="020B0503020204020204" pitchFamily="34" charset="-122"/>
            </a:endParaRPr>
          </a:p>
        </p:txBody>
      </p:sp>
      <p:pic>
        <p:nvPicPr>
          <p:cNvPr id="3" name="图片 2" descr="图片包含 建筑物, 户外, 天空, 砖形&#10;&#10;自动生成的说明">
            <a:extLst>
              <a:ext uri="{FF2B5EF4-FFF2-40B4-BE49-F238E27FC236}">
                <a16:creationId xmlns:a16="http://schemas.microsoft.com/office/drawing/2014/main" id="{92EDA28F-5287-478B-8755-A2FC73AEC71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52000"/>
                    </a14:imgEffect>
                    <a14:imgEffect>
                      <a14:brightnessContrast bright="12000" contrast="6000"/>
                    </a14:imgEffect>
                  </a14:imgLayer>
                </a14:imgProps>
              </a:ext>
              <a:ext uri="{28A0092B-C50C-407E-A947-70E740481C1C}">
                <a14:useLocalDpi xmlns:a14="http://schemas.microsoft.com/office/drawing/2010/main" val="0"/>
              </a:ext>
            </a:extLst>
          </a:blip>
          <a:srcRect/>
          <a:stretch/>
        </p:blipFill>
        <p:spPr>
          <a:xfrm>
            <a:off x="921057" y="-7476"/>
            <a:ext cx="4612264" cy="6872953"/>
          </a:xfrm>
          <a:prstGeom prst="rect">
            <a:avLst/>
          </a:prstGeom>
          <a:effectLst>
            <a:outerShdw blurRad="355600" sx="102000" sy="102000" algn="ctr" rotWithShape="0">
              <a:prstClr val="black">
                <a:alpha val="33000"/>
              </a:prstClr>
            </a:outerShdw>
          </a:effectLst>
        </p:spPr>
      </p:pic>
      <p:grpSp>
        <p:nvGrpSpPr>
          <p:cNvPr id="125" name="组合 124">
            <a:extLst>
              <a:ext uri="{FF2B5EF4-FFF2-40B4-BE49-F238E27FC236}">
                <a16:creationId xmlns:a16="http://schemas.microsoft.com/office/drawing/2014/main" id="{75F4FC37-B7E1-46AC-A326-8C3448A81253}"/>
              </a:ext>
            </a:extLst>
          </p:cNvPr>
          <p:cNvGrpSpPr/>
          <p:nvPr/>
        </p:nvGrpSpPr>
        <p:grpSpPr>
          <a:xfrm>
            <a:off x="2651142" y="2764773"/>
            <a:ext cx="3203519" cy="1328454"/>
            <a:chOff x="637254" y="4294849"/>
            <a:chExt cx="3203519" cy="1328454"/>
          </a:xfrm>
          <a:effectLst>
            <a:outerShdw blurRad="190500" sx="102000" sy="102000" algn="ctr" rotWithShape="0">
              <a:prstClr val="black">
                <a:alpha val="23000"/>
              </a:prstClr>
            </a:outerShdw>
          </a:effectLst>
        </p:grpSpPr>
        <p:sp>
          <p:nvSpPr>
            <p:cNvPr id="120" name="矩形 119">
              <a:extLst>
                <a:ext uri="{FF2B5EF4-FFF2-40B4-BE49-F238E27FC236}">
                  <a16:creationId xmlns:a16="http://schemas.microsoft.com/office/drawing/2014/main" id="{8A585168-51D0-40FE-B7B8-CC097F9EA39B}"/>
                </a:ext>
              </a:extLst>
            </p:cNvPr>
            <p:cNvSpPr/>
            <p:nvPr/>
          </p:nvSpPr>
          <p:spPr>
            <a:xfrm>
              <a:off x="637254" y="4294849"/>
              <a:ext cx="3203519" cy="1051454"/>
            </a:xfrm>
            <a:prstGeom prst="rect">
              <a:avLst/>
            </a:prstGeom>
            <a:solidFill>
              <a:schemeClr val="accent1"/>
            </a:solidFill>
          </p:spPr>
          <p:txBody>
            <a:bodyPr wrap="square" lIns="180000" tIns="72000" rIns="180000" bIns="72000">
              <a:normAutofit lnSpcReduction="10000"/>
            </a:bodyPr>
            <a:lstStyle/>
            <a:p>
              <a:pPr algn="ctr"/>
              <a:r>
                <a:rPr lang="zh-CN" altLang="en-US" sz="3200" b="1" dirty="0">
                  <a:solidFill>
                    <a:schemeClr val="bg1"/>
                  </a:solidFill>
                  <a:latin typeface="Microsoft YaHei" panose="020B0503020204020204" pitchFamily="34" charset="-122"/>
                  <a:ea typeface="Microsoft YaHei" panose="020B0503020204020204" pitchFamily="34" charset="-122"/>
                </a:rPr>
                <a:t>目   录</a:t>
              </a:r>
              <a:endParaRPr lang="en-US" altLang="zh-CN" sz="3200" b="1" dirty="0">
                <a:solidFill>
                  <a:schemeClr val="bg1"/>
                </a:solidFill>
                <a:latin typeface="Microsoft YaHei" panose="020B0503020204020204" pitchFamily="34" charset="-122"/>
                <a:ea typeface="Microsoft YaHei" panose="020B0503020204020204" pitchFamily="34" charset="-122"/>
              </a:endParaRPr>
            </a:p>
            <a:p>
              <a:pPr algn="ctr"/>
              <a:r>
                <a:rPr lang="en-US" altLang="zh-CN" sz="3200" b="1" dirty="0">
                  <a:solidFill>
                    <a:schemeClr val="bg1">
                      <a:lumMod val="95000"/>
                      <a:alpha val="25000"/>
                    </a:schemeClr>
                  </a:solidFill>
                  <a:latin typeface="Microsoft YaHei" panose="020B0503020204020204" pitchFamily="34" charset="-122"/>
                  <a:ea typeface="Microsoft YaHei" panose="020B0503020204020204" pitchFamily="34" charset="-122"/>
                </a:rPr>
                <a:t>contents</a:t>
              </a:r>
              <a:endParaRPr lang="zh-CN" altLang="en-US" sz="3200" b="1" dirty="0">
                <a:solidFill>
                  <a:schemeClr val="bg1">
                    <a:lumMod val="95000"/>
                    <a:alpha val="25000"/>
                  </a:schemeClr>
                </a:solidFill>
                <a:latin typeface="Microsoft YaHei" panose="020B0503020204020204" pitchFamily="34" charset="-122"/>
                <a:ea typeface="Microsoft YaHei" panose="020B0503020204020204" pitchFamily="34" charset="-122"/>
              </a:endParaRPr>
            </a:p>
          </p:txBody>
        </p:sp>
        <p:sp>
          <p:nvSpPr>
            <p:cNvPr id="121" name="等腰三角形 120">
              <a:extLst>
                <a:ext uri="{FF2B5EF4-FFF2-40B4-BE49-F238E27FC236}">
                  <a16:creationId xmlns:a16="http://schemas.microsoft.com/office/drawing/2014/main" id="{33F8DCAD-575C-4C5C-88FE-B63EB98B0556}"/>
                </a:ext>
              </a:extLst>
            </p:cNvPr>
            <p:cNvSpPr/>
            <p:nvPr/>
          </p:nvSpPr>
          <p:spPr>
            <a:xfrm flipV="1">
              <a:off x="3509545" y="5346303"/>
              <a:ext cx="331228" cy="277000"/>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grpSp>
      <p:sp>
        <p:nvSpPr>
          <p:cNvPr id="38" name="文本框 37">
            <a:extLst>
              <a:ext uri="{FF2B5EF4-FFF2-40B4-BE49-F238E27FC236}">
                <a16:creationId xmlns:a16="http://schemas.microsoft.com/office/drawing/2014/main" id="{6DF4FBB7-E480-4E7F-BEC7-E58371CC8C84}"/>
              </a:ext>
            </a:extLst>
          </p:cNvPr>
          <p:cNvSpPr txBox="1"/>
          <p:nvPr/>
        </p:nvSpPr>
        <p:spPr>
          <a:xfrm>
            <a:off x="6676993" y="780624"/>
            <a:ext cx="604653" cy="523220"/>
          </a:xfrm>
          <a:prstGeom prst="rect">
            <a:avLst/>
          </a:prstGeom>
          <a:noFill/>
        </p:spPr>
        <p:txBody>
          <a:bodyPr wrap="none" rtlCol="0">
            <a:spAutoFit/>
          </a:bodyPr>
          <a:lstStyle/>
          <a:p>
            <a:r>
              <a:rPr lang="en-US" altLang="zh-CN" sz="2800" dirty="0">
                <a:latin typeface="Microsoft YaHei" panose="020B0503020204020204" pitchFamily="34" charset="-122"/>
                <a:ea typeface="Microsoft YaHei" panose="020B0503020204020204" pitchFamily="34" charset="-122"/>
              </a:rPr>
              <a:t>01</a:t>
            </a:r>
            <a:endParaRPr lang="zh-CN" altLang="en-US" sz="2800" dirty="0">
              <a:latin typeface="Microsoft YaHei" panose="020B0503020204020204" pitchFamily="34" charset="-122"/>
              <a:ea typeface="Microsoft YaHei" panose="020B0503020204020204" pitchFamily="34" charset="-122"/>
            </a:endParaRPr>
          </a:p>
        </p:txBody>
      </p:sp>
      <p:sp>
        <p:nvSpPr>
          <p:cNvPr id="39" name="文本框 38">
            <a:extLst>
              <a:ext uri="{FF2B5EF4-FFF2-40B4-BE49-F238E27FC236}">
                <a16:creationId xmlns:a16="http://schemas.microsoft.com/office/drawing/2014/main" id="{532C7B2A-4C38-47D6-A3E0-80ACCEDD10C2}"/>
              </a:ext>
            </a:extLst>
          </p:cNvPr>
          <p:cNvSpPr txBox="1"/>
          <p:nvPr/>
        </p:nvSpPr>
        <p:spPr>
          <a:xfrm>
            <a:off x="6676993" y="1999651"/>
            <a:ext cx="604653" cy="523220"/>
          </a:xfrm>
          <a:prstGeom prst="rect">
            <a:avLst/>
          </a:prstGeom>
          <a:noFill/>
        </p:spPr>
        <p:txBody>
          <a:bodyPr wrap="none" rtlCol="0">
            <a:spAutoFit/>
          </a:bodyPr>
          <a:lstStyle/>
          <a:p>
            <a:r>
              <a:rPr lang="en-US" altLang="zh-CN" sz="2800" dirty="0">
                <a:latin typeface="Microsoft YaHei" panose="020B0503020204020204" pitchFamily="34" charset="-122"/>
                <a:ea typeface="Microsoft YaHei" panose="020B0503020204020204" pitchFamily="34" charset="-122"/>
              </a:rPr>
              <a:t>02</a:t>
            </a:r>
            <a:endParaRPr lang="zh-CN" altLang="en-US" sz="2800" dirty="0">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719F3217-B4E7-424F-9B94-7C83D8E6FF96}"/>
              </a:ext>
            </a:extLst>
          </p:cNvPr>
          <p:cNvSpPr txBox="1"/>
          <p:nvPr/>
        </p:nvSpPr>
        <p:spPr>
          <a:xfrm>
            <a:off x="6676993" y="3218678"/>
            <a:ext cx="604653" cy="523220"/>
          </a:xfrm>
          <a:prstGeom prst="rect">
            <a:avLst/>
          </a:prstGeom>
          <a:noFill/>
        </p:spPr>
        <p:txBody>
          <a:bodyPr wrap="none" rtlCol="0">
            <a:spAutoFit/>
          </a:bodyPr>
          <a:lstStyle/>
          <a:p>
            <a:r>
              <a:rPr lang="en-US" altLang="zh-CN" sz="2800" dirty="0">
                <a:latin typeface="Microsoft YaHei" panose="020B0503020204020204" pitchFamily="34" charset="-122"/>
                <a:ea typeface="Microsoft YaHei" panose="020B0503020204020204" pitchFamily="34" charset="-122"/>
              </a:rPr>
              <a:t>03</a:t>
            </a:r>
            <a:endParaRPr lang="zh-CN" altLang="en-US" sz="2800" dirty="0">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7B8746F9-25A3-43E4-9CAB-4C14572B6857}"/>
              </a:ext>
            </a:extLst>
          </p:cNvPr>
          <p:cNvSpPr txBox="1"/>
          <p:nvPr/>
        </p:nvSpPr>
        <p:spPr>
          <a:xfrm>
            <a:off x="6676993" y="4437705"/>
            <a:ext cx="604653" cy="523220"/>
          </a:xfrm>
          <a:prstGeom prst="rect">
            <a:avLst/>
          </a:prstGeom>
          <a:noFill/>
        </p:spPr>
        <p:txBody>
          <a:bodyPr wrap="none" rtlCol="0">
            <a:spAutoFit/>
          </a:bodyPr>
          <a:lstStyle/>
          <a:p>
            <a:r>
              <a:rPr lang="en-US" altLang="zh-CN" sz="2800" dirty="0">
                <a:latin typeface="Microsoft YaHei" panose="020B0503020204020204" pitchFamily="34" charset="-122"/>
                <a:ea typeface="Microsoft YaHei" panose="020B0503020204020204" pitchFamily="34" charset="-122"/>
              </a:rPr>
              <a:t>04</a:t>
            </a:r>
            <a:endParaRPr lang="zh-CN" altLang="en-US" sz="2800" dirty="0">
              <a:latin typeface="Microsoft YaHei" panose="020B0503020204020204" pitchFamily="34" charset="-122"/>
              <a:ea typeface="Microsoft YaHei" panose="020B0503020204020204" pitchFamily="34" charset="-122"/>
            </a:endParaRPr>
          </a:p>
        </p:txBody>
      </p:sp>
      <p:sp>
        <p:nvSpPr>
          <p:cNvPr id="42" name="文本框 41">
            <a:extLst>
              <a:ext uri="{FF2B5EF4-FFF2-40B4-BE49-F238E27FC236}">
                <a16:creationId xmlns:a16="http://schemas.microsoft.com/office/drawing/2014/main" id="{28DBBAA4-A4E7-4B44-92F5-E92A73E4539D}"/>
              </a:ext>
            </a:extLst>
          </p:cNvPr>
          <p:cNvSpPr txBox="1"/>
          <p:nvPr/>
        </p:nvSpPr>
        <p:spPr>
          <a:xfrm>
            <a:off x="6676993" y="5656732"/>
            <a:ext cx="604653" cy="523220"/>
          </a:xfrm>
          <a:prstGeom prst="rect">
            <a:avLst/>
          </a:prstGeom>
          <a:noFill/>
        </p:spPr>
        <p:txBody>
          <a:bodyPr wrap="none" rtlCol="0">
            <a:spAutoFit/>
          </a:bodyPr>
          <a:lstStyle/>
          <a:p>
            <a:r>
              <a:rPr lang="en-US" altLang="zh-CN" sz="2800" dirty="0">
                <a:latin typeface="Microsoft YaHei" panose="020B0503020204020204" pitchFamily="34" charset="-122"/>
                <a:ea typeface="Microsoft YaHei" panose="020B0503020204020204" pitchFamily="34" charset="-122"/>
              </a:rPr>
              <a:t>05</a:t>
            </a:r>
            <a:endParaRPr lang="zh-CN" altLang="en-US" sz="2800" dirty="0">
              <a:latin typeface="Microsoft YaHei" panose="020B0503020204020204" pitchFamily="34" charset="-122"/>
              <a:ea typeface="Microsoft YaHei" panose="020B0503020204020204" pitchFamily="34" charset="-122"/>
            </a:endParaRPr>
          </a:p>
        </p:txBody>
      </p:sp>
      <p:sp>
        <p:nvSpPr>
          <p:cNvPr id="43" name="文本框 42">
            <a:extLst>
              <a:ext uri="{FF2B5EF4-FFF2-40B4-BE49-F238E27FC236}">
                <a16:creationId xmlns:a16="http://schemas.microsoft.com/office/drawing/2014/main" id="{4AB74EBF-8472-46F5-A3B8-EAD440D8366D}"/>
              </a:ext>
            </a:extLst>
          </p:cNvPr>
          <p:cNvSpPr txBox="1"/>
          <p:nvPr/>
        </p:nvSpPr>
        <p:spPr>
          <a:xfrm>
            <a:off x="8161004" y="685801"/>
            <a:ext cx="1581697" cy="513405"/>
          </a:xfrm>
          <a:prstGeom prst="rect">
            <a:avLst/>
          </a:prstGeom>
          <a:noFill/>
        </p:spPr>
        <p:txBody>
          <a:bodyPr wrap="none" lIns="72000" rIns="72000" bIns="36000" rtlCol="0">
            <a:spAutoFit/>
          </a:bodyPr>
          <a:lstStyle/>
          <a:p>
            <a:r>
              <a:rPr lang="zh-CN" altLang="en-US" sz="2800">
                <a:latin typeface="Microsoft YaHei" panose="020B0503020204020204" pitchFamily="34" charset="-122"/>
                <a:ea typeface="Microsoft YaHei" panose="020B0503020204020204" pitchFamily="34" charset="-122"/>
              </a:rPr>
              <a:t>各类介绍</a:t>
            </a:r>
            <a:endParaRPr lang="zh-CN" altLang="en-US" sz="2800" dirty="0">
              <a:latin typeface="Microsoft YaHei" panose="020B0503020204020204" pitchFamily="34" charset="-122"/>
              <a:ea typeface="Microsoft YaHei" panose="020B0503020204020204" pitchFamily="34" charset="-122"/>
            </a:endParaRPr>
          </a:p>
        </p:txBody>
      </p:sp>
      <p:sp>
        <p:nvSpPr>
          <p:cNvPr id="44" name="文本框 43">
            <a:extLst>
              <a:ext uri="{FF2B5EF4-FFF2-40B4-BE49-F238E27FC236}">
                <a16:creationId xmlns:a16="http://schemas.microsoft.com/office/drawing/2014/main" id="{BDF728EC-1E31-4083-9BF2-D5025223755E}"/>
              </a:ext>
            </a:extLst>
          </p:cNvPr>
          <p:cNvSpPr txBox="1"/>
          <p:nvPr/>
        </p:nvSpPr>
        <p:spPr>
          <a:xfrm>
            <a:off x="8161003" y="1111705"/>
            <a:ext cx="1496930" cy="359517"/>
          </a:xfrm>
          <a:prstGeom prst="rect">
            <a:avLst/>
          </a:prstGeom>
          <a:noFill/>
        </p:spPr>
        <p:txBody>
          <a:bodyPr wrap="none" lIns="72000" rIns="72000" bIns="36000" rtlCol="0">
            <a:spAutoFit/>
          </a:bodyPr>
          <a:lstStyle/>
          <a:p>
            <a:r>
              <a:rPr lang="en-US" altLang="zh-CN" dirty="0">
                <a:solidFill>
                  <a:schemeClr val="tx1">
                    <a:lumMod val="50000"/>
                    <a:lumOff val="50000"/>
                    <a:alpha val="33000"/>
                  </a:schemeClr>
                </a:solidFill>
                <a:ea typeface="Microsoft YaHei" panose="020B0503020204020204" pitchFamily="34" charset="-122"/>
              </a:rPr>
              <a:t>Introductions</a:t>
            </a:r>
          </a:p>
        </p:txBody>
      </p:sp>
      <p:sp>
        <p:nvSpPr>
          <p:cNvPr id="45" name="文本框 44">
            <a:extLst>
              <a:ext uri="{FF2B5EF4-FFF2-40B4-BE49-F238E27FC236}">
                <a16:creationId xmlns:a16="http://schemas.microsoft.com/office/drawing/2014/main" id="{43368ABF-6B68-40FF-8302-418CDD89F5AC}"/>
              </a:ext>
            </a:extLst>
          </p:cNvPr>
          <p:cNvSpPr txBox="1"/>
          <p:nvPr/>
        </p:nvSpPr>
        <p:spPr>
          <a:xfrm>
            <a:off x="8161003" y="1920453"/>
            <a:ext cx="1637678" cy="513405"/>
          </a:xfrm>
          <a:prstGeom prst="rect">
            <a:avLst/>
          </a:prstGeom>
          <a:noFill/>
        </p:spPr>
        <p:txBody>
          <a:bodyPr wrap="none" lIns="72000" rIns="72000" bIns="36000" rtlCol="0">
            <a:spAutoFit/>
          </a:bodyPr>
          <a:lstStyle/>
          <a:p>
            <a:r>
              <a:rPr lang="zh-CN" altLang="en-US" sz="2800" dirty="0">
                <a:latin typeface="Microsoft YaHei" panose="020B0503020204020204" pitchFamily="34" charset="-122"/>
                <a:ea typeface="Microsoft YaHei" panose="020B0503020204020204" pitchFamily="34" charset="-122"/>
              </a:rPr>
              <a:t>概念出示</a:t>
            </a:r>
          </a:p>
        </p:txBody>
      </p:sp>
      <p:sp>
        <p:nvSpPr>
          <p:cNvPr id="46" name="文本框 45">
            <a:extLst>
              <a:ext uri="{FF2B5EF4-FFF2-40B4-BE49-F238E27FC236}">
                <a16:creationId xmlns:a16="http://schemas.microsoft.com/office/drawing/2014/main" id="{86C4526F-2501-4201-9F41-A7D097F27DB6}"/>
              </a:ext>
            </a:extLst>
          </p:cNvPr>
          <p:cNvSpPr txBox="1"/>
          <p:nvPr/>
        </p:nvSpPr>
        <p:spPr>
          <a:xfrm>
            <a:off x="8161003" y="2369286"/>
            <a:ext cx="1155298" cy="359517"/>
          </a:xfrm>
          <a:prstGeom prst="rect">
            <a:avLst/>
          </a:prstGeom>
          <a:noFill/>
        </p:spPr>
        <p:txBody>
          <a:bodyPr wrap="none" lIns="72000" rIns="72000" bIns="36000" rtlCol="0">
            <a:spAutoFit/>
          </a:bodyPr>
          <a:lstStyle>
            <a:defPPr>
              <a:defRPr lang="zh-CN"/>
            </a:defPPr>
            <a:lvl1pPr>
              <a:defRPr sz="1400">
                <a:latin typeface="+mj-ea"/>
                <a:ea typeface="+mj-ea"/>
              </a:defRPr>
            </a:lvl1pPr>
          </a:lstStyle>
          <a:p>
            <a:r>
              <a:rPr lang="en-US" altLang="zh-CN" sz="1800" dirty="0">
                <a:solidFill>
                  <a:schemeClr val="tx1">
                    <a:lumMod val="50000"/>
                    <a:lumOff val="50000"/>
                    <a:alpha val="33000"/>
                  </a:schemeClr>
                </a:solidFill>
                <a:latin typeface="+mn-lt"/>
                <a:ea typeface="Microsoft YaHei" panose="020B0503020204020204" pitchFamily="34" charset="-122"/>
              </a:rPr>
              <a:t>Concepts </a:t>
            </a:r>
            <a:endParaRPr lang="zh-CN" altLang="en-US" sz="1800" dirty="0">
              <a:solidFill>
                <a:schemeClr val="tx1">
                  <a:lumMod val="50000"/>
                  <a:lumOff val="50000"/>
                  <a:alpha val="33000"/>
                </a:schemeClr>
              </a:solidFill>
              <a:latin typeface="+mn-lt"/>
              <a:ea typeface="Microsoft YaHei" panose="020B0503020204020204" pitchFamily="34" charset="-122"/>
            </a:endParaRPr>
          </a:p>
        </p:txBody>
      </p:sp>
      <p:sp>
        <p:nvSpPr>
          <p:cNvPr id="47" name="文本框 46">
            <a:extLst>
              <a:ext uri="{FF2B5EF4-FFF2-40B4-BE49-F238E27FC236}">
                <a16:creationId xmlns:a16="http://schemas.microsoft.com/office/drawing/2014/main" id="{050B958C-6A91-476D-87CB-5D1EBE98B0BB}"/>
              </a:ext>
            </a:extLst>
          </p:cNvPr>
          <p:cNvSpPr txBox="1"/>
          <p:nvPr/>
        </p:nvSpPr>
        <p:spPr>
          <a:xfrm>
            <a:off x="8161004" y="3178034"/>
            <a:ext cx="1581697" cy="513405"/>
          </a:xfrm>
          <a:prstGeom prst="rect">
            <a:avLst/>
          </a:prstGeom>
          <a:noFill/>
        </p:spPr>
        <p:txBody>
          <a:bodyPr wrap="none" lIns="72000" rIns="72000" bIns="36000" rtlCol="0">
            <a:spAutoFit/>
          </a:bodyPr>
          <a:lstStyle/>
          <a:p>
            <a:r>
              <a:rPr lang="zh-CN" altLang="en-US" sz="2800" dirty="0">
                <a:latin typeface="Microsoft YaHei" panose="020B0503020204020204" pitchFamily="34" charset="-122"/>
                <a:ea typeface="Microsoft YaHei" panose="020B0503020204020204" pitchFamily="34" charset="-122"/>
              </a:rPr>
              <a:t>多图排版</a:t>
            </a:r>
          </a:p>
        </p:txBody>
      </p:sp>
      <p:sp>
        <p:nvSpPr>
          <p:cNvPr id="48" name="文本框 47">
            <a:extLst>
              <a:ext uri="{FF2B5EF4-FFF2-40B4-BE49-F238E27FC236}">
                <a16:creationId xmlns:a16="http://schemas.microsoft.com/office/drawing/2014/main" id="{D1B27141-44F2-415B-B317-AB88FD21CD57}"/>
              </a:ext>
            </a:extLst>
          </p:cNvPr>
          <p:cNvSpPr txBox="1"/>
          <p:nvPr/>
        </p:nvSpPr>
        <p:spPr>
          <a:xfrm>
            <a:off x="8161004" y="3606254"/>
            <a:ext cx="942291" cy="359517"/>
          </a:xfrm>
          <a:prstGeom prst="rect">
            <a:avLst/>
          </a:prstGeom>
          <a:noFill/>
        </p:spPr>
        <p:txBody>
          <a:bodyPr wrap="none" lIns="72000" rIns="72000" bIns="36000" rtlCol="0">
            <a:spAutoFit/>
          </a:bodyPr>
          <a:lstStyle>
            <a:defPPr>
              <a:defRPr lang="zh-CN"/>
            </a:defPPr>
            <a:lvl1pPr>
              <a:defRPr sz="1400">
                <a:latin typeface="+mj-ea"/>
                <a:ea typeface="+mj-ea"/>
              </a:defRPr>
            </a:lvl1pPr>
          </a:lstStyle>
          <a:p>
            <a:r>
              <a:rPr lang="en-US" altLang="zh-CN" sz="1800" dirty="0">
                <a:solidFill>
                  <a:schemeClr val="tx1">
                    <a:lumMod val="50000"/>
                    <a:lumOff val="50000"/>
                    <a:alpha val="33000"/>
                  </a:schemeClr>
                </a:solidFill>
                <a:latin typeface="+mn-lt"/>
                <a:ea typeface="Microsoft YaHei" panose="020B0503020204020204" pitchFamily="34" charset="-122"/>
              </a:rPr>
              <a:t>Pictures</a:t>
            </a:r>
            <a:endParaRPr lang="zh-CN" altLang="en-US" sz="1800" dirty="0">
              <a:solidFill>
                <a:schemeClr val="tx1">
                  <a:lumMod val="50000"/>
                  <a:lumOff val="50000"/>
                  <a:alpha val="33000"/>
                </a:schemeClr>
              </a:solidFill>
              <a:latin typeface="+mn-lt"/>
              <a:ea typeface="Microsoft YaHei" panose="020B0503020204020204" pitchFamily="34" charset="-122"/>
            </a:endParaRPr>
          </a:p>
        </p:txBody>
      </p:sp>
      <p:sp>
        <p:nvSpPr>
          <p:cNvPr id="49" name="文本框 48">
            <a:extLst>
              <a:ext uri="{FF2B5EF4-FFF2-40B4-BE49-F238E27FC236}">
                <a16:creationId xmlns:a16="http://schemas.microsoft.com/office/drawing/2014/main" id="{001C3E6E-2436-496A-B9B7-356424AADFE5}"/>
              </a:ext>
            </a:extLst>
          </p:cNvPr>
          <p:cNvSpPr txBox="1"/>
          <p:nvPr/>
        </p:nvSpPr>
        <p:spPr>
          <a:xfrm>
            <a:off x="8161003" y="4394123"/>
            <a:ext cx="1637678" cy="513405"/>
          </a:xfrm>
          <a:prstGeom prst="rect">
            <a:avLst/>
          </a:prstGeom>
          <a:noFill/>
        </p:spPr>
        <p:txBody>
          <a:bodyPr wrap="none" lIns="72000" rIns="72000" bIns="36000" rtlCol="0">
            <a:spAutoFit/>
          </a:bodyPr>
          <a:lstStyle/>
          <a:p>
            <a:r>
              <a:rPr lang="zh-CN" altLang="en-US" sz="2800" dirty="0">
                <a:latin typeface="Microsoft YaHei" panose="020B0503020204020204" pitchFamily="34" charset="-122"/>
                <a:ea typeface="Microsoft YaHei" panose="020B0503020204020204" pitchFamily="34" charset="-122"/>
              </a:rPr>
              <a:t>关系图表</a:t>
            </a:r>
          </a:p>
        </p:txBody>
      </p:sp>
      <p:sp>
        <p:nvSpPr>
          <p:cNvPr id="50" name="文本框 49">
            <a:extLst>
              <a:ext uri="{FF2B5EF4-FFF2-40B4-BE49-F238E27FC236}">
                <a16:creationId xmlns:a16="http://schemas.microsoft.com/office/drawing/2014/main" id="{107B69A9-A37B-4ED3-9793-6B15170794B0}"/>
              </a:ext>
            </a:extLst>
          </p:cNvPr>
          <p:cNvSpPr txBox="1"/>
          <p:nvPr/>
        </p:nvSpPr>
        <p:spPr>
          <a:xfrm>
            <a:off x="8161003" y="4801730"/>
            <a:ext cx="1110414" cy="359517"/>
          </a:xfrm>
          <a:prstGeom prst="rect">
            <a:avLst/>
          </a:prstGeom>
          <a:noFill/>
        </p:spPr>
        <p:txBody>
          <a:bodyPr wrap="none" lIns="72000" rIns="72000" bIns="36000" rtlCol="0">
            <a:spAutoFit/>
          </a:bodyPr>
          <a:lstStyle>
            <a:defPPr>
              <a:defRPr lang="zh-CN"/>
            </a:defPPr>
            <a:lvl1pPr>
              <a:defRPr sz="1400">
                <a:latin typeface="+mj-ea"/>
                <a:ea typeface="+mj-ea"/>
              </a:defRPr>
            </a:lvl1pPr>
          </a:lstStyle>
          <a:p>
            <a:r>
              <a:rPr lang="en-US" altLang="zh-CN" sz="1800" dirty="0">
                <a:solidFill>
                  <a:schemeClr val="tx1">
                    <a:lumMod val="50000"/>
                    <a:lumOff val="50000"/>
                    <a:alpha val="33000"/>
                  </a:schemeClr>
                </a:solidFill>
                <a:latin typeface="+mn-lt"/>
                <a:ea typeface="Microsoft YaHei" panose="020B0503020204020204" pitchFamily="34" charset="-122"/>
              </a:rPr>
              <a:t>Diagrams</a:t>
            </a:r>
          </a:p>
        </p:txBody>
      </p:sp>
      <p:sp>
        <p:nvSpPr>
          <p:cNvPr id="51" name="文本框 50">
            <a:extLst>
              <a:ext uri="{FF2B5EF4-FFF2-40B4-BE49-F238E27FC236}">
                <a16:creationId xmlns:a16="http://schemas.microsoft.com/office/drawing/2014/main" id="{CFD4C12A-EA49-466C-872A-4E72CA3A3437}"/>
              </a:ext>
            </a:extLst>
          </p:cNvPr>
          <p:cNvSpPr txBox="1"/>
          <p:nvPr/>
        </p:nvSpPr>
        <p:spPr>
          <a:xfrm>
            <a:off x="8161003" y="5561077"/>
            <a:ext cx="863552" cy="513405"/>
          </a:xfrm>
          <a:prstGeom prst="rect">
            <a:avLst/>
          </a:prstGeom>
          <a:noFill/>
        </p:spPr>
        <p:txBody>
          <a:bodyPr wrap="none" lIns="72000" rIns="72000" bIns="36000" rtlCol="0">
            <a:spAutoFit/>
          </a:bodyPr>
          <a:lstStyle/>
          <a:p>
            <a:r>
              <a:rPr lang="zh-CN" altLang="en-US" sz="2800">
                <a:latin typeface="Microsoft YaHei" panose="020B0503020204020204" pitchFamily="34" charset="-122"/>
                <a:ea typeface="Microsoft YaHei" panose="020B0503020204020204" pitchFamily="34" charset="-122"/>
              </a:rPr>
              <a:t>附录</a:t>
            </a:r>
            <a:endParaRPr lang="zh-CN" altLang="en-US" sz="2800" dirty="0">
              <a:latin typeface="Microsoft YaHei" panose="020B0503020204020204" pitchFamily="34" charset="-122"/>
              <a:ea typeface="Microsoft YaHei" panose="020B0503020204020204" pitchFamily="34" charset="-122"/>
            </a:endParaRPr>
          </a:p>
        </p:txBody>
      </p:sp>
      <p:sp>
        <p:nvSpPr>
          <p:cNvPr id="52" name="文本框 51">
            <a:extLst>
              <a:ext uri="{FF2B5EF4-FFF2-40B4-BE49-F238E27FC236}">
                <a16:creationId xmlns:a16="http://schemas.microsoft.com/office/drawing/2014/main" id="{C8912FF2-A5FD-4162-98A4-06EA946FC128}"/>
              </a:ext>
            </a:extLst>
          </p:cNvPr>
          <p:cNvSpPr txBox="1"/>
          <p:nvPr/>
        </p:nvSpPr>
        <p:spPr>
          <a:xfrm>
            <a:off x="8161003" y="5948072"/>
            <a:ext cx="1177740" cy="359517"/>
          </a:xfrm>
          <a:prstGeom prst="rect">
            <a:avLst/>
          </a:prstGeom>
          <a:noFill/>
        </p:spPr>
        <p:txBody>
          <a:bodyPr wrap="none" lIns="72000" rIns="72000" bIns="36000" rtlCol="0">
            <a:spAutoFit/>
          </a:bodyPr>
          <a:lstStyle>
            <a:defPPr>
              <a:defRPr lang="zh-CN"/>
            </a:defPPr>
            <a:lvl1pPr>
              <a:defRPr sz="1400">
                <a:latin typeface="+mj-ea"/>
                <a:ea typeface="+mj-ea"/>
              </a:defRPr>
            </a:lvl1pPr>
          </a:lstStyle>
          <a:p>
            <a:r>
              <a:rPr lang="en-US" altLang="zh-CN" sz="1800" dirty="0">
                <a:solidFill>
                  <a:schemeClr val="tx1">
                    <a:lumMod val="50000"/>
                    <a:lumOff val="50000"/>
                    <a:alpha val="33000"/>
                  </a:schemeClr>
                </a:solidFill>
                <a:latin typeface="+mn-lt"/>
                <a:ea typeface="Microsoft YaHei" panose="020B0503020204020204" pitchFamily="34" charset="-122"/>
              </a:rPr>
              <a:t>Appendix </a:t>
            </a:r>
            <a:endParaRPr lang="zh-CN" altLang="en-US" sz="1800" dirty="0">
              <a:solidFill>
                <a:schemeClr val="tx1">
                  <a:lumMod val="50000"/>
                  <a:lumOff val="50000"/>
                  <a:alpha val="33000"/>
                </a:schemeClr>
              </a:solidFill>
              <a:latin typeface="+mn-lt"/>
              <a:ea typeface="Microsoft YaHei" panose="020B0503020204020204" pitchFamily="34" charset="-122"/>
            </a:endParaRPr>
          </a:p>
        </p:txBody>
      </p:sp>
      <p:cxnSp>
        <p:nvCxnSpPr>
          <p:cNvPr id="53" name="直接连接符 52">
            <a:extLst>
              <a:ext uri="{FF2B5EF4-FFF2-40B4-BE49-F238E27FC236}">
                <a16:creationId xmlns:a16="http://schemas.microsoft.com/office/drawing/2014/main" id="{D78B2B36-CDF1-486B-B90D-5B2A4DC80CD6}"/>
              </a:ext>
            </a:extLst>
          </p:cNvPr>
          <p:cNvCxnSpPr>
            <a:cxnSpLocks/>
          </p:cNvCxnSpPr>
          <p:nvPr/>
        </p:nvCxnSpPr>
        <p:spPr>
          <a:xfrm>
            <a:off x="7613378" y="1"/>
            <a:ext cx="0" cy="6872953"/>
          </a:xfrm>
          <a:prstGeom prst="line">
            <a:avLst/>
          </a:prstGeom>
          <a:ln w="38100">
            <a:solidFill>
              <a:srgbClr val="00427E">
                <a:alpha val="90000"/>
              </a:srgbClr>
            </a:solidFill>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A4FE5C77-8752-4B10-ABA1-6B7B4A80A963}"/>
              </a:ext>
            </a:extLst>
          </p:cNvPr>
          <p:cNvSpPr/>
          <p:nvPr/>
        </p:nvSpPr>
        <p:spPr>
          <a:xfrm flipH="1">
            <a:off x="7417509" y="2065754"/>
            <a:ext cx="377371" cy="377371"/>
          </a:xfrm>
          <a:prstGeom prst="ellipse">
            <a:avLst/>
          </a:prstGeom>
          <a:solidFill>
            <a:srgbClr val="00427E"/>
          </a:solidFill>
          <a:ln>
            <a:noFill/>
          </a:ln>
          <a:effectLst>
            <a:outerShdw blurRad="190500" sx="102000" sy="102000" algn="ctr"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55" name="椭圆 54">
            <a:extLst>
              <a:ext uri="{FF2B5EF4-FFF2-40B4-BE49-F238E27FC236}">
                <a16:creationId xmlns:a16="http://schemas.microsoft.com/office/drawing/2014/main" id="{B19E4959-B0E3-4231-A0D0-7E7F9FC70338}"/>
              </a:ext>
            </a:extLst>
          </p:cNvPr>
          <p:cNvSpPr/>
          <p:nvPr/>
        </p:nvSpPr>
        <p:spPr>
          <a:xfrm flipH="1">
            <a:off x="7417509" y="3283844"/>
            <a:ext cx="377371" cy="377371"/>
          </a:xfrm>
          <a:prstGeom prst="ellipse">
            <a:avLst/>
          </a:prstGeom>
          <a:solidFill>
            <a:srgbClr val="00427E"/>
          </a:solidFill>
          <a:ln>
            <a:noFill/>
          </a:ln>
          <a:effectLst>
            <a:outerShdw blurRad="190500" sx="102000" sy="102000" algn="ctr"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56" name="椭圆 55">
            <a:extLst>
              <a:ext uri="{FF2B5EF4-FFF2-40B4-BE49-F238E27FC236}">
                <a16:creationId xmlns:a16="http://schemas.microsoft.com/office/drawing/2014/main" id="{F44576CC-FCCE-478B-93B3-4D324ACE2A55}"/>
              </a:ext>
            </a:extLst>
          </p:cNvPr>
          <p:cNvSpPr/>
          <p:nvPr/>
        </p:nvSpPr>
        <p:spPr>
          <a:xfrm flipH="1">
            <a:off x="7421319" y="4507588"/>
            <a:ext cx="377371" cy="377371"/>
          </a:xfrm>
          <a:prstGeom prst="ellipse">
            <a:avLst/>
          </a:prstGeom>
          <a:solidFill>
            <a:srgbClr val="00427E"/>
          </a:solidFill>
          <a:ln>
            <a:noFill/>
          </a:ln>
          <a:effectLst>
            <a:outerShdw blurRad="190500" sx="102000" sy="102000" algn="ctr"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57" name="椭圆 56">
            <a:extLst>
              <a:ext uri="{FF2B5EF4-FFF2-40B4-BE49-F238E27FC236}">
                <a16:creationId xmlns:a16="http://schemas.microsoft.com/office/drawing/2014/main" id="{6258D4E0-5444-4F99-975E-7684C5B6030A}"/>
              </a:ext>
            </a:extLst>
          </p:cNvPr>
          <p:cNvSpPr/>
          <p:nvPr/>
        </p:nvSpPr>
        <p:spPr>
          <a:xfrm flipH="1">
            <a:off x="7421319" y="5715944"/>
            <a:ext cx="377371" cy="377371"/>
          </a:xfrm>
          <a:prstGeom prst="ellipse">
            <a:avLst/>
          </a:prstGeom>
          <a:solidFill>
            <a:srgbClr val="00427E"/>
          </a:solidFill>
          <a:ln>
            <a:noFill/>
          </a:ln>
          <a:effectLst>
            <a:outerShdw blurRad="190500" sx="102000" sy="102000" algn="ctr"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58" name="椭圆 57">
            <a:extLst>
              <a:ext uri="{FF2B5EF4-FFF2-40B4-BE49-F238E27FC236}">
                <a16:creationId xmlns:a16="http://schemas.microsoft.com/office/drawing/2014/main" id="{9D85896C-74BA-4E4D-B821-DDC465871CF1}"/>
              </a:ext>
            </a:extLst>
          </p:cNvPr>
          <p:cNvSpPr/>
          <p:nvPr/>
        </p:nvSpPr>
        <p:spPr>
          <a:xfrm flipH="1">
            <a:off x="7423012" y="839037"/>
            <a:ext cx="377371" cy="377371"/>
          </a:xfrm>
          <a:prstGeom prst="ellipse">
            <a:avLst/>
          </a:prstGeom>
          <a:solidFill>
            <a:srgbClr val="00427E"/>
          </a:solidFill>
          <a:ln>
            <a:noFill/>
          </a:ln>
          <a:effectLst>
            <a:outerShdw blurRad="190500" sx="102000" sy="102000" algn="ctr" rotWithShape="0">
              <a:schemeClr val="tx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59" name="椭圆 58">
            <a:extLst>
              <a:ext uri="{FF2B5EF4-FFF2-40B4-BE49-F238E27FC236}">
                <a16:creationId xmlns:a16="http://schemas.microsoft.com/office/drawing/2014/main" id="{F4D5537A-DA8A-4F05-A7EF-3868EEBB1213}"/>
              </a:ext>
            </a:extLst>
          </p:cNvPr>
          <p:cNvSpPr/>
          <p:nvPr/>
        </p:nvSpPr>
        <p:spPr>
          <a:xfrm flipH="1">
            <a:off x="7362402" y="778428"/>
            <a:ext cx="498592" cy="498588"/>
          </a:xfrm>
          <a:prstGeom prst="ellipse">
            <a:avLst/>
          </a:prstGeom>
          <a:noFill/>
          <a:ln>
            <a:solidFill>
              <a:srgbClr val="00427E">
                <a:alpha val="9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60" name="椭圆 59">
            <a:extLst>
              <a:ext uri="{FF2B5EF4-FFF2-40B4-BE49-F238E27FC236}">
                <a16:creationId xmlns:a16="http://schemas.microsoft.com/office/drawing/2014/main" id="{2073AFEC-9A85-4D86-AC04-FC36C249F007}"/>
              </a:ext>
            </a:extLst>
          </p:cNvPr>
          <p:cNvSpPr/>
          <p:nvPr/>
        </p:nvSpPr>
        <p:spPr>
          <a:xfrm flipH="1">
            <a:off x="7356897" y="2005144"/>
            <a:ext cx="498592" cy="498588"/>
          </a:xfrm>
          <a:prstGeom prst="ellipse">
            <a:avLst/>
          </a:prstGeom>
          <a:noFill/>
          <a:ln>
            <a:solidFill>
              <a:srgbClr val="00427E">
                <a:alpha val="9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61" name="椭圆 60">
            <a:extLst>
              <a:ext uri="{FF2B5EF4-FFF2-40B4-BE49-F238E27FC236}">
                <a16:creationId xmlns:a16="http://schemas.microsoft.com/office/drawing/2014/main" id="{97AE0F58-58CB-468B-B94D-D1F054B0B5C6}"/>
              </a:ext>
            </a:extLst>
          </p:cNvPr>
          <p:cNvSpPr/>
          <p:nvPr/>
        </p:nvSpPr>
        <p:spPr>
          <a:xfrm flipH="1">
            <a:off x="7356897" y="3223234"/>
            <a:ext cx="498592" cy="498588"/>
          </a:xfrm>
          <a:prstGeom prst="ellipse">
            <a:avLst/>
          </a:prstGeom>
          <a:noFill/>
          <a:ln>
            <a:solidFill>
              <a:srgbClr val="00427E">
                <a:alpha val="9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62" name="椭圆 61">
            <a:extLst>
              <a:ext uri="{FF2B5EF4-FFF2-40B4-BE49-F238E27FC236}">
                <a16:creationId xmlns:a16="http://schemas.microsoft.com/office/drawing/2014/main" id="{72EF2EB9-9F08-4EE7-A6CB-77C9F396948E}"/>
              </a:ext>
            </a:extLst>
          </p:cNvPr>
          <p:cNvSpPr/>
          <p:nvPr/>
        </p:nvSpPr>
        <p:spPr>
          <a:xfrm flipH="1">
            <a:off x="7360707" y="4446978"/>
            <a:ext cx="498592" cy="498588"/>
          </a:xfrm>
          <a:prstGeom prst="ellipse">
            <a:avLst/>
          </a:prstGeom>
          <a:noFill/>
          <a:ln>
            <a:solidFill>
              <a:srgbClr val="00427E">
                <a:alpha val="9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63" name="椭圆 62">
            <a:extLst>
              <a:ext uri="{FF2B5EF4-FFF2-40B4-BE49-F238E27FC236}">
                <a16:creationId xmlns:a16="http://schemas.microsoft.com/office/drawing/2014/main" id="{436C1B69-678F-46DE-AEB6-28E8F1303341}"/>
              </a:ext>
            </a:extLst>
          </p:cNvPr>
          <p:cNvSpPr/>
          <p:nvPr/>
        </p:nvSpPr>
        <p:spPr>
          <a:xfrm flipH="1">
            <a:off x="7360707" y="5655543"/>
            <a:ext cx="498592" cy="498588"/>
          </a:xfrm>
          <a:prstGeom prst="ellipse">
            <a:avLst/>
          </a:prstGeom>
          <a:noFill/>
          <a:ln>
            <a:solidFill>
              <a:srgbClr val="00427E">
                <a:alpha val="9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Tree>
    <p:extLst>
      <p:ext uri="{BB962C8B-B14F-4D97-AF65-F5344CB8AC3E}">
        <p14:creationId xmlns:p14="http://schemas.microsoft.com/office/powerpoint/2010/main" val="2496405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a:extLst>
              <a:ext uri="{FF2B5EF4-FFF2-40B4-BE49-F238E27FC236}">
                <a16:creationId xmlns:a16="http://schemas.microsoft.com/office/drawing/2014/main" id="{17F501FE-64CF-4750-A0B2-13910F8BCD25}"/>
              </a:ext>
            </a:extLst>
          </p:cNvPr>
          <p:cNvSpPr>
            <a:spLocks noGrp="1"/>
          </p:cNvSpPr>
          <p:nvPr>
            <p:ph type="dt" sz="half" idx="10"/>
          </p:nvPr>
        </p:nvSpPr>
        <p:spPr/>
        <p:txBody>
          <a:bodyPr/>
          <a:lstStyle/>
          <a:p>
            <a:fld id="{D36CA740-53EC-4468-B945-7DCB5E48BFBA}"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7" name="灯片编号占位符 6">
            <a:extLst>
              <a:ext uri="{FF2B5EF4-FFF2-40B4-BE49-F238E27FC236}">
                <a16:creationId xmlns:a16="http://schemas.microsoft.com/office/drawing/2014/main" id="{4C5F707C-9587-4B45-8C18-F6803585AE19}"/>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20</a:t>
            </a:fld>
            <a:endParaRPr lang="en-US" altLang="zh-CN" dirty="0">
              <a:ea typeface="Microsoft YaHei" panose="020B0503020204020204" pitchFamily="34" charset="-122"/>
            </a:endParaRPr>
          </a:p>
        </p:txBody>
      </p:sp>
      <p:sp>
        <p:nvSpPr>
          <p:cNvPr id="19" name="矩形 18">
            <a:extLst>
              <a:ext uri="{FF2B5EF4-FFF2-40B4-BE49-F238E27FC236}">
                <a16:creationId xmlns:a16="http://schemas.microsoft.com/office/drawing/2014/main" id="{01D24434-BBAC-40B3-A129-CF878681B559}"/>
              </a:ext>
            </a:extLst>
          </p:cNvPr>
          <p:cNvSpPr/>
          <p:nvPr/>
        </p:nvSpPr>
        <p:spPr>
          <a:xfrm>
            <a:off x="1123578" y="1058266"/>
            <a:ext cx="10085760" cy="5149138"/>
          </a:xfrm>
          <a:prstGeom prst="rect">
            <a:avLst/>
          </a:prstGeom>
          <a:solidFill>
            <a:schemeClr val="bg1"/>
          </a:solidFill>
          <a:ln w="12700">
            <a:solidFill>
              <a:schemeClr val="accent1"/>
            </a:solidFill>
          </a:ln>
          <a:effectLst>
            <a:outerShdw blurRad="546100" sx="102000" sy="102000" algn="ctr" rotWithShape="0">
              <a:srgbClr val="000000">
                <a:alpha val="10000"/>
              </a:srgbClr>
            </a:outerShdw>
          </a:effectLst>
        </p:spPr>
        <p:txBody>
          <a:bodyPr wrap="square" lIns="180000" tIns="72000" rIns="180000" bIns="72000">
            <a:normAutofit/>
          </a:bodyPr>
          <a:lstStyle/>
          <a:p>
            <a:pPr algn="dist"/>
            <a:endParaRPr lang="zh-CN" altLang="en-US" sz="2800" b="1">
              <a:solidFill>
                <a:schemeClr val="tx1"/>
              </a:solidFill>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B34FD005-386B-4044-90DB-EF8409808B0B}"/>
              </a:ext>
            </a:extLst>
          </p:cNvPr>
          <p:cNvSpPr/>
          <p:nvPr/>
        </p:nvSpPr>
        <p:spPr>
          <a:xfrm>
            <a:off x="982663" y="901084"/>
            <a:ext cx="10085760" cy="5149138"/>
          </a:xfrm>
          <a:prstGeom prst="rect">
            <a:avLst/>
          </a:prstGeom>
          <a:solidFill>
            <a:schemeClr val="bg1"/>
          </a:solidFill>
          <a:ln w="12700">
            <a:solidFill>
              <a:schemeClr val="accent1"/>
            </a:solidFill>
          </a:ln>
          <a:effectLst>
            <a:outerShdw blurRad="546100" sx="102000" sy="102000" algn="ctr" rotWithShape="0">
              <a:srgbClr val="000000">
                <a:alpha val="10000"/>
              </a:srgbClr>
            </a:outerShdw>
          </a:effectLst>
        </p:spPr>
        <p:txBody>
          <a:bodyPr wrap="square" lIns="180000" tIns="72000" rIns="180000" bIns="72000">
            <a:normAutofit/>
          </a:bodyPr>
          <a:lstStyle/>
          <a:p>
            <a:pPr algn="dist"/>
            <a:endParaRPr lang="zh-CN" altLang="en-US" sz="2800" b="1">
              <a:solidFill>
                <a:schemeClr val="tx1"/>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AA8DC514-094A-483A-9D27-B7BD8ABC8F23}"/>
              </a:ext>
            </a:extLst>
          </p:cNvPr>
          <p:cNvSpPr/>
          <p:nvPr/>
        </p:nvSpPr>
        <p:spPr>
          <a:xfrm>
            <a:off x="1242404" y="1639481"/>
            <a:ext cx="9707192" cy="4010838"/>
          </a:xfrm>
          <a:prstGeom prst="rect">
            <a:avLst/>
          </a:prstGeom>
          <a:noFill/>
        </p:spPr>
        <p:txBody>
          <a:bodyPr wrap="square" rtlCol="0" anchor="ctr" anchorCtr="0">
            <a:normAutofit/>
          </a:bodyPr>
          <a:lstStyle/>
          <a:p>
            <a:pPr algn="just">
              <a:lnSpc>
                <a:spcPct val="150000"/>
              </a:lnSpc>
            </a:pPr>
            <a:r>
              <a:rPr lang="zh-CN" altLang="en-US" sz="2000" dirty="0">
                <a:latin typeface="+mn-ea"/>
              </a:rPr>
              <a:t>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a:t>
            </a:r>
            <a:endParaRPr lang="en-US" altLang="zh-CN" sz="2000" dirty="0">
              <a:latin typeface="+mn-ea"/>
            </a:endParaRPr>
          </a:p>
          <a:p>
            <a:pPr algn="just">
              <a:lnSpc>
                <a:spcPct val="150000"/>
              </a:lnSpc>
            </a:pPr>
            <a:r>
              <a:rPr lang="zh-CN" altLang="en-US" sz="2000" dirty="0">
                <a:latin typeface="+mn-ea"/>
              </a:rPr>
              <a:t>有重点词语需要突出的，可以</a:t>
            </a:r>
            <a:r>
              <a:rPr lang="zh-CN" altLang="en-US" sz="2000" b="1" dirty="0">
                <a:latin typeface="+mj-ea"/>
                <a:ea typeface="+mj-ea"/>
              </a:rPr>
              <a:t>加粗</a:t>
            </a:r>
            <a:r>
              <a:rPr lang="zh-CN" altLang="en-US" sz="2000" dirty="0">
                <a:latin typeface="+mn-ea"/>
              </a:rPr>
              <a:t>或者</a:t>
            </a:r>
            <a:r>
              <a:rPr lang="zh-CN" altLang="en-US" sz="2000" dirty="0">
                <a:solidFill>
                  <a:schemeClr val="accent1"/>
                </a:solidFill>
                <a:latin typeface="+mn-ea"/>
              </a:rPr>
              <a:t>换个颜色</a:t>
            </a:r>
            <a:r>
              <a:rPr lang="zh-CN" altLang="en-US" sz="2000" dirty="0">
                <a:latin typeface="+mn-ea"/>
              </a:rPr>
              <a:t>。</a:t>
            </a:r>
            <a:endParaRPr lang="en-US" altLang="zh-CN" sz="2000" dirty="0">
              <a:latin typeface="+mn-ea"/>
            </a:endParaRPr>
          </a:p>
        </p:txBody>
      </p:sp>
      <p:sp>
        <p:nvSpPr>
          <p:cNvPr id="32" name="矩形 7">
            <a:extLst>
              <a:ext uri="{FF2B5EF4-FFF2-40B4-BE49-F238E27FC236}">
                <a16:creationId xmlns:a16="http://schemas.microsoft.com/office/drawing/2014/main" id="{61290829-A1DC-4A7F-9D47-11B7830AB370}"/>
              </a:ext>
            </a:extLst>
          </p:cNvPr>
          <p:cNvSpPr/>
          <p:nvPr/>
        </p:nvSpPr>
        <p:spPr>
          <a:xfrm flipH="1">
            <a:off x="982663" y="1237498"/>
            <a:ext cx="3116284" cy="650265"/>
          </a:xfrm>
          <a:custGeom>
            <a:avLst/>
            <a:gdLst>
              <a:gd name="connsiteX0" fmla="*/ 0 w 1557406"/>
              <a:gd name="connsiteY0" fmla="*/ 0 h 424758"/>
              <a:gd name="connsiteX1" fmla="*/ 1557406 w 1557406"/>
              <a:gd name="connsiteY1" fmla="*/ 0 h 424758"/>
              <a:gd name="connsiteX2" fmla="*/ 1557406 w 1557406"/>
              <a:gd name="connsiteY2" fmla="*/ 424758 h 424758"/>
              <a:gd name="connsiteX3" fmla="*/ 0 w 1557406"/>
              <a:gd name="connsiteY3" fmla="*/ 424758 h 424758"/>
              <a:gd name="connsiteX4" fmla="*/ 0 w 1557406"/>
              <a:gd name="connsiteY4" fmla="*/ 0 h 424758"/>
              <a:gd name="connsiteX0" fmla="*/ 139959 w 1697365"/>
              <a:gd name="connsiteY0" fmla="*/ 0 h 424758"/>
              <a:gd name="connsiteX1" fmla="*/ 1697365 w 1697365"/>
              <a:gd name="connsiteY1" fmla="*/ 0 h 424758"/>
              <a:gd name="connsiteX2" fmla="*/ 1697365 w 1697365"/>
              <a:gd name="connsiteY2" fmla="*/ 424758 h 424758"/>
              <a:gd name="connsiteX3" fmla="*/ 139959 w 1697365"/>
              <a:gd name="connsiteY3" fmla="*/ 424758 h 424758"/>
              <a:gd name="connsiteX4" fmla="*/ 0 w 1697365"/>
              <a:gd name="connsiteY4" fmla="*/ 200768 h 424758"/>
              <a:gd name="connsiteX5" fmla="*/ 139959 w 1697365"/>
              <a:gd name="connsiteY5" fmla="*/ 0 h 424758"/>
              <a:gd name="connsiteX0" fmla="*/ 139959 w 1697365"/>
              <a:gd name="connsiteY0" fmla="*/ 0 h 424758"/>
              <a:gd name="connsiteX1" fmla="*/ 1697365 w 1697365"/>
              <a:gd name="connsiteY1" fmla="*/ 0 h 424758"/>
              <a:gd name="connsiteX2" fmla="*/ 1697365 w 1697365"/>
              <a:gd name="connsiteY2" fmla="*/ 424758 h 424758"/>
              <a:gd name="connsiteX3" fmla="*/ 139959 w 1697365"/>
              <a:gd name="connsiteY3" fmla="*/ 424758 h 424758"/>
              <a:gd name="connsiteX4" fmla="*/ 0 w 1697365"/>
              <a:gd name="connsiteY4" fmla="*/ 200768 h 424758"/>
              <a:gd name="connsiteX5" fmla="*/ 139959 w 1697365"/>
              <a:gd name="connsiteY5" fmla="*/ 0 h 424758"/>
              <a:gd name="connsiteX0" fmla="*/ 135196 w 1692602"/>
              <a:gd name="connsiteY0" fmla="*/ 0 h 424758"/>
              <a:gd name="connsiteX1" fmla="*/ 1692602 w 1692602"/>
              <a:gd name="connsiteY1" fmla="*/ 0 h 424758"/>
              <a:gd name="connsiteX2" fmla="*/ 1692602 w 1692602"/>
              <a:gd name="connsiteY2" fmla="*/ 424758 h 424758"/>
              <a:gd name="connsiteX3" fmla="*/ 135196 w 1692602"/>
              <a:gd name="connsiteY3" fmla="*/ 424758 h 424758"/>
              <a:gd name="connsiteX4" fmla="*/ 0 w 1692602"/>
              <a:gd name="connsiteY4" fmla="*/ 219818 h 424758"/>
              <a:gd name="connsiteX5" fmla="*/ 135196 w 1692602"/>
              <a:gd name="connsiteY5" fmla="*/ 0 h 424758"/>
              <a:gd name="connsiteX0" fmla="*/ 135196 w 1692602"/>
              <a:gd name="connsiteY0" fmla="*/ 0 h 424758"/>
              <a:gd name="connsiteX1" fmla="*/ 1692602 w 1692602"/>
              <a:gd name="connsiteY1" fmla="*/ 0 h 424758"/>
              <a:gd name="connsiteX2" fmla="*/ 1692602 w 1692602"/>
              <a:gd name="connsiteY2" fmla="*/ 424758 h 424758"/>
              <a:gd name="connsiteX3" fmla="*/ 135196 w 1692602"/>
              <a:gd name="connsiteY3" fmla="*/ 424758 h 424758"/>
              <a:gd name="connsiteX4" fmla="*/ 0 w 1692602"/>
              <a:gd name="connsiteY4" fmla="*/ 219818 h 424758"/>
              <a:gd name="connsiteX5" fmla="*/ 135196 w 1692602"/>
              <a:gd name="connsiteY5" fmla="*/ 0 h 424758"/>
              <a:gd name="connsiteX0" fmla="*/ 135196 w 1692602"/>
              <a:gd name="connsiteY0" fmla="*/ 0 h 424758"/>
              <a:gd name="connsiteX1" fmla="*/ 1692602 w 1692602"/>
              <a:gd name="connsiteY1" fmla="*/ 0 h 424758"/>
              <a:gd name="connsiteX2" fmla="*/ 1692602 w 1692602"/>
              <a:gd name="connsiteY2" fmla="*/ 424758 h 424758"/>
              <a:gd name="connsiteX3" fmla="*/ 135196 w 1692602"/>
              <a:gd name="connsiteY3" fmla="*/ 424758 h 424758"/>
              <a:gd name="connsiteX4" fmla="*/ 0 w 1692602"/>
              <a:gd name="connsiteY4" fmla="*/ 219818 h 424758"/>
              <a:gd name="connsiteX5" fmla="*/ 135196 w 1692602"/>
              <a:gd name="connsiteY5" fmla="*/ 0 h 42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2602" h="424758">
                <a:moveTo>
                  <a:pt x="135196" y="0"/>
                </a:moveTo>
                <a:lnTo>
                  <a:pt x="1692602" y="0"/>
                </a:lnTo>
                <a:lnTo>
                  <a:pt x="1692602" y="424758"/>
                </a:lnTo>
                <a:lnTo>
                  <a:pt x="135196" y="424758"/>
                </a:lnTo>
                <a:cubicBezTo>
                  <a:pt x="84461" y="368415"/>
                  <a:pt x="43591" y="299973"/>
                  <a:pt x="0" y="219818"/>
                </a:cubicBezTo>
                <a:lnTo>
                  <a:pt x="135196" y="0"/>
                </a:lnTo>
                <a:close/>
              </a:path>
            </a:pathLst>
          </a:custGeom>
          <a:solidFill>
            <a:schemeClr val="accent1"/>
          </a:solidFill>
          <a:ln w="12700">
            <a:noFill/>
          </a:ln>
          <a:effectLst>
            <a:outerShdw blurRad="177800" sx="102000" sy="102000" algn="ctr" rotWithShape="0">
              <a:srgbClr val="000000">
                <a:alpha val="14000"/>
              </a:srgbClr>
            </a:outerShdw>
          </a:effectLst>
        </p:spPr>
        <p:txBody>
          <a:bodyPr wrap="square" lIns="180000" tIns="72000" rIns="180000" bIns="72000">
            <a:normAutofit/>
          </a:bodyPr>
          <a:lstStyle/>
          <a:p>
            <a:pPr algn="ctr"/>
            <a:r>
              <a:rPr lang="zh-CN" altLang="en-US" sz="3200" b="1" dirty="0">
                <a:solidFill>
                  <a:schemeClr val="bg1"/>
                </a:solidFill>
                <a:latin typeface="Microsoft YaHei" panose="020B0503020204020204" pitchFamily="34" charset="-122"/>
                <a:ea typeface="Microsoft YaHei" panose="020B0503020204020204" pitchFamily="34" charset="-122"/>
              </a:rPr>
              <a:t>一栏纯文字</a:t>
            </a:r>
          </a:p>
        </p:txBody>
      </p:sp>
    </p:spTree>
    <p:extLst>
      <p:ext uri="{BB962C8B-B14F-4D97-AF65-F5344CB8AC3E}">
        <p14:creationId xmlns:p14="http://schemas.microsoft.com/office/powerpoint/2010/main" val="1873842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5D87B866-4DDC-4CEE-8BA6-0B8E11D37EA6}"/>
              </a:ext>
            </a:extLst>
          </p:cNvPr>
          <p:cNvSpPr/>
          <p:nvPr/>
        </p:nvSpPr>
        <p:spPr>
          <a:xfrm>
            <a:off x="1105348" y="1377110"/>
            <a:ext cx="10103989" cy="4754920"/>
          </a:xfrm>
          <a:prstGeom prst="rect">
            <a:avLst/>
          </a:prstGeom>
          <a:solidFill>
            <a:schemeClr val="bg1"/>
          </a:solidFill>
          <a:ln w="19050">
            <a:solidFill>
              <a:schemeClr val="accent1"/>
            </a:solidFill>
          </a:ln>
          <a:effectLst>
            <a:outerShdw blurRad="546100" sx="102000" sy="102000" algn="ctr" rotWithShape="0">
              <a:srgbClr val="000000">
                <a:alpha val="10000"/>
              </a:srgbClr>
            </a:outerShdw>
          </a:effectLst>
        </p:spPr>
        <p:txBody>
          <a:bodyPr wrap="square" lIns="180000" tIns="72000" rIns="180000" bIns="72000">
            <a:normAutofit/>
          </a:bodyPr>
          <a:lstStyle/>
          <a:p>
            <a:pPr algn="dist"/>
            <a:endParaRPr lang="zh-CN" altLang="en-US" sz="2800" b="1">
              <a:solidFill>
                <a:schemeClr val="tx1"/>
              </a:solidFill>
              <a:latin typeface="Microsoft YaHei" panose="020B0503020204020204" pitchFamily="34" charset="-122"/>
              <a:ea typeface="Microsoft YaHei" panose="020B0503020204020204" pitchFamily="34" charset="-122"/>
            </a:endParaRPr>
          </a:p>
        </p:txBody>
      </p:sp>
      <p:sp>
        <p:nvSpPr>
          <p:cNvPr id="69" name="矩形 68">
            <a:extLst>
              <a:ext uri="{FF2B5EF4-FFF2-40B4-BE49-F238E27FC236}">
                <a16:creationId xmlns:a16="http://schemas.microsoft.com/office/drawing/2014/main" id="{4B03FDB3-01CE-415A-9C35-25930657D7FF}"/>
              </a:ext>
            </a:extLst>
          </p:cNvPr>
          <p:cNvSpPr/>
          <p:nvPr/>
        </p:nvSpPr>
        <p:spPr>
          <a:xfrm>
            <a:off x="994314" y="1255258"/>
            <a:ext cx="10103989" cy="4754920"/>
          </a:xfrm>
          <a:prstGeom prst="rect">
            <a:avLst/>
          </a:prstGeom>
          <a:solidFill>
            <a:schemeClr val="bg1"/>
          </a:solidFill>
          <a:ln w="19050">
            <a:solidFill>
              <a:schemeClr val="accent1"/>
            </a:solidFill>
          </a:ln>
          <a:effectLst>
            <a:outerShdw blurRad="546100" sx="102000" sy="102000" algn="ctr" rotWithShape="0">
              <a:srgbClr val="000000">
                <a:alpha val="10000"/>
              </a:srgbClr>
            </a:outerShdw>
          </a:effectLst>
        </p:spPr>
        <p:txBody>
          <a:bodyPr wrap="square" lIns="180000" tIns="72000" rIns="180000" bIns="72000">
            <a:normAutofit/>
          </a:bodyPr>
          <a:lstStyle/>
          <a:p>
            <a:pPr algn="dist"/>
            <a:endParaRPr lang="zh-CN" altLang="en-US" sz="2800" b="1">
              <a:solidFill>
                <a:schemeClr val="tx1"/>
              </a:solidFill>
              <a:latin typeface="Microsoft YaHei" panose="020B0503020204020204" pitchFamily="34" charset="-122"/>
              <a:ea typeface="Microsoft YaHei" panose="020B0503020204020204" pitchFamily="34" charset="-122"/>
            </a:endParaRPr>
          </a:p>
        </p:txBody>
      </p:sp>
      <p:sp>
        <p:nvSpPr>
          <p:cNvPr id="70" name="矩形 69">
            <a:extLst>
              <a:ext uri="{FF2B5EF4-FFF2-40B4-BE49-F238E27FC236}">
                <a16:creationId xmlns:a16="http://schemas.microsoft.com/office/drawing/2014/main" id="{B5BBBCCA-3830-44EE-ACEC-2610F1F56CF0}"/>
              </a:ext>
            </a:extLst>
          </p:cNvPr>
          <p:cNvSpPr/>
          <p:nvPr/>
        </p:nvSpPr>
        <p:spPr>
          <a:xfrm>
            <a:off x="1178692" y="1666714"/>
            <a:ext cx="9751326" cy="4046868"/>
          </a:xfrm>
          <a:prstGeom prst="rect">
            <a:avLst/>
          </a:prstGeom>
          <a:noFill/>
        </p:spPr>
        <p:txBody>
          <a:bodyPr wrap="square" rtlCol="0" anchor="ctr" anchorCtr="0">
            <a:normAutofit/>
          </a:bodyPr>
          <a:lstStyle/>
          <a:p>
            <a:pPr algn="just">
              <a:lnSpc>
                <a:spcPct val="150000"/>
              </a:lnSpc>
            </a:pPr>
            <a:r>
              <a:rPr lang="zh-CN" altLang="en-US" sz="2000" dirty="0">
                <a:latin typeface="+mn-ea"/>
              </a:rPr>
              <a:t>两栏纯文字适用于文本内容更多，一栏无法满足需求的情况，故此页字号将为</a:t>
            </a:r>
            <a:r>
              <a:rPr lang="en-US" altLang="zh-CN" sz="2000" dirty="0">
                <a:latin typeface="+mn-ea"/>
              </a:rPr>
              <a:t>20pt</a:t>
            </a:r>
            <a:r>
              <a:rPr lang="zh-CN" altLang="en-US" sz="2000" dirty="0">
                <a:latin typeface="+mn-ea"/>
              </a:rPr>
              <a:t>。</a:t>
            </a:r>
            <a:endParaRPr lang="en-US" altLang="zh-CN" sz="2000" dirty="0">
              <a:latin typeface="+mn-ea"/>
            </a:endParaRPr>
          </a:p>
          <a:p>
            <a:pPr algn="just">
              <a:lnSpc>
                <a:spcPct val="150000"/>
              </a:lnSpc>
            </a:pPr>
            <a:r>
              <a:rPr lang="zh-CN" altLang="en-US" sz="2000" dirty="0">
                <a:latin typeface="+mn-ea"/>
              </a:rPr>
              <a:t>文本框分栏已设置就绪，您可以点击这里直接粘贴上您的讲义文本或输入文字内容。</a:t>
            </a:r>
            <a:endParaRPr lang="en-US" altLang="zh-CN" sz="2000" dirty="0">
              <a:latin typeface="+mn-ea"/>
            </a:endParaRPr>
          </a:p>
          <a:p>
            <a:pPr algn="just">
              <a:lnSpc>
                <a:spcPct val="150000"/>
              </a:lnSpc>
            </a:pPr>
            <a:r>
              <a:rPr lang="zh-CN" altLang="en-US" sz="2000" dirty="0">
                <a:latin typeface="+mn-ea"/>
              </a:rPr>
              <a:t>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点击这里输入文字内容。</a:t>
            </a:r>
            <a:endParaRPr lang="en-US" altLang="zh-CN" sz="2000" dirty="0">
              <a:latin typeface="+mn-ea"/>
            </a:endParaRPr>
          </a:p>
          <a:p>
            <a:pPr algn="just">
              <a:lnSpc>
                <a:spcPct val="150000"/>
              </a:lnSpc>
            </a:pPr>
            <a:r>
              <a:rPr lang="zh-CN" altLang="en-US" sz="2000" dirty="0">
                <a:latin typeface="+mn-ea"/>
              </a:rPr>
              <a:t>如果有重点词语需要突出的，可以</a:t>
            </a:r>
            <a:r>
              <a:rPr lang="zh-CN" altLang="en-US" sz="2000" b="1" dirty="0">
                <a:latin typeface="+mj-ea"/>
                <a:ea typeface="+mj-ea"/>
              </a:rPr>
              <a:t>加粗</a:t>
            </a:r>
            <a:r>
              <a:rPr lang="zh-CN" altLang="en-US" sz="2000" dirty="0">
                <a:latin typeface="+mn-ea"/>
              </a:rPr>
              <a:t>或者</a:t>
            </a:r>
            <a:r>
              <a:rPr lang="zh-CN" altLang="en-US" sz="2000" dirty="0">
                <a:solidFill>
                  <a:schemeClr val="accent1"/>
                </a:solidFill>
                <a:latin typeface="+mn-ea"/>
              </a:rPr>
              <a:t>换个颜色</a:t>
            </a:r>
            <a:r>
              <a:rPr lang="zh-CN" altLang="en-US" sz="2000" dirty="0">
                <a:latin typeface="+mn-ea"/>
              </a:rPr>
              <a:t>。</a:t>
            </a:r>
            <a:endParaRPr lang="en-US" altLang="zh-CN" sz="2000" dirty="0">
              <a:latin typeface="+mn-ea"/>
            </a:endParaRPr>
          </a:p>
        </p:txBody>
      </p:sp>
      <p:sp>
        <p:nvSpPr>
          <p:cNvPr id="71" name="矩形 70">
            <a:extLst>
              <a:ext uri="{FF2B5EF4-FFF2-40B4-BE49-F238E27FC236}">
                <a16:creationId xmlns:a16="http://schemas.microsoft.com/office/drawing/2014/main" id="{30C2E507-830D-4B87-BBCE-9265EBCB44F4}"/>
              </a:ext>
            </a:extLst>
          </p:cNvPr>
          <p:cNvSpPr/>
          <p:nvPr/>
        </p:nvSpPr>
        <p:spPr>
          <a:xfrm>
            <a:off x="1178692" y="1016000"/>
            <a:ext cx="2931535" cy="611664"/>
          </a:xfrm>
          <a:prstGeom prst="rect">
            <a:avLst/>
          </a:prstGeom>
          <a:solidFill>
            <a:schemeClr val="bg1"/>
          </a:solidFill>
          <a:ln w="19050">
            <a:solidFill>
              <a:schemeClr val="accent1"/>
            </a:solidFill>
          </a:ln>
          <a:effectLst>
            <a:outerShdw blurRad="546100" sx="102000" sy="102000" algn="ctr" rotWithShape="0">
              <a:srgbClr val="000000">
                <a:alpha val="10000"/>
              </a:srgbClr>
            </a:outerShdw>
          </a:effectLst>
        </p:spPr>
        <p:txBody>
          <a:bodyPr wrap="square" lIns="180000" tIns="72000" rIns="180000" bIns="72000">
            <a:noAutofit/>
          </a:bodyPr>
          <a:lstStyle/>
          <a:p>
            <a:pPr algn="dist"/>
            <a:r>
              <a:rPr lang="zh-CN" altLang="en-US" sz="3200" b="1" dirty="0">
                <a:latin typeface="Microsoft YaHei" panose="020B0503020204020204" pitchFamily="34" charset="-122"/>
                <a:ea typeface="Microsoft YaHei" panose="020B0503020204020204" pitchFamily="34" charset="-122"/>
              </a:rPr>
              <a:t>两栏纯文字</a:t>
            </a:r>
          </a:p>
        </p:txBody>
      </p:sp>
      <p:sp>
        <p:nvSpPr>
          <p:cNvPr id="6" name="日期占位符 5">
            <a:extLst>
              <a:ext uri="{FF2B5EF4-FFF2-40B4-BE49-F238E27FC236}">
                <a16:creationId xmlns:a16="http://schemas.microsoft.com/office/drawing/2014/main" id="{F89C253B-DA39-4B9F-B1A3-74D4FC1CBEAA}"/>
              </a:ext>
            </a:extLst>
          </p:cNvPr>
          <p:cNvSpPr>
            <a:spLocks noGrp="1"/>
          </p:cNvSpPr>
          <p:nvPr>
            <p:ph type="dt" sz="half" idx="10"/>
          </p:nvPr>
        </p:nvSpPr>
        <p:spPr/>
        <p:txBody>
          <a:bodyPr/>
          <a:lstStyle/>
          <a:p>
            <a:fld id="{2E461103-D35A-4E11-840C-D2275CA017B1}"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7" name="灯片编号占位符 6">
            <a:extLst>
              <a:ext uri="{FF2B5EF4-FFF2-40B4-BE49-F238E27FC236}">
                <a16:creationId xmlns:a16="http://schemas.microsoft.com/office/drawing/2014/main" id="{C1C03D95-7810-44B8-AAE2-16DCBE9026B2}"/>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21</a:t>
            </a:fld>
            <a:endParaRPr lang="en-US" altLang="zh-CN" dirty="0">
              <a:ea typeface="Microsoft YaHei" panose="020B0503020204020204" pitchFamily="34" charset="-122"/>
            </a:endParaRPr>
          </a:p>
        </p:txBody>
      </p:sp>
    </p:spTree>
    <p:extLst>
      <p:ext uri="{BB962C8B-B14F-4D97-AF65-F5344CB8AC3E}">
        <p14:creationId xmlns:p14="http://schemas.microsoft.com/office/powerpoint/2010/main" val="502852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B4A465F-C77F-42E0-9E4A-33E3F311D4B6}"/>
              </a:ext>
            </a:extLst>
          </p:cNvPr>
          <p:cNvSpPr/>
          <p:nvPr/>
        </p:nvSpPr>
        <p:spPr>
          <a:xfrm>
            <a:off x="1005845" y="2361579"/>
            <a:ext cx="1855469" cy="430887"/>
          </a:xfrm>
          <a:prstGeom prst="rect">
            <a:avLst/>
          </a:prstGeom>
          <a:noFill/>
        </p:spPr>
        <p:txBody>
          <a:bodyPr wrap="square" lIns="0" tIns="0" rIns="0" bIns="0">
            <a:spAutoFit/>
          </a:bodyPr>
          <a:lstStyle/>
          <a:p>
            <a:r>
              <a:rPr lang="zh-CN" altLang="en-US" sz="2800" b="1" dirty="0">
                <a:solidFill>
                  <a:schemeClr val="accent1"/>
                </a:solidFill>
                <a:latin typeface="Microsoft YaHei" panose="020B0503020204020204" pitchFamily="34" charset="-122"/>
                <a:ea typeface="Microsoft YaHei" panose="020B0503020204020204" pitchFamily="34" charset="-122"/>
              </a:rPr>
              <a:t>要点概念</a:t>
            </a:r>
            <a:r>
              <a:rPr lang="en-US" altLang="zh-CN" sz="2800" b="1" dirty="0">
                <a:solidFill>
                  <a:schemeClr val="accent1"/>
                </a:solidFill>
                <a:latin typeface="Microsoft YaHei" panose="020B0503020204020204" pitchFamily="34" charset="-122"/>
                <a:ea typeface="Microsoft YaHei" panose="020B0503020204020204" pitchFamily="34" charset="-122"/>
              </a:rPr>
              <a:t>1</a:t>
            </a:r>
            <a:endParaRPr lang="zh-CN" altLang="en-US" sz="2800" b="1" dirty="0">
              <a:solidFill>
                <a:schemeClr val="accent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1D9118C4-9870-493A-8903-2443C49B2208}"/>
              </a:ext>
            </a:extLst>
          </p:cNvPr>
          <p:cNvSpPr/>
          <p:nvPr/>
        </p:nvSpPr>
        <p:spPr>
          <a:xfrm>
            <a:off x="3092390" y="2052703"/>
            <a:ext cx="8241982" cy="921600"/>
          </a:xfrm>
          <a:prstGeom prst="rect">
            <a:avLst/>
          </a:prstGeom>
          <a:noFill/>
        </p:spPr>
        <p:txBody>
          <a:bodyPr wrap="square" rtlCol="0" anchor="ctr" anchorCtr="0">
            <a:normAutofit/>
          </a:bodyPr>
          <a:lstStyle/>
          <a:p>
            <a:pPr algn="just">
              <a:lnSpc>
                <a:spcPct val="150000"/>
              </a:lnSpc>
            </a:pPr>
            <a:r>
              <a:rPr lang="zh-CN" altLang="en-US" sz="2400" dirty="0">
                <a:latin typeface="+mn-ea"/>
              </a:rPr>
              <a:t>点击这里输入概念解释。一两句话或者是一个图片公式。</a:t>
            </a:r>
            <a:endParaRPr lang="en-US" altLang="zh-CN" sz="2400" dirty="0">
              <a:latin typeface="+mn-ea"/>
            </a:endParaRPr>
          </a:p>
        </p:txBody>
      </p:sp>
      <p:sp>
        <p:nvSpPr>
          <p:cNvPr id="6" name="矩形 5">
            <a:extLst>
              <a:ext uri="{FF2B5EF4-FFF2-40B4-BE49-F238E27FC236}">
                <a16:creationId xmlns:a16="http://schemas.microsoft.com/office/drawing/2014/main" id="{63049A7E-B2A4-4EA7-810B-1F73DB72D95D}"/>
              </a:ext>
            </a:extLst>
          </p:cNvPr>
          <p:cNvSpPr/>
          <p:nvPr/>
        </p:nvSpPr>
        <p:spPr>
          <a:xfrm>
            <a:off x="1005845" y="3465260"/>
            <a:ext cx="1855469" cy="430887"/>
          </a:xfrm>
          <a:prstGeom prst="rect">
            <a:avLst/>
          </a:prstGeom>
          <a:noFill/>
        </p:spPr>
        <p:txBody>
          <a:bodyPr wrap="square" lIns="0" tIns="0" rIns="0" bIns="0">
            <a:spAutoFit/>
          </a:bodyPr>
          <a:lstStyle/>
          <a:p>
            <a:r>
              <a:rPr lang="zh-CN" altLang="en-US" sz="2800" b="1" dirty="0">
                <a:solidFill>
                  <a:schemeClr val="accent1"/>
                </a:solidFill>
                <a:latin typeface="Microsoft YaHei" panose="020B0503020204020204" pitchFamily="34" charset="-122"/>
                <a:ea typeface="Microsoft YaHei" panose="020B0503020204020204" pitchFamily="34" charset="-122"/>
              </a:rPr>
              <a:t>要点概念</a:t>
            </a:r>
            <a:r>
              <a:rPr lang="en-US" altLang="zh-CN" sz="2800" b="1" dirty="0">
                <a:solidFill>
                  <a:schemeClr val="accent1"/>
                </a:solidFill>
                <a:latin typeface="Microsoft YaHei" panose="020B0503020204020204" pitchFamily="34" charset="-122"/>
                <a:ea typeface="Microsoft YaHei" panose="020B0503020204020204" pitchFamily="34" charset="-122"/>
              </a:rPr>
              <a:t>2</a:t>
            </a:r>
            <a:endParaRPr lang="zh-CN" altLang="en-US" sz="2800" b="1" dirty="0">
              <a:solidFill>
                <a:schemeClr val="accent1"/>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42306C4-3B5C-4440-B95D-E81284267E34}"/>
              </a:ext>
            </a:extLst>
          </p:cNvPr>
          <p:cNvSpPr/>
          <p:nvPr/>
        </p:nvSpPr>
        <p:spPr>
          <a:xfrm>
            <a:off x="3077150" y="2974303"/>
            <a:ext cx="8241982" cy="1412800"/>
          </a:xfrm>
          <a:prstGeom prst="rect">
            <a:avLst/>
          </a:prstGeom>
          <a:noFill/>
        </p:spPr>
        <p:txBody>
          <a:bodyPr wrap="square" rtlCol="0" anchor="ctr" anchorCtr="0">
            <a:normAutofit/>
          </a:bodyPr>
          <a:lstStyle/>
          <a:p>
            <a:pPr algn="just">
              <a:lnSpc>
                <a:spcPct val="150000"/>
              </a:lnSpc>
            </a:pPr>
            <a:r>
              <a:rPr lang="zh-CN" altLang="en-US" sz="2400" dirty="0">
                <a:latin typeface="+mn-ea"/>
              </a:rPr>
              <a:t>点击这里输入概念解释。一两句话或者是一个图片公式。一两句话或者是一个图片公式。</a:t>
            </a:r>
            <a:endParaRPr lang="en-US" altLang="zh-CN" sz="2400" dirty="0">
              <a:latin typeface="+mn-ea"/>
            </a:endParaRPr>
          </a:p>
        </p:txBody>
      </p:sp>
      <p:sp>
        <p:nvSpPr>
          <p:cNvPr id="8" name="矩形 7">
            <a:extLst>
              <a:ext uri="{FF2B5EF4-FFF2-40B4-BE49-F238E27FC236}">
                <a16:creationId xmlns:a16="http://schemas.microsoft.com/office/drawing/2014/main" id="{6EBD1A0F-0452-413B-9FEA-6823BE9617DC}"/>
              </a:ext>
            </a:extLst>
          </p:cNvPr>
          <p:cNvSpPr/>
          <p:nvPr/>
        </p:nvSpPr>
        <p:spPr>
          <a:xfrm>
            <a:off x="1005845" y="4430650"/>
            <a:ext cx="1855469" cy="430887"/>
          </a:xfrm>
          <a:prstGeom prst="rect">
            <a:avLst/>
          </a:prstGeom>
          <a:noFill/>
        </p:spPr>
        <p:txBody>
          <a:bodyPr wrap="square" lIns="0" tIns="0" rIns="0" bIns="0">
            <a:spAutoFit/>
          </a:bodyPr>
          <a:lstStyle/>
          <a:p>
            <a:r>
              <a:rPr lang="zh-CN" altLang="en-US" sz="2800" b="1" dirty="0">
                <a:solidFill>
                  <a:schemeClr val="accent1"/>
                </a:solidFill>
                <a:latin typeface="Microsoft YaHei" panose="020B0503020204020204" pitchFamily="34" charset="-122"/>
                <a:ea typeface="Microsoft YaHei" panose="020B0503020204020204" pitchFamily="34" charset="-122"/>
              </a:rPr>
              <a:t>要点概念</a:t>
            </a:r>
            <a:r>
              <a:rPr lang="en-US" altLang="zh-CN" sz="2800" b="1" dirty="0">
                <a:solidFill>
                  <a:schemeClr val="accent1"/>
                </a:solidFill>
                <a:latin typeface="Microsoft YaHei" panose="020B0503020204020204" pitchFamily="34" charset="-122"/>
                <a:ea typeface="Microsoft YaHei" panose="020B0503020204020204" pitchFamily="34" charset="-122"/>
              </a:rPr>
              <a:t>3</a:t>
            </a:r>
            <a:endParaRPr lang="zh-CN" altLang="en-US" sz="2800" b="1" dirty="0">
              <a:solidFill>
                <a:schemeClr val="accent1"/>
              </a:solidFill>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C94077DD-E410-4D38-9890-094DCD0C337B}"/>
              </a:ext>
            </a:extLst>
          </p:cNvPr>
          <p:cNvSpPr/>
          <p:nvPr/>
        </p:nvSpPr>
        <p:spPr>
          <a:xfrm>
            <a:off x="3077150" y="4356623"/>
            <a:ext cx="8624862" cy="578941"/>
          </a:xfrm>
          <a:prstGeom prst="rect">
            <a:avLst/>
          </a:prstGeom>
          <a:noFill/>
        </p:spPr>
        <p:txBody>
          <a:bodyPr wrap="square" rtlCol="0" anchor="ctr" anchorCtr="0">
            <a:noAutofit/>
          </a:bodyPr>
          <a:lstStyle/>
          <a:p>
            <a:pPr algn="just">
              <a:lnSpc>
                <a:spcPct val="150000"/>
              </a:lnSpc>
            </a:pPr>
            <a:r>
              <a:rPr lang="en-US" altLang="zh-CN" sz="2400" dirty="0">
                <a:latin typeface="+mn-ea"/>
                <a:sym typeface="Symbol" panose="05050102010706020507" pitchFamily="18" charset="2"/>
              </a:rPr>
              <a:t>c(NO3</a:t>
            </a:r>
            <a:r>
              <a:rPr lang="en-US" altLang="zh-CN" sz="2400" baseline="30000" dirty="0">
                <a:latin typeface="+mn-ea"/>
                <a:sym typeface="Symbol" panose="05050102010706020507" pitchFamily="18" charset="2"/>
              </a:rPr>
              <a:t>—</a:t>
            </a:r>
            <a:r>
              <a:rPr lang="zh-CN" altLang="en-US" sz="2400" dirty="0">
                <a:latin typeface="+mn-ea"/>
                <a:sym typeface="Symbol" panose="05050102010706020507" pitchFamily="18" charset="2"/>
              </a:rPr>
              <a:t>）＞</a:t>
            </a:r>
            <a:r>
              <a:rPr lang="en-US" altLang="zh-CN" sz="2400" dirty="0">
                <a:latin typeface="+mn-ea"/>
                <a:sym typeface="Symbol" panose="05050102010706020507" pitchFamily="18" charset="2"/>
              </a:rPr>
              <a:t>c(NH4</a:t>
            </a:r>
            <a:r>
              <a:rPr lang="en-US" altLang="zh-CN" sz="2400" baseline="30000" dirty="0">
                <a:latin typeface="+mn-ea"/>
                <a:sym typeface="Symbol" panose="05050102010706020507" pitchFamily="18" charset="2"/>
              </a:rPr>
              <a:t>+</a:t>
            </a:r>
            <a:r>
              <a:rPr lang="en-US" altLang="zh-CN" sz="2400" dirty="0">
                <a:latin typeface="+mn-ea"/>
                <a:sym typeface="Symbol" panose="05050102010706020507" pitchFamily="18" charset="2"/>
              </a:rPr>
              <a:t>) </a:t>
            </a:r>
            <a:r>
              <a:rPr lang="zh-CN" altLang="en-US" sz="2400" dirty="0">
                <a:latin typeface="+mn-ea"/>
                <a:sym typeface="Symbol" panose="05050102010706020507" pitchFamily="18" charset="2"/>
              </a:rPr>
              <a:t>＞</a:t>
            </a:r>
            <a:r>
              <a:rPr lang="en-US" altLang="zh-CN" sz="2400" dirty="0">
                <a:latin typeface="+mn-ea"/>
                <a:sym typeface="Symbol" panose="05050102010706020507" pitchFamily="18" charset="2"/>
              </a:rPr>
              <a:t>c(H</a:t>
            </a:r>
            <a:r>
              <a:rPr lang="en-US" altLang="zh-CN" sz="2400" baseline="30000" dirty="0">
                <a:latin typeface="+mn-ea"/>
                <a:sym typeface="Symbol" panose="05050102010706020507" pitchFamily="18" charset="2"/>
              </a:rPr>
              <a:t>+</a:t>
            </a:r>
            <a:r>
              <a:rPr lang="en-US" altLang="zh-CN" sz="2400" dirty="0">
                <a:latin typeface="+mn-ea"/>
                <a:sym typeface="Symbol" panose="05050102010706020507" pitchFamily="18" charset="2"/>
              </a:rPr>
              <a:t>) </a:t>
            </a:r>
            <a:r>
              <a:rPr lang="zh-CN" altLang="en-US" sz="2400" dirty="0">
                <a:latin typeface="+mn-ea"/>
                <a:sym typeface="Symbol" panose="05050102010706020507" pitchFamily="18" charset="2"/>
              </a:rPr>
              <a:t>＞</a:t>
            </a:r>
            <a:r>
              <a:rPr lang="en-US" altLang="zh-CN" sz="2400" dirty="0">
                <a:latin typeface="+mn-ea"/>
                <a:sym typeface="Symbol" panose="05050102010706020507" pitchFamily="18" charset="2"/>
              </a:rPr>
              <a:t>c(OH</a:t>
            </a:r>
            <a:r>
              <a:rPr lang="en-US" altLang="zh-CN" sz="2400" baseline="30000" dirty="0">
                <a:latin typeface="+mn-ea"/>
                <a:sym typeface="Symbol" panose="05050102010706020507" pitchFamily="18" charset="2"/>
              </a:rPr>
              <a:t>—</a:t>
            </a:r>
            <a:r>
              <a:rPr lang="zh-CN" altLang="en-US" sz="2400" dirty="0">
                <a:latin typeface="+mn-ea"/>
                <a:sym typeface="Symbol" panose="05050102010706020507" pitchFamily="18" charset="2"/>
              </a:rPr>
              <a:t>）</a:t>
            </a:r>
          </a:p>
        </p:txBody>
      </p:sp>
      <p:sp>
        <p:nvSpPr>
          <p:cNvPr id="2" name="日期占位符 1">
            <a:extLst>
              <a:ext uri="{FF2B5EF4-FFF2-40B4-BE49-F238E27FC236}">
                <a16:creationId xmlns:a16="http://schemas.microsoft.com/office/drawing/2014/main" id="{CB1C3525-EC7F-469E-B05E-A78D57DB2D42}"/>
              </a:ext>
            </a:extLst>
          </p:cNvPr>
          <p:cNvSpPr>
            <a:spLocks noGrp="1"/>
          </p:cNvSpPr>
          <p:nvPr>
            <p:ph type="dt" sz="half" idx="10"/>
          </p:nvPr>
        </p:nvSpPr>
        <p:spPr/>
        <p:txBody>
          <a:bodyPr/>
          <a:lstStyle/>
          <a:p>
            <a:fld id="{F3E56244-CA9C-4B50-86B8-9B1F7C162037}"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10" name="灯片编号占位符 9">
            <a:extLst>
              <a:ext uri="{FF2B5EF4-FFF2-40B4-BE49-F238E27FC236}">
                <a16:creationId xmlns:a16="http://schemas.microsoft.com/office/drawing/2014/main" id="{03EE853F-52CE-462F-A60A-8D6873A38F76}"/>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22</a:t>
            </a:fld>
            <a:endParaRPr lang="en-US" altLang="zh-CN" dirty="0">
              <a:ea typeface="Microsoft YaHei" panose="020B0503020204020204" pitchFamily="34" charset="-122"/>
            </a:endParaRPr>
          </a:p>
        </p:txBody>
      </p:sp>
      <p:sp>
        <p:nvSpPr>
          <p:cNvPr id="11" name="矩形 10">
            <a:extLst>
              <a:ext uri="{FF2B5EF4-FFF2-40B4-BE49-F238E27FC236}">
                <a16:creationId xmlns:a16="http://schemas.microsoft.com/office/drawing/2014/main" id="{B9966DB2-8F98-444C-ABB9-174067696BCA}"/>
              </a:ext>
            </a:extLst>
          </p:cNvPr>
          <p:cNvSpPr/>
          <p:nvPr/>
        </p:nvSpPr>
        <p:spPr>
          <a:xfrm>
            <a:off x="1005845" y="5457564"/>
            <a:ext cx="1855469" cy="430887"/>
          </a:xfrm>
          <a:prstGeom prst="rect">
            <a:avLst/>
          </a:prstGeom>
          <a:noFill/>
        </p:spPr>
        <p:txBody>
          <a:bodyPr wrap="square" lIns="0" tIns="0" rIns="0" bIns="0">
            <a:spAutoFit/>
          </a:bodyPr>
          <a:lstStyle/>
          <a:p>
            <a:r>
              <a:rPr lang="zh-CN" altLang="en-US" sz="2800" b="1" dirty="0">
                <a:solidFill>
                  <a:schemeClr val="accent1"/>
                </a:solidFill>
                <a:latin typeface="Microsoft YaHei" panose="020B0503020204020204" pitchFamily="34" charset="-122"/>
                <a:ea typeface="Microsoft YaHei" panose="020B0503020204020204" pitchFamily="34" charset="-122"/>
              </a:rPr>
              <a:t>要点概念</a:t>
            </a:r>
            <a:r>
              <a:rPr lang="en-US" altLang="zh-CN" sz="2800" b="1" dirty="0">
                <a:solidFill>
                  <a:schemeClr val="accent1"/>
                </a:solidFill>
                <a:latin typeface="Microsoft YaHei" panose="020B0503020204020204" pitchFamily="34" charset="-122"/>
                <a:ea typeface="Microsoft YaHei" panose="020B0503020204020204" pitchFamily="34" charset="-122"/>
              </a:rPr>
              <a:t>4</a:t>
            </a:r>
            <a:endParaRPr lang="zh-CN" altLang="en-US" sz="2800" b="1" dirty="0">
              <a:solidFill>
                <a:schemeClr val="accent1"/>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8DD9C9DD-5D17-4FA5-B54B-6481368FE0F4}"/>
              </a:ext>
            </a:extLst>
          </p:cNvPr>
          <p:cNvSpPr/>
          <p:nvPr/>
        </p:nvSpPr>
        <p:spPr>
          <a:xfrm>
            <a:off x="3077150" y="5383537"/>
            <a:ext cx="8624862" cy="578941"/>
          </a:xfrm>
          <a:prstGeom prst="rect">
            <a:avLst/>
          </a:prstGeom>
          <a:noFill/>
        </p:spPr>
        <p:txBody>
          <a:bodyPr wrap="square" rtlCol="0" anchor="ctr" anchorCtr="0">
            <a:noAutofit/>
          </a:bodyPr>
          <a:lstStyle/>
          <a:p>
            <a:pPr algn="just">
              <a:lnSpc>
                <a:spcPct val="150000"/>
              </a:lnSpc>
            </a:pPr>
            <a:r>
              <a:rPr lang="en-US" altLang="zh-CN" sz="2400" dirty="0">
                <a:latin typeface="+mn-ea"/>
                <a:sym typeface="Symbol" panose="05050102010706020507" pitchFamily="18" charset="2"/>
              </a:rPr>
              <a:t>c(NO3</a:t>
            </a:r>
            <a:r>
              <a:rPr lang="en-US" altLang="zh-CN" sz="2400" baseline="30000" dirty="0">
                <a:latin typeface="+mn-ea"/>
                <a:sym typeface="Symbol" panose="05050102010706020507" pitchFamily="18" charset="2"/>
              </a:rPr>
              <a:t>—</a:t>
            </a:r>
            <a:r>
              <a:rPr lang="zh-CN" altLang="en-US" sz="2400" dirty="0">
                <a:latin typeface="+mn-ea"/>
                <a:sym typeface="Symbol" panose="05050102010706020507" pitchFamily="18" charset="2"/>
              </a:rPr>
              <a:t>）＞</a:t>
            </a:r>
            <a:r>
              <a:rPr lang="en-US" altLang="zh-CN" sz="2400" dirty="0">
                <a:latin typeface="+mn-ea"/>
                <a:sym typeface="Symbol" panose="05050102010706020507" pitchFamily="18" charset="2"/>
              </a:rPr>
              <a:t>c(NH4</a:t>
            </a:r>
            <a:r>
              <a:rPr lang="en-US" altLang="zh-CN" sz="2400" baseline="30000" dirty="0">
                <a:latin typeface="+mn-ea"/>
                <a:sym typeface="Symbol" panose="05050102010706020507" pitchFamily="18" charset="2"/>
              </a:rPr>
              <a:t>+</a:t>
            </a:r>
            <a:r>
              <a:rPr lang="en-US" altLang="zh-CN" sz="2400" dirty="0">
                <a:latin typeface="+mn-ea"/>
                <a:sym typeface="Symbol" panose="05050102010706020507" pitchFamily="18" charset="2"/>
              </a:rPr>
              <a:t>) </a:t>
            </a:r>
            <a:r>
              <a:rPr lang="zh-CN" altLang="en-US" sz="2400" dirty="0">
                <a:latin typeface="+mn-ea"/>
                <a:sym typeface="Symbol" panose="05050102010706020507" pitchFamily="18" charset="2"/>
              </a:rPr>
              <a:t>＞</a:t>
            </a:r>
            <a:r>
              <a:rPr lang="en-US" altLang="zh-CN" sz="2400" dirty="0">
                <a:latin typeface="+mn-ea"/>
                <a:sym typeface="Symbol" panose="05050102010706020507" pitchFamily="18" charset="2"/>
              </a:rPr>
              <a:t>c(H</a:t>
            </a:r>
            <a:r>
              <a:rPr lang="en-US" altLang="zh-CN" sz="2400" baseline="30000" dirty="0">
                <a:latin typeface="+mn-ea"/>
                <a:sym typeface="Symbol" panose="05050102010706020507" pitchFamily="18" charset="2"/>
              </a:rPr>
              <a:t>+</a:t>
            </a:r>
            <a:r>
              <a:rPr lang="en-US" altLang="zh-CN" sz="2400" dirty="0">
                <a:latin typeface="+mn-ea"/>
                <a:sym typeface="Symbol" panose="05050102010706020507" pitchFamily="18" charset="2"/>
              </a:rPr>
              <a:t>) </a:t>
            </a:r>
            <a:r>
              <a:rPr lang="zh-CN" altLang="en-US" sz="2400" dirty="0">
                <a:latin typeface="+mn-ea"/>
                <a:sym typeface="Symbol" panose="05050102010706020507" pitchFamily="18" charset="2"/>
              </a:rPr>
              <a:t>＞</a:t>
            </a:r>
            <a:r>
              <a:rPr lang="en-US" altLang="zh-CN" sz="2400" dirty="0">
                <a:latin typeface="+mn-ea"/>
                <a:sym typeface="Symbol" panose="05050102010706020507" pitchFamily="18" charset="2"/>
              </a:rPr>
              <a:t>c(OH</a:t>
            </a:r>
            <a:r>
              <a:rPr lang="en-US" altLang="zh-CN" sz="2400" baseline="30000" dirty="0">
                <a:latin typeface="+mn-ea"/>
                <a:sym typeface="Symbol" panose="05050102010706020507" pitchFamily="18" charset="2"/>
              </a:rPr>
              <a:t>—</a:t>
            </a:r>
            <a:r>
              <a:rPr lang="zh-CN" altLang="en-US" sz="2400" dirty="0">
                <a:latin typeface="+mn-ea"/>
                <a:sym typeface="Symbol" panose="05050102010706020507" pitchFamily="18" charset="2"/>
              </a:rPr>
              <a:t>）</a:t>
            </a:r>
          </a:p>
        </p:txBody>
      </p:sp>
      <p:sp>
        <p:nvSpPr>
          <p:cNvPr id="13" name="矩形 12">
            <a:extLst>
              <a:ext uri="{FF2B5EF4-FFF2-40B4-BE49-F238E27FC236}">
                <a16:creationId xmlns:a16="http://schemas.microsoft.com/office/drawing/2014/main" id="{C7836F9B-953F-4428-A970-82D6B5991168}"/>
              </a:ext>
            </a:extLst>
          </p:cNvPr>
          <p:cNvSpPr/>
          <p:nvPr/>
        </p:nvSpPr>
        <p:spPr>
          <a:xfrm>
            <a:off x="4715458" y="1239074"/>
            <a:ext cx="2857498" cy="637849"/>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spAutoFit/>
          </a:bodyPr>
          <a:lstStyle/>
          <a:p>
            <a:pPr algn="ctr"/>
            <a:endParaRPr lang="zh-CN" altLang="en-US" sz="3200" b="1" dirty="0">
              <a:solidFill>
                <a:schemeClr val="accent1"/>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253CDF5C-4D1E-4F2F-A5D1-9D8041FB96C5}"/>
              </a:ext>
            </a:extLst>
          </p:cNvPr>
          <p:cNvSpPr/>
          <p:nvPr/>
        </p:nvSpPr>
        <p:spPr>
          <a:xfrm>
            <a:off x="4619044" y="1142660"/>
            <a:ext cx="2857498" cy="637849"/>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spAutoFit/>
          </a:bodyPr>
          <a:lstStyle/>
          <a:p>
            <a:pPr algn="ctr"/>
            <a:r>
              <a:rPr lang="zh-CN" altLang="en-US" sz="3200" b="1" dirty="0">
                <a:solidFill>
                  <a:schemeClr val="accent1"/>
                </a:solidFill>
                <a:latin typeface="Microsoft YaHei" panose="020B0503020204020204" pitchFamily="34" charset="-122"/>
                <a:ea typeface="Microsoft YaHei" panose="020B0503020204020204" pitchFamily="34" charset="-122"/>
              </a:rPr>
              <a:t>分 点 内 容</a:t>
            </a:r>
          </a:p>
        </p:txBody>
      </p:sp>
    </p:spTree>
    <p:extLst>
      <p:ext uri="{BB962C8B-B14F-4D97-AF65-F5344CB8AC3E}">
        <p14:creationId xmlns:p14="http://schemas.microsoft.com/office/powerpoint/2010/main" val="315618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C05307-21AF-4014-9056-58A44E93D50E}"/>
              </a:ext>
            </a:extLst>
          </p:cNvPr>
          <p:cNvSpPr/>
          <p:nvPr/>
        </p:nvSpPr>
        <p:spPr>
          <a:xfrm>
            <a:off x="983936" y="967403"/>
            <a:ext cx="2455543" cy="492443"/>
          </a:xfrm>
          <a:prstGeom prst="rect">
            <a:avLst/>
          </a:prstGeom>
          <a:noFill/>
        </p:spPr>
        <p:txBody>
          <a:bodyPr wrap="square" lIns="0" tIns="0" rIns="0" bIns="0">
            <a:spAutoFit/>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概念或小标题</a:t>
            </a:r>
          </a:p>
        </p:txBody>
      </p:sp>
      <p:cxnSp>
        <p:nvCxnSpPr>
          <p:cNvPr id="3" name="直接连接符 2">
            <a:extLst>
              <a:ext uri="{FF2B5EF4-FFF2-40B4-BE49-F238E27FC236}">
                <a16:creationId xmlns:a16="http://schemas.microsoft.com/office/drawing/2014/main" id="{676CFC95-1578-4063-AAF7-B9AD10A66D40}"/>
              </a:ext>
            </a:extLst>
          </p:cNvPr>
          <p:cNvCxnSpPr>
            <a:cxnSpLocks/>
          </p:cNvCxnSpPr>
          <p:nvPr/>
        </p:nvCxnSpPr>
        <p:spPr>
          <a:xfrm>
            <a:off x="983936" y="1504286"/>
            <a:ext cx="10225402"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5A0B9A4F-3BB9-40FD-AB6F-D8454162AE04}"/>
              </a:ext>
            </a:extLst>
          </p:cNvPr>
          <p:cNvSpPr/>
          <p:nvPr/>
        </p:nvSpPr>
        <p:spPr>
          <a:xfrm>
            <a:off x="866777" y="1607536"/>
            <a:ext cx="10448924" cy="2307312"/>
          </a:xfrm>
          <a:prstGeom prst="rect">
            <a:avLst/>
          </a:prstGeom>
          <a:noFill/>
        </p:spPr>
        <p:txBody>
          <a:bodyPr wrap="square" rtlCol="0" anchor="ctr" anchorCtr="0">
            <a:normAutofit/>
          </a:bodyPr>
          <a:lstStyle/>
          <a:p>
            <a:pPr algn="just">
              <a:lnSpc>
                <a:spcPct val="150000"/>
              </a:lnSpc>
            </a:pPr>
            <a:r>
              <a:rPr lang="zh-CN" altLang="en-US" sz="2000" dirty="0">
                <a:latin typeface="+mn-ea"/>
              </a:rPr>
              <a:t>概念关键词也可以是本页的小标题。点击这里输入概念解释。这一页的用于对内容阐述较多的概念。点击这里输入概念解释。这一页的用于对内容阐述较多的概念。如果说有重点词语需要突出的，可以</a:t>
            </a:r>
            <a:r>
              <a:rPr lang="zh-CN" altLang="en-US" sz="2000" b="1" dirty="0">
                <a:latin typeface="+mj-ea"/>
                <a:ea typeface="+mj-ea"/>
              </a:rPr>
              <a:t>加粗</a:t>
            </a:r>
            <a:r>
              <a:rPr lang="zh-CN" altLang="en-US" sz="2000" dirty="0">
                <a:latin typeface="+mn-ea"/>
              </a:rPr>
              <a:t>或者</a:t>
            </a:r>
            <a:r>
              <a:rPr lang="zh-CN" altLang="en-US" sz="2000" dirty="0">
                <a:solidFill>
                  <a:schemeClr val="accent1"/>
                </a:solidFill>
                <a:latin typeface="+mn-ea"/>
              </a:rPr>
              <a:t>换个颜色</a:t>
            </a:r>
            <a:r>
              <a:rPr lang="zh-CN" altLang="en-US" sz="2000" dirty="0">
                <a:latin typeface="+mn-ea"/>
              </a:rPr>
              <a:t>。理工科的老师们如果有公式或是宽图可以放在下面的位置，就像这样：</a:t>
            </a:r>
            <a:endParaRPr lang="en-US" altLang="zh-CN" sz="2000" dirty="0">
              <a:latin typeface="+mn-ea"/>
            </a:endParaRPr>
          </a:p>
        </p:txBody>
      </p:sp>
      <p:sp>
        <p:nvSpPr>
          <p:cNvPr id="6" name="日期占位符 5">
            <a:extLst>
              <a:ext uri="{FF2B5EF4-FFF2-40B4-BE49-F238E27FC236}">
                <a16:creationId xmlns:a16="http://schemas.microsoft.com/office/drawing/2014/main" id="{3B93F5A8-ABA4-4B51-9134-71B1956DD119}"/>
              </a:ext>
            </a:extLst>
          </p:cNvPr>
          <p:cNvSpPr>
            <a:spLocks noGrp="1"/>
          </p:cNvSpPr>
          <p:nvPr>
            <p:ph type="dt" sz="half" idx="10"/>
          </p:nvPr>
        </p:nvSpPr>
        <p:spPr/>
        <p:txBody>
          <a:bodyPr/>
          <a:lstStyle/>
          <a:p>
            <a:fld id="{5F8F3BE8-6979-4717-BEC1-14F73B88D64F}"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7" name="灯片编号占位符 6">
            <a:extLst>
              <a:ext uri="{FF2B5EF4-FFF2-40B4-BE49-F238E27FC236}">
                <a16:creationId xmlns:a16="http://schemas.microsoft.com/office/drawing/2014/main" id="{E3C3A7D1-645F-4BB8-8680-D6F32F848580}"/>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23</a:t>
            </a:fld>
            <a:endParaRPr lang="en-US" altLang="zh-CN" dirty="0">
              <a:ea typeface="Microsoft YaHei" panose="020B0503020204020204" pitchFamily="34" charset="-122"/>
            </a:endParaRPr>
          </a:p>
        </p:txBody>
      </p:sp>
      <p:sp>
        <p:nvSpPr>
          <p:cNvPr id="9" name="矩形 8">
            <a:extLst>
              <a:ext uri="{FF2B5EF4-FFF2-40B4-BE49-F238E27FC236}">
                <a16:creationId xmlns:a16="http://schemas.microsoft.com/office/drawing/2014/main" id="{E5B6C4C5-A049-448F-A3A1-CA6AD9A05DFD}"/>
              </a:ext>
            </a:extLst>
          </p:cNvPr>
          <p:cNvSpPr/>
          <p:nvPr/>
        </p:nvSpPr>
        <p:spPr>
          <a:xfrm>
            <a:off x="3189515" y="3983974"/>
            <a:ext cx="5812971" cy="2216801"/>
          </a:xfrm>
          <a:prstGeom prst="rect">
            <a:avLst/>
          </a:prstGeom>
          <a:solidFill>
            <a:schemeClr val="bg1"/>
          </a:solidFill>
          <a:ln>
            <a:solidFill>
              <a:schemeClr val="accent1"/>
            </a:solidFill>
          </a:ln>
          <a:effectLst>
            <a:outerShdw blurRad="368300" sx="103000" sy="103000" algn="t"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pic>
        <p:nvPicPr>
          <p:cNvPr id="10" name="图片 9">
            <a:extLst>
              <a:ext uri="{FF2B5EF4-FFF2-40B4-BE49-F238E27FC236}">
                <a16:creationId xmlns:a16="http://schemas.microsoft.com/office/drawing/2014/main" id="{EAC11910-7F46-4AF9-AC0B-F59BA4C47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248" y="3911350"/>
            <a:ext cx="6015504" cy="2205684"/>
          </a:xfrm>
          <a:prstGeom prst="rect">
            <a:avLst/>
          </a:prstGeom>
          <a:solidFill>
            <a:schemeClr val="bg1"/>
          </a:solidFill>
          <a:ln>
            <a:solidFill>
              <a:schemeClr val="accent1"/>
            </a:solidFill>
          </a:ln>
          <a:effectLst>
            <a:outerShdw blurRad="368300" sx="103000" sy="103000" algn="t" rotWithShape="0">
              <a:prstClr val="black">
                <a:alpha val="7000"/>
              </a:prstClr>
            </a:outerShdw>
          </a:effectLst>
        </p:spPr>
      </p:pic>
    </p:spTree>
    <p:extLst>
      <p:ext uri="{BB962C8B-B14F-4D97-AF65-F5344CB8AC3E}">
        <p14:creationId xmlns:p14="http://schemas.microsoft.com/office/powerpoint/2010/main" val="2289164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E3647F1-1A14-4A90-943E-788789B73966}"/>
              </a:ext>
            </a:extLst>
          </p:cNvPr>
          <p:cNvSpPr/>
          <p:nvPr/>
        </p:nvSpPr>
        <p:spPr>
          <a:xfrm>
            <a:off x="982663" y="1679656"/>
            <a:ext cx="2455543" cy="492443"/>
          </a:xfrm>
          <a:prstGeom prst="rect">
            <a:avLst/>
          </a:prstGeom>
          <a:noFill/>
        </p:spPr>
        <p:txBody>
          <a:bodyPr wrap="square" lIns="0" tIns="0" rIns="0" bIns="0">
            <a:spAutoFit/>
          </a:bodyPr>
          <a:lstStyle/>
          <a:p>
            <a:r>
              <a:rPr lang="zh-CN" altLang="en-US" sz="3200" b="1" dirty="0">
                <a:solidFill>
                  <a:schemeClr val="accent1"/>
                </a:solidFill>
                <a:latin typeface="Microsoft YaHei" panose="020B0503020204020204" pitchFamily="34" charset="-122"/>
                <a:ea typeface="Microsoft YaHei" panose="020B0503020204020204" pitchFamily="34" charset="-122"/>
              </a:rPr>
              <a:t>概念或小标题</a:t>
            </a:r>
          </a:p>
        </p:txBody>
      </p:sp>
      <p:cxnSp>
        <p:nvCxnSpPr>
          <p:cNvPr id="3" name="直接连接符 2">
            <a:extLst>
              <a:ext uri="{FF2B5EF4-FFF2-40B4-BE49-F238E27FC236}">
                <a16:creationId xmlns:a16="http://schemas.microsoft.com/office/drawing/2014/main" id="{AC30F6A8-C717-489F-ADC7-C2B4BF7755CF}"/>
              </a:ext>
            </a:extLst>
          </p:cNvPr>
          <p:cNvCxnSpPr>
            <a:cxnSpLocks/>
          </p:cNvCxnSpPr>
          <p:nvPr/>
        </p:nvCxnSpPr>
        <p:spPr>
          <a:xfrm>
            <a:off x="982664" y="2240578"/>
            <a:ext cx="3995737"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7B197CDF-77D6-4548-B340-6B1472E61077}"/>
              </a:ext>
            </a:extLst>
          </p:cNvPr>
          <p:cNvSpPr/>
          <p:nvPr/>
        </p:nvSpPr>
        <p:spPr>
          <a:xfrm>
            <a:off x="881063" y="2558516"/>
            <a:ext cx="5208587" cy="2981934"/>
          </a:xfrm>
          <a:prstGeom prst="rect">
            <a:avLst/>
          </a:prstGeom>
          <a:noFill/>
        </p:spPr>
        <p:txBody>
          <a:bodyPr wrap="square" rtlCol="0" anchor="t" anchorCtr="0">
            <a:normAutofit/>
          </a:bodyPr>
          <a:lstStyle/>
          <a:p>
            <a:pPr algn="just">
              <a:lnSpc>
                <a:spcPct val="150000"/>
              </a:lnSpc>
            </a:pPr>
            <a:r>
              <a:rPr lang="zh-CN" altLang="en-US" sz="2000" dirty="0">
                <a:latin typeface="+mn-ea"/>
              </a:rPr>
              <a:t>点击这里输入概念解释。这一页的内容阐述不可过多。</a:t>
            </a:r>
            <a:endParaRPr lang="en-US" altLang="zh-CN" sz="2000" dirty="0">
              <a:latin typeface="+mn-ea"/>
            </a:endParaRPr>
          </a:p>
          <a:p>
            <a:pPr algn="just">
              <a:lnSpc>
                <a:spcPct val="150000"/>
              </a:lnSpc>
            </a:pPr>
            <a:r>
              <a:rPr lang="zh-CN" altLang="en-US" sz="2000" dirty="0">
                <a:latin typeface="+mn-ea"/>
              </a:rPr>
              <a:t>如果说有重点词语需要突出的，可以</a:t>
            </a:r>
            <a:r>
              <a:rPr lang="zh-CN" altLang="en-US" sz="2000" b="1" dirty="0">
                <a:latin typeface="+mj-ea"/>
                <a:ea typeface="+mj-ea"/>
              </a:rPr>
              <a:t>加粗</a:t>
            </a:r>
            <a:r>
              <a:rPr lang="zh-CN" altLang="en-US" sz="2000" dirty="0">
                <a:latin typeface="+mn-ea"/>
              </a:rPr>
              <a:t>，也可以</a:t>
            </a:r>
            <a:r>
              <a:rPr lang="zh-CN" altLang="en-US" sz="2000" dirty="0">
                <a:solidFill>
                  <a:schemeClr val="accent1"/>
                </a:solidFill>
                <a:latin typeface="+mn-ea"/>
              </a:rPr>
              <a:t>换个颜色</a:t>
            </a:r>
            <a:r>
              <a:rPr lang="zh-CN" altLang="en-US" sz="2000" dirty="0">
                <a:latin typeface="+mn-ea"/>
              </a:rPr>
              <a:t>。</a:t>
            </a:r>
            <a:endParaRPr lang="en-US" altLang="zh-CN" sz="2000" dirty="0">
              <a:latin typeface="+mn-ea"/>
            </a:endParaRPr>
          </a:p>
          <a:p>
            <a:pPr algn="just">
              <a:lnSpc>
                <a:spcPct val="150000"/>
              </a:lnSpc>
            </a:pPr>
            <a:r>
              <a:rPr lang="zh-CN" altLang="en-US" sz="2000" dirty="0">
                <a:latin typeface="+mn-ea"/>
              </a:rPr>
              <a:t>如果有图片可以放在右面的位置，就像这样：</a:t>
            </a:r>
            <a:endParaRPr lang="en-US" altLang="zh-CN" sz="2000" dirty="0">
              <a:latin typeface="+mn-ea"/>
            </a:endParaRPr>
          </a:p>
        </p:txBody>
      </p:sp>
      <p:sp>
        <p:nvSpPr>
          <p:cNvPr id="6" name="日期占位符 5">
            <a:extLst>
              <a:ext uri="{FF2B5EF4-FFF2-40B4-BE49-F238E27FC236}">
                <a16:creationId xmlns:a16="http://schemas.microsoft.com/office/drawing/2014/main" id="{7ABEF3E7-98D6-441D-843E-B61079F51211}"/>
              </a:ext>
            </a:extLst>
          </p:cNvPr>
          <p:cNvSpPr>
            <a:spLocks noGrp="1"/>
          </p:cNvSpPr>
          <p:nvPr>
            <p:ph type="dt" sz="half" idx="10"/>
          </p:nvPr>
        </p:nvSpPr>
        <p:spPr/>
        <p:txBody>
          <a:bodyPr/>
          <a:lstStyle/>
          <a:p>
            <a:fld id="{41A40FCC-B058-4F5D-BD0D-48FAC7ED9293}"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7" name="灯片编号占位符 6">
            <a:extLst>
              <a:ext uri="{FF2B5EF4-FFF2-40B4-BE49-F238E27FC236}">
                <a16:creationId xmlns:a16="http://schemas.microsoft.com/office/drawing/2014/main" id="{584FB1FA-5309-41F5-9DE6-0359EA409E28}"/>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24</a:t>
            </a:fld>
            <a:endParaRPr lang="en-US" altLang="zh-CN" dirty="0">
              <a:ea typeface="Microsoft YaHei" panose="020B0503020204020204" pitchFamily="34" charset="-122"/>
            </a:endParaRPr>
          </a:p>
        </p:txBody>
      </p:sp>
      <p:sp>
        <p:nvSpPr>
          <p:cNvPr id="9" name="矩形 8">
            <a:extLst>
              <a:ext uri="{FF2B5EF4-FFF2-40B4-BE49-F238E27FC236}">
                <a16:creationId xmlns:a16="http://schemas.microsoft.com/office/drawing/2014/main" id="{D436AD62-39FE-483A-BA56-261239D44E25}"/>
              </a:ext>
            </a:extLst>
          </p:cNvPr>
          <p:cNvSpPr/>
          <p:nvPr/>
        </p:nvSpPr>
        <p:spPr>
          <a:xfrm>
            <a:off x="6562870" y="1679656"/>
            <a:ext cx="4617053" cy="3860793"/>
          </a:xfrm>
          <a:prstGeom prst="rect">
            <a:avLst/>
          </a:prstGeom>
          <a:solidFill>
            <a:schemeClr val="bg1"/>
          </a:solidFill>
          <a:ln>
            <a:solidFill>
              <a:schemeClr val="accent1"/>
            </a:solidFill>
          </a:ln>
          <a:effectLst>
            <a:outerShdw blurRad="50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10" name="矩形 9">
            <a:extLst>
              <a:ext uri="{FF2B5EF4-FFF2-40B4-BE49-F238E27FC236}">
                <a16:creationId xmlns:a16="http://schemas.microsoft.com/office/drawing/2014/main" id="{A6F4F15B-C51A-43B7-9687-7745E5CAC1D8}"/>
              </a:ext>
            </a:extLst>
          </p:cNvPr>
          <p:cNvSpPr/>
          <p:nvPr/>
        </p:nvSpPr>
        <p:spPr>
          <a:xfrm>
            <a:off x="6505720" y="1593931"/>
            <a:ext cx="4617053" cy="3860793"/>
          </a:xfrm>
          <a:prstGeom prst="rect">
            <a:avLst/>
          </a:prstGeom>
          <a:solidFill>
            <a:schemeClr val="bg1"/>
          </a:solidFill>
          <a:ln>
            <a:solidFill>
              <a:schemeClr val="accent1"/>
            </a:solidFill>
          </a:ln>
          <a:effectLst>
            <a:outerShdw blurRad="50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pic>
        <p:nvPicPr>
          <p:cNvPr id="11" name="Picture 2" descr="http://s13.sinaimg.cn/bmiddle/002EfDvYty6UamAbikAec&amp;690">
            <a:extLst>
              <a:ext uri="{FF2B5EF4-FFF2-40B4-BE49-F238E27FC236}">
                <a16:creationId xmlns:a16="http://schemas.microsoft.com/office/drawing/2014/main" id="{FACA2172-1C2A-48C1-9E9E-B07AF18FBF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448570" y="1518251"/>
            <a:ext cx="4617053" cy="3860793"/>
          </a:xfrm>
          <a:prstGeom prst="rect">
            <a:avLst/>
          </a:prstGeom>
          <a:solidFill>
            <a:schemeClr val="bg1"/>
          </a:solidFill>
          <a:ln>
            <a:solidFill>
              <a:schemeClr val="accent1"/>
            </a:solidFill>
          </a:ln>
          <a:effectLst>
            <a:outerShdw blurRad="50800" sx="102000" sy="102000" algn="ctr" rotWithShape="0">
              <a:prstClr val="black">
                <a:alpha val="5000"/>
              </a:prstClr>
            </a:outerShdw>
          </a:effectLst>
          <a:extLst/>
        </p:spPr>
      </p:pic>
    </p:spTree>
    <p:extLst>
      <p:ext uri="{BB962C8B-B14F-4D97-AF65-F5344CB8AC3E}">
        <p14:creationId xmlns:p14="http://schemas.microsoft.com/office/powerpoint/2010/main" val="733708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6CD24C-706D-4786-9E33-095E3CA1AD88}"/>
              </a:ext>
            </a:extLst>
          </p:cNvPr>
          <p:cNvSpPr/>
          <p:nvPr/>
        </p:nvSpPr>
        <p:spPr>
          <a:xfrm>
            <a:off x="899890" y="4494828"/>
            <a:ext cx="10392224" cy="1798843"/>
          </a:xfrm>
          <a:prstGeom prst="rect">
            <a:avLst/>
          </a:prstGeom>
          <a:noFill/>
        </p:spPr>
        <p:txBody>
          <a:bodyPr wrap="square" rtlCol="0" anchor="ctr" anchorCtr="0">
            <a:normAutofit/>
          </a:bodyPr>
          <a:lstStyle/>
          <a:p>
            <a:pPr algn="just">
              <a:lnSpc>
                <a:spcPct val="150000"/>
              </a:lnSpc>
            </a:pPr>
            <a:r>
              <a:rPr lang="zh-CN" altLang="en-US" sz="2000" dirty="0">
                <a:latin typeface="+mn-ea"/>
              </a:rPr>
              <a:t>如果需要展示的概念或内容是图片，你也可以把它放在上面。而重点词语需要突出的，可以</a:t>
            </a:r>
            <a:r>
              <a:rPr lang="zh-CN" altLang="en-US" sz="2000" b="1" dirty="0">
                <a:latin typeface="+mj-ea"/>
                <a:ea typeface="+mj-ea"/>
              </a:rPr>
              <a:t>加粗</a:t>
            </a:r>
            <a:r>
              <a:rPr lang="zh-CN" altLang="en-US" sz="2000" dirty="0">
                <a:latin typeface="+mn-ea"/>
              </a:rPr>
              <a:t>，也可以</a:t>
            </a:r>
            <a:r>
              <a:rPr lang="zh-CN" altLang="en-US" sz="2000" dirty="0">
                <a:solidFill>
                  <a:schemeClr val="accent1"/>
                </a:solidFill>
                <a:latin typeface="+mn-ea"/>
              </a:rPr>
              <a:t>换个颜色</a:t>
            </a:r>
            <a:r>
              <a:rPr lang="zh-CN" altLang="en-US" sz="2000" dirty="0">
                <a:latin typeface="+mn-ea"/>
              </a:rPr>
              <a:t>。</a:t>
            </a:r>
            <a:endParaRPr lang="en-US" altLang="zh-CN" sz="2000" dirty="0">
              <a:latin typeface="+mn-ea"/>
            </a:endParaRPr>
          </a:p>
          <a:p>
            <a:pPr algn="just">
              <a:lnSpc>
                <a:spcPct val="150000"/>
              </a:lnSpc>
            </a:pPr>
            <a:r>
              <a:rPr lang="zh-CN" altLang="en-US" sz="2000" dirty="0">
                <a:latin typeface="+mn-ea"/>
              </a:rPr>
              <a:t>这里输入对图像材料的解释性内容。</a:t>
            </a:r>
            <a:endParaRPr lang="en-US" altLang="zh-CN" sz="2000" dirty="0">
              <a:latin typeface="+mn-ea"/>
            </a:endParaRPr>
          </a:p>
        </p:txBody>
      </p:sp>
      <p:sp>
        <p:nvSpPr>
          <p:cNvPr id="3" name="日期占位符 2">
            <a:extLst>
              <a:ext uri="{FF2B5EF4-FFF2-40B4-BE49-F238E27FC236}">
                <a16:creationId xmlns:a16="http://schemas.microsoft.com/office/drawing/2014/main" id="{48E170CD-D331-41F4-A0B9-986ABEAADD5B}"/>
              </a:ext>
            </a:extLst>
          </p:cNvPr>
          <p:cNvSpPr>
            <a:spLocks noGrp="1"/>
          </p:cNvSpPr>
          <p:nvPr>
            <p:ph type="dt" sz="half" idx="10"/>
          </p:nvPr>
        </p:nvSpPr>
        <p:spPr/>
        <p:txBody>
          <a:bodyPr/>
          <a:lstStyle/>
          <a:p>
            <a:fld id="{8C3547B3-3B39-4816-AFF2-05498470F185}"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4" name="灯片编号占位符 3">
            <a:extLst>
              <a:ext uri="{FF2B5EF4-FFF2-40B4-BE49-F238E27FC236}">
                <a16:creationId xmlns:a16="http://schemas.microsoft.com/office/drawing/2014/main" id="{913E4D96-5BB9-4D96-BAD5-822B0B0B00C4}"/>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25</a:t>
            </a:fld>
            <a:endParaRPr lang="en-US" altLang="zh-CN" dirty="0">
              <a:ea typeface="Microsoft YaHei" panose="020B0503020204020204" pitchFamily="34" charset="-122"/>
            </a:endParaRPr>
          </a:p>
        </p:txBody>
      </p:sp>
      <p:sp>
        <p:nvSpPr>
          <p:cNvPr id="6" name="矩形 5">
            <a:extLst>
              <a:ext uri="{FF2B5EF4-FFF2-40B4-BE49-F238E27FC236}">
                <a16:creationId xmlns:a16="http://schemas.microsoft.com/office/drawing/2014/main" id="{D9774412-1F19-4BEB-80DA-1CD0EF056157}"/>
              </a:ext>
            </a:extLst>
          </p:cNvPr>
          <p:cNvSpPr/>
          <p:nvPr/>
        </p:nvSpPr>
        <p:spPr>
          <a:xfrm>
            <a:off x="2690328" y="1083290"/>
            <a:ext cx="6811344" cy="3411538"/>
          </a:xfrm>
          <a:prstGeom prst="rect">
            <a:avLst/>
          </a:prstGeom>
          <a:solidFill>
            <a:schemeClr val="bg1"/>
          </a:solidFill>
          <a:ln>
            <a:solidFill>
              <a:schemeClr val="accent1"/>
            </a:solidFill>
          </a:ln>
          <a:effectLst>
            <a:outerShdw blurRad="368300" sx="103000" sy="103000" algn="t"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a:extLst>
              <a:ext uri="{FF2B5EF4-FFF2-40B4-BE49-F238E27FC236}">
                <a16:creationId xmlns:a16="http://schemas.microsoft.com/office/drawing/2014/main" id="{C15CA35D-DF67-46B6-9B85-E6F489093ECA}"/>
              </a:ext>
            </a:extLst>
          </p:cNvPr>
          <p:cNvSpPr/>
          <p:nvPr/>
        </p:nvSpPr>
        <p:spPr>
          <a:xfrm>
            <a:off x="2765361" y="920644"/>
            <a:ext cx="6661276" cy="3411538"/>
          </a:xfrm>
          <a:prstGeom prst="rect">
            <a:avLst/>
          </a:prstGeom>
          <a:solidFill>
            <a:schemeClr val="bg1"/>
          </a:solidFill>
          <a:ln>
            <a:solidFill>
              <a:schemeClr val="accent1"/>
            </a:solidFill>
          </a:ln>
          <a:effectLst>
            <a:outerShdw blurRad="3683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Object 3">
            <a:extLst>
              <a:ext uri="{FF2B5EF4-FFF2-40B4-BE49-F238E27FC236}">
                <a16:creationId xmlns:a16="http://schemas.microsoft.com/office/drawing/2014/main" id="{6C72921C-9170-45E2-891B-7536782D4018}"/>
              </a:ext>
            </a:extLst>
          </p:cNvPr>
          <p:cNvGraphicFramePr>
            <a:graphicFrameLocks noChangeAspect="1"/>
          </p:cNvGraphicFramePr>
          <p:nvPr>
            <p:extLst>
              <p:ext uri="{D42A27DB-BD31-4B8C-83A1-F6EECF244321}">
                <p14:modId xmlns:p14="http://schemas.microsoft.com/office/powerpoint/2010/main" val="3489141962"/>
              </p:ext>
            </p:extLst>
          </p:nvPr>
        </p:nvGraphicFramePr>
        <p:xfrm>
          <a:off x="3085003" y="941352"/>
          <a:ext cx="6021994" cy="3370122"/>
        </p:xfrm>
        <a:graphic>
          <a:graphicData uri="http://schemas.openxmlformats.org/presentationml/2006/ole">
            <mc:AlternateContent xmlns:mc="http://schemas.openxmlformats.org/markup-compatibility/2006">
              <mc:Choice xmlns:v="urn:schemas-microsoft-com:vml" Requires="v">
                <p:oleObj spid="_x0000_s3148" name="Image" r:id="rId3" imgW="18870455" imgH="10559831" progId="Photoshop.Image.4">
                  <p:embed/>
                </p:oleObj>
              </mc:Choice>
              <mc:Fallback>
                <p:oleObj name="Image" r:id="rId3" imgW="18870455" imgH="10559831" progId="Photoshop.Image.4">
                  <p:embed/>
                  <p:pic>
                    <p:nvPicPr>
                      <p:cNvPr id="5" name="Object 3">
                        <a:extLst>
                          <a:ext uri="{FF2B5EF4-FFF2-40B4-BE49-F238E27FC236}">
                            <a16:creationId xmlns:a16="http://schemas.microsoft.com/office/drawing/2014/main" id="{EBB92DA1-8229-466E-9D74-EC1C0E2E8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5003" y="941352"/>
                        <a:ext cx="6021994" cy="3370122"/>
                      </a:xfrm>
                      <a:prstGeom prst="rect">
                        <a:avLst/>
                      </a:prstGeom>
                      <a:solidFill>
                        <a:schemeClr val="bg1"/>
                      </a:solidFill>
                      <a:ln>
                        <a:noFill/>
                      </a:ln>
                      <a:effectLst/>
                      <a:extLst/>
                    </p:spPr>
                  </p:pic>
                </p:oleObj>
              </mc:Fallback>
            </mc:AlternateContent>
          </a:graphicData>
        </a:graphic>
      </p:graphicFrame>
      <p:sp>
        <p:nvSpPr>
          <p:cNvPr id="9" name="文本框 8">
            <a:extLst>
              <a:ext uri="{FF2B5EF4-FFF2-40B4-BE49-F238E27FC236}">
                <a16:creationId xmlns:a16="http://schemas.microsoft.com/office/drawing/2014/main" id="{36034487-F01C-4635-ABED-583C94BABA80}"/>
              </a:ext>
            </a:extLst>
          </p:cNvPr>
          <p:cNvSpPr txBox="1"/>
          <p:nvPr/>
        </p:nvSpPr>
        <p:spPr>
          <a:xfrm>
            <a:off x="1923033" y="2195526"/>
            <a:ext cx="671979" cy="861774"/>
          </a:xfrm>
          <a:prstGeom prst="rect">
            <a:avLst/>
          </a:prstGeom>
          <a:noFill/>
          <a:effectLst>
            <a:outerShdw blurRad="177800" algn="ctr" rotWithShape="0">
              <a:schemeClr val="accent1">
                <a:lumMod val="50000"/>
                <a:alpha val="18000"/>
              </a:schemeClr>
            </a:outerShdw>
          </a:effectLst>
        </p:spPr>
        <p:txBody>
          <a:bodyPr wrap="none" rtlCol="0">
            <a:spAutoFit/>
          </a:bodyPr>
          <a:lstStyle/>
          <a:p>
            <a:r>
              <a:rPr lang="en-US" altLang="zh-CN" sz="5000" b="1" dirty="0">
                <a:solidFill>
                  <a:schemeClr val="accent1">
                    <a:lumMod val="50000"/>
                  </a:schemeClr>
                </a:solidFill>
                <a:effectLst>
                  <a:outerShdw blurRad="177800" sx="104000" sy="104000" algn="ctr" rotWithShape="0">
                    <a:schemeClr val="accent6">
                      <a:lumMod val="40000"/>
                      <a:lumOff val="60000"/>
                      <a:alpha val="45000"/>
                    </a:schemeClr>
                  </a:outerShdw>
                </a:effectLst>
                <a:latin typeface="+mj-ea"/>
                <a:ea typeface="+mj-ea"/>
              </a:rPr>
              <a:t>&lt;</a:t>
            </a:r>
            <a:endParaRPr lang="zh-CN" altLang="en-US" sz="5000" b="1" dirty="0">
              <a:solidFill>
                <a:schemeClr val="accent1">
                  <a:lumMod val="50000"/>
                </a:schemeClr>
              </a:solidFill>
              <a:effectLst>
                <a:outerShdw blurRad="177800" sx="104000" sy="104000" algn="ctr" rotWithShape="0">
                  <a:schemeClr val="accent6">
                    <a:lumMod val="40000"/>
                    <a:lumOff val="60000"/>
                    <a:alpha val="45000"/>
                  </a:schemeClr>
                </a:outerShdw>
              </a:effectLst>
              <a:latin typeface="+mj-ea"/>
              <a:ea typeface="+mj-ea"/>
            </a:endParaRPr>
          </a:p>
        </p:txBody>
      </p:sp>
      <p:sp>
        <p:nvSpPr>
          <p:cNvPr id="10" name="文本框 9">
            <a:extLst>
              <a:ext uri="{FF2B5EF4-FFF2-40B4-BE49-F238E27FC236}">
                <a16:creationId xmlns:a16="http://schemas.microsoft.com/office/drawing/2014/main" id="{8C0136D6-D0B6-4FFB-8A89-096DC63F3D3B}"/>
              </a:ext>
            </a:extLst>
          </p:cNvPr>
          <p:cNvSpPr txBox="1"/>
          <p:nvPr/>
        </p:nvSpPr>
        <p:spPr>
          <a:xfrm flipH="1" flipV="1">
            <a:off x="9709275" y="2195526"/>
            <a:ext cx="671979" cy="861774"/>
          </a:xfrm>
          <a:prstGeom prst="rect">
            <a:avLst/>
          </a:prstGeom>
          <a:noFill/>
          <a:effectLst>
            <a:outerShdw blurRad="177800" algn="ctr" rotWithShape="0">
              <a:schemeClr val="accent1">
                <a:lumMod val="50000"/>
                <a:alpha val="18000"/>
              </a:schemeClr>
            </a:outerShdw>
          </a:effectLst>
        </p:spPr>
        <p:txBody>
          <a:bodyPr wrap="none" rtlCol="0">
            <a:spAutoFit/>
          </a:bodyPr>
          <a:lstStyle/>
          <a:p>
            <a:r>
              <a:rPr lang="en-US" altLang="zh-CN" sz="5000" b="1" dirty="0">
                <a:solidFill>
                  <a:schemeClr val="accent1">
                    <a:lumMod val="50000"/>
                  </a:schemeClr>
                </a:solidFill>
                <a:effectLst>
                  <a:outerShdw blurRad="177800" sx="104000" sy="104000" algn="ctr" rotWithShape="0">
                    <a:schemeClr val="accent6">
                      <a:lumMod val="40000"/>
                      <a:lumOff val="60000"/>
                      <a:alpha val="45000"/>
                    </a:schemeClr>
                  </a:outerShdw>
                </a:effectLst>
                <a:latin typeface="+mj-ea"/>
                <a:ea typeface="+mj-ea"/>
              </a:rPr>
              <a:t>&lt;</a:t>
            </a:r>
            <a:endParaRPr lang="zh-CN" altLang="en-US" sz="5000" b="1" dirty="0">
              <a:solidFill>
                <a:schemeClr val="accent1">
                  <a:lumMod val="50000"/>
                </a:schemeClr>
              </a:solidFill>
              <a:effectLst>
                <a:outerShdw blurRad="177800" sx="104000" sy="104000" algn="ctr" rotWithShape="0">
                  <a:schemeClr val="accent6">
                    <a:lumMod val="40000"/>
                    <a:lumOff val="60000"/>
                    <a:alpha val="45000"/>
                  </a:schemeClr>
                </a:outerShdw>
              </a:effectLst>
              <a:latin typeface="+mj-ea"/>
              <a:ea typeface="+mj-ea"/>
            </a:endParaRPr>
          </a:p>
        </p:txBody>
      </p:sp>
    </p:spTree>
    <p:extLst>
      <p:ext uri="{BB962C8B-B14F-4D97-AF65-F5344CB8AC3E}">
        <p14:creationId xmlns:p14="http://schemas.microsoft.com/office/powerpoint/2010/main" val="176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281BA3-168D-4F65-804F-639770015F87}"/>
              </a:ext>
            </a:extLst>
          </p:cNvPr>
          <p:cNvSpPr>
            <a:spLocks noGrp="1"/>
          </p:cNvSpPr>
          <p:nvPr>
            <p:ph type="dt" sz="half" idx="10"/>
          </p:nvPr>
        </p:nvSpPr>
        <p:spPr/>
        <p:txBody>
          <a:bodyPr/>
          <a:lstStyle/>
          <a:p>
            <a:fld id="{0A08733F-C462-47A8-9F16-007FFCEE0836}"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12" name="灯片编号占位符 11">
            <a:extLst>
              <a:ext uri="{FF2B5EF4-FFF2-40B4-BE49-F238E27FC236}">
                <a16:creationId xmlns:a16="http://schemas.microsoft.com/office/drawing/2014/main" id="{1C803D38-1012-4544-B09E-8A30120DE012}"/>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26</a:t>
            </a:fld>
            <a:endParaRPr lang="en-US" altLang="zh-CN" dirty="0">
              <a:ea typeface="Microsoft YaHei" panose="020B0503020204020204" pitchFamily="34" charset="-122"/>
            </a:endParaRPr>
          </a:p>
        </p:txBody>
      </p:sp>
      <p:sp>
        <p:nvSpPr>
          <p:cNvPr id="14" name="PA-圆角矩形 13">
            <a:extLst>
              <a:ext uri="{FF2B5EF4-FFF2-40B4-BE49-F238E27FC236}">
                <a16:creationId xmlns:a16="http://schemas.microsoft.com/office/drawing/2014/main" id="{DB45724C-F5C5-4911-BF91-28BE759D6BC8}"/>
              </a:ext>
            </a:extLst>
          </p:cNvPr>
          <p:cNvSpPr/>
          <p:nvPr>
            <p:custDataLst>
              <p:tags r:id="rId1"/>
            </p:custDataLst>
          </p:nvPr>
        </p:nvSpPr>
        <p:spPr>
          <a:xfrm>
            <a:off x="991066" y="3702931"/>
            <a:ext cx="9842503" cy="2431294"/>
          </a:xfrm>
          <a:prstGeom prst="roundRect">
            <a:avLst>
              <a:gd name="adj" fmla="val 0"/>
            </a:avLst>
          </a:prstGeom>
          <a:solidFill>
            <a:schemeClr val="bg1"/>
          </a:solidFill>
          <a:ln>
            <a:solidFill>
              <a:schemeClr val="accent1"/>
            </a:solidFill>
          </a:ln>
          <a:effectLst>
            <a:outerShdw blurRad="406400" dist="38100" dir="2700000" algn="tl" rotWithShape="0">
              <a:prstClr val="black">
                <a:alpha val="9000"/>
              </a:prstClr>
            </a:outerShdw>
          </a:effectLst>
        </p:spPr>
        <p:txBody>
          <a:bodyPr wrap="square" lIns="288000" rIns="576000" anchor="ctr" anchorCtr="0">
            <a:normAutofit/>
          </a:bodyPr>
          <a:lstStyle/>
          <a:p>
            <a:pPr algn="just">
              <a:lnSpc>
                <a:spcPct val="125000"/>
              </a:lnSpc>
            </a:pPr>
            <a:endParaRPr lang="en-US" altLang="zh-CN" sz="2000" dirty="0"/>
          </a:p>
        </p:txBody>
      </p:sp>
      <p:sp>
        <p:nvSpPr>
          <p:cNvPr id="15" name="矩形: 圆角 14">
            <a:extLst>
              <a:ext uri="{FF2B5EF4-FFF2-40B4-BE49-F238E27FC236}">
                <a16:creationId xmlns:a16="http://schemas.microsoft.com/office/drawing/2014/main" id="{94B6DFDD-297F-4A4F-A691-B75D4D37D658}"/>
              </a:ext>
            </a:extLst>
          </p:cNvPr>
          <p:cNvSpPr/>
          <p:nvPr/>
        </p:nvSpPr>
        <p:spPr>
          <a:xfrm>
            <a:off x="1504931" y="1352006"/>
            <a:ext cx="9690131" cy="1873332"/>
          </a:xfrm>
          <a:prstGeom prst="roundRect">
            <a:avLst>
              <a:gd name="adj" fmla="val 0"/>
            </a:avLst>
          </a:prstGeom>
          <a:solidFill>
            <a:schemeClr val="bg1"/>
          </a:solidFill>
          <a:ln>
            <a:solidFill>
              <a:schemeClr val="accent1"/>
            </a:solidFill>
          </a:ln>
          <a:effectLst>
            <a:outerShdw blurRad="406400" dist="38100" dir="2700000" algn="tl" rotWithShape="0">
              <a:prstClr val="black">
                <a:alpha val="9000"/>
              </a:prstClr>
            </a:outerShdw>
          </a:effectLst>
        </p:spPr>
        <p:txBody>
          <a:bodyPr wrap="square" lIns="576000" rIns="180000" anchor="ctr" anchorCtr="0">
            <a:normAutofit/>
          </a:bodyPr>
          <a:lstStyle/>
          <a:p>
            <a:pPr algn="just">
              <a:lnSpc>
                <a:spcPct val="125000"/>
              </a:lnSpc>
            </a:pPr>
            <a:endParaRPr lang="zh-CN" altLang="en-US" sz="2000" dirty="0"/>
          </a:p>
        </p:txBody>
      </p:sp>
      <p:sp>
        <p:nvSpPr>
          <p:cNvPr id="16" name="PA-圆角矩形 15">
            <a:extLst>
              <a:ext uri="{FF2B5EF4-FFF2-40B4-BE49-F238E27FC236}">
                <a16:creationId xmlns:a16="http://schemas.microsoft.com/office/drawing/2014/main" id="{6C1ABC1C-855A-4608-981D-B69BA34F701D}"/>
              </a:ext>
            </a:extLst>
          </p:cNvPr>
          <p:cNvSpPr/>
          <p:nvPr>
            <p:custDataLst>
              <p:tags r:id="rId2"/>
            </p:custDataLst>
          </p:nvPr>
        </p:nvSpPr>
        <p:spPr>
          <a:xfrm>
            <a:off x="1093120" y="3625179"/>
            <a:ext cx="9842503" cy="2431294"/>
          </a:xfrm>
          <a:prstGeom prst="roundRect">
            <a:avLst>
              <a:gd name="adj" fmla="val 0"/>
            </a:avLst>
          </a:prstGeom>
          <a:solidFill>
            <a:schemeClr val="bg1"/>
          </a:solidFill>
          <a:ln>
            <a:solidFill>
              <a:schemeClr val="accent1"/>
            </a:solidFill>
          </a:ln>
          <a:effectLst>
            <a:outerShdw blurRad="406400" dist="38100" dir="2700000" algn="tl" rotWithShape="0">
              <a:prstClr val="black">
                <a:alpha val="9000"/>
              </a:prstClr>
            </a:outerShdw>
          </a:effectLst>
        </p:spPr>
        <p:txBody>
          <a:bodyPr wrap="square" lIns="576000" rIns="180000" anchor="ctr" anchorCtr="0">
            <a:normAutofit/>
          </a:bodyPr>
          <a:lstStyle/>
          <a:p>
            <a:pPr algn="just">
              <a:lnSpc>
                <a:spcPct val="125000"/>
              </a:lnSpc>
            </a:pPr>
            <a:endParaRPr lang="en-US" altLang="zh-CN" sz="2000" dirty="0"/>
          </a:p>
        </p:txBody>
      </p:sp>
      <p:sp>
        <p:nvSpPr>
          <p:cNvPr id="17" name="矩形: 圆角 16">
            <a:extLst>
              <a:ext uri="{FF2B5EF4-FFF2-40B4-BE49-F238E27FC236}">
                <a16:creationId xmlns:a16="http://schemas.microsoft.com/office/drawing/2014/main" id="{30AC7F5E-BA1F-4EAF-9B6F-E8DAC4DB6A3A}"/>
              </a:ext>
            </a:extLst>
          </p:cNvPr>
          <p:cNvSpPr/>
          <p:nvPr/>
        </p:nvSpPr>
        <p:spPr>
          <a:xfrm>
            <a:off x="1426238" y="1274254"/>
            <a:ext cx="9690131" cy="1873332"/>
          </a:xfrm>
          <a:prstGeom prst="roundRect">
            <a:avLst>
              <a:gd name="adj" fmla="val 0"/>
            </a:avLst>
          </a:prstGeom>
          <a:solidFill>
            <a:schemeClr val="bg1"/>
          </a:solidFill>
          <a:ln>
            <a:solidFill>
              <a:schemeClr val="accent1"/>
            </a:solidFill>
          </a:ln>
          <a:effectLst>
            <a:outerShdw blurRad="406400" dist="38100" dir="2700000" algn="tl" rotWithShape="0">
              <a:prstClr val="black">
                <a:alpha val="9000"/>
              </a:prstClr>
            </a:outerShdw>
          </a:effectLst>
        </p:spPr>
        <p:txBody>
          <a:bodyPr wrap="square" lIns="576000" rIns="180000" anchor="ctr" anchorCtr="0">
            <a:normAutofit/>
          </a:bodyPr>
          <a:lstStyle/>
          <a:p>
            <a:pPr algn="just">
              <a:lnSpc>
                <a:spcPct val="125000"/>
              </a:lnSpc>
            </a:pPr>
            <a:endParaRPr lang="zh-CN" altLang="en-US" sz="2000" dirty="0"/>
          </a:p>
        </p:txBody>
      </p:sp>
      <p:sp>
        <p:nvSpPr>
          <p:cNvPr id="18" name="PA-圆角矩形 17">
            <a:extLst>
              <a:ext uri="{FF2B5EF4-FFF2-40B4-BE49-F238E27FC236}">
                <a16:creationId xmlns:a16="http://schemas.microsoft.com/office/drawing/2014/main" id="{977CECCE-BD22-47A4-B06B-AD202CFC3DBF}"/>
              </a:ext>
            </a:extLst>
          </p:cNvPr>
          <p:cNvSpPr/>
          <p:nvPr>
            <p:custDataLst>
              <p:tags r:id="rId3"/>
            </p:custDataLst>
          </p:nvPr>
        </p:nvSpPr>
        <p:spPr>
          <a:xfrm>
            <a:off x="1195174" y="3547428"/>
            <a:ext cx="9842503" cy="2431294"/>
          </a:xfrm>
          <a:prstGeom prst="roundRect">
            <a:avLst>
              <a:gd name="adj" fmla="val 0"/>
            </a:avLst>
          </a:prstGeom>
          <a:solidFill>
            <a:schemeClr val="bg1"/>
          </a:solidFill>
          <a:ln>
            <a:solidFill>
              <a:schemeClr val="accent1"/>
            </a:solidFill>
          </a:ln>
          <a:effectLst>
            <a:outerShdw blurRad="406400" dist="38100" dir="2700000" algn="tl" rotWithShape="0">
              <a:prstClr val="black">
                <a:alpha val="9000"/>
              </a:prstClr>
            </a:outerShdw>
          </a:effectLst>
        </p:spPr>
        <p:txBody>
          <a:bodyPr wrap="square" lIns="288000" rIns="576000" anchor="ctr" anchorCtr="0">
            <a:normAutofit/>
          </a:bodyPr>
          <a:lstStyle/>
          <a:p>
            <a:pPr algn="just">
              <a:lnSpc>
                <a:spcPct val="125000"/>
              </a:lnSpc>
            </a:pPr>
            <a:r>
              <a:rPr lang="zh-CN" altLang="en-US" sz="2000" dirty="0">
                <a:latin typeface="+mn-ea"/>
              </a:rPr>
              <a:t>平均温度 </a:t>
            </a:r>
            <a:r>
              <a:rPr lang="en-US" altLang="zh-CN" sz="2000" dirty="0">
                <a:latin typeface="+mn-ea"/>
              </a:rPr>
              <a:t>t = ( 36.1+ 68.7) / 2 =52.4 ℃</a:t>
            </a:r>
          </a:p>
          <a:p>
            <a:pPr algn="just">
              <a:lnSpc>
                <a:spcPct val="125000"/>
              </a:lnSpc>
            </a:pPr>
            <a:r>
              <a:rPr lang="en-US" altLang="zh-CN" sz="2000" dirty="0">
                <a:latin typeface="+mn-ea"/>
              </a:rPr>
              <a:t>50℃     pA0 =159.16    pB0=54.04    α1 = pA0 / pB0=159.16 / 54.04 =2.95</a:t>
            </a:r>
          </a:p>
          <a:p>
            <a:pPr algn="just">
              <a:lnSpc>
                <a:spcPct val="125000"/>
              </a:lnSpc>
            </a:pPr>
            <a:r>
              <a:rPr lang="en-US" altLang="zh-CN" sz="2000" dirty="0">
                <a:latin typeface="+mn-ea"/>
              </a:rPr>
              <a:t>55℃     pA0 = 185.18    pB0 = 64.44   α2 = pA0 / pB0 =185.18 / 64.44 = 2.87</a:t>
            </a:r>
          </a:p>
        </p:txBody>
      </p:sp>
      <p:sp>
        <p:nvSpPr>
          <p:cNvPr id="19" name="矩形: 圆角 18">
            <a:extLst>
              <a:ext uri="{FF2B5EF4-FFF2-40B4-BE49-F238E27FC236}">
                <a16:creationId xmlns:a16="http://schemas.microsoft.com/office/drawing/2014/main" id="{391879E6-BECD-4095-8F70-59F0D3D27F92}"/>
              </a:ext>
            </a:extLst>
          </p:cNvPr>
          <p:cNvSpPr/>
          <p:nvPr/>
        </p:nvSpPr>
        <p:spPr>
          <a:xfrm>
            <a:off x="1347546" y="1196503"/>
            <a:ext cx="9690131" cy="1873332"/>
          </a:xfrm>
          <a:prstGeom prst="roundRect">
            <a:avLst>
              <a:gd name="adj" fmla="val 0"/>
            </a:avLst>
          </a:prstGeom>
          <a:solidFill>
            <a:schemeClr val="bg1"/>
          </a:solidFill>
          <a:ln>
            <a:solidFill>
              <a:schemeClr val="accent1"/>
            </a:solidFill>
          </a:ln>
          <a:effectLst>
            <a:outerShdw blurRad="406400" dist="38100" dir="2700000" algn="tl" rotWithShape="0">
              <a:prstClr val="black">
                <a:alpha val="9000"/>
              </a:prstClr>
            </a:outerShdw>
          </a:effectLst>
        </p:spPr>
        <p:txBody>
          <a:bodyPr wrap="square" lIns="576000" rIns="180000" anchor="ctr" anchorCtr="0">
            <a:normAutofit/>
          </a:bodyPr>
          <a:lstStyle/>
          <a:p>
            <a:pPr algn="just">
              <a:lnSpc>
                <a:spcPct val="125000"/>
              </a:lnSpc>
            </a:pPr>
            <a:r>
              <a:rPr lang="zh-CN" altLang="en-US" sz="2000" dirty="0">
                <a:latin typeface="+mn-ea"/>
              </a:rPr>
              <a:t>已知正戊烷（</a:t>
            </a:r>
            <a:r>
              <a:rPr lang="en-US" altLang="zh-CN" sz="2000" dirty="0">
                <a:latin typeface="+mn-ea"/>
              </a:rPr>
              <a:t>A</a:t>
            </a:r>
            <a:r>
              <a:rPr lang="zh-CN" altLang="en-US" sz="2000" dirty="0">
                <a:latin typeface="+mn-ea"/>
              </a:rPr>
              <a:t>）及正己烷（</a:t>
            </a:r>
            <a:r>
              <a:rPr lang="en-US" altLang="zh-CN" sz="2000" dirty="0">
                <a:latin typeface="+mn-ea"/>
              </a:rPr>
              <a:t>B</a:t>
            </a:r>
            <a:r>
              <a:rPr lang="zh-CN" altLang="en-US" sz="2000" dirty="0">
                <a:latin typeface="+mn-ea"/>
              </a:rPr>
              <a:t>）在不同温度下的饱和蒸汽压，求平均相对挥发度。正戊烷及正己烷的沸点分别为</a:t>
            </a:r>
            <a:r>
              <a:rPr lang="en-US" altLang="zh-CN" sz="2000" dirty="0">
                <a:latin typeface="+mn-ea"/>
              </a:rPr>
              <a:t>36.1 ℃</a:t>
            </a:r>
            <a:r>
              <a:rPr lang="zh-CN" altLang="en-US" sz="2000" dirty="0">
                <a:latin typeface="+mn-ea"/>
              </a:rPr>
              <a:t>和</a:t>
            </a:r>
            <a:r>
              <a:rPr lang="en-US" altLang="zh-CN" sz="2000" dirty="0">
                <a:latin typeface="+mn-ea"/>
              </a:rPr>
              <a:t>68.7 ℃</a:t>
            </a:r>
            <a:r>
              <a:rPr lang="zh-CN" altLang="en-US" sz="2000" dirty="0">
                <a:latin typeface="+mn-ea"/>
              </a:rPr>
              <a:t>。（</a:t>
            </a:r>
            <a:r>
              <a:rPr lang="en-US" altLang="zh-CN" sz="2000" dirty="0">
                <a:latin typeface="+mn-ea"/>
              </a:rPr>
              <a:t>50℃</a:t>
            </a:r>
            <a:r>
              <a:rPr lang="zh-CN" altLang="en-US" sz="2000" dirty="0">
                <a:latin typeface="+mn-ea"/>
              </a:rPr>
              <a:t>：</a:t>
            </a:r>
            <a:r>
              <a:rPr lang="en-US" altLang="zh-CN" sz="2000" dirty="0">
                <a:latin typeface="+mn-ea"/>
              </a:rPr>
              <a:t>pA0 =159.16 kPa   pB0=54.04 kPa</a:t>
            </a:r>
            <a:r>
              <a:rPr lang="zh-CN" altLang="en-US" sz="2000" dirty="0">
                <a:latin typeface="+mn-ea"/>
              </a:rPr>
              <a:t>； </a:t>
            </a:r>
            <a:r>
              <a:rPr lang="en-US" altLang="zh-CN" sz="2000" dirty="0">
                <a:latin typeface="+mn-ea"/>
              </a:rPr>
              <a:t>55℃</a:t>
            </a:r>
            <a:r>
              <a:rPr lang="zh-CN" altLang="en-US" sz="2000" dirty="0">
                <a:latin typeface="+mn-ea"/>
              </a:rPr>
              <a:t>： </a:t>
            </a:r>
            <a:r>
              <a:rPr lang="en-US" altLang="zh-CN" sz="2000" dirty="0">
                <a:latin typeface="+mn-ea"/>
              </a:rPr>
              <a:t>pA0 = 185.18 kPa    pB0 = 64.44 kPa </a:t>
            </a:r>
            <a:r>
              <a:rPr lang="zh-CN" altLang="en-US" sz="2000" dirty="0">
                <a:latin typeface="+mn-ea"/>
              </a:rPr>
              <a:t>）</a:t>
            </a:r>
          </a:p>
        </p:txBody>
      </p:sp>
      <p:grpSp>
        <p:nvGrpSpPr>
          <p:cNvPr id="20" name="组合 19">
            <a:extLst>
              <a:ext uri="{FF2B5EF4-FFF2-40B4-BE49-F238E27FC236}">
                <a16:creationId xmlns:a16="http://schemas.microsoft.com/office/drawing/2014/main" id="{250B38A5-CD6C-4D8D-9907-A9A00FD78AA0}"/>
              </a:ext>
            </a:extLst>
          </p:cNvPr>
          <p:cNvGrpSpPr/>
          <p:nvPr/>
        </p:nvGrpSpPr>
        <p:grpSpPr>
          <a:xfrm>
            <a:off x="795098" y="1530827"/>
            <a:ext cx="1204684" cy="1204684"/>
            <a:chOff x="435430" y="1132115"/>
            <a:chExt cx="1204684" cy="1204684"/>
          </a:xfrm>
        </p:grpSpPr>
        <p:sp>
          <p:nvSpPr>
            <p:cNvPr id="21" name="椭圆 20">
              <a:extLst>
                <a:ext uri="{FF2B5EF4-FFF2-40B4-BE49-F238E27FC236}">
                  <a16:creationId xmlns:a16="http://schemas.microsoft.com/office/drawing/2014/main" id="{E59FC3AA-9F65-4994-BBC2-10BF676D724F}"/>
                </a:ext>
              </a:extLst>
            </p:cNvPr>
            <p:cNvSpPr/>
            <p:nvPr/>
          </p:nvSpPr>
          <p:spPr>
            <a:xfrm>
              <a:off x="435430" y="1132115"/>
              <a:ext cx="1204684" cy="1204684"/>
            </a:xfrm>
            <a:prstGeom prst="ellipse">
              <a:avLst/>
            </a:prstGeom>
            <a:solidFill>
              <a:schemeClr val="bg1">
                <a:lumMod val="9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mj-ea"/>
                <a:ea typeface="+mj-ea"/>
              </a:endParaRPr>
            </a:p>
          </p:txBody>
        </p:sp>
        <p:sp>
          <p:nvSpPr>
            <p:cNvPr id="22" name="椭圆 21">
              <a:extLst>
                <a:ext uri="{FF2B5EF4-FFF2-40B4-BE49-F238E27FC236}">
                  <a16:creationId xmlns:a16="http://schemas.microsoft.com/office/drawing/2014/main" id="{01B1F13B-253B-4C89-AF15-F537B06331E6}"/>
                </a:ext>
              </a:extLst>
            </p:cNvPr>
            <p:cNvSpPr/>
            <p:nvPr/>
          </p:nvSpPr>
          <p:spPr>
            <a:xfrm>
              <a:off x="535215" y="1231900"/>
              <a:ext cx="1005114" cy="1005114"/>
            </a:xfrm>
            <a:prstGeom prst="ellipse">
              <a:avLst/>
            </a:prstGeom>
            <a:solidFill>
              <a:schemeClr val="bg1">
                <a:lumMod val="9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mj-ea"/>
                <a:ea typeface="+mj-ea"/>
              </a:endParaRPr>
            </a:p>
          </p:txBody>
        </p:sp>
        <p:sp>
          <p:nvSpPr>
            <p:cNvPr id="23" name="椭圆 22">
              <a:extLst>
                <a:ext uri="{FF2B5EF4-FFF2-40B4-BE49-F238E27FC236}">
                  <a16:creationId xmlns:a16="http://schemas.microsoft.com/office/drawing/2014/main" id="{46B89AF7-C906-4B3C-BAEA-5953125D2E6C}"/>
                </a:ext>
              </a:extLst>
            </p:cNvPr>
            <p:cNvSpPr/>
            <p:nvPr/>
          </p:nvSpPr>
          <p:spPr>
            <a:xfrm>
              <a:off x="637269" y="1333954"/>
              <a:ext cx="801006" cy="8010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j-ea"/>
                  <a:ea typeface="+mj-ea"/>
                </a:rPr>
                <a:t>例</a:t>
              </a:r>
            </a:p>
          </p:txBody>
        </p:sp>
      </p:grpSp>
      <p:grpSp>
        <p:nvGrpSpPr>
          <p:cNvPr id="24" name="组合 23">
            <a:extLst>
              <a:ext uri="{FF2B5EF4-FFF2-40B4-BE49-F238E27FC236}">
                <a16:creationId xmlns:a16="http://schemas.microsoft.com/office/drawing/2014/main" id="{DE64A577-E539-4F68-B274-A7AD3D7C48A9}"/>
              </a:ext>
            </a:extLst>
          </p:cNvPr>
          <p:cNvGrpSpPr/>
          <p:nvPr/>
        </p:nvGrpSpPr>
        <p:grpSpPr>
          <a:xfrm>
            <a:off x="10311856" y="4082982"/>
            <a:ext cx="1204684" cy="1204684"/>
            <a:chOff x="435430" y="1132115"/>
            <a:chExt cx="1204684" cy="1204684"/>
          </a:xfrm>
        </p:grpSpPr>
        <p:sp>
          <p:nvSpPr>
            <p:cNvPr id="25" name="椭圆 24">
              <a:extLst>
                <a:ext uri="{FF2B5EF4-FFF2-40B4-BE49-F238E27FC236}">
                  <a16:creationId xmlns:a16="http://schemas.microsoft.com/office/drawing/2014/main" id="{2C3246F7-E68F-4DC3-A8D1-94438372B19C}"/>
                </a:ext>
              </a:extLst>
            </p:cNvPr>
            <p:cNvSpPr/>
            <p:nvPr/>
          </p:nvSpPr>
          <p:spPr>
            <a:xfrm>
              <a:off x="435430" y="1132115"/>
              <a:ext cx="1204684" cy="1204684"/>
            </a:xfrm>
            <a:prstGeom prst="ellipse">
              <a:avLst/>
            </a:prstGeom>
            <a:solidFill>
              <a:schemeClr val="bg1">
                <a:lumMod val="9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mj-ea"/>
                <a:ea typeface="+mj-ea"/>
              </a:endParaRPr>
            </a:p>
          </p:txBody>
        </p:sp>
        <p:sp>
          <p:nvSpPr>
            <p:cNvPr id="26" name="椭圆 25">
              <a:extLst>
                <a:ext uri="{FF2B5EF4-FFF2-40B4-BE49-F238E27FC236}">
                  <a16:creationId xmlns:a16="http://schemas.microsoft.com/office/drawing/2014/main" id="{A051CBD0-6E65-4AB7-90AC-4F864D844F7B}"/>
                </a:ext>
              </a:extLst>
            </p:cNvPr>
            <p:cNvSpPr/>
            <p:nvPr/>
          </p:nvSpPr>
          <p:spPr>
            <a:xfrm>
              <a:off x="535215" y="1231900"/>
              <a:ext cx="1005114" cy="1005114"/>
            </a:xfrm>
            <a:prstGeom prst="ellipse">
              <a:avLst/>
            </a:prstGeom>
            <a:solidFill>
              <a:schemeClr val="bg1">
                <a:lumMod val="9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mj-ea"/>
                <a:ea typeface="+mj-ea"/>
              </a:endParaRPr>
            </a:p>
          </p:txBody>
        </p:sp>
        <p:sp>
          <p:nvSpPr>
            <p:cNvPr id="27" name="椭圆 26">
              <a:extLst>
                <a:ext uri="{FF2B5EF4-FFF2-40B4-BE49-F238E27FC236}">
                  <a16:creationId xmlns:a16="http://schemas.microsoft.com/office/drawing/2014/main" id="{D69E92FA-4AE7-4475-9635-4DFAF57AC85B}"/>
                </a:ext>
              </a:extLst>
            </p:cNvPr>
            <p:cNvSpPr/>
            <p:nvPr/>
          </p:nvSpPr>
          <p:spPr>
            <a:xfrm>
              <a:off x="637269" y="1333954"/>
              <a:ext cx="801006" cy="8010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j-ea"/>
                  <a:ea typeface="+mj-ea"/>
                </a:rPr>
                <a:t>解</a:t>
              </a:r>
            </a:p>
          </p:txBody>
        </p:sp>
      </p:grpSp>
    </p:spTree>
    <p:extLst>
      <p:ext uri="{BB962C8B-B14F-4D97-AF65-F5344CB8AC3E}">
        <p14:creationId xmlns:p14="http://schemas.microsoft.com/office/powerpoint/2010/main" val="3374119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nextCondLst>
                <p:cond evt="onClick" delay="0">
                  <p:tgtEl>
                    <p:spTgt spid="24"/>
                  </p:tgtEl>
                </p:cond>
              </p:nextCondLst>
            </p:seq>
          </p:childTnLst>
        </p:cTn>
      </p:par>
    </p:tnLst>
    <p:bldLst>
      <p:bldP spid="14" grpId="0" animBg="1"/>
      <p:bldP spid="16"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ED2FBDEF-89A0-439D-BE90-ACBEC4849F71}"/>
              </a:ext>
            </a:extLst>
          </p:cNvPr>
          <p:cNvSpPr>
            <a:spLocks noGrp="1"/>
          </p:cNvSpPr>
          <p:nvPr>
            <p:ph type="dt" sz="half" idx="10"/>
          </p:nvPr>
        </p:nvSpPr>
        <p:spPr/>
        <p:txBody>
          <a:bodyPr/>
          <a:lstStyle/>
          <a:p>
            <a:fld id="{6A8F0AE2-5DD2-4725-85A7-7E2141FB58DF}"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7" name="灯片编号占位符 6">
            <a:extLst>
              <a:ext uri="{FF2B5EF4-FFF2-40B4-BE49-F238E27FC236}">
                <a16:creationId xmlns:a16="http://schemas.microsoft.com/office/drawing/2014/main" id="{96F6C9E4-6BA7-4768-A052-31F221A1DAEE}"/>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27</a:t>
            </a:fld>
            <a:endParaRPr lang="en-US" altLang="zh-CN" dirty="0">
              <a:ea typeface="Microsoft YaHei" panose="020B0503020204020204" pitchFamily="34" charset="-122"/>
            </a:endParaRPr>
          </a:p>
        </p:txBody>
      </p:sp>
      <p:sp>
        <p:nvSpPr>
          <p:cNvPr id="10" name="矩形 9">
            <a:extLst>
              <a:ext uri="{FF2B5EF4-FFF2-40B4-BE49-F238E27FC236}">
                <a16:creationId xmlns:a16="http://schemas.microsoft.com/office/drawing/2014/main" id="{2245FFEF-6580-41B8-AC56-09FFCAAE693C}"/>
              </a:ext>
            </a:extLst>
          </p:cNvPr>
          <p:cNvSpPr/>
          <p:nvPr/>
        </p:nvSpPr>
        <p:spPr>
          <a:xfrm>
            <a:off x="1077913" y="1111250"/>
            <a:ext cx="10131425" cy="50895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5881F91-4A39-4829-BE11-4DFD2D0D532B}"/>
              </a:ext>
            </a:extLst>
          </p:cNvPr>
          <p:cNvSpPr/>
          <p:nvPr/>
        </p:nvSpPr>
        <p:spPr>
          <a:xfrm>
            <a:off x="1030288" y="1063625"/>
            <a:ext cx="10131425" cy="5089525"/>
          </a:xfrm>
          <a:prstGeom prst="rect">
            <a:avLst/>
          </a:prstGeom>
          <a:solidFill>
            <a:schemeClr val="bg1"/>
          </a:solidFill>
          <a:ln>
            <a:solidFill>
              <a:schemeClr val="accent1"/>
            </a:solidFill>
          </a:ln>
          <a:effectLst>
            <a:outerShdw blurRad="177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6D858CD-4488-4C22-A6A0-67838AB5D3FB}"/>
              </a:ext>
            </a:extLst>
          </p:cNvPr>
          <p:cNvSpPr/>
          <p:nvPr/>
        </p:nvSpPr>
        <p:spPr>
          <a:xfrm>
            <a:off x="982663" y="1016000"/>
            <a:ext cx="10131425" cy="5089525"/>
          </a:xfrm>
          <a:prstGeom prst="rect">
            <a:avLst/>
          </a:prstGeom>
          <a:solidFill>
            <a:schemeClr val="bg1"/>
          </a:solidFill>
          <a:ln>
            <a:solidFill>
              <a:schemeClr val="accent1"/>
            </a:solidFill>
          </a:ln>
          <a:effectLst>
            <a:outerShdw blurRad="177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C1A26A6-1AB6-454D-B54D-C39980EA3595}"/>
              </a:ext>
            </a:extLst>
          </p:cNvPr>
          <p:cNvSpPr/>
          <p:nvPr/>
        </p:nvSpPr>
        <p:spPr>
          <a:xfrm>
            <a:off x="799783" y="1339850"/>
            <a:ext cx="1188212" cy="543949"/>
          </a:xfrm>
          <a:prstGeom prst="rect">
            <a:avLst/>
          </a:prstGeom>
          <a:ln>
            <a:noFill/>
          </a:ln>
          <a:effectLst>
            <a:outerShdw blurRad="177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案例分析</a:t>
            </a:r>
          </a:p>
        </p:txBody>
      </p:sp>
      <p:sp>
        <p:nvSpPr>
          <p:cNvPr id="16" name="矩形 15">
            <a:extLst>
              <a:ext uri="{FF2B5EF4-FFF2-40B4-BE49-F238E27FC236}">
                <a16:creationId xmlns:a16="http://schemas.microsoft.com/office/drawing/2014/main" id="{8DB1804A-818E-41E8-A3E2-540821DDC5EE}"/>
              </a:ext>
            </a:extLst>
          </p:cNvPr>
          <p:cNvSpPr/>
          <p:nvPr/>
        </p:nvSpPr>
        <p:spPr>
          <a:xfrm>
            <a:off x="2012886" y="1339850"/>
            <a:ext cx="8680887" cy="4385142"/>
          </a:xfrm>
          <a:prstGeom prst="rect">
            <a:avLst/>
          </a:prstGeom>
          <a:noFill/>
          <a:ln>
            <a:noFill/>
          </a:ln>
          <a:effectLst>
            <a:outerShdw blurRad="177800" sx="102000" sy="102000" algn="ctr" rotWithShape="0">
              <a:prstClr val="black">
                <a:alpha val="5000"/>
              </a:prstClr>
            </a:outerShdw>
          </a:effectLst>
        </p:spPr>
        <p:txBody>
          <a:bodyPr wrap="square">
            <a:normAutofit/>
          </a:bodyPr>
          <a:lstStyle/>
          <a:p>
            <a:pPr algn="just">
              <a:lnSpc>
                <a:spcPct val="125000"/>
              </a:lnSpc>
            </a:pPr>
            <a:r>
              <a:rPr lang="zh-CN" altLang="en-US" sz="2000" dirty="0"/>
              <a:t>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案例内容放在这里。</a:t>
            </a:r>
          </a:p>
        </p:txBody>
      </p:sp>
      <p:sp>
        <p:nvSpPr>
          <p:cNvPr id="17" name="等腰三角形 16">
            <a:extLst>
              <a:ext uri="{FF2B5EF4-FFF2-40B4-BE49-F238E27FC236}">
                <a16:creationId xmlns:a16="http://schemas.microsoft.com/office/drawing/2014/main" id="{53355986-2FC7-49A0-8918-2D5F91C2D5A9}"/>
              </a:ext>
            </a:extLst>
          </p:cNvPr>
          <p:cNvSpPr/>
          <p:nvPr/>
        </p:nvSpPr>
        <p:spPr>
          <a:xfrm flipH="1" flipV="1">
            <a:off x="799783" y="1883799"/>
            <a:ext cx="228144" cy="129232"/>
          </a:xfrm>
          <a:prstGeom prst="triangle">
            <a:avLst>
              <a:gd name="adj" fmla="val 0"/>
            </a:avLst>
          </a:prstGeom>
          <a:solidFill>
            <a:schemeClr val="accent1">
              <a:lumMod val="50000"/>
            </a:schemeClr>
          </a:solidFill>
          <a:ln>
            <a:noFill/>
          </a:ln>
          <a:effectLst>
            <a:outerShdw blurRad="177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1860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276822E-5A88-4C33-8DA1-2FE810CF9534}"/>
              </a:ext>
            </a:extLst>
          </p:cNvPr>
          <p:cNvSpPr>
            <a:spLocks noGrp="1"/>
          </p:cNvSpPr>
          <p:nvPr>
            <p:ph type="body" sz="quarter" idx="11"/>
          </p:nvPr>
        </p:nvSpPr>
        <p:spPr/>
        <p:txBody>
          <a:bodyPr/>
          <a:lstStyle/>
          <a:p>
            <a:r>
              <a:rPr lang="zh-CN" altLang="en-US" dirty="0"/>
              <a:t>图文排版</a:t>
            </a:r>
          </a:p>
        </p:txBody>
      </p:sp>
      <p:pic>
        <p:nvPicPr>
          <p:cNvPr id="8" name="图片占位符 7">
            <a:extLst>
              <a:ext uri="{FF2B5EF4-FFF2-40B4-BE49-F238E27FC236}">
                <a16:creationId xmlns:a16="http://schemas.microsoft.com/office/drawing/2014/main" id="{4E9B2840-2EF3-4996-B04C-11536C0DD27E}"/>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5" name="文本占位符 4">
            <a:extLst>
              <a:ext uri="{FF2B5EF4-FFF2-40B4-BE49-F238E27FC236}">
                <a16:creationId xmlns:a16="http://schemas.microsoft.com/office/drawing/2014/main" id="{618F5DD9-3EE3-45EB-B1A6-E89C4A60CA20}"/>
              </a:ext>
            </a:extLst>
          </p:cNvPr>
          <p:cNvSpPr>
            <a:spLocks noGrp="1"/>
          </p:cNvSpPr>
          <p:nvPr>
            <p:ph type="body" sz="quarter" idx="13"/>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4092678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树, 天空, 户外, 草&#10;&#10;自动生成的说明">
            <a:extLst>
              <a:ext uri="{FF2B5EF4-FFF2-40B4-BE49-F238E27FC236}">
                <a16:creationId xmlns:a16="http://schemas.microsoft.com/office/drawing/2014/main" id="{05117249-DFFB-4BFB-9FDC-F88BC2A1ACAF}"/>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a:xfrm>
            <a:off x="1207803" y="1329442"/>
            <a:ext cx="9754710" cy="3289302"/>
          </a:xfrm>
          <a:solidFill>
            <a:schemeClr val="bg1"/>
          </a:solidFill>
          <a:ln w="12700">
            <a:solidFill>
              <a:schemeClr val="accent1"/>
            </a:solidFill>
          </a:ln>
          <a:effectLst>
            <a:outerShdw blurRad="177800" sx="102000" sy="102000" algn="ctr" rotWithShape="0">
              <a:srgbClr val="000000">
                <a:alpha val="14000"/>
              </a:srgbClr>
            </a:outerShdw>
          </a:effectLst>
        </p:spPr>
      </p:pic>
      <p:grpSp>
        <p:nvGrpSpPr>
          <p:cNvPr id="3" name="组合 2">
            <a:extLst>
              <a:ext uri="{FF2B5EF4-FFF2-40B4-BE49-F238E27FC236}">
                <a16:creationId xmlns:a16="http://schemas.microsoft.com/office/drawing/2014/main" id="{7FA7584D-C162-4E4D-A4C5-BF4788C00B0E}"/>
              </a:ext>
            </a:extLst>
          </p:cNvPr>
          <p:cNvGrpSpPr/>
          <p:nvPr/>
        </p:nvGrpSpPr>
        <p:grpSpPr>
          <a:xfrm>
            <a:off x="8719910" y="3491819"/>
            <a:ext cx="2452915" cy="819478"/>
            <a:chOff x="7815036" y="3370943"/>
            <a:chExt cx="2452915" cy="819478"/>
          </a:xfrm>
        </p:grpSpPr>
        <p:sp>
          <p:nvSpPr>
            <p:cNvPr id="4" name="矩形 3">
              <a:extLst>
                <a:ext uri="{FF2B5EF4-FFF2-40B4-BE49-F238E27FC236}">
                  <a16:creationId xmlns:a16="http://schemas.microsoft.com/office/drawing/2014/main" id="{CD42AA8F-57A8-4F73-81F4-9D470A8DF349}"/>
                </a:ext>
              </a:extLst>
            </p:cNvPr>
            <p:cNvSpPr/>
            <p:nvPr/>
          </p:nvSpPr>
          <p:spPr>
            <a:xfrm>
              <a:off x="7815036" y="3370943"/>
              <a:ext cx="2452914" cy="517726"/>
            </a:xfrm>
            <a:prstGeom prst="rect">
              <a:avLst/>
            </a:prstGeom>
            <a:solidFill>
              <a:schemeClr val="accent1"/>
            </a:solidFill>
          </p:spPr>
          <p:txBody>
            <a:bodyPr wrap="square" lIns="180000" tIns="72000" rIns="180000" bIns="72000">
              <a:normAutofit/>
            </a:bodyPr>
            <a:lstStyle/>
            <a:p>
              <a:pPr algn="ctr"/>
              <a:r>
                <a:rPr lang="zh-CN" altLang="en-US" sz="2400" b="1" dirty="0">
                  <a:solidFill>
                    <a:schemeClr val="bg1"/>
                  </a:solidFill>
                  <a:latin typeface="Microsoft YaHei" panose="020B0503020204020204" pitchFamily="34" charset="-122"/>
                  <a:ea typeface="Microsoft YaHei" panose="020B0503020204020204" pitchFamily="34" charset="-122"/>
                </a:rPr>
                <a:t>一张图的标题</a:t>
              </a:r>
            </a:p>
          </p:txBody>
        </p:sp>
        <p:sp>
          <p:nvSpPr>
            <p:cNvPr id="5" name="等腰三角形 4">
              <a:extLst>
                <a:ext uri="{FF2B5EF4-FFF2-40B4-BE49-F238E27FC236}">
                  <a16:creationId xmlns:a16="http://schemas.microsoft.com/office/drawing/2014/main" id="{0F87AD81-93FD-474D-9055-AA35121D7845}"/>
                </a:ext>
              </a:extLst>
            </p:cNvPr>
            <p:cNvSpPr/>
            <p:nvPr/>
          </p:nvSpPr>
          <p:spPr>
            <a:xfrm flipV="1">
              <a:off x="10057638" y="3888669"/>
              <a:ext cx="210313" cy="301752"/>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grpSp>
      <p:sp>
        <p:nvSpPr>
          <p:cNvPr id="6" name="矩形 5">
            <a:extLst>
              <a:ext uri="{FF2B5EF4-FFF2-40B4-BE49-F238E27FC236}">
                <a16:creationId xmlns:a16="http://schemas.microsoft.com/office/drawing/2014/main" id="{AD996B68-6974-4A4C-BF32-9DC3F4DE6925}"/>
              </a:ext>
            </a:extLst>
          </p:cNvPr>
          <p:cNvSpPr/>
          <p:nvPr/>
        </p:nvSpPr>
        <p:spPr>
          <a:xfrm>
            <a:off x="1194565" y="4555925"/>
            <a:ext cx="9767948" cy="1433866"/>
          </a:xfrm>
          <a:prstGeom prst="rect">
            <a:avLst/>
          </a:prstGeom>
          <a:noFill/>
        </p:spPr>
        <p:txBody>
          <a:bodyPr wrap="square" rtlCol="0" anchor="ctr" anchorCtr="0">
            <a:normAutofit/>
          </a:bodyPr>
          <a:lstStyle/>
          <a:p>
            <a:pPr algn="just">
              <a:lnSpc>
                <a:spcPct val="150000"/>
              </a:lnSpc>
            </a:pPr>
            <a:r>
              <a:rPr lang="zh-CN" altLang="en-US" sz="2000" dirty="0">
                <a:latin typeface="+mn-ea"/>
              </a:rPr>
              <a:t>这一页的文字不能放太多哦。这一页的文字不能放太多哦。这一页的文字不能放太多哦。这一页的文字不能放太多哦。这一页的文字不能放太多哦。</a:t>
            </a:r>
            <a:endParaRPr lang="en-US" altLang="zh-CN" sz="2000" dirty="0">
              <a:latin typeface="+mn-ea"/>
            </a:endParaRPr>
          </a:p>
        </p:txBody>
      </p:sp>
      <p:sp>
        <p:nvSpPr>
          <p:cNvPr id="2" name="日期占位符 1">
            <a:extLst>
              <a:ext uri="{FF2B5EF4-FFF2-40B4-BE49-F238E27FC236}">
                <a16:creationId xmlns:a16="http://schemas.microsoft.com/office/drawing/2014/main" id="{CE709099-13A0-470D-960B-3FD39FD48B0F}"/>
              </a:ext>
            </a:extLst>
          </p:cNvPr>
          <p:cNvSpPr>
            <a:spLocks noGrp="1"/>
          </p:cNvSpPr>
          <p:nvPr>
            <p:ph type="dt" sz="half" idx="10"/>
          </p:nvPr>
        </p:nvSpPr>
        <p:spPr/>
        <p:txBody>
          <a:bodyPr/>
          <a:lstStyle/>
          <a:p>
            <a:fld id="{1EDD881F-947B-4EA4-A839-F1E02A822369}"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7" name="灯片编号占位符 6">
            <a:extLst>
              <a:ext uri="{FF2B5EF4-FFF2-40B4-BE49-F238E27FC236}">
                <a16:creationId xmlns:a16="http://schemas.microsoft.com/office/drawing/2014/main" id="{CCF8B072-4985-4207-8696-FBA3415E6A73}"/>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29</a:t>
            </a:fld>
            <a:endParaRPr lang="en-US" altLang="zh-CN" dirty="0">
              <a:ea typeface="Microsoft YaHei" panose="020B0503020204020204" pitchFamily="34" charset="-122"/>
            </a:endParaRPr>
          </a:p>
        </p:txBody>
      </p:sp>
    </p:spTree>
    <p:extLst>
      <p:ext uri="{BB962C8B-B14F-4D97-AF65-F5344CB8AC3E}">
        <p14:creationId xmlns:p14="http://schemas.microsoft.com/office/powerpoint/2010/main" val="70495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4492251-CC78-4884-AF65-FA93876D4288}"/>
              </a:ext>
            </a:extLst>
          </p:cNvPr>
          <p:cNvSpPr>
            <a:spLocks noGrp="1"/>
          </p:cNvSpPr>
          <p:nvPr>
            <p:ph type="body" sz="quarter" idx="11"/>
          </p:nvPr>
        </p:nvSpPr>
        <p:spPr>
          <a:xfrm>
            <a:off x="4406897" y="5107295"/>
            <a:ext cx="3378204" cy="701731"/>
          </a:xfrm>
        </p:spPr>
        <p:txBody>
          <a:bodyPr/>
          <a:lstStyle/>
          <a:p>
            <a:pPr algn="dist"/>
            <a:r>
              <a:rPr lang="zh-CN" altLang="en-US"/>
              <a:t>各类介绍</a:t>
            </a:r>
            <a:endParaRPr lang="zh-CN" altLang="en-US" dirty="0"/>
          </a:p>
        </p:txBody>
      </p:sp>
      <p:pic>
        <p:nvPicPr>
          <p:cNvPr id="8" name="图片占位符 7">
            <a:extLst>
              <a:ext uri="{FF2B5EF4-FFF2-40B4-BE49-F238E27FC236}">
                <a16:creationId xmlns:a16="http://schemas.microsoft.com/office/drawing/2014/main" id="{B21A30A1-F073-47D8-8530-DAAB08004D6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304798" y="205016"/>
            <a:ext cx="11582400" cy="3913632"/>
          </a:xfrm>
          <a:blipFill dpi="0" rotWithShape="1">
            <a:blip r:embed="rId4"/>
            <a:srcRect/>
            <a:stretch/>
          </a:blipFill>
        </p:spPr>
      </p:pic>
      <p:sp>
        <p:nvSpPr>
          <p:cNvPr id="13" name="文本占位符 12">
            <a:extLst>
              <a:ext uri="{FF2B5EF4-FFF2-40B4-BE49-F238E27FC236}">
                <a16:creationId xmlns:a16="http://schemas.microsoft.com/office/drawing/2014/main" id="{06653B14-DE2A-4DA9-A46F-590EB94C43C0}"/>
              </a:ext>
            </a:extLst>
          </p:cNvPr>
          <p:cNvSpPr>
            <a:spLocks noGrp="1"/>
          </p:cNvSpPr>
          <p:nvPr>
            <p:ph type="body" sz="quarter" idx="13"/>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3341547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050C4D1-DCE5-4752-ABFC-7E2B3DB998EA}"/>
              </a:ext>
            </a:extLst>
          </p:cNvPr>
          <p:cNvSpPr>
            <a:spLocks noGrp="1"/>
          </p:cNvSpPr>
          <p:nvPr>
            <p:ph type="dt" sz="half" idx="10"/>
          </p:nvPr>
        </p:nvSpPr>
        <p:spPr/>
        <p:txBody>
          <a:bodyPr/>
          <a:lstStyle/>
          <a:p>
            <a:fld id="{AD914033-52B3-47C8-854D-D782D2389F4C}" type="datetime1">
              <a:rPr lang="en-US" altLang="zh-CN" smtClean="0">
                <a:ea typeface="Microsoft YaHei" panose="020B0503020204020204" pitchFamily="34" charset="-122"/>
              </a:rPr>
              <a:pPr/>
              <a:t>4/13/2019</a:t>
            </a:fld>
            <a:endParaRPr lang="en-US" dirty="0">
              <a:ea typeface="Microsoft YaHei" panose="020B0503020204020204" pitchFamily="34" charset="-122"/>
            </a:endParaRPr>
          </a:p>
        </p:txBody>
      </p:sp>
      <p:sp>
        <p:nvSpPr>
          <p:cNvPr id="4" name="灯片编号占位符 3">
            <a:extLst>
              <a:ext uri="{FF2B5EF4-FFF2-40B4-BE49-F238E27FC236}">
                <a16:creationId xmlns:a16="http://schemas.microsoft.com/office/drawing/2014/main" id="{A93369E9-A482-4A50-A66E-3FA4E8C56C0D}"/>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30</a:t>
            </a:fld>
            <a:endParaRPr lang="en-US" altLang="zh-CN" dirty="0">
              <a:ea typeface="Microsoft YaHei" panose="020B0503020204020204" pitchFamily="34" charset="-122"/>
            </a:endParaRPr>
          </a:p>
        </p:txBody>
      </p:sp>
      <p:sp>
        <p:nvSpPr>
          <p:cNvPr id="28" name="矩形 27">
            <a:extLst>
              <a:ext uri="{FF2B5EF4-FFF2-40B4-BE49-F238E27FC236}">
                <a16:creationId xmlns:a16="http://schemas.microsoft.com/office/drawing/2014/main" id="{8E823295-2D58-47E8-8828-71E34D244818}"/>
              </a:ext>
            </a:extLst>
          </p:cNvPr>
          <p:cNvSpPr/>
          <p:nvPr/>
        </p:nvSpPr>
        <p:spPr>
          <a:xfrm>
            <a:off x="6499712" y="2020742"/>
            <a:ext cx="2927278" cy="3296630"/>
          </a:xfrm>
          <a:prstGeom prst="rect">
            <a:avLst/>
          </a:prstGeom>
          <a:solidFill>
            <a:schemeClr val="bg1">
              <a:alpha val="70000"/>
            </a:schemeClr>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C9E2066-2FD6-48D1-9C9C-8F6305235675}"/>
              </a:ext>
            </a:extLst>
          </p:cNvPr>
          <p:cNvSpPr/>
          <p:nvPr/>
        </p:nvSpPr>
        <p:spPr>
          <a:xfrm>
            <a:off x="2705814" y="2020742"/>
            <a:ext cx="2927278" cy="3296630"/>
          </a:xfrm>
          <a:prstGeom prst="rect">
            <a:avLst/>
          </a:prstGeom>
          <a:solidFill>
            <a:schemeClr val="bg1">
              <a:alpha val="70000"/>
            </a:schemeClr>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BB8261D-9C02-4DA6-A9CD-B09346C3B470}"/>
              </a:ext>
            </a:extLst>
          </p:cNvPr>
          <p:cNvSpPr/>
          <p:nvPr/>
        </p:nvSpPr>
        <p:spPr>
          <a:xfrm>
            <a:off x="6719878" y="5387259"/>
            <a:ext cx="2746829" cy="900759"/>
          </a:xfrm>
          <a:prstGeom prst="rect">
            <a:avLst/>
          </a:prstGeom>
        </p:spPr>
        <p:txBody>
          <a:bodyPr wrap="square">
            <a:normAutofit/>
          </a:bodyPr>
          <a:lstStyle/>
          <a:p>
            <a:pPr algn="ctr">
              <a:lnSpc>
                <a:spcPct val="125000"/>
              </a:lnSpc>
            </a:pPr>
            <a:r>
              <a:rPr lang="zh-CN" altLang="en-US" sz="2000" dirty="0">
                <a:latin typeface="+mn-ea"/>
              </a:rPr>
              <a:t>点击此处输入文字内容</a:t>
            </a:r>
            <a:endParaRPr lang="en-US" altLang="zh-CN" sz="2000" dirty="0">
              <a:latin typeface="+mn-ea"/>
            </a:endParaRPr>
          </a:p>
          <a:p>
            <a:pPr algn="ctr">
              <a:lnSpc>
                <a:spcPct val="125000"/>
              </a:lnSpc>
            </a:pPr>
            <a:r>
              <a:rPr lang="zh-CN" altLang="en-US" sz="2000" dirty="0">
                <a:latin typeface="+mn-ea"/>
              </a:rPr>
              <a:t>点击此处输入文字内容</a:t>
            </a:r>
            <a:endParaRPr lang="en-US" altLang="zh-CN" sz="2000" dirty="0">
              <a:latin typeface="+mn-ea"/>
            </a:endParaRPr>
          </a:p>
        </p:txBody>
      </p:sp>
      <p:sp>
        <p:nvSpPr>
          <p:cNvPr id="31" name="矩形 30">
            <a:extLst>
              <a:ext uri="{FF2B5EF4-FFF2-40B4-BE49-F238E27FC236}">
                <a16:creationId xmlns:a16="http://schemas.microsoft.com/office/drawing/2014/main" id="{44E6A115-0199-4E6B-B349-0DED2BE92AB8}"/>
              </a:ext>
            </a:extLst>
          </p:cNvPr>
          <p:cNvSpPr/>
          <p:nvPr/>
        </p:nvSpPr>
        <p:spPr>
          <a:xfrm>
            <a:off x="6587236" y="1950855"/>
            <a:ext cx="2927276" cy="3296630"/>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8EBF6D4-E94C-4F15-9E9B-98BD2D4BBC97}"/>
              </a:ext>
            </a:extLst>
          </p:cNvPr>
          <p:cNvSpPr/>
          <p:nvPr/>
        </p:nvSpPr>
        <p:spPr>
          <a:xfrm>
            <a:off x="2606175" y="1949828"/>
            <a:ext cx="2927278" cy="3296630"/>
          </a:xfrm>
          <a:prstGeom prst="rect">
            <a:avLst/>
          </a:prstGeom>
          <a:solidFill>
            <a:schemeClr val="bg1">
              <a:alpha val="93000"/>
            </a:schemeClr>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10A1BE1F-3368-4BE6-82CE-223087687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535" y="1862378"/>
            <a:ext cx="2927278" cy="3284754"/>
          </a:xfrm>
          <a:prstGeom prst="rect">
            <a:avLst/>
          </a:prstGeom>
          <a:ln>
            <a:solidFill>
              <a:schemeClr val="accent1"/>
            </a:solidFill>
          </a:ln>
        </p:spPr>
      </p:pic>
      <p:sp>
        <p:nvSpPr>
          <p:cNvPr id="34" name="矩形 33">
            <a:extLst>
              <a:ext uri="{FF2B5EF4-FFF2-40B4-BE49-F238E27FC236}">
                <a16:creationId xmlns:a16="http://schemas.microsoft.com/office/drawing/2014/main" id="{1957D804-FCB6-493E-AFDC-5400D7ADDA39}"/>
              </a:ext>
            </a:extLst>
          </p:cNvPr>
          <p:cNvSpPr/>
          <p:nvPr/>
        </p:nvSpPr>
        <p:spPr>
          <a:xfrm>
            <a:off x="2646580" y="5387259"/>
            <a:ext cx="2746829" cy="900759"/>
          </a:xfrm>
          <a:prstGeom prst="rect">
            <a:avLst/>
          </a:prstGeom>
        </p:spPr>
        <p:txBody>
          <a:bodyPr wrap="square">
            <a:normAutofit/>
          </a:bodyPr>
          <a:lstStyle/>
          <a:p>
            <a:pPr algn="ctr">
              <a:lnSpc>
                <a:spcPct val="125000"/>
              </a:lnSpc>
            </a:pPr>
            <a:r>
              <a:rPr lang="zh-CN" altLang="en-US" sz="2000" dirty="0">
                <a:latin typeface="+mn-ea"/>
              </a:rPr>
              <a:t>点击此处输入文字内容</a:t>
            </a:r>
            <a:endParaRPr lang="en-US" altLang="zh-CN" sz="2000" dirty="0">
              <a:latin typeface="+mn-ea"/>
            </a:endParaRPr>
          </a:p>
          <a:p>
            <a:pPr algn="ctr">
              <a:lnSpc>
                <a:spcPct val="125000"/>
              </a:lnSpc>
            </a:pPr>
            <a:r>
              <a:rPr lang="zh-CN" altLang="en-US" sz="2000" dirty="0">
                <a:latin typeface="+mn-ea"/>
              </a:rPr>
              <a:t>点击此处输入文字内容</a:t>
            </a:r>
            <a:endParaRPr lang="en-US" altLang="zh-CN" sz="2000" dirty="0">
              <a:latin typeface="+mn-ea"/>
            </a:endParaRPr>
          </a:p>
        </p:txBody>
      </p:sp>
      <p:sp>
        <p:nvSpPr>
          <p:cNvPr id="35" name="矩形 34">
            <a:extLst>
              <a:ext uri="{FF2B5EF4-FFF2-40B4-BE49-F238E27FC236}">
                <a16:creationId xmlns:a16="http://schemas.microsoft.com/office/drawing/2014/main" id="{103C0318-5233-47EA-9766-D14BD62FDB12}"/>
              </a:ext>
            </a:extLst>
          </p:cNvPr>
          <p:cNvSpPr/>
          <p:nvPr/>
        </p:nvSpPr>
        <p:spPr>
          <a:xfrm>
            <a:off x="4360401" y="1125538"/>
            <a:ext cx="3338286" cy="1007181"/>
          </a:xfrm>
          <a:prstGeom prst="rect">
            <a:avLst/>
          </a:prstGeom>
          <a:noFill/>
          <a:ln w="28575">
            <a:noFill/>
          </a:ln>
        </p:spPr>
        <p:txBody>
          <a:bodyPr wrap="square" lIns="0" tIns="72000" rIns="0" bIns="72000">
            <a:spAutoFit/>
          </a:bodyPr>
          <a:lstStyle/>
          <a:p>
            <a:pPr algn="dist"/>
            <a:r>
              <a:rPr lang="zh-CN" altLang="en-US" sz="2800" b="1" dirty="0">
                <a:solidFill>
                  <a:srgbClr val="1D2974"/>
                </a:solidFill>
                <a:latin typeface="+mj-ea"/>
                <a:ea typeface="+mj-ea"/>
              </a:rPr>
              <a:t>标题内容放在这里</a:t>
            </a:r>
          </a:p>
          <a:p>
            <a:pPr algn="ctr"/>
            <a:endParaRPr lang="zh-CN" altLang="en-US" sz="2800" b="1" dirty="0">
              <a:solidFill>
                <a:schemeClr val="accent1"/>
              </a:solidFill>
              <a:latin typeface="+mj-ea"/>
              <a:ea typeface="+mj-ea"/>
            </a:endParaRPr>
          </a:p>
        </p:txBody>
      </p:sp>
      <p:pic>
        <p:nvPicPr>
          <p:cNvPr id="36" name="图片占位符 15">
            <a:extLst>
              <a:ext uri="{FF2B5EF4-FFF2-40B4-BE49-F238E27FC236}">
                <a16:creationId xmlns:a16="http://schemas.microsoft.com/office/drawing/2014/main" id="{4C3CFA04-3538-46DA-B201-20F628016972}"/>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506536" y="1863199"/>
            <a:ext cx="2927278" cy="3283114"/>
          </a:xfrm>
          <a:solidFill>
            <a:schemeClr val="bg1"/>
          </a:solidFill>
          <a:ln w="12700">
            <a:solidFill>
              <a:schemeClr val="accent1"/>
            </a:solidFill>
          </a:ln>
          <a:effectLst>
            <a:outerShdw blurRad="177800" sx="102000" sy="102000" algn="ctr" rotWithShape="0">
              <a:srgbClr val="000000">
                <a:alpha val="14000"/>
              </a:srgbClr>
            </a:outerShdw>
          </a:effectLst>
        </p:spPr>
      </p:pic>
      <p:pic>
        <p:nvPicPr>
          <p:cNvPr id="37" name="图片占位符 18">
            <a:extLst>
              <a:ext uri="{FF2B5EF4-FFF2-40B4-BE49-F238E27FC236}">
                <a16:creationId xmlns:a16="http://schemas.microsoft.com/office/drawing/2014/main" id="{B04A10A7-A101-4EE3-833A-7D708592BA1F}"/>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tretch>
            <a:fillRect/>
          </a:stretch>
        </p:blipFill>
        <p:spPr>
          <a:xfrm>
            <a:off x="6687494" y="1880814"/>
            <a:ext cx="2913926" cy="3296630"/>
          </a:xfrm>
          <a:solidFill>
            <a:schemeClr val="bg1"/>
          </a:solidFill>
          <a:ln w="12700">
            <a:solidFill>
              <a:schemeClr val="accent1"/>
            </a:solidFill>
          </a:ln>
          <a:effectLst>
            <a:outerShdw blurRad="177800" sx="102000" sy="102000" algn="ctr" rotWithShape="0">
              <a:srgbClr val="000000">
                <a:alpha val="14000"/>
              </a:srgbClr>
            </a:outerShdw>
          </a:effectLst>
        </p:spPr>
      </p:pic>
    </p:spTree>
    <p:extLst>
      <p:ext uri="{BB962C8B-B14F-4D97-AF65-F5344CB8AC3E}">
        <p14:creationId xmlns:p14="http://schemas.microsoft.com/office/powerpoint/2010/main" val="1020407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3D96553-FD62-4A85-8247-E4360025EF00}"/>
              </a:ext>
            </a:extLst>
          </p:cNvPr>
          <p:cNvSpPr/>
          <p:nvPr/>
        </p:nvSpPr>
        <p:spPr>
          <a:xfrm>
            <a:off x="982662" y="4557817"/>
            <a:ext cx="10226676" cy="1608033"/>
          </a:xfrm>
          <a:prstGeom prst="rect">
            <a:avLst/>
          </a:prstGeom>
        </p:spPr>
        <p:txBody>
          <a:bodyPr wrap="square">
            <a:normAutofit fontScale="85000" lnSpcReduction="10000"/>
          </a:bodyPr>
          <a:lstStyle/>
          <a:p>
            <a:pPr algn="just">
              <a:lnSpc>
                <a:spcPct val="150000"/>
              </a:lnSpc>
            </a:pPr>
            <a:r>
              <a:rPr lang="zh-CN" altLang="en-US" sz="2400" dirty="0">
                <a:latin typeface="+mn-ea"/>
              </a:rPr>
              <a:t>点击这里输入中心内容点击这里输入中心内容点击这里输入中心内容点击这里输入中心内容点击这里输入中心内容点击这里输入中心内容点击这里输入中心内容点击这里输入中心内容点击这里输入中心内容点击这里输入中心内容点击这里输入中心内容</a:t>
            </a:r>
            <a:endParaRPr lang="en-US" altLang="zh-CN" sz="2400" dirty="0">
              <a:latin typeface="+mn-ea"/>
            </a:endParaRPr>
          </a:p>
        </p:txBody>
      </p:sp>
      <p:sp>
        <p:nvSpPr>
          <p:cNvPr id="23" name="矩形 22">
            <a:extLst>
              <a:ext uri="{FF2B5EF4-FFF2-40B4-BE49-F238E27FC236}">
                <a16:creationId xmlns:a16="http://schemas.microsoft.com/office/drawing/2014/main" id="{386EAA71-36C3-4B7C-94A5-002D1870B78D}"/>
              </a:ext>
            </a:extLst>
          </p:cNvPr>
          <p:cNvSpPr/>
          <p:nvPr/>
        </p:nvSpPr>
        <p:spPr>
          <a:xfrm flipH="1">
            <a:off x="4407921" y="1000422"/>
            <a:ext cx="3376158" cy="726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144000" tIns="216000" rIns="144000" bIns="216000" rtlCol="0" anchor="ctr"/>
          <a:lstStyle/>
          <a:p>
            <a:pPr algn="dist"/>
            <a:r>
              <a:rPr lang="zh-CN" altLang="en-US" sz="2400" b="1" dirty="0">
                <a:solidFill>
                  <a:srgbClr val="1D2974"/>
                </a:solidFill>
                <a:latin typeface="Microsoft YaHei" panose="020B0503020204020204" pitchFamily="34" charset="-122"/>
                <a:ea typeface="Microsoft YaHei" panose="020B0503020204020204" pitchFamily="34" charset="-122"/>
              </a:rPr>
              <a:t>三张图片且有重点内容</a:t>
            </a:r>
          </a:p>
        </p:txBody>
      </p:sp>
      <p:sp>
        <p:nvSpPr>
          <p:cNvPr id="2" name="日期占位符 1">
            <a:extLst>
              <a:ext uri="{FF2B5EF4-FFF2-40B4-BE49-F238E27FC236}">
                <a16:creationId xmlns:a16="http://schemas.microsoft.com/office/drawing/2014/main" id="{A4A5CA56-7E22-491E-BC68-81276BF1E347}"/>
              </a:ext>
            </a:extLst>
          </p:cNvPr>
          <p:cNvSpPr>
            <a:spLocks noGrp="1"/>
          </p:cNvSpPr>
          <p:nvPr>
            <p:ph type="dt" sz="half" idx="10"/>
          </p:nvPr>
        </p:nvSpPr>
        <p:spPr/>
        <p:txBody>
          <a:bodyPr/>
          <a:lstStyle/>
          <a:p>
            <a:fld id="{B9ECB34B-A14B-4F38-A11A-8298C585DDAE}"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3" name="灯片编号占位符 2">
            <a:extLst>
              <a:ext uri="{FF2B5EF4-FFF2-40B4-BE49-F238E27FC236}">
                <a16:creationId xmlns:a16="http://schemas.microsoft.com/office/drawing/2014/main" id="{AEDE7E00-DECF-4134-A7CD-535F48986176}"/>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31</a:t>
            </a:fld>
            <a:endParaRPr lang="en-US" altLang="zh-CN" dirty="0">
              <a:ea typeface="Microsoft YaHei" panose="020B0503020204020204" pitchFamily="34" charset="-122"/>
            </a:endParaRPr>
          </a:p>
        </p:txBody>
      </p:sp>
      <p:pic>
        <p:nvPicPr>
          <p:cNvPr id="13" name="图片占位符 12" descr="图片包含 户外, 树, 天空, 草&#10;&#10;自动生成的说明">
            <a:extLst>
              <a:ext uri="{FF2B5EF4-FFF2-40B4-BE49-F238E27FC236}">
                <a16:creationId xmlns:a16="http://schemas.microsoft.com/office/drawing/2014/main" id="{FE16ACF8-71EE-4A8D-859F-C7ACA5FF8F1A}"/>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a:xfrm>
            <a:off x="982662" y="2195365"/>
            <a:ext cx="3059460" cy="2039640"/>
          </a:xfrm>
          <a:solidFill>
            <a:schemeClr val="bg1"/>
          </a:solidFill>
          <a:ln w="12700">
            <a:solidFill>
              <a:schemeClr val="accent1"/>
            </a:solidFill>
          </a:ln>
          <a:effectLst>
            <a:outerShdw blurRad="190500" sx="102000" sy="102000" algn="ctr" rotWithShape="0">
              <a:srgbClr val="000000">
                <a:alpha val="10000"/>
              </a:srgbClr>
            </a:outerShdw>
          </a:effectLst>
        </p:spPr>
      </p:pic>
      <p:pic>
        <p:nvPicPr>
          <p:cNvPr id="17" name="图片占位符 16" descr="图片包含 户外, 树, 天空, 草&#10;&#10;自动生成的说明">
            <a:extLst>
              <a:ext uri="{FF2B5EF4-FFF2-40B4-BE49-F238E27FC236}">
                <a16:creationId xmlns:a16="http://schemas.microsoft.com/office/drawing/2014/main" id="{4C42E0D3-F523-4679-BBAF-9B3ADE95D82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4297034" y="1914595"/>
            <a:ext cx="3597932" cy="2398620"/>
          </a:xfrm>
          <a:solidFill>
            <a:schemeClr val="bg1"/>
          </a:solidFill>
          <a:ln w="12700">
            <a:solidFill>
              <a:schemeClr val="accent1"/>
            </a:solidFill>
          </a:ln>
          <a:effectLst>
            <a:outerShdw blurRad="190500" sx="102000" sy="102000" algn="ctr" rotWithShape="0">
              <a:srgbClr val="000000">
                <a:alpha val="10000"/>
              </a:srgbClr>
            </a:outerShdw>
          </a:effectLst>
        </p:spPr>
      </p:pic>
      <p:pic>
        <p:nvPicPr>
          <p:cNvPr id="19" name="图片占位符 18" descr="图片包含 户外, 树, 天空, 草&#10;&#10;自动生成的说明">
            <a:extLst>
              <a:ext uri="{FF2B5EF4-FFF2-40B4-BE49-F238E27FC236}">
                <a16:creationId xmlns:a16="http://schemas.microsoft.com/office/drawing/2014/main" id="{97302482-2534-4BFF-9D2D-5DC2B989509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a:xfrm>
            <a:off x="8149878" y="2191065"/>
            <a:ext cx="3059460" cy="2039640"/>
          </a:xfrm>
          <a:solidFill>
            <a:schemeClr val="bg1"/>
          </a:solidFill>
          <a:ln w="12700">
            <a:solidFill>
              <a:schemeClr val="accent1"/>
            </a:solidFill>
          </a:ln>
          <a:effectLst>
            <a:outerShdw blurRad="190500" sx="102000" sy="102000" algn="ctr" rotWithShape="0">
              <a:srgbClr val="000000">
                <a:alpha val="10000"/>
              </a:srgbClr>
            </a:outerShdw>
          </a:effectLst>
        </p:spPr>
      </p:pic>
    </p:spTree>
    <p:extLst>
      <p:ext uri="{BB962C8B-B14F-4D97-AF65-F5344CB8AC3E}">
        <p14:creationId xmlns:p14="http://schemas.microsoft.com/office/powerpoint/2010/main" val="3637483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CFE72C-9AFE-4237-BC9C-C668892BA397}"/>
              </a:ext>
            </a:extLst>
          </p:cNvPr>
          <p:cNvSpPr>
            <a:spLocks noGrp="1"/>
          </p:cNvSpPr>
          <p:nvPr>
            <p:ph type="dt" sz="half" idx="10"/>
          </p:nvPr>
        </p:nvSpPr>
        <p:spPr/>
        <p:txBody>
          <a:bodyPr/>
          <a:lstStyle/>
          <a:p>
            <a:fld id="{ED4721E6-A3FA-4EC4-BE4C-EB6646E7DAD0}" type="datetime1">
              <a:rPr lang="en-US" altLang="zh-CN" smtClean="0">
                <a:ea typeface="Microsoft YaHei" panose="020B0503020204020204" pitchFamily="34" charset="-122"/>
              </a:rPr>
              <a:pPr/>
              <a:t>4/13/2019</a:t>
            </a:fld>
            <a:endParaRPr lang="en-US" dirty="0">
              <a:ea typeface="Microsoft YaHei" panose="020B0503020204020204" pitchFamily="34" charset="-122"/>
            </a:endParaRPr>
          </a:p>
        </p:txBody>
      </p:sp>
      <p:sp>
        <p:nvSpPr>
          <p:cNvPr id="4" name="灯片编号占位符 3">
            <a:extLst>
              <a:ext uri="{FF2B5EF4-FFF2-40B4-BE49-F238E27FC236}">
                <a16:creationId xmlns:a16="http://schemas.microsoft.com/office/drawing/2014/main" id="{22139321-842B-4943-96D8-7F2F42CE49C1}"/>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32</a:t>
            </a:fld>
            <a:endParaRPr lang="en-US" altLang="zh-CN" dirty="0">
              <a:ea typeface="Microsoft YaHei" panose="020B0503020204020204" pitchFamily="34" charset="-122"/>
            </a:endParaRPr>
          </a:p>
        </p:txBody>
      </p:sp>
      <p:sp>
        <p:nvSpPr>
          <p:cNvPr id="27" name="矩形 26">
            <a:extLst>
              <a:ext uri="{FF2B5EF4-FFF2-40B4-BE49-F238E27FC236}">
                <a16:creationId xmlns:a16="http://schemas.microsoft.com/office/drawing/2014/main" id="{FE304631-B424-41D9-9D8A-A274CA50B5B7}"/>
              </a:ext>
            </a:extLst>
          </p:cNvPr>
          <p:cNvSpPr/>
          <p:nvPr/>
        </p:nvSpPr>
        <p:spPr>
          <a:xfrm>
            <a:off x="9683350" y="4688469"/>
            <a:ext cx="1195421" cy="1150043"/>
          </a:xfrm>
          <a:prstGeom prst="rect">
            <a:avLst/>
          </a:prstGeom>
        </p:spPr>
        <p:txBody>
          <a:bodyPr wrap="square" lIns="0" rIns="0">
            <a:normAutofit/>
          </a:bodyPr>
          <a:lstStyle/>
          <a:p>
            <a:pPr>
              <a:lnSpc>
                <a:spcPct val="125000"/>
              </a:lnSpc>
            </a:pPr>
            <a:r>
              <a:rPr lang="zh-CN" altLang="en-US" dirty="0">
                <a:latin typeface="+mn-ea"/>
              </a:rPr>
              <a:t>一句话注解放这里</a:t>
            </a:r>
            <a:endParaRPr lang="en-US" altLang="zh-CN" dirty="0">
              <a:latin typeface="+mn-ea"/>
            </a:endParaRPr>
          </a:p>
        </p:txBody>
      </p:sp>
      <p:pic>
        <p:nvPicPr>
          <p:cNvPr id="28" name="图片占位符 33">
            <a:extLst>
              <a:ext uri="{FF2B5EF4-FFF2-40B4-BE49-F238E27FC236}">
                <a16:creationId xmlns:a16="http://schemas.microsoft.com/office/drawing/2014/main" id="{3EFDC700-D748-4F30-BFD5-D9E8827E3429}"/>
              </a:ext>
            </a:extLst>
          </p:cNvPr>
          <p:cNvPicPr>
            <a:picLocks noGrp="1" noChangeAspect="1"/>
          </p:cNvPicPr>
          <p:nvPr>
            <p:ph type="pic" idx="4294967295"/>
          </p:nvPr>
        </p:nvPicPr>
        <p:blipFill>
          <a:blip r:embed="rId2">
            <a:extLst>
              <a:ext uri="{28A0092B-C50C-407E-A947-70E740481C1C}">
                <a14:useLocalDpi xmlns:a14="http://schemas.microsoft.com/office/drawing/2010/main" val="0"/>
              </a:ext>
            </a:extLst>
          </a:blip>
          <a:stretch>
            <a:fillRect/>
          </a:stretch>
        </p:blipFill>
        <p:spPr>
          <a:xfrm>
            <a:off x="1313229" y="1248337"/>
            <a:ext cx="2940140" cy="1960094"/>
          </a:xfrm>
          <a:solidFill>
            <a:schemeClr val="bg1"/>
          </a:solidFill>
          <a:ln w="12700">
            <a:solidFill>
              <a:schemeClr val="accent1"/>
            </a:solidFill>
          </a:ln>
          <a:effectLst>
            <a:outerShdw blurRad="177800" sx="102000" sy="102000" algn="ctr" rotWithShape="0">
              <a:srgbClr val="000000">
                <a:alpha val="14000"/>
              </a:srgbClr>
            </a:outerShdw>
          </a:effectLst>
        </p:spPr>
      </p:pic>
      <p:pic>
        <p:nvPicPr>
          <p:cNvPr id="29" name="图片占位符 35">
            <a:extLst>
              <a:ext uri="{FF2B5EF4-FFF2-40B4-BE49-F238E27FC236}">
                <a16:creationId xmlns:a16="http://schemas.microsoft.com/office/drawing/2014/main" id="{65CF99B9-2212-48BB-A0CB-B6C28529249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6458705" y="1243927"/>
            <a:ext cx="2949738" cy="1968914"/>
          </a:xfrm>
          <a:solidFill>
            <a:schemeClr val="bg1"/>
          </a:solidFill>
          <a:ln w="12700">
            <a:solidFill>
              <a:schemeClr val="accent1"/>
            </a:solidFill>
          </a:ln>
          <a:effectLst>
            <a:outerShdw blurRad="177800" sx="102000" sy="102000" algn="ctr" rotWithShape="0">
              <a:srgbClr val="000000">
                <a:alpha val="14000"/>
              </a:srgbClr>
            </a:outerShdw>
          </a:effectLst>
        </p:spPr>
      </p:pic>
      <p:pic>
        <p:nvPicPr>
          <p:cNvPr id="30" name="图片占位符 39">
            <a:extLst>
              <a:ext uri="{FF2B5EF4-FFF2-40B4-BE49-F238E27FC236}">
                <a16:creationId xmlns:a16="http://schemas.microsoft.com/office/drawing/2014/main" id="{8958E7B5-F1CC-4277-923B-228765C8FA96}"/>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tretch>
            <a:fillRect/>
          </a:stretch>
        </p:blipFill>
        <p:spPr>
          <a:xfrm>
            <a:off x="6459879" y="3713638"/>
            <a:ext cx="2935206" cy="1968914"/>
          </a:xfrm>
          <a:solidFill>
            <a:schemeClr val="bg1"/>
          </a:solidFill>
          <a:ln w="12700">
            <a:solidFill>
              <a:schemeClr val="accent1"/>
            </a:solidFill>
          </a:ln>
          <a:effectLst>
            <a:outerShdw blurRad="177800" sx="102000" sy="102000" algn="ctr" rotWithShape="0">
              <a:srgbClr val="000000">
                <a:alpha val="14000"/>
              </a:srgbClr>
            </a:outerShdw>
          </a:effectLst>
        </p:spPr>
      </p:pic>
      <p:pic>
        <p:nvPicPr>
          <p:cNvPr id="31" name="图片占位符 37">
            <a:extLst>
              <a:ext uri="{FF2B5EF4-FFF2-40B4-BE49-F238E27FC236}">
                <a16:creationId xmlns:a16="http://schemas.microsoft.com/office/drawing/2014/main" id="{C14633E9-70BA-4D57-B671-48E772AC5CC2}"/>
              </a:ext>
            </a:extLst>
          </p:cNvPr>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tretch>
            <a:fillRect/>
          </a:stretch>
        </p:blipFill>
        <p:spPr>
          <a:xfrm>
            <a:off x="1313228" y="3717285"/>
            <a:ext cx="2940142" cy="1964946"/>
          </a:xfrm>
          <a:solidFill>
            <a:schemeClr val="bg1"/>
          </a:solidFill>
          <a:ln w="12700">
            <a:solidFill>
              <a:schemeClr val="accent1"/>
            </a:solidFill>
          </a:ln>
          <a:effectLst>
            <a:outerShdw blurRad="177800" sx="102000" sy="102000" algn="ctr" rotWithShape="0">
              <a:srgbClr val="000000">
                <a:alpha val="14000"/>
              </a:srgbClr>
            </a:outerShdw>
          </a:effectLst>
        </p:spPr>
      </p:pic>
      <p:sp>
        <p:nvSpPr>
          <p:cNvPr id="32" name="矩形 31">
            <a:extLst>
              <a:ext uri="{FF2B5EF4-FFF2-40B4-BE49-F238E27FC236}">
                <a16:creationId xmlns:a16="http://schemas.microsoft.com/office/drawing/2014/main" id="{DA71F6B7-4D6D-4AAC-A20C-1B4B8CA83626}"/>
              </a:ext>
            </a:extLst>
          </p:cNvPr>
          <p:cNvSpPr/>
          <p:nvPr/>
        </p:nvSpPr>
        <p:spPr>
          <a:xfrm>
            <a:off x="9683350" y="2038428"/>
            <a:ext cx="1195421" cy="1150043"/>
          </a:xfrm>
          <a:prstGeom prst="rect">
            <a:avLst/>
          </a:prstGeom>
        </p:spPr>
        <p:txBody>
          <a:bodyPr wrap="square" lIns="0" rIns="0">
            <a:normAutofit/>
          </a:bodyPr>
          <a:lstStyle/>
          <a:p>
            <a:pPr>
              <a:lnSpc>
                <a:spcPct val="125000"/>
              </a:lnSpc>
            </a:pPr>
            <a:r>
              <a:rPr lang="zh-CN" altLang="en-US" dirty="0">
                <a:latin typeface="+mn-ea"/>
              </a:rPr>
              <a:t>一句话注解放这里</a:t>
            </a:r>
            <a:endParaRPr lang="en-US" altLang="zh-CN" dirty="0">
              <a:latin typeface="+mn-ea"/>
            </a:endParaRPr>
          </a:p>
        </p:txBody>
      </p:sp>
      <p:sp>
        <p:nvSpPr>
          <p:cNvPr id="33" name="矩形 32">
            <a:extLst>
              <a:ext uri="{FF2B5EF4-FFF2-40B4-BE49-F238E27FC236}">
                <a16:creationId xmlns:a16="http://schemas.microsoft.com/office/drawing/2014/main" id="{F0C879E1-B247-4DAE-9798-EEAFC9873405}"/>
              </a:ext>
            </a:extLst>
          </p:cNvPr>
          <p:cNvSpPr/>
          <p:nvPr/>
        </p:nvSpPr>
        <p:spPr>
          <a:xfrm>
            <a:off x="4481864" y="2038428"/>
            <a:ext cx="1195421" cy="1150043"/>
          </a:xfrm>
          <a:prstGeom prst="rect">
            <a:avLst/>
          </a:prstGeom>
        </p:spPr>
        <p:txBody>
          <a:bodyPr wrap="square" lIns="0" rIns="0">
            <a:normAutofit/>
          </a:bodyPr>
          <a:lstStyle/>
          <a:p>
            <a:pPr>
              <a:lnSpc>
                <a:spcPct val="125000"/>
              </a:lnSpc>
            </a:pPr>
            <a:r>
              <a:rPr lang="zh-CN" altLang="en-US" dirty="0">
                <a:latin typeface="+mn-ea"/>
              </a:rPr>
              <a:t>一句话注解放这里</a:t>
            </a:r>
            <a:endParaRPr lang="en-US" altLang="zh-CN" dirty="0">
              <a:latin typeface="+mn-ea"/>
            </a:endParaRPr>
          </a:p>
        </p:txBody>
      </p:sp>
      <p:sp>
        <p:nvSpPr>
          <p:cNvPr id="35" name="矩形 34">
            <a:extLst>
              <a:ext uri="{FF2B5EF4-FFF2-40B4-BE49-F238E27FC236}">
                <a16:creationId xmlns:a16="http://schemas.microsoft.com/office/drawing/2014/main" id="{89CA182D-913E-4557-AD6E-4B8090A2DA9A}"/>
              </a:ext>
            </a:extLst>
          </p:cNvPr>
          <p:cNvSpPr/>
          <p:nvPr/>
        </p:nvSpPr>
        <p:spPr>
          <a:xfrm>
            <a:off x="4481864" y="4688469"/>
            <a:ext cx="1195421" cy="1150043"/>
          </a:xfrm>
          <a:prstGeom prst="rect">
            <a:avLst/>
          </a:prstGeom>
        </p:spPr>
        <p:txBody>
          <a:bodyPr wrap="square" lIns="0" rIns="0">
            <a:normAutofit/>
          </a:bodyPr>
          <a:lstStyle/>
          <a:p>
            <a:pPr>
              <a:lnSpc>
                <a:spcPct val="125000"/>
              </a:lnSpc>
            </a:pPr>
            <a:r>
              <a:rPr lang="zh-CN" altLang="en-US" dirty="0">
                <a:latin typeface="+mn-ea"/>
              </a:rPr>
              <a:t>一句话注解放这里</a:t>
            </a:r>
            <a:endParaRPr lang="en-US" altLang="zh-CN" dirty="0">
              <a:latin typeface="+mn-ea"/>
            </a:endParaRPr>
          </a:p>
        </p:txBody>
      </p:sp>
      <p:sp>
        <p:nvSpPr>
          <p:cNvPr id="37" name="矩形 36">
            <a:extLst>
              <a:ext uri="{FF2B5EF4-FFF2-40B4-BE49-F238E27FC236}">
                <a16:creationId xmlns:a16="http://schemas.microsoft.com/office/drawing/2014/main" id="{E959A37A-7FFA-4072-8668-4BC226844BFF}"/>
              </a:ext>
            </a:extLst>
          </p:cNvPr>
          <p:cNvSpPr/>
          <p:nvPr/>
        </p:nvSpPr>
        <p:spPr>
          <a:xfrm>
            <a:off x="4481864" y="1594509"/>
            <a:ext cx="1195421" cy="443919"/>
          </a:xfrm>
          <a:prstGeom prst="rect">
            <a:avLst/>
          </a:prstGeom>
        </p:spPr>
        <p:txBody>
          <a:bodyPr wrap="square" lIns="0" rIns="0">
            <a:normAutofit/>
          </a:bodyPr>
          <a:lstStyle/>
          <a:p>
            <a:pPr>
              <a:lnSpc>
                <a:spcPct val="125000"/>
              </a:lnSpc>
            </a:pPr>
            <a:r>
              <a:rPr lang="zh-CN" altLang="en-US" b="1" dirty="0">
                <a:latin typeface="+mj-ea"/>
                <a:ea typeface="+mj-ea"/>
              </a:rPr>
              <a:t>关键词</a:t>
            </a:r>
            <a:endParaRPr lang="en-US" altLang="zh-CN" b="1" dirty="0">
              <a:latin typeface="+mj-ea"/>
              <a:ea typeface="+mj-ea"/>
            </a:endParaRPr>
          </a:p>
        </p:txBody>
      </p:sp>
      <p:sp>
        <p:nvSpPr>
          <p:cNvPr id="39" name="矩形 38">
            <a:extLst>
              <a:ext uri="{FF2B5EF4-FFF2-40B4-BE49-F238E27FC236}">
                <a16:creationId xmlns:a16="http://schemas.microsoft.com/office/drawing/2014/main" id="{5D6BB117-26F9-44CF-BFAD-910F154259DE}"/>
              </a:ext>
            </a:extLst>
          </p:cNvPr>
          <p:cNvSpPr/>
          <p:nvPr/>
        </p:nvSpPr>
        <p:spPr>
          <a:xfrm>
            <a:off x="9680623" y="1594509"/>
            <a:ext cx="1195421" cy="466069"/>
          </a:xfrm>
          <a:prstGeom prst="rect">
            <a:avLst/>
          </a:prstGeom>
        </p:spPr>
        <p:txBody>
          <a:bodyPr wrap="square" lIns="0" rIns="0">
            <a:normAutofit/>
          </a:bodyPr>
          <a:lstStyle/>
          <a:p>
            <a:pPr>
              <a:lnSpc>
                <a:spcPct val="125000"/>
              </a:lnSpc>
            </a:pPr>
            <a:r>
              <a:rPr lang="zh-CN" altLang="en-US" b="1" dirty="0">
                <a:latin typeface="+mj-ea"/>
                <a:ea typeface="+mj-ea"/>
              </a:rPr>
              <a:t>关键词</a:t>
            </a:r>
            <a:endParaRPr lang="en-US" altLang="zh-CN" b="1" dirty="0">
              <a:latin typeface="+mj-ea"/>
              <a:ea typeface="+mj-ea"/>
            </a:endParaRPr>
          </a:p>
        </p:txBody>
      </p:sp>
      <p:sp>
        <p:nvSpPr>
          <p:cNvPr id="41" name="矩形 40">
            <a:extLst>
              <a:ext uri="{FF2B5EF4-FFF2-40B4-BE49-F238E27FC236}">
                <a16:creationId xmlns:a16="http://schemas.microsoft.com/office/drawing/2014/main" id="{4C8DAD7B-3A3D-4496-AC8C-58154B02FDF1}"/>
              </a:ext>
            </a:extLst>
          </p:cNvPr>
          <p:cNvSpPr/>
          <p:nvPr/>
        </p:nvSpPr>
        <p:spPr>
          <a:xfrm>
            <a:off x="4481864" y="4222400"/>
            <a:ext cx="1195421" cy="466069"/>
          </a:xfrm>
          <a:prstGeom prst="rect">
            <a:avLst/>
          </a:prstGeom>
        </p:spPr>
        <p:txBody>
          <a:bodyPr wrap="square" lIns="0" rIns="0">
            <a:normAutofit/>
          </a:bodyPr>
          <a:lstStyle/>
          <a:p>
            <a:pPr>
              <a:lnSpc>
                <a:spcPct val="125000"/>
              </a:lnSpc>
            </a:pPr>
            <a:r>
              <a:rPr lang="zh-CN" altLang="en-US" b="1" dirty="0">
                <a:latin typeface="+mj-ea"/>
                <a:ea typeface="+mj-ea"/>
              </a:rPr>
              <a:t>关键词</a:t>
            </a:r>
            <a:endParaRPr lang="en-US" altLang="zh-CN" b="1" dirty="0">
              <a:latin typeface="+mj-ea"/>
              <a:ea typeface="+mj-ea"/>
            </a:endParaRPr>
          </a:p>
        </p:txBody>
      </p:sp>
      <p:sp>
        <p:nvSpPr>
          <p:cNvPr id="42" name="矩形 41">
            <a:extLst>
              <a:ext uri="{FF2B5EF4-FFF2-40B4-BE49-F238E27FC236}">
                <a16:creationId xmlns:a16="http://schemas.microsoft.com/office/drawing/2014/main" id="{64A1297D-4FB9-4FB1-AE79-79BCBE384086}"/>
              </a:ext>
            </a:extLst>
          </p:cNvPr>
          <p:cNvSpPr/>
          <p:nvPr/>
        </p:nvSpPr>
        <p:spPr>
          <a:xfrm>
            <a:off x="9680623" y="4222400"/>
            <a:ext cx="1195421" cy="466069"/>
          </a:xfrm>
          <a:prstGeom prst="rect">
            <a:avLst/>
          </a:prstGeom>
        </p:spPr>
        <p:txBody>
          <a:bodyPr wrap="square" lIns="0" rIns="0">
            <a:normAutofit/>
          </a:bodyPr>
          <a:lstStyle/>
          <a:p>
            <a:pPr>
              <a:lnSpc>
                <a:spcPct val="125000"/>
              </a:lnSpc>
            </a:pPr>
            <a:r>
              <a:rPr lang="zh-CN" altLang="en-US" b="1" dirty="0">
                <a:latin typeface="+mj-ea"/>
                <a:ea typeface="+mj-ea"/>
              </a:rPr>
              <a:t>关键词</a:t>
            </a:r>
            <a:endParaRPr lang="en-US" altLang="zh-CN" b="1" dirty="0">
              <a:latin typeface="+mj-ea"/>
              <a:ea typeface="+mj-ea"/>
            </a:endParaRPr>
          </a:p>
        </p:txBody>
      </p:sp>
    </p:spTree>
    <p:extLst>
      <p:ext uri="{BB962C8B-B14F-4D97-AF65-F5344CB8AC3E}">
        <p14:creationId xmlns:p14="http://schemas.microsoft.com/office/powerpoint/2010/main" val="1592884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BBA9AEA-1A44-4E5A-9425-AB8E9FEF1B48}"/>
              </a:ext>
            </a:extLst>
          </p:cNvPr>
          <p:cNvSpPr/>
          <p:nvPr/>
        </p:nvSpPr>
        <p:spPr>
          <a:xfrm>
            <a:off x="774700" y="2495126"/>
            <a:ext cx="4186955" cy="2770394"/>
          </a:xfrm>
          <a:prstGeom prst="rect">
            <a:avLst/>
          </a:prstGeom>
          <a:noFill/>
        </p:spPr>
        <p:txBody>
          <a:bodyPr wrap="square" rtlCol="0" anchor="ctr" anchorCtr="0">
            <a:normAutofit/>
          </a:bodyPr>
          <a:lstStyle/>
          <a:p>
            <a:pPr algn="just">
              <a:lnSpc>
                <a:spcPct val="150000"/>
              </a:lnSpc>
            </a:pPr>
            <a:r>
              <a:rPr lang="zh-CN" altLang="en-US" sz="2000" dirty="0">
                <a:latin typeface="+mn-ea"/>
              </a:rPr>
              <a:t>这里输入图片的备注这里输入图片的备注这里输入图片的备注这里输入图片的备注这里输入图片的备注这里输入图片的备注这里输入图片的备注这里输入图片的备注</a:t>
            </a:r>
            <a:endParaRPr lang="en-US" altLang="zh-CN" sz="2000" dirty="0">
              <a:latin typeface="+mn-ea"/>
            </a:endParaRPr>
          </a:p>
        </p:txBody>
      </p:sp>
      <p:sp>
        <p:nvSpPr>
          <p:cNvPr id="14" name="矩形 13">
            <a:extLst>
              <a:ext uri="{FF2B5EF4-FFF2-40B4-BE49-F238E27FC236}">
                <a16:creationId xmlns:a16="http://schemas.microsoft.com/office/drawing/2014/main" id="{665CCAFD-0ABA-4F2F-85D2-DE710250FDF3}"/>
              </a:ext>
            </a:extLst>
          </p:cNvPr>
          <p:cNvSpPr/>
          <p:nvPr/>
        </p:nvSpPr>
        <p:spPr>
          <a:xfrm>
            <a:off x="2430808" y="2064239"/>
            <a:ext cx="2455543" cy="430887"/>
          </a:xfrm>
          <a:prstGeom prst="rect">
            <a:avLst/>
          </a:prstGeom>
          <a:noFill/>
        </p:spPr>
        <p:txBody>
          <a:bodyPr wrap="square" lIns="0" tIns="0" rIns="0" bIns="0">
            <a:spAutoFit/>
          </a:bodyPr>
          <a:lstStyle/>
          <a:p>
            <a:pPr algn="r"/>
            <a:r>
              <a:rPr lang="zh-CN" altLang="en-US" sz="2800" b="1" dirty="0">
                <a:solidFill>
                  <a:schemeClr val="accent1"/>
                </a:solidFill>
                <a:latin typeface="Microsoft YaHei" panose="020B0503020204020204" pitchFamily="34" charset="-122"/>
                <a:ea typeface="Microsoft YaHei" panose="020B0503020204020204" pitchFamily="34" charset="-122"/>
              </a:rPr>
              <a:t>一张图片</a:t>
            </a:r>
          </a:p>
        </p:txBody>
      </p:sp>
      <p:sp>
        <p:nvSpPr>
          <p:cNvPr id="2" name="日期占位符 1">
            <a:extLst>
              <a:ext uri="{FF2B5EF4-FFF2-40B4-BE49-F238E27FC236}">
                <a16:creationId xmlns:a16="http://schemas.microsoft.com/office/drawing/2014/main" id="{7F593B71-54CA-4308-BFAB-6A85EBB10F54}"/>
              </a:ext>
            </a:extLst>
          </p:cNvPr>
          <p:cNvSpPr>
            <a:spLocks noGrp="1"/>
          </p:cNvSpPr>
          <p:nvPr>
            <p:ph type="dt" sz="half" idx="10"/>
          </p:nvPr>
        </p:nvSpPr>
        <p:spPr/>
        <p:txBody>
          <a:bodyPr/>
          <a:lstStyle/>
          <a:p>
            <a:fld id="{14B26AE5-A75A-4112-BCA1-39D2177B74B5}" type="datetime1">
              <a:rPr lang="en-US" altLang="zh-CN" smtClean="0">
                <a:ea typeface="Microsoft YaHei" panose="020B0503020204020204" pitchFamily="34" charset="-122"/>
              </a:rPr>
              <a:pPr/>
              <a:t>4/13/2019</a:t>
            </a:fld>
            <a:endParaRPr lang="en-US" dirty="0">
              <a:ea typeface="Microsoft YaHei" panose="020B0503020204020204" pitchFamily="34" charset="-122"/>
            </a:endParaRPr>
          </a:p>
        </p:txBody>
      </p:sp>
      <p:sp>
        <p:nvSpPr>
          <p:cNvPr id="3" name="灯片编号占位符 2">
            <a:extLst>
              <a:ext uri="{FF2B5EF4-FFF2-40B4-BE49-F238E27FC236}">
                <a16:creationId xmlns:a16="http://schemas.microsoft.com/office/drawing/2014/main" id="{376B66E0-D0D0-4B1D-956B-BDCB74C55610}"/>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33</a:t>
            </a:fld>
            <a:endParaRPr lang="en-US" altLang="zh-CN" dirty="0">
              <a:ea typeface="Microsoft YaHei" panose="020B0503020204020204" pitchFamily="34" charset="-122"/>
            </a:endParaRPr>
          </a:p>
        </p:txBody>
      </p:sp>
      <p:pic>
        <p:nvPicPr>
          <p:cNvPr id="10" name="图片 9" descr="图片包含 树, 户外, 天空, 建筑物&#10;&#10;描述已自动生成">
            <a:extLst>
              <a:ext uri="{FF2B5EF4-FFF2-40B4-BE49-F238E27FC236}">
                <a16:creationId xmlns:a16="http://schemas.microsoft.com/office/drawing/2014/main" id="{FC89DE5D-D3F5-4820-8A96-D8C467F7A53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464334" y="1975419"/>
            <a:ext cx="5776686" cy="3578723"/>
          </a:xfrm>
          <a:prstGeom prst="rect">
            <a:avLst/>
          </a:prstGeom>
          <a:effectLst>
            <a:outerShdw blurRad="177800" sx="102000" sy="102000" algn="ctr" rotWithShape="0">
              <a:srgbClr val="000000">
                <a:alpha val="10000"/>
              </a:srgbClr>
            </a:outerShdw>
          </a:effectLst>
        </p:spPr>
      </p:pic>
    </p:spTree>
    <p:extLst>
      <p:ext uri="{BB962C8B-B14F-4D97-AF65-F5344CB8AC3E}">
        <p14:creationId xmlns:p14="http://schemas.microsoft.com/office/powerpoint/2010/main" val="2310071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6452ABA-45E0-4907-AE5B-40792BD0B88C}"/>
              </a:ext>
            </a:extLst>
          </p:cNvPr>
          <p:cNvSpPr>
            <a:spLocks noGrp="1"/>
          </p:cNvSpPr>
          <p:nvPr>
            <p:ph type="dt" sz="half" idx="10"/>
          </p:nvPr>
        </p:nvSpPr>
        <p:spPr/>
        <p:txBody>
          <a:bodyPr/>
          <a:lstStyle/>
          <a:p>
            <a:fld id="{07051861-507D-4B19-9C88-40A94B19B5F3}" type="datetime1">
              <a:rPr lang="en-US" altLang="zh-CN" smtClean="0">
                <a:ea typeface="Microsoft YaHei" panose="020B0503020204020204" pitchFamily="34" charset="-122"/>
              </a:rPr>
              <a:pPr/>
              <a:t>4/13/2019</a:t>
            </a:fld>
            <a:endParaRPr lang="en-US" dirty="0">
              <a:ea typeface="Microsoft YaHei" panose="020B0503020204020204" pitchFamily="34" charset="-122"/>
            </a:endParaRPr>
          </a:p>
        </p:txBody>
      </p:sp>
      <p:sp>
        <p:nvSpPr>
          <p:cNvPr id="4" name="灯片编号占位符 3">
            <a:extLst>
              <a:ext uri="{FF2B5EF4-FFF2-40B4-BE49-F238E27FC236}">
                <a16:creationId xmlns:a16="http://schemas.microsoft.com/office/drawing/2014/main" id="{A1B19A88-AFCD-4F5A-972C-6D41118F05FD}"/>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34</a:t>
            </a:fld>
            <a:endParaRPr lang="en-US" altLang="zh-CN" dirty="0">
              <a:ea typeface="Microsoft YaHei" panose="020B0503020204020204" pitchFamily="34" charset="-122"/>
            </a:endParaRPr>
          </a:p>
        </p:txBody>
      </p:sp>
      <p:sp>
        <p:nvSpPr>
          <p:cNvPr id="20" name="矩形 19">
            <a:extLst>
              <a:ext uri="{FF2B5EF4-FFF2-40B4-BE49-F238E27FC236}">
                <a16:creationId xmlns:a16="http://schemas.microsoft.com/office/drawing/2014/main" id="{94669EC9-3FAB-4829-9752-FF6FBEBAF87E}"/>
              </a:ext>
            </a:extLst>
          </p:cNvPr>
          <p:cNvSpPr/>
          <p:nvPr/>
        </p:nvSpPr>
        <p:spPr>
          <a:xfrm>
            <a:off x="1069471" y="4206439"/>
            <a:ext cx="10019496"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F9D4875-A73B-45FD-949B-4E7B0A123C15}"/>
              </a:ext>
            </a:extLst>
          </p:cNvPr>
          <p:cNvSpPr/>
          <p:nvPr/>
        </p:nvSpPr>
        <p:spPr>
          <a:xfrm>
            <a:off x="1069471" y="2070315"/>
            <a:ext cx="10019496"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3A759C4-5690-4A53-906C-99512FE13568}"/>
              </a:ext>
            </a:extLst>
          </p:cNvPr>
          <p:cNvSpPr/>
          <p:nvPr/>
        </p:nvSpPr>
        <p:spPr>
          <a:xfrm>
            <a:off x="1002757" y="4112641"/>
            <a:ext cx="10152924"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6182D7D-4524-4697-8666-F4A8C1E8DEA7}"/>
              </a:ext>
            </a:extLst>
          </p:cNvPr>
          <p:cNvSpPr/>
          <p:nvPr/>
        </p:nvSpPr>
        <p:spPr>
          <a:xfrm>
            <a:off x="4761916" y="1270644"/>
            <a:ext cx="2615959" cy="596421"/>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4" name="矩形 23">
            <a:extLst>
              <a:ext uri="{FF2B5EF4-FFF2-40B4-BE49-F238E27FC236}">
                <a16:creationId xmlns:a16="http://schemas.microsoft.com/office/drawing/2014/main" id="{554C7869-4F62-467D-97B9-EE60D03752F7}"/>
              </a:ext>
            </a:extLst>
          </p:cNvPr>
          <p:cNvSpPr/>
          <p:nvPr/>
        </p:nvSpPr>
        <p:spPr>
          <a:xfrm>
            <a:off x="1002757" y="2168257"/>
            <a:ext cx="10152924" cy="1714276"/>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4D23589F-3755-4D47-B394-572AB33866F7}"/>
              </a:ext>
            </a:extLst>
          </p:cNvPr>
          <p:cNvSpPr/>
          <p:nvPr/>
        </p:nvSpPr>
        <p:spPr>
          <a:xfrm>
            <a:off x="2837908" y="2275119"/>
            <a:ext cx="7995681" cy="1491592"/>
          </a:xfrm>
          <a:prstGeom prst="rect">
            <a:avLst/>
          </a:prstGeom>
          <a:ln>
            <a:noFill/>
          </a:ln>
        </p:spPr>
        <p:txBody>
          <a:bodyPr wrap="square" anchor="ctr" anchorCtr="0">
            <a:normAutofit/>
          </a:bodyPr>
          <a:lstStyle/>
          <a:p>
            <a:pPr>
              <a:lnSpc>
                <a:spcPct val="125000"/>
              </a:lnSpc>
            </a:pPr>
            <a:r>
              <a:rPr lang="zh-CN" altLang="en-US" sz="2000" dirty="0">
                <a:latin typeface="+mn-ea"/>
              </a:rPr>
              <a:t>点击此处输入文字内容点击此处输入文字内容点击此处输入文字内容点击此处输入文字内容点击此处输入文字内容点击此处输入文字内容</a:t>
            </a:r>
            <a:endParaRPr lang="en-US" altLang="zh-CN" sz="2000" dirty="0">
              <a:latin typeface="+mn-ea"/>
            </a:endParaRPr>
          </a:p>
        </p:txBody>
      </p:sp>
      <p:sp>
        <p:nvSpPr>
          <p:cNvPr id="27" name="矩形 26">
            <a:extLst>
              <a:ext uri="{FF2B5EF4-FFF2-40B4-BE49-F238E27FC236}">
                <a16:creationId xmlns:a16="http://schemas.microsoft.com/office/drawing/2014/main" id="{7747D5DB-5011-4029-9DC1-B30D0003ECAD}"/>
              </a:ext>
            </a:extLst>
          </p:cNvPr>
          <p:cNvSpPr/>
          <p:nvPr/>
        </p:nvSpPr>
        <p:spPr>
          <a:xfrm>
            <a:off x="4842123" y="1196975"/>
            <a:ext cx="2455543" cy="57629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44000" tIns="216000" rIns="144000" bIns="216000" rtlCol="0" anchor="ctr"/>
          <a:lstStyle/>
          <a:p>
            <a:pPr algn="dist"/>
            <a:r>
              <a:rPr lang="zh-CN" altLang="en-US" sz="2400" b="1" dirty="0">
                <a:solidFill>
                  <a:schemeClr val="accent1"/>
                </a:solidFill>
                <a:latin typeface="+mj-ea"/>
                <a:ea typeface="+mj-ea"/>
              </a:rPr>
              <a:t>两张图片</a:t>
            </a:r>
          </a:p>
        </p:txBody>
      </p:sp>
      <p:sp>
        <p:nvSpPr>
          <p:cNvPr id="28" name="矩形 27">
            <a:extLst>
              <a:ext uri="{FF2B5EF4-FFF2-40B4-BE49-F238E27FC236}">
                <a16:creationId xmlns:a16="http://schemas.microsoft.com/office/drawing/2014/main" id="{BDB33559-6AF4-4D6C-B047-F445E6B6F3B4}"/>
              </a:ext>
            </a:extLst>
          </p:cNvPr>
          <p:cNvSpPr/>
          <p:nvPr/>
        </p:nvSpPr>
        <p:spPr>
          <a:xfrm>
            <a:off x="1299410" y="4222155"/>
            <a:ext cx="7936743" cy="1495248"/>
          </a:xfrm>
          <a:prstGeom prst="rect">
            <a:avLst/>
          </a:prstGeom>
          <a:ln>
            <a:noFill/>
          </a:ln>
        </p:spPr>
        <p:txBody>
          <a:bodyPr wrap="square" anchor="ctr" anchorCtr="0">
            <a:normAutofit/>
          </a:bodyPr>
          <a:lstStyle/>
          <a:p>
            <a:pPr>
              <a:lnSpc>
                <a:spcPct val="125000"/>
              </a:lnSpc>
            </a:pPr>
            <a:r>
              <a:rPr lang="zh-CN" altLang="en-US" sz="2000" dirty="0">
                <a:latin typeface="+mn-ea"/>
              </a:rPr>
              <a:t>点击此处输入文字内容点击此处输入文字内容点击此处输入文字内容点击此处输入文字内容点击此处输入文字内容点击此处输入文字内容</a:t>
            </a:r>
            <a:endParaRPr lang="en-US" altLang="zh-CN" sz="2000" dirty="0">
              <a:latin typeface="+mn-ea"/>
            </a:endParaRPr>
          </a:p>
        </p:txBody>
      </p:sp>
      <p:pic>
        <p:nvPicPr>
          <p:cNvPr id="29" name="图片占位符 7">
            <a:extLst>
              <a:ext uri="{FF2B5EF4-FFF2-40B4-BE49-F238E27FC236}">
                <a16:creationId xmlns:a16="http://schemas.microsoft.com/office/drawing/2014/main" id="{4836C720-1969-4E93-B284-BE3CE762C942}"/>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1299410" y="2300299"/>
            <a:ext cx="1283121" cy="1441232"/>
          </a:xfrm>
          <a:solidFill>
            <a:schemeClr val="bg1"/>
          </a:solidFill>
          <a:ln w="12700">
            <a:solidFill>
              <a:schemeClr val="accent1"/>
            </a:solidFill>
          </a:ln>
          <a:effectLst>
            <a:outerShdw blurRad="177800" sx="102000" sy="102000" algn="ctr" rotWithShape="0">
              <a:srgbClr val="000000">
                <a:alpha val="14000"/>
              </a:srgbClr>
            </a:outerShdw>
          </a:effectLst>
        </p:spPr>
      </p:pic>
      <p:pic>
        <p:nvPicPr>
          <p:cNvPr id="30" name="图片占位符 9">
            <a:extLst>
              <a:ext uri="{FF2B5EF4-FFF2-40B4-BE49-F238E27FC236}">
                <a16:creationId xmlns:a16="http://schemas.microsoft.com/office/drawing/2014/main" id="{FC17BAF2-43A9-4408-A7DA-724ECC57708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9532494" y="4257531"/>
            <a:ext cx="1260132" cy="1424497"/>
          </a:xfrm>
          <a:solidFill>
            <a:schemeClr val="bg1"/>
          </a:solidFill>
          <a:ln w="12700">
            <a:solidFill>
              <a:schemeClr val="accent1"/>
            </a:solidFill>
          </a:ln>
          <a:effectLst>
            <a:outerShdw blurRad="177800" sx="102000" sy="102000" algn="ctr" rotWithShape="0">
              <a:srgbClr val="000000">
                <a:alpha val="14000"/>
              </a:srgbClr>
            </a:outerShdw>
          </a:effectLst>
        </p:spPr>
      </p:pic>
    </p:spTree>
    <p:extLst>
      <p:ext uri="{BB962C8B-B14F-4D97-AF65-F5344CB8AC3E}">
        <p14:creationId xmlns:p14="http://schemas.microsoft.com/office/powerpoint/2010/main" val="377483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94481E3-3301-4FC7-BB6E-CC9590598C02}"/>
              </a:ext>
            </a:extLst>
          </p:cNvPr>
          <p:cNvSpPr>
            <a:spLocks noGrp="1"/>
          </p:cNvSpPr>
          <p:nvPr>
            <p:ph type="dt" sz="half" idx="10"/>
          </p:nvPr>
        </p:nvSpPr>
        <p:spPr/>
        <p:txBody>
          <a:bodyPr/>
          <a:lstStyle/>
          <a:p>
            <a:fld id="{64310025-146E-429F-9DAD-E83EC31658C9}"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4" name="灯片编号占位符 3">
            <a:extLst>
              <a:ext uri="{FF2B5EF4-FFF2-40B4-BE49-F238E27FC236}">
                <a16:creationId xmlns:a16="http://schemas.microsoft.com/office/drawing/2014/main" id="{0AB81217-B0A8-4800-B4DD-BAFCEBE51722}"/>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35</a:t>
            </a:fld>
            <a:endParaRPr lang="en-US" altLang="zh-CN" dirty="0">
              <a:ea typeface="Microsoft YaHei" panose="020B0503020204020204" pitchFamily="34" charset="-122"/>
            </a:endParaRPr>
          </a:p>
        </p:txBody>
      </p:sp>
      <p:sp>
        <p:nvSpPr>
          <p:cNvPr id="42" name="矩形 41">
            <a:extLst>
              <a:ext uri="{FF2B5EF4-FFF2-40B4-BE49-F238E27FC236}">
                <a16:creationId xmlns:a16="http://schemas.microsoft.com/office/drawing/2014/main" id="{C786D382-1AAD-4609-93D7-B3D1D53BA4B2}"/>
              </a:ext>
            </a:extLst>
          </p:cNvPr>
          <p:cNvSpPr/>
          <p:nvPr/>
        </p:nvSpPr>
        <p:spPr>
          <a:xfrm>
            <a:off x="1180758" y="1394832"/>
            <a:ext cx="9662265" cy="480594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4A681C35-B056-4061-BB38-9933987B5EF8}"/>
              </a:ext>
            </a:extLst>
          </p:cNvPr>
          <p:cNvSpPr/>
          <p:nvPr/>
        </p:nvSpPr>
        <p:spPr>
          <a:xfrm>
            <a:off x="1066624" y="1259595"/>
            <a:ext cx="9987454" cy="480594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689AD679-20EE-4949-8A09-08AF0A4ED290}"/>
              </a:ext>
            </a:extLst>
          </p:cNvPr>
          <p:cNvSpPr/>
          <p:nvPr/>
        </p:nvSpPr>
        <p:spPr>
          <a:xfrm>
            <a:off x="982662" y="1125538"/>
            <a:ext cx="10226675" cy="480594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F78AB09B-5F14-467A-AA91-CB1B9FE2E5BB}"/>
              </a:ext>
            </a:extLst>
          </p:cNvPr>
          <p:cNvSpPr/>
          <p:nvPr/>
        </p:nvSpPr>
        <p:spPr>
          <a:xfrm>
            <a:off x="1461880" y="1986475"/>
            <a:ext cx="9274252" cy="2376198"/>
          </a:xfrm>
          <a:prstGeom prst="rect">
            <a:avLst/>
          </a:prstGeom>
        </p:spPr>
        <p:txBody>
          <a:bodyPr wrap="square" lIns="0" rIns="0">
            <a:normAutofit/>
          </a:bodyPr>
          <a:lstStyle/>
          <a:p>
            <a:pPr>
              <a:lnSpc>
                <a:spcPct val="125000"/>
              </a:lnSpc>
            </a:pPr>
            <a:r>
              <a:rPr lang="zh-CN" altLang="en-US" sz="2000" dirty="0">
                <a:latin typeface="+mn-ea"/>
              </a:rPr>
              <a:t>点击这里输入中心内容点击这里输入中心内容点击这里输入中心内容点击这里输入中心内容点击这里输入中心内容点击这里输入中心内容点击这里输入中心内容点击这里输入中心内容点击这里输入中心内容点击这里输入中心内容点击这里输入中心内容点击这里输入中心内容点击这里输入中心内容点击这里输入中心内容点击这里输入中心内容点击这里输入中心内容点击这里输入中心内容。</a:t>
            </a:r>
            <a:endParaRPr lang="en-US" altLang="zh-CN" sz="2000" dirty="0">
              <a:latin typeface="+mn-ea"/>
            </a:endParaRPr>
          </a:p>
        </p:txBody>
      </p:sp>
      <p:sp>
        <p:nvSpPr>
          <p:cNvPr id="46" name="矩形 45">
            <a:extLst>
              <a:ext uri="{FF2B5EF4-FFF2-40B4-BE49-F238E27FC236}">
                <a16:creationId xmlns:a16="http://schemas.microsoft.com/office/drawing/2014/main" id="{29CA9890-6790-4B51-99F3-79B07525C705}"/>
              </a:ext>
            </a:extLst>
          </p:cNvPr>
          <p:cNvSpPr/>
          <p:nvPr/>
        </p:nvSpPr>
        <p:spPr>
          <a:xfrm flipH="1">
            <a:off x="4410927" y="1247901"/>
            <a:ext cx="3376158" cy="726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144000" tIns="216000" rIns="144000" bIns="216000" rtlCol="0" anchor="ctr"/>
          <a:lstStyle/>
          <a:p>
            <a:pPr algn="dist"/>
            <a:r>
              <a:rPr lang="zh-CN" altLang="en-US" sz="2400" b="1" dirty="0">
                <a:solidFill>
                  <a:srgbClr val="1D2974"/>
                </a:solidFill>
                <a:latin typeface="+mj-ea"/>
                <a:ea typeface="+mj-ea"/>
              </a:rPr>
              <a:t>四张图片重文字内容</a:t>
            </a:r>
          </a:p>
        </p:txBody>
      </p:sp>
      <p:pic>
        <p:nvPicPr>
          <p:cNvPr id="47" name="图片占位符 32">
            <a:extLst>
              <a:ext uri="{FF2B5EF4-FFF2-40B4-BE49-F238E27FC236}">
                <a16:creationId xmlns:a16="http://schemas.microsoft.com/office/drawing/2014/main" id="{93F4B919-8456-4F06-B118-976F2A9E834F}"/>
              </a:ext>
            </a:extLst>
          </p:cNvPr>
          <p:cNvPicPr>
            <a:picLocks noGrp="1" noChangeAspect="1"/>
          </p:cNvPicPr>
          <p:nvPr>
            <p:ph type="pic" idx="4294967295"/>
          </p:nvPr>
        </p:nvPicPr>
        <p:blipFill>
          <a:blip r:embed="rId2">
            <a:extLst>
              <a:ext uri="{28A0092B-C50C-407E-A947-70E740481C1C}">
                <a14:useLocalDpi xmlns:a14="http://schemas.microsoft.com/office/drawing/2010/main" val="0"/>
              </a:ext>
            </a:extLst>
          </a:blip>
          <a:stretch>
            <a:fillRect/>
          </a:stretch>
        </p:blipFill>
        <p:spPr>
          <a:xfrm>
            <a:off x="1455868" y="4139434"/>
            <a:ext cx="1985606" cy="1323734"/>
          </a:xfrm>
          <a:solidFill>
            <a:schemeClr val="bg1"/>
          </a:solidFill>
          <a:ln w="12700">
            <a:noFill/>
          </a:ln>
          <a:effectLst>
            <a:outerShdw blurRad="177800" sx="102000" sy="102000" algn="ctr" rotWithShape="0">
              <a:srgbClr val="000000">
                <a:alpha val="14000"/>
              </a:srgbClr>
            </a:outerShdw>
          </a:effectLst>
        </p:spPr>
      </p:pic>
      <p:pic>
        <p:nvPicPr>
          <p:cNvPr id="48" name="图片占位符 34">
            <a:extLst>
              <a:ext uri="{FF2B5EF4-FFF2-40B4-BE49-F238E27FC236}">
                <a16:creationId xmlns:a16="http://schemas.microsoft.com/office/drawing/2014/main" id="{E4894D03-74C0-4812-AEA1-5FB0C26E87CE}"/>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3835548" y="4139658"/>
            <a:ext cx="1995552" cy="1320796"/>
          </a:xfrm>
          <a:solidFill>
            <a:schemeClr val="bg1"/>
          </a:solidFill>
          <a:ln w="12700">
            <a:noFill/>
          </a:ln>
          <a:effectLst>
            <a:outerShdw blurRad="177800" sx="102000" sy="102000" algn="ctr" rotWithShape="0">
              <a:srgbClr val="000000">
                <a:alpha val="14000"/>
              </a:srgbClr>
            </a:outerShdw>
          </a:effectLst>
        </p:spPr>
      </p:pic>
      <p:pic>
        <p:nvPicPr>
          <p:cNvPr id="49" name="图片占位符 36">
            <a:extLst>
              <a:ext uri="{FF2B5EF4-FFF2-40B4-BE49-F238E27FC236}">
                <a16:creationId xmlns:a16="http://schemas.microsoft.com/office/drawing/2014/main" id="{78FAF580-DF50-47DC-8821-08BE28069313}"/>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tretch>
            <a:fillRect/>
          </a:stretch>
        </p:blipFill>
        <p:spPr>
          <a:xfrm>
            <a:off x="6225174" y="4139294"/>
            <a:ext cx="1995554" cy="1325564"/>
          </a:xfrm>
          <a:solidFill>
            <a:schemeClr val="bg1"/>
          </a:solidFill>
          <a:ln w="12700">
            <a:noFill/>
          </a:ln>
          <a:effectLst>
            <a:outerShdw blurRad="177800" sx="102000" sy="102000" algn="ctr" rotWithShape="0">
              <a:srgbClr val="000000">
                <a:alpha val="14000"/>
              </a:srgbClr>
            </a:outerShdw>
          </a:effectLst>
        </p:spPr>
      </p:pic>
      <p:pic>
        <p:nvPicPr>
          <p:cNvPr id="50" name="图片占位符 38">
            <a:extLst>
              <a:ext uri="{FF2B5EF4-FFF2-40B4-BE49-F238E27FC236}">
                <a16:creationId xmlns:a16="http://schemas.microsoft.com/office/drawing/2014/main" id="{5B2AF610-21BB-4908-A9A9-9C3C00C3C2D3}"/>
              </a:ext>
            </a:extLst>
          </p:cNvPr>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a:stretch/>
        </p:blipFill>
        <p:spPr>
          <a:xfrm>
            <a:off x="8614802" y="4139433"/>
            <a:ext cx="1985606" cy="1323736"/>
          </a:xfrm>
          <a:solidFill>
            <a:schemeClr val="bg1"/>
          </a:solidFill>
          <a:ln w="12700">
            <a:noFill/>
          </a:ln>
          <a:effectLst>
            <a:outerShdw blurRad="177800" sx="102000" sy="102000" algn="ctr" rotWithShape="0">
              <a:srgbClr val="000000">
                <a:alpha val="14000"/>
              </a:srgbClr>
            </a:outerShdw>
          </a:effectLst>
        </p:spPr>
      </p:pic>
    </p:spTree>
    <p:extLst>
      <p:ext uri="{BB962C8B-B14F-4D97-AF65-F5344CB8AC3E}">
        <p14:creationId xmlns:p14="http://schemas.microsoft.com/office/powerpoint/2010/main" val="319814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84F1B35-B6F6-4019-9D2A-7D231B7A6D2D}"/>
              </a:ext>
            </a:extLst>
          </p:cNvPr>
          <p:cNvSpPr/>
          <p:nvPr/>
        </p:nvSpPr>
        <p:spPr>
          <a:xfrm>
            <a:off x="8969982" y="5589559"/>
            <a:ext cx="2202120" cy="482087"/>
          </a:xfrm>
          <a:prstGeom prst="rect">
            <a:avLst/>
          </a:prstGeom>
        </p:spPr>
        <p:txBody>
          <a:bodyPr wrap="square" lIns="0" rIns="0">
            <a:normAutofit/>
          </a:bodyPr>
          <a:lstStyle/>
          <a:p>
            <a:pPr algn="ctr">
              <a:lnSpc>
                <a:spcPct val="125000"/>
              </a:lnSpc>
            </a:pPr>
            <a:r>
              <a:rPr lang="zh-CN" altLang="en-US" dirty="0">
                <a:ea typeface="Microsoft YaHei" panose="020B0503020204020204" pitchFamily="34" charset="-122"/>
              </a:rPr>
              <a:t>关键词</a:t>
            </a:r>
            <a:endParaRPr lang="en-US" altLang="zh-CN" dirty="0">
              <a:ea typeface="Microsoft YaHei" panose="020B0503020204020204" pitchFamily="34" charset="-122"/>
            </a:endParaRPr>
          </a:p>
        </p:txBody>
      </p:sp>
      <p:sp>
        <p:nvSpPr>
          <p:cNvPr id="2" name="日期占位符 1">
            <a:extLst>
              <a:ext uri="{FF2B5EF4-FFF2-40B4-BE49-F238E27FC236}">
                <a16:creationId xmlns:a16="http://schemas.microsoft.com/office/drawing/2014/main" id="{609B55F5-172C-4D22-AFEE-9FC776116F1E}"/>
              </a:ext>
            </a:extLst>
          </p:cNvPr>
          <p:cNvSpPr>
            <a:spLocks noGrp="1"/>
          </p:cNvSpPr>
          <p:nvPr>
            <p:ph type="dt" sz="half" idx="10"/>
          </p:nvPr>
        </p:nvSpPr>
        <p:spPr/>
        <p:txBody>
          <a:bodyPr/>
          <a:lstStyle/>
          <a:p>
            <a:fld id="{0B0D584B-A368-4187-94F6-A71635C9425F}"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3" name="灯片编号占位符 2">
            <a:extLst>
              <a:ext uri="{FF2B5EF4-FFF2-40B4-BE49-F238E27FC236}">
                <a16:creationId xmlns:a16="http://schemas.microsoft.com/office/drawing/2014/main" id="{E2FB5273-899A-461B-B0B8-6A1706C34886}"/>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36</a:t>
            </a:fld>
            <a:endParaRPr lang="en-US" altLang="zh-CN" dirty="0">
              <a:ea typeface="Microsoft YaHei" panose="020B0503020204020204" pitchFamily="34" charset="-122"/>
            </a:endParaRPr>
          </a:p>
        </p:txBody>
      </p:sp>
      <p:pic>
        <p:nvPicPr>
          <p:cNvPr id="58" name="图片占位符 57" descr="图片包含 树, 户外, 天空, 建筑物&#10;&#10;自动生成的说明">
            <a:extLst>
              <a:ext uri="{FF2B5EF4-FFF2-40B4-BE49-F238E27FC236}">
                <a16:creationId xmlns:a16="http://schemas.microsoft.com/office/drawing/2014/main" id="{F6315DF3-B762-40D7-A53F-B856D6EF548D}"/>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a:stretch>
            <a:fillRect/>
          </a:stretch>
        </p:blipFill>
        <p:spPr>
          <a:xfrm>
            <a:off x="1025526" y="1952699"/>
            <a:ext cx="2206625" cy="1477702"/>
          </a:xfrm>
          <a:solidFill>
            <a:schemeClr val="bg1"/>
          </a:solidFill>
          <a:ln w="12700">
            <a:noFill/>
          </a:ln>
          <a:effectLst>
            <a:outerShdw blurRad="177800" sx="102000" sy="102000" algn="ctr" rotWithShape="0">
              <a:srgbClr val="000000">
                <a:alpha val="14000"/>
              </a:srgbClr>
            </a:outerShdw>
          </a:effectLst>
        </p:spPr>
      </p:pic>
      <p:pic>
        <p:nvPicPr>
          <p:cNvPr id="60" name="图片占位符 59" descr="图片包含 树, 户外, 建筑物, 天空&#10;&#10;自动生成的说明">
            <a:extLst>
              <a:ext uri="{FF2B5EF4-FFF2-40B4-BE49-F238E27FC236}">
                <a16:creationId xmlns:a16="http://schemas.microsoft.com/office/drawing/2014/main" id="{88B773D6-3321-40FA-9F45-D731476F20E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3670811" y="1952698"/>
            <a:ext cx="2217680" cy="1478375"/>
          </a:xfrm>
          <a:solidFill>
            <a:schemeClr val="bg1"/>
          </a:solidFill>
          <a:ln w="12700">
            <a:noFill/>
          </a:ln>
          <a:effectLst>
            <a:outerShdw blurRad="177800" sx="102000" sy="102000" algn="ctr" rotWithShape="0">
              <a:srgbClr val="000000">
                <a:alpha val="14000"/>
              </a:srgbClr>
            </a:outerShdw>
          </a:effectLst>
        </p:spPr>
      </p:pic>
      <p:pic>
        <p:nvPicPr>
          <p:cNvPr id="64" name="图片占位符 63" descr="图片包含 天空, 树, 户外, 草&#10;&#10;自动生成的说明">
            <a:extLst>
              <a:ext uri="{FF2B5EF4-FFF2-40B4-BE49-F238E27FC236}">
                <a16:creationId xmlns:a16="http://schemas.microsoft.com/office/drawing/2014/main" id="{0C352802-4292-4139-886F-0DB6937ED69C}"/>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a:stretch>
            <a:fillRect/>
          </a:stretch>
        </p:blipFill>
        <p:spPr>
          <a:xfrm>
            <a:off x="8962202" y="1952699"/>
            <a:ext cx="2217680" cy="1477702"/>
          </a:xfrm>
          <a:solidFill>
            <a:schemeClr val="bg1"/>
          </a:solidFill>
          <a:ln w="12700">
            <a:noFill/>
          </a:ln>
          <a:effectLst>
            <a:outerShdw blurRad="177800" sx="102000" sy="102000" algn="ctr" rotWithShape="0">
              <a:srgbClr val="000000">
                <a:alpha val="14000"/>
              </a:srgbClr>
            </a:outerShdw>
          </a:effectLst>
        </p:spPr>
      </p:pic>
      <p:pic>
        <p:nvPicPr>
          <p:cNvPr id="72" name="图片占位符 71" descr="图片包含 天空, 树, 户外, 建筑物&#10;&#10;自动生成的说明">
            <a:extLst>
              <a:ext uri="{FF2B5EF4-FFF2-40B4-BE49-F238E27FC236}">
                <a16:creationId xmlns:a16="http://schemas.microsoft.com/office/drawing/2014/main" id="{9955E966-15D4-49F5-9472-C4C1D18B0F09}"/>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a:xfrm>
            <a:off x="8967730" y="4061060"/>
            <a:ext cx="2206624" cy="1477701"/>
          </a:xfrm>
          <a:solidFill>
            <a:schemeClr val="bg1"/>
          </a:solidFill>
          <a:ln w="12700">
            <a:noFill/>
          </a:ln>
          <a:effectLst>
            <a:outerShdw blurRad="177800" sx="102000" sy="102000" algn="ctr" rotWithShape="0">
              <a:srgbClr val="000000">
                <a:alpha val="14000"/>
              </a:srgbClr>
            </a:outerShdw>
          </a:effectLst>
        </p:spPr>
      </p:pic>
      <p:pic>
        <p:nvPicPr>
          <p:cNvPr id="62" name="图片占位符 61" descr="图片包含 树, 户外, 天空, 建筑物&#10;&#10;自动生成的说明">
            <a:extLst>
              <a:ext uri="{FF2B5EF4-FFF2-40B4-BE49-F238E27FC236}">
                <a16:creationId xmlns:a16="http://schemas.microsoft.com/office/drawing/2014/main" id="{200936E3-53EF-4FE6-B8A8-0C9B96E16423}"/>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a:xfrm>
            <a:off x="6324014" y="1952699"/>
            <a:ext cx="2206625" cy="1477702"/>
          </a:xfrm>
          <a:solidFill>
            <a:schemeClr val="bg1"/>
          </a:solidFill>
          <a:ln w="12700">
            <a:noFill/>
          </a:ln>
          <a:effectLst>
            <a:outerShdw blurRad="177800" sx="102000" sy="102000" algn="ctr" rotWithShape="0">
              <a:srgbClr val="000000">
                <a:alpha val="14000"/>
              </a:srgbClr>
            </a:outerShdw>
          </a:effectLst>
        </p:spPr>
      </p:pic>
      <p:pic>
        <p:nvPicPr>
          <p:cNvPr id="66" name="图片占位符 65" descr="图片包含 树, 户外, 建筑物&#10;&#10;自动生成的说明">
            <a:extLst>
              <a:ext uri="{FF2B5EF4-FFF2-40B4-BE49-F238E27FC236}">
                <a16:creationId xmlns:a16="http://schemas.microsoft.com/office/drawing/2014/main" id="{51A7E19E-B8FB-4410-B7AA-A1A55BD677A1}"/>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a:stretch>
            <a:fillRect/>
          </a:stretch>
        </p:blipFill>
        <p:spPr>
          <a:xfrm>
            <a:off x="1019998" y="4061057"/>
            <a:ext cx="2217678" cy="1477702"/>
          </a:xfrm>
          <a:solidFill>
            <a:schemeClr val="bg1"/>
          </a:solidFill>
          <a:ln w="12700">
            <a:noFill/>
          </a:ln>
          <a:effectLst>
            <a:outerShdw blurRad="177800" sx="102000" sy="102000" algn="ctr" rotWithShape="0">
              <a:srgbClr val="000000">
                <a:alpha val="14000"/>
              </a:srgbClr>
            </a:outerShdw>
          </a:effectLst>
        </p:spPr>
      </p:pic>
      <p:pic>
        <p:nvPicPr>
          <p:cNvPr id="70" name="图片占位符 69" descr="图片包含 天空, 户外, 树, 草&#10;&#10;自动生成的说明">
            <a:extLst>
              <a:ext uri="{FF2B5EF4-FFF2-40B4-BE49-F238E27FC236}">
                <a16:creationId xmlns:a16="http://schemas.microsoft.com/office/drawing/2014/main" id="{01697CF7-E4A9-411B-86B5-7E1BB26E1E02}"/>
              </a:ext>
            </a:extLst>
          </p:cNvPr>
          <p:cNvPicPr>
            <a:picLocks noGrp="1" noChangeAspect="1"/>
          </p:cNvPicPr>
          <p:nvPr>
            <p:ph type="pic" sz="quarter" idx="19"/>
          </p:nvPr>
        </p:nvPicPr>
        <p:blipFill>
          <a:blip r:embed="rId8">
            <a:extLst>
              <a:ext uri="{28A0092B-C50C-407E-A947-70E740481C1C}">
                <a14:useLocalDpi xmlns:a14="http://schemas.microsoft.com/office/drawing/2010/main" val="0"/>
              </a:ext>
            </a:extLst>
          </a:blip>
          <a:srcRect/>
          <a:stretch>
            <a:fillRect/>
          </a:stretch>
        </p:blipFill>
        <p:spPr>
          <a:xfrm>
            <a:off x="6324013" y="4061060"/>
            <a:ext cx="2206624" cy="1477701"/>
          </a:xfrm>
          <a:solidFill>
            <a:schemeClr val="bg1"/>
          </a:solidFill>
          <a:ln w="12700">
            <a:noFill/>
          </a:ln>
          <a:effectLst>
            <a:outerShdw blurRad="177800" sx="102000" sy="102000" algn="ctr" rotWithShape="0">
              <a:srgbClr val="000000">
                <a:alpha val="14000"/>
              </a:srgbClr>
            </a:outerShdw>
          </a:effectLst>
        </p:spPr>
      </p:pic>
      <p:pic>
        <p:nvPicPr>
          <p:cNvPr id="68" name="图片占位符 67" descr="图片包含 树, 户外, 建筑物, 草&#10;&#10;自动生成的说明">
            <a:extLst>
              <a:ext uri="{FF2B5EF4-FFF2-40B4-BE49-F238E27FC236}">
                <a16:creationId xmlns:a16="http://schemas.microsoft.com/office/drawing/2014/main" id="{4AE5BAA7-A186-4157-A5B1-94F4F05C7963}"/>
              </a:ext>
            </a:extLst>
          </p:cNvPr>
          <p:cNvPicPr>
            <a:picLocks noGrp="1" noChangeAspect="1"/>
          </p:cNvPicPr>
          <p:nvPr>
            <p:ph type="pic" sz="quarter" idx="20"/>
          </p:nvPr>
        </p:nvPicPr>
        <p:blipFill>
          <a:blip r:embed="rId9">
            <a:extLst>
              <a:ext uri="{28A0092B-C50C-407E-A947-70E740481C1C}">
                <a14:useLocalDpi xmlns:a14="http://schemas.microsoft.com/office/drawing/2010/main" val="0"/>
              </a:ext>
            </a:extLst>
          </a:blip>
          <a:srcRect/>
          <a:stretch>
            <a:fillRect/>
          </a:stretch>
        </p:blipFill>
        <p:spPr>
          <a:xfrm>
            <a:off x="3676339" y="4061060"/>
            <a:ext cx="2206624" cy="1477701"/>
          </a:xfrm>
          <a:solidFill>
            <a:schemeClr val="bg1"/>
          </a:solidFill>
          <a:ln w="12700">
            <a:noFill/>
          </a:ln>
          <a:effectLst>
            <a:outerShdw blurRad="177800" sx="102000" sy="102000" algn="ctr" rotWithShape="0">
              <a:srgbClr val="000000">
                <a:alpha val="14000"/>
              </a:srgbClr>
            </a:outerShdw>
          </a:effectLst>
        </p:spPr>
      </p:pic>
      <p:sp>
        <p:nvSpPr>
          <p:cNvPr id="28" name="矩形 27">
            <a:extLst>
              <a:ext uri="{FF2B5EF4-FFF2-40B4-BE49-F238E27FC236}">
                <a16:creationId xmlns:a16="http://schemas.microsoft.com/office/drawing/2014/main" id="{E8B07206-5E23-479D-A60E-BF3775E2C569}"/>
              </a:ext>
            </a:extLst>
          </p:cNvPr>
          <p:cNvSpPr/>
          <p:nvPr/>
        </p:nvSpPr>
        <p:spPr>
          <a:xfrm>
            <a:off x="6326265" y="5589559"/>
            <a:ext cx="2202120" cy="482087"/>
          </a:xfrm>
          <a:prstGeom prst="rect">
            <a:avLst/>
          </a:prstGeom>
        </p:spPr>
        <p:txBody>
          <a:bodyPr wrap="square" lIns="0" rIns="0">
            <a:normAutofit/>
          </a:bodyPr>
          <a:lstStyle/>
          <a:p>
            <a:pPr algn="ctr">
              <a:lnSpc>
                <a:spcPct val="125000"/>
              </a:lnSpc>
            </a:pPr>
            <a:r>
              <a:rPr lang="zh-CN" altLang="en-US" dirty="0">
                <a:ea typeface="Microsoft YaHei" panose="020B0503020204020204" pitchFamily="34" charset="-122"/>
              </a:rPr>
              <a:t>关键词</a:t>
            </a:r>
            <a:endParaRPr lang="en-US" altLang="zh-CN" dirty="0">
              <a:ea typeface="Microsoft YaHei" panose="020B0503020204020204" pitchFamily="34" charset="-122"/>
            </a:endParaRPr>
          </a:p>
        </p:txBody>
      </p:sp>
      <p:sp>
        <p:nvSpPr>
          <p:cNvPr id="30" name="矩形 29">
            <a:extLst>
              <a:ext uri="{FF2B5EF4-FFF2-40B4-BE49-F238E27FC236}">
                <a16:creationId xmlns:a16="http://schemas.microsoft.com/office/drawing/2014/main" id="{0C5A3B2E-3250-4E7D-8E64-6024AF2D00F6}"/>
              </a:ext>
            </a:extLst>
          </p:cNvPr>
          <p:cNvSpPr/>
          <p:nvPr/>
        </p:nvSpPr>
        <p:spPr>
          <a:xfrm>
            <a:off x="3678591" y="5589559"/>
            <a:ext cx="2202120" cy="482087"/>
          </a:xfrm>
          <a:prstGeom prst="rect">
            <a:avLst/>
          </a:prstGeom>
        </p:spPr>
        <p:txBody>
          <a:bodyPr wrap="square" lIns="0" rIns="0">
            <a:normAutofit/>
          </a:bodyPr>
          <a:lstStyle/>
          <a:p>
            <a:pPr algn="ctr">
              <a:lnSpc>
                <a:spcPct val="125000"/>
              </a:lnSpc>
            </a:pPr>
            <a:r>
              <a:rPr lang="zh-CN" altLang="en-US" dirty="0">
                <a:ea typeface="Microsoft YaHei" panose="020B0503020204020204" pitchFamily="34" charset="-122"/>
              </a:rPr>
              <a:t>关键词</a:t>
            </a:r>
            <a:endParaRPr lang="en-US" altLang="zh-CN" dirty="0">
              <a:ea typeface="Microsoft YaHei" panose="020B0503020204020204" pitchFamily="34" charset="-122"/>
            </a:endParaRPr>
          </a:p>
        </p:txBody>
      </p:sp>
      <p:sp>
        <p:nvSpPr>
          <p:cNvPr id="32" name="矩形 31">
            <a:extLst>
              <a:ext uri="{FF2B5EF4-FFF2-40B4-BE49-F238E27FC236}">
                <a16:creationId xmlns:a16="http://schemas.microsoft.com/office/drawing/2014/main" id="{FC7A1165-E633-434B-B81F-C4E83123D64E}"/>
              </a:ext>
            </a:extLst>
          </p:cNvPr>
          <p:cNvSpPr/>
          <p:nvPr/>
        </p:nvSpPr>
        <p:spPr>
          <a:xfrm>
            <a:off x="1027777" y="5589559"/>
            <a:ext cx="2202120" cy="482087"/>
          </a:xfrm>
          <a:prstGeom prst="rect">
            <a:avLst/>
          </a:prstGeom>
        </p:spPr>
        <p:txBody>
          <a:bodyPr wrap="square" lIns="0" rIns="0">
            <a:normAutofit/>
          </a:bodyPr>
          <a:lstStyle/>
          <a:p>
            <a:pPr algn="ctr">
              <a:lnSpc>
                <a:spcPct val="125000"/>
              </a:lnSpc>
            </a:pPr>
            <a:r>
              <a:rPr lang="zh-CN" altLang="en-US" dirty="0">
                <a:ea typeface="Microsoft YaHei" panose="020B0503020204020204" pitchFamily="34" charset="-122"/>
              </a:rPr>
              <a:t>关键词</a:t>
            </a:r>
            <a:endParaRPr lang="en-US" altLang="zh-CN" dirty="0">
              <a:ea typeface="Microsoft YaHei" panose="020B0503020204020204" pitchFamily="34" charset="-122"/>
            </a:endParaRPr>
          </a:p>
        </p:txBody>
      </p:sp>
      <p:sp>
        <p:nvSpPr>
          <p:cNvPr id="33" name="矩形 32">
            <a:extLst>
              <a:ext uri="{FF2B5EF4-FFF2-40B4-BE49-F238E27FC236}">
                <a16:creationId xmlns:a16="http://schemas.microsoft.com/office/drawing/2014/main" id="{2A33F64B-8F34-4460-9ACC-59DB3D0BBFA2}"/>
              </a:ext>
            </a:extLst>
          </p:cNvPr>
          <p:cNvSpPr/>
          <p:nvPr/>
        </p:nvSpPr>
        <p:spPr>
          <a:xfrm>
            <a:off x="1027777" y="3481201"/>
            <a:ext cx="2202120" cy="482087"/>
          </a:xfrm>
          <a:prstGeom prst="rect">
            <a:avLst/>
          </a:prstGeom>
        </p:spPr>
        <p:txBody>
          <a:bodyPr wrap="square" lIns="0" rIns="0">
            <a:normAutofit/>
          </a:bodyPr>
          <a:lstStyle/>
          <a:p>
            <a:pPr algn="ctr">
              <a:lnSpc>
                <a:spcPct val="125000"/>
              </a:lnSpc>
            </a:pPr>
            <a:r>
              <a:rPr lang="zh-CN" altLang="en-US" dirty="0">
                <a:ea typeface="Microsoft YaHei" panose="020B0503020204020204" pitchFamily="34" charset="-122"/>
              </a:rPr>
              <a:t>关键词</a:t>
            </a:r>
            <a:endParaRPr lang="en-US" altLang="zh-CN" dirty="0">
              <a:ea typeface="Microsoft YaHei" panose="020B0503020204020204" pitchFamily="34" charset="-122"/>
            </a:endParaRPr>
          </a:p>
        </p:txBody>
      </p:sp>
      <p:sp>
        <p:nvSpPr>
          <p:cNvPr id="34" name="矩形 33">
            <a:extLst>
              <a:ext uri="{FF2B5EF4-FFF2-40B4-BE49-F238E27FC236}">
                <a16:creationId xmlns:a16="http://schemas.microsoft.com/office/drawing/2014/main" id="{8EE4E0B7-4ED9-4E5F-AB10-51AF9A250F5A}"/>
              </a:ext>
            </a:extLst>
          </p:cNvPr>
          <p:cNvSpPr/>
          <p:nvPr/>
        </p:nvSpPr>
        <p:spPr>
          <a:xfrm>
            <a:off x="3678591" y="3481201"/>
            <a:ext cx="2202120" cy="482087"/>
          </a:xfrm>
          <a:prstGeom prst="rect">
            <a:avLst/>
          </a:prstGeom>
        </p:spPr>
        <p:txBody>
          <a:bodyPr wrap="square" lIns="0" rIns="0">
            <a:normAutofit/>
          </a:bodyPr>
          <a:lstStyle/>
          <a:p>
            <a:pPr algn="ctr">
              <a:lnSpc>
                <a:spcPct val="125000"/>
              </a:lnSpc>
            </a:pPr>
            <a:r>
              <a:rPr lang="zh-CN" altLang="en-US" dirty="0">
                <a:ea typeface="Microsoft YaHei" panose="020B0503020204020204" pitchFamily="34" charset="-122"/>
              </a:rPr>
              <a:t>关键词</a:t>
            </a:r>
            <a:endParaRPr lang="en-US" altLang="zh-CN" dirty="0">
              <a:ea typeface="Microsoft YaHei" panose="020B0503020204020204" pitchFamily="34" charset="-122"/>
            </a:endParaRPr>
          </a:p>
        </p:txBody>
      </p:sp>
      <p:sp>
        <p:nvSpPr>
          <p:cNvPr id="35" name="矩形 34">
            <a:extLst>
              <a:ext uri="{FF2B5EF4-FFF2-40B4-BE49-F238E27FC236}">
                <a16:creationId xmlns:a16="http://schemas.microsoft.com/office/drawing/2014/main" id="{6E153426-F61A-4BCE-8427-2409716AB0EE}"/>
              </a:ext>
            </a:extLst>
          </p:cNvPr>
          <p:cNvSpPr/>
          <p:nvPr/>
        </p:nvSpPr>
        <p:spPr>
          <a:xfrm>
            <a:off x="6326265" y="3481201"/>
            <a:ext cx="2202120" cy="482087"/>
          </a:xfrm>
          <a:prstGeom prst="rect">
            <a:avLst/>
          </a:prstGeom>
        </p:spPr>
        <p:txBody>
          <a:bodyPr wrap="square" lIns="0" rIns="0">
            <a:normAutofit/>
          </a:bodyPr>
          <a:lstStyle/>
          <a:p>
            <a:pPr algn="ctr">
              <a:lnSpc>
                <a:spcPct val="125000"/>
              </a:lnSpc>
            </a:pPr>
            <a:r>
              <a:rPr lang="zh-CN" altLang="en-US" dirty="0">
                <a:ea typeface="Microsoft YaHei" panose="020B0503020204020204" pitchFamily="34" charset="-122"/>
              </a:rPr>
              <a:t>关键词</a:t>
            </a:r>
            <a:endParaRPr lang="en-US" altLang="zh-CN" dirty="0">
              <a:ea typeface="Microsoft YaHei" panose="020B0503020204020204" pitchFamily="34" charset="-122"/>
            </a:endParaRPr>
          </a:p>
        </p:txBody>
      </p:sp>
      <p:sp>
        <p:nvSpPr>
          <p:cNvPr id="36" name="矩形 35">
            <a:extLst>
              <a:ext uri="{FF2B5EF4-FFF2-40B4-BE49-F238E27FC236}">
                <a16:creationId xmlns:a16="http://schemas.microsoft.com/office/drawing/2014/main" id="{68A5F1FF-113E-49C5-92A5-4F82175E7AE4}"/>
              </a:ext>
            </a:extLst>
          </p:cNvPr>
          <p:cNvSpPr/>
          <p:nvPr/>
        </p:nvSpPr>
        <p:spPr>
          <a:xfrm>
            <a:off x="8969982" y="3481201"/>
            <a:ext cx="2202120" cy="482087"/>
          </a:xfrm>
          <a:prstGeom prst="rect">
            <a:avLst/>
          </a:prstGeom>
        </p:spPr>
        <p:txBody>
          <a:bodyPr wrap="square" lIns="0" rIns="0">
            <a:normAutofit/>
          </a:bodyPr>
          <a:lstStyle/>
          <a:p>
            <a:pPr algn="ctr">
              <a:lnSpc>
                <a:spcPct val="125000"/>
              </a:lnSpc>
            </a:pPr>
            <a:r>
              <a:rPr lang="zh-CN" altLang="en-US" dirty="0">
                <a:ea typeface="Microsoft YaHei" panose="020B0503020204020204" pitchFamily="34" charset="-122"/>
              </a:rPr>
              <a:t>关键词</a:t>
            </a:r>
            <a:endParaRPr lang="en-US" altLang="zh-CN" dirty="0">
              <a:ea typeface="Microsoft YaHei" panose="020B0503020204020204" pitchFamily="34" charset="-122"/>
            </a:endParaRPr>
          </a:p>
        </p:txBody>
      </p:sp>
      <p:sp>
        <p:nvSpPr>
          <p:cNvPr id="21" name="矩形 20">
            <a:extLst>
              <a:ext uri="{FF2B5EF4-FFF2-40B4-BE49-F238E27FC236}">
                <a16:creationId xmlns:a16="http://schemas.microsoft.com/office/drawing/2014/main" id="{CD7C434D-1741-48D2-BD07-74B6731FD29B}"/>
              </a:ext>
            </a:extLst>
          </p:cNvPr>
          <p:cNvSpPr/>
          <p:nvPr/>
        </p:nvSpPr>
        <p:spPr>
          <a:xfrm flipH="1">
            <a:off x="4905829" y="1024832"/>
            <a:ext cx="2380342" cy="726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144000" tIns="216000" rIns="144000" bIns="216000" rtlCol="0" anchor="ctr"/>
          <a:lstStyle/>
          <a:p>
            <a:pPr algn="dist"/>
            <a:r>
              <a:rPr lang="zh-CN" altLang="en-US" sz="2400" b="1" dirty="0">
                <a:solidFill>
                  <a:srgbClr val="1D2974"/>
                </a:solidFill>
                <a:latin typeface="+mj-ea"/>
                <a:ea typeface="+mj-ea"/>
              </a:rPr>
              <a:t>这里是题目</a:t>
            </a:r>
          </a:p>
        </p:txBody>
      </p:sp>
    </p:spTree>
    <p:extLst>
      <p:ext uri="{BB962C8B-B14F-4D97-AF65-F5344CB8AC3E}">
        <p14:creationId xmlns:p14="http://schemas.microsoft.com/office/powerpoint/2010/main" val="965324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8A295E5-9D2C-4EB8-A669-9B2736FDBDBA}"/>
              </a:ext>
            </a:extLst>
          </p:cNvPr>
          <p:cNvSpPr>
            <a:spLocks noGrp="1"/>
          </p:cNvSpPr>
          <p:nvPr>
            <p:ph type="body" sz="quarter" idx="11"/>
          </p:nvPr>
        </p:nvSpPr>
        <p:spPr>
          <a:xfrm>
            <a:off x="4381498" y="5107295"/>
            <a:ext cx="3429004" cy="701731"/>
          </a:xfrm>
        </p:spPr>
        <p:txBody>
          <a:bodyPr/>
          <a:lstStyle/>
          <a:p>
            <a:pPr algn="dist"/>
            <a:r>
              <a:rPr lang="zh-CN" altLang="en-US" dirty="0"/>
              <a:t>关系图表</a:t>
            </a:r>
          </a:p>
        </p:txBody>
      </p:sp>
      <p:pic>
        <p:nvPicPr>
          <p:cNvPr id="7" name="图片占位符 6">
            <a:extLst>
              <a:ext uri="{FF2B5EF4-FFF2-40B4-BE49-F238E27FC236}">
                <a16:creationId xmlns:a16="http://schemas.microsoft.com/office/drawing/2014/main" id="{46EAFCA4-D8AA-49EA-8A41-C0C97071C4D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5" name="文本占位符 4">
            <a:extLst>
              <a:ext uri="{FF2B5EF4-FFF2-40B4-BE49-F238E27FC236}">
                <a16:creationId xmlns:a16="http://schemas.microsoft.com/office/drawing/2014/main" id="{548E6B77-1554-499F-B141-E2E1A0AF51F2}"/>
              </a:ext>
            </a:extLst>
          </p:cNvPr>
          <p:cNvSpPr>
            <a:spLocks noGrp="1"/>
          </p:cNvSpPr>
          <p:nvPr>
            <p:ph type="body" sz="quarter" idx="13"/>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967642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2C82A4F-5C1C-4947-B6AA-8DABC7EE232D}"/>
              </a:ext>
            </a:extLst>
          </p:cNvPr>
          <p:cNvGraphicFramePr>
            <a:graphicFrameLocks noGrp="1"/>
          </p:cNvGraphicFramePr>
          <p:nvPr>
            <p:extLst>
              <p:ext uri="{D42A27DB-BD31-4B8C-83A1-F6EECF244321}">
                <p14:modId xmlns:p14="http://schemas.microsoft.com/office/powerpoint/2010/main" val="153933937"/>
              </p:ext>
            </p:extLst>
          </p:nvPr>
        </p:nvGraphicFramePr>
        <p:xfrm>
          <a:off x="1561649" y="2298711"/>
          <a:ext cx="9033781" cy="3002280"/>
        </p:xfrm>
        <a:graphic>
          <a:graphicData uri="http://schemas.openxmlformats.org/drawingml/2006/table">
            <a:tbl>
              <a:tblPr firstRow="1">
                <a:tableStyleId>{5C22544A-7EE6-4342-B048-85BDC9FD1C3A}</a:tableStyleId>
              </a:tblPr>
              <a:tblGrid>
                <a:gridCol w="1494411">
                  <a:extLst>
                    <a:ext uri="{9D8B030D-6E8A-4147-A177-3AD203B41FA5}">
                      <a16:colId xmlns:a16="http://schemas.microsoft.com/office/drawing/2014/main" val="263935225"/>
                    </a:ext>
                  </a:extLst>
                </a:gridCol>
                <a:gridCol w="1507874">
                  <a:extLst>
                    <a:ext uri="{9D8B030D-6E8A-4147-A177-3AD203B41FA5}">
                      <a16:colId xmlns:a16="http://schemas.microsoft.com/office/drawing/2014/main" val="3024107483"/>
                    </a:ext>
                  </a:extLst>
                </a:gridCol>
                <a:gridCol w="1507874">
                  <a:extLst>
                    <a:ext uri="{9D8B030D-6E8A-4147-A177-3AD203B41FA5}">
                      <a16:colId xmlns:a16="http://schemas.microsoft.com/office/drawing/2014/main" val="296750741"/>
                    </a:ext>
                  </a:extLst>
                </a:gridCol>
                <a:gridCol w="1507874">
                  <a:extLst>
                    <a:ext uri="{9D8B030D-6E8A-4147-A177-3AD203B41FA5}">
                      <a16:colId xmlns:a16="http://schemas.microsoft.com/office/drawing/2014/main" val="2772083892"/>
                    </a:ext>
                  </a:extLst>
                </a:gridCol>
                <a:gridCol w="1507874">
                  <a:extLst>
                    <a:ext uri="{9D8B030D-6E8A-4147-A177-3AD203B41FA5}">
                      <a16:colId xmlns:a16="http://schemas.microsoft.com/office/drawing/2014/main" val="230373930"/>
                    </a:ext>
                  </a:extLst>
                </a:gridCol>
                <a:gridCol w="1507874">
                  <a:extLst>
                    <a:ext uri="{9D8B030D-6E8A-4147-A177-3AD203B41FA5}">
                      <a16:colId xmlns:a16="http://schemas.microsoft.com/office/drawing/2014/main" val="2420929488"/>
                    </a:ext>
                  </a:extLst>
                </a:gridCol>
              </a:tblGrid>
              <a:tr h="627910">
                <a:tc>
                  <a:txBody>
                    <a:bodyPr/>
                    <a:lstStyle/>
                    <a:p>
                      <a:pPr algn="ctr" fontAlgn="ctr"/>
                      <a:r>
                        <a:rPr lang="zh-CN" altLang="en-US" sz="2100" u="none" strike="noStrike" dirty="0">
                          <a:effectLst/>
                          <a:ea typeface="Microsoft YaHei" panose="020B0503020204020204" pitchFamily="34" charset="-122"/>
                        </a:rPr>
                        <a:t>地区</a:t>
                      </a:r>
                      <a:endParaRPr lang="zh-CN" altLang="en-US" sz="2100" b="0" i="0" u="none" strike="noStrike" dirty="0">
                        <a:effectLst/>
                        <a:latin typeface="Arial" panose="020B0604020202020204" pitchFamily="34" charset="0"/>
                        <a:ea typeface="Microsoft YaHei" panose="020B0503020204020204" pitchFamily="34" charset="-122"/>
                      </a:endParaRPr>
                    </a:p>
                  </a:txBody>
                  <a:tcPr marL="10815" marR="10815" marT="10815" marB="0" anchor="ctr">
                    <a:lnL w="12700" cmpd="sng">
                      <a:noFill/>
                    </a:lnL>
                    <a:lnR w="9525" cap="flat" cmpd="sng" algn="ctr">
                      <a:solidFill>
                        <a:srgbClr val="E9E9E9">
                          <a:alpha val="78039"/>
                        </a:srgbClr>
                      </a:solidFill>
                      <a:prstDash val="solid"/>
                      <a:round/>
                      <a:headEnd type="none" w="med" len="med"/>
                      <a:tailEnd type="none" w="med" len="med"/>
                    </a:lnR>
                    <a:lnT w="12700" cmpd="sng">
                      <a:noFill/>
                    </a:lnT>
                    <a:lnB w="9525" cap="flat" cmpd="sng" algn="ctr">
                      <a:solidFill>
                        <a:srgbClr val="E9E9E9">
                          <a:alpha val="56078"/>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100" u="none" strike="noStrike" dirty="0">
                          <a:effectLst/>
                          <a:ea typeface="Microsoft YaHei" panose="020B0503020204020204" pitchFamily="34" charset="-122"/>
                        </a:rPr>
                        <a:t>2017</a:t>
                      </a:r>
                      <a:r>
                        <a:rPr lang="zh-CN" altLang="en-US" sz="2100" u="none" strike="noStrike" dirty="0">
                          <a:effectLst/>
                          <a:ea typeface="Microsoft YaHei" panose="020B0503020204020204" pitchFamily="34" charset="-122"/>
                        </a:rPr>
                        <a:t>年</a:t>
                      </a:r>
                      <a:endParaRPr lang="zh-CN" altLang="en-US" sz="2100" b="0" i="0" u="none" strike="noStrike" dirty="0">
                        <a:effectLst/>
                        <a:latin typeface="Arial" panose="020B0604020202020204" pitchFamily="34" charset="0"/>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12700" cmpd="sng">
                      <a:noFill/>
                    </a:lnT>
                    <a:lnB w="9525" cap="flat" cmpd="sng" algn="ctr">
                      <a:solidFill>
                        <a:srgbClr val="E9E9E9">
                          <a:alpha val="56078"/>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100" u="none" strike="noStrike" dirty="0">
                          <a:effectLst/>
                          <a:ea typeface="Microsoft YaHei" panose="020B0503020204020204" pitchFamily="34" charset="-122"/>
                        </a:rPr>
                        <a:t>2016</a:t>
                      </a:r>
                      <a:r>
                        <a:rPr lang="zh-CN" altLang="en-US" sz="2100" u="none" strike="noStrike" dirty="0">
                          <a:effectLst/>
                          <a:ea typeface="Microsoft YaHei" panose="020B0503020204020204" pitchFamily="34" charset="-122"/>
                        </a:rPr>
                        <a:t>年</a:t>
                      </a:r>
                      <a:endParaRPr lang="zh-CN" altLang="en-US" sz="2100" b="0" i="0" u="none" strike="noStrike" dirty="0">
                        <a:effectLst/>
                        <a:latin typeface="Arial" panose="020B0604020202020204" pitchFamily="34" charset="0"/>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12700" cmpd="sng">
                      <a:noFill/>
                    </a:lnT>
                    <a:lnB w="9525" cap="flat" cmpd="sng" algn="ctr">
                      <a:solidFill>
                        <a:srgbClr val="E9E9E9">
                          <a:alpha val="56078"/>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100" u="none" strike="noStrike" dirty="0">
                          <a:effectLst/>
                          <a:ea typeface="Microsoft YaHei" panose="020B0503020204020204" pitchFamily="34" charset="-122"/>
                        </a:rPr>
                        <a:t>2015</a:t>
                      </a:r>
                      <a:r>
                        <a:rPr lang="zh-CN" altLang="en-US" sz="2100" u="none" strike="noStrike" dirty="0">
                          <a:effectLst/>
                          <a:ea typeface="Microsoft YaHei" panose="020B0503020204020204" pitchFamily="34" charset="-122"/>
                        </a:rPr>
                        <a:t>年</a:t>
                      </a:r>
                      <a:endParaRPr lang="zh-CN" altLang="en-US" sz="2100" b="0" i="0" u="none" strike="noStrike" dirty="0">
                        <a:effectLst/>
                        <a:latin typeface="Arial" panose="020B0604020202020204" pitchFamily="34" charset="0"/>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12700" cmpd="sng">
                      <a:noFill/>
                    </a:lnT>
                    <a:lnB w="9525" cap="flat" cmpd="sng" algn="ctr">
                      <a:solidFill>
                        <a:srgbClr val="E9E9E9">
                          <a:alpha val="56078"/>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100" u="none" strike="noStrike" dirty="0">
                          <a:effectLst/>
                          <a:ea typeface="Microsoft YaHei" panose="020B0503020204020204" pitchFamily="34" charset="-122"/>
                        </a:rPr>
                        <a:t>2014</a:t>
                      </a:r>
                      <a:r>
                        <a:rPr lang="zh-CN" altLang="en-US" sz="2100" u="none" strike="noStrike" dirty="0">
                          <a:effectLst/>
                          <a:ea typeface="Microsoft YaHei" panose="020B0503020204020204" pitchFamily="34" charset="-122"/>
                        </a:rPr>
                        <a:t>年</a:t>
                      </a:r>
                      <a:endParaRPr lang="zh-CN" altLang="en-US" sz="2100" b="0" i="0" u="none" strike="noStrike" dirty="0">
                        <a:effectLst/>
                        <a:latin typeface="Arial" panose="020B0604020202020204" pitchFamily="34" charset="0"/>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12700" cmpd="sng">
                      <a:noFill/>
                    </a:lnT>
                    <a:lnB w="9525" cap="flat" cmpd="sng" algn="ctr">
                      <a:solidFill>
                        <a:srgbClr val="E9E9E9">
                          <a:alpha val="56078"/>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2100" u="none" strike="noStrike" dirty="0">
                          <a:effectLst/>
                          <a:ea typeface="Microsoft YaHei" panose="020B0503020204020204" pitchFamily="34" charset="-122"/>
                        </a:rPr>
                        <a:t>2013</a:t>
                      </a:r>
                      <a:r>
                        <a:rPr lang="zh-CN" altLang="en-US" sz="2100" u="none" strike="noStrike" dirty="0">
                          <a:effectLst/>
                          <a:ea typeface="Microsoft YaHei" panose="020B0503020204020204" pitchFamily="34" charset="-122"/>
                        </a:rPr>
                        <a:t>年</a:t>
                      </a:r>
                      <a:endParaRPr lang="zh-CN" altLang="en-US" sz="2100" b="0" i="0" u="none" strike="noStrike" dirty="0">
                        <a:effectLst/>
                        <a:latin typeface="Arial" panose="020B0604020202020204" pitchFamily="34" charset="0"/>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12700" cmpd="sng">
                      <a:noFill/>
                    </a:lnR>
                    <a:lnT w="12700" cmpd="sng">
                      <a:noFill/>
                    </a:lnT>
                    <a:lnB w="9525" cap="flat" cmpd="sng" algn="ctr">
                      <a:solidFill>
                        <a:srgbClr val="E9E9E9">
                          <a:alpha val="56078"/>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72470618"/>
                  </a:ext>
                </a:extLst>
              </a:tr>
              <a:tr h="474874">
                <a:tc>
                  <a:txBody>
                    <a:bodyPr/>
                    <a:lstStyle/>
                    <a:p>
                      <a:pPr algn="ctr" fontAlgn="ctr"/>
                      <a:r>
                        <a:rPr lang="zh-CN" altLang="en-US" sz="2100" u="none" strike="noStrike" dirty="0">
                          <a:effectLst/>
                          <a:ea typeface="Microsoft YaHei" panose="020B0503020204020204" pitchFamily="34" charset="-122"/>
                        </a:rPr>
                        <a:t>北京</a:t>
                      </a:r>
                      <a:endParaRPr lang="zh-CN" altLang="en-US" sz="2100" b="0" i="0" u="none" strike="noStrike" dirty="0">
                        <a:effectLst/>
                        <a:latin typeface="Arial" panose="020B0604020202020204" pitchFamily="34" charset="0"/>
                        <a:ea typeface="Microsoft YaHei" panose="020B0503020204020204" pitchFamily="34" charset="-122"/>
                      </a:endParaRPr>
                    </a:p>
                  </a:txBody>
                  <a:tcPr marL="10815" marR="10815" marT="10815" marB="0" anchor="ctr">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28014.94</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25669.13</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23014.59</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21330.83</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19800.81</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extLst>
                  <a:ext uri="{0D108BD9-81ED-4DB2-BD59-A6C34878D82A}">
                    <a16:rowId xmlns:a16="http://schemas.microsoft.com/office/drawing/2014/main" val="523485503"/>
                  </a:ext>
                </a:extLst>
              </a:tr>
              <a:tr h="474874">
                <a:tc>
                  <a:txBody>
                    <a:bodyPr/>
                    <a:lstStyle/>
                    <a:p>
                      <a:pPr algn="ctr" fontAlgn="ctr"/>
                      <a:r>
                        <a:rPr lang="zh-CN" altLang="en-US" sz="2100" u="none" strike="noStrike">
                          <a:effectLst/>
                          <a:ea typeface="Microsoft YaHei" panose="020B0503020204020204" pitchFamily="34" charset="-122"/>
                        </a:rPr>
                        <a:t>天津</a:t>
                      </a:r>
                      <a:endParaRPr lang="zh-CN" altLang="en-US" sz="2100" b="0" i="0" u="none" strike="noStrike">
                        <a:effectLst/>
                        <a:latin typeface="Arial" panose="020B0604020202020204" pitchFamily="34" charset="0"/>
                        <a:ea typeface="Microsoft YaHei" panose="020B0503020204020204" pitchFamily="34" charset="-122"/>
                      </a:endParaRPr>
                    </a:p>
                  </a:txBody>
                  <a:tcPr marL="10815" marR="10815" marT="10815" marB="0" anchor="ctr">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18549.19</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17885.39</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16538.19</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15726.93</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14442.01</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extLst>
                  <a:ext uri="{0D108BD9-81ED-4DB2-BD59-A6C34878D82A}">
                    <a16:rowId xmlns:a16="http://schemas.microsoft.com/office/drawing/2014/main" val="3847658231"/>
                  </a:ext>
                </a:extLst>
              </a:tr>
              <a:tr h="474874">
                <a:tc>
                  <a:txBody>
                    <a:bodyPr/>
                    <a:lstStyle/>
                    <a:p>
                      <a:pPr algn="ctr" fontAlgn="ctr"/>
                      <a:r>
                        <a:rPr lang="zh-CN" altLang="en-US" sz="2100" u="none" strike="noStrike">
                          <a:effectLst/>
                          <a:ea typeface="Microsoft YaHei" panose="020B0503020204020204" pitchFamily="34" charset="-122"/>
                        </a:rPr>
                        <a:t>石家庄</a:t>
                      </a:r>
                      <a:endParaRPr lang="zh-CN" altLang="en-US" sz="2100" b="0" i="0" u="none" strike="noStrike">
                        <a:effectLst/>
                        <a:latin typeface="Arial" panose="020B0604020202020204" pitchFamily="34" charset="0"/>
                        <a:ea typeface="Microsoft YaHei" panose="020B0503020204020204" pitchFamily="34" charset="-122"/>
                      </a:endParaRPr>
                    </a:p>
                  </a:txBody>
                  <a:tcPr marL="10815" marR="10815" marT="10815" marB="0" anchor="ctr">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a:effectLst/>
                          <a:ea typeface="Microsoft YaHei" panose="020B0503020204020204" pitchFamily="34" charset="-122"/>
                        </a:rPr>
                        <a:t>6460.88</a:t>
                      </a:r>
                      <a:endParaRPr lang="en-US" altLang="zh-CN" sz="2100" b="0" i="0" u="none" strike="noStrike">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a:effectLst/>
                          <a:ea typeface="Microsoft YaHei" panose="020B0503020204020204" pitchFamily="34" charset="-122"/>
                        </a:rPr>
                        <a:t>5927.73</a:t>
                      </a:r>
                      <a:endParaRPr lang="en-US" altLang="zh-CN" sz="2100" b="0" i="0" u="none" strike="noStrike">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5440.6</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5170.27</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4863.66</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extLst>
                  <a:ext uri="{0D108BD9-81ED-4DB2-BD59-A6C34878D82A}">
                    <a16:rowId xmlns:a16="http://schemas.microsoft.com/office/drawing/2014/main" val="1457879432"/>
                  </a:ext>
                </a:extLst>
              </a:tr>
              <a:tr h="474874">
                <a:tc>
                  <a:txBody>
                    <a:bodyPr/>
                    <a:lstStyle/>
                    <a:p>
                      <a:pPr algn="ctr" fontAlgn="ctr"/>
                      <a:r>
                        <a:rPr lang="zh-CN" altLang="en-US" sz="2100" u="none" strike="noStrike">
                          <a:effectLst/>
                          <a:ea typeface="Microsoft YaHei" panose="020B0503020204020204" pitchFamily="34" charset="-122"/>
                        </a:rPr>
                        <a:t>太原</a:t>
                      </a:r>
                      <a:endParaRPr lang="zh-CN" altLang="en-US" sz="2100" b="0" i="0" u="none" strike="noStrike">
                        <a:effectLst/>
                        <a:latin typeface="Arial" panose="020B0604020202020204" pitchFamily="34" charset="0"/>
                        <a:ea typeface="Microsoft YaHei" panose="020B0503020204020204" pitchFamily="34" charset="-122"/>
                      </a:endParaRPr>
                    </a:p>
                  </a:txBody>
                  <a:tcPr marL="10815" marR="10815" marT="10815" marB="0" anchor="ctr">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a:effectLst/>
                          <a:ea typeface="Microsoft YaHei" panose="020B0503020204020204" pitchFamily="34" charset="-122"/>
                        </a:rPr>
                        <a:t>3382.18</a:t>
                      </a:r>
                      <a:endParaRPr lang="en-US" altLang="zh-CN" sz="2100" b="0" i="0" u="none" strike="noStrike">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a:effectLst/>
                          <a:ea typeface="Microsoft YaHei" panose="020B0503020204020204" pitchFamily="34" charset="-122"/>
                        </a:rPr>
                        <a:t>2955.6</a:t>
                      </a:r>
                      <a:endParaRPr lang="en-US" altLang="zh-CN" sz="2100" b="0" i="0" u="none" strike="noStrike">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2735.34</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2531.09</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2412.87</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T w="9525" cap="flat" cmpd="sng" algn="ctr">
                      <a:solidFill>
                        <a:srgbClr val="E9E9E9">
                          <a:alpha val="56078"/>
                        </a:srgbClr>
                      </a:solidFill>
                      <a:prstDash val="solid"/>
                      <a:round/>
                      <a:headEnd type="none" w="med" len="med"/>
                      <a:tailEnd type="none" w="med" len="med"/>
                    </a:lnT>
                    <a:lnB w="9525" cap="flat" cmpd="sng" algn="ctr">
                      <a:solidFill>
                        <a:srgbClr val="E9E9E9">
                          <a:alpha val="56078"/>
                        </a:srgbClr>
                      </a:solidFill>
                      <a:prstDash val="solid"/>
                      <a:round/>
                      <a:headEnd type="none" w="med" len="med"/>
                      <a:tailEnd type="none" w="med" len="med"/>
                    </a:lnB>
                    <a:noFill/>
                  </a:tcPr>
                </a:tc>
                <a:extLst>
                  <a:ext uri="{0D108BD9-81ED-4DB2-BD59-A6C34878D82A}">
                    <a16:rowId xmlns:a16="http://schemas.microsoft.com/office/drawing/2014/main" val="1543856966"/>
                  </a:ext>
                </a:extLst>
              </a:tr>
              <a:tr h="474874">
                <a:tc>
                  <a:txBody>
                    <a:bodyPr/>
                    <a:lstStyle/>
                    <a:p>
                      <a:pPr algn="ctr" fontAlgn="ctr"/>
                      <a:r>
                        <a:rPr lang="zh-CN" altLang="en-US" sz="2100" u="none" strike="noStrike" dirty="0">
                          <a:effectLst/>
                          <a:ea typeface="Microsoft YaHei" panose="020B0503020204020204" pitchFamily="34" charset="-122"/>
                        </a:rPr>
                        <a:t>呼和浩特</a:t>
                      </a:r>
                      <a:endParaRPr lang="zh-CN" altLang="en-US" sz="2100" b="0" i="0" u="none" strike="noStrike" dirty="0">
                        <a:effectLst/>
                        <a:latin typeface="Arial" panose="020B0604020202020204" pitchFamily="34" charset="0"/>
                        <a:ea typeface="Microsoft YaHei" panose="020B0503020204020204" pitchFamily="34" charset="-122"/>
                      </a:endParaRPr>
                    </a:p>
                  </a:txBody>
                  <a:tcPr marL="10815" marR="10815" marT="10815" marB="0" anchor="ctr">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2743.72</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3173.59</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3090.52</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2894.05</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R w="9525" cap="flat" cmpd="sng" algn="ctr">
                      <a:solidFill>
                        <a:srgbClr val="E9E9E9">
                          <a:alpha val="78039"/>
                        </a:srgbClr>
                      </a:solidFill>
                      <a:prstDash val="solid"/>
                      <a:round/>
                      <a:headEnd type="none" w="med" len="med"/>
                      <a:tailEnd type="none" w="med" len="med"/>
                    </a:lnR>
                    <a:lnT w="9525" cap="flat" cmpd="sng" algn="ctr">
                      <a:solidFill>
                        <a:srgbClr val="E9E9E9">
                          <a:alpha val="56078"/>
                        </a:srgbClr>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tc>
                  <a:txBody>
                    <a:bodyPr/>
                    <a:lstStyle/>
                    <a:p>
                      <a:pPr algn="ctr" fontAlgn="ctr"/>
                      <a:r>
                        <a:rPr lang="en-US" altLang="zh-CN" sz="2100" u="none" strike="noStrike" dirty="0">
                          <a:effectLst/>
                          <a:ea typeface="Microsoft YaHei" panose="020B0503020204020204" pitchFamily="34" charset="-122"/>
                        </a:rPr>
                        <a:t>2710.39</a:t>
                      </a:r>
                      <a:endParaRPr lang="en-US" altLang="zh-CN" sz="2100" b="0" i="0" u="none" strike="noStrike" dirty="0">
                        <a:effectLst/>
                        <a:latin typeface="Microsoft YaHei" panose="020B0503020204020204" pitchFamily="34" charset="-122"/>
                        <a:ea typeface="Microsoft YaHei" panose="020B0503020204020204" pitchFamily="34" charset="-122"/>
                      </a:endParaRPr>
                    </a:p>
                  </a:txBody>
                  <a:tcPr marL="10815" marR="10815" marT="10815" marB="0" anchor="ctr">
                    <a:lnL w="9525" cap="flat" cmpd="sng" algn="ctr">
                      <a:solidFill>
                        <a:srgbClr val="E9E9E9">
                          <a:alpha val="78039"/>
                        </a:srgbClr>
                      </a:solidFill>
                      <a:prstDash val="solid"/>
                      <a:round/>
                      <a:headEnd type="none" w="med" len="med"/>
                      <a:tailEnd type="none" w="med" len="med"/>
                    </a:lnL>
                    <a:lnT w="9525" cap="flat" cmpd="sng" algn="ctr">
                      <a:solidFill>
                        <a:srgbClr val="E9E9E9">
                          <a:alpha val="56078"/>
                        </a:srgbClr>
                      </a:solidFill>
                      <a:prstDash val="solid"/>
                      <a:round/>
                      <a:headEnd type="none" w="med" len="med"/>
                      <a:tailEnd type="none" w="med" len="med"/>
                    </a:lnT>
                    <a:lnB w="952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565930148"/>
                  </a:ext>
                </a:extLst>
              </a:tr>
            </a:tbl>
          </a:graphicData>
        </a:graphic>
      </p:graphicFrame>
      <p:sp>
        <p:nvSpPr>
          <p:cNvPr id="4" name="矩形 3">
            <a:extLst>
              <a:ext uri="{FF2B5EF4-FFF2-40B4-BE49-F238E27FC236}">
                <a16:creationId xmlns:a16="http://schemas.microsoft.com/office/drawing/2014/main" id="{1A12BA39-508E-47C0-A2AB-48B60B57F861}"/>
              </a:ext>
            </a:extLst>
          </p:cNvPr>
          <p:cNvSpPr/>
          <p:nvPr/>
        </p:nvSpPr>
        <p:spPr>
          <a:xfrm>
            <a:off x="4095750" y="5508590"/>
            <a:ext cx="4000500" cy="612268"/>
          </a:xfrm>
          <a:prstGeom prst="rect">
            <a:avLst/>
          </a:prstGeom>
          <a:noFill/>
        </p:spPr>
        <p:txBody>
          <a:bodyPr wrap="square" rtlCol="0" anchor="ctr" anchorCtr="0">
            <a:normAutofit/>
          </a:bodyPr>
          <a:lstStyle/>
          <a:p>
            <a:pPr algn="just">
              <a:lnSpc>
                <a:spcPct val="150000"/>
              </a:lnSpc>
            </a:pPr>
            <a:r>
              <a:rPr lang="zh-CN" altLang="en-US" sz="2000" dirty="0">
                <a:latin typeface="+mn-ea"/>
              </a:rPr>
              <a:t>（数据引用出处：国家统计局）</a:t>
            </a:r>
          </a:p>
        </p:txBody>
      </p:sp>
      <p:sp>
        <p:nvSpPr>
          <p:cNvPr id="2" name="日期占位符 1">
            <a:extLst>
              <a:ext uri="{FF2B5EF4-FFF2-40B4-BE49-F238E27FC236}">
                <a16:creationId xmlns:a16="http://schemas.microsoft.com/office/drawing/2014/main" id="{C1B94F4D-5BD3-445F-B6F3-7F5BEF17D90E}"/>
              </a:ext>
            </a:extLst>
          </p:cNvPr>
          <p:cNvSpPr>
            <a:spLocks noGrp="1"/>
          </p:cNvSpPr>
          <p:nvPr>
            <p:ph type="dt" sz="half" idx="10"/>
          </p:nvPr>
        </p:nvSpPr>
        <p:spPr/>
        <p:txBody>
          <a:bodyPr/>
          <a:lstStyle/>
          <a:p>
            <a:fld id="{C8CF0CD4-5D89-4FDF-9773-62FEB6E2A188}"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7" name="灯片编号占位符 6">
            <a:extLst>
              <a:ext uri="{FF2B5EF4-FFF2-40B4-BE49-F238E27FC236}">
                <a16:creationId xmlns:a16="http://schemas.microsoft.com/office/drawing/2014/main" id="{F7E189D4-A10E-4657-80E7-48ECEE09A2DB}"/>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38</a:t>
            </a:fld>
            <a:endParaRPr lang="en-US" altLang="zh-CN" dirty="0">
              <a:ea typeface="Microsoft YaHei" panose="020B0503020204020204" pitchFamily="34" charset="-122"/>
            </a:endParaRPr>
          </a:p>
        </p:txBody>
      </p:sp>
      <p:sp>
        <p:nvSpPr>
          <p:cNvPr id="8" name="矩形 7">
            <a:extLst>
              <a:ext uri="{FF2B5EF4-FFF2-40B4-BE49-F238E27FC236}">
                <a16:creationId xmlns:a16="http://schemas.microsoft.com/office/drawing/2014/main" id="{35092CF2-1BAA-4B31-994F-75066B2D4B32}"/>
              </a:ext>
            </a:extLst>
          </p:cNvPr>
          <p:cNvSpPr/>
          <p:nvPr/>
        </p:nvSpPr>
        <p:spPr>
          <a:xfrm>
            <a:off x="3927249" y="1325855"/>
            <a:ext cx="4468131" cy="697390"/>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EA851CF-D16B-43ED-8940-9A660BA40117}"/>
              </a:ext>
            </a:extLst>
          </p:cNvPr>
          <p:cNvSpPr/>
          <p:nvPr/>
        </p:nvSpPr>
        <p:spPr>
          <a:xfrm>
            <a:off x="3796620" y="1158212"/>
            <a:ext cx="4468131" cy="697390"/>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6A00FD1-7804-4E0B-AA61-01BFDA7FA98C}"/>
              </a:ext>
            </a:extLst>
          </p:cNvPr>
          <p:cNvSpPr/>
          <p:nvPr/>
        </p:nvSpPr>
        <p:spPr>
          <a:xfrm>
            <a:off x="3796620" y="1218761"/>
            <a:ext cx="4468130" cy="576293"/>
          </a:xfrm>
          <a:prstGeom prst="rect">
            <a:avLst/>
          </a:prstGeom>
          <a:noFill/>
        </p:spPr>
        <p:txBody>
          <a:bodyPr wrap="square" lIns="180000" tIns="72000" rIns="180000" bIns="72000">
            <a:normAutofit/>
          </a:bodyPr>
          <a:lstStyle/>
          <a:p>
            <a:pPr algn="dist"/>
            <a:r>
              <a:rPr lang="zh-CN" altLang="en-US" sz="2800" b="1" dirty="0">
                <a:solidFill>
                  <a:schemeClr val="accent1"/>
                </a:solidFill>
                <a:latin typeface="+mj-ea"/>
                <a:ea typeface="+mj-ea"/>
              </a:rPr>
              <a:t>部分城市地区生产总值</a:t>
            </a:r>
          </a:p>
        </p:txBody>
      </p:sp>
    </p:spTree>
    <p:extLst>
      <p:ext uri="{BB962C8B-B14F-4D97-AF65-F5344CB8AC3E}">
        <p14:creationId xmlns:p14="http://schemas.microsoft.com/office/powerpoint/2010/main" val="898391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7873566-CC24-4336-98AE-272D35ADE57B}"/>
              </a:ext>
            </a:extLst>
          </p:cNvPr>
          <p:cNvSpPr/>
          <p:nvPr/>
        </p:nvSpPr>
        <p:spPr>
          <a:xfrm>
            <a:off x="1113292" y="1304010"/>
            <a:ext cx="10096046" cy="4896765"/>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28AF70D-7CC6-4E8E-AC5A-9C0B6D809B5F}"/>
              </a:ext>
            </a:extLst>
          </p:cNvPr>
          <p:cNvSpPr/>
          <p:nvPr/>
        </p:nvSpPr>
        <p:spPr>
          <a:xfrm>
            <a:off x="982663" y="1136367"/>
            <a:ext cx="10096046" cy="4896765"/>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PA-Chart 3">
            <a:extLst>
              <a:ext uri="{FF2B5EF4-FFF2-40B4-BE49-F238E27FC236}">
                <a16:creationId xmlns:a16="http://schemas.microsoft.com/office/drawing/2014/main" id="{7989AA3A-9288-4AEC-807F-82139F9BEF1A}"/>
              </a:ext>
            </a:extLst>
          </p:cNvPr>
          <p:cNvGraphicFramePr/>
          <p:nvPr>
            <p:custDataLst>
              <p:tags r:id="rId1"/>
            </p:custDataLst>
            <p:extLst>
              <p:ext uri="{D42A27DB-BD31-4B8C-83A1-F6EECF244321}">
                <p14:modId xmlns:p14="http://schemas.microsoft.com/office/powerpoint/2010/main" val="945910671"/>
              </p:ext>
            </p:extLst>
          </p:nvPr>
        </p:nvGraphicFramePr>
        <p:xfrm>
          <a:off x="1412380" y="2045915"/>
          <a:ext cx="8947234" cy="2728037"/>
        </p:xfrm>
        <a:graphic>
          <a:graphicData uri="http://schemas.openxmlformats.org/drawingml/2006/chart">
            <c:chart xmlns:c="http://schemas.openxmlformats.org/drawingml/2006/chart" xmlns:r="http://schemas.openxmlformats.org/officeDocument/2006/relationships" r:id="rId4"/>
          </a:graphicData>
        </a:graphic>
      </p:graphicFrame>
      <p:sp>
        <p:nvSpPr>
          <p:cNvPr id="5" name="矩形 4">
            <a:extLst>
              <a:ext uri="{FF2B5EF4-FFF2-40B4-BE49-F238E27FC236}">
                <a16:creationId xmlns:a16="http://schemas.microsoft.com/office/drawing/2014/main" id="{0EDA0673-65F3-4521-9770-3CC19EA9B62B}"/>
              </a:ext>
            </a:extLst>
          </p:cNvPr>
          <p:cNvSpPr/>
          <p:nvPr/>
        </p:nvSpPr>
        <p:spPr>
          <a:xfrm>
            <a:off x="3861935" y="1376972"/>
            <a:ext cx="4468130" cy="576293"/>
          </a:xfrm>
          <a:prstGeom prst="rect">
            <a:avLst/>
          </a:prstGeom>
          <a:noFill/>
        </p:spPr>
        <p:txBody>
          <a:bodyPr wrap="square" lIns="180000" tIns="72000" rIns="180000" bIns="72000">
            <a:normAutofit/>
          </a:bodyPr>
          <a:lstStyle/>
          <a:p>
            <a:pPr algn="dist"/>
            <a:r>
              <a:rPr lang="zh-CN" altLang="en-US" sz="2800" b="1" dirty="0">
                <a:solidFill>
                  <a:schemeClr val="accent1"/>
                </a:solidFill>
                <a:latin typeface="Microsoft YaHei" panose="020B0503020204020204" pitchFamily="34" charset="-122"/>
                <a:ea typeface="Microsoft YaHei" panose="020B0503020204020204" pitchFamily="34" charset="-122"/>
              </a:rPr>
              <a:t>部分城市地区生产总值</a:t>
            </a:r>
          </a:p>
        </p:txBody>
      </p:sp>
      <p:sp>
        <p:nvSpPr>
          <p:cNvPr id="7" name="矩形 6">
            <a:extLst>
              <a:ext uri="{FF2B5EF4-FFF2-40B4-BE49-F238E27FC236}">
                <a16:creationId xmlns:a16="http://schemas.microsoft.com/office/drawing/2014/main" id="{A2F98419-808A-4F69-954A-B409F5F60E34}"/>
              </a:ext>
            </a:extLst>
          </p:cNvPr>
          <p:cNvSpPr/>
          <p:nvPr/>
        </p:nvSpPr>
        <p:spPr>
          <a:xfrm>
            <a:off x="1918447" y="4547464"/>
            <a:ext cx="8355106" cy="1569490"/>
          </a:xfrm>
          <a:prstGeom prst="rect">
            <a:avLst/>
          </a:prstGeom>
          <a:noFill/>
        </p:spPr>
        <p:txBody>
          <a:bodyPr wrap="square" rtlCol="0" anchor="ctr" anchorCtr="0">
            <a:normAutofit/>
          </a:bodyPr>
          <a:lstStyle/>
          <a:p>
            <a:pPr algn="just">
              <a:lnSpc>
                <a:spcPct val="150000"/>
              </a:lnSpc>
            </a:pPr>
            <a:r>
              <a:rPr lang="zh-CN" altLang="en-US" sz="2000" dirty="0">
                <a:latin typeface="+mn-ea"/>
              </a:rPr>
              <a:t>对于图表内容的分析可以放在这里。对于图表内容的分析可以放在这里。对于图表内容的分析可以放在这里。对于图表内容的分析可以放在这里。</a:t>
            </a:r>
            <a:endParaRPr lang="en-US" altLang="zh-CN" sz="2000" dirty="0">
              <a:latin typeface="+mn-ea"/>
            </a:endParaRPr>
          </a:p>
        </p:txBody>
      </p:sp>
      <p:sp>
        <p:nvSpPr>
          <p:cNvPr id="2" name="日期占位符 1">
            <a:extLst>
              <a:ext uri="{FF2B5EF4-FFF2-40B4-BE49-F238E27FC236}">
                <a16:creationId xmlns:a16="http://schemas.microsoft.com/office/drawing/2014/main" id="{3194C728-0595-41CB-9F5F-2D4277991295}"/>
              </a:ext>
            </a:extLst>
          </p:cNvPr>
          <p:cNvSpPr>
            <a:spLocks noGrp="1"/>
          </p:cNvSpPr>
          <p:nvPr>
            <p:ph type="dt" sz="half" idx="10"/>
          </p:nvPr>
        </p:nvSpPr>
        <p:spPr/>
        <p:txBody>
          <a:bodyPr/>
          <a:lstStyle/>
          <a:p>
            <a:fld id="{168F4300-727C-4EB7-8FC4-F38E7055BC8B}"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3" name="灯片编号占位符 2">
            <a:extLst>
              <a:ext uri="{FF2B5EF4-FFF2-40B4-BE49-F238E27FC236}">
                <a16:creationId xmlns:a16="http://schemas.microsoft.com/office/drawing/2014/main" id="{C5E0B51D-5871-44B4-B1BB-5D450BC88A37}"/>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39</a:t>
            </a:fld>
            <a:endParaRPr lang="en-US" altLang="zh-CN" dirty="0">
              <a:ea typeface="Microsoft YaHei" panose="020B0503020204020204" pitchFamily="34" charset="-122"/>
            </a:endParaRPr>
          </a:p>
        </p:txBody>
      </p:sp>
    </p:spTree>
    <p:extLst>
      <p:ext uri="{BB962C8B-B14F-4D97-AF65-F5344CB8AC3E}">
        <p14:creationId xmlns:p14="http://schemas.microsoft.com/office/powerpoint/2010/main" val="257335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7" dur="500"/>
                                        <p:tgtEl>
                                          <p:spTgt spid="4">
                                            <p:graphicEl>
                                              <a:chart seriesIdx="0" categoryIdx="-4" bldStep="series"/>
                                            </p:graphicEl>
                                          </p:spTgt>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0" dur="500"/>
                                        <p:tgtEl>
                                          <p:spTgt spid="4">
                                            <p:graphicEl>
                                              <a:chart seriesIdx="1" categoryIdx="-4" bldStep="series"/>
                                            </p:graphicEl>
                                          </p:spTgt>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down)">
                                      <p:cBhvr>
                                        <p:cTn id="13" dur="500"/>
                                        <p:tgtEl>
                                          <p:spTgt spid="4">
                                            <p:graphicEl>
                                              <a:chart seriesIdx="2" categoryIdx="-4" bldStep="series"/>
                                            </p:graphicEl>
                                          </p:spTgt>
                                        </p:tgtEl>
                                      </p:cBhvr>
                                    </p:animEffect>
                                  </p:childTnLst>
                                </p:cTn>
                              </p:par>
                              <p:par>
                                <p:cTn id="14" presetID="22" presetClass="entr" presetSubtype="4" fill="hold" grpId="0" nodeType="withEffect">
                                  <p:stCondLst>
                                    <p:cond delay="600"/>
                                  </p:stCondLst>
                                  <p:childTnLst>
                                    <p:set>
                                      <p:cBhvr>
                                        <p:cTn id="15" dur="1" fill="hold">
                                          <p:stCondLst>
                                            <p:cond delay="0"/>
                                          </p:stCondLst>
                                        </p:cTn>
                                        <p:tgtEl>
                                          <p:spTgt spid="4">
                                            <p:graphicEl>
                                              <a:chart seriesIdx="3" categoryIdx="-4" bldStep="series"/>
                                            </p:graphicEl>
                                          </p:spTgt>
                                        </p:tgtEl>
                                        <p:attrNameLst>
                                          <p:attrName>style.visibility</p:attrName>
                                        </p:attrNameLst>
                                      </p:cBhvr>
                                      <p:to>
                                        <p:strVal val="visible"/>
                                      </p:to>
                                    </p:set>
                                    <p:animEffect transition="in" filter="wipe(down)">
                                      <p:cBhvr>
                                        <p:cTn id="16" dur="500"/>
                                        <p:tgtEl>
                                          <p:spTgt spid="4">
                                            <p:graphicEl>
                                              <a:chart seriesIdx="3" categoryIdx="-4" bldStep="series"/>
                                            </p:graphicEl>
                                          </p:spTgt>
                                        </p:tgtEl>
                                      </p:cBhvr>
                                    </p:animEffect>
                                  </p:childTnLst>
                                </p:cTn>
                              </p:par>
                              <p:par>
                                <p:cTn id="17" presetID="22" presetClass="entr" presetSubtype="4" fill="hold" grpId="0" nodeType="withEffect">
                                  <p:stCondLst>
                                    <p:cond delay="800"/>
                                  </p:stCondLst>
                                  <p:childTnLst>
                                    <p:set>
                                      <p:cBhvr>
                                        <p:cTn id="18" dur="1" fill="hold">
                                          <p:stCondLst>
                                            <p:cond delay="0"/>
                                          </p:stCondLst>
                                        </p:cTn>
                                        <p:tgtEl>
                                          <p:spTgt spid="4">
                                            <p:graphicEl>
                                              <a:chart seriesIdx="4" categoryIdx="-4" bldStep="series"/>
                                            </p:graphicEl>
                                          </p:spTgt>
                                        </p:tgtEl>
                                        <p:attrNameLst>
                                          <p:attrName>style.visibility</p:attrName>
                                        </p:attrNameLst>
                                      </p:cBhvr>
                                      <p:to>
                                        <p:strVal val="visible"/>
                                      </p:to>
                                    </p:set>
                                    <p:animEffect transition="in" filter="wipe(down)">
                                      <p:cBhvr>
                                        <p:cTn id="19" dur="500"/>
                                        <p:tgtEl>
                                          <p:spTgt spid="4">
                                            <p:graphicEl>
                                              <a:chart seriesIdx="4" categoryIdx="-4" bldStep="series"/>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4CA1F30-7180-4E31-826F-A1895BC1DC35}"/>
              </a:ext>
            </a:extLst>
          </p:cNvPr>
          <p:cNvSpPr txBox="1"/>
          <p:nvPr/>
        </p:nvSpPr>
        <p:spPr>
          <a:xfrm>
            <a:off x="4379330" y="1501377"/>
            <a:ext cx="6876660" cy="4058442"/>
          </a:xfrm>
          <a:prstGeom prst="rect">
            <a:avLst/>
          </a:prstGeom>
          <a:noFill/>
        </p:spPr>
        <p:txBody>
          <a:bodyPr wrap="square" rtlCol="0" anchor="ctr" anchorCtr="0">
            <a:normAutofit/>
          </a:bodyPr>
          <a:lstStyle/>
          <a:p>
            <a:pPr algn="just">
              <a:lnSpc>
                <a:spcPct val="150000"/>
              </a:lnSpc>
            </a:pPr>
            <a:r>
              <a:rPr lang="zh-CN" altLang="en-US" sz="2000" dirty="0">
                <a:latin typeface="+mn-ea"/>
              </a:rPr>
              <a:t>本页为人物介绍，也可以当做个人自我介绍或者书籍介绍使用。请在这里输入介绍内容如：</a:t>
            </a:r>
            <a:endParaRPr lang="en-US" altLang="zh-CN" sz="2000" dirty="0">
              <a:latin typeface="+mn-ea"/>
            </a:endParaRPr>
          </a:p>
          <a:p>
            <a:pPr algn="just">
              <a:lnSpc>
                <a:spcPct val="150000"/>
              </a:lnSpc>
            </a:pPr>
            <a:r>
              <a:rPr lang="zh-CN" altLang="en-US" sz="2000" dirty="0">
                <a:latin typeface="+mn-ea"/>
              </a:rPr>
              <a:t>陀思妥耶夫斯基出生于贵族家庭，童年在莫斯科度过。</a:t>
            </a:r>
            <a:r>
              <a:rPr lang="en-US" altLang="zh-CN" sz="2000" dirty="0">
                <a:latin typeface="+mn-ea"/>
              </a:rPr>
              <a:t>1846</a:t>
            </a:r>
            <a:r>
              <a:rPr lang="zh-CN" altLang="en-US" sz="2000" dirty="0">
                <a:latin typeface="+mn-ea"/>
              </a:rPr>
              <a:t>年发表第一部长篇小说</a:t>
            </a:r>
            <a:r>
              <a:rPr lang="en-US" altLang="zh-CN" sz="2000" dirty="0">
                <a:latin typeface="+mn-ea"/>
              </a:rPr>
              <a:t>《</a:t>
            </a:r>
            <a:r>
              <a:rPr lang="zh-CN" altLang="en-US" sz="2000" dirty="0">
                <a:latin typeface="+mn-ea"/>
              </a:rPr>
              <a:t>穷人</a:t>
            </a:r>
            <a:r>
              <a:rPr lang="en-US" altLang="zh-CN" sz="2000" dirty="0">
                <a:latin typeface="+mn-ea"/>
              </a:rPr>
              <a:t>》</a:t>
            </a:r>
            <a:r>
              <a:rPr lang="zh-CN" altLang="en-US" sz="2000" dirty="0">
                <a:latin typeface="+mn-ea"/>
              </a:rPr>
              <a:t>，受到高度评价。</a:t>
            </a:r>
            <a:r>
              <a:rPr lang="en-US" altLang="zh-CN" sz="2000" dirty="0">
                <a:latin typeface="+mn-ea"/>
              </a:rPr>
              <a:t>1848</a:t>
            </a:r>
            <a:r>
              <a:rPr lang="zh-CN" altLang="en-US" sz="2000" dirty="0">
                <a:latin typeface="+mn-ea"/>
              </a:rPr>
              <a:t>年发表了中篇小说</a:t>
            </a:r>
            <a:r>
              <a:rPr lang="en-US" altLang="zh-CN" sz="2000" dirty="0">
                <a:latin typeface="+mn-ea"/>
              </a:rPr>
              <a:t>《</a:t>
            </a:r>
            <a:r>
              <a:rPr lang="zh-CN" altLang="en-US" sz="2000" dirty="0">
                <a:latin typeface="+mn-ea"/>
              </a:rPr>
              <a:t>白夜</a:t>
            </a:r>
            <a:r>
              <a:rPr lang="en-US" altLang="zh-CN" sz="2000" dirty="0">
                <a:latin typeface="+mn-ea"/>
              </a:rPr>
              <a:t>》</a:t>
            </a:r>
            <a:r>
              <a:rPr lang="zh-CN" altLang="en-US" sz="2000" dirty="0">
                <a:latin typeface="+mn-ea"/>
              </a:rPr>
              <a:t>。</a:t>
            </a:r>
            <a:r>
              <a:rPr lang="en-US" altLang="zh-CN" sz="2000" dirty="0">
                <a:latin typeface="+mn-ea"/>
              </a:rPr>
              <a:t>1849</a:t>
            </a:r>
            <a:r>
              <a:rPr lang="zh-CN" altLang="en-US" sz="2000" dirty="0">
                <a:latin typeface="+mn-ea"/>
              </a:rPr>
              <a:t>年因参加反农奴制活动而被流放到西伯利亚，在此期间发表有长篇小说</a:t>
            </a:r>
            <a:r>
              <a:rPr lang="en-US" altLang="zh-CN" sz="2000" dirty="0">
                <a:latin typeface="+mn-ea"/>
              </a:rPr>
              <a:t>《</a:t>
            </a:r>
            <a:r>
              <a:rPr lang="zh-CN" altLang="en-US" sz="2000" dirty="0">
                <a:latin typeface="+mn-ea"/>
              </a:rPr>
              <a:t>被侮辱和被损害的</a:t>
            </a:r>
            <a:r>
              <a:rPr lang="en-US" altLang="zh-CN" sz="2000" dirty="0">
                <a:latin typeface="+mn-ea"/>
              </a:rPr>
              <a:t>》《</a:t>
            </a:r>
            <a:r>
              <a:rPr lang="zh-CN" altLang="en-US" sz="2000" dirty="0">
                <a:latin typeface="+mn-ea"/>
              </a:rPr>
              <a:t>卡拉马佐夫兄弟</a:t>
            </a:r>
            <a:r>
              <a:rPr lang="en-US" altLang="zh-CN" sz="2000" dirty="0">
                <a:latin typeface="+mn-ea"/>
              </a:rPr>
              <a:t>》</a:t>
            </a:r>
            <a:r>
              <a:rPr lang="zh-CN" altLang="en-US" sz="2000" dirty="0">
                <a:latin typeface="+mn-ea"/>
              </a:rPr>
              <a:t>等作品。陀思妥耶夫斯基出生于贵族家庭，童年在莫斯科和乡间度过。</a:t>
            </a:r>
          </a:p>
        </p:txBody>
      </p:sp>
      <p:grpSp>
        <p:nvGrpSpPr>
          <p:cNvPr id="19" name="组合 18">
            <a:extLst>
              <a:ext uri="{FF2B5EF4-FFF2-40B4-BE49-F238E27FC236}">
                <a16:creationId xmlns:a16="http://schemas.microsoft.com/office/drawing/2014/main" id="{C54A194B-3F5E-4676-9EC5-8F44227C32D0}"/>
              </a:ext>
            </a:extLst>
          </p:cNvPr>
          <p:cNvGrpSpPr/>
          <p:nvPr/>
        </p:nvGrpSpPr>
        <p:grpSpPr>
          <a:xfrm>
            <a:off x="1009290" y="1585353"/>
            <a:ext cx="2583913" cy="2946851"/>
            <a:chOff x="1221307" y="2053844"/>
            <a:chExt cx="1956346" cy="2231136"/>
          </a:xfrm>
          <a:effectLst/>
        </p:grpSpPr>
        <p:sp>
          <p:nvSpPr>
            <p:cNvPr id="2" name="矩形 1">
              <a:extLst>
                <a:ext uri="{FF2B5EF4-FFF2-40B4-BE49-F238E27FC236}">
                  <a16:creationId xmlns:a16="http://schemas.microsoft.com/office/drawing/2014/main" id="{DC6EA545-F34E-45E2-973A-AF0500C0B4BC}"/>
                </a:ext>
              </a:extLst>
            </p:cNvPr>
            <p:cNvSpPr/>
            <p:nvPr/>
          </p:nvSpPr>
          <p:spPr>
            <a:xfrm>
              <a:off x="1221307" y="2154428"/>
              <a:ext cx="1755178" cy="2130552"/>
            </a:xfrm>
            <a:prstGeom prst="rect">
              <a:avLst/>
            </a:prstGeom>
            <a:solidFill>
              <a:schemeClr val="bg1"/>
            </a:solidFill>
            <a:ln w="12700">
              <a:solidFill>
                <a:schemeClr val="accent1"/>
              </a:solidFill>
            </a:ln>
            <a:effectLst>
              <a:outerShdw blurRad="546100" sx="102000" sy="102000" algn="ctr" rotWithShape="0">
                <a:srgbClr val="000000">
                  <a:alpha val="10000"/>
                </a:srgbClr>
              </a:outerShdw>
            </a:effectLst>
          </p:spPr>
          <p:txBody>
            <a:bodyPr wrap="square" lIns="180000" tIns="72000" rIns="180000" bIns="72000">
              <a:normAutofit/>
            </a:bodyPr>
            <a:lstStyle/>
            <a:p>
              <a:pPr algn="dist"/>
              <a:endParaRPr lang="zh-CN" altLang="en-US" sz="2800" b="1">
                <a:solidFill>
                  <a:schemeClr val="tx1"/>
                </a:solidFill>
                <a:latin typeface="Microsoft YaHei" panose="020B0503020204020204" pitchFamily="34" charset="-122"/>
                <a:ea typeface="Microsoft YaHei" panose="020B0503020204020204" pitchFamily="34" charset="-122"/>
              </a:endParaRPr>
            </a:p>
          </p:txBody>
        </p:sp>
        <p:pic>
          <p:nvPicPr>
            <p:cNvPr id="1026" name="Picture 2" descr="https://gss3.bdstatic.com/-Po3dSag_xI4khGkpoWK1HF6hhy/baike/c0%3Dbaike92%2C5%2C5%2C92%2C30/sign=b69b016ef3deb48fef64a98c9176514c/79f0f736afc3793141341d26ebc4b74543a91164.jpg">
              <a:extLst>
                <a:ext uri="{FF2B5EF4-FFF2-40B4-BE49-F238E27FC236}">
                  <a16:creationId xmlns:a16="http://schemas.microsoft.com/office/drawing/2014/main" id="{F9A2ABE4-633C-431C-98C2-B45AB4DBA1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422475" y="2053844"/>
              <a:ext cx="1755178" cy="2130552"/>
            </a:xfrm>
            <a:prstGeom prst="rect">
              <a:avLst/>
            </a:prstGeom>
            <a:solidFill>
              <a:schemeClr val="bg1"/>
            </a:solidFill>
            <a:ln w="12700">
              <a:solidFill>
                <a:schemeClr val="accent1"/>
              </a:solidFill>
            </a:ln>
            <a:effectLst>
              <a:outerShdw blurRad="546100" sx="102000" sy="102000" algn="ctr" rotWithShape="0">
                <a:srgbClr val="000000">
                  <a:alpha val="10000"/>
                </a:srgbClr>
              </a:outerShdw>
            </a:effectLst>
            <a:extLst/>
          </p:spPr>
        </p:pic>
      </p:grpSp>
      <p:sp>
        <p:nvSpPr>
          <p:cNvPr id="3" name="矩形 2">
            <a:extLst>
              <a:ext uri="{FF2B5EF4-FFF2-40B4-BE49-F238E27FC236}">
                <a16:creationId xmlns:a16="http://schemas.microsoft.com/office/drawing/2014/main" id="{295D6721-E5F7-48CF-8ED9-3D9E0450B404}"/>
              </a:ext>
            </a:extLst>
          </p:cNvPr>
          <p:cNvSpPr/>
          <p:nvPr/>
        </p:nvSpPr>
        <p:spPr>
          <a:xfrm>
            <a:off x="936010" y="4824223"/>
            <a:ext cx="2730474" cy="523220"/>
          </a:xfrm>
          <a:prstGeom prst="rect">
            <a:avLst/>
          </a:prstGeom>
        </p:spPr>
        <p:txBody>
          <a:bodyPr wrap="square">
            <a:spAutoFit/>
          </a:bodyPr>
          <a:lstStyle/>
          <a:p>
            <a:pPr algn="ctr"/>
            <a:r>
              <a:rPr lang="zh-CN" altLang="en-US" sz="2800" b="1" dirty="0">
                <a:latin typeface="Microsoft YaHei" panose="020B0503020204020204" pitchFamily="34" charset="-122"/>
                <a:ea typeface="Microsoft YaHei" panose="020B0503020204020204" pitchFamily="34" charset="-122"/>
              </a:rPr>
              <a:t>陀思妥耶夫斯基</a:t>
            </a:r>
          </a:p>
        </p:txBody>
      </p:sp>
      <p:sp>
        <p:nvSpPr>
          <p:cNvPr id="25" name="矩形 24">
            <a:extLst>
              <a:ext uri="{FF2B5EF4-FFF2-40B4-BE49-F238E27FC236}">
                <a16:creationId xmlns:a16="http://schemas.microsoft.com/office/drawing/2014/main" id="{150ABEA1-F501-426B-A0A7-B6B27273B0C1}"/>
              </a:ext>
            </a:extLst>
          </p:cNvPr>
          <p:cNvSpPr/>
          <p:nvPr/>
        </p:nvSpPr>
        <p:spPr>
          <a:xfrm>
            <a:off x="1582453" y="5330685"/>
            <a:ext cx="1437587" cy="404900"/>
          </a:xfrm>
          <a:prstGeom prst="rect">
            <a:avLst/>
          </a:prstGeom>
        </p:spPr>
        <p:txBody>
          <a:bodyPr wrap="none">
            <a:normAutofit/>
          </a:bodyPr>
          <a:lstStyle/>
          <a:p>
            <a:pPr algn="ctr"/>
            <a:r>
              <a:rPr lang="en-US" altLang="zh-CN" dirty="0">
                <a:latin typeface="Microsoft YaHei" panose="020B0503020204020204" pitchFamily="34" charset="-122"/>
                <a:ea typeface="Microsoft YaHei" panose="020B0503020204020204" pitchFamily="34" charset="-122"/>
              </a:rPr>
              <a:t>(1821-1881)</a:t>
            </a:r>
            <a:endParaRPr lang="zh-CN" altLang="en-US" dirty="0">
              <a:latin typeface="Microsoft YaHei" panose="020B0503020204020204" pitchFamily="34" charset="-122"/>
              <a:ea typeface="Microsoft YaHei" panose="020B0503020204020204" pitchFamily="34" charset="-122"/>
            </a:endParaRPr>
          </a:p>
        </p:txBody>
      </p:sp>
      <p:sp>
        <p:nvSpPr>
          <p:cNvPr id="4" name="日期占位符 3">
            <a:extLst>
              <a:ext uri="{FF2B5EF4-FFF2-40B4-BE49-F238E27FC236}">
                <a16:creationId xmlns:a16="http://schemas.microsoft.com/office/drawing/2014/main" id="{12B1CD1F-EF7A-4AC3-80A5-4DCCECA9BD67}"/>
              </a:ext>
            </a:extLst>
          </p:cNvPr>
          <p:cNvSpPr>
            <a:spLocks noGrp="1"/>
          </p:cNvSpPr>
          <p:nvPr>
            <p:ph type="dt" sz="half" idx="10"/>
          </p:nvPr>
        </p:nvSpPr>
        <p:spPr/>
        <p:txBody>
          <a:bodyPr/>
          <a:lstStyle/>
          <a:p>
            <a:fld id="{D9CACB3D-716D-4173-AA3D-B9A41DB0AB66}"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6" name="灯片编号占位符 5">
            <a:extLst>
              <a:ext uri="{FF2B5EF4-FFF2-40B4-BE49-F238E27FC236}">
                <a16:creationId xmlns:a16="http://schemas.microsoft.com/office/drawing/2014/main" id="{3FF2F377-C4BB-4DA2-9CD8-28982245CA45}"/>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4</a:t>
            </a:fld>
            <a:endParaRPr lang="en-US" altLang="zh-CN" dirty="0">
              <a:ea typeface="Microsoft YaHei" panose="020B0503020204020204" pitchFamily="34" charset="-122"/>
            </a:endParaRPr>
          </a:p>
        </p:txBody>
      </p:sp>
    </p:spTree>
    <p:extLst>
      <p:ext uri="{BB962C8B-B14F-4D97-AF65-F5344CB8AC3E}">
        <p14:creationId xmlns:p14="http://schemas.microsoft.com/office/powerpoint/2010/main" val="2158130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2D105CC-A3E9-494E-9E44-60455BD538B4}"/>
              </a:ext>
            </a:extLst>
          </p:cNvPr>
          <p:cNvSpPr/>
          <p:nvPr/>
        </p:nvSpPr>
        <p:spPr>
          <a:xfrm>
            <a:off x="1173477" y="1971921"/>
            <a:ext cx="9863572" cy="4153558"/>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145E9D8-731F-4CE5-B29F-A7B3B36D890A}"/>
              </a:ext>
            </a:extLst>
          </p:cNvPr>
          <p:cNvSpPr/>
          <p:nvPr/>
        </p:nvSpPr>
        <p:spPr>
          <a:xfrm>
            <a:off x="982663" y="1641082"/>
            <a:ext cx="10226675" cy="431675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BE47479-7770-4912-AB35-25FE9CB2D54C}"/>
              </a:ext>
            </a:extLst>
          </p:cNvPr>
          <p:cNvSpPr/>
          <p:nvPr/>
        </p:nvSpPr>
        <p:spPr>
          <a:xfrm>
            <a:off x="3465912" y="1132150"/>
            <a:ext cx="5260177" cy="79363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7A93C5D2-3454-4EF9-A053-8A0FAFDB2DDD}"/>
              </a:ext>
            </a:extLst>
          </p:cNvPr>
          <p:cNvGraphicFramePr/>
          <p:nvPr>
            <p:extLst>
              <p:ext uri="{D42A27DB-BD31-4B8C-83A1-F6EECF244321}">
                <p14:modId xmlns:p14="http://schemas.microsoft.com/office/powerpoint/2010/main" val="3353889331"/>
              </p:ext>
            </p:extLst>
          </p:nvPr>
        </p:nvGraphicFramePr>
        <p:xfrm>
          <a:off x="2109788" y="2157810"/>
          <a:ext cx="7986713" cy="2515018"/>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a:extLst>
              <a:ext uri="{FF2B5EF4-FFF2-40B4-BE49-F238E27FC236}">
                <a16:creationId xmlns:a16="http://schemas.microsoft.com/office/drawing/2014/main" id="{A1A87E2D-B064-4AD0-9406-7DD8BF4D5780}"/>
              </a:ext>
            </a:extLst>
          </p:cNvPr>
          <p:cNvSpPr/>
          <p:nvPr/>
        </p:nvSpPr>
        <p:spPr>
          <a:xfrm>
            <a:off x="3861935" y="1253141"/>
            <a:ext cx="4468130" cy="576293"/>
          </a:xfrm>
          <a:prstGeom prst="rect">
            <a:avLst/>
          </a:prstGeom>
          <a:noFill/>
        </p:spPr>
        <p:txBody>
          <a:bodyPr wrap="square" lIns="180000" tIns="72000" rIns="180000" bIns="72000">
            <a:normAutofit/>
          </a:bodyPr>
          <a:lstStyle/>
          <a:p>
            <a:r>
              <a:rPr lang="zh-CN" altLang="en-US" sz="2800" b="1" dirty="0">
                <a:solidFill>
                  <a:schemeClr val="accent1"/>
                </a:solidFill>
                <a:latin typeface="Microsoft YaHei" panose="020B0503020204020204" pitchFamily="34" charset="-122"/>
                <a:ea typeface="Microsoft YaHei" panose="020B0503020204020204" pitchFamily="34" charset="-122"/>
              </a:rPr>
              <a:t>北京和天津地区</a:t>
            </a:r>
            <a:r>
              <a:rPr lang="en-US" altLang="zh-CN" sz="2800" b="1" dirty="0">
                <a:solidFill>
                  <a:schemeClr val="accent1"/>
                </a:solidFill>
                <a:latin typeface="Microsoft YaHei" panose="020B0503020204020204" pitchFamily="34" charset="-122"/>
                <a:ea typeface="Microsoft YaHei" panose="020B0503020204020204" pitchFamily="34" charset="-122"/>
              </a:rPr>
              <a:t>GDP</a:t>
            </a:r>
            <a:r>
              <a:rPr lang="zh-CN" altLang="en-US" sz="2800" b="1" dirty="0">
                <a:solidFill>
                  <a:schemeClr val="accent1"/>
                </a:solidFill>
                <a:latin typeface="Microsoft YaHei" panose="020B0503020204020204" pitchFamily="34" charset="-122"/>
                <a:ea typeface="Microsoft YaHei" panose="020B0503020204020204" pitchFamily="34" charset="-122"/>
              </a:rPr>
              <a:t>对比</a:t>
            </a:r>
          </a:p>
        </p:txBody>
      </p:sp>
      <p:sp>
        <p:nvSpPr>
          <p:cNvPr id="8" name="矩形 7">
            <a:extLst>
              <a:ext uri="{FF2B5EF4-FFF2-40B4-BE49-F238E27FC236}">
                <a16:creationId xmlns:a16="http://schemas.microsoft.com/office/drawing/2014/main" id="{184CBB9E-C281-4CD7-A10A-5C12223F5D1E}"/>
              </a:ext>
            </a:extLst>
          </p:cNvPr>
          <p:cNvSpPr/>
          <p:nvPr/>
        </p:nvSpPr>
        <p:spPr>
          <a:xfrm>
            <a:off x="1275371" y="4695897"/>
            <a:ext cx="9641258" cy="1387601"/>
          </a:xfrm>
          <a:prstGeom prst="rect">
            <a:avLst/>
          </a:prstGeom>
        </p:spPr>
        <p:txBody>
          <a:bodyPr wrap="square">
            <a:noAutofit/>
          </a:bodyPr>
          <a:lstStyle/>
          <a:p>
            <a:pPr algn="just">
              <a:lnSpc>
                <a:spcPct val="150000"/>
              </a:lnSpc>
            </a:pPr>
            <a:r>
              <a:rPr lang="zh-CN" altLang="en-US" sz="2000" dirty="0">
                <a:latin typeface="+mn-ea"/>
              </a:rPr>
              <a:t>对于图表内容的分析可以放在这里。对于图表内容的分析可以放在这里。对于图表内容的分析可以放在这里。对于图表内容的分析可以放在这里。</a:t>
            </a:r>
            <a:endParaRPr lang="en-US" altLang="zh-CN" sz="2000" dirty="0">
              <a:latin typeface="+mn-ea"/>
            </a:endParaRPr>
          </a:p>
        </p:txBody>
      </p:sp>
      <p:sp>
        <p:nvSpPr>
          <p:cNvPr id="2" name="日期占位符 1">
            <a:extLst>
              <a:ext uri="{FF2B5EF4-FFF2-40B4-BE49-F238E27FC236}">
                <a16:creationId xmlns:a16="http://schemas.microsoft.com/office/drawing/2014/main" id="{09852E5B-2F9F-477B-B5B2-968A4E8510A9}"/>
              </a:ext>
            </a:extLst>
          </p:cNvPr>
          <p:cNvSpPr>
            <a:spLocks noGrp="1"/>
          </p:cNvSpPr>
          <p:nvPr>
            <p:ph type="dt" sz="half" idx="10"/>
          </p:nvPr>
        </p:nvSpPr>
        <p:spPr/>
        <p:txBody>
          <a:bodyPr/>
          <a:lstStyle/>
          <a:p>
            <a:fld id="{13FEA462-5812-434C-A0FB-3980815C558C}"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3" name="灯片编号占位符 2">
            <a:extLst>
              <a:ext uri="{FF2B5EF4-FFF2-40B4-BE49-F238E27FC236}">
                <a16:creationId xmlns:a16="http://schemas.microsoft.com/office/drawing/2014/main" id="{B9B6627D-A5AD-45F4-9246-1BCC6ACDE793}"/>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40</a:t>
            </a:fld>
            <a:endParaRPr lang="en-US" altLang="zh-CN" dirty="0">
              <a:ea typeface="Microsoft YaHei" panose="020B0503020204020204" pitchFamily="34" charset="-122"/>
            </a:endParaRPr>
          </a:p>
        </p:txBody>
      </p:sp>
    </p:spTree>
    <p:extLst>
      <p:ext uri="{BB962C8B-B14F-4D97-AF65-F5344CB8AC3E}">
        <p14:creationId xmlns:p14="http://schemas.microsoft.com/office/powerpoint/2010/main" val="367801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7" dur="500"/>
                                        <p:tgtEl>
                                          <p:spTgt spid="4">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12" dur="500"/>
                                        <p:tgtEl>
                                          <p:spTgt spid="4">
                                            <p:graphicEl>
                                              <a:chart seriesIdx="1"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22C4E6-4A9D-4E54-BFE3-F9E58A6D5651}"/>
              </a:ext>
            </a:extLst>
          </p:cNvPr>
          <p:cNvSpPr>
            <a:spLocks noGrp="1"/>
          </p:cNvSpPr>
          <p:nvPr>
            <p:ph type="dt" sz="half" idx="10"/>
          </p:nvPr>
        </p:nvSpPr>
        <p:spPr/>
        <p:txBody>
          <a:bodyPr/>
          <a:lstStyle/>
          <a:p>
            <a:fld id="{CC8763F7-D566-4C1F-8AE3-1F33ECCFF12A}"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3" name="灯片编号占位符 2">
            <a:extLst>
              <a:ext uri="{FF2B5EF4-FFF2-40B4-BE49-F238E27FC236}">
                <a16:creationId xmlns:a16="http://schemas.microsoft.com/office/drawing/2014/main" id="{92D94950-C2B9-41D8-AC87-F752B8C3E167}"/>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41</a:t>
            </a:fld>
            <a:endParaRPr lang="en-US" altLang="zh-CN" dirty="0">
              <a:ea typeface="Microsoft YaHei" panose="020B0503020204020204" pitchFamily="34" charset="-122"/>
            </a:endParaRPr>
          </a:p>
        </p:txBody>
      </p:sp>
      <p:sp>
        <p:nvSpPr>
          <p:cNvPr id="7" name="矩形 6">
            <a:extLst>
              <a:ext uri="{FF2B5EF4-FFF2-40B4-BE49-F238E27FC236}">
                <a16:creationId xmlns:a16="http://schemas.microsoft.com/office/drawing/2014/main" id="{4373CBBF-4E2E-47FB-8EDD-91F530131698}"/>
              </a:ext>
            </a:extLst>
          </p:cNvPr>
          <p:cNvSpPr/>
          <p:nvPr/>
        </p:nvSpPr>
        <p:spPr>
          <a:xfrm>
            <a:off x="6146800" y="2227944"/>
            <a:ext cx="5113338" cy="3451746"/>
          </a:xfrm>
          <a:prstGeom prst="rect">
            <a:avLst/>
          </a:prstGeom>
          <a:noFill/>
        </p:spPr>
        <p:txBody>
          <a:bodyPr wrap="square" rtlCol="0" anchor="ctr" anchorCtr="0">
            <a:normAutofit/>
          </a:bodyPr>
          <a:lstStyle/>
          <a:p>
            <a:pPr algn="just">
              <a:lnSpc>
                <a:spcPct val="150000"/>
              </a:lnSpc>
            </a:pPr>
            <a:r>
              <a:rPr lang="zh-CN" altLang="en-US" sz="2000" dirty="0">
                <a:latin typeface="+mn-ea"/>
              </a:rPr>
              <a:t>对于图表内容的分析可以放在这里。对于图表内容的分析可以放在这里。对于图表内容的分析可以放在这里。对于图表内容的分析可以放在这里。对于图表内容的分析可以放在这里。对于图表内容的分析可以放在这里对于图表内容的分析可以放在这里。对于图表内容的分析可以放在这里。</a:t>
            </a:r>
            <a:endParaRPr lang="en-US" altLang="zh-CN" sz="2000" dirty="0">
              <a:latin typeface="+mn-ea"/>
            </a:endParaRPr>
          </a:p>
        </p:txBody>
      </p:sp>
      <p:sp>
        <p:nvSpPr>
          <p:cNvPr id="9" name="矩形 8">
            <a:extLst>
              <a:ext uri="{FF2B5EF4-FFF2-40B4-BE49-F238E27FC236}">
                <a16:creationId xmlns:a16="http://schemas.microsoft.com/office/drawing/2014/main" id="{DDFF8305-0F27-466D-9F24-DA7FE5EDBEA6}"/>
              </a:ext>
            </a:extLst>
          </p:cNvPr>
          <p:cNvSpPr/>
          <p:nvPr/>
        </p:nvSpPr>
        <p:spPr>
          <a:xfrm>
            <a:off x="6229227" y="1391558"/>
            <a:ext cx="3949179" cy="951331"/>
          </a:xfrm>
          <a:prstGeom prst="rect">
            <a:avLst/>
          </a:prstGeom>
        </p:spPr>
        <p:txBody>
          <a:bodyPr wrap="square" lIns="0" rIns="0" anchor="ctr" anchorCtr="0">
            <a:normAutofit/>
          </a:bodyPr>
          <a:lstStyle/>
          <a:p>
            <a:pPr>
              <a:lnSpc>
                <a:spcPct val="125000"/>
              </a:lnSpc>
            </a:pPr>
            <a:r>
              <a:rPr lang="zh-CN" altLang="en-US" sz="2400" b="1" dirty="0">
                <a:solidFill>
                  <a:schemeClr val="accent1"/>
                </a:solidFill>
                <a:latin typeface="Microsoft YaHei" panose="020B0503020204020204" pitchFamily="34" charset="-122"/>
                <a:ea typeface="Microsoft YaHei" panose="020B0503020204020204" pitchFamily="34" charset="-122"/>
              </a:rPr>
              <a:t>输入标题</a:t>
            </a:r>
            <a:endParaRPr lang="en-US" altLang="zh-CN" sz="2400" b="1" dirty="0">
              <a:solidFill>
                <a:schemeClr val="accent1"/>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18F675F2-4E4C-4210-82FC-9E7D6116C270}"/>
              </a:ext>
            </a:extLst>
          </p:cNvPr>
          <p:cNvSpPr/>
          <p:nvPr/>
        </p:nvSpPr>
        <p:spPr>
          <a:xfrm>
            <a:off x="1033463" y="1566683"/>
            <a:ext cx="4269888" cy="4288131"/>
          </a:xfrm>
          <a:prstGeom prst="rect">
            <a:avLst/>
          </a:prstGeom>
          <a:solidFill>
            <a:schemeClr val="bg1"/>
          </a:solidFill>
          <a:ln>
            <a:solidFill>
              <a:schemeClr val="accent1"/>
            </a:solidFill>
          </a:ln>
          <a:effectLst>
            <a:outerShdw blurRad="190500" sx="102000" sy="102000" algn="ctr" rotWithShape="0">
              <a:srgbClr val="000000">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739EC69-74E5-4382-9627-8CF024D4042E}"/>
              </a:ext>
            </a:extLst>
          </p:cNvPr>
          <p:cNvSpPr/>
          <p:nvPr/>
        </p:nvSpPr>
        <p:spPr>
          <a:xfrm>
            <a:off x="1115890" y="1434216"/>
            <a:ext cx="4269888" cy="4288131"/>
          </a:xfrm>
          <a:prstGeom prst="rect">
            <a:avLst/>
          </a:prstGeom>
          <a:solidFill>
            <a:schemeClr val="bg1"/>
          </a:solidFill>
          <a:ln>
            <a:solidFill>
              <a:schemeClr val="accent1"/>
            </a:solidFill>
          </a:ln>
          <a:effectLst>
            <a:outerShdw blurRad="190500" sx="102000" sy="102000" algn="ctr" rotWithShape="0">
              <a:srgbClr val="000000">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PA-Chart 13">
            <a:extLst>
              <a:ext uri="{FF2B5EF4-FFF2-40B4-BE49-F238E27FC236}">
                <a16:creationId xmlns:a16="http://schemas.microsoft.com/office/drawing/2014/main" id="{3955200C-E3CF-410A-9F4A-8458CAC3C4E6}"/>
              </a:ext>
            </a:extLst>
          </p:cNvPr>
          <p:cNvGraphicFramePr/>
          <p:nvPr>
            <p:custDataLst>
              <p:tags r:id="rId1"/>
            </p:custDataLst>
            <p:extLst>
              <p:ext uri="{D42A27DB-BD31-4B8C-83A1-F6EECF244321}">
                <p14:modId xmlns:p14="http://schemas.microsoft.com/office/powerpoint/2010/main" val="215380099"/>
              </p:ext>
            </p:extLst>
          </p:nvPr>
        </p:nvGraphicFramePr>
        <p:xfrm>
          <a:off x="1198317" y="1301749"/>
          <a:ext cx="4269888" cy="42881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1426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fade">
                                      <p:cBhvr>
                                        <p:cTn id="7" dur="500"/>
                                        <p:tgtEl>
                                          <p:spTgt spid="14">
                                            <p:graphicEl>
                                              <a:chart seriesIdx="-3" categoryIdx="-3" bldStep="gridLegend"/>
                                            </p:graphicEl>
                                          </p:spTgt>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4">
                                            <p:graphicEl>
                                              <a:chart seriesIdx="-4" categoryIdx="0" bldStep="category"/>
                                            </p:graphicEl>
                                          </p:spTgt>
                                        </p:tgtEl>
                                        <p:attrNameLst>
                                          <p:attrName>style.visibility</p:attrName>
                                        </p:attrNameLst>
                                      </p:cBhvr>
                                      <p:to>
                                        <p:strVal val="visible"/>
                                      </p:to>
                                    </p:set>
                                    <p:anim calcmode="lin" valueType="num">
                                      <p:cBhvr>
                                        <p:cTn id="11" dur="300" fill="hold"/>
                                        <p:tgtEl>
                                          <p:spTgt spid="14">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2" dur="300" fill="hold"/>
                                        <p:tgtEl>
                                          <p:spTgt spid="14">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13" presetID="6" presetClass="emph" presetSubtype="0" autoRev="1" fill="hold" grpId="1" nodeType="withEffect">
                                  <p:stCondLst>
                                    <p:cond delay="150"/>
                                  </p:stCondLst>
                                  <p:childTnLst>
                                    <p:animScale>
                                      <p:cBhvr>
                                        <p:cTn id="14" dur="150" fill="hold"/>
                                        <p:tgtEl>
                                          <p:spTgt spid="14">
                                            <p:graphicEl>
                                              <a:chart seriesIdx="-4" categoryIdx="0" bldStep="category"/>
                                            </p:graphicEl>
                                          </p:spTgt>
                                        </p:tgtEl>
                                      </p:cBhvr>
                                      <p:by x="150000" y="150000"/>
                                    </p:animScale>
                                  </p:childTnLst>
                                </p:cTn>
                              </p:par>
                              <p:par>
                                <p:cTn id="15" presetID="23" presetClass="entr" presetSubtype="16" fill="hold" grpId="0" nodeType="withEffect">
                                  <p:stCondLst>
                                    <p:cond delay="50"/>
                                  </p:stCondLst>
                                  <p:childTnLst>
                                    <p:set>
                                      <p:cBhvr>
                                        <p:cTn id="16" dur="1" fill="hold">
                                          <p:stCondLst>
                                            <p:cond delay="0"/>
                                          </p:stCondLst>
                                        </p:cTn>
                                        <p:tgtEl>
                                          <p:spTgt spid="14">
                                            <p:graphicEl>
                                              <a:chart seriesIdx="-4" categoryIdx="1" bldStep="category"/>
                                            </p:graphicEl>
                                          </p:spTgt>
                                        </p:tgtEl>
                                        <p:attrNameLst>
                                          <p:attrName>style.visibility</p:attrName>
                                        </p:attrNameLst>
                                      </p:cBhvr>
                                      <p:to>
                                        <p:strVal val="visible"/>
                                      </p:to>
                                    </p:set>
                                    <p:anim calcmode="lin" valueType="num">
                                      <p:cBhvr>
                                        <p:cTn id="17" dur="300" fill="hold"/>
                                        <p:tgtEl>
                                          <p:spTgt spid="14">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8" dur="300" fill="hold"/>
                                        <p:tgtEl>
                                          <p:spTgt spid="14">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350"/>
                                  </p:stCondLst>
                                  <p:childTnLst>
                                    <p:animScale>
                                      <p:cBhvr>
                                        <p:cTn id="20" dur="150" fill="hold"/>
                                        <p:tgtEl>
                                          <p:spTgt spid="14">
                                            <p:graphicEl>
                                              <a:chart seriesIdx="-4" categoryIdx="1" bldStep="category"/>
                                            </p:graphicEl>
                                          </p:spTgt>
                                        </p:tgtEl>
                                      </p:cBhvr>
                                      <p:by x="150000" y="150000"/>
                                    </p:animScale>
                                  </p:childTnLst>
                                </p:cTn>
                              </p:par>
                              <p:par>
                                <p:cTn id="21" presetID="23" presetClass="entr" presetSubtype="16" fill="hold" grpId="0" nodeType="withEffect">
                                  <p:stCondLst>
                                    <p:cond delay="100"/>
                                  </p:stCondLst>
                                  <p:childTnLst>
                                    <p:set>
                                      <p:cBhvr>
                                        <p:cTn id="22" dur="1" fill="hold">
                                          <p:stCondLst>
                                            <p:cond delay="0"/>
                                          </p:stCondLst>
                                        </p:cTn>
                                        <p:tgtEl>
                                          <p:spTgt spid="14">
                                            <p:graphicEl>
                                              <a:chart seriesIdx="-4" categoryIdx="2" bldStep="category"/>
                                            </p:graphicEl>
                                          </p:spTgt>
                                        </p:tgtEl>
                                        <p:attrNameLst>
                                          <p:attrName>style.visibility</p:attrName>
                                        </p:attrNameLst>
                                      </p:cBhvr>
                                      <p:to>
                                        <p:strVal val="visible"/>
                                      </p:to>
                                    </p:set>
                                    <p:anim calcmode="lin" valueType="num">
                                      <p:cBhvr>
                                        <p:cTn id="23" dur="300" fill="hold"/>
                                        <p:tgtEl>
                                          <p:spTgt spid="14">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4" dur="300" fill="hold"/>
                                        <p:tgtEl>
                                          <p:spTgt spid="14">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400"/>
                                  </p:stCondLst>
                                  <p:childTnLst>
                                    <p:animScale>
                                      <p:cBhvr>
                                        <p:cTn id="26" dur="150" fill="hold"/>
                                        <p:tgtEl>
                                          <p:spTgt spid="14">
                                            <p:graphicEl>
                                              <a:chart seriesIdx="-4" categoryIdx="2" bldStep="category"/>
                                            </p:graphicEl>
                                          </p:spTgt>
                                        </p:tgtEl>
                                      </p:cBhvr>
                                      <p:by x="150000" y="150000"/>
                                    </p:animScale>
                                  </p:childTnLst>
                                </p:cTn>
                              </p:par>
                              <p:par>
                                <p:cTn id="27" presetID="23" presetClass="entr" presetSubtype="16" fill="hold" grpId="0" nodeType="withEffect">
                                  <p:stCondLst>
                                    <p:cond delay="150"/>
                                  </p:stCondLst>
                                  <p:childTnLst>
                                    <p:set>
                                      <p:cBhvr>
                                        <p:cTn id="28" dur="1" fill="hold">
                                          <p:stCondLst>
                                            <p:cond delay="0"/>
                                          </p:stCondLst>
                                        </p:cTn>
                                        <p:tgtEl>
                                          <p:spTgt spid="14">
                                            <p:graphicEl>
                                              <a:chart seriesIdx="-4" categoryIdx="3" bldStep="category"/>
                                            </p:graphicEl>
                                          </p:spTgt>
                                        </p:tgtEl>
                                        <p:attrNameLst>
                                          <p:attrName>style.visibility</p:attrName>
                                        </p:attrNameLst>
                                      </p:cBhvr>
                                      <p:to>
                                        <p:strVal val="visible"/>
                                      </p:to>
                                    </p:set>
                                    <p:anim calcmode="lin" valueType="num">
                                      <p:cBhvr>
                                        <p:cTn id="29" dur="300" fill="hold"/>
                                        <p:tgtEl>
                                          <p:spTgt spid="14">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30" dur="300" fill="hold"/>
                                        <p:tgtEl>
                                          <p:spTgt spid="14">
                                            <p:graphicEl>
                                              <a:chart seriesIdx="-4" categoryIdx="3" bldStep="category"/>
                                            </p:graphicEl>
                                          </p:spTgt>
                                        </p:tgtEl>
                                        <p:attrNameLst>
                                          <p:attrName>ppt_h</p:attrName>
                                        </p:attrNameLst>
                                      </p:cBhvr>
                                      <p:tavLst>
                                        <p:tav tm="0">
                                          <p:val>
                                            <p:fltVal val="0"/>
                                          </p:val>
                                        </p:tav>
                                        <p:tav tm="100000">
                                          <p:val>
                                            <p:strVal val="#ppt_h"/>
                                          </p:val>
                                        </p:tav>
                                      </p:tavLst>
                                    </p:anim>
                                  </p:childTnLst>
                                </p:cTn>
                              </p:par>
                              <p:par>
                                <p:cTn id="31" presetID="6" presetClass="emph" presetSubtype="0" autoRev="1" fill="hold" grpId="1" nodeType="withEffect">
                                  <p:stCondLst>
                                    <p:cond delay="450"/>
                                  </p:stCondLst>
                                  <p:childTnLst>
                                    <p:animScale>
                                      <p:cBhvr>
                                        <p:cTn id="32" dur="150" fill="hold"/>
                                        <p:tgtEl>
                                          <p:spTgt spid="14">
                                            <p:graphicEl>
                                              <a:chart seriesIdx="-4" categoryIdx="3" bldStep="category"/>
                                            </p:graphicEl>
                                          </p:spTgt>
                                        </p:tgtEl>
                                      </p:cBhvr>
                                      <p:by x="150000" y="150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Graphic spid="14" grpId="0" uiExpand="1">
        <p:bldSub>
          <a:bldChart bld="category"/>
        </p:bldSub>
      </p:bldGraphic>
      <p:bldGraphic spid="14" grpId="1" uiExpand="1">
        <p:bldSub>
          <a:bldChart bld="category"/>
        </p:bldSub>
      </p:bldGraphic>
      <p:bldGraphic spid="14" grpId="2" uiExpand="1">
        <p:bldSub>
          <a:bldChart bld="category"/>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舞者, 运动&#10;&#10;自动生成的说明">
            <a:extLst>
              <a:ext uri="{FF2B5EF4-FFF2-40B4-BE49-F238E27FC236}">
                <a16:creationId xmlns:a16="http://schemas.microsoft.com/office/drawing/2014/main" id="{0E0F7C98-A9A0-4A6E-8396-5F6441FAE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091" y="1100354"/>
            <a:ext cx="4143732" cy="4919740"/>
          </a:xfrm>
          <a:prstGeom prst="rect">
            <a:avLst/>
          </a:prstGeom>
        </p:spPr>
      </p:pic>
      <p:sp>
        <p:nvSpPr>
          <p:cNvPr id="8" name="椭圆 7">
            <a:extLst>
              <a:ext uri="{FF2B5EF4-FFF2-40B4-BE49-F238E27FC236}">
                <a16:creationId xmlns:a16="http://schemas.microsoft.com/office/drawing/2014/main" id="{69183472-4614-48DE-8787-3AB92B5C44A3}"/>
              </a:ext>
            </a:extLst>
          </p:cNvPr>
          <p:cNvSpPr/>
          <p:nvPr/>
        </p:nvSpPr>
        <p:spPr>
          <a:xfrm>
            <a:off x="6067382" y="4233027"/>
            <a:ext cx="192232" cy="19223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B63524C9-F620-4F41-95D2-623ADC03BC79}"/>
              </a:ext>
            </a:extLst>
          </p:cNvPr>
          <p:cNvCxnSpPr>
            <a:cxnSpLocks/>
          </p:cNvCxnSpPr>
          <p:nvPr/>
        </p:nvCxnSpPr>
        <p:spPr>
          <a:xfrm flipH="1">
            <a:off x="6159704" y="4325642"/>
            <a:ext cx="1049259" cy="0"/>
          </a:xfrm>
          <a:prstGeom prst="line">
            <a:avLst/>
          </a:prstGeom>
          <a:ln w="31750">
            <a:tailEnd type="ova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0FBA362F-A14A-4436-B9CE-C3A049A48E03}"/>
              </a:ext>
            </a:extLst>
          </p:cNvPr>
          <p:cNvSpPr/>
          <p:nvPr/>
        </p:nvSpPr>
        <p:spPr>
          <a:xfrm>
            <a:off x="7189099" y="1172393"/>
            <a:ext cx="3796399" cy="2543495"/>
          </a:xfrm>
          <a:prstGeom prst="rect">
            <a:avLst/>
          </a:prstGeom>
        </p:spPr>
        <p:txBody>
          <a:bodyPr wrap="square" lIns="0" rIns="0">
            <a:normAutofit/>
          </a:bodyPr>
          <a:lstStyle/>
          <a:p>
            <a:pPr algn="just">
              <a:lnSpc>
                <a:spcPct val="150000"/>
              </a:lnSpc>
            </a:pPr>
            <a:r>
              <a:rPr lang="zh-CN" altLang="en-US" dirty="0"/>
              <a:t>这一页是为您准备的解构图示页。</a:t>
            </a:r>
            <a:endParaRPr lang="en-US" altLang="zh-CN" dirty="0"/>
          </a:p>
          <a:p>
            <a:pPr algn="just">
              <a:lnSpc>
                <a:spcPct val="150000"/>
              </a:lnSpc>
            </a:pPr>
            <a:r>
              <a:rPr lang="zh-CN" altLang="en-US" dirty="0"/>
              <a:t>如果您有合适的无背景或白色背景图片，可以换掉左边的人体图，并在短线右侧写上各部分的名称或作用等。</a:t>
            </a:r>
            <a:endParaRPr lang="en-US" altLang="zh-CN" dirty="0"/>
          </a:p>
        </p:txBody>
      </p:sp>
      <p:sp>
        <p:nvSpPr>
          <p:cNvPr id="13" name="矩形 12">
            <a:extLst>
              <a:ext uri="{FF2B5EF4-FFF2-40B4-BE49-F238E27FC236}">
                <a16:creationId xmlns:a16="http://schemas.microsoft.com/office/drawing/2014/main" id="{0296CC3D-F5F4-449E-9F35-A74FBBB62410}"/>
              </a:ext>
            </a:extLst>
          </p:cNvPr>
          <p:cNvSpPr/>
          <p:nvPr/>
        </p:nvSpPr>
        <p:spPr>
          <a:xfrm>
            <a:off x="7453242" y="4065336"/>
            <a:ext cx="1562827" cy="445478"/>
          </a:xfrm>
          <a:prstGeom prst="rect">
            <a:avLst/>
          </a:prstGeom>
        </p:spPr>
        <p:txBody>
          <a:bodyPr wrap="square" lIns="0" rIns="0">
            <a:noAutofit/>
          </a:bodyPr>
          <a:lstStyle/>
          <a:p>
            <a:pPr>
              <a:lnSpc>
                <a:spcPct val="125000"/>
              </a:lnSpc>
            </a:pPr>
            <a:r>
              <a:rPr lang="zh-CN" altLang="en-US" sz="2000" dirty="0">
                <a:solidFill>
                  <a:schemeClr val="accent1"/>
                </a:solidFill>
                <a:latin typeface="+mj-ea"/>
                <a:ea typeface="+mj-ea"/>
              </a:rPr>
              <a:t>这是某种肌肉</a:t>
            </a:r>
            <a:endParaRPr lang="en-US" altLang="zh-CN" sz="2000" dirty="0">
              <a:solidFill>
                <a:schemeClr val="accent1"/>
              </a:solidFill>
              <a:latin typeface="+mj-ea"/>
              <a:ea typeface="+mj-ea"/>
            </a:endParaRPr>
          </a:p>
        </p:txBody>
      </p:sp>
      <p:sp>
        <p:nvSpPr>
          <p:cNvPr id="14" name="矩形 13">
            <a:extLst>
              <a:ext uri="{FF2B5EF4-FFF2-40B4-BE49-F238E27FC236}">
                <a16:creationId xmlns:a16="http://schemas.microsoft.com/office/drawing/2014/main" id="{EB22BA22-735E-403A-9617-29673F4D0908}"/>
              </a:ext>
            </a:extLst>
          </p:cNvPr>
          <p:cNvSpPr/>
          <p:nvPr/>
        </p:nvSpPr>
        <p:spPr>
          <a:xfrm>
            <a:off x="7453240" y="4491909"/>
            <a:ext cx="3532259" cy="1578655"/>
          </a:xfrm>
          <a:prstGeom prst="rect">
            <a:avLst/>
          </a:prstGeom>
        </p:spPr>
        <p:txBody>
          <a:bodyPr wrap="square" lIns="0" rIns="0">
            <a:normAutofit/>
          </a:bodyPr>
          <a:lstStyle/>
          <a:p>
            <a:pPr algn="just">
              <a:lnSpc>
                <a:spcPct val="150000"/>
              </a:lnSpc>
            </a:pPr>
            <a:r>
              <a:rPr lang="zh-CN" altLang="en-US" dirty="0"/>
              <a:t>它有这些这些这些这些这些这些这些这些这些这些这些这些这些这些和这些作用</a:t>
            </a:r>
            <a:endParaRPr lang="en-US" altLang="zh-CN" dirty="0"/>
          </a:p>
        </p:txBody>
      </p:sp>
      <p:sp>
        <p:nvSpPr>
          <p:cNvPr id="16" name="椭圆 15">
            <a:extLst>
              <a:ext uri="{FF2B5EF4-FFF2-40B4-BE49-F238E27FC236}">
                <a16:creationId xmlns:a16="http://schemas.microsoft.com/office/drawing/2014/main" id="{28AC7809-86E7-4821-A66A-A91326F416EA}"/>
              </a:ext>
            </a:extLst>
          </p:cNvPr>
          <p:cNvSpPr/>
          <p:nvPr/>
        </p:nvSpPr>
        <p:spPr>
          <a:xfrm flipH="1">
            <a:off x="6027109" y="1375505"/>
            <a:ext cx="192232" cy="19223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a:extLst>
              <a:ext uri="{FF2B5EF4-FFF2-40B4-BE49-F238E27FC236}">
                <a16:creationId xmlns:a16="http://schemas.microsoft.com/office/drawing/2014/main" id="{185C66FE-FD30-40C3-ADDC-346B0E36788F}"/>
              </a:ext>
            </a:extLst>
          </p:cNvPr>
          <p:cNvCxnSpPr>
            <a:cxnSpLocks/>
          </p:cNvCxnSpPr>
          <p:nvPr/>
        </p:nvCxnSpPr>
        <p:spPr>
          <a:xfrm>
            <a:off x="4965700" y="1468120"/>
            <a:ext cx="1161320" cy="0"/>
          </a:xfrm>
          <a:prstGeom prst="line">
            <a:avLst/>
          </a:prstGeom>
          <a:ln w="31750">
            <a:tailEnd type="ova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021070D-9A70-4987-B9B9-FC599E4AA615}"/>
              </a:ext>
            </a:extLst>
          </p:cNvPr>
          <p:cNvSpPr/>
          <p:nvPr/>
        </p:nvSpPr>
        <p:spPr>
          <a:xfrm>
            <a:off x="2814676" y="1245381"/>
            <a:ext cx="1996104" cy="445478"/>
          </a:xfrm>
          <a:prstGeom prst="rect">
            <a:avLst/>
          </a:prstGeom>
        </p:spPr>
        <p:txBody>
          <a:bodyPr wrap="square" lIns="0" rIns="0">
            <a:noAutofit/>
          </a:bodyPr>
          <a:lstStyle/>
          <a:p>
            <a:pPr algn="r">
              <a:lnSpc>
                <a:spcPct val="125000"/>
              </a:lnSpc>
            </a:pPr>
            <a:r>
              <a:rPr lang="zh-CN" altLang="en-US" sz="2000" dirty="0">
                <a:solidFill>
                  <a:schemeClr val="accent1"/>
                </a:solidFill>
                <a:latin typeface="+mj-ea"/>
                <a:ea typeface="+mj-ea"/>
              </a:rPr>
              <a:t>这当然是脑子呀</a:t>
            </a:r>
            <a:endParaRPr lang="en-US" altLang="zh-CN" sz="2000" dirty="0">
              <a:solidFill>
                <a:schemeClr val="accent1"/>
              </a:solidFill>
              <a:latin typeface="+mj-ea"/>
              <a:ea typeface="+mj-ea"/>
            </a:endParaRPr>
          </a:p>
        </p:txBody>
      </p:sp>
      <p:sp>
        <p:nvSpPr>
          <p:cNvPr id="20" name="矩形 19">
            <a:extLst>
              <a:ext uri="{FF2B5EF4-FFF2-40B4-BE49-F238E27FC236}">
                <a16:creationId xmlns:a16="http://schemas.microsoft.com/office/drawing/2014/main" id="{EE3D8B58-0839-450B-A5B3-1D2B6B4E1A63}"/>
              </a:ext>
            </a:extLst>
          </p:cNvPr>
          <p:cNvSpPr/>
          <p:nvPr/>
        </p:nvSpPr>
        <p:spPr>
          <a:xfrm>
            <a:off x="1067856" y="1663051"/>
            <a:ext cx="3733799" cy="1631693"/>
          </a:xfrm>
          <a:prstGeom prst="rect">
            <a:avLst/>
          </a:prstGeom>
        </p:spPr>
        <p:txBody>
          <a:bodyPr wrap="square" lIns="0" rIns="0">
            <a:normAutofit/>
          </a:bodyPr>
          <a:lstStyle/>
          <a:p>
            <a:pPr algn="r">
              <a:lnSpc>
                <a:spcPct val="150000"/>
              </a:lnSpc>
            </a:pPr>
            <a:r>
              <a:rPr lang="zh-CN" altLang="en-US" dirty="0"/>
              <a:t>它有这些这些这些这些这些这些这些这些这些这些这些这些这些这些和这些作用</a:t>
            </a:r>
            <a:endParaRPr lang="en-US" altLang="zh-CN" dirty="0"/>
          </a:p>
        </p:txBody>
      </p:sp>
      <p:sp>
        <p:nvSpPr>
          <p:cNvPr id="21" name="矩形 20">
            <a:extLst>
              <a:ext uri="{FF2B5EF4-FFF2-40B4-BE49-F238E27FC236}">
                <a16:creationId xmlns:a16="http://schemas.microsoft.com/office/drawing/2014/main" id="{B27F797C-342A-4FE0-AD30-D6E4CE5A5C61}"/>
              </a:ext>
            </a:extLst>
          </p:cNvPr>
          <p:cNvSpPr/>
          <p:nvPr/>
        </p:nvSpPr>
        <p:spPr>
          <a:xfrm>
            <a:off x="7453241" y="3815511"/>
            <a:ext cx="2334352" cy="400045"/>
          </a:xfrm>
          <a:prstGeom prst="rect">
            <a:avLst/>
          </a:prstGeom>
        </p:spPr>
        <p:txBody>
          <a:bodyPr wrap="square" lIns="0" rIns="0">
            <a:normAutofit lnSpcReduction="10000"/>
          </a:bodyPr>
          <a:lstStyle/>
          <a:p>
            <a:pPr algn="just">
              <a:lnSpc>
                <a:spcPct val="125000"/>
              </a:lnSpc>
            </a:pPr>
            <a:r>
              <a:rPr lang="en-US" altLang="zh-CN" dirty="0">
                <a:solidFill>
                  <a:schemeClr val="tx1">
                    <a:lumMod val="25000"/>
                    <a:lumOff val="75000"/>
                  </a:schemeClr>
                </a:solidFill>
              </a:rPr>
              <a:t>A kind of muscle</a:t>
            </a:r>
          </a:p>
        </p:txBody>
      </p:sp>
      <p:sp>
        <p:nvSpPr>
          <p:cNvPr id="22" name="矩形 21">
            <a:extLst>
              <a:ext uri="{FF2B5EF4-FFF2-40B4-BE49-F238E27FC236}">
                <a16:creationId xmlns:a16="http://schemas.microsoft.com/office/drawing/2014/main" id="{969D73DC-F169-45D0-BD57-6BA5C0F1D9EB}"/>
              </a:ext>
            </a:extLst>
          </p:cNvPr>
          <p:cNvSpPr/>
          <p:nvPr/>
        </p:nvSpPr>
        <p:spPr>
          <a:xfrm>
            <a:off x="2467303" y="992847"/>
            <a:ext cx="2334352" cy="400045"/>
          </a:xfrm>
          <a:prstGeom prst="rect">
            <a:avLst/>
          </a:prstGeom>
        </p:spPr>
        <p:txBody>
          <a:bodyPr wrap="square" lIns="0" rIns="0">
            <a:normAutofit lnSpcReduction="10000"/>
          </a:bodyPr>
          <a:lstStyle/>
          <a:p>
            <a:pPr algn="r">
              <a:lnSpc>
                <a:spcPct val="125000"/>
              </a:lnSpc>
            </a:pPr>
            <a:r>
              <a:rPr lang="en-US" altLang="zh-CN" dirty="0">
                <a:solidFill>
                  <a:schemeClr val="tx1">
                    <a:lumMod val="25000"/>
                    <a:lumOff val="75000"/>
                  </a:schemeClr>
                </a:solidFill>
              </a:rPr>
              <a:t>Brain</a:t>
            </a:r>
          </a:p>
        </p:txBody>
      </p:sp>
      <p:pic>
        <p:nvPicPr>
          <p:cNvPr id="40" name="图片 39" descr="图片包含 舞者, 运动&#10;&#10;自动生成的说明">
            <a:extLst>
              <a:ext uri="{FF2B5EF4-FFF2-40B4-BE49-F238E27FC236}">
                <a16:creationId xmlns:a16="http://schemas.microsoft.com/office/drawing/2014/main" id="{408A76F9-023D-4D77-B96B-E93E569EBF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566734" y="3237869"/>
            <a:ext cx="1063144" cy="1063144"/>
          </a:xfrm>
          <a:custGeom>
            <a:avLst/>
            <a:gdLst>
              <a:gd name="connsiteX0" fmla="*/ 1089649 w 2179298"/>
              <a:gd name="connsiteY0" fmla="*/ 0 h 2179298"/>
              <a:gd name="connsiteX1" fmla="*/ 2179298 w 2179298"/>
              <a:gd name="connsiteY1" fmla="*/ 1089649 h 2179298"/>
              <a:gd name="connsiteX2" fmla="*/ 1089649 w 2179298"/>
              <a:gd name="connsiteY2" fmla="*/ 2179298 h 2179298"/>
              <a:gd name="connsiteX3" fmla="*/ 0 w 2179298"/>
              <a:gd name="connsiteY3" fmla="*/ 1089649 h 2179298"/>
              <a:gd name="connsiteX4" fmla="*/ 1089649 w 2179298"/>
              <a:gd name="connsiteY4" fmla="*/ 0 h 2179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298" h="2179298">
                <a:moveTo>
                  <a:pt x="1089649" y="0"/>
                </a:moveTo>
                <a:cubicBezTo>
                  <a:pt x="1691446" y="0"/>
                  <a:pt x="2179298" y="487852"/>
                  <a:pt x="2179298" y="1089649"/>
                </a:cubicBezTo>
                <a:cubicBezTo>
                  <a:pt x="2179298" y="1691446"/>
                  <a:pt x="1691446" y="2179298"/>
                  <a:pt x="1089649" y="2179298"/>
                </a:cubicBezTo>
                <a:cubicBezTo>
                  <a:pt x="487852" y="2179298"/>
                  <a:pt x="0" y="1691446"/>
                  <a:pt x="0" y="1089649"/>
                </a:cubicBezTo>
                <a:cubicBezTo>
                  <a:pt x="0" y="487852"/>
                  <a:pt x="487852" y="0"/>
                  <a:pt x="1089649" y="0"/>
                </a:cubicBezTo>
                <a:close/>
              </a:path>
            </a:pathLst>
          </a:custGeom>
          <a:solidFill>
            <a:schemeClr val="bg1"/>
          </a:solidFill>
          <a:ln w="25400">
            <a:solidFill>
              <a:schemeClr val="accent1">
                <a:shade val="50000"/>
              </a:schemeClr>
            </a:solidFill>
          </a:ln>
          <a:effectLst>
            <a:outerShdw blurRad="190500" sx="102000" sy="102000" algn="ctr" rotWithShape="0">
              <a:prstClr val="black">
                <a:alpha val="20000"/>
              </a:prstClr>
            </a:outerShdw>
          </a:effectLst>
        </p:spPr>
      </p:pic>
      <p:sp>
        <p:nvSpPr>
          <p:cNvPr id="42" name="椭圆 41">
            <a:extLst>
              <a:ext uri="{FF2B5EF4-FFF2-40B4-BE49-F238E27FC236}">
                <a16:creationId xmlns:a16="http://schemas.microsoft.com/office/drawing/2014/main" id="{EFD7E5FF-F9EE-45CD-AFD2-A282F168B4C6}"/>
              </a:ext>
            </a:extLst>
          </p:cNvPr>
          <p:cNvSpPr/>
          <p:nvPr/>
        </p:nvSpPr>
        <p:spPr>
          <a:xfrm rot="2491398" flipH="1">
            <a:off x="5145765" y="4437725"/>
            <a:ext cx="192232" cy="19223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3" name="直接连接符 42">
            <a:extLst>
              <a:ext uri="{FF2B5EF4-FFF2-40B4-BE49-F238E27FC236}">
                <a16:creationId xmlns:a16="http://schemas.microsoft.com/office/drawing/2014/main" id="{8183F87E-FA42-4072-81DC-AA94B026BBFF}"/>
              </a:ext>
            </a:extLst>
          </p:cNvPr>
          <p:cNvCxnSpPr>
            <a:cxnSpLocks/>
          </p:cNvCxnSpPr>
          <p:nvPr/>
        </p:nvCxnSpPr>
        <p:spPr>
          <a:xfrm>
            <a:off x="4530995" y="4102734"/>
            <a:ext cx="716048" cy="431000"/>
          </a:xfrm>
          <a:prstGeom prst="line">
            <a:avLst/>
          </a:prstGeom>
          <a:ln w="31750">
            <a:tailEnd type="ova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6047166B-217D-475C-993C-E8BD6CD39F07}"/>
              </a:ext>
            </a:extLst>
          </p:cNvPr>
          <p:cNvSpPr/>
          <p:nvPr/>
        </p:nvSpPr>
        <p:spPr>
          <a:xfrm>
            <a:off x="2142133" y="3812267"/>
            <a:ext cx="1129973" cy="445478"/>
          </a:xfrm>
          <a:prstGeom prst="rect">
            <a:avLst/>
          </a:prstGeom>
        </p:spPr>
        <p:txBody>
          <a:bodyPr wrap="square" lIns="0" rIns="0">
            <a:normAutofit/>
          </a:bodyPr>
          <a:lstStyle/>
          <a:p>
            <a:pPr algn="r">
              <a:lnSpc>
                <a:spcPct val="125000"/>
              </a:lnSpc>
            </a:pPr>
            <a:r>
              <a:rPr lang="zh-CN" altLang="en-US" sz="2000" dirty="0">
                <a:solidFill>
                  <a:schemeClr val="accent1"/>
                </a:solidFill>
                <a:latin typeface="+mj-ea"/>
                <a:ea typeface="+mj-ea"/>
              </a:rPr>
              <a:t>小腿肉</a:t>
            </a:r>
            <a:endParaRPr lang="en-US" altLang="zh-CN" sz="2000" dirty="0">
              <a:solidFill>
                <a:schemeClr val="accent1"/>
              </a:solidFill>
              <a:latin typeface="+mj-ea"/>
              <a:ea typeface="+mj-ea"/>
            </a:endParaRPr>
          </a:p>
        </p:txBody>
      </p:sp>
      <p:sp>
        <p:nvSpPr>
          <p:cNvPr id="46" name="矩形 45">
            <a:extLst>
              <a:ext uri="{FF2B5EF4-FFF2-40B4-BE49-F238E27FC236}">
                <a16:creationId xmlns:a16="http://schemas.microsoft.com/office/drawing/2014/main" id="{813D9149-8A74-4DD5-8687-758608730286}"/>
              </a:ext>
            </a:extLst>
          </p:cNvPr>
          <p:cNvSpPr/>
          <p:nvPr/>
        </p:nvSpPr>
        <p:spPr>
          <a:xfrm>
            <a:off x="2142132" y="3552154"/>
            <a:ext cx="1129973" cy="400045"/>
          </a:xfrm>
          <a:prstGeom prst="rect">
            <a:avLst/>
          </a:prstGeom>
        </p:spPr>
        <p:txBody>
          <a:bodyPr wrap="square" lIns="0" rIns="0">
            <a:normAutofit lnSpcReduction="10000"/>
          </a:bodyPr>
          <a:lstStyle/>
          <a:p>
            <a:pPr algn="r">
              <a:lnSpc>
                <a:spcPct val="125000"/>
              </a:lnSpc>
            </a:pPr>
            <a:r>
              <a:rPr lang="en-US" altLang="zh-CN" dirty="0">
                <a:solidFill>
                  <a:schemeClr val="tx1">
                    <a:lumMod val="25000"/>
                    <a:lumOff val="75000"/>
                  </a:schemeClr>
                </a:solidFill>
              </a:rPr>
              <a:t>Leg</a:t>
            </a:r>
          </a:p>
        </p:txBody>
      </p:sp>
      <p:sp>
        <p:nvSpPr>
          <p:cNvPr id="47" name="矩形 46">
            <a:extLst>
              <a:ext uri="{FF2B5EF4-FFF2-40B4-BE49-F238E27FC236}">
                <a16:creationId xmlns:a16="http://schemas.microsoft.com/office/drawing/2014/main" id="{513E30F9-ABCA-411D-8677-1A3708A63411}"/>
              </a:ext>
            </a:extLst>
          </p:cNvPr>
          <p:cNvSpPr/>
          <p:nvPr/>
        </p:nvSpPr>
        <p:spPr>
          <a:xfrm>
            <a:off x="1206500" y="4251035"/>
            <a:ext cx="2064962" cy="841472"/>
          </a:xfrm>
          <a:prstGeom prst="rect">
            <a:avLst/>
          </a:prstGeom>
        </p:spPr>
        <p:txBody>
          <a:bodyPr wrap="square" lIns="0" rIns="0">
            <a:normAutofit lnSpcReduction="10000"/>
          </a:bodyPr>
          <a:lstStyle/>
          <a:p>
            <a:pPr algn="just">
              <a:lnSpc>
                <a:spcPct val="150000"/>
              </a:lnSpc>
            </a:pPr>
            <a:r>
              <a:rPr lang="zh-CN" altLang="en-US" dirty="0"/>
              <a:t>这里输入很短的介绍很短的介绍放这里</a:t>
            </a:r>
            <a:endParaRPr lang="en-US" altLang="zh-CN" dirty="0"/>
          </a:p>
        </p:txBody>
      </p:sp>
      <p:sp>
        <p:nvSpPr>
          <p:cNvPr id="48" name="矩形 47">
            <a:extLst>
              <a:ext uri="{FF2B5EF4-FFF2-40B4-BE49-F238E27FC236}">
                <a16:creationId xmlns:a16="http://schemas.microsoft.com/office/drawing/2014/main" id="{1AF15E2D-F60D-4791-967A-9231BEFF8B7B}"/>
              </a:ext>
            </a:extLst>
          </p:cNvPr>
          <p:cNvSpPr/>
          <p:nvPr/>
        </p:nvSpPr>
        <p:spPr>
          <a:xfrm>
            <a:off x="1206500" y="4949511"/>
            <a:ext cx="4699000" cy="1270940"/>
          </a:xfrm>
          <a:prstGeom prst="rect">
            <a:avLst/>
          </a:prstGeom>
        </p:spPr>
        <p:txBody>
          <a:bodyPr wrap="square" lIns="0" rIns="0">
            <a:normAutofit lnSpcReduction="10000"/>
          </a:bodyPr>
          <a:lstStyle/>
          <a:p>
            <a:pPr algn="just">
              <a:lnSpc>
                <a:spcPct val="150000"/>
              </a:lnSpc>
            </a:pPr>
            <a:r>
              <a:rPr lang="zh-CN" altLang="en-US" dirty="0"/>
              <a:t>如果上面很短很短的介绍写不完内容，就把剩下的写在这儿吧。注意调整文本框，不要挡到图啦。</a:t>
            </a:r>
            <a:endParaRPr lang="en-US" altLang="zh-CN" dirty="0"/>
          </a:p>
        </p:txBody>
      </p:sp>
      <p:sp>
        <p:nvSpPr>
          <p:cNvPr id="2" name="日期占位符 1">
            <a:extLst>
              <a:ext uri="{FF2B5EF4-FFF2-40B4-BE49-F238E27FC236}">
                <a16:creationId xmlns:a16="http://schemas.microsoft.com/office/drawing/2014/main" id="{3CD060FE-9928-4F24-9844-8C16B51C2B4D}"/>
              </a:ext>
            </a:extLst>
          </p:cNvPr>
          <p:cNvSpPr>
            <a:spLocks noGrp="1"/>
          </p:cNvSpPr>
          <p:nvPr>
            <p:ph type="dt" sz="half" idx="10"/>
          </p:nvPr>
        </p:nvSpPr>
        <p:spPr/>
        <p:txBody>
          <a:bodyPr/>
          <a:lstStyle/>
          <a:p>
            <a:fld id="{F0B06DBE-C505-47CD-815E-28DA2BC866AA}" type="datetime1">
              <a:rPr lang="en-US" altLang="zh-CN" smtClean="0"/>
              <a:t>4/13/2019</a:t>
            </a:fld>
            <a:endParaRPr lang="en-US" dirty="0"/>
          </a:p>
        </p:txBody>
      </p:sp>
      <p:sp>
        <p:nvSpPr>
          <p:cNvPr id="3" name="灯片编号占位符 2">
            <a:extLst>
              <a:ext uri="{FF2B5EF4-FFF2-40B4-BE49-F238E27FC236}">
                <a16:creationId xmlns:a16="http://schemas.microsoft.com/office/drawing/2014/main" id="{29C871F2-D2D2-4B40-B1BB-353E3F6CFEF5}"/>
              </a:ext>
            </a:extLst>
          </p:cNvPr>
          <p:cNvSpPr>
            <a:spLocks noGrp="1"/>
          </p:cNvSpPr>
          <p:nvPr>
            <p:ph type="sldNum" sz="quarter" idx="12"/>
          </p:nvPr>
        </p:nvSpPr>
        <p:spPr/>
        <p:txBody>
          <a:bodyPr/>
          <a:lstStyle/>
          <a:p>
            <a:fld id="{482AD7A8-6A0C-404D-AFF8-D5F0F399EDB7}" type="slidenum">
              <a:rPr lang="en-US" altLang="zh-CN" smtClean="0"/>
              <a:pPr/>
              <a:t>42</a:t>
            </a:fld>
            <a:endParaRPr lang="en-US" altLang="zh-CN" dirty="0"/>
          </a:p>
        </p:txBody>
      </p:sp>
    </p:spTree>
    <p:extLst>
      <p:ext uri="{BB962C8B-B14F-4D97-AF65-F5344CB8AC3E}">
        <p14:creationId xmlns:p14="http://schemas.microsoft.com/office/powerpoint/2010/main" val="140843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300" fill="hold"/>
                                        <p:tgtEl>
                                          <p:spTgt spid="8"/>
                                        </p:tgtEl>
                                        <p:attrNameLst>
                                          <p:attrName>ppt_w</p:attrName>
                                        </p:attrNameLst>
                                      </p:cBhvr>
                                      <p:tavLst>
                                        <p:tav tm="0">
                                          <p:val>
                                            <p:fltVal val="0"/>
                                          </p:val>
                                        </p:tav>
                                        <p:tav tm="100000">
                                          <p:val>
                                            <p:strVal val="#ppt_w"/>
                                          </p:val>
                                        </p:tav>
                                      </p:tavLst>
                                    </p:anim>
                                    <p:anim calcmode="lin" valueType="num">
                                      <p:cBhvr>
                                        <p:cTn id="13" dur="300" fill="hold"/>
                                        <p:tgtEl>
                                          <p:spTgt spid="8"/>
                                        </p:tgtEl>
                                        <p:attrNameLst>
                                          <p:attrName>ppt_h</p:attrName>
                                        </p:attrNameLst>
                                      </p:cBhvr>
                                      <p:tavLst>
                                        <p:tav tm="0">
                                          <p:val>
                                            <p:fltVal val="0"/>
                                          </p:val>
                                        </p:tav>
                                        <p:tav tm="100000">
                                          <p:val>
                                            <p:strVal val="#ppt_h"/>
                                          </p:val>
                                        </p:tav>
                                      </p:tavLst>
                                    </p:anim>
                                  </p:childTnLst>
                                </p:cTn>
                              </p:par>
                            </p:childTnLst>
                          </p:cTn>
                        </p:par>
                        <p:par>
                          <p:cTn id="14" fill="hold">
                            <p:stCondLst>
                              <p:cond delay="300"/>
                            </p:stCondLst>
                            <p:childTnLst>
                              <p:par>
                                <p:cTn id="15" presetID="6" presetClass="emph" presetSubtype="0" autoRev="1" fill="hold" grpId="1" nodeType="afterEffect">
                                  <p:stCondLst>
                                    <p:cond delay="0"/>
                                  </p:stCondLst>
                                  <p:childTnLst>
                                    <p:animScale>
                                      <p:cBhvr>
                                        <p:cTn id="16" dur="100" fill="hold"/>
                                        <p:tgtEl>
                                          <p:spTgt spid="8"/>
                                        </p:tgtEl>
                                      </p:cBhvr>
                                      <p:by x="150000" y="150000"/>
                                    </p:animScale>
                                  </p:childTnLst>
                                </p:cTn>
                              </p:par>
                              <p:par>
                                <p:cTn id="17" presetID="22" presetClass="entr" presetSubtype="8"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25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3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childTnLst>
                          </p:cTn>
                        </p:par>
                        <p:par>
                          <p:cTn id="26" fill="hold">
                            <p:stCondLst>
                              <p:cond delay="8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3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300" fill="hold"/>
                                        <p:tgtEl>
                                          <p:spTgt spid="16"/>
                                        </p:tgtEl>
                                        <p:attrNameLst>
                                          <p:attrName>ppt_w</p:attrName>
                                        </p:attrNameLst>
                                      </p:cBhvr>
                                      <p:tavLst>
                                        <p:tav tm="0">
                                          <p:val>
                                            <p:fltVal val="0"/>
                                          </p:val>
                                        </p:tav>
                                        <p:tav tm="100000">
                                          <p:val>
                                            <p:strVal val="#ppt_w"/>
                                          </p:val>
                                        </p:tav>
                                      </p:tavLst>
                                    </p:anim>
                                    <p:anim calcmode="lin" valueType="num">
                                      <p:cBhvr>
                                        <p:cTn id="35" dur="300" fill="hold"/>
                                        <p:tgtEl>
                                          <p:spTgt spid="16"/>
                                        </p:tgtEl>
                                        <p:attrNameLst>
                                          <p:attrName>ppt_h</p:attrName>
                                        </p:attrNameLst>
                                      </p:cBhvr>
                                      <p:tavLst>
                                        <p:tav tm="0">
                                          <p:val>
                                            <p:fltVal val="0"/>
                                          </p:val>
                                        </p:tav>
                                        <p:tav tm="100000">
                                          <p:val>
                                            <p:strVal val="#ppt_h"/>
                                          </p:val>
                                        </p:tav>
                                      </p:tavLst>
                                    </p:anim>
                                  </p:childTnLst>
                                </p:cTn>
                              </p:par>
                            </p:childTnLst>
                          </p:cTn>
                        </p:par>
                        <p:par>
                          <p:cTn id="36" fill="hold">
                            <p:stCondLst>
                              <p:cond delay="300"/>
                            </p:stCondLst>
                            <p:childTnLst>
                              <p:par>
                                <p:cTn id="37" presetID="6" presetClass="emph" presetSubtype="0" autoRev="1" fill="hold" grpId="1" nodeType="afterEffect">
                                  <p:stCondLst>
                                    <p:cond delay="0"/>
                                  </p:stCondLst>
                                  <p:childTnLst>
                                    <p:animScale>
                                      <p:cBhvr>
                                        <p:cTn id="38" dur="100" fill="hold"/>
                                        <p:tgtEl>
                                          <p:spTgt spid="16"/>
                                        </p:tgtEl>
                                      </p:cBhvr>
                                      <p:by x="150000" y="150000"/>
                                    </p:animScale>
                                  </p:childTnLst>
                                </p:cTn>
                              </p:par>
                              <p:par>
                                <p:cTn id="39" presetID="22" presetClass="entr" presetSubtype="2" fill="hold" nodeType="withEffect">
                                  <p:stCondLst>
                                    <p:cond delay="250"/>
                                  </p:stCondLst>
                                  <p:childTnLst>
                                    <p:set>
                                      <p:cBhvr>
                                        <p:cTn id="40" dur="1" fill="hold">
                                          <p:stCondLst>
                                            <p:cond delay="0"/>
                                          </p:stCondLst>
                                        </p:cTn>
                                        <p:tgtEl>
                                          <p:spTgt spid="17"/>
                                        </p:tgtEl>
                                        <p:attrNameLst>
                                          <p:attrName>style.visibility</p:attrName>
                                        </p:attrNameLst>
                                      </p:cBhvr>
                                      <p:to>
                                        <p:strVal val="visible"/>
                                      </p:to>
                                    </p:set>
                                    <p:animEffect transition="in" filter="wipe(right)">
                                      <p:cBhvr>
                                        <p:cTn id="41" dur="25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3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300"/>
                                        <p:tgtEl>
                                          <p:spTgt spid="22"/>
                                        </p:tgtEl>
                                      </p:cBhvr>
                                    </p:animEffect>
                                  </p:childTnLst>
                                </p:cTn>
                              </p:par>
                            </p:childTnLst>
                          </p:cTn>
                        </p:par>
                        <p:par>
                          <p:cTn id="48" fill="hold">
                            <p:stCondLst>
                              <p:cond delay="8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p:cTn id="56" dur="300" fill="hold"/>
                                        <p:tgtEl>
                                          <p:spTgt spid="42"/>
                                        </p:tgtEl>
                                        <p:attrNameLst>
                                          <p:attrName>ppt_w</p:attrName>
                                        </p:attrNameLst>
                                      </p:cBhvr>
                                      <p:tavLst>
                                        <p:tav tm="0">
                                          <p:val>
                                            <p:fltVal val="0"/>
                                          </p:val>
                                        </p:tav>
                                        <p:tav tm="100000">
                                          <p:val>
                                            <p:strVal val="#ppt_w"/>
                                          </p:val>
                                        </p:tav>
                                      </p:tavLst>
                                    </p:anim>
                                    <p:anim calcmode="lin" valueType="num">
                                      <p:cBhvr>
                                        <p:cTn id="57" dur="300" fill="hold"/>
                                        <p:tgtEl>
                                          <p:spTgt spid="42"/>
                                        </p:tgtEl>
                                        <p:attrNameLst>
                                          <p:attrName>ppt_h</p:attrName>
                                        </p:attrNameLst>
                                      </p:cBhvr>
                                      <p:tavLst>
                                        <p:tav tm="0">
                                          <p:val>
                                            <p:fltVal val="0"/>
                                          </p:val>
                                        </p:tav>
                                        <p:tav tm="100000">
                                          <p:val>
                                            <p:strVal val="#ppt_h"/>
                                          </p:val>
                                        </p:tav>
                                      </p:tavLst>
                                    </p:anim>
                                  </p:childTnLst>
                                </p:cTn>
                              </p:par>
                            </p:childTnLst>
                          </p:cTn>
                        </p:par>
                        <p:par>
                          <p:cTn id="58" fill="hold">
                            <p:stCondLst>
                              <p:cond delay="300"/>
                            </p:stCondLst>
                            <p:childTnLst>
                              <p:par>
                                <p:cTn id="59" presetID="6" presetClass="emph" presetSubtype="0" autoRev="1" fill="hold" grpId="1" nodeType="afterEffect">
                                  <p:stCondLst>
                                    <p:cond delay="0"/>
                                  </p:stCondLst>
                                  <p:childTnLst>
                                    <p:animScale>
                                      <p:cBhvr>
                                        <p:cTn id="60" dur="100" fill="hold"/>
                                        <p:tgtEl>
                                          <p:spTgt spid="42"/>
                                        </p:tgtEl>
                                      </p:cBhvr>
                                      <p:by x="150000" y="150000"/>
                                    </p:animScale>
                                  </p:childTnLst>
                                </p:cTn>
                              </p:par>
                              <p:par>
                                <p:cTn id="61" presetID="22" presetClass="entr" presetSubtype="2" fill="hold" nodeType="withEffect">
                                  <p:stCondLst>
                                    <p:cond delay="250"/>
                                  </p:stCondLst>
                                  <p:childTnLst>
                                    <p:set>
                                      <p:cBhvr>
                                        <p:cTn id="62" dur="1" fill="hold">
                                          <p:stCondLst>
                                            <p:cond delay="0"/>
                                          </p:stCondLst>
                                        </p:cTn>
                                        <p:tgtEl>
                                          <p:spTgt spid="43"/>
                                        </p:tgtEl>
                                        <p:attrNameLst>
                                          <p:attrName>style.visibility</p:attrName>
                                        </p:attrNameLst>
                                      </p:cBhvr>
                                      <p:to>
                                        <p:strVal val="visible"/>
                                      </p:to>
                                    </p:set>
                                    <p:animEffect transition="in" filter="wipe(right)">
                                      <p:cBhvr>
                                        <p:cTn id="63" dur="250"/>
                                        <p:tgtEl>
                                          <p:spTgt spid="43"/>
                                        </p:tgtEl>
                                      </p:cBhvr>
                                    </p:animEffect>
                                  </p:childTnLst>
                                </p:cTn>
                              </p:par>
                            </p:childTnLst>
                          </p:cTn>
                        </p:par>
                        <p:par>
                          <p:cTn id="64" fill="hold">
                            <p:stCondLst>
                              <p:cond delay="800"/>
                            </p:stCondLst>
                            <p:childTnLst>
                              <p:par>
                                <p:cTn id="65" presetID="23" presetClass="entr" presetSubtype="16"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250" fill="hold"/>
                                        <p:tgtEl>
                                          <p:spTgt spid="40"/>
                                        </p:tgtEl>
                                        <p:attrNameLst>
                                          <p:attrName>ppt_w</p:attrName>
                                        </p:attrNameLst>
                                      </p:cBhvr>
                                      <p:tavLst>
                                        <p:tav tm="0">
                                          <p:val>
                                            <p:fltVal val="0"/>
                                          </p:val>
                                        </p:tav>
                                        <p:tav tm="100000">
                                          <p:val>
                                            <p:strVal val="#ppt_w"/>
                                          </p:val>
                                        </p:tav>
                                      </p:tavLst>
                                    </p:anim>
                                    <p:anim calcmode="lin" valueType="num">
                                      <p:cBhvr>
                                        <p:cTn id="68" dur="250" fill="hold"/>
                                        <p:tgtEl>
                                          <p:spTgt spid="40"/>
                                        </p:tgtEl>
                                        <p:attrNameLst>
                                          <p:attrName>ppt_h</p:attrName>
                                        </p:attrNameLst>
                                      </p:cBhvr>
                                      <p:tavLst>
                                        <p:tav tm="0">
                                          <p:val>
                                            <p:fltVal val="0"/>
                                          </p:val>
                                        </p:tav>
                                        <p:tav tm="100000">
                                          <p:val>
                                            <p:strVal val="#ppt_h"/>
                                          </p:val>
                                        </p:tav>
                                      </p:tavLst>
                                    </p:anim>
                                  </p:childTnLst>
                                </p:cTn>
                              </p:par>
                              <p:par>
                                <p:cTn id="69" presetID="10"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300"/>
                                        <p:tgtEl>
                                          <p:spTgt spid="4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300"/>
                                        <p:tgtEl>
                                          <p:spTgt spid="45"/>
                                        </p:tgtEl>
                                      </p:cBhvr>
                                    </p:animEffect>
                                  </p:childTnLst>
                                </p:cTn>
                              </p:par>
                            </p:childTnLst>
                          </p:cTn>
                        </p:par>
                        <p:par>
                          <p:cTn id="75" fill="hold">
                            <p:stCondLst>
                              <p:cond delay="1700"/>
                            </p:stCondLst>
                            <p:childTnLst>
                              <p:par>
                                <p:cTn id="76" presetID="10" presetClass="entr" presetSubtype="0"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300"/>
                                        <p:tgtEl>
                                          <p:spTgt spid="4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3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p:bldP spid="13" grpId="0"/>
      <p:bldP spid="14" grpId="0"/>
      <p:bldP spid="16" grpId="0" animBg="1"/>
      <p:bldP spid="16" grpId="1" animBg="1"/>
      <p:bldP spid="19" grpId="0"/>
      <p:bldP spid="20" grpId="0"/>
      <p:bldP spid="21" grpId="0"/>
      <p:bldP spid="22" grpId="0"/>
      <p:bldP spid="42" grpId="0" animBg="1"/>
      <p:bldP spid="42" grpId="1" animBg="1"/>
      <p:bldP spid="45" grpId="0"/>
      <p:bldP spid="46" grpId="0"/>
      <p:bldP spid="47" grpId="0"/>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日期占位符 5">
            <a:extLst>
              <a:ext uri="{FF2B5EF4-FFF2-40B4-BE49-F238E27FC236}">
                <a16:creationId xmlns:a16="http://schemas.microsoft.com/office/drawing/2014/main" id="{F6EA4648-5B0C-4A98-B933-1BABC6EDCAF3}"/>
              </a:ext>
            </a:extLst>
          </p:cNvPr>
          <p:cNvSpPr>
            <a:spLocks noGrp="1"/>
          </p:cNvSpPr>
          <p:nvPr>
            <p:ph type="dt" sz="half" idx="10"/>
          </p:nvPr>
        </p:nvSpPr>
        <p:spPr/>
        <p:txBody>
          <a:bodyPr/>
          <a:lstStyle/>
          <a:p>
            <a:fld id="{99FEBA2D-EB0D-481D-BDB2-28CB6828282A}" type="datetime1">
              <a:rPr lang="en-US" altLang="zh-CN" smtClean="0"/>
              <a:t>4/13/2019</a:t>
            </a:fld>
            <a:endParaRPr lang="en-US" dirty="0"/>
          </a:p>
        </p:txBody>
      </p:sp>
      <p:sp>
        <p:nvSpPr>
          <p:cNvPr id="8" name="灯片编号占位符 7">
            <a:extLst>
              <a:ext uri="{FF2B5EF4-FFF2-40B4-BE49-F238E27FC236}">
                <a16:creationId xmlns:a16="http://schemas.microsoft.com/office/drawing/2014/main" id="{125F42BF-82DE-4EB2-9B69-D53A77DDFC18}"/>
              </a:ext>
            </a:extLst>
          </p:cNvPr>
          <p:cNvSpPr>
            <a:spLocks noGrp="1"/>
          </p:cNvSpPr>
          <p:nvPr>
            <p:ph type="sldNum" sz="quarter" idx="12"/>
          </p:nvPr>
        </p:nvSpPr>
        <p:spPr/>
        <p:txBody>
          <a:bodyPr/>
          <a:lstStyle/>
          <a:p>
            <a:fld id="{482AD7A8-6A0C-404D-AFF8-D5F0F399EDB7}" type="slidenum">
              <a:rPr lang="en-US" altLang="zh-CN" smtClean="0"/>
              <a:pPr/>
              <a:t>43</a:t>
            </a:fld>
            <a:endParaRPr lang="en-US" altLang="zh-CN" dirty="0"/>
          </a:p>
        </p:txBody>
      </p:sp>
      <p:pic>
        <p:nvPicPr>
          <p:cNvPr id="19" name="Picture 10" descr="https://gss3.bdstatic.com/7Po3dSag_xI4khGkpoWK1HF6hhy/baike/c0%3Dbaike80%2C5%2C5%2C80%2C26/sign=4da9fa4ebbde9c82b268f1dd0de8eb6f/4bed2e738bd4b31c58f08acc8fd6277f9f2ff8fd.jpg">
            <a:extLst>
              <a:ext uri="{FF2B5EF4-FFF2-40B4-BE49-F238E27FC236}">
                <a16:creationId xmlns:a16="http://schemas.microsoft.com/office/drawing/2014/main" id="{15930E8A-1FC6-40E5-838A-0CAD8A1D94A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395" r="1" b="26717"/>
          <a:stretch/>
        </p:blipFill>
        <p:spPr bwMode="auto">
          <a:xfrm>
            <a:off x="4993916" y="2502888"/>
            <a:ext cx="2610448" cy="2610448"/>
          </a:xfrm>
          <a:custGeom>
            <a:avLst/>
            <a:gdLst>
              <a:gd name="connsiteX0" fmla="*/ 1424793 w 2849586"/>
              <a:gd name="connsiteY0" fmla="*/ 0 h 2849586"/>
              <a:gd name="connsiteX1" fmla="*/ 2849586 w 2849586"/>
              <a:gd name="connsiteY1" fmla="*/ 1424793 h 2849586"/>
              <a:gd name="connsiteX2" fmla="*/ 1424793 w 2849586"/>
              <a:gd name="connsiteY2" fmla="*/ 2849586 h 2849586"/>
              <a:gd name="connsiteX3" fmla="*/ 0 w 2849586"/>
              <a:gd name="connsiteY3" fmla="*/ 1424793 h 2849586"/>
              <a:gd name="connsiteX4" fmla="*/ 1424793 w 2849586"/>
              <a:gd name="connsiteY4" fmla="*/ 0 h 2849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solidFill>
            <a:schemeClr val="bg1"/>
          </a:solidFill>
          <a:ln w="12700">
            <a:noFill/>
          </a:ln>
          <a:effectLst>
            <a:outerShdw blurRad="177800" sx="102000" sy="102000" algn="ctr" rotWithShape="0">
              <a:srgbClr val="000000">
                <a:alpha val="14000"/>
              </a:srgbClr>
            </a:outerShdw>
          </a:effectLst>
          <a:extLst/>
        </p:spPr>
      </p:pic>
      <p:sp>
        <p:nvSpPr>
          <p:cNvPr id="20" name="文本框 19">
            <a:extLst>
              <a:ext uri="{FF2B5EF4-FFF2-40B4-BE49-F238E27FC236}">
                <a16:creationId xmlns:a16="http://schemas.microsoft.com/office/drawing/2014/main" id="{43747C63-1A7D-433C-A2BE-A0B8555D2CEA}"/>
              </a:ext>
            </a:extLst>
          </p:cNvPr>
          <p:cNvSpPr txBox="1"/>
          <p:nvPr/>
        </p:nvSpPr>
        <p:spPr>
          <a:xfrm rot="2167647">
            <a:off x="7760652" y="4684765"/>
            <a:ext cx="646331" cy="369332"/>
          </a:xfrm>
          <a:prstGeom prst="rect">
            <a:avLst/>
          </a:prstGeom>
          <a:noFill/>
        </p:spPr>
        <p:txBody>
          <a:bodyPr wrap="none" rtlCol="0">
            <a:spAutoFit/>
          </a:bodyPr>
          <a:lstStyle/>
          <a:p>
            <a:r>
              <a:rPr lang="zh-CN" altLang="en-US" dirty="0"/>
              <a:t>关系</a:t>
            </a:r>
          </a:p>
        </p:txBody>
      </p:sp>
      <p:sp>
        <p:nvSpPr>
          <p:cNvPr id="27" name="文本框 26">
            <a:extLst>
              <a:ext uri="{FF2B5EF4-FFF2-40B4-BE49-F238E27FC236}">
                <a16:creationId xmlns:a16="http://schemas.microsoft.com/office/drawing/2014/main" id="{0CA32982-B48B-4488-A16D-FDB6CC58E0EC}"/>
              </a:ext>
            </a:extLst>
          </p:cNvPr>
          <p:cNvSpPr txBox="1"/>
          <p:nvPr/>
        </p:nvSpPr>
        <p:spPr>
          <a:xfrm rot="20029509">
            <a:off x="4097137" y="4646334"/>
            <a:ext cx="646331" cy="369332"/>
          </a:xfrm>
          <a:prstGeom prst="rect">
            <a:avLst/>
          </a:prstGeom>
          <a:noFill/>
        </p:spPr>
        <p:txBody>
          <a:bodyPr wrap="none" rtlCol="0">
            <a:spAutoFit/>
          </a:bodyPr>
          <a:lstStyle/>
          <a:p>
            <a:r>
              <a:rPr lang="zh-CN" altLang="en-US" dirty="0"/>
              <a:t>关系</a:t>
            </a:r>
          </a:p>
        </p:txBody>
      </p:sp>
      <p:sp>
        <p:nvSpPr>
          <p:cNvPr id="28" name="文本框 27">
            <a:extLst>
              <a:ext uri="{FF2B5EF4-FFF2-40B4-BE49-F238E27FC236}">
                <a16:creationId xmlns:a16="http://schemas.microsoft.com/office/drawing/2014/main" id="{150216D7-EE43-4E4A-A764-D958FF163FB7}"/>
              </a:ext>
            </a:extLst>
          </p:cNvPr>
          <p:cNvSpPr txBox="1"/>
          <p:nvPr/>
        </p:nvSpPr>
        <p:spPr>
          <a:xfrm rot="20444072">
            <a:off x="7558578" y="2673955"/>
            <a:ext cx="646331" cy="369332"/>
          </a:xfrm>
          <a:prstGeom prst="rect">
            <a:avLst/>
          </a:prstGeom>
          <a:noFill/>
        </p:spPr>
        <p:txBody>
          <a:bodyPr wrap="none" rtlCol="0">
            <a:spAutoFit/>
          </a:bodyPr>
          <a:lstStyle/>
          <a:p>
            <a:r>
              <a:rPr lang="zh-CN" altLang="en-US" dirty="0"/>
              <a:t>关系</a:t>
            </a:r>
          </a:p>
        </p:txBody>
      </p:sp>
      <p:sp>
        <p:nvSpPr>
          <p:cNvPr id="29" name="文本框 28">
            <a:extLst>
              <a:ext uri="{FF2B5EF4-FFF2-40B4-BE49-F238E27FC236}">
                <a16:creationId xmlns:a16="http://schemas.microsoft.com/office/drawing/2014/main" id="{252302E5-2DBF-4305-AA53-AF6232BB43A5}"/>
              </a:ext>
            </a:extLst>
          </p:cNvPr>
          <p:cNvSpPr txBox="1"/>
          <p:nvPr/>
        </p:nvSpPr>
        <p:spPr>
          <a:xfrm rot="754396">
            <a:off x="8892625" y="3715564"/>
            <a:ext cx="1107996" cy="369332"/>
          </a:xfrm>
          <a:prstGeom prst="rect">
            <a:avLst/>
          </a:prstGeom>
          <a:noFill/>
        </p:spPr>
        <p:txBody>
          <a:bodyPr wrap="none" rtlCol="0">
            <a:spAutoFit/>
          </a:bodyPr>
          <a:lstStyle/>
          <a:p>
            <a:r>
              <a:rPr lang="zh-CN" altLang="en-US" dirty="0"/>
              <a:t>次要关系</a:t>
            </a:r>
          </a:p>
        </p:txBody>
      </p:sp>
      <p:sp>
        <p:nvSpPr>
          <p:cNvPr id="30" name="矩形 29">
            <a:extLst>
              <a:ext uri="{FF2B5EF4-FFF2-40B4-BE49-F238E27FC236}">
                <a16:creationId xmlns:a16="http://schemas.microsoft.com/office/drawing/2014/main" id="{65823A57-EC07-4B2F-B7DB-BD7586D113D9}"/>
              </a:ext>
            </a:extLst>
          </p:cNvPr>
          <p:cNvSpPr/>
          <p:nvPr/>
        </p:nvSpPr>
        <p:spPr>
          <a:xfrm>
            <a:off x="1891465" y="2164500"/>
            <a:ext cx="2900322" cy="2025807"/>
          </a:xfrm>
          <a:prstGeom prst="rect">
            <a:avLst/>
          </a:prstGeom>
        </p:spPr>
        <p:txBody>
          <a:bodyPr wrap="square">
            <a:normAutofit/>
          </a:bodyPr>
          <a:lstStyle/>
          <a:p>
            <a:pPr algn="just">
              <a:lnSpc>
                <a:spcPct val="125000"/>
              </a:lnSpc>
            </a:pPr>
            <a:r>
              <a:rPr lang="zh-CN" altLang="en-US" sz="2000" dirty="0"/>
              <a:t>本页是人物关系图示页，换掉人物图片也可以作为族谱世系图、生物关系图或其他关系图示。</a:t>
            </a:r>
          </a:p>
        </p:txBody>
      </p:sp>
      <p:pic>
        <p:nvPicPr>
          <p:cNvPr id="31" name="Picture 20" descr="https://gss3.bdstatic.com/-Po3dSag_xI4khGkpoWK1HF6hhy/baike/c0%3Dbaike80%2C5%2C5%2C80%2C26/sign=0044f047a164034f1bc0ca54ceaa1254/3b87e950352ac65c5b8758e9f1f2b21192138aad.jpg">
            <a:extLst>
              <a:ext uri="{FF2B5EF4-FFF2-40B4-BE49-F238E27FC236}">
                <a16:creationId xmlns:a16="http://schemas.microsoft.com/office/drawing/2014/main" id="{BAD32F04-7730-4635-A93A-BF99BA2151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794131" y="4323814"/>
            <a:ext cx="1770612" cy="1770614"/>
          </a:xfrm>
          <a:custGeom>
            <a:avLst/>
            <a:gdLst>
              <a:gd name="connsiteX0" fmla="*/ 1424793 w 2849586"/>
              <a:gd name="connsiteY0" fmla="*/ 0 h 2849586"/>
              <a:gd name="connsiteX1" fmla="*/ 2849586 w 2849586"/>
              <a:gd name="connsiteY1" fmla="*/ 1424793 h 2849586"/>
              <a:gd name="connsiteX2" fmla="*/ 1424793 w 2849586"/>
              <a:gd name="connsiteY2" fmla="*/ 2849586 h 2849586"/>
              <a:gd name="connsiteX3" fmla="*/ 0 w 2849586"/>
              <a:gd name="connsiteY3" fmla="*/ 1424793 h 2849586"/>
              <a:gd name="connsiteX4" fmla="*/ 1424793 w 2849586"/>
              <a:gd name="connsiteY4" fmla="*/ 0 h 2849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solidFill>
            <a:schemeClr val="bg1"/>
          </a:solidFill>
          <a:ln w="12700">
            <a:noFill/>
          </a:ln>
          <a:effectLst>
            <a:outerShdw blurRad="177800" sx="102000" sy="102000" algn="ctr" rotWithShape="0">
              <a:srgbClr val="000000">
                <a:alpha val="14000"/>
              </a:srgbClr>
            </a:outerShdw>
          </a:effectLst>
          <a:extLst/>
        </p:spPr>
      </p:pic>
      <p:pic>
        <p:nvPicPr>
          <p:cNvPr id="32" name="Picture 22" descr="https://timgsa.baidu.com/timg?image&amp;quality=80&amp;size=b10000_10000&amp;sec=1548197203&amp;di=02df331bbe705f6c4c7294a4622868f3&amp;src=http://imgsrc.baidu.com/forum/w=580/sign=4fc8d61974094b36db921be593cd7c00/a0354e36acaf2edddda9612f8f1001e93801935c.jpg">
            <a:extLst>
              <a:ext uri="{FF2B5EF4-FFF2-40B4-BE49-F238E27FC236}">
                <a16:creationId xmlns:a16="http://schemas.microsoft.com/office/drawing/2014/main" id="{2CB819D7-C4CF-4A92-B504-EDEFF9E8C4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624579" y="1643141"/>
            <a:ext cx="1807649" cy="1807649"/>
          </a:xfrm>
          <a:custGeom>
            <a:avLst/>
            <a:gdLst>
              <a:gd name="connsiteX0" fmla="*/ 1424793 w 2849586"/>
              <a:gd name="connsiteY0" fmla="*/ 0 h 2849586"/>
              <a:gd name="connsiteX1" fmla="*/ 2849586 w 2849586"/>
              <a:gd name="connsiteY1" fmla="*/ 1424793 h 2849586"/>
              <a:gd name="connsiteX2" fmla="*/ 1424793 w 2849586"/>
              <a:gd name="connsiteY2" fmla="*/ 2849586 h 2849586"/>
              <a:gd name="connsiteX3" fmla="*/ 0 w 2849586"/>
              <a:gd name="connsiteY3" fmla="*/ 1424793 h 2849586"/>
              <a:gd name="connsiteX4" fmla="*/ 1424793 w 2849586"/>
              <a:gd name="connsiteY4" fmla="*/ 0 h 2849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solidFill>
            <a:schemeClr val="bg1"/>
          </a:solidFill>
          <a:ln w="12700">
            <a:noFill/>
          </a:ln>
          <a:effectLst>
            <a:outerShdw blurRad="177800" sx="102000" sy="102000" algn="ctr" rotWithShape="0">
              <a:srgbClr val="000000">
                <a:alpha val="14000"/>
              </a:srgbClr>
            </a:outerShdw>
          </a:effectLst>
          <a:extLst/>
        </p:spPr>
      </p:pic>
      <p:pic>
        <p:nvPicPr>
          <p:cNvPr id="33" name="Picture 24" descr="https://gss3.bdstatic.com/7Po3dSag_xI4khGkpoWK1HF6hhy/baike/c0%3Dbaike92%2C5%2C5%2C92%2C30/sign=6a32cd97f3deb48fef64a98c9176514c/79f0f736afc379319d9dd1dfebc4b74542a9114a.jpg">
            <a:extLst>
              <a:ext uri="{FF2B5EF4-FFF2-40B4-BE49-F238E27FC236}">
                <a16:creationId xmlns:a16="http://schemas.microsoft.com/office/drawing/2014/main" id="{D81C5A0C-B542-4691-A805-C8A16B8CD1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
          <a:stretch/>
        </p:blipFill>
        <p:spPr bwMode="auto">
          <a:xfrm>
            <a:off x="8417988" y="4437843"/>
            <a:ext cx="1807649" cy="1807649"/>
          </a:xfrm>
          <a:custGeom>
            <a:avLst/>
            <a:gdLst>
              <a:gd name="connsiteX0" fmla="*/ 1424793 w 2849586"/>
              <a:gd name="connsiteY0" fmla="*/ 0 h 2849586"/>
              <a:gd name="connsiteX1" fmla="*/ 2849586 w 2849586"/>
              <a:gd name="connsiteY1" fmla="*/ 1424793 h 2849586"/>
              <a:gd name="connsiteX2" fmla="*/ 1424793 w 2849586"/>
              <a:gd name="connsiteY2" fmla="*/ 2849586 h 2849586"/>
              <a:gd name="connsiteX3" fmla="*/ 0 w 2849586"/>
              <a:gd name="connsiteY3" fmla="*/ 1424793 h 2849586"/>
              <a:gd name="connsiteX4" fmla="*/ 1424793 w 2849586"/>
              <a:gd name="connsiteY4" fmla="*/ 0 h 2849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solidFill>
            <a:schemeClr val="bg1"/>
          </a:solidFill>
          <a:ln w="12700">
            <a:noFill/>
          </a:ln>
          <a:effectLst>
            <a:outerShdw blurRad="177800" sx="102000" sy="102000" algn="ctr" rotWithShape="0">
              <a:srgbClr val="000000">
                <a:alpha val="14000"/>
              </a:srgbClr>
            </a:outerShdw>
          </a:effectLst>
          <a:extLst/>
        </p:spPr>
      </p:pic>
      <p:cxnSp>
        <p:nvCxnSpPr>
          <p:cNvPr id="35" name="直接连接符 34">
            <a:extLst>
              <a:ext uri="{FF2B5EF4-FFF2-40B4-BE49-F238E27FC236}">
                <a16:creationId xmlns:a16="http://schemas.microsoft.com/office/drawing/2014/main" id="{DF57B237-970B-4692-BA32-9051EF8109CA}"/>
              </a:ext>
            </a:extLst>
          </p:cNvPr>
          <p:cNvCxnSpPr>
            <a:cxnSpLocks/>
          </p:cNvCxnSpPr>
          <p:nvPr/>
        </p:nvCxnSpPr>
        <p:spPr>
          <a:xfrm flipV="1">
            <a:off x="7392879" y="2823315"/>
            <a:ext cx="1320319" cy="390021"/>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37BDF33-03B7-401D-9D0C-0BA1CFE92CF1}"/>
              </a:ext>
            </a:extLst>
          </p:cNvPr>
          <p:cNvCxnSpPr>
            <a:cxnSpLocks/>
            <a:endCxn id="33" idx="3"/>
          </p:cNvCxnSpPr>
          <p:nvPr/>
        </p:nvCxnSpPr>
        <p:spPr>
          <a:xfrm>
            <a:off x="7330253" y="4574162"/>
            <a:ext cx="1087735" cy="7675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FF98CDE-7A47-42F0-8AF8-31DCD4C726EA}"/>
              </a:ext>
            </a:extLst>
          </p:cNvPr>
          <p:cNvCxnSpPr>
            <a:cxnSpLocks/>
          </p:cNvCxnSpPr>
          <p:nvPr/>
        </p:nvCxnSpPr>
        <p:spPr>
          <a:xfrm flipV="1">
            <a:off x="3582128" y="4199921"/>
            <a:ext cx="1487525" cy="76479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736B706-161F-4723-B5F8-ADE85E5D0067}"/>
              </a:ext>
            </a:extLst>
          </p:cNvPr>
          <p:cNvCxnSpPr>
            <a:cxnSpLocks/>
            <a:stCxn id="32" idx="2"/>
            <a:endCxn id="33" idx="0"/>
          </p:cNvCxnSpPr>
          <p:nvPr/>
        </p:nvCxnSpPr>
        <p:spPr>
          <a:xfrm flipH="1">
            <a:off x="9321813" y="3450790"/>
            <a:ext cx="206591" cy="987053"/>
          </a:xfrm>
          <a:prstGeom prst="line">
            <a:avLst/>
          </a:prstGeom>
          <a:ln w="25400">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AF3A5FEF-08EA-4560-A6D1-0AF697EB28C1}"/>
              </a:ext>
            </a:extLst>
          </p:cNvPr>
          <p:cNvSpPr/>
          <p:nvPr/>
        </p:nvSpPr>
        <p:spPr>
          <a:xfrm>
            <a:off x="4772549" y="1208733"/>
            <a:ext cx="2743196" cy="57629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j-ea"/>
              <a:ea typeface="+mj-ea"/>
            </a:endParaRPr>
          </a:p>
        </p:txBody>
      </p:sp>
      <p:sp>
        <p:nvSpPr>
          <p:cNvPr id="40" name="矩形 39">
            <a:extLst>
              <a:ext uri="{FF2B5EF4-FFF2-40B4-BE49-F238E27FC236}">
                <a16:creationId xmlns:a16="http://schemas.microsoft.com/office/drawing/2014/main" id="{E449C83F-CBC0-4890-800B-C5FD6FFB8757}"/>
              </a:ext>
            </a:extLst>
          </p:cNvPr>
          <p:cNvSpPr/>
          <p:nvPr/>
        </p:nvSpPr>
        <p:spPr>
          <a:xfrm>
            <a:off x="4717232" y="1146435"/>
            <a:ext cx="2743196" cy="57629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r>
              <a:rPr lang="zh-CN" altLang="en-US" sz="2800" b="1" dirty="0">
                <a:solidFill>
                  <a:schemeClr val="accent1"/>
                </a:solidFill>
                <a:latin typeface="+mj-ea"/>
                <a:ea typeface="+mj-ea"/>
              </a:rPr>
              <a:t>哥本哈根学派</a:t>
            </a:r>
          </a:p>
        </p:txBody>
      </p:sp>
    </p:spTree>
    <p:extLst>
      <p:ext uri="{BB962C8B-B14F-4D97-AF65-F5344CB8AC3E}">
        <p14:creationId xmlns:p14="http://schemas.microsoft.com/office/powerpoint/2010/main" val="33164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right)">
                                      <p:cBhvr>
                                        <p:cTn id="15" dur="500"/>
                                        <p:tgtEl>
                                          <p:spTgt spid="27"/>
                                        </p:tgtEl>
                                      </p:cBhvr>
                                    </p:animEffect>
                                  </p:childTnLst>
                                </p:cTn>
                              </p:par>
                              <p:par>
                                <p:cTn id="16" presetID="22" presetClass="entr" presetSubtype="8"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par>
                                <p:cTn id="22" presetID="22" presetClass="entr" presetSubtype="2"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right)">
                                      <p:cBhvr>
                                        <p:cTn id="24" dur="500"/>
                                        <p:tgtEl>
                                          <p:spTgt spid="3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42"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barn(outHorizontal)">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DA63C6D2-C4E5-419A-9624-AE3914E712D6}"/>
              </a:ext>
            </a:extLst>
          </p:cNvPr>
          <p:cNvGraphicFramePr/>
          <p:nvPr>
            <p:extLst>
              <p:ext uri="{D42A27DB-BD31-4B8C-83A1-F6EECF244321}">
                <p14:modId xmlns:p14="http://schemas.microsoft.com/office/powerpoint/2010/main" val="2335129083"/>
              </p:ext>
            </p:extLst>
          </p:nvPr>
        </p:nvGraphicFramePr>
        <p:xfrm>
          <a:off x="929833" y="1365813"/>
          <a:ext cx="4747856" cy="4391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a:extLst>
              <a:ext uri="{FF2B5EF4-FFF2-40B4-BE49-F238E27FC236}">
                <a16:creationId xmlns:a16="http://schemas.microsoft.com/office/drawing/2014/main" id="{367461CB-A310-4106-AEE7-45E2CB966BDD}"/>
              </a:ext>
            </a:extLst>
          </p:cNvPr>
          <p:cNvSpPr/>
          <p:nvPr/>
        </p:nvSpPr>
        <p:spPr>
          <a:xfrm>
            <a:off x="6019367" y="2479165"/>
            <a:ext cx="5242800" cy="3449607"/>
          </a:xfrm>
          <a:prstGeom prst="rect">
            <a:avLst/>
          </a:prstGeom>
        </p:spPr>
        <p:txBody>
          <a:bodyPr wrap="square">
            <a:normAutofit fontScale="85000" lnSpcReduction="10000"/>
          </a:bodyPr>
          <a:lstStyle/>
          <a:p>
            <a:pPr algn="just">
              <a:lnSpc>
                <a:spcPct val="150000"/>
              </a:lnSpc>
            </a:pPr>
            <a:r>
              <a:rPr lang="zh-CN" altLang="en-US" sz="2400" dirty="0">
                <a:latin typeface="+mn-ea"/>
              </a:rPr>
              <a:t>点击左侧的方框，可以直接在弹出的修改界面将其改为您需要的关键词。</a:t>
            </a:r>
            <a:endParaRPr lang="en-US" altLang="zh-CN" sz="2400" dirty="0">
              <a:latin typeface="+mn-ea"/>
            </a:endParaRPr>
          </a:p>
          <a:p>
            <a:pPr algn="just">
              <a:lnSpc>
                <a:spcPct val="150000"/>
              </a:lnSpc>
            </a:pPr>
            <a:r>
              <a:rPr lang="zh-CN" altLang="en-US" sz="2400" dirty="0">
                <a:latin typeface="+mn-ea"/>
              </a:rPr>
              <a:t>如需要增加文本框，可以直接在左侧弹出的对话框中，选中需要添加新文本框的前一项，按下回车后即可增加一个蓝色文本框。</a:t>
            </a:r>
            <a:endParaRPr lang="en-US" altLang="zh-CN" sz="2400" dirty="0">
              <a:latin typeface="+mn-ea"/>
            </a:endParaRPr>
          </a:p>
          <a:p>
            <a:pPr algn="just">
              <a:lnSpc>
                <a:spcPct val="150000"/>
              </a:lnSpc>
            </a:pPr>
            <a:r>
              <a:rPr lang="zh-CN" altLang="en-US" sz="2400" dirty="0">
                <a:latin typeface="+mn-ea"/>
              </a:rPr>
              <a:t>如需要删除文本框，也可以直接在左侧选择对应文本框进行删除。</a:t>
            </a:r>
          </a:p>
        </p:txBody>
      </p:sp>
      <p:sp>
        <p:nvSpPr>
          <p:cNvPr id="4" name="矩形 3">
            <a:extLst>
              <a:ext uri="{FF2B5EF4-FFF2-40B4-BE49-F238E27FC236}">
                <a16:creationId xmlns:a16="http://schemas.microsoft.com/office/drawing/2014/main" id="{5ECB7D6C-B420-40B7-BA17-52C3FC55635D}"/>
              </a:ext>
            </a:extLst>
          </p:cNvPr>
          <p:cNvSpPr/>
          <p:nvPr/>
        </p:nvSpPr>
        <p:spPr>
          <a:xfrm>
            <a:off x="5930467" y="1684575"/>
            <a:ext cx="2743196" cy="576293"/>
          </a:xfrm>
          <a:prstGeom prst="rect">
            <a:avLst/>
          </a:prstGeom>
          <a:noFill/>
        </p:spPr>
        <p:txBody>
          <a:bodyPr wrap="square" lIns="180000" tIns="72000" rIns="180000" bIns="72000">
            <a:normAutofit/>
          </a:bodyPr>
          <a:lstStyle/>
          <a:p>
            <a:r>
              <a:rPr lang="zh-CN" altLang="en-US" sz="2800" b="1" dirty="0">
                <a:solidFill>
                  <a:srgbClr val="1D2974"/>
                </a:solidFill>
                <a:latin typeface="+mj-ea"/>
                <a:ea typeface="+mj-ea"/>
              </a:rPr>
              <a:t>循环图</a:t>
            </a:r>
          </a:p>
        </p:txBody>
      </p:sp>
      <p:sp>
        <p:nvSpPr>
          <p:cNvPr id="6" name="日期占位符 5">
            <a:extLst>
              <a:ext uri="{FF2B5EF4-FFF2-40B4-BE49-F238E27FC236}">
                <a16:creationId xmlns:a16="http://schemas.microsoft.com/office/drawing/2014/main" id="{6E241C55-4FF8-4E7A-9F02-FC123EE1F943}"/>
              </a:ext>
            </a:extLst>
          </p:cNvPr>
          <p:cNvSpPr>
            <a:spLocks noGrp="1"/>
          </p:cNvSpPr>
          <p:nvPr>
            <p:ph type="dt" sz="half" idx="10"/>
          </p:nvPr>
        </p:nvSpPr>
        <p:spPr/>
        <p:txBody>
          <a:bodyPr/>
          <a:lstStyle/>
          <a:p>
            <a:fld id="{0235E6E5-33D0-49BF-B50F-9C397BDCEF62}" type="datetime1">
              <a:rPr lang="en-US" altLang="zh-CN" smtClean="0"/>
              <a:t>4/13/2019</a:t>
            </a:fld>
            <a:endParaRPr lang="en-US" dirty="0"/>
          </a:p>
        </p:txBody>
      </p:sp>
      <p:sp>
        <p:nvSpPr>
          <p:cNvPr id="7" name="灯片编号占位符 6">
            <a:extLst>
              <a:ext uri="{FF2B5EF4-FFF2-40B4-BE49-F238E27FC236}">
                <a16:creationId xmlns:a16="http://schemas.microsoft.com/office/drawing/2014/main" id="{9F47AF13-1580-45D5-9324-2C7E5CE576DB}"/>
              </a:ext>
            </a:extLst>
          </p:cNvPr>
          <p:cNvSpPr>
            <a:spLocks noGrp="1"/>
          </p:cNvSpPr>
          <p:nvPr>
            <p:ph type="sldNum" sz="quarter" idx="12"/>
          </p:nvPr>
        </p:nvSpPr>
        <p:spPr/>
        <p:txBody>
          <a:bodyPr/>
          <a:lstStyle/>
          <a:p>
            <a:fld id="{482AD7A8-6A0C-404D-AFF8-D5F0F399EDB7}" type="slidenum">
              <a:rPr lang="en-US" altLang="zh-CN" smtClean="0"/>
              <a:pPr/>
              <a:t>44</a:t>
            </a:fld>
            <a:endParaRPr lang="en-US" altLang="zh-CN" dirty="0"/>
          </a:p>
        </p:txBody>
      </p:sp>
    </p:spTree>
    <p:extLst>
      <p:ext uri="{BB962C8B-B14F-4D97-AF65-F5344CB8AC3E}">
        <p14:creationId xmlns:p14="http://schemas.microsoft.com/office/powerpoint/2010/main" val="83172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D65A166A-0F60-48AA-9434-CFE7550679BC}"/>
                                            </p:graphicEl>
                                          </p:spTgt>
                                        </p:tgtEl>
                                        <p:attrNameLst>
                                          <p:attrName>style.visibility</p:attrName>
                                        </p:attrNameLst>
                                      </p:cBhvr>
                                      <p:to>
                                        <p:strVal val="visible"/>
                                      </p:to>
                                    </p:set>
                                    <p:animEffect transition="in" filter="fade">
                                      <p:cBhvr>
                                        <p:cTn id="7" dur="300"/>
                                        <p:tgtEl>
                                          <p:spTgt spid="2">
                                            <p:graphicEl>
                                              <a:dgm id="{D65A166A-0F60-48AA-9434-CFE7550679BC}"/>
                                            </p:graphic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graphicEl>
                                              <a:dgm id="{0FCCB3F8-A8EB-44E5-A2D4-4A80B2488A5E}"/>
                                            </p:graphicEl>
                                          </p:spTgt>
                                        </p:tgtEl>
                                        <p:attrNameLst>
                                          <p:attrName>style.visibility</p:attrName>
                                        </p:attrNameLst>
                                      </p:cBhvr>
                                      <p:to>
                                        <p:strVal val="visible"/>
                                      </p:to>
                                    </p:set>
                                    <p:animEffect transition="in" filter="wheel(1)">
                                      <p:cBhvr>
                                        <p:cTn id="10" dur="1500"/>
                                        <p:tgtEl>
                                          <p:spTgt spid="2">
                                            <p:graphicEl>
                                              <a:dgm id="{0FCCB3F8-A8EB-44E5-A2D4-4A80B2488A5E}"/>
                                            </p:graphicEl>
                                          </p:spTgt>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
                                            <p:graphicEl>
                                              <a:dgm id="{0C1BC4B8-17DC-4FA5-AD56-936D78FA9975}"/>
                                            </p:graphicEl>
                                          </p:spTgt>
                                        </p:tgtEl>
                                        <p:attrNameLst>
                                          <p:attrName>style.visibility</p:attrName>
                                        </p:attrNameLst>
                                      </p:cBhvr>
                                      <p:to>
                                        <p:strVal val="visible"/>
                                      </p:to>
                                    </p:set>
                                    <p:animEffect transition="in" filter="fade">
                                      <p:cBhvr>
                                        <p:cTn id="13" dur="300"/>
                                        <p:tgtEl>
                                          <p:spTgt spid="2">
                                            <p:graphicEl>
                                              <a:dgm id="{0C1BC4B8-17DC-4FA5-AD56-936D78FA9975}"/>
                                            </p:graphicEl>
                                          </p:spTgt>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
                                            <p:graphicEl>
                                              <a:dgm id="{60E91346-74F9-48D9-985B-35AC103FE47B}"/>
                                            </p:graphicEl>
                                          </p:spTgt>
                                        </p:tgtEl>
                                        <p:attrNameLst>
                                          <p:attrName>style.visibility</p:attrName>
                                        </p:attrNameLst>
                                      </p:cBhvr>
                                      <p:to>
                                        <p:strVal val="visible"/>
                                      </p:to>
                                    </p:set>
                                    <p:animEffect transition="in" filter="fade">
                                      <p:cBhvr>
                                        <p:cTn id="16" dur="300"/>
                                        <p:tgtEl>
                                          <p:spTgt spid="2">
                                            <p:graphicEl>
                                              <a:dgm id="{60E91346-74F9-48D9-985B-35AC103FE47B}"/>
                                            </p:graphicEl>
                                          </p:spTgt>
                                        </p:tgtEl>
                                      </p:cBhvr>
                                    </p:animEffect>
                                  </p:childTnLst>
                                </p:cTn>
                              </p:par>
                              <p:par>
                                <p:cTn id="17" presetID="10" presetClass="entr" presetSubtype="0" fill="hold" grpId="0" nodeType="withEffect">
                                  <p:stCondLst>
                                    <p:cond delay="900"/>
                                  </p:stCondLst>
                                  <p:childTnLst>
                                    <p:set>
                                      <p:cBhvr>
                                        <p:cTn id="18" dur="1" fill="hold">
                                          <p:stCondLst>
                                            <p:cond delay="0"/>
                                          </p:stCondLst>
                                        </p:cTn>
                                        <p:tgtEl>
                                          <p:spTgt spid="2">
                                            <p:graphicEl>
                                              <a:dgm id="{9123EFB8-7D8B-49A5-93C6-699D09E8CD2F}"/>
                                            </p:graphicEl>
                                          </p:spTgt>
                                        </p:tgtEl>
                                        <p:attrNameLst>
                                          <p:attrName>style.visibility</p:attrName>
                                        </p:attrNameLst>
                                      </p:cBhvr>
                                      <p:to>
                                        <p:strVal val="visible"/>
                                      </p:to>
                                    </p:set>
                                    <p:animEffect transition="in" filter="fade">
                                      <p:cBhvr>
                                        <p:cTn id="19" dur="300"/>
                                        <p:tgtEl>
                                          <p:spTgt spid="2">
                                            <p:graphicEl>
                                              <a:dgm id="{9123EFB8-7D8B-49A5-93C6-699D09E8CD2F}"/>
                                            </p:graphicEl>
                                          </p:spTgt>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2">
                                            <p:graphicEl>
                                              <a:dgm id="{32A9E327-083F-4D16-8EED-2405E9A7AD7A}"/>
                                            </p:graphicEl>
                                          </p:spTgt>
                                        </p:tgtEl>
                                        <p:attrNameLst>
                                          <p:attrName>style.visibility</p:attrName>
                                        </p:attrNameLst>
                                      </p:cBhvr>
                                      <p:to>
                                        <p:strVal val="visible"/>
                                      </p:to>
                                    </p:set>
                                    <p:animEffect transition="in" filter="fade">
                                      <p:cBhvr>
                                        <p:cTn id="22" dur="300"/>
                                        <p:tgtEl>
                                          <p:spTgt spid="2">
                                            <p:graphicEl>
                                              <a:dgm id="{32A9E327-083F-4D16-8EED-2405E9A7AD7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2592931B-96C0-4025-8F85-7876E4BAE1B4}"/>
              </a:ext>
            </a:extLst>
          </p:cNvPr>
          <p:cNvGraphicFramePr/>
          <p:nvPr>
            <p:extLst>
              <p:ext uri="{D42A27DB-BD31-4B8C-83A1-F6EECF244321}">
                <p14:modId xmlns:p14="http://schemas.microsoft.com/office/powerpoint/2010/main" val="111500965"/>
              </p:ext>
            </p:extLst>
          </p:nvPr>
        </p:nvGraphicFramePr>
        <p:xfrm>
          <a:off x="2100263" y="1812925"/>
          <a:ext cx="795655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a:extLst>
              <a:ext uri="{FF2B5EF4-FFF2-40B4-BE49-F238E27FC236}">
                <a16:creationId xmlns:a16="http://schemas.microsoft.com/office/drawing/2014/main" id="{62C51068-8341-4CB7-B42C-1B3F18A4AF33}"/>
              </a:ext>
            </a:extLst>
          </p:cNvPr>
          <p:cNvSpPr/>
          <p:nvPr/>
        </p:nvSpPr>
        <p:spPr>
          <a:xfrm>
            <a:off x="4724402" y="1042180"/>
            <a:ext cx="2743196" cy="576293"/>
          </a:xfrm>
          <a:prstGeom prst="rect">
            <a:avLst/>
          </a:prstGeom>
          <a:noFill/>
        </p:spPr>
        <p:txBody>
          <a:bodyPr wrap="square" lIns="180000" tIns="72000" rIns="180000" bIns="72000">
            <a:normAutofit/>
          </a:bodyPr>
          <a:lstStyle/>
          <a:p>
            <a:pPr algn="ctr"/>
            <a:r>
              <a:rPr lang="zh-CN" altLang="en-US" sz="2800" b="1" dirty="0">
                <a:solidFill>
                  <a:srgbClr val="1D2974"/>
                </a:solidFill>
                <a:latin typeface="+mj-ea"/>
                <a:ea typeface="+mj-ea"/>
              </a:rPr>
              <a:t>流程图</a:t>
            </a:r>
          </a:p>
        </p:txBody>
      </p:sp>
      <p:sp>
        <p:nvSpPr>
          <p:cNvPr id="4" name="日期占位符 3">
            <a:extLst>
              <a:ext uri="{FF2B5EF4-FFF2-40B4-BE49-F238E27FC236}">
                <a16:creationId xmlns:a16="http://schemas.microsoft.com/office/drawing/2014/main" id="{A851BD79-CE00-4B26-B8A4-8951CEBF26C4}"/>
              </a:ext>
            </a:extLst>
          </p:cNvPr>
          <p:cNvSpPr>
            <a:spLocks noGrp="1"/>
          </p:cNvSpPr>
          <p:nvPr>
            <p:ph type="dt" sz="half" idx="10"/>
          </p:nvPr>
        </p:nvSpPr>
        <p:spPr/>
        <p:txBody>
          <a:bodyPr/>
          <a:lstStyle/>
          <a:p>
            <a:fld id="{8B356BB0-6DBC-4267-9552-920DA2193764}" type="datetime1">
              <a:rPr lang="en-US" altLang="zh-CN" smtClean="0"/>
              <a:t>4/13/2019</a:t>
            </a:fld>
            <a:endParaRPr lang="en-US" dirty="0"/>
          </a:p>
        </p:txBody>
      </p:sp>
      <p:sp>
        <p:nvSpPr>
          <p:cNvPr id="5" name="灯片编号占位符 4">
            <a:extLst>
              <a:ext uri="{FF2B5EF4-FFF2-40B4-BE49-F238E27FC236}">
                <a16:creationId xmlns:a16="http://schemas.microsoft.com/office/drawing/2014/main" id="{425E3631-90B2-46BF-BE83-C858D2E9ACBD}"/>
              </a:ext>
            </a:extLst>
          </p:cNvPr>
          <p:cNvSpPr>
            <a:spLocks noGrp="1"/>
          </p:cNvSpPr>
          <p:nvPr>
            <p:ph type="sldNum" sz="quarter" idx="12"/>
          </p:nvPr>
        </p:nvSpPr>
        <p:spPr/>
        <p:txBody>
          <a:bodyPr/>
          <a:lstStyle/>
          <a:p>
            <a:fld id="{482AD7A8-6A0C-404D-AFF8-D5F0F399EDB7}" type="slidenum">
              <a:rPr lang="en-US" altLang="zh-CN" smtClean="0"/>
              <a:pPr/>
              <a:t>45</a:t>
            </a:fld>
            <a:endParaRPr lang="en-US" altLang="zh-CN" dirty="0"/>
          </a:p>
        </p:txBody>
      </p:sp>
    </p:spTree>
    <p:extLst>
      <p:ext uri="{BB962C8B-B14F-4D97-AF65-F5344CB8AC3E}">
        <p14:creationId xmlns:p14="http://schemas.microsoft.com/office/powerpoint/2010/main" val="198305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B239069A-B9D4-4662-B40D-21E593D2D2D9}"/>
                                            </p:graphicEl>
                                          </p:spTgt>
                                        </p:tgtEl>
                                        <p:attrNameLst>
                                          <p:attrName>style.visibility</p:attrName>
                                        </p:attrNameLst>
                                      </p:cBhvr>
                                      <p:to>
                                        <p:strVal val="visible"/>
                                      </p:to>
                                    </p:set>
                                    <p:animEffect transition="in" filter="fade">
                                      <p:cBhvr>
                                        <p:cTn id="7" dur="500"/>
                                        <p:tgtEl>
                                          <p:spTgt spid="2">
                                            <p:graphicEl>
                                              <a:dgm id="{B239069A-B9D4-4662-B40D-21E593D2D2D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4F5B798F-689D-4569-B685-116FBBB88AC2}"/>
                                            </p:graphicEl>
                                          </p:spTgt>
                                        </p:tgtEl>
                                        <p:attrNameLst>
                                          <p:attrName>style.visibility</p:attrName>
                                        </p:attrNameLst>
                                      </p:cBhvr>
                                      <p:to>
                                        <p:strVal val="visible"/>
                                      </p:to>
                                    </p:set>
                                    <p:animEffect transition="in" filter="fade">
                                      <p:cBhvr>
                                        <p:cTn id="10" dur="500"/>
                                        <p:tgtEl>
                                          <p:spTgt spid="2">
                                            <p:graphicEl>
                                              <a:dgm id="{4F5B798F-689D-4569-B685-116FBBB88AC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F0CEB78A-0D11-482C-87AD-B0714F54D5BA}"/>
                                            </p:graphicEl>
                                          </p:spTgt>
                                        </p:tgtEl>
                                        <p:attrNameLst>
                                          <p:attrName>style.visibility</p:attrName>
                                        </p:attrNameLst>
                                      </p:cBhvr>
                                      <p:to>
                                        <p:strVal val="visible"/>
                                      </p:to>
                                    </p:set>
                                    <p:animEffect transition="in" filter="fade">
                                      <p:cBhvr>
                                        <p:cTn id="15" dur="500"/>
                                        <p:tgtEl>
                                          <p:spTgt spid="2">
                                            <p:graphicEl>
                                              <a:dgm id="{F0CEB78A-0D11-482C-87AD-B0714F54D5BA}"/>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47927CE2-97E4-478F-8D33-0C6964E38D60}"/>
                                            </p:graphicEl>
                                          </p:spTgt>
                                        </p:tgtEl>
                                        <p:attrNameLst>
                                          <p:attrName>style.visibility</p:attrName>
                                        </p:attrNameLst>
                                      </p:cBhvr>
                                      <p:to>
                                        <p:strVal val="visible"/>
                                      </p:to>
                                    </p:set>
                                    <p:animEffect transition="in" filter="fade">
                                      <p:cBhvr>
                                        <p:cTn id="18" dur="500"/>
                                        <p:tgtEl>
                                          <p:spTgt spid="2">
                                            <p:graphicEl>
                                              <a:dgm id="{47927CE2-97E4-478F-8D33-0C6964E38D6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F3DBE830-4AC5-417E-B89B-C876167ED8F8}"/>
                                            </p:graphicEl>
                                          </p:spTgt>
                                        </p:tgtEl>
                                        <p:attrNameLst>
                                          <p:attrName>style.visibility</p:attrName>
                                        </p:attrNameLst>
                                      </p:cBhvr>
                                      <p:to>
                                        <p:strVal val="visible"/>
                                      </p:to>
                                    </p:set>
                                    <p:animEffect transition="in" filter="fade">
                                      <p:cBhvr>
                                        <p:cTn id="23" dur="500"/>
                                        <p:tgtEl>
                                          <p:spTgt spid="2">
                                            <p:graphicEl>
                                              <a:dgm id="{F3DBE830-4AC5-417E-B89B-C876167ED8F8}"/>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1ECE2F56-FDC7-4E12-AA5A-A6FBE0AFE88A}"/>
                                            </p:graphicEl>
                                          </p:spTgt>
                                        </p:tgtEl>
                                        <p:attrNameLst>
                                          <p:attrName>style.visibility</p:attrName>
                                        </p:attrNameLst>
                                      </p:cBhvr>
                                      <p:to>
                                        <p:strVal val="visible"/>
                                      </p:to>
                                    </p:set>
                                    <p:animEffect transition="in" filter="fade">
                                      <p:cBhvr>
                                        <p:cTn id="26" dur="500"/>
                                        <p:tgtEl>
                                          <p:spTgt spid="2">
                                            <p:graphicEl>
                                              <a:dgm id="{1ECE2F56-FDC7-4E12-AA5A-A6FBE0AFE88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69A97E15-B33C-464D-A4D8-F08E8BCD83E9}"/>
              </a:ext>
            </a:extLst>
          </p:cNvPr>
          <p:cNvGraphicFramePr/>
          <p:nvPr>
            <p:extLst>
              <p:ext uri="{D42A27DB-BD31-4B8C-83A1-F6EECF244321}">
                <p14:modId xmlns:p14="http://schemas.microsoft.com/office/powerpoint/2010/main" val="1148549557"/>
              </p:ext>
            </p:extLst>
          </p:nvPr>
        </p:nvGraphicFramePr>
        <p:xfrm>
          <a:off x="197224" y="2309528"/>
          <a:ext cx="6999642" cy="2917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a:extLst>
              <a:ext uri="{FF2B5EF4-FFF2-40B4-BE49-F238E27FC236}">
                <a16:creationId xmlns:a16="http://schemas.microsoft.com/office/drawing/2014/main" id="{CF1F0A0E-3514-43FC-8D59-08CF23F0C691}"/>
              </a:ext>
            </a:extLst>
          </p:cNvPr>
          <p:cNvSpPr/>
          <p:nvPr/>
        </p:nvSpPr>
        <p:spPr>
          <a:xfrm>
            <a:off x="4724402" y="1042180"/>
            <a:ext cx="2743196" cy="576293"/>
          </a:xfrm>
          <a:prstGeom prst="rect">
            <a:avLst/>
          </a:prstGeom>
          <a:noFill/>
        </p:spPr>
        <p:txBody>
          <a:bodyPr wrap="square" lIns="180000" tIns="72000" rIns="180000" bIns="72000">
            <a:normAutofit/>
          </a:bodyPr>
          <a:lstStyle/>
          <a:p>
            <a:pPr algn="ctr"/>
            <a:r>
              <a:rPr lang="zh-CN" altLang="en-US" sz="2800" b="1" dirty="0">
                <a:solidFill>
                  <a:srgbClr val="1D2974"/>
                </a:solidFill>
                <a:latin typeface="+mj-ea"/>
                <a:ea typeface="+mj-ea"/>
              </a:rPr>
              <a:t>流程图</a:t>
            </a:r>
          </a:p>
        </p:txBody>
      </p:sp>
      <p:sp>
        <p:nvSpPr>
          <p:cNvPr id="4" name="矩形 3">
            <a:extLst>
              <a:ext uri="{FF2B5EF4-FFF2-40B4-BE49-F238E27FC236}">
                <a16:creationId xmlns:a16="http://schemas.microsoft.com/office/drawing/2014/main" id="{16DD6344-BF02-4986-910F-B24775C64029}"/>
              </a:ext>
            </a:extLst>
          </p:cNvPr>
          <p:cNvSpPr/>
          <p:nvPr/>
        </p:nvSpPr>
        <p:spPr>
          <a:xfrm>
            <a:off x="6687494" y="2225803"/>
            <a:ext cx="4608035" cy="3486507"/>
          </a:xfrm>
          <a:prstGeom prst="rect">
            <a:avLst/>
          </a:prstGeom>
        </p:spPr>
        <p:txBody>
          <a:bodyPr wrap="square">
            <a:normAutofit/>
          </a:bodyPr>
          <a:lstStyle/>
          <a:p>
            <a:pPr algn="just">
              <a:lnSpc>
                <a:spcPct val="150000"/>
              </a:lnSpc>
            </a:pPr>
            <a:r>
              <a:rPr lang="zh-CN" altLang="en-US" sz="2400" dirty="0">
                <a:latin typeface="+mn-ea"/>
              </a:rPr>
              <a:t>步骤很多的流程图，可以将关键词放在右方白色色块中，替代原本的文本内容。具体的操作方法依旧是利用左侧弹出的修改框进行快速修改。</a:t>
            </a:r>
          </a:p>
        </p:txBody>
      </p:sp>
      <p:sp>
        <p:nvSpPr>
          <p:cNvPr id="5" name="日期占位符 4">
            <a:extLst>
              <a:ext uri="{FF2B5EF4-FFF2-40B4-BE49-F238E27FC236}">
                <a16:creationId xmlns:a16="http://schemas.microsoft.com/office/drawing/2014/main" id="{A3B9E012-1AF6-4C28-9D17-B2B8A19754A0}"/>
              </a:ext>
            </a:extLst>
          </p:cNvPr>
          <p:cNvSpPr>
            <a:spLocks noGrp="1"/>
          </p:cNvSpPr>
          <p:nvPr>
            <p:ph type="dt" sz="half" idx="10"/>
          </p:nvPr>
        </p:nvSpPr>
        <p:spPr/>
        <p:txBody>
          <a:bodyPr/>
          <a:lstStyle/>
          <a:p>
            <a:fld id="{0FEF260C-CEE7-4042-B939-C02A3CED3464}" type="datetime1">
              <a:rPr lang="en-US" altLang="zh-CN" smtClean="0"/>
              <a:t>4/13/2019</a:t>
            </a:fld>
            <a:endParaRPr lang="en-US" dirty="0"/>
          </a:p>
        </p:txBody>
      </p:sp>
      <p:sp>
        <p:nvSpPr>
          <p:cNvPr id="6" name="灯片编号占位符 5">
            <a:extLst>
              <a:ext uri="{FF2B5EF4-FFF2-40B4-BE49-F238E27FC236}">
                <a16:creationId xmlns:a16="http://schemas.microsoft.com/office/drawing/2014/main" id="{AB6D8AF0-D553-4926-83D6-0434F6661702}"/>
              </a:ext>
            </a:extLst>
          </p:cNvPr>
          <p:cNvSpPr>
            <a:spLocks noGrp="1"/>
          </p:cNvSpPr>
          <p:nvPr>
            <p:ph type="sldNum" sz="quarter" idx="12"/>
          </p:nvPr>
        </p:nvSpPr>
        <p:spPr/>
        <p:txBody>
          <a:bodyPr/>
          <a:lstStyle/>
          <a:p>
            <a:fld id="{482AD7A8-6A0C-404D-AFF8-D5F0F399EDB7}" type="slidenum">
              <a:rPr lang="en-US" altLang="zh-CN" smtClean="0"/>
              <a:pPr/>
              <a:t>46</a:t>
            </a:fld>
            <a:endParaRPr lang="en-US" altLang="zh-CN" dirty="0"/>
          </a:p>
        </p:txBody>
      </p:sp>
    </p:spTree>
    <p:extLst>
      <p:ext uri="{BB962C8B-B14F-4D97-AF65-F5344CB8AC3E}">
        <p14:creationId xmlns:p14="http://schemas.microsoft.com/office/powerpoint/2010/main" val="363869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06D0246C-D9F6-4DC7-A24C-7C2C1FD5DD06}"/>
                                            </p:graphicEl>
                                          </p:spTgt>
                                        </p:tgtEl>
                                        <p:attrNameLst>
                                          <p:attrName>style.visibility</p:attrName>
                                        </p:attrNameLst>
                                      </p:cBhvr>
                                      <p:to>
                                        <p:strVal val="visible"/>
                                      </p:to>
                                    </p:set>
                                    <p:animEffect transition="in" filter="fade">
                                      <p:cBhvr>
                                        <p:cTn id="7" dur="500"/>
                                        <p:tgtEl>
                                          <p:spTgt spid="2">
                                            <p:graphicEl>
                                              <a:dgm id="{06D0246C-D9F6-4DC7-A24C-7C2C1FD5DD0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4AEE33DC-49F1-4EF9-8AB3-BA79D4995973}"/>
                                            </p:graphicEl>
                                          </p:spTgt>
                                        </p:tgtEl>
                                        <p:attrNameLst>
                                          <p:attrName>style.visibility</p:attrName>
                                        </p:attrNameLst>
                                      </p:cBhvr>
                                      <p:to>
                                        <p:strVal val="visible"/>
                                      </p:to>
                                    </p:set>
                                    <p:animEffect transition="in" filter="fade">
                                      <p:cBhvr>
                                        <p:cTn id="12" dur="500"/>
                                        <p:tgtEl>
                                          <p:spTgt spid="2">
                                            <p:graphicEl>
                                              <a:dgm id="{4AEE33DC-49F1-4EF9-8AB3-BA79D499597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20E731C5-933E-47F8-8FD6-66D672734275}"/>
                                            </p:graphicEl>
                                          </p:spTgt>
                                        </p:tgtEl>
                                        <p:attrNameLst>
                                          <p:attrName>style.visibility</p:attrName>
                                        </p:attrNameLst>
                                      </p:cBhvr>
                                      <p:to>
                                        <p:strVal val="visible"/>
                                      </p:to>
                                    </p:set>
                                    <p:animEffect transition="in" filter="fade">
                                      <p:cBhvr>
                                        <p:cTn id="15" dur="500"/>
                                        <p:tgtEl>
                                          <p:spTgt spid="2">
                                            <p:graphicEl>
                                              <a:dgm id="{20E731C5-933E-47F8-8FD6-66D67273427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1E45A181-C283-45DF-AA5A-1CE45F70D188}"/>
                                            </p:graphicEl>
                                          </p:spTgt>
                                        </p:tgtEl>
                                        <p:attrNameLst>
                                          <p:attrName>style.visibility</p:attrName>
                                        </p:attrNameLst>
                                      </p:cBhvr>
                                      <p:to>
                                        <p:strVal val="visible"/>
                                      </p:to>
                                    </p:set>
                                    <p:animEffect transition="in" filter="fade">
                                      <p:cBhvr>
                                        <p:cTn id="20" dur="500"/>
                                        <p:tgtEl>
                                          <p:spTgt spid="2">
                                            <p:graphicEl>
                                              <a:dgm id="{1E45A181-C283-45DF-AA5A-1CE45F70D18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4139BC89-5F67-41BD-BD4C-A4139A5AA090}"/>
                                            </p:graphicEl>
                                          </p:spTgt>
                                        </p:tgtEl>
                                        <p:attrNameLst>
                                          <p:attrName>style.visibility</p:attrName>
                                        </p:attrNameLst>
                                      </p:cBhvr>
                                      <p:to>
                                        <p:strVal val="visible"/>
                                      </p:to>
                                    </p:set>
                                    <p:animEffect transition="in" filter="fade">
                                      <p:cBhvr>
                                        <p:cTn id="23" dur="500"/>
                                        <p:tgtEl>
                                          <p:spTgt spid="2">
                                            <p:graphicEl>
                                              <a:dgm id="{4139BC89-5F67-41BD-BD4C-A4139A5AA09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58955351-FFC6-4885-BA44-75B7A5AD845F}"/>
                                            </p:graphicEl>
                                          </p:spTgt>
                                        </p:tgtEl>
                                        <p:attrNameLst>
                                          <p:attrName>style.visibility</p:attrName>
                                        </p:attrNameLst>
                                      </p:cBhvr>
                                      <p:to>
                                        <p:strVal val="visible"/>
                                      </p:to>
                                    </p:set>
                                    <p:animEffect transition="in" filter="fade">
                                      <p:cBhvr>
                                        <p:cTn id="28" dur="500"/>
                                        <p:tgtEl>
                                          <p:spTgt spid="2">
                                            <p:graphicEl>
                                              <a:dgm id="{58955351-FFC6-4885-BA44-75B7A5AD845F}"/>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8736996D-4015-4396-B8BB-E753FA47EDA9}"/>
                                            </p:graphicEl>
                                          </p:spTgt>
                                        </p:tgtEl>
                                        <p:attrNameLst>
                                          <p:attrName>style.visibility</p:attrName>
                                        </p:attrNameLst>
                                      </p:cBhvr>
                                      <p:to>
                                        <p:strVal val="visible"/>
                                      </p:to>
                                    </p:set>
                                    <p:animEffect transition="in" filter="fade">
                                      <p:cBhvr>
                                        <p:cTn id="31" dur="500"/>
                                        <p:tgtEl>
                                          <p:spTgt spid="2">
                                            <p:graphicEl>
                                              <a:dgm id="{8736996D-4015-4396-B8BB-E753FA47EDA9}"/>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C291AA8B-B827-4BB9-AD2D-F941B6633C4B}"/>
                                            </p:graphicEl>
                                          </p:spTgt>
                                        </p:tgtEl>
                                        <p:attrNameLst>
                                          <p:attrName>style.visibility</p:attrName>
                                        </p:attrNameLst>
                                      </p:cBhvr>
                                      <p:to>
                                        <p:strVal val="visible"/>
                                      </p:to>
                                    </p:set>
                                    <p:animEffect transition="in" filter="fade">
                                      <p:cBhvr>
                                        <p:cTn id="36" dur="500"/>
                                        <p:tgtEl>
                                          <p:spTgt spid="2">
                                            <p:graphicEl>
                                              <a:dgm id="{C291AA8B-B827-4BB9-AD2D-F941B6633C4B}"/>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99FDDDAB-D738-4CA8-B748-CD9E502AA4A1}"/>
                                            </p:graphicEl>
                                          </p:spTgt>
                                        </p:tgtEl>
                                        <p:attrNameLst>
                                          <p:attrName>style.visibility</p:attrName>
                                        </p:attrNameLst>
                                      </p:cBhvr>
                                      <p:to>
                                        <p:strVal val="visible"/>
                                      </p:to>
                                    </p:set>
                                    <p:animEffect transition="in" filter="fade">
                                      <p:cBhvr>
                                        <p:cTn id="39" dur="500"/>
                                        <p:tgtEl>
                                          <p:spTgt spid="2">
                                            <p:graphicEl>
                                              <a:dgm id="{99FDDDAB-D738-4CA8-B748-CD9E502AA4A1}"/>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312C2C5F-7686-41B9-9DA6-0D5FB8318581}"/>
                                            </p:graphicEl>
                                          </p:spTgt>
                                        </p:tgtEl>
                                        <p:attrNameLst>
                                          <p:attrName>style.visibility</p:attrName>
                                        </p:attrNameLst>
                                      </p:cBhvr>
                                      <p:to>
                                        <p:strVal val="visible"/>
                                      </p:to>
                                    </p:set>
                                    <p:animEffect transition="in" filter="fade">
                                      <p:cBhvr>
                                        <p:cTn id="44" dur="500"/>
                                        <p:tgtEl>
                                          <p:spTgt spid="2">
                                            <p:graphicEl>
                                              <a:dgm id="{312C2C5F-7686-41B9-9DA6-0D5FB831858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5921BB94-4311-4E4A-AC12-F226CC0A8483}"/>
                                            </p:graphicEl>
                                          </p:spTgt>
                                        </p:tgtEl>
                                        <p:attrNameLst>
                                          <p:attrName>style.visibility</p:attrName>
                                        </p:attrNameLst>
                                      </p:cBhvr>
                                      <p:to>
                                        <p:strVal val="visible"/>
                                      </p:to>
                                    </p:set>
                                    <p:animEffect transition="in" filter="fade">
                                      <p:cBhvr>
                                        <p:cTn id="47" dur="500"/>
                                        <p:tgtEl>
                                          <p:spTgt spid="2">
                                            <p:graphicEl>
                                              <a:dgm id="{5921BB94-4311-4E4A-AC12-F226CC0A8483}"/>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4DCEA2DB-EA44-4AFF-90A1-2ECD37E9FE22}"/>
                                            </p:graphicEl>
                                          </p:spTgt>
                                        </p:tgtEl>
                                        <p:attrNameLst>
                                          <p:attrName>style.visibility</p:attrName>
                                        </p:attrNameLst>
                                      </p:cBhvr>
                                      <p:to>
                                        <p:strVal val="visible"/>
                                      </p:to>
                                    </p:set>
                                    <p:animEffect transition="in" filter="fade">
                                      <p:cBhvr>
                                        <p:cTn id="52" dur="500"/>
                                        <p:tgtEl>
                                          <p:spTgt spid="2">
                                            <p:graphicEl>
                                              <a:dgm id="{4DCEA2DB-EA44-4AFF-90A1-2ECD37E9FE22}"/>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C0D77B8B-1DC6-4ADA-A8FB-D6E73792101F}"/>
                                            </p:graphicEl>
                                          </p:spTgt>
                                        </p:tgtEl>
                                        <p:attrNameLst>
                                          <p:attrName>style.visibility</p:attrName>
                                        </p:attrNameLst>
                                      </p:cBhvr>
                                      <p:to>
                                        <p:strVal val="visible"/>
                                      </p:to>
                                    </p:set>
                                    <p:animEffect transition="in" filter="fade">
                                      <p:cBhvr>
                                        <p:cTn id="55" dur="500"/>
                                        <p:tgtEl>
                                          <p:spTgt spid="2">
                                            <p:graphicEl>
                                              <a:dgm id="{C0D77B8B-1DC6-4ADA-A8FB-D6E73792101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28C0F5E7-AD9D-4BFA-AF7A-7007B64846B5}"/>
                                            </p:graphicEl>
                                          </p:spTgt>
                                        </p:tgtEl>
                                        <p:attrNameLst>
                                          <p:attrName>style.visibility</p:attrName>
                                        </p:attrNameLst>
                                      </p:cBhvr>
                                      <p:to>
                                        <p:strVal val="visible"/>
                                      </p:to>
                                    </p:set>
                                    <p:animEffect transition="in" filter="fade">
                                      <p:cBhvr>
                                        <p:cTn id="60" dur="500"/>
                                        <p:tgtEl>
                                          <p:spTgt spid="2">
                                            <p:graphicEl>
                                              <a:dgm id="{28C0F5E7-AD9D-4BFA-AF7A-7007B64846B5}"/>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D91F824D-DAF8-4555-837C-8DBC64AECF89}"/>
                                            </p:graphicEl>
                                          </p:spTgt>
                                        </p:tgtEl>
                                        <p:attrNameLst>
                                          <p:attrName>style.visibility</p:attrName>
                                        </p:attrNameLst>
                                      </p:cBhvr>
                                      <p:to>
                                        <p:strVal val="visible"/>
                                      </p:to>
                                    </p:set>
                                    <p:animEffect transition="in" filter="fade">
                                      <p:cBhvr>
                                        <p:cTn id="63" dur="500"/>
                                        <p:tgtEl>
                                          <p:spTgt spid="2">
                                            <p:graphicEl>
                                              <a:dgm id="{D91F824D-DAF8-4555-837C-8DBC64AECF89}"/>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D7AC30FE-73BB-497C-AD43-9C383B825CAD}"/>
                                            </p:graphicEl>
                                          </p:spTgt>
                                        </p:tgtEl>
                                        <p:attrNameLst>
                                          <p:attrName>style.visibility</p:attrName>
                                        </p:attrNameLst>
                                      </p:cBhvr>
                                      <p:to>
                                        <p:strVal val="visible"/>
                                      </p:to>
                                    </p:set>
                                    <p:animEffect transition="in" filter="fade">
                                      <p:cBhvr>
                                        <p:cTn id="68" dur="500"/>
                                        <p:tgtEl>
                                          <p:spTgt spid="2">
                                            <p:graphicEl>
                                              <a:dgm id="{D7AC30FE-73BB-497C-AD43-9C383B825CA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D66685DA-526B-4BB1-892D-9FDFF5871AC9}"/>
                                            </p:graphicEl>
                                          </p:spTgt>
                                        </p:tgtEl>
                                        <p:attrNameLst>
                                          <p:attrName>style.visibility</p:attrName>
                                        </p:attrNameLst>
                                      </p:cBhvr>
                                      <p:to>
                                        <p:strVal val="visible"/>
                                      </p:to>
                                    </p:set>
                                    <p:animEffect transition="in" filter="fade">
                                      <p:cBhvr>
                                        <p:cTn id="71" dur="500"/>
                                        <p:tgtEl>
                                          <p:spTgt spid="2">
                                            <p:graphicEl>
                                              <a:dgm id="{D66685DA-526B-4BB1-892D-9FDFF5871AC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hidden="1">
            <a:extLst>
              <a:ext uri="{FF2B5EF4-FFF2-40B4-BE49-F238E27FC236}">
                <a16:creationId xmlns:a16="http://schemas.microsoft.com/office/drawing/2014/main" id="{8A299436-0D82-4507-A13D-C9BBE92DEBC8}"/>
              </a:ext>
            </a:extLst>
          </p:cNvPr>
          <p:cNvCxnSpPr>
            <a:cxnSpLocks/>
          </p:cNvCxnSpPr>
          <p:nvPr/>
        </p:nvCxnSpPr>
        <p:spPr>
          <a:xfrm flipH="1">
            <a:off x="5786723" y="3916548"/>
            <a:ext cx="1592933" cy="1322234"/>
          </a:xfrm>
          <a:prstGeom prst="line">
            <a:avLst/>
          </a:prstGeom>
          <a:ln>
            <a:solidFill>
              <a:schemeClr val="tx1">
                <a:lumMod val="85000"/>
                <a:lumOff val="15000"/>
                <a:alpha val="49000"/>
              </a:schemeClr>
            </a:solidFil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3DFB2618-9D5B-473C-B7DD-AB4BF0DFD762}"/>
              </a:ext>
            </a:extLst>
          </p:cNvPr>
          <p:cNvSpPr>
            <a:spLocks noGrp="1"/>
          </p:cNvSpPr>
          <p:nvPr>
            <p:ph type="body" sz="quarter" idx="11"/>
          </p:nvPr>
        </p:nvSpPr>
        <p:spPr/>
        <p:txBody>
          <a:bodyPr/>
          <a:lstStyle/>
          <a:p>
            <a:r>
              <a:rPr lang="zh-CN" altLang="en-US" dirty="0"/>
              <a:t>附  录</a:t>
            </a:r>
          </a:p>
        </p:txBody>
      </p:sp>
      <p:pic>
        <p:nvPicPr>
          <p:cNvPr id="8" name="图片占位符 7">
            <a:extLst>
              <a:ext uri="{FF2B5EF4-FFF2-40B4-BE49-F238E27FC236}">
                <a16:creationId xmlns:a16="http://schemas.microsoft.com/office/drawing/2014/main" id="{9A6F92E1-2B28-4E0D-8C12-D91174D12B7E}"/>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6" name="文本占位符 5">
            <a:extLst>
              <a:ext uri="{FF2B5EF4-FFF2-40B4-BE49-F238E27FC236}">
                <a16:creationId xmlns:a16="http://schemas.microsoft.com/office/drawing/2014/main" id="{6CA4EF82-6FB6-4350-BCA2-0723298FFA34}"/>
              </a:ext>
            </a:extLst>
          </p:cNvPr>
          <p:cNvSpPr>
            <a:spLocks noGrp="1"/>
          </p:cNvSpPr>
          <p:nvPr>
            <p:ph type="body" sz="quarter" idx="13"/>
          </p:nvPr>
        </p:nvSpPr>
        <p:spPr/>
        <p:txBody>
          <a:bodyPr/>
          <a:lstStyle/>
          <a:p>
            <a:r>
              <a:rPr lang="en-US" altLang="zh-CN" dirty="0"/>
              <a:t>05</a:t>
            </a:r>
            <a:endParaRPr lang="zh-CN" altLang="en-US" dirty="0"/>
          </a:p>
        </p:txBody>
      </p:sp>
    </p:spTree>
    <p:extLst>
      <p:ext uri="{BB962C8B-B14F-4D97-AF65-F5344CB8AC3E}">
        <p14:creationId xmlns:p14="http://schemas.microsoft.com/office/powerpoint/2010/main" val="624359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EDAC205D-C7B9-453C-B6A5-B704447D38CD}"/>
              </a:ext>
            </a:extLst>
          </p:cNvPr>
          <p:cNvSpPr txBox="1"/>
          <p:nvPr/>
        </p:nvSpPr>
        <p:spPr>
          <a:xfrm flipH="1">
            <a:off x="4769523" y="2898085"/>
            <a:ext cx="2652957" cy="553998"/>
          </a:xfrm>
          <a:prstGeom prst="rect">
            <a:avLst/>
          </a:prstGeom>
          <a:noFill/>
        </p:spPr>
        <p:txBody>
          <a:bodyPr wrap="square" rtlCol="0">
            <a:spAutoFit/>
          </a:bodyPr>
          <a:lstStyle/>
          <a:p>
            <a:pPr algn="dist"/>
            <a:r>
              <a:rPr lang="zh-CN" altLang="en-US" sz="3000" b="1"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版式索引</a:t>
            </a:r>
          </a:p>
        </p:txBody>
      </p:sp>
      <p:cxnSp>
        <p:nvCxnSpPr>
          <p:cNvPr id="43" name="直接连接符 42">
            <a:extLst>
              <a:ext uri="{FF2B5EF4-FFF2-40B4-BE49-F238E27FC236}">
                <a16:creationId xmlns:a16="http://schemas.microsoft.com/office/drawing/2014/main" id="{31650995-8BBB-439E-B565-9E45D628385D}"/>
              </a:ext>
            </a:extLst>
          </p:cNvPr>
          <p:cNvCxnSpPr>
            <a:cxnSpLocks/>
          </p:cNvCxnSpPr>
          <p:nvPr/>
        </p:nvCxnSpPr>
        <p:spPr>
          <a:xfrm>
            <a:off x="5938218" y="3709633"/>
            <a:ext cx="315566" cy="0"/>
          </a:xfrm>
          <a:prstGeom prst="line">
            <a:avLst/>
          </a:prstGeom>
          <a:ln w="25400">
            <a:solidFill>
              <a:srgbClr val="BFC6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089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C60D6C-36A4-4CD9-9F07-EBAC75767EE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02760" y="3581752"/>
            <a:ext cx="2250157" cy="2350441"/>
          </a:xfrm>
          <a:prstGeom prst="rect">
            <a:avLst/>
          </a:prstGeom>
        </p:spPr>
      </p:pic>
      <p:sp>
        <p:nvSpPr>
          <p:cNvPr id="2" name="文本框 1">
            <a:extLst>
              <a:ext uri="{FF2B5EF4-FFF2-40B4-BE49-F238E27FC236}">
                <a16:creationId xmlns:a16="http://schemas.microsoft.com/office/drawing/2014/main" id="{2B816EE9-9E18-4306-9FC4-9A8098686682}"/>
              </a:ext>
            </a:extLst>
          </p:cNvPr>
          <p:cNvSpPr txBox="1"/>
          <p:nvPr/>
        </p:nvSpPr>
        <p:spPr>
          <a:xfrm>
            <a:off x="4567377" y="1309481"/>
            <a:ext cx="3057248"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版式索引使用方法</a:t>
            </a:r>
          </a:p>
        </p:txBody>
      </p:sp>
      <p:pic>
        <p:nvPicPr>
          <p:cNvPr id="4" name="图片 3">
            <a:extLst>
              <a:ext uri="{FF2B5EF4-FFF2-40B4-BE49-F238E27FC236}">
                <a16:creationId xmlns:a16="http://schemas.microsoft.com/office/drawing/2014/main" id="{7B6720CE-0BFE-4F5F-9087-B4D47BDE401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777534" y="1951127"/>
            <a:ext cx="2082716" cy="1379801"/>
          </a:xfrm>
          <a:prstGeom prst="rect">
            <a:avLst/>
          </a:prstGeom>
        </p:spPr>
      </p:pic>
      <p:sp>
        <p:nvSpPr>
          <p:cNvPr id="6" name="矩形 5">
            <a:extLst>
              <a:ext uri="{FF2B5EF4-FFF2-40B4-BE49-F238E27FC236}">
                <a16:creationId xmlns:a16="http://schemas.microsoft.com/office/drawing/2014/main" id="{80B6B9C2-0BDF-414D-9D61-79EF16E72813}"/>
              </a:ext>
            </a:extLst>
          </p:cNvPr>
          <p:cNvSpPr/>
          <p:nvPr/>
        </p:nvSpPr>
        <p:spPr>
          <a:xfrm>
            <a:off x="8020050" y="2374934"/>
            <a:ext cx="2971801" cy="532187"/>
          </a:xfrm>
          <a:prstGeom prst="rect">
            <a:avLst/>
          </a:prstGeom>
        </p:spPr>
        <p:txBody>
          <a:bodyPr wrap="square">
            <a:normAutofit/>
          </a:bodyPr>
          <a:lstStyle/>
          <a:p>
            <a:pPr algn="just">
              <a:lnSpc>
                <a:spcPct val="125000"/>
              </a:lnSpc>
            </a:pPr>
            <a:r>
              <a:rPr lang="zh-CN" altLang="en-US" sz="1400" dirty="0"/>
              <a:t>选中您需要的版式。</a:t>
            </a:r>
          </a:p>
        </p:txBody>
      </p:sp>
      <p:sp>
        <p:nvSpPr>
          <p:cNvPr id="7" name="矩形 6">
            <a:extLst>
              <a:ext uri="{FF2B5EF4-FFF2-40B4-BE49-F238E27FC236}">
                <a16:creationId xmlns:a16="http://schemas.microsoft.com/office/drawing/2014/main" id="{B81CCDC4-8A54-4C9F-9750-0795A0DB1760}"/>
              </a:ext>
            </a:extLst>
          </p:cNvPr>
          <p:cNvSpPr/>
          <p:nvPr/>
        </p:nvSpPr>
        <p:spPr>
          <a:xfrm>
            <a:off x="8064500" y="3299084"/>
            <a:ext cx="2381251" cy="1160837"/>
          </a:xfrm>
          <a:prstGeom prst="rect">
            <a:avLst/>
          </a:prstGeom>
        </p:spPr>
        <p:txBody>
          <a:bodyPr wrap="square">
            <a:normAutofit/>
          </a:bodyPr>
          <a:lstStyle/>
          <a:p>
            <a:pPr algn="just">
              <a:lnSpc>
                <a:spcPct val="125000"/>
              </a:lnSpc>
            </a:pPr>
            <a:r>
              <a:rPr lang="zh-CN" altLang="en-US" sz="1400" dirty="0"/>
              <a:t>在该版式上右键，在弹出的菜单中选择“转到幻灯片”，即可快速定位到该幻灯片上。</a:t>
            </a:r>
          </a:p>
        </p:txBody>
      </p:sp>
      <p:sp>
        <p:nvSpPr>
          <p:cNvPr id="8" name="矩形 7">
            <a:extLst>
              <a:ext uri="{FF2B5EF4-FFF2-40B4-BE49-F238E27FC236}">
                <a16:creationId xmlns:a16="http://schemas.microsoft.com/office/drawing/2014/main" id="{6E431011-BE14-47DF-B0FF-A5F7528E5F4A}"/>
              </a:ext>
            </a:extLst>
          </p:cNvPr>
          <p:cNvSpPr/>
          <p:nvPr/>
        </p:nvSpPr>
        <p:spPr>
          <a:xfrm>
            <a:off x="1790700" y="2257211"/>
            <a:ext cx="3448052" cy="3316742"/>
          </a:xfrm>
          <a:prstGeom prst="rect">
            <a:avLst/>
          </a:prstGeom>
          <a:noFill/>
        </p:spPr>
        <p:txBody>
          <a:bodyPr wrap="square" rtlCol="0" anchor="ctr" anchorCtr="0">
            <a:normAutofit fontScale="70000" lnSpcReduction="20000"/>
          </a:bodyPr>
          <a:lstStyle/>
          <a:p>
            <a:pPr algn="just">
              <a:lnSpc>
                <a:spcPct val="150000"/>
              </a:lnSpc>
            </a:pPr>
            <a:r>
              <a:rPr lang="zh-CN" altLang="en-US" sz="2000" dirty="0">
                <a:latin typeface="+mn-ea"/>
              </a:rPr>
              <a:t>为了方便您的使用，本模板特意设置了版式索引部分，且索引部分的顺序和模板顺序一致。</a:t>
            </a:r>
            <a:endParaRPr lang="en-US" altLang="zh-CN" sz="2000" dirty="0">
              <a:latin typeface="+mn-ea"/>
            </a:endParaRPr>
          </a:p>
          <a:p>
            <a:pPr algn="just">
              <a:lnSpc>
                <a:spcPct val="150000"/>
              </a:lnSpc>
            </a:pPr>
            <a:r>
              <a:rPr lang="zh-CN" altLang="en-US" sz="2000" dirty="0">
                <a:latin typeface="+mn-ea"/>
              </a:rPr>
              <a:t>若您的</a:t>
            </a:r>
            <a:r>
              <a:rPr lang="en-US" altLang="zh-CN" sz="2000" dirty="0">
                <a:latin typeface="+mn-ea"/>
              </a:rPr>
              <a:t>PPT</a:t>
            </a:r>
            <a:r>
              <a:rPr lang="zh-CN" altLang="en-US" sz="2000" dirty="0">
                <a:latin typeface="+mn-ea"/>
              </a:rPr>
              <a:t>为</a:t>
            </a:r>
            <a:r>
              <a:rPr lang="en-US" altLang="zh-CN" sz="2000" dirty="0">
                <a:latin typeface="+mn-ea"/>
              </a:rPr>
              <a:t>Office PowerPoint 2016</a:t>
            </a:r>
            <a:r>
              <a:rPr lang="zh-CN" altLang="en-US" sz="2000" dirty="0">
                <a:latin typeface="+mn-ea"/>
              </a:rPr>
              <a:t>及以上版本，可以参考右边的方法进行快速定位。你也可以利用该功能将其作为您放映过程中快速定位的工具。</a:t>
            </a:r>
            <a:endParaRPr lang="en-US" altLang="zh-CN" sz="2000" dirty="0">
              <a:latin typeface="+mn-ea"/>
            </a:endParaRPr>
          </a:p>
          <a:p>
            <a:pPr algn="just">
              <a:lnSpc>
                <a:spcPct val="150000"/>
              </a:lnSpc>
            </a:pPr>
            <a:r>
              <a:rPr lang="zh-CN" altLang="en-US" sz="2000" dirty="0">
                <a:latin typeface="+mn-ea"/>
              </a:rPr>
              <a:t>若您的</a:t>
            </a:r>
            <a:r>
              <a:rPr lang="en-US" altLang="zh-CN" sz="2000" dirty="0">
                <a:latin typeface="+mn-ea"/>
              </a:rPr>
              <a:t>PPT</a:t>
            </a:r>
            <a:r>
              <a:rPr lang="zh-CN" altLang="en-US" sz="2000" dirty="0">
                <a:latin typeface="+mn-ea"/>
              </a:rPr>
              <a:t>无法按照右图操作，则代表您的版本无法提供支持，此时您可以参考下方的编号范围快速找到该版式。</a:t>
            </a:r>
          </a:p>
        </p:txBody>
      </p:sp>
      <p:sp>
        <p:nvSpPr>
          <p:cNvPr id="9" name="矩形 8">
            <a:extLst>
              <a:ext uri="{FF2B5EF4-FFF2-40B4-BE49-F238E27FC236}">
                <a16:creationId xmlns:a16="http://schemas.microsoft.com/office/drawing/2014/main" id="{B586B7DE-D9C3-4439-A8C5-E4B555E4DC8D}"/>
              </a:ext>
            </a:extLst>
          </p:cNvPr>
          <p:cNvSpPr/>
          <p:nvPr/>
        </p:nvSpPr>
        <p:spPr>
          <a:xfrm>
            <a:off x="6834188" y="4559652"/>
            <a:ext cx="552450" cy="12858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4DA1128A-2A4A-4476-8B05-3F01C113E95B}"/>
              </a:ext>
            </a:extLst>
          </p:cNvPr>
          <p:cNvCxnSpPr>
            <a:cxnSpLocks/>
            <a:stCxn id="9" idx="3"/>
            <a:endCxn id="12" idx="1"/>
          </p:cNvCxnSpPr>
          <p:nvPr/>
        </p:nvCxnSpPr>
        <p:spPr>
          <a:xfrm flipV="1">
            <a:off x="7386638" y="3070309"/>
            <a:ext cx="738644" cy="1553637"/>
          </a:xfrm>
          <a:prstGeom prst="line">
            <a:avLst/>
          </a:prstGeom>
          <a:ln w="15875">
            <a:solidFill>
              <a:schemeClr val="accent5"/>
            </a:solidFill>
            <a:prstDash val="sysDot"/>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8A4B3C96-D29C-4451-8077-FCE72FA6E9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282" y="2955921"/>
            <a:ext cx="1985963" cy="228775"/>
          </a:xfrm>
          <a:prstGeom prst="rect">
            <a:avLst/>
          </a:prstGeom>
        </p:spPr>
      </p:pic>
      <p:pic>
        <p:nvPicPr>
          <p:cNvPr id="10" name="图片 9" descr="图片包含 照片&#10;&#10;描述已自动生成">
            <a:extLst>
              <a:ext uri="{FF2B5EF4-FFF2-40B4-BE49-F238E27FC236}">
                <a16:creationId xmlns:a16="http://schemas.microsoft.com/office/drawing/2014/main" id="{0CDA2A3D-C6A1-4BB1-82E3-706D2974B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4810" y="5041252"/>
            <a:ext cx="890941" cy="890941"/>
          </a:xfrm>
          <a:prstGeom prst="rect">
            <a:avLst/>
          </a:prstGeom>
        </p:spPr>
      </p:pic>
      <p:sp>
        <p:nvSpPr>
          <p:cNvPr id="14" name="矩形 13">
            <a:extLst>
              <a:ext uri="{FF2B5EF4-FFF2-40B4-BE49-F238E27FC236}">
                <a16:creationId xmlns:a16="http://schemas.microsoft.com/office/drawing/2014/main" id="{2128944D-BF39-4736-9410-F5E1FF3916CF}"/>
              </a:ext>
            </a:extLst>
          </p:cNvPr>
          <p:cNvSpPr/>
          <p:nvPr/>
        </p:nvSpPr>
        <p:spPr>
          <a:xfrm>
            <a:off x="9084345" y="4688240"/>
            <a:ext cx="2971801" cy="532187"/>
          </a:xfrm>
          <a:prstGeom prst="rect">
            <a:avLst/>
          </a:prstGeom>
        </p:spPr>
        <p:txBody>
          <a:bodyPr wrap="square">
            <a:normAutofit/>
          </a:bodyPr>
          <a:lstStyle/>
          <a:p>
            <a:pPr algn="just">
              <a:lnSpc>
                <a:spcPct val="125000"/>
              </a:lnSpc>
            </a:pPr>
            <a:r>
              <a:rPr lang="zh-CN" altLang="en-US" sz="1400" dirty="0"/>
              <a:t>扫我看视频教程</a:t>
            </a:r>
          </a:p>
        </p:txBody>
      </p:sp>
    </p:spTree>
    <p:extLst>
      <p:ext uri="{BB962C8B-B14F-4D97-AF65-F5344CB8AC3E}">
        <p14:creationId xmlns:p14="http://schemas.microsoft.com/office/powerpoint/2010/main" val="409339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行四边形 19">
            <a:extLst>
              <a:ext uri="{FF2B5EF4-FFF2-40B4-BE49-F238E27FC236}">
                <a16:creationId xmlns:a16="http://schemas.microsoft.com/office/drawing/2014/main" id="{3C4533D1-896D-4FCF-824E-144B77B575F5}"/>
              </a:ext>
            </a:extLst>
          </p:cNvPr>
          <p:cNvSpPr/>
          <p:nvPr/>
        </p:nvSpPr>
        <p:spPr>
          <a:xfrm flipV="1">
            <a:off x="1161408" y="1653205"/>
            <a:ext cx="2438400" cy="246221"/>
          </a:xfrm>
          <a:prstGeom prst="parallelogram">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19" name="矩形 18">
            <a:extLst>
              <a:ext uri="{FF2B5EF4-FFF2-40B4-BE49-F238E27FC236}">
                <a16:creationId xmlns:a16="http://schemas.microsoft.com/office/drawing/2014/main" id="{8997E27A-A879-45E7-A69C-488D4C18EB9F}"/>
              </a:ext>
            </a:extLst>
          </p:cNvPr>
          <p:cNvSpPr/>
          <p:nvPr/>
        </p:nvSpPr>
        <p:spPr>
          <a:xfrm>
            <a:off x="901633" y="1363506"/>
            <a:ext cx="2698175" cy="523220"/>
          </a:xfrm>
          <a:prstGeom prst="rect">
            <a:avLst/>
          </a:prstGeom>
        </p:spPr>
        <p:txBody>
          <a:bodyPr wrap="none">
            <a:spAutoFit/>
          </a:bodyPr>
          <a:lstStyle/>
          <a:p>
            <a:r>
              <a:rPr lang="zh-CN" altLang="en-US" sz="2800" b="1" dirty="0">
                <a:latin typeface="Microsoft YaHei" panose="020B0503020204020204" pitchFamily="34" charset="-122"/>
                <a:ea typeface="Microsoft YaHei" panose="020B0503020204020204" pitchFamily="34" charset="-122"/>
              </a:rPr>
              <a:t>陀思妥耶夫斯基</a:t>
            </a:r>
          </a:p>
        </p:txBody>
      </p:sp>
      <p:sp>
        <p:nvSpPr>
          <p:cNvPr id="28" name="文本框 27">
            <a:extLst>
              <a:ext uri="{FF2B5EF4-FFF2-40B4-BE49-F238E27FC236}">
                <a16:creationId xmlns:a16="http://schemas.microsoft.com/office/drawing/2014/main" id="{CF6BCDE2-33BD-4F68-8727-9FE10CCDB41B}"/>
              </a:ext>
            </a:extLst>
          </p:cNvPr>
          <p:cNvSpPr txBox="1"/>
          <p:nvPr/>
        </p:nvSpPr>
        <p:spPr>
          <a:xfrm>
            <a:off x="897080" y="2120247"/>
            <a:ext cx="5352410" cy="3709270"/>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本页为人物介绍，也可当做个人自我介绍使用。请在这里输入不要太多的介绍内容如：</a:t>
            </a:r>
            <a:endParaRPr lang="en-US" altLang="zh-CN" dirty="0"/>
          </a:p>
          <a:p>
            <a:r>
              <a:rPr lang="zh-CN" altLang="en-US" dirty="0"/>
              <a:t>陀思妥耶夫斯基的小说戏剧性强，情节发展快，接踵而至的灾难性事件往往伴随着复杂激烈的心理斗争和痛苦的精神危机，以此揭露出资产阶级关系的纷繁复杂、矛盾重重和深刻的悲剧性。</a:t>
            </a:r>
          </a:p>
        </p:txBody>
      </p:sp>
      <p:sp>
        <p:nvSpPr>
          <p:cNvPr id="3" name="椭圆 2">
            <a:extLst>
              <a:ext uri="{FF2B5EF4-FFF2-40B4-BE49-F238E27FC236}">
                <a16:creationId xmlns:a16="http://schemas.microsoft.com/office/drawing/2014/main" id="{36AE0173-06A6-412E-B64B-8C0FA367A14F}"/>
              </a:ext>
            </a:extLst>
          </p:cNvPr>
          <p:cNvSpPr/>
          <p:nvPr/>
        </p:nvSpPr>
        <p:spPr>
          <a:xfrm>
            <a:off x="8718129" y="2509318"/>
            <a:ext cx="2239182" cy="2239182"/>
          </a:xfrm>
          <a:prstGeom prst="ellipse">
            <a:avLst/>
          </a:prstGeom>
          <a:blipFill dpi="0" rotWithShape="0">
            <a:blip r:embed="rId3">
              <a:extLst>
                <a:ext uri="{28A0092B-C50C-407E-A947-70E740481C1C}">
                  <a14:useLocalDpi xmlns:a14="http://schemas.microsoft.com/office/drawing/2010/main" val="0"/>
                </a:ext>
              </a:extLst>
            </a:blip>
            <a:srcRect/>
            <a:tile tx="0" ty="0" sx="100000" sy="100000" flip="none" algn="tl"/>
          </a:blip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5" name="椭圆 4">
            <a:extLst>
              <a:ext uri="{FF2B5EF4-FFF2-40B4-BE49-F238E27FC236}">
                <a16:creationId xmlns:a16="http://schemas.microsoft.com/office/drawing/2014/main" id="{32ECC6CA-206F-43E3-8E79-A2760F880497}"/>
              </a:ext>
            </a:extLst>
          </p:cNvPr>
          <p:cNvSpPr/>
          <p:nvPr/>
        </p:nvSpPr>
        <p:spPr>
          <a:xfrm>
            <a:off x="8630579" y="2421768"/>
            <a:ext cx="2414283" cy="2414283"/>
          </a:xfrm>
          <a:prstGeom prst="ellipse">
            <a:avLst/>
          </a:prstGeom>
          <a:noFill/>
          <a:ln w="22225">
            <a:gradFill>
              <a:gsLst>
                <a:gs pos="0">
                  <a:schemeClr val="tx1">
                    <a:lumMod val="25000"/>
                    <a:lumOff val="75000"/>
                  </a:schemeClr>
                </a:gs>
                <a:gs pos="74000">
                  <a:schemeClr val="tx1"/>
                </a:gs>
                <a:gs pos="100000">
                  <a:schemeClr val="tx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sp>
        <p:nvSpPr>
          <p:cNvPr id="6" name="椭圆 5">
            <a:extLst>
              <a:ext uri="{FF2B5EF4-FFF2-40B4-BE49-F238E27FC236}">
                <a16:creationId xmlns:a16="http://schemas.microsoft.com/office/drawing/2014/main" id="{7643D943-0A3D-4BCE-BD39-A3735FE2B091}"/>
              </a:ext>
            </a:extLst>
          </p:cNvPr>
          <p:cNvSpPr/>
          <p:nvPr/>
        </p:nvSpPr>
        <p:spPr>
          <a:xfrm>
            <a:off x="8466102" y="2257291"/>
            <a:ext cx="2743236" cy="2743236"/>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grpSp>
        <p:nvGrpSpPr>
          <p:cNvPr id="12" name="组合 11">
            <a:extLst>
              <a:ext uri="{FF2B5EF4-FFF2-40B4-BE49-F238E27FC236}">
                <a16:creationId xmlns:a16="http://schemas.microsoft.com/office/drawing/2014/main" id="{3F0ED2DF-496A-48B9-A4A5-66FECDF33CA1}"/>
              </a:ext>
            </a:extLst>
          </p:cNvPr>
          <p:cNvGrpSpPr/>
          <p:nvPr/>
        </p:nvGrpSpPr>
        <p:grpSpPr>
          <a:xfrm>
            <a:off x="8403093" y="2194281"/>
            <a:ext cx="464747" cy="464747"/>
            <a:chOff x="4677299" y="1940195"/>
            <a:chExt cx="482298" cy="482298"/>
          </a:xfrm>
        </p:grpSpPr>
        <p:cxnSp>
          <p:nvCxnSpPr>
            <p:cNvPr id="9" name="直接连接符 8">
              <a:extLst>
                <a:ext uri="{FF2B5EF4-FFF2-40B4-BE49-F238E27FC236}">
                  <a16:creationId xmlns:a16="http://schemas.microsoft.com/office/drawing/2014/main" id="{571A90CF-75FA-4C4F-8D89-DBFD984908E8}"/>
                </a:ext>
              </a:extLst>
            </p:cNvPr>
            <p:cNvCxnSpPr>
              <a:cxnSpLocks/>
              <a:stCxn id="6" idx="1"/>
              <a:endCxn id="10" idx="5"/>
            </p:cNvCxnSpPr>
            <p:nvPr/>
          </p:nvCxnSpPr>
          <p:spPr>
            <a:xfrm flipH="1" flipV="1">
              <a:off x="4733112" y="1996008"/>
              <a:ext cx="426485" cy="4264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297A7BBC-1F69-44ED-9D78-BE2AE22C85B0}"/>
                </a:ext>
              </a:extLst>
            </p:cNvPr>
            <p:cNvSpPr/>
            <p:nvPr/>
          </p:nvSpPr>
          <p:spPr>
            <a:xfrm>
              <a:off x="4677299" y="1940195"/>
              <a:ext cx="65389" cy="65389"/>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grpSp>
      <p:grpSp>
        <p:nvGrpSpPr>
          <p:cNvPr id="13" name="组合 12">
            <a:extLst>
              <a:ext uri="{FF2B5EF4-FFF2-40B4-BE49-F238E27FC236}">
                <a16:creationId xmlns:a16="http://schemas.microsoft.com/office/drawing/2014/main" id="{68CE214F-E813-488E-8AEA-A37EA88AA0B9}"/>
              </a:ext>
            </a:extLst>
          </p:cNvPr>
          <p:cNvGrpSpPr/>
          <p:nvPr/>
        </p:nvGrpSpPr>
        <p:grpSpPr>
          <a:xfrm rot="18900000">
            <a:off x="8062141" y="3473873"/>
            <a:ext cx="206216" cy="455890"/>
            <a:chOff x="4778325" y="2018673"/>
            <a:chExt cx="214004" cy="473106"/>
          </a:xfrm>
        </p:grpSpPr>
        <p:cxnSp>
          <p:nvCxnSpPr>
            <p:cNvPr id="14" name="直接连接符 13">
              <a:extLst>
                <a:ext uri="{FF2B5EF4-FFF2-40B4-BE49-F238E27FC236}">
                  <a16:creationId xmlns:a16="http://schemas.microsoft.com/office/drawing/2014/main" id="{7744B53A-47DC-4CA6-848C-D8747AFAFD97}"/>
                </a:ext>
              </a:extLst>
            </p:cNvPr>
            <p:cNvCxnSpPr>
              <a:cxnSpLocks/>
            </p:cNvCxnSpPr>
            <p:nvPr/>
          </p:nvCxnSpPr>
          <p:spPr>
            <a:xfrm rot="2700000" flipH="1">
              <a:off x="4755776" y="2255226"/>
              <a:ext cx="47310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A6E4DF83-3EA4-4F53-8753-2A7C6DDA0139}"/>
                </a:ext>
              </a:extLst>
            </p:cNvPr>
            <p:cNvSpPr/>
            <p:nvPr/>
          </p:nvSpPr>
          <p:spPr>
            <a:xfrm>
              <a:off x="4778325" y="2041223"/>
              <a:ext cx="65389" cy="65389"/>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grpSp>
      <p:grpSp>
        <p:nvGrpSpPr>
          <p:cNvPr id="24" name="组合 23">
            <a:extLst>
              <a:ext uri="{FF2B5EF4-FFF2-40B4-BE49-F238E27FC236}">
                <a16:creationId xmlns:a16="http://schemas.microsoft.com/office/drawing/2014/main" id="{242AE179-C6D5-4A04-850C-60ADCE0BA5A6}"/>
              </a:ext>
            </a:extLst>
          </p:cNvPr>
          <p:cNvGrpSpPr/>
          <p:nvPr/>
        </p:nvGrpSpPr>
        <p:grpSpPr>
          <a:xfrm flipV="1">
            <a:off x="8344136" y="4538404"/>
            <a:ext cx="464747" cy="464747"/>
            <a:chOff x="4677299" y="1940195"/>
            <a:chExt cx="482298" cy="482298"/>
          </a:xfrm>
        </p:grpSpPr>
        <p:cxnSp>
          <p:nvCxnSpPr>
            <p:cNvPr id="25" name="直接连接符 24">
              <a:extLst>
                <a:ext uri="{FF2B5EF4-FFF2-40B4-BE49-F238E27FC236}">
                  <a16:creationId xmlns:a16="http://schemas.microsoft.com/office/drawing/2014/main" id="{61D7244F-2009-447A-BD1F-F8010049C46E}"/>
                </a:ext>
              </a:extLst>
            </p:cNvPr>
            <p:cNvCxnSpPr>
              <a:cxnSpLocks/>
              <a:endCxn id="26" idx="5"/>
            </p:cNvCxnSpPr>
            <p:nvPr/>
          </p:nvCxnSpPr>
          <p:spPr>
            <a:xfrm flipH="1" flipV="1">
              <a:off x="4733112" y="1996008"/>
              <a:ext cx="426485" cy="4264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49B6CF0D-F8BD-4E53-BE4B-7D258B5B80CA}"/>
                </a:ext>
              </a:extLst>
            </p:cNvPr>
            <p:cNvSpPr/>
            <p:nvPr/>
          </p:nvSpPr>
          <p:spPr>
            <a:xfrm>
              <a:off x="4677299" y="1940195"/>
              <a:ext cx="65389" cy="65389"/>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YaHei" panose="020B0503020204020204" pitchFamily="34" charset="-122"/>
              </a:endParaRPr>
            </a:p>
          </p:txBody>
        </p:sp>
      </p:grpSp>
      <p:sp>
        <p:nvSpPr>
          <p:cNvPr id="30" name="矩形 29">
            <a:extLst>
              <a:ext uri="{FF2B5EF4-FFF2-40B4-BE49-F238E27FC236}">
                <a16:creationId xmlns:a16="http://schemas.microsoft.com/office/drawing/2014/main" id="{05BAB239-81A2-4503-BDB4-91EB16DCCE1D}"/>
              </a:ext>
            </a:extLst>
          </p:cNvPr>
          <p:cNvSpPr/>
          <p:nvPr/>
        </p:nvSpPr>
        <p:spPr>
          <a:xfrm>
            <a:off x="6947288" y="3450963"/>
            <a:ext cx="954108" cy="400110"/>
          </a:xfrm>
          <a:prstGeom prst="rect">
            <a:avLst/>
          </a:prstGeom>
        </p:spPr>
        <p:txBody>
          <a:bodyPr wrap="none">
            <a:spAutoFit/>
          </a:bodyPr>
          <a:lstStyle/>
          <a:p>
            <a:pPr algn="r"/>
            <a:r>
              <a:rPr lang="zh-CN" altLang="en-US" sz="2000" dirty="0">
                <a:ea typeface="Microsoft YaHei" panose="020B0503020204020204" pitchFamily="34" charset="-122"/>
              </a:rPr>
              <a:t>或作品</a:t>
            </a:r>
          </a:p>
        </p:txBody>
      </p:sp>
      <p:sp>
        <p:nvSpPr>
          <p:cNvPr id="31" name="矩形 30">
            <a:extLst>
              <a:ext uri="{FF2B5EF4-FFF2-40B4-BE49-F238E27FC236}">
                <a16:creationId xmlns:a16="http://schemas.microsoft.com/office/drawing/2014/main" id="{35C0A8A0-D898-452B-80E2-31300AE9E6FB}"/>
              </a:ext>
            </a:extLst>
          </p:cNvPr>
          <p:cNvSpPr/>
          <p:nvPr/>
        </p:nvSpPr>
        <p:spPr>
          <a:xfrm>
            <a:off x="7316342" y="1768243"/>
            <a:ext cx="2236511" cy="400110"/>
          </a:xfrm>
          <a:prstGeom prst="rect">
            <a:avLst/>
          </a:prstGeom>
        </p:spPr>
        <p:txBody>
          <a:bodyPr wrap="none">
            <a:spAutoFit/>
          </a:bodyPr>
          <a:lstStyle/>
          <a:p>
            <a:pPr algn="ctr"/>
            <a:r>
              <a:rPr lang="zh-CN" altLang="en-US" sz="2000" dirty="0">
                <a:ea typeface="Microsoft YaHei" panose="020B0503020204020204" pitchFamily="34" charset="-122"/>
              </a:rPr>
              <a:t>这里写人物关键词</a:t>
            </a:r>
          </a:p>
        </p:txBody>
      </p:sp>
      <p:sp>
        <p:nvSpPr>
          <p:cNvPr id="32" name="矩形 31">
            <a:extLst>
              <a:ext uri="{FF2B5EF4-FFF2-40B4-BE49-F238E27FC236}">
                <a16:creationId xmlns:a16="http://schemas.microsoft.com/office/drawing/2014/main" id="{16C0DEA4-75E4-44BD-B026-1F7DFD76B8FA}"/>
              </a:ext>
            </a:extLst>
          </p:cNvPr>
          <p:cNvSpPr/>
          <p:nvPr/>
        </p:nvSpPr>
        <p:spPr>
          <a:xfrm>
            <a:off x="7482361" y="5045081"/>
            <a:ext cx="1723550" cy="400110"/>
          </a:xfrm>
          <a:prstGeom prst="rect">
            <a:avLst/>
          </a:prstGeom>
        </p:spPr>
        <p:txBody>
          <a:bodyPr wrap="none">
            <a:spAutoFit/>
          </a:bodyPr>
          <a:lstStyle/>
          <a:p>
            <a:pPr algn="ctr"/>
            <a:r>
              <a:rPr lang="zh-CN" altLang="en-US" sz="2000" dirty="0">
                <a:latin typeface="Microsoft YaHei" panose="020B0503020204020204" pitchFamily="34" charset="-122"/>
                <a:ea typeface="Microsoft YaHei" panose="020B0503020204020204" pitchFamily="34" charset="-122"/>
              </a:rPr>
              <a:t>或极简要介绍</a:t>
            </a:r>
          </a:p>
        </p:txBody>
      </p:sp>
      <p:sp>
        <p:nvSpPr>
          <p:cNvPr id="2" name="日期占位符 1">
            <a:extLst>
              <a:ext uri="{FF2B5EF4-FFF2-40B4-BE49-F238E27FC236}">
                <a16:creationId xmlns:a16="http://schemas.microsoft.com/office/drawing/2014/main" id="{9CE0A0D6-40C6-4AF2-AF2E-8A154F718BB7}"/>
              </a:ext>
            </a:extLst>
          </p:cNvPr>
          <p:cNvSpPr>
            <a:spLocks noGrp="1"/>
          </p:cNvSpPr>
          <p:nvPr>
            <p:ph type="dt" sz="half" idx="10"/>
          </p:nvPr>
        </p:nvSpPr>
        <p:spPr/>
        <p:txBody>
          <a:bodyPr/>
          <a:lstStyle/>
          <a:p>
            <a:fld id="{9A5C9155-D827-48C6-8EB5-395B5CF720CD}"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4" name="灯片编号占位符 3">
            <a:extLst>
              <a:ext uri="{FF2B5EF4-FFF2-40B4-BE49-F238E27FC236}">
                <a16:creationId xmlns:a16="http://schemas.microsoft.com/office/drawing/2014/main" id="{12FA7999-7625-4101-AD97-BC4FE1360B14}"/>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5</a:t>
            </a:fld>
            <a:endParaRPr lang="en-US" altLang="zh-CN" dirty="0">
              <a:ea typeface="Microsoft YaHei" panose="020B0503020204020204" pitchFamily="34" charset="-122"/>
            </a:endParaRPr>
          </a:p>
        </p:txBody>
      </p:sp>
    </p:spTree>
    <p:extLst>
      <p:ext uri="{BB962C8B-B14F-4D97-AF65-F5344CB8AC3E}">
        <p14:creationId xmlns:p14="http://schemas.microsoft.com/office/powerpoint/2010/main" val="2680976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6" name="幻灯片缩放定位 5">
                <a:extLst>
                  <a:ext uri="{FF2B5EF4-FFF2-40B4-BE49-F238E27FC236}">
                    <a16:creationId xmlns:a16="http://schemas.microsoft.com/office/drawing/2014/main" id="{94C9899E-352D-4D19-89AF-68E44AB984DE}"/>
                  </a:ext>
                </a:extLst>
              </p:cNvPr>
              <p:cNvGraphicFramePr>
                <a:graphicFrameLocks noChangeAspect="1"/>
              </p:cNvGraphicFramePr>
              <p:nvPr>
                <p:extLst>
                  <p:ext uri="{D42A27DB-BD31-4B8C-83A1-F6EECF244321}">
                    <p14:modId xmlns:p14="http://schemas.microsoft.com/office/powerpoint/2010/main" val="2833609424"/>
                  </p:ext>
                </p:extLst>
              </p:nvPr>
            </p:nvGraphicFramePr>
            <p:xfrm>
              <a:off x="315572" y="2049233"/>
              <a:ext cx="1746911" cy="911923"/>
            </p:xfrm>
            <a:graphic>
              <a:graphicData uri="http://schemas.microsoft.com/office/powerpoint/2016/slidezoom">
                <pslz:sldZm>
                  <pslz:sldZmObj sldId="317" cId="3341547635">
                    <pslz:zmPr id="{AEF210C0-7F9C-4B0E-9E3E-AEEA22B46D8E}" returnToParent="0" transitionDur="1000">
                      <p166:blipFill xmlns:p166="http://schemas.microsoft.com/office/powerpoint/2016/6/main">
                        <a:blip r:embed="rId2"/>
                        <a:stretch>
                          <a:fillRect/>
                        </a:stretch>
                      </p166:blipFill>
                      <p166:spPr xmlns:p166="http://schemas.microsoft.com/office/powerpoint/2016/6/main">
                        <a:xfrm>
                          <a:off x="0" y="0"/>
                          <a:ext cx="1746911" cy="911923"/>
                        </a:xfrm>
                        <a:prstGeom prst="rect">
                          <a:avLst/>
                        </a:prstGeom>
                        <a:ln w="3175">
                          <a:solidFill>
                            <a:prstClr val="ltGray"/>
                          </a:solidFill>
                        </a:ln>
                      </p166:spPr>
                    </pslz:zmPr>
                  </pslz:sldZmObj>
                </pslz:sldZm>
              </a:graphicData>
            </a:graphic>
          </p:graphicFrame>
        </mc:Choice>
        <mc:Fallback xmlns="">
          <p:pic>
            <p:nvPicPr>
              <p:cNvPr id="6" name="幻灯片缩放定位 5">
                <a:hlinkClick r:id="rId3" action="ppaction://hlinksldjump"/>
                <a:extLst>
                  <a:ext uri="{FF2B5EF4-FFF2-40B4-BE49-F238E27FC236}">
                    <a16:creationId xmlns:a16="http://schemas.microsoft.com/office/drawing/2014/main" id="{94C9899E-352D-4D19-89AF-68E44AB984DE}"/>
                  </a:ext>
                </a:extLst>
              </p:cNvPr>
              <p:cNvPicPr>
                <a:picLocks noGrp="1" noRot="1" noChangeAspect="1" noMove="1" noResize="1" noEditPoints="1" noAdjustHandles="1" noChangeArrowheads="1" noChangeShapeType="1"/>
              </p:cNvPicPr>
              <p:nvPr/>
            </p:nvPicPr>
            <p:blipFill>
              <a:blip r:embed="rId4"/>
              <a:stretch>
                <a:fillRect/>
              </a:stretch>
            </p:blipFill>
            <p:spPr>
              <a:xfrm>
                <a:off x="315572" y="2049233"/>
                <a:ext cx="1746911" cy="91192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幻灯片缩放定位 7">
                <a:extLst>
                  <a:ext uri="{FF2B5EF4-FFF2-40B4-BE49-F238E27FC236}">
                    <a16:creationId xmlns:a16="http://schemas.microsoft.com/office/drawing/2014/main" id="{347DCA83-C761-4649-83C7-20FE45CD6BE9}"/>
                  </a:ext>
                </a:extLst>
              </p:cNvPr>
              <p:cNvGraphicFramePr>
                <a:graphicFrameLocks noChangeAspect="1"/>
              </p:cNvGraphicFramePr>
              <p:nvPr>
                <p:extLst>
                  <p:ext uri="{D42A27DB-BD31-4B8C-83A1-F6EECF244321}">
                    <p14:modId xmlns:p14="http://schemas.microsoft.com/office/powerpoint/2010/main" val="3629423227"/>
                  </p:ext>
                </p:extLst>
              </p:nvPr>
            </p:nvGraphicFramePr>
            <p:xfrm>
              <a:off x="2839547" y="1726951"/>
              <a:ext cx="1426870" cy="744855"/>
            </p:xfrm>
            <a:graphic>
              <a:graphicData uri="http://schemas.microsoft.com/office/powerpoint/2016/slidezoom">
                <pslz:sldZm>
                  <pslz:sldZmObj sldId="263" cId="2158130805">
                    <pslz:zmPr id="{05C23B0E-FA09-4432-8E16-8C6BCE925C95}" returnToParent="0" transitionDur="1000">
                      <p166:blipFill xmlns:p166="http://schemas.microsoft.com/office/powerpoint/2016/6/main">
                        <a:blip r:embed="rId5"/>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8" name="幻灯片缩放定位 7">
                <a:hlinkClick r:id="rId6" action="ppaction://hlinksldjump"/>
                <a:extLst>
                  <a:ext uri="{FF2B5EF4-FFF2-40B4-BE49-F238E27FC236}">
                    <a16:creationId xmlns:a16="http://schemas.microsoft.com/office/drawing/2014/main" id="{347DCA83-C761-4649-83C7-20FE45CD6BE9}"/>
                  </a:ext>
                </a:extLst>
              </p:cNvPr>
              <p:cNvPicPr>
                <a:picLocks noGrp="1" noRot="1" noChangeAspect="1" noMove="1" noResize="1" noEditPoints="1" noAdjustHandles="1" noChangeArrowheads="1" noChangeShapeType="1"/>
              </p:cNvPicPr>
              <p:nvPr/>
            </p:nvPicPr>
            <p:blipFill>
              <a:blip r:embed="rId7"/>
              <a:stretch>
                <a:fillRect/>
              </a:stretch>
            </p:blipFill>
            <p:spPr>
              <a:xfrm>
                <a:off x="2839547" y="1726951"/>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幻灯片缩放定位 9">
                <a:extLst>
                  <a:ext uri="{FF2B5EF4-FFF2-40B4-BE49-F238E27FC236}">
                    <a16:creationId xmlns:a16="http://schemas.microsoft.com/office/drawing/2014/main" id="{32C2A5DB-7E51-4360-955C-5CAED275A5E9}"/>
                  </a:ext>
                </a:extLst>
              </p:cNvPr>
              <p:cNvGraphicFramePr>
                <a:graphicFrameLocks noChangeAspect="1"/>
              </p:cNvGraphicFramePr>
              <p:nvPr>
                <p:extLst>
                  <p:ext uri="{D42A27DB-BD31-4B8C-83A1-F6EECF244321}">
                    <p14:modId xmlns:p14="http://schemas.microsoft.com/office/powerpoint/2010/main" val="2466747009"/>
                  </p:ext>
                </p:extLst>
              </p:nvPr>
            </p:nvGraphicFramePr>
            <p:xfrm>
              <a:off x="4279250" y="1726951"/>
              <a:ext cx="1426870" cy="744855"/>
            </p:xfrm>
            <a:graphic>
              <a:graphicData uri="http://schemas.microsoft.com/office/powerpoint/2016/slidezoom">
                <pslz:sldZm>
                  <pslz:sldZmObj sldId="271" cId="2680976033">
                    <pslz:zmPr id="{8601356F-76EB-430D-838C-5F648C884054}" returnToParent="0" transitionDur="1000">
                      <p166:blipFill xmlns:p166="http://schemas.microsoft.com/office/powerpoint/2016/6/main">
                        <a:blip r:embed="rId8"/>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10" name="幻灯片缩放定位 9">
                <a:hlinkClick r:id="rId9" action="ppaction://hlinksldjump"/>
                <a:extLst>
                  <a:ext uri="{FF2B5EF4-FFF2-40B4-BE49-F238E27FC236}">
                    <a16:creationId xmlns:a16="http://schemas.microsoft.com/office/drawing/2014/main" id="{32C2A5DB-7E51-4360-955C-5CAED275A5E9}"/>
                  </a:ext>
                </a:extLst>
              </p:cNvPr>
              <p:cNvPicPr>
                <a:picLocks noGrp="1" noRot="1" noChangeAspect="1" noMove="1" noResize="1" noEditPoints="1" noAdjustHandles="1" noChangeArrowheads="1" noChangeShapeType="1"/>
              </p:cNvPicPr>
              <p:nvPr/>
            </p:nvPicPr>
            <p:blipFill>
              <a:blip r:embed="rId10"/>
              <a:stretch>
                <a:fillRect/>
              </a:stretch>
            </p:blipFill>
            <p:spPr>
              <a:xfrm>
                <a:off x="4279250" y="1726951"/>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幻灯片缩放定位 11">
                <a:extLst>
                  <a:ext uri="{FF2B5EF4-FFF2-40B4-BE49-F238E27FC236}">
                    <a16:creationId xmlns:a16="http://schemas.microsoft.com/office/drawing/2014/main" id="{D8327166-8940-414C-8ADD-7602DB980EC6}"/>
                  </a:ext>
                </a:extLst>
              </p:cNvPr>
              <p:cNvGraphicFramePr>
                <a:graphicFrameLocks noChangeAspect="1"/>
              </p:cNvGraphicFramePr>
              <p:nvPr>
                <p:extLst>
                  <p:ext uri="{D42A27DB-BD31-4B8C-83A1-F6EECF244321}">
                    <p14:modId xmlns:p14="http://schemas.microsoft.com/office/powerpoint/2010/main" val="2771030427"/>
                  </p:ext>
                </p:extLst>
              </p:nvPr>
            </p:nvGraphicFramePr>
            <p:xfrm>
              <a:off x="5934230" y="1726951"/>
              <a:ext cx="1426870" cy="744855"/>
            </p:xfrm>
            <a:graphic>
              <a:graphicData uri="http://schemas.microsoft.com/office/powerpoint/2016/slidezoom">
                <pslz:sldZm>
                  <pslz:sldZmObj sldId="264" cId="3859506994">
                    <pslz:zmPr id="{E7636C25-3055-435A-BDC6-EA61B59B4CB7}" returnToParent="0" transitionDur="1000">
                      <p166:blipFill xmlns:p166="http://schemas.microsoft.com/office/powerpoint/2016/6/main">
                        <a:blip r:embed="rId11"/>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12" name="幻灯片缩放定位 11">
                <a:hlinkClick r:id="rId12" action="ppaction://hlinksldjump"/>
                <a:extLst>
                  <a:ext uri="{FF2B5EF4-FFF2-40B4-BE49-F238E27FC236}">
                    <a16:creationId xmlns:a16="http://schemas.microsoft.com/office/drawing/2014/main" id="{D8327166-8940-414C-8ADD-7602DB980EC6}"/>
                  </a:ext>
                </a:extLst>
              </p:cNvPr>
              <p:cNvPicPr>
                <a:picLocks noGrp="1" noRot="1" noChangeAspect="1" noMove="1" noResize="1" noEditPoints="1" noAdjustHandles="1" noChangeArrowheads="1" noChangeShapeType="1"/>
              </p:cNvPicPr>
              <p:nvPr/>
            </p:nvPicPr>
            <p:blipFill>
              <a:blip r:embed="rId13"/>
              <a:stretch>
                <a:fillRect/>
              </a:stretch>
            </p:blipFill>
            <p:spPr>
              <a:xfrm>
                <a:off x="5934230" y="1726951"/>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幻灯片缩放定位 13">
                <a:extLst>
                  <a:ext uri="{FF2B5EF4-FFF2-40B4-BE49-F238E27FC236}">
                    <a16:creationId xmlns:a16="http://schemas.microsoft.com/office/drawing/2014/main" id="{D81BA233-1AB1-47D8-A55F-1DB8B3C4FB2B}"/>
                  </a:ext>
                </a:extLst>
              </p:cNvPr>
              <p:cNvGraphicFramePr>
                <a:graphicFrameLocks noChangeAspect="1"/>
              </p:cNvGraphicFramePr>
              <p:nvPr>
                <p:extLst>
                  <p:ext uri="{D42A27DB-BD31-4B8C-83A1-F6EECF244321}">
                    <p14:modId xmlns:p14="http://schemas.microsoft.com/office/powerpoint/2010/main" val="1527632883"/>
                  </p:ext>
                </p:extLst>
              </p:nvPr>
            </p:nvGraphicFramePr>
            <p:xfrm>
              <a:off x="7354586" y="1726951"/>
              <a:ext cx="1426870" cy="744855"/>
            </p:xfrm>
            <a:graphic>
              <a:graphicData uri="http://schemas.microsoft.com/office/powerpoint/2016/slidezoom">
                <pslz:sldZm>
                  <pslz:sldZmObj sldId="329" cId="3267814389">
                    <pslz:zmPr id="{3A9ACAEE-82AE-466A-BB9E-FA6F67695638}" returnToParent="0" transitionDur="1000">
                      <p166:blipFill xmlns:p166="http://schemas.microsoft.com/office/powerpoint/2016/6/main">
                        <a:blip r:embed="rId14"/>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14" name="幻灯片缩放定位 13">
                <a:hlinkClick r:id="rId15" action="ppaction://hlinksldjump"/>
                <a:extLst>
                  <a:ext uri="{FF2B5EF4-FFF2-40B4-BE49-F238E27FC236}">
                    <a16:creationId xmlns:a16="http://schemas.microsoft.com/office/drawing/2014/main" id="{D81BA233-1AB1-47D8-A55F-1DB8B3C4FB2B}"/>
                  </a:ext>
                </a:extLst>
              </p:cNvPr>
              <p:cNvPicPr>
                <a:picLocks noGrp="1" noRot="1" noChangeAspect="1" noMove="1" noResize="1" noEditPoints="1" noAdjustHandles="1" noChangeArrowheads="1" noChangeShapeType="1"/>
              </p:cNvPicPr>
              <p:nvPr/>
            </p:nvPicPr>
            <p:blipFill>
              <a:blip r:embed="rId16"/>
              <a:stretch>
                <a:fillRect/>
              </a:stretch>
            </p:blipFill>
            <p:spPr>
              <a:xfrm>
                <a:off x="7354586" y="1726951"/>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幻灯片缩放定位 15">
                <a:extLst>
                  <a:ext uri="{FF2B5EF4-FFF2-40B4-BE49-F238E27FC236}">
                    <a16:creationId xmlns:a16="http://schemas.microsoft.com/office/drawing/2014/main" id="{D2AFCBFF-56E4-4E24-B75B-442ECE7CAE30}"/>
                  </a:ext>
                </a:extLst>
              </p:cNvPr>
              <p:cNvGraphicFramePr>
                <a:graphicFrameLocks noChangeAspect="1"/>
              </p:cNvGraphicFramePr>
              <p:nvPr>
                <p:extLst>
                  <p:ext uri="{D42A27DB-BD31-4B8C-83A1-F6EECF244321}">
                    <p14:modId xmlns:p14="http://schemas.microsoft.com/office/powerpoint/2010/main" val="2663253550"/>
                  </p:ext>
                </p:extLst>
              </p:nvPr>
            </p:nvGraphicFramePr>
            <p:xfrm>
              <a:off x="2839547" y="2875158"/>
              <a:ext cx="1264604" cy="660149"/>
            </p:xfrm>
            <a:graphic>
              <a:graphicData uri="http://schemas.microsoft.com/office/powerpoint/2016/slidezoom">
                <pslz:sldZm>
                  <pslz:sldZmObj sldId="268" cId="4281384883">
                    <pslz:zmPr id="{E508282B-7E06-4BF1-872A-231DA00318FC}" returnToParent="0" transitionDur="1000">
                      <p166:blipFill xmlns:p166="http://schemas.microsoft.com/office/powerpoint/2016/6/main">
                        <a:blip r:embed="rId17"/>
                        <a:stretch>
                          <a:fillRect/>
                        </a:stretch>
                      </p166:blipFill>
                      <p166:spPr xmlns:p166="http://schemas.microsoft.com/office/powerpoint/2016/6/main">
                        <a:xfrm>
                          <a:off x="0" y="0"/>
                          <a:ext cx="1264604" cy="660149"/>
                        </a:xfrm>
                        <a:prstGeom prst="rect">
                          <a:avLst/>
                        </a:prstGeom>
                        <a:ln w="3175">
                          <a:solidFill>
                            <a:prstClr val="ltGray"/>
                          </a:solidFill>
                        </a:ln>
                      </p166:spPr>
                    </pslz:zmPr>
                  </pslz:sldZmObj>
                </pslz:sldZm>
              </a:graphicData>
            </a:graphic>
          </p:graphicFrame>
        </mc:Choice>
        <mc:Fallback xmlns="">
          <p:pic>
            <p:nvPicPr>
              <p:cNvPr id="16" name="幻灯片缩放定位 15">
                <a:hlinkClick r:id="rId18" action="ppaction://hlinksldjump"/>
                <a:extLst>
                  <a:ext uri="{FF2B5EF4-FFF2-40B4-BE49-F238E27FC236}">
                    <a16:creationId xmlns:a16="http://schemas.microsoft.com/office/drawing/2014/main" id="{D2AFCBFF-56E4-4E24-B75B-442ECE7CAE30}"/>
                  </a:ext>
                </a:extLst>
              </p:cNvPr>
              <p:cNvPicPr>
                <a:picLocks noGrp="1" noRot="1" noChangeAspect="1" noMove="1" noResize="1" noEditPoints="1" noAdjustHandles="1" noChangeArrowheads="1" noChangeShapeType="1"/>
              </p:cNvPicPr>
              <p:nvPr/>
            </p:nvPicPr>
            <p:blipFill>
              <a:blip r:embed="rId19"/>
              <a:stretch>
                <a:fillRect/>
              </a:stretch>
            </p:blipFill>
            <p:spPr>
              <a:xfrm>
                <a:off x="2839547" y="2875158"/>
                <a:ext cx="1264604" cy="66014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幻灯片缩放定位 17">
                <a:extLst>
                  <a:ext uri="{FF2B5EF4-FFF2-40B4-BE49-F238E27FC236}">
                    <a16:creationId xmlns:a16="http://schemas.microsoft.com/office/drawing/2014/main" id="{F3591B16-FA80-4AE4-A75B-9C74B67FD7A7}"/>
                  </a:ext>
                </a:extLst>
              </p:cNvPr>
              <p:cNvGraphicFramePr>
                <a:graphicFrameLocks noChangeAspect="1"/>
              </p:cNvGraphicFramePr>
              <p:nvPr>
                <p:extLst>
                  <p:ext uri="{D42A27DB-BD31-4B8C-83A1-F6EECF244321}">
                    <p14:modId xmlns:p14="http://schemas.microsoft.com/office/powerpoint/2010/main" val="1226287963"/>
                  </p:ext>
                </p:extLst>
              </p:nvPr>
            </p:nvGraphicFramePr>
            <p:xfrm>
              <a:off x="4109521" y="2875158"/>
              <a:ext cx="1264604" cy="660149"/>
            </p:xfrm>
            <a:graphic>
              <a:graphicData uri="http://schemas.microsoft.com/office/powerpoint/2016/slidezoom">
                <pslz:sldZm>
                  <pslz:sldZmObj sldId="269" cId="951066158">
                    <pslz:zmPr id="{DAFF5560-80B2-478D-9D78-7CE9E09B54B0}" returnToParent="0" transitionDur="1000">
                      <p166:blipFill xmlns:p166="http://schemas.microsoft.com/office/powerpoint/2016/6/main">
                        <a:blip r:embed="rId20"/>
                        <a:stretch>
                          <a:fillRect/>
                        </a:stretch>
                      </p166:blipFill>
                      <p166:spPr xmlns:p166="http://schemas.microsoft.com/office/powerpoint/2016/6/main">
                        <a:xfrm>
                          <a:off x="0" y="0"/>
                          <a:ext cx="1264604" cy="660149"/>
                        </a:xfrm>
                        <a:prstGeom prst="rect">
                          <a:avLst/>
                        </a:prstGeom>
                        <a:ln w="3175">
                          <a:solidFill>
                            <a:prstClr val="ltGray"/>
                          </a:solidFill>
                        </a:ln>
                      </p166:spPr>
                    </pslz:zmPr>
                  </pslz:sldZmObj>
                </pslz:sldZm>
              </a:graphicData>
            </a:graphic>
          </p:graphicFrame>
        </mc:Choice>
        <mc:Fallback xmlns="">
          <p:pic>
            <p:nvPicPr>
              <p:cNvPr id="18" name="幻灯片缩放定位 17">
                <a:hlinkClick r:id="rId21" action="ppaction://hlinksldjump"/>
                <a:extLst>
                  <a:ext uri="{FF2B5EF4-FFF2-40B4-BE49-F238E27FC236}">
                    <a16:creationId xmlns:a16="http://schemas.microsoft.com/office/drawing/2014/main" id="{F3591B16-FA80-4AE4-A75B-9C74B67FD7A7}"/>
                  </a:ext>
                </a:extLst>
              </p:cNvPr>
              <p:cNvPicPr>
                <a:picLocks noGrp="1" noRot="1" noChangeAspect="1" noMove="1" noResize="1" noEditPoints="1" noAdjustHandles="1" noChangeArrowheads="1" noChangeShapeType="1"/>
              </p:cNvPicPr>
              <p:nvPr/>
            </p:nvPicPr>
            <p:blipFill>
              <a:blip r:embed="rId22"/>
              <a:stretch>
                <a:fillRect/>
              </a:stretch>
            </p:blipFill>
            <p:spPr>
              <a:xfrm>
                <a:off x="4109521" y="2875158"/>
                <a:ext cx="1264604" cy="66014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0" name="幻灯片缩放定位 19">
                <a:extLst>
                  <a:ext uri="{FF2B5EF4-FFF2-40B4-BE49-F238E27FC236}">
                    <a16:creationId xmlns:a16="http://schemas.microsoft.com/office/drawing/2014/main" id="{FCDE1A90-EEA2-4C07-B40C-3F32D92729F4}"/>
                  </a:ext>
                </a:extLst>
              </p:cNvPr>
              <p:cNvGraphicFramePr>
                <a:graphicFrameLocks noChangeAspect="1"/>
              </p:cNvGraphicFramePr>
              <p:nvPr>
                <p:extLst>
                  <p:ext uri="{D42A27DB-BD31-4B8C-83A1-F6EECF244321}">
                    <p14:modId xmlns:p14="http://schemas.microsoft.com/office/powerpoint/2010/main" val="2192622432"/>
                  </p:ext>
                </p:extLst>
              </p:nvPr>
            </p:nvGraphicFramePr>
            <p:xfrm>
              <a:off x="5379495" y="2875158"/>
              <a:ext cx="1264604" cy="660149"/>
            </p:xfrm>
            <a:graphic>
              <a:graphicData uri="http://schemas.microsoft.com/office/powerpoint/2016/slidezoom">
                <pslz:sldZm>
                  <pslz:sldZmObj sldId="267" cId="764719137">
                    <pslz:zmPr id="{B4779D38-AECC-49F8-AA1E-7D49D27BD2BD}" returnToParent="0" transitionDur="1000">
                      <p166:blipFill xmlns:p166="http://schemas.microsoft.com/office/powerpoint/2016/6/main">
                        <a:blip r:embed="rId23"/>
                        <a:stretch>
                          <a:fillRect/>
                        </a:stretch>
                      </p166:blipFill>
                      <p166:spPr xmlns:p166="http://schemas.microsoft.com/office/powerpoint/2016/6/main">
                        <a:xfrm>
                          <a:off x="0" y="0"/>
                          <a:ext cx="1264604" cy="660149"/>
                        </a:xfrm>
                        <a:prstGeom prst="rect">
                          <a:avLst/>
                        </a:prstGeom>
                        <a:ln w="3175">
                          <a:solidFill>
                            <a:prstClr val="ltGray"/>
                          </a:solidFill>
                        </a:ln>
                      </p166:spPr>
                    </pslz:zmPr>
                  </pslz:sldZmObj>
                </pslz:sldZm>
              </a:graphicData>
            </a:graphic>
          </p:graphicFrame>
        </mc:Choice>
        <mc:Fallback xmlns="">
          <p:pic>
            <p:nvPicPr>
              <p:cNvPr id="20" name="幻灯片缩放定位 19">
                <a:hlinkClick r:id="rId24" action="ppaction://hlinksldjump"/>
                <a:extLst>
                  <a:ext uri="{FF2B5EF4-FFF2-40B4-BE49-F238E27FC236}">
                    <a16:creationId xmlns:a16="http://schemas.microsoft.com/office/drawing/2014/main" id="{FCDE1A90-EEA2-4C07-B40C-3F32D92729F4}"/>
                  </a:ext>
                </a:extLst>
              </p:cNvPr>
              <p:cNvPicPr>
                <a:picLocks noGrp="1" noRot="1" noChangeAspect="1" noMove="1" noResize="1" noEditPoints="1" noAdjustHandles="1" noChangeArrowheads="1" noChangeShapeType="1"/>
              </p:cNvPicPr>
              <p:nvPr/>
            </p:nvPicPr>
            <p:blipFill>
              <a:blip r:embed="rId25"/>
              <a:stretch>
                <a:fillRect/>
              </a:stretch>
            </p:blipFill>
            <p:spPr>
              <a:xfrm>
                <a:off x="5379495" y="2875158"/>
                <a:ext cx="1264604" cy="66014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幻灯片缩放定位 21">
                <a:extLst>
                  <a:ext uri="{FF2B5EF4-FFF2-40B4-BE49-F238E27FC236}">
                    <a16:creationId xmlns:a16="http://schemas.microsoft.com/office/drawing/2014/main" id="{23F2098C-51FD-4455-A4FA-3061D48F9799}"/>
                  </a:ext>
                </a:extLst>
              </p:cNvPr>
              <p:cNvGraphicFramePr>
                <a:graphicFrameLocks noChangeAspect="1"/>
              </p:cNvGraphicFramePr>
              <p:nvPr>
                <p:extLst>
                  <p:ext uri="{D42A27DB-BD31-4B8C-83A1-F6EECF244321}">
                    <p14:modId xmlns:p14="http://schemas.microsoft.com/office/powerpoint/2010/main" val="1842112568"/>
                  </p:ext>
                </p:extLst>
              </p:nvPr>
            </p:nvGraphicFramePr>
            <p:xfrm>
              <a:off x="9032520" y="1726951"/>
              <a:ext cx="1426870" cy="744855"/>
            </p:xfrm>
            <a:graphic>
              <a:graphicData uri="http://schemas.microsoft.com/office/powerpoint/2016/slidezoom">
                <pslz:sldZm>
                  <pslz:sldZmObj sldId="270" cId="3189537405">
                    <pslz:zmPr id="{A9F39F29-87DA-4772-9BB6-023A92B86BF3}" returnToParent="0" transitionDur="1000">
                      <p166:blipFill xmlns:p166="http://schemas.microsoft.com/office/powerpoint/2016/6/main">
                        <a:blip r:embed="rId26"/>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22" name="幻灯片缩放定位 21">
                <a:hlinkClick r:id="rId27" action="ppaction://hlinksldjump"/>
                <a:extLst>
                  <a:ext uri="{FF2B5EF4-FFF2-40B4-BE49-F238E27FC236}">
                    <a16:creationId xmlns:a16="http://schemas.microsoft.com/office/drawing/2014/main" id="{23F2098C-51FD-4455-A4FA-3061D48F9799}"/>
                  </a:ext>
                </a:extLst>
              </p:cNvPr>
              <p:cNvPicPr>
                <a:picLocks noGrp="1" noRot="1" noChangeAspect="1" noMove="1" noResize="1" noEditPoints="1" noAdjustHandles="1" noChangeArrowheads="1" noChangeShapeType="1"/>
              </p:cNvPicPr>
              <p:nvPr/>
            </p:nvPicPr>
            <p:blipFill>
              <a:blip r:embed="rId28"/>
              <a:stretch>
                <a:fillRect/>
              </a:stretch>
            </p:blipFill>
            <p:spPr>
              <a:xfrm>
                <a:off x="9032520" y="1726951"/>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4" name="幻灯片缩放定位 23">
                <a:extLst>
                  <a:ext uri="{FF2B5EF4-FFF2-40B4-BE49-F238E27FC236}">
                    <a16:creationId xmlns:a16="http://schemas.microsoft.com/office/drawing/2014/main" id="{C87862CA-41B7-4D3D-B626-04F8FE2AC729}"/>
                  </a:ext>
                </a:extLst>
              </p:cNvPr>
              <p:cNvGraphicFramePr>
                <a:graphicFrameLocks noChangeAspect="1"/>
              </p:cNvGraphicFramePr>
              <p:nvPr>
                <p:extLst>
                  <p:ext uri="{D42A27DB-BD31-4B8C-83A1-F6EECF244321}">
                    <p14:modId xmlns:p14="http://schemas.microsoft.com/office/powerpoint/2010/main" val="3648171335"/>
                  </p:ext>
                </p:extLst>
              </p:nvPr>
            </p:nvGraphicFramePr>
            <p:xfrm>
              <a:off x="8068021" y="2884585"/>
              <a:ext cx="1264604" cy="660149"/>
            </p:xfrm>
            <a:graphic>
              <a:graphicData uri="http://schemas.microsoft.com/office/powerpoint/2016/slidezoom">
                <pslz:sldZm>
                  <pslz:sldZmObj sldId="265" cId="329432469">
                    <pslz:zmPr id="{70D940EF-407A-4CFE-AFFA-DD1AAB360655}" returnToParent="0" transitionDur="1000">
                      <p166:blipFill xmlns:p166="http://schemas.microsoft.com/office/powerpoint/2016/6/main">
                        <a:blip r:embed="rId29"/>
                        <a:stretch>
                          <a:fillRect/>
                        </a:stretch>
                      </p166:blipFill>
                      <p166:spPr xmlns:p166="http://schemas.microsoft.com/office/powerpoint/2016/6/main">
                        <a:xfrm>
                          <a:off x="0" y="0"/>
                          <a:ext cx="1264604" cy="660149"/>
                        </a:xfrm>
                        <a:prstGeom prst="rect">
                          <a:avLst/>
                        </a:prstGeom>
                        <a:ln w="3175">
                          <a:solidFill>
                            <a:prstClr val="ltGray"/>
                          </a:solidFill>
                        </a:ln>
                      </p166:spPr>
                    </pslz:zmPr>
                  </pslz:sldZmObj>
                </pslz:sldZm>
              </a:graphicData>
            </a:graphic>
          </p:graphicFrame>
        </mc:Choice>
        <mc:Fallback xmlns="">
          <p:pic>
            <p:nvPicPr>
              <p:cNvPr id="24" name="幻灯片缩放定位 23">
                <a:hlinkClick r:id="rId30" action="ppaction://hlinksldjump"/>
                <a:extLst>
                  <a:ext uri="{FF2B5EF4-FFF2-40B4-BE49-F238E27FC236}">
                    <a16:creationId xmlns:a16="http://schemas.microsoft.com/office/drawing/2014/main" id="{C87862CA-41B7-4D3D-B626-04F8FE2AC729}"/>
                  </a:ext>
                </a:extLst>
              </p:cNvPr>
              <p:cNvPicPr>
                <a:picLocks noGrp="1" noRot="1" noChangeAspect="1" noMove="1" noResize="1" noEditPoints="1" noAdjustHandles="1" noChangeArrowheads="1" noChangeShapeType="1"/>
              </p:cNvPicPr>
              <p:nvPr/>
            </p:nvPicPr>
            <p:blipFill>
              <a:blip r:embed="rId31"/>
              <a:stretch>
                <a:fillRect/>
              </a:stretch>
            </p:blipFill>
            <p:spPr>
              <a:xfrm>
                <a:off x="8068021" y="2884585"/>
                <a:ext cx="1264604" cy="66014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6" name="幻灯片缩放定位 25">
                <a:extLst>
                  <a:ext uri="{FF2B5EF4-FFF2-40B4-BE49-F238E27FC236}">
                    <a16:creationId xmlns:a16="http://schemas.microsoft.com/office/drawing/2014/main" id="{5D4088BA-0EC2-4529-9DB1-6B12B683B162}"/>
                  </a:ext>
                </a:extLst>
              </p:cNvPr>
              <p:cNvGraphicFramePr>
                <a:graphicFrameLocks noChangeAspect="1"/>
              </p:cNvGraphicFramePr>
              <p:nvPr>
                <p:extLst>
                  <p:ext uri="{D42A27DB-BD31-4B8C-83A1-F6EECF244321}">
                    <p14:modId xmlns:p14="http://schemas.microsoft.com/office/powerpoint/2010/main" val="753654272"/>
                  </p:ext>
                </p:extLst>
              </p:nvPr>
            </p:nvGraphicFramePr>
            <p:xfrm>
              <a:off x="9351158" y="2876393"/>
              <a:ext cx="1264604" cy="660149"/>
            </p:xfrm>
            <a:graphic>
              <a:graphicData uri="http://schemas.microsoft.com/office/powerpoint/2016/slidezoom">
                <pslz:sldZm>
                  <pslz:sldZmObj sldId="266" cId="503664118">
                    <pslz:zmPr id="{29A43A72-37CB-4402-992B-DD232B4825D5}" returnToParent="0" transitionDur="1000">
                      <p166:blipFill xmlns:p166="http://schemas.microsoft.com/office/powerpoint/2016/6/main">
                        <a:blip r:embed="rId32"/>
                        <a:stretch>
                          <a:fillRect/>
                        </a:stretch>
                      </p166:blipFill>
                      <p166:spPr xmlns:p166="http://schemas.microsoft.com/office/powerpoint/2016/6/main">
                        <a:xfrm>
                          <a:off x="0" y="0"/>
                          <a:ext cx="1264604" cy="660149"/>
                        </a:xfrm>
                        <a:prstGeom prst="rect">
                          <a:avLst/>
                        </a:prstGeom>
                        <a:ln w="3175">
                          <a:solidFill>
                            <a:prstClr val="ltGray"/>
                          </a:solidFill>
                        </a:ln>
                      </p166:spPr>
                    </pslz:zmPr>
                  </pslz:sldZmObj>
                </pslz:sldZm>
              </a:graphicData>
            </a:graphic>
          </p:graphicFrame>
        </mc:Choice>
        <mc:Fallback xmlns="">
          <p:pic>
            <p:nvPicPr>
              <p:cNvPr id="26" name="幻灯片缩放定位 25">
                <a:hlinkClick r:id="rId33" action="ppaction://hlinksldjump"/>
                <a:extLst>
                  <a:ext uri="{FF2B5EF4-FFF2-40B4-BE49-F238E27FC236}">
                    <a16:creationId xmlns:a16="http://schemas.microsoft.com/office/drawing/2014/main" id="{5D4088BA-0EC2-4529-9DB1-6B12B683B162}"/>
                  </a:ext>
                </a:extLst>
              </p:cNvPr>
              <p:cNvPicPr>
                <a:picLocks noGrp="1" noRot="1" noChangeAspect="1" noMove="1" noResize="1" noEditPoints="1" noAdjustHandles="1" noChangeArrowheads="1" noChangeShapeType="1"/>
              </p:cNvPicPr>
              <p:nvPr/>
            </p:nvPicPr>
            <p:blipFill>
              <a:blip r:embed="rId34"/>
              <a:stretch>
                <a:fillRect/>
              </a:stretch>
            </p:blipFill>
            <p:spPr>
              <a:xfrm>
                <a:off x="9351158" y="2876393"/>
                <a:ext cx="1264604" cy="66014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8" name="幻灯片缩放定位 27">
                <a:extLst>
                  <a:ext uri="{FF2B5EF4-FFF2-40B4-BE49-F238E27FC236}">
                    <a16:creationId xmlns:a16="http://schemas.microsoft.com/office/drawing/2014/main" id="{8F8B5656-3D6A-4A7E-A6BD-E2666AC3E32D}"/>
                  </a:ext>
                </a:extLst>
              </p:cNvPr>
              <p:cNvGraphicFramePr>
                <a:graphicFrameLocks noChangeAspect="1"/>
              </p:cNvGraphicFramePr>
              <p:nvPr>
                <p:extLst>
                  <p:ext uri="{D42A27DB-BD31-4B8C-83A1-F6EECF244321}">
                    <p14:modId xmlns:p14="http://schemas.microsoft.com/office/powerpoint/2010/main" val="1563114526"/>
                  </p:ext>
                </p:extLst>
              </p:nvPr>
            </p:nvGraphicFramePr>
            <p:xfrm>
              <a:off x="315572" y="4382465"/>
              <a:ext cx="1746911" cy="911923"/>
            </p:xfrm>
            <a:graphic>
              <a:graphicData uri="http://schemas.microsoft.com/office/powerpoint/2016/slidezoom">
                <pslz:sldZm>
                  <pslz:sldZmObj sldId="318" cId="1586737589">
                    <pslz:zmPr id="{BE11848A-E693-4671-9767-356DAC935D70}" returnToParent="0" transitionDur="1000">
                      <p166:blipFill xmlns:p166="http://schemas.microsoft.com/office/powerpoint/2016/6/main">
                        <a:blip r:embed="rId35"/>
                        <a:stretch>
                          <a:fillRect/>
                        </a:stretch>
                      </p166:blipFill>
                      <p166:spPr xmlns:p166="http://schemas.microsoft.com/office/powerpoint/2016/6/main">
                        <a:xfrm>
                          <a:off x="0" y="0"/>
                          <a:ext cx="1746911" cy="911923"/>
                        </a:xfrm>
                        <a:prstGeom prst="rect">
                          <a:avLst/>
                        </a:prstGeom>
                        <a:ln w="3175">
                          <a:solidFill>
                            <a:prstClr val="ltGray"/>
                          </a:solidFill>
                        </a:ln>
                      </p166:spPr>
                    </pslz:zmPr>
                  </pslz:sldZmObj>
                </pslz:sldZm>
              </a:graphicData>
            </a:graphic>
          </p:graphicFrame>
        </mc:Choice>
        <mc:Fallback xmlns="">
          <p:pic>
            <p:nvPicPr>
              <p:cNvPr id="28" name="幻灯片缩放定位 27">
                <a:hlinkClick r:id="rId36" action="ppaction://hlinksldjump"/>
                <a:extLst>
                  <a:ext uri="{FF2B5EF4-FFF2-40B4-BE49-F238E27FC236}">
                    <a16:creationId xmlns:a16="http://schemas.microsoft.com/office/drawing/2014/main" id="{8F8B5656-3D6A-4A7E-A6BD-E2666AC3E32D}"/>
                  </a:ext>
                </a:extLst>
              </p:cNvPr>
              <p:cNvPicPr>
                <a:picLocks noGrp="1" noRot="1" noChangeAspect="1" noMove="1" noResize="1" noEditPoints="1" noAdjustHandles="1" noChangeArrowheads="1" noChangeShapeType="1"/>
              </p:cNvPicPr>
              <p:nvPr/>
            </p:nvPicPr>
            <p:blipFill>
              <a:blip r:embed="rId37"/>
              <a:stretch>
                <a:fillRect/>
              </a:stretch>
            </p:blipFill>
            <p:spPr>
              <a:xfrm>
                <a:off x="315572" y="4382465"/>
                <a:ext cx="1746911" cy="91192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0" name="幻灯片缩放定位 29">
                <a:extLst>
                  <a:ext uri="{FF2B5EF4-FFF2-40B4-BE49-F238E27FC236}">
                    <a16:creationId xmlns:a16="http://schemas.microsoft.com/office/drawing/2014/main" id="{C5AEDCC7-CBA5-401F-9F3B-D18041E0C079}"/>
                  </a:ext>
                </a:extLst>
              </p:cNvPr>
              <p:cNvGraphicFramePr>
                <a:graphicFrameLocks noChangeAspect="1"/>
              </p:cNvGraphicFramePr>
              <p:nvPr>
                <p:extLst>
                  <p:ext uri="{D42A27DB-BD31-4B8C-83A1-F6EECF244321}">
                    <p14:modId xmlns:p14="http://schemas.microsoft.com/office/powerpoint/2010/main" val="2440979994"/>
                  </p:ext>
                </p:extLst>
              </p:nvPr>
            </p:nvGraphicFramePr>
            <p:xfrm>
              <a:off x="2839547" y="4092905"/>
              <a:ext cx="1426870" cy="744855"/>
            </p:xfrm>
            <a:graphic>
              <a:graphicData uri="http://schemas.microsoft.com/office/powerpoint/2016/slidezoom">
                <pslz:sldZm>
                  <pslz:sldZmObj sldId="272" cId="179132430">
                    <pslz:zmPr id="{E4E4A373-8164-4871-AED4-908ED02C4B73}" returnToParent="0" transitionDur="1000">
                      <p166:blipFill xmlns:p166="http://schemas.microsoft.com/office/powerpoint/2016/6/main">
                        <a:blip r:embed="rId38"/>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30" name="幻灯片缩放定位 29">
                <a:hlinkClick r:id="rId39" action="ppaction://hlinksldjump"/>
                <a:extLst>
                  <a:ext uri="{FF2B5EF4-FFF2-40B4-BE49-F238E27FC236}">
                    <a16:creationId xmlns:a16="http://schemas.microsoft.com/office/drawing/2014/main" id="{C5AEDCC7-CBA5-401F-9F3B-D18041E0C079}"/>
                  </a:ext>
                </a:extLst>
              </p:cNvPr>
              <p:cNvPicPr>
                <a:picLocks noGrp="1" noRot="1" noChangeAspect="1" noMove="1" noResize="1" noEditPoints="1" noAdjustHandles="1" noChangeArrowheads="1" noChangeShapeType="1"/>
              </p:cNvPicPr>
              <p:nvPr/>
            </p:nvPicPr>
            <p:blipFill>
              <a:blip r:embed="rId40"/>
              <a:stretch>
                <a:fillRect/>
              </a:stretch>
            </p:blipFill>
            <p:spPr>
              <a:xfrm>
                <a:off x="2839547" y="4092905"/>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2" name="幻灯片缩放定位 31">
                <a:extLst>
                  <a:ext uri="{FF2B5EF4-FFF2-40B4-BE49-F238E27FC236}">
                    <a16:creationId xmlns:a16="http://schemas.microsoft.com/office/drawing/2014/main" id="{05DD2A47-F96E-4D40-B27D-8BF542ACBE65}"/>
                  </a:ext>
                </a:extLst>
              </p:cNvPr>
              <p:cNvGraphicFramePr>
                <a:graphicFrameLocks noChangeAspect="1"/>
              </p:cNvGraphicFramePr>
              <p:nvPr>
                <p:extLst>
                  <p:ext uri="{D42A27DB-BD31-4B8C-83A1-F6EECF244321}">
                    <p14:modId xmlns:p14="http://schemas.microsoft.com/office/powerpoint/2010/main" val="2531139517"/>
                  </p:ext>
                </p:extLst>
              </p:nvPr>
            </p:nvGraphicFramePr>
            <p:xfrm>
              <a:off x="4308619" y="4092905"/>
              <a:ext cx="1426870" cy="744855"/>
            </p:xfrm>
            <a:graphic>
              <a:graphicData uri="http://schemas.microsoft.com/office/powerpoint/2016/slidezoom">
                <pslz:sldZm>
                  <pslz:sldZmObj sldId="286" cId="1873842250">
                    <pslz:zmPr id="{5F9E78CC-BE57-4E71-8275-9A0C2ADE7E08}" returnToParent="0" transitionDur="1000">
                      <p166:blipFill xmlns:p166="http://schemas.microsoft.com/office/powerpoint/2016/6/main">
                        <a:blip r:embed="rId41"/>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32" name="幻灯片缩放定位 31">
                <a:hlinkClick r:id="rId42" action="ppaction://hlinksldjump"/>
                <a:extLst>
                  <a:ext uri="{FF2B5EF4-FFF2-40B4-BE49-F238E27FC236}">
                    <a16:creationId xmlns:a16="http://schemas.microsoft.com/office/drawing/2014/main" id="{05DD2A47-F96E-4D40-B27D-8BF542ACBE65}"/>
                  </a:ext>
                </a:extLst>
              </p:cNvPr>
              <p:cNvPicPr>
                <a:picLocks noGrp="1" noRot="1" noChangeAspect="1" noMove="1" noResize="1" noEditPoints="1" noAdjustHandles="1" noChangeArrowheads="1" noChangeShapeType="1"/>
              </p:cNvPicPr>
              <p:nvPr/>
            </p:nvPicPr>
            <p:blipFill>
              <a:blip r:embed="rId43"/>
              <a:stretch>
                <a:fillRect/>
              </a:stretch>
            </p:blipFill>
            <p:spPr>
              <a:xfrm>
                <a:off x="4308619" y="4092905"/>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幻灯片缩放定位 33">
                <a:extLst>
                  <a:ext uri="{FF2B5EF4-FFF2-40B4-BE49-F238E27FC236}">
                    <a16:creationId xmlns:a16="http://schemas.microsoft.com/office/drawing/2014/main" id="{D9681D05-B08E-46D2-AA7D-11210F675845}"/>
                  </a:ext>
                </a:extLst>
              </p:cNvPr>
              <p:cNvGraphicFramePr>
                <a:graphicFrameLocks noChangeAspect="1"/>
              </p:cNvGraphicFramePr>
              <p:nvPr>
                <p:extLst>
                  <p:ext uri="{D42A27DB-BD31-4B8C-83A1-F6EECF244321}">
                    <p14:modId xmlns:p14="http://schemas.microsoft.com/office/powerpoint/2010/main" val="2909882066"/>
                  </p:ext>
                </p:extLst>
              </p:nvPr>
            </p:nvGraphicFramePr>
            <p:xfrm>
              <a:off x="5777691" y="4092905"/>
              <a:ext cx="1426870" cy="744855"/>
            </p:xfrm>
            <a:graphic>
              <a:graphicData uri="http://schemas.microsoft.com/office/powerpoint/2016/slidezoom">
                <pslz:sldZm>
                  <pslz:sldZmObj sldId="287" cId="502852855">
                    <pslz:zmPr id="{5BD8E2EE-3BC7-4217-BB5B-558ACA957046}" returnToParent="0" transitionDur="1000">
                      <p166:blipFill xmlns:p166="http://schemas.microsoft.com/office/powerpoint/2016/6/main">
                        <a:blip r:embed="rId44"/>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34" name="幻灯片缩放定位 33">
                <a:hlinkClick r:id="rId45" action="ppaction://hlinksldjump"/>
                <a:extLst>
                  <a:ext uri="{FF2B5EF4-FFF2-40B4-BE49-F238E27FC236}">
                    <a16:creationId xmlns:a16="http://schemas.microsoft.com/office/drawing/2014/main" id="{D9681D05-B08E-46D2-AA7D-11210F675845}"/>
                  </a:ext>
                </a:extLst>
              </p:cNvPr>
              <p:cNvPicPr>
                <a:picLocks noGrp="1" noRot="1" noChangeAspect="1" noMove="1" noResize="1" noEditPoints="1" noAdjustHandles="1" noChangeArrowheads="1" noChangeShapeType="1"/>
              </p:cNvPicPr>
              <p:nvPr/>
            </p:nvPicPr>
            <p:blipFill>
              <a:blip r:embed="rId46"/>
              <a:stretch>
                <a:fillRect/>
              </a:stretch>
            </p:blipFill>
            <p:spPr>
              <a:xfrm>
                <a:off x="5777691" y="4092905"/>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8" name="幻灯片缩放定位 37">
                <a:extLst>
                  <a:ext uri="{FF2B5EF4-FFF2-40B4-BE49-F238E27FC236}">
                    <a16:creationId xmlns:a16="http://schemas.microsoft.com/office/drawing/2014/main" id="{655B4D8F-033E-4E36-B887-2E4257615751}"/>
                  </a:ext>
                </a:extLst>
              </p:cNvPr>
              <p:cNvGraphicFramePr>
                <a:graphicFrameLocks noChangeAspect="1"/>
              </p:cNvGraphicFramePr>
              <p:nvPr>
                <p:extLst>
                  <p:ext uri="{D42A27DB-BD31-4B8C-83A1-F6EECF244321}">
                    <p14:modId xmlns:p14="http://schemas.microsoft.com/office/powerpoint/2010/main" val="1083003698"/>
                  </p:ext>
                </p:extLst>
              </p:nvPr>
            </p:nvGraphicFramePr>
            <p:xfrm>
              <a:off x="7246763" y="4092904"/>
              <a:ext cx="1426870" cy="744855"/>
            </p:xfrm>
            <a:graphic>
              <a:graphicData uri="http://schemas.microsoft.com/office/powerpoint/2016/slidezoom">
                <pslz:sldZm>
                  <pslz:sldZmObj sldId="289" cId="3156182925">
                    <pslz:zmPr id="{66B9F433-6EB8-45E3-B8A0-F2F353C651BF}" returnToParent="0" transitionDur="1000">
                      <p166:blipFill xmlns:p166="http://schemas.microsoft.com/office/powerpoint/2016/6/main">
                        <a:blip r:embed="rId47"/>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38" name="幻灯片缩放定位 37">
                <a:hlinkClick r:id="rId48" action="ppaction://hlinksldjump"/>
                <a:extLst>
                  <a:ext uri="{FF2B5EF4-FFF2-40B4-BE49-F238E27FC236}">
                    <a16:creationId xmlns:a16="http://schemas.microsoft.com/office/drawing/2014/main" id="{655B4D8F-033E-4E36-B887-2E4257615751}"/>
                  </a:ext>
                </a:extLst>
              </p:cNvPr>
              <p:cNvPicPr>
                <a:picLocks noGrp="1" noRot="1" noChangeAspect="1" noMove="1" noResize="1" noEditPoints="1" noAdjustHandles="1" noChangeArrowheads="1" noChangeShapeType="1"/>
              </p:cNvPicPr>
              <p:nvPr/>
            </p:nvPicPr>
            <p:blipFill>
              <a:blip r:embed="rId49"/>
              <a:stretch>
                <a:fillRect/>
              </a:stretch>
            </p:blipFill>
            <p:spPr>
              <a:xfrm>
                <a:off x="7246763" y="4092904"/>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2" name="幻灯片缩放定位 41">
                <a:extLst>
                  <a:ext uri="{FF2B5EF4-FFF2-40B4-BE49-F238E27FC236}">
                    <a16:creationId xmlns:a16="http://schemas.microsoft.com/office/drawing/2014/main" id="{F891D40B-9269-484B-847D-25A24B5A11A6}"/>
                  </a:ext>
                </a:extLst>
              </p:cNvPr>
              <p:cNvGraphicFramePr>
                <a:graphicFrameLocks noChangeAspect="1"/>
              </p:cNvGraphicFramePr>
              <p:nvPr>
                <p:extLst>
                  <p:ext uri="{D42A27DB-BD31-4B8C-83A1-F6EECF244321}">
                    <p14:modId xmlns:p14="http://schemas.microsoft.com/office/powerpoint/2010/main" val="2937238038"/>
                  </p:ext>
                </p:extLst>
              </p:nvPr>
            </p:nvGraphicFramePr>
            <p:xfrm>
              <a:off x="2839547" y="5181157"/>
              <a:ext cx="1426870" cy="744855"/>
            </p:xfrm>
            <a:graphic>
              <a:graphicData uri="http://schemas.microsoft.com/office/powerpoint/2016/slidezoom">
                <pslz:sldZm>
                  <pslz:sldZmObj sldId="274" cId="2289164948">
                    <pslz:zmPr id="{EBB1FF6C-7FFD-434D-B389-AF739B73C2C5}" returnToParent="0" transitionDur="1000">
                      <p166:blipFill xmlns:p166="http://schemas.microsoft.com/office/powerpoint/2016/6/main">
                        <a:blip r:embed="rId50"/>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42" name="幻灯片缩放定位 41">
                <a:hlinkClick r:id="rId57" action="ppaction://hlinksldjump"/>
                <a:extLst>
                  <a:ext uri="{FF2B5EF4-FFF2-40B4-BE49-F238E27FC236}">
                    <a16:creationId xmlns:a16="http://schemas.microsoft.com/office/drawing/2014/main" id="{F891D40B-9269-484B-847D-25A24B5A11A6}"/>
                  </a:ext>
                </a:extLst>
              </p:cNvPr>
              <p:cNvPicPr>
                <a:picLocks noGrp="1" noRot="1" noChangeAspect="1" noMove="1" noResize="1" noEditPoints="1" noAdjustHandles="1" noChangeArrowheads="1" noChangeShapeType="1"/>
              </p:cNvPicPr>
              <p:nvPr/>
            </p:nvPicPr>
            <p:blipFill>
              <a:blip r:embed="rId58"/>
              <a:stretch>
                <a:fillRect/>
              </a:stretch>
            </p:blipFill>
            <p:spPr>
              <a:xfrm>
                <a:off x="2839547" y="5181157"/>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4" name="幻灯片缩放定位 43">
                <a:extLst>
                  <a:ext uri="{FF2B5EF4-FFF2-40B4-BE49-F238E27FC236}">
                    <a16:creationId xmlns:a16="http://schemas.microsoft.com/office/drawing/2014/main" id="{EA3F0D39-48E0-49EA-8A5B-492C475A436A}"/>
                  </a:ext>
                </a:extLst>
              </p:cNvPr>
              <p:cNvGraphicFramePr>
                <a:graphicFrameLocks noChangeAspect="1"/>
              </p:cNvGraphicFramePr>
              <p:nvPr>
                <p:extLst>
                  <p:ext uri="{D42A27DB-BD31-4B8C-83A1-F6EECF244321}">
                    <p14:modId xmlns:p14="http://schemas.microsoft.com/office/powerpoint/2010/main" val="3179473029"/>
                  </p:ext>
                </p:extLst>
              </p:nvPr>
            </p:nvGraphicFramePr>
            <p:xfrm>
              <a:off x="4628390" y="5181157"/>
              <a:ext cx="1426870" cy="744855"/>
            </p:xfrm>
            <a:graphic>
              <a:graphicData uri="http://schemas.microsoft.com/office/powerpoint/2016/slidezoom">
                <pslz:sldZm>
                  <pslz:sldZmObj sldId="275" cId="733708499">
                    <pslz:zmPr id="{0DD41B6B-DBA8-40E7-BDDC-79D39A87DAA3}" returnToParent="0" transitionDur="1000">
                      <p166:blipFill xmlns:p166="http://schemas.microsoft.com/office/powerpoint/2016/6/main">
                        <a:blip r:embed="rId59"/>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44" name="幻灯片缩放定位 43">
                <a:hlinkClick r:id="rId60" action="ppaction://hlinksldjump"/>
                <a:extLst>
                  <a:ext uri="{FF2B5EF4-FFF2-40B4-BE49-F238E27FC236}">
                    <a16:creationId xmlns:a16="http://schemas.microsoft.com/office/drawing/2014/main" id="{EA3F0D39-48E0-49EA-8A5B-492C475A436A}"/>
                  </a:ext>
                </a:extLst>
              </p:cNvPr>
              <p:cNvPicPr>
                <a:picLocks noGrp="1" noRot="1" noChangeAspect="1" noMove="1" noResize="1" noEditPoints="1" noAdjustHandles="1" noChangeArrowheads="1" noChangeShapeType="1"/>
              </p:cNvPicPr>
              <p:nvPr/>
            </p:nvPicPr>
            <p:blipFill>
              <a:blip r:embed="rId61"/>
              <a:stretch>
                <a:fillRect/>
              </a:stretch>
            </p:blipFill>
            <p:spPr>
              <a:xfrm>
                <a:off x="4628390" y="5181157"/>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6" name="幻灯片缩放定位 45">
                <a:extLst>
                  <a:ext uri="{FF2B5EF4-FFF2-40B4-BE49-F238E27FC236}">
                    <a16:creationId xmlns:a16="http://schemas.microsoft.com/office/drawing/2014/main" id="{761B7210-DF5E-4FCF-80DD-8696374F2DE2}"/>
                  </a:ext>
                </a:extLst>
              </p:cNvPr>
              <p:cNvGraphicFramePr>
                <a:graphicFrameLocks noChangeAspect="1"/>
              </p:cNvGraphicFramePr>
              <p:nvPr>
                <p:extLst>
                  <p:ext uri="{D42A27DB-BD31-4B8C-83A1-F6EECF244321}">
                    <p14:modId xmlns:p14="http://schemas.microsoft.com/office/powerpoint/2010/main" val="2575833116"/>
                  </p:ext>
                </p:extLst>
              </p:nvPr>
            </p:nvGraphicFramePr>
            <p:xfrm>
              <a:off x="6417233" y="5181157"/>
              <a:ext cx="1426870" cy="744855"/>
            </p:xfrm>
            <a:graphic>
              <a:graphicData uri="http://schemas.microsoft.com/office/powerpoint/2016/slidezoom">
                <pslz:sldZm>
                  <pslz:sldZmObj sldId="276" cId="176006">
                    <pslz:zmPr id="{6FA47975-CC54-44BE-AFDD-2C0D1580D5DF}" returnToParent="0" transitionDur="1000">
                      <p166:blipFill xmlns:p166="http://schemas.microsoft.com/office/powerpoint/2016/6/main">
                        <a:blip r:embed="rId62"/>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46" name="幻灯片缩放定位 45">
                <a:hlinkClick r:id="rId63" action="ppaction://hlinksldjump"/>
                <a:extLst>
                  <a:ext uri="{FF2B5EF4-FFF2-40B4-BE49-F238E27FC236}">
                    <a16:creationId xmlns:a16="http://schemas.microsoft.com/office/drawing/2014/main" id="{761B7210-DF5E-4FCF-80DD-8696374F2DE2}"/>
                  </a:ext>
                </a:extLst>
              </p:cNvPr>
              <p:cNvPicPr>
                <a:picLocks noGrp="1" noRot="1" noChangeAspect="1" noMove="1" noResize="1" noEditPoints="1" noAdjustHandles="1" noChangeArrowheads="1" noChangeShapeType="1"/>
              </p:cNvPicPr>
              <p:nvPr/>
            </p:nvPicPr>
            <p:blipFill>
              <a:blip r:embed="rId64"/>
              <a:stretch>
                <a:fillRect/>
              </a:stretch>
            </p:blipFill>
            <p:spPr>
              <a:xfrm>
                <a:off x="6417233" y="5181157"/>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8" name="幻灯片缩放定位 47">
                <a:extLst>
                  <a:ext uri="{FF2B5EF4-FFF2-40B4-BE49-F238E27FC236}">
                    <a16:creationId xmlns:a16="http://schemas.microsoft.com/office/drawing/2014/main" id="{ADC2A4D8-071E-43CD-A5BD-7B69FE4681F9}"/>
                  </a:ext>
                </a:extLst>
              </p:cNvPr>
              <p:cNvGraphicFramePr>
                <a:graphicFrameLocks noChangeAspect="1"/>
              </p:cNvGraphicFramePr>
              <p:nvPr>
                <p:extLst>
                  <p:ext uri="{D42A27DB-BD31-4B8C-83A1-F6EECF244321}">
                    <p14:modId xmlns:p14="http://schemas.microsoft.com/office/powerpoint/2010/main" val="1140014147"/>
                  </p:ext>
                </p:extLst>
              </p:nvPr>
            </p:nvGraphicFramePr>
            <p:xfrm>
              <a:off x="8695810" y="5181157"/>
              <a:ext cx="1426870" cy="744855"/>
            </p:xfrm>
            <a:graphic>
              <a:graphicData uri="http://schemas.microsoft.com/office/powerpoint/2016/slidezoom">
                <pslz:sldZm>
                  <pslz:sldZmObj sldId="278" cId="3374119487">
                    <pslz:zmPr id="{3AEF8E38-F2D3-4E2E-B960-45CED1E9884C}" returnToParent="0" transitionDur="1000">
                      <p166:blipFill xmlns:p166="http://schemas.microsoft.com/office/powerpoint/2016/6/main">
                        <a:blip r:embed="rId65"/>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48" name="幻灯片缩放定位 47">
                <a:hlinkClick r:id="rId66" action="ppaction://hlinksldjump"/>
                <a:extLst>
                  <a:ext uri="{FF2B5EF4-FFF2-40B4-BE49-F238E27FC236}">
                    <a16:creationId xmlns:a16="http://schemas.microsoft.com/office/drawing/2014/main" id="{ADC2A4D8-071E-43CD-A5BD-7B69FE4681F9}"/>
                  </a:ext>
                </a:extLst>
              </p:cNvPr>
              <p:cNvPicPr>
                <a:picLocks noGrp="1" noRot="1" noChangeAspect="1" noMove="1" noResize="1" noEditPoints="1" noAdjustHandles="1" noChangeArrowheads="1" noChangeShapeType="1"/>
              </p:cNvPicPr>
              <p:nvPr/>
            </p:nvPicPr>
            <p:blipFill>
              <a:blip r:embed="rId67"/>
              <a:stretch>
                <a:fillRect/>
              </a:stretch>
            </p:blipFill>
            <p:spPr>
              <a:xfrm>
                <a:off x="8695810" y="5181157"/>
                <a:ext cx="1426870"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0" name="幻灯片缩放定位 49">
                <a:extLst>
                  <a:ext uri="{FF2B5EF4-FFF2-40B4-BE49-F238E27FC236}">
                    <a16:creationId xmlns:a16="http://schemas.microsoft.com/office/drawing/2014/main" id="{79080F0F-7411-444B-B588-437C3BD1F035}"/>
                  </a:ext>
                </a:extLst>
              </p:cNvPr>
              <p:cNvGraphicFramePr>
                <a:graphicFrameLocks noChangeAspect="1"/>
              </p:cNvGraphicFramePr>
              <p:nvPr>
                <p:extLst>
                  <p:ext uri="{D42A27DB-BD31-4B8C-83A1-F6EECF244321}">
                    <p14:modId xmlns:p14="http://schemas.microsoft.com/office/powerpoint/2010/main" val="1332661520"/>
                  </p:ext>
                </p:extLst>
              </p:nvPr>
            </p:nvGraphicFramePr>
            <p:xfrm>
              <a:off x="10459390" y="5181157"/>
              <a:ext cx="1426870" cy="744855"/>
            </p:xfrm>
            <a:graphic>
              <a:graphicData uri="http://schemas.microsoft.com/office/powerpoint/2016/slidezoom">
                <pslz:sldZm>
                  <pslz:sldZmObj sldId="333" cId="2641860072">
                    <pslz:zmPr id="{1B9265CE-DD70-4408-8FBF-FAF4831C613B}" returnToParent="0" transitionDur="1000">
                      <p166:blipFill xmlns:p166="http://schemas.microsoft.com/office/powerpoint/2016/6/main">
                        <a:blip r:embed="rId68"/>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50" name="幻灯片缩放定位 49">
                <a:hlinkClick r:id="rId69" action="ppaction://hlinksldjump"/>
                <a:extLst>
                  <a:ext uri="{FF2B5EF4-FFF2-40B4-BE49-F238E27FC236}">
                    <a16:creationId xmlns:a16="http://schemas.microsoft.com/office/drawing/2014/main" id="{79080F0F-7411-444B-B588-437C3BD1F035}"/>
                  </a:ext>
                </a:extLst>
              </p:cNvPr>
              <p:cNvPicPr>
                <a:picLocks noGrp="1" noRot="1" noChangeAspect="1" noMove="1" noResize="1" noEditPoints="1" noAdjustHandles="1" noChangeArrowheads="1" noChangeShapeType="1"/>
              </p:cNvPicPr>
              <p:nvPr/>
            </p:nvPicPr>
            <p:blipFill>
              <a:blip r:embed="rId70"/>
              <a:stretch>
                <a:fillRect/>
              </a:stretch>
            </p:blipFill>
            <p:spPr>
              <a:xfrm>
                <a:off x="10459390" y="5181157"/>
                <a:ext cx="1426870" cy="744855"/>
              </a:xfrm>
              <a:prstGeom prst="rect">
                <a:avLst/>
              </a:prstGeom>
              <a:ln w="3175">
                <a:solidFill>
                  <a:prstClr val="ltGray"/>
                </a:solidFill>
              </a:ln>
            </p:spPr>
          </p:pic>
        </mc:Fallback>
      </mc:AlternateContent>
      <p:sp>
        <p:nvSpPr>
          <p:cNvPr id="91" name="文本框 90">
            <a:extLst>
              <a:ext uri="{FF2B5EF4-FFF2-40B4-BE49-F238E27FC236}">
                <a16:creationId xmlns:a16="http://schemas.microsoft.com/office/drawing/2014/main" id="{C3A0B1D3-B6EA-4A38-A78C-FE3F411E39A2}"/>
              </a:ext>
            </a:extLst>
          </p:cNvPr>
          <p:cNvSpPr txBox="1"/>
          <p:nvPr/>
        </p:nvSpPr>
        <p:spPr>
          <a:xfrm>
            <a:off x="581079" y="2893827"/>
            <a:ext cx="1215896" cy="449093"/>
          </a:xfrm>
          <a:prstGeom prst="rect">
            <a:avLst/>
          </a:prstGeom>
          <a:noFill/>
        </p:spPr>
        <p:txBody>
          <a:bodyPr wrap="square" lIns="72000" rIns="72000" bIns="36000" rtlCol="0" anchor="ctr" anchorCtr="0">
            <a:spAutoFit/>
          </a:bodyPr>
          <a:lstStyle/>
          <a:p>
            <a:pPr algn="ctr">
              <a:lnSpc>
                <a:spcPct val="150000"/>
              </a:lnSpc>
            </a:pPr>
            <a:r>
              <a:rPr lang="zh-CN" altLang="en-US">
                <a:latin typeface="+mj-ea"/>
                <a:ea typeface="+mj-ea"/>
              </a:rPr>
              <a:t>各类介绍</a:t>
            </a:r>
            <a:endParaRPr lang="en-US" altLang="zh-CN" dirty="0">
              <a:latin typeface="+mj-ea"/>
              <a:ea typeface="+mj-ea"/>
            </a:endParaRPr>
          </a:p>
        </p:txBody>
      </p:sp>
      <p:sp>
        <p:nvSpPr>
          <p:cNvPr id="92" name="文本框 91">
            <a:extLst>
              <a:ext uri="{FF2B5EF4-FFF2-40B4-BE49-F238E27FC236}">
                <a16:creationId xmlns:a16="http://schemas.microsoft.com/office/drawing/2014/main" id="{D545E05F-6BC7-4A8A-9F3F-5A8CD2A496CD}"/>
              </a:ext>
            </a:extLst>
          </p:cNvPr>
          <p:cNvSpPr txBox="1"/>
          <p:nvPr/>
        </p:nvSpPr>
        <p:spPr>
          <a:xfrm>
            <a:off x="3658469" y="2389132"/>
            <a:ext cx="1215896" cy="326880"/>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个人介绍（</a:t>
            </a:r>
            <a:r>
              <a:rPr lang="en-US" altLang="zh-CN" sz="1200" dirty="0">
                <a:solidFill>
                  <a:schemeClr val="tx1">
                    <a:lumMod val="90000"/>
                    <a:lumOff val="10000"/>
                  </a:schemeClr>
                </a:solidFill>
                <a:latin typeface="+mj-ea"/>
                <a:ea typeface="+mj-ea"/>
              </a:rPr>
              <a:t>4-5</a:t>
            </a:r>
            <a:r>
              <a:rPr lang="zh-CN" altLang="en-US" sz="1200" dirty="0">
                <a:solidFill>
                  <a:schemeClr val="tx1">
                    <a:lumMod val="90000"/>
                    <a:lumOff val="10000"/>
                  </a:schemeClr>
                </a:solidFill>
                <a:latin typeface="+mj-ea"/>
                <a:ea typeface="+mj-ea"/>
              </a:rPr>
              <a:t>）</a:t>
            </a:r>
            <a:endParaRPr lang="en-US" altLang="zh-CN" sz="1200" dirty="0">
              <a:solidFill>
                <a:schemeClr val="tx1">
                  <a:lumMod val="90000"/>
                  <a:lumOff val="10000"/>
                </a:schemeClr>
              </a:solidFill>
              <a:latin typeface="+mj-ea"/>
              <a:ea typeface="+mj-ea"/>
            </a:endParaRPr>
          </a:p>
        </p:txBody>
      </p:sp>
      <p:sp>
        <p:nvSpPr>
          <p:cNvPr id="93" name="文本框 92">
            <a:extLst>
              <a:ext uri="{FF2B5EF4-FFF2-40B4-BE49-F238E27FC236}">
                <a16:creationId xmlns:a16="http://schemas.microsoft.com/office/drawing/2014/main" id="{63CEF537-D064-4570-96DF-18E5465695B1}"/>
              </a:ext>
            </a:extLst>
          </p:cNvPr>
          <p:cNvSpPr txBox="1"/>
          <p:nvPr/>
        </p:nvSpPr>
        <p:spPr>
          <a:xfrm>
            <a:off x="6744302" y="2388651"/>
            <a:ext cx="1215896" cy="327842"/>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团队介绍</a:t>
            </a:r>
            <a:r>
              <a:rPr lang="zh-CN" altLang="en-US" sz="1200" dirty="0">
                <a:solidFill>
                  <a:schemeClr val="tx1">
                    <a:lumMod val="90000"/>
                    <a:lumOff val="10000"/>
                  </a:schemeClr>
                </a:solidFill>
                <a:latin typeface="+mj-ea"/>
              </a:rPr>
              <a:t>（</a:t>
            </a:r>
            <a:r>
              <a:rPr lang="en-US" altLang="zh-CN" sz="1200" dirty="0">
                <a:solidFill>
                  <a:schemeClr val="tx1">
                    <a:lumMod val="90000"/>
                    <a:lumOff val="10000"/>
                  </a:schemeClr>
                </a:solidFill>
                <a:latin typeface="+mj-ea"/>
              </a:rPr>
              <a:t>6-7</a:t>
            </a:r>
            <a:r>
              <a:rPr lang="zh-CN" altLang="en-US" sz="1200" dirty="0">
                <a:solidFill>
                  <a:schemeClr val="tx1">
                    <a:lumMod val="90000"/>
                    <a:lumOff val="10000"/>
                  </a:schemeClr>
                </a:solidFill>
                <a:latin typeface="+mj-ea"/>
              </a:rPr>
              <a:t>）</a:t>
            </a:r>
            <a:endParaRPr lang="en-US" altLang="zh-CN" sz="1200" dirty="0">
              <a:solidFill>
                <a:schemeClr val="tx1">
                  <a:lumMod val="90000"/>
                  <a:lumOff val="10000"/>
                </a:schemeClr>
              </a:solidFill>
              <a:latin typeface="+mj-ea"/>
              <a:ea typeface="+mj-ea"/>
            </a:endParaRPr>
          </a:p>
        </p:txBody>
      </p:sp>
      <p:sp>
        <p:nvSpPr>
          <p:cNvPr id="94" name="文本框 93">
            <a:extLst>
              <a:ext uri="{FF2B5EF4-FFF2-40B4-BE49-F238E27FC236}">
                <a16:creationId xmlns:a16="http://schemas.microsoft.com/office/drawing/2014/main" id="{A17D7F54-E84E-41AC-9FE1-0F49158302EB}"/>
              </a:ext>
            </a:extLst>
          </p:cNvPr>
          <p:cNvSpPr txBox="1"/>
          <p:nvPr/>
        </p:nvSpPr>
        <p:spPr>
          <a:xfrm>
            <a:off x="9462351" y="2389132"/>
            <a:ext cx="1986280" cy="326880"/>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作品及获奖介绍（</a:t>
            </a:r>
            <a:r>
              <a:rPr lang="en-US" altLang="zh-CN" sz="1200" dirty="0">
                <a:solidFill>
                  <a:schemeClr val="tx1">
                    <a:lumMod val="90000"/>
                    <a:lumOff val="10000"/>
                  </a:schemeClr>
                </a:solidFill>
                <a:latin typeface="+mj-ea"/>
                <a:ea typeface="+mj-ea"/>
              </a:rPr>
              <a:t>8-9</a:t>
            </a:r>
            <a:r>
              <a:rPr lang="zh-CN" altLang="en-US" sz="1200" dirty="0">
                <a:solidFill>
                  <a:schemeClr val="tx1">
                    <a:lumMod val="90000"/>
                    <a:lumOff val="10000"/>
                  </a:schemeClr>
                </a:solidFill>
                <a:latin typeface="+mj-ea"/>
                <a:ea typeface="+mj-ea"/>
              </a:rPr>
              <a:t>）</a:t>
            </a:r>
            <a:endParaRPr lang="en-US" altLang="zh-CN" sz="1200" dirty="0">
              <a:solidFill>
                <a:schemeClr val="tx1">
                  <a:lumMod val="90000"/>
                  <a:lumOff val="10000"/>
                </a:schemeClr>
              </a:solidFill>
              <a:latin typeface="+mj-ea"/>
              <a:ea typeface="+mj-ea"/>
            </a:endParaRPr>
          </a:p>
        </p:txBody>
      </p:sp>
      <p:sp>
        <p:nvSpPr>
          <p:cNvPr id="95" name="文本框 94">
            <a:extLst>
              <a:ext uri="{FF2B5EF4-FFF2-40B4-BE49-F238E27FC236}">
                <a16:creationId xmlns:a16="http://schemas.microsoft.com/office/drawing/2014/main" id="{807A624E-33D8-4E4E-9E96-14D529598320}"/>
              </a:ext>
            </a:extLst>
          </p:cNvPr>
          <p:cNvSpPr txBox="1"/>
          <p:nvPr/>
        </p:nvSpPr>
        <p:spPr>
          <a:xfrm>
            <a:off x="4133875" y="3571363"/>
            <a:ext cx="1215896" cy="326880"/>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引用页（</a:t>
            </a:r>
            <a:r>
              <a:rPr lang="en-US" altLang="zh-CN" sz="1200" dirty="0">
                <a:solidFill>
                  <a:schemeClr val="tx1">
                    <a:lumMod val="90000"/>
                    <a:lumOff val="10000"/>
                  </a:schemeClr>
                </a:solidFill>
                <a:latin typeface="+mj-ea"/>
                <a:ea typeface="+mj-ea"/>
              </a:rPr>
              <a:t>11-13</a:t>
            </a:r>
            <a:r>
              <a:rPr lang="zh-CN" altLang="en-US" sz="1200" dirty="0">
                <a:solidFill>
                  <a:schemeClr val="tx1">
                    <a:lumMod val="90000"/>
                    <a:lumOff val="10000"/>
                  </a:schemeClr>
                </a:solidFill>
                <a:latin typeface="+mj-ea"/>
                <a:ea typeface="+mj-ea"/>
              </a:rPr>
              <a:t>）</a:t>
            </a:r>
            <a:endParaRPr lang="en-US" altLang="zh-CN" sz="1200" dirty="0">
              <a:solidFill>
                <a:schemeClr val="tx1">
                  <a:lumMod val="90000"/>
                  <a:lumOff val="10000"/>
                </a:schemeClr>
              </a:solidFill>
              <a:latin typeface="+mj-ea"/>
              <a:ea typeface="+mj-ea"/>
            </a:endParaRPr>
          </a:p>
        </p:txBody>
      </p:sp>
      <p:sp>
        <p:nvSpPr>
          <p:cNvPr id="96" name="文本框 95">
            <a:extLst>
              <a:ext uri="{FF2B5EF4-FFF2-40B4-BE49-F238E27FC236}">
                <a16:creationId xmlns:a16="http://schemas.microsoft.com/office/drawing/2014/main" id="{C481F3BC-FD27-4AF1-84FB-CC401DD91C45}"/>
              </a:ext>
            </a:extLst>
          </p:cNvPr>
          <p:cNvSpPr txBox="1"/>
          <p:nvPr/>
        </p:nvSpPr>
        <p:spPr>
          <a:xfrm>
            <a:off x="9375512" y="3575541"/>
            <a:ext cx="1215896" cy="327842"/>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地图页</a:t>
            </a:r>
            <a:r>
              <a:rPr lang="zh-CN" altLang="en-US" sz="1200" dirty="0">
                <a:solidFill>
                  <a:schemeClr val="tx1">
                    <a:lumMod val="90000"/>
                    <a:lumOff val="10000"/>
                  </a:schemeClr>
                </a:solidFill>
                <a:latin typeface="+mj-ea"/>
              </a:rPr>
              <a:t>（</a:t>
            </a:r>
            <a:r>
              <a:rPr lang="en-US" altLang="zh-CN" sz="1200" dirty="0">
                <a:solidFill>
                  <a:schemeClr val="tx1">
                    <a:lumMod val="90000"/>
                    <a:lumOff val="10000"/>
                  </a:schemeClr>
                </a:solidFill>
                <a:latin typeface="+mj-ea"/>
              </a:rPr>
              <a:t>14-16</a:t>
            </a:r>
            <a:r>
              <a:rPr lang="zh-CN" altLang="en-US" sz="1200" dirty="0">
                <a:solidFill>
                  <a:schemeClr val="tx1">
                    <a:lumMod val="90000"/>
                    <a:lumOff val="10000"/>
                  </a:schemeClr>
                </a:solidFill>
                <a:latin typeface="+mj-ea"/>
              </a:rPr>
              <a:t>）</a:t>
            </a:r>
            <a:endParaRPr lang="en-US" altLang="zh-CN" sz="1200" dirty="0">
              <a:solidFill>
                <a:schemeClr val="tx1">
                  <a:lumMod val="90000"/>
                  <a:lumOff val="10000"/>
                </a:schemeClr>
              </a:solidFill>
              <a:latin typeface="+mj-ea"/>
              <a:ea typeface="+mj-ea"/>
            </a:endParaRPr>
          </a:p>
        </p:txBody>
      </p:sp>
      <p:sp>
        <p:nvSpPr>
          <p:cNvPr id="97" name="文本框 96">
            <a:extLst>
              <a:ext uri="{FF2B5EF4-FFF2-40B4-BE49-F238E27FC236}">
                <a16:creationId xmlns:a16="http://schemas.microsoft.com/office/drawing/2014/main" id="{F55DC2DE-962F-4AF6-A16B-BBD9A4B9F8B9}"/>
              </a:ext>
            </a:extLst>
          </p:cNvPr>
          <p:cNvSpPr txBox="1"/>
          <p:nvPr/>
        </p:nvSpPr>
        <p:spPr>
          <a:xfrm>
            <a:off x="581079" y="5263580"/>
            <a:ext cx="1215896" cy="449093"/>
          </a:xfrm>
          <a:prstGeom prst="rect">
            <a:avLst/>
          </a:prstGeom>
          <a:noFill/>
        </p:spPr>
        <p:txBody>
          <a:bodyPr wrap="square" lIns="72000" rIns="72000" bIns="36000" rtlCol="0" anchor="ctr" anchorCtr="0">
            <a:spAutoFit/>
          </a:bodyPr>
          <a:lstStyle/>
          <a:p>
            <a:pPr algn="ctr">
              <a:lnSpc>
                <a:spcPct val="150000"/>
              </a:lnSpc>
            </a:pPr>
            <a:r>
              <a:rPr lang="zh-CN" altLang="en-US" dirty="0">
                <a:latin typeface="+mj-ea"/>
                <a:ea typeface="+mj-ea"/>
              </a:rPr>
              <a:t>概念出示</a:t>
            </a:r>
            <a:endParaRPr lang="en-US" altLang="zh-CN" dirty="0">
              <a:latin typeface="+mj-ea"/>
              <a:ea typeface="+mj-ea"/>
            </a:endParaRPr>
          </a:p>
        </p:txBody>
      </p:sp>
      <p:sp>
        <p:nvSpPr>
          <p:cNvPr id="98" name="文本框 97">
            <a:extLst>
              <a:ext uri="{FF2B5EF4-FFF2-40B4-BE49-F238E27FC236}">
                <a16:creationId xmlns:a16="http://schemas.microsoft.com/office/drawing/2014/main" id="{8A8AD5F5-685B-436F-B412-1391EA98D6EF}"/>
              </a:ext>
            </a:extLst>
          </p:cNvPr>
          <p:cNvSpPr txBox="1"/>
          <p:nvPr/>
        </p:nvSpPr>
        <p:spPr>
          <a:xfrm>
            <a:off x="4394498" y="4793512"/>
            <a:ext cx="2728186" cy="326880"/>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纯文字内容（</a:t>
            </a:r>
            <a:r>
              <a:rPr lang="en-US" altLang="zh-CN" sz="1200" dirty="0">
                <a:solidFill>
                  <a:schemeClr val="tx1">
                    <a:lumMod val="90000"/>
                    <a:lumOff val="10000"/>
                  </a:schemeClr>
                </a:solidFill>
                <a:latin typeface="+mj-ea"/>
                <a:ea typeface="+mj-ea"/>
              </a:rPr>
              <a:t>18-21</a:t>
            </a:r>
            <a:r>
              <a:rPr lang="zh-CN" altLang="en-US" sz="1200" dirty="0">
                <a:solidFill>
                  <a:schemeClr val="tx1">
                    <a:lumMod val="90000"/>
                    <a:lumOff val="10000"/>
                  </a:schemeClr>
                </a:solidFill>
                <a:latin typeface="+mj-ea"/>
                <a:ea typeface="+mj-ea"/>
              </a:rPr>
              <a:t>）</a:t>
            </a:r>
            <a:endParaRPr lang="en-US" altLang="zh-CN" sz="1200" dirty="0">
              <a:solidFill>
                <a:schemeClr val="tx1">
                  <a:lumMod val="90000"/>
                  <a:lumOff val="10000"/>
                </a:schemeClr>
              </a:solidFill>
              <a:latin typeface="+mj-ea"/>
              <a:ea typeface="+mj-ea"/>
            </a:endParaRPr>
          </a:p>
        </p:txBody>
      </p:sp>
      <p:sp>
        <p:nvSpPr>
          <p:cNvPr id="100" name="文本框 99">
            <a:extLst>
              <a:ext uri="{FF2B5EF4-FFF2-40B4-BE49-F238E27FC236}">
                <a16:creationId xmlns:a16="http://schemas.microsoft.com/office/drawing/2014/main" id="{3E0A20B0-D4BE-4264-B20C-24F9D1DD8CEA}"/>
              </a:ext>
            </a:extLst>
          </p:cNvPr>
          <p:cNvSpPr txBox="1"/>
          <p:nvPr/>
        </p:nvSpPr>
        <p:spPr>
          <a:xfrm>
            <a:off x="4005920" y="5896469"/>
            <a:ext cx="2671810" cy="326880"/>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文字带公式或图例（</a:t>
            </a:r>
            <a:r>
              <a:rPr lang="en-US" altLang="zh-CN" sz="1200" dirty="0">
                <a:solidFill>
                  <a:schemeClr val="tx1">
                    <a:lumMod val="90000"/>
                    <a:lumOff val="10000"/>
                  </a:schemeClr>
                </a:solidFill>
                <a:latin typeface="+mj-ea"/>
                <a:ea typeface="+mj-ea"/>
              </a:rPr>
              <a:t>22-24</a:t>
            </a:r>
            <a:r>
              <a:rPr lang="zh-CN" altLang="en-US" sz="1200" dirty="0">
                <a:solidFill>
                  <a:schemeClr val="tx1">
                    <a:lumMod val="90000"/>
                    <a:lumOff val="10000"/>
                  </a:schemeClr>
                </a:solidFill>
                <a:latin typeface="+mj-ea"/>
                <a:ea typeface="+mj-ea"/>
              </a:rPr>
              <a:t>）</a:t>
            </a:r>
            <a:endParaRPr lang="en-US" altLang="zh-CN" sz="1200" dirty="0">
              <a:solidFill>
                <a:schemeClr val="tx1">
                  <a:lumMod val="90000"/>
                  <a:lumOff val="10000"/>
                </a:schemeClr>
              </a:solidFill>
              <a:latin typeface="+mj-ea"/>
              <a:ea typeface="+mj-ea"/>
            </a:endParaRPr>
          </a:p>
        </p:txBody>
      </p:sp>
      <p:sp>
        <p:nvSpPr>
          <p:cNvPr id="101" name="文本框 100">
            <a:extLst>
              <a:ext uri="{FF2B5EF4-FFF2-40B4-BE49-F238E27FC236}">
                <a16:creationId xmlns:a16="http://schemas.microsoft.com/office/drawing/2014/main" id="{20F012D7-665E-4DD4-92C9-0A57675E5032}"/>
              </a:ext>
            </a:extLst>
          </p:cNvPr>
          <p:cNvSpPr txBox="1"/>
          <p:nvPr/>
        </p:nvSpPr>
        <p:spPr>
          <a:xfrm>
            <a:off x="9167401" y="5896469"/>
            <a:ext cx="2247268" cy="326880"/>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例题及案例分析（</a:t>
            </a:r>
            <a:r>
              <a:rPr lang="en-US" altLang="zh-CN" sz="1200" dirty="0">
                <a:solidFill>
                  <a:schemeClr val="tx1">
                    <a:lumMod val="90000"/>
                    <a:lumOff val="10000"/>
                  </a:schemeClr>
                </a:solidFill>
                <a:latin typeface="+mj-ea"/>
                <a:ea typeface="+mj-ea"/>
              </a:rPr>
              <a:t>25-26</a:t>
            </a:r>
            <a:r>
              <a:rPr lang="zh-CN" altLang="en-US" sz="1200" dirty="0">
                <a:solidFill>
                  <a:schemeClr val="tx1">
                    <a:lumMod val="90000"/>
                    <a:lumOff val="10000"/>
                  </a:schemeClr>
                </a:solidFill>
                <a:latin typeface="+mj-ea"/>
                <a:ea typeface="+mj-ea"/>
              </a:rPr>
              <a:t>）</a:t>
            </a:r>
            <a:endParaRPr lang="en-US" altLang="zh-CN" sz="1200" dirty="0">
              <a:solidFill>
                <a:schemeClr val="tx1">
                  <a:lumMod val="90000"/>
                  <a:lumOff val="10000"/>
                </a:schemeClr>
              </a:solidFill>
              <a:latin typeface="+mj-ea"/>
              <a:ea typeface="+mj-ea"/>
            </a:endParaRPr>
          </a:p>
        </p:txBody>
      </p:sp>
      <p:sp>
        <p:nvSpPr>
          <p:cNvPr id="39" name="文本框 38">
            <a:extLst>
              <a:ext uri="{FF2B5EF4-FFF2-40B4-BE49-F238E27FC236}">
                <a16:creationId xmlns:a16="http://schemas.microsoft.com/office/drawing/2014/main" id="{2E240D47-D0BF-42CD-9E39-5C9971E57F73}"/>
              </a:ext>
            </a:extLst>
          </p:cNvPr>
          <p:cNvSpPr txBox="1"/>
          <p:nvPr/>
        </p:nvSpPr>
        <p:spPr>
          <a:xfrm>
            <a:off x="5285522" y="950354"/>
            <a:ext cx="1620958"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版式索引</a:t>
            </a:r>
          </a:p>
        </p:txBody>
      </p:sp>
      <mc:AlternateContent xmlns:mc="http://schemas.openxmlformats.org/markup-compatibility/2006" xmlns:pslz="http://schemas.microsoft.com/office/powerpoint/2016/slidezoom">
        <mc:Choice Requires="pslz">
          <p:graphicFrame>
            <p:nvGraphicFramePr>
              <p:cNvPr id="37" name="幻灯片缩放定位 36">
                <a:extLst>
                  <a:ext uri="{FF2B5EF4-FFF2-40B4-BE49-F238E27FC236}">
                    <a16:creationId xmlns:a16="http://schemas.microsoft.com/office/drawing/2014/main" id="{B3E7C5EF-08A9-4D5C-A647-44481EB0521D}"/>
                  </a:ext>
                </a:extLst>
              </p:cNvPr>
              <p:cNvGraphicFramePr>
                <a:graphicFrameLocks noChangeAspect="1"/>
              </p:cNvGraphicFramePr>
              <p:nvPr>
                <p:extLst>
                  <p:ext uri="{D42A27DB-BD31-4B8C-83A1-F6EECF244321}">
                    <p14:modId xmlns:p14="http://schemas.microsoft.com/office/powerpoint/2010/main" val="3280448863"/>
                  </p:ext>
                </p:extLst>
              </p:nvPr>
            </p:nvGraphicFramePr>
            <p:xfrm>
              <a:off x="6723758" y="2876019"/>
              <a:ext cx="1264604" cy="660149"/>
            </p:xfrm>
            <a:graphic>
              <a:graphicData uri="http://schemas.microsoft.com/office/powerpoint/2016/slidezoom">
                <pslz:sldZm>
                  <pslz:sldZmObj sldId="306" cId="4106271365">
                    <pslz:zmPr id="{0674725D-EB77-4BB1-8085-038F614EB8D3}" returnToParent="0" transitionDur="1000">
                      <p166:blipFill xmlns:p166="http://schemas.microsoft.com/office/powerpoint/2016/6/main">
                        <a:blip r:embed="rId71"/>
                        <a:stretch>
                          <a:fillRect/>
                        </a:stretch>
                      </p166:blipFill>
                      <p166:spPr xmlns:p166="http://schemas.microsoft.com/office/powerpoint/2016/6/main">
                        <a:xfrm>
                          <a:off x="0" y="0"/>
                          <a:ext cx="1264604" cy="660149"/>
                        </a:xfrm>
                        <a:prstGeom prst="rect">
                          <a:avLst/>
                        </a:prstGeom>
                        <a:ln w="3175">
                          <a:solidFill>
                            <a:prstClr val="ltGray"/>
                          </a:solidFill>
                        </a:ln>
                      </p166:spPr>
                    </pslz:zmPr>
                  </pslz:sldZmObj>
                </pslz:sldZm>
              </a:graphicData>
            </a:graphic>
          </p:graphicFrame>
        </mc:Choice>
        <mc:Fallback xmlns="">
          <p:pic>
            <p:nvPicPr>
              <p:cNvPr id="37" name="幻灯片缩放定位 36">
                <a:hlinkClick r:id="rId72" action="ppaction://hlinksldjump"/>
                <a:extLst>
                  <a:ext uri="{FF2B5EF4-FFF2-40B4-BE49-F238E27FC236}">
                    <a16:creationId xmlns:a16="http://schemas.microsoft.com/office/drawing/2014/main" id="{B3E7C5EF-08A9-4D5C-A647-44481EB0521D}"/>
                  </a:ext>
                </a:extLst>
              </p:cNvPr>
              <p:cNvPicPr>
                <a:picLocks noGrp="1" noRot="1" noChangeAspect="1" noMove="1" noResize="1" noEditPoints="1" noAdjustHandles="1" noChangeArrowheads="1" noChangeShapeType="1"/>
              </p:cNvPicPr>
              <p:nvPr/>
            </p:nvPicPr>
            <p:blipFill>
              <a:blip r:embed="rId73"/>
              <a:stretch>
                <a:fillRect/>
              </a:stretch>
            </p:blipFill>
            <p:spPr>
              <a:xfrm>
                <a:off x="6723758" y="2876019"/>
                <a:ext cx="1264604" cy="66014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1" name="幻灯片缩放定位 40">
                <a:extLst>
                  <a:ext uri="{FF2B5EF4-FFF2-40B4-BE49-F238E27FC236}">
                    <a16:creationId xmlns:a16="http://schemas.microsoft.com/office/drawing/2014/main" id="{C1FAF7D4-7746-4379-AC74-49594EE0DBC3}"/>
                  </a:ext>
                </a:extLst>
              </p:cNvPr>
              <p:cNvGraphicFramePr>
                <a:graphicFrameLocks noChangeAspect="1"/>
              </p:cNvGraphicFramePr>
              <p:nvPr>
                <p:extLst>
                  <p:ext uri="{D42A27DB-BD31-4B8C-83A1-F6EECF244321}">
                    <p14:modId xmlns:p14="http://schemas.microsoft.com/office/powerpoint/2010/main" val="2755143673"/>
                  </p:ext>
                </p:extLst>
              </p:nvPr>
            </p:nvGraphicFramePr>
            <p:xfrm>
              <a:off x="10622610" y="2871728"/>
              <a:ext cx="1264604" cy="660149"/>
            </p:xfrm>
            <a:graphic>
              <a:graphicData uri="http://schemas.microsoft.com/office/powerpoint/2016/slidezoom">
                <pslz:sldZm>
                  <pslz:sldZmObj sldId="295" cId="1690740078">
                    <pslz:zmPr id="{4CB519E4-4505-47B4-8234-B6AE12AF4D3E}" returnToParent="0" transitionDur="1000">
                      <p166:blipFill xmlns:p166="http://schemas.microsoft.com/office/powerpoint/2016/6/main">
                        <a:blip r:embed="rId74"/>
                        <a:stretch>
                          <a:fillRect/>
                        </a:stretch>
                      </p166:blipFill>
                      <p166:spPr xmlns:p166="http://schemas.microsoft.com/office/powerpoint/2016/6/main">
                        <a:xfrm>
                          <a:off x="0" y="0"/>
                          <a:ext cx="1264604" cy="660149"/>
                        </a:xfrm>
                        <a:prstGeom prst="rect">
                          <a:avLst/>
                        </a:prstGeom>
                        <a:ln w="3175">
                          <a:solidFill>
                            <a:prstClr val="ltGray"/>
                          </a:solidFill>
                        </a:ln>
                      </p166:spPr>
                    </pslz:zmPr>
                  </pslz:sldZmObj>
                </pslz:sldZm>
              </a:graphicData>
            </a:graphic>
          </p:graphicFrame>
        </mc:Choice>
        <mc:Fallback xmlns="">
          <p:pic>
            <p:nvPicPr>
              <p:cNvPr id="41" name="幻灯片缩放定位 40">
                <a:hlinkClick r:id="rId75" action="ppaction://hlinksldjump"/>
                <a:extLst>
                  <a:ext uri="{FF2B5EF4-FFF2-40B4-BE49-F238E27FC236}">
                    <a16:creationId xmlns:a16="http://schemas.microsoft.com/office/drawing/2014/main" id="{C1FAF7D4-7746-4379-AC74-49594EE0DBC3}"/>
                  </a:ext>
                </a:extLst>
              </p:cNvPr>
              <p:cNvPicPr>
                <a:picLocks noGrp="1" noRot="1" noChangeAspect="1" noMove="1" noResize="1" noEditPoints="1" noAdjustHandles="1" noChangeArrowheads="1" noChangeShapeType="1"/>
              </p:cNvPicPr>
              <p:nvPr/>
            </p:nvPicPr>
            <p:blipFill>
              <a:blip r:embed="rId76"/>
              <a:stretch>
                <a:fillRect/>
              </a:stretch>
            </p:blipFill>
            <p:spPr>
              <a:xfrm>
                <a:off x="10622610" y="2871728"/>
                <a:ext cx="1264604" cy="660149"/>
              </a:xfrm>
              <a:prstGeom prst="rect">
                <a:avLst/>
              </a:prstGeom>
              <a:ln w="3175">
                <a:solidFill>
                  <a:prstClr val="ltGray"/>
                </a:solidFill>
              </a:ln>
            </p:spPr>
          </p:pic>
        </mc:Fallback>
      </mc:AlternateContent>
      <p:sp>
        <p:nvSpPr>
          <p:cNvPr id="43" name="文本框 42">
            <a:extLst>
              <a:ext uri="{FF2B5EF4-FFF2-40B4-BE49-F238E27FC236}">
                <a16:creationId xmlns:a16="http://schemas.microsoft.com/office/drawing/2014/main" id="{D20401D5-2FBE-48CD-9685-148942A2490F}"/>
              </a:ext>
            </a:extLst>
          </p:cNvPr>
          <p:cNvSpPr txBox="1"/>
          <p:nvPr/>
        </p:nvSpPr>
        <p:spPr>
          <a:xfrm>
            <a:off x="6748112" y="3531877"/>
            <a:ext cx="1215896" cy="326880"/>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时间轴</a:t>
            </a:r>
            <a:r>
              <a:rPr lang="zh-CN" altLang="en-US" sz="1200" dirty="0">
                <a:solidFill>
                  <a:schemeClr val="tx1">
                    <a:lumMod val="90000"/>
                    <a:lumOff val="10000"/>
                  </a:schemeClr>
                </a:solidFill>
                <a:latin typeface="+mj-ea"/>
              </a:rPr>
              <a:t>（</a:t>
            </a:r>
            <a:r>
              <a:rPr lang="en-US" altLang="zh-CN" sz="1200" dirty="0">
                <a:solidFill>
                  <a:schemeClr val="tx1">
                    <a:lumMod val="90000"/>
                    <a:lumOff val="10000"/>
                  </a:schemeClr>
                </a:solidFill>
                <a:latin typeface="+mj-ea"/>
              </a:rPr>
              <a:t>10</a:t>
            </a:r>
            <a:r>
              <a:rPr lang="zh-CN" altLang="en-US" sz="1200" dirty="0">
                <a:solidFill>
                  <a:schemeClr val="tx1">
                    <a:lumMod val="90000"/>
                    <a:lumOff val="10000"/>
                  </a:schemeClr>
                </a:solidFill>
                <a:latin typeface="+mj-ea"/>
              </a:rPr>
              <a:t>）</a:t>
            </a:r>
            <a:endParaRPr lang="en-US" altLang="zh-CN" sz="1200" dirty="0">
              <a:solidFill>
                <a:schemeClr val="tx1">
                  <a:lumMod val="90000"/>
                  <a:lumOff val="10000"/>
                </a:schemeClr>
              </a:solidFill>
              <a:latin typeface="+mj-ea"/>
              <a:ea typeface="+mj-ea"/>
            </a:endParaRPr>
          </a:p>
        </p:txBody>
      </p:sp>
      <mc:AlternateContent xmlns:mc="http://schemas.openxmlformats.org/markup-compatibility/2006" xmlns:pslz="http://schemas.microsoft.com/office/powerpoint/2016/slidezoom">
        <mc:Choice Requires="pslz">
          <p:graphicFrame>
            <p:nvGraphicFramePr>
              <p:cNvPr id="3" name="幻灯片缩放定位 2">
                <a:extLst>
                  <a:ext uri="{FF2B5EF4-FFF2-40B4-BE49-F238E27FC236}">
                    <a16:creationId xmlns:a16="http://schemas.microsoft.com/office/drawing/2014/main" id="{F48AA049-CBEA-4C99-B997-D44287A7ED7F}"/>
                  </a:ext>
                </a:extLst>
              </p:cNvPr>
              <p:cNvGraphicFramePr>
                <a:graphicFrameLocks noChangeAspect="1"/>
              </p:cNvGraphicFramePr>
              <p:nvPr>
                <p:extLst>
                  <p:ext uri="{D42A27DB-BD31-4B8C-83A1-F6EECF244321}">
                    <p14:modId xmlns:p14="http://schemas.microsoft.com/office/powerpoint/2010/main" val="1179858065"/>
                  </p:ext>
                </p:extLst>
              </p:nvPr>
            </p:nvGraphicFramePr>
            <p:xfrm>
              <a:off x="10459390" y="1726951"/>
              <a:ext cx="1426870" cy="744855"/>
            </p:xfrm>
            <a:graphic>
              <a:graphicData uri="http://schemas.microsoft.com/office/powerpoint/2016/slidezoom">
                <pslz:sldZm>
                  <pslz:sldZmObj sldId="340" cId="2737911108">
                    <pslz:zmPr id="{CA21E8F7-AB55-4835-AF09-DF36AEC2A5F6}" returnToParent="0" transitionDur="1000">
                      <p166:blipFill xmlns:p166="http://schemas.microsoft.com/office/powerpoint/2016/6/main">
                        <a:blip r:embed="rId77"/>
                        <a:stretch>
                          <a:fillRect/>
                        </a:stretch>
                      </p166:blipFill>
                      <p166:spPr xmlns:p166="http://schemas.microsoft.com/office/powerpoint/2016/6/main">
                        <a:xfrm>
                          <a:off x="0" y="0"/>
                          <a:ext cx="1426870" cy="744855"/>
                        </a:xfrm>
                        <a:prstGeom prst="rect">
                          <a:avLst/>
                        </a:prstGeom>
                        <a:ln w="3175">
                          <a:solidFill>
                            <a:prstClr val="ltGray"/>
                          </a:solidFill>
                        </a:ln>
                      </p166:spPr>
                    </pslz:zmPr>
                  </pslz:sldZmObj>
                </pslz:sldZm>
              </a:graphicData>
            </a:graphic>
          </p:graphicFrame>
        </mc:Choice>
        <mc:Fallback xmlns="">
          <p:pic>
            <p:nvPicPr>
              <p:cNvPr id="3" name="幻灯片缩放定位 2">
                <a:hlinkClick r:id="rId78" action="ppaction://hlinksldjump"/>
                <a:extLst>
                  <a:ext uri="{FF2B5EF4-FFF2-40B4-BE49-F238E27FC236}">
                    <a16:creationId xmlns:a16="http://schemas.microsoft.com/office/drawing/2014/main" id="{F48AA049-CBEA-4C99-B997-D44287A7ED7F}"/>
                  </a:ext>
                </a:extLst>
              </p:cNvPr>
              <p:cNvPicPr>
                <a:picLocks noGrp="1" noRot="1" noChangeAspect="1" noMove="1" noResize="1" noEditPoints="1" noAdjustHandles="1" noChangeArrowheads="1" noChangeShapeType="1"/>
              </p:cNvPicPr>
              <p:nvPr/>
            </p:nvPicPr>
            <p:blipFill>
              <a:blip r:embed="rId79"/>
              <a:stretch>
                <a:fillRect/>
              </a:stretch>
            </p:blipFill>
            <p:spPr>
              <a:xfrm>
                <a:off x="10459390" y="1726951"/>
                <a:ext cx="1426870" cy="744855"/>
              </a:xfrm>
              <a:prstGeom prst="rect">
                <a:avLst/>
              </a:prstGeom>
              <a:ln w="3175">
                <a:solidFill>
                  <a:prstClr val="ltGray"/>
                </a:solidFill>
              </a:ln>
            </p:spPr>
          </p:pic>
        </mc:Fallback>
      </mc:AlternateContent>
      <p:sp>
        <p:nvSpPr>
          <p:cNvPr id="9" name="矩形 8">
            <a:extLst>
              <a:ext uri="{FF2B5EF4-FFF2-40B4-BE49-F238E27FC236}">
                <a16:creationId xmlns:a16="http://schemas.microsoft.com/office/drawing/2014/main" id="{1DD701C6-BE6C-493C-AA5F-40E860CB2417}"/>
              </a:ext>
            </a:extLst>
          </p:cNvPr>
          <p:cNvSpPr/>
          <p:nvPr/>
        </p:nvSpPr>
        <p:spPr>
          <a:xfrm>
            <a:off x="1006926" y="3275112"/>
            <a:ext cx="364203" cy="276999"/>
          </a:xfrm>
          <a:prstGeom prst="rect">
            <a:avLst/>
          </a:prstGeom>
        </p:spPr>
        <p:txBody>
          <a:bodyPr wrap="none">
            <a:spAutoFit/>
          </a:bodyPr>
          <a:lstStyle/>
          <a:p>
            <a:pPr algn="ctr"/>
            <a:r>
              <a:rPr lang="en-US" altLang="zh-CN" sz="1200" dirty="0">
                <a:solidFill>
                  <a:schemeClr val="tx1">
                    <a:lumMod val="90000"/>
                    <a:lumOff val="10000"/>
                  </a:schemeClr>
                </a:solidFill>
                <a:latin typeface="+mj-ea"/>
                <a:ea typeface="+mj-ea"/>
              </a:rPr>
              <a:t>03</a:t>
            </a:r>
            <a:endParaRPr lang="zh-CN" altLang="en-US" sz="1200" dirty="0">
              <a:solidFill>
                <a:schemeClr val="tx1">
                  <a:lumMod val="90000"/>
                  <a:lumOff val="10000"/>
                </a:schemeClr>
              </a:solidFill>
              <a:latin typeface="+mj-ea"/>
              <a:ea typeface="+mj-ea"/>
            </a:endParaRPr>
          </a:p>
        </p:txBody>
      </p:sp>
      <p:sp>
        <p:nvSpPr>
          <p:cNvPr id="127" name="矩形 126">
            <a:extLst>
              <a:ext uri="{FF2B5EF4-FFF2-40B4-BE49-F238E27FC236}">
                <a16:creationId xmlns:a16="http://schemas.microsoft.com/office/drawing/2014/main" id="{70EF9370-288B-4872-BF92-715F72CE287A}"/>
              </a:ext>
            </a:extLst>
          </p:cNvPr>
          <p:cNvSpPr/>
          <p:nvPr/>
        </p:nvSpPr>
        <p:spPr>
          <a:xfrm>
            <a:off x="1006926" y="5663150"/>
            <a:ext cx="364203" cy="276999"/>
          </a:xfrm>
          <a:prstGeom prst="rect">
            <a:avLst/>
          </a:prstGeom>
        </p:spPr>
        <p:txBody>
          <a:bodyPr wrap="none">
            <a:spAutoFit/>
          </a:bodyPr>
          <a:lstStyle/>
          <a:p>
            <a:pPr algn="ctr"/>
            <a:r>
              <a:rPr lang="en-US" altLang="zh-CN" sz="1200" dirty="0">
                <a:solidFill>
                  <a:schemeClr val="tx1">
                    <a:lumMod val="90000"/>
                    <a:lumOff val="10000"/>
                  </a:schemeClr>
                </a:solidFill>
                <a:latin typeface="+mj-ea"/>
                <a:ea typeface="+mj-ea"/>
              </a:rPr>
              <a:t>17</a:t>
            </a:r>
            <a:endParaRPr lang="zh-CN" altLang="en-US" sz="1200" dirty="0">
              <a:solidFill>
                <a:schemeClr val="tx1">
                  <a:lumMod val="90000"/>
                  <a:lumOff val="10000"/>
                </a:schemeClr>
              </a:solidFill>
              <a:latin typeface="+mj-ea"/>
              <a:ea typeface="+mj-ea"/>
            </a:endParaRPr>
          </a:p>
        </p:txBody>
      </p:sp>
    </p:spTree>
    <p:extLst>
      <p:ext uri="{BB962C8B-B14F-4D97-AF65-F5344CB8AC3E}">
        <p14:creationId xmlns:p14="http://schemas.microsoft.com/office/powerpoint/2010/main" val="3686969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 name="幻灯片缩放定位 1">
                <a:extLst>
                  <a:ext uri="{FF2B5EF4-FFF2-40B4-BE49-F238E27FC236}">
                    <a16:creationId xmlns:a16="http://schemas.microsoft.com/office/drawing/2014/main" id="{56E6C572-5998-4B7E-9B6E-339945F84791}"/>
                  </a:ext>
                </a:extLst>
              </p:cNvPr>
              <p:cNvGraphicFramePr>
                <a:graphicFrameLocks noChangeAspect="1"/>
              </p:cNvGraphicFramePr>
              <p:nvPr>
                <p:extLst>
                  <p:ext uri="{D42A27DB-BD31-4B8C-83A1-F6EECF244321}">
                    <p14:modId xmlns:p14="http://schemas.microsoft.com/office/powerpoint/2010/main" val="4126194301"/>
                  </p:ext>
                </p:extLst>
              </p:nvPr>
            </p:nvGraphicFramePr>
            <p:xfrm>
              <a:off x="1243430" y="2106052"/>
              <a:ext cx="1746911" cy="930112"/>
            </p:xfrm>
            <a:graphic>
              <a:graphicData uri="http://schemas.microsoft.com/office/powerpoint/2016/slidezoom">
                <pslz:sldZm>
                  <pslz:sldZmObj sldId="319" cId="4092678513">
                    <pslz:zmPr id="{927E0AFF-B598-404C-B214-9DB0B33F5D51}" returnToParent="0" transitionDur="1000">
                      <p166:blipFill xmlns:p166="http://schemas.microsoft.com/office/powerpoint/2016/6/main">
                        <a:blip r:embed="rId2"/>
                        <a:stretch>
                          <a:fillRect/>
                        </a:stretch>
                      </p166:blipFill>
                      <p166:spPr xmlns:p166="http://schemas.microsoft.com/office/powerpoint/2016/6/main">
                        <a:xfrm>
                          <a:off x="0" y="0"/>
                          <a:ext cx="1746911" cy="930112"/>
                        </a:xfrm>
                        <a:prstGeom prst="rect">
                          <a:avLst/>
                        </a:prstGeom>
                        <a:ln w="3175">
                          <a:solidFill>
                            <a:prstClr val="ltGray"/>
                          </a:solidFill>
                        </a:ln>
                      </p166:spPr>
                    </pslz:zmPr>
                  </pslz:sldZmObj>
                </pslz:sldZm>
              </a:graphicData>
            </a:graphic>
          </p:graphicFrame>
        </mc:Choice>
        <mc:Fallback xmlns="">
          <p:pic>
            <p:nvPicPr>
              <p:cNvPr id="2" name="幻灯片缩放定位 1">
                <a:hlinkClick r:id="rId3" action="ppaction://hlinksldjump"/>
                <a:extLst>
                  <a:ext uri="{FF2B5EF4-FFF2-40B4-BE49-F238E27FC236}">
                    <a16:creationId xmlns:a16="http://schemas.microsoft.com/office/drawing/2014/main" id="{56E6C572-5998-4B7E-9B6E-339945F84791}"/>
                  </a:ext>
                </a:extLst>
              </p:cNvPr>
              <p:cNvPicPr>
                <a:picLocks noGrp="1" noRot="1" noChangeAspect="1" noMove="1" noResize="1" noEditPoints="1" noAdjustHandles="1" noChangeArrowheads="1" noChangeShapeType="1"/>
              </p:cNvPicPr>
              <p:nvPr/>
            </p:nvPicPr>
            <p:blipFill>
              <a:blip r:embed="rId4"/>
              <a:stretch>
                <a:fillRect/>
              </a:stretch>
            </p:blipFill>
            <p:spPr>
              <a:xfrm>
                <a:off x="1243430" y="2106052"/>
                <a:ext cx="1746911" cy="9301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幻灯片缩放定位 2">
                <a:extLst>
                  <a:ext uri="{FF2B5EF4-FFF2-40B4-BE49-F238E27FC236}">
                    <a16:creationId xmlns:a16="http://schemas.microsoft.com/office/drawing/2014/main" id="{1A3CF7DD-9DD3-44F6-84F7-0C7BCDFB7C97}"/>
                  </a:ext>
                </a:extLst>
              </p:cNvPr>
              <p:cNvGraphicFramePr>
                <a:graphicFrameLocks noChangeAspect="1"/>
              </p:cNvGraphicFramePr>
              <p:nvPr>
                <p:extLst>
                  <p:ext uri="{D42A27DB-BD31-4B8C-83A1-F6EECF244321}">
                    <p14:modId xmlns:p14="http://schemas.microsoft.com/office/powerpoint/2010/main" val="3581447691"/>
                  </p:ext>
                </p:extLst>
              </p:nvPr>
            </p:nvGraphicFramePr>
            <p:xfrm>
              <a:off x="3240717" y="2821970"/>
              <a:ext cx="1398967" cy="744855"/>
            </p:xfrm>
            <a:graphic>
              <a:graphicData uri="http://schemas.microsoft.com/office/powerpoint/2016/slidezoom">
                <pslz:sldZm>
                  <pslz:sldZmObj sldId="277" cId="2310071046">
                    <pslz:zmPr id="{9E0D67A3-E9DB-4050-81BE-8F39F92EF172}" returnToParent="0" transitionDur="1000">
                      <p166:blipFill xmlns:p166="http://schemas.microsoft.com/office/powerpoint/2016/6/main">
                        <a:blip r:embed="rId5"/>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3" name="幻灯片缩放定位 2">
                <a:hlinkClick r:id="rId6" action="ppaction://hlinksldjump"/>
                <a:extLst>
                  <a:ext uri="{FF2B5EF4-FFF2-40B4-BE49-F238E27FC236}">
                    <a16:creationId xmlns:a16="http://schemas.microsoft.com/office/drawing/2014/main" id="{1A3CF7DD-9DD3-44F6-84F7-0C7BCDFB7C97}"/>
                  </a:ext>
                </a:extLst>
              </p:cNvPr>
              <p:cNvPicPr>
                <a:picLocks noGrp="1" noRot="1" noChangeAspect="1" noMove="1" noResize="1" noEditPoints="1" noAdjustHandles="1" noChangeArrowheads="1" noChangeShapeType="1"/>
              </p:cNvPicPr>
              <p:nvPr/>
            </p:nvPicPr>
            <p:blipFill>
              <a:blip r:embed="rId7"/>
              <a:stretch>
                <a:fillRect/>
              </a:stretch>
            </p:blipFill>
            <p:spPr>
              <a:xfrm>
                <a:off x="3240717" y="2821970"/>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 name="幻灯片缩放定位 3">
                <a:extLst>
                  <a:ext uri="{FF2B5EF4-FFF2-40B4-BE49-F238E27FC236}">
                    <a16:creationId xmlns:a16="http://schemas.microsoft.com/office/drawing/2014/main" id="{628301A2-DAD9-43AE-B3AF-6AB19B37FBD3}"/>
                  </a:ext>
                </a:extLst>
              </p:cNvPr>
              <p:cNvGraphicFramePr>
                <a:graphicFrameLocks noChangeAspect="1"/>
              </p:cNvGraphicFramePr>
              <p:nvPr>
                <p:extLst>
                  <p:ext uri="{D42A27DB-BD31-4B8C-83A1-F6EECF244321}">
                    <p14:modId xmlns:p14="http://schemas.microsoft.com/office/powerpoint/2010/main" val="3935655138"/>
                  </p:ext>
                </p:extLst>
              </p:nvPr>
            </p:nvGraphicFramePr>
            <p:xfrm>
              <a:off x="3246570" y="1728605"/>
              <a:ext cx="1398967" cy="744855"/>
            </p:xfrm>
            <a:graphic>
              <a:graphicData uri="http://schemas.microsoft.com/office/powerpoint/2016/slidezoom">
                <pslz:sldZm>
                  <pslz:sldZmObj sldId="308" cId="704956738">
                    <pslz:zmPr id="{6C3B89BE-02D6-41A4-86F8-AFF96914CC39}" returnToParent="0" transitionDur="1000">
                      <p166:blipFill xmlns:p166="http://schemas.microsoft.com/office/powerpoint/2016/6/main">
                        <a:blip r:embed="rId8"/>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4" name="幻灯片缩放定位 3">
                <a:hlinkClick r:id="rId9" action="ppaction://hlinksldjump"/>
                <a:extLst>
                  <a:ext uri="{FF2B5EF4-FFF2-40B4-BE49-F238E27FC236}">
                    <a16:creationId xmlns:a16="http://schemas.microsoft.com/office/drawing/2014/main" id="{628301A2-DAD9-43AE-B3AF-6AB19B37FBD3}"/>
                  </a:ext>
                </a:extLst>
              </p:cNvPr>
              <p:cNvPicPr>
                <a:picLocks noGrp="1" noRot="1" noChangeAspect="1" noMove="1" noResize="1" noEditPoints="1" noAdjustHandles="1" noChangeArrowheads="1" noChangeShapeType="1"/>
              </p:cNvPicPr>
              <p:nvPr/>
            </p:nvPicPr>
            <p:blipFill>
              <a:blip r:embed="rId10"/>
              <a:stretch>
                <a:fillRect/>
              </a:stretch>
            </p:blipFill>
            <p:spPr>
              <a:xfrm>
                <a:off x="3246570" y="1728605"/>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幻灯片缩放定位 4">
                <a:extLst>
                  <a:ext uri="{FF2B5EF4-FFF2-40B4-BE49-F238E27FC236}">
                    <a16:creationId xmlns:a16="http://schemas.microsoft.com/office/drawing/2014/main" id="{7D8B621B-D60E-49AD-B5E7-10B97CAEB46E}"/>
                  </a:ext>
                </a:extLst>
              </p:cNvPr>
              <p:cNvGraphicFramePr>
                <a:graphicFrameLocks noChangeAspect="1"/>
              </p:cNvGraphicFramePr>
              <p:nvPr>
                <p:extLst>
                  <p:ext uri="{D42A27DB-BD31-4B8C-83A1-F6EECF244321}">
                    <p14:modId xmlns:p14="http://schemas.microsoft.com/office/powerpoint/2010/main" val="2723016934"/>
                  </p:ext>
                </p:extLst>
              </p:nvPr>
            </p:nvGraphicFramePr>
            <p:xfrm>
              <a:off x="4823792" y="1728605"/>
              <a:ext cx="1398967" cy="744855"/>
            </p:xfrm>
            <a:graphic>
              <a:graphicData uri="http://schemas.microsoft.com/office/powerpoint/2016/slidezoom">
                <pslz:sldZm>
                  <pslz:sldZmObj sldId="307" cId="1020407186">
                    <pslz:zmPr id="{54DF5553-4776-4028-B4BB-2E4AC771DC8B}" returnToParent="0" transitionDur="1000">
                      <p166:blipFill xmlns:p166="http://schemas.microsoft.com/office/powerpoint/2016/6/main">
                        <a:blip r:embed="rId11"/>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5" name="幻灯片缩放定位 4">
                <a:hlinkClick r:id="rId12" action="ppaction://hlinksldjump"/>
                <a:extLst>
                  <a:ext uri="{FF2B5EF4-FFF2-40B4-BE49-F238E27FC236}">
                    <a16:creationId xmlns:a16="http://schemas.microsoft.com/office/drawing/2014/main" id="{7D8B621B-D60E-49AD-B5E7-10B97CAEB46E}"/>
                  </a:ext>
                </a:extLst>
              </p:cNvPr>
              <p:cNvPicPr>
                <a:picLocks noGrp="1" noRot="1" noChangeAspect="1" noMove="1" noResize="1" noEditPoints="1" noAdjustHandles="1" noChangeArrowheads="1" noChangeShapeType="1"/>
              </p:cNvPicPr>
              <p:nvPr/>
            </p:nvPicPr>
            <p:blipFill>
              <a:blip r:embed="rId13"/>
              <a:stretch>
                <a:fillRect/>
              </a:stretch>
            </p:blipFill>
            <p:spPr>
              <a:xfrm>
                <a:off x="4823792" y="1728605"/>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幻灯片缩放定位 5">
                <a:extLst>
                  <a:ext uri="{FF2B5EF4-FFF2-40B4-BE49-F238E27FC236}">
                    <a16:creationId xmlns:a16="http://schemas.microsoft.com/office/drawing/2014/main" id="{2537274A-06AC-4058-A285-14B996419711}"/>
                  </a:ext>
                </a:extLst>
              </p:cNvPr>
              <p:cNvGraphicFramePr>
                <a:graphicFrameLocks noChangeAspect="1"/>
              </p:cNvGraphicFramePr>
              <p:nvPr>
                <p:extLst>
                  <p:ext uri="{D42A27DB-BD31-4B8C-83A1-F6EECF244321}">
                    <p14:modId xmlns:p14="http://schemas.microsoft.com/office/powerpoint/2010/main" val="2026297298"/>
                  </p:ext>
                </p:extLst>
              </p:nvPr>
            </p:nvGraphicFramePr>
            <p:xfrm>
              <a:off x="6395870" y="2828320"/>
              <a:ext cx="1398967" cy="744855"/>
            </p:xfrm>
            <a:graphic>
              <a:graphicData uri="http://schemas.microsoft.com/office/powerpoint/2016/slidezoom">
                <pslz:sldZm>
                  <pslz:sldZmObj sldId="325" cId="3637483621">
                    <pslz:zmPr id="{428120C2-4A1B-42A6-A2F2-5D64455D8049}" returnToParent="0" transitionDur="1000">
                      <p166:blipFill xmlns:p166="http://schemas.microsoft.com/office/powerpoint/2016/6/main">
                        <a:blip r:embed="rId14"/>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6" name="幻灯片缩放定位 5">
                <a:hlinkClick r:id="rId15" action="ppaction://hlinksldjump"/>
                <a:extLst>
                  <a:ext uri="{FF2B5EF4-FFF2-40B4-BE49-F238E27FC236}">
                    <a16:creationId xmlns:a16="http://schemas.microsoft.com/office/drawing/2014/main" id="{2537274A-06AC-4058-A285-14B996419711}"/>
                  </a:ext>
                </a:extLst>
              </p:cNvPr>
              <p:cNvPicPr>
                <a:picLocks noGrp="1" noRot="1" noChangeAspect="1" noMove="1" noResize="1" noEditPoints="1" noAdjustHandles="1" noChangeArrowheads="1" noChangeShapeType="1"/>
              </p:cNvPicPr>
              <p:nvPr/>
            </p:nvPicPr>
            <p:blipFill>
              <a:blip r:embed="rId16"/>
              <a:stretch>
                <a:fillRect/>
              </a:stretch>
            </p:blipFill>
            <p:spPr>
              <a:xfrm>
                <a:off x="6395870" y="2828320"/>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幻灯片缩放定位 6">
                <a:extLst>
                  <a:ext uri="{FF2B5EF4-FFF2-40B4-BE49-F238E27FC236}">
                    <a16:creationId xmlns:a16="http://schemas.microsoft.com/office/drawing/2014/main" id="{103F11CB-F0C4-4534-88B8-4A3307984C7A}"/>
                  </a:ext>
                </a:extLst>
              </p:cNvPr>
              <p:cNvGraphicFramePr>
                <a:graphicFrameLocks noChangeAspect="1"/>
              </p:cNvGraphicFramePr>
              <p:nvPr>
                <p:extLst>
                  <p:ext uri="{D42A27DB-BD31-4B8C-83A1-F6EECF244321}">
                    <p14:modId xmlns:p14="http://schemas.microsoft.com/office/powerpoint/2010/main" val="1655274777"/>
                  </p:ext>
                </p:extLst>
              </p:nvPr>
            </p:nvGraphicFramePr>
            <p:xfrm>
              <a:off x="4823792" y="2828321"/>
              <a:ext cx="1398967" cy="744855"/>
            </p:xfrm>
            <a:graphic>
              <a:graphicData uri="http://schemas.microsoft.com/office/powerpoint/2016/slidezoom">
                <pslz:sldZm>
                  <pslz:sldZmObj sldId="323" cId="377483595">
                    <pslz:zmPr id="{91ABBA82-18F2-4CA6-8858-41333149A790}" returnToParent="0" transitionDur="1000">
                      <p166:blipFill xmlns:p166="http://schemas.microsoft.com/office/powerpoint/2016/6/main">
                        <a:blip r:embed="rId17"/>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7" name="幻灯片缩放定位 6">
                <a:hlinkClick r:id="rId18" action="ppaction://hlinksldjump"/>
                <a:extLst>
                  <a:ext uri="{FF2B5EF4-FFF2-40B4-BE49-F238E27FC236}">
                    <a16:creationId xmlns:a16="http://schemas.microsoft.com/office/drawing/2014/main" id="{103F11CB-F0C4-4534-88B8-4A3307984C7A}"/>
                  </a:ext>
                </a:extLst>
              </p:cNvPr>
              <p:cNvPicPr>
                <a:picLocks noGrp="1" noRot="1" noChangeAspect="1" noMove="1" noResize="1" noEditPoints="1" noAdjustHandles="1" noChangeArrowheads="1" noChangeShapeType="1"/>
              </p:cNvPicPr>
              <p:nvPr/>
            </p:nvPicPr>
            <p:blipFill>
              <a:blip r:embed="rId19"/>
              <a:stretch>
                <a:fillRect/>
              </a:stretch>
            </p:blipFill>
            <p:spPr>
              <a:xfrm>
                <a:off x="4823792" y="2828321"/>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幻灯片缩放定位 7">
                <a:extLst>
                  <a:ext uri="{FF2B5EF4-FFF2-40B4-BE49-F238E27FC236}">
                    <a16:creationId xmlns:a16="http://schemas.microsoft.com/office/drawing/2014/main" id="{F86B2D38-BB71-41E8-9F7D-55731C5BA2EE}"/>
                  </a:ext>
                </a:extLst>
              </p:cNvPr>
              <p:cNvGraphicFramePr>
                <a:graphicFrameLocks noChangeAspect="1"/>
              </p:cNvGraphicFramePr>
              <p:nvPr>
                <p:extLst>
                  <p:ext uri="{D42A27DB-BD31-4B8C-83A1-F6EECF244321}">
                    <p14:modId xmlns:p14="http://schemas.microsoft.com/office/powerpoint/2010/main" val="2083490835"/>
                  </p:ext>
                </p:extLst>
              </p:nvPr>
            </p:nvGraphicFramePr>
            <p:xfrm>
              <a:off x="6401014" y="1728605"/>
              <a:ext cx="1398967" cy="744855"/>
            </p:xfrm>
            <a:graphic>
              <a:graphicData uri="http://schemas.microsoft.com/office/powerpoint/2016/slidezoom">
                <pslz:sldZm>
                  <pslz:sldZmObj sldId="282" cId="1592884857">
                    <pslz:zmPr id="{C6BE5228-7EAE-4DD1-8B7C-2A33FA2ECBE9}" returnToParent="0" transitionDur="1000">
                      <p166:blipFill xmlns:p166="http://schemas.microsoft.com/office/powerpoint/2016/6/main">
                        <a:blip r:embed="rId20"/>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8" name="幻灯片缩放定位 7">
                <a:hlinkClick r:id="rId21" action="ppaction://hlinksldjump"/>
                <a:extLst>
                  <a:ext uri="{FF2B5EF4-FFF2-40B4-BE49-F238E27FC236}">
                    <a16:creationId xmlns:a16="http://schemas.microsoft.com/office/drawing/2014/main" id="{F86B2D38-BB71-41E8-9F7D-55731C5BA2EE}"/>
                  </a:ext>
                </a:extLst>
              </p:cNvPr>
              <p:cNvPicPr>
                <a:picLocks noGrp="1" noRot="1" noChangeAspect="1" noMove="1" noResize="1" noEditPoints="1" noAdjustHandles="1" noChangeArrowheads="1" noChangeShapeType="1"/>
              </p:cNvPicPr>
              <p:nvPr/>
            </p:nvPicPr>
            <p:blipFill>
              <a:blip r:embed="rId22"/>
              <a:stretch>
                <a:fillRect/>
              </a:stretch>
            </p:blipFill>
            <p:spPr>
              <a:xfrm>
                <a:off x="6401014" y="1728605"/>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幻灯片缩放定位 8">
                <a:extLst>
                  <a:ext uri="{FF2B5EF4-FFF2-40B4-BE49-F238E27FC236}">
                    <a16:creationId xmlns:a16="http://schemas.microsoft.com/office/drawing/2014/main" id="{7ECF6CF6-5C45-4A7C-91EA-82CFF317BEA8}"/>
                  </a:ext>
                </a:extLst>
              </p:cNvPr>
              <p:cNvGraphicFramePr>
                <a:graphicFrameLocks noChangeAspect="1"/>
              </p:cNvGraphicFramePr>
              <p:nvPr>
                <p:extLst>
                  <p:ext uri="{D42A27DB-BD31-4B8C-83A1-F6EECF244321}">
                    <p14:modId xmlns:p14="http://schemas.microsoft.com/office/powerpoint/2010/main" val="434495291"/>
                  </p:ext>
                </p:extLst>
              </p:nvPr>
            </p:nvGraphicFramePr>
            <p:xfrm>
              <a:off x="7972383" y="2821970"/>
              <a:ext cx="1398967" cy="744855"/>
            </p:xfrm>
            <a:graphic>
              <a:graphicData uri="http://schemas.microsoft.com/office/powerpoint/2016/slidezoom">
                <pslz:sldZm>
                  <pslz:sldZmObj sldId="322" cId="319814400">
                    <pslz:zmPr id="{E54ECB3D-CB7E-4FB2-A38D-623B2510D955}" returnToParent="0" transitionDur="1000">
                      <p166:blipFill xmlns:p166="http://schemas.microsoft.com/office/powerpoint/2016/6/main">
                        <a:blip r:embed="rId23"/>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9" name="幻灯片缩放定位 8">
                <a:hlinkClick r:id="rId24" action="ppaction://hlinksldjump"/>
                <a:extLst>
                  <a:ext uri="{FF2B5EF4-FFF2-40B4-BE49-F238E27FC236}">
                    <a16:creationId xmlns:a16="http://schemas.microsoft.com/office/drawing/2014/main" id="{7ECF6CF6-5C45-4A7C-91EA-82CFF317BEA8}"/>
                  </a:ext>
                </a:extLst>
              </p:cNvPr>
              <p:cNvPicPr>
                <a:picLocks noGrp="1" noRot="1" noChangeAspect="1" noMove="1" noResize="1" noEditPoints="1" noAdjustHandles="1" noChangeArrowheads="1" noChangeShapeType="1"/>
              </p:cNvPicPr>
              <p:nvPr/>
            </p:nvPicPr>
            <p:blipFill>
              <a:blip r:embed="rId25"/>
              <a:stretch>
                <a:fillRect/>
              </a:stretch>
            </p:blipFill>
            <p:spPr>
              <a:xfrm>
                <a:off x="7972383" y="2821970"/>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幻灯片缩放定位 9">
                <a:extLst>
                  <a:ext uri="{FF2B5EF4-FFF2-40B4-BE49-F238E27FC236}">
                    <a16:creationId xmlns:a16="http://schemas.microsoft.com/office/drawing/2014/main" id="{02B0FB33-C119-4B83-8B9B-89D99878393D}"/>
                  </a:ext>
                </a:extLst>
              </p:cNvPr>
              <p:cNvGraphicFramePr>
                <a:graphicFrameLocks noChangeAspect="1"/>
              </p:cNvGraphicFramePr>
              <p:nvPr>
                <p:extLst>
                  <p:ext uri="{D42A27DB-BD31-4B8C-83A1-F6EECF244321}">
                    <p14:modId xmlns:p14="http://schemas.microsoft.com/office/powerpoint/2010/main" val="3660532181"/>
                  </p:ext>
                </p:extLst>
              </p:nvPr>
            </p:nvGraphicFramePr>
            <p:xfrm>
              <a:off x="7978234" y="1728605"/>
              <a:ext cx="1398967" cy="744855"/>
            </p:xfrm>
            <a:graphic>
              <a:graphicData uri="http://schemas.microsoft.com/office/powerpoint/2016/slidezoom">
                <pslz:sldZm>
                  <pslz:sldZmObj sldId="324" cId="965324443">
                    <pslz:zmPr id="{E1BEF250-DE93-430E-B07C-C5539ABCD1B7}" returnToParent="0" transitionDur="1000">
                      <p166:blipFill xmlns:p166="http://schemas.microsoft.com/office/powerpoint/2016/6/main">
                        <a:blip r:embed="rId26"/>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10" name="幻灯片缩放定位 9">
                <a:hlinkClick r:id="rId27" action="ppaction://hlinksldjump"/>
                <a:extLst>
                  <a:ext uri="{FF2B5EF4-FFF2-40B4-BE49-F238E27FC236}">
                    <a16:creationId xmlns:a16="http://schemas.microsoft.com/office/drawing/2014/main" id="{02B0FB33-C119-4B83-8B9B-89D99878393D}"/>
                  </a:ext>
                </a:extLst>
              </p:cNvPr>
              <p:cNvPicPr>
                <a:picLocks noGrp="1" noRot="1" noChangeAspect="1" noMove="1" noResize="1" noEditPoints="1" noAdjustHandles="1" noChangeArrowheads="1" noChangeShapeType="1"/>
              </p:cNvPicPr>
              <p:nvPr/>
            </p:nvPicPr>
            <p:blipFill>
              <a:blip r:embed="rId28"/>
              <a:stretch>
                <a:fillRect/>
              </a:stretch>
            </p:blipFill>
            <p:spPr>
              <a:xfrm>
                <a:off x="7978234" y="1728605"/>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幻灯片缩放定位 10">
                <a:extLst>
                  <a:ext uri="{FF2B5EF4-FFF2-40B4-BE49-F238E27FC236}">
                    <a16:creationId xmlns:a16="http://schemas.microsoft.com/office/drawing/2014/main" id="{A9558CE0-513D-4ADC-A5E5-CDFA68FC505C}"/>
                  </a:ext>
                </a:extLst>
              </p:cNvPr>
              <p:cNvGraphicFramePr>
                <a:graphicFrameLocks noChangeAspect="1"/>
              </p:cNvGraphicFramePr>
              <p:nvPr>
                <p:extLst>
                  <p:ext uri="{D42A27DB-BD31-4B8C-83A1-F6EECF244321}">
                    <p14:modId xmlns:p14="http://schemas.microsoft.com/office/powerpoint/2010/main" val="3836096914"/>
                  </p:ext>
                </p:extLst>
              </p:nvPr>
            </p:nvGraphicFramePr>
            <p:xfrm>
              <a:off x="1260512" y="4400611"/>
              <a:ext cx="1712746" cy="911921"/>
            </p:xfrm>
            <a:graphic>
              <a:graphicData uri="http://schemas.microsoft.com/office/powerpoint/2016/slidezoom">
                <pslz:sldZm>
                  <pslz:sldZmObj sldId="320" cId="967642213">
                    <pslz:zmPr id="{57483234-E4B1-42D6-B1C6-3E3B4796BE8E}" returnToParent="0" transitionDur="1000">
                      <p166:blipFill xmlns:p166="http://schemas.microsoft.com/office/powerpoint/2016/6/main">
                        <a:blip r:embed="rId29"/>
                        <a:stretch>
                          <a:fillRect/>
                        </a:stretch>
                      </p166:blipFill>
                      <p166:spPr xmlns:p166="http://schemas.microsoft.com/office/powerpoint/2016/6/main">
                        <a:xfrm>
                          <a:off x="0" y="0"/>
                          <a:ext cx="1712746" cy="911921"/>
                        </a:xfrm>
                        <a:prstGeom prst="rect">
                          <a:avLst/>
                        </a:prstGeom>
                        <a:ln w="3175">
                          <a:solidFill>
                            <a:prstClr val="ltGray"/>
                          </a:solidFill>
                        </a:ln>
                      </p166:spPr>
                    </pslz:zmPr>
                  </pslz:sldZmObj>
                </pslz:sldZm>
              </a:graphicData>
            </a:graphic>
          </p:graphicFrame>
        </mc:Choice>
        <mc:Fallback xmlns="">
          <p:pic>
            <p:nvPicPr>
              <p:cNvPr id="11" name="幻灯片缩放定位 10">
                <a:hlinkClick r:id="rId30" action="ppaction://hlinksldjump"/>
                <a:extLst>
                  <a:ext uri="{FF2B5EF4-FFF2-40B4-BE49-F238E27FC236}">
                    <a16:creationId xmlns:a16="http://schemas.microsoft.com/office/drawing/2014/main" id="{A9558CE0-513D-4ADC-A5E5-CDFA68FC505C}"/>
                  </a:ext>
                </a:extLst>
              </p:cNvPr>
              <p:cNvPicPr>
                <a:picLocks noGrp="1" noRot="1" noChangeAspect="1" noMove="1" noResize="1" noEditPoints="1" noAdjustHandles="1" noChangeArrowheads="1" noChangeShapeType="1"/>
              </p:cNvPicPr>
              <p:nvPr/>
            </p:nvPicPr>
            <p:blipFill>
              <a:blip r:embed="rId31"/>
              <a:stretch>
                <a:fillRect/>
              </a:stretch>
            </p:blipFill>
            <p:spPr>
              <a:xfrm>
                <a:off x="1260512" y="4400611"/>
                <a:ext cx="1712746" cy="91192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幻灯片缩放定位 11">
                <a:extLst>
                  <a:ext uri="{FF2B5EF4-FFF2-40B4-BE49-F238E27FC236}">
                    <a16:creationId xmlns:a16="http://schemas.microsoft.com/office/drawing/2014/main" id="{7A2D5A50-B299-4036-9F04-8EC2DA9D0137}"/>
                  </a:ext>
                </a:extLst>
              </p:cNvPr>
              <p:cNvGraphicFramePr>
                <a:graphicFrameLocks noChangeAspect="1"/>
              </p:cNvGraphicFramePr>
              <p:nvPr>
                <p:extLst>
                  <p:ext uri="{D42A27DB-BD31-4B8C-83A1-F6EECF244321}">
                    <p14:modId xmlns:p14="http://schemas.microsoft.com/office/powerpoint/2010/main" val="174773098"/>
                  </p:ext>
                </p:extLst>
              </p:nvPr>
            </p:nvGraphicFramePr>
            <p:xfrm>
              <a:off x="3240717" y="4056455"/>
              <a:ext cx="1398967" cy="744855"/>
            </p:xfrm>
            <a:graphic>
              <a:graphicData uri="http://schemas.microsoft.com/office/powerpoint/2016/slidezoom">
                <pslz:sldZm>
                  <pslz:sldZmObj sldId="290" cId="898391959">
                    <pslz:zmPr id="{BB9C726A-9E45-4302-8E98-CC738460B8D8}" returnToParent="0" transitionDur="1000">
                      <p166:blipFill xmlns:p166="http://schemas.microsoft.com/office/powerpoint/2016/6/main">
                        <a:blip r:embed="rId32"/>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12" name="幻灯片缩放定位 11">
                <a:hlinkClick r:id="rId33" action="ppaction://hlinksldjump"/>
                <a:extLst>
                  <a:ext uri="{FF2B5EF4-FFF2-40B4-BE49-F238E27FC236}">
                    <a16:creationId xmlns:a16="http://schemas.microsoft.com/office/drawing/2014/main" id="{7A2D5A50-B299-4036-9F04-8EC2DA9D0137}"/>
                  </a:ext>
                </a:extLst>
              </p:cNvPr>
              <p:cNvPicPr>
                <a:picLocks noGrp="1" noRot="1" noChangeAspect="1" noMove="1" noResize="1" noEditPoints="1" noAdjustHandles="1" noChangeArrowheads="1" noChangeShapeType="1"/>
              </p:cNvPicPr>
              <p:nvPr/>
            </p:nvPicPr>
            <p:blipFill>
              <a:blip r:embed="rId34"/>
              <a:stretch>
                <a:fillRect/>
              </a:stretch>
            </p:blipFill>
            <p:spPr>
              <a:xfrm>
                <a:off x="3240717" y="4056455"/>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幻灯片缩放定位 12">
                <a:extLst>
                  <a:ext uri="{FF2B5EF4-FFF2-40B4-BE49-F238E27FC236}">
                    <a16:creationId xmlns:a16="http://schemas.microsoft.com/office/drawing/2014/main" id="{C927EE78-7F98-4453-87AC-188836080954}"/>
                  </a:ext>
                </a:extLst>
              </p:cNvPr>
              <p:cNvGraphicFramePr>
                <a:graphicFrameLocks noChangeAspect="1"/>
              </p:cNvGraphicFramePr>
              <p:nvPr>
                <p:extLst>
                  <p:ext uri="{D42A27DB-BD31-4B8C-83A1-F6EECF244321}">
                    <p14:modId xmlns:p14="http://schemas.microsoft.com/office/powerpoint/2010/main" val="1934496026"/>
                  </p:ext>
                </p:extLst>
              </p:nvPr>
            </p:nvGraphicFramePr>
            <p:xfrm>
              <a:off x="4813668" y="4056455"/>
              <a:ext cx="1398967" cy="744855"/>
            </p:xfrm>
            <a:graphic>
              <a:graphicData uri="http://schemas.microsoft.com/office/powerpoint/2016/slidezoom">
                <pslz:sldZm>
                  <pslz:sldZmObj sldId="291" cId="2573354394">
                    <pslz:zmPr id="{7E43232A-1BB6-4701-9583-C6821D3BA5E1}" returnToParent="0" transitionDur="1000">
                      <p166:blipFill xmlns:p166="http://schemas.microsoft.com/office/powerpoint/2016/6/main">
                        <a:blip r:embed="rId35"/>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13" name="幻灯片缩放定位 12">
                <a:hlinkClick r:id="rId36" action="ppaction://hlinksldjump"/>
                <a:extLst>
                  <a:ext uri="{FF2B5EF4-FFF2-40B4-BE49-F238E27FC236}">
                    <a16:creationId xmlns:a16="http://schemas.microsoft.com/office/drawing/2014/main" id="{C927EE78-7F98-4453-87AC-188836080954}"/>
                  </a:ext>
                </a:extLst>
              </p:cNvPr>
              <p:cNvPicPr>
                <a:picLocks noGrp="1" noRot="1" noChangeAspect="1" noMove="1" noResize="1" noEditPoints="1" noAdjustHandles="1" noChangeArrowheads="1" noChangeShapeType="1"/>
              </p:cNvPicPr>
              <p:nvPr/>
            </p:nvPicPr>
            <p:blipFill>
              <a:blip r:embed="rId37"/>
              <a:stretch>
                <a:fillRect/>
              </a:stretch>
            </p:blipFill>
            <p:spPr>
              <a:xfrm>
                <a:off x="4813668" y="4056455"/>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幻灯片缩放定位 13">
                <a:extLst>
                  <a:ext uri="{FF2B5EF4-FFF2-40B4-BE49-F238E27FC236}">
                    <a16:creationId xmlns:a16="http://schemas.microsoft.com/office/drawing/2014/main" id="{58BDB8E1-3FED-4024-9AD0-98706BF425B4}"/>
                  </a:ext>
                </a:extLst>
              </p:cNvPr>
              <p:cNvGraphicFramePr>
                <a:graphicFrameLocks noChangeAspect="1"/>
              </p:cNvGraphicFramePr>
              <p:nvPr>
                <p:extLst>
                  <p:ext uri="{D42A27DB-BD31-4B8C-83A1-F6EECF244321}">
                    <p14:modId xmlns:p14="http://schemas.microsoft.com/office/powerpoint/2010/main" val="2403918061"/>
                  </p:ext>
                </p:extLst>
              </p:nvPr>
            </p:nvGraphicFramePr>
            <p:xfrm>
              <a:off x="6386619" y="4056455"/>
              <a:ext cx="1398967" cy="744855"/>
            </p:xfrm>
            <a:graphic>
              <a:graphicData uri="http://schemas.microsoft.com/office/powerpoint/2016/slidezoom">
                <pslz:sldZm>
                  <pslz:sldZmObj sldId="292" cId="3678010694">
                    <pslz:zmPr id="{57CE4618-B42C-429D-985A-EEF7EB98A919}" returnToParent="0" transitionDur="1000">
                      <p166:blipFill xmlns:p166="http://schemas.microsoft.com/office/powerpoint/2016/6/main">
                        <a:blip r:embed="rId38"/>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14" name="幻灯片缩放定位 13">
                <a:hlinkClick r:id="rId39" action="ppaction://hlinksldjump"/>
                <a:extLst>
                  <a:ext uri="{FF2B5EF4-FFF2-40B4-BE49-F238E27FC236}">
                    <a16:creationId xmlns:a16="http://schemas.microsoft.com/office/drawing/2014/main" id="{58BDB8E1-3FED-4024-9AD0-98706BF425B4}"/>
                  </a:ext>
                </a:extLst>
              </p:cNvPr>
              <p:cNvPicPr>
                <a:picLocks noGrp="1" noRot="1" noChangeAspect="1" noMove="1" noResize="1" noEditPoints="1" noAdjustHandles="1" noChangeArrowheads="1" noChangeShapeType="1"/>
              </p:cNvPicPr>
              <p:nvPr/>
            </p:nvPicPr>
            <p:blipFill>
              <a:blip r:embed="rId40"/>
              <a:stretch>
                <a:fillRect/>
              </a:stretch>
            </p:blipFill>
            <p:spPr>
              <a:xfrm>
                <a:off x="6386619" y="4056455"/>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幻灯片缩放定位 14">
                <a:extLst>
                  <a:ext uri="{FF2B5EF4-FFF2-40B4-BE49-F238E27FC236}">
                    <a16:creationId xmlns:a16="http://schemas.microsoft.com/office/drawing/2014/main" id="{C22D984E-4860-49D0-9D3E-B17CEE975831}"/>
                  </a:ext>
                </a:extLst>
              </p:cNvPr>
              <p:cNvGraphicFramePr>
                <a:graphicFrameLocks noChangeAspect="1"/>
              </p:cNvGraphicFramePr>
              <p:nvPr>
                <p:extLst>
                  <p:ext uri="{D42A27DB-BD31-4B8C-83A1-F6EECF244321}">
                    <p14:modId xmlns:p14="http://schemas.microsoft.com/office/powerpoint/2010/main" val="1203832469"/>
                  </p:ext>
                </p:extLst>
              </p:nvPr>
            </p:nvGraphicFramePr>
            <p:xfrm>
              <a:off x="9532520" y="5182173"/>
              <a:ext cx="1398967" cy="744855"/>
            </p:xfrm>
            <a:graphic>
              <a:graphicData uri="http://schemas.microsoft.com/office/powerpoint/2016/slidezoom">
                <pslz:sldZm>
                  <pslz:sldZmObj sldId="273" cId="1408437738">
                    <pslz:zmPr id="{8BA3FC8D-C35C-42F3-95B8-3416D20E6BF3}" returnToParent="0" transitionDur="1000">
                      <p166:blipFill xmlns:p166="http://schemas.microsoft.com/office/powerpoint/2016/6/main">
                        <a:blip r:embed="rId41"/>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15" name="幻灯片缩放定位 14">
                <a:hlinkClick r:id="rId42" action="ppaction://hlinksldjump"/>
                <a:extLst>
                  <a:ext uri="{FF2B5EF4-FFF2-40B4-BE49-F238E27FC236}">
                    <a16:creationId xmlns:a16="http://schemas.microsoft.com/office/drawing/2014/main" id="{C22D984E-4860-49D0-9D3E-B17CEE975831}"/>
                  </a:ext>
                </a:extLst>
              </p:cNvPr>
              <p:cNvPicPr>
                <a:picLocks noGrp="1" noRot="1" noChangeAspect="1" noMove="1" noResize="1" noEditPoints="1" noAdjustHandles="1" noChangeArrowheads="1" noChangeShapeType="1"/>
              </p:cNvPicPr>
              <p:nvPr/>
            </p:nvPicPr>
            <p:blipFill>
              <a:blip r:embed="rId43"/>
              <a:stretch>
                <a:fillRect/>
              </a:stretch>
            </p:blipFill>
            <p:spPr>
              <a:xfrm>
                <a:off x="9532520" y="5182173"/>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幻灯片缩放定位 15">
                <a:extLst>
                  <a:ext uri="{FF2B5EF4-FFF2-40B4-BE49-F238E27FC236}">
                    <a16:creationId xmlns:a16="http://schemas.microsoft.com/office/drawing/2014/main" id="{8C39F890-4437-48EE-8436-94AF7D492744}"/>
                  </a:ext>
                </a:extLst>
              </p:cNvPr>
              <p:cNvGraphicFramePr>
                <a:graphicFrameLocks noChangeAspect="1"/>
              </p:cNvGraphicFramePr>
              <p:nvPr>
                <p:extLst>
                  <p:ext uri="{D42A27DB-BD31-4B8C-83A1-F6EECF244321}">
                    <p14:modId xmlns:p14="http://schemas.microsoft.com/office/powerpoint/2010/main" val="882488619"/>
                  </p:ext>
                </p:extLst>
              </p:nvPr>
            </p:nvGraphicFramePr>
            <p:xfrm>
              <a:off x="7954246" y="5182173"/>
              <a:ext cx="1398967" cy="744855"/>
            </p:xfrm>
            <a:graphic>
              <a:graphicData uri="http://schemas.microsoft.com/office/powerpoint/2016/slidezoom">
                <pslz:sldZm>
                  <pslz:sldZmObj sldId="283" cId="3316470615">
                    <pslz:zmPr id="{C8AB43D1-95FD-4593-A383-1977F3E168C5}" returnToParent="0" transitionDur="1000">
                      <p166:blipFill xmlns:p166="http://schemas.microsoft.com/office/powerpoint/2016/6/main">
                        <a:blip r:embed="rId44"/>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16" name="幻灯片缩放定位 15">
                <a:hlinkClick r:id="rId45" action="ppaction://hlinksldjump"/>
                <a:extLst>
                  <a:ext uri="{FF2B5EF4-FFF2-40B4-BE49-F238E27FC236}">
                    <a16:creationId xmlns:a16="http://schemas.microsoft.com/office/drawing/2014/main" id="{8C39F890-4437-48EE-8436-94AF7D492744}"/>
                  </a:ext>
                </a:extLst>
              </p:cNvPr>
              <p:cNvPicPr>
                <a:picLocks noGrp="1" noRot="1" noChangeAspect="1" noMove="1" noResize="1" noEditPoints="1" noAdjustHandles="1" noChangeArrowheads="1" noChangeShapeType="1"/>
              </p:cNvPicPr>
              <p:nvPr/>
            </p:nvPicPr>
            <p:blipFill>
              <a:blip r:embed="rId46"/>
              <a:stretch>
                <a:fillRect/>
              </a:stretch>
            </p:blipFill>
            <p:spPr>
              <a:xfrm>
                <a:off x="7954246" y="5182173"/>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幻灯片缩放定位 16">
                <a:extLst>
                  <a:ext uri="{FF2B5EF4-FFF2-40B4-BE49-F238E27FC236}">
                    <a16:creationId xmlns:a16="http://schemas.microsoft.com/office/drawing/2014/main" id="{226D5BA8-3A5E-43CA-A669-B2E9512432CD}"/>
                  </a:ext>
                </a:extLst>
              </p:cNvPr>
              <p:cNvGraphicFramePr>
                <a:graphicFrameLocks noChangeAspect="1"/>
              </p:cNvGraphicFramePr>
              <p:nvPr>
                <p:extLst>
                  <p:ext uri="{D42A27DB-BD31-4B8C-83A1-F6EECF244321}">
                    <p14:modId xmlns:p14="http://schemas.microsoft.com/office/powerpoint/2010/main" val="2835726084"/>
                  </p:ext>
                </p:extLst>
              </p:nvPr>
            </p:nvGraphicFramePr>
            <p:xfrm>
              <a:off x="3219424" y="5194915"/>
              <a:ext cx="1398967" cy="744855"/>
            </p:xfrm>
            <a:graphic>
              <a:graphicData uri="http://schemas.microsoft.com/office/powerpoint/2016/slidezoom">
                <pslz:sldZm>
                  <pslz:sldZmObj sldId="330" cId="831723856">
                    <pslz:zmPr id="{4FD657DB-A933-41AA-AF90-0B012B33C46F}" returnToParent="0" transitionDur="1000">
                      <p166:blipFill xmlns:p166="http://schemas.microsoft.com/office/powerpoint/2016/6/main">
                        <a:blip r:embed="rId47"/>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17" name="幻灯片缩放定位 16">
                <a:hlinkClick r:id="rId48" action="ppaction://hlinksldjump"/>
                <a:extLst>
                  <a:ext uri="{FF2B5EF4-FFF2-40B4-BE49-F238E27FC236}">
                    <a16:creationId xmlns:a16="http://schemas.microsoft.com/office/drawing/2014/main" id="{226D5BA8-3A5E-43CA-A669-B2E9512432CD}"/>
                  </a:ext>
                </a:extLst>
              </p:cNvPr>
              <p:cNvPicPr>
                <a:picLocks noGrp="1" noRot="1" noChangeAspect="1" noMove="1" noResize="1" noEditPoints="1" noAdjustHandles="1" noChangeArrowheads="1" noChangeShapeType="1"/>
              </p:cNvPicPr>
              <p:nvPr/>
            </p:nvPicPr>
            <p:blipFill>
              <a:blip r:embed="rId49"/>
              <a:stretch>
                <a:fillRect/>
              </a:stretch>
            </p:blipFill>
            <p:spPr>
              <a:xfrm>
                <a:off x="3219424" y="5194915"/>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幻灯片缩放定位 17">
                <a:extLst>
                  <a:ext uri="{FF2B5EF4-FFF2-40B4-BE49-F238E27FC236}">
                    <a16:creationId xmlns:a16="http://schemas.microsoft.com/office/drawing/2014/main" id="{58B80E5D-E2D3-4156-A32C-17F075587B55}"/>
                  </a:ext>
                </a:extLst>
              </p:cNvPr>
              <p:cNvGraphicFramePr>
                <a:graphicFrameLocks noChangeAspect="1"/>
              </p:cNvGraphicFramePr>
              <p:nvPr>
                <p:extLst>
                  <p:ext uri="{D42A27DB-BD31-4B8C-83A1-F6EECF244321}">
                    <p14:modId xmlns:p14="http://schemas.microsoft.com/office/powerpoint/2010/main" val="2626965927"/>
                  </p:ext>
                </p:extLst>
              </p:nvPr>
            </p:nvGraphicFramePr>
            <p:xfrm>
              <a:off x="4797698" y="5194915"/>
              <a:ext cx="1398967" cy="744855"/>
            </p:xfrm>
            <a:graphic>
              <a:graphicData uri="http://schemas.microsoft.com/office/powerpoint/2016/slidezoom">
                <pslz:sldZm>
                  <pslz:sldZmObj sldId="331" cId="1983050299">
                    <pslz:zmPr id="{ADC7D997-8617-4CCF-B83F-9C9C59061035}" returnToParent="0" transitionDur="1000">
                      <p166:blipFill xmlns:p166="http://schemas.microsoft.com/office/powerpoint/2016/6/main">
                        <a:blip r:embed="rId50"/>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18" name="幻灯片缩放定位 17">
                <a:hlinkClick r:id="rId51" action="ppaction://hlinksldjump"/>
                <a:extLst>
                  <a:ext uri="{FF2B5EF4-FFF2-40B4-BE49-F238E27FC236}">
                    <a16:creationId xmlns:a16="http://schemas.microsoft.com/office/drawing/2014/main" id="{58B80E5D-E2D3-4156-A32C-17F075587B55}"/>
                  </a:ext>
                </a:extLst>
              </p:cNvPr>
              <p:cNvPicPr>
                <a:picLocks noGrp="1" noRot="1" noChangeAspect="1" noMove="1" noResize="1" noEditPoints="1" noAdjustHandles="1" noChangeArrowheads="1" noChangeShapeType="1"/>
              </p:cNvPicPr>
              <p:nvPr/>
            </p:nvPicPr>
            <p:blipFill>
              <a:blip r:embed="rId52"/>
              <a:stretch>
                <a:fillRect/>
              </a:stretch>
            </p:blipFill>
            <p:spPr>
              <a:xfrm>
                <a:off x="4797698" y="5194915"/>
                <a:ext cx="1398967" cy="74485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幻灯片缩放定位 18">
                <a:extLst>
                  <a:ext uri="{FF2B5EF4-FFF2-40B4-BE49-F238E27FC236}">
                    <a16:creationId xmlns:a16="http://schemas.microsoft.com/office/drawing/2014/main" id="{57AFB349-E9D7-4A6C-A957-EB0003DF3741}"/>
                  </a:ext>
                </a:extLst>
              </p:cNvPr>
              <p:cNvGraphicFramePr>
                <a:graphicFrameLocks noChangeAspect="1"/>
              </p:cNvGraphicFramePr>
              <p:nvPr>
                <p:extLst>
                  <p:ext uri="{D42A27DB-BD31-4B8C-83A1-F6EECF244321}">
                    <p14:modId xmlns:p14="http://schemas.microsoft.com/office/powerpoint/2010/main" val="12140735"/>
                  </p:ext>
                </p:extLst>
              </p:nvPr>
            </p:nvGraphicFramePr>
            <p:xfrm>
              <a:off x="6375972" y="5194915"/>
              <a:ext cx="1398967" cy="744855"/>
            </p:xfrm>
            <a:graphic>
              <a:graphicData uri="http://schemas.microsoft.com/office/powerpoint/2016/slidezoom">
                <pslz:sldZm>
                  <pslz:sldZmObj sldId="332" cId="3638696622">
                    <pslz:zmPr id="{9B98D027-1307-4033-8058-3B8F39ABCA98}" returnToParent="0" transitionDur="1000">
                      <p166:blipFill xmlns:p166="http://schemas.microsoft.com/office/powerpoint/2016/6/main">
                        <a:blip r:embed="rId53"/>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19" name="幻灯片缩放定位 18">
                <a:hlinkClick r:id="rId54" action="ppaction://hlinksldjump"/>
                <a:extLst>
                  <a:ext uri="{FF2B5EF4-FFF2-40B4-BE49-F238E27FC236}">
                    <a16:creationId xmlns:a16="http://schemas.microsoft.com/office/drawing/2014/main" id="{57AFB349-E9D7-4A6C-A957-EB0003DF3741}"/>
                  </a:ext>
                </a:extLst>
              </p:cNvPr>
              <p:cNvPicPr>
                <a:picLocks noGrp="1" noRot="1" noChangeAspect="1" noMove="1" noResize="1" noEditPoints="1" noAdjustHandles="1" noChangeArrowheads="1" noChangeShapeType="1"/>
              </p:cNvPicPr>
              <p:nvPr/>
            </p:nvPicPr>
            <p:blipFill>
              <a:blip r:embed="rId55"/>
              <a:stretch>
                <a:fillRect/>
              </a:stretch>
            </p:blipFill>
            <p:spPr>
              <a:xfrm>
                <a:off x="6375972" y="5194915"/>
                <a:ext cx="1398967" cy="744855"/>
              </a:xfrm>
              <a:prstGeom prst="rect">
                <a:avLst/>
              </a:prstGeom>
              <a:ln w="3175">
                <a:solidFill>
                  <a:prstClr val="ltGray"/>
                </a:solidFill>
              </a:ln>
            </p:spPr>
          </p:pic>
        </mc:Fallback>
      </mc:AlternateContent>
      <p:sp>
        <p:nvSpPr>
          <p:cNvPr id="27" name="文本框 26">
            <a:extLst>
              <a:ext uri="{FF2B5EF4-FFF2-40B4-BE49-F238E27FC236}">
                <a16:creationId xmlns:a16="http://schemas.microsoft.com/office/drawing/2014/main" id="{7544E355-61AB-412A-A5DA-E4B7AFF4EF9C}"/>
              </a:ext>
            </a:extLst>
          </p:cNvPr>
          <p:cNvSpPr txBox="1"/>
          <p:nvPr/>
        </p:nvSpPr>
        <p:spPr>
          <a:xfrm>
            <a:off x="1508937" y="2969465"/>
            <a:ext cx="1215896" cy="449093"/>
          </a:xfrm>
          <a:prstGeom prst="rect">
            <a:avLst/>
          </a:prstGeom>
          <a:noFill/>
        </p:spPr>
        <p:txBody>
          <a:bodyPr wrap="square" lIns="72000" rIns="72000" bIns="36000" rtlCol="0" anchor="ctr" anchorCtr="0">
            <a:spAutoFit/>
          </a:bodyPr>
          <a:lstStyle/>
          <a:p>
            <a:pPr algn="ctr">
              <a:lnSpc>
                <a:spcPct val="150000"/>
              </a:lnSpc>
            </a:pPr>
            <a:r>
              <a:rPr lang="zh-CN" altLang="en-US" dirty="0">
                <a:latin typeface="+mj-ea"/>
                <a:ea typeface="+mj-ea"/>
              </a:rPr>
              <a:t>图文排版</a:t>
            </a:r>
            <a:endParaRPr lang="en-US" altLang="zh-CN" dirty="0">
              <a:latin typeface="+mj-ea"/>
              <a:ea typeface="+mj-ea"/>
            </a:endParaRPr>
          </a:p>
        </p:txBody>
      </p:sp>
      <p:sp>
        <p:nvSpPr>
          <p:cNvPr id="28" name="文本框 27">
            <a:extLst>
              <a:ext uri="{FF2B5EF4-FFF2-40B4-BE49-F238E27FC236}">
                <a16:creationId xmlns:a16="http://schemas.microsoft.com/office/drawing/2014/main" id="{3793BC4F-BF18-462A-8B21-02882852534F}"/>
              </a:ext>
            </a:extLst>
          </p:cNvPr>
          <p:cNvSpPr txBox="1"/>
          <p:nvPr/>
        </p:nvSpPr>
        <p:spPr>
          <a:xfrm>
            <a:off x="4720102" y="2389646"/>
            <a:ext cx="3178106" cy="326880"/>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文字为图片备注（</a:t>
            </a:r>
            <a:r>
              <a:rPr lang="en-US" altLang="zh-CN" sz="1200" dirty="0">
                <a:solidFill>
                  <a:schemeClr val="tx1">
                    <a:lumMod val="90000"/>
                    <a:lumOff val="10000"/>
                  </a:schemeClr>
                </a:solidFill>
                <a:latin typeface="+mj-ea"/>
                <a:ea typeface="+mj-ea"/>
              </a:rPr>
              <a:t>28-31</a:t>
            </a:r>
            <a:r>
              <a:rPr lang="zh-CN" altLang="en-US" sz="1200" dirty="0">
                <a:solidFill>
                  <a:schemeClr val="tx1">
                    <a:lumMod val="90000"/>
                    <a:lumOff val="10000"/>
                  </a:schemeClr>
                </a:solidFill>
                <a:latin typeface="+mj-ea"/>
                <a:ea typeface="+mj-ea"/>
              </a:rPr>
              <a:t>）</a:t>
            </a:r>
            <a:endParaRPr lang="en-US" altLang="zh-CN" sz="1200" dirty="0">
              <a:solidFill>
                <a:schemeClr val="tx1">
                  <a:lumMod val="90000"/>
                  <a:lumOff val="10000"/>
                </a:schemeClr>
              </a:solidFill>
              <a:latin typeface="+mj-ea"/>
              <a:ea typeface="+mj-ea"/>
            </a:endParaRPr>
          </a:p>
        </p:txBody>
      </p:sp>
      <p:sp>
        <p:nvSpPr>
          <p:cNvPr id="29" name="文本框 28">
            <a:extLst>
              <a:ext uri="{FF2B5EF4-FFF2-40B4-BE49-F238E27FC236}">
                <a16:creationId xmlns:a16="http://schemas.microsoft.com/office/drawing/2014/main" id="{4DC99821-4A09-4EF0-920A-699BFF4DF75E}"/>
              </a:ext>
            </a:extLst>
          </p:cNvPr>
          <p:cNvSpPr txBox="1"/>
          <p:nvPr/>
        </p:nvSpPr>
        <p:spPr>
          <a:xfrm>
            <a:off x="5268738" y="3510341"/>
            <a:ext cx="2080834" cy="326880"/>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图片为文字佐证（</a:t>
            </a:r>
            <a:r>
              <a:rPr lang="en-US" altLang="zh-CN" sz="1200" dirty="0">
                <a:solidFill>
                  <a:schemeClr val="tx1">
                    <a:lumMod val="90000"/>
                    <a:lumOff val="10000"/>
                  </a:schemeClr>
                </a:solidFill>
                <a:latin typeface="+mj-ea"/>
                <a:ea typeface="+mj-ea"/>
              </a:rPr>
              <a:t>32-35</a:t>
            </a:r>
            <a:r>
              <a:rPr lang="zh-CN" altLang="en-US" sz="1200" dirty="0">
                <a:solidFill>
                  <a:schemeClr val="tx1">
                    <a:lumMod val="90000"/>
                    <a:lumOff val="10000"/>
                  </a:schemeClr>
                </a:solidFill>
                <a:latin typeface="+mj-ea"/>
                <a:ea typeface="+mj-ea"/>
              </a:rPr>
              <a:t>）</a:t>
            </a:r>
            <a:endParaRPr lang="en-US" altLang="zh-CN" sz="1200" dirty="0">
              <a:solidFill>
                <a:schemeClr val="tx1">
                  <a:lumMod val="90000"/>
                  <a:lumOff val="10000"/>
                </a:schemeClr>
              </a:solidFill>
              <a:latin typeface="+mj-ea"/>
              <a:ea typeface="+mj-ea"/>
            </a:endParaRPr>
          </a:p>
        </p:txBody>
      </p:sp>
      <p:sp>
        <p:nvSpPr>
          <p:cNvPr id="30" name="文本框 29">
            <a:extLst>
              <a:ext uri="{FF2B5EF4-FFF2-40B4-BE49-F238E27FC236}">
                <a16:creationId xmlns:a16="http://schemas.microsoft.com/office/drawing/2014/main" id="{D6109DD2-355E-4E64-95C7-8E60718C7D26}"/>
              </a:ext>
            </a:extLst>
          </p:cNvPr>
          <p:cNvSpPr txBox="1"/>
          <p:nvPr/>
        </p:nvSpPr>
        <p:spPr>
          <a:xfrm>
            <a:off x="1508937" y="5257668"/>
            <a:ext cx="1215896" cy="449093"/>
          </a:xfrm>
          <a:prstGeom prst="rect">
            <a:avLst/>
          </a:prstGeom>
          <a:noFill/>
        </p:spPr>
        <p:txBody>
          <a:bodyPr wrap="square" lIns="72000" rIns="72000" bIns="36000" rtlCol="0" anchor="ctr" anchorCtr="0">
            <a:spAutoFit/>
          </a:bodyPr>
          <a:lstStyle/>
          <a:p>
            <a:pPr algn="ctr">
              <a:lnSpc>
                <a:spcPct val="150000"/>
              </a:lnSpc>
            </a:pPr>
            <a:r>
              <a:rPr lang="zh-CN" altLang="en-US" dirty="0">
                <a:latin typeface="+mj-ea"/>
                <a:ea typeface="+mj-ea"/>
              </a:rPr>
              <a:t>关系图表</a:t>
            </a:r>
            <a:endParaRPr lang="en-US" altLang="zh-CN" dirty="0">
              <a:latin typeface="+mj-ea"/>
              <a:ea typeface="+mj-ea"/>
            </a:endParaRPr>
          </a:p>
        </p:txBody>
      </p:sp>
      <p:sp>
        <p:nvSpPr>
          <p:cNvPr id="31" name="文本框 30">
            <a:extLst>
              <a:ext uri="{FF2B5EF4-FFF2-40B4-BE49-F238E27FC236}">
                <a16:creationId xmlns:a16="http://schemas.microsoft.com/office/drawing/2014/main" id="{5F13B1B7-DF06-4665-A620-35F622FEB312}"/>
              </a:ext>
            </a:extLst>
          </p:cNvPr>
          <p:cNvSpPr txBox="1"/>
          <p:nvPr/>
        </p:nvSpPr>
        <p:spPr>
          <a:xfrm>
            <a:off x="5356542" y="4750544"/>
            <a:ext cx="2195776" cy="326880"/>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常见数据图表（</a:t>
            </a:r>
            <a:r>
              <a:rPr lang="en-US" altLang="zh-CN" sz="1200" dirty="0">
                <a:solidFill>
                  <a:schemeClr val="tx1">
                    <a:lumMod val="90000"/>
                    <a:lumOff val="10000"/>
                  </a:schemeClr>
                </a:solidFill>
                <a:latin typeface="+mj-ea"/>
                <a:ea typeface="+mj-ea"/>
              </a:rPr>
              <a:t>37-40</a:t>
            </a:r>
            <a:r>
              <a:rPr lang="zh-CN" altLang="en-US" sz="1200" dirty="0">
                <a:solidFill>
                  <a:schemeClr val="tx1">
                    <a:lumMod val="90000"/>
                    <a:lumOff val="10000"/>
                  </a:schemeClr>
                </a:solidFill>
                <a:latin typeface="+mj-ea"/>
                <a:ea typeface="+mj-ea"/>
              </a:rPr>
              <a:t>）</a:t>
            </a:r>
            <a:endParaRPr lang="en-US" altLang="zh-CN" sz="1200" dirty="0">
              <a:solidFill>
                <a:schemeClr val="tx1">
                  <a:lumMod val="90000"/>
                  <a:lumOff val="10000"/>
                </a:schemeClr>
              </a:solidFill>
              <a:latin typeface="+mj-ea"/>
              <a:ea typeface="+mj-ea"/>
            </a:endParaRPr>
          </a:p>
        </p:txBody>
      </p:sp>
      <p:sp>
        <p:nvSpPr>
          <p:cNvPr id="32" name="文本框 31">
            <a:extLst>
              <a:ext uri="{FF2B5EF4-FFF2-40B4-BE49-F238E27FC236}">
                <a16:creationId xmlns:a16="http://schemas.microsoft.com/office/drawing/2014/main" id="{AB48C377-C2CD-4AE8-A1B4-A829A6313CF9}"/>
              </a:ext>
            </a:extLst>
          </p:cNvPr>
          <p:cNvSpPr txBox="1"/>
          <p:nvPr/>
        </p:nvSpPr>
        <p:spPr>
          <a:xfrm>
            <a:off x="5988214" y="5872521"/>
            <a:ext cx="2195776" cy="326880"/>
          </a:xfrm>
          <a:prstGeom prst="rect">
            <a:avLst/>
          </a:prstGeom>
          <a:noFill/>
        </p:spPr>
        <p:txBody>
          <a:bodyPr wrap="square" lIns="72000" rIns="72000" bIns="36000" rtlCol="0" anchor="ctr" anchorCtr="0">
            <a:spAutoFit/>
          </a:bodyPr>
          <a:lstStyle/>
          <a:p>
            <a:pPr algn="ctr">
              <a:lnSpc>
                <a:spcPct val="150000"/>
              </a:lnSpc>
            </a:pPr>
            <a:r>
              <a:rPr lang="zh-CN" altLang="en-US" sz="1200" dirty="0">
                <a:solidFill>
                  <a:schemeClr val="tx1">
                    <a:lumMod val="90000"/>
                    <a:lumOff val="10000"/>
                  </a:schemeClr>
                </a:solidFill>
                <a:latin typeface="+mj-ea"/>
                <a:ea typeface="+mj-ea"/>
              </a:rPr>
              <a:t>逻辑关系图表（</a:t>
            </a:r>
            <a:r>
              <a:rPr lang="en-US" altLang="zh-CN" sz="1200" dirty="0">
                <a:solidFill>
                  <a:schemeClr val="tx1">
                    <a:lumMod val="90000"/>
                    <a:lumOff val="10000"/>
                  </a:schemeClr>
                </a:solidFill>
                <a:latin typeface="+mj-ea"/>
                <a:ea typeface="+mj-ea"/>
              </a:rPr>
              <a:t>41-45</a:t>
            </a:r>
            <a:r>
              <a:rPr lang="zh-CN" altLang="en-US" sz="1200" dirty="0">
                <a:solidFill>
                  <a:schemeClr val="tx1">
                    <a:lumMod val="90000"/>
                    <a:lumOff val="10000"/>
                  </a:schemeClr>
                </a:solidFill>
                <a:latin typeface="+mj-ea"/>
                <a:ea typeface="+mj-ea"/>
              </a:rPr>
              <a:t>）</a:t>
            </a:r>
            <a:endParaRPr lang="en-US" altLang="zh-CN" sz="1200" dirty="0">
              <a:solidFill>
                <a:schemeClr val="tx1">
                  <a:lumMod val="90000"/>
                  <a:lumOff val="10000"/>
                </a:schemeClr>
              </a:solidFill>
              <a:latin typeface="+mj-ea"/>
              <a:ea typeface="+mj-ea"/>
            </a:endParaRPr>
          </a:p>
        </p:txBody>
      </p:sp>
      <p:sp>
        <p:nvSpPr>
          <p:cNvPr id="34" name="文本框 33">
            <a:extLst>
              <a:ext uri="{FF2B5EF4-FFF2-40B4-BE49-F238E27FC236}">
                <a16:creationId xmlns:a16="http://schemas.microsoft.com/office/drawing/2014/main" id="{2A07FE89-9675-4715-B384-787A12272262}"/>
              </a:ext>
            </a:extLst>
          </p:cNvPr>
          <p:cNvSpPr txBox="1"/>
          <p:nvPr/>
        </p:nvSpPr>
        <p:spPr>
          <a:xfrm>
            <a:off x="5285522" y="950354"/>
            <a:ext cx="1620958"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版式索引</a:t>
            </a:r>
          </a:p>
        </p:txBody>
      </p:sp>
      <mc:AlternateContent xmlns:mc="http://schemas.openxmlformats.org/markup-compatibility/2006" xmlns:pslz="http://schemas.microsoft.com/office/powerpoint/2016/slidezoom">
        <mc:Choice Requires="pslz">
          <p:graphicFrame>
            <p:nvGraphicFramePr>
              <p:cNvPr id="23" name="幻灯片缩放定位 22">
                <a:extLst>
                  <a:ext uri="{FF2B5EF4-FFF2-40B4-BE49-F238E27FC236}">
                    <a16:creationId xmlns:a16="http://schemas.microsoft.com/office/drawing/2014/main" id="{8116A23C-F798-4C0E-A91A-F80AF2808979}"/>
                  </a:ext>
                </a:extLst>
              </p:cNvPr>
              <p:cNvGraphicFramePr>
                <a:graphicFrameLocks noChangeAspect="1"/>
              </p:cNvGraphicFramePr>
              <p:nvPr>
                <p:extLst>
                  <p:ext uri="{D42A27DB-BD31-4B8C-83A1-F6EECF244321}">
                    <p14:modId xmlns:p14="http://schemas.microsoft.com/office/powerpoint/2010/main" val="3212507164"/>
                  </p:ext>
                </p:extLst>
              </p:nvPr>
            </p:nvGraphicFramePr>
            <p:xfrm>
              <a:off x="7959570" y="4056455"/>
              <a:ext cx="1398967" cy="744855"/>
            </p:xfrm>
            <a:graphic>
              <a:graphicData uri="http://schemas.microsoft.com/office/powerpoint/2016/slidezoom">
                <pslz:sldZm>
                  <pslz:sldZmObj sldId="338" cId="2214267156">
                    <pslz:zmPr id="{7FA5B0D4-A0B6-4A83-8FAA-E500C0F20A65}" returnToParent="0" transitionDur="1000">
                      <p166:blipFill xmlns:p166="http://schemas.microsoft.com/office/powerpoint/2016/6/main">
                        <a:blip r:embed="rId56"/>
                        <a:stretch>
                          <a:fillRect/>
                        </a:stretch>
                      </p166:blipFill>
                      <p166:spPr xmlns:p166="http://schemas.microsoft.com/office/powerpoint/2016/6/main">
                        <a:xfrm>
                          <a:off x="0" y="0"/>
                          <a:ext cx="1398967" cy="744855"/>
                        </a:xfrm>
                        <a:prstGeom prst="rect">
                          <a:avLst/>
                        </a:prstGeom>
                        <a:ln w="3175">
                          <a:solidFill>
                            <a:prstClr val="ltGray"/>
                          </a:solidFill>
                        </a:ln>
                      </p166:spPr>
                    </pslz:zmPr>
                  </pslz:sldZmObj>
                </pslz:sldZm>
              </a:graphicData>
            </a:graphic>
          </p:graphicFrame>
        </mc:Choice>
        <mc:Fallback xmlns="">
          <p:pic>
            <p:nvPicPr>
              <p:cNvPr id="23" name="幻灯片缩放定位 22">
                <a:hlinkClick r:id="rId57" action="ppaction://hlinksldjump"/>
                <a:extLst>
                  <a:ext uri="{FF2B5EF4-FFF2-40B4-BE49-F238E27FC236}">
                    <a16:creationId xmlns:a16="http://schemas.microsoft.com/office/drawing/2014/main" id="{8116A23C-F798-4C0E-A91A-F80AF2808979}"/>
                  </a:ext>
                </a:extLst>
              </p:cNvPr>
              <p:cNvPicPr>
                <a:picLocks noGrp="1" noRot="1" noChangeAspect="1" noMove="1" noResize="1" noEditPoints="1" noAdjustHandles="1" noChangeArrowheads="1" noChangeShapeType="1"/>
              </p:cNvPicPr>
              <p:nvPr/>
            </p:nvPicPr>
            <p:blipFill>
              <a:blip r:embed="rId58"/>
              <a:stretch>
                <a:fillRect/>
              </a:stretch>
            </p:blipFill>
            <p:spPr>
              <a:xfrm>
                <a:off x="7959570" y="4056455"/>
                <a:ext cx="1398967" cy="744855"/>
              </a:xfrm>
              <a:prstGeom prst="rect">
                <a:avLst/>
              </a:prstGeom>
              <a:ln w="3175">
                <a:solidFill>
                  <a:prstClr val="ltGray"/>
                </a:solidFill>
              </a:ln>
            </p:spPr>
          </p:pic>
        </mc:Fallback>
      </mc:AlternateContent>
      <p:sp>
        <p:nvSpPr>
          <p:cNvPr id="35" name="文本框 34">
            <a:extLst>
              <a:ext uri="{FF2B5EF4-FFF2-40B4-BE49-F238E27FC236}">
                <a16:creationId xmlns:a16="http://schemas.microsoft.com/office/drawing/2014/main" id="{F61C7CC7-C09E-403D-A76A-6984E8071910}"/>
              </a:ext>
            </a:extLst>
          </p:cNvPr>
          <p:cNvSpPr txBox="1"/>
          <p:nvPr/>
        </p:nvSpPr>
        <p:spPr>
          <a:xfrm>
            <a:off x="1300716" y="3282870"/>
            <a:ext cx="1632338" cy="326880"/>
          </a:xfrm>
          <a:prstGeom prst="rect">
            <a:avLst/>
          </a:prstGeom>
          <a:noFill/>
        </p:spPr>
        <p:txBody>
          <a:bodyPr wrap="square" lIns="72000" rIns="72000" bIns="36000" rtlCol="0" anchor="ctr" anchorCtr="0">
            <a:spAutoFit/>
          </a:bodyPr>
          <a:lstStyle/>
          <a:p>
            <a:pPr algn="ctr">
              <a:lnSpc>
                <a:spcPct val="150000"/>
              </a:lnSpc>
            </a:pPr>
            <a:r>
              <a:rPr lang="en-US" altLang="zh-CN" sz="1200" dirty="0">
                <a:solidFill>
                  <a:schemeClr val="tx1">
                    <a:lumMod val="90000"/>
                    <a:lumOff val="10000"/>
                  </a:schemeClr>
                </a:solidFill>
                <a:latin typeface="+mj-ea"/>
                <a:ea typeface="+mj-ea"/>
              </a:rPr>
              <a:t>27</a:t>
            </a:r>
          </a:p>
        </p:txBody>
      </p:sp>
      <p:sp>
        <p:nvSpPr>
          <p:cNvPr id="36" name="文本框 35">
            <a:extLst>
              <a:ext uri="{FF2B5EF4-FFF2-40B4-BE49-F238E27FC236}">
                <a16:creationId xmlns:a16="http://schemas.microsoft.com/office/drawing/2014/main" id="{BAFD3F4A-D7B7-410F-8B1C-05A71AA47A38}"/>
              </a:ext>
            </a:extLst>
          </p:cNvPr>
          <p:cNvSpPr txBox="1"/>
          <p:nvPr/>
        </p:nvSpPr>
        <p:spPr>
          <a:xfrm>
            <a:off x="1300716" y="5605069"/>
            <a:ext cx="1632338" cy="326880"/>
          </a:xfrm>
          <a:prstGeom prst="rect">
            <a:avLst/>
          </a:prstGeom>
          <a:noFill/>
        </p:spPr>
        <p:txBody>
          <a:bodyPr wrap="square" lIns="72000" rIns="72000" bIns="36000" rtlCol="0" anchor="ctr" anchorCtr="0">
            <a:spAutoFit/>
          </a:bodyPr>
          <a:lstStyle/>
          <a:p>
            <a:pPr algn="ctr">
              <a:lnSpc>
                <a:spcPct val="150000"/>
              </a:lnSpc>
            </a:pPr>
            <a:r>
              <a:rPr lang="en-US" altLang="zh-CN" sz="1200" dirty="0">
                <a:solidFill>
                  <a:schemeClr val="tx1">
                    <a:lumMod val="90000"/>
                    <a:lumOff val="10000"/>
                  </a:schemeClr>
                </a:solidFill>
                <a:latin typeface="+mj-ea"/>
                <a:ea typeface="+mj-ea"/>
              </a:rPr>
              <a:t>36</a:t>
            </a:r>
          </a:p>
        </p:txBody>
      </p:sp>
    </p:spTree>
    <p:extLst>
      <p:ext uri="{BB962C8B-B14F-4D97-AF65-F5344CB8AC3E}">
        <p14:creationId xmlns:p14="http://schemas.microsoft.com/office/powerpoint/2010/main" val="3153623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EDAC205D-C7B9-453C-B6A5-B704447D38CD}"/>
              </a:ext>
            </a:extLst>
          </p:cNvPr>
          <p:cNvSpPr txBox="1"/>
          <p:nvPr/>
        </p:nvSpPr>
        <p:spPr>
          <a:xfrm flipH="1">
            <a:off x="4769523" y="2898085"/>
            <a:ext cx="2652957" cy="553998"/>
          </a:xfrm>
          <a:prstGeom prst="rect">
            <a:avLst/>
          </a:prstGeom>
          <a:noFill/>
        </p:spPr>
        <p:txBody>
          <a:bodyPr wrap="square" rtlCol="0">
            <a:spAutoFit/>
          </a:bodyPr>
          <a:lstStyle/>
          <a:p>
            <a:pPr algn="dist"/>
            <a:r>
              <a:rPr lang="zh-CN" altLang="en-US" sz="3000" b="1"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母版使用方法</a:t>
            </a:r>
          </a:p>
        </p:txBody>
      </p:sp>
      <p:cxnSp>
        <p:nvCxnSpPr>
          <p:cNvPr id="43" name="直接连接符 42">
            <a:extLst>
              <a:ext uri="{FF2B5EF4-FFF2-40B4-BE49-F238E27FC236}">
                <a16:creationId xmlns:a16="http://schemas.microsoft.com/office/drawing/2014/main" id="{31650995-8BBB-439E-B565-9E45D628385D}"/>
              </a:ext>
            </a:extLst>
          </p:cNvPr>
          <p:cNvCxnSpPr>
            <a:cxnSpLocks/>
          </p:cNvCxnSpPr>
          <p:nvPr/>
        </p:nvCxnSpPr>
        <p:spPr>
          <a:xfrm>
            <a:off x="5938218" y="3709633"/>
            <a:ext cx="315566" cy="0"/>
          </a:xfrm>
          <a:prstGeom prst="line">
            <a:avLst/>
          </a:prstGeom>
          <a:ln w="254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035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A83B13-5D73-4275-8250-73E03FFA9C12}"/>
              </a:ext>
            </a:extLst>
          </p:cNvPr>
          <p:cNvSpPr>
            <a:spLocks noGrp="1"/>
          </p:cNvSpPr>
          <p:nvPr>
            <p:ph type="dt" sz="half" idx="10"/>
          </p:nvPr>
        </p:nvSpPr>
        <p:spPr/>
        <p:txBody>
          <a:bodyPr/>
          <a:lstStyle/>
          <a:p>
            <a:fld id="{7519B9CA-009A-46E2-92DC-DD46B5CD400D}" type="datetime1">
              <a:rPr lang="en-US" altLang="zh-CN" smtClean="0"/>
              <a:pPr/>
              <a:t>4/13/2019</a:t>
            </a:fld>
            <a:endParaRPr lang="en-US" dirty="0"/>
          </a:p>
        </p:txBody>
      </p:sp>
      <p:sp>
        <p:nvSpPr>
          <p:cNvPr id="3" name="灯片编号占位符 2">
            <a:extLst>
              <a:ext uri="{FF2B5EF4-FFF2-40B4-BE49-F238E27FC236}">
                <a16:creationId xmlns:a16="http://schemas.microsoft.com/office/drawing/2014/main" id="{4E7D3986-72F2-4F2B-801C-B6109BE063CF}"/>
              </a:ext>
            </a:extLst>
          </p:cNvPr>
          <p:cNvSpPr>
            <a:spLocks noGrp="1"/>
          </p:cNvSpPr>
          <p:nvPr>
            <p:ph type="sldNum" sz="quarter" idx="12"/>
          </p:nvPr>
        </p:nvSpPr>
        <p:spPr/>
        <p:txBody>
          <a:bodyPr/>
          <a:lstStyle/>
          <a:p>
            <a:fld id="{482AD7A8-6A0C-404D-AFF8-D5F0F399EDB7}" type="slidenum">
              <a:rPr lang="en-US" altLang="zh-CN" smtClean="0"/>
              <a:pPr/>
              <a:t>53</a:t>
            </a:fld>
            <a:endParaRPr lang="en-US" altLang="zh-CN" dirty="0"/>
          </a:p>
        </p:txBody>
      </p:sp>
      <p:sp>
        <p:nvSpPr>
          <p:cNvPr id="4" name="文本框 3">
            <a:extLst>
              <a:ext uri="{FF2B5EF4-FFF2-40B4-BE49-F238E27FC236}">
                <a16:creationId xmlns:a16="http://schemas.microsoft.com/office/drawing/2014/main" id="{99625786-738D-42D8-B1F3-1495AE124B8B}"/>
              </a:ext>
            </a:extLst>
          </p:cNvPr>
          <p:cNvSpPr txBox="1"/>
          <p:nvPr/>
        </p:nvSpPr>
        <p:spPr>
          <a:xfrm>
            <a:off x="4926450" y="1198004"/>
            <a:ext cx="2339103" cy="52345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母版使用方法</a:t>
            </a:r>
          </a:p>
        </p:txBody>
      </p:sp>
      <p:sp>
        <p:nvSpPr>
          <p:cNvPr id="33" name="矩形 32">
            <a:extLst>
              <a:ext uri="{FF2B5EF4-FFF2-40B4-BE49-F238E27FC236}">
                <a16:creationId xmlns:a16="http://schemas.microsoft.com/office/drawing/2014/main" id="{649B38F6-80DE-478A-A3A5-B9F51B1C962F}"/>
              </a:ext>
            </a:extLst>
          </p:cNvPr>
          <p:cNvSpPr/>
          <p:nvPr/>
        </p:nvSpPr>
        <p:spPr>
          <a:xfrm>
            <a:off x="6910801" y="1824896"/>
            <a:ext cx="3552117" cy="3835100"/>
          </a:xfrm>
          <a:prstGeom prst="rect">
            <a:avLst/>
          </a:prstGeom>
        </p:spPr>
        <p:txBody>
          <a:bodyPr wrap="square">
            <a:normAutofit fontScale="77500" lnSpcReduction="20000"/>
          </a:bodyPr>
          <a:lstStyle/>
          <a:p>
            <a:pPr algn="just">
              <a:lnSpc>
                <a:spcPct val="150000"/>
              </a:lnSpc>
            </a:pPr>
            <a:r>
              <a:rPr lang="zh-CN" altLang="en-US" sz="2100" dirty="0">
                <a:latin typeface="+mn-ea"/>
              </a:rPr>
              <a:t>针对不同的章节使用，本模板一共设置了</a:t>
            </a:r>
            <a:r>
              <a:rPr lang="en-US" altLang="zh-CN" sz="2100" dirty="0">
                <a:latin typeface="+mn-ea"/>
              </a:rPr>
              <a:t>5</a:t>
            </a:r>
            <a:r>
              <a:rPr lang="zh-CN" altLang="en-US" sz="2100" dirty="0">
                <a:latin typeface="+mn-ea"/>
              </a:rPr>
              <a:t>种母版版式，以方便您在实际使用过程中，对于上方导航条的内容可以按章节进行快速批量设置。</a:t>
            </a:r>
            <a:endParaRPr lang="en-US" altLang="zh-CN" sz="2100" dirty="0">
              <a:latin typeface="+mn-ea"/>
            </a:endParaRPr>
          </a:p>
          <a:p>
            <a:pPr algn="just">
              <a:lnSpc>
                <a:spcPct val="150000"/>
              </a:lnSpc>
            </a:pPr>
            <a:r>
              <a:rPr lang="zh-CN" altLang="en-US" sz="2100" dirty="0">
                <a:latin typeface="+mn-ea"/>
              </a:rPr>
              <a:t>使用时，仅需在对应页面右键选择您需要的版式即可。</a:t>
            </a:r>
            <a:endParaRPr lang="en-US" altLang="zh-CN" sz="2100" dirty="0">
              <a:latin typeface="+mn-ea"/>
            </a:endParaRPr>
          </a:p>
          <a:p>
            <a:pPr algn="just">
              <a:lnSpc>
                <a:spcPct val="150000"/>
              </a:lnSpc>
            </a:pPr>
            <a:endParaRPr lang="en-US" altLang="zh-CN" sz="2100" dirty="0">
              <a:latin typeface="+mn-ea"/>
            </a:endParaRPr>
          </a:p>
          <a:p>
            <a:pPr algn="just">
              <a:lnSpc>
                <a:spcPct val="150000"/>
              </a:lnSpc>
            </a:pPr>
            <a:r>
              <a:rPr lang="zh-CN" altLang="en-US" sz="2100" dirty="0">
                <a:latin typeface="+mn-ea"/>
              </a:rPr>
              <a:t>在实际使用过程中，需要更改导航条内容，您可以进入母版进行更换。如不需要导航条，也可对其进行删除。</a:t>
            </a:r>
            <a:endParaRPr lang="en-US" altLang="zh-CN" sz="2100" dirty="0">
              <a:latin typeface="+mn-ea"/>
            </a:endParaRPr>
          </a:p>
          <a:p>
            <a:pPr algn="just">
              <a:lnSpc>
                <a:spcPct val="150000"/>
              </a:lnSpc>
            </a:pPr>
            <a:r>
              <a:rPr lang="zh-CN" altLang="en-US" sz="2100" dirty="0">
                <a:latin typeface="+mn-ea"/>
              </a:rPr>
              <a:t>具体操作请翻阅下一页。</a:t>
            </a:r>
            <a:endParaRPr lang="en-US" altLang="zh-CN" sz="2100" dirty="0">
              <a:latin typeface="+mn-ea"/>
            </a:endParaRPr>
          </a:p>
          <a:p>
            <a:pPr algn="just">
              <a:lnSpc>
                <a:spcPct val="150000"/>
              </a:lnSpc>
            </a:pPr>
            <a:endParaRPr lang="en-US" altLang="zh-CN" sz="2400" dirty="0">
              <a:latin typeface="+mn-ea"/>
            </a:endParaRPr>
          </a:p>
        </p:txBody>
      </p:sp>
      <p:grpSp>
        <p:nvGrpSpPr>
          <p:cNvPr id="9" name="组合 8">
            <a:extLst>
              <a:ext uri="{FF2B5EF4-FFF2-40B4-BE49-F238E27FC236}">
                <a16:creationId xmlns:a16="http://schemas.microsoft.com/office/drawing/2014/main" id="{9CFC9A8A-1F43-4CF9-9789-7060E0688DE2}"/>
              </a:ext>
            </a:extLst>
          </p:cNvPr>
          <p:cNvGrpSpPr/>
          <p:nvPr/>
        </p:nvGrpSpPr>
        <p:grpSpPr>
          <a:xfrm>
            <a:off x="1803178" y="1962698"/>
            <a:ext cx="4455236" cy="3998411"/>
            <a:chOff x="1402212" y="2159265"/>
            <a:chExt cx="4455236" cy="3998411"/>
          </a:xfrm>
        </p:grpSpPr>
        <p:pic>
          <p:nvPicPr>
            <p:cNvPr id="7" name="图片 6">
              <a:extLst>
                <a:ext uri="{FF2B5EF4-FFF2-40B4-BE49-F238E27FC236}">
                  <a16:creationId xmlns:a16="http://schemas.microsoft.com/office/drawing/2014/main" id="{940F9C11-8D07-4929-A387-90ECB342A2A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02212" y="2159265"/>
              <a:ext cx="3402017" cy="3608900"/>
            </a:xfrm>
            <a:prstGeom prst="rect">
              <a:avLst/>
            </a:prstGeom>
          </p:spPr>
        </p:pic>
        <p:pic>
          <p:nvPicPr>
            <p:cNvPr id="10" name="图片 9">
              <a:extLst>
                <a:ext uri="{FF2B5EF4-FFF2-40B4-BE49-F238E27FC236}">
                  <a16:creationId xmlns:a16="http://schemas.microsoft.com/office/drawing/2014/main" id="{6CB078BE-EA50-407E-900D-5DD02F45451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685142" y="2427524"/>
              <a:ext cx="3172306" cy="3730152"/>
            </a:xfrm>
            <a:prstGeom prst="rect">
              <a:avLst/>
            </a:prstGeom>
          </p:spPr>
        </p:pic>
        <p:sp>
          <p:nvSpPr>
            <p:cNvPr id="13" name="任意多边形: 形状 12">
              <a:extLst>
                <a:ext uri="{FF2B5EF4-FFF2-40B4-BE49-F238E27FC236}">
                  <a16:creationId xmlns:a16="http://schemas.microsoft.com/office/drawing/2014/main" id="{6A029BC1-0A76-42B5-98C5-5256AF99D883}"/>
                </a:ext>
              </a:extLst>
            </p:cNvPr>
            <p:cNvSpPr/>
            <p:nvPr/>
          </p:nvSpPr>
          <p:spPr>
            <a:xfrm>
              <a:off x="2685143" y="3299282"/>
              <a:ext cx="2962925" cy="1361636"/>
            </a:xfrm>
            <a:custGeom>
              <a:avLst/>
              <a:gdLst>
                <a:gd name="connsiteX0" fmla="*/ 1524000 w 2962925"/>
                <a:gd name="connsiteY0" fmla="*/ 0 h 1361636"/>
                <a:gd name="connsiteX1" fmla="*/ 2962925 w 2962925"/>
                <a:gd name="connsiteY1" fmla="*/ 0 h 1361636"/>
                <a:gd name="connsiteX2" fmla="*/ 2962925 w 2962925"/>
                <a:gd name="connsiteY2" fmla="*/ 701532 h 1361636"/>
                <a:gd name="connsiteX3" fmla="*/ 2307771 w 2962925"/>
                <a:gd name="connsiteY3" fmla="*/ 701532 h 1361636"/>
                <a:gd name="connsiteX4" fmla="*/ 2307771 w 2962925"/>
                <a:gd name="connsiteY4" fmla="*/ 1361636 h 1361636"/>
                <a:gd name="connsiteX5" fmla="*/ 0 w 2962925"/>
                <a:gd name="connsiteY5" fmla="*/ 1361636 h 1361636"/>
                <a:gd name="connsiteX6" fmla="*/ 0 w 2962925"/>
                <a:gd name="connsiteY6" fmla="*/ 701532 h 1361636"/>
                <a:gd name="connsiteX7" fmla="*/ 1524000 w 2962925"/>
                <a:gd name="connsiteY7" fmla="*/ 701532 h 136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2925" h="1361636">
                  <a:moveTo>
                    <a:pt x="1524000" y="0"/>
                  </a:moveTo>
                  <a:lnTo>
                    <a:pt x="2962925" y="0"/>
                  </a:lnTo>
                  <a:lnTo>
                    <a:pt x="2962925" y="701532"/>
                  </a:lnTo>
                  <a:lnTo>
                    <a:pt x="2307771" y="701532"/>
                  </a:lnTo>
                  <a:lnTo>
                    <a:pt x="2307771" y="1361636"/>
                  </a:lnTo>
                  <a:lnTo>
                    <a:pt x="0" y="1361636"/>
                  </a:lnTo>
                  <a:lnTo>
                    <a:pt x="0" y="701532"/>
                  </a:lnTo>
                  <a:lnTo>
                    <a:pt x="1524000" y="701532"/>
                  </a:lnTo>
                  <a:close/>
                </a:path>
              </a:pathLst>
            </a:cu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descr="图片包含 照片&#10;&#10;描述已自动生成">
            <a:extLst>
              <a:ext uri="{FF2B5EF4-FFF2-40B4-BE49-F238E27FC236}">
                <a16:creationId xmlns:a16="http://schemas.microsoft.com/office/drawing/2014/main" id="{67CA13D9-5BB1-4705-8130-2B9211013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6631" y="5375294"/>
            <a:ext cx="776287" cy="776287"/>
          </a:xfrm>
          <a:prstGeom prst="rect">
            <a:avLst/>
          </a:prstGeom>
        </p:spPr>
      </p:pic>
      <p:sp>
        <p:nvSpPr>
          <p:cNvPr id="12" name="矩形 11">
            <a:extLst>
              <a:ext uri="{FF2B5EF4-FFF2-40B4-BE49-F238E27FC236}">
                <a16:creationId xmlns:a16="http://schemas.microsoft.com/office/drawing/2014/main" id="{3F1C82B2-6F32-4C76-8154-FC158215EE33}"/>
              </a:ext>
            </a:extLst>
          </p:cNvPr>
          <p:cNvSpPr/>
          <p:nvPr/>
        </p:nvSpPr>
        <p:spPr>
          <a:xfrm>
            <a:off x="8201024" y="5793140"/>
            <a:ext cx="2971801" cy="532187"/>
          </a:xfrm>
          <a:prstGeom prst="rect">
            <a:avLst/>
          </a:prstGeom>
        </p:spPr>
        <p:txBody>
          <a:bodyPr wrap="square">
            <a:normAutofit/>
          </a:bodyPr>
          <a:lstStyle/>
          <a:p>
            <a:pPr algn="just">
              <a:lnSpc>
                <a:spcPct val="125000"/>
              </a:lnSpc>
            </a:pPr>
            <a:r>
              <a:rPr lang="zh-CN" altLang="en-US" sz="1400" dirty="0"/>
              <a:t>扫我看视频教程</a:t>
            </a:r>
          </a:p>
        </p:txBody>
      </p:sp>
    </p:spTree>
    <p:extLst>
      <p:ext uri="{BB962C8B-B14F-4D97-AF65-F5344CB8AC3E}">
        <p14:creationId xmlns:p14="http://schemas.microsoft.com/office/powerpoint/2010/main" val="1216095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BDBBEB4-0281-4634-8011-7096A757B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912" y="2820017"/>
            <a:ext cx="7684300" cy="1000717"/>
          </a:xfrm>
          <a:prstGeom prst="rect">
            <a:avLst/>
          </a:prstGeom>
        </p:spPr>
      </p:pic>
      <p:sp>
        <p:nvSpPr>
          <p:cNvPr id="2" name="日期占位符 1">
            <a:extLst>
              <a:ext uri="{FF2B5EF4-FFF2-40B4-BE49-F238E27FC236}">
                <a16:creationId xmlns:a16="http://schemas.microsoft.com/office/drawing/2014/main" id="{3FA83B13-5D73-4275-8250-73E03FFA9C12}"/>
              </a:ext>
            </a:extLst>
          </p:cNvPr>
          <p:cNvSpPr>
            <a:spLocks noGrp="1"/>
          </p:cNvSpPr>
          <p:nvPr>
            <p:ph type="dt" sz="half" idx="10"/>
          </p:nvPr>
        </p:nvSpPr>
        <p:spPr/>
        <p:txBody>
          <a:bodyPr/>
          <a:lstStyle/>
          <a:p>
            <a:fld id="{7519B9CA-009A-46E2-92DC-DD46B5CD400D}" type="datetime1">
              <a:rPr lang="en-US" altLang="zh-CN" smtClean="0"/>
              <a:pPr/>
              <a:t>4/13/2019</a:t>
            </a:fld>
            <a:endParaRPr lang="en-US" dirty="0"/>
          </a:p>
        </p:txBody>
      </p:sp>
      <p:sp>
        <p:nvSpPr>
          <p:cNvPr id="3" name="灯片编号占位符 2">
            <a:extLst>
              <a:ext uri="{FF2B5EF4-FFF2-40B4-BE49-F238E27FC236}">
                <a16:creationId xmlns:a16="http://schemas.microsoft.com/office/drawing/2014/main" id="{4E7D3986-72F2-4F2B-801C-B6109BE063CF}"/>
              </a:ext>
            </a:extLst>
          </p:cNvPr>
          <p:cNvSpPr>
            <a:spLocks noGrp="1"/>
          </p:cNvSpPr>
          <p:nvPr>
            <p:ph type="sldNum" sz="quarter" idx="12"/>
          </p:nvPr>
        </p:nvSpPr>
        <p:spPr/>
        <p:txBody>
          <a:bodyPr/>
          <a:lstStyle/>
          <a:p>
            <a:fld id="{482AD7A8-6A0C-404D-AFF8-D5F0F399EDB7}" type="slidenum">
              <a:rPr lang="en-US" altLang="zh-CN" smtClean="0"/>
              <a:pPr/>
              <a:t>54</a:t>
            </a:fld>
            <a:endParaRPr lang="en-US" altLang="zh-CN" dirty="0"/>
          </a:p>
        </p:txBody>
      </p:sp>
      <p:sp>
        <p:nvSpPr>
          <p:cNvPr id="33" name="矩形 32">
            <a:extLst>
              <a:ext uri="{FF2B5EF4-FFF2-40B4-BE49-F238E27FC236}">
                <a16:creationId xmlns:a16="http://schemas.microsoft.com/office/drawing/2014/main" id="{649B38F6-80DE-478A-A3A5-B9F51B1C962F}"/>
              </a:ext>
            </a:extLst>
          </p:cNvPr>
          <p:cNvSpPr/>
          <p:nvPr/>
        </p:nvSpPr>
        <p:spPr>
          <a:xfrm>
            <a:off x="8827887" y="1237159"/>
            <a:ext cx="2344938" cy="978654"/>
          </a:xfrm>
          <a:prstGeom prst="rect">
            <a:avLst/>
          </a:prstGeom>
        </p:spPr>
        <p:txBody>
          <a:bodyPr wrap="square">
            <a:normAutofit fontScale="62500" lnSpcReduction="20000"/>
          </a:bodyPr>
          <a:lstStyle/>
          <a:p>
            <a:pPr algn="just">
              <a:lnSpc>
                <a:spcPct val="150000"/>
              </a:lnSpc>
            </a:pPr>
            <a:r>
              <a:rPr lang="en-US" altLang="zh-CN" sz="2400" dirty="0">
                <a:latin typeface="+mn-ea"/>
              </a:rPr>
              <a:t>1. </a:t>
            </a:r>
            <a:r>
              <a:rPr lang="zh-CN" altLang="en-US" sz="2400" dirty="0">
                <a:latin typeface="+mn-ea"/>
              </a:rPr>
              <a:t>在视图菜单下单击幻灯片母版，进入母版界面。</a:t>
            </a:r>
            <a:endParaRPr lang="en-US" altLang="zh-CN" sz="2400" dirty="0">
              <a:latin typeface="+mn-ea"/>
            </a:endParaRPr>
          </a:p>
        </p:txBody>
      </p:sp>
      <p:pic>
        <p:nvPicPr>
          <p:cNvPr id="36" name="图片 35">
            <a:extLst>
              <a:ext uri="{FF2B5EF4-FFF2-40B4-BE49-F238E27FC236}">
                <a16:creationId xmlns:a16="http://schemas.microsoft.com/office/drawing/2014/main" id="{02FBD497-476C-4445-A15B-12E676ED9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5" y="1134368"/>
            <a:ext cx="7684300" cy="1081445"/>
          </a:xfrm>
          <a:prstGeom prst="rect">
            <a:avLst/>
          </a:prstGeom>
        </p:spPr>
      </p:pic>
      <p:sp>
        <p:nvSpPr>
          <p:cNvPr id="9" name="矩形 8">
            <a:extLst>
              <a:ext uri="{FF2B5EF4-FFF2-40B4-BE49-F238E27FC236}">
                <a16:creationId xmlns:a16="http://schemas.microsoft.com/office/drawing/2014/main" id="{33C828F8-7F76-46A6-B40B-D81F8410B6AE}"/>
              </a:ext>
            </a:extLst>
          </p:cNvPr>
          <p:cNvSpPr/>
          <p:nvPr/>
        </p:nvSpPr>
        <p:spPr>
          <a:xfrm>
            <a:off x="8982192" y="2821691"/>
            <a:ext cx="2344938" cy="1241203"/>
          </a:xfrm>
          <a:prstGeom prst="rect">
            <a:avLst/>
          </a:prstGeom>
        </p:spPr>
        <p:txBody>
          <a:bodyPr wrap="square">
            <a:normAutofit/>
          </a:bodyPr>
          <a:lstStyle/>
          <a:p>
            <a:pPr algn="just">
              <a:lnSpc>
                <a:spcPct val="150000"/>
              </a:lnSpc>
            </a:pPr>
            <a:r>
              <a:rPr lang="en-US" altLang="zh-CN" sz="1500" dirty="0">
                <a:latin typeface="+mn-ea"/>
              </a:rPr>
              <a:t>2. </a:t>
            </a:r>
            <a:r>
              <a:rPr lang="zh-CN" altLang="en-US" sz="1500" dirty="0">
                <a:latin typeface="+mn-ea"/>
              </a:rPr>
              <a:t>在开始菜单中单击“替换”</a:t>
            </a:r>
            <a:r>
              <a:rPr lang="en-US" altLang="zh-CN" sz="1500" dirty="0">
                <a:latin typeface="+mn-ea"/>
              </a:rPr>
              <a:t> </a:t>
            </a:r>
          </a:p>
        </p:txBody>
      </p:sp>
      <p:pic>
        <p:nvPicPr>
          <p:cNvPr id="7" name="图片 6">
            <a:extLst>
              <a:ext uri="{FF2B5EF4-FFF2-40B4-BE49-F238E27FC236}">
                <a16:creationId xmlns:a16="http://schemas.microsoft.com/office/drawing/2014/main" id="{1DCFD503-3DE6-4F98-BC08-C74C1F36E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175" y="4231619"/>
            <a:ext cx="2591211" cy="1343151"/>
          </a:xfrm>
          <a:prstGeom prst="rect">
            <a:avLst/>
          </a:prstGeom>
        </p:spPr>
      </p:pic>
      <p:sp>
        <p:nvSpPr>
          <p:cNvPr id="12" name="矩形 11">
            <a:extLst>
              <a:ext uri="{FF2B5EF4-FFF2-40B4-BE49-F238E27FC236}">
                <a16:creationId xmlns:a16="http://schemas.microsoft.com/office/drawing/2014/main" id="{F6F81E95-4602-41B3-A186-5C5B840EAEDC}"/>
              </a:ext>
            </a:extLst>
          </p:cNvPr>
          <p:cNvSpPr/>
          <p:nvPr/>
        </p:nvSpPr>
        <p:spPr>
          <a:xfrm>
            <a:off x="4441371" y="4223008"/>
            <a:ext cx="6865258" cy="1241203"/>
          </a:xfrm>
          <a:prstGeom prst="rect">
            <a:avLst/>
          </a:prstGeom>
        </p:spPr>
        <p:txBody>
          <a:bodyPr wrap="square">
            <a:normAutofit/>
          </a:bodyPr>
          <a:lstStyle/>
          <a:p>
            <a:pPr algn="just">
              <a:lnSpc>
                <a:spcPct val="150000"/>
              </a:lnSpc>
            </a:pPr>
            <a:r>
              <a:rPr lang="en-US" altLang="zh-CN" sz="1500" dirty="0">
                <a:latin typeface="+mn-ea"/>
              </a:rPr>
              <a:t>3. </a:t>
            </a:r>
            <a:r>
              <a:rPr lang="zh-CN" altLang="en-US" sz="1500" dirty="0">
                <a:latin typeface="+mn-ea"/>
              </a:rPr>
              <a:t>在弹出的替换窗口中，</a:t>
            </a:r>
            <a:r>
              <a:rPr lang="en-US" altLang="zh-CN" sz="1500" dirty="0">
                <a:latin typeface="+mn-ea"/>
              </a:rPr>
              <a:t>【</a:t>
            </a:r>
            <a:r>
              <a:rPr lang="zh-CN" altLang="en-US" sz="1500" dirty="0">
                <a:latin typeface="+mn-ea"/>
              </a:rPr>
              <a:t>查找内容</a:t>
            </a:r>
            <a:r>
              <a:rPr lang="en-US" altLang="zh-CN" sz="1500" dirty="0">
                <a:latin typeface="+mn-ea"/>
              </a:rPr>
              <a:t>】</a:t>
            </a:r>
            <a:r>
              <a:rPr lang="zh-CN" altLang="en-US" sz="1500" dirty="0">
                <a:latin typeface="+mn-ea"/>
              </a:rPr>
              <a:t>下方</a:t>
            </a:r>
            <a:r>
              <a:rPr lang="zh-CN" altLang="en-US" sz="1500">
                <a:latin typeface="+mn-ea"/>
              </a:rPr>
              <a:t>输入“各类介绍”</a:t>
            </a:r>
            <a:r>
              <a:rPr lang="zh-CN" altLang="en-US" sz="1500" dirty="0">
                <a:latin typeface="+mn-ea"/>
              </a:rPr>
              <a:t>，</a:t>
            </a:r>
            <a:r>
              <a:rPr lang="en-US" altLang="zh-CN" sz="1500" dirty="0">
                <a:latin typeface="+mn-ea"/>
              </a:rPr>
              <a:t>【</a:t>
            </a:r>
            <a:r>
              <a:rPr lang="zh-CN" altLang="en-US" sz="1500" dirty="0">
                <a:latin typeface="+mn-ea"/>
              </a:rPr>
              <a:t>替换为</a:t>
            </a:r>
            <a:r>
              <a:rPr lang="en-US" altLang="zh-CN" sz="1500" dirty="0">
                <a:latin typeface="+mn-ea"/>
              </a:rPr>
              <a:t>】</a:t>
            </a:r>
            <a:r>
              <a:rPr lang="zh-CN" altLang="en-US" sz="1500" dirty="0">
                <a:latin typeface="+mn-ea"/>
              </a:rPr>
              <a:t>下方填写您第一章节的对应标题。然后单击</a:t>
            </a:r>
            <a:r>
              <a:rPr lang="en-US" altLang="zh-CN" sz="1500" dirty="0">
                <a:latin typeface="+mn-ea"/>
              </a:rPr>
              <a:t>【</a:t>
            </a:r>
            <a:r>
              <a:rPr lang="zh-CN" altLang="en-US" sz="1500" dirty="0">
                <a:latin typeface="+mn-ea"/>
              </a:rPr>
              <a:t>全部替换</a:t>
            </a:r>
            <a:r>
              <a:rPr lang="en-US" altLang="zh-CN" sz="1500" dirty="0">
                <a:latin typeface="+mn-ea"/>
              </a:rPr>
              <a:t>】</a:t>
            </a:r>
            <a:r>
              <a:rPr lang="zh-CN" altLang="en-US" sz="1500" dirty="0">
                <a:latin typeface="+mn-ea"/>
              </a:rPr>
              <a:t>皆可。</a:t>
            </a:r>
            <a:endParaRPr lang="en-US" altLang="zh-CN" sz="1500" dirty="0">
              <a:latin typeface="+mn-ea"/>
            </a:endParaRPr>
          </a:p>
        </p:txBody>
      </p:sp>
      <p:sp>
        <p:nvSpPr>
          <p:cNvPr id="13" name="矩形 12">
            <a:extLst>
              <a:ext uri="{FF2B5EF4-FFF2-40B4-BE49-F238E27FC236}">
                <a16:creationId xmlns:a16="http://schemas.microsoft.com/office/drawing/2014/main" id="{49BD6FF4-0465-4B92-B411-21AAEE4E6555}"/>
              </a:ext>
            </a:extLst>
          </p:cNvPr>
          <p:cNvSpPr/>
          <p:nvPr/>
        </p:nvSpPr>
        <p:spPr>
          <a:xfrm>
            <a:off x="4441371" y="5058295"/>
            <a:ext cx="6850743" cy="1241203"/>
          </a:xfrm>
          <a:prstGeom prst="rect">
            <a:avLst/>
          </a:prstGeom>
        </p:spPr>
        <p:txBody>
          <a:bodyPr wrap="square">
            <a:normAutofit/>
          </a:bodyPr>
          <a:lstStyle/>
          <a:p>
            <a:pPr algn="just">
              <a:lnSpc>
                <a:spcPct val="150000"/>
              </a:lnSpc>
            </a:pPr>
            <a:r>
              <a:rPr lang="en-US" altLang="zh-CN" sz="1500" dirty="0">
                <a:latin typeface="+mn-ea"/>
              </a:rPr>
              <a:t>4. </a:t>
            </a:r>
            <a:r>
              <a:rPr lang="zh-CN" altLang="en-US" sz="1500" dirty="0">
                <a:latin typeface="+mn-ea"/>
              </a:rPr>
              <a:t>重复</a:t>
            </a:r>
            <a:r>
              <a:rPr lang="en-US" altLang="zh-CN" sz="1500" dirty="0">
                <a:latin typeface="+mn-ea"/>
              </a:rPr>
              <a:t>1-3</a:t>
            </a:r>
            <a:r>
              <a:rPr lang="zh-CN" altLang="en-US" sz="1500" dirty="0">
                <a:latin typeface="+mn-ea"/>
              </a:rPr>
              <a:t>步。在第三步中：概念出示→第二章节名；多图排版→第三章节名；关系图表→第四章节</a:t>
            </a:r>
            <a:r>
              <a:rPr lang="zh-CN" altLang="en-US" sz="1500">
                <a:latin typeface="+mn-ea"/>
              </a:rPr>
              <a:t>名；附录→</a:t>
            </a:r>
            <a:r>
              <a:rPr lang="zh-CN" altLang="en-US" sz="1500" dirty="0">
                <a:latin typeface="+mn-ea"/>
              </a:rPr>
              <a:t>第五章节名</a:t>
            </a:r>
            <a:endParaRPr lang="en-US" altLang="zh-CN" sz="1500" dirty="0">
              <a:latin typeface="+mn-ea"/>
            </a:endParaRPr>
          </a:p>
          <a:p>
            <a:pPr algn="just">
              <a:lnSpc>
                <a:spcPct val="150000"/>
              </a:lnSpc>
            </a:pPr>
            <a:r>
              <a:rPr lang="zh-CN" altLang="en-US" sz="1600" dirty="0">
                <a:latin typeface="+mn-ea"/>
              </a:rPr>
              <a:t>（若没有第五章节，可替换为空格</a:t>
            </a:r>
            <a:r>
              <a:rPr lang="zh-CN" altLang="en-US" sz="1500" dirty="0">
                <a:latin typeface="+mn-ea"/>
              </a:rPr>
              <a:t>）</a:t>
            </a:r>
            <a:r>
              <a:rPr lang="zh-CN" altLang="en-US" sz="1600" dirty="0">
                <a:latin typeface="+mn-ea"/>
              </a:rPr>
              <a:t>。</a:t>
            </a:r>
            <a:endParaRPr lang="en-US" altLang="zh-CN" sz="1600" dirty="0">
              <a:latin typeface="+mn-ea"/>
            </a:endParaRPr>
          </a:p>
        </p:txBody>
      </p:sp>
    </p:spTree>
    <p:extLst>
      <p:ext uri="{BB962C8B-B14F-4D97-AF65-F5344CB8AC3E}">
        <p14:creationId xmlns:p14="http://schemas.microsoft.com/office/powerpoint/2010/main" val="4118916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260352A-143C-4498-BF21-32999B694F1F}"/>
              </a:ext>
            </a:extLst>
          </p:cNvPr>
          <p:cNvSpPr txBox="1"/>
          <p:nvPr/>
        </p:nvSpPr>
        <p:spPr>
          <a:xfrm flipH="1">
            <a:off x="4769523" y="2898085"/>
            <a:ext cx="2652957" cy="553998"/>
          </a:xfrm>
          <a:prstGeom prst="rect">
            <a:avLst/>
          </a:prstGeom>
          <a:noFill/>
        </p:spPr>
        <p:txBody>
          <a:bodyPr wrap="square" rtlCol="0">
            <a:spAutoFit/>
          </a:bodyPr>
          <a:lstStyle/>
          <a:p>
            <a:pPr algn="dist"/>
            <a:r>
              <a:rPr lang="zh-CN" altLang="en-US" sz="3000" b="1"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动画更改方法</a:t>
            </a:r>
          </a:p>
        </p:txBody>
      </p:sp>
      <p:cxnSp>
        <p:nvCxnSpPr>
          <p:cNvPr id="3" name="直接连接符 2">
            <a:extLst>
              <a:ext uri="{FF2B5EF4-FFF2-40B4-BE49-F238E27FC236}">
                <a16:creationId xmlns:a16="http://schemas.microsoft.com/office/drawing/2014/main" id="{CF518726-D7B6-480E-B8EA-D75BDBE108A0}"/>
              </a:ext>
            </a:extLst>
          </p:cNvPr>
          <p:cNvCxnSpPr>
            <a:cxnSpLocks/>
          </p:cNvCxnSpPr>
          <p:nvPr/>
        </p:nvCxnSpPr>
        <p:spPr>
          <a:xfrm>
            <a:off x="5938218" y="3709633"/>
            <a:ext cx="315566" cy="0"/>
          </a:xfrm>
          <a:prstGeom prst="line">
            <a:avLst/>
          </a:prstGeom>
          <a:ln w="254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729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50BBEEF-0BEA-4C8C-96E5-FBDC2FD87FF6}"/>
              </a:ext>
            </a:extLst>
          </p:cNvPr>
          <p:cNvSpPr txBox="1"/>
          <p:nvPr/>
        </p:nvSpPr>
        <p:spPr>
          <a:xfrm>
            <a:off x="4926450" y="1087085"/>
            <a:ext cx="2339102"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动画更改方法</a:t>
            </a:r>
          </a:p>
        </p:txBody>
      </p:sp>
      <p:sp>
        <p:nvSpPr>
          <p:cNvPr id="12" name="矩形 11">
            <a:extLst>
              <a:ext uri="{FF2B5EF4-FFF2-40B4-BE49-F238E27FC236}">
                <a16:creationId xmlns:a16="http://schemas.microsoft.com/office/drawing/2014/main" id="{85CD051E-A0F7-406E-8B90-73054C7DA81F}"/>
              </a:ext>
            </a:extLst>
          </p:cNvPr>
          <p:cNvSpPr/>
          <p:nvPr/>
        </p:nvSpPr>
        <p:spPr>
          <a:xfrm>
            <a:off x="1355752" y="1717906"/>
            <a:ext cx="9480496" cy="2115906"/>
          </a:xfrm>
          <a:prstGeom prst="rect">
            <a:avLst/>
          </a:prstGeom>
          <a:noFill/>
        </p:spPr>
        <p:txBody>
          <a:bodyPr wrap="square" rtlCol="0" anchor="t" anchorCtr="0">
            <a:normAutofit/>
          </a:bodyPr>
          <a:lstStyle/>
          <a:p>
            <a:pPr>
              <a:lnSpc>
                <a:spcPct val="150000"/>
              </a:lnSpc>
            </a:pPr>
            <a:r>
              <a:rPr lang="zh-CN" altLang="en-US" sz="1400" dirty="0">
                <a:latin typeface="+mn-ea"/>
              </a:rPr>
              <a:t>为了方便您的使用，本模板部分页面设置有动画效果。如您需要可以进行删除或更改，可以在动画选项卡中调出动画窗格进行调整。</a:t>
            </a:r>
          </a:p>
        </p:txBody>
      </p:sp>
      <p:pic>
        <p:nvPicPr>
          <p:cNvPr id="24" name="图片 23" descr="图片包含 照片&#10;&#10;描述已自动生成">
            <a:extLst>
              <a:ext uri="{FF2B5EF4-FFF2-40B4-BE49-F238E27FC236}">
                <a16:creationId xmlns:a16="http://schemas.microsoft.com/office/drawing/2014/main" id="{7E03C8C4-D275-4959-A812-60EB6EAE1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6964" y="4313789"/>
            <a:ext cx="1374223" cy="1374223"/>
          </a:xfrm>
          <a:prstGeom prst="rect">
            <a:avLst/>
          </a:prstGeom>
        </p:spPr>
      </p:pic>
      <p:sp>
        <p:nvSpPr>
          <p:cNvPr id="25" name="矩形 24">
            <a:extLst>
              <a:ext uri="{FF2B5EF4-FFF2-40B4-BE49-F238E27FC236}">
                <a16:creationId xmlns:a16="http://schemas.microsoft.com/office/drawing/2014/main" id="{3A7981F1-BCCE-4613-8131-EF474BE557EB}"/>
              </a:ext>
            </a:extLst>
          </p:cNvPr>
          <p:cNvSpPr/>
          <p:nvPr/>
        </p:nvSpPr>
        <p:spPr>
          <a:xfrm>
            <a:off x="8226452" y="5582983"/>
            <a:ext cx="2835248" cy="585006"/>
          </a:xfrm>
          <a:prstGeom prst="rect">
            <a:avLst/>
          </a:prstGeom>
          <a:noFill/>
        </p:spPr>
        <p:txBody>
          <a:bodyPr wrap="square" rtlCol="0" anchor="ctr" anchorCtr="0">
            <a:normAutofit/>
          </a:bodyPr>
          <a:lstStyle/>
          <a:p>
            <a:pPr algn="ctr">
              <a:lnSpc>
                <a:spcPct val="150000"/>
              </a:lnSpc>
            </a:pPr>
            <a:r>
              <a:rPr lang="zh-CN" altLang="en-US" sz="1400" dirty="0">
                <a:latin typeface="+mn-ea"/>
              </a:rPr>
              <a:t>触发器动画演示及更改</a:t>
            </a:r>
          </a:p>
        </p:txBody>
      </p:sp>
      <p:pic>
        <p:nvPicPr>
          <p:cNvPr id="28" name="图片 27" descr="图片包含 照片&#10;&#10;描述已自动生成">
            <a:extLst>
              <a:ext uri="{FF2B5EF4-FFF2-40B4-BE49-F238E27FC236}">
                <a16:creationId xmlns:a16="http://schemas.microsoft.com/office/drawing/2014/main" id="{4F94F03A-8416-4E11-AECC-39523ECCF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374" y="4313789"/>
            <a:ext cx="1374223" cy="1374223"/>
          </a:xfrm>
          <a:prstGeom prst="rect">
            <a:avLst/>
          </a:prstGeom>
        </p:spPr>
      </p:pic>
      <p:sp>
        <p:nvSpPr>
          <p:cNvPr id="29" name="矩形 28">
            <a:extLst>
              <a:ext uri="{FF2B5EF4-FFF2-40B4-BE49-F238E27FC236}">
                <a16:creationId xmlns:a16="http://schemas.microsoft.com/office/drawing/2014/main" id="{55F275F3-B295-4C17-A9DD-97B689A06315}"/>
              </a:ext>
            </a:extLst>
          </p:cNvPr>
          <p:cNvSpPr/>
          <p:nvPr/>
        </p:nvSpPr>
        <p:spPr>
          <a:xfrm>
            <a:off x="5847928" y="5582983"/>
            <a:ext cx="2835248" cy="585006"/>
          </a:xfrm>
          <a:prstGeom prst="rect">
            <a:avLst/>
          </a:prstGeom>
          <a:noFill/>
        </p:spPr>
        <p:txBody>
          <a:bodyPr wrap="square" rtlCol="0" anchor="ctr" anchorCtr="0">
            <a:normAutofit/>
          </a:bodyPr>
          <a:lstStyle/>
          <a:p>
            <a:pPr algn="ctr">
              <a:lnSpc>
                <a:spcPct val="150000"/>
              </a:lnSpc>
            </a:pPr>
            <a:r>
              <a:rPr lang="zh-CN" altLang="en-US" sz="1400" dirty="0">
                <a:latin typeface="+mn-ea"/>
              </a:rPr>
              <a:t>基本动画效果更改及快速删除</a:t>
            </a:r>
          </a:p>
        </p:txBody>
      </p:sp>
      <p:pic>
        <p:nvPicPr>
          <p:cNvPr id="30" name="图片 29">
            <a:extLst>
              <a:ext uri="{FF2B5EF4-FFF2-40B4-BE49-F238E27FC236}">
                <a16:creationId xmlns:a16="http://schemas.microsoft.com/office/drawing/2014/main" id="{0122DE8C-322C-46F1-AF6D-8329A911C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029" y="2674380"/>
            <a:ext cx="9473942" cy="1004812"/>
          </a:xfrm>
          <a:prstGeom prst="rect">
            <a:avLst/>
          </a:prstGeom>
        </p:spPr>
      </p:pic>
      <p:sp>
        <p:nvSpPr>
          <p:cNvPr id="31" name="矩形 30">
            <a:extLst>
              <a:ext uri="{FF2B5EF4-FFF2-40B4-BE49-F238E27FC236}">
                <a16:creationId xmlns:a16="http://schemas.microsoft.com/office/drawing/2014/main" id="{9C69448D-AD42-4C7B-9328-8F7F63830446}"/>
              </a:ext>
            </a:extLst>
          </p:cNvPr>
          <p:cNvSpPr/>
          <p:nvPr/>
        </p:nvSpPr>
        <p:spPr>
          <a:xfrm>
            <a:off x="1355752" y="2674380"/>
            <a:ext cx="523848" cy="322820"/>
          </a:xfrm>
          <a:prstGeom prst="rect">
            <a:avLst/>
          </a:prstGeom>
          <a:noFill/>
          <a:ln w="25400">
            <a:solidFill>
              <a:schemeClr val="accent5"/>
            </a:solidFill>
          </a:ln>
          <a:effectLst>
            <a:outerShdw blurRad="546100" sx="102000" sy="102000" algn="ctr" rotWithShape="0">
              <a:srgbClr val="000000">
                <a:alpha val="10000"/>
              </a:srgbClr>
            </a:outerShdw>
          </a:effectLst>
        </p:spPr>
        <p:txBody>
          <a:bodyPr wrap="square" lIns="180000" tIns="72000" rIns="180000" bIns="72000" rtlCol="0" anchor="ctr">
            <a:normAutofit fontScale="47500" lnSpcReduction="20000"/>
          </a:bodyPr>
          <a:lstStyle/>
          <a:p>
            <a:pPr algn="dist"/>
            <a:endParaRPr lang="zh-CN" altLang="en-US" sz="2800" b="1">
              <a:solidFill>
                <a:schemeClr val="tx1"/>
              </a:solidFill>
              <a:latin typeface="+mj-ea"/>
              <a:ea typeface="+mj-ea"/>
            </a:endParaRPr>
          </a:p>
        </p:txBody>
      </p:sp>
      <p:sp>
        <p:nvSpPr>
          <p:cNvPr id="32" name="矩形 31">
            <a:extLst>
              <a:ext uri="{FF2B5EF4-FFF2-40B4-BE49-F238E27FC236}">
                <a16:creationId xmlns:a16="http://schemas.microsoft.com/office/drawing/2014/main" id="{7267B960-9D07-4F53-BE8E-74632A5E0629}"/>
              </a:ext>
            </a:extLst>
          </p:cNvPr>
          <p:cNvSpPr/>
          <p:nvPr/>
        </p:nvSpPr>
        <p:spPr>
          <a:xfrm>
            <a:off x="10048838" y="2921000"/>
            <a:ext cx="631862" cy="322820"/>
          </a:xfrm>
          <a:prstGeom prst="rect">
            <a:avLst/>
          </a:prstGeom>
          <a:noFill/>
          <a:ln w="25400">
            <a:solidFill>
              <a:schemeClr val="accent5"/>
            </a:solidFill>
          </a:ln>
          <a:effectLst>
            <a:outerShdw blurRad="546100" sx="102000" sy="102000" algn="ctr" rotWithShape="0">
              <a:srgbClr val="000000">
                <a:alpha val="10000"/>
              </a:srgbClr>
            </a:outerShdw>
          </a:effectLst>
        </p:spPr>
        <p:txBody>
          <a:bodyPr wrap="square" lIns="180000" tIns="72000" rIns="180000" bIns="72000" rtlCol="0" anchor="ctr">
            <a:normAutofit fontScale="47500" lnSpcReduction="20000"/>
          </a:bodyPr>
          <a:lstStyle/>
          <a:p>
            <a:pPr algn="dist"/>
            <a:endParaRPr lang="zh-CN" altLang="en-US" sz="2800" b="1">
              <a:solidFill>
                <a:schemeClr val="tx1"/>
              </a:solidFill>
              <a:latin typeface="+mj-ea"/>
              <a:ea typeface="+mj-ea"/>
            </a:endParaRPr>
          </a:p>
        </p:txBody>
      </p:sp>
    </p:spTree>
    <p:extLst>
      <p:ext uri="{BB962C8B-B14F-4D97-AF65-F5344CB8AC3E}">
        <p14:creationId xmlns:p14="http://schemas.microsoft.com/office/powerpoint/2010/main" val="1324758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EDAC205D-C7B9-453C-B6A5-B704447D38CD}"/>
              </a:ext>
            </a:extLst>
          </p:cNvPr>
          <p:cNvSpPr txBox="1"/>
          <p:nvPr/>
        </p:nvSpPr>
        <p:spPr>
          <a:xfrm flipH="1">
            <a:off x="4769523" y="2898085"/>
            <a:ext cx="2652957" cy="553998"/>
          </a:xfrm>
          <a:prstGeom prst="rect">
            <a:avLst/>
          </a:prstGeom>
          <a:noFill/>
        </p:spPr>
        <p:txBody>
          <a:bodyPr wrap="square" rtlCol="0">
            <a:spAutoFit/>
          </a:bodyPr>
          <a:lstStyle/>
          <a:p>
            <a:pPr algn="dist"/>
            <a:r>
              <a:rPr lang="zh-CN" altLang="en-US" sz="3000" b="1"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素材集合</a:t>
            </a:r>
          </a:p>
        </p:txBody>
      </p:sp>
      <p:cxnSp>
        <p:nvCxnSpPr>
          <p:cNvPr id="43" name="直接连接符 42">
            <a:extLst>
              <a:ext uri="{FF2B5EF4-FFF2-40B4-BE49-F238E27FC236}">
                <a16:creationId xmlns:a16="http://schemas.microsoft.com/office/drawing/2014/main" id="{31650995-8BBB-439E-B565-9E45D628385D}"/>
              </a:ext>
            </a:extLst>
          </p:cNvPr>
          <p:cNvCxnSpPr>
            <a:cxnSpLocks/>
          </p:cNvCxnSpPr>
          <p:nvPr/>
        </p:nvCxnSpPr>
        <p:spPr>
          <a:xfrm>
            <a:off x="5938218" y="3709633"/>
            <a:ext cx="315566" cy="0"/>
          </a:xfrm>
          <a:prstGeom prst="line">
            <a:avLst/>
          </a:prstGeom>
          <a:ln w="25400">
            <a:solidFill>
              <a:srgbClr val="BFC6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860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BF04BC4-946C-455B-A6A9-AEDFFB1B53E6}"/>
              </a:ext>
            </a:extLst>
          </p:cNvPr>
          <p:cNvCxnSpPr>
            <a:cxnSpLocks/>
          </p:cNvCxnSpPr>
          <p:nvPr/>
        </p:nvCxnSpPr>
        <p:spPr>
          <a:xfrm>
            <a:off x="5202094" y="2661667"/>
            <a:ext cx="379027" cy="0"/>
          </a:xfrm>
          <a:prstGeom prst="line">
            <a:avLst/>
          </a:prstGeom>
          <a:ln w="25400">
            <a:solidFill>
              <a:srgbClr val="1D2974"/>
            </a:solidFill>
          </a:ln>
        </p:spPr>
        <p:style>
          <a:lnRef idx="1">
            <a:schemeClr val="accent1"/>
          </a:lnRef>
          <a:fillRef idx="0">
            <a:schemeClr val="accent1"/>
          </a:fillRef>
          <a:effectRef idx="0">
            <a:schemeClr val="accent1"/>
          </a:effectRef>
          <a:fontRef idx="minor">
            <a:schemeClr val="tx1"/>
          </a:fontRef>
        </p:style>
      </p:cxnSp>
      <p:pic>
        <p:nvPicPr>
          <p:cNvPr id="9" name="图片 8" descr="图片包含 树, 户外, 天空, 建筑物&#10;&#10;自动生成的说明">
            <a:extLst>
              <a:ext uri="{FF2B5EF4-FFF2-40B4-BE49-F238E27FC236}">
                <a16:creationId xmlns:a16="http://schemas.microsoft.com/office/drawing/2014/main" id="{29BB7D1F-FB0B-4F58-ADA4-45250A4F05B9}"/>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1792148" y="2135444"/>
            <a:ext cx="1433122" cy="1052449"/>
          </a:xfrm>
          <a:prstGeom prst="rect">
            <a:avLst/>
          </a:prstGeom>
        </p:spPr>
      </p:pic>
      <p:pic>
        <p:nvPicPr>
          <p:cNvPr id="11" name="图片 10" descr="图片包含 树, 户外, 建筑物, 天空&#10;&#10;自动生成的说明">
            <a:extLst>
              <a:ext uri="{FF2B5EF4-FFF2-40B4-BE49-F238E27FC236}">
                <a16:creationId xmlns:a16="http://schemas.microsoft.com/office/drawing/2014/main" id="{132D7775-5C5B-417F-8F22-DFA00F99BE6D}"/>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3225270" y="2135444"/>
            <a:ext cx="1433122" cy="1052449"/>
          </a:xfrm>
          <a:prstGeom prst="rect">
            <a:avLst/>
          </a:prstGeom>
        </p:spPr>
      </p:pic>
      <p:pic>
        <p:nvPicPr>
          <p:cNvPr id="12" name="图片 11" descr="图片包含 树, 户外, 天空, 道路&#10;&#10;自动生成的说明">
            <a:extLst>
              <a:ext uri="{FF2B5EF4-FFF2-40B4-BE49-F238E27FC236}">
                <a16:creationId xmlns:a16="http://schemas.microsoft.com/office/drawing/2014/main" id="{C887BEB6-5DB0-442F-9D6A-29C450DE4FA2}"/>
              </a:ext>
            </a:extLst>
          </p:cNvPr>
          <p:cNvPicPr>
            <a:picLocks noChangeAspect="1"/>
          </p:cNvPicPr>
          <p:nvPr/>
        </p:nvPicPr>
        <p:blipFill rotWithShape="1">
          <a:blip r:embed="rId4">
            <a:extLst>
              <a:ext uri="{28A0092B-C50C-407E-A947-70E740481C1C}">
                <a14:useLocalDpi xmlns:a14="http://schemas.microsoft.com/office/drawing/2010/main" val="0"/>
              </a:ext>
            </a:extLst>
          </a:blip>
          <a:stretch/>
        </p:blipFill>
        <p:spPr>
          <a:xfrm>
            <a:off x="6091512" y="2136563"/>
            <a:ext cx="1456692" cy="1062930"/>
          </a:xfrm>
          <a:prstGeom prst="rect">
            <a:avLst/>
          </a:prstGeom>
        </p:spPr>
      </p:pic>
      <p:pic>
        <p:nvPicPr>
          <p:cNvPr id="14" name="图片 13" descr="图片包含 树, 户外, 建筑物&#10;&#10;自动生成的说明">
            <a:extLst>
              <a:ext uri="{FF2B5EF4-FFF2-40B4-BE49-F238E27FC236}">
                <a16:creationId xmlns:a16="http://schemas.microsoft.com/office/drawing/2014/main" id="{D87682A7-894F-48A8-8475-E3502F09411A}"/>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4658392" y="2136562"/>
            <a:ext cx="1446135" cy="1059746"/>
          </a:xfrm>
          <a:prstGeom prst="rect">
            <a:avLst/>
          </a:prstGeom>
        </p:spPr>
      </p:pic>
      <p:pic>
        <p:nvPicPr>
          <p:cNvPr id="15" name="图片 14" descr="图片包含 树, 户外, 建筑物&#10;&#10;自动生成的说明">
            <a:extLst>
              <a:ext uri="{FF2B5EF4-FFF2-40B4-BE49-F238E27FC236}">
                <a16:creationId xmlns:a16="http://schemas.microsoft.com/office/drawing/2014/main" id="{31065810-B01E-49F6-9B15-C7AA86112E57}"/>
              </a:ext>
            </a:extLst>
          </p:cNvPr>
          <p:cNvPicPr>
            <a:picLocks noChangeAspect="1"/>
          </p:cNvPicPr>
          <p:nvPr/>
        </p:nvPicPr>
        <p:blipFill rotWithShape="1">
          <a:blip r:embed="rId6">
            <a:extLst>
              <a:ext uri="{28A0092B-C50C-407E-A947-70E740481C1C}">
                <a14:useLocalDpi xmlns:a14="http://schemas.microsoft.com/office/drawing/2010/main" val="0"/>
              </a:ext>
            </a:extLst>
          </a:blip>
          <a:stretch/>
        </p:blipFill>
        <p:spPr>
          <a:xfrm>
            <a:off x="7530774" y="2136562"/>
            <a:ext cx="1456692" cy="1067481"/>
          </a:xfrm>
          <a:prstGeom prst="rect">
            <a:avLst/>
          </a:prstGeom>
        </p:spPr>
      </p:pic>
      <p:pic>
        <p:nvPicPr>
          <p:cNvPr id="20" name="图片 19" descr="图片包含 树, 户外, 天空, 草&#10;&#10;自动生成的说明">
            <a:extLst>
              <a:ext uri="{FF2B5EF4-FFF2-40B4-BE49-F238E27FC236}">
                <a16:creationId xmlns:a16="http://schemas.microsoft.com/office/drawing/2014/main" id="{BCC03E5C-FEEB-4C3B-998C-B9C8AC7DE658}"/>
              </a:ext>
            </a:extLst>
          </p:cNvPr>
          <p:cNvPicPr>
            <a:picLocks noChangeAspect="1"/>
          </p:cNvPicPr>
          <p:nvPr/>
        </p:nvPicPr>
        <p:blipFill rotWithShape="1">
          <a:blip r:embed="rId7">
            <a:extLst>
              <a:ext uri="{28A0092B-C50C-407E-A947-70E740481C1C}">
                <a14:useLocalDpi xmlns:a14="http://schemas.microsoft.com/office/drawing/2010/main" val="0"/>
              </a:ext>
            </a:extLst>
          </a:blip>
          <a:stretch/>
        </p:blipFill>
        <p:spPr>
          <a:xfrm>
            <a:off x="8936900" y="2138264"/>
            <a:ext cx="1456692" cy="1067483"/>
          </a:xfrm>
          <a:prstGeom prst="rect">
            <a:avLst/>
          </a:prstGeom>
        </p:spPr>
      </p:pic>
      <p:pic>
        <p:nvPicPr>
          <p:cNvPr id="16" name="图片 15" descr="图片包含 树, 天空, 户外, 道路&#10;&#10;自动生成的说明">
            <a:extLst>
              <a:ext uri="{FF2B5EF4-FFF2-40B4-BE49-F238E27FC236}">
                <a16:creationId xmlns:a16="http://schemas.microsoft.com/office/drawing/2014/main" id="{3BFE0140-E82C-460A-B329-0C7B0814B2C1}"/>
              </a:ext>
            </a:extLst>
          </p:cNvPr>
          <p:cNvPicPr>
            <a:picLocks noChangeAspect="1"/>
          </p:cNvPicPr>
          <p:nvPr/>
        </p:nvPicPr>
        <p:blipFill rotWithShape="1">
          <a:blip r:embed="rId8">
            <a:extLst>
              <a:ext uri="{28A0092B-C50C-407E-A947-70E740481C1C}">
                <a14:useLocalDpi xmlns:a14="http://schemas.microsoft.com/office/drawing/2010/main" val="0"/>
              </a:ext>
            </a:extLst>
          </a:blip>
          <a:stretch/>
        </p:blipFill>
        <p:spPr>
          <a:xfrm>
            <a:off x="6334746" y="3189958"/>
            <a:ext cx="2027517" cy="1485789"/>
          </a:xfrm>
          <a:prstGeom prst="rect">
            <a:avLst/>
          </a:prstGeom>
        </p:spPr>
      </p:pic>
      <p:pic>
        <p:nvPicPr>
          <p:cNvPr id="17" name="图片 16" descr="图片包含 树, 户外, 建筑物&#10;&#10;自动生成的说明">
            <a:extLst>
              <a:ext uri="{FF2B5EF4-FFF2-40B4-BE49-F238E27FC236}">
                <a16:creationId xmlns:a16="http://schemas.microsoft.com/office/drawing/2014/main" id="{3EDE18C3-850A-4E50-B817-6DAADEB8B14A}"/>
              </a:ext>
            </a:extLst>
          </p:cNvPr>
          <p:cNvPicPr>
            <a:picLocks noChangeAspect="1"/>
          </p:cNvPicPr>
          <p:nvPr/>
        </p:nvPicPr>
        <p:blipFill rotWithShape="1">
          <a:blip r:embed="rId9">
            <a:extLst>
              <a:ext uri="{28A0092B-C50C-407E-A947-70E740481C1C}">
                <a14:useLocalDpi xmlns:a14="http://schemas.microsoft.com/office/drawing/2010/main" val="0"/>
              </a:ext>
            </a:extLst>
          </a:blip>
          <a:stretch/>
        </p:blipFill>
        <p:spPr>
          <a:xfrm>
            <a:off x="8362261" y="3192054"/>
            <a:ext cx="2027883" cy="1486056"/>
          </a:xfrm>
          <a:prstGeom prst="rect">
            <a:avLst/>
          </a:prstGeom>
        </p:spPr>
      </p:pic>
      <p:pic>
        <p:nvPicPr>
          <p:cNvPr id="19" name="图片 18" descr="图片包含 建筑物, 户外, 天空, 砖形&#10;&#10;自动生成的说明">
            <a:extLst>
              <a:ext uri="{FF2B5EF4-FFF2-40B4-BE49-F238E27FC236}">
                <a16:creationId xmlns:a16="http://schemas.microsoft.com/office/drawing/2014/main" id="{11B9A046-F488-4F56-95B8-5210F27C0319}"/>
              </a:ext>
            </a:extLst>
          </p:cNvPr>
          <p:cNvPicPr>
            <a:picLocks noChangeAspect="1"/>
          </p:cNvPicPr>
          <p:nvPr/>
        </p:nvPicPr>
        <p:blipFill rotWithShape="1">
          <a:blip r:embed="rId10">
            <a:extLst>
              <a:ext uri="{28A0092B-C50C-407E-A947-70E740481C1C}">
                <a14:useLocalDpi xmlns:a14="http://schemas.microsoft.com/office/drawing/2010/main" val="0"/>
              </a:ext>
            </a:extLst>
          </a:blip>
          <a:stretch/>
        </p:blipFill>
        <p:spPr>
          <a:xfrm>
            <a:off x="1792147" y="3190349"/>
            <a:ext cx="2271299" cy="2975501"/>
          </a:xfrm>
          <a:prstGeom prst="rect">
            <a:avLst/>
          </a:prstGeom>
        </p:spPr>
      </p:pic>
      <p:pic>
        <p:nvPicPr>
          <p:cNvPr id="13" name="图片 12" descr="图片包含 户外, 天空, 树, 建筑物&#10;&#10;自动生成的说明">
            <a:extLst>
              <a:ext uri="{FF2B5EF4-FFF2-40B4-BE49-F238E27FC236}">
                <a16:creationId xmlns:a16="http://schemas.microsoft.com/office/drawing/2014/main" id="{A7BCA7C9-DBEA-4F88-A86D-8059A9F83BDB}"/>
              </a:ext>
            </a:extLst>
          </p:cNvPr>
          <p:cNvPicPr>
            <a:picLocks noChangeAspect="1"/>
          </p:cNvPicPr>
          <p:nvPr/>
        </p:nvPicPr>
        <p:blipFill rotWithShape="1">
          <a:blip r:embed="rId11">
            <a:extLst>
              <a:ext uri="{28A0092B-C50C-407E-A947-70E740481C1C}">
                <a14:useLocalDpi xmlns:a14="http://schemas.microsoft.com/office/drawing/2010/main" val="0"/>
              </a:ext>
            </a:extLst>
          </a:blip>
          <a:stretch/>
        </p:blipFill>
        <p:spPr>
          <a:xfrm>
            <a:off x="8362262" y="4672288"/>
            <a:ext cx="2037591" cy="1493171"/>
          </a:xfrm>
          <a:prstGeom prst="rect">
            <a:avLst/>
          </a:prstGeom>
        </p:spPr>
      </p:pic>
      <p:pic>
        <p:nvPicPr>
          <p:cNvPr id="22" name="图片 21" descr="图片包含 树, 天空, 户外, 草&#10;&#10;自动生成的说明">
            <a:extLst>
              <a:ext uri="{FF2B5EF4-FFF2-40B4-BE49-F238E27FC236}">
                <a16:creationId xmlns:a16="http://schemas.microsoft.com/office/drawing/2014/main" id="{A27B0CD0-4389-4F66-BB71-0013DA0171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4054" y="4675473"/>
            <a:ext cx="2028900" cy="1486802"/>
          </a:xfrm>
          <a:prstGeom prst="rect">
            <a:avLst/>
          </a:prstGeom>
        </p:spPr>
      </p:pic>
      <p:pic>
        <p:nvPicPr>
          <p:cNvPr id="24" name="图片 23" descr="图片包含 树, 户外, 天空, 建筑物&#10;&#10;自动生成的说明">
            <a:extLst>
              <a:ext uri="{FF2B5EF4-FFF2-40B4-BE49-F238E27FC236}">
                <a16:creationId xmlns:a16="http://schemas.microsoft.com/office/drawing/2014/main" id="{B0C77BF3-A379-4DB3-8CBE-8EB81277BED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63446" y="3189958"/>
            <a:ext cx="2271299" cy="2975501"/>
          </a:xfrm>
          <a:prstGeom prst="rect">
            <a:avLst/>
          </a:prstGeom>
        </p:spPr>
      </p:pic>
      <p:sp>
        <p:nvSpPr>
          <p:cNvPr id="2" name="文本框 1">
            <a:extLst>
              <a:ext uri="{FF2B5EF4-FFF2-40B4-BE49-F238E27FC236}">
                <a16:creationId xmlns:a16="http://schemas.microsoft.com/office/drawing/2014/main" id="{B6C46A6F-DE1A-45BF-A349-693E48C57329}"/>
              </a:ext>
            </a:extLst>
          </p:cNvPr>
          <p:cNvSpPr txBox="1"/>
          <p:nvPr/>
        </p:nvSpPr>
        <p:spPr>
          <a:xfrm>
            <a:off x="5285523" y="1015558"/>
            <a:ext cx="1620957"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图片素材</a:t>
            </a:r>
          </a:p>
        </p:txBody>
      </p:sp>
      <p:sp>
        <p:nvSpPr>
          <p:cNvPr id="5" name="日期占位符 4">
            <a:extLst>
              <a:ext uri="{FF2B5EF4-FFF2-40B4-BE49-F238E27FC236}">
                <a16:creationId xmlns:a16="http://schemas.microsoft.com/office/drawing/2014/main" id="{0A4AF84E-C8AF-433B-A48E-A77040FCF131}"/>
              </a:ext>
            </a:extLst>
          </p:cNvPr>
          <p:cNvSpPr>
            <a:spLocks noGrp="1"/>
          </p:cNvSpPr>
          <p:nvPr>
            <p:ph type="dt" sz="half" idx="10"/>
          </p:nvPr>
        </p:nvSpPr>
        <p:spPr/>
        <p:txBody>
          <a:bodyPr/>
          <a:lstStyle/>
          <a:p>
            <a:fld id="{76078E1C-6EB0-44D8-8D48-419F4855A719}" type="datetime1">
              <a:rPr lang="en-US" altLang="zh-CN" smtClean="0"/>
              <a:t>4/13/2019</a:t>
            </a:fld>
            <a:endParaRPr lang="en-US" dirty="0"/>
          </a:p>
        </p:txBody>
      </p:sp>
      <p:sp>
        <p:nvSpPr>
          <p:cNvPr id="6" name="灯片编号占位符 5">
            <a:extLst>
              <a:ext uri="{FF2B5EF4-FFF2-40B4-BE49-F238E27FC236}">
                <a16:creationId xmlns:a16="http://schemas.microsoft.com/office/drawing/2014/main" id="{862780F8-C1EF-4241-BFD6-DCA5DA3D060B}"/>
              </a:ext>
            </a:extLst>
          </p:cNvPr>
          <p:cNvSpPr>
            <a:spLocks noGrp="1"/>
          </p:cNvSpPr>
          <p:nvPr>
            <p:ph type="sldNum" sz="quarter" idx="12"/>
          </p:nvPr>
        </p:nvSpPr>
        <p:spPr/>
        <p:txBody>
          <a:bodyPr/>
          <a:lstStyle/>
          <a:p>
            <a:fld id="{482AD7A8-6A0C-404D-AFF8-D5F0F399EDB7}" type="slidenum">
              <a:rPr lang="en-US" altLang="zh-CN" smtClean="0"/>
              <a:pPr/>
              <a:t>58</a:t>
            </a:fld>
            <a:endParaRPr lang="en-US" altLang="zh-CN" dirty="0"/>
          </a:p>
        </p:txBody>
      </p:sp>
      <p:sp>
        <p:nvSpPr>
          <p:cNvPr id="10" name="矩形 9">
            <a:extLst>
              <a:ext uri="{FF2B5EF4-FFF2-40B4-BE49-F238E27FC236}">
                <a16:creationId xmlns:a16="http://schemas.microsoft.com/office/drawing/2014/main" id="{88174338-AB83-4B91-986B-72608B960384}"/>
              </a:ext>
            </a:extLst>
          </p:cNvPr>
          <p:cNvSpPr/>
          <p:nvPr/>
        </p:nvSpPr>
        <p:spPr>
          <a:xfrm>
            <a:off x="2013473" y="1517236"/>
            <a:ext cx="8165057" cy="426068"/>
          </a:xfrm>
          <a:prstGeom prst="rect">
            <a:avLst/>
          </a:prstGeom>
        </p:spPr>
        <p:txBody>
          <a:bodyPr wrap="square" lIns="0" rIns="0">
            <a:normAutofit/>
          </a:bodyPr>
          <a:lstStyle/>
          <a:p>
            <a:pPr algn="ctr">
              <a:lnSpc>
                <a:spcPct val="125000"/>
              </a:lnSpc>
            </a:pPr>
            <a:r>
              <a:rPr lang="zh-CN" altLang="en-US" dirty="0">
                <a:solidFill>
                  <a:schemeClr val="tx1">
                    <a:lumMod val="90000"/>
                    <a:lumOff val="10000"/>
                  </a:schemeClr>
                </a:solidFill>
              </a:rPr>
              <a:t>本模板中的图片素材均来自</a:t>
            </a:r>
            <a:r>
              <a:rPr lang="en-US" altLang="zh-CN" dirty="0">
                <a:solidFill>
                  <a:schemeClr val="tx1">
                    <a:lumMod val="90000"/>
                    <a:lumOff val="10000"/>
                  </a:schemeClr>
                </a:solidFill>
              </a:rPr>
              <a:t>c2y</a:t>
            </a:r>
            <a:r>
              <a:rPr lang="zh-CN" altLang="en-US" dirty="0">
                <a:solidFill>
                  <a:schemeClr val="tx1">
                    <a:lumMod val="90000"/>
                    <a:lumOff val="10000"/>
                  </a:schemeClr>
                </a:solidFill>
              </a:rPr>
              <a:t>老师。仅供学习参考，请勿用于商业用途 </a:t>
            </a:r>
            <a:endParaRPr lang="en-US" altLang="zh-CN" dirty="0">
              <a:solidFill>
                <a:schemeClr val="tx1">
                  <a:lumMod val="90000"/>
                  <a:lumOff val="10000"/>
                </a:schemeClr>
              </a:solidFill>
            </a:endParaRPr>
          </a:p>
        </p:txBody>
      </p:sp>
    </p:spTree>
    <p:extLst>
      <p:ext uri="{BB962C8B-B14F-4D97-AF65-F5344CB8AC3E}">
        <p14:creationId xmlns:p14="http://schemas.microsoft.com/office/powerpoint/2010/main" val="3644597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D2974"/>
        </a:solidFill>
        <a:effectLst/>
      </p:bgPr>
    </p:bg>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EDAC205D-C7B9-453C-B6A5-B704447D38CD}"/>
              </a:ext>
            </a:extLst>
          </p:cNvPr>
          <p:cNvSpPr txBox="1"/>
          <p:nvPr/>
        </p:nvSpPr>
        <p:spPr>
          <a:xfrm flipH="1">
            <a:off x="4769523" y="2898085"/>
            <a:ext cx="2652957" cy="553998"/>
          </a:xfrm>
          <a:prstGeom prst="rect">
            <a:avLst/>
          </a:prstGeom>
          <a:noFill/>
        </p:spPr>
        <p:txBody>
          <a:bodyPr wrap="square" rtlCol="0">
            <a:spAutoFit/>
          </a:bodyPr>
          <a:lstStyle/>
          <a:p>
            <a:pPr algn="dist"/>
            <a:r>
              <a:rPr lang="zh-CN" altLang="en-US" sz="3000" b="1"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设计规范</a:t>
            </a:r>
          </a:p>
        </p:txBody>
      </p:sp>
      <p:cxnSp>
        <p:nvCxnSpPr>
          <p:cNvPr id="43" name="直接连接符 42">
            <a:extLst>
              <a:ext uri="{FF2B5EF4-FFF2-40B4-BE49-F238E27FC236}">
                <a16:creationId xmlns:a16="http://schemas.microsoft.com/office/drawing/2014/main" id="{31650995-8BBB-439E-B565-9E45D628385D}"/>
              </a:ext>
            </a:extLst>
          </p:cNvPr>
          <p:cNvCxnSpPr>
            <a:cxnSpLocks/>
          </p:cNvCxnSpPr>
          <p:nvPr/>
        </p:nvCxnSpPr>
        <p:spPr>
          <a:xfrm>
            <a:off x="5938218" y="3709633"/>
            <a:ext cx="315566" cy="0"/>
          </a:xfrm>
          <a:prstGeom prst="line">
            <a:avLst/>
          </a:prstGeom>
          <a:ln w="25400">
            <a:solidFill>
              <a:srgbClr val="BFC6E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774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609D2901-5EB2-41EA-AC77-552309462CDA}"/>
              </a:ext>
            </a:extLst>
          </p:cNvPr>
          <p:cNvSpPr>
            <a:spLocks noGrp="1"/>
          </p:cNvSpPr>
          <p:nvPr>
            <p:ph type="dt" sz="half" idx="10"/>
          </p:nvPr>
        </p:nvSpPr>
        <p:spPr/>
        <p:txBody>
          <a:bodyPr/>
          <a:lstStyle/>
          <a:p>
            <a:fld id="{77A278B4-6AF1-4973-8414-DA7D449C4C2F}" type="datetime1">
              <a:rPr lang="en-US" altLang="zh-CN" smtClean="0">
                <a:ea typeface="Microsoft YaHei" panose="020B0503020204020204" pitchFamily="34" charset="-122"/>
              </a:rPr>
              <a:pPr/>
              <a:t>4/13/2019</a:t>
            </a:fld>
            <a:endParaRPr lang="en-US" dirty="0">
              <a:ea typeface="Microsoft YaHei" panose="020B0503020204020204" pitchFamily="34" charset="-122"/>
            </a:endParaRPr>
          </a:p>
        </p:txBody>
      </p:sp>
      <p:sp>
        <p:nvSpPr>
          <p:cNvPr id="8" name="灯片编号占位符 7">
            <a:extLst>
              <a:ext uri="{FF2B5EF4-FFF2-40B4-BE49-F238E27FC236}">
                <a16:creationId xmlns:a16="http://schemas.microsoft.com/office/drawing/2014/main" id="{6A9EDC49-630A-4DFB-A8C3-1D1EDC338A56}"/>
              </a:ext>
            </a:extLst>
          </p:cNvPr>
          <p:cNvSpPr>
            <a:spLocks noGrp="1"/>
          </p:cNvSpPr>
          <p:nvPr>
            <p:ph type="sldNum" sz="quarter" idx="12"/>
          </p:nvPr>
        </p:nvSpPr>
        <p:spPr/>
        <p:txBody>
          <a:bodyPr/>
          <a:lstStyle/>
          <a:p>
            <a:fld id="{482AD7A8-6A0C-404D-AFF8-D5F0F399EDB7}" type="slidenum">
              <a:rPr lang="zh-CN" altLang="en-US" smtClean="0">
                <a:ea typeface="Microsoft YaHei" panose="020B0503020204020204" pitchFamily="34" charset="-122"/>
              </a:rPr>
              <a:pPr/>
              <a:t>6</a:t>
            </a:fld>
            <a:endParaRPr lang="zh-CN" altLang="en-US">
              <a:ea typeface="Microsoft YaHei" panose="020B0503020204020204" pitchFamily="34" charset="-122"/>
            </a:endParaRPr>
          </a:p>
        </p:txBody>
      </p:sp>
      <p:pic>
        <p:nvPicPr>
          <p:cNvPr id="10250" name="Picture 10" descr="https://gss3.bdstatic.com/7Po3dSag_xI4khGkpoWK1HF6hhy/baike/c0%3Dbaike80%2C5%2C5%2C80%2C26/sign=4da9fa4ebbde9c82b268f1dd0de8eb6f/4bed2e738bd4b31c58f08acc8fd6277f9f2ff8fd.jpg">
            <a:extLst>
              <a:ext uri="{FF2B5EF4-FFF2-40B4-BE49-F238E27FC236}">
                <a16:creationId xmlns:a16="http://schemas.microsoft.com/office/drawing/2014/main" id="{D8C7D48A-107A-4F39-9F6D-07B47EB27D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129" t="2354" r="7129" b="21953"/>
          <a:stretch/>
        </p:blipFill>
        <p:spPr bwMode="auto">
          <a:xfrm>
            <a:off x="1033462" y="1935552"/>
            <a:ext cx="2073609" cy="2519400"/>
          </a:xfrm>
          <a:prstGeom prst="rect">
            <a:avLst/>
          </a:prstGeom>
          <a:solidFill>
            <a:schemeClr val="bg1"/>
          </a:solidFill>
          <a:ln w="12700">
            <a:solidFill>
              <a:schemeClr val="bg2">
                <a:lumMod val="75000"/>
              </a:schemeClr>
            </a:solidFill>
          </a:ln>
          <a:effectLst>
            <a:outerShdw blurRad="177800" sx="102000" sy="102000" algn="ctr" rotWithShape="0">
              <a:srgbClr val="000000">
                <a:alpha val="14000"/>
              </a:srgbClr>
            </a:outerShdw>
          </a:effectLst>
          <a:extLst/>
        </p:spPr>
      </p:pic>
      <p:sp>
        <p:nvSpPr>
          <p:cNvPr id="11" name="矩形 10">
            <a:extLst>
              <a:ext uri="{FF2B5EF4-FFF2-40B4-BE49-F238E27FC236}">
                <a16:creationId xmlns:a16="http://schemas.microsoft.com/office/drawing/2014/main" id="{ABE21047-1612-4602-9EED-CED4B23186F4}"/>
              </a:ext>
            </a:extLst>
          </p:cNvPr>
          <p:cNvSpPr/>
          <p:nvPr/>
        </p:nvSpPr>
        <p:spPr>
          <a:xfrm>
            <a:off x="1630358" y="4639090"/>
            <a:ext cx="800219" cy="461665"/>
          </a:xfrm>
          <a:prstGeom prst="rect">
            <a:avLst/>
          </a:prstGeom>
        </p:spPr>
        <p:txBody>
          <a:bodyPr wrap="none">
            <a:normAutofit/>
          </a:bodyPr>
          <a:lstStyle/>
          <a:p>
            <a:pPr algn="ctr"/>
            <a:r>
              <a:rPr lang="zh-CN" altLang="en-US" sz="2400" b="1" dirty="0">
                <a:latin typeface="Microsoft YaHei" panose="020B0503020204020204" pitchFamily="34" charset="-122"/>
                <a:ea typeface="Microsoft YaHei" panose="020B0503020204020204" pitchFamily="34" charset="-122"/>
              </a:rPr>
              <a:t>玻尔</a:t>
            </a:r>
          </a:p>
        </p:txBody>
      </p:sp>
      <p:sp>
        <p:nvSpPr>
          <p:cNvPr id="27" name="矩形 26">
            <a:extLst>
              <a:ext uri="{FF2B5EF4-FFF2-40B4-BE49-F238E27FC236}">
                <a16:creationId xmlns:a16="http://schemas.microsoft.com/office/drawing/2014/main" id="{47B6F59B-C1E1-48DA-A844-DBC89F956A16}"/>
              </a:ext>
            </a:extLst>
          </p:cNvPr>
          <p:cNvSpPr/>
          <p:nvPr/>
        </p:nvSpPr>
        <p:spPr>
          <a:xfrm>
            <a:off x="874933" y="5128317"/>
            <a:ext cx="2390666" cy="1100020"/>
          </a:xfrm>
          <a:prstGeom prst="rect">
            <a:avLst/>
          </a:prstGeom>
          <a:noFill/>
        </p:spPr>
        <p:txBody>
          <a:bodyPr wrap="square" rtlCol="0" anchor="ctr" anchorCtr="0">
            <a:normAutofit fontScale="92500"/>
          </a:bodyPr>
          <a:lstStyle/>
          <a:p>
            <a:pPr algn="ctr">
              <a:lnSpc>
                <a:spcPct val="150000"/>
              </a:lnSpc>
            </a:pPr>
            <a:r>
              <a:rPr lang="zh-CN" altLang="en-US" sz="2000" dirty="0">
                <a:latin typeface="+mn-ea"/>
              </a:rPr>
              <a:t>点击输入简介点击输入简介点击输入简介</a:t>
            </a:r>
          </a:p>
        </p:txBody>
      </p:sp>
      <p:sp>
        <p:nvSpPr>
          <p:cNvPr id="22" name="矩形 21">
            <a:extLst>
              <a:ext uri="{FF2B5EF4-FFF2-40B4-BE49-F238E27FC236}">
                <a16:creationId xmlns:a16="http://schemas.microsoft.com/office/drawing/2014/main" id="{48E9CC35-3BAD-4E01-BE19-6D93B2097F4D}"/>
              </a:ext>
            </a:extLst>
          </p:cNvPr>
          <p:cNvSpPr/>
          <p:nvPr/>
        </p:nvSpPr>
        <p:spPr>
          <a:xfrm>
            <a:off x="6907897" y="4639090"/>
            <a:ext cx="1107997" cy="461665"/>
          </a:xfrm>
          <a:prstGeom prst="rect">
            <a:avLst/>
          </a:prstGeom>
        </p:spPr>
        <p:txBody>
          <a:bodyPr wrap="none">
            <a:normAutofit/>
          </a:bodyPr>
          <a:lstStyle/>
          <a:p>
            <a:pPr algn="ctr"/>
            <a:r>
              <a:rPr lang="zh-CN" altLang="en-US" sz="2400" b="1" dirty="0">
                <a:latin typeface="Microsoft YaHei" panose="020B0503020204020204" pitchFamily="34" charset="-122"/>
                <a:ea typeface="Microsoft YaHei" panose="020B0503020204020204" pitchFamily="34" charset="-122"/>
              </a:rPr>
              <a:t>狄拉克</a:t>
            </a:r>
          </a:p>
        </p:txBody>
      </p:sp>
      <p:pic>
        <p:nvPicPr>
          <p:cNvPr id="10262" name="Picture 22" descr="https://timgsa.baidu.com/timg?image&amp;quality=80&amp;size=b10000_10000&amp;sec=1548197203&amp;di=02df331bbe705f6c4c7294a4622868f3&amp;src=http://imgsrc.baidu.com/forum/w=580/sign=4fc8d61974094b36db921be593cd7c00/a0354e36acaf2edddda9612f8f1001e93801935c.jpg">
            <a:extLst>
              <a:ext uri="{FF2B5EF4-FFF2-40B4-BE49-F238E27FC236}">
                <a16:creationId xmlns:a16="http://schemas.microsoft.com/office/drawing/2014/main" id="{5448ECBE-A441-48F3-B8B8-AFE9B41EE4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56130" y="1935553"/>
            <a:ext cx="2027053" cy="2519400"/>
          </a:xfrm>
          <a:prstGeom prst="rect">
            <a:avLst/>
          </a:prstGeom>
          <a:solidFill>
            <a:schemeClr val="bg1"/>
          </a:solidFill>
          <a:ln w="12700">
            <a:solidFill>
              <a:schemeClr val="bg2">
                <a:lumMod val="75000"/>
              </a:schemeClr>
            </a:solidFill>
          </a:ln>
          <a:effectLst>
            <a:outerShdw blurRad="177800" sx="102000" sy="102000" algn="ctr" rotWithShape="0">
              <a:srgbClr val="000000">
                <a:alpha val="14000"/>
              </a:srgbClr>
            </a:outerShdw>
          </a:effectLst>
          <a:extLst/>
        </p:spPr>
      </p:pic>
      <p:sp>
        <p:nvSpPr>
          <p:cNvPr id="12" name="矩形 11">
            <a:extLst>
              <a:ext uri="{FF2B5EF4-FFF2-40B4-BE49-F238E27FC236}">
                <a16:creationId xmlns:a16="http://schemas.microsoft.com/office/drawing/2014/main" id="{8A8A0EA0-7921-41A3-8EA0-CFE1B63526A9}"/>
              </a:ext>
            </a:extLst>
          </p:cNvPr>
          <p:cNvSpPr/>
          <p:nvPr/>
        </p:nvSpPr>
        <p:spPr>
          <a:xfrm>
            <a:off x="4170403" y="4639090"/>
            <a:ext cx="1107997" cy="461665"/>
          </a:xfrm>
          <a:prstGeom prst="rect">
            <a:avLst/>
          </a:prstGeom>
        </p:spPr>
        <p:txBody>
          <a:bodyPr wrap="none">
            <a:normAutofit/>
          </a:bodyPr>
          <a:lstStyle/>
          <a:p>
            <a:pPr algn="ctr"/>
            <a:r>
              <a:rPr lang="zh-CN" altLang="en-US" sz="2400" b="1" dirty="0">
                <a:latin typeface="Microsoft YaHei" panose="020B0503020204020204" pitchFamily="34" charset="-122"/>
                <a:ea typeface="Microsoft YaHei" panose="020B0503020204020204" pitchFamily="34" charset="-122"/>
              </a:rPr>
              <a:t>海森堡</a:t>
            </a:r>
          </a:p>
        </p:txBody>
      </p:sp>
      <p:pic>
        <p:nvPicPr>
          <p:cNvPr id="10264" name="Picture 24" descr="https://gss3.bdstatic.com/7Po3dSag_xI4khGkpoWK1HF6hhy/baike/c0%3Dbaike92%2C5%2C5%2C92%2C30/sign=6a32cd97f3deb48fef64a98c9176514c/79f0f736afc379319d9dd1dfebc4b74542a9114a.jpg">
            <a:extLst>
              <a:ext uri="{FF2B5EF4-FFF2-40B4-BE49-F238E27FC236}">
                <a16:creationId xmlns:a16="http://schemas.microsoft.com/office/drawing/2014/main" id="{DBCD6908-0EFB-4B41-A0E3-668811F919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768074" y="1935551"/>
            <a:ext cx="2027053" cy="2519401"/>
          </a:xfrm>
          <a:prstGeom prst="rect">
            <a:avLst/>
          </a:prstGeom>
          <a:solidFill>
            <a:schemeClr val="bg1"/>
          </a:solidFill>
          <a:ln w="12700">
            <a:solidFill>
              <a:schemeClr val="bg2">
                <a:lumMod val="75000"/>
              </a:schemeClr>
            </a:solidFill>
          </a:ln>
          <a:effectLst>
            <a:outerShdw blurRad="177800" sx="102000" sy="102000" algn="ctr" rotWithShape="0">
              <a:srgbClr val="000000">
                <a:alpha val="14000"/>
              </a:srgbClr>
            </a:outerShdw>
          </a:effectLst>
          <a:extLst/>
        </p:spPr>
      </p:pic>
      <p:sp>
        <p:nvSpPr>
          <p:cNvPr id="23" name="矩形 22">
            <a:extLst>
              <a:ext uri="{FF2B5EF4-FFF2-40B4-BE49-F238E27FC236}">
                <a16:creationId xmlns:a16="http://schemas.microsoft.com/office/drawing/2014/main" id="{88CC9F7B-C7C0-4511-B5A1-841537795341}"/>
              </a:ext>
            </a:extLst>
          </p:cNvPr>
          <p:cNvSpPr/>
          <p:nvPr/>
        </p:nvSpPr>
        <p:spPr>
          <a:xfrm>
            <a:off x="9795702" y="4639090"/>
            <a:ext cx="800219" cy="461665"/>
          </a:xfrm>
          <a:prstGeom prst="rect">
            <a:avLst/>
          </a:prstGeom>
        </p:spPr>
        <p:txBody>
          <a:bodyPr wrap="none">
            <a:normAutofit/>
          </a:bodyPr>
          <a:lstStyle/>
          <a:p>
            <a:pPr algn="ctr"/>
            <a:r>
              <a:rPr lang="zh-CN" altLang="en-US" sz="2400" b="1" dirty="0">
                <a:latin typeface="Microsoft YaHei" panose="020B0503020204020204" pitchFamily="34" charset="-122"/>
                <a:ea typeface="Microsoft YaHei" panose="020B0503020204020204" pitchFamily="34" charset="-122"/>
              </a:rPr>
              <a:t>泡利</a:t>
            </a:r>
          </a:p>
        </p:txBody>
      </p:sp>
      <p:pic>
        <p:nvPicPr>
          <p:cNvPr id="10260" name="Picture 20" descr="https://gss3.bdstatic.com/-Po3dSag_xI4khGkpoWK1HF6hhy/baike/c0%3Dbaike80%2C5%2C5%2C80%2C26/sign=0044f047a164034f1bc0ca54ceaa1254/3b87e950352ac65c5b8758e9f1f2b21192138aad.jpg">
            <a:extLst>
              <a:ext uri="{FF2B5EF4-FFF2-40B4-BE49-F238E27FC236}">
                <a16:creationId xmlns:a16="http://schemas.microsoft.com/office/drawing/2014/main" id="{CBC1C9AD-3815-4ACE-892A-334B0EECAD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144185" y="1935552"/>
            <a:ext cx="2027053" cy="2519400"/>
          </a:xfrm>
          <a:prstGeom prst="rect">
            <a:avLst/>
          </a:prstGeom>
          <a:solidFill>
            <a:schemeClr val="bg1"/>
          </a:solidFill>
          <a:ln w="12700">
            <a:solidFill>
              <a:schemeClr val="bg2">
                <a:lumMod val="75000"/>
              </a:schemeClr>
            </a:solidFill>
          </a:ln>
          <a:effectLst>
            <a:outerShdw blurRad="177800" sx="102000" sy="102000" algn="ctr" rotWithShape="0">
              <a:srgbClr val="000000">
                <a:alpha val="14000"/>
              </a:srgbClr>
            </a:outerShdw>
          </a:effectLst>
          <a:extLst/>
        </p:spPr>
      </p:pic>
      <p:sp>
        <p:nvSpPr>
          <p:cNvPr id="18" name="矩形 17">
            <a:extLst>
              <a:ext uri="{FF2B5EF4-FFF2-40B4-BE49-F238E27FC236}">
                <a16:creationId xmlns:a16="http://schemas.microsoft.com/office/drawing/2014/main" id="{E2B9ACB7-3ABE-48A5-8CF5-16A36D457014}"/>
              </a:ext>
            </a:extLst>
          </p:cNvPr>
          <p:cNvSpPr/>
          <p:nvPr/>
        </p:nvSpPr>
        <p:spPr>
          <a:xfrm>
            <a:off x="3570748" y="5128316"/>
            <a:ext cx="2390666" cy="1100020"/>
          </a:xfrm>
          <a:prstGeom prst="rect">
            <a:avLst/>
          </a:prstGeom>
          <a:noFill/>
        </p:spPr>
        <p:txBody>
          <a:bodyPr wrap="square" rtlCol="0" anchor="ctr" anchorCtr="0">
            <a:normAutofit fontScale="92500"/>
          </a:bodyPr>
          <a:lstStyle/>
          <a:p>
            <a:pPr algn="ctr">
              <a:lnSpc>
                <a:spcPct val="150000"/>
              </a:lnSpc>
            </a:pPr>
            <a:r>
              <a:rPr lang="zh-CN" altLang="en-US" sz="2000" dirty="0">
                <a:latin typeface="+mn-ea"/>
              </a:rPr>
              <a:t>点击输入简介点击输入简介点击输入简介</a:t>
            </a:r>
          </a:p>
        </p:txBody>
      </p:sp>
      <p:sp>
        <p:nvSpPr>
          <p:cNvPr id="19" name="矩形 18">
            <a:extLst>
              <a:ext uri="{FF2B5EF4-FFF2-40B4-BE49-F238E27FC236}">
                <a16:creationId xmlns:a16="http://schemas.microsoft.com/office/drawing/2014/main" id="{8EB06FB2-F2BC-4964-9E3B-884D059DC6AA}"/>
              </a:ext>
            </a:extLst>
          </p:cNvPr>
          <p:cNvSpPr/>
          <p:nvPr/>
        </p:nvSpPr>
        <p:spPr>
          <a:xfrm>
            <a:off x="6266563" y="5128316"/>
            <a:ext cx="2390666" cy="1100020"/>
          </a:xfrm>
          <a:prstGeom prst="rect">
            <a:avLst/>
          </a:prstGeom>
          <a:noFill/>
        </p:spPr>
        <p:txBody>
          <a:bodyPr wrap="square" rtlCol="0" anchor="ctr" anchorCtr="0">
            <a:normAutofit fontScale="92500"/>
          </a:bodyPr>
          <a:lstStyle/>
          <a:p>
            <a:pPr algn="ctr">
              <a:lnSpc>
                <a:spcPct val="150000"/>
              </a:lnSpc>
            </a:pPr>
            <a:r>
              <a:rPr lang="zh-CN" altLang="en-US" sz="2000" dirty="0">
                <a:latin typeface="+mn-ea"/>
              </a:rPr>
              <a:t>点击输入简介点击输入简介点击输入简介</a:t>
            </a:r>
          </a:p>
        </p:txBody>
      </p:sp>
      <p:sp>
        <p:nvSpPr>
          <p:cNvPr id="20" name="矩形 19">
            <a:extLst>
              <a:ext uri="{FF2B5EF4-FFF2-40B4-BE49-F238E27FC236}">
                <a16:creationId xmlns:a16="http://schemas.microsoft.com/office/drawing/2014/main" id="{108E85B3-7079-463A-8EDE-51CEABFA8844}"/>
              </a:ext>
            </a:extLst>
          </p:cNvPr>
          <p:cNvSpPr/>
          <p:nvPr/>
        </p:nvSpPr>
        <p:spPr>
          <a:xfrm>
            <a:off x="8962378" y="5128316"/>
            <a:ext cx="2390666" cy="1100020"/>
          </a:xfrm>
          <a:prstGeom prst="rect">
            <a:avLst/>
          </a:prstGeom>
          <a:noFill/>
        </p:spPr>
        <p:txBody>
          <a:bodyPr wrap="square" rtlCol="0" anchor="ctr" anchorCtr="0">
            <a:normAutofit fontScale="92500"/>
          </a:bodyPr>
          <a:lstStyle/>
          <a:p>
            <a:pPr algn="ctr">
              <a:lnSpc>
                <a:spcPct val="150000"/>
              </a:lnSpc>
            </a:pPr>
            <a:r>
              <a:rPr lang="zh-CN" altLang="en-US" sz="2000" dirty="0">
                <a:latin typeface="+mn-ea"/>
              </a:rPr>
              <a:t>点击输入简介点击输入简介点击输入简介</a:t>
            </a:r>
          </a:p>
        </p:txBody>
      </p:sp>
      <p:sp>
        <p:nvSpPr>
          <p:cNvPr id="17" name="矩形 16">
            <a:extLst>
              <a:ext uri="{FF2B5EF4-FFF2-40B4-BE49-F238E27FC236}">
                <a16:creationId xmlns:a16="http://schemas.microsoft.com/office/drawing/2014/main" id="{5168222B-4307-429A-94A1-98FC9F2ECB07}"/>
              </a:ext>
            </a:extLst>
          </p:cNvPr>
          <p:cNvSpPr/>
          <p:nvPr/>
        </p:nvSpPr>
        <p:spPr>
          <a:xfrm>
            <a:off x="4779719" y="1078105"/>
            <a:ext cx="2743196" cy="57629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8416B287-516E-4566-AC49-516684EDAE16}"/>
              </a:ext>
            </a:extLst>
          </p:cNvPr>
          <p:cNvSpPr/>
          <p:nvPr/>
        </p:nvSpPr>
        <p:spPr>
          <a:xfrm>
            <a:off x="4724402" y="1015807"/>
            <a:ext cx="2743196" cy="57629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r>
              <a:rPr lang="zh-CN" altLang="en-US" sz="2800" b="1" dirty="0">
                <a:solidFill>
                  <a:schemeClr val="accent1"/>
                </a:solidFill>
                <a:latin typeface="Microsoft YaHei" panose="020B0503020204020204" pitchFamily="34" charset="-122"/>
                <a:ea typeface="Microsoft YaHei" panose="020B0503020204020204" pitchFamily="34" charset="-122"/>
              </a:rPr>
              <a:t>哥本哈根学派</a:t>
            </a:r>
          </a:p>
        </p:txBody>
      </p:sp>
    </p:spTree>
    <p:extLst>
      <p:ext uri="{BB962C8B-B14F-4D97-AF65-F5344CB8AC3E}">
        <p14:creationId xmlns:p14="http://schemas.microsoft.com/office/powerpoint/2010/main" val="3859506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95E08164-702E-4006-A8E5-89C7EE8B323C}"/>
              </a:ext>
            </a:extLst>
          </p:cNvPr>
          <p:cNvSpPr/>
          <p:nvPr/>
        </p:nvSpPr>
        <p:spPr>
          <a:xfrm rot="5400000">
            <a:off x="3254415" y="4499623"/>
            <a:ext cx="885763" cy="837995"/>
          </a:xfrm>
          <a:prstGeom prst="rect">
            <a:avLst/>
          </a:prstGeom>
          <a:solidFill>
            <a:srgbClr val="64BDAC"/>
          </a:solidFill>
          <a:ln>
            <a:noFill/>
          </a:ln>
          <a:effectLst>
            <a:outerShdw blurRad="381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050" dirty="0">
                <a:solidFill>
                  <a:schemeClr val="bg1">
                    <a:lumMod val="95000"/>
                  </a:schemeClr>
                </a:solidFill>
              </a:rPr>
              <a:t>R:100</a:t>
            </a:r>
          </a:p>
          <a:p>
            <a:pPr algn="ctr"/>
            <a:r>
              <a:rPr lang="en-US" altLang="zh-CN" sz="1050" dirty="0">
                <a:solidFill>
                  <a:schemeClr val="bg1">
                    <a:lumMod val="95000"/>
                  </a:schemeClr>
                </a:solidFill>
              </a:rPr>
              <a:t>G:189</a:t>
            </a:r>
          </a:p>
          <a:p>
            <a:pPr algn="ctr"/>
            <a:r>
              <a:rPr lang="en-US" altLang="zh-CN" sz="1050" dirty="0">
                <a:solidFill>
                  <a:schemeClr val="bg1">
                    <a:lumMod val="95000"/>
                  </a:schemeClr>
                </a:solidFill>
              </a:rPr>
              <a:t>B:172</a:t>
            </a:r>
            <a:endParaRPr lang="zh-CN" altLang="en-US" sz="1050" dirty="0">
              <a:solidFill>
                <a:schemeClr val="bg1">
                  <a:lumMod val="95000"/>
                </a:schemeClr>
              </a:solidFill>
            </a:endParaRPr>
          </a:p>
        </p:txBody>
      </p:sp>
      <p:sp>
        <p:nvSpPr>
          <p:cNvPr id="66" name="矩形 65">
            <a:extLst>
              <a:ext uri="{FF2B5EF4-FFF2-40B4-BE49-F238E27FC236}">
                <a16:creationId xmlns:a16="http://schemas.microsoft.com/office/drawing/2014/main" id="{A1B55EAF-7D3E-4694-AFC0-0CE553F0F3AE}"/>
              </a:ext>
            </a:extLst>
          </p:cNvPr>
          <p:cNvSpPr/>
          <p:nvPr/>
        </p:nvSpPr>
        <p:spPr>
          <a:xfrm rot="16200000">
            <a:off x="4440852" y="4499623"/>
            <a:ext cx="885764" cy="837995"/>
          </a:xfrm>
          <a:prstGeom prst="rect">
            <a:avLst/>
          </a:prstGeom>
          <a:solidFill>
            <a:srgbClr val="D45454"/>
          </a:solidFill>
          <a:ln>
            <a:noFill/>
          </a:ln>
          <a:effectLst>
            <a:outerShdw blurRad="381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zh-CN" sz="1050" dirty="0">
                <a:solidFill>
                  <a:schemeClr val="bg1">
                    <a:lumMod val="95000"/>
                  </a:schemeClr>
                </a:solidFill>
              </a:rPr>
              <a:t>R:212</a:t>
            </a:r>
          </a:p>
          <a:p>
            <a:pPr algn="ctr"/>
            <a:r>
              <a:rPr lang="en-US" altLang="zh-CN" sz="1050" dirty="0">
                <a:solidFill>
                  <a:schemeClr val="bg1">
                    <a:lumMod val="95000"/>
                  </a:schemeClr>
                </a:solidFill>
              </a:rPr>
              <a:t>G:084</a:t>
            </a:r>
          </a:p>
          <a:p>
            <a:pPr algn="ctr"/>
            <a:r>
              <a:rPr lang="en-US" altLang="zh-CN" sz="1050" dirty="0">
                <a:solidFill>
                  <a:schemeClr val="bg1">
                    <a:lumMod val="95000"/>
                  </a:schemeClr>
                </a:solidFill>
              </a:rPr>
              <a:t>B:084</a:t>
            </a:r>
            <a:endParaRPr lang="zh-CN" altLang="en-US" sz="1050" dirty="0">
              <a:solidFill>
                <a:schemeClr val="bg1">
                  <a:lumMod val="95000"/>
                </a:schemeClr>
              </a:solidFill>
            </a:endParaRPr>
          </a:p>
        </p:txBody>
      </p:sp>
      <p:grpSp>
        <p:nvGrpSpPr>
          <p:cNvPr id="135" name="组合 134">
            <a:extLst>
              <a:ext uri="{FF2B5EF4-FFF2-40B4-BE49-F238E27FC236}">
                <a16:creationId xmlns:a16="http://schemas.microsoft.com/office/drawing/2014/main" id="{67D55C63-E740-4675-B028-290F370490AE}"/>
              </a:ext>
            </a:extLst>
          </p:cNvPr>
          <p:cNvGrpSpPr/>
          <p:nvPr/>
        </p:nvGrpSpPr>
        <p:grpSpPr>
          <a:xfrm flipH="1">
            <a:off x="5363171" y="4470271"/>
            <a:ext cx="185531" cy="896694"/>
            <a:chOff x="4988228" y="5075405"/>
            <a:chExt cx="239756" cy="754483"/>
          </a:xfrm>
          <a:effectLst>
            <a:outerShdw blurRad="38100" dist="38100" dir="2700000" algn="tl" rotWithShape="0">
              <a:prstClr val="black">
                <a:alpha val="15000"/>
              </a:prstClr>
            </a:outerShdw>
          </a:effectLst>
        </p:grpSpPr>
        <p:sp>
          <p:nvSpPr>
            <p:cNvPr id="68" name="矩形 45">
              <a:extLst>
                <a:ext uri="{FF2B5EF4-FFF2-40B4-BE49-F238E27FC236}">
                  <a16:creationId xmlns:a16="http://schemas.microsoft.com/office/drawing/2014/main" id="{597380FB-D1D9-4993-80A2-7708D5244855}"/>
                </a:ext>
              </a:extLst>
            </p:cNvPr>
            <p:cNvSpPr/>
            <p:nvPr/>
          </p:nvSpPr>
          <p:spPr>
            <a:xfrm>
              <a:off x="4988228" y="5075405"/>
              <a:ext cx="239755" cy="147376"/>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1831750 h 2226365"/>
                <a:gd name="connsiteX1" fmla="*/ 0 w 5331983"/>
                <a:gd name="connsiteY1" fmla="*/ 0 h 2226365"/>
                <a:gd name="connsiteX2" fmla="*/ 5331983 w 5331983"/>
                <a:gd name="connsiteY2" fmla="*/ 1831750 h 2226365"/>
                <a:gd name="connsiteX3" fmla="*/ 5331983 w 5331983"/>
                <a:gd name="connsiteY3" fmla="*/ 2226365 h 2226365"/>
                <a:gd name="connsiteX4" fmla="*/ 4948471 w 5331983"/>
                <a:gd name="connsiteY4" fmla="*/ 2226365 h 2226365"/>
                <a:gd name="connsiteX5" fmla="*/ 4948471 w 5331983"/>
                <a:gd name="connsiteY5" fmla="*/ 1831750 h 222636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rgbClr val="D9656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18" name="任意多边形: 形状 117">
              <a:extLst>
                <a:ext uri="{FF2B5EF4-FFF2-40B4-BE49-F238E27FC236}">
                  <a16:creationId xmlns:a16="http://schemas.microsoft.com/office/drawing/2014/main" id="{FB5B6640-067B-4E80-8467-F8EEE1673E87}"/>
                </a:ext>
              </a:extLst>
            </p:cNvPr>
            <p:cNvSpPr/>
            <p:nvPr/>
          </p:nvSpPr>
          <p:spPr>
            <a:xfrm>
              <a:off x="4988229" y="5196826"/>
              <a:ext cx="239755" cy="147376"/>
            </a:xfrm>
            <a:custGeom>
              <a:avLst/>
              <a:gdLst/>
              <a:ahLst/>
              <a:cxnLst/>
              <a:rect l="0" t="0" r="0" b="0"/>
              <a:pathLst>
                <a:path w="239756" h="147377">
                  <a:moveTo>
                    <a:pt x="0" y="0"/>
                  </a:moveTo>
                  <a:lnTo>
                    <a:pt x="239755" y="0"/>
                  </a:lnTo>
                  <a:lnTo>
                    <a:pt x="239755" y="147376"/>
                  </a:lnTo>
                  <a:lnTo>
                    <a:pt x="0" y="147376"/>
                  </a:lnTo>
                  <a:close/>
                </a:path>
              </a:pathLst>
            </a:custGeom>
            <a:solidFill>
              <a:srgbClr val="DE7A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120" name="任意多边形: 形状 119">
              <a:extLst>
                <a:ext uri="{FF2B5EF4-FFF2-40B4-BE49-F238E27FC236}">
                  <a16:creationId xmlns:a16="http://schemas.microsoft.com/office/drawing/2014/main" id="{C1DF5006-FA71-44A1-8C16-C726151850E9}"/>
                </a:ext>
              </a:extLst>
            </p:cNvPr>
            <p:cNvSpPr/>
            <p:nvPr/>
          </p:nvSpPr>
          <p:spPr>
            <a:xfrm>
              <a:off x="4988229" y="5318248"/>
              <a:ext cx="239755" cy="147376"/>
            </a:xfrm>
            <a:custGeom>
              <a:avLst/>
              <a:gdLst/>
              <a:ahLst/>
              <a:cxnLst/>
              <a:rect l="0" t="0" r="0" b="0"/>
              <a:pathLst>
                <a:path w="239756" h="147377">
                  <a:moveTo>
                    <a:pt x="0" y="0"/>
                  </a:moveTo>
                  <a:lnTo>
                    <a:pt x="239755" y="0"/>
                  </a:lnTo>
                  <a:lnTo>
                    <a:pt x="239755" y="147376"/>
                  </a:lnTo>
                  <a:lnTo>
                    <a:pt x="0" y="147376"/>
                  </a:lnTo>
                  <a:close/>
                </a:path>
              </a:pathLst>
            </a:custGeom>
            <a:solidFill>
              <a:srgbClr val="E390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122" name="任意多边形: 形状 121">
              <a:extLst>
                <a:ext uri="{FF2B5EF4-FFF2-40B4-BE49-F238E27FC236}">
                  <a16:creationId xmlns:a16="http://schemas.microsoft.com/office/drawing/2014/main" id="{3BB789DF-AD6A-47D6-B750-DBE8882D006F}"/>
                </a:ext>
              </a:extLst>
            </p:cNvPr>
            <p:cNvSpPr/>
            <p:nvPr/>
          </p:nvSpPr>
          <p:spPr>
            <a:xfrm>
              <a:off x="4988229" y="5439669"/>
              <a:ext cx="239755" cy="147376"/>
            </a:xfrm>
            <a:custGeom>
              <a:avLst/>
              <a:gdLst/>
              <a:ahLst/>
              <a:cxnLst/>
              <a:rect l="0" t="0" r="0" b="0"/>
              <a:pathLst>
                <a:path w="239756" h="147377">
                  <a:moveTo>
                    <a:pt x="0" y="0"/>
                  </a:moveTo>
                  <a:lnTo>
                    <a:pt x="239755" y="0"/>
                  </a:lnTo>
                  <a:lnTo>
                    <a:pt x="239755" y="147376"/>
                  </a:lnTo>
                  <a:lnTo>
                    <a:pt x="0" y="147376"/>
                  </a:lnTo>
                  <a:close/>
                </a:path>
              </a:pathLst>
            </a:custGeom>
            <a:solidFill>
              <a:srgbClr val="E8A5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124" name="任意多边形: 形状 123">
              <a:extLst>
                <a:ext uri="{FF2B5EF4-FFF2-40B4-BE49-F238E27FC236}">
                  <a16:creationId xmlns:a16="http://schemas.microsoft.com/office/drawing/2014/main" id="{B4DC39E5-0F60-4AD5-8859-1F62330471E6}"/>
                </a:ext>
              </a:extLst>
            </p:cNvPr>
            <p:cNvSpPr/>
            <p:nvPr/>
          </p:nvSpPr>
          <p:spPr>
            <a:xfrm>
              <a:off x="4988229" y="5561091"/>
              <a:ext cx="239755" cy="147376"/>
            </a:xfrm>
            <a:custGeom>
              <a:avLst/>
              <a:gdLst/>
              <a:ahLst/>
              <a:cxnLst/>
              <a:rect l="0" t="0" r="0" b="0"/>
              <a:pathLst>
                <a:path w="239756" h="147377">
                  <a:moveTo>
                    <a:pt x="0" y="0"/>
                  </a:moveTo>
                  <a:lnTo>
                    <a:pt x="239755" y="0"/>
                  </a:lnTo>
                  <a:lnTo>
                    <a:pt x="239755" y="147376"/>
                  </a:lnTo>
                  <a:lnTo>
                    <a:pt x="0" y="147376"/>
                  </a:lnTo>
                  <a:close/>
                </a:path>
              </a:pathLst>
            </a:custGeom>
            <a:solidFill>
              <a:srgbClr val="EDBB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73" name="矩形 46">
              <a:extLst>
                <a:ext uri="{FF2B5EF4-FFF2-40B4-BE49-F238E27FC236}">
                  <a16:creationId xmlns:a16="http://schemas.microsoft.com/office/drawing/2014/main" id="{EF4B7C25-D353-4FC6-BD21-C2A8F59CB3A8}"/>
                </a:ext>
              </a:extLst>
            </p:cNvPr>
            <p:cNvSpPr/>
            <p:nvPr/>
          </p:nvSpPr>
          <p:spPr>
            <a:xfrm>
              <a:off x="4988228" y="5682512"/>
              <a:ext cx="239755" cy="147376"/>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3429000 h 3823615"/>
                <a:gd name="connsiteX1" fmla="*/ 0 w 5331983"/>
                <a:gd name="connsiteY1" fmla="*/ 0 h 3823615"/>
                <a:gd name="connsiteX2" fmla="*/ 5331983 w 5331983"/>
                <a:gd name="connsiteY2" fmla="*/ 3429000 h 3823615"/>
                <a:gd name="connsiteX3" fmla="*/ 5331983 w 5331983"/>
                <a:gd name="connsiteY3" fmla="*/ 3823615 h 3823615"/>
                <a:gd name="connsiteX4" fmla="*/ 4948471 w 5331983"/>
                <a:gd name="connsiteY4" fmla="*/ 3823615 h 3823615"/>
                <a:gd name="connsiteX5" fmla="*/ 4948471 w 5331983"/>
                <a:gd name="connsiteY5" fmla="*/ 3429000 h 382361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rgbClr val="F3D1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134" name="组合 133">
            <a:extLst>
              <a:ext uri="{FF2B5EF4-FFF2-40B4-BE49-F238E27FC236}">
                <a16:creationId xmlns:a16="http://schemas.microsoft.com/office/drawing/2014/main" id="{F49139E8-7CC5-478B-9289-A88438300E19}"/>
              </a:ext>
            </a:extLst>
          </p:cNvPr>
          <p:cNvGrpSpPr/>
          <p:nvPr/>
        </p:nvGrpSpPr>
        <p:grpSpPr>
          <a:xfrm flipH="1">
            <a:off x="4176734" y="4475737"/>
            <a:ext cx="185531" cy="885765"/>
            <a:chOff x="4988228" y="4144708"/>
            <a:chExt cx="239756" cy="754483"/>
          </a:xfrm>
          <a:effectLst>
            <a:outerShdw blurRad="38100" dist="38100" dir="2700000" algn="tl" rotWithShape="0">
              <a:prstClr val="black">
                <a:alpha val="14000"/>
              </a:prstClr>
            </a:outerShdw>
          </a:effectLst>
        </p:grpSpPr>
        <p:sp>
          <p:nvSpPr>
            <p:cNvPr id="60" name="矩形 45">
              <a:extLst>
                <a:ext uri="{FF2B5EF4-FFF2-40B4-BE49-F238E27FC236}">
                  <a16:creationId xmlns:a16="http://schemas.microsoft.com/office/drawing/2014/main" id="{E47BB8DC-F61A-4F55-9BBE-BCB3C5C1A9AB}"/>
                </a:ext>
              </a:extLst>
            </p:cNvPr>
            <p:cNvSpPr/>
            <p:nvPr/>
          </p:nvSpPr>
          <p:spPr>
            <a:xfrm>
              <a:off x="4988228" y="4144708"/>
              <a:ext cx="239755" cy="147376"/>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1831750 h 2226365"/>
                <a:gd name="connsiteX1" fmla="*/ 0 w 5331983"/>
                <a:gd name="connsiteY1" fmla="*/ 0 h 2226365"/>
                <a:gd name="connsiteX2" fmla="*/ 5331983 w 5331983"/>
                <a:gd name="connsiteY2" fmla="*/ 1831750 h 2226365"/>
                <a:gd name="connsiteX3" fmla="*/ 5331983 w 5331983"/>
                <a:gd name="connsiteY3" fmla="*/ 2226365 h 2226365"/>
                <a:gd name="connsiteX4" fmla="*/ 4948471 w 5331983"/>
                <a:gd name="connsiteY4" fmla="*/ 2226365 h 2226365"/>
                <a:gd name="connsiteX5" fmla="*/ 4948471 w 5331983"/>
                <a:gd name="connsiteY5" fmla="*/ 1831750 h 222636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rgbClr val="70C2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7" name="任意多边形: 形状 126">
              <a:extLst>
                <a:ext uri="{FF2B5EF4-FFF2-40B4-BE49-F238E27FC236}">
                  <a16:creationId xmlns:a16="http://schemas.microsoft.com/office/drawing/2014/main" id="{47F5F775-C7FA-435D-A2BA-80EEE22248BA}"/>
                </a:ext>
              </a:extLst>
            </p:cNvPr>
            <p:cNvSpPr/>
            <p:nvPr/>
          </p:nvSpPr>
          <p:spPr>
            <a:xfrm>
              <a:off x="4988229" y="4266129"/>
              <a:ext cx="239755" cy="147376"/>
            </a:xfrm>
            <a:custGeom>
              <a:avLst/>
              <a:gdLst/>
              <a:ahLst/>
              <a:cxnLst/>
              <a:rect l="0" t="0" r="0" b="0"/>
              <a:pathLst>
                <a:path w="239756" h="147377">
                  <a:moveTo>
                    <a:pt x="0" y="0"/>
                  </a:moveTo>
                  <a:lnTo>
                    <a:pt x="239755" y="0"/>
                  </a:lnTo>
                  <a:lnTo>
                    <a:pt x="239755" y="147376"/>
                  </a:lnTo>
                  <a:lnTo>
                    <a:pt x="0" y="147376"/>
                  </a:lnTo>
                  <a:close/>
                </a:path>
              </a:pathLst>
            </a:custGeom>
            <a:solidFill>
              <a:srgbClr val="82CA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129" name="任意多边形: 形状 128">
              <a:extLst>
                <a:ext uri="{FF2B5EF4-FFF2-40B4-BE49-F238E27FC236}">
                  <a16:creationId xmlns:a16="http://schemas.microsoft.com/office/drawing/2014/main" id="{15211CCE-1618-452D-82D3-A1465958267F}"/>
                </a:ext>
              </a:extLst>
            </p:cNvPr>
            <p:cNvSpPr/>
            <p:nvPr/>
          </p:nvSpPr>
          <p:spPr>
            <a:xfrm>
              <a:off x="4988229" y="4387551"/>
              <a:ext cx="239755" cy="147376"/>
            </a:xfrm>
            <a:custGeom>
              <a:avLst/>
              <a:gdLst/>
              <a:ahLst/>
              <a:cxnLst/>
              <a:rect l="0" t="0" r="0" b="0"/>
              <a:pathLst>
                <a:path w="239756" h="147377">
                  <a:moveTo>
                    <a:pt x="0" y="0"/>
                  </a:moveTo>
                  <a:lnTo>
                    <a:pt x="239755" y="0"/>
                  </a:lnTo>
                  <a:lnTo>
                    <a:pt x="239755" y="147376"/>
                  </a:lnTo>
                  <a:lnTo>
                    <a:pt x="0" y="147376"/>
                  </a:lnTo>
                  <a:close/>
                </a:path>
              </a:pathLst>
            </a:custGeom>
            <a:solidFill>
              <a:srgbClr val="94D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131" name="任意多边形: 形状 130">
              <a:extLst>
                <a:ext uri="{FF2B5EF4-FFF2-40B4-BE49-F238E27FC236}">
                  <a16:creationId xmlns:a16="http://schemas.microsoft.com/office/drawing/2014/main" id="{E3F6E48E-3534-407C-AAFD-5C5E29420C52}"/>
                </a:ext>
              </a:extLst>
            </p:cNvPr>
            <p:cNvSpPr/>
            <p:nvPr/>
          </p:nvSpPr>
          <p:spPr>
            <a:xfrm>
              <a:off x="4988229" y="4508972"/>
              <a:ext cx="239755" cy="147376"/>
            </a:xfrm>
            <a:custGeom>
              <a:avLst/>
              <a:gdLst/>
              <a:ahLst/>
              <a:cxnLst/>
              <a:rect l="0" t="0" r="0" b="0"/>
              <a:pathLst>
                <a:path w="239756" h="147377">
                  <a:moveTo>
                    <a:pt x="0" y="0"/>
                  </a:moveTo>
                  <a:lnTo>
                    <a:pt x="239755" y="0"/>
                  </a:lnTo>
                  <a:lnTo>
                    <a:pt x="239755" y="147376"/>
                  </a:lnTo>
                  <a:lnTo>
                    <a:pt x="0" y="147376"/>
                  </a:lnTo>
                  <a:close/>
                </a:path>
              </a:pathLst>
            </a:custGeom>
            <a:solidFill>
              <a:srgbClr val="A7DA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133" name="任意多边形: 形状 132">
              <a:extLst>
                <a:ext uri="{FF2B5EF4-FFF2-40B4-BE49-F238E27FC236}">
                  <a16:creationId xmlns:a16="http://schemas.microsoft.com/office/drawing/2014/main" id="{D0DD1A09-6F97-493A-94CA-3192EC22F19C}"/>
                </a:ext>
              </a:extLst>
            </p:cNvPr>
            <p:cNvSpPr/>
            <p:nvPr/>
          </p:nvSpPr>
          <p:spPr>
            <a:xfrm>
              <a:off x="4988229" y="4630394"/>
              <a:ext cx="239755" cy="147376"/>
            </a:xfrm>
            <a:custGeom>
              <a:avLst/>
              <a:gdLst/>
              <a:ahLst/>
              <a:cxnLst/>
              <a:rect l="0" t="0" r="0" b="0"/>
              <a:pathLst>
                <a:path w="239756" h="147377">
                  <a:moveTo>
                    <a:pt x="0" y="0"/>
                  </a:moveTo>
                  <a:lnTo>
                    <a:pt x="239755" y="0"/>
                  </a:lnTo>
                  <a:lnTo>
                    <a:pt x="239755" y="147376"/>
                  </a:lnTo>
                  <a:lnTo>
                    <a:pt x="0" y="147376"/>
                  </a:lnTo>
                  <a:close/>
                </a:path>
              </a:pathLst>
            </a:custGeom>
            <a:solidFill>
              <a:srgbClr val="B9E2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125" name="矩形 45">
              <a:extLst>
                <a:ext uri="{FF2B5EF4-FFF2-40B4-BE49-F238E27FC236}">
                  <a16:creationId xmlns:a16="http://schemas.microsoft.com/office/drawing/2014/main" id="{DD58E4F0-714F-4083-9044-8186254C243A}"/>
                </a:ext>
              </a:extLst>
            </p:cNvPr>
            <p:cNvSpPr/>
            <p:nvPr/>
          </p:nvSpPr>
          <p:spPr>
            <a:xfrm>
              <a:off x="4988228" y="4751815"/>
              <a:ext cx="239755" cy="147376"/>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1831750 h 2226365"/>
                <a:gd name="connsiteX1" fmla="*/ 0 w 5331983"/>
                <a:gd name="connsiteY1" fmla="*/ 0 h 2226365"/>
                <a:gd name="connsiteX2" fmla="*/ 5331983 w 5331983"/>
                <a:gd name="connsiteY2" fmla="*/ 1831750 h 2226365"/>
                <a:gd name="connsiteX3" fmla="*/ 5331983 w 5331983"/>
                <a:gd name="connsiteY3" fmla="*/ 2226365 h 2226365"/>
                <a:gd name="connsiteX4" fmla="*/ 4948471 w 5331983"/>
                <a:gd name="connsiteY4" fmla="*/ 2226365 h 2226365"/>
                <a:gd name="connsiteX5" fmla="*/ 4948471 w 5331983"/>
                <a:gd name="connsiteY5" fmla="*/ 1831750 h 222636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rgbClr val="CCEA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143" name="文本框 142">
            <a:extLst>
              <a:ext uri="{FF2B5EF4-FFF2-40B4-BE49-F238E27FC236}">
                <a16:creationId xmlns:a16="http://schemas.microsoft.com/office/drawing/2014/main" id="{E275B92E-F449-4E3A-8D59-F41CA7DB3EBD}"/>
              </a:ext>
            </a:extLst>
          </p:cNvPr>
          <p:cNvSpPr txBox="1"/>
          <p:nvPr/>
        </p:nvSpPr>
        <p:spPr>
          <a:xfrm>
            <a:off x="2391639" y="4780119"/>
            <a:ext cx="703329" cy="300082"/>
          </a:xfrm>
          <a:prstGeom prst="rect">
            <a:avLst/>
          </a:prstGeom>
          <a:noFill/>
        </p:spPr>
        <p:txBody>
          <a:bodyPr wrap="square" rtlCol="0">
            <a:spAutoFit/>
          </a:bodyPr>
          <a:lstStyle>
            <a:defPPr>
              <a:defRPr lang="zh-CN"/>
            </a:defPPr>
            <a:lvl1pPr algn="dist">
              <a:defRPr>
                <a:solidFill>
                  <a:schemeClr val="tx1">
                    <a:lumMod val="85000"/>
                    <a:lumOff val="15000"/>
                  </a:schemeClr>
                </a:solidFill>
                <a:latin typeface="微软雅黑 Light" panose="020B0502040204020203" pitchFamily="34" charset="-122"/>
                <a:ea typeface="微软雅黑 Light" panose="020B0502040204020203" pitchFamily="34" charset="-122"/>
              </a:defRPr>
            </a:lvl1pPr>
          </a:lstStyle>
          <a:p>
            <a:pPr algn="ctr"/>
            <a:r>
              <a:rPr lang="zh-CN" altLang="en-US" sz="1350" b="1" dirty="0">
                <a:solidFill>
                  <a:schemeClr val="tx1">
                    <a:lumMod val="90000"/>
                    <a:lumOff val="10000"/>
                  </a:schemeClr>
                </a:solidFill>
                <a:latin typeface="微软雅黑" panose="020B0503020204020204" pitchFamily="34" charset="-122"/>
                <a:ea typeface="微软雅黑" panose="020B0503020204020204" pitchFamily="34" charset="-122"/>
              </a:rPr>
              <a:t>衬托色</a:t>
            </a:r>
          </a:p>
        </p:txBody>
      </p:sp>
      <p:sp>
        <p:nvSpPr>
          <p:cNvPr id="87" name="文本框 86">
            <a:extLst>
              <a:ext uri="{FF2B5EF4-FFF2-40B4-BE49-F238E27FC236}">
                <a16:creationId xmlns:a16="http://schemas.microsoft.com/office/drawing/2014/main" id="{8519F2D5-70D4-4DC5-8229-7A15ACD8A301}"/>
              </a:ext>
            </a:extLst>
          </p:cNvPr>
          <p:cNvSpPr txBox="1"/>
          <p:nvPr/>
        </p:nvSpPr>
        <p:spPr>
          <a:xfrm>
            <a:off x="6470898" y="4780119"/>
            <a:ext cx="567698" cy="300082"/>
          </a:xfrm>
          <a:prstGeom prst="rect">
            <a:avLst/>
          </a:prstGeom>
          <a:noFill/>
        </p:spPr>
        <p:txBody>
          <a:bodyPr wrap="square" rtlCol="0">
            <a:spAutoFit/>
          </a:bodyPr>
          <a:lstStyle/>
          <a:p>
            <a:pPr algn="dist"/>
            <a:r>
              <a:rPr lang="zh-CN" altLang="en-US" sz="1350" b="1" dirty="0">
                <a:solidFill>
                  <a:schemeClr val="tx1">
                    <a:lumMod val="90000"/>
                    <a:lumOff val="10000"/>
                  </a:schemeClr>
                </a:solidFill>
                <a:latin typeface="微软雅黑" panose="020B0503020204020204" pitchFamily="34" charset="-122"/>
                <a:ea typeface="微软雅黑" panose="020B0503020204020204" pitchFamily="34" charset="-122"/>
              </a:rPr>
              <a:t>深色</a:t>
            </a:r>
          </a:p>
        </p:txBody>
      </p:sp>
      <p:sp>
        <p:nvSpPr>
          <p:cNvPr id="88" name="矩形 87">
            <a:extLst>
              <a:ext uri="{FF2B5EF4-FFF2-40B4-BE49-F238E27FC236}">
                <a16:creationId xmlns:a16="http://schemas.microsoft.com/office/drawing/2014/main" id="{D8BC5763-A2E8-4447-BF11-9F9D27814213}"/>
              </a:ext>
            </a:extLst>
          </p:cNvPr>
          <p:cNvSpPr/>
          <p:nvPr/>
        </p:nvSpPr>
        <p:spPr>
          <a:xfrm>
            <a:off x="7387727" y="2645499"/>
            <a:ext cx="1811316" cy="1567002"/>
          </a:xfrm>
          <a:prstGeom prst="rect">
            <a:avLst/>
          </a:prstGeom>
          <a:solidFill>
            <a:schemeClr val="bg1"/>
          </a:solidFill>
          <a:ln>
            <a:solidFill>
              <a:schemeClr val="tx1">
                <a:lumMod val="50000"/>
                <a:lumOff val="50000"/>
              </a:schemeClr>
            </a:solidFill>
            <a:prstDash val="dash"/>
          </a:ln>
          <a:effectLst>
            <a:outerShdw blurRad="381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lumMod val="85000"/>
                    <a:lumOff val="15000"/>
                  </a:schemeClr>
                </a:solidFill>
              </a:rPr>
              <a:t>R:255</a:t>
            </a:r>
          </a:p>
          <a:p>
            <a:pPr algn="ctr"/>
            <a:r>
              <a:rPr lang="en-US" altLang="zh-CN" sz="1350" dirty="0">
                <a:solidFill>
                  <a:schemeClr val="tx1">
                    <a:lumMod val="85000"/>
                    <a:lumOff val="15000"/>
                  </a:schemeClr>
                </a:solidFill>
              </a:rPr>
              <a:t>G:255</a:t>
            </a:r>
          </a:p>
          <a:p>
            <a:pPr algn="ctr"/>
            <a:r>
              <a:rPr lang="en-US" altLang="zh-CN" sz="1350" dirty="0">
                <a:solidFill>
                  <a:schemeClr val="tx1">
                    <a:lumMod val="85000"/>
                    <a:lumOff val="15000"/>
                  </a:schemeClr>
                </a:solidFill>
              </a:rPr>
              <a:t>B:255</a:t>
            </a:r>
            <a:endParaRPr lang="zh-CN" altLang="en-US" sz="1350" dirty="0">
              <a:solidFill>
                <a:schemeClr val="tx1">
                  <a:lumMod val="85000"/>
                  <a:lumOff val="15000"/>
                </a:schemeClr>
              </a:solidFill>
            </a:endParaRPr>
          </a:p>
        </p:txBody>
      </p:sp>
      <p:sp>
        <p:nvSpPr>
          <p:cNvPr id="45" name="矩形 44">
            <a:extLst>
              <a:ext uri="{FF2B5EF4-FFF2-40B4-BE49-F238E27FC236}">
                <a16:creationId xmlns:a16="http://schemas.microsoft.com/office/drawing/2014/main" id="{75446C3B-FC7A-409B-B0F0-33954FE9DF61}"/>
              </a:ext>
            </a:extLst>
          </p:cNvPr>
          <p:cNvSpPr/>
          <p:nvPr/>
        </p:nvSpPr>
        <p:spPr>
          <a:xfrm>
            <a:off x="3278299" y="2645499"/>
            <a:ext cx="1468507" cy="1567002"/>
          </a:xfrm>
          <a:prstGeom prst="rect">
            <a:avLst/>
          </a:prstGeom>
          <a:solidFill>
            <a:srgbClr val="1D2974"/>
          </a:solidFill>
          <a:ln>
            <a:noFill/>
          </a:ln>
          <a:effectLst>
            <a:outerShdw blurRad="381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bg1">
                    <a:lumMod val="95000"/>
                  </a:schemeClr>
                </a:solidFill>
              </a:rPr>
              <a:t>R:029</a:t>
            </a:r>
          </a:p>
          <a:p>
            <a:pPr algn="ctr"/>
            <a:r>
              <a:rPr lang="en-US" altLang="zh-CN" sz="1350" dirty="0">
                <a:solidFill>
                  <a:schemeClr val="bg1">
                    <a:lumMod val="95000"/>
                  </a:schemeClr>
                </a:solidFill>
              </a:rPr>
              <a:t>G:041</a:t>
            </a:r>
          </a:p>
          <a:p>
            <a:pPr algn="ctr"/>
            <a:r>
              <a:rPr lang="en-US" altLang="zh-CN" sz="1350" dirty="0">
                <a:solidFill>
                  <a:schemeClr val="bg1">
                    <a:lumMod val="95000"/>
                  </a:schemeClr>
                </a:solidFill>
              </a:rPr>
              <a:t>B:116</a:t>
            </a:r>
            <a:endParaRPr lang="zh-CN" altLang="en-US" sz="1350" dirty="0">
              <a:solidFill>
                <a:schemeClr val="bg1">
                  <a:lumMod val="95000"/>
                </a:schemeClr>
              </a:solidFill>
            </a:endParaRPr>
          </a:p>
        </p:txBody>
      </p:sp>
      <p:grpSp>
        <p:nvGrpSpPr>
          <p:cNvPr id="144" name="组合 143">
            <a:extLst>
              <a:ext uri="{FF2B5EF4-FFF2-40B4-BE49-F238E27FC236}">
                <a16:creationId xmlns:a16="http://schemas.microsoft.com/office/drawing/2014/main" id="{92E99D9A-3713-4F74-9896-68B32C99F65B}"/>
              </a:ext>
            </a:extLst>
          </p:cNvPr>
          <p:cNvGrpSpPr/>
          <p:nvPr/>
        </p:nvGrpSpPr>
        <p:grpSpPr>
          <a:xfrm>
            <a:off x="4867772" y="2645498"/>
            <a:ext cx="680933" cy="1567004"/>
            <a:chOff x="4518031" y="2269932"/>
            <a:chExt cx="879950" cy="1766935"/>
          </a:xfrm>
        </p:grpSpPr>
        <p:grpSp>
          <p:nvGrpSpPr>
            <p:cNvPr id="57" name="组合 56">
              <a:extLst>
                <a:ext uri="{FF2B5EF4-FFF2-40B4-BE49-F238E27FC236}">
                  <a16:creationId xmlns:a16="http://schemas.microsoft.com/office/drawing/2014/main" id="{C6C81F48-0AFF-49FD-92B8-BD4CF21A48F9}"/>
                </a:ext>
              </a:extLst>
            </p:cNvPr>
            <p:cNvGrpSpPr/>
            <p:nvPr/>
          </p:nvGrpSpPr>
          <p:grpSpPr>
            <a:xfrm>
              <a:off x="4518031" y="2269932"/>
              <a:ext cx="239755" cy="1766935"/>
              <a:chOff x="4948471" y="1831750"/>
              <a:chExt cx="383512" cy="2020207"/>
            </a:xfrm>
            <a:effectLst>
              <a:outerShdw blurRad="38100" dist="38100" dir="2700000" algn="tl" rotWithShape="0">
                <a:prstClr val="black">
                  <a:alpha val="14000"/>
                </a:prstClr>
              </a:outerShdw>
            </a:effectLst>
          </p:grpSpPr>
          <p:sp>
            <p:nvSpPr>
              <p:cNvPr id="46" name="矩形 45">
                <a:extLst>
                  <a:ext uri="{FF2B5EF4-FFF2-40B4-BE49-F238E27FC236}">
                    <a16:creationId xmlns:a16="http://schemas.microsoft.com/office/drawing/2014/main" id="{AD4DE96E-C587-40EB-9633-F502BE7354FB}"/>
                  </a:ext>
                </a:extLst>
              </p:cNvPr>
              <p:cNvSpPr/>
              <p:nvPr/>
            </p:nvSpPr>
            <p:spPr>
              <a:xfrm>
                <a:off x="4948471" y="1831750"/>
                <a:ext cx="383512" cy="394615"/>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1831750 h 2226365"/>
                  <a:gd name="connsiteX1" fmla="*/ 0 w 5331983"/>
                  <a:gd name="connsiteY1" fmla="*/ 0 h 2226365"/>
                  <a:gd name="connsiteX2" fmla="*/ 5331983 w 5331983"/>
                  <a:gd name="connsiteY2" fmla="*/ 1831750 h 2226365"/>
                  <a:gd name="connsiteX3" fmla="*/ 5331983 w 5331983"/>
                  <a:gd name="connsiteY3" fmla="*/ 2226365 h 2226365"/>
                  <a:gd name="connsiteX4" fmla="*/ 4948471 w 5331983"/>
                  <a:gd name="connsiteY4" fmla="*/ 2226365 h 2226365"/>
                  <a:gd name="connsiteX5" fmla="*/ 4948471 w 5331983"/>
                  <a:gd name="connsiteY5" fmla="*/ 1831750 h 222636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rgbClr val="2A3C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任意多边形: 形状 48">
                <a:extLst>
                  <a:ext uri="{FF2B5EF4-FFF2-40B4-BE49-F238E27FC236}">
                    <a16:creationId xmlns:a16="http://schemas.microsoft.com/office/drawing/2014/main" id="{32E71407-704D-42B8-B520-79E2461A5C53}"/>
                  </a:ext>
                </a:extLst>
              </p:cNvPr>
              <p:cNvSpPr/>
              <p:nvPr/>
            </p:nvSpPr>
            <p:spPr>
              <a:xfrm>
                <a:off x="4948471" y="2156868"/>
                <a:ext cx="383512" cy="394615"/>
              </a:xfrm>
              <a:custGeom>
                <a:avLst/>
                <a:gdLst/>
                <a:ahLst/>
                <a:cxnLst/>
                <a:rect l="0" t="0" r="0" b="0"/>
                <a:pathLst>
                  <a:path w="383513" h="394616">
                    <a:moveTo>
                      <a:pt x="0" y="0"/>
                    </a:moveTo>
                    <a:lnTo>
                      <a:pt x="383512" y="0"/>
                    </a:lnTo>
                    <a:lnTo>
                      <a:pt x="383512" y="394615"/>
                    </a:lnTo>
                    <a:lnTo>
                      <a:pt x="0" y="394615"/>
                    </a:lnTo>
                    <a:close/>
                  </a:path>
                </a:pathLst>
              </a:custGeom>
              <a:solidFill>
                <a:srgbClr val="4757B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51" name="任意多边形: 形状 50">
                <a:extLst>
                  <a:ext uri="{FF2B5EF4-FFF2-40B4-BE49-F238E27FC236}">
                    <a16:creationId xmlns:a16="http://schemas.microsoft.com/office/drawing/2014/main" id="{F7997632-CAB2-4CC0-A5BF-3C62A4E5B0C1}"/>
                  </a:ext>
                </a:extLst>
              </p:cNvPr>
              <p:cNvSpPr/>
              <p:nvPr/>
            </p:nvSpPr>
            <p:spPr>
              <a:xfrm>
                <a:off x="4948471" y="2481986"/>
                <a:ext cx="383512" cy="394615"/>
              </a:xfrm>
              <a:custGeom>
                <a:avLst/>
                <a:gdLst/>
                <a:ahLst/>
                <a:cxnLst/>
                <a:rect l="0" t="0" r="0" b="0"/>
                <a:pathLst>
                  <a:path w="383513" h="394616">
                    <a:moveTo>
                      <a:pt x="0" y="0"/>
                    </a:moveTo>
                    <a:lnTo>
                      <a:pt x="383512" y="0"/>
                    </a:lnTo>
                    <a:lnTo>
                      <a:pt x="383512" y="394615"/>
                    </a:lnTo>
                    <a:lnTo>
                      <a:pt x="0" y="394615"/>
                    </a:lnTo>
                    <a:close/>
                  </a:path>
                </a:pathLst>
              </a:custGeom>
              <a:solidFill>
                <a:srgbClr val="6573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53" name="任意多边形: 形状 52">
                <a:extLst>
                  <a:ext uri="{FF2B5EF4-FFF2-40B4-BE49-F238E27FC236}">
                    <a16:creationId xmlns:a16="http://schemas.microsoft.com/office/drawing/2014/main" id="{8CBACB99-EE58-4DFC-9550-64213B8CE38C}"/>
                  </a:ext>
                </a:extLst>
              </p:cNvPr>
              <p:cNvSpPr/>
              <p:nvPr/>
            </p:nvSpPr>
            <p:spPr>
              <a:xfrm>
                <a:off x="4948471" y="2807104"/>
                <a:ext cx="383512" cy="394615"/>
              </a:xfrm>
              <a:custGeom>
                <a:avLst/>
                <a:gdLst/>
                <a:ahLst/>
                <a:cxnLst/>
                <a:rect l="0" t="0" r="0" b="0"/>
                <a:pathLst>
                  <a:path w="383513" h="394616">
                    <a:moveTo>
                      <a:pt x="0" y="0"/>
                    </a:moveTo>
                    <a:lnTo>
                      <a:pt x="383512" y="0"/>
                    </a:lnTo>
                    <a:lnTo>
                      <a:pt x="383512" y="394615"/>
                    </a:lnTo>
                    <a:lnTo>
                      <a:pt x="0" y="394615"/>
                    </a:lnTo>
                    <a:close/>
                  </a:path>
                </a:pathLst>
              </a:custGeom>
              <a:solidFill>
                <a:srgbClr val="838E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55" name="任意多边形: 形状 54">
                <a:extLst>
                  <a:ext uri="{FF2B5EF4-FFF2-40B4-BE49-F238E27FC236}">
                    <a16:creationId xmlns:a16="http://schemas.microsoft.com/office/drawing/2014/main" id="{A97B9EAE-A24A-4414-B988-622E95105955}"/>
                  </a:ext>
                </a:extLst>
              </p:cNvPr>
              <p:cNvSpPr/>
              <p:nvPr/>
            </p:nvSpPr>
            <p:spPr>
              <a:xfrm>
                <a:off x="4948471" y="3132222"/>
                <a:ext cx="383512" cy="394615"/>
              </a:xfrm>
              <a:custGeom>
                <a:avLst/>
                <a:gdLst/>
                <a:ahLst/>
                <a:cxnLst/>
                <a:rect l="0" t="0" r="0" b="0"/>
                <a:pathLst>
                  <a:path w="383513" h="394616">
                    <a:moveTo>
                      <a:pt x="0" y="0"/>
                    </a:moveTo>
                    <a:lnTo>
                      <a:pt x="383512" y="0"/>
                    </a:lnTo>
                    <a:lnTo>
                      <a:pt x="383512" y="394615"/>
                    </a:lnTo>
                    <a:lnTo>
                      <a:pt x="0" y="394615"/>
                    </a:lnTo>
                    <a:close/>
                  </a:path>
                </a:pathLst>
              </a:custGeom>
              <a:solidFill>
                <a:srgbClr val="A1AA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47" name="矩形 46">
                <a:extLst>
                  <a:ext uri="{FF2B5EF4-FFF2-40B4-BE49-F238E27FC236}">
                    <a16:creationId xmlns:a16="http://schemas.microsoft.com/office/drawing/2014/main" id="{CC054DB0-063F-446A-B4F6-B57155FCE6F8}"/>
                  </a:ext>
                </a:extLst>
              </p:cNvPr>
              <p:cNvSpPr/>
              <p:nvPr/>
            </p:nvSpPr>
            <p:spPr>
              <a:xfrm>
                <a:off x="4948471" y="3457342"/>
                <a:ext cx="383512" cy="394615"/>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3429000 h 3823615"/>
                  <a:gd name="connsiteX1" fmla="*/ 0 w 5331983"/>
                  <a:gd name="connsiteY1" fmla="*/ 0 h 3823615"/>
                  <a:gd name="connsiteX2" fmla="*/ 5331983 w 5331983"/>
                  <a:gd name="connsiteY2" fmla="*/ 3429000 h 3823615"/>
                  <a:gd name="connsiteX3" fmla="*/ 5331983 w 5331983"/>
                  <a:gd name="connsiteY3" fmla="*/ 3823615 h 3823615"/>
                  <a:gd name="connsiteX4" fmla="*/ 4948471 w 5331983"/>
                  <a:gd name="connsiteY4" fmla="*/ 3823615 h 3823615"/>
                  <a:gd name="connsiteX5" fmla="*/ 4948471 w 5331983"/>
                  <a:gd name="connsiteY5" fmla="*/ 3429000 h 382361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rgbClr val="BFC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00" name="组合 99">
              <a:extLst>
                <a:ext uri="{FF2B5EF4-FFF2-40B4-BE49-F238E27FC236}">
                  <a16:creationId xmlns:a16="http://schemas.microsoft.com/office/drawing/2014/main" id="{DC79B5A8-04F3-4004-92EA-A772BC318279}"/>
                </a:ext>
              </a:extLst>
            </p:cNvPr>
            <p:cNvGrpSpPr/>
            <p:nvPr/>
          </p:nvGrpSpPr>
          <p:grpSpPr>
            <a:xfrm>
              <a:off x="5158225" y="2269932"/>
              <a:ext cx="239756" cy="1766935"/>
              <a:chOff x="5628422" y="2199499"/>
              <a:chExt cx="239756" cy="1442160"/>
            </a:xfrm>
            <a:effectLst>
              <a:outerShdw blurRad="38100" dist="38100" dir="2700000" algn="tl" rotWithShape="0">
                <a:prstClr val="black">
                  <a:alpha val="14000"/>
                </a:prstClr>
              </a:outerShdw>
            </a:effectLst>
          </p:grpSpPr>
          <p:sp>
            <p:nvSpPr>
              <p:cNvPr id="89" name="矩形 45">
                <a:extLst>
                  <a:ext uri="{FF2B5EF4-FFF2-40B4-BE49-F238E27FC236}">
                    <a16:creationId xmlns:a16="http://schemas.microsoft.com/office/drawing/2014/main" id="{B56B996B-7119-4E77-B76C-598B205C2190}"/>
                  </a:ext>
                </a:extLst>
              </p:cNvPr>
              <p:cNvSpPr/>
              <p:nvPr/>
            </p:nvSpPr>
            <p:spPr>
              <a:xfrm>
                <a:off x="5628422" y="2199499"/>
                <a:ext cx="239755" cy="281703"/>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1831750 h 2226365"/>
                  <a:gd name="connsiteX1" fmla="*/ 0 w 5331983"/>
                  <a:gd name="connsiteY1" fmla="*/ 0 h 2226365"/>
                  <a:gd name="connsiteX2" fmla="*/ 5331983 w 5331983"/>
                  <a:gd name="connsiteY2" fmla="*/ 1831750 h 2226365"/>
                  <a:gd name="connsiteX3" fmla="*/ 5331983 w 5331983"/>
                  <a:gd name="connsiteY3" fmla="*/ 2226365 h 2226365"/>
                  <a:gd name="connsiteX4" fmla="*/ 4948471 w 5331983"/>
                  <a:gd name="connsiteY4" fmla="*/ 2226365 h 2226365"/>
                  <a:gd name="connsiteX5" fmla="*/ 4948471 w 5331983"/>
                  <a:gd name="connsiteY5" fmla="*/ 1831750 h 222636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rgbClr val="2A83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任意多边形: 形状 91">
                <a:extLst>
                  <a:ext uri="{FF2B5EF4-FFF2-40B4-BE49-F238E27FC236}">
                    <a16:creationId xmlns:a16="http://schemas.microsoft.com/office/drawing/2014/main" id="{C02DF20D-3397-45FC-B306-FFB7E6299F98}"/>
                  </a:ext>
                </a:extLst>
              </p:cNvPr>
              <p:cNvSpPr/>
              <p:nvPr/>
            </p:nvSpPr>
            <p:spPr>
              <a:xfrm>
                <a:off x="5628423" y="2431591"/>
                <a:ext cx="239755" cy="281703"/>
              </a:xfrm>
              <a:custGeom>
                <a:avLst/>
                <a:gdLst/>
                <a:ahLst/>
                <a:cxnLst/>
                <a:rect l="0" t="0" r="0" b="0"/>
                <a:pathLst>
                  <a:path w="239756" h="281703">
                    <a:moveTo>
                      <a:pt x="0" y="0"/>
                    </a:moveTo>
                    <a:lnTo>
                      <a:pt x="239755" y="0"/>
                    </a:lnTo>
                    <a:lnTo>
                      <a:pt x="239755" y="281702"/>
                    </a:lnTo>
                    <a:lnTo>
                      <a:pt x="0" y="281702"/>
                    </a:lnTo>
                    <a:close/>
                  </a:path>
                </a:pathLst>
              </a:custGeom>
              <a:solidFill>
                <a:srgbClr val="4795B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94" name="任意多边形: 形状 93">
                <a:extLst>
                  <a:ext uri="{FF2B5EF4-FFF2-40B4-BE49-F238E27FC236}">
                    <a16:creationId xmlns:a16="http://schemas.microsoft.com/office/drawing/2014/main" id="{7286A1F8-8342-408B-91DB-3F85DAA505D3}"/>
                  </a:ext>
                </a:extLst>
              </p:cNvPr>
              <p:cNvSpPr/>
              <p:nvPr/>
            </p:nvSpPr>
            <p:spPr>
              <a:xfrm>
                <a:off x="5628423" y="2663683"/>
                <a:ext cx="239755" cy="281703"/>
              </a:xfrm>
              <a:custGeom>
                <a:avLst/>
                <a:gdLst/>
                <a:ahLst/>
                <a:cxnLst/>
                <a:rect l="0" t="0" r="0" b="0"/>
                <a:pathLst>
                  <a:path w="239756" h="281704">
                    <a:moveTo>
                      <a:pt x="0" y="0"/>
                    </a:moveTo>
                    <a:lnTo>
                      <a:pt x="239755" y="0"/>
                    </a:lnTo>
                    <a:lnTo>
                      <a:pt x="239755" y="281703"/>
                    </a:lnTo>
                    <a:lnTo>
                      <a:pt x="0" y="281703"/>
                    </a:lnTo>
                    <a:close/>
                  </a:path>
                </a:pathLst>
              </a:custGeom>
              <a:solidFill>
                <a:srgbClr val="65A8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96" name="任意多边形: 形状 95">
                <a:extLst>
                  <a:ext uri="{FF2B5EF4-FFF2-40B4-BE49-F238E27FC236}">
                    <a16:creationId xmlns:a16="http://schemas.microsoft.com/office/drawing/2014/main" id="{C34F66F8-1C19-4E11-8957-E1B7982EF38D}"/>
                  </a:ext>
                </a:extLst>
              </p:cNvPr>
              <p:cNvSpPr/>
              <p:nvPr/>
            </p:nvSpPr>
            <p:spPr>
              <a:xfrm>
                <a:off x="5628423" y="2895774"/>
                <a:ext cx="239755" cy="281703"/>
              </a:xfrm>
              <a:custGeom>
                <a:avLst/>
                <a:gdLst/>
                <a:ahLst/>
                <a:cxnLst/>
                <a:rect l="0" t="0" r="0" b="0"/>
                <a:pathLst>
                  <a:path w="239756" h="281704">
                    <a:moveTo>
                      <a:pt x="0" y="0"/>
                    </a:moveTo>
                    <a:lnTo>
                      <a:pt x="239755" y="0"/>
                    </a:lnTo>
                    <a:lnTo>
                      <a:pt x="239755" y="281703"/>
                    </a:lnTo>
                    <a:lnTo>
                      <a:pt x="0" y="281703"/>
                    </a:lnTo>
                    <a:close/>
                  </a:path>
                </a:pathLst>
              </a:custGeom>
              <a:solidFill>
                <a:srgbClr val="83BB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98" name="任意多边形: 形状 97">
                <a:extLst>
                  <a:ext uri="{FF2B5EF4-FFF2-40B4-BE49-F238E27FC236}">
                    <a16:creationId xmlns:a16="http://schemas.microsoft.com/office/drawing/2014/main" id="{8D84FCE4-BF6B-48AA-BDEB-38E9FD3841D1}"/>
                  </a:ext>
                </a:extLst>
              </p:cNvPr>
              <p:cNvSpPr/>
              <p:nvPr/>
            </p:nvSpPr>
            <p:spPr>
              <a:xfrm>
                <a:off x="5628423" y="3127866"/>
                <a:ext cx="239755" cy="281703"/>
              </a:xfrm>
              <a:custGeom>
                <a:avLst/>
                <a:gdLst/>
                <a:ahLst/>
                <a:cxnLst/>
                <a:rect l="0" t="0" r="0" b="0"/>
                <a:pathLst>
                  <a:path w="239756" h="281704">
                    <a:moveTo>
                      <a:pt x="0" y="0"/>
                    </a:moveTo>
                    <a:lnTo>
                      <a:pt x="239755" y="0"/>
                    </a:lnTo>
                    <a:lnTo>
                      <a:pt x="239755" y="281703"/>
                    </a:lnTo>
                    <a:lnTo>
                      <a:pt x="0" y="281703"/>
                    </a:lnTo>
                    <a:close/>
                  </a:path>
                </a:pathLst>
              </a:custGeom>
              <a:solidFill>
                <a:srgbClr val="A1CE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90" name="矩形 46">
                <a:extLst>
                  <a:ext uri="{FF2B5EF4-FFF2-40B4-BE49-F238E27FC236}">
                    <a16:creationId xmlns:a16="http://schemas.microsoft.com/office/drawing/2014/main" id="{378E9860-D4C5-42EF-92D2-0CD8B53E6164}"/>
                  </a:ext>
                </a:extLst>
              </p:cNvPr>
              <p:cNvSpPr/>
              <p:nvPr/>
            </p:nvSpPr>
            <p:spPr>
              <a:xfrm>
                <a:off x="5628422" y="3359956"/>
                <a:ext cx="239755" cy="281703"/>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3429000 h 3823615"/>
                  <a:gd name="connsiteX1" fmla="*/ 0 w 5331983"/>
                  <a:gd name="connsiteY1" fmla="*/ 0 h 3823615"/>
                  <a:gd name="connsiteX2" fmla="*/ 5331983 w 5331983"/>
                  <a:gd name="connsiteY2" fmla="*/ 3429000 h 3823615"/>
                  <a:gd name="connsiteX3" fmla="*/ 5331983 w 5331983"/>
                  <a:gd name="connsiteY3" fmla="*/ 3823615 h 3823615"/>
                  <a:gd name="connsiteX4" fmla="*/ 4948471 w 5331983"/>
                  <a:gd name="connsiteY4" fmla="*/ 3823615 h 3823615"/>
                  <a:gd name="connsiteX5" fmla="*/ 4948471 w 5331983"/>
                  <a:gd name="connsiteY5" fmla="*/ 3429000 h 382361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rgbClr val="BFE1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16" name="组合 115">
              <a:extLst>
                <a:ext uri="{FF2B5EF4-FFF2-40B4-BE49-F238E27FC236}">
                  <a16:creationId xmlns:a16="http://schemas.microsoft.com/office/drawing/2014/main" id="{D62B2486-30C1-48F2-843C-4B2DFA9B1D12}"/>
                </a:ext>
              </a:extLst>
            </p:cNvPr>
            <p:cNvGrpSpPr/>
            <p:nvPr/>
          </p:nvGrpSpPr>
          <p:grpSpPr>
            <a:xfrm>
              <a:off x="4840363" y="2269932"/>
              <a:ext cx="239756" cy="1766935"/>
              <a:chOff x="5287700" y="2199499"/>
              <a:chExt cx="239756" cy="1442160"/>
            </a:xfrm>
            <a:effectLst>
              <a:outerShdw blurRad="38100" dist="38100" dir="2700000" algn="tl" rotWithShape="0">
                <a:prstClr val="black">
                  <a:alpha val="14000"/>
                </a:prstClr>
              </a:outerShdw>
            </a:effectLst>
          </p:grpSpPr>
          <p:sp>
            <p:nvSpPr>
              <p:cNvPr id="102" name="矩形 45">
                <a:extLst>
                  <a:ext uri="{FF2B5EF4-FFF2-40B4-BE49-F238E27FC236}">
                    <a16:creationId xmlns:a16="http://schemas.microsoft.com/office/drawing/2014/main" id="{87DC92E2-CB75-4E81-B60A-029518C6C48C}"/>
                  </a:ext>
                </a:extLst>
              </p:cNvPr>
              <p:cNvSpPr/>
              <p:nvPr/>
            </p:nvSpPr>
            <p:spPr>
              <a:xfrm>
                <a:off x="5287700" y="2199499"/>
                <a:ext cx="239755" cy="281703"/>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1831750 h 2226365"/>
                  <a:gd name="connsiteX1" fmla="*/ 0 w 5331983"/>
                  <a:gd name="connsiteY1" fmla="*/ 0 h 2226365"/>
                  <a:gd name="connsiteX2" fmla="*/ 5331983 w 5331983"/>
                  <a:gd name="connsiteY2" fmla="*/ 1831750 h 2226365"/>
                  <a:gd name="connsiteX3" fmla="*/ 5331983 w 5331983"/>
                  <a:gd name="connsiteY3" fmla="*/ 2226365 h 2226365"/>
                  <a:gd name="connsiteX4" fmla="*/ 4948471 w 5331983"/>
                  <a:gd name="connsiteY4" fmla="*/ 2226365 h 2226365"/>
                  <a:gd name="connsiteX5" fmla="*/ 4948471 w 5331983"/>
                  <a:gd name="connsiteY5" fmla="*/ 1831750 h 222636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rgbClr val="482A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9" name="任意多边形: 形状 108">
                <a:extLst>
                  <a:ext uri="{FF2B5EF4-FFF2-40B4-BE49-F238E27FC236}">
                    <a16:creationId xmlns:a16="http://schemas.microsoft.com/office/drawing/2014/main" id="{5D709106-8111-4F30-8F53-F49E79AE57E0}"/>
                  </a:ext>
                </a:extLst>
              </p:cNvPr>
              <p:cNvSpPr/>
              <p:nvPr/>
            </p:nvSpPr>
            <p:spPr>
              <a:xfrm>
                <a:off x="5287701" y="2431591"/>
                <a:ext cx="239755" cy="281703"/>
              </a:xfrm>
              <a:custGeom>
                <a:avLst/>
                <a:gdLst/>
                <a:ahLst/>
                <a:cxnLst/>
                <a:rect l="0" t="0" r="0" b="0"/>
                <a:pathLst>
                  <a:path w="239756" h="281703">
                    <a:moveTo>
                      <a:pt x="0" y="0"/>
                    </a:moveTo>
                    <a:lnTo>
                      <a:pt x="239755" y="0"/>
                    </a:lnTo>
                    <a:lnTo>
                      <a:pt x="239755" y="281702"/>
                    </a:lnTo>
                    <a:lnTo>
                      <a:pt x="0" y="281702"/>
                    </a:lnTo>
                    <a:close/>
                  </a:path>
                </a:pathLst>
              </a:custGeom>
              <a:solidFill>
                <a:srgbClr val="6247B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111" name="任意多边形: 形状 110">
                <a:extLst>
                  <a:ext uri="{FF2B5EF4-FFF2-40B4-BE49-F238E27FC236}">
                    <a16:creationId xmlns:a16="http://schemas.microsoft.com/office/drawing/2014/main" id="{966806E9-3333-43CD-BC02-17B724FA7379}"/>
                  </a:ext>
                </a:extLst>
              </p:cNvPr>
              <p:cNvSpPr/>
              <p:nvPr/>
            </p:nvSpPr>
            <p:spPr>
              <a:xfrm>
                <a:off x="5287701" y="2663683"/>
                <a:ext cx="239755" cy="281703"/>
              </a:xfrm>
              <a:custGeom>
                <a:avLst/>
                <a:gdLst/>
                <a:ahLst/>
                <a:cxnLst/>
                <a:rect l="0" t="0" r="0" b="0"/>
                <a:pathLst>
                  <a:path w="239756" h="281704">
                    <a:moveTo>
                      <a:pt x="0" y="0"/>
                    </a:moveTo>
                    <a:lnTo>
                      <a:pt x="239755" y="0"/>
                    </a:lnTo>
                    <a:lnTo>
                      <a:pt x="239755" y="281703"/>
                    </a:lnTo>
                    <a:lnTo>
                      <a:pt x="0" y="281703"/>
                    </a:lnTo>
                    <a:close/>
                  </a:path>
                </a:pathLst>
              </a:custGeom>
              <a:solidFill>
                <a:srgbClr val="7C65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113" name="任意多边形: 形状 112">
                <a:extLst>
                  <a:ext uri="{FF2B5EF4-FFF2-40B4-BE49-F238E27FC236}">
                    <a16:creationId xmlns:a16="http://schemas.microsoft.com/office/drawing/2014/main" id="{88474E60-76B0-4616-BA8B-5E9666E6E4BA}"/>
                  </a:ext>
                </a:extLst>
              </p:cNvPr>
              <p:cNvSpPr/>
              <p:nvPr/>
            </p:nvSpPr>
            <p:spPr>
              <a:xfrm>
                <a:off x="5287701" y="2895774"/>
                <a:ext cx="239755" cy="281703"/>
              </a:xfrm>
              <a:custGeom>
                <a:avLst/>
                <a:gdLst/>
                <a:ahLst/>
                <a:cxnLst/>
                <a:rect l="0" t="0" r="0" b="0"/>
                <a:pathLst>
                  <a:path w="239756" h="281704">
                    <a:moveTo>
                      <a:pt x="0" y="0"/>
                    </a:moveTo>
                    <a:lnTo>
                      <a:pt x="239755" y="0"/>
                    </a:lnTo>
                    <a:lnTo>
                      <a:pt x="239755" y="281703"/>
                    </a:lnTo>
                    <a:lnTo>
                      <a:pt x="0" y="281703"/>
                    </a:lnTo>
                    <a:close/>
                  </a:path>
                </a:pathLst>
              </a:custGeom>
              <a:solidFill>
                <a:srgbClr val="9683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115" name="任意多边形: 形状 114">
                <a:extLst>
                  <a:ext uri="{FF2B5EF4-FFF2-40B4-BE49-F238E27FC236}">
                    <a16:creationId xmlns:a16="http://schemas.microsoft.com/office/drawing/2014/main" id="{CF07BAEF-5AC0-4A8C-A9CD-1C5E00CE072F}"/>
                  </a:ext>
                </a:extLst>
              </p:cNvPr>
              <p:cNvSpPr/>
              <p:nvPr/>
            </p:nvSpPr>
            <p:spPr>
              <a:xfrm>
                <a:off x="5287701" y="3127866"/>
                <a:ext cx="239755" cy="281703"/>
              </a:xfrm>
              <a:custGeom>
                <a:avLst/>
                <a:gdLst/>
                <a:ahLst/>
                <a:cxnLst/>
                <a:rect l="0" t="0" r="0" b="0"/>
                <a:pathLst>
                  <a:path w="239756" h="281704">
                    <a:moveTo>
                      <a:pt x="0" y="0"/>
                    </a:moveTo>
                    <a:lnTo>
                      <a:pt x="239755" y="0"/>
                    </a:lnTo>
                    <a:lnTo>
                      <a:pt x="239755" y="281703"/>
                    </a:lnTo>
                    <a:lnTo>
                      <a:pt x="0" y="281703"/>
                    </a:lnTo>
                    <a:close/>
                  </a:path>
                </a:pathLst>
              </a:custGeom>
              <a:solidFill>
                <a:srgbClr val="B0A1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rgbClr val="FFFFFF"/>
                  </a:solidFill>
                </a:endParaRPr>
              </a:p>
            </p:txBody>
          </p:sp>
          <p:sp>
            <p:nvSpPr>
              <p:cNvPr id="107" name="矩形 46">
                <a:extLst>
                  <a:ext uri="{FF2B5EF4-FFF2-40B4-BE49-F238E27FC236}">
                    <a16:creationId xmlns:a16="http://schemas.microsoft.com/office/drawing/2014/main" id="{B7A0057B-0253-4DAA-81DC-D868827730D7}"/>
                  </a:ext>
                </a:extLst>
              </p:cNvPr>
              <p:cNvSpPr/>
              <p:nvPr/>
            </p:nvSpPr>
            <p:spPr>
              <a:xfrm>
                <a:off x="5287700" y="3359956"/>
                <a:ext cx="239755" cy="281703"/>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3429000 h 3823615"/>
                  <a:gd name="connsiteX1" fmla="*/ 0 w 5331983"/>
                  <a:gd name="connsiteY1" fmla="*/ 0 h 3823615"/>
                  <a:gd name="connsiteX2" fmla="*/ 5331983 w 5331983"/>
                  <a:gd name="connsiteY2" fmla="*/ 3429000 h 3823615"/>
                  <a:gd name="connsiteX3" fmla="*/ 5331983 w 5331983"/>
                  <a:gd name="connsiteY3" fmla="*/ 3823615 h 3823615"/>
                  <a:gd name="connsiteX4" fmla="*/ 4948471 w 5331983"/>
                  <a:gd name="connsiteY4" fmla="*/ 3823615 h 3823615"/>
                  <a:gd name="connsiteX5" fmla="*/ 4948471 w 5331983"/>
                  <a:gd name="connsiteY5" fmla="*/ 3429000 h 382361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rgbClr val="CABF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2" name="文本框 141">
            <a:extLst>
              <a:ext uri="{FF2B5EF4-FFF2-40B4-BE49-F238E27FC236}">
                <a16:creationId xmlns:a16="http://schemas.microsoft.com/office/drawing/2014/main" id="{9E68F52C-D442-4641-A974-FEE9E1C1E73B}"/>
              </a:ext>
            </a:extLst>
          </p:cNvPr>
          <p:cNvSpPr txBox="1"/>
          <p:nvPr/>
        </p:nvSpPr>
        <p:spPr>
          <a:xfrm>
            <a:off x="2441687" y="3290500"/>
            <a:ext cx="567698" cy="300082"/>
          </a:xfrm>
          <a:prstGeom prst="rect">
            <a:avLst/>
          </a:prstGeom>
          <a:noFill/>
        </p:spPr>
        <p:txBody>
          <a:bodyPr wrap="square" rtlCol="0">
            <a:spAutoFit/>
          </a:bodyPr>
          <a:lstStyle/>
          <a:p>
            <a:pPr algn="dist"/>
            <a:r>
              <a:rPr lang="zh-CN" altLang="en-US" sz="1350" b="1" dirty="0">
                <a:solidFill>
                  <a:schemeClr val="tx1">
                    <a:lumMod val="90000"/>
                    <a:lumOff val="10000"/>
                  </a:schemeClr>
                </a:solidFill>
                <a:latin typeface="微软雅黑" panose="020B0503020204020204" pitchFamily="34" charset="-122"/>
                <a:ea typeface="微软雅黑" panose="020B0503020204020204" pitchFamily="34" charset="-122"/>
              </a:rPr>
              <a:t>主色</a:t>
            </a:r>
          </a:p>
        </p:txBody>
      </p:sp>
      <p:sp>
        <p:nvSpPr>
          <p:cNvPr id="146" name="文本框 145">
            <a:extLst>
              <a:ext uri="{FF2B5EF4-FFF2-40B4-BE49-F238E27FC236}">
                <a16:creationId xmlns:a16="http://schemas.microsoft.com/office/drawing/2014/main" id="{8A991F2D-057D-4412-996C-B7F250DE5A09}"/>
              </a:ext>
            </a:extLst>
          </p:cNvPr>
          <p:cNvSpPr txBox="1"/>
          <p:nvPr/>
        </p:nvSpPr>
        <p:spPr>
          <a:xfrm>
            <a:off x="6470898" y="3290500"/>
            <a:ext cx="567698" cy="300082"/>
          </a:xfrm>
          <a:prstGeom prst="rect">
            <a:avLst/>
          </a:prstGeom>
          <a:noFill/>
        </p:spPr>
        <p:txBody>
          <a:bodyPr wrap="square" rtlCol="0">
            <a:spAutoFit/>
          </a:bodyPr>
          <a:lstStyle/>
          <a:p>
            <a:pPr algn="dist"/>
            <a:r>
              <a:rPr lang="zh-CN" altLang="en-US" sz="1350" b="1" dirty="0">
                <a:solidFill>
                  <a:schemeClr val="tx1">
                    <a:lumMod val="90000"/>
                    <a:lumOff val="10000"/>
                  </a:schemeClr>
                </a:solidFill>
                <a:latin typeface="微软雅黑" panose="020B0503020204020204" pitchFamily="34" charset="-122"/>
                <a:ea typeface="微软雅黑" panose="020B0503020204020204" pitchFamily="34" charset="-122"/>
              </a:rPr>
              <a:t>浅色</a:t>
            </a:r>
          </a:p>
        </p:txBody>
      </p:sp>
      <p:sp>
        <p:nvSpPr>
          <p:cNvPr id="145" name="矩形 144">
            <a:extLst>
              <a:ext uri="{FF2B5EF4-FFF2-40B4-BE49-F238E27FC236}">
                <a16:creationId xmlns:a16="http://schemas.microsoft.com/office/drawing/2014/main" id="{644BB6B4-0FAC-4A0C-A31E-A6DBB39037FD}"/>
              </a:ext>
            </a:extLst>
          </p:cNvPr>
          <p:cNvSpPr/>
          <p:nvPr/>
        </p:nvSpPr>
        <p:spPr>
          <a:xfrm>
            <a:off x="7387727" y="4473973"/>
            <a:ext cx="1525976" cy="889295"/>
          </a:xfrm>
          <a:prstGeom prst="rect">
            <a:avLst/>
          </a:prstGeom>
          <a:solidFill>
            <a:schemeClr val="tx1"/>
          </a:solidFill>
          <a:ln>
            <a:noFill/>
            <a:prstDash val="dash"/>
          </a:ln>
          <a:effectLst>
            <a:outerShdw blurRad="381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bg1">
                    <a:lumMod val="95000"/>
                  </a:schemeClr>
                </a:solidFill>
              </a:rPr>
              <a:t>R:038</a:t>
            </a:r>
          </a:p>
          <a:p>
            <a:pPr algn="ctr"/>
            <a:r>
              <a:rPr lang="en-US" altLang="zh-CN" sz="1350" dirty="0">
                <a:solidFill>
                  <a:schemeClr val="bg1">
                    <a:lumMod val="95000"/>
                  </a:schemeClr>
                </a:solidFill>
              </a:rPr>
              <a:t>G:038</a:t>
            </a:r>
          </a:p>
          <a:p>
            <a:pPr algn="ctr"/>
            <a:r>
              <a:rPr lang="en-US" altLang="zh-CN" sz="1350" dirty="0">
                <a:solidFill>
                  <a:schemeClr val="bg1">
                    <a:lumMod val="95000"/>
                  </a:schemeClr>
                </a:solidFill>
              </a:rPr>
              <a:t>B:038</a:t>
            </a:r>
            <a:endParaRPr lang="zh-CN" altLang="en-US" sz="1350" dirty="0">
              <a:solidFill>
                <a:schemeClr val="bg1">
                  <a:lumMod val="95000"/>
                </a:schemeClr>
              </a:solidFill>
            </a:endParaRPr>
          </a:p>
        </p:txBody>
      </p:sp>
      <p:grpSp>
        <p:nvGrpSpPr>
          <p:cNvPr id="72" name="组合 71">
            <a:extLst>
              <a:ext uri="{FF2B5EF4-FFF2-40B4-BE49-F238E27FC236}">
                <a16:creationId xmlns:a16="http://schemas.microsoft.com/office/drawing/2014/main" id="{892C8549-555C-475B-A989-27C6859F22A9}"/>
              </a:ext>
            </a:extLst>
          </p:cNvPr>
          <p:cNvGrpSpPr/>
          <p:nvPr/>
        </p:nvGrpSpPr>
        <p:grpSpPr>
          <a:xfrm>
            <a:off x="8974570" y="4473973"/>
            <a:ext cx="224474" cy="889295"/>
            <a:chOff x="10626642" y="2073318"/>
            <a:chExt cx="247374" cy="2415089"/>
          </a:xfrm>
          <a:effectLst>
            <a:outerShdw blurRad="38100" dist="38100" dir="2700000" algn="tl" rotWithShape="0">
              <a:prstClr val="black">
                <a:alpha val="15000"/>
              </a:prstClr>
            </a:outerShdw>
          </a:effectLst>
        </p:grpSpPr>
        <p:sp>
          <p:nvSpPr>
            <p:cNvPr id="93" name="矩形 45">
              <a:extLst>
                <a:ext uri="{FF2B5EF4-FFF2-40B4-BE49-F238E27FC236}">
                  <a16:creationId xmlns:a16="http://schemas.microsoft.com/office/drawing/2014/main" id="{253E740D-9B7F-487D-9E20-1A105E984FEC}"/>
                </a:ext>
              </a:extLst>
            </p:cNvPr>
            <p:cNvSpPr/>
            <p:nvPr/>
          </p:nvSpPr>
          <p:spPr>
            <a:xfrm flipH="1">
              <a:off x="10626642" y="2073318"/>
              <a:ext cx="247374" cy="471748"/>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1831750 h 2226365"/>
                <a:gd name="connsiteX1" fmla="*/ 0 w 5331983"/>
                <a:gd name="connsiteY1" fmla="*/ 0 h 2226365"/>
                <a:gd name="connsiteX2" fmla="*/ 5331983 w 5331983"/>
                <a:gd name="connsiteY2" fmla="*/ 1831750 h 2226365"/>
                <a:gd name="connsiteX3" fmla="*/ 5331983 w 5331983"/>
                <a:gd name="connsiteY3" fmla="*/ 2226365 h 2226365"/>
                <a:gd name="connsiteX4" fmla="*/ 4948471 w 5331983"/>
                <a:gd name="connsiteY4" fmla="*/ 2226365 h 2226365"/>
                <a:gd name="connsiteX5" fmla="*/ 4948471 w 5331983"/>
                <a:gd name="connsiteY5" fmla="*/ 1831750 h 222636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7" name="任意多边形: 形状 66">
              <a:extLst>
                <a:ext uri="{FF2B5EF4-FFF2-40B4-BE49-F238E27FC236}">
                  <a16:creationId xmlns:a16="http://schemas.microsoft.com/office/drawing/2014/main" id="{BDD19A21-3EAF-4AC8-B4B4-F62063AE0EDD}"/>
                </a:ext>
              </a:extLst>
            </p:cNvPr>
            <p:cNvSpPr/>
            <p:nvPr/>
          </p:nvSpPr>
          <p:spPr>
            <a:xfrm>
              <a:off x="10626642" y="2461986"/>
              <a:ext cx="247374" cy="471748"/>
            </a:xfrm>
            <a:custGeom>
              <a:avLst/>
              <a:gdLst/>
              <a:ahLst/>
              <a:cxnLst/>
              <a:rect l="0" t="0" r="0" b="0"/>
              <a:pathLst>
                <a:path w="247375" h="471749">
                  <a:moveTo>
                    <a:pt x="247374" y="0"/>
                  </a:moveTo>
                  <a:lnTo>
                    <a:pt x="0" y="0"/>
                  </a:lnTo>
                  <a:lnTo>
                    <a:pt x="0" y="471748"/>
                  </a:lnTo>
                  <a:lnTo>
                    <a:pt x="247374" y="471748"/>
                  </a:ln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69" name="任意多边形: 形状 68">
              <a:extLst>
                <a:ext uri="{FF2B5EF4-FFF2-40B4-BE49-F238E27FC236}">
                  <a16:creationId xmlns:a16="http://schemas.microsoft.com/office/drawing/2014/main" id="{7865E6BA-2899-4084-8A72-D503DC01C435}"/>
                </a:ext>
              </a:extLst>
            </p:cNvPr>
            <p:cNvSpPr/>
            <p:nvPr/>
          </p:nvSpPr>
          <p:spPr>
            <a:xfrm>
              <a:off x="10626642" y="2850654"/>
              <a:ext cx="247374" cy="471748"/>
            </a:xfrm>
            <a:custGeom>
              <a:avLst/>
              <a:gdLst/>
              <a:ahLst/>
              <a:cxnLst/>
              <a:rect l="0" t="0" r="0" b="0"/>
              <a:pathLst>
                <a:path w="247375" h="471749">
                  <a:moveTo>
                    <a:pt x="247374" y="0"/>
                  </a:moveTo>
                  <a:lnTo>
                    <a:pt x="0" y="0"/>
                  </a:lnTo>
                  <a:lnTo>
                    <a:pt x="0" y="471748"/>
                  </a:lnTo>
                  <a:lnTo>
                    <a:pt x="247374" y="471748"/>
                  </a:lnTo>
                  <a:close/>
                </a:path>
              </a:pathLst>
            </a:custGeom>
            <a:solidFill>
              <a:srgbClr val="7272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70" name="任意多边形: 形状 69">
              <a:extLst>
                <a:ext uri="{FF2B5EF4-FFF2-40B4-BE49-F238E27FC236}">
                  <a16:creationId xmlns:a16="http://schemas.microsoft.com/office/drawing/2014/main" id="{B42D371A-73A1-43C1-A61A-40F10C04E23F}"/>
                </a:ext>
              </a:extLst>
            </p:cNvPr>
            <p:cNvSpPr/>
            <p:nvPr/>
          </p:nvSpPr>
          <p:spPr>
            <a:xfrm>
              <a:off x="10626642" y="3239323"/>
              <a:ext cx="247374" cy="471748"/>
            </a:xfrm>
            <a:custGeom>
              <a:avLst/>
              <a:gdLst/>
              <a:ahLst/>
              <a:cxnLst/>
              <a:rect l="0" t="0" r="0" b="0"/>
              <a:pathLst>
                <a:path w="247375" h="471749">
                  <a:moveTo>
                    <a:pt x="247374" y="0"/>
                  </a:moveTo>
                  <a:lnTo>
                    <a:pt x="0" y="0"/>
                  </a:lnTo>
                  <a:lnTo>
                    <a:pt x="0" y="471748"/>
                  </a:lnTo>
                  <a:lnTo>
                    <a:pt x="247374" y="471748"/>
                  </a:lnTo>
                  <a:close/>
                </a:path>
              </a:pathLst>
            </a:custGeom>
            <a:solidFill>
              <a:srgbClr val="8C8C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71" name="任意多边形: 形状 70">
              <a:extLst>
                <a:ext uri="{FF2B5EF4-FFF2-40B4-BE49-F238E27FC236}">
                  <a16:creationId xmlns:a16="http://schemas.microsoft.com/office/drawing/2014/main" id="{2916C4D2-0DC4-4368-8F5A-349FF92DC045}"/>
                </a:ext>
              </a:extLst>
            </p:cNvPr>
            <p:cNvSpPr/>
            <p:nvPr/>
          </p:nvSpPr>
          <p:spPr>
            <a:xfrm>
              <a:off x="10626642" y="3627991"/>
              <a:ext cx="247374" cy="471748"/>
            </a:xfrm>
            <a:custGeom>
              <a:avLst/>
              <a:gdLst/>
              <a:ahLst/>
              <a:cxnLst/>
              <a:rect l="0" t="0" r="0" b="0"/>
              <a:pathLst>
                <a:path w="247375" h="471749">
                  <a:moveTo>
                    <a:pt x="247374" y="0"/>
                  </a:moveTo>
                  <a:lnTo>
                    <a:pt x="0" y="0"/>
                  </a:lnTo>
                  <a:lnTo>
                    <a:pt x="0" y="471748"/>
                  </a:lnTo>
                  <a:lnTo>
                    <a:pt x="247374" y="471748"/>
                  </a:lnTo>
                  <a:close/>
                </a:path>
              </a:pathLst>
            </a:custGeom>
            <a:solidFill>
              <a:srgbClr val="A5A5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solidFill>
                  <a:srgbClr val="FFFFFF"/>
                </a:solidFill>
              </a:endParaRPr>
            </a:p>
          </p:txBody>
        </p:sp>
        <p:sp>
          <p:nvSpPr>
            <p:cNvPr id="103" name="矩形 46">
              <a:extLst>
                <a:ext uri="{FF2B5EF4-FFF2-40B4-BE49-F238E27FC236}">
                  <a16:creationId xmlns:a16="http://schemas.microsoft.com/office/drawing/2014/main" id="{6E5FAC60-30A2-48CB-B3A8-36DC4D6FC92C}"/>
                </a:ext>
              </a:extLst>
            </p:cNvPr>
            <p:cNvSpPr/>
            <p:nvPr/>
          </p:nvSpPr>
          <p:spPr>
            <a:xfrm flipH="1">
              <a:off x="10626642" y="4016659"/>
              <a:ext cx="247374" cy="471748"/>
            </a:xfrm>
            <a:custGeom>
              <a:avLst/>
              <a:gdLst>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 name="connsiteX0" fmla="*/ 4948471 w 5331983"/>
                <a:gd name="connsiteY0" fmla="*/ 3429000 h 3823615"/>
                <a:gd name="connsiteX1" fmla="*/ 0 w 5331983"/>
                <a:gd name="connsiteY1" fmla="*/ 0 h 3823615"/>
                <a:gd name="connsiteX2" fmla="*/ 5331983 w 5331983"/>
                <a:gd name="connsiteY2" fmla="*/ 3429000 h 3823615"/>
                <a:gd name="connsiteX3" fmla="*/ 5331983 w 5331983"/>
                <a:gd name="connsiteY3" fmla="*/ 3823615 h 3823615"/>
                <a:gd name="connsiteX4" fmla="*/ 4948471 w 5331983"/>
                <a:gd name="connsiteY4" fmla="*/ 3823615 h 3823615"/>
                <a:gd name="connsiteX5" fmla="*/ 4948471 w 5331983"/>
                <a:gd name="connsiteY5" fmla="*/ 3429000 h 3823615"/>
                <a:gd name="connsiteX0" fmla="*/ 0 w 383512"/>
                <a:gd name="connsiteY0" fmla="*/ 0 h 394615"/>
                <a:gd name="connsiteX1" fmla="*/ 383512 w 383512"/>
                <a:gd name="connsiteY1" fmla="*/ 0 h 394615"/>
                <a:gd name="connsiteX2" fmla="*/ 383512 w 383512"/>
                <a:gd name="connsiteY2" fmla="*/ 394615 h 394615"/>
                <a:gd name="connsiteX3" fmla="*/ 0 w 383512"/>
                <a:gd name="connsiteY3" fmla="*/ 394615 h 394615"/>
                <a:gd name="connsiteX4" fmla="*/ 0 w 383512"/>
                <a:gd name="connsiteY4" fmla="*/ 0 h 394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512" h="394615">
                  <a:moveTo>
                    <a:pt x="0" y="0"/>
                  </a:moveTo>
                  <a:lnTo>
                    <a:pt x="383512" y="0"/>
                  </a:lnTo>
                  <a:lnTo>
                    <a:pt x="383512" y="394615"/>
                  </a:lnTo>
                  <a:lnTo>
                    <a:pt x="0" y="394615"/>
                  </a:lnTo>
                  <a:lnTo>
                    <a:pt x="0" y="0"/>
                  </a:ln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176" name="文本框 175">
            <a:extLst>
              <a:ext uri="{FF2B5EF4-FFF2-40B4-BE49-F238E27FC236}">
                <a16:creationId xmlns:a16="http://schemas.microsoft.com/office/drawing/2014/main" id="{680F6BDB-C4FB-4173-9A9E-7188821DE91E}"/>
              </a:ext>
            </a:extLst>
          </p:cNvPr>
          <p:cNvSpPr txBox="1"/>
          <p:nvPr/>
        </p:nvSpPr>
        <p:spPr>
          <a:xfrm>
            <a:off x="5285523" y="1514348"/>
            <a:ext cx="1620957"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配色规范</a:t>
            </a:r>
          </a:p>
        </p:txBody>
      </p:sp>
      <p:cxnSp>
        <p:nvCxnSpPr>
          <p:cNvPr id="177" name="直接连接符 176">
            <a:extLst>
              <a:ext uri="{FF2B5EF4-FFF2-40B4-BE49-F238E27FC236}">
                <a16:creationId xmlns:a16="http://schemas.microsoft.com/office/drawing/2014/main" id="{51FBBBC2-47FF-4538-86E8-825255B22E0A}"/>
              </a:ext>
            </a:extLst>
          </p:cNvPr>
          <p:cNvCxnSpPr>
            <a:cxnSpLocks/>
          </p:cNvCxnSpPr>
          <p:nvPr/>
        </p:nvCxnSpPr>
        <p:spPr>
          <a:xfrm>
            <a:off x="5885624" y="2137951"/>
            <a:ext cx="420755" cy="0"/>
          </a:xfrm>
          <a:prstGeom prst="line">
            <a:avLst/>
          </a:prstGeom>
          <a:ln w="25400">
            <a:solidFill>
              <a:srgbClr val="1D2974"/>
            </a:solidFill>
          </a:ln>
        </p:spPr>
        <p:style>
          <a:lnRef idx="1">
            <a:schemeClr val="accent1"/>
          </a:lnRef>
          <a:fillRef idx="0">
            <a:schemeClr val="accent1"/>
          </a:fillRef>
          <a:effectRef idx="0">
            <a:schemeClr val="accent1"/>
          </a:effectRef>
          <a:fontRef idx="minor">
            <a:schemeClr val="tx1"/>
          </a:fontRef>
        </p:style>
      </p:cxnSp>
      <p:sp>
        <p:nvSpPr>
          <p:cNvPr id="2" name="日期占位符 1">
            <a:extLst>
              <a:ext uri="{FF2B5EF4-FFF2-40B4-BE49-F238E27FC236}">
                <a16:creationId xmlns:a16="http://schemas.microsoft.com/office/drawing/2014/main" id="{1C69A7F1-51D7-45D7-AB95-49C4A5D5026E}"/>
              </a:ext>
            </a:extLst>
          </p:cNvPr>
          <p:cNvSpPr>
            <a:spLocks noGrp="1"/>
          </p:cNvSpPr>
          <p:nvPr>
            <p:ph type="dt" sz="half" idx="10"/>
          </p:nvPr>
        </p:nvSpPr>
        <p:spPr/>
        <p:txBody>
          <a:bodyPr/>
          <a:lstStyle/>
          <a:p>
            <a:fld id="{606D5426-9536-4DAE-921C-373DC26EF9B9}" type="datetime1">
              <a:rPr lang="en-US" altLang="zh-CN" smtClean="0"/>
              <a:t>4/13/2019</a:t>
            </a:fld>
            <a:endParaRPr lang="en-US" dirty="0"/>
          </a:p>
        </p:txBody>
      </p:sp>
      <p:sp>
        <p:nvSpPr>
          <p:cNvPr id="3" name="灯片编号占位符 2">
            <a:extLst>
              <a:ext uri="{FF2B5EF4-FFF2-40B4-BE49-F238E27FC236}">
                <a16:creationId xmlns:a16="http://schemas.microsoft.com/office/drawing/2014/main" id="{0F1D1562-01A9-4FF5-A437-70C82A1231F3}"/>
              </a:ext>
            </a:extLst>
          </p:cNvPr>
          <p:cNvSpPr>
            <a:spLocks noGrp="1"/>
          </p:cNvSpPr>
          <p:nvPr>
            <p:ph type="sldNum" sz="quarter" idx="12"/>
          </p:nvPr>
        </p:nvSpPr>
        <p:spPr/>
        <p:txBody>
          <a:bodyPr/>
          <a:lstStyle/>
          <a:p>
            <a:fld id="{482AD7A8-6A0C-404D-AFF8-D5F0F399EDB7}" type="slidenum">
              <a:rPr lang="en-US" altLang="zh-CN" smtClean="0"/>
              <a:pPr/>
              <a:t>60</a:t>
            </a:fld>
            <a:endParaRPr lang="en-US" altLang="zh-CN" dirty="0"/>
          </a:p>
        </p:txBody>
      </p:sp>
    </p:spTree>
    <p:extLst>
      <p:ext uri="{BB962C8B-B14F-4D97-AF65-F5344CB8AC3E}">
        <p14:creationId xmlns:p14="http://schemas.microsoft.com/office/powerpoint/2010/main" val="132123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0E7454E3-0850-49A3-9880-9972559B90C7}"/>
              </a:ext>
            </a:extLst>
          </p:cNvPr>
          <p:cNvSpPr txBox="1"/>
          <p:nvPr/>
        </p:nvSpPr>
        <p:spPr>
          <a:xfrm>
            <a:off x="2810485" y="5332126"/>
            <a:ext cx="6571030" cy="338491"/>
          </a:xfrm>
          <a:prstGeom prst="rect">
            <a:avLst/>
          </a:prstGeom>
          <a:noFill/>
        </p:spPr>
        <p:txBody>
          <a:bodyPr wrap="none" rtlCol="0">
            <a:spAutoFit/>
          </a:bodyPr>
          <a:lstStyle/>
          <a:p>
            <a:pPr algn="ctr" defTabSz="914400">
              <a:lnSpc>
                <a:spcPct val="125000"/>
              </a:lnSpc>
              <a:defRPr/>
            </a:pPr>
            <a:r>
              <a:rPr lang="en-US" altLang="zh-CN" sz="1400" dirty="0">
                <a:solidFill>
                  <a:schemeClr val="tx1">
                    <a:lumMod val="90000"/>
                    <a:lumOff val="10000"/>
                  </a:schemeClr>
                </a:solidFill>
                <a:latin typeface="微软雅黑 Light"/>
                <a:ea typeface="微软雅黑 Light"/>
              </a:rPr>
              <a:t>【</a:t>
            </a:r>
            <a:r>
              <a:rPr lang="zh-CN" altLang="en-US" sz="1400" dirty="0">
                <a:solidFill>
                  <a:schemeClr val="tx1">
                    <a:lumMod val="90000"/>
                    <a:lumOff val="10000"/>
                  </a:schemeClr>
                </a:solidFill>
                <a:latin typeface="微软雅黑 Light"/>
                <a:ea typeface="微软雅黑 Light"/>
              </a:rPr>
              <a:t>备注</a:t>
            </a:r>
            <a:r>
              <a:rPr lang="en-US" altLang="zh-CN" sz="1400" dirty="0">
                <a:solidFill>
                  <a:schemeClr val="tx1">
                    <a:lumMod val="90000"/>
                    <a:lumOff val="10000"/>
                  </a:schemeClr>
                </a:solidFill>
                <a:latin typeface="微软雅黑 Light"/>
                <a:ea typeface="微软雅黑 Light"/>
              </a:rPr>
              <a:t>】</a:t>
            </a:r>
            <a:r>
              <a:rPr lang="zh-CN" altLang="en-US" sz="1400" dirty="0">
                <a:solidFill>
                  <a:schemeClr val="tx1">
                    <a:lumMod val="90000"/>
                    <a:lumOff val="10000"/>
                  </a:schemeClr>
                </a:solidFill>
                <a:latin typeface="微软雅黑 Light"/>
                <a:ea typeface="微软雅黑 Light"/>
              </a:rPr>
              <a:t>：微软雅黑、</a:t>
            </a:r>
            <a:r>
              <a:rPr lang="en-US" altLang="zh-CN" sz="1400" dirty="0">
                <a:solidFill>
                  <a:schemeClr val="tx1">
                    <a:lumMod val="90000"/>
                    <a:lumOff val="10000"/>
                  </a:schemeClr>
                </a:solidFill>
                <a:latin typeface="微软雅黑 Light"/>
                <a:ea typeface="微软雅黑 Light"/>
              </a:rPr>
              <a:t>Segoe</a:t>
            </a:r>
            <a:r>
              <a:rPr lang="zh-CN" altLang="en-US" sz="1400" dirty="0">
                <a:solidFill>
                  <a:schemeClr val="tx1">
                    <a:lumMod val="90000"/>
                    <a:lumOff val="10000"/>
                  </a:schemeClr>
                </a:solidFill>
                <a:latin typeface="微软雅黑 Light"/>
                <a:ea typeface="微软雅黑 Light"/>
              </a:rPr>
              <a:t>属于版权字体，如您的</a:t>
            </a:r>
            <a:r>
              <a:rPr lang="en-US" altLang="zh-CN" sz="1400" dirty="0">
                <a:solidFill>
                  <a:schemeClr val="tx1">
                    <a:lumMod val="90000"/>
                    <a:lumOff val="10000"/>
                  </a:schemeClr>
                </a:solidFill>
                <a:latin typeface="微软雅黑 Light"/>
                <a:ea typeface="微软雅黑 Light"/>
              </a:rPr>
              <a:t>PPT</a:t>
            </a:r>
            <a:r>
              <a:rPr lang="zh-CN" altLang="en-US" sz="1400" dirty="0">
                <a:solidFill>
                  <a:schemeClr val="tx1">
                    <a:lumMod val="90000"/>
                    <a:lumOff val="10000"/>
                  </a:schemeClr>
                </a:solidFill>
                <a:latin typeface="微软雅黑 Light"/>
                <a:ea typeface="微软雅黑 Light"/>
              </a:rPr>
              <a:t>需要商用，请购买正版。</a:t>
            </a:r>
            <a:endParaRPr lang="en-US" altLang="zh-CN" sz="1400" dirty="0">
              <a:solidFill>
                <a:schemeClr val="tx1">
                  <a:lumMod val="90000"/>
                  <a:lumOff val="10000"/>
                </a:schemeClr>
              </a:solidFill>
              <a:latin typeface="微软雅黑 Light"/>
              <a:ea typeface="微软雅黑 Light"/>
            </a:endParaRPr>
          </a:p>
        </p:txBody>
      </p:sp>
      <p:sp>
        <p:nvSpPr>
          <p:cNvPr id="52" name="文本框 51">
            <a:extLst>
              <a:ext uri="{FF2B5EF4-FFF2-40B4-BE49-F238E27FC236}">
                <a16:creationId xmlns:a16="http://schemas.microsoft.com/office/drawing/2014/main" id="{89FC6531-934E-4805-9920-352937417DD0}"/>
              </a:ext>
            </a:extLst>
          </p:cNvPr>
          <p:cNvSpPr txBox="1"/>
          <p:nvPr/>
        </p:nvSpPr>
        <p:spPr>
          <a:xfrm>
            <a:off x="5285523" y="1553246"/>
            <a:ext cx="1620957"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字体规范</a:t>
            </a:r>
          </a:p>
        </p:txBody>
      </p:sp>
      <p:sp>
        <p:nvSpPr>
          <p:cNvPr id="54" name="文本框 53">
            <a:extLst>
              <a:ext uri="{FF2B5EF4-FFF2-40B4-BE49-F238E27FC236}">
                <a16:creationId xmlns:a16="http://schemas.microsoft.com/office/drawing/2014/main" id="{ACCCC480-EA64-4A6D-883F-9D8671D65FAB}"/>
              </a:ext>
            </a:extLst>
          </p:cNvPr>
          <p:cNvSpPr txBox="1"/>
          <p:nvPr/>
        </p:nvSpPr>
        <p:spPr>
          <a:xfrm>
            <a:off x="3028123" y="2973679"/>
            <a:ext cx="785191" cy="400110"/>
          </a:xfrm>
          <a:prstGeom prst="rect">
            <a:avLst/>
          </a:prstGeom>
          <a:noFill/>
        </p:spPr>
        <p:txBody>
          <a:bodyPr wrap="square" rtlCol="0">
            <a:spAutoFit/>
          </a:bodyPr>
          <a:lstStyle/>
          <a:p>
            <a:pPr algn="dist"/>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中文</a:t>
            </a:r>
          </a:p>
        </p:txBody>
      </p:sp>
      <p:sp>
        <p:nvSpPr>
          <p:cNvPr id="95" name="文本框 94">
            <a:extLst>
              <a:ext uri="{FF2B5EF4-FFF2-40B4-BE49-F238E27FC236}">
                <a16:creationId xmlns:a16="http://schemas.microsoft.com/office/drawing/2014/main" id="{210DD455-B99F-4816-A417-2B13ABD3D15D}"/>
              </a:ext>
            </a:extLst>
          </p:cNvPr>
          <p:cNvSpPr txBox="1"/>
          <p:nvPr/>
        </p:nvSpPr>
        <p:spPr>
          <a:xfrm>
            <a:off x="4427886" y="2912125"/>
            <a:ext cx="1769165"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微软雅黑</a:t>
            </a:r>
          </a:p>
        </p:txBody>
      </p:sp>
      <p:sp>
        <p:nvSpPr>
          <p:cNvPr id="96" name="文本框 95">
            <a:extLst>
              <a:ext uri="{FF2B5EF4-FFF2-40B4-BE49-F238E27FC236}">
                <a16:creationId xmlns:a16="http://schemas.microsoft.com/office/drawing/2014/main" id="{3DA16B04-2D94-4F1D-B342-04515D9D15C7}"/>
              </a:ext>
            </a:extLst>
          </p:cNvPr>
          <p:cNvSpPr txBox="1"/>
          <p:nvPr/>
        </p:nvSpPr>
        <p:spPr>
          <a:xfrm>
            <a:off x="6407428" y="2912125"/>
            <a:ext cx="2756450" cy="461665"/>
          </a:xfrm>
          <a:prstGeom prst="rect">
            <a:avLst/>
          </a:prstGeom>
          <a:noFill/>
        </p:spPr>
        <p:txBody>
          <a:bodyPr wrap="square" rtlCol="0">
            <a:spAutoFit/>
          </a:bodyPr>
          <a:lstStyle/>
          <a:p>
            <a:pPr algn="ctr"/>
            <a:r>
              <a:rPr lang="zh-CN" altLang="en-US" sz="2400" dirty="0">
                <a:latin typeface="微软雅黑 Light" panose="020B0502040204020203" pitchFamily="34" charset="-122"/>
                <a:ea typeface="微软雅黑 Light" panose="020B0502040204020203" pitchFamily="34" charset="-122"/>
              </a:rPr>
              <a:t>微软雅黑</a:t>
            </a:r>
            <a:r>
              <a:rPr lang="en-US" altLang="zh-CN" sz="2400" dirty="0">
                <a:latin typeface="微软雅黑 Light" panose="020B0502040204020203" pitchFamily="34" charset="-122"/>
                <a:ea typeface="微软雅黑 Light" panose="020B0502040204020203" pitchFamily="34" charset="-122"/>
              </a:rPr>
              <a:t>Light</a:t>
            </a:r>
            <a:endParaRPr lang="zh-CN" altLang="en-US" sz="2400" dirty="0">
              <a:latin typeface="微软雅黑 Light" panose="020B0502040204020203" pitchFamily="34" charset="-122"/>
              <a:ea typeface="微软雅黑 Light" panose="020B0502040204020203" pitchFamily="34" charset="-122"/>
            </a:endParaRPr>
          </a:p>
        </p:txBody>
      </p:sp>
      <p:sp>
        <p:nvSpPr>
          <p:cNvPr id="97" name="文本框 96">
            <a:extLst>
              <a:ext uri="{FF2B5EF4-FFF2-40B4-BE49-F238E27FC236}">
                <a16:creationId xmlns:a16="http://schemas.microsoft.com/office/drawing/2014/main" id="{EF58E5FE-0A83-490A-8D0A-23E358BB781D}"/>
              </a:ext>
            </a:extLst>
          </p:cNvPr>
          <p:cNvSpPr txBox="1"/>
          <p:nvPr/>
        </p:nvSpPr>
        <p:spPr>
          <a:xfrm>
            <a:off x="3028123" y="3939242"/>
            <a:ext cx="785191" cy="400110"/>
          </a:xfrm>
          <a:prstGeom prst="rect">
            <a:avLst/>
          </a:prstGeom>
          <a:noFill/>
        </p:spPr>
        <p:txBody>
          <a:bodyPr wrap="square" rtlCol="0">
            <a:spAutoFit/>
          </a:bodyPr>
          <a:lstStyle/>
          <a:p>
            <a:pPr algn="dist"/>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英文</a:t>
            </a:r>
          </a:p>
        </p:txBody>
      </p:sp>
      <p:sp>
        <p:nvSpPr>
          <p:cNvPr id="98" name="文本框 97">
            <a:extLst>
              <a:ext uri="{FF2B5EF4-FFF2-40B4-BE49-F238E27FC236}">
                <a16:creationId xmlns:a16="http://schemas.microsoft.com/office/drawing/2014/main" id="{83A984DC-A10F-4D32-B39D-A7F674875BC5}"/>
              </a:ext>
            </a:extLst>
          </p:cNvPr>
          <p:cNvSpPr txBox="1"/>
          <p:nvPr/>
        </p:nvSpPr>
        <p:spPr>
          <a:xfrm>
            <a:off x="4427886" y="3877688"/>
            <a:ext cx="1769165" cy="461665"/>
          </a:xfrm>
          <a:prstGeom prst="rect">
            <a:avLst/>
          </a:prstGeom>
          <a:noFill/>
        </p:spPr>
        <p:txBody>
          <a:bodyPr wrap="square" rtlCol="0">
            <a:spAutoFit/>
          </a:bodyPr>
          <a:lstStyle/>
          <a:p>
            <a:pPr algn="ctr"/>
            <a:r>
              <a:rPr lang="en-US" altLang="zh-CN" sz="2400" b="1" dirty="0">
                <a:latin typeface="Segoe UI" panose="020B0502040204020203" pitchFamily="34" charset="0"/>
                <a:ea typeface="微软雅黑" panose="020B0503020204020204" pitchFamily="34" charset="-122"/>
                <a:cs typeface="Segoe UI" panose="020B0502040204020203" pitchFamily="34" charset="0"/>
              </a:rPr>
              <a:t>Segoe UI</a:t>
            </a:r>
            <a:endParaRPr lang="zh-CN" altLang="en-US" sz="2400" b="1" dirty="0">
              <a:latin typeface="Segoe UI" panose="020B0502040204020203" pitchFamily="34" charset="0"/>
              <a:ea typeface="微软雅黑" panose="020B0503020204020204" pitchFamily="34" charset="-122"/>
              <a:cs typeface="Segoe UI" panose="020B0502040204020203" pitchFamily="34" charset="0"/>
            </a:endParaRPr>
          </a:p>
        </p:txBody>
      </p:sp>
      <p:sp>
        <p:nvSpPr>
          <p:cNvPr id="99" name="文本框 98">
            <a:extLst>
              <a:ext uri="{FF2B5EF4-FFF2-40B4-BE49-F238E27FC236}">
                <a16:creationId xmlns:a16="http://schemas.microsoft.com/office/drawing/2014/main" id="{A25526DD-1B3B-44AB-A3A6-098D899593CA}"/>
              </a:ext>
            </a:extLst>
          </p:cNvPr>
          <p:cNvSpPr txBox="1"/>
          <p:nvPr/>
        </p:nvSpPr>
        <p:spPr>
          <a:xfrm>
            <a:off x="6407428" y="3877688"/>
            <a:ext cx="2756450" cy="461665"/>
          </a:xfrm>
          <a:prstGeom prst="rect">
            <a:avLst/>
          </a:prstGeom>
          <a:noFill/>
        </p:spPr>
        <p:txBody>
          <a:bodyPr wrap="square" rtlCol="0">
            <a:spAutoFit/>
          </a:bodyPr>
          <a:lstStyle/>
          <a:p>
            <a:pPr algn="ctr"/>
            <a:r>
              <a:rPr lang="en-US" altLang="zh-CN" sz="2400" dirty="0">
                <a:latin typeface="Segoe UI Light" panose="020B0502040204020203" pitchFamily="34" charset="0"/>
                <a:ea typeface="微软雅黑 Light" panose="020B0502040204020203" pitchFamily="34" charset="-122"/>
                <a:cs typeface="Segoe UI Light" panose="020B0502040204020203" pitchFamily="34" charset="0"/>
              </a:rPr>
              <a:t>Segoe UI Light</a:t>
            </a:r>
            <a:endParaRPr lang="zh-CN" altLang="en-US" sz="2400" dirty="0">
              <a:latin typeface="Segoe UI Light" panose="020B0502040204020203" pitchFamily="34" charset="0"/>
              <a:ea typeface="微软雅黑 Light" panose="020B0502040204020203" pitchFamily="34" charset="-122"/>
              <a:cs typeface="Segoe UI Light" panose="020B0502040204020203" pitchFamily="34" charset="0"/>
            </a:endParaRPr>
          </a:p>
        </p:txBody>
      </p:sp>
      <p:cxnSp>
        <p:nvCxnSpPr>
          <p:cNvPr id="100" name="直接连接符 99">
            <a:extLst>
              <a:ext uri="{FF2B5EF4-FFF2-40B4-BE49-F238E27FC236}">
                <a16:creationId xmlns:a16="http://schemas.microsoft.com/office/drawing/2014/main" id="{6AB0988B-3043-42BD-BA0A-7EEB9CBA5BB2}"/>
              </a:ext>
            </a:extLst>
          </p:cNvPr>
          <p:cNvCxnSpPr>
            <a:cxnSpLocks/>
          </p:cNvCxnSpPr>
          <p:nvPr/>
        </p:nvCxnSpPr>
        <p:spPr>
          <a:xfrm>
            <a:off x="5885624" y="2176849"/>
            <a:ext cx="420755" cy="0"/>
          </a:xfrm>
          <a:prstGeom prst="line">
            <a:avLst/>
          </a:prstGeom>
          <a:ln w="25400">
            <a:solidFill>
              <a:srgbClr val="1D2974"/>
            </a:solidFill>
          </a:ln>
        </p:spPr>
        <p:style>
          <a:lnRef idx="1">
            <a:schemeClr val="accent1"/>
          </a:lnRef>
          <a:fillRef idx="0">
            <a:schemeClr val="accent1"/>
          </a:fillRef>
          <a:effectRef idx="0">
            <a:schemeClr val="accent1"/>
          </a:effectRef>
          <a:fontRef idx="minor">
            <a:schemeClr val="tx1"/>
          </a:fontRef>
        </p:style>
      </p:cxnSp>
      <p:sp>
        <p:nvSpPr>
          <p:cNvPr id="2" name="日期占位符 1">
            <a:extLst>
              <a:ext uri="{FF2B5EF4-FFF2-40B4-BE49-F238E27FC236}">
                <a16:creationId xmlns:a16="http://schemas.microsoft.com/office/drawing/2014/main" id="{4945BB98-1DA4-4530-BCD8-4BF6433729A1}"/>
              </a:ext>
            </a:extLst>
          </p:cNvPr>
          <p:cNvSpPr>
            <a:spLocks noGrp="1"/>
          </p:cNvSpPr>
          <p:nvPr>
            <p:ph type="dt" sz="half" idx="10"/>
          </p:nvPr>
        </p:nvSpPr>
        <p:spPr/>
        <p:txBody>
          <a:bodyPr/>
          <a:lstStyle/>
          <a:p>
            <a:fld id="{59CC0EDB-27ED-411B-80B9-BD1CD8CA47C1}" type="datetime1">
              <a:rPr lang="en-US" altLang="zh-CN" smtClean="0"/>
              <a:t>4/13/2019</a:t>
            </a:fld>
            <a:endParaRPr lang="en-US" dirty="0"/>
          </a:p>
        </p:txBody>
      </p:sp>
      <p:sp>
        <p:nvSpPr>
          <p:cNvPr id="3" name="灯片编号占位符 2">
            <a:extLst>
              <a:ext uri="{FF2B5EF4-FFF2-40B4-BE49-F238E27FC236}">
                <a16:creationId xmlns:a16="http://schemas.microsoft.com/office/drawing/2014/main" id="{2E52DE99-36EB-4BA6-A921-45FD215DB1D1}"/>
              </a:ext>
            </a:extLst>
          </p:cNvPr>
          <p:cNvSpPr>
            <a:spLocks noGrp="1"/>
          </p:cNvSpPr>
          <p:nvPr>
            <p:ph type="sldNum" sz="quarter" idx="12"/>
          </p:nvPr>
        </p:nvSpPr>
        <p:spPr/>
        <p:txBody>
          <a:bodyPr/>
          <a:lstStyle/>
          <a:p>
            <a:fld id="{482AD7A8-6A0C-404D-AFF8-D5F0F399EDB7}" type="slidenum">
              <a:rPr lang="en-US" altLang="zh-CN" smtClean="0"/>
              <a:pPr/>
              <a:t>61</a:t>
            </a:fld>
            <a:endParaRPr lang="en-US" altLang="zh-CN" dirty="0"/>
          </a:p>
        </p:txBody>
      </p:sp>
    </p:spTree>
    <p:extLst>
      <p:ext uri="{BB962C8B-B14F-4D97-AF65-F5344CB8AC3E}">
        <p14:creationId xmlns:p14="http://schemas.microsoft.com/office/powerpoint/2010/main" val="3270599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a:extLst>
              <a:ext uri="{FF2B5EF4-FFF2-40B4-BE49-F238E27FC236}">
                <a16:creationId xmlns:a16="http://schemas.microsoft.com/office/drawing/2014/main" id="{89FC6531-934E-4805-9920-352937417DD0}"/>
              </a:ext>
            </a:extLst>
          </p:cNvPr>
          <p:cNvSpPr txBox="1"/>
          <p:nvPr/>
        </p:nvSpPr>
        <p:spPr>
          <a:xfrm>
            <a:off x="5285523" y="1553246"/>
            <a:ext cx="1620957"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字体规范</a:t>
            </a:r>
          </a:p>
        </p:txBody>
      </p:sp>
      <p:cxnSp>
        <p:nvCxnSpPr>
          <p:cNvPr id="100" name="直接连接符 99">
            <a:extLst>
              <a:ext uri="{FF2B5EF4-FFF2-40B4-BE49-F238E27FC236}">
                <a16:creationId xmlns:a16="http://schemas.microsoft.com/office/drawing/2014/main" id="{6AB0988B-3043-42BD-BA0A-7EEB9CBA5BB2}"/>
              </a:ext>
            </a:extLst>
          </p:cNvPr>
          <p:cNvCxnSpPr>
            <a:cxnSpLocks/>
          </p:cNvCxnSpPr>
          <p:nvPr/>
        </p:nvCxnSpPr>
        <p:spPr>
          <a:xfrm>
            <a:off x="5885624" y="2176849"/>
            <a:ext cx="420755" cy="0"/>
          </a:xfrm>
          <a:prstGeom prst="line">
            <a:avLst/>
          </a:prstGeom>
          <a:ln w="25400">
            <a:solidFill>
              <a:srgbClr val="1D2974"/>
            </a:solidFill>
          </a:ln>
        </p:spPr>
        <p:style>
          <a:lnRef idx="1">
            <a:schemeClr val="accent1"/>
          </a:lnRef>
          <a:fillRef idx="0">
            <a:schemeClr val="accent1"/>
          </a:fillRef>
          <a:effectRef idx="0">
            <a:schemeClr val="accent1"/>
          </a:effectRef>
          <a:fontRef idx="minor">
            <a:schemeClr val="tx1"/>
          </a:fontRef>
        </p:style>
      </p:cxnSp>
      <p:sp>
        <p:nvSpPr>
          <p:cNvPr id="2" name="日期占位符 1">
            <a:extLst>
              <a:ext uri="{FF2B5EF4-FFF2-40B4-BE49-F238E27FC236}">
                <a16:creationId xmlns:a16="http://schemas.microsoft.com/office/drawing/2014/main" id="{4945BB98-1DA4-4530-BCD8-4BF6433729A1}"/>
              </a:ext>
            </a:extLst>
          </p:cNvPr>
          <p:cNvSpPr>
            <a:spLocks noGrp="1"/>
          </p:cNvSpPr>
          <p:nvPr>
            <p:ph type="dt" sz="half" idx="10"/>
          </p:nvPr>
        </p:nvSpPr>
        <p:spPr/>
        <p:txBody>
          <a:bodyPr/>
          <a:lstStyle/>
          <a:p>
            <a:fld id="{59CC0EDB-27ED-411B-80B9-BD1CD8CA47C1}" type="datetime1">
              <a:rPr lang="en-US" altLang="zh-CN" smtClean="0"/>
              <a:t>4/13/2019</a:t>
            </a:fld>
            <a:endParaRPr lang="en-US" dirty="0"/>
          </a:p>
        </p:txBody>
      </p:sp>
      <p:sp>
        <p:nvSpPr>
          <p:cNvPr id="3" name="灯片编号占位符 2">
            <a:extLst>
              <a:ext uri="{FF2B5EF4-FFF2-40B4-BE49-F238E27FC236}">
                <a16:creationId xmlns:a16="http://schemas.microsoft.com/office/drawing/2014/main" id="{2E52DE99-36EB-4BA6-A921-45FD215DB1D1}"/>
              </a:ext>
            </a:extLst>
          </p:cNvPr>
          <p:cNvSpPr>
            <a:spLocks noGrp="1"/>
          </p:cNvSpPr>
          <p:nvPr>
            <p:ph type="sldNum" sz="quarter" idx="12"/>
          </p:nvPr>
        </p:nvSpPr>
        <p:spPr/>
        <p:txBody>
          <a:bodyPr/>
          <a:lstStyle/>
          <a:p>
            <a:fld id="{482AD7A8-6A0C-404D-AFF8-D5F0F399EDB7}" type="slidenum">
              <a:rPr lang="en-US" altLang="zh-CN" smtClean="0"/>
              <a:pPr/>
              <a:t>62</a:t>
            </a:fld>
            <a:endParaRPr lang="en-US" altLang="zh-CN" dirty="0"/>
          </a:p>
        </p:txBody>
      </p:sp>
      <p:sp>
        <p:nvSpPr>
          <p:cNvPr id="17" name="文本框 16">
            <a:extLst>
              <a:ext uri="{FF2B5EF4-FFF2-40B4-BE49-F238E27FC236}">
                <a16:creationId xmlns:a16="http://schemas.microsoft.com/office/drawing/2014/main" id="{E2220D71-8883-4EDC-8F2B-0F3C3CE4EE90}"/>
              </a:ext>
            </a:extLst>
          </p:cNvPr>
          <p:cNvSpPr txBox="1"/>
          <p:nvPr/>
        </p:nvSpPr>
        <p:spPr>
          <a:xfrm flipH="1">
            <a:off x="8678896" y="3702456"/>
            <a:ext cx="875747" cy="461665"/>
          </a:xfrm>
          <a:prstGeom prst="rect">
            <a:avLst/>
          </a:prstGeom>
          <a:noFill/>
        </p:spPr>
        <p:txBody>
          <a:bodyPr wrap="square" rtlCol="0">
            <a:spAutoFit/>
          </a:bodyPr>
          <a:lstStyle/>
          <a:p>
            <a:r>
              <a:rPr lang="en-US" altLang="zh-CN" sz="2400" dirty="0">
                <a:latin typeface="Segoe UI Light" panose="020B0502040204020203" pitchFamily="34" charset="0"/>
                <a:ea typeface="微软雅黑" panose="020B0503020204020204" pitchFamily="34" charset="-122"/>
                <a:cs typeface="Segoe UI Light" panose="020B0502040204020203" pitchFamily="34" charset="0"/>
              </a:rPr>
              <a:t>24px</a:t>
            </a:r>
            <a:endParaRPr lang="zh-CN" altLang="en-US" sz="2400" dirty="0">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18" name="文本框 17">
            <a:extLst>
              <a:ext uri="{FF2B5EF4-FFF2-40B4-BE49-F238E27FC236}">
                <a16:creationId xmlns:a16="http://schemas.microsoft.com/office/drawing/2014/main" id="{C73361B0-9928-4A2A-9E12-A30710C9F3DF}"/>
              </a:ext>
            </a:extLst>
          </p:cNvPr>
          <p:cNvSpPr txBox="1"/>
          <p:nvPr/>
        </p:nvSpPr>
        <p:spPr>
          <a:xfrm flipH="1">
            <a:off x="6396786" y="3733233"/>
            <a:ext cx="2112648" cy="400110"/>
          </a:xfrm>
          <a:prstGeom prst="rect">
            <a:avLst/>
          </a:prstGeom>
          <a:noFill/>
        </p:spPr>
        <p:txBody>
          <a:bodyPr wrap="square" rtlCol="0">
            <a:spAutoFit/>
          </a:bodyPr>
          <a:lstStyle/>
          <a:p>
            <a:r>
              <a:rPr lang="zh-CN" altLang="en-US" sz="2000" dirty="0">
                <a:solidFill>
                  <a:schemeClr val="tx1">
                    <a:lumMod val="85000"/>
                    <a:lumOff val="15000"/>
                  </a:schemeClr>
                </a:solidFill>
                <a:latin typeface="微软雅黑 Light" panose="020B0502040204020203" pitchFamily="34" charset="-122"/>
                <a:ea typeface="微软雅黑 Light" panose="020B0502040204020203" pitchFamily="34" charset="-122"/>
                <a:cs typeface="Segoe UI Light" panose="020B0502040204020203" pitchFamily="34" charset="0"/>
              </a:rPr>
              <a:t>重要说明性文本</a:t>
            </a:r>
          </a:p>
        </p:txBody>
      </p:sp>
      <p:sp>
        <p:nvSpPr>
          <p:cNvPr id="19" name="文本框 18">
            <a:extLst>
              <a:ext uri="{FF2B5EF4-FFF2-40B4-BE49-F238E27FC236}">
                <a16:creationId xmlns:a16="http://schemas.microsoft.com/office/drawing/2014/main" id="{CCF0F918-E660-4C97-9EAD-CF4ADFB26EBE}"/>
              </a:ext>
            </a:extLst>
          </p:cNvPr>
          <p:cNvSpPr txBox="1"/>
          <p:nvPr/>
        </p:nvSpPr>
        <p:spPr>
          <a:xfrm flipH="1">
            <a:off x="8678896" y="2646748"/>
            <a:ext cx="1529189" cy="769441"/>
          </a:xfrm>
          <a:prstGeom prst="rect">
            <a:avLst/>
          </a:prstGeom>
          <a:noFill/>
        </p:spPr>
        <p:txBody>
          <a:bodyPr wrap="square" rtlCol="0">
            <a:spAutoFit/>
          </a:bodyPr>
          <a:lstStyle/>
          <a:p>
            <a:r>
              <a:rPr lang="en-US" altLang="zh-CN" sz="4400" b="1" dirty="0">
                <a:latin typeface="Segoe UI" panose="020B0502040204020203" pitchFamily="34" charset="0"/>
                <a:ea typeface="微软雅黑" panose="020B0503020204020204" pitchFamily="34" charset="-122"/>
                <a:cs typeface="Segoe UI" panose="020B0502040204020203" pitchFamily="34" charset="0"/>
              </a:rPr>
              <a:t>44px</a:t>
            </a:r>
            <a:endParaRPr lang="zh-CN" altLang="en-US" sz="4400" b="1" dirty="0">
              <a:latin typeface="Segoe UI" panose="020B0502040204020203" pitchFamily="34" charset="0"/>
              <a:ea typeface="微软雅黑" panose="020B0503020204020204" pitchFamily="34" charset="-122"/>
              <a:cs typeface="Segoe UI" panose="020B0502040204020203" pitchFamily="34" charset="0"/>
            </a:endParaRPr>
          </a:p>
        </p:txBody>
      </p:sp>
      <p:sp>
        <p:nvSpPr>
          <p:cNvPr id="20" name="文本框 19">
            <a:extLst>
              <a:ext uri="{FF2B5EF4-FFF2-40B4-BE49-F238E27FC236}">
                <a16:creationId xmlns:a16="http://schemas.microsoft.com/office/drawing/2014/main" id="{B1C63C2C-C871-4068-B5FF-890FB93C8C8B}"/>
              </a:ext>
            </a:extLst>
          </p:cNvPr>
          <p:cNvSpPr txBox="1"/>
          <p:nvPr/>
        </p:nvSpPr>
        <p:spPr>
          <a:xfrm flipH="1">
            <a:off x="6396786" y="2774347"/>
            <a:ext cx="2587074" cy="514243"/>
          </a:xfrm>
          <a:prstGeom prst="rect">
            <a:avLst/>
          </a:prstGeom>
          <a:noFill/>
        </p:spPr>
        <p:txBody>
          <a:bodyPr wrap="square" rtlCol="0">
            <a:spAutoFit/>
          </a:bodyPr>
          <a:lstStyle/>
          <a:p>
            <a:pPr>
              <a:lnSpc>
                <a:spcPct val="125000"/>
              </a:lnSpc>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cs typeface="Segoe UI Light" panose="020B0502040204020203" pitchFamily="34" charset="0"/>
              </a:rPr>
              <a:t>节标题</a:t>
            </a:r>
            <a:endParaRPr lang="en-US" altLang="zh-CN" sz="2400" dirty="0">
              <a:solidFill>
                <a:schemeClr val="tx1">
                  <a:lumMod val="85000"/>
                  <a:lumOff val="15000"/>
                </a:schemeClr>
              </a:solidFill>
              <a:latin typeface="微软雅黑 Light" panose="020B0502040204020203" pitchFamily="34" charset="-122"/>
              <a:ea typeface="微软雅黑 Light" panose="020B0502040204020203" pitchFamily="34" charset="-122"/>
              <a:cs typeface="Segoe UI Light" panose="020B0502040204020203" pitchFamily="34" charset="0"/>
            </a:endParaRPr>
          </a:p>
        </p:txBody>
      </p:sp>
      <p:sp>
        <p:nvSpPr>
          <p:cNvPr id="21" name="文本框 20">
            <a:extLst>
              <a:ext uri="{FF2B5EF4-FFF2-40B4-BE49-F238E27FC236}">
                <a16:creationId xmlns:a16="http://schemas.microsoft.com/office/drawing/2014/main" id="{0901EC12-3D54-43A3-B4AF-0B03038D0D52}"/>
              </a:ext>
            </a:extLst>
          </p:cNvPr>
          <p:cNvSpPr txBox="1"/>
          <p:nvPr/>
        </p:nvSpPr>
        <p:spPr>
          <a:xfrm flipH="1">
            <a:off x="8678896" y="4578916"/>
            <a:ext cx="614735" cy="369332"/>
          </a:xfrm>
          <a:prstGeom prst="rect">
            <a:avLst/>
          </a:prstGeom>
          <a:noFill/>
        </p:spPr>
        <p:txBody>
          <a:bodyPr wrap="square" rtlCol="0">
            <a:spAutoFit/>
          </a:bodyPr>
          <a:lstStyle/>
          <a:p>
            <a:r>
              <a:rPr lang="en-US" altLang="zh-CN" dirty="0">
                <a:latin typeface="Segoe UI Light" panose="020B0502040204020203" pitchFamily="34" charset="0"/>
                <a:ea typeface="微软雅黑" panose="020B0503020204020204" pitchFamily="34" charset="-122"/>
                <a:cs typeface="Segoe UI Light" panose="020B0502040204020203" pitchFamily="34" charset="0"/>
              </a:rPr>
              <a:t>18px</a:t>
            </a:r>
            <a:endParaRPr lang="zh-CN" altLang="en-US" dirty="0">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22" name="文本框 21">
            <a:extLst>
              <a:ext uri="{FF2B5EF4-FFF2-40B4-BE49-F238E27FC236}">
                <a16:creationId xmlns:a16="http://schemas.microsoft.com/office/drawing/2014/main" id="{B5AF4F31-6006-44B4-A71B-4BA2ACE3B604}"/>
              </a:ext>
            </a:extLst>
          </p:cNvPr>
          <p:cNvSpPr txBox="1"/>
          <p:nvPr/>
        </p:nvSpPr>
        <p:spPr>
          <a:xfrm flipH="1">
            <a:off x="6396786" y="4598729"/>
            <a:ext cx="1783916" cy="329706"/>
          </a:xfrm>
          <a:prstGeom prst="rect">
            <a:avLst/>
          </a:prstGeom>
          <a:noFill/>
        </p:spPr>
        <p:txBody>
          <a:bodyPr wrap="square" rtlCol="0">
            <a:spAutoFit/>
          </a:bodyPr>
          <a:lstStyle/>
          <a:p>
            <a:pPr>
              <a:lnSpc>
                <a:spcPct val="125000"/>
              </a:lnSpc>
            </a:pPr>
            <a:r>
              <a:rPr lang="zh-CN" altLang="en-US" sz="1350" dirty="0">
                <a:solidFill>
                  <a:schemeClr val="tx1">
                    <a:lumMod val="85000"/>
                    <a:lumOff val="15000"/>
                  </a:schemeClr>
                </a:solidFill>
                <a:latin typeface="微软雅黑 Light" panose="020B0502040204020203" pitchFamily="34" charset="-122"/>
                <a:ea typeface="微软雅黑 Light" panose="020B0502040204020203" pitchFamily="34" charset="-122"/>
                <a:cs typeface="Segoe UI Light" panose="020B0502040204020203" pitchFamily="34" charset="0"/>
              </a:rPr>
              <a:t>注释或是备注</a:t>
            </a:r>
          </a:p>
        </p:txBody>
      </p:sp>
      <p:sp>
        <p:nvSpPr>
          <p:cNvPr id="24" name="文本框 23">
            <a:extLst>
              <a:ext uri="{FF2B5EF4-FFF2-40B4-BE49-F238E27FC236}">
                <a16:creationId xmlns:a16="http://schemas.microsoft.com/office/drawing/2014/main" id="{4B5EBFEB-07A2-4F55-8C15-2070A17FE90A}"/>
              </a:ext>
            </a:extLst>
          </p:cNvPr>
          <p:cNvSpPr txBox="1"/>
          <p:nvPr/>
        </p:nvSpPr>
        <p:spPr>
          <a:xfrm flipH="1">
            <a:off x="3844372" y="3671678"/>
            <a:ext cx="1066331" cy="523220"/>
          </a:xfrm>
          <a:prstGeom prst="rect">
            <a:avLst/>
          </a:prstGeom>
          <a:noFill/>
        </p:spPr>
        <p:txBody>
          <a:bodyPr wrap="square" rtlCol="0">
            <a:spAutoFit/>
          </a:bodyPr>
          <a:lstStyle/>
          <a:p>
            <a:pPr algn="ctr"/>
            <a:r>
              <a:rPr lang="en-US" altLang="zh-CN" sz="2800" b="1" dirty="0">
                <a:latin typeface="Segoe UI" panose="020B0502040204020203" pitchFamily="34" charset="0"/>
                <a:ea typeface="微软雅黑" panose="020B0503020204020204" pitchFamily="34" charset="-122"/>
                <a:cs typeface="Segoe UI" panose="020B0502040204020203" pitchFamily="34" charset="0"/>
              </a:rPr>
              <a:t>28px</a:t>
            </a:r>
            <a:endParaRPr lang="zh-CN" altLang="en-US" sz="2800" b="1" dirty="0">
              <a:latin typeface="Segoe UI" panose="020B0502040204020203" pitchFamily="34" charset="0"/>
              <a:ea typeface="微软雅黑" panose="020B0503020204020204" pitchFamily="34" charset="-122"/>
              <a:cs typeface="Segoe UI" panose="020B0502040204020203" pitchFamily="34" charset="0"/>
            </a:endParaRPr>
          </a:p>
        </p:txBody>
      </p:sp>
      <p:sp>
        <p:nvSpPr>
          <p:cNvPr id="25" name="文本框 24">
            <a:extLst>
              <a:ext uri="{FF2B5EF4-FFF2-40B4-BE49-F238E27FC236}">
                <a16:creationId xmlns:a16="http://schemas.microsoft.com/office/drawing/2014/main" id="{0A814844-807C-4682-A3E4-E6B885AF88C0}"/>
              </a:ext>
            </a:extLst>
          </p:cNvPr>
          <p:cNvSpPr txBox="1"/>
          <p:nvPr/>
        </p:nvSpPr>
        <p:spPr>
          <a:xfrm flipH="1">
            <a:off x="1983916" y="3702456"/>
            <a:ext cx="1305457" cy="461665"/>
          </a:xfrm>
          <a:prstGeom prst="rect">
            <a:avLst/>
          </a:prstGeom>
          <a:noFill/>
        </p:spPr>
        <p:txBody>
          <a:bodyPr wrap="square" rtlCol="0">
            <a:spAutoFit/>
          </a:bodyPr>
          <a:lstStyle/>
          <a:p>
            <a:pPr algn="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cs typeface="Segoe UI Light" panose="020B0502040204020203" pitchFamily="34" charset="0"/>
              </a:rPr>
              <a:t>小标题</a:t>
            </a:r>
            <a:endParaRPr lang="en-US" altLang="zh-CN" sz="2400" dirty="0">
              <a:solidFill>
                <a:schemeClr val="tx1">
                  <a:lumMod val="85000"/>
                  <a:lumOff val="15000"/>
                </a:schemeClr>
              </a:solidFill>
              <a:latin typeface="微软雅黑 Light" panose="020B0502040204020203" pitchFamily="34" charset="-122"/>
              <a:ea typeface="微软雅黑 Light" panose="020B0502040204020203" pitchFamily="34" charset="-122"/>
              <a:cs typeface="Segoe UI Light" panose="020B0502040204020203" pitchFamily="34" charset="0"/>
            </a:endParaRPr>
          </a:p>
        </p:txBody>
      </p:sp>
      <p:sp>
        <p:nvSpPr>
          <p:cNvPr id="26" name="文本框 25">
            <a:extLst>
              <a:ext uri="{FF2B5EF4-FFF2-40B4-BE49-F238E27FC236}">
                <a16:creationId xmlns:a16="http://schemas.microsoft.com/office/drawing/2014/main" id="{8105481F-8321-4E65-8533-3F87B5E01B9D}"/>
              </a:ext>
            </a:extLst>
          </p:cNvPr>
          <p:cNvSpPr txBox="1"/>
          <p:nvPr/>
        </p:nvSpPr>
        <p:spPr>
          <a:xfrm flipH="1">
            <a:off x="3844372" y="2615970"/>
            <a:ext cx="1762876" cy="830997"/>
          </a:xfrm>
          <a:prstGeom prst="rect">
            <a:avLst/>
          </a:prstGeom>
          <a:noFill/>
        </p:spPr>
        <p:txBody>
          <a:bodyPr wrap="square" rtlCol="0">
            <a:spAutoFit/>
          </a:bodyPr>
          <a:lstStyle/>
          <a:p>
            <a:pPr algn="ctr"/>
            <a:r>
              <a:rPr lang="en-US" altLang="zh-CN" sz="4800" b="1" dirty="0">
                <a:latin typeface="Segoe UI" panose="020B0502040204020203" pitchFamily="34" charset="0"/>
                <a:ea typeface="微软雅黑" panose="020B0503020204020204" pitchFamily="34" charset="-122"/>
                <a:cs typeface="Segoe UI" panose="020B0502040204020203" pitchFamily="34" charset="0"/>
              </a:rPr>
              <a:t>48px</a:t>
            </a:r>
            <a:endParaRPr lang="zh-CN" altLang="en-US" sz="4800" b="1" dirty="0">
              <a:latin typeface="Segoe UI" panose="020B0502040204020203" pitchFamily="34" charset="0"/>
              <a:ea typeface="微软雅黑" panose="020B0503020204020204" pitchFamily="34" charset="-122"/>
              <a:cs typeface="Segoe UI" panose="020B0502040204020203" pitchFamily="34" charset="0"/>
            </a:endParaRPr>
          </a:p>
        </p:txBody>
      </p:sp>
      <p:sp>
        <p:nvSpPr>
          <p:cNvPr id="27" name="文本框 26">
            <a:extLst>
              <a:ext uri="{FF2B5EF4-FFF2-40B4-BE49-F238E27FC236}">
                <a16:creationId xmlns:a16="http://schemas.microsoft.com/office/drawing/2014/main" id="{13FB9446-B406-475E-A91C-B0EB7CD135F9}"/>
              </a:ext>
            </a:extLst>
          </p:cNvPr>
          <p:cNvSpPr txBox="1"/>
          <p:nvPr/>
        </p:nvSpPr>
        <p:spPr>
          <a:xfrm flipH="1">
            <a:off x="1983916" y="2800636"/>
            <a:ext cx="1305458" cy="461665"/>
          </a:xfrm>
          <a:prstGeom prst="rect">
            <a:avLst/>
          </a:prstGeom>
          <a:noFill/>
        </p:spPr>
        <p:txBody>
          <a:bodyPr wrap="square" rtlCol="0">
            <a:spAutoFit/>
          </a:bodyPr>
          <a:lstStyle/>
          <a:p>
            <a:pPr algn="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cs typeface="Segoe UI Light" panose="020B0502040204020203" pitchFamily="34" charset="0"/>
              </a:rPr>
              <a:t>大标题</a:t>
            </a:r>
          </a:p>
        </p:txBody>
      </p:sp>
      <p:sp>
        <p:nvSpPr>
          <p:cNvPr id="28" name="文本框 27">
            <a:extLst>
              <a:ext uri="{FF2B5EF4-FFF2-40B4-BE49-F238E27FC236}">
                <a16:creationId xmlns:a16="http://schemas.microsoft.com/office/drawing/2014/main" id="{73E5A79D-1B2C-45B2-9A22-FB7C139B9B3C}"/>
              </a:ext>
            </a:extLst>
          </p:cNvPr>
          <p:cNvSpPr txBox="1"/>
          <p:nvPr/>
        </p:nvSpPr>
        <p:spPr>
          <a:xfrm flipH="1">
            <a:off x="3844372" y="4563527"/>
            <a:ext cx="775223" cy="400110"/>
          </a:xfrm>
          <a:prstGeom prst="rect">
            <a:avLst/>
          </a:prstGeom>
          <a:noFill/>
        </p:spPr>
        <p:txBody>
          <a:bodyPr wrap="square" rtlCol="0">
            <a:spAutoFit/>
          </a:bodyPr>
          <a:lstStyle/>
          <a:p>
            <a:r>
              <a:rPr lang="en-US" altLang="zh-CN" sz="2000" dirty="0">
                <a:latin typeface="Segoe UI Light" panose="020B0502040204020203" pitchFamily="34" charset="0"/>
                <a:ea typeface="微软雅黑" panose="020B0503020204020204" pitchFamily="34" charset="-122"/>
                <a:cs typeface="Segoe UI Light" panose="020B0502040204020203" pitchFamily="34" charset="0"/>
              </a:rPr>
              <a:t>20px</a:t>
            </a:r>
            <a:endParaRPr lang="zh-CN" altLang="en-US" sz="2000" dirty="0">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29" name="文本框 28">
            <a:extLst>
              <a:ext uri="{FF2B5EF4-FFF2-40B4-BE49-F238E27FC236}">
                <a16:creationId xmlns:a16="http://schemas.microsoft.com/office/drawing/2014/main" id="{23CA92AB-B4D2-430F-A788-6430543913B6}"/>
              </a:ext>
            </a:extLst>
          </p:cNvPr>
          <p:cNvSpPr txBox="1"/>
          <p:nvPr/>
        </p:nvSpPr>
        <p:spPr>
          <a:xfrm flipH="1">
            <a:off x="1983916" y="4613541"/>
            <a:ext cx="1539994" cy="300082"/>
          </a:xfrm>
          <a:prstGeom prst="rect">
            <a:avLst/>
          </a:prstGeom>
          <a:noFill/>
        </p:spPr>
        <p:txBody>
          <a:bodyPr wrap="square" rtlCol="0">
            <a:spAutoFit/>
          </a:bodyPr>
          <a:lstStyle/>
          <a:p>
            <a:pPr algn="r"/>
            <a:r>
              <a:rPr lang="zh-CN" altLang="en-US" sz="1350" dirty="0">
                <a:solidFill>
                  <a:schemeClr val="tx1">
                    <a:lumMod val="85000"/>
                    <a:lumOff val="15000"/>
                  </a:schemeClr>
                </a:solidFill>
                <a:latin typeface="微软雅黑 Light" panose="020B0502040204020203" pitchFamily="34" charset="-122"/>
                <a:ea typeface="微软雅黑 Light" panose="020B0502040204020203" pitchFamily="34" charset="-122"/>
                <a:cs typeface="Segoe UI Light" panose="020B0502040204020203" pitchFamily="34" charset="0"/>
              </a:rPr>
              <a:t>一般说明性文本</a:t>
            </a:r>
          </a:p>
        </p:txBody>
      </p:sp>
      <p:sp>
        <p:nvSpPr>
          <p:cNvPr id="23" name="文本框 22"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FCF40E68-17F6-40EE-A999-5C76071491FA}"/>
              </a:ext>
            </a:extLst>
          </p:cNvPr>
          <p:cNvSpPr txBox="1"/>
          <p:nvPr/>
        </p:nvSpPr>
        <p:spPr>
          <a:xfrm>
            <a:off x="3119870" y="5622412"/>
            <a:ext cx="5952270" cy="338491"/>
          </a:xfrm>
          <a:prstGeom prst="rect">
            <a:avLst/>
          </a:prstGeom>
          <a:noFill/>
        </p:spPr>
        <p:txBody>
          <a:bodyPr wrap="none" rtlCol="0">
            <a:spAutoFit/>
          </a:bodyPr>
          <a:lstStyle/>
          <a:p>
            <a:pPr algn="ctr" defTabSz="914400">
              <a:lnSpc>
                <a:spcPct val="125000"/>
              </a:lnSpc>
              <a:defRPr/>
            </a:pPr>
            <a:r>
              <a:rPr lang="en-US" altLang="zh-CN" sz="1400" dirty="0">
                <a:solidFill>
                  <a:schemeClr val="tx1">
                    <a:lumMod val="90000"/>
                    <a:lumOff val="10000"/>
                  </a:schemeClr>
                </a:solidFill>
                <a:latin typeface="微软雅黑 Light"/>
                <a:ea typeface="微软雅黑 Light"/>
              </a:rPr>
              <a:t>【</a:t>
            </a:r>
            <a:r>
              <a:rPr lang="zh-CN" altLang="en-US" sz="1400" dirty="0">
                <a:solidFill>
                  <a:schemeClr val="tx1">
                    <a:lumMod val="90000"/>
                    <a:lumOff val="10000"/>
                  </a:schemeClr>
                </a:solidFill>
                <a:latin typeface="微软雅黑 Light"/>
                <a:ea typeface="微软雅黑 Light"/>
              </a:rPr>
              <a:t>备注</a:t>
            </a:r>
            <a:r>
              <a:rPr lang="en-US" altLang="zh-CN" sz="1400" dirty="0">
                <a:solidFill>
                  <a:schemeClr val="tx1">
                    <a:lumMod val="90000"/>
                    <a:lumOff val="10000"/>
                  </a:schemeClr>
                </a:solidFill>
                <a:latin typeface="微软雅黑 Light"/>
                <a:ea typeface="微软雅黑 Light"/>
              </a:rPr>
              <a:t>】</a:t>
            </a:r>
            <a:r>
              <a:rPr lang="zh-CN" altLang="en-US" sz="1400" dirty="0">
                <a:solidFill>
                  <a:schemeClr val="tx1">
                    <a:lumMod val="90000"/>
                    <a:lumOff val="10000"/>
                  </a:schemeClr>
                </a:solidFill>
                <a:latin typeface="微软雅黑 Light"/>
                <a:ea typeface="微软雅黑 Light"/>
              </a:rPr>
              <a:t>：当在教室使用时，为保证最佳展示效果，请至少使用</a:t>
            </a:r>
            <a:r>
              <a:rPr lang="en-US" altLang="zh-CN" sz="1400" dirty="0">
                <a:solidFill>
                  <a:schemeClr val="tx1">
                    <a:lumMod val="90000"/>
                    <a:lumOff val="10000"/>
                  </a:schemeClr>
                </a:solidFill>
                <a:latin typeface="微软雅黑 Light"/>
                <a:ea typeface="微软雅黑 Light"/>
              </a:rPr>
              <a:t>24</a:t>
            </a:r>
            <a:r>
              <a:rPr lang="zh-CN" altLang="en-US" sz="1400" dirty="0">
                <a:solidFill>
                  <a:schemeClr val="tx1">
                    <a:lumMod val="90000"/>
                    <a:lumOff val="10000"/>
                  </a:schemeClr>
                </a:solidFill>
                <a:latin typeface="微软雅黑 Light"/>
                <a:ea typeface="微软雅黑 Light"/>
              </a:rPr>
              <a:t>号字。</a:t>
            </a:r>
            <a:endParaRPr lang="en-US" altLang="zh-CN" sz="1400" dirty="0">
              <a:solidFill>
                <a:schemeClr val="tx1">
                  <a:lumMod val="90000"/>
                  <a:lumOff val="10000"/>
                </a:schemeClr>
              </a:solidFill>
              <a:latin typeface="微软雅黑 Light"/>
              <a:ea typeface="微软雅黑 Light"/>
            </a:endParaRPr>
          </a:p>
        </p:txBody>
      </p:sp>
    </p:spTree>
    <p:extLst>
      <p:ext uri="{BB962C8B-B14F-4D97-AF65-F5344CB8AC3E}">
        <p14:creationId xmlns:p14="http://schemas.microsoft.com/office/powerpoint/2010/main" val="1385999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2D80B61-ACF8-4079-AE11-A9D01E445EE3}"/>
              </a:ext>
            </a:extLst>
          </p:cNvPr>
          <p:cNvSpPr/>
          <p:nvPr/>
        </p:nvSpPr>
        <p:spPr>
          <a:xfrm>
            <a:off x="7718843" y="5150192"/>
            <a:ext cx="3352552" cy="400110"/>
          </a:xfrm>
          <a:prstGeom prst="rect">
            <a:avLst/>
          </a:prstGeom>
          <a:noFill/>
        </p:spPr>
        <p:txBody>
          <a:bodyPr wrap="square" rtlCol="0">
            <a:spAutoFit/>
          </a:bodyPr>
          <a:lstStyle/>
          <a:p>
            <a:r>
              <a:rPr lang="en-US" altLang="zh-CN" sz="2000" dirty="0">
                <a:solidFill>
                  <a:schemeClr val="tx1">
                    <a:lumMod val="50000"/>
                    <a:lumOff val="50000"/>
                  </a:schemeClr>
                </a:solidFill>
                <a:latin typeface="微软雅黑 Light" panose="020B0502040204020203" pitchFamily="34" charset="-122"/>
                <a:ea typeface="微软雅黑 Light" panose="020B0502040204020203" pitchFamily="34" charset="-122"/>
              </a:rPr>
              <a:t>13600000000</a:t>
            </a:r>
            <a:endParaRPr lang="zh-CN" altLang="en-US" sz="20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7" name="文本框 6">
            <a:extLst>
              <a:ext uri="{FF2B5EF4-FFF2-40B4-BE49-F238E27FC236}">
                <a16:creationId xmlns:a16="http://schemas.microsoft.com/office/drawing/2014/main" id="{CF14AC0C-CE46-4CA5-8AB1-1D20CE35C04E}"/>
              </a:ext>
            </a:extLst>
          </p:cNvPr>
          <p:cNvSpPr txBox="1"/>
          <p:nvPr/>
        </p:nvSpPr>
        <p:spPr>
          <a:xfrm>
            <a:off x="7704329" y="1293184"/>
            <a:ext cx="4731330" cy="830997"/>
          </a:xfrm>
          <a:prstGeom prst="rect">
            <a:avLst/>
          </a:prstGeom>
          <a:noFill/>
        </p:spPr>
        <p:txBody>
          <a:bodyPr wrap="square" rtlCol="0">
            <a:spAutoFit/>
          </a:bodyPr>
          <a:lstStyle/>
          <a:p>
            <a:r>
              <a:rPr lang="zh-CN" altLang="en-US" sz="4800" b="1" dirty="0">
                <a:solidFill>
                  <a:schemeClr val="accent1"/>
                </a:solidFill>
                <a:latin typeface="微软雅黑" panose="020B0503020204020204" pitchFamily="34" charset="-122"/>
                <a:ea typeface="微软雅黑" panose="020B0503020204020204" pitchFamily="34" charset="-122"/>
              </a:rPr>
              <a:t>致谢</a:t>
            </a:r>
          </a:p>
        </p:txBody>
      </p:sp>
      <p:sp>
        <p:nvSpPr>
          <p:cNvPr id="40" name="矩形 39">
            <a:extLst>
              <a:ext uri="{FF2B5EF4-FFF2-40B4-BE49-F238E27FC236}">
                <a16:creationId xmlns:a16="http://schemas.microsoft.com/office/drawing/2014/main" id="{14E6CD37-E5E6-42D9-BB50-50AEF31AB83A}"/>
              </a:ext>
            </a:extLst>
          </p:cNvPr>
          <p:cNvSpPr/>
          <p:nvPr/>
        </p:nvSpPr>
        <p:spPr>
          <a:xfrm>
            <a:off x="7718843" y="5524349"/>
            <a:ext cx="4083632" cy="400110"/>
          </a:xfrm>
          <a:prstGeom prst="rect">
            <a:avLst/>
          </a:prstGeom>
          <a:noFill/>
        </p:spPr>
        <p:txBody>
          <a:bodyPr wrap="square" rtlCol="0">
            <a:spAutoFit/>
          </a:bodyPr>
          <a:lstStyle/>
          <a:p>
            <a:r>
              <a:rPr lang="en-US" altLang="zh-CN" sz="2000" dirty="0">
                <a:solidFill>
                  <a:schemeClr val="tx1">
                    <a:lumMod val="50000"/>
                    <a:lumOff val="50000"/>
                  </a:schemeClr>
                </a:solidFill>
                <a:latin typeface="微软雅黑 Light" panose="020B0502040204020203" pitchFamily="34" charset="-122"/>
                <a:ea typeface="微软雅黑 Light" panose="020B0502040204020203" pitchFamily="34" charset="-122"/>
              </a:rPr>
              <a:t>350000000@qq.com</a:t>
            </a:r>
            <a:endParaRPr lang="zh-CN" altLang="en-US" sz="20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2" name="矩形: 圆角 1">
            <a:extLst>
              <a:ext uri="{FF2B5EF4-FFF2-40B4-BE49-F238E27FC236}">
                <a16:creationId xmlns:a16="http://schemas.microsoft.com/office/drawing/2014/main" id="{7FD66F03-05AD-47DD-B829-F6633B462F41}"/>
              </a:ext>
            </a:extLst>
          </p:cNvPr>
          <p:cNvSpPr/>
          <p:nvPr/>
        </p:nvSpPr>
        <p:spPr>
          <a:xfrm>
            <a:off x="7791415" y="2247564"/>
            <a:ext cx="1814352" cy="493619"/>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输入名字</a:t>
            </a:r>
          </a:p>
        </p:txBody>
      </p:sp>
      <p:grpSp>
        <p:nvGrpSpPr>
          <p:cNvPr id="10" name="c14e414f-e1f5-4526-bdda-4f11ab72e38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9B31160-5D24-411C-828C-B7A978970CFD}"/>
              </a:ext>
            </a:extLst>
          </p:cNvPr>
          <p:cNvGrpSpPr>
            <a:grpSpLocks noChangeAspect="1"/>
          </p:cNvGrpSpPr>
          <p:nvPr>
            <p:custDataLst>
              <p:tags r:id="rId1"/>
            </p:custDataLst>
          </p:nvPr>
        </p:nvGrpSpPr>
        <p:grpSpPr>
          <a:xfrm>
            <a:off x="10365214" y="261256"/>
            <a:ext cx="1521985" cy="424543"/>
            <a:chOff x="2804659" y="2507766"/>
            <a:chExt cx="6582683" cy="1836175"/>
          </a:xfrm>
        </p:grpSpPr>
        <p:sp>
          <p:nvSpPr>
            <p:cNvPr id="11" name="íSļíḋè">
              <a:extLst>
                <a:ext uri="{FF2B5EF4-FFF2-40B4-BE49-F238E27FC236}">
                  <a16:creationId xmlns:a16="http://schemas.microsoft.com/office/drawing/2014/main" id="{4750777B-3437-45BC-B2D8-05C4F17B6210}"/>
                </a:ext>
              </a:extLst>
            </p:cNvPr>
            <p:cNvSpPr/>
            <p:nvPr/>
          </p:nvSpPr>
          <p:spPr bwMode="auto">
            <a:xfrm>
              <a:off x="4391088" y="2711034"/>
              <a:ext cx="1168482" cy="808426"/>
            </a:xfrm>
            <a:custGeom>
              <a:avLst/>
              <a:gdLst>
                <a:gd name="T0" fmla="*/ 107 w 381"/>
                <a:gd name="T1" fmla="*/ 49 h 263"/>
                <a:gd name="T2" fmla="*/ 179 w 381"/>
                <a:gd name="T3" fmla="*/ 50 h 263"/>
                <a:gd name="T4" fmla="*/ 267 w 381"/>
                <a:gd name="T5" fmla="*/ 14 h 263"/>
                <a:gd name="T6" fmla="*/ 293 w 381"/>
                <a:gd name="T7" fmla="*/ 52 h 263"/>
                <a:gd name="T8" fmla="*/ 248 w 381"/>
                <a:gd name="T9" fmla="*/ 80 h 263"/>
                <a:gd name="T10" fmla="*/ 248 w 381"/>
                <a:gd name="T11" fmla="*/ 109 h 263"/>
                <a:gd name="T12" fmla="*/ 333 w 381"/>
                <a:gd name="T13" fmla="*/ 120 h 263"/>
                <a:gd name="T14" fmla="*/ 306 w 381"/>
                <a:gd name="T15" fmla="*/ 202 h 263"/>
                <a:gd name="T16" fmla="*/ 284 w 381"/>
                <a:gd name="T17" fmla="*/ 247 h 263"/>
                <a:gd name="T18" fmla="*/ 284 w 381"/>
                <a:gd name="T19" fmla="*/ 261 h 263"/>
                <a:gd name="T20" fmla="*/ 201 w 381"/>
                <a:gd name="T21" fmla="*/ 200 h 263"/>
                <a:gd name="T22" fmla="*/ 209 w 381"/>
                <a:gd name="T23" fmla="*/ 157 h 263"/>
                <a:gd name="T24" fmla="*/ 204 w 381"/>
                <a:gd name="T25" fmla="*/ 153 h 263"/>
                <a:gd name="T26" fmla="*/ 183 w 381"/>
                <a:gd name="T27" fmla="*/ 154 h 263"/>
                <a:gd name="T28" fmla="*/ 174 w 381"/>
                <a:gd name="T29" fmla="*/ 157 h 263"/>
                <a:gd name="T30" fmla="*/ 172 w 381"/>
                <a:gd name="T31" fmla="*/ 161 h 263"/>
                <a:gd name="T32" fmla="*/ 171 w 381"/>
                <a:gd name="T33" fmla="*/ 161 h 263"/>
                <a:gd name="T34" fmla="*/ 165 w 381"/>
                <a:gd name="T35" fmla="*/ 194 h 263"/>
                <a:gd name="T36" fmla="*/ 152 w 381"/>
                <a:gd name="T37" fmla="*/ 211 h 263"/>
                <a:gd name="T38" fmla="*/ 143 w 381"/>
                <a:gd name="T39" fmla="*/ 198 h 263"/>
                <a:gd name="T40" fmla="*/ 143 w 381"/>
                <a:gd name="T41" fmla="*/ 191 h 263"/>
                <a:gd name="T42" fmla="*/ 107 w 381"/>
                <a:gd name="T43" fmla="*/ 190 h 263"/>
                <a:gd name="T44" fmla="*/ 107 w 381"/>
                <a:gd name="T45" fmla="*/ 207 h 263"/>
                <a:gd name="T46" fmla="*/ 117 w 381"/>
                <a:gd name="T47" fmla="*/ 233 h 263"/>
                <a:gd name="T48" fmla="*/ 143 w 381"/>
                <a:gd name="T49" fmla="*/ 239 h 263"/>
                <a:gd name="T50" fmla="*/ 192 w 381"/>
                <a:gd name="T51" fmla="*/ 242 h 263"/>
                <a:gd name="T52" fmla="*/ 187 w 381"/>
                <a:gd name="T53" fmla="*/ 263 h 263"/>
                <a:gd name="T54" fmla="*/ 97 w 381"/>
                <a:gd name="T55" fmla="*/ 263 h 263"/>
                <a:gd name="T56" fmla="*/ 4 w 381"/>
                <a:gd name="T57" fmla="*/ 173 h 263"/>
                <a:gd name="T58" fmla="*/ 5 w 381"/>
                <a:gd name="T59" fmla="*/ 164 h 263"/>
                <a:gd name="T60" fmla="*/ 44 w 381"/>
                <a:gd name="T61" fmla="*/ 116 h 263"/>
                <a:gd name="T62" fmla="*/ 54 w 381"/>
                <a:gd name="T63" fmla="*/ 120 h 263"/>
                <a:gd name="T64" fmla="*/ 49 w 381"/>
                <a:gd name="T65" fmla="*/ 130 h 263"/>
                <a:gd name="T66" fmla="*/ 50 w 381"/>
                <a:gd name="T67" fmla="*/ 173 h 263"/>
                <a:gd name="T68" fmla="*/ 123 w 381"/>
                <a:gd name="T69" fmla="*/ 159 h 263"/>
                <a:gd name="T70" fmla="*/ 142 w 381"/>
                <a:gd name="T71" fmla="*/ 141 h 263"/>
                <a:gd name="T72" fmla="*/ 144 w 381"/>
                <a:gd name="T73" fmla="*/ 75 h 263"/>
                <a:gd name="T74" fmla="*/ 100 w 381"/>
                <a:gd name="T75" fmla="*/ 74 h 263"/>
                <a:gd name="T76" fmla="*/ 107 w 381"/>
                <a:gd name="T77" fmla="*/ 49 h 263"/>
                <a:gd name="T78" fmla="*/ 188 w 381"/>
                <a:gd name="T79" fmla="*/ 134 h 263"/>
                <a:gd name="T80" fmla="*/ 207 w 381"/>
                <a:gd name="T81" fmla="*/ 133 h 263"/>
                <a:gd name="T82" fmla="*/ 204 w 381"/>
                <a:gd name="T83" fmla="*/ 82 h 263"/>
                <a:gd name="T84" fmla="*/ 175 w 381"/>
                <a:gd name="T85" fmla="*/ 100 h 263"/>
                <a:gd name="T86" fmla="*/ 188 w 381"/>
                <a:gd name="T87" fmla="*/ 134 h 263"/>
                <a:gd name="T88" fmla="*/ 219 w 381"/>
                <a:gd name="T89" fmla="*/ 217 h 263"/>
                <a:gd name="T90" fmla="*/ 231 w 381"/>
                <a:gd name="T91" fmla="*/ 217 h 263"/>
                <a:gd name="T92" fmla="*/ 325 w 381"/>
                <a:gd name="T93" fmla="*/ 158 h 263"/>
                <a:gd name="T94" fmla="*/ 297 w 381"/>
                <a:gd name="T95" fmla="*/ 125 h 263"/>
                <a:gd name="T96" fmla="*/ 219 w 381"/>
                <a:gd name="T97" fmla="*/ 21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1" h="263">
                  <a:moveTo>
                    <a:pt x="107" y="49"/>
                  </a:moveTo>
                  <a:cubicBezTo>
                    <a:pt x="131" y="49"/>
                    <a:pt x="155" y="50"/>
                    <a:pt x="179" y="50"/>
                  </a:cubicBezTo>
                  <a:cubicBezTo>
                    <a:pt x="208" y="38"/>
                    <a:pt x="238" y="27"/>
                    <a:pt x="267" y="14"/>
                  </a:cubicBezTo>
                  <a:cubicBezTo>
                    <a:pt x="298" y="0"/>
                    <a:pt x="325" y="29"/>
                    <a:pt x="293" y="52"/>
                  </a:cubicBezTo>
                  <a:cubicBezTo>
                    <a:pt x="275" y="65"/>
                    <a:pt x="251" y="77"/>
                    <a:pt x="248" y="80"/>
                  </a:cubicBezTo>
                  <a:cubicBezTo>
                    <a:pt x="247" y="90"/>
                    <a:pt x="249" y="99"/>
                    <a:pt x="248" y="109"/>
                  </a:cubicBezTo>
                  <a:cubicBezTo>
                    <a:pt x="281" y="108"/>
                    <a:pt x="314" y="104"/>
                    <a:pt x="333" y="120"/>
                  </a:cubicBezTo>
                  <a:cubicBezTo>
                    <a:pt x="381" y="159"/>
                    <a:pt x="353" y="164"/>
                    <a:pt x="306" y="202"/>
                  </a:cubicBezTo>
                  <a:cubicBezTo>
                    <a:pt x="250" y="230"/>
                    <a:pt x="201" y="242"/>
                    <a:pt x="284" y="247"/>
                  </a:cubicBezTo>
                  <a:cubicBezTo>
                    <a:pt x="284" y="252"/>
                    <a:pt x="284" y="257"/>
                    <a:pt x="284" y="261"/>
                  </a:cubicBezTo>
                  <a:cubicBezTo>
                    <a:pt x="238" y="256"/>
                    <a:pt x="189" y="252"/>
                    <a:pt x="201" y="200"/>
                  </a:cubicBezTo>
                  <a:cubicBezTo>
                    <a:pt x="204" y="187"/>
                    <a:pt x="209" y="170"/>
                    <a:pt x="209" y="157"/>
                  </a:cubicBezTo>
                  <a:cubicBezTo>
                    <a:pt x="209" y="152"/>
                    <a:pt x="208" y="153"/>
                    <a:pt x="204" y="153"/>
                  </a:cubicBezTo>
                  <a:cubicBezTo>
                    <a:pt x="197" y="153"/>
                    <a:pt x="190" y="154"/>
                    <a:pt x="183" y="154"/>
                  </a:cubicBezTo>
                  <a:cubicBezTo>
                    <a:pt x="178" y="154"/>
                    <a:pt x="177" y="153"/>
                    <a:pt x="174" y="157"/>
                  </a:cubicBezTo>
                  <a:cubicBezTo>
                    <a:pt x="173" y="158"/>
                    <a:pt x="172" y="159"/>
                    <a:pt x="172" y="161"/>
                  </a:cubicBezTo>
                  <a:cubicBezTo>
                    <a:pt x="172" y="161"/>
                    <a:pt x="171" y="161"/>
                    <a:pt x="171" y="161"/>
                  </a:cubicBezTo>
                  <a:cubicBezTo>
                    <a:pt x="167" y="171"/>
                    <a:pt x="166" y="184"/>
                    <a:pt x="165" y="194"/>
                  </a:cubicBezTo>
                  <a:cubicBezTo>
                    <a:pt x="164" y="207"/>
                    <a:pt x="161" y="215"/>
                    <a:pt x="152" y="211"/>
                  </a:cubicBezTo>
                  <a:cubicBezTo>
                    <a:pt x="146" y="208"/>
                    <a:pt x="144" y="205"/>
                    <a:pt x="143" y="198"/>
                  </a:cubicBezTo>
                  <a:cubicBezTo>
                    <a:pt x="143" y="195"/>
                    <a:pt x="143" y="192"/>
                    <a:pt x="143" y="191"/>
                  </a:cubicBezTo>
                  <a:cubicBezTo>
                    <a:pt x="131" y="190"/>
                    <a:pt x="119" y="191"/>
                    <a:pt x="107" y="190"/>
                  </a:cubicBezTo>
                  <a:cubicBezTo>
                    <a:pt x="107" y="196"/>
                    <a:pt x="107" y="201"/>
                    <a:pt x="107" y="207"/>
                  </a:cubicBezTo>
                  <a:cubicBezTo>
                    <a:pt x="107" y="221"/>
                    <a:pt x="105" y="223"/>
                    <a:pt x="117" y="233"/>
                  </a:cubicBezTo>
                  <a:cubicBezTo>
                    <a:pt x="123" y="239"/>
                    <a:pt x="129" y="239"/>
                    <a:pt x="143" y="239"/>
                  </a:cubicBezTo>
                  <a:cubicBezTo>
                    <a:pt x="167" y="239"/>
                    <a:pt x="188" y="235"/>
                    <a:pt x="192" y="242"/>
                  </a:cubicBezTo>
                  <a:cubicBezTo>
                    <a:pt x="198" y="250"/>
                    <a:pt x="197" y="263"/>
                    <a:pt x="187" y="263"/>
                  </a:cubicBezTo>
                  <a:cubicBezTo>
                    <a:pt x="97" y="263"/>
                    <a:pt x="97" y="263"/>
                    <a:pt x="97" y="263"/>
                  </a:cubicBezTo>
                  <a:cubicBezTo>
                    <a:pt x="68" y="263"/>
                    <a:pt x="33" y="222"/>
                    <a:pt x="4" y="173"/>
                  </a:cubicBezTo>
                  <a:cubicBezTo>
                    <a:pt x="1" y="169"/>
                    <a:pt x="0" y="169"/>
                    <a:pt x="5" y="164"/>
                  </a:cubicBezTo>
                  <a:cubicBezTo>
                    <a:pt x="18" y="147"/>
                    <a:pt x="31" y="132"/>
                    <a:pt x="44" y="116"/>
                  </a:cubicBezTo>
                  <a:cubicBezTo>
                    <a:pt x="48" y="117"/>
                    <a:pt x="51" y="119"/>
                    <a:pt x="54" y="120"/>
                  </a:cubicBezTo>
                  <a:cubicBezTo>
                    <a:pt x="52" y="123"/>
                    <a:pt x="50" y="127"/>
                    <a:pt x="49" y="130"/>
                  </a:cubicBezTo>
                  <a:cubicBezTo>
                    <a:pt x="39" y="145"/>
                    <a:pt x="36" y="160"/>
                    <a:pt x="50" y="173"/>
                  </a:cubicBezTo>
                  <a:cubicBezTo>
                    <a:pt x="72" y="195"/>
                    <a:pt x="85" y="174"/>
                    <a:pt x="123" y="159"/>
                  </a:cubicBezTo>
                  <a:cubicBezTo>
                    <a:pt x="130" y="153"/>
                    <a:pt x="136" y="147"/>
                    <a:pt x="142" y="141"/>
                  </a:cubicBezTo>
                  <a:cubicBezTo>
                    <a:pt x="143" y="119"/>
                    <a:pt x="143" y="97"/>
                    <a:pt x="144" y="75"/>
                  </a:cubicBezTo>
                  <a:cubicBezTo>
                    <a:pt x="129" y="74"/>
                    <a:pt x="114" y="74"/>
                    <a:pt x="100" y="74"/>
                  </a:cubicBezTo>
                  <a:cubicBezTo>
                    <a:pt x="102" y="65"/>
                    <a:pt x="104" y="57"/>
                    <a:pt x="107" y="49"/>
                  </a:cubicBezTo>
                  <a:close/>
                  <a:moveTo>
                    <a:pt x="188" y="134"/>
                  </a:moveTo>
                  <a:cubicBezTo>
                    <a:pt x="194" y="133"/>
                    <a:pt x="201" y="134"/>
                    <a:pt x="207" y="133"/>
                  </a:cubicBezTo>
                  <a:cubicBezTo>
                    <a:pt x="217" y="109"/>
                    <a:pt x="212" y="87"/>
                    <a:pt x="204" y="82"/>
                  </a:cubicBezTo>
                  <a:cubicBezTo>
                    <a:pt x="187" y="71"/>
                    <a:pt x="174" y="84"/>
                    <a:pt x="175" y="100"/>
                  </a:cubicBezTo>
                  <a:cubicBezTo>
                    <a:pt x="175" y="112"/>
                    <a:pt x="183" y="124"/>
                    <a:pt x="188" y="134"/>
                  </a:cubicBezTo>
                  <a:close/>
                  <a:moveTo>
                    <a:pt x="219" y="217"/>
                  </a:moveTo>
                  <a:cubicBezTo>
                    <a:pt x="223" y="217"/>
                    <a:pt x="227" y="217"/>
                    <a:pt x="231" y="217"/>
                  </a:cubicBezTo>
                  <a:cubicBezTo>
                    <a:pt x="264" y="212"/>
                    <a:pt x="303" y="186"/>
                    <a:pt x="325" y="158"/>
                  </a:cubicBezTo>
                  <a:cubicBezTo>
                    <a:pt x="334" y="132"/>
                    <a:pt x="315" y="125"/>
                    <a:pt x="297" y="125"/>
                  </a:cubicBezTo>
                  <a:cubicBezTo>
                    <a:pt x="239" y="123"/>
                    <a:pt x="216" y="172"/>
                    <a:pt x="219" y="2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 name="ïṣľîḑe">
              <a:extLst>
                <a:ext uri="{FF2B5EF4-FFF2-40B4-BE49-F238E27FC236}">
                  <a16:creationId xmlns:a16="http://schemas.microsoft.com/office/drawing/2014/main" id="{A6D25230-5FC2-4549-B84A-8A28D1F89C3A}"/>
                </a:ext>
              </a:extLst>
            </p:cNvPr>
            <p:cNvSpPr/>
            <p:nvPr/>
          </p:nvSpPr>
          <p:spPr bwMode="auto">
            <a:xfrm>
              <a:off x="5710986" y="2593523"/>
              <a:ext cx="976469" cy="1096878"/>
            </a:xfrm>
            <a:custGeom>
              <a:avLst/>
              <a:gdLst>
                <a:gd name="T0" fmla="*/ 173 w 328"/>
                <a:gd name="T1" fmla="*/ 74 h 367"/>
                <a:gd name="T2" fmla="*/ 193 w 328"/>
                <a:gd name="T3" fmla="*/ 1 h 367"/>
                <a:gd name="T4" fmla="*/ 198 w 328"/>
                <a:gd name="T5" fmla="*/ 62 h 367"/>
                <a:gd name="T6" fmla="*/ 234 w 328"/>
                <a:gd name="T7" fmla="*/ 19 h 367"/>
                <a:gd name="T8" fmla="*/ 236 w 328"/>
                <a:gd name="T9" fmla="*/ 3 h 367"/>
                <a:gd name="T10" fmla="*/ 255 w 328"/>
                <a:gd name="T11" fmla="*/ 11 h 367"/>
                <a:gd name="T12" fmla="*/ 258 w 328"/>
                <a:gd name="T13" fmla="*/ 63 h 367"/>
                <a:gd name="T14" fmla="*/ 223 w 328"/>
                <a:gd name="T15" fmla="*/ 92 h 367"/>
                <a:gd name="T16" fmla="*/ 195 w 328"/>
                <a:gd name="T17" fmla="*/ 104 h 367"/>
                <a:gd name="T18" fmla="*/ 195 w 328"/>
                <a:gd name="T19" fmla="*/ 134 h 367"/>
                <a:gd name="T20" fmla="*/ 321 w 328"/>
                <a:gd name="T21" fmla="*/ 155 h 367"/>
                <a:gd name="T22" fmla="*/ 257 w 328"/>
                <a:gd name="T23" fmla="*/ 334 h 367"/>
                <a:gd name="T24" fmla="*/ 237 w 328"/>
                <a:gd name="T25" fmla="*/ 338 h 367"/>
                <a:gd name="T26" fmla="*/ 205 w 328"/>
                <a:gd name="T27" fmla="*/ 305 h 367"/>
                <a:gd name="T28" fmla="*/ 181 w 328"/>
                <a:gd name="T29" fmla="*/ 305 h 367"/>
                <a:gd name="T30" fmla="*/ 179 w 328"/>
                <a:gd name="T31" fmla="*/ 367 h 367"/>
                <a:gd name="T32" fmla="*/ 158 w 328"/>
                <a:gd name="T33" fmla="*/ 367 h 367"/>
                <a:gd name="T34" fmla="*/ 158 w 328"/>
                <a:gd name="T35" fmla="*/ 321 h 367"/>
                <a:gd name="T36" fmla="*/ 123 w 328"/>
                <a:gd name="T37" fmla="*/ 315 h 367"/>
                <a:gd name="T38" fmla="*/ 122 w 328"/>
                <a:gd name="T39" fmla="*/ 263 h 367"/>
                <a:gd name="T40" fmla="*/ 164 w 328"/>
                <a:gd name="T41" fmla="*/ 256 h 367"/>
                <a:gd name="T42" fmla="*/ 207 w 328"/>
                <a:gd name="T43" fmla="*/ 199 h 367"/>
                <a:gd name="T44" fmla="*/ 154 w 328"/>
                <a:gd name="T45" fmla="*/ 231 h 367"/>
                <a:gd name="T46" fmla="*/ 132 w 328"/>
                <a:gd name="T47" fmla="*/ 231 h 367"/>
                <a:gd name="T48" fmla="*/ 91 w 328"/>
                <a:gd name="T49" fmla="*/ 209 h 367"/>
                <a:gd name="T50" fmla="*/ 88 w 328"/>
                <a:gd name="T51" fmla="*/ 302 h 367"/>
                <a:gd name="T52" fmla="*/ 91 w 328"/>
                <a:gd name="T53" fmla="*/ 162 h 367"/>
                <a:gd name="T54" fmla="*/ 92 w 328"/>
                <a:gd name="T55" fmla="*/ 178 h 367"/>
                <a:gd name="T56" fmla="*/ 117 w 328"/>
                <a:gd name="T57" fmla="*/ 178 h 367"/>
                <a:gd name="T58" fmla="*/ 155 w 328"/>
                <a:gd name="T59" fmla="*/ 150 h 367"/>
                <a:gd name="T60" fmla="*/ 156 w 328"/>
                <a:gd name="T61" fmla="*/ 122 h 367"/>
                <a:gd name="T62" fmla="*/ 131 w 328"/>
                <a:gd name="T63" fmla="*/ 97 h 367"/>
                <a:gd name="T64" fmla="*/ 111 w 328"/>
                <a:gd name="T65" fmla="*/ 88 h 367"/>
                <a:gd name="T66" fmla="*/ 110 w 328"/>
                <a:gd name="T67" fmla="*/ 81 h 367"/>
                <a:gd name="T68" fmla="*/ 111 w 328"/>
                <a:gd name="T69" fmla="*/ 75 h 367"/>
                <a:gd name="T70" fmla="*/ 116 w 328"/>
                <a:gd name="T71" fmla="*/ 66 h 367"/>
                <a:gd name="T72" fmla="*/ 123 w 328"/>
                <a:gd name="T73" fmla="*/ 71 h 367"/>
                <a:gd name="T74" fmla="*/ 173 w 328"/>
                <a:gd name="T75" fmla="*/ 74 h 367"/>
                <a:gd name="T76" fmla="*/ 143 w 328"/>
                <a:gd name="T77" fmla="*/ 272 h 367"/>
                <a:gd name="T78" fmla="*/ 145 w 328"/>
                <a:gd name="T79" fmla="*/ 300 h 367"/>
                <a:gd name="T80" fmla="*/ 161 w 328"/>
                <a:gd name="T81" fmla="*/ 270 h 367"/>
                <a:gd name="T82" fmla="*/ 143 w 328"/>
                <a:gd name="T83" fmla="*/ 272 h 367"/>
                <a:gd name="T84" fmla="*/ 196 w 328"/>
                <a:gd name="T85" fmla="*/ 283 h 367"/>
                <a:gd name="T86" fmla="*/ 184 w 328"/>
                <a:gd name="T87" fmla="*/ 276 h 367"/>
                <a:gd name="T88" fmla="*/ 196 w 328"/>
                <a:gd name="T89" fmla="*/ 283 h 367"/>
                <a:gd name="T90" fmla="*/ 152 w 328"/>
                <a:gd name="T91" fmla="*/ 183 h 367"/>
                <a:gd name="T92" fmla="*/ 153 w 328"/>
                <a:gd name="T93" fmla="*/ 202 h 367"/>
                <a:gd name="T94" fmla="*/ 238 w 328"/>
                <a:gd name="T95" fmla="*/ 175 h 367"/>
                <a:gd name="T96" fmla="*/ 215 w 328"/>
                <a:gd name="T97" fmla="*/ 211 h 367"/>
                <a:gd name="T98" fmla="*/ 215 w 328"/>
                <a:gd name="T99" fmla="*/ 261 h 367"/>
                <a:gd name="T100" fmla="*/ 224 w 328"/>
                <a:gd name="T101" fmla="*/ 260 h 367"/>
                <a:gd name="T102" fmla="*/ 236 w 328"/>
                <a:gd name="T103" fmla="*/ 266 h 367"/>
                <a:gd name="T104" fmla="*/ 216 w 328"/>
                <a:gd name="T105" fmla="*/ 298 h 367"/>
                <a:gd name="T106" fmla="*/ 232 w 328"/>
                <a:gd name="T107" fmla="*/ 314 h 367"/>
                <a:gd name="T108" fmla="*/ 253 w 328"/>
                <a:gd name="T109" fmla="*/ 312 h 367"/>
                <a:gd name="T110" fmla="*/ 292 w 328"/>
                <a:gd name="T111" fmla="*/ 246 h 367"/>
                <a:gd name="T112" fmla="*/ 265 w 328"/>
                <a:gd name="T113" fmla="*/ 146 h 367"/>
                <a:gd name="T114" fmla="*/ 231 w 328"/>
                <a:gd name="T115" fmla="*/ 147 h 367"/>
                <a:gd name="T116" fmla="*/ 172 w 328"/>
                <a:gd name="T117" fmla="*/ 168 h 367"/>
                <a:gd name="T118" fmla="*/ 152 w 328"/>
                <a:gd name="T119" fmla="*/ 18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367">
                  <a:moveTo>
                    <a:pt x="173" y="74"/>
                  </a:moveTo>
                  <a:cubicBezTo>
                    <a:pt x="176" y="65"/>
                    <a:pt x="180" y="0"/>
                    <a:pt x="193" y="1"/>
                  </a:cubicBezTo>
                  <a:cubicBezTo>
                    <a:pt x="219" y="4"/>
                    <a:pt x="202" y="45"/>
                    <a:pt x="198" y="62"/>
                  </a:cubicBezTo>
                  <a:cubicBezTo>
                    <a:pt x="235" y="67"/>
                    <a:pt x="233" y="44"/>
                    <a:pt x="234" y="19"/>
                  </a:cubicBezTo>
                  <a:cubicBezTo>
                    <a:pt x="234" y="14"/>
                    <a:pt x="235" y="8"/>
                    <a:pt x="236" y="3"/>
                  </a:cubicBezTo>
                  <a:cubicBezTo>
                    <a:pt x="242" y="2"/>
                    <a:pt x="250" y="6"/>
                    <a:pt x="255" y="11"/>
                  </a:cubicBezTo>
                  <a:cubicBezTo>
                    <a:pt x="263" y="19"/>
                    <a:pt x="264" y="54"/>
                    <a:pt x="258" y="63"/>
                  </a:cubicBezTo>
                  <a:cubicBezTo>
                    <a:pt x="252" y="73"/>
                    <a:pt x="237" y="84"/>
                    <a:pt x="223" y="92"/>
                  </a:cubicBezTo>
                  <a:cubicBezTo>
                    <a:pt x="211" y="98"/>
                    <a:pt x="200" y="102"/>
                    <a:pt x="195" y="104"/>
                  </a:cubicBezTo>
                  <a:cubicBezTo>
                    <a:pt x="194" y="113"/>
                    <a:pt x="196" y="126"/>
                    <a:pt x="195" y="134"/>
                  </a:cubicBezTo>
                  <a:cubicBezTo>
                    <a:pt x="262" y="130"/>
                    <a:pt x="287" y="118"/>
                    <a:pt x="321" y="155"/>
                  </a:cubicBezTo>
                  <a:cubicBezTo>
                    <a:pt x="328" y="230"/>
                    <a:pt x="306" y="276"/>
                    <a:pt x="257" y="334"/>
                  </a:cubicBezTo>
                  <a:cubicBezTo>
                    <a:pt x="251" y="341"/>
                    <a:pt x="245" y="343"/>
                    <a:pt x="237" y="338"/>
                  </a:cubicBezTo>
                  <a:cubicBezTo>
                    <a:pt x="223" y="331"/>
                    <a:pt x="216" y="314"/>
                    <a:pt x="205" y="305"/>
                  </a:cubicBezTo>
                  <a:cubicBezTo>
                    <a:pt x="181" y="305"/>
                    <a:pt x="181" y="305"/>
                    <a:pt x="181" y="305"/>
                  </a:cubicBezTo>
                  <a:cubicBezTo>
                    <a:pt x="180" y="326"/>
                    <a:pt x="180" y="345"/>
                    <a:pt x="179" y="367"/>
                  </a:cubicBezTo>
                  <a:cubicBezTo>
                    <a:pt x="172" y="367"/>
                    <a:pt x="166" y="367"/>
                    <a:pt x="158" y="367"/>
                  </a:cubicBezTo>
                  <a:cubicBezTo>
                    <a:pt x="158" y="321"/>
                    <a:pt x="158" y="321"/>
                    <a:pt x="158" y="321"/>
                  </a:cubicBezTo>
                  <a:cubicBezTo>
                    <a:pt x="149" y="328"/>
                    <a:pt x="130" y="320"/>
                    <a:pt x="123" y="315"/>
                  </a:cubicBezTo>
                  <a:cubicBezTo>
                    <a:pt x="118" y="311"/>
                    <a:pt x="118" y="268"/>
                    <a:pt x="122" y="263"/>
                  </a:cubicBezTo>
                  <a:cubicBezTo>
                    <a:pt x="128" y="256"/>
                    <a:pt x="149" y="261"/>
                    <a:pt x="164" y="256"/>
                  </a:cubicBezTo>
                  <a:cubicBezTo>
                    <a:pt x="181" y="249"/>
                    <a:pt x="201" y="216"/>
                    <a:pt x="207" y="199"/>
                  </a:cubicBezTo>
                  <a:cubicBezTo>
                    <a:pt x="220" y="157"/>
                    <a:pt x="156" y="229"/>
                    <a:pt x="154" y="231"/>
                  </a:cubicBezTo>
                  <a:cubicBezTo>
                    <a:pt x="146" y="232"/>
                    <a:pt x="140" y="231"/>
                    <a:pt x="132" y="231"/>
                  </a:cubicBezTo>
                  <a:cubicBezTo>
                    <a:pt x="137" y="185"/>
                    <a:pt x="133" y="179"/>
                    <a:pt x="91" y="209"/>
                  </a:cubicBezTo>
                  <a:cubicBezTo>
                    <a:pt x="88" y="240"/>
                    <a:pt x="91" y="271"/>
                    <a:pt x="88" y="302"/>
                  </a:cubicBezTo>
                  <a:cubicBezTo>
                    <a:pt x="0" y="292"/>
                    <a:pt x="57" y="121"/>
                    <a:pt x="91" y="162"/>
                  </a:cubicBezTo>
                  <a:cubicBezTo>
                    <a:pt x="91" y="167"/>
                    <a:pt x="92" y="173"/>
                    <a:pt x="92" y="178"/>
                  </a:cubicBezTo>
                  <a:cubicBezTo>
                    <a:pt x="101" y="178"/>
                    <a:pt x="109" y="178"/>
                    <a:pt x="117" y="178"/>
                  </a:cubicBezTo>
                  <a:cubicBezTo>
                    <a:pt x="130" y="169"/>
                    <a:pt x="142" y="160"/>
                    <a:pt x="155" y="150"/>
                  </a:cubicBezTo>
                  <a:cubicBezTo>
                    <a:pt x="155" y="141"/>
                    <a:pt x="156" y="131"/>
                    <a:pt x="156" y="122"/>
                  </a:cubicBezTo>
                  <a:cubicBezTo>
                    <a:pt x="151" y="112"/>
                    <a:pt x="142" y="104"/>
                    <a:pt x="131" y="97"/>
                  </a:cubicBezTo>
                  <a:cubicBezTo>
                    <a:pt x="124" y="93"/>
                    <a:pt x="115" y="92"/>
                    <a:pt x="111" y="88"/>
                  </a:cubicBezTo>
                  <a:cubicBezTo>
                    <a:pt x="110" y="86"/>
                    <a:pt x="110" y="82"/>
                    <a:pt x="110" y="81"/>
                  </a:cubicBezTo>
                  <a:cubicBezTo>
                    <a:pt x="111" y="75"/>
                    <a:pt x="111" y="75"/>
                    <a:pt x="111" y="75"/>
                  </a:cubicBezTo>
                  <a:cubicBezTo>
                    <a:pt x="111" y="73"/>
                    <a:pt x="113" y="67"/>
                    <a:pt x="116" y="66"/>
                  </a:cubicBezTo>
                  <a:cubicBezTo>
                    <a:pt x="119" y="66"/>
                    <a:pt x="120" y="70"/>
                    <a:pt x="123" y="71"/>
                  </a:cubicBezTo>
                  <a:cubicBezTo>
                    <a:pt x="140" y="72"/>
                    <a:pt x="167" y="76"/>
                    <a:pt x="173" y="74"/>
                  </a:cubicBezTo>
                  <a:close/>
                  <a:moveTo>
                    <a:pt x="143" y="272"/>
                  </a:moveTo>
                  <a:cubicBezTo>
                    <a:pt x="138" y="276"/>
                    <a:pt x="140" y="292"/>
                    <a:pt x="145" y="300"/>
                  </a:cubicBezTo>
                  <a:cubicBezTo>
                    <a:pt x="164" y="317"/>
                    <a:pt x="173" y="277"/>
                    <a:pt x="161" y="270"/>
                  </a:cubicBezTo>
                  <a:cubicBezTo>
                    <a:pt x="158" y="268"/>
                    <a:pt x="150" y="266"/>
                    <a:pt x="143" y="272"/>
                  </a:cubicBezTo>
                  <a:close/>
                  <a:moveTo>
                    <a:pt x="196" y="283"/>
                  </a:moveTo>
                  <a:cubicBezTo>
                    <a:pt x="217" y="269"/>
                    <a:pt x="185" y="239"/>
                    <a:pt x="184" y="276"/>
                  </a:cubicBezTo>
                  <a:cubicBezTo>
                    <a:pt x="183" y="283"/>
                    <a:pt x="190" y="288"/>
                    <a:pt x="196" y="283"/>
                  </a:cubicBezTo>
                  <a:close/>
                  <a:moveTo>
                    <a:pt x="152" y="183"/>
                  </a:moveTo>
                  <a:cubicBezTo>
                    <a:pt x="153" y="202"/>
                    <a:pt x="153" y="202"/>
                    <a:pt x="153" y="202"/>
                  </a:cubicBezTo>
                  <a:cubicBezTo>
                    <a:pt x="188" y="177"/>
                    <a:pt x="204" y="151"/>
                    <a:pt x="238" y="175"/>
                  </a:cubicBezTo>
                  <a:cubicBezTo>
                    <a:pt x="249" y="196"/>
                    <a:pt x="235" y="202"/>
                    <a:pt x="215" y="211"/>
                  </a:cubicBezTo>
                  <a:cubicBezTo>
                    <a:pt x="215" y="261"/>
                    <a:pt x="215" y="261"/>
                    <a:pt x="215" y="261"/>
                  </a:cubicBezTo>
                  <a:cubicBezTo>
                    <a:pt x="218" y="261"/>
                    <a:pt x="221" y="260"/>
                    <a:pt x="224" y="260"/>
                  </a:cubicBezTo>
                  <a:cubicBezTo>
                    <a:pt x="232" y="260"/>
                    <a:pt x="233" y="259"/>
                    <a:pt x="236" y="266"/>
                  </a:cubicBezTo>
                  <a:cubicBezTo>
                    <a:pt x="243" y="280"/>
                    <a:pt x="229" y="286"/>
                    <a:pt x="216" y="298"/>
                  </a:cubicBezTo>
                  <a:cubicBezTo>
                    <a:pt x="219" y="308"/>
                    <a:pt x="221" y="309"/>
                    <a:pt x="232" y="314"/>
                  </a:cubicBezTo>
                  <a:cubicBezTo>
                    <a:pt x="253" y="312"/>
                    <a:pt x="253" y="312"/>
                    <a:pt x="253" y="312"/>
                  </a:cubicBezTo>
                  <a:cubicBezTo>
                    <a:pt x="271" y="289"/>
                    <a:pt x="280" y="273"/>
                    <a:pt x="292" y="246"/>
                  </a:cubicBezTo>
                  <a:cubicBezTo>
                    <a:pt x="303" y="210"/>
                    <a:pt x="325" y="145"/>
                    <a:pt x="265" y="146"/>
                  </a:cubicBezTo>
                  <a:cubicBezTo>
                    <a:pt x="231" y="147"/>
                    <a:pt x="231" y="147"/>
                    <a:pt x="231" y="147"/>
                  </a:cubicBezTo>
                  <a:cubicBezTo>
                    <a:pt x="200" y="150"/>
                    <a:pt x="196" y="148"/>
                    <a:pt x="172" y="168"/>
                  </a:cubicBezTo>
                  <a:lnTo>
                    <a:pt x="152"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 name="ïsḷiďé">
              <a:extLst>
                <a:ext uri="{FF2B5EF4-FFF2-40B4-BE49-F238E27FC236}">
                  <a16:creationId xmlns:a16="http://schemas.microsoft.com/office/drawing/2014/main" id="{8B12CC60-C97D-4F7D-85D9-5C54A9933445}"/>
                </a:ext>
              </a:extLst>
            </p:cNvPr>
            <p:cNvSpPr/>
            <p:nvPr/>
          </p:nvSpPr>
          <p:spPr bwMode="auto">
            <a:xfrm>
              <a:off x="7056527" y="2691830"/>
              <a:ext cx="730486" cy="838957"/>
            </a:xfrm>
            <a:custGeom>
              <a:avLst/>
              <a:gdLst>
                <a:gd name="T0" fmla="*/ 23 w 239"/>
                <a:gd name="T1" fmla="*/ 114 h 273"/>
                <a:gd name="T2" fmla="*/ 45 w 239"/>
                <a:gd name="T3" fmla="*/ 135 h 273"/>
                <a:gd name="T4" fmla="*/ 98 w 239"/>
                <a:gd name="T5" fmla="*/ 125 h 273"/>
                <a:gd name="T6" fmla="*/ 114 w 239"/>
                <a:gd name="T7" fmla="*/ 0 h 273"/>
                <a:gd name="T8" fmla="*/ 160 w 239"/>
                <a:gd name="T9" fmla="*/ 43 h 273"/>
                <a:gd name="T10" fmla="*/ 159 w 239"/>
                <a:gd name="T11" fmla="*/ 83 h 273"/>
                <a:gd name="T12" fmla="*/ 223 w 239"/>
                <a:gd name="T13" fmla="*/ 84 h 273"/>
                <a:gd name="T14" fmla="*/ 224 w 239"/>
                <a:gd name="T15" fmla="*/ 108 h 273"/>
                <a:gd name="T16" fmla="*/ 155 w 239"/>
                <a:gd name="T17" fmla="*/ 112 h 273"/>
                <a:gd name="T18" fmla="*/ 41 w 239"/>
                <a:gd name="T19" fmla="*/ 269 h 273"/>
                <a:gd name="T20" fmla="*/ 20 w 239"/>
                <a:gd name="T21" fmla="*/ 255 h 273"/>
                <a:gd name="T22" fmla="*/ 85 w 239"/>
                <a:gd name="T23" fmla="*/ 197 h 273"/>
                <a:gd name="T24" fmla="*/ 95 w 239"/>
                <a:gd name="T25" fmla="*/ 152 h 273"/>
                <a:gd name="T26" fmla="*/ 35 w 239"/>
                <a:gd name="T27" fmla="*/ 168 h 273"/>
                <a:gd name="T28" fmla="*/ 2 w 239"/>
                <a:gd name="T29" fmla="*/ 122 h 273"/>
                <a:gd name="T30" fmla="*/ 2 w 239"/>
                <a:gd name="T31" fmla="*/ 116 h 273"/>
                <a:gd name="T32" fmla="*/ 13 w 239"/>
                <a:gd name="T33" fmla="*/ 107 h 273"/>
                <a:gd name="T34" fmla="*/ 23 w 239"/>
                <a:gd name="T35" fmla="*/ 11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73">
                  <a:moveTo>
                    <a:pt x="23" y="114"/>
                  </a:moveTo>
                  <a:cubicBezTo>
                    <a:pt x="30" y="125"/>
                    <a:pt x="36" y="132"/>
                    <a:pt x="45" y="135"/>
                  </a:cubicBezTo>
                  <a:cubicBezTo>
                    <a:pt x="61" y="140"/>
                    <a:pt x="81" y="131"/>
                    <a:pt x="98" y="125"/>
                  </a:cubicBezTo>
                  <a:cubicBezTo>
                    <a:pt x="123" y="116"/>
                    <a:pt x="113" y="23"/>
                    <a:pt x="114" y="0"/>
                  </a:cubicBezTo>
                  <a:cubicBezTo>
                    <a:pt x="133" y="9"/>
                    <a:pt x="151" y="22"/>
                    <a:pt x="160" y="43"/>
                  </a:cubicBezTo>
                  <a:cubicBezTo>
                    <a:pt x="159" y="57"/>
                    <a:pt x="160" y="70"/>
                    <a:pt x="159" y="83"/>
                  </a:cubicBezTo>
                  <a:cubicBezTo>
                    <a:pt x="174" y="83"/>
                    <a:pt x="210" y="78"/>
                    <a:pt x="223" y="84"/>
                  </a:cubicBezTo>
                  <a:cubicBezTo>
                    <a:pt x="239" y="90"/>
                    <a:pt x="234" y="104"/>
                    <a:pt x="224" y="108"/>
                  </a:cubicBezTo>
                  <a:cubicBezTo>
                    <a:pt x="206" y="116"/>
                    <a:pt x="170" y="112"/>
                    <a:pt x="155" y="112"/>
                  </a:cubicBezTo>
                  <a:cubicBezTo>
                    <a:pt x="156" y="138"/>
                    <a:pt x="126" y="242"/>
                    <a:pt x="41" y="269"/>
                  </a:cubicBezTo>
                  <a:cubicBezTo>
                    <a:pt x="30" y="273"/>
                    <a:pt x="18" y="264"/>
                    <a:pt x="20" y="255"/>
                  </a:cubicBezTo>
                  <a:cubicBezTo>
                    <a:pt x="24" y="241"/>
                    <a:pt x="73" y="211"/>
                    <a:pt x="85" y="197"/>
                  </a:cubicBezTo>
                  <a:cubicBezTo>
                    <a:pt x="116" y="160"/>
                    <a:pt x="109" y="149"/>
                    <a:pt x="95" y="152"/>
                  </a:cubicBezTo>
                  <a:cubicBezTo>
                    <a:pt x="79" y="156"/>
                    <a:pt x="53" y="174"/>
                    <a:pt x="35" y="168"/>
                  </a:cubicBezTo>
                  <a:cubicBezTo>
                    <a:pt x="25" y="165"/>
                    <a:pt x="8" y="141"/>
                    <a:pt x="2" y="122"/>
                  </a:cubicBezTo>
                  <a:cubicBezTo>
                    <a:pt x="1" y="119"/>
                    <a:pt x="0" y="119"/>
                    <a:pt x="2" y="116"/>
                  </a:cubicBezTo>
                  <a:cubicBezTo>
                    <a:pt x="5" y="112"/>
                    <a:pt x="9" y="108"/>
                    <a:pt x="13" y="107"/>
                  </a:cubicBezTo>
                  <a:cubicBezTo>
                    <a:pt x="20" y="105"/>
                    <a:pt x="20" y="109"/>
                    <a:pt x="23" y="1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 name="iŝlïḓê">
              <a:extLst>
                <a:ext uri="{FF2B5EF4-FFF2-40B4-BE49-F238E27FC236}">
                  <a16:creationId xmlns:a16="http://schemas.microsoft.com/office/drawing/2014/main" id="{306E15CA-F834-41F9-86E9-C97F55000E13}"/>
                </a:ext>
              </a:extLst>
            </p:cNvPr>
            <p:cNvSpPr/>
            <p:nvPr/>
          </p:nvSpPr>
          <p:spPr bwMode="auto">
            <a:xfrm>
              <a:off x="7444651" y="3093513"/>
              <a:ext cx="299991" cy="488120"/>
            </a:xfrm>
            <a:custGeom>
              <a:avLst/>
              <a:gdLst>
                <a:gd name="T0" fmla="*/ 83 w 98"/>
                <a:gd name="T1" fmla="*/ 134 h 159"/>
                <a:gd name="T2" fmla="*/ 83 w 98"/>
                <a:gd name="T3" fmla="*/ 98 h 159"/>
                <a:gd name="T4" fmla="*/ 83 w 98"/>
                <a:gd name="T5" fmla="*/ 134 h 159"/>
              </a:gdLst>
              <a:ahLst/>
              <a:cxnLst>
                <a:cxn ang="0">
                  <a:pos x="T0" y="T1"/>
                </a:cxn>
                <a:cxn ang="0">
                  <a:pos x="T2" y="T3"/>
                </a:cxn>
                <a:cxn ang="0">
                  <a:pos x="T4" y="T5"/>
                </a:cxn>
              </a:cxnLst>
              <a:rect l="0" t="0" r="r" b="b"/>
              <a:pathLst>
                <a:path w="98" h="159">
                  <a:moveTo>
                    <a:pt x="83" y="134"/>
                  </a:moveTo>
                  <a:cubicBezTo>
                    <a:pt x="98" y="121"/>
                    <a:pt x="97" y="119"/>
                    <a:pt x="83" y="98"/>
                  </a:cubicBezTo>
                  <a:cubicBezTo>
                    <a:pt x="0" y="0"/>
                    <a:pt x="54" y="159"/>
                    <a:pt x="83" y="1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 name="ïṣlîḋe">
              <a:extLst>
                <a:ext uri="{FF2B5EF4-FFF2-40B4-BE49-F238E27FC236}">
                  <a16:creationId xmlns:a16="http://schemas.microsoft.com/office/drawing/2014/main" id="{1BD2C28C-2283-4EDF-A55E-552C3ED90729}"/>
                </a:ext>
              </a:extLst>
            </p:cNvPr>
            <p:cNvSpPr/>
            <p:nvPr/>
          </p:nvSpPr>
          <p:spPr bwMode="auto">
            <a:xfrm>
              <a:off x="8330246" y="3107397"/>
              <a:ext cx="577360" cy="651028"/>
            </a:xfrm>
            <a:custGeom>
              <a:avLst/>
              <a:gdLst>
                <a:gd name="T0" fmla="*/ 47 w 187"/>
                <a:gd name="T1" fmla="*/ 59 h 210"/>
                <a:gd name="T2" fmla="*/ 139 w 187"/>
                <a:gd name="T3" fmla="*/ 47 h 210"/>
                <a:gd name="T4" fmla="*/ 109 w 187"/>
                <a:gd name="T5" fmla="*/ 63 h 210"/>
                <a:gd name="T6" fmla="*/ 111 w 187"/>
                <a:gd name="T7" fmla="*/ 87 h 210"/>
                <a:gd name="T8" fmla="*/ 139 w 187"/>
                <a:gd name="T9" fmla="*/ 85 h 210"/>
                <a:gd name="T10" fmla="*/ 186 w 187"/>
                <a:gd name="T11" fmla="*/ 91 h 210"/>
                <a:gd name="T12" fmla="*/ 119 w 187"/>
                <a:gd name="T13" fmla="*/ 104 h 210"/>
                <a:gd name="T14" fmla="*/ 117 w 187"/>
                <a:gd name="T15" fmla="*/ 166 h 210"/>
                <a:gd name="T16" fmla="*/ 26 w 187"/>
                <a:gd name="T17" fmla="*/ 177 h 210"/>
                <a:gd name="T18" fmla="*/ 81 w 187"/>
                <a:gd name="T19" fmla="*/ 182 h 210"/>
                <a:gd name="T20" fmla="*/ 102 w 187"/>
                <a:gd name="T21" fmla="*/ 126 h 210"/>
                <a:gd name="T22" fmla="*/ 89 w 187"/>
                <a:gd name="T23" fmla="*/ 123 h 210"/>
                <a:gd name="T24" fmla="*/ 50 w 187"/>
                <a:gd name="T25" fmla="*/ 103 h 210"/>
                <a:gd name="T26" fmla="*/ 84 w 187"/>
                <a:gd name="T27" fmla="*/ 104 h 210"/>
                <a:gd name="T28" fmla="*/ 91 w 187"/>
                <a:gd name="T29" fmla="*/ 78 h 210"/>
                <a:gd name="T30" fmla="*/ 109 w 187"/>
                <a:gd name="T31" fmla="*/ 55 h 210"/>
                <a:gd name="T32" fmla="*/ 66 w 187"/>
                <a:gd name="T33" fmla="*/ 65 h 210"/>
                <a:gd name="T34" fmla="*/ 49 w 187"/>
                <a:gd name="T35" fmla="*/ 65 h 210"/>
                <a:gd name="T36" fmla="*/ 41 w 187"/>
                <a:gd name="T37" fmla="*/ 64 h 210"/>
                <a:gd name="T38" fmla="*/ 47 w 187"/>
                <a:gd name="T39" fmla="*/ 5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210">
                  <a:moveTo>
                    <a:pt x="47" y="59"/>
                  </a:moveTo>
                  <a:cubicBezTo>
                    <a:pt x="71" y="44"/>
                    <a:pt x="136" y="0"/>
                    <a:pt x="139" y="47"/>
                  </a:cubicBezTo>
                  <a:cubicBezTo>
                    <a:pt x="123" y="51"/>
                    <a:pt x="121" y="53"/>
                    <a:pt x="109" y="63"/>
                  </a:cubicBezTo>
                  <a:cubicBezTo>
                    <a:pt x="109" y="70"/>
                    <a:pt x="111" y="80"/>
                    <a:pt x="111" y="87"/>
                  </a:cubicBezTo>
                  <a:cubicBezTo>
                    <a:pt x="113" y="86"/>
                    <a:pt x="133" y="91"/>
                    <a:pt x="139" y="85"/>
                  </a:cubicBezTo>
                  <a:cubicBezTo>
                    <a:pt x="158" y="64"/>
                    <a:pt x="186" y="76"/>
                    <a:pt x="186" y="91"/>
                  </a:cubicBezTo>
                  <a:cubicBezTo>
                    <a:pt x="187" y="101"/>
                    <a:pt x="173" y="108"/>
                    <a:pt x="119" y="104"/>
                  </a:cubicBezTo>
                  <a:cubicBezTo>
                    <a:pt x="119" y="124"/>
                    <a:pt x="118" y="146"/>
                    <a:pt x="117" y="166"/>
                  </a:cubicBezTo>
                  <a:cubicBezTo>
                    <a:pt x="105" y="210"/>
                    <a:pt x="51" y="205"/>
                    <a:pt x="26" y="177"/>
                  </a:cubicBezTo>
                  <a:cubicBezTo>
                    <a:pt x="46" y="177"/>
                    <a:pt x="70" y="190"/>
                    <a:pt x="81" y="182"/>
                  </a:cubicBezTo>
                  <a:cubicBezTo>
                    <a:pt x="88" y="176"/>
                    <a:pt x="111" y="149"/>
                    <a:pt x="102" y="126"/>
                  </a:cubicBezTo>
                  <a:cubicBezTo>
                    <a:pt x="99" y="120"/>
                    <a:pt x="95" y="121"/>
                    <a:pt x="89" y="123"/>
                  </a:cubicBezTo>
                  <a:cubicBezTo>
                    <a:pt x="13" y="151"/>
                    <a:pt x="0" y="94"/>
                    <a:pt x="50" y="103"/>
                  </a:cubicBezTo>
                  <a:cubicBezTo>
                    <a:pt x="63" y="105"/>
                    <a:pt x="71" y="106"/>
                    <a:pt x="84" y="104"/>
                  </a:cubicBezTo>
                  <a:cubicBezTo>
                    <a:pt x="86" y="95"/>
                    <a:pt x="88" y="87"/>
                    <a:pt x="91" y="78"/>
                  </a:cubicBezTo>
                  <a:cubicBezTo>
                    <a:pt x="97" y="71"/>
                    <a:pt x="103" y="63"/>
                    <a:pt x="109" y="55"/>
                  </a:cubicBezTo>
                  <a:cubicBezTo>
                    <a:pt x="100" y="42"/>
                    <a:pt x="84" y="50"/>
                    <a:pt x="66" y="65"/>
                  </a:cubicBezTo>
                  <a:cubicBezTo>
                    <a:pt x="60" y="65"/>
                    <a:pt x="55" y="65"/>
                    <a:pt x="49" y="65"/>
                  </a:cubicBezTo>
                  <a:cubicBezTo>
                    <a:pt x="47" y="65"/>
                    <a:pt x="44" y="65"/>
                    <a:pt x="41" y="64"/>
                  </a:cubicBezTo>
                  <a:cubicBezTo>
                    <a:pt x="43" y="63"/>
                    <a:pt x="45" y="61"/>
                    <a:pt x="47" y="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 name="íṡḷîḑè">
              <a:extLst>
                <a:ext uri="{FF2B5EF4-FFF2-40B4-BE49-F238E27FC236}">
                  <a16:creationId xmlns:a16="http://schemas.microsoft.com/office/drawing/2014/main" id="{2477C02E-DD36-4B02-98EA-91E64350456F}"/>
                </a:ext>
              </a:extLst>
            </p:cNvPr>
            <p:cNvSpPr/>
            <p:nvPr/>
          </p:nvSpPr>
          <p:spPr bwMode="auto">
            <a:xfrm>
              <a:off x="8016725" y="2507766"/>
              <a:ext cx="1127307" cy="993674"/>
            </a:xfrm>
            <a:custGeom>
              <a:avLst/>
              <a:gdLst>
                <a:gd name="T0" fmla="*/ 187 w 364"/>
                <a:gd name="T1" fmla="*/ 89 h 320"/>
                <a:gd name="T2" fmla="*/ 258 w 364"/>
                <a:gd name="T3" fmla="*/ 43 h 320"/>
                <a:gd name="T4" fmla="*/ 236 w 364"/>
                <a:gd name="T5" fmla="*/ 82 h 320"/>
                <a:gd name="T6" fmla="*/ 265 w 364"/>
                <a:gd name="T7" fmla="*/ 85 h 320"/>
                <a:gd name="T8" fmla="*/ 276 w 364"/>
                <a:gd name="T9" fmla="*/ 49 h 320"/>
                <a:gd name="T10" fmla="*/ 300 w 364"/>
                <a:gd name="T11" fmla="*/ 67 h 320"/>
                <a:gd name="T12" fmla="*/ 278 w 364"/>
                <a:gd name="T13" fmla="*/ 95 h 320"/>
                <a:gd name="T14" fmla="*/ 263 w 364"/>
                <a:gd name="T15" fmla="*/ 130 h 320"/>
                <a:gd name="T16" fmla="*/ 263 w 364"/>
                <a:gd name="T17" fmla="*/ 152 h 320"/>
                <a:gd name="T18" fmla="*/ 263 w 364"/>
                <a:gd name="T19" fmla="*/ 162 h 320"/>
                <a:gd name="T20" fmla="*/ 357 w 364"/>
                <a:gd name="T21" fmla="*/ 173 h 320"/>
                <a:gd name="T22" fmla="*/ 359 w 364"/>
                <a:gd name="T23" fmla="*/ 206 h 320"/>
                <a:gd name="T24" fmla="*/ 344 w 364"/>
                <a:gd name="T25" fmla="*/ 217 h 320"/>
                <a:gd name="T26" fmla="*/ 310 w 364"/>
                <a:gd name="T27" fmla="*/ 206 h 320"/>
                <a:gd name="T28" fmla="*/ 330 w 364"/>
                <a:gd name="T29" fmla="*/ 182 h 320"/>
                <a:gd name="T30" fmla="*/ 305 w 364"/>
                <a:gd name="T31" fmla="*/ 180 h 320"/>
                <a:gd name="T32" fmla="*/ 255 w 364"/>
                <a:gd name="T33" fmla="*/ 183 h 320"/>
                <a:gd name="T34" fmla="*/ 166 w 364"/>
                <a:gd name="T35" fmla="*/ 208 h 320"/>
                <a:gd name="T36" fmla="*/ 47 w 364"/>
                <a:gd name="T37" fmla="*/ 320 h 320"/>
                <a:gd name="T38" fmla="*/ 24 w 364"/>
                <a:gd name="T39" fmla="*/ 248 h 320"/>
                <a:gd name="T40" fmla="*/ 36 w 364"/>
                <a:gd name="T41" fmla="*/ 222 h 320"/>
                <a:gd name="T42" fmla="*/ 44 w 364"/>
                <a:gd name="T43" fmla="*/ 231 h 320"/>
                <a:gd name="T44" fmla="*/ 45 w 364"/>
                <a:gd name="T45" fmla="*/ 245 h 320"/>
                <a:gd name="T46" fmla="*/ 58 w 364"/>
                <a:gd name="T47" fmla="*/ 256 h 320"/>
                <a:gd name="T48" fmla="*/ 134 w 364"/>
                <a:gd name="T49" fmla="*/ 211 h 320"/>
                <a:gd name="T50" fmla="*/ 187 w 364"/>
                <a:gd name="T51" fmla="*/ 189 h 320"/>
                <a:gd name="T52" fmla="*/ 212 w 364"/>
                <a:gd name="T53" fmla="*/ 178 h 320"/>
                <a:gd name="T54" fmla="*/ 214 w 364"/>
                <a:gd name="T55" fmla="*/ 162 h 320"/>
                <a:gd name="T56" fmla="*/ 187 w 364"/>
                <a:gd name="T57" fmla="*/ 161 h 320"/>
                <a:gd name="T58" fmla="*/ 187 w 364"/>
                <a:gd name="T59" fmla="*/ 133 h 320"/>
                <a:gd name="T60" fmla="*/ 209 w 364"/>
                <a:gd name="T61" fmla="*/ 121 h 320"/>
                <a:gd name="T62" fmla="*/ 223 w 364"/>
                <a:gd name="T63" fmla="*/ 83 h 320"/>
                <a:gd name="T64" fmla="*/ 194 w 364"/>
                <a:gd name="T65" fmla="*/ 97 h 320"/>
                <a:gd name="T66" fmla="*/ 178 w 364"/>
                <a:gd name="T67" fmla="*/ 109 h 320"/>
                <a:gd name="T68" fmla="*/ 163 w 364"/>
                <a:gd name="T69" fmla="*/ 126 h 320"/>
                <a:gd name="T70" fmla="*/ 149 w 364"/>
                <a:gd name="T71" fmla="*/ 175 h 320"/>
                <a:gd name="T72" fmla="*/ 144 w 364"/>
                <a:gd name="T73" fmla="*/ 183 h 320"/>
                <a:gd name="T74" fmla="*/ 112 w 364"/>
                <a:gd name="T75" fmla="*/ 171 h 320"/>
                <a:gd name="T76" fmla="*/ 119 w 364"/>
                <a:gd name="T77" fmla="*/ 157 h 320"/>
                <a:gd name="T78" fmla="*/ 153 w 364"/>
                <a:gd name="T79" fmla="*/ 52 h 320"/>
                <a:gd name="T80" fmla="*/ 175 w 364"/>
                <a:gd name="T81" fmla="*/ 89 h 320"/>
                <a:gd name="T82" fmla="*/ 187 w 364"/>
                <a:gd name="T83" fmla="*/ 89 h 320"/>
                <a:gd name="T84" fmla="*/ 233 w 364"/>
                <a:gd name="T85" fmla="*/ 154 h 320"/>
                <a:gd name="T86" fmla="*/ 232 w 364"/>
                <a:gd name="T87" fmla="*/ 172 h 320"/>
                <a:gd name="T88" fmla="*/ 233 w 364"/>
                <a:gd name="T89" fmla="*/ 154 h 320"/>
                <a:gd name="T90" fmla="*/ 195 w 364"/>
                <a:gd name="T91" fmla="*/ 141 h 320"/>
                <a:gd name="T92" fmla="*/ 195 w 364"/>
                <a:gd name="T93" fmla="*/ 148 h 320"/>
                <a:gd name="T94" fmla="*/ 220 w 364"/>
                <a:gd name="T95" fmla="*/ 148 h 320"/>
                <a:gd name="T96" fmla="*/ 220 w 364"/>
                <a:gd name="T97" fmla="*/ 141 h 320"/>
                <a:gd name="T98" fmla="*/ 195 w 364"/>
                <a:gd name="T99" fmla="*/ 141 h 320"/>
                <a:gd name="T100" fmla="*/ 254 w 364"/>
                <a:gd name="T101" fmla="*/ 129 h 320"/>
                <a:gd name="T102" fmla="*/ 256 w 364"/>
                <a:gd name="T103" fmla="*/ 117 h 320"/>
                <a:gd name="T104" fmla="*/ 254 w 364"/>
                <a:gd name="T105" fmla="*/ 12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4" h="320">
                  <a:moveTo>
                    <a:pt x="187" y="89"/>
                  </a:moveTo>
                  <a:cubicBezTo>
                    <a:pt x="207" y="89"/>
                    <a:pt x="243" y="0"/>
                    <a:pt x="258" y="43"/>
                  </a:cubicBezTo>
                  <a:cubicBezTo>
                    <a:pt x="251" y="56"/>
                    <a:pt x="243" y="69"/>
                    <a:pt x="236" y="82"/>
                  </a:cubicBezTo>
                  <a:cubicBezTo>
                    <a:pt x="229" y="98"/>
                    <a:pt x="253" y="106"/>
                    <a:pt x="265" y="85"/>
                  </a:cubicBezTo>
                  <a:cubicBezTo>
                    <a:pt x="273" y="72"/>
                    <a:pt x="274" y="49"/>
                    <a:pt x="276" y="49"/>
                  </a:cubicBezTo>
                  <a:cubicBezTo>
                    <a:pt x="289" y="20"/>
                    <a:pt x="317" y="42"/>
                    <a:pt x="300" y="67"/>
                  </a:cubicBezTo>
                  <a:cubicBezTo>
                    <a:pt x="294" y="77"/>
                    <a:pt x="285" y="86"/>
                    <a:pt x="278" y="95"/>
                  </a:cubicBezTo>
                  <a:cubicBezTo>
                    <a:pt x="276" y="113"/>
                    <a:pt x="276" y="118"/>
                    <a:pt x="263" y="130"/>
                  </a:cubicBezTo>
                  <a:cubicBezTo>
                    <a:pt x="263" y="136"/>
                    <a:pt x="263" y="145"/>
                    <a:pt x="263" y="152"/>
                  </a:cubicBezTo>
                  <a:cubicBezTo>
                    <a:pt x="263" y="155"/>
                    <a:pt x="263" y="158"/>
                    <a:pt x="263" y="162"/>
                  </a:cubicBezTo>
                  <a:cubicBezTo>
                    <a:pt x="302" y="161"/>
                    <a:pt x="343" y="154"/>
                    <a:pt x="357" y="173"/>
                  </a:cubicBezTo>
                  <a:cubicBezTo>
                    <a:pt x="363" y="180"/>
                    <a:pt x="364" y="197"/>
                    <a:pt x="359" y="206"/>
                  </a:cubicBezTo>
                  <a:cubicBezTo>
                    <a:pt x="356" y="211"/>
                    <a:pt x="350" y="217"/>
                    <a:pt x="344" y="217"/>
                  </a:cubicBezTo>
                  <a:cubicBezTo>
                    <a:pt x="327" y="218"/>
                    <a:pt x="288" y="218"/>
                    <a:pt x="310" y="206"/>
                  </a:cubicBezTo>
                  <a:cubicBezTo>
                    <a:pt x="326" y="197"/>
                    <a:pt x="343" y="199"/>
                    <a:pt x="330" y="182"/>
                  </a:cubicBezTo>
                  <a:cubicBezTo>
                    <a:pt x="322" y="182"/>
                    <a:pt x="314" y="181"/>
                    <a:pt x="305" y="180"/>
                  </a:cubicBezTo>
                  <a:cubicBezTo>
                    <a:pt x="289" y="180"/>
                    <a:pt x="272" y="180"/>
                    <a:pt x="255" y="183"/>
                  </a:cubicBezTo>
                  <a:cubicBezTo>
                    <a:pt x="225" y="188"/>
                    <a:pt x="195" y="197"/>
                    <a:pt x="166" y="208"/>
                  </a:cubicBezTo>
                  <a:cubicBezTo>
                    <a:pt x="100" y="241"/>
                    <a:pt x="72" y="248"/>
                    <a:pt x="47" y="320"/>
                  </a:cubicBezTo>
                  <a:cubicBezTo>
                    <a:pt x="0" y="317"/>
                    <a:pt x="11" y="278"/>
                    <a:pt x="24" y="248"/>
                  </a:cubicBezTo>
                  <a:cubicBezTo>
                    <a:pt x="28" y="240"/>
                    <a:pt x="32" y="231"/>
                    <a:pt x="36" y="222"/>
                  </a:cubicBezTo>
                  <a:cubicBezTo>
                    <a:pt x="39" y="225"/>
                    <a:pt x="41" y="228"/>
                    <a:pt x="44" y="231"/>
                  </a:cubicBezTo>
                  <a:cubicBezTo>
                    <a:pt x="44" y="236"/>
                    <a:pt x="44" y="240"/>
                    <a:pt x="45" y="245"/>
                  </a:cubicBezTo>
                  <a:cubicBezTo>
                    <a:pt x="47" y="259"/>
                    <a:pt x="52" y="262"/>
                    <a:pt x="58" y="256"/>
                  </a:cubicBezTo>
                  <a:cubicBezTo>
                    <a:pt x="84" y="241"/>
                    <a:pt x="109" y="226"/>
                    <a:pt x="134" y="211"/>
                  </a:cubicBezTo>
                  <a:cubicBezTo>
                    <a:pt x="152" y="204"/>
                    <a:pt x="169" y="196"/>
                    <a:pt x="187" y="189"/>
                  </a:cubicBezTo>
                  <a:cubicBezTo>
                    <a:pt x="195" y="186"/>
                    <a:pt x="204" y="182"/>
                    <a:pt x="212" y="178"/>
                  </a:cubicBezTo>
                  <a:cubicBezTo>
                    <a:pt x="221" y="171"/>
                    <a:pt x="214" y="166"/>
                    <a:pt x="214" y="162"/>
                  </a:cubicBezTo>
                  <a:cubicBezTo>
                    <a:pt x="203" y="161"/>
                    <a:pt x="197" y="161"/>
                    <a:pt x="187" y="161"/>
                  </a:cubicBezTo>
                  <a:cubicBezTo>
                    <a:pt x="187" y="151"/>
                    <a:pt x="187" y="142"/>
                    <a:pt x="187" y="133"/>
                  </a:cubicBezTo>
                  <a:cubicBezTo>
                    <a:pt x="194" y="129"/>
                    <a:pt x="201" y="125"/>
                    <a:pt x="209" y="121"/>
                  </a:cubicBezTo>
                  <a:cubicBezTo>
                    <a:pt x="223" y="104"/>
                    <a:pt x="223" y="105"/>
                    <a:pt x="223" y="83"/>
                  </a:cubicBezTo>
                  <a:cubicBezTo>
                    <a:pt x="213" y="88"/>
                    <a:pt x="204" y="93"/>
                    <a:pt x="194" y="97"/>
                  </a:cubicBezTo>
                  <a:cubicBezTo>
                    <a:pt x="189" y="102"/>
                    <a:pt x="183" y="105"/>
                    <a:pt x="178" y="109"/>
                  </a:cubicBezTo>
                  <a:cubicBezTo>
                    <a:pt x="173" y="114"/>
                    <a:pt x="169" y="121"/>
                    <a:pt x="163" y="126"/>
                  </a:cubicBezTo>
                  <a:cubicBezTo>
                    <a:pt x="161" y="145"/>
                    <a:pt x="166" y="166"/>
                    <a:pt x="149" y="175"/>
                  </a:cubicBezTo>
                  <a:cubicBezTo>
                    <a:pt x="145" y="177"/>
                    <a:pt x="146" y="175"/>
                    <a:pt x="144" y="183"/>
                  </a:cubicBezTo>
                  <a:cubicBezTo>
                    <a:pt x="141" y="202"/>
                    <a:pt x="114" y="190"/>
                    <a:pt x="112" y="171"/>
                  </a:cubicBezTo>
                  <a:cubicBezTo>
                    <a:pt x="111" y="166"/>
                    <a:pt x="116" y="162"/>
                    <a:pt x="119" y="157"/>
                  </a:cubicBezTo>
                  <a:cubicBezTo>
                    <a:pt x="169" y="146"/>
                    <a:pt x="150" y="108"/>
                    <a:pt x="153" y="52"/>
                  </a:cubicBezTo>
                  <a:cubicBezTo>
                    <a:pt x="182" y="26"/>
                    <a:pt x="168" y="89"/>
                    <a:pt x="175" y="89"/>
                  </a:cubicBezTo>
                  <a:lnTo>
                    <a:pt x="187" y="89"/>
                  </a:lnTo>
                  <a:close/>
                  <a:moveTo>
                    <a:pt x="233" y="154"/>
                  </a:moveTo>
                  <a:cubicBezTo>
                    <a:pt x="230" y="159"/>
                    <a:pt x="230" y="164"/>
                    <a:pt x="232" y="172"/>
                  </a:cubicBezTo>
                  <a:cubicBezTo>
                    <a:pt x="247" y="183"/>
                    <a:pt x="253" y="142"/>
                    <a:pt x="233" y="154"/>
                  </a:cubicBezTo>
                  <a:close/>
                  <a:moveTo>
                    <a:pt x="195" y="141"/>
                  </a:moveTo>
                  <a:cubicBezTo>
                    <a:pt x="195" y="143"/>
                    <a:pt x="196" y="146"/>
                    <a:pt x="195" y="148"/>
                  </a:cubicBezTo>
                  <a:cubicBezTo>
                    <a:pt x="204" y="148"/>
                    <a:pt x="212" y="148"/>
                    <a:pt x="220" y="148"/>
                  </a:cubicBezTo>
                  <a:cubicBezTo>
                    <a:pt x="220" y="146"/>
                    <a:pt x="220" y="143"/>
                    <a:pt x="220" y="141"/>
                  </a:cubicBezTo>
                  <a:cubicBezTo>
                    <a:pt x="211" y="133"/>
                    <a:pt x="206" y="131"/>
                    <a:pt x="195" y="141"/>
                  </a:cubicBezTo>
                  <a:close/>
                  <a:moveTo>
                    <a:pt x="254" y="129"/>
                  </a:moveTo>
                  <a:cubicBezTo>
                    <a:pt x="257" y="128"/>
                    <a:pt x="256" y="123"/>
                    <a:pt x="256" y="117"/>
                  </a:cubicBezTo>
                  <a:cubicBezTo>
                    <a:pt x="240" y="92"/>
                    <a:pt x="233" y="143"/>
                    <a:pt x="254" y="1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 name="ïṩlïḍê">
              <a:extLst>
                <a:ext uri="{FF2B5EF4-FFF2-40B4-BE49-F238E27FC236}">
                  <a16:creationId xmlns:a16="http://schemas.microsoft.com/office/drawing/2014/main" id="{5E983036-BB0B-4B38-98CE-96698CEF919E}"/>
                </a:ext>
              </a:extLst>
            </p:cNvPr>
            <p:cNvSpPr/>
            <p:nvPr/>
          </p:nvSpPr>
          <p:spPr bwMode="auto">
            <a:xfrm>
              <a:off x="2804659" y="2507766"/>
              <a:ext cx="1337599" cy="1343440"/>
            </a:xfrm>
            <a:custGeom>
              <a:avLst/>
              <a:gdLst>
                <a:gd name="T0" fmla="*/ 317 w 634"/>
                <a:gd name="T1" fmla="*/ 0 h 635"/>
                <a:gd name="T2" fmla="*/ 634 w 634"/>
                <a:gd name="T3" fmla="*/ 318 h 635"/>
                <a:gd name="T4" fmla="*/ 317 w 634"/>
                <a:gd name="T5" fmla="*/ 635 h 635"/>
                <a:gd name="T6" fmla="*/ 0 w 634"/>
                <a:gd name="T7" fmla="*/ 318 h 635"/>
                <a:gd name="T8" fmla="*/ 317 w 634"/>
                <a:gd name="T9" fmla="*/ 0 h 635"/>
                <a:gd name="T10" fmla="*/ 317 w 634"/>
                <a:gd name="T11" fmla="*/ 12 h 635"/>
                <a:gd name="T12" fmla="*/ 623 w 634"/>
                <a:gd name="T13" fmla="*/ 318 h 635"/>
                <a:gd name="T14" fmla="*/ 317 w 634"/>
                <a:gd name="T15" fmla="*/ 624 h 635"/>
                <a:gd name="T16" fmla="*/ 11 w 634"/>
                <a:gd name="T17" fmla="*/ 318 h 635"/>
                <a:gd name="T18" fmla="*/ 317 w 634"/>
                <a:gd name="T19" fmla="*/ 1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4" h="635">
                  <a:moveTo>
                    <a:pt x="317" y="0"/>
                  </a:moveTo>
                  <a:cubicBezTo>
                    <a:pt x="492" y="0"/>
                    <a:pt x="634" y="143"/>
                    <a:pt x="634" y="318"/>
                  </a:cubicBezTo>
                  <a:cubicBezTo>
                    <a:pt x="634" y="492"/>
                    <a:pt x="492" y="635"/>
                    <a:pt x="317" y="635"/>
                  </a:cubicBezTo>
                  <a:cubicBezTo>
                    <a:pt x="142" y="635"/>
                    <a:pt x="0" y="492"/>
                    <a:pt x="0" y="318"/>
                  </a:cubicBezTo>
                  <a:cubicBezTo>
                    <a:pt x="0" y="143"/>
                    <a:pt x="142" y="0"/>
                    <a:pt x="317" y="0"/>
                  </a:cubicBezTo>
                  <a:close/>
                  <a:moveTo>
                    <a:pt x="317" y="12"/>
                  </a:moveTo>
                  <a:cubicBezTo>
                    <a:pt x="486" y="12"/>
                    <a:pt x="623" y="149"/>
                    <a:pt x="623" y="318"/>
                  </a:cubicBezTo>
                  <a:cubicBezTo>
                    <a:pt x="623" y="486"/>
                    <a:pt x="486" y="624"/>
                    <a:pt x="317" y="624"/>
                  </a:cubicBezTo>
                  <a:cubicBezTo>
                    <a:pt x="149" y="624"/>
                    <a:pt x="11" y="486"/>
                    <a:pt x="11" y="318"/>
                  </a:cubicBezTo>
                  <a:cubicBezTo>
                    <a:pt x="11" y="149"/>
                    <a:pt x="149" y="12"/>
                    <a:pt x="317" y="1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 name="íṡļïḍé">
              <a:extLst>
                <a:ext uri="{FF2B5EF4-FFF2-40B4-BE49-F238E27FC236}">
                  <a16:creationId xmlns:a16="http://schemas.microsoft.com/office/drawing/2014/main" id="{1AA10E3C-C9B9-4502-B3CD-53D69F57D3F1}"/>
                </a:ext>
              </a:extLst>
            </p:cNvPr>
            <p:cNvSpPr/>
            <p:nvPr/>
          </p:nvSpPr>
          <p:spPr bwMode="auto">
            <a:xfrm>
              <a:off x="3424978" y="3614060"/>
              <a:ext cx="28037" cy="42056"/>
            </a:xfrm>
            <a:custGeom>
              <a:avLst/>
              <a:gdLst>
                <a:gd name="T0" fmla="*/ 6 w 13"/>
                <a:gd name="T1" fmla="*/ 19 h 20"/>
                <a:gd name="T2" fmla="*/ 9 w 13"/>
                <a:gd name="T3" fmla="*/ 16 h 20"/>
                <a:gd name="T4" fmla="*/ 12 w 13"/>
                <a:gd name="T5" fmla="*/ 12 h 20"/>
                <a:gd name="T6" fmla="*/ 13 w 13"/>
                <a:gd name="T7" fmla="*/ 8 h 20"/>
                <a:gd name="T8" fmla="*/ 11 w 13"/>
                <a:gd name="T9" fmla="*/ 2 h 20"/>
                <a:gd name="T10" fmla="*/ 7 w 13"/>
                <a:gd name="T11" fmla="*/ 0 h 20"/>
                <a:gd name="T12" fmla="*/ 2 w 13"/>
                <a:gd name="T13" fmla="*/ 2 h 20"/>
                <a:gd name="T14" fmla="*/ 1 w 13"/>
                <a:gd name="T15" fmla="*/ 6 h 20"/>
                <a:gd name="T16" fmla="*/ 2 w 13"/>
                <a:gd name="T17" fmla="*/ 11 h 20"/>
                <a:gd name="T18" fmla="*/ 6 w 13"/>
                <a:gd name="T19" fmla="*/ 12 h 20"/>
                <a:gd name="T20" fmla="*/ 7 w 13"/>
                <a:gd name="T21" fmla="*/ 12 h 20"/>
                <a:gd name="T22" fmla="*/ 9 w 13"/>
                <a:gd name="T23" fmla="*/ 11 h 20"/>
                <a:gd name="T24" fmla="*/ 10 w 13"/>
                <a:gd name="T25" fmla="*/ 10 h 20"/>
                <a:gd name="T26" fmla="*/ 9 w 13"/>
                <a:gd name="T27" fmla="*/ 14 h 20"/>
                <a:gd name="T28" fmla="*/ 6 w 13"/>
                <a:gd name="T29" fmla="*/ 17 h 20"/>
                <a:gd name="T30" fmla="*/ 1 w 13"/>
                <a:gd name="T31" fmla="*/ 19 h 20"/>
                <a:gd name="T32" fmla="*/ 1 w 13"/>
                <a:gd name="T33" fmla="*/ 19 h 20"/>
                <a:gd name="T34" fmla="*/ 2 w 13"/>
                <a:gd name="T35" fmla="*/ 20 h 20"/>
                <a:gd name="T36" fmla="*/ 6 w 13"/>
                <a:gd name="T37" fmla="*/ 19 h 20"/>
                <a:gd name="T38" fmla="*/ 6 w 13"/>
                <a:gd name="T39" fmla="*/ 19 h 20"/>
                <a:gd name="T40" fmla="*/ 3 w 13"/>
                <a:gd name="T41" fmla="*/ 3 h 20"/>
                <a:gd name="T42" fmla="*/ 5 w 13"/>
                <a:gd name="T43" fmla="*/ 1 h 20"/>
                <a:gd name="T44" fmla="*/ 7 w 13"/>
                <a:gd name="T45" fmla="*/ 1 h 20"/>
                <a:gd name="T46" fmla="*/ 9 w 13"/>
                <a:gd name="T47" fmla="*/ 2 h 20"/>
                <a:gd name="T48" fmla="*/ 10 w 13"/>
                <a:gd name="T49" fmla="*/ 6 h 20"/>
                <a:gd name="T50" fmla="*/ 9 w 13"/>
                <a:gd name="T51" fmla="*/ 9 h 20"/>
                <a:gd name="T52" fmla="*/ 7 w 13"/>
                <a:gd name="T53" fmla="*/ 11 h 20"/>
                <a:gd name="T54" fmla="*/ 4 w 13"/>
                <a:gd name="T55" fmla="*/ 9 h 20"/>
                <a:gd name="T56" fmla="*/ 3 w 13"/>
                <a:gd name="T57" fmla="*/ 6 h 20"/>
                <a:gd name="T58" fmla="*/ 3 w 13"/>
                <a:gd name="T5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 h="20">
                  <a:moveTo>
                    <a:pt x="6" y="19"/>
                  </a:moveTo>
                  <a:cubicBezTo>
                    <a:pt x="7" y="18"/>
                    <a:pt x="8" y="17"/>
                    <a:pt x="9" y="16"/>
                  </a:cubicBezTo>
                  <a:cubicBezTo>
                    <a:pt x="11" y="15"/>
                    <a:pt x="11" y="14"/>
                    <a:pt x="12" y="12"/>
                  </a:cubicBezTo>
                  <a:cubicBezTo>
                    <a:pt x="13" y="11"/>
                    <a:pt x="13" y="9"/>
                    <a:pt x="13" y="8"/>
                  </a:cubicBezTo>
                  <a:cubicBezTo>
                    <a:pt x="13" y="5"/>
                    <a:pt x="12" y="3"/>
                    <a:pt x="11" y="2"/>
                  </a:cubicBezTo>
                  <a:cubicBezTo>
                    <a:pt x="10" y="1"/>
                    <a:pt x="9" y="0"/>
                    <a:pt x="7" y="0"/>
                  </a:cubicBezTo>
                  <a:cubicBezTo>
                    <a:pt x="5" y="0"/>
                    <a:pt x="4" y="0"/>
                    <a:pt x="2" y="2"/>
                  </a:cubicBezTo>
                  <a:cubicBezTo>
                    <a:pt x="1" y="3"/>
                    <a:pt x="1" y="4"/>
                    <a:pt x="1" y="6"/>
                  </a:cubicBezTo>
                  <a:cubicBezTo>
                    <a:pt x="0" y="8"/>
                    <a:pt x="1" y="10"/>
                    <a:pt x="2" y="11"/>
                  </a:cubicBezTo>
                  <a:cubicBezTo>
                    <a:pt x="3" y="12"/>
                    <a:pt x="4" y="12"/>
                    <a:pt x="6" y="12"/>
                  </a:cubicBezTo>
                  <a:cubicBezTo>
                    <a:pt x="6" y="12"/>
                    <a:pt x="7" y="12"/>
                    <a:pt x="7" y="12"/>
                  </a:cubicBezTo>
                  <a:cubicBezTo>
                    <a:pt x="8" y="12"/>
                    <a:pt x="8" y="11"/>
                    <a:pt x="9" y="11"/>
                  </a:cubicBezTo>
                  <a:cubicBezTo>
                    <a:pt x="10" y="10"/>
                    <a:pt x="10" y="10"/>
                    <a:pt x="10" y="10"/>
                  </a:cubicBezTo>
                  <a:cubicBezTo>
                    <a:pt x="10" y="12"/>
                    <a:pt x="9" y="13"/>
                    <a:pt x="9" y="14"/>
                  </a:cubicBezTo>
                  <a:cubicBezTo>
                    <a:pt x="8" y="16"/>
                    <a:pt x="7" y="17"/>
                    <a:pt x="6" y="17"/>
                  </a:cubicBezTo>
                  <a:cubicBezTo>
                    <a:pt x="5" y="18"/>
                    <a:pt x="3" y="19"/>
                    <a:pt x="1" y="19"/>
                  </a:cubicBezTo>
                  <a:cubicBezTo>
                    <a:pt x="1" y="19"/>
                    <a:pt x="1" y="19"/>
                    <a:pt x="1" y="19"/>
                  </a:cubicBezTo>
                  <a:cubicBezTo>
                    <a:pt x="2" y="20"/>
                    <a:pt x="2" y="20"/>
                    <a:pt x="2" y="20"/>
                  </a:cubicBezTo>
                  <a:cubicBezTo>
                    <a:pt x="4" y="20"/>
                    <a:pt x="5" y="19"/>
                    <a:pt x="6" y="19"/>
                  </a:cubicBezTo>
                  <a:cubicBezTo>
                    <a:pt x="6" y="19"/>
                    <a:pt x="6" y="19"/>
                    <a:pt x="6" y="19"/>
                  </a:cubicBezTo>
                  <a:close/>
                  <a:moveTo>
                    <a:pt x="3" y="3"/>
                  </a:moveTo>
                  <a:cubicBezTo>
                    <a:pt x="4" y="2"/>
                    <a:pt x="4" y="2"/>
                    <a:pt x="5" y="1"/>
                  </a:cubicBezTo>
                  <a:cubicBezTo>
                    <a:pt x="5" y="1"/>
                    <a:pt x="6" y="1"/>
                    <a:pt x="7" y="1"/>
                  </a:cubicBezTo>
                  <a:cubicBezTo>
                    <a:pt x="8" y="1"/>
                    <a:pt x="9" y="1"/>
                    <a:pt x="9" y="2"/>
                  </a:cubicBezTo>
                  <a:cubicBezTo>
                    <a:pt x="10" y="3"/>
                    <a:pt x="10" y="5"/>
                    <a:pt x="10" y="6"/>
                  </a:cubicBezTo>
                  <a:cubicBezTo>
                    <a:pt x="10" y="8"/>
                    <a:pt x="10" y="9"/>
                    <a:pt x="9" y="9"/>
                  </a:cubicBezTo>
                  <a:cubicBezTo>
                    <a:pt x="9" y="10"/>
                    <a:pt x="8" y="11"/>
                    <a:pt x="7" y="11"/>
                  </a:cubicBezTo>
                  <a:cubicBezTo>
                    <a:pt x="6" y="11"/>
                    <a:pt x="5" y="10"/>
                    <a:pt x="4" y="9"/>
                  </a:cubicBezTo>
                  <a:cubicBezTo>
                    <a:pt x="3" y="8"/>
                    <a:pt x="3" y="7"/>
                    <a:pt x="3" y="6"/>
                  </a:cubicBezTo>
                  <a:cubicBezTo>
                    <a:pt x="3" y="5"/>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 name="íṣľîḍé">
              <a:extLst>
                <a:ext uri="{FF2B5EF4-FFF2-40B4-BE49-F238E27FC236}">
                  <a16:creationId xmlns:a16="http://schemas.microsoft.com/office/drawing/2014/main" id="{969F2171-1AF2-414F-9334-221F109ED9BF}"/>
                </a:ext>
              </a:extLst>
            </p:cNvPr>
            <p:cNvSpPr/>
            <p:nvPr/>
          </p:nvSpPr>
          <p:spPr bwMode="auto">
            <a:xfrm>
              <a:off x="3498575" y="3614060"/>
              <a:ext cx="28037" cy="42056"/>
            </a:xfrm>
            <a:custGeom>
              <a:avLst/>
              <a:gdLst>
                <a:gd name="T0" fmla="*/ 2 w 13"/>
                <a:gd name="T1" fmla="*/ 16 h 20"/>
                <a:gd name="T2" fmla="*/ 4 w 13"/>
                <a:gd name="T3" fmla="*/ 19 h 20"/>
                <a:gd name="T4" fmla="*/ 7 w 13"/>
                <a:gd name="T5" fmla="*/ 20 h 20"/>
                <a:gd name="T6" fmla="*/ 12 w 13"/>
                <a:gd name="T7" fmla="*/ 17 h 20"/>
                <a:gd name="T8" fmla="*/ 13 w 13"/>
                <a:gd name="T9" fmla="*/ 8 h 20"/>
                <a:gd name="T10" fmla="*/ 12 w 13"/>
                <a:gd name="T11" fmla="*/ 3 h 20"/>
                <a:gd name="T12" fmla="*/ 9 w 13"/>
                <a:gd name="T13" fmla="*/ 1 h 20"/>
                <a:gd name="T14" fmla="*/ 6 w 13"/>
                <a:gd name="T15" fmla="*/ 0 h 20"/>
                <a:gd name="T16" fmla="*/ 2 w 13"/>
                <a:gd name="T17" fmla="*/ 3 h 20"/>
                <a:gd name="T18" fmla="*/ 1 w 13"/>
                <a:gd name="T19" fmla="*/ 11 h 20"/>
                <a:gd name="T20" fmla="*/ 2 w 13"/>
                <a:gd name="T21" fmla="*/ 16 h 20"/>
                <a:gd name="T22" fmla="*/ 2 w 13"/>
                <a:gd name="T23" fmla="*/ 16 h 20"/>
                <a:gd name="T24" fmla="*/ 3 w 13"/>
                <a:gd name="T25" fmla="*/ 3 h 20"/>
                <a:gd name="T26" fmla="*/ 6 w 13"/>
                <a:gd name="T27" fmla="*/ 1 h 20"/>
                <a:gd name="T28" fmla="*/ 9 w 13"/>
                <a:gd name="T29" fmla="*/ 3 h 20"/>
                <a:gd name="T30" fmla="*/ 10 w 13"/>
                <a:gd name="T31" fmla="*/ 10 h 20"/>
                <a:gd name="T32" fmla="*/ 10 w 13"/>
                <a:gd name="T33" fmla="*/ 17 h 20"/>
                <a:gd name="T34" fmla="*/ 8 w 13"/>
                <a:gd name="T35" fmla="*/ 19 h 20"/>
                <a:gd name="T36" fmla="*/ 5 w 13"/>
                <a:gd name="T37" fmla="*/ 18 h 20"/>
                <a:gd name="T38" fmla="*/ 3 w 13"/>
                <a:gd name="T39" fmla="*/ 10 h 20"/>
                <a:gd name="T40" fmla="*/ 3 w 13"/>
                <a:gd name="T41"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20">
                  <a:moveTo>
                    <a:pt x="2" y="16"/>
                  </a:moveTo>
                  <a:cubicBezTo>
                    <a:pt x="2" y="17"/>
                    <a:pt x="3" y="19"/>
                    <a:pt x="4" y="19"/>
                  </a:cubicBezTo>
                  <a:cubicBezTo>
                    <a:pt x="5" y="20"/>
                    <a:pt x="6" y="20"/>
                    <a:pt x="7" y="20"/>
                  </a:cubicBezTo>
                  <a:cubicBezTo>
                    <a:pt x="9" y="20"/>
                    <a:pt x="11" y="19"/>
                    <a:pt x="12" y="17"/>
                  </a:cubicBezTo>
                  <a:cubicBezTo>
                    <a:pt x="13" y="15"/>
                    <a:pt x="13" y="13"/>
                    <a:pt x="13" y="8"/>
                  </a:cubicBezTo>
                  <a:cubicBezTo>
                    <a:pt x="12" y="6"/>
                    <a:pt x="12" y="4"/>
                    <a:pt x="12" y="3"/>
                  </a:cubicBezTo>
                  <a:cubicBezTo>
                    <a:pt x="11" y="2"/>
                    <a:pt x="10" y="1"/>
                    <a:pt x="9" y="1"/>
                  </a:cubicBezTo>
                  <a:cubicBezTo>
                    <a:pt x="8" y="0"/>
                    <a:pt x="7" y="0"/>
                    <a:pt x="6" y="0"/>
                  </a:cubicBezTo>
                  <a:cubicBezTo>
                    <a:pt x="4" y="0"/>
                    <a:pt x="3" y="1"/>
                    <a:pt x="2" y="3"/>
                  </a:cubicBezTo>
                  <a:cubicBezTo>
                    <a:pt x="1" y="5"/>
                    <a:pt x="0" y="7"/>
                    <a:pt x="1" y="11"/>
                  </a:cubicBezTo>
                  <a:cubicBezTo>
                    <a:pt x="1" y="13"/>
                    <a:pt x="1" y="15"/>
                    <a:pt x="2" y="16"/>
                  </a:cubicBezTo>
                  <a:cubicBezTo>
                    <a:pt x="2" y="16"/>
                    <a:pt x="2" y="16"/>
                    <a:pt x="2" y="16"/>
                  </a:cubicBezTo>
                  <a:close/>
                  <a:moveTo>
                    <a:pt x="3" y="3"/>
                  </a:moveTo>
                  <a:cubicBezTo>
                    <a:pt x="4" y="2"/>
                    <a:pt x="5" y="1"/>
                    <a:pt x="6" y="1"/>
                  </a:cubicBezTo>
                  <a:cubicBezTo>
                    <a:pt x="7" y="1"/>
                    <a:pt x="8" y="2"/>
                    <a:pt x="9" y="3"/>
                  </a:cubicBezTo>
                  <a:cubicBezTo>
                    <a:pt x="10" y="4"/>
                    <a:pt x="10" y="6"/>
                    <a:pt x="10" y="10"/>
                  </a:cubicBezTo>
                  <a:cubicBezTo>
                    <a:pt x="11" y="14"/>
                    <a:pt x="11" y="16"/>
                    <a:pt x="10" y="17"/>
                  </a:cubicBezTo>
                  <a:cubicBezTo>
                    <a:pt x="10" y="18"/>
                    <a:pt x="9" y="19"/>
                    <a:pt x="8" y="19"/>
                  </a:cubicBezTo>
                  <a:cubicBezTo>
                    <a:pt x="6" y="19"/>
                    <a:pt x="6" y="19"/>
                    <a:pt x="5" y="18"/>
                  </a:cubicBezTo>
                  <a:cubicBezTo>
                    <a:pt x="4" y="16"/>
                    <a:pt x="3" y="14"/>
                    <a:pt x="3" y="10"/>
                  </a:cubicBezTo>
                  <a:cubicBezTo>
                    <a:pt x="3" y="7"/>
                    <a:pt x="3" y="4"/>
                    <a:pt x="3" y="3"/>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 name="ïśľïḑé">
              <a:extLst>
                <a:ext uri="{FF2B5EF4-FFF2-40B4-BE49-F238E27FC236}">
                  <a16:creationId xmlns:a16="http://schemas.microsoft.com/office/drawing/2014/main" id="{CFC6474D-83AD-4467-ABD5-0B6C45546060}"/>
                </a:ext>
              </a:extLst>
            </p:cNvPr>
            <p:cNvSpPr/>
            <p:nvPr/>
          </p:nvSpPr>
          <p:spPr bwMode="auto">
            <a:xfrm>
              <a:off x="3563994" y="3601209"/>
              <a:ext cx="28037" cy="44392"/>
            </a:xfrm>
            <a:custGeom>
              <a:avLst/>
              <a:gdLst>
                <a:gd name="T0" fmla="*/ 3 w 13"/>
                <a:gd name="T1" fmla="*/ 4 h 21"/>
                <a:gd name="T2" fmla="*/ 1 w 13"/>
                <a:gd name="T3" fmla="*/ 10 h 21"/>
                <a:gd name="T4" fmla="*/ 1 w 13"/>
                <a:gd name="T5" fmla="*/ 15 h 21"/>
                <a:gd name="T6" fmla="*/ 4 w 13"/>
                <a:gd name="T7" fmla="*/ 20 h 21"/>
                <a:gd name="T8" fmla="*/ 9 w 13"/>
                <a:gd name="T9" fmla="*/ 21 h 21"/>
                <a:gd name="T10" fmla="*/ 12 w 13"/>
                <a:gd name="T11" fmla="*/ 18 h 21"/>
                <a:gd name="T12" fmla="*/ 13 w 13"/>
                <a:gd name="T13" fmla="*/ 13 h 21"/>
                <a:gd name="T14" fmla="*/ 11 w 13"/>
                <a:gd name="T15" fmla="*/ 9 h 21"/>
                <a:gd name="T16" fmla="*/ 7 w 13"/>
                <a:gd name="T17" fmla="*/ 9 h 21"/>
                <a:gd name="T18" fmla="*/ 5 w 13"/>
                <a:gd name="T19" fmla="*/ 9 h 21"/>
                <a:gd name="T20" fmla="*/ 4 w 13"/>
                <a:gd name="T21" fmla="*/ 11 h 21"/>
                <a:gd name="T22" fmla="*/ 3 w 13"/>
                <a:gd name="T23" fmla="*/ 12 h 21"/>
                <a:gd name="T24" fmla="*/ 3 w 13"/>
                <a:gd name="T25" fmla="*/ 8 h 21"/>
                <a:gd name="T26" fmla="*/ 5 w 13"/>
                <a:gd name="T27" fmla="*/ 4 h 21"/>
                <a:gd name="T28" fmla="*/ 8 w 13"/>
                <a:gd name="T29" fmla="*/ 1 h 21"/>
                <a:gd name="T30" fmla="*/ 8 w 13"/>
                <a:gd name="T31" fmla="*/ 1 h 21"/>
                <a:gd name="T32" fmla="*/ 7 w 13"/>
                <a:gd name="T33" fmla="*/ 0 h 21"/>
                <a:gd name="T34" fmla="*/ 3 w 13"/>
                <a:gd name="T35" fmla="*/ 4 h 21"/>
                <a:gd name="T36" fmla="*/ 9 w 13"/>
                <a:gd name="T37" fmla="*/ 11 h 21"/>
                <a:gd name="T38" fmla="*/ 11 w 13"/>
                <a:gd name="T39" fmla="*/ 14 h 21"/>
                <a:gd name="T40" fmla="*/ 11 w 13"/>
                <a:gd name="T41" fmla="*/ 18 h 21"/>
                <a:gd name="T42" fmla="*/ 9 w 13"/>
                <a:gd name="T43" fmla="*/ 20 h 21"/>
                <a:gd name="T44" fmla="*/ 6 w 13"/>
                <a:gd name="T45" fmla="*/ 19 h 21"/>
                <a:gd name="T46" fmla="*/ 4 w 13"/>
                <a:gd name="T47" fmla="*/ 15 h 21"/>
                <a:gd name="T48" fmla="*/ 4 w 13"/>
                <a:gd name="T49" fmla="*/ 13 h 21"/>
                <a:gd name="T50" fmla="*/ 4 w 13"/>
                <a:gd name="T51" fmla="*/ 12 h 21"/>
                <a:gd name="T52" fmla="*/ 6 w 13"/>
                <a:gd name="T53" fmla="*/ 11 h 21"/>
                <a:gd name="T54" fmla="*/ 9 w 13"/>
                <a:gd name="T5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21">
                  <a:moveTo>
                    <a:pt x="3" y="4"/>
                  </a:moveTo>
                  <a:cubicBezTo>
                    <a:pt x="2" y="6"/>
                    <a:pt x="1" y="8"/>
                    <a:pt x="1" y="10"/>
                  </a:cubicBezTo>
                  <a:cubicBezTo>
                    <a:pt x="0" y="11"/>
                    <a:pt x="1" y="13"/>
                    <a:pt x="1" y="15"/>
                  </a:cubicBezTo>
                  <a:cubicBezTo>
                    <a:pt x="2" y="17"/>
                    <a:pt x="3" y="19"/>
                    <a:pt x="4" y="20"/>
                  </a:cubicBezTo>
                  <a:cubicBezTo>
                    <a:pt x="6" y="21"/>
                    <a:pt x="7" y="21"/>
                    <a:pt x="9" y="21"/>
                  </a:cubicBezTo>
                  <a:cubicBezTo>
                    <a:pt x="10" y="20"/>
                    <a:pt x="12" y="19"/>
                    <a:pt x="12" y="18"/>
                  </a:cubicBezTo>
                  <a:cubicBezTo>
                    <a:pt x="13" y="16"/>
                    <a:pt x="13" y="14"/>
                    <a:pt x="13" y="13"/>
                  </a:cubicBezTo>
                  <a:cubicBezTo>
                    <a:pt x="13" y="11"/>
                    <a:pt x="12" y="10"/>
                    <a:pt x="11" y="9"/>
                  </a:cubicBezTo>
                  <a:cubicBezTo>
                    <a:pt x="10" y="9"/>
                    <a:pt x="8" y="8"/>
                    <a:pt x="7" y="9"/>
                  </a:cubicBezTo>
                  <a:cubicBezTo>
                    <a:pt x="6" y="9"/>
                    <a:pt x="6" y="9"/>
                    <a:pt x="5" y="9"/>
                  </a:cubicBezTo>
                  <a:cubicBezTo>
                    <a:pt x="5" y="10"/>
                    <a:pt x="5" y="10"/>
                    <a:pt x="4" y="11"/>
                  </a:cubicBezTo>
                  <a:cubicBezTo>
                    <a:pt x="3" y="12"/>
                    <a:pt x="3" y="12"/>
                    <a:pt x="3" y="12"/>
                  </a:cubicBezTo>
                  <a:cubicBezTo>
                    <a:pt x="3" y="10"/>
                    <a:pt x="3" y="9"/>
                    <a:pt x="3" y="8"/>
                  </a:cubicBezTo>
                  <a:cubicBezTo>
                    <a:pt x="3" y="6"/>
                    <a:pt x="4" y="5"/>
                    <a:pt x="5" y="4"/>
                  </a:cubicBezTo>
                  <a:cubicBezTo>
                    <a:pt x="6" y="3"/>
                    <a:pt x="7" y="2"/>
                    <a:pt x="8" y="1"/>
                  </a:cubicBezTo>
                  <a:cubicBezTo>
                    <a:pt x="8" y="1"/>
                    <a:pt x="8" y="1"/>
                    <a:pt x="8" y="1"/>
                  </a:cubicBezTo>
                  <a:cubicBezTo>
                    <a:pt x="7" y="0"/>
                    <a:pt x="7" y="0"/>
                    <a:pt x="7" y="0"/>
                  </a:cubicBezTo>
                  <a:cubicBezTo>
                    <a:pt x="5" y="1"/>
                    <a:pt x="4" y="3"/>
                    <a:pt x="3" y="4"/>
                  </a:cubicBezTo>
                  <a:close/>
                  <a:moveTo>
                    <a:pt x="9" y="11"/>
                  </a:moveTo>
                  <a:cubicBezTo>
                    <a:pt x="10" y="12"/>
                    <a:pt x="11" y="13"/>
                    <a:pt x="11" y="14"/>
                  </a:cubicBezTo>
                  <a:cubicBezTo>
                    <a:pt x="11" y="16"/>
                    <a:pt x="11" y="17"/>
                    <a:pt x="11" y="18"/>
                  </a:cubicBezTo>
                  <a:cubicBezTo>
                    <a:pt x="11" y="19"/>
                    <a:pt x="10" y="19"/>
                    <a:pt x="9" y="20"/>
                  </a:cubicBezTo>
                  <a:cubicBezTo>
                    <a:pt x="8" y="20"/>
                    <a:pt x="7" y="20"/>
                    <a:pt x="6" y="19"/>
                  </a:cubicBezTo>
                  <a:cubicBezTo>
                    <a:pt x="5" y="18"/>
                    <a:pt x="4" y="17"/>
                    <a:pt x="4" y="15"/>
                  </a:cubicBezTo>
                  <a:cubicBezTo>
                    <a:pt x="4" y="14"/>
                    <a:pt x="3" y="14"/>
                    <a:pt x="4" y="13"/>
                  </a:cubicBezTo>
                  <a:cubicBezTo>
                    <a:pt x="4" y="13"/>
                    <a:pt x="4" y="12"/>
                    <a:pt x="4" y="12"/>
                  </a:cubicBezTo>
                  <a:cubicBezTo>
                    <a:pt x="5" y="11"/>
                    <a:pt x="6" y="11"/>
                    <a:pt x="6" y="11"/>
                  </a:cubicBezTo>
                  <a:cubicBezTo>
                    <a:pt x="7" y="10"/>
                    <a:pt x="8" y="10"/>
                    <a:pt x="9" y="11"/>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1" name="i$ľíḋe">
              <a:extLst>
                <a:ext uri="{FF2B5EF4-FFF2-40B4-BE49-F238E27FC236}">
                  <a16:creationId xmlns:a16="http://schemas.microsoft.com/office/drawing/2014/main" id="{FF53ED46-626A-4681-84B0-9B3A2C53BDA8}"/>
                </a:ext>
              </a:extLst>
            </p:cNvPr>
            <p:cNvSpPr/>
            <p:nvPr/>
          </p:nvSpPr>
          <p:spPr bwMode="auto">
            <a:xfrm>
              <a:off x="3357222" y="3605882"/>
              <a:ext cx="23364" cy="42056"/>
            </a:xfrm>
            <a:custGeom>
              <a:avLst/>
              <a:gdLst>
                <a:gd name="T0" fmla="*/ 5 w 11"/>
                <a:gd name="T1" fmla="*/ 19 h 20"/>
                <a:gd name="T2" fmla="*/ 10 w 11"/>
                <a:gd name="T3" fmla="*/ 20 h 20"/>
                <a:gd name="T4" fmla="*/ 10 w 11"/>
                <a:gd name="T5" fmla="*/ 19 h 20"/>
                <a:gd name="T6" fmla="*/ 9 w 11"/>
                <a:gd name="T7" fmla="*/ 19 h 20"/>
                <a:gd name="T8" fmla="*/ 7 w 11"/>
                <a:gd name="T9" fmla="*/ 18 h 20"/>
                <a:gd name="T10" fmla="*/ 7 w 11"/>
                <a:gd name="T11" fmla="*/ 17 h 20"/>
                <a:gd name="T12" fmla="*/ 7 w 11"/>
                <a:gd name="T13" fmla="*/ 15 h 20"/>
                <a:gd name="T14" fmla="*/ 9 w 11"/>
                <a:gd name="T15" fmla="*/ 10 h 20"/>
                <a:gd name="T16" fmla="*/ 11 w 11"/>
                <a:gd name="T17" fmla="*/ 2 h 20"/>
                <a:gd name="T18" fmla="*/ 11 w 11"/>
                <a:gd name="T19" fmla="*/ 1 h 20"/>
                <a:gd name="T20" fmla="*/ 11 w 11"/>
                <a:gd name="T21" fmla="*/ 0 h 20"/>
                <a:gd name="T22" fmla="*/ 3 w 11"/>
                <a:gd name="T23" fmla="*/ 1 h 20"/>
                <a:gd name="T24" fmla="*/ 3 w 11"/>
                <a:gd name="T25" fmla="*/ 3 h 20"/>
                <a:gd name="T26" fmla="*/ 3 w 11"/>
                <a:gd name="T27" fmla="*/ 3 h 20"/>
                <a:gd name="T28" fmla="*/ 4 w 11"/>
                <a:gd name="T29" fmla="*/ 3 h 20"/>
                <a:gd name="T30" fmla="*/ 7 w 11"/>
                <a:gd name="T31" fmla="*/ 2 h 20"/>
                <a:gd name="T32" fmla="*/ 8 w 11"/>
                <a:gd name="T33" fmla="*/ 2 h 20"/>
                <a:gd name="T34" fmla="*/ 8 w 11"/>
                <a:gd name="T35" fmla="*/ 2 h 20"/>
                <a:gd name="T36" fmla="*/ 7 w 11"/>
                <a:gd name="T37" fmla="*/ 6 h 20"/>
                <a:gd name="T38" fmla="*/ 5 w 11"/>
                <a:gd name="T39" fmla="*/ 14 h 20"/>
                <a:gd name="T40" fmla="*/ 4 w 11"/>
                <a:gd name="T41" fmla="*/ 17 h 20"/>
                <a:gd name="T42" fmla="*/ 2 w 11"/>
                <a:gd name="T43" fmla="*/ 17 h 20"/>
                <a:gd name="T44" fmla="*/ 1 w 11"/>
                <a:gd name="T45" fmla="*/ 17 h 20"/>
                <a:gd name="T46" fmla="*/ 0 w 11"/>
                <a:gd name="T47" fmla="*/ 18 h 20"/>
                <a:gd name="T48" fmla="*/ 5 w 11"/>
                <a:gd name="T49" fmla="*/ 19 h 20"/>
                <a:gd name="T50" fmla="*/ 5 w 11"/>
                <a:gd name="T51"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20">
                  <a:moveTo>
                    <a:pt x="5" y="19"/>
                  </a:moveTo>
                  <a:cubicBezTo>
                    <a:pt x="6" y="19"/>
                    <a:pt x="8" y="20"/>
                    <a:pt x="10" y="20"/>
                  </a:cubicBezTo>
                  <a:cubicBezTo>
                    <a:pt x="10" y="19"/>
                    <a:pt x="10" y="19"/>
                    <a:pt x="10" y="19"/>
                  </a:cubicBezTo>
                  <a:cubicBezTo>
                    <a:pt x="9" y="19"/>
                    <a:pt x="9" y="19"/>
                    <a:pt x="9" y="19"/>
                  </a:cubicBezTo>
                  <a:cubicBezTo>
                    <a:pt x="8" y="19"/>
                    <a:pt x="7" y="19"/>
                    <a:pt x="7" y="18"/>
                  </a:cubicBezTo>
                  <a:cubicBezTo>
                    <a:pt x="7" y="18"/>
                    <a:pt x="7" y="18"/>
                    <a:pt x="7" y="17"/>
                  </a:cubicBezTo>
                  <a:cubicBezTo>
                    <a:pt x="7" y="17"/>
                    <a:pt x="7" y="16"/>
                    <a:pt x="7" y="15"/>
                  </a:cubicBezTo>
                  <a:cubicBezTo>
                    <a:pt x="9" y="10"/>
                    <a:pt x="9" y="10"/>
                    <a:pt x="9" y="10"/>
                  </a:cubicBezTo>
                  <a:cubicBezTo>
                    <a:pt x="11" y="2"/>
                    <a:pt x="11" y="2"/>
                    <a:pt x="11" y="2"/>
                  </a:cubicBezTo>
                  <a:cubicBezTo>
                    <a:pt x="11" y="1"/>
                    <a:pt x="11" y="1"/>
                    <a:pt x="11" y="1"/>
                  </a:cubicBezTo>
                  <a:cubicBezTo>
                    <a:pt x="11" y="0"/>
                    <a:pt x="11" y="0"/>
                    <a:pt x="11" y="0"/>
                  </a:cubicBezTo>
                  <a:cubicBezTo>
                    <a:pt x="9" y="1"/>
                    <a:pt x="6" y="1"/>
                    <a:pt x="3" y="1"/>
                  </a:cubicBezTo>
                  <a:cubicBezTo>
                    <a:pt x="3" y="3"/>
                    <a:pt x="3" y="3"/>
                    <a:pt x="3" y="3"/>
                  </a:cubicBezTo>
                  <a:cubicBezTo>
                    <a:pt x="3" y="3"/>
                    <a:pt x="3" y="3"/>
                    <a:pt x="3" y="3"/>
                  </a:cubicBezTo>
                  <a:cubicBezTo>
                    <a:pt x="3" y="3"/>
                    <a:pt x="3" y="3"/>
                    <a:pt x="4" y="3"/>
                  </a:cubicBezTo>
                  <a:cubicBezTo>
                    <a:pt x="4" y="3"/>
                    <a:pt x="5" y="2"/>
                    <a:pt x="7" y="2"/>
                  </a:cubicBezTo>
                  <a:cubicBezTo>
                    <a:pt x="7" y="2"/>
                    <a:pt x="8" y="2"/>
                    <a:pt x="8" y="2"/>
                  </a:cubicBezTo>
                  <a:cubicBezTo>
                    <a:pt x="8" y="2"/>
                    <a:pt x="8" y="2"/>
                    <a:pt x="8" y="2"/>
                  </a:cubicBezTo>
                  <a:cubicBezTo>
                    <a:pt x="8" y="2"/>
                    <a:pt x="8" y="4"/>
                    <a:pt x="7" y="6"/>
                  </a:cubicBezTo>
                  <a:cubicBezTo>
                    <a:pt x="5" y="14"/>
                    <a:pt x="5" y="14"/>
                    <a:pt x="5" y="14"/>
                  </a:cubicBezTo>
                  <a:cubicBezTo>
                    <a:pt x="5" y="16"/>
                    <a:pt x="4" y="17"/>
                    <a:pt x="4" y="17"/>
                  </a:cubicBezTo>
                  <a:cubicBezTo>
                    <a:pt x="4" y="17"/>
                    <a:pt x="3" y="17"/>
                    <a:pt x="2" y="17"/>
                  </a:cubicBezTo>
                  <a:cubicBezTo>
                    <a:pt x="1" y="17"/>
                    <a:pt x="1" y="17"/>
                    <a:pt x="1" y="17"/>
                  </a:cubicBezTo>
                  <a:cubicBezTo>
                    <a:pt x="0" y="18"/>
                    <a:pt x="0" y="18"/>
                    <a:pt x="0" y="18"/>
                  </a:cubicBezTo>
                  <a:cubicBezTo>
                    <a:pt x="2" y="18"/>
                    <a:pt x="4" y="19"/>
                    <a:pt x="5" y="19"/>
                  </a:cubicBezTo>
                  <a:cubicBezTo>
                    <a:pt x="5" y="19"/>
                    <a:pt x="5" y="19"/>
                    <a:pt x="5" y="19"/>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 name="íṡļîdé">
              <a:extLst>
                <a:ext uri="{FF2B5EF4-FFF2-40B4-BE49-F238E27FC236}">
                  <a16:creationId xmlns:a16="http://schemas.microsoft.com/office/drawing/2014/main" id="{E774641F-5E1E-4AD7-933D-5CC60C630679}"/>
                </a:ext>
              </a:extLst>
            </p:cNvPr>
            <p:cNvSpPr/>
            <p:nvPr/>
          </p:nvSpPr>
          <p:spPr bwMode="auto">
            <a:xfrm>
              <a:off x="3005591" y="2711034"/>
              <a:ext cx="935735" cy="966109"/>
            </a:xfrm>
            <a:custGeom>
              <a:avLst/>
              <a:gdLst>
                <a:gd name="T0" fmla="*/ 222 w 444"/>
                <a:gd name="T1" fmla="*/ 17 h 457"/>
                <a:gd name="T2" fmla="*/ 427 w 444"/>
                <a:gd name="T3" fmla="*/ 222 h 457"/>
                <a:gd name="T4" fmla="*/ 294 w 444"/>
                <a:gd name="T5" fmla="*/ 413 h 457"/>
                <a:gd name="T6" fmla="*/ 298 w 444"/>
                <a:gd name="T7" fmla="*/ 422 h 457"/>
                <a:gd name="T8" fmla="*/ 436 w 444"/>
                <a:gd name="T9" fmla="*/ 222 h 457"/>
                <a:gd name="T10" fmla="*/ 222 w 444"/>
                <a:gd name="T11" fmla="*/ 7 h 457"/>
                <a:gd name="T12" fmla="*/ 8 w 444"/>
                <a:gd name="T13" fmla="*/ 222 h 457"/>
                <a:gd name="T14" fmla="*/ 146 w 444"/>
                <a:gd name="T15" fmla="*/ 422 h 457"/>
                <a:gd name="T16" fmla="*/ 150 w 444"/>
                <a:gd name="T17" fmla="*/ 413 h 457"/>
                <a:gd name="T18" fmla="*/ 18 w 444"/>
                <a:gd name="T19" fmla="*/ 222 h 457"/>
                <a:gd name="T20" fmla="*/ 222 w 444"/>
                <a:gd name="T21" fmla="*/ 17 h 457"/>
                <a:gd name="T22" fmla="*/ 284 w 444"/>
                <a:gd name="T23" fmla="*/ 416 h 457"/>
                <a:gd name="T24" fmla="*/ 222 w 444"/>
                <a:gd name="T25" fmla="*/ 426 h 457"/>
                <a:gd name="T26" fmla="*/ 159 w 444"/>
                <a:gd name="T27" fmla="*/ 416 h 457"/>
                <a:gd name="T28" fmla="*/ 152 w 444"/>
                <a:gd name="T29" fmla="*/ 432 h 457"/>
                <a:gd name="T30" fmla="*/ 152 w 444"/>
                <a:gd name="T31" fmla="*/ 432 h 457"/>
                <a:gd name="T32" fmla="*/ 152 w 444"/>
                <a:gd name="T33" fmla="*/ 432 h 457"/>
                <a:gd name="T34" fmla="*/ 149 w 444"/>
                <a:gd name="T35" fmla="*/ 437 h 457"/>
                <a:gd name="T36" fmla="*/ 222 w 444"/>
                <a:gd name="T37" fmla="*/ 449 h 457"/>
                <a:gd name="T38" fmla="*/ 295 w 444"/>
                <a:gd name="T39" fmla="*/ 437 h 457"/>
                <a:gd name="T40" fmla="*/ 292 w 444"/>
                <a:gd name="T41" fmla="*/ 432 h 457"/>
                <a:gd name="T42" fmla="*/ 291 w 444"/>
                <a:gd name="T43" fmla="*/ 432 h 457"/>
                <a:gd name="T44" fmla="*/ 291 w 444"/>
                <a:gd name="T45" fmla="*/ 431 h 457"/>
                <a:gd name="T46" fmla="*/ 284 w 444"/>
                <a:gd name="T47" fmla="*/ 416 h 457"/>
                <a:gd name="T48" fmla="*/ 137 w 444"/>
                <a:gd name="T49" fmla="*/ 440 h 457"/>
                <a:gd name="T50" fmla="*/ 136 w 444"/>
                <a:gd name="T51" fmla="*/ 440 h 457"/>
                <a:gd name="T52" fmla="*/ 142 w 444"/>
                <a:gd name="T53" fmla="*/ 428 h 457"/>
                <a:gd name="T54" fmla="*/ 0 w 444"/>
                <a:gd name="T55" fmla="*/ 222 h 457"/>
                <a:gd name="T56" fmla="*/ 222 w 444"/>
                <a:gd name="T57" fmla="*/ 0 h 457"/>
                <a:gd name="T58" fmla="*/ 444 w 444"/>
                <a:gd name="T59" fmla="*/ 222 h 457"/>
                <a:gd name="T60" fmla="*/ 301 w 444"/>
                <a:gd name="T61" fmla="*/ 429 h 457"/>
                <a:gd name="T62" fmla="*/ 307 w 444"/>
                <a:gd name="T63" fmla="*/ 441 h 457"/>
                <a:gd name="T64" fmla="*/ 305 w 444"/>
                <a:gd name="T65" fmla="*/ 441 h 457"/>
                <a:gd name="T66" fmla="*/ 305 w 444"/>
                <a:gd name="T67" fmla="*/ 441 h 457"/>
                <a:gd name="T68" fmla="*/ 222 w 444"/>
                <a:gd name="T69" fmla="*/ 457 h 457"/>
                <a:gd name="T70" fmla="*/ 136 w 444"/>
                <a:gd name="T71" fmla="*/ 440 h 457"/>
                <a:gd name="T72" fmla="*/ 137 w 444"/>
                <a:gd name="T73" fmla="*/ 44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4" h="457">
                  <a:moveTo>
                    <a:pt x="222" y="17"/>
                  </a:moveTo>
                  <a:cubicBezTo>
                    <a:pt x="335" y="17"/>
                    <a:pt x="427" y="109"/>
                    <a:pt x="427" y="222"/>
                  </a:cubicBezTo>
                  <a:cubicBezTo>
                    <a:pt x="427" y="309"/>
                    <a:pt x="371" y="384"/>
                    <a:pt x="294" y="413"/>
                  </a:cubicBezTo>
                  <a:cubicBezTo>
                    <a:pt x="298" y="422"/>
                    <a:pt x="298" y="422"/>
                    <a:pt x="298" y="422"/>
                  </a:cubicBezTo>
                  <a:cubicBezTo>
                    <a:pt x="379" y="391"/>
                    <a:pt x="436" y="313"/>
                    <a:pt x="436" y="222"/>
                  </a:cubicBezTo>
                  <a:cubicBezTo>
                    <a:pt x="436" y="104"/>
                    <a:pt x="340" y="7"/>
                    <a:pt x="222" y="7"/>
                  </a:cubicBezTo>
                  <a:cubicBezTo>
                    <a:pt x="104" y="7"/>
                    <a:pt x="8" y="104"/>
                    <a:pt x="8" y="222"/>
                  </a:cubicBezTo>
                  <a:cubicBezTo>
                    <a:pt x="8" y="313"/>
                    <a:pt x="65" y="391"/>
                    <a:pt x="146" y="422"/>
                  </a:cubicBezTo>
                  <a:cubicBezTo>
                    <a:pt x="150" y="413"/>
                    <a:pt x="150" y="413"/>
                    <a:pt x="150" y="413"/>
                  </a:cubicBezTo>
                  <a:cubicBezTo>
                    <a:pt x="73" y="384"/>
                    <a:pt x="18" y="309"/>
                    <a:pt x="18" y="222"/>
                  </a:cubicBezTo>
                  <a:cubicBezTo>
                    <a:pt x="18" y="109"/>
                    <a:pt x="109" y="17"/>
                    <a:pt x="222" y="17"/>
                  </a:cubicBezTo>
                  <a:close/>
                  <a:moveTo>
                    <a:pt x="284" y="416"/>
                  </a:moveTo>
                  <a:cubicBezTo>
                    <a:pt x="265" y="423"/>
                    <a:pt x="244" y="426"/>
                    <a:pt x="222" y="426"/>
                  </a:cubicBezTo>
                  <a:cubicBezTo>
                    <a:pt x="200" y="426"/>
                    <a:pt x="179" y="423"/>
                    <a:pt x="159" y="416"/>
                  </a:cubicBezTo>
                  <a:cubicBezTo>
                    <a:pt x="152" y="432"/>
                    <a:pt x="152" y="432"/>
                    <a:pt x="152" y="432"/>
                  </a:cubicBezTo>
                  <a:cubicBezTo>
                    <a:pt x="152" y="432"/>
                    <a:pt x="152" y="432"/>
                    <a:pt x="152" y="432"/>
                  </a:cubicBezTo>
                  <a:cubicBezTo>
                    <a:pt x="152" y="432"/>
                    <a:pt x="152" y="432"/>
                    <a:pt x="152" y="432"/>
                  </a:cubicBezTo>
                  <a:cubicBezTo>
                    <a:pt x="149" y="437"/>
                    <a:pt x="149" y="437"/>
                    <a:pt x="149" y="437"/>
                  </a:cubicBezTo>
                  <a:cubicBezTo>
                    <a:pt x="172" y="445"/>
                    <a:pt x="197" y="449"/>
                    <a:pt x="222" y="449"/>
                  </a:cubicBezTo>
                  <a:cubicBezTo>
                    <a:pt x="247" y="449"/>
                    <a:pt x="272" y="445"/>
                    <a:pt x="295" y="437"/>
                  </a:cubicBezTo>
                  <a:cubicBezTo>
                    <a:pt x="292" y="432"/>
                    <a:pt x="292" y="432"/>
                    <a:pt x="292" y="432"/>
                  </a:cubicBezTo>
                  <a:cubicBezTo>
                    <a:pt x="292" y="432"/>
                    <a:pt x="292" y="432"/>
                    <a:pt x="291" y="432"/>
                  </a:cubicBezTo>
                  <a:cubicBezTo>
                    <a:pt x="291" y="431"/>
                    <a:pt x="291" y="431"/>
                    <a:pt x="291" y="431"/>
                  </a:cubicBezTo>
                  <a:lnTo>
                    <a:pt x="284" y="416"/>
                  </a:lnTo>
                  <a:close/>
                  <a:moveTo>
                    <a:pt x="137" y="440"/>
                  </a:moveTo>
                  <a:cubicBezTo>
                    <a:pt x="136" y="440"/>
                    <a:pt x="136" y="440"/>
                    <a:pt x="136" y="440"/>
                  </a:cubicBezTo>
                  <a:cubicBezTo>
                    <a:pt x="142" y="428"/>
                    <a:pt x="142" y="428"/>
                    <a:pt x="142" y="428"/>
                  </a:cubicBezTo>
                  <a:cubicBezTo>
                    <a:pt x="59" y="396"/>
                    <a:pt x="0" y="316"/>
                    <a:pt x="0" y="222"/>
                  </a:cubicBezTo>
                  <a:cubicBezTo>
                    <a:pt x="0" y="99"/>
                    <a:pt x="100" y="0"/>
                    <a:pt x="222" y="0"/>
                  </a:cubicBezTo>
                  <a:cubicBezTo>
                    <a:pt x="344" y="0"/>
                    <a:pt x="444" y="99"/>
                    <a:pt x="444" y="222"/>
                  </a:cubicBezTo>
                  <a:cubicBezTo>
                    <a:pt x="444" y="316"/>
                    <a:pt x="385" y="397"/>
                    <a:pt x="301" y="429"/>
                  </a:cubicBezTo>
                  <a:cubicBezTo>
                    <a:pt x="307" y="441"/>
                    <a:pt x="307" y="441"/>
                    <a:pt x="307" y="441"/>
                  </a:cubicBezTo>
                  <a:cubicBezTo>
                    <a:pt x="305" y="441"/>
                    <a:pt x="305" y="441"/>
                    <a:pt x="305" y="441"/>
                  </a:cubicBezTo>
                  <a:cubicBezTo>
                    <a:pt x="305" y="441"/>
                    <a:pt x="305" y="441"/>
                    <a:pt x="305" y="441"/>
                  </a:cubicBezTo>
                  <a:cubicBezTo>
                    <a:pt x="279" y="451"/>
                    <a:pt x="251" y="457"/>
                    <a:pt x="222" y="457"/>
                  </a:cubicBezTo>
                  <a:cubicBezTo>
                    <a:pt x="192" y="457"/>
                    <a:pt x="163" y="451"/>
                    <a:pt x="136" y="440"/>
                  </a:cubicBezTo>
                  <a:lnTo>
                    <a:pt x="137" y="440"/>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 name="íślíḑè">
              <a:extLst>
                <a:ext uri="{FF2B5EF4-FFF2-40B4-BE49-F238E27FC236}">
                  <a16:creationId xmlns:a16="http://schemas.microsoft.com/office/drawing/2014/main" id="{D0B861E9-E147-4C9B-B0F3-0586ABA1B20E}"/>
                </a:ext>
              </a:extLst>
            </p:cNvPr>
            <p:cNvSpPr/>
            <p:nvPr/>
          </p:nvSpPr>
          <p:spPr bwMode="auto">
            <a:xfrm>
              <a:off x="3205355" y="2748417"/>
              <a:ext cx="544385" cy="844615"/>
            </a:xfrm>
            <a:custGeom>
              <a:avLst/>
              <a:gdLst>
                <a:gd name="T0" fmla="*/ 137 w 258"/>
                <a:gd name="T1" fmla="*/ 8 h 399"/>
                <a:gd name="T2" fmla="*/ 177 w 258"/>
                <a:gd name="T3" fmla="*/ 12 h 399"/>
                <a:gd name="T4" fmla="*/ 140 w 258"/>
                <a:gd name="T5" fmla="*/ 49 h 399"/>
                <a:gd name="T6" fmla="*/ 191 w 258"/>
                <a:gd name="T7" fmla="*/ 100 h 399"/>
                <a:gd name="T8" fmla="*/ 246 w 258"/>
                <a:gd name="T9" fmla="*/ 346 h 399"/>
                <a:gd name="T10" fmla="*/ 225 w 258"/>
                <a:gd name="T11" fmla="*/ 331 h 399"/>
                <a:gd name="T12" fmla="*/ 195 w 258"/>
                <a:gd name="T13" fmla="*/ 183 h 399"/>
                <a:gd name="T14" fmla="*/ 145 w 258"/>
                <a:gd name="T15" fmla="*/ 212 h 399"/>
                <a:gd name="T16" fmla="*/ 175 w 258"/>
                <a:gd name="T17" fmla="*/ 362 h 399"/>
                <a:gd name="T18" fmla="*/ 139 w 258"/>
                <a:gd name="T19" fmla="*/ 223 h 399"/>
                <a:gd name="T20" fmla="*/ 95 w 258"/>
                <a:gd name="T21" fmla="*/ 306 h 399"/>
                <a:gd name="T22" fmla="*/ 80 w 258"/>
                <a:gd name="T23" fmla="*/ 259 h 399"/>
                <a:gd name="T24" fmla="*/ 82 w 258"/>
                <a:gd name="T25" fmla="*/ 193 h 399"/>
                <a:gd name="T26" fmla="*/ 42 w 258"/>
                <a:gd name="T27" fmla="*/ 202 h 399"/>
                <a:gd name="T28" fmla="*/ 0 w 258"/>
                <a:gd name="T29" fmla="*/ 367 h 399"/>
                <a:gd name="T30" fmla="*/ 26 w 258"/>
                <a:gd name="T31" fmla="*/ 183 h 399"/>
                <a:gd name="T32" fmla="*/ 74 w 258"/>
                <a:gd name="T33" fmla="*/ 76 h 399"/>
                <a:gd name="T34" fmla="*/ 100 w 258"/>
                <a:gd name="T35" fmla="*/ 47 h 399"/>
                <a:gd name="T36" fmla="*/ 87 w 258"/>
                <a:gd name="T37" fmla="*/ 20 h 399"/>
                <a:gd name="T38" fmla="*/ 122 w 258"/>
                <a:gd name="T39" fmla="*/ 6 h 399"/>
                <a:gd name="T40" fmla="*/ 85 w 258"/>
                <a:gd name="T41" fmla="*/ 93 h 399"/>
                <a:gd name="T42" fmla="*/ 152 w 258"/>
                <a:gd name="T43" fmla="*/ 91 h 399"/>
                <a:gd name="T44" fmla="*/ 136 w 258"/>
                <a:gd name="T45" fmla="*/ 65 h 399"/>
                <a:gd name="T46" fmla="*/ 67 w 258"/>
                <a:gd name="T47" fmla="*/ 165 h 399"/>
                <a:gd name="T48" fmla="*/ 46 w 258"/>
                <a:gd name="T49" fmla="*/ 144 h 399"/>
                <a:gd name="T50" fmla="*/ 191 w 258"/>
                <a:gd name="T51" fmla="*/ 165 h 399"/>
                <a:gd name="T52" fmla="*/ 206 w 258"/>
                <a:gd name="T53" fmla="*/ 135 h 399"/>
                <a:gd name="T54" fmla="*/ 173 w 258"/>
                <a:gd name="T55" fmla="*/ 159 h 399"/>
                <a:gd name="T56" fmla="*/ 82 w 258"/>
                <a:gd name="T57" fmla="*/ 160 h 399"/>
                <a:gd name="T58" fmla="*/ 164 w 258"/>
                <a:gd name="T59" fmla="*/ 109 h 399"/>
                <a:gd name="T60" fmla="*/ 121 w 258"/>
                <a:gd name="T61" fmla="*/ 166 h 399"/>
                <a:gd name="T62" fmla="*/ 118 w 258"/>
                <a:gd name="T63" fmla="*/ 201 h 399"/>
                <a:gd name="T64" fmla="*/ 109 w 258"/>
                <a:gd name="T65" fmla="*/ 250 h 399"/>
                <a:gd name="T66" fmla="*/ 108 w 258"/>
                <a:gd name="T67" fmla="*/ 274 h 399"/>
                <a:gd name="T68" fmla="*/ 125 w 258"/>
                <a:gd name="T69" fmla="*/ 316 h 399"/>
                <a:gd name="T70" fmla="*/ 113 w 258"/>
                <a:gd name="T71" fmla="*/ 311 h 399"/>
                <a:gd name="T72" fmla="*/ 125 w 258"/>
                <a:gd name="T73" fmla="*/ 353 h 399"/>
                <a:gd name="T74" fmla="*/ 137 w 258"/>
                <a:gd name="T75" fmla="*/ 354 h 399"/>
                <a:gd name="T76" fmla="*/ 146 w 258"/>
                <a:gd name="T77" fmla="*/ 311 h 399"/>
                <a:gd name="T78" fmla="*/ 137 w 258"/>
                <a:gd name="T79" fmla="*/ 315 h 399"/>
                <a:gd name="T80" fmla="*/ 140 w 258"/>
                <a:gd name="T81" fmla="*/ 301 h 399"/>
                <a:gd name="T82" fmla="*/ 121 w 258"/>
                <a:gd name="T83" fmla="*/ 274 h 399"/>
                <a:gd name="T84" fmla="*/ 153 w 258"/>
                <a:gd name="T85" fmla="*/ 247 h 399"/>
                <a:gd name="T86" fmla="*/ 111 w 258"/>
                <a:gd name="T87" fmla="*/ 236 h 399"/>
                <a:gd name="T88" fmla="*/ 147 w 258"/>
                <a:gd name="T89" fmla="*/ 258 h 399"/>
                <a:gd name="T90" fmla="*/ 127 w 258"/>
                <a:gd name="T91" fmla="*/ 282 h 399"/>
                <a:gd name="T92" fmla="*/ 121 w 258"/>
                <a:gd name="T93" fmla="*/ 28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8" h="399">
                  <a:moveTo>
                    <a:pt x="122" y="6"/>
                  </a:moveTo>
                  <a:cubicBezTo>
                    <a:pt x="122" y="6"/>
                    <a:pt x="121" y="0"/>
                    <a:pt x="128" y="1"/>
                  </a:cubicBezTo>
                  <a:cubicBezTo>
                    <a:pt x="135" y="2"/>
                    <a:pt x="138" y="3"/>
                    <a:pt x="137" y="8"/>
                  </a:cubicBezTo>
                  <a:cubicBezTo>
                    <a:pt x="137" y="14"/>
                    <a:pt x="138" y="40"/>
                    <a:pt x="138" y="40"/>
                  </a:cubicBezTo>
                  <a:cubicBezTo>
                    <a:pt x="138" y="40"/>
                    <a:pt x="155" y="38"/>
                    <a:pt x="164" y="26"/>
                  </a:cubicBezTo>
                  <a:cubicBezTo>
                    <a:pt x="174" y="15"/>
                    <a:pt x="177" y="12"/>
                    <a:pt x="177" y="12"/>
                  </a:cubicBezTo>
                  <a:cubicBezTo>
                    <a:pt x="177" y="12"/>
                    <a:pt x="187" y="15"/>
                    <a:pt x="185" y="21"/>
                  </a:cubicBezTo>
                  <a:cubicBezTo>
                    <a:pt x="182" y="27"/>
                    <a:pt x="166" y="46"/>
                    <a:pt x="157" y="47"/>
                  </a:cubicBezTo>
                  <a:cubicBezTo>
                    <a:pt x="148" y="49"/>
                    <a:pt x="140" y="49"/>
                    <a:pt x="140" y="49"/>
                  </a:cubicBezTo>
                  <a:cubicBezTo>
                    <a:pt x="140" y="49"/>
                    <a:pt x="151" y="55"/>
                    <a:pt x="158" y="58"/>
                  </a:cubicBezTo>
                  <a:cubicBezTo>
                    <a:pt x="165" y="61"/>
                    <a:pt x="186" y="73"/>
                    <a:pt x="188" y="87"/>
                  </a:cubicBezTo>
                  <a:cubicBezTo>
                    <a:pt x="190" y="100"/>
                    <a:pt x="191" y="100"/>
                    <a:pt x="191" y="100"/>
                  </a:cubicBezTo>
                  <a:cubicBezTo>
                    <a:pt x="191" y="100"/>
                    <a:pt x="228" y="116"/>
                    <a:pt x="231" y="164"/>
                  </a:cubicBezTo>
                  <a:cubicBezTo>
                    <a:pt x="234" y="212"/>
                    <a:pt x="233" y="231"/>
                    <a:pt x="233" y="262"/>
                  </a:cubicBezTo>
                  <a:cubicBezTo>
                    <a:pt x="234" y="293"/>
                    <a:pt x="241" y="337"/>
                    <a:pt x="246" y="346"/>
                  </a:cubicBezTo>
                  <a:cubicBezTo>
                    <a:pt x="251" y="356"/>
                    <a:pt x="258" y="363"/>
                    <a:pt x="258" y="363"/>
                  </a:cubicBezTo>
                  <a:cubicBezTo>
                    <a:pt x="243" y="375"/>
                    <a:pt x="243" y="375"/>
                    <a:pt x="243" y="375"/>
                  </a:cubicBezTo>
                  <a:cubicBezTo>
                    <a:pt x="243" y="375"/>
                    <a:pt x="228" y="357"/>
                    <a:pt x="225" y="331"/>
                  </a:cubicBezTo>
                  <a:cubicBezTo>
                    <a:pt x="221" y="305"/>
                    <a:pt x="217" y="222"/>
                    <a:pt x="217" y="211"/>
                  </a:cubicBezTo>
                  <a:cubicBezTo>
                    <a:pt x="217" y="201"/>
                    <a:pt x="217" y="200"/>
                    <a:pt x="217" y="200"/>
                  </a:cubicBezTo>
                  <a:cubicBezTo>
                    <a:pt x="217" y="200"/>
                    <a:pt x="205" y="188"/>
                    <a:pt x="195" y="183"/>
                  </a:cubicBezTo>
                  <a:cubicBezTo>
                    <a:pt x="184" y="179"/>
                    <a:pt x="185" y="179"/>
                    <a:pt x="185" y="179"/>
                  </a:cubicBezTo>
                  <a:cubicBezTo>
                    <a:pt x="185" y="179"/>
                    <a:pt x="176" y="194"/>
                    <a:pt x="167" y="201"/>
                  </a:cubicBezTo>
                  <a:cubicBezTo>
                    <a:pt x="159" y="207"/>
                    <a:pt x="145" y="212"/>
                    <a:pt x="145" y="212"/>
                  </a:cubicBezTo>
                  <a:cubicBezTo>
                    <a:pt x="145" y="212"/>
                    <a:pt x="167" y="220"/>
                    <a:pt x="173" y="238"/>
                  </a:cubicBezTo>
                  <a:cubicBezTo>
                    <a:pt x="179" y="255"/>
                    <a:pt x="178" y="293"/>
                    <a:pt x="177" y="322"/>
                  </a:cubicBezTo>
                  <a:cubicBezTo>
                    <a:pt x="176" y="352"/>
                    <a:pt x="177" y="358"/>
                    <a:pt x="175" y="362"/>
                  </a:cubicBezTo>
                  <a:cubicBezTo>
                    <a:pt x="172" y="365"/>
                    <a:pt x="165" y="365"/>
                    <a:pt x="164" y="359"/>
                  </a:cubicBezTo>
                  <a:cubicBezTo>
                    <a:pt x="163" y="353"/>
                    <a:pt x="163" y="292"/>
                    <a:pt x="163" y="272"/>
                  </a:cubicBezTo>
                  <a:cubicBezTo>
                    <a:pt x="163" y="253"/>
                    <a:pt x="151" y="227"/>
                    <a:pt x="139" y="223"/>
                  </a:cubicBezTo>
                  <a:cubicBezTo>
                    <a:pt x="127" y="219"/>
                    <a:pt x="129" y="220"/>
                    <a:pt x="129" y="220"/>
                  </a:cubicBezTo>
                  <a:cubicBezTo>
                    <a:pt x="129" y="220"/>
                    <a:pt x="112" y="227"/>
                    <a:pt x="104" y="240"/>
                  </a:cubicBezTo>
                  <a:cubicBezTo>
                    <a:pt x="95" y="254"/>
                    <a:pt x="95" y="268"/>
                    <a:pt x="95" y="306"/>
                  </a:cubicBezTo>
                  <a:cubicBezTo>
                    <a:pt x="95" y="343"/>
                    <a:pt x="96" y="359"/>
                    <a:pt x="92" y="362"/>
                  </a:cubicBezTo>
                  <a:cubicBezTo>
                    <a:pt x="87" y="365"/>
                    <a:pt x="84" y="367"/>
                    <a:pt x="83" y="362"/>
                  </a:cubicBezTo>
                  <a:cubicBezTo>
                    <a:pt x="82" y="357"/>
                    <a:pt x="78" y="273"/>
                    <a:pt x="80" y="259"/>
                  </a:cubicBezTo>
                  <a:cubicBezTo>
                    <a:pt x="81" y="245"/>
                    <a:pt x="87" y="229"/>
                    <a:pt x="98" y="221"/>
                  </a:cubicBezTo>
                  <a:cubicBezTo>
                    <a:pt x="110" y="213"/>
                    <a:pt x="110" y="213"/>
                    <a:pt x="110" y="213"/>
                  </a:cubicBezTo>
                  <a:cubicBezTo>
                    <a:pt x="110" y="213"/>
                    <a:pt x="90" y="204"/>
                    <a:pt x="82" y="193"/>
                  </a:cubicBezTo>
                  <a:cubicBezTo>
                    <a:pt x="74" y="182"/>
                    <a:pt x="73" y="179"/>
                    <a:pt x="73" y="179"/>
                  </a:cubicBezTo>
                  <a:cubicBezTo>
                    <a:pt x="73" y="179"/>
                    <a:pt x="62" y="183"/>
                    <a:pt x="53" y="190"/>
                  </a:cubicBezTo>
                  <a:cubicBezTo>
                    <a:pt x="45" y="198"/>
                    <a:pt x="42" y="202"/>
                    <a:pt x="42" y="202"/>
                  </a:cubicBezTo>
                  <a:cubicBezTo>
                    <a:pt x="42" y="202"/>
                    <a:pt x="41" y="257"/>
                    <a:pt x="38" y="289"/>
                  </a:cubicBezTo>
                  <a:cubicBezTo>
                    <a:pt x="34" y="321"/>
                    <a:pt x="26" y="356"/>
                    <a:pt x="20" y="365"/>
                  </a:cubicBezTo>
                  <a:cubicBezTo>
                    <a:pt x="13" y="374"/>
                    <a:pt x="0" y="367"/>
                    <a:pt x="0" y="367"/>
                  </a:cubicBezTo>
                  <a:cubicBezTo>
                    <a:pt x="0" y="367"/>
                    <a:pt x="5" y="357"/>
                    <a:pt x="8" y="349"/>
                  </a:cubicBezTo>
                  <a:cubicBezTo>
                    <a:pt x="10" y="342"/>
                    <a:pt x="25" y="309"/>
                    <a:pt x="25" y="278"/>
                  </a:cubicBezTo>
                  <a:cubicBezTo>
                    <a:pt x="25" y="247"/>
                    <a:pt x="27" y="203"/>
                    <a:pt x="26" y="183"/>
                  </a:cubicBezTo>
                  <a:cubicBezTo>
                    <a:pt x="26" y="162"/>
                    <a:pt x="32" y="135"/>
                    <a:pt x="45" y="122"/>
                  </a:cubicBezTo>
                  <a:cubicBezTo>
                    <a:pt x="58" y="108"/>
                    <a:pt x="68" y="102"/>
                    <a:pt x="68" y="102"/>
                  </a:cubicBezTo>
                  <a:cubicBezTo>
                    <a:pt x="68" y="102"/>
                    <a:pt x="68" y="81"/>
                    <a:pt x="74" y="76"/>
                  </a:cubicBezTo>
                  <a:cubicBezTo>
                    <a:pt x="79" y="71"/>
                    <a:pt x="102" y="55"/>
                    <a:pt x="112" y="54"/>
                  </a:cubicBezTo>
                  <a:cubicBezTo>
                    <a:pt x="122" y="53"/>
                    <a:pt x="121" y="53"/>
                    <a:pt x="121" y="53"/>
                  </a:cubicBezTo>
                  <a:cubicBezTo>
                    <a:pt x="121" y="53"/>
                    <a:pt x="110" y="50"/>
                    <a:pt x="100" y="47"/>
                  </a:cubicBezTo>
                  <a:cubicBezTo>
                    <a:pt x="91" y="43"/>
                    <a:pt x="80" y="32"/>
                    <a:pt x="77" y="26"/>
                  </a:cubicBezTo>
                  <a:cubicBezTo>
                    <a:pt x="73" y="21"/>
                    <a:pt x="72" y="14"/>
                    <a:pt x="75" y="14"/>
                  </a:cubicBezTo>
                  <a:cubicBezTo>
                    <a:pt x="77" y="13"/>
                    <a:pt x="82" y="10"/>
                    <a:pt x="87" y="20"/>
                  </a:cubicBezTo>
                  <a:cubicBezTo>
                    <a:pt x="93" y="30"/>
                    <a:pt x="106" y="39"/>
                    <a:pt x="112" y="40"/>
                  </a:cubicBezTo>
                  <a:cubicBezTo>
                    <a:pt x="119" y="40"/>
                    <a:pt x="121" y="39"/>
                    <a:pt x="121" y="39"/>
                  </a:cubicBezTo>
                  <a:lnTo>
                    <a:pt x="122" y="6"/>
                  </a:lnTo>
                  <a:close/>
                  <a:moveTo>
                    <a:pt x="127" y="60"/>
                  </a:moveTo>
                  <a:cubicBezTo>
                    <a:pt x="127" y="60"/>
                    <a:pt x="103" y="76"/>
                    <a:pt x="97" y="77"/>
                  </a:cubicBezTo>
                  <a:cubicBezTo>
                    <a:pt x="90" y="78"/>
                    <a:pt x="85" y="90"/>
                    <a:pt x="85" y="93"/>
                  </a:cubicBezTo>
                  <a:cubicBezTo>
                    <a:pt x="84" y="97"/>
                    <a:pt x="84" y="97"/>
                    <a:pt x="84" y="97"/>
                  </a:cubicBezTo>
                  <a:cubicBezTo>
                    <a:pt x="84" y="97"/>
                    <a:pt x="106" y="88"/>
                    <a:pt x="114" y="87"/>
                  </a:cubicBezTo>
                  <a:cubicBezTo>
                    <a:pt x="122" y="85"/>
                    <a:pt x="139" y="86"/>
                    <a:pt x="152" y="91"/>
                  </a:cubicBezTo>
                  <a:cubicBezTo>
                    <a:pt x="165" y="96"/>
                    <a:pt x="170" y="95"/>
                    <a:pt x="172" y="97"/>
                  </a:cubicBezTo>
                  <a:cubicBezTo>
                    <a:pt x="175" y="98"/>
                    <a:pt x="177" y="86"/>
                    <a:pt x="166" y="79"/>
                  </a:cubicBezTo>
                  <a:cubicBezTo>
                    <a:pt x="156" y="72"/>
                    <a:pt x="142" y="67"/>
                    <a:pt x="136" y="65"/>
                  </a:cubicBezTo>
                  <a:cubicBezTo>
                    <a:pt x="131" y="62"/>
                    <a:pt x="127" y="60"/>
                    <a:pt x="127" y="60"/>
                  </a:cubicBezTo>
                  <a:close/>
                  <a:moveTo>
                    <a:pt x="66" y="120"/>
                  </a:moveTo>
                  <a:cubicBezTo>
                    <a:pt x="67" y="165"/>
                    <a:pt x="67" y="165"/>
                    <a:pt x="67" y="165"/>
                  </a:cubicBezTo>
                  <a:cubicBezTo>
                    <a:pt x="67" y="165"/>
                    <a:pt x="51" y="171"/>
                    <a:pt x="46" y="177"/>
                  </a:cubicBezTo>
                  <a:cubicBezTo>
                    <a:pt x="42" y="184"/>
                    <a:pt x="42" y="184"/>
                    <a:pt x="42" y="184"/>
                  </a:cubicBezTo>
                  <a:cubicBezTo>
                    <a:pt x="42" y="184"/>
                    <a:pt x="37" y="161"/>
                    <a:pt x="46" y="144"/>
                  </a:cubicBezTo>
                  <a:cubicBezTo>
                    <a:pt x="55" y="126"/>
                    <a:pt x="66" y="120"/>
                    <a:pt x="66" y="120"/>
                  </a:cubicBezTo>
                  <a:close/>
                  <a:moveTo>
                    <a:pt x="193" y="121"/>
                  </a:moveTo>
                  <a:cubicBezTo>
                    <a:pt x="191" y="165"/>
                    <a:pt x="191" y="165"/>
                    <a:pt x="191" y="165"/>
                  </a:cubicBezTo>
                  <a:cubicBezTo>
                    <a:pt x="191" y="165"/>
                    <a:pt x="206" y="174"/>
                    <a:pt x="211" y="177"/>
                  </a:cubicBezTo>
                  <a:cubicBezTo>
                    <a:pt x="217" y="181"/>
                    <a:pt x="218" y="182"/>
                    <a:pt x="218" y="182"/>
                  </a:cubicBezTo>
                  <a:cubicBezTo>
                    <a:pt x="218" y="182"/>
                    <a:pt x="219" y="152"/>
                    <a:pt x="206" y="135"/>
                  </a:cubicBezTo>
                  <a:cubicBezTo>
                    <a:pt x="194" y="117"/>
                    <a:pt x="193" y="121"/>
                    <a:pt x="193" y="121"/>
                  </a:cubicBezTo>
                  <a:close/>
                  <a:moveTo>
                    <a:pt x="175" y="112"/>
                  </a:moveTo>
                  <a:cubicBezTo>
                    <a:pt x="173" y="159"/>
                    <a:pt x="173" y="159"/>
                    <a:pt x="173" y="159"/>
                  </a:cubicBezTo>
                  <a:cubicBezTo>
                    <a:pt x="173" y="159"/>
                    <a:pt x="149" y="152"/>
                    <a:pt x="127" y="152"/>
                  </a:cubicBezTo>
                  <a:cubicBezTo>
                    <a:pt x="106" y="152"/>
                    <a:pt x="92" y="157"/>
                    <a:pt x="87" y="159"/>
                  </a:cubicBezTo>
                  <a:cubicBezTo>
                    <a:pt x="83" y="160"/>
                    <a:pt x="82" y="160"/>
                    <a:pt x="82" y="160"/>
                  </a:cubicBezTo>
                  <a:cubicBezTo>
                    <a:pt x="83" y="113"/>
                    <a:pt x="83" y="113"/>
                    <a:pt x="83" y="113"/>
                  </a:cubicBezTo>
                  <a:cubicBezTo>
                    <a:pt x="83" y="113"/>
                    <a:pt x="106" y="104"/>
                    <a:pt x="121" y="104"/>
                  </a:cubicBezTo>
                  <a:cubicBezTo>
                    <a:pt x="137" y="104"/>
                    <a:pt x="159" y="106"/>
                    <a:pt x="164" y="109"/>
                  </a:cubicBezTo>
                  <a:cubicBezTo>
                    <a:pt x="169" y="111"/>
                    <a:pt x="175" y="112"/>
                    <a:pt x="175" y="112"/>
                  </a:cubicBezTo>
                  <a:close/>
                  <a:moveTo>
                    <a:pt x="88" y="177"/>
                  </a:moveTo>
                  <a:cubicBezTo>
                    <a:pt x="88" y="177"/>
                    <a:pt x="105" y="167"/>
                    <a:pt x="121" y="166"/>
                  </a:cubicBezTo>
                  <a:cubicBezTo>
                    <a:pt x="137" y="166"/>
                    <a:pt x="168" y="170"/>
                    <a:pt x="170" y="173"/>
                  </a:cubicBezTo>
                  <a:cubicBezTo>
                    <a:pt x="172" y="175"/>
                    <a:pt x="157" y="191"/>
                    <a:pt x="146" y="197"/>
                  </a:cubicBezTo>
                  <a:cubicBezTo>
                    <a:pt x="136" y="204"/>
                    <a:pt x="130" y="207"/>
                    <a:pt x="118" y="201"/>
                  </a:cubicBezTo>
                  <a:cubicBezTo>
                    <a:pt x="105" y="195"/>
                    <a:pt x="88" y="177"/>
                    <a:pt x="88" y="177"/>
                  </a:cubicBezTo>
                  <a:close/>
                  <a:moveTo>
                    <a:pt x="111" y="236"/>
                  </a:moveTo>
                  <a:cubicBezTo>
                    <a:pt x="110" y="238"/>
                    <a:pt x="105" y="247"/>
                    <a:pt x="109" y="250"/>
                  </a:cubicBezTo>
                  <a:cubicBezTo>
                    <a:pt x="113" y="254"/>
                    <a:pt x="126" y="252"/>
                    <a:pt x="126" y="252"/>
                  </a:cubicBezTo>
                  <a:cubicBezTo>
                    <a:pt x="126" y="252"/>
                    <a:pt x="130" y="259"/>
                    <a:pt x="122" y="261"/>
                  </a:cubicBezTo>
                  <a:cubicBezTo>
                    <a:pt x="115" y="262"/>
                    <a:pt x="104" y="268"/>
                    <a:pt x="108" y="274"/>
                  </a:cubicBezTo>
                  <a:cubicBezTo>
                    <a:pt x="112" y="279"/>
                    <a:pt x="117" y="281"/>
                    <a:pt x="115" y="284"/>
                  </a:cubicBezTo>
                  <a:cubicBezTo>
                    <a:pt x="113" y="287"/>
                    <a:pt x="108" y="302"/>
                    <a:pt x="115" y="307"/>
                  </a:cubicBezTo>
                  <a:cubicBezTo>
                    <a:pt x="123" y="312"/>
                    <a:pt x="125" y="316"/>
                    <a:pt x="125" y="316"/>
                  </a:cubicBezTo>
                  <a:cubicBezTo>
                    <a:pt x="126" y="342"/>
                    <a:pt x="126" y="342"/>
                    <a:pt x="126" y="342"/>
                  </a:cubicBezTo>
                  <a:cubicBezTo>
                    <a:pt x="126" y="342"/>
                    <a:pt x="117" y="332"/>
                    <a:pt x="117" y="327"/>
                  </a:cubicBezTo>
                  <a:cubicBezTo>
                    <a:pt x="117" y="322"/>
                    <a:pt x="116" y="311"/>
                    <a:pt x="113" y="311"/>
                  </a:cubicBezTo>
                  <a:cubicBezTo>
                    <a:pt x="109" y="310"/>
                    <a:pt x="106" y="314"/>
                    <a:pt x="106" y="322"/>
                  </a:cubicBezTo>
                  <a:cubicBezTo>
                    <a:pt x="107" y="330"/>
                    <a:pt x="108" y="343"/>
                    <a:pt x="115" y="347"/>
                  </a:cubicBezTo>
                  <a:cubicBezTo>
                    <a:pt x="122" y="352"/>
                    <a:pt x="125" y="353"/>
                    <a:pt x="125" y="353"/>
                  </a:cubicBezTo>
                  <a:cubicBezTo>
                    <a:pt x="125" y="391"/>
                    <a:pt x="125" y="391"/>
                    <a:pt x="125" y="391"/>
                  </a:cubicBezTo>
                  <a:cubicBezTo>
                    <a:pt x="125" y="391"/>
                    <a:pt x="134" y="399"/>
                    <a:pt x="135" y="393"/>
                  </a:cubicBezTo>
                  <a:cubicBezTo>
                    <a:pt x="136" y="386"/>
                    <a:pt x="137" y="354"/>
                    <a:pt x="137" y="354"/>
                  </a:cubicBezTo>
                  <a:cubicBezTo>
                    <a:pt x="137" y="354"/>
                    <a:pt x="150" y="348"/>
                    <a:pt x="153" y="340"/>
                  </a:cubicBezTo>
                  <a:cubicBezTo>
                    <a:pt x="155" y="331"/>
                    <a:pt x="156" y="311"/>
                    <a:pt x="156" y="311"/>
                  </a:cubicBezTo>
                  <a:cubicBezTo>
                    <a:pt x="156" y="311"/>
                    <a:pt x="146" y="308"/>
                    <a:pt x="146" y="311"/>
                  </a:cubicBezTo>
                  <a:cubicBezTo>
                    <a:pt x="146" y="314"/>
                    <a:pt x="147" y="334"/>
                    <a:pt x="142" y="339"/>
                  </a:cubicBezTo>
                  <a:cubicBezTo>
                    <a:pt x="137" y="344"/>
                    <a:pt x="137" y="344"/>
                    <a:pt x="137" y="344"/>
                  </a:cubicBezTo>
                  <a:cubicBezTo>
                    <a:pt x="137" y="315"/>
                    <a:pt x="137" y="315"/>
                    <a:pt x="137" y="315"/>
                  </a:cubicBezTo>
                  <a:cubicBezTo>
                    <a:pt x="137" y="315"/>
                    <a:pt x="151" y="312"/>
                    <a:pt x="152" y="298"/>
                  </a:cubicBezTo>
                  <a:cubicBezTo>
                    <a:pt x="152" y="285"/>
                    <a:pt x="147" y="276"/>
                    <a:pt x="145" y="283"/>
                  </a:cubicBezTo>
                  <a:cubicBezTo>
                    <a:pt x="142" y="290"/>
                    <a:pt x="143" y="297"/>
                    <a:pt x="140" y="301"/>
                  </a:cubicBezTo>
                  <a:cubicBezTo>
                    <a:pt x="137" y="304"/>
                    <a:pt x="137" y="304"/>
                    <a:pt x="137" y="304"/>
                  </a:cubicBezTo>
                  <a:cubicBezTo>
                    <a:pt x="137" y="304"/>
                    <a:pt x="139" y="284"/>
                    <a:pt x="137" y="280"/>
                  </a:cubicBezTo>
                  <a:cubicBezTo>
                    <a:pt x="135" y="276"/>
                    <a:pt x="125" y="275"/>
                    <a:pt x="121" y="274"/>
                  </a:cubicBezTo>
                  <a:cubicBezTo>
                    <a:pt x="118" y="273"/>
                    <a:pt x="112" y="271"/>
                    <a:pt x="122" y="270"/>
                  </a:cubicBezTo>
                  <a:cubicBezTo>
                    <a:pt x="132" y="268"/>
                    <a:pt x="149" y="270"/>
                    <a:pt x="153" y="265"/>
                  </a:cubicBezTo>
                  <a:cubicBezTo>
                    <a:pt x="156" y="261"/>
                    <a:pt x="159" y="250"/>
                    <a:pt x="153" y="247"/>
                  </a:cubicBezTo>
                  <a:cubicBezTo>
                    <a:pt x="147" y="244"/>
                    <a:pt x="138" y="243"/>
                    <a:pt x="128" y="243"/>
                  </a:cubicBezTo>
                  <a:cubicBezTo>
                    <a:pt x="118" y="243"/>
                    <a:pt x="117" y="242"/>
                    <a:pt x="119" y="238"/>
                  </a:cubicBezTo>
                  <a:cubicBezTo>
                    <a:pt x="120" y="235"/>
                    <a:pt x="112" y="235"/>
                    <a:pt x="111" y="236"/>
                  </a:cubicBezTo>
                  <a:close/>
                  <a:moveTo>
                    <a:pt x="136" y="251"/>
                  </a:moveTo>
                  <a:cubicBezTo>
                    <a:pt x="136" y="251"/>
                    <a:pt x="129" y="260"/>
                    <a:pt x="135" y="260"/>
                  </a:cubicBezTo>
                  <a:cubicBezTo>
                    <a:pt x="142" y="260"/>
                    <a:pt x="147" y="260"/>
                    <a:pt x="147" y="258"/>
                  </a:cubicBezTo>
                  <a:cubicBezTo>
                    <a:pt x="147" y="256"/>
                    <a:pt x="145" y="253"/>
                    <a:pt x="141" y="252"/>
                  </a:cubicBezTo>
                  <a:cubicBezTo>
                    <a:pt x="137" y="252"/>
                    <a:pt x="136" y="251"/>
                    <a:pt x="136" y="251"/>
                  </a:cubicBezTo>
                  <a:close/>
                  <a:moveTo>
                    <a:pt x="127" y="282"/>
                  </a:moveTo>
                  <a:cubicBezTo>
                    <a:pt x="127" y="304"/>
                    <a:pt x="127" y="304"/>
                    <a:pt x="127" y="304"/>
                  </a:cubicBezTo>
                  <a:cubicBezTo>
                    <a:pt x="127" y="304"/>
                    <a:pt x="120" y="303"/>
                    <a:pt x="119" y="294"/>
                  </a:cubicBezTo>
                  <a:cubicBezTo>
                    <a:pt x="119" y="285"/>
                    <a:pt x="118" y="283"/>
                    <a:pt x="121" y="282"/>
                  </a:cubicBezTo>
                  <a:cubicBezTo>
                    <a:pt x="124" y="281"/>
                    <a:pt x="127" y="282"/>
                    <a:pt x="127"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 name="iSlîdé">
              <a:extLst>
                <a:ext uri="{FF2B5EF4-FFF2-40B4-BE49-F238E27FC236}">
                  <a16:creationId xmlns:a16="http://schemas.microsoft.com/office/drawing/2014/main" id="{F6AAF187-6476-4408-9F6A-08206A208F11}"/>
                </a:ext>
              </a:extLst>
            </p:cNvPr>
            <p:cNvSpPr/>
            <p:nvPr/>
          </p:nvSpPr>
          <p:spPr bwMode="auto">
            <a:xfrm>
              <a:off x="3899271" y="2881593"/>
              <a:ext cx="164718" cy="116821"/>
            </a:xfrm>
            <a:custGeom>
              <a:avLst/>
              <a:gdLst>
                <a:gd name="T0" fmla="*/ 33 w 78"/>
                <a:gd name="T1" fmla="*/ 27 h 55"/>
                <a:gd name="T2" fmla="*/ 34 w 78"/>
                <a:gd name="T3" fmla="*/ 36 h 55"/>
                <a:gd name="T4" fmla="*/ 27 w 78"/>
                <a:gd name="T5" fmla="*/ 34 h 55"/>
                <a:gd name="T6" fmla="*/ 30 w 78"/>
                <a:gd name="T7" fmla="*/ 40 h 55"/>
                <a:gd name="T8" fmla="*/ 29 w 78"/>
                <a:gd name="T9" fmla="*/ 48 h 55"/>
                <a:gd name="T10" fmla="*/ 19 w 78"/>
                <a:gd name="T11" fmla="*/ 43 h 55"/>
                <a:gd name="T12" fmla="*/ 2 w 78"/>
                <a:gd name="T13" fmla="*/ 36 h 55"/>
                <a:gd name="T14" fmla="*/ 2 w 78"/>
                <a:gd name="T15" fmla="*/ 28 h 55"/>
                <a:gd name="T16" fmla="*/ 11 w 78"/>
                <a:gd name="T17" fmla="*/ 38 h 55"/>
                <a:gd name="T18" fmla="*/ 17 w 78"/>
                <a:gd name="T19" fmla="*/ 36 h 55"/>
                <a:gd name="T20" fmla="*/ 11 w 78"/>
                <a:gd name="T21" fmla="*/ 23 h 55"/>
                <a:gd name="T22" fmla="*/ 19 w 78"/>
                <a:gd name="T23" fmla="*/ 29 h 55"/>
                <a:gd name="T24" fmla="*/ 23 w 78"/>
                <a:gd name="T25" fmla="*/ 32 h 55"/>
                <a:gd name="T26" fmla="*/ 30 w 78"/>
                <a:gd name="T27" fmla="*/ 30 h 55"/>
                <a:gd name="T28" fmla="*/ 29 w 78"/>
                <a:gd name="T29" fmla="*/ 28 h 55"/>
                <a:gd name="T30" fmla="*/ 22 w 78"/>
                <a:gd name="T31" fmla="*/ 22 h 55"/>
                <a:gd name="T32" fmla="*/ 72 w 78"/>
                <a:gd name="T33" fmla="*/ 25 h 55"/>
                <a:gd name="T34" fmla="*/ 70 w 78"/>
                <a:gd name="T35" fmla="*/ 26 h 55"/>
                <a:gd name="T36" fmla="*/ 69 w 78"/>
                <a:gd name="T37" fmla="*/ 17 h 55"/>
                <a:gd name="T38" fmla="*/ 68 w 78"/>
                <a:gd name="T39" fmla="*/ 17 h 55"/>
                <a:gd name="T40" fmla="*/ 49 w 78"/>
                <a:gd name="T41" fmla="*/ 27 h 55"/>
                <a:gd name="T42" fmla="*/ 46 w 78"/>
                <a:gd name="T43" fmla="*/ 28 h 55"/>
                <a:gd name="T44" fmla="*/ 49 w 78"/>
                <a:gd name="T45" fmla="*/ 27 h 55"/>
                <a:gd name="T46" fmla="*/ 53 w 78"/>
                <a:gd name="T47" fmla="*/ 27 h 55"/>
                <a:gd name="T48" fmla="*/ 52 w 78"/>
                <a:gd name="T49" fmla="*/ 27 h 55"/>
                <a:gd name="T50" fmla="*/ 49 w 78"/>
                <a:gd name="T51" fmla="*/ 23 h 55"/>
                <a:gd name="T52" fmla="*/ 52 w 78"/>
                <a:gd name="T53" fmla="*/ 22 h 55"/>
                <a:gd name="T54" fmla="*/ 60 w 78"/>
                <a:gd name="T55" fmla="*/ 25 h 55"/>
                <a:gd name="T56" fmla="*/ 57 w 78"/>
                <a:gd name="T57" fmla="*/ 25 h 55"/>
                <a:gd name="T58" fmla="*/ 36 w 78"/>
                <a:gd name="T59" fmla="*/ 8 h 55"/>
                <a:gd name="T60" fmla="*/ 43 w 78"/>
                <a:gd name="T61" fmla="*/ 7 h 55"/>
                <a:gd name="T62" fmla="*/ 48 w 78"/>
                <a:gd name="T63" fmla="*/ 10 h 55"/>
                <a:gd name="T64" fmla="*/ 60 w 78"/>
                <a:gd name="T65" fmla="*/ 4 h 55"/>
                <a:gd name="T66" fmla="*/ 55 w 78"/>
                <a:gd name="T67" fmla="*/ 11 h 55"/>
                <a:gd name="T68" fmla="*/ 62 w 78"/>
                <a:gd name="T69" fmla="*/ 15 h 55"/>
                <a:gd name="T70" fmla="*/ 73 w 78"/>
                <a:gd name="T71" fmla="*/ 15 h 55"/>
                <a:gd name="T72" fmla="*/ 66 w 78"/>
                <a:gd name="T73" fmla="*/ 19 h 55"/>
                <a:gd name="T74" fmla="*/ 61 w 78"/>
                <a:gd name="T75" fmla="*/ 23 h 55"/>
                <a:gd name="T76" fmla="*/ 74 w 78"/>
                <a:gd name="T77" fmla="*/ 23 h 55"/>
                <a:gd name="T78" fmla="*/ 71 w 78"/>
                <a:gd name="T79" fmla="*/ 29 h 55"/>
                <a:gd name="T80" fmla="*/ 57 w 78"/>
                <a:gd name="T81" fmla="*/ 29 h 55"/>
                <a:gd name="T82" fmla="*/ 55 w 78"/>
                <a:gd name="T83" fmla="*/ 41 h 55"/>
                <a:gd name="T84" fmla="*/ 43 w 78"/>
                <a:gd name="T85" fmla="*/ 44 h 55"/>
                <a:gd name="T86" fmla="*/ 45 w 78"/>
                <a:gd name="T87" fmla="*/ 40 h 55"/>
                <a:gd name="T88" fmla="*/ 51 w 78"/>
                <a:gd name="T89" fmla="*/ 44 h 55"/>
                <a:gd name="T90" fmla="*/ 44 w 78"/>
                <a:gd name="T91" fmla="*/ 34 h 55"/>
                <a:gd name="T92" fmla="*/ 34 w 78"/>
                <a:gd name="T93" fmla="*/ 22 h 55"/>
                <a:gd name="T94" fmla="*/ 9 w 78"/>
                <a:gd name="T95" fmla="*/ 13 h 55"/>
                <a:gd name="T96" fmla="*/ 5 w 78"/>
                <a:gd name="T97" fmla="*/ 2 h 55"/>
                <a:gd name="T98" fmla="*/ 17 w 78"/>
                <a:gd name="T99" fmla="*/ 1 h 55"/>
                <a:gd name="T100" fmla="*/ 15 w 78"/>
                <a:gd name="T101" fmla="*/ 7 h 55"/>
                <a:gd name="T102" fmla="*/ 34 w 78"/>
                <a:gd name="T103" fmla="*/ 19 h 55"/>
                <a:gd name="T104" fmla="*/ 44 w 78"/>
                <a:gd name="T105" fmla="*/ 22 h 55"/>
                <a:gd name="T106" fmla="*/ 40 w 78"/>
                <a:gd name="T107" fmla="*/ 20 h 55"/>
                <a:gd name="T108" fmla="*/ 51 w 78"/>
                <a:gd name="T109" fmla="*/ 16 h 55"/>
                <a:gd name="T110" fmla="*/ 55 w 78"/>
                <a:gd name="T111" fmla="*/ 20 h 55"/>
                <a:gd name="T112" fmla="*/ 54 w 78"/>
                <a:gd name="T113" fmla="*/ 15 h 55"/>
                <a:gd name="T114" fmla="*/ 38 w 78"/>
                <a:gd name="T115" fmla="*/ 18 h 55"/>
                <a:gd name="T116" fmla="*/ 39 w 78"/>
                <a:gd name="T117" fmla="*/ 14 h 55"/>
                <a:gd name="T118" fmla="*/ 36 w 78"/>
                <a:gd name="T119"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55">
                  <a:moveTo>
                    <a:pt x="25" y="22"/>
                  </a:moveTo>
                  <a:cubicBezTo>
                    <a:pt x="27" y="23"/>
                    <a:pt x="31" y="24"/>
                    <a:pt x="33" y="27"/>
                  </a:cubicBezTo>
                  <a:cubicBezTo>
                    <a:pt x="36" y="29"/>
                    <a:pt x="38" y="31"/>
                    <a:pt x="37" y="33"/>
                  </a:cubicBezTo>
                  <a:cubicBezTo>
                    <a:pt x="37" y="35"/>
                    <a:pt x="36" y="36"/>
                    <a:pt x="34" y="36"/>
                  </a:cubicBezTo>
                  <a:cubicBezTo>
                    <a:pt x="33" y="35"/>
                    <a:pt x="29" y="34"/>
                    <a:pt x="28" y="33"/>
                  </a:cubicBezTo>
                  <a:cubicBezTo>
                    <a:pt x="28" y="33"/>
                    <a:pt x="28" y="33"/>
                    <a:pt x="27" y="34"/>
                  </a:cubicBezTo>
                  <a:cubicBezTo>
                    <a:pt x="27" y="35"/>
                    <a:pt x="27" y="36"/>
                    <a:pt x="27" y="36"/>
                  </a:cubicBezTo>
                  <a:cubicBezTo>
                    <a:pt x="27" y="36"/>
                    <a:pt x="28" y="38"/>
                    <a:pt x="30" y="40"/>
                  </a:cubicBezTo>
                  <a:cubicBezTo>
                    <a:pt x="32" y="41"/>
                    <a:pt x="34" y="43"/>
                    <a:pt x="33" y="46"/>
                  </a:cubicBezTo>
                  <a:cubicBezTo>
                    <a:pt x="33" y="48"/>
                    <a:pt x="30" y="50"/>
                    <a:pt x="29" y="48"/>
                  </a:cubicBezTo>
                  <a:cubicBezTo>
                    <a:pt x="27" y="47"/>
                    <a:pt x="25" y="43"/>
                    <a:pt x="24" y="43"/>
                  </a:cubicBezTo>
                  <a:cubicBezTo>
                    <a:pt x="23" y="42"/>
                    <a:pt x="22" y="42"/>
                    <a:pt x="19" y="43"/>
                  </a:cubicBezTo>
                  <a:cubicBezTo>
                    <a:pt x="17" y="44"/>
                    <a:pt x="9" y="45"/>
                    <a:pt x="7" y="43"/>
                  </a:cubicBezTo>
                  <a:cubicBezTo>
                    <a:pt x="4" y="42"/>
                    <a:pt x="3" y="40"/>
                    <a:pt x="2" y="36"/>
                  </a:cubicBezTo>
                  <a:cubicBezTo>
                    <a:pt x="1" y="32"/>
                    <a:pt x="0" y="29"/>
                    <a:pt x="1" y="28"/>
                  </a:cubicBezTo>
                  <a:cubicBezTo>
                    <a:pt x="1" y="28"/>
                    <a:pt x="2" y="26"/>
                    <a:pt x="2" y="28"/>
                  </a:cubicBezTo>
                  <a:cubicBezTo>
                    <a:pt x="3" y="29"/>
                    <a:pt x="4" y="32"/>
                    <a:pt x="5" y="34"/>
                  </a:cubicBezTo>
                  <a:cubicBezTo>
                    <a:pt x="6" y="37"/>
                    <a:pt x="7" y="39"/>
                    <a:pt x="11" y="38"/>
                  </a:cubicBezTo>
                  <a:cubicBezTo>
                    <a:pt x="14" y="38"/>
                    <a:pt x="16" y="38"/>
                    <a:pt x="17" y="38"/>
                  </a:cubicBezTo>
                  <a:cubicBezTo>
                    <a:pt x="18" y="37"/>
                    <a:pt x="18" y="37"/>
                    <a:pt x="17" y="36"/>
                  </a:cubicBezTo>
                  <a:cubicBezTo>
                    <a:pt x="17" y="35"/>
                    <a:pt x="12" y="32"/>
                    <a:pt x="11" y="30"/>
                  </a:cubicBezTo>
                  <a:cubicBezTo>
                    <a:pt x="10" y="28"/>
                    <a:pt x="9" y="25"/>
                    <a:pt x="11" y="23"/>
                  </a:cubicBezTo>
                  <a:cubicBezTo>
                    <a:pt x="13" y="20"/>
                    <a:pt x="14" y="21"/>
                    <a:pt x="15" y="23"/>
                  </a:cubicBezTo>
                  <a:cubicBezTo>
                    <a:pt x="15" y="24"/>
                    <a:pt x="17" y="27"/>
                    <a:pt x="19" y="29"/>
                  </a:cubicBezTo>
                  <a:cubicBezTo>
                    <a:pt x="20" y="31"/>
                    <a:pt x="21" y="31"/>
                    <a:pt x="22" y="32"/>
                  </a:cubicBezTo>
                  <a:cubicBezTo>
                    <a:pt x="23" y="33"/>
                    <a:pt x="23" y="33"/>
                    <a:pt x="23" y="32"/>
                  </a:cubicBezTo>
                  <a:cubicBezTo>
                    <a:pt x="23" y="31"/>
                    <a:pt x="23" y="29"/>
                    <a:pt x="25" y="29"/>
                  </a:cubicBezTo>
                  <a:cubicBezTo>
                    <a:pt x="26" y="29"/>
                    <a:pt x="28" y="29"/>
                    <a:pt x="30" y="30"/>
                  </a:cubicBezTo>
                  <a:cubicBezTo>
                    <a:pt x="31" y="31"/>
                    <a:pt x="32" y="31"/>
                    <a:pt x="32" y="31"/>
                  </a:cubicBezTo>
                  <a:cubicBezTo>
                    <a:pt x="32" y="31"/>
                    <a:pt x="31" y="29"/>
                    <a:pt x="29" y="28"/>
                  </a:cubicBezTo>
                  <a:cubicBezTo>
                    <a:pt x="27" y="27"/>
                    <a:pt x="25" y="25"/>
                    <a:pt x="24" y="25"/>
                  </a:cubicBezTo>
                  <a:cubicBezTo>
                    <a:pt x="23" y="25"/>
                    <a:pt x="22" y="23"/>
                    <a:pt x="22" y="22"/>
                  </a:cubicBezTo>
                  <a:cubicBezTo>
                    <a:pt x="23" y="22"/>
                    <a:pt x="23" y="21"/>
                    <a:pt x="25" y="22"/>
                  </a:cubicBezTo>
                  <a:close/>
                  <a:moveTo>
                    <a:pt x="72" y="25"/>
                  </a:moveTo>
                  <a:cubicBezTo>
                    <a:pt x="72" y="25"/>
                    <a:pt x="72" y="26"/>
                    <a:pt x="71" y="26"/>
                  </a:cubicBezTo>
                  <a:cubicBezTo>
                    <a:pt x="71" y="27"/>
                    <a:pt x="70" y="26"/>
                    <a:pt x="70" y="26"/>
                  </a:cubicBezTo>
                  <a:cubicBezTo>
                    <a:pt x="70" y="26"/>
                    <a:pt x="71" y="25"/>
                    <a:pt x="72" y="25"/>
                  </a:cubicBezTo>
                  <a:close/>
                  <a:moveTo>
                    <a:pt x="69" y="17"/>
                  </a:moveTo>
                  <a:cubicBezTo>
                    <a:pt x="69" y="16"/>
                    <a:pt x="69" y="16"/>
                    <a:pt x="68" y="16"/>
                  </a:cubicBezTo>
                  <a:cubicBezTo>
                    <a:pt x="67" y="17"/>
                    <a:pt x="67" y="17"/>
                    <a:pt x="68" y="17"/>
                  </a:cubicBezTo>
                  <a:cubicBezTo>
                    <a:pt x="69" y="18"/>
                    <a:pt x="69" y="17"/>
                    <a:pt x="69" y="17"/>
                  </a:cubicBezTo>
                  <a:close/>
                  <a:moveTo>
                    <a:pt x="49" y="27"/>
                  </a:moveTo>
                  <a:cubicBezTo>
                    <a:pt x="49" y="28"/>
                    <a:pt x="50" y="29"/>
                    <a:pt x="49" y="30"/>
                  </a:cubicBezTo>
                  <a:cubicBezTo>
                    <a:pt x="48" y="30"/>
                    <a:pt x="47" y="30"/>
                    <a:pt x="46" y="28"/>
                  </a:cubicBezTo>
                  <a:cubicBezTo>
                    <a:pt x="44" y="27"/>
                    <a:pt x="45" y="26"/>
                    <a:pt x="46" y="26"/>
                  </a:cubicBezTo>
                  <a:cubicBezTo>
                    <a:pt x="48" y="26"/>
                    <a:pt x="49" y="26"/>
                    <a:pt x="49" y="27"/>
                  </a:cubicBezTo>
                  <a:close/>
                  <a:moveTo>
                    <a:pt x="52" y="27"/>
                  </a:moveTo>
                  <a:cubicBezTo>
                    <a:pt x="52" y="26"/>
                    <a:pt x="53" y="26"/>
                    <a:pt x="53" y="27"/>
                  </a:cubicBezTo>
                  <a:cubicBezTo>
                    <a:pt x="53" y="28"/>
                    <a:pt x="52" y="28"/>
                    <a:pt x="52" y="28"/>
                  </a:cubicBezTo>
                  <a:cubicBezTo>
                    <a:pt x="52" y="28"/>
                    <a:pt x="52" y="27"/>
                    <a:pt x="52" y="27"/>
                  </a:cubicBezTo>
                  <a:close/>
                  <a:moveTo>
                    <a:pt x="52" y="22"/>
                  </a:moveTo>
                  <a:cubicBezTo>
                    <a:pt x="53" y="22"/>
                    <a:pt x="49" y="23"/>
                    <a:pt x="49" y="23"/>
                  </a:cubicBezTo>
                  <a:cubicBezTo>
                    <a:pt x="48" y="23"/>
                    <a:pt x="48" y="21"/>
                    <a:pt x="49" y="21"/>
                  </a:cubicBezTo>
                  <a:cubicBezTo>
                    <a:pt x="50" y="21"/>
                    <a:pt x="52" y="21"/>
                    <a:pt x="52" y="22"/>
                  </a:cubicBezTo>
                  <a:close/>
                  <a:moveTo>
                    <a:pt x="58" y="24"/>
                  </a:moveTo>
                  <a:cubicBezTo>
                    <a:pt x="58" y="24"/>
                    <a:pt x="59" y="24"/>
                    <a:pt x="60" y="25"/>
                  </a:cubicBezTo>
                  <a:cubicBezTo>
                    <a:pt x="61" y="26"/>
                    <a:pt x="60" y="26"/>
                    <a:pt x="59" y="26"/>
                  </a:cubicBezTo>
                  <a:cubicBezTo>
                    <a:pt x="58" y="26"/>
                    <a:pt x="57" y="26"/>
                    <a:pt x="57" y="25"/>
                  </a:cubicBezTo>
                  <a:cubicBezTo>
                    <a:pt x="57" y="24"/>
                    <a:pt x="57" y="24"/>
                    <a:pt x="58" y="24"/>
                  </a:cubicBezTo>
                  <a:close/>
                  <a:moveTo>
                    <a:pt x="36" y="8"/>
                  </a:moveTo>
                  <a:cubicBezTo>
                    <a:pt x="38" y="7"/>
                    <a:pt x="39" y="8"/>
                    <a:pt x="40" y="7"/>
                  </a:cubicBezTo>
                  <a:cubicBezTo>
                    <a:pt x="41" y="6"/>
                    <a:pt x="43" y="6"/>
                    <a:pt x="43" y="7"/>
                  </a:cubicBezTo>
                  <a:cubicBezTo>
                    <a:pt x="42" y="9"/>
                    <a:pt x="41" y="10"/>
                    <a:pt x="42" y="11"/>
                  </a:cubicBezTo>
                  <a:cubicBezTo>
                    <a:pt x="44" y="11"/>
                    <a:pt x="46" y="11"/>
                    <a:pt x="48" y="10"/>
                  </a:cubicBezTo>
                  <a:cubicBezTo>
                    <a:pt x="50" y="8"/>
                    <a:pt x="55" y="4"/>
                    <a:pt x="57" y="4"/>
                  </a:cubicBezTo>
                  <a:cubicBezTo>
                    <a:pt x="58" y="3"/>
                    <a:pt x="60" y="4"/>
                    <a:pt x="60" y="4"/>
                  </a:cubicBezTo>
                  <a:cubicBezTo>
                    <a:pt x="60" y="5"/>
                    <a:pt x="61" y="8"/>
                    <a:pt x="59" y="9"/>
                  </a:cubicBezTo>
                  <a:cubicBezTo>
                    <a:pt x="57" y="10"/>
                    <a:pt x="55" y="11"/>
                    <a:pt x="55" y="11"/>
                  </a:cubicBezTo>
                  <a:cubicBezTo>
                    <a:pt x="54" y="12"/>
                    <a:pt x="53" y="12"/>
                    <a:pt x="55" y="13"/>
                  </a:cubicBezTo>
                  <a:cubicBezTo>
                    <a:pt x="56" y="13"/>
                    <a:pt x="60" y="14"/>
                    <a:pt x="62" y="15"/>
                  </a:cubicBezTo>
                  <a:cubicBezTo>
                    <a:pt x="63" y="15"/>
                    <a:pt x="65" y="15"/>
                    <a:pt x="66" y="14"/>
                  </a:cubicBezTo>
                  <a:cubicBezTo>
                    <a:pt x="67" y="14"/>
                    <a:pt x="71" y="14"/>
                    <a:pt x="73" y="15"/>
                  </a:cubicBezTo>
                  <a:cubicBezTo>
                    <a:pt x="74" y="15"/>
                    <a:pt x="75" y="17"/>
                    <a:pt x="74" y="18"/>
                  </a:cubicBezTo>
                  <a:cubicBezTo>
                    <a:pt x="73" y="19"/>
                    <a:pt x="67" y="19"/>
                    <a:pt x="66" y="19"/>
                  </a:cubicBezTo>
                  <a:cubicBezTo>
                    <a:pt x="65" y="18"/>
                    <a:pt x="63" y="19"/>
                    <a:pt x="62" y="20"/>
                  </a:cubicBezTo>
                  <a:cubicBezTo>
                    <a:pt x="61" y="21"/>
                    <a:pt x="60" y="22"/>
                    <a:pt x="61" y="23"/>
                  </a:cubicBezTo>
                  <a:cubicBezTo>
                    <a:pt x="62" y="23"/>
                    <a:pt x="64" y="25"/>
                    <a:pt x="67" y="24"/>
                  </a:cubicBezTo>
                  <a:cubicBezTo>
                    <a:pt x="69" y="24"/>
                    <a:pt x="72" y="23"/>
                    <a:pt x="74" y="23"/>
                  </a:cubicBezTo>
                  <a:cubicBezTo>
                    <a:pt x="76" y="23"/>
                    <a:pt x="78" y="24"/>
                    <a:pt x="78" y="25"/>
                  </a:cubicBezTo>
                  <a:cubicBezTo>
                    <a:pt x="77" y="25"/>
                    <a:pt x="74" y="29"/>
                    <a:pt x="71" y="29"/>
                  </a:cubicBezTo>
                  <a:cubicBezTo>
                    <a:pt x="69" y="29"/>
                    <a:pt x="65" y="27"/>
                    <a:pt x="62" y="28"/>
                  </a:cubicBezTo>
                  <a:cubicBezTo>
                    <a:pt x="59" y="29"/>
                    <a:pt x="58" y="29"/>
                    <a:pt x="57" y="29"/>
                  </a:cubicBezTo>
                  <a:cubicBezTo>
                    <a:pt x="56" y="29"/>
                    <a:pt x="51" y="32"/>
                    <a:pt x="51" y="33"/>
                  </a:cubicBezTo>
                  <a:cubicBezTo>
                    <a:pt x="50" y="35"/>
                    <a:pt x="54" y="38"/>
                    <a:pt x="55" y="41"/>
                  </a:cubicBezTo>
                  <a:cubicBezTo>
                    <a:pt x="56" y="45"/>
                    <a:pt x="57" y="52"/>
                    <a:pt x="55" y="54"/>
                  </a:cubicBezTo>
                  <a:cubicBezTo>
                    <a:pt x="52" y="55"/>
                    <a:pt x="46" y="51"/>
                    <a:pt x="43" y="44"/>
                  </a:cubicBezTo>
                  <a:cubicBezTo>
                    <a:pt x="41" y="36"/>
                    <a:pt x="41" y="36"/>
                    <a:pt x="41" y="36"/>
                  </a:cubicBezTo>
                  <a:cubicBezTo>
                    <a:pt x="41" y="36"/>
                    <a:pt x="43" y="37"/>
                    <a:pt x="45" y="40"/>
                  </a:cubicBezTo>
                  <a:cubicBezTo>
                    <a:pt x="47" y="43"/>
                    <a:pt x="49" y="46"/>
                    <a:pt x="50" y="46"/>
                  </a:cubicBezTo>
                  <a:cubicBezTo>
                    <a:pt x="51" y="47"/>
                    <a:pt x="52" y="45"/>
                    <a:pt x="51" y="44"/>
                  </a:cubicBezTo>
                  <a:cubicBezTo>
                    <a:pt x="51" y="42"/>
                    <a:pt x="49" y="38"/>
                    <a:pt x="48" y="36"/>
                  </a:cubicBezTo>
                  <a:cubicBezTo>
                    <a:pt x="47" y="34"/>
                    <a:pt x="46" y="34"/>
                    <a:pt x="44" y="34"/>
                  </a:cubicBezTo>
                  <a:cubicBezTo>
                    <a:pt x="43" y="34"/>
                    <a:pt x="43" y="32"/>
                    <a:pt x="43" y="31"/>
                  </a:cubicBezTo>
                  <a:cubicBezTo>
                    <a:pt x="43" y="30"/>
                    <a:pt x="38" y="24"/>
                    <a:pt x="34" y="22"/>
                  </a:cubicBezTo>
                  <a:cubicBezTo>
                    <a:pt x="31" y="20"/>
                    <a:pt x="24" y="15"/>
                    <a:pt x="20" y="14"/>
                  </a:cubicBezTo>
                  <a:cubicBezTo>
                    <a:pt x="16" y="12"/>
                    <a:pt x="11" y="12"/>
                    <a:pt x="9" y="13"/>
                  </a:cubicBezTo>
                  <a:cubicBezTo>
                    <a:pt x="7" y="13"/>
                    <a:pt x="3" y="14"/>
                    <a:pt x="2" y="11"/>
                  </a:cubicBezTo>
                  <a:cubicBezTo>
                    <a:pt x="1" y="9"/>
                    <a:pt x="3" y="4"/>
                    <a:pt x="5" y="2"/>
                  </a:cubicBezTo>
                  <a:cubicBezTo>
                    <a:pt x="8" y="0"/>
                    <a:pt x="12" y="1"/>
                    <a:pt x="14" y="1"/>
                  </a:cubicBezTo>
                  <a:cubicBezTo>
                    <a:pt x="15" y="2"/>
                    <a:pt x="16" y="1"/>
                    <a:pt x="17" y="1"/>
                  </a:cubicBezTo>
                  <a:cubicBezTo>
                    <a:pt x="18" y="1"/>
                    <a:pt x="18" y="2"/>
                    <a:pt x="17" y="3"/>
                  </a:cubicBezTo>
                  <a:cubicBezTo>
                    <a:pt x="16" y="5"/>
                    <a:pt x="16" y="6"/>
                    <a:pt x="15" y="7"/>
                  </a:cubicBezTo>
                  <a:cubicBezTo>
                    <a:pt x="14" y="8"/>
                    <a:pt x="15" y="9"/>
                    <a:pt x="16" y="9"/>
                  </a:cubicBezTo>
                  <a:cubicBezTo>
                    <a:pt x="17" y="9"/>
                    <a:pt x="31" y="17"/>
                    <a:pt x="34" y="19"/>
                  </a:cubicBezTo>
                  <a:cubicBezTo>
                    <a:pt x="37" y="21"/>
                    <a:pt x="40" y="24"/>
                    <a:pt x="41" y="24"/>
                  </a:cubicBezTo>
                  <a:cubicBezTo>
                    <a:pt x="42" y="24"/>
                    <a:pt x="43" y="23"/>
                    <a:pt x="44" y="22"/>
                  </a:cubicBezTo>
                  <a:cubicBezTo>
                    <a:pt x="44" y="22"/>
                    <a:pt x="45" y="21"/>
                    <a:pt x="43" y="21"/>
                  </a:cubicBezTo>
                  <a:cubicBezTo>
                    <a:pt x="41" y="21"/>
                    <a:pt x="40" y="21"/>
                    <a:pt x="40" y="20"/>
                  </a:cubicBezTo>
                  <a:cubicBezTo>
                    <a:pt x="41" y="19"/>
                    <a:pt x="44" y="18"/>
                    <a:pt x="46" y="18"/>
                  </a:cubicBezTo>
                  <a:cubicBezTo>
                    <a:pt x="48" y="18"/>
                    <a:pt x="50" y="17"/>
                    <a:pt x="51" y="16"/>
                  </a:cubicBezTo>
                  <a:cubicBezTo>
                    <a:pt x="51" y="16"/>
                    <a:pt x="52" y="18"/>
                    <a:pt x="51" y="18"/>
                  </a:cubicBezTo>
                  <a:cubicBezTo>
                    <a:pt x="51" y="19"/>
                    <a:pt x="55" y="20"/>
                    <a:pt x="55" y="20"/>
                  </a:cubicBezTo>
                  <a:cubicBezTo>
                    <a:pt x="56" y="20"/>
                    <a:pt x="60" y="18"/>
                    <a:pt x="60" y="17"/>
                  </a:cubicBezTo>
                  <a:cubicBezTo>
                    <a:pt x="59" y="17"/>
                    <a:pt x="57" y="15"/>
                    <a:pt x="54" y="15"/>
                  </a:cubicBezTo>
                  <a:cubicBezTo>
                    <a:pt x="50" y="14"/>
                    <a:pt x="49" y="14"/>
                    <a:pt x="45" y="16"/>
                  </a:cubicBezTo>
                  <a:cubicBezTo>
                    <a:pt x="42" y="18"/>
                    <a:pt x="39" y="19"/>
                    <a:pt x="38" y="18"/>
                  </a:cubicBezTo>
                  <a:cubicBezTo>
                    <a:pt x="36" y="18"/>
                    <a:pt x="37" y="17"/>
                    <a:pt x="38" y="16"/>
                  </a:cubicBezTo>
                  <a:cubicBezTo>
                    <a:pt x="39" y="15"/>
                    <a:pt x="41" y="14"/>
                    <a:pt x="39" y="14"/>
                  </a:cubicBezTo>
                  <a:cubicBezTo>
                    <a:pt x="38" y="14"/>
                    <a:pt x="34" y="15"/>
                    <a:pt x="33" y="13"/>
                  </a:cubicBezTo>
                  <a:cubicBezTo>
                    <a:pt x="32" y="11"/>
                    <a:pt x="33" y="9"/>
                    <a:pt x="36" y="8"/>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5" name="îŝḻiḓe">
              <a:extLst>
                <a:ext uri="{FF2B5EF4-FFF2-40B4-BE49-F238E27FC236}">
                  <a16:creationId xmlns:a16="http://schemas.microsoft.com/office/drawing/2014/main" id="{C3463E07-3FA6-467E-9797-5F3B39B5674D}"/>
                </a:ext>
              </a:extLst>
            </p:cNvPr>
            <p:cNvSpPr/>
            <p:nvPr/>
          </p:nvSpPr>
          <p:spPr bwMode="auto">
            <a:xfrm>
              <a:off x="3636423" y="2622250"/>
              <a:ext cx="105139" cy="117989"/>
            </a:xfrm>
            <a:custGeom>
              <a:avLst/>
              <a:gdLst>
                <a:gd name="T0" fmla="*/ 35 w 50"/>
                <a:gd name="T1" fmla="*/ 29 h 56"/>
                <a:gd name="T2" fmla="*/ 23 w 50"/>
                <a:gd name="T3" fmla="*/ 38 h 56"/>
                <a:gd name="T4" fmla="*/ 14 w 50"/>
                <a:gd name="T5" fmla="*/ 47 h 56"/>
                <a:gd name="T6" fmla="*/ 3 w 50"/>
                <a:gd name="T7" fmla="*/ 47 h 56"/>
                <a:gd name="T8" fmla="*/ 0 w 50"/>
                <a:gd name="T9" fmla="*/ 42 h 56"/>
                <a:gd name="T10" fmla="*/ 3 w 50"/>
                <a:gd name="T11" fmla="*/ 39 h 56"/>
                <a:gd name="T12" fmla="*/ 11 w 50"/>
                <a:gd name="T13" fmla="*/ 38 h 56"/>
                <a:gd name="T14" fmla="*/ 21 w 50"/>
                <a:gd name="T15" fmla="*/ 31 h 56"/>
                <a:gd name="T16" fmla="*/ 21 w 50"/>
                <a:gd name="T17" fmla="*/ 29 h 56"/>
                <a:gd name="T18" fmla="*/ 12 w 50"/>
                <a:gd name="T19" fmla="*/ 29 h 56"/>
                <a:gd name="T20" fmla="*/ 7 w 50"/>
                <a:gd name="T21" fmla="*/ 22 h 56"/>
                <a:gd name="T22" fmla="*/ 9 w 50"/>
                <a:gd name="T23" fmla="*/ 16 h 56"/>
                <a:gd name="T24" fmla="*/ 11 w 50"/>
                <a:gd name="T25" fmla="*/ 18 h 56"/>
                <a:gd name="T26" fmla="*/ 18 w 50"/>
                <a:gd name="T27" fmla="*/ 21 h 56"/>
                <a:gd name="T28" fmla="*/ 26 w 50"/>
                <a:gd name="T29" fmla="*/ 21 h 56"/>
                <a:gd name="T30" fmla="*/ 30 w 50"/>
                <a:gd name="T31" fmla="*/ 16 h 56"/>
                <a:gd name="T32" fmla="*/ 32 w 50"/>
                <a:gd name="T33" fmla="*/ 7 h 56"/>
                <a:gd name="T34" fmla="*/ 33 w 50"/>
                <a:gd name="T35" fmla="*/ 1 h 56"/>
                <a:gd name="T36" fmla="*/ 40 w 50"/>
                <a:gd name="T37" fmla="*/ 8 h 56"/>
                <a:gd name="T38" fmla="*/ 41 w 50"/>
                <a:gd name="T39" fmla="*/ 14 h 56"/>
                <a:gd name="T40" fmla="*/ 39 w 50"/>
                <a:gd name="T41" fmla="*/ 20 h 56"/>
                <a:gd name="T42" fmla="*/ 42 w 50"/>
                <a:gd name="T43" fmla="*/ 22 h 56"/>
                <a:gd name="T44" fmla="*/ 49 w 50"/>
                <a:gd name="T45" fmla="*/ 25 h 56"/>
                <a:gd name="T46" fmla="*/ 47 w 50"/>
                <a:gd name="T47" fmla="*/ 29 h 56"/>
                <a:gd name="T48" fmla="*/ 39 w 50"/>
                <a:gd name="T49" fmla="*/ 28 h 56"/>
                <a:gd name="T50" fmla="*/ 35 w 50"/>
                <a:gd name="T51" fmla="*/ 29 h 56"/>
                <a:gd name="T52" fmla="*/ 32 w 50"/>
                <a:gd name="T53" fmla="*/ 42 h 56"/>
                <a:gd name="T54" fmla="*/ 38 w 50"/>
                <a:gd name="T55" fmla="*/ 49 h 56"/>
                <a:gd name="T56" fmla="*/ 38 w 50"/>
                <a:gd name="T57" fmla="*/ 54 h 56"/>
                <a:gd name="T58" fmla="*/ 33 w 50"/>
                <a:gd name="T59" fmla="*/ 55 h 56"/>
                <a:gd name="T60" fmla="*/ 29 w 50"/>
                <a:gd name="T61" fmla="*/ 49 h 56"/>
                <a:gd name="T62" fmla="*/ 30 w 50"/>
                <a:gd name="T63" fmla="*/ 43 h 56"/>
                <a:gd name="T64" fmla="*/ 32 w 50"/>
                <a:gd name="T6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56">
                  <a:moveTo>
                    <a:pt x="35" y="29"/>
                  </a:moveTo>
                  <a:cubicBezTo>
                    <a:pt x="33" y="30"/>
                    <a:pt x="27" y="35"/>
                    <a:pt x="23" y="38"/>
                  </a:cubicBezTo>
                  <a:cubicBezTo>
                    <a:pt x="19" y="42"/>
                    <a:pt x="16" y="46"/>
                    <a:pt x="14" y="47"/>
                  </a:cubicBezTo>
                  <a:cubicBezTo>
                    <a:pt x="12" y="47"/>
                    <a:pt x="6" y="48"/>
                    <a:pt x="3" y="47"/>
                  </a:cubicBezTo>
                  <a:cubicBezTo>
                    <a:pt x="0" y="46"/>
                    <a:pt x="0" y="43"/>
                    <a:pt x="0" y="42"/>
                  </a:cubicBezTo>
                  <a:cubicBezTo>
                    <a:pt x="1" y="41"/>
                    <a:pt x="2" y="39"/>
                    <a:pt x="3" y="39"/>
                  </a:cubicBezTo>
                  <a:cubicBezTo>
                    <a:pt x="4" y="39"/>
                    <a:pt x="6" y="41"/>
                    <a:pt x="11" y="38"/>
                  </a:cubicBezTo>
                  <a:cubicBezTo>
                    <a:pt x="15" y="36"/>
                    <a:pt x="20" y="33"/>
                    <a:pt x="21" y="31"/>
                  </a:cubicBezTo>
                  <a:cubicBezTo>
                    <a:pt x="22" y="30"/>
                    <a:pt x="23" y="28"/>
                    <a:pt x="21" y="29"/>
                  </a:cubicBezTo>
                  <a:cubicBezTo>
                    <a:pt x="20" y="29"/>
                    <a:pt x="14" y="29"/>
                    <a:pt x="12" y="29"/>
                  </a:cubicBezTo>
                  <a:cubicBezTo>
                    <a:pt x="10" y="28"/>
                    <a:pt x="7" y="26"/>
                    <a:pt x="7" y="22"/>
                  </a:cubicBezTo>
                  <a:cubicBezTo>
                    <a:pt x="7" y="18"/>
                    <a:pt x="8" y="17"/>
                    <a:pt x="9" y="16"/>
                  </a:cubicBezTo>
                  <a:cubicBezTo>
                    <a:pt x="10" y="15"/>
                    <a:pt x="11" y="16"/>
                    <a:pt x="11" y="18"/>
                  </a:cubicBezTo>
                  <a:cubicBezTo>
                    <a:pt x="12" y="19"/>
                    <a:pt x="16" y="21"/>
                    <a:pt x="18" y="21"/>
                  </a:cubicBezTo>
                  <a:cubicBezTo>
                    <a:pt x="21" y="22"/>
                    <a:pt x="25" y="21"/>
                    <a:pt x="26" y="21"/>
                  </a:cubicBezTo>
                  <a:cubicBezTo>
                    <a:pt x="27" y="21"/>
                    <a:pt x="29" y="18"/>
                    <a:pt x="30" y="16"/>
                  </a:cubicBezTo>
                  <a:cubicBezTo>
                    <a:pt x="30" y="14"/>
                    <a:pt x="32" y="9"/>
                    <a:pt x="32" y="7"/>
                  </a:cubicBezTo>
                  <a:cubicBezTo>
                    <a:pt x="32" y="4"/>
                    <a:pt x="31" y="2"/>
                    <a:pt x="33" y="1"/>
                  </a:cubicBezTo>
                  <a:cubicBezTo>
                    <a:pt x="35" y="0"/>
                    <a:pt x="39" y="5"/>
                    <a:pt x="40" y="8"/>
                  </a:cubicBezTo>
                  <a:cubicBezTo>
                    <a:pt x="42" y="11"/>
                    <a:pt x="42" y="11"/>
                    <a:pt x="41" y="14"/>
                  </a:cubicBezTo>
                  <a:cubicBezTo>
                    <a:pt x="40" y="17"/>
                    <a:pt x="39" y="18"/>
                    <a:pt x="39" y="20"/>
                  </a:cubicBezTo>
                  <a:cubicBezTo>
                    <a:pt x="39" y="21"/>
                    <a:pt x="39" y="22"/>
                    <a:pt x="42" y="22"/>
                  </a:cubicBezTo>
                  <a:cubicBezTo>
                    <a:pt x="44" y="21"/>
                    <a:pt x="48" y="22"/>
                    <a:pt x="49" y="25"/>
                  </a:cubicBezTo>
                  <a:cubicBezTo>
                    <a:pt x="50" y="27"/>
                    <a:pt x="50" y="29"/>
                    <a:pt x="47" y="29"/>
                  </a:cubicBezTo>
                  <a:cubicBezTo>
                    <a:pt x="45" y="29"/>
                    <a:pt x="41" y="28"/>
                    <a:pt x="39" y="28"/>
                  </a:cubicBezTo>
                  <a:cubicBezTo>
                    <a:pt x="37" y="27"/>
                    <a:pt x="36" y="27"/>
                    <a:pt x="35" y="29"/>
                  </a:cubicBezTo>
                  <a:close/>
                  <a:moveTo>
                    <a:pt x="32" y="42"/>
                  </a:moveTo>
                  <a:cubicBezTo>
                    <a:pt x="33" y="43"/>
                    <a:pt x="37" y="46"/>
                    <a:pt x="38" y="49"/>
                  </a:cubicBezTo>
                  <a:cubicBezTo>
                    <a:pt x="39" y="51"/>
                    <a:pt x="40" y="52"/>
                    <a:pt x="38" y="54"/>
                  </a:cubicBezTo>
                  <a:cubicBezTo>
                    <a:pt x="36" y="56"/>
                    <a:pt x="34" y="56"/>
                    <a:pt x="33" y="55"/>
                  </a:cubicBezTo>
                  <a:cubicBezTo>
                    <a:pt x="32" y="55"/>
                    <a:pt x="30" y="52"/>
                    <a:pt x="29" y="49"/>
                  </a:cubicBezTo>
                  <a:cubicBezTo>
                    <a:pt x="28" y="45"/>
                    <a:pt x="29" y="43"/>
                    <a:pt x="30" y="43"/>
                  </a:cubicBezTo>
                  <a:cubicBezTo>
                    <a:pt x="31" y="42"/>
                    <a:pt x="31" y="42"/>
                    <a:pt x="32" y="42"/>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6" name="ïsḻîḓe">
              <a:extLst>
                <a:ext uri="{FF2B5EF4-FFF2-40B4-BE49-F238E27FC236}">
                  <a16:creationId xmlns:a16="http://schemas.microsoft.com/office/drawing/2014/main" id="{94789DA3-71F7-437C-BBD7-ACDC5571B9A5}"/>
                </a:ext>
              </a:extLst>
            </p:cNvPr>
            <p:cNvSpPr/>
            <p:nvPr/>
          </p:nvSpPr>
          <p:spPr bwMode="auto">
            <a:xfrm>
              <a:off x="3194841" y="2594213"/>
              <a:ext cx="114484" cy="151867"/>
            </a:xfrm>
            <a:custGeom>
              <a:avLst/>
              <a:gdLst>
                <a:gd name="T0" fmla="*/ 18 w 54"/>
                <a:gd name="T1" fmla="*/ 64 h 72"/>
                <a:gd name="T2" fmla="*/ 2 w 54"/>
                <a:gd name="T3" fmla="*/ 46 h 72"/>
                <a:gd name="T4" fmla="*/ 10 w 54"/>
                <a:gd name="T5" fmla="*/ 42 h 72"/>
                <a:gd name="T6" fmla="*/ 18 w 54"/>
                <a:gd name="T7" fmla="*/ 34 h 72"/>
                <a:gd name="T8" fmla="*/ 14 w 54"/>
                <a:gd name="T9" fmla="*/ 28 h 72"/>
                <a:gd name="T10" fmla="*/ 7 w 54"/>
                <a:gd name="T11" fmla="*/ 20 h 72"/>
                <a:gd name="T12" fmla="*/ 13 w 54"/>
                <a:gd name="T13" fmla="*/ 16 h 72"/>
                <a:gd name="T14" fmla="*/ 14 w 54"/>
                <a:gd name="T15" fmla="*/ 6 h 72"/>
                <a:gd name="T16" fmla="*/ 20 w 54"/>
                <a:gd name="T17" fmla="*/ 11 h 72"/>
                <a:gd name="T18" fmla="*/ 24 w 54"/>
                <a:gd name="T19" fmla="*/ 6 h 72"/>
                <a:gd name="T20" fmla="*/ 27 w 54"/>
                <a:gd name="T21" fmla="*/ 2 h 72"/>
                <a:gd name="T22" fmla="*/ 24 w 54"/>
                <a:gd name="T23" fmla="*/ 22 h 72"/>
                <a:gd name="T24" fmla="*/ 27 w 54"/>
                <a:gd name="T25" fmla="*/ 27 h 72"/>
                <a:gd name="T26" fmla="*/ 46 w 54"/>
                <a:gd name="T27" fmla="*/ 20 h 72"/>
                <a:gd name="T28" fmla="*/ 53 w 54"/>
                <a:gd name="T29" fmla="*/ 49 h 72"/>
                <a:gd name="T30" fmla="*/ 43 w 54"/>
                <a:gd name="T31" fmla="*/ 60 h 72"/>
                <a:gd name="T32" fmla="*/ 41 w 54"/>
                <a:gd name="T33" fmla="*/ 68 h 72"/>
                <a:gd name="T34" fmla="*/ 33 w 54"/>
                <a:gd name="T35" fmla="*/ 67 h 72"/>
                <a:gd name="T36" fmla="*/ 25 w 54"/>
                <a:gd name="T37" fmla="*/ 63 h 72"/>
                <a:gd name="T38" fmla="*/ 18 w 54"/>
                <a:gd name="T39" fmla="*/ 57 h 72"/>
                <a:gd name="T40" fmla="*/ 36 w 54"/>
                <a:gd name="T41" fmla="*/ 50 h 72"/>
                <a:gd name="T42" fmla="*/ 35 w 54"/>
                <a:gd name="T43" fmla="*/ 51 h 72"/>
                <a:gd name="T44" fmla="*/ 28 w 54"/>
                <a:gd name="T45" fmla="*/ 35 h 72"/>
                <a:gd name="T46" fmla="*/ 36 w 54"/>
                <a:gd name="T47" fmla="*/ 36 h 72"/>
                <a:gd name="T48" fmla="*/ 37 w 54"/>
                <a:gd name="T49" fmla="*/ 45 h 72"/>
                <a:gd name="T50" fmla="*/ 41 w 54"/>
                <a:gd name="T51" fmla="*/ 51 h 72"/>
                <a:gd name="T52" fmla="*/ 49 w 54"/>
                <a:gd name="T53" fmla="*/ 52 h 72"/>
                <a:gd name="T54" fmla="*/ 48 w 54"/>
                <a:gd name="T55" fmla="*/ 23 h 72"/>
                <a:gd name="T56" fmla="*/ 26 w 54"/>
                <a:gd name="T57" fmla="*/ 31 h 72"/>
                <a:gd name="T58" fmla="*/ 22 w 54"/>
                <a:gd name="T59" fmla="*/ 40 h 72"/>
                <a:gd name="T60" fmla="*/ 22 w 54"/>
                <a:gd name="T61" fmla="*/ 52 h 72"/>
                <a:gd name="T62" fmla="*/ 30 w 54"/>
                <a:gd name="T63" fmla="*/ 42 h 72"/>
                <a:gd name="T64" fmla="*/ 25 w 54"/>
                <a:gd name="T65" fmla="*/ 47 h 72"/>
                <a:gd name="T66" fmla="*/ 18 w 54"/>
                <a:gd name="T67" fmla="*/ 48 h 72"/>
                <a:gd name="T68" fmla="*/ 16 w 54"/>
                <a:gd name="T69" fmla="*/ 45 h 72"/>
                <a:gd name="T70" fmla="*/ 18 w 54"/>
                <a:gd name="T71" fmla="*/ 54 h 72"/>
                <a:gd name="T72" fmla="*/ 26 w 54"/>
                <a:gd name="T73" fmla="*/ 56 h 72"/>
                <a:gd name="T74" fmla="*/ 30 w 54"/>
                <a:gd name="T75" fmla="*/ 55 h 72"/>
                <a:gd name="T76" fmla="*/ 26 w 54"/>
                <a:gd name="T77"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72">
                  <a:moveTo>
                    <a:pt x="18" y="57"/>
                  </a:moveTo>
                  <a:cubicBezTo>
                    <a:pt x="18" y="58"/>
                    <a:pt x="18" y="63"/>
                    <a:pt x="18" y="64"/>
                  </a:cubicBezTo>
                  <a:cubicBezTo>
                    <a:pt x="17" y="65"/>
                    <a:pt x="11" y="66"/>
                    <a:pt x="8" y="63"/>
                  </a:cubicBezTo>
                  <a:cubicBezTo>
                    <a:pt x="4" y="59"/>
                    <a:pt x="0" y="51"/>
                    <a:pt x="2" y="46"/>
                  </a:cubicBezTo>
                  <a:cubicBezTo>
                    <a:pt x="3" y="41"/>
                    <a:pt x="5" y="39"/>
                    <a:pt x="7" y="40"/>
                  </a:cubicBezTo>
                  <a:cubicBezTo>
                    <a:pt x="9" y="40"/>
                    <a:pt x="9" y="41"/>
                    <a:pt x="10" y="42"/>
                  </a:cubicBezTo>
                  <a:cubicBezTo>
                    <a:pt x="10" y="42"/>
                    <a:pt x="12" y="41"/>
                    <a:pt x="13" y="39"/>
                  </a:cubicBezTo>
                  <a:cubicBezTo>
                    <a:pt x="15" y="38"/>
                    <a:pt x="18" y="35"/>
                    <a:pt x="18" y="34"/>
                  </a:cubicBezTo>
                  <a:cubicBezTo>
                    <a:pt x="18" y="33"/>
                    <a:pt x="17" y="30"/>
                    <a:pt x="16" y="29"/>
                  </a:cubicBezTo>
                  <a:cubicBezTo>
                    <a:pt x="16" y="28"/>
                    <a:pt x="16" y="27"/>
                    <a:pt x="14" y="28"/>
                  </a:cubicBezTo>
                  <a:cubicBezTo>
                    <a:pt x="12" y="28"/>
                    <a:pt x="7" y="28"/>
                    <a:pt x="4" y="23"/>
                  </a:cubicBezTo>
                  <a:cubicBezTo>
                    <a:pt x="2" y="18"/>
                    <a:pt x="5" y="20"/>
                    <a:pt x="7" y="20"/>
                  </a:cubicBezTo>
                  <a:cubicBezTo>
                    <a:pt x="8" y="21"/>
                    <a:pt x="10" y="21"/>
                    <a:pt x="11" y="19"/>
                  </a:cubicBezTo>
                  <a:cubicBezTo>
                    <a:pt x="13" y="18"/>
                    <a:pt x="14" y="19"/>
                    <a:pt x="13" y="16"/>
                  </a:cubicBezTo>
                  <a:cubicBezTo>
                    <a:pt x="13" y="13"/>
                    <a:pt x="13" y="10"/>
                    <a:pt x="13" y="9"/>
                  </a:cubicBezTo>
                  <a:cubicBezTo>
                    <a:pt x="14" y="7"/>
                    <a:pt x="14" y="7"/>
                    <a:pt x="14" y="6"/>
                  </a:cubicBezTo>
                  <a:cubicBezTo>
                    <a:pt x="14" y="5"/>
                    <a:pt x="17" y="2"/>
                    <a:pt x="18" y="4"/>
                  </a:cubicBezTo>
                  <a:cubicBezTo>
                    <a:pt x="18" y="7"/>
                    <a:pt x="20" y="9"/>
                    <a:pt x="20" y="11"/>
                  </a:cubicBezTo>
                  <a:cubicBezTo>
                    <a:pt x="20" y="12"/>
                    <a:pt x="21" y="12"/>
                    <a:pt x="22" y="11"/>
                  </a:cubicBezTo>
                  <a:cubicBezTo>
                    <a:pt x="23" y="10"/>
                    <a:pt x="25" y="8"/>
                    <a:pt x="24" y="6"/>
                  </a:cubicBezTo>
                  <a:cubicBezTo>
                    <a:pt x="24" y="5"/>
                    <a:pt x="22" y="2"/>
                    <a:pt x="23" y="2"/>
                  </a:cubicBezTo>
                  <a:cubicBezTo>
                    <a:pt x="23" y="1"/>
                    <a:pt x="25" y="0"/>
                    <a:pt x="27" y="2"/>
                  </a:cubicBezTo>
                  <a:cubicBezTo>
                    <a:pt x="29" y="4"/>
                    <a:pt x="33" y="8"/>
                    <a:pt x="31" y="12"/>
                  </a:cubicBezTo>
                  <a:cubicBezTo>
                    <a:pt x="28" y="16"/>
                    <a:pt x="25" y="19"/>
                    <a:pt x="24" y="22"/>
                  </a:cubicBezTo>
                  <a:cubicBezTo>
                    <a:pt x="24" y="24"/>
                    <a:pt x="24" y="25"/>
                    <a:pt x="24" y="26"/>
                  </a:cubicBezTo>
                  <a:cubicBezTo>
                    <a:pt x="25" y="27"/>
                    <a:pt x="26" y="27"/>
                    <a:pt x="27" y="27"/>
                  </a:cubicBezTo>
                  <a:cubicBezTo>
                    <a:pt x="28" y="26"/>
                    <a:pt x="32" y="23"/>
                    <a:pt x="35" y="21"/>
                  </a:cubicBezTo>
                  <a:cubicBezTo>
                    <a:pt x="39" y="19"/>
                    <a:pt x="44" y="19"/>
                    <a:pt x="46" y="20"/>
                  </a:cubicBezTo>
                  <a:cubicBezTo>
                    <a:pt x="49" y="21"/>
                    <a:pt x="52" y="22"/>
                    <a:pt x="53" y="25"/>
                  </a:cubicBezTo>
                  <a:cubicBezTo>
                    <a:pt x="54" y="28"/>
                    <a:pt x="54" y="46"/>
                    <a:pt x="53" y="49"/>
                  </a:cubicBezTo>
                  <a:cubicBezTo>
                    <a:pt x="53" y="52"/>
                    <a:pt x="52" y="57"/>
                    <a:pt x="50" y="58"/>
                  </a:cubicBezTo>
                  <a:cubicBezTo>
                    <a:pt x="47" y="60"/>
                    <a:pt x="44" y="60"/>
                    <a:pt x="43" y="60"/>
                  </a:cubicBezTo>
                  <a:cubicBezTo>
                    <a:pt x="41" y="59"/>
                    <a:pt x="39" y="59"/>
                    <a:pt x="39" y="60"/>
                  </a:cubicBezTo>
                  <a:cubicBezTo>
                    <a:pt x="40" y="62"/>
                    <a:pt x="42" y="66"/>
                    <a:pt x="41" y="68"/>
                  </a:cubicBezTo>
                  <a:cubicBezTo>
                    <a:pt x="39" y="71"/>
                    <a:pt x="38" y="72"/>
                    <a:pt x="36" y="72"/>
                  </a:cubicBezTo>
                  <a:cubicBezTo>
                    <a:pt x="34" y="71"/>
                    <a:pt x="33" y="68"/>
                    <a:pt x="33" y="67"/>
                  </a:cubicBezTo>
                  <a:cubicBezTo>
                    <a:pt x="33" y="65"/>
                    <a:pt x="33" y="63"/>
                    <a:pt x="32" y="64"/>
                  </a:cubicBezTo>
                  <a:cubicBezTo>
                    <a:pt x="30" y="65"/>
                    <a:pt x="26" y="66"/>
                    <a:pt x="25" y="63"/>
                  </a:cubicBezTo>
                  <a:cubicBezTo>
                    <a:pt x="24" y="60"/>
                    <a:pt x="24" y="57"/>
                    <a:pt x="24" y="57"/>
                  </a:cubicBezTo>
                  <a:cubicBezTo>
                    <a:pt x="24" y="57"/>
                    <a:pt x="19" y="56"/>
                    <a:pt x="18" y="57"/>
                  </a:cubicBezTo>
                  <a:close/>
                  <a:moveTo>
                    <a:pt x="35" y="51"/>
                  </a:moveTo>
                  <a:cubicBezTo>
                    <a:pt x="35" y="50"/>
                    <a:pt x="35" y="50"/>
                    <a:pt x="36" y="50"/>
                  </a:cubicBezTo>
                  <a:cubicBezTo>
                    <a:pt x="36" y="51"/>
                    <a:pt x="37" y="51"/>
                    <a:pt x="36" y="51"/>
                  </a:cubicBezTo>
                  <a:cubicBezTo>
                    <a:pt x="36" y="52"/>
                    <a:pt x="36" y="51"/>
                    <a:pt x="35" y="51"/>
                  </a:cubicBezTo>
                  <a:close/>
                  <a:moveTo>
                    <a:pt x="24" y="41"/>
                  </a:moveTo>
                  <a:cubicBezTo>
                    <a:pt x="25" y="40"/>
                    <a:pt x="27" y="37"/>
                    <a:pt x="28" y="35"/>
                  </a:cubicBezTo>
                  <a:cubicBezTo>
                    <a:pt x="29" y="34"/>
                    <a:pt x="30" y="32"/>
                    <a:pt x="33" y="32"/>
                  </a:cubicBezTo>
                  <a:cubicBezTo>
                    <a:pt x="36" y="33"/>
                    <a:pt x="38" y="34"/>
                    <a:pt x="36" y="36"/>
                  </a:cubicBezTo>
                  <a:cubicBezTo>
                    <a:pt x="34" y="39"/>
                    <a:pt x="33" y="40"/>
                    <a:pt x="34" y="41"/>
                  </a:cubicBezTo>
                  <a:cubicBezTo>
                    <a:pt x="36" y="42"/>
                    <a:pt x="38" y="43"/>
                    <a:pt x="37" y="45"/>
                  </a:cubicBezTo>
                  <a:cubicBezTo>
                    <a:pt x="36" y="47"/>
                    <a:pt x="36" y="47"/>
                    <a:pt x="37" y="48"/>
                  </a:cubicBezTo>
                  <a:cubicBezTo>
                    <a:pt x="38" y="48"/>
                    <a:pt x="41" y="49"/>
                    <a:pt x="41" y="51"/>
                  </a:cubicBezTo>
                  <a:cubicBezTo>
                    <a:pt x="41" y="53"/>
                    <a:pt x="40" y="54"/>
                    <a:pt x="42" y="54"/>
                  </a:cubicBezTo>
                  <a:cubicBezTo>
                    <a:pt x="44" y="55"/>
                    <a:pt x="48" y="54"/>
                    <a:pt x="49" y="52"/>
                  </a:cubicBezTo>
                  <a:cubicBezTo>
                    <a:pt x="50" y="49"/>
                    <a:pt x="51" y="44"/>
                    <a:pt x="51" y="38"/>
                  </a:cubicBezTo>
                  <a:cubicBezTo>
                    <a:pt x="50" y="31"/>
                    <a:pt x="50" y="25"/>
                    <a:pt x="48" y="23"/>
                  </a:cubicBezTo>
                  <a:cubicBezTo>
                    <a:pt x="45" y="21"/>
                    <a:pt x="41" y="21"/>
                    <a:pt x="37" y="23"/>
                  </a:cubicBezTo>
                  <a:cubicBezTo>
                    <a:pt x="34" y="25"/>
                    <a:pt x="27" y="29"/>
                    <a:pt x="26" y="31"/>
                  </a:cubicBezTo>
                  <a:cubicBezTo>
                    <a:pt x="25" y="33"/>
                    <a:pt x="21" y="35"/>
                    <a:pt x="21" y="37"/>
                  </a:cubicBezTo>
                  <a:cubicBezTo>
                    <a:pt x="21" y="39"/>
                    <a:pt x="22" y="39"/>
                    <a:pt x="22" y="40"/>
                  </a:cubicBezTo>
                  <a:cubicBezTo>
                    <a:pt x="23" y="41"/>
                    <a:pt x="24" y="42"/>
                    <a:pt x="24" y="41"/>
                  </a:cubicBezTo>
                  <a:close/>
                  <a:moveTo>
                    <a:pt x="22" y="52"/>
                  </a:moveTo>
                  <a:cubicBezTo>
                    <a:pt x="23" y="52"/>
                    <a:pt x="26" y="51"/>
                    <a:pt x="28" y="48"/>
                  </a:cubicBezTo>
                  <a:cubicBezTo>
                    <a:pt x="29" y="45"/>
                    <a:pt x="30" y="43"/>
                    <a:pt x="30" y="42"/>
                  </a:cubicBezTo>
                  <a:cubicBezTo>
                    <a:pt x="30" y="40"/>
                    <a:pt x="30" y="39"/>
                    <a:pt x="29" y="41"/>
                  </a:cubicBezTo>
                  <a:cubicBezTo>
                    <a:pt x="28" y="43"/>
                    <a:pt x="26" y="45"/>
                    <a:pt x="25" y="47"/>
                  </a:cubicBezTo>
                  <a:cubicBezTo>
                    <a:pt x="25" y="49"/>
                    <a:pt x="23" y="51"/>
                    <a:pt x="22" y="51"/>
                  </a:cubicBezTo>
                  <a:cubicBezTo>
                    <a:pt x="20" y="51"/>
                    <a:pt x="18" y="49"/>
                    <a:pt x="18" y="48"/>
                  </a:cubicBezTo>
                  <a:cubicBezTo>
                    <a:pt x="18" y="47"/>
                    <a:pt x="18" y="46"/>
                    <a:pt x="18" y="45"/>
                  </a:cubicBezTo>
                  <a:cubicBezTo>
                    <a:pt x="18" y="43"/>
                    <a:pt x="17" y="43"/>
                    <a:pt x="16" y="45"/>
                  </a:cubicBezTo>
                  <a:cubicBezTo>
                    <a:pt x="15" y="48"/>
                    <a:pt x="15" y="48"/>
                    <a:pt x="16" y="50"/>
                  </a:cubicBezTo>
                  <a:cubicBezTo>
                    <a:pt x="16" y="53"/>
                    <a:pt x="16" y="54"/>
                    <a:pt x="18" y="54"/>
                  </a:cubicBezTo>
                  <a:cubicBezTo>
                    <a:pt x="19" y="54"/>
                    <a:pt x="21" y="53"/>
                    <a:pt x="22" y="52"/>
                  </a:cubicBezTo>
                  <a:close/>
                  <a:moveTo>
                    <a:pt x="26" y="56"/>
                  </a:moveTo>
                  <a:cubicBezTo>
                    <a:pt x="27" y="55"/>
                    <a:pt x="27" y="54"/>
                    <a:pt x="28" y="54"/>
                  </a:cubicBezTo>
                  <a:cubicBezTo>
                    <a:pt x="29" y="53"/>
                    <a:pt x="30" y="53"/>
                    <a:pt x="30" y="55"/>
                  </a:cubicBezTo>
                  <a:cubicBezTo>
                    <a:pt x="30" y="56"/>
                    <a:pt x="30" y="59"/>
                    <a:pt x="29" y="59"/>
                  </a:cubicBezTo>
                  <a:cubicBezTo>
                    <a:pt x="27" y="59"/>
                    <a:pt x="26" y="57"/>
                    <a:pt x="26" y="5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7" name="îS1íḑê">
              <a:extLst>
                <a:ext uri="{FF2B5EF4-FFF2-40B4-BE49-F238E27FC236}">
                  <a16:creationId xmlns:a16="http://schemas.microsoft.com/office/drawing/2014/main" id="{10E49BCE-AEDE-4C35-A59F-7E126D765712}"/>
                </a:ext>
              </a:extLst>
            </p:cNvPr>
            <p:cNvSpPr/>
            <p:nvPr/>
          </p:nvSpPr>
          <p:spPr bwMode="auto">
            <a:xfrm>
              <a:off x="2927321" y="2865238"/>
              <a:ext cx="109812" cy="137849"/>
            </a:xfrm>
            <a:custGeom>
              <a:avLst/>
              <a:gdLst>
                <a:gd name="T0" fmla="*/ 27 w 52"/>
                <a:gd name="T1" fmla="*/ 34 h 65"/>
                <a:gd name="T2" fmla="*/ 31 w 52"/>
                <a:gd name="T3" fmla="*/ 40 h 65"/>
                <a:gd name="T4" fmla="*/ 31 w 52"/>
                <a:gd name="T5" fmla="*/ 45 h 65"/>
                <a:gd name="T6" fmla="*/ 26 w 52"/>
                <a:gd name="T7" fmla="*/ 46 h 65"/>
                <a:gd name="T8" fmla="*/ 27 w 52"/>
                <a:gd name="T9" fmla="*/ 50 h 65"/>
                <a:gd name="T10" fmla="*/ 36 w 52"/>
                <a:gd name="T11" fmla="*/ 46 h 65"/>
                <a:gd name="T12" fmla="*/ 42 w 52"/>
                <a:gd name="T13" fmla="*/ 29 h 65"/>
                <a:gd name="T14" fmla="*/ 45 w 52"/>
                <a:gd name="T15" fmla="*/ 12 h 65"/>
                <a:gd name="T16" fmla="*/ 40 w 52"/>
                <a:gd name="T17" fmla="*/ 9 h 65"/>
                <a:gd name="T18" fmla="*/ 33 w 52"/>
                <a:gd name="T19" fmla="*/ 13 h 65"/>
                <a:gd name="T20" fmla="*/ 31 w 52"/>
                <a:gd name="T21" fmla="*/ 22 h 65"/>
                <a:gd name="T22" fmla="*/ 38 w 52"/>
                <a:gd name="T23" fmla="*/ 32 h 65"/>
                <a:gd name="T24" fmla="*/ 37 w 52"/>
                <a:gd name="T25" fmla="*/ 39 h 65"/>
                <a:gd name="T26" fmla="*/ 31 w 52"/>
                <a:gd name="T27" fmla="*/ 35 h 65"/>
                <a:gd name="T28" fmla="*/ 28 w 52"/>
                <a:gd name="T29" fmla="*/ 31 h 65"/>
                <a:gd name="T30" fmla="*/ 27 w 52"/>
                <a:gd name="T31" fmla="*/ 34 h 65"/>
                <a:gd name="T32" fmla="*/ 15 w 52"/>
                <a:gd name="T33" fmla="*/ 25 h 65"/>
                <a:gd name="T34" fmla="*/ 20 w 52"/>
                <a:gd name="T35" fmla="*/ 28 h 65"/>
                <a:gd name="T36" fmla="*/ 24 w 52"/>
                <a:gd name="T37" fmla="*/ 29 h 65"/>
                <a:gd name="T38" fmla="*/ 22 w 52"/>
                <a:gd name="T39" fmla="*/ 24 h 65"/>
                <a:gd name="T40" fmla="*/ 18 w 52"/>
                <a:gd name="T41" fmla="*/ 22 h 65"/>
                <a:gd name="T42" fmla="*/ 15 w 52"/>
                <a:gd name="T43" fmla="*/ 25 h 65"/>
                <a:gd name="T44" fmla="*/ 4 w 52"/>
                <a:gd name="T45" fmla="*/ 36 h 65"/>
                <a:gd name="T46" fmla="*/ 1 w 52"/>
                <a:gd name="T47" fmla="*/ 36 h 65"/>
                <a:gd name="T48" fmla="*/ 1 w 52"/>
                <a:gd name="T49" fmla="*/ 30 h 65"/>
                <a:gd name="T50" fmla="*/ 8 w 52"/>
                <a:gd name="T51" fmla="*/ 19 h 65"/>
                <a:gd name="T52" fmla="*/ 12 w 52"/>
                <a:gd name="T53" fmla="*/ 8 h 65"/>
                <a:gd name="T54" fmla="*/ 17 w 52"/>
                <a:gd name="T55" fmla="*/ 1 h 65"/>
                <a:gd name="T56" fmla="*/ 24 w 52"/>
                <a:gd name="T57" fmla="*/ 4 h 65"/>
                <a:gd name="T58" fmla="*/ 24 w 52"/>
                <a:gd name="T59" fmla="*/ 13 h 65"/>
                <a:gd name="T60" fmla="*/ 23 w 52"/>
                <a:gd name="T61" fmla="*/ 15 h 65"/>
                <a:gd name="T62" fmla="*/ 27 w 52"/>
                <a:gd name="T63" fmla="*/ 17 h 65"/>
                <a:gd name="T64" fmla="*/ 30 w 52"/>
                <a:gd name="T65" fmla="*/ 13 h 65"/>
                <a:gd name="T66" fmla="*/ 36 w 52"/>
                <a:gd name="T67" fmla="*/ 7 h 65"/>
                <a:gd name="T68" fmla="*/ 47 w 52"/>
                <a:gd name="T69" fmla="*/ 8 h 65"/>
                <a:gd name="T70" fmla="*/ 47 w 52"/>
                <a:gd name="T71" fmla="*/ 23 h 65"/>
                <a:gd name="T72" fmla="*/ 44 w 52"/>
                <a:gd name="T73" fmla="*/ 34 h 65"/>
                <a:gd name="T74" fmla="*/ 46 w 52"/>
                <a:gd name="T75" fmla="*/ 34 h 65"/>
                <a:gd name="T76" fmla="*/ 49 w 52"/>
                <a:gd name="T77" fmla="*/ 31 h 65"/>
                <a:gd name="T78" fmla="*/ 52 w 52"/>
                <a:gd name="T79" fmla="*/ 32 h 65"/>
                <a:gd name="T80" fmla="*/ 49 w 52"/>
                <a:gd name="T81" fmla="*/ 38 h 65"/>
                <a:gd name="T82" fmla="*/ 43 w 52"/>
                <a:gd name="T83" fmla="*/ 44 h 65"/>
                <a:gd name="T84" fmla="*/ 37 w 52"/>
                <a:gd name="T85" fmla="*/ 58 h 65"/>
                <a:gd name="T86" fmla="*/ 22 w 52"/>
                <a:gd name="T87" fmla="*/ 65 h 65"/>
                <a:gd name="T88" fmla="*/ 8 w 52"/>
                <a:gd name="T89" fmla="*/ 65 h 65"/>
                <a:gd name="T90" fmla="*/ 3 w 52"/>
                <a:gd name="T91" fmla="*/ 56 h 65"/>
                <a:gd name="T92" fmla="*/ 6 w 52"/>
                <a:gd name="T93" fmla="*/ 50 h 65"/>
                <a:gd name="T94" fmla="*/ 8 w 52"/>
                <a:gd name="T95" fmla="*/ 52 h 65"/>
                <a:gd name="T96" fmla="*/ 13 w 52"/>
                <a:gd name="T97" fmla="*/ 54 h 65"/>
                <a:gd name="T98" fmla="*/ 16 w 52"/>
                <a:gd name="T99" fmla="*/ 50 h 65"/>
                <a:gd name="T100" fmla="*/ 18 w 52"/>
                <a:gd name="T101" fmla="*/ 46 h 65"/>
                <a:gd name="T102" fmla="*/ 18 w 52"/>
                <a:gd name="T103" fmla="*/ 40 h 65"/>
                <a:gd name="T104" fmla="*/ 9 w 52"/>
                <a:gd name="T105" fmla="*/ 33 h 65"/>
                <a:gd name="T106" fmla="*/ 6 w 52"/>
                <a:gd name="T107" fmla="*/ 33 h 65"/>
                <a:gd name="T108" fmla="*/ 4 w 52"/>
                <a:gd name="T109"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65">
                  <a:moveTo>
                    <a:pt x="27" y="34"/>
                  </a:moveTo>
                  <a:cubicBezTo>
                    <a:pt x="29" y="37"/>
                    <a:pt x="30" y="38"/>
                    <a:pt x="31" y="40"/>
                  </a:cubicBezTo>
                  <a:cubicBezTo>
                    <a:pt x="33" y="43"/>
                    <a:pt x="32" y="45"/>
                    <a:pt x="31" y="45"/>
                  </a:cubicBezTo>
                  <a:cubicBezTo>
                    <a:pt x="29" y="46"/>
                    <a:pt x="27" y="47"/>
                    <a:pt x="26" y="46"/>
                  </a:cubicBezTo>
                  <a:cubicBezTo>
                    <a:pt x="24" y="45"/>
                    <a:pt x="25" y="49"/>
                    <a:pt x="27" y="50"/>
                  </a:cubicBezTo>
                  <a:cubicBezTo>
                    <a:pt x="29" y="51"/>
                    <a:pt x="33" y="51"/>
                    <a:pt x="36" y="46"/>
                  </a:cubicBezTo>
                  <a:cubicBezTo>
                    <a:pt x="39" y="42"/>
                    <a:pt x="40" y="38"/>
                    <a:pt x="42" y="29"/>
                  </a:cubicBezTo>
                  <a:cubicBezTo>
                    <a:pt x="44" y="19"/>
                    <a:pt x="45" y="14"/>
                    <a:pt x="45" y="12"/>
                  </a:cubicBezTo>
                  <a:cubicBezTo>
                    <a:pt x="45" y="11"/>
                    <a:pt x="43" y="8"/>
                    <a:pt x="40" y="9"/>
                  </a:cubicBezTo>
                  <a:cubicBezTo>
                    <a:pt x="38" y="9"/>
                    <a:pt x="35" y="11"/>
                    <a:pt x="33" y="13"/>
                  </a:cubicBezTo>
                  <a:cubicBezTo>
                    <a:pt x="32" y="16"/>
                    <a:pt x="29" y="19"/>
                    <a:pt x="31" y="22"/>
                  </a:cubicBezTo>
                  <a:cubicBezTo>
                    <a:pt x="33" y="25"/>
                    <a:pt x="36" y="28"/>
                    <a:pt x="38" y="32"/>
                  </a:cubicBezTo>
                  <a:cubicBezTo>
                    <a:pt x="39" y="36"/>
                    <a:pt x="39" y="38"/>
                    <a:pt x="37" y="39"/>
                  </a:cubicBezTo>
                  <a:cubicBezTo>
                    <a:pt x="36" y="39"/>
                    <a:pt x="34" y="38"/>
                    <a:pt x="31" y="35"/>
                  </a:cubicBezTo>
                  <a:cubicBezTo>
                    <a:pt x="29" y="32"/>
                    <a:pt x="28" y="31"/>
                    <a:pt x="28" y="31"/>
                  </a:cubicBezTo>
                  <a:cubicBezTo>
                    <a:pt x="28" y="31"/>
                    <a:pt x="26" y="32"/>
                    <a:pt x="27" y="34"/>
                  </a:cubicBezTo>
                  <a:close/>
                  <a:moveTo>
                    <a:pt x="15" y="25"/>
                  </a:moveTo>
                  <a:cubicBezTo>
                    <a:pt x="15" y="25"/>
                    <a:pt x="18" y="27"/>
                    <a:pt x="20" y="28"/>
                  </a:cubicBezTo>
                  <a:cubicBezTo>
                    <a:pt x="22" y="29"/>
                    <a:pt x="24" y="30"/>
                    <a:pt x="24" y="29"/>
                  </a:cubicBezTo>
                  <a:cubicBezTo>
                    <a:pt x="25" y="28"/>
                    <a:pt x="25" y="26"/>
                    <a:pt x="22" y="24"/>
                  </a:cubicBezTo>
                  <a:cubicBezTo>
                    <a:pt x="20" y="22"/>
                    <a:pt x="18" y="21"/>
                    <a:pt x="18" y="22"/>
                  </a:cubicBezTo>
                  <a:cubicBezTo>
                    <a:pt x="17" y="22"/>
                    <a:pt x="15" y="25"/>
                    <a:pt x="15" y="25"/>
                  </a:cubicBezTo>
                  <a:close/>
                  <a:moveTo>
                    <a:pt x="4" y="36"/>
                  </a:moveTo>
                  <a:cubicBezTo>
                    <a:pt x="3" y="37"/>
                    <a:pt x="2" y="39"/>
                    <a:pt x="1" y="36"/>
                  </a:cubicBezTo>
                  <a:cubicBezTo>
                    <a:pt x="0" y="34"/>
                    <a:pt x="0" y="33"/>
                    <a:pt x="1" y="30"/>
                  </a:cubicBezTo>
                  <a:cubicBezTo>
                    <a:pt x="3" y="27"/>
                    <a:pt x="5" y="24"/>
                    <a:pt x="8" y="19"/>
                  </a:cubicBezTo>
                  <a:cubicBezTo>
                    <a:pt x="11" y="15"/>
                    <a:pt x="10" y="11"/>
                    <a:pt x="12" y="8"/>
                  </a:cubicBezTo>
                  <a:cubicBezTo>
                    <a:pt x="14" y="4"/>
                    <a:pt x="15" y="2"/>
                    <a:pt x="17" y="1"/>
                  </a:cubicBezTo>
                  <a:cubicBezTo>
                    <a:pt x="19" y="1"/>
                    <a:pt x="23" y="0"/>
                    <a:pt x="24" y="4"/>
                  </a:cubicBezTo>
                  <a:cubicBezTo>
                    <a:pt x="25" y="8"/>
                    <a:pt x="24" y="12"/>
                    <a:pt x="24" y="13"/>
                  </a:cubicBezTo>
                  <a:cubicBezTo>
                    <a:pt x="23" y="15"/>
                    <a:pt x="23" y="15"/>
                    <a:pt x="23" y="15"/>
                  </a:cubicBezTo>
                  <a:cubicBezTo>
                    <a:pt x="23" y="15"/>
                    <a:pt x="26" y="16"/>
                    <a:pt x="27" y="17"/>
                  </a:cubicBezTo>
                  <a:cubicBezTo>
                    <a:pt x="27" y="18"/>
                    <a:pt x="29" y="15"/>
                    <a:pt x="30" y="13"/>
                  </a:cubicBezTo>
                  <a:cubicBezTo>
                    <a:pt x="30" y="11"/>
                    <a:pt x="33" y="8"/>
                    <a:pt x="36" y="7"/>
                  </a:cubicBezTo>
                  <a:cubicBezTo>
                    <a:pt x="40" y="6"/>
                    <a:pt x="44" y="5"/>
                    <a:pt x="47" y="8"/>
                  </a:cubicBezTo>
                  <a:cubicBezTo>
                    <a:pt x="49" y="11"/>
                    <a:pt x="49" y="13"/>
                    <a:pt x="47" y="23"/>
                  </a:cubicBezTo>
                  <a:cubicBezTo>
                    <a:pt x="44" y="33"/>
                    <a:pt x="44" y="34"/>
                    <a:pt x="44" y="34"/>
                  </a:cubicBezTo>
                  <a:cubicBezTo>
                    <a:pt x="44" y="34"/>
                    <a:pt x="45" y="34"/>
                    <a:pt x="46" y="34"/>
                  </a:cubicBezTo>
                  <a:cubicBezTo>
                    <a:pt x="46" y="33"/>
                    <a:pt x="47" y="31"/>
                    <a:pt x="49" y="31"/>
                  </a:cubicBezTo>
                  <a:cubicBezTo>
                    <a:pt x="51" y="30"/>
                    <a:pt x="52" y="31"/>
                    <a:pt x="52" y="32"/>
                  </a:cubicBezTo>
                  <a:cubicBezTo>
                    <a:pt x="52" y="33"/>
                    <a:pt x="51" y="36"/>
                    <a:pt x="49" y="38"/>
                  </a:cubicBezTo>
                  <a:cubicBezTo>
                    <a:pt x="48" y="39"/>
                    <a:pt x="45" y="41"/>
                    <a:pt x="43" y="44"/>
                  </a:cubicBezTo>
                  <a:cubicBezTo>
                    <a:pt x="42" y="48"/>
                    <a:pt x="38" y="57"/>
                    <a:pt x="37" y="58"/>
                  </a:cubicBezTo>
                  <a:cubicBezTo>
                    <a:pt x="36" y="60"/>
                    <a:pt x="31" y="65"/>
                    <a:pt x="22" y="65"/>
                  </a:cubicBezTo>
                  <a:cubicBezTo>
                    <a:pt x="12" y="65"/>
                    <a:pt x="12" y="65"/>
                    <a:pt x="8" y="65"/>
                  </a:cubicBezTo>
                  <a:cubicBezTo>
                    <a:pt x="5" y="64"/>
                    <a:pt x="3" y="62"/>
                    <a:pt x="3" y="56"/>
                  </a:cubicBezTo>
                  <a:cubicBezTo>
                    <a:pt x="3" y="50"/>
                    <a:pt x="4" y="50"/>
                    <a:pt x="6" y="50"/>
                  </a:cubicBezTo>
                  <a:cubicBezTo>
                    <a:pt x="7" y="50"/>
                    <a:pt x="8" y="51"/>
                    <a:pt x="8" y="52"/>
                  </a:cubicBezTo>
                  <a:cubicBezTo>
                    <a:pt x="8" y="53"/>
                    <a:pt x="10" y="54"/>
                    <a:pt x="13" y="54"/>
                  </a:cubicBezTo>
                  <a:cubicBezTo>
                    <a:pt x="15" y="53"/>
                    <a:pt x="16" y="52"/>
                    <a:pt x="16" y="50"/>
                  </a:cubicBezTo>
                  <a:cubicBezTo>
                    <a:pt x="16" y="47"/>
                    <a:pt x="17" y="47"/>
                    <a:pt x="18" y="46"/>
                  </a:cubicBezTo>
                  <a:cubicBezTo>
                    <a:pt x="18" y="45"/>
                    <a:pt x="20" y="42"/>
                    <a:pt x="18" y="40"/>
                  </a:cubicBezTo>
                  <a:cubicBezTo>
                    <a:pt x="16" y="38"/>
                    <a:pt x="10" y="34"/>
                    <a:pt x="9" y="33"/>
                  </a:cubicBezTo>
                  <a:cubicBezTo>
                    <a:pt x="8" y="33"/>
                    <a:pt x="8" y="31"/>
                    <a:pt x="6" y="33"/>
                  </a:cubicBezTo>
                  <a:cubicBezTo>
                    <a:pt x="5" y="35"/>
                    <a:pt x="5" y="35"/>
                    <a:pt x="4" y="36"/>
                  </a:cubicBez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8" name="ïšľïde">
              <a:extLst>
                <a:ext uri="{FF2B5EF4-FFF2-40B4-BE49-F238E27FC236}">
                  <a16:creationId xmlns:a16="http://schemas.microsoft.com/office/drawing/2014/main" id="{7E2619CD-1CF2-4500-9E19-DCFD48F36281}"/>
                </a:ext>
              </a:extLst>
            </p:cNvPr>
            <p:cNvSpPr/>
            <p:nvPr/>
          </p:nvSpPr>
          <p:spPr bwMode="auto">
            <a:xfrm>
              <a:off x="4048801" y="2932994"/>
              <a:ext cx="4673" cy="2336"/>
            </a:xfrm>
            <a:custGeom>
              <a:avLst/>
              <a:gdLst>
                <a:gd name="T0" fmla="*/ 4 w 4"/>
                <a:gd name="T1" fmla="*/ 0 h 2"/>
                <a:gd name="T2" fmla="*/ 4 w 4"/>
                <a:gd name="T3" fmla="*/ 0 h 2"/>
                <a:gd name="T4" fmla="*/ 4 w 4"/>
                <a:gd name="T5" fmla="*/ 0 h 2"/>
                <a:gd name="T6" fmla="*/ 4 w 4"/>
                <a:gd name="T7" fmla="*/ 2 h 2"/>
                <a:gd name="T8" fmla="*/ 4 w 4"/>
                <a:gd name="T9" fmla="*/ 2 h 2"/>
                <a:gd name="T10" fmla="*/ 2 w 4"/>
                <a:gd name="T11" fmla="*/ 2 h 2"/>
                <a:gd name="T12" fmla="*/ 2 w 4"/>
                <a:gd name="T13" fmla="*/ 2 h 2"/>
                <a:gd name="T14" fmla="*/ 0 w 4"/>
                <a:gd name="T15" fmla="*/ 2 h 2"/>
                <a:gd name="T16" fmla="*/ 2 w 4"/>
                <a:gd name="T17" fmla="*/ 0 h 2"/>
                <a:gd name="T18" fmla="*/ 2 w 4"/>
                <a:gd name="T19" fmla="*/ 0 h 2"/>
                <a:gd name="T20" fmla="*/ 4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4" y="0"/>
                  </a:moveTo>
                  <a:lnTo>
                    <a:pt x="4" y="0"/>
                  </a:lnTo>
                  <a:lnTo>
                    <a:pt x="4" y="0"/>
                  </a:lnTo>
                  <a:lnTo>
                    <a:pt x="4" y="2"/>
                  </a:lnTo>
                  <a:lnTo>
                    <a:pt x="4" y="2"/>
                  </a:lnTo>
                  <a:lnTo>
                    <a:pt x="2" y="2"/>
                  </a:lnTo>
                  <a:lnTo>
                    <a:pt x="2" y="2"/>
                  </a:lnTo>
                  <a:lnTo>
                    <a:pt x="0" y="2"/>
                  </a:lnTo>
                  <a:lnTo>
                    <a:pt x="2" y="0"/>
                  </a:lnTo>
                  <a:lnTo>
                    <a:pt x="2" y="0"/>
                  </a:lnTo>
                  <a:lnTo>
                    <a:pt x="4"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p>
          </p:txBody>
        </p:sp>
        <p:sp>
          <p:nvSpPr>
            <p:cNvPr id="29" name="íṥḷiḑé">
              <a:extLst>
                <a:ext uri="{FF2B5EF4-FFF2-40B4-BE49-F238E27FC236}">
                  <a16:creationId xmlns:a16="http://schemas.microsoft.com/office/drawing/2014/main" id="{DB8A2F72-2C6B-48BA-888D-1A7BFC481833}"/>
                </a:ext>
              </a:extLst>
            </p:cNvPr>
            <p:cNvSpPr/>
            <p:nvPr/>
          </p:nvSpPr>
          <p:spPr bwMode="auto">
            <a:xfrm>
              <a:off x="4045296" y="2914303"/>
              <a:ext cx="3505" cy="1169"/>
            </a:xfrm>
            <a:custGeom>
              <a:avLst/>
              <a:gdLst>
                <a:gd name="T0" fmla="*/ 3 w 3"/>
                <a:gd name="T1" fmla="*/ 0 h 1"/>
                <a:gd name="T2" fmla="*/ 3 w 3"/>
                <a:gd name="T3" fmla="*/ 0 h 1"/>
                <a:gd name="T4" fmla="*/ 2 w 3"/>
                <a:gd name="T5" fmla="*/ 0 h 1"/>
                <a:gd name="T6" fmla="*/ 2 w 3"/>
                <a:gd name="T7" fmla="*/ 0 h 1"/>
                <a:gd name="T8" fmla="*/ 2 w 3"/>
                <a:gd name="T9" fmla="*/ 0 h 1"/>
                <a:gd name="T10" fmla="*/ 0 w 3"/>
                <a:gd name="T11" fmla="*/ 0 h 1"/>
                <a:gd name="T12" fmla="*/ 0 w 3"/>
                <a:gd name="T13" fmla="*/ 1 h 1"/>
                <a:gd name="T14" fmla="*/ 0 w 3"/>
                <a:gd name="T15" fmla="*/ 1 h 1"/>
                <a:gd name="T16" fmla="*/ 2 w 3"/>
                <a:gd name="T17" fmla="*/ 1 h 1"/>
                <a:gd name="T18" fmla="*/ 2 w 3"/>
                <a:gd name="T19" fmla="*/ 1 h 1"/>
                <a:gd name="T20" fmla="*/ 2 w 3"/>
                <a:gd name="T21" fmla="*/ 1 h 1"/>
                <a:gd name="T22" fmla="*/ 3 w 3"/>
                <a:gd name="T23" fmla="*/ 1 h 1"/>
                <a:gd name="T24" fmla="*/ 3 w 3"/>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3" y="0"/>
                  </a:moveTo>
                  <a:lnTo>
                    <a:pt x="3" y="0"/>
                  </a:lnTo>
                  <a:lnTo>
                    <a:pt x="2" y="0"/>
                  </a:lnTo>
                  <a:lnTo>
                    <a:pt x="2" y="0"/>
                  </a:lnTo>
                  <a:lnTo>
                    <a:pt x="2" y="0"/>
                  </a:lnTo>
                  <a:lnTo>
                    <a:pt x="0" y="0"/>
                  </a:lnTo>
                  <a:lnTo>
                    <a:pt x="0" y="1"/>
                  </a:lnTo>
                  <a:lnTo>
                    <a:pt x="0" y="1"/>
                  </a:lnTo>
                  <a:lnTo>
                    <a:pt x="2" y="1"/>
                  </a:lnTo>
                  <a:lnTo>
                    <a:pt x="2" y="1"/>
                  </a:lnTo>
                  <a:lnTo>
                    <a:pt x="2" y="1"/>
                  </a:lnTo>
                  <a:lnTo>
                    <a:pt x="3" y="1"/>
                  </a:lnTo>
                  <a:lnTo>
                    <a:pt x="3" y="0"/>
                  </a:lnTo>
                  <a:close/>
                </a:path>
              </a:pathLst>
            </a:custGeom>
            <a:noFill/>
            <a:ln w="11113" cap="flat">
              <a:solidFill>
                <a:srgbClr val="221814"/>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sz="1350"/>
            </a:p>
          </p:txBody>
        </p:sp>
        <p:sp>
          <p:nvSpPr>
            <p:cNvPr id="30" name="íṡ1îḓé">
              <a:extLst>
                <a:ext uri="{FF2B5EF4-FFF2-40B4-BE49-F238E27FC236}">
                  <a16:creationId xmlns:a16="http://schemas.microsoft.com/office/drawing/2014/main" id="{5C08C2D0-4CD7-4183-A4FB-0169C5BDD528}"/>
                </a:ext>
              </a:extLst>
            </p:cNvPr>
            <p:cNvSpPr/>
            <p:nvPr/>
          </p:nvSpPr>
          <p:spPr bwMode="auto">
            <a:xfrm>
              <a:off x="2878256" y="3306821"/>
              <a:ext cx="1185732" cy="482471"/>
            </a:xfrm>
            <a:custGeom>
              <a:avLst/>
              <a:gdLst>
                <a:gd name="T0" fmla="*/ 872 w 1015"/>
                <a:gd name="T1" fmla="*/ 241 h 413"/>
                <a:gd name="T2" fmla="*/ 863 w 1015"/>
                <a:gd name="T3" fmla="*/ 274 h 413"/>
                <a:gd name="T4" fmla="*/ 862 w 1015"/>
                <a:gd name="T5" fmla="*/ 203 h 413"/>
                <a:gd name="T6" fmla="*/ 883 w 1015"/>
                <a:gd name="T7" fmla="*/ 232 h 413"/>
                <a:gd name="T8" fmla="*/ 860 w 1015"/>
                <a:gd name="T9" fmla="*/ 223 h 413"/>
                <a:gd name="T10" fmla="*/ 815 w 1015"/>
                <a:gd name="T11" fmla="*/ 254 h 413"/>
                <a:gd name="T12" fmla="*/ 811 w 1015"/>
                <a:gd name="T13" fmla="*/ 272 h 413"/>
                <a:gd name="T14" fmla="*/ 827 w 1015"/>
                <a:gd name="T15" fmla="*/ 305 h 413"/>
                <a:gd name="T16" fmla="*/ 780 w 1015"/>
                <a:gd name="T17" fmla="*/ 276 h 413"/>
                <a:gd name="T18" fmla="*/ 761 w 1015"/>
                <a:gd name="T19" fmla="*/ 307 h 413"/>
                <a:gd name="T20" fmla="*/ 717 w 1015"/>
                <a:gd name="T21" fmla="*/ 308 h 413"/>
                <a:gd name="T22" fmla="*/ 585 w 1015"/>
                <a:gd name="T23" fmla="*/ 406 h 413"/>
                <a:gd name="T24" fmla="*/ 611 w 1015"/>
                <a:gd name="T25" fmla="*/ 345 h 413"/>
                <a:gd name="T26" fmla="*/ 582 w 1015"/>
                <a:gd name="T27" fmla="*/ 412 h 413"/>
                <a:gd name="T28" fmla="*/ 667 w 1015"/>
                <a:gd name="T29" fmla="*/ 332 h 413"/>
                <a:gd name="T30" fmla="*/ 647 w 1015"/>
                <a:gd name="T31" fmla="*/ 394 h 413"/>
                <a:gd name="T32" fmla="*/ 703 w 1015"/>
                <a:gd name="T33" fmla="*/ 377 h 413"/>
                <a:gd name="T34" fmla="*/ 706 w 1015"/>
                <a:gd name="T35" fmla="*/ 314 h 413"/>
                <a:gd name="T36" fmla="*/ 918 w 1015"/>
                <a:gd name="T37" fmla="*/ 214 h 413"/>
                <a:gd name="T38" fmla="*/ 905 w 1015"/>
                <a:gd name="T39" fmla="*/ 198 h 413"/>
                <a:gd name="T40" fmla="*/ 876 w 1015"/>
                <a:gd name="T41" fmla="*/ 171 h 413"/>
                <a:gd name="T42" fmla="*/ 874 w 1015"/>
                <a:gd name="T43" fmla="*/ 180 h 413"/>
                <a:gd name="T44" fmla="*/ 912 w 1015"/>
                <a:gd name="T45" fmla="*/ 174 h 413"/>
                <a:gd name="T46" fmla="*/ 916 w 1015"/>
                <a:gd name="T47" fmla="*/ 221 h 413"/>
                <a:gd name="T48" fmla="*/ 896 w 1015"/>
                <a:gd name="T49" fmla="*/ 151 h 413"/>
                <a:gd name="T50" fmla="*/ 954 w 1015"/>
                <a:gd name="T51" fmla="*/ 77 h 413"/>
                <a:gd name="T52" fmla="*/ 974 w 1015"/>
                <a:gd name="T53" fmla="*/ 125 h 413"/>
                <a:gd name="T54" fmla="*/ 952 w 1015"/>
                <a:gd name="T55" fmla="*/ 39 h 413"/>
                <a:gd name="T56" fmla="*/ 965 w 1015"/>
                <a:gd name="T57" fmla="*/ 13 h 413"/>
                <a:gd name="T58" fmla="*/ 948 w 1015"/>
                <a:gd name="T59" fmla="*/ 55 h 413"/>
                <a:gd name="T60" fmla="*/ 17 w 1015"/>
                <a:gd name="T61" fmla="*/ 49 h 413"/>
                <a:gd name="T62" fmla="*/ 42 w 1015"/>
                <a:gd name="T63" fmla="*/ 6 h 413"/>
                <a:gd name="T64" fmla="*/ 74 w 1015"/>
                <a:gd name="T65" fmla="*/ 39 h 413"/>
                <a:gd name="T66" fmla="*/ 53 w 1015"/>
                <a:gd name="T67" fmla="*/ 15 h 413"/>
                <a:gd name="T68" fmla="*/ 18 w 1015"/>
                <a:gd name="T69" fmla="*/ 58 h 413"/>
                <a:gd name="T70" fmla="*/ 37 w 1015"/>
                <a:gd name="T71" fmla="*/ 89 h 413"/>
                <a:gd name="T72" fmla="*/ 73 w 1015"/>
                <a:gd name="T73" fmla="*/ 102 h 413"/>
                <a:gd name="T74" fmla="*/ 62 w 1015"/>
                <a:gd name="T75" fmla="*/ 73 h 413"/>
                <a:gd name="T76" fmla="*/ 92 w 1015"/>
                <a:gd name="T77" fmla="*/ 84 h 413"/>
                <a:gd name="T78" fmla="*/ 55 w 1015"/>
                <a:gd name="T79" fmla="*/ 124 h 413"/>
                <a:gd name="T80" fmla="*/ 29 w 1015"/>
                <a:gd name="T81" fmla="*/ 78 h 413"/>
                <a:gd name="T82" fmla="*/ 65 w 1015"/>
                <a:gd name="T83" fmla="*/ 154 h 413"/>
                <a:gd name="T84" fmla="*/ 121 w 1015"/>
                <a:gd name="T85" fmla="*/ 149 h 413"/>
                <a:gd name="T86" fmla="*/ 69 w 1015"/>
                <a:gd name="T87" fmla="*/ 174 h 413"/>
                <a:gd name="T88" fmla="*/ 177 w 1015"/>
                <a:gd name="T89" fmla="*/ 209 h 413"/>
                <a:gd name="T90" fmla="*/ 103 w 1015"/>
                <a:gd name="T91" fmla="*/ 218 h 413"/>
                <a:gd name="T92" fmla="*/ 208 w 1015"/>
                <a:gd name="T93" fmla="*/ 245 h 413"/>
                <a:gd name="T94" fmla="*/ 190 w 1015"/>
                <a:gd name="T95" fmla="*/ 301 h 413"/>
                <a:gd name="T96" fmla="*/ 141 w 1015"/>
                <a:gd name="T97" fmla="*/ 261 h 413"/>
                <a:gd name="T98" fmla="*/ 195 w 1015"/>
                <a:gd name="T99" fmla="*/ 234 h 413"/>
                <a:gd name="T100" fmla="*/ 297 w 1015"/>
                <a:gd name="T101" fmla="*/ 305 h 413"/>
                <a:gd name="T102" fmla="*/ 233 w 1015"/>
                <a:gd name="T103" fmla="*/ 265 h 413"/>
                <a:gd name="T104" fmla="*/ 360 w 1015"/>
                <a:gd name="T105" fmla="*/ 345 h 413"/>
                <a:gd name="T106" fmla="*/ 338 w 1015"/>
                <a:gd name="T107" fmla="*/ 346 h 413"/>
                <a:gd name="T108" fmla="*/ 320 w 1015"/>
                <a:gd name="T109" fmla="*/ 375 h 413"/>
                <a:gd name="T110" fmla="*/ 322 w 1015"/>
                <a:gd name="T111" fmla="*/ 321 h 413"/>
                <a:gd name="T112" fmla="*/ 389 w 1015"/>
                <a:gd name="T113" fmla="*/ 399 h 413"/>
                <a:gd name="T114" fmla="*/ 371 w 1015"/>
                <a:gd name="T115" fmla="*/ 363 h 413"/>
                <a:gd name="T116" fmla="*/ 412 w 1015"/>
                <a:gd name="T117" fmla="*/ 346 h 413"/>
                <a:gd name="T118" fmla="*/ 385 w 1015"/>
                <a:gd name="T119" fmla="*/ 345 h 413"/>
                <a:gd name="T120" fmla="*/ 410 w 1015"/>
                <a:gd name="T121" fmla="*/ 392 h 413"/>
                <a:gd name="T122" fmla="*/ 481 w 1015"/>
                <a:gd name="T123" fmla="*/ 372 h 413"/>
                <a:gd name="T124" fmla="*/ 439 w 1015"/>
                <a:gd name="T125" fmla="*/ 40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5" h="413">
                  <a:moveTo>
                    <a:pt x="894" y="229"/>
                  </a:moveTo>
                  <a:lnTo>
                    <a:pt x="896" y="227"/>
                  </a:lnTo>
                  <a:lnTo>
                    <a:pt x="896" y="227"/>
                  </a:lnTo>
                  <a:lnTo>
                    <a:pt x="896" y="227"/>
                  </a:lnTo>
                  <a:lnTo>
                    <a:pt x="898" y="227"/>
                  </a:lnTo>
                  <a:lnTo>
                    <a:pt x="898" y="229"/>
                  </a:lnTo>
                  <a:lnTo>
                    <a:pt x="898" y="229"/>
                  </a:lnTo>
                  <a:lnTo>
                    <a:pt x="898" y="229"/>
                  </a:lnTo>
                  <a:lnTo>
                    <a:pt x="898" y="229"/>
                  </a:lnTo>
                  <a:lnTo>
                    <a:pt x="898" y="229"/>
                  </a:lnTo>
                  <a:lnTo>
                    <a:pt x="900" y="229"/>
                  </a:lnTo>
                  <a:lnTo>
                    <a:pt x="900" y="231"/>
                  </a:lnTo>
                  <a:lnTo>
                    <a:pt x="900" y="231"/>
                  </a:lnTo>
                  <a:lnTo>
                    <a:pt x="900" y="231"/>
                  </a:lnTo>
                  <a:lnTo>
                    <a:pt x="900" y="231"/>
                  </a:lnTo>
                  <a:lnTo>
                    <a:pt x="900" y="231"/>
                  </a:lnTo>
                  <a:lnTo>
                    <a:pt x="900" y="231"/>
                  </a:lnTo>
                  <a:lnTo>
                    <a:pt x="900" y="232"/>
                  </a:lnTo>
                  <a:lnTo>
                    <a:pt x="900" y="232"/>
                  </a:lnTo>
                  <a:lnTo>
                    <a:pt x="901" y="232"/>
                  </a:lnTo>
                  <a:lnTo>
                    <a:pt x="901" y="232"/>
                  </a:lnTo>
                  <a:lnTo>
                    <a:pt x="901" y="232"/>
                  </a:lnTo>
                  <a:lnTo>
                    <a:pt x="901" y="232"/>
                  </a:lnTo>
                  <a:lnTo>
                    <a:pt x="901" y="234"/>
                  </a:lnTo>
                  <a:lnTo>
                    <a:pt x="901" y="234"/>
                  </a:lnTo>
                  <a:lnTo>
                    <a:pt x="901" y="234"/>
                  </a:lnTo>
                  <a:lnTo>
                    <a:pt x="901" y="234"/>
                  </a:lnTo>
                  <a:lnTo>
                    <a:pt x="901" y="234"/>
                  </a:lnTo>
                  <a:lnTo>
                    <a:pt x="901" y="236"/>
                  </a:lnTo>
                  <a:lnTo>
                    <a:pt x="901" y="236"/>
                  </a:lnTo>
                  <a:lnTo>
                    <a:pt x="901" y="236"/>
                  </a:lnTo>
                  <a:lnTo>
                    <a:pt x="901" y="236"/>
                  </a:lnTo>
                  <a:lnTo>
                    <a:pt x="901" y="236"/>
                  </a:lnTo>
                  <a:lnTo>
                    <a:pt x="901" y="236"/>
                  </a:lnTo>
                  <a:lnTo>
                    <a:pt x="901" y="238"/>
                  </a:lnTo>
                  <a:lnTo>
                    <a:pt x="901" y="238"/>
                  </a:lnTo>
                  <a:lnTo>
                    <a:pt x="901" y="238"/>
                  </a:lnTo>
                  <a:lnTo>
                    <a:pt x="901" y="238"/>
                  </a:lnTo>
                  <a:lnTo>
                    <a:pt x="901" y="238"/>
                  </a:lnTo>
                  <a:lnTo>
                    <a:pt x="901" y="238"/>
                  </a:lnTo>
                  <a:lnTo>
                    <a:pt x="901" y="240"/>
                  </a:lnTo>
                  <a:lnTo>
                    <a:pt x="901" y="240"/>
                  </a:lnTo>
                  <a:lnTo>
                    <a:pt x="901" y="240"/>
                  </a:lnTo>
                  <a:lnTo>
                    <a:pt x="901" y="240"/>
                  </a:lnTo>
                  <a:lnTo>
                    <a:pt x="901" y="240"/>
                  </a:lnTo>
                  <a:lnTo>
                    <a:pt x="901" y="240"/>
                  </a:lnTo>
                  <a:lnTo>
                    <a:pt x="901" y="241"/>
                  </a:lnTo>
                  <a:lnTo>
                    <a:pt x="901" y="241"/>
                  </a:lnTo>
                  <a:lnTo>
                    <a:pt x="901" y="241"/>
                  </a:lnTo>
                  <a:lnTo>
                    <a:pt x="901" y="241"/>
                  </a:lnTo>
                  <a:lnTo>
                    <a:pt x="901" y="241"/>
                  </a:lnTo>
                  <a:lnTo>
                    <a:pt x="901" y="241"/>
                  </a:lnTo>
                  <a:lnTo>
                    <a:pt x="901" y="243"/>
                  </a:lnTo>
                  <a:lnTo>
                    <a:pt x="900" y="243"/>
                  </a:lnTo>
                  <a:lnTo>
                    <a:pt x="900" y="243"/>
                  </a:lnTo>
                  <a:lnTo>
                    <a:pt x="900" y="243"/>
                  </a:lnTo>
                  <a:lnTo>
                    <a:pt x="900" y="243"/>
                  </a:lnTo>
                  <a:lnTo>
                    <a:pt x="900" y="243"/>
                  </a:lnTo>
                  <a:lnTo>
                    <a:pt x="900" y="245"/>
                  </a:lnTo>
                  <a:lnTo>
                    <a:pt x="900" y="245"/>
                  </a:lnTo>
                  <a:lnTo>
                    <a:pt x="900" y="245"/>
                  </a:lnTo>
                  <a:lnTo>
                    <a:pt x="900" y="245"/>
                  </a:lnTo>
                  <a:lnTo>
                    <a:pt x="898" y="245"/>
                  </a:lnTo>
                  <a:lnTo>
                    <a:pt x="898" y="247"/>
                  </a:lnTo>
                  <a:lnTo>
                    <a:pt x="898" y="247"/>
                  </a:lnTo>
                  <a:lnTo>
                    <a:pt x="898" y="247"/>
                  </a:lnTo>
                  <a:lnTo>
                    <a:pt x="898" y="247"/>
                  </a:lnTo>
                  <a:lnTo>
                    <a:pt x="898" y="247"/>
                  </a:lnTo>
                  <a:lnTo>
                    <a:pt x="898" y="247"/>
                  </a:lnTo>
                  <a:lnTo>
                    <a:pt x="896" y="247"/>
                  </a:lnTo>
                  <a:lnTo>
                    <a:pt x="896" y="249"/>
                  </a:lnTo>
                  <a:lnTo>
                    <a:pt x="896" y="249"/>
                  </a:lnTo>
                  <a:lnTo>
                    <a:pt x="896" y="249"/>
                  </a:lnTo>
                  <a:lnTo>
                    <a:pt x="896" y="249"/>
                  </a:lnTo>
                  <a:lnTo>
                    <a:pt x="896" y="249"/>
                  </a:lnTo>
                  <a:lnTo>
                    <a:pt x="894" y="249"/>
                  </a:lnTo>
                  <a:lnTo>
                    <a:pt x="894" y="249"/>
                  </a:lnTo>
                  <a:lnTo>
                    <a:pt x="894" y="249"/>
                  </a:lnTo>
                  <a:lnTo>
                    <a:pt x="894" y="250"/>
                  </a:lnTo>
                  <a:lnTo>
                    <a:pt x="894" y="250"/>
                  </a:lnTo>
                  <a:lnTo>
                    <a:pt x="894" y="250"/>
                  </a:lnTo>
                  <a:lnTo>
                    <a:pt x="892" y="250"/>
                  </a:lnTo>
                  <a:lnTo>
                    <a:pt x="892" y="250"/>
                  </a:lnTo>
                  <a:lnTo>
                    <a:pt x="892" y="250"/>
                  </a:lnTo>
                  <a:lnTo>
                    <a:pt x="892" y="250"/>
                  </a:lnTo>
                  <a:lnTo>
                    <a:pt x="892" y="250"/>
                  </a:lnTo>
                  <a:lnTo>
                    <a:pt x="892" y="250"/>
                  </a:lnTo>
                  <a:lnTo>
                    <a:pt x="891" y="250"/>
                  </a:lnTo>
                  <a:lnTo>
                    <a:pt x="891" y="250"/>
                  </a:lnTo>
                  <a:lnTo>
                    <a:pt x="891" y="250"/>
                  </a:lnTo>
                  <a:lnTo>
                    <a:pt x="891" y="252"/>
                  </a:lnTo>
                  <a:lnTo>
                    <a:pt x="891" y="252"/>
                  </a:lnTo>
                  <a:lnTo>
                    <a:pt x="891" y="252"/>
                  </a:lnTo>
                  <a:lnTo>
                    <a:pt x="889" y="252"/>
                  </a:lnTo>
                  <a:lnTo>
                    <a:pt x="889" y="252"/>
                  </a:lnTo>
                  <a:lnTo>
                    <a:pt x="889" y="252"/>
                  </a:lnTo>
                  <a:lnTo>
                    <a:pt x="889" y="252"/>
                  </a:lnTo>
                  <a:lnTo>
                    <a:pt x="889" y="252"/>
                  </a:lnTo>
                  <a:lnTo>
                    <a:pt x="887" y="252"/>
                  </a:lnTo>
                  <a:lnTo>
                    <a:pt x="887" y="252"/>
                  </a:lnTo>
                  <a:lnTo>
                    <a:pt x="887" y="252"/>
                  </a:lnTo>
                  <a:lnTo>
                    <a:pt x="887" y="252"/>
                  </a:lnTo>
                  <a:lnTo>
                    <a:pt x="887" y="252"/>
                  </a:lnTo>
                  <a:lnTo>
                    <a:pt x="887" y="252"/>
                  </a:lnTo>
                  <a:lnTo>
                    <a:pt x="885" y="252"/>
                  </a:lnTo>
                  <a:lnTo>
                    <a:pt x="885" y="252"/>
                  </a:lnTo>
                  <a:lnTo>
                    <a:pt x="885" y="250"/>
                  </a:lnTo>
                  <a:lnTo>
                    <a:pt x="885" y="250"/>
                  </a:lnTo>
                  <a:lnTo>
                    <a:pt x="885" y="250"/>
                  </a:lnTo>
                  <a:lnTo>
                    <a:pt x="883" y="250"/>
                  </a:lnTo>
                  <a:lnTo>
                    <a:pt x="883" y="250"/>
                  </a:lnTo>
                  <a:lnTo>
                    <a:pt x="883" y="250"/>
                  </a:lnTo>
                  <a:lnTo>
                    <a:pt x="883" y="250"/>
                  </a:lnTo>
                  <a:lnTo>
                    <a:pt x="883" y="250"/>
                  </a:lnTo>
                  <a:lnTo>
                    <a:pt x="883" y="250"/>
                  </a:lnTo>
                  <a:lnTo>
                    <a:pt x="882" y="250"/>
                  </a:lnTo>
                  <a:lnTo>
                    <a:pt x="882" y="250"/>
                  </a:lnTo>
                  <a:lnTo>
                    <a:pt x="882" y="250"/>
                  </a:lnTo>
                  <a:lnTo>
                    <a:pt x="882" y="249"/>
                  </a:lnTo>
                  <a:lnTo>
                    <a:pt x="882" y="249"/>
                  </a:lnTo>
                  <a:lnTo>
                    <a:pt x="880" y="249"/>
                  </a:lnTo>
                  <a:lnTo>
                    <a:pt x="880" y="249"/>
                  </a:lnTo>
                  <a:lnTo>
                    <a:pt x="880" y="249"/>
                  </a:lnTo>
                  <a:lnTo>
                    <a:pt x="880" y="249"/>
                  </a:lnTo>
                  <a:lnTo>
                    <a:pt x="880" y="249"/>
                  </a:lnTo>
                  <a:lnTo>
                    <a:pt x="878" y="249"/>
                  </a:lnTo>
                  <a:lnTo>
                    <a:pt x="878" y="247"/>
                  </a:lnTo>
                  <a:lnTo>
                    <a:pt x="878" y="247"/>
                  </a:lnTo>
                  <a:lnTo>
                    <a:pt x="878" y="247"/>
                  </a:lnTo>
                  <a:lnTo>
                    <a:pt x="878" y="247"/>
                  </a:lnTo>
                  <a:lnTo>
                    <a:pt x="876" y="247"/>
                  </a:lnTo>
                  <a:lnTo>
                    <a:pt x="876" y="245"/>
                  </a:lnTo>
                  <a:lnTo>
                    <a:pt x="876" y="245"/>
                  </a:lnTo>
                  <a:lnTo>
                    <a:pt x="876" y="245"/>
                  </a:lnTo>
                  <a:lnTo>
                    <a:pt x="876" y="245"/>
                  </a:lnTo>
                  <a:lnTo>
                    <a:pt x="876" y="245"/>
                  </a:lnTo>
                  <a:lnTo>
                    <a:pt x="876" y="245"/>
                  </a:lnTo>
                  <a:lnTo>
                    <a:pt x="874" y="243"/>
                  </a:lnTo>
                  <a:lnTo>
                    <a:pt x="874" y="243"/>
                  </a:lnTo>
                  <a:lnTo>
                    <a:pt x="874" y="243"/>
                  </a:lnTo>
                  <a:lnTo>
                    <a:pt x="874" y="243"/>
                  </a:lnTo>
                  <a:lnTo>
                    <a:pt x="874" y="243"/>
                  </a:lnTo>
                  <a:lnTo>
                    <a:pt x="872" y="243"/>
                  </a:lnTo>
                  <a:lnTo>
                    <a:pt x="872" y="241"/>
                  </a:lnTo>
                  <a:lnTo>
                    <a:pt x="872" y="241"/>
                  </a:lnTo>
                  <a:lnTo>
                    <a:pt x="872" y="241"/>
                  </a:lnTo>
                  <a:lnTo>
                    <a:pt x="872" y="241"/>
                  </a:lnTo>
                  <a:lnTo>
                    <a:pt x="872" y="241"/>
                  </a:lnTo>
                  <a:lnTo>
                    <a:pt x="871" y="241"/>
                  </a:lnTo>
                  <a:lnTo>
                    <a:pt x="871" y="241"/>
                  </a:lnTo>
                  <a:lnTo>
                    <a:pt x="871" y="241"/>
                  </a:lnTo>
                  <a:lnTo>
                    <a:pt x="871" y="240"/>
                  </a:lnTo>
                  <a:lnTo>
                    <a:pt x="871" y="240"/>
                  </a:lnTo>
                  <a:lnTo>
                    <a:pt x="869" y="240"/>
                  </a:lnTo>
                  <a:lnTo>
                    <a:pt x="869" y="240"/>
                  </a:lnTo>
                  <a:lnTo>
                    <a:pt x="869" y="240"/>
                  </a:lnTo>
                  <a:lnTo>
                    <a:pt x="869" y="240"/>
                  </a:lnTo>
                  <a:lnTo>
                    <a:pt x="869" y="240"/>
                  </a:lnTo>
                  <a:lnTo>
                    <a:pt x="869" y="240"/>
                  </a:lnTo>
                  <a:lnTo>
                    <a:pt x="867" y="240"/>
                  </a:lnTo>
                  <a:lnTo>
                    <a:pt x="867" y="240"/>
                  </a:lnTo>
                  <a:lnTo>
                    <a:pt x="867" y="240"/>
                  </a:lnTo>
                  <a:lnTo>
                    <a:pt x="867" y="240"/>
                  </a:lnTo>
                  <a:lnTo>
                    <a:pt x="867" y="240"/>
                  </a:lnTo>
                  <a:lnTo>
                    <a:pt x="867" y="240"/>
                  </a:lnTo>
                  <a:lnTo>
                    <a:pt x="865" y="240"/>
                  </a:lnTo>
                  <a:lnTo>
                    <a:pt x="865" y="240"/>
                  </a:lnTo>
                  <a:lnTo>
                    <a:pt x="865" y="240"/>
                  </a:lnTo>
                  <a:lnTo>
                    <a:pt x="865" y="240"/>
                  </a:lnTo>
                  <a:lnTo>
                    <a:pt x="865" y="240"/>
                  </a:lnTo>
                  <a:lnTo>
                    <a:pt x="865" y="240"/>
                  </a:lnTo>
                  <a:lnTo>
                    <a:pt x="863" y="240"/>
                  </a:lnTo>
                  <a:lnTo>
                    <a:pt x="863" y="240"/>
                  </a:lnTo>
                  <a:lnTo>
                    <a:pt x="863" y="240"/>
                  </a:lnTo>
                  <a:lnTo>
                    <a:pt x="863" y="240"/>
                  </a:lnTo>
                  <a:lnTo>
                    <a:pt x="863" y="240"/>
                  </a:lnTo>
                  <a:lnTo>
                    <a:pt x="863" y="240"/>
                  </a:lnTo>
                  <a:lnTo>
                    <a:pt x="863" y="240"/>
                  </a:lnTo>
                  <a:lnTo>
                    <a:pt x="862" y="240"/>
                  </a:lnTo>
                  <a:lnTo>
                    <a:pt x="862" y="240"/>
                  </a:lnTo>
                  <a:lnTo>
                    <a:pt x="862" y="240"/>
                  </a:lnTo>
                  <a:lnTo>
                    <a:pt x="862" y="240"/>
                  </a:lnTo>
                  <a:lnTo>
                    <a:pt x="862" y="240"/>
                  </a:lnTo>
                  <a:lnTo>
                    <a:pt x="862" y="240"/>
                  </a:lnTo>
                  <a:lnTo>
                    <a:pt x="860" y="240"/>
                  </a:lnTo>
                  <a:lnTo>
                    <a:pt x="860" y="240"/>
                  </a:lnTo>
                  <a:lnTo>
                    <a:pt x="860" y="240"/>
                  </a:lnTo>
                  <a:lnTo>
                    <a:pt x="860" y="241"/>
                  </a:lnTo>
                  <a:lnTo>
                    <a:pt x="860" y="241"/>
                  </a:lnTo>
                  <a:lnTo>
                    <a:pt x="860" y="241"/>
                  </a:lnTo>
                  <a:lnTo>
                    <a:pt x="860" y="241"/>
                  </a:lnTo>
                  <a:lnTo>
                    <a:pt x="858" y="241"/>
                  </a:lnTo>
                  <a:lnTo>
                    <a:pt x="858" y="241"/>
                  </a:lnTo>
                  <a:lnTo>
                    <a:pt x="858" y="241"/>
                  </a:lnTo>
                  <a:lnTo>
                    <a:pt x="858" y="243"/>
                  </a:lnTo>
                  <a:lnTo>
                    <a:pt x="858" y="243"/>
                  </a:lnTo>
                  <a:lnTo>
                    <a:pt x="858" y="243"/>
                  </a:lnTo>
                  <a:lnTo>
                    <a:pt x="871" y="256"/>
                  </a:lnTo>
                  <a:lnTo>
                    <a:pt x="871" y="256"/>
                  </a:lnTo>
                  <a:lnTo>
                    <a:pt x="871" y="258"/>
                  </a:lnTo>
                  <a:lnTo>
                    <a:pt x="871" y="258"/>
                  </a:lnTo>
                  <a:lnTo>
                    <a:pt x="872" y="258"/>
                  </a:lnTo>
                  <a:lnTo>
                    <a:pt x="872" y="258"/>
                  </a:lnTo>
                  <a:lnTo>
                    <a:pt x="872" y="258"/>
                  </a:lnTo>
                  <a:lnTo>
                    <a:pt x="872" y="258"/>
                  </a:lnTo>
                  <a:lnTo>
                    <a:pt x="872" y="258"/>
                  </a:lnTo>
                  <a:lnTo>
                    <a:pt x="872" y="258"/>
                  </a:lnTo>
                  <a:lnTo>
                    <a:pt x="872" y="258"/>
                  </a:lnTo>
                  <a:lnTo>
                    <a:pt x="872" y="258"/>
                  </a:lnTo>
                  <a:lnTo>
                    <a:pt x="872" y="258"/>
                  </a:lnTo>
                  <a:lnTo>
                    <a:pt x="872" y="260"/>
                  </a:lnTo>
                  <a:lnTo>
                    <a:pt x="874" y="260"/>
                  </a:lnTo>
                  <a:lnTo>
                    <a:pt x="874" y="260"/>
                  </a:lnTo>
                  <a:lnTo>
                    <a:pt x="874" y="260"/>
                  </a:lnTo>
                  <a:lnTo>
                    <a:pt x="874" y="260"/>
                  </a:lnTo>
                  <a:lnTo>
                    <a:pt x="874" y="260"/>
                  </a:lnTo>
                  <a:lnTo>
                    <a:pt x="874" y="260"/>
                  </a:lnTo>
                  <a:lnTo>
                    <a:pt x="874" y="260"/>
                  </a:lnTo>
                  <a:lnTo>
                    <a:pt x="874" y="260"/>
                  </a:lnTo>
                  <a:lnTo>
                    <a:pt x="874" y="260"/>
                  </a:lnTo>
                  <a:lnTo>
                    <a:pt x="874" y="260"/>
                  </a:lnTo>
                  <a:lnTo>
                    <a:pt x="876" y="260"/>
                  </a:lnTo>
                  <a:lnTo>
                    <a:pt x="876" y="260"/>
                  </a:lnTo>
                  <a:lnTo>
                    <a:pt x="876" y="260"/>
                  </a:lnTo>
                  <a:lnTo>
                    <a:pt x="876" y="260"/>
                  </a:lnTo>
                  <a:lnTo>
                    <a:pt x="876" y="260"/>
                  </a:lnTo>
                  <a:lnTo>
                    <a:pt x="876" y="260"/>
                  </a:lnTo>
                  <a:lnTo>
                    <a:pt x="876" y="260"/>
                  </a:lnTo>
                  <a:lnTo>
                    <a:pt x="876" y="260"/>
                  </a:lnTo>
                  <a:lnTo>
                    <a:pt x="876" y="260"/>
                  </a:lnTo>
                  <a:lnTo>
                    <a:pt x="876" y="260"/>
                  </a:lnTo>
                  <a:lnTo>
                    <a:pt x="878" y="260"/>
                  </a:lnTo>
                  <a:lnTo>
                    <a:pt x="878" y="260"/>
                  </a:lnTo>
                  <a:lnTo>
                    <a:pt x="878" y="260"/>
                  </a:lnTo>
                  <a:lnTo>
                    <a:pt x="878" y="260"/>
                  </a:lnTo>
                  <a:lnTo>
                    <a:pt x="878" y="260"/>
                  </a:lnTo>
                  <a:lnTo>
                    <a:pt x="878" y="260"/>
                  </a:lnTo>
                  <a:lnTo>
                    <a:pt x="878" y="260"/>
                  </a:lnTo>
                  <a:lnTo>
                    <a:pt x="878" y="260"/>
                  </a:lnTo>
                  <a:lnTo>
                    <a:pt x="878" y="260"/>
                  </a:lnTo>
                  <a:lnTo>
                    <a:pt x="878" y="260"/>
                  </a:lnTo>
                  <a:lnTo>
                    <a:pt x="880" y="260"/>
                  </a:lnTo>
                  <a:lnTo>
                    <a:pt x="880" y="260"/>
                  </a:lnTo>
                  <a:lnTo>
                    <a:pt x="880" y="260"/>
                  </a:lnTo>
                  <a:lnTo>
                    <a:pt x="880" y="260"/>
                  </a:lnTo>
                  <a:lnTo>
                    <a:pt x="880" y="260"/>
                  </a:lnTo>
                  <a:lnTo>
                    <a:pt x="880" y="258"/>
                  </a:lnTo>
                  <a:lnTo>
                    <a:pt x="880" y="258"/>
                  </a:lnTo>
                  <a:lnTo>
                    <a:pt x="880" y="258"/>
                  </a:lnTo>
                  <a:lnTo>
                    <a:pt x="880" y="258"/>
                  </a:lnTo>
                  <a:lnTo>
                    <a:pt x="882" y="258"/>
                  </a:lnTo>
                  <a:lnTo>
                    <a:pt x="882" y="258"/>
                  </a:lnTo>
                  <a:lnTo>
                    <a:pt x="882" y="258"/>
                  </a:lnTo>
                  <a:lnTo>
                    <a:pt x="882" y="258"/>
                  </a:lnTo>
                  <a:lnTo>
                    <a:pt x="882" y="258"/>
                  </a:lnTo>
                  <a:lnTo>
                    <a:pt x="882" y="258"/>
                  </a:lnTo>
                  <a:lnTo>
                    <a:pt x="882" y="258"/>
                  </a:lnTo>
                  <a:lnTo>
                    <a:pt x="882" y="256"/>
                  </a:lnTo>
                  <a:lnTo>
                    <a:pt x="882" y="256"/>
                  </a:lnTo>
                  <a:lnTo>
                    <a:pt x="883" y="256"/>
                  </a:lnTo>
                  <a:lnTo>
                    <a:pt x="883" y="256"/>
                  </a:lnTo>
                  <a:lnTo>
                    <a:pt x="883" y="256"/>
                  </a:lnTo>
                  <a:lnTo>
                    <a:pt x="883" y="256"/>
                  </a:lnTo>
                  <a:lnTo>
                    <a:pt x="885" y="258"/>
                  </a:lnTo>
                  <a:lnTo>
                    <a:pt x="862" y="281"/>
                  </a:lnTo>
                  <a:lnTo>
                    <a:pt x="860" y="279"/>
                  </a:lnTo>
                  <a:lnTo>
                    <a:pt x="860" y="279"/>
                  </a:lnTo>
                  <a:lnTo>
                    <a:pt x="860" y="279"/>
                  </a:lnTo>
                  <a:lnTo>
                    <a:pt x="860" y="278"/>
                  </a:lnTo>
                  <a:lnTo>
                    <a:pt x="862" y="278"/>
                  </a:lnTo>
                  <a:lnTo>
                    <a:pt x="862" y="278"/>
                  </a:lnTo>
                  <a:lnTo>
                    <a:pt x="862" y="278"/>
                  </a:lnTo>
                  <a:lnTo>
                    <a:pt x="862" y="278"/>
                  </a:lnTo>
                  <a:lnTo>
                    <a:pt x="862" y="278"/>
                  </a:lnTo>
                  <a:lnTo>
                    <a:pt x="862" y="276"/>
                  </a:lnTo>
                  <a:lnTo>
                    <a:pt x="862" y="276"/>
                  </a:lnTo>
                  <a:lnTo>
                    <a:pt x="862" y="276"/>
                  </a:lnTo>
                  <a:lnTo>
                    <a:pt x="863" y="276"/>
                  </a:lnTo>
                  <a:lnTo>
                    <a:pt x="863" y="276"/>
                  </a:lnTo>
                  <a:lnTo>
                    <a:pt x="863" y="276"/>
                  </a:lnTo>
                  <a:lnTo>
                    <a:pt x="863" y="276"/>
                  </a:lnTo>
                  <a:lnTo>
                    <a:pt x="863" y="276"/>
                  </a:lnTo>
                  <a:lnTo>
                    <a:pt x="863" y="276"/>
                  </a:lnTo>
                  <a:lnTo>
                    <a:pt x="863" y="276"/>
                  </a:lnTo>
                  <a:lnTo>
                    <a:pt x="863" y="274"/>
                  </a:lnTo>
                  <a:lnTo>
                    <a:pt x="863" y="274"/>
                  </a:lnTo>
                  <a:lnTo>
                    <a:pt x="863" y="274"/>
                  </a:lnTo>
                  <a:lnTo>
                    <a:pt x="863" y="274"/>
                  </a:lnTo>
                  <a:lnTo>
                    <a:pt x="863" y="274"/>
                  </a:lnTo>
                  <a:lnTo>
                    <a:pt x="863" y="274"/>
                  </a:lnTo>
                  <a:lnTo>
                    <a:pt x="863" y="274"/>
                  </a:lnTo>
                  <a:lnTo>
                    <a:pt x="863" y="274"/>
                  </a:lnTo>
                  <a:lnTo>
                    <a:pt x="863" y="274"/>
                  </a:lnTo>
                  <a:lnTo>
                    <a:pt x="863" y="274"/>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2"/>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70"/>
                  </a:lnTo>
                  <a:lnTo>
                    <a:pt x="863" y="269"/>
                  </a:lnTo>
                  <a:lnTo>
                    <a:pt x="863" y="269"/>
                  </a:lnTo>
                  <a:lnTo>
                    <a:pt x="863" y="269"/>
                  </a:lnTo>
                  <a:lnTo>
                    <a:pt x="862" y="269"/>
                  </a:lnTo>
                  <a:lnTo>
                    <a:pt x="862" y="269"/>
                  </a:lnTo>
                  <a:lnTo>
                    <a:pt x="862" y="269"/>
                  </a:lnTo>
                  <a:lnTo>
                    <a:pt x="862" y="269"/>
                  </a:lnTo>
                  <a:lnTo>
                    <a:pt x="862" y="269"/>
                  </a:lnTo>
                  <a:lnTo>
                    <a:pt x="862" y="269"/>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9" y="236"/>
                  </a:lnTo>
                  <a:lnTo>
                    <a:pt x="827" y="236"/>
                  </a:lnTo>
                  <a:lnTo>
                    <a:pt x="827" y="236"/>
                  </a:lnTo>
                  <a:lnTo>
                    <a:pt x="827" y="236"/>
                  </a:lnTo>
                  <a:lnTo>
                    <a:pt x="827" y="234"/>
                  </a:lnTo>
                  <a:lnTo>
                    <a:pt x="827" y="234"/>
                  </a:lnTo>
                  <a:lnTo>
                    <a:pt x="827" y="234"/>
                  </a:lnTo>
                  <a:lnTo>
                    <a:pt x="827" y="234"/>
                  </a:lnTo>
                  <a:lnTo>
                    <a:pt x="827" y="234"/>
                  </a:lnTo>
                  <a:lnTo>
                    <a:pt x="827" y="234"/>
                  </a:lnTo>
                  <a:lnTo>
                    <a:pt x="827" y="234"/>
                  </a:lnTo>
                  <a:lnTo>
                    <a:pt x="827" y="234"/>
                  </a:lnTo>
                  <a:lnTo>
                    <a:pt x="827" y="234"/>
                  </a:lnTo>
                  <a:lnTo>
                    <a:pt x="826" y="234"/>
                  </a:lnTo>
                  <a:lnTo>
                    <a:pt x="826" y="234"/>
                  </a:lnTo>
                  <a:lnTo>
                    <a:pt x="826" y="234"/>
                  </a:lnTo>
                  <a:lnTo>
                    <a:pt x="826" y="234"/>
                  </a:lnTo>
                  <a:lnTo>
                    <a:pt x="826" y="234"/>
                  </a:lnTo>
                  <a:lnTo>
                    <a:pt x="826" y="234"/>
                  </a:lnTo>
                  <a:lnTo>
                    <a:pt x="826" y="234"/>
                  </a:lnTo>
                  <a:lnTo>
                    <a:pt x="826" y="234"/>
                  </a:lnTo>
                  <a:lnTo>
                    <a:pt x="826" y="234"/>
                  </a:lnTo>
                  <a:lnTo>
                    <a:pt x="826" y="234"/>
                  </a:lnTo>
                  <a:lnTo>
                    <a:pt x="824" y="234"/>
                  </a:lnTo>
                  <a:lnTo>
                    <a:pt x="824" y="234"/>
                  </a:lnTo>
                  <a:lnTo>
                    <a:pt x="824" y="234"/>
                  </a:lnTo>
                  <a:lnTo>
                    <a:pt x="824" y="236"/>
                  </a:lnTo>
                  <a:lnTo>
                    <a:pt x="824" y="236"/>
                  </a:lnTo>
                  <a:lnTo>
                    <a:pt x="824" y="236"/>
                  </a:lnTo>
                  <a:lnTo>
                    <a:pt x="824" y="236"/>
                  </a:lnTo>
                  <a:lnTo>
                    <a:pt x="824" y="236"/>
                  </a:lnTo>
                  <a:lnTo>
                    <a:pt x="824" y="236"/>
                  </a:lnTo>
                  <a:lnTo>
                    <a:pt x="824" y="236"/>
                  </a:lnTo>
                  <a:lnTo>
                    <a:pt x="824" y="236"/>
                  </a:lnTo>
                  <a:lnTo>
                    <a:pt x="822" y="236"/>
                  </a:lnTo>
                  <a:lnTo>
                    <a:pt x="822" y="236"/>
                  </a:lnTo>
                  <a:lnTo>
                    <a:pt x="822" y="236"/>
                  </a:lnTo>
                  <a:lnTo>
                    <a:pt x="822" y="236"/>
                  </a:lnTo>
                  <a:lnTo>
                    <a:pt x="822" y="236"/>
                  </a:lnTo>
                  <a:lnTo>
                    <a:pt x="822" y="236"/>
                  </a:lnTo>
                  <a:lnTo>
                    <a:pt x="822" y="236"/>
                  </a:lnTo>
                  <a:lnTo>
                    <a:pt x="822" y="236"/>
                  </a:lnTo>
                  <a:lnTo>
                    <a:pt x="822" y="238"/>
                  </a:lnTo>
                  <a:lnTo>
                    <a:pt x="820" y="238"/>
                  </a:lnTo>
                  <a:lnTo>
                    <a:pt x="820" y="238"/>
                  </a:lnTo>
                  <a:lnTo>
                    <a:pt x="820" y="238"/>
                  </a:lnTo>
                  <a:lnTo>
                    <a:pt x="820" y="238"/>
                  </a:lnTo>
                  <a:lnTo>
                    <a:pt x="818" y="240"/>
                  </a:lnTo>
                  <a:lnTo>
                    <a:pt x="817" y="236"/>
                  </a:lnTo>
                  <a:lnTo>
                    <a:pt x="840" y="212"/>
                  </a:lnTo>
                  <a:lnTo>
                    <a:pt x="840" y="212"/>
                  </a:lnTo>
                  <a:lnTo>
                    <a:pt x="840" y="212"/>
                  </a:lnTo>
                  <a:lnTo>
                    <a:pt x="840" y="212"/>
                  </a:lnTo>
                  <a:lnTo>
                    <a:pt x="842" y="211"/>
                  </a:lnTo>
                  <a:lnTo>
                    <a:pt x="842" y="211"/>
                  </a:lnTo>
                  <a:lnTo>
                    <a:pt x="842" y="211"/>
                  </a:lnTo>
                  <a:lnTo>
                    <a:pt x="844" y="211"/>
                  </a:lnTo>
                  <a:lnTo>
                    <a:pt x="844" y="209"/>
                  </a:lnTo>
                  <a:lnTo>
                    <a:pt x="844" y="209"/>
                  </a:lnTo>
                  <a:lnTo>
                    <a:pt x="844" y="209"/>
                  </a:lnTo>
                  <a:lnTo>
                    <a:pt x="845" y="209"/>
                  </a:lnTo>
                  <a:lnTo>
                    <a:pt x="845" y="209"/>
                  </a:lnTo>
                  <a:lnTo>
                    <a:pt x="845" y="207"/>
                  </a:lnTo>
                  <a:lnTo>
                    <a:pt x="845" y="207"/>
                  </a:lnTo>
                  <a:lnTo>
                    <a:pt x="847" y="207"/>
                  </a:lnTo>
                  <a:lnTo>
                    <a:pt x="847" y="207"/>
                  </a:lnTo>
                  <a:lnTo>
                    <a:pt x="847" y="207"/>
                  </a:lnTo>
                  <a:lnTo>
                    <a:pt x="849" y="205"/>
                  </a:lnTo>
                  <a:lnTo>
                    <a:pt x="849" y="205"/>
                  </a:lnTo>
                  <a:lnTo>
                    <a:pt x="849" y="205"/>
                  </a:lnTo>
                  <a:lnTo>
                    <a:pt x="849" y="205"/>
                  </a:lnTo>
                  <a:lnTo>
                    <a:pt x="851" y="205"/>
                  </a:lnTo>
                  <a:lnTo>
                    <a:pt x="851" y="205"/>
                  </a:lnTo>
                  <a:lnTo>
                    <a:pt x="851" y="205"/>
                  </a:lnTo>
                  <a:lnTo>
                    <a:pt x="851" y="205"/>
                  </a:lnTo>
                  <a:lnTo>
                    <a:pt x="853" y="203"/>
                  </a:lnTo>
                  <a:lnTo>
                    <a:pt x="853" y="203"/>
                  </a:lnTo>
                  <a:lnTo>
                    <a:pt x="853" y="203"/>
                  </a:lnTo>
                  <a:lnTo>
                    <a:pt x="853" y="203"/>
                  </a:lnTo>
                  <a:lnTo>
                    <a:pt x="854" y="203"/>
                  </a:lnTo>
                  <a:lnTo>
                    <a:pt x="854" y="203"/>
                  </a:lnTo>
                  <a:lnTo>
                    <a:pt x="854" y="203"/>
                  </a:lnTo>
                  <a:lnTo>
                    <a:pt x="854" y="203"/>
                  </a:lnTo>
                  <a:lnTo>
                    <a:pt x="856" y="203"/>
                  </a:lnTo>
                  <a:lnTo>
                    <a:pt x="856" y="203"/>
                  </a:lnTo>
                  <a:lnTo>
                    <a:pt x="856" y="203"/>
                  </a:lnTo>
                  <a:lnTo>
                    <a:pt x="856" y="203"/>
                  </a:lnTo>
                  <a:lnTo>
                    <a:pt x="858" y="203"/>
                  </a:lnTo>
                  <a:lnTo>
                    <a:pt x="858" y="203"/>
                  </a:lnTo>
                  <a:lnTo>
                    <a:pt x="858" y="203"/>
                  </a:lnTo>
                  <a:lnTo>
                    <a:pt x="858" y="203"/>
                  </a:lnTo>
                  <a:lnTo>
                    <a:pt x="860" y="203"/>
                  </a:lnTo>
                  <a:lnTo>
                    <a:pt x="860" y="203"/>
                  </a:lnTo>
                  <a:lnTo>
                    <a:pt x="860" y="203"/>
                  </a:lnTo>
                  <a:lnTo>
                    <a:pt x="860" y="203"/>
                  </a:lnTo>
                  <a:lnTo>
                    <a:pt x="862" y="203"/>
                  </a:lnTo>
                  <a:lnTo>
                    <a:pt x="862" y="203"/>
                  </a:lnTo>
                  <a:lnTo>
                    <a:pt x="862" y="203"/>
                  </a:lnTo>
                  <a:lnTo>
                    <a:pt x="862" y="203"/>
                  </a:lnTo>
                  <a:lnTo>
                    <a:pt x="863" y="203"/>
                  </a:lnTo>
                  <a:lnTo>
                    <a:pt x="863" y="203"/>
                  </a:lnTo>
                  <a:lnTo>
                    <a:pt x="863" y="205"/>
                  </a:lnTo>
                  <a:lnTo>
                    <a:pt x="863" y="205"/>
                  </a:lnTo>
                  <a:lnTo>
                    <a:pt x="863" y="205"/>
                  </a:lnTo>
                  <a:lnTo>
                    <a:pt x="865" y="205"/>
                  </a:lnTo>
                  <a:lnTo>
                    <a:pt x="865" y="205"/>
                  </a:lnTo>
                  <a:lnTo>
                    <a:pt x="865" y="205"/>
                  </a:lnTo>
                  <a:lnTo>
                    <a:pt x="865" y="205"/>
                  </a:lnTo>
                  <a:lnTo>
                    <a:pt x="867" y="205"/>
                  </a:lnTo>
                  <a:lnTo>
                    <a:pt x="867" y="207"/>
                  </a:lnTo>
                  <a:lnTo>
                    <a:pt x="867" y="207"/>
                  </a:lnTo>
                  <a:lnTo>
                    <a:pt x="867" y="207"/>
                  </a:lnTo>
                  <a:lnTo>
                    <a:pt x="867" y="207"/>
                  </a:lnTo>
                  <a:lnTo>
                    <a:pt x="869" y="207"/>
                  </a:lnTo>
                  <a:lnTo>
                    <a:pt x="869" y="209"/>
                  </a:lnTo>
                  <a:lnTo>
                    <a:pt x="869" y="209"/>
                  </a:lnTo>
                  <a:lnTo>
                    <a:pt x="869" y="209"/>
                  </a:lnTo>
                  <a:lnTo>
                    <a:pt x="869" y="209"/>
                  </a:lnTo>
                  <a:lnTo>
                    <a:pt x="869" y="209"/>
                  </a:lnTo>
                  <a:lnTo>
                    <a:pt x="871" y="209"/>
                  </a:lnTo>
                  <a:lnTo>
                    <a:pt x="871" y="211"/>
                  </a:lnTo>
                  <a:lnTo>
                    <a:pt x="871" y="211"/>
                  </a:lnTo>
                  <a:lnTo>
                    <a:pt x="871" y="211"/>
                  </a:lnTo>
                  <a:lnTo>
                    <a:pt x="871" y="211"/>
                  </a:lnTo>
                  <a:lnTo>
                    <a:pt x="871" y="211"/>
                  </a:lnTo>
                  <a:lnTo>
                    <a:pt x="871" y="212"/>
                  </a:lnTo>
                  <a:lnTo>
                    <a:pt x="871" y="212"/>
                  </a:lnTo>
                  <a:lnTo>
                    <a:pt x="872" y="212"/>
                  </a:lnTo>
                  <a:lnTo>
                    <a:pt x="872" y="212"/>
                  </a:lnTo>
                  <a:lnTo>
                    <a:pt x="872" y="212"/>
                  </a:lnTo>
                  <a:lnTo>
                    <a:pt x="872" y="214"/>
                  </a:lnTo>
                  <a:lnTo>
                    <a:pt x="872" y="214"/>
                  </a:lnTo>
                  <a:lnTo>
                    <a:pt x="872" y="214"/>
                  </a:lnTo>
                  <a:lnTo>
                    <a:pt x="872" y="214"/>
                  </a:lnTo>
                  <a:lnTo>
                    <a:pt x="872" y="214"/>
                  </a:lnTo>
                  <a:lnTo>
                    <a:pt x="872" y="216"/>
                  </a:lnTo>
                  <a:lnTo>
                    <a:pt x="872" y="216"/>
                  </a:lnTo>
                  <a:lnTo>
                    <a:pt x="872" y="216"/>
                  </a:lnTo>
                  <a:lnTo>
                    <a:pt x="872" y="216"/>
                  </a:lnTo>
                  <a:lnTo>
                    <a:pt x="872" y="216"/>
                  </a:lnTo>
                  <a:lnTo>
                    <a:pt x="872" y="218"/>
                  </a:lnTo>
                  <a:lnTo>
                    <a:pt x="872" y="218"/>
                  </a:lnTo>
                  <a:lnTo>
                    <a:pt x="872" y="218"/>
                  </a:lnTo>
                  <a:lnTo>
                    <a:pt x="872" y="218"/>
                  </a:lnTo>
                  <a:lnTo>
                    <a:pt x="872" y="220"/>
                  </a:lnTo>
                  <a:lnTo>
                    <a:pt x="872" y="220"/>
                  </a:lnTo>
                  <a:lnTo>
                    <a:pt x="872" y="220"/>
                  </a:lnTo>
                  <a:lnTo>
                    <a:pt x="872" y="220"/>
                  </a:lnTo>
                  <a:lnTo>
                    <a:pt x="872" y="221"/>
                  </a:lnTo>
                  <a:lnTo>
                    <a:pt x="872" y="221"/>
                  </a:lnTo>
                  <a:lnTo>
                    <a:pt x="872" y="221"/>
                  </a:lnTo>
                  <a:lnTo>
                    <a:pt x="872" y="221"/>
                  </a:lnTo>
                  <a:lnTo>
                    <a:pt x="872" y="223"/>
                  </a:lnTo>
                  <a:lnTo>
                    <a:pt x="872" y="223"/>
                  </a:lnTo>
                  <a:lnTo>
                    <a:pt x="872" y="223"/>
                  </a:lnTo>
                  <a:lnTo>
                    <a:pt x="871" y="223"/>
                  </a:lnTo>
                  <a:lnTo>
                    <a:pt x="871" y="223"/>
                  </a:lnTo>
                  <a:lnTo>
                    <a:pt x="871" y="225"/>
                  </a:lnTo>
                  <a:lnTo>
                    <a:pt x="871" y="225"/>
                  </a:lnTo>
                  <a:lnTo>
                    <a:pt x="871" y="225"/>
                  </a:lnTo>
                  <a:lnTo>
                    <a:pt x="871" y="225"/>
                  </a:lnTo>
                  <a:lnTo>
                    <a:pt x="871" y="227"/>
                  </a:lnTo>
                  <a:lnTo>
                    <a:pt x="871" y="227"/>
                  </a:lnTo>
                  <a:lnTo>
                    <a:pt x="869" y="227"/>
                  </a:lnTo>
                  <a:lnTo>
                    <a:pt x="869" y="229"/>
                  </a:lnTo>
                  <a:lnTo>
                    <a:pt x="869" y="229"/>
                  </a:lnTo>
                  <a:lnTo>
                    <a:pt x="869" y="229"/>
                  </a:lnTo>
                  <a:lnTo>
                    <a:pt x="869" y="229"/>
                  </a:lnTo>
                  <a:lnTo>
                    <a:pt x="869" y="231"/>
                  </a:lnTo>
                  <a:lnTo>
                    <a:pt x="867" y="231"/>
                  </a:lnTo>
                  <a:lnTo>
                    <a:pt x="867" y="231"/>
                  </a:lnTo>
                  <a:lnTo>
                    <a:pt x="867" y="231"/>
                  </a:lnTo>
                  <a:lnTo>
                    <a:pt x="867" y="232"/>
                  </a:lnTo>
                  <a:lnTo>
                    <a:pt x="867" y="232"/>
                  </a:lnTo>
                  <a:lnTo>
                    <a:pt x="865" y="232"/>
                  </a:lnTo>
                  <a:lnTo>
                    <a:pt x="865" y="232"/>
                  </a:lnTo>
                  <a:lnTo>
                    <a:pt x="865" y="234"/>
                  </a:lnTo>
                  <a:lnTo>
                    <a:pt x="865" y="234"/>
                  </a:lnTo>
                  <a:lnTo>
                    <a:pt x="863" y="234"/>
                  </a:lnTo>
                  <a:lnTo>
                    <a:pt x="863" y="236"/>
                  </a:lnTo>
                  <a:lnTo>
                    <a:pt x="863" y="236"/>
                  </a:lnTo>
                  <a:lnTo>
                    <a:pt x="863" y="236"/>
                  </a:lnTo>
                  <a:lnTo>
                    <a:pt x="863" y="236"/>
                  </a:lnTo>
                  <a:lnTo>
                    <a:pt x="865" y="234"/>
                  </a:lnTo>
                  <a:lnTo>
                    <a:pt x="865" y="234"/>
                  </a:lnTo>
                  <a:lnTo>
                    <a:pt x="865" y="234"/>
                  </a:lnTo>
                  <a:lnTo>
                    <a:pt x="865" y="234"/>
                  </a:lnTo>
                  <a:lnTo>
                    <a:pt x="865" y="234"/>
                  </a:lnTo>
                  <a:lnTo>
                    <a:pt x="865" y="234"/>
                  </a:lnTo>
                  <a:lnTo>
                    <a:pt x="867" y="234"/>
                  </a:lnTo>
                  <a:lnTo>
                    <a:pt x="867" y="232"/>
                  </a:lnTo>
                  <a:lnTo>
                    <a:pt x="867" y="232"/>
                  </a:lnTo>
                  <a:lnTo>
                    <a:pt x="867" y="232"/>
                  </a:lnTo>
                  <a:lnTo>
                    <a:pt x="867" y="232"/>
                  </a:lnTo>
                  <a:lnTo>
                    <a:pt x="869" y="232"/>
                  </a:lnTo>
                  <a:lnTo>
                    <a:pt x="869" y="232"/>
                  </a:lnTo>
                  <a:lnTo>
                    <a:pt x="869" y="232"/>
                  </a:lnTo>
                  <a:lnTo>
                    <a:pt x="869" y="232"/>
                  </a:lnTo>
                  <a:lnTo>
                    <a:pt x="869" y="232"/>
                  </a:lnTo>
                  <a:lnTo>
                    <a:pt x="869" y="232"/>
                  </a:lnTo>
                  <a:lnTo>
                    <a:pt x="871" y="232"/>
                  </a:lnTo>
                  <a:lnTo>
                    <a:pt x="871" y="232"/>
                  </a:lnTo>
                  <a:lnTo>
                    <a:pt x="871" y="231"/>
                  </a:lnTo>
                  <a:lnTo>
                    <a:pt x="871" y="231"/>
                  </a:lnTo>
                  <a:lnTo>
                    <a:pt x="871" y="231"/>
                  </a:lnTo>
                  <a:lnTo>
                    <a:pt x="872" y="231"/>
                  </a:lnTo>
                  <a:lnTo>
                    <a:pt x="872" y="231"/>
                  </a:lnTo>
                  <a:lnTo>
                    <a:pt x="872" y="231"/>
                  </a:lnTo>
                  <a:lnTo>
                    <a:pt x="872" y="231"/>
                  </a:lnTo>
                  <a:lnTo>
                    <a:pt x="872" y="231"/>
                  </a:lnTo>
                  <a:lnTo>
                    <a:pt x="872" y="231"/>
                  </a:lnTo>
                  <a:lnTo>
                    <a:pt x="874" y="231"/>
                  </a:lnTo>
                  <a:lnTo>
                    <a:pt x="874" y="231"/>
                  </a:lnTo>
                  <a:lnTo>
                    <a:pt x="874" y="231"/>
                  </a:lnTo>
                  <a:lnTo>
                    <a:pt x="874" y="231"/>
                  </a:lnTo>
                  <a:lnTo>
                    <a:pt x="874" y="231"/>
                  </a:lnTo>
                  <a:lnTo>
                    <a:pt x="876" y="231"/>
                  </a:lnTo>
                  <a:lnTo>
                    <a:pt x="876" y="231"/>
                  </a:lnTo>
                  <a:lnTo>
                    <a:pt x="876" y="231"/>
                  </a:lnTo>
                  <a:lnTo>
                    <a:pt x="876" y="231"/>
                  </a:lnTo>
                  <a:lnTo>
                    <a:pt x="876" y="231"/>
                  </a:lnTo>
                  <a:lnTo>
                    <a:pt x="876" y="231"/>
                  </a:lnTo>
                  <a:lnTo>
                    <a:pt x="878" y="231"/>
                  </a:lnTo>
                  <a:lnTo>
                    <a:pt x="878" y="231"/>
                  </a:lnTo>
                  <a:lnTo>
                    <a:pt x="878" y="231"/>
                  </a:lnTo>
                  <a:lnTo>
                    <a:pt x="878" y="231"/>
                  </a:lnTo>
                  <a:lnTo>
                    <a:pt x="878" y="231"/>
                  </a:lnTo>
                  <a:lnTo>
                    <a:pt x="880" y="231"/>
                  </a:lnTo>
                  <a:lnTo>
                    <a:pt x="880" y="231"/>
                  </a:lnTo>
                  <a:lnTo>
                    <a:pt x="880" y="231"/>
                  </a:lnTo>
                  <a:lnTo>
                    <a:pt x="880" y="231"/>
                  </a:lnTo>
                  <a:lnTo>
                    <a:pt x="880" y="231"/>
                  </a:lnTo>
                  <a:lnTo>
                    <a:pt x="882" y="231"/>
                  </a:lnTo>
                  <a:lnTo>
                    <a:pt x="882" y="232"/>
                  </a:lnTo>
                  <a:lnTo>
                    <a:pt x="882" y="232"/>
                  </a:lnTo>
                  <a:lnTo>
                    <a:pt x="882" y="232"/>
                  </a:lnTo>
                  <a:lnTo>
                    <a:pt x="882" y="232"/>
                  </a:lnTo>
                  <a:lnTo>
                    <a:pt x="883" y="232"/>
                  </a:lnTo>
                  <a:lnTo>
                    <a:pt x="883" y="232"/>
                  </a:lnTo>
                  <a:lnTo>
                    <a:pt x="883" y="232"/>
                  </a:lnTo>
                  <a:lnTo>
                    <a:pt x="883" y="232"/>
                  </a:lnTo>
                  <a:lnTo>
                    <a:pt x="883" y="232"/>
                  </a:lnTo>
                  <a:lnTo>
                    <a:pt x="885" y="232"/>
                  </a:lnTo>
                  <a:lnTo>
                    <a:pt x="885" y="232"/>
                  </a:lnTo>
                  <a:lnTo>
                    <a:pt x="885" y="232"/>
                  </a:lnTo>
                  <a:lnTo>
                    <a:pt x="885" y="234"/>
                  </a:lnTo>
                  <a:lnTo>
                    <a:pt x="885" y="234"/>
                  </a:lnTo>
                  <a:lnTo>
                    <a:pt x="887" y="234"/>
                  </a:lnTo>
                  <a:lnTo>
                    <a:pt x="887" y="234"/>
                  </a:lnTo>
                  <a:lnTo>
                    <a:pt x="887" y="234"/>
                  </a:lnTo>
                  <a:lnTo>
                    <a:pt x="889" y="234"/>
                  </a:lnTo>
                  <a:lnTo>
                    <a:pt x="889" y="236"/>
                  </a:lnTo>
                  <a:lnTo>
                    <a:pt x="889" y="236"/>
                  </a:lnTo>
                  <a:lnTo>
                    <a:pt x="891" y="236"/>
                  </a:lnTo>
                  <a:lnTo>
                    <a:pt x="891" y="236"/>
                  </a:lnTo>
                  <a:lnTo>
                    <a:pt x="891" y="236"/>
                  </a:lnTo>
                  <a:lnTo>
                    <a:pt x="891" y="236"/>
                  </a:lnTo>
                  <a:lnTo>
                    <a:pt x="892" y="236"/>
                  </a:lnTo>
                  <a:lnTo>
                    <a:pt x="892" y="236"/>
                  </a:lnTo>
                  <a:lnTo>
                    <a:pt x="892" y="238"/>
                  </a:lnTo>
                  <a:lnTo>
                    <a:pt x="892" y="238"/>
                  </a:lnTo>
                  <a:lnTo>
                    <a:pt x="894" y="238"/>
                  </a:lnTo>
                  <a:lnTo>
                    <a:pt x="894" y="238"/>
                  </a:lnTo>
                  <a:lnTo>
                    <a:pt x="894" y="238"/>
                  </a:lnTo>
                  <a:lnTo>
                    <a:pt x="894" y="238"/>
                  </a:lnTo>
                  <a:lnTo>
                    <a:pt x="894" y="238"/>
                  </a:lnTo>
                  <a:lnTo>
                    <a:pt x="894" y="238"/>
                  </a:lnTo>
                  <a:lnTo>
                    <a:pt x="894"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8"/>
                  </a:lnTo>
                  <a:lnTo>
                    <a:pt x="896" y="236"/>
                  </a:lnTo>
                  <a:lnTo>
                    <a:pt x="896" y="236"/>
                  </a:lnTo>
                  <a:lnTo>
                    <a:pt x="896" y="236"/>
                  </a:lnTo>
                  <a:lnTo>
                    <a:pt x="896" y="236"/>
                  </a:lnTo>
                  <a:lnTo>
                    <a:pt x="896"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6"/>
                  </a:lnTo>
                  <a:lnTo>
                    <a:pt x="898" y="234"/>
                  </a:lnTo>
                  <a:lnTo>
                    <a:pt x="898" y="234"/>
                  </a:lnTo>
                  <a:lnTo>
                    <a:pt x="898" y="234"/>
                  </a:lnTo>
                  <a:lnTo>
                    <a:pt x="898" y="234"/>
                  </a:lnTo>
                  <a:lnTo>
                    <a:pt x="898" y="234"/>
                  </a:lnTo>
                  <a:lnTo>
                    <a:pt x="898" y="234"/>
                  </a:lnTo>
                  <a:lnTo>
                    <a:pt x="898" y="234"/>
                  </a:lnTo>
                  <a:lnTo>
                    <a:pt x="898" y="234"/>
                  </a:lnTo>
                  <a:lnTo>
                    <a:pt x="896" y="234"/>
                  </a:lnTo>
                  <a:lnTo>
                    <a:pt x="896" y="232"/>
                  </a:lnTo>
                  <a:lnTo>
                    <a:pt x="896" y="232"/>
                  </a:lnTo>
                  <a:lnTo>
                    <a:pt x="896" y="232"/>
                  </a:lnTo>
                  <a:lnTo>
                    <a:pt x="896" y="232"/>
                  </a:lnTo>
                  <a:lnTo>
                    <a:pt x="896" y="232"/>
                  </a:lnTo>
                  <a:lnTo>
                    <a:pt x="896" y="232"/>
                  </a:lnTo>
                  <a:lnTo>
                    <a:pt x="896" y="231"/>
                  </a:lnTo>
                  <a:lnTo>
                    <a:pt x="896" y="231"/>
                  </a:lnTo>
                  <a:lnTo>
                    <a:pt x="896" y="231"/>
                  </a:lnTo>
                  <a:lnTo>
                    <a:pt x="894" y="231"/>
                  </a:lnTo>
                  <a:lnTo>
                    <a:pt x="894" y="231"/>
                  </a:lnTo>
                  <a:lnTo>
                    <a:pt x="894" y="231"/>
                  </a:lnTo>
                  <a:lnTo>
                    <a:pt x="894" y="229"/>
                  </a:lnTo>
                  <a:close/>
                  <a:moveTo>
                    <a:pt x="840" y="227"/>
                  </a:moveTo>
                  <a:lnTo>
                    <a:pt x="854" y="240"/>
                  </a:lnTo>
                  <a:lnTo>
                    <a:pt x="854" y="240"/>
                  </a:lnTo>
                  <a:lnTo>
                    <a:pt x="854" y="240"/>
                  </a:lnTo>
                  <a:lnTo>
                    <a:pt x="856" y="240"/>
                  </a:lnTo>
                  <a:lnTo>
                    <a:pt x="856" y="240"/>
                  </a:lnTo>
                  <a:lnTo>
                    <a:pt x="856" y="240"/>
                  </a:lnTo>
                  <a:lnTo>
                    <a:pt x="856" y="238"/>
                  </a:lnTo>
                  <a:lnTo>
                    <a:pt x="856" y="238"/>
                  </a:lnTo>
                  <a:lnTo>
                    <a:pt x="858" y="238"/>
                  </a:lnTo>
                  <a:lnTo>
                    <a:pt x="858" y="238"/>
                  </a:lnTo>
                  <a:lnTo>
                    <a:pt x="858" y="238"/>
                  </a:lnTo>
                  <a:lnTo>
                    <a:pt x="858" y="236"/>
                  </a:lnTo>
                  <a:lnTo>
                    <a:pt x="858" y="236"/>
                  </a:lnTo>
                  <a:lnTo>
                    <a:pt x="858" y="236"/>
                  </a:lnTo>
                  <a:lnTo>
                    <a:pt x="860" y="236"/>
                  </a:lnTo>
                  <a:lnTo>
                    <a:pt x="860" y="236"/>
                  </a:lnTo>
                  <a:lnTo>
                    <a:pt x="860" y="234"/>
                  </a:lnTo>
                  <a:lnTo>
                    <a:pt x="860" y="234"/>
                  </a:lnTo>
                  <a:lnTo>
                    <a:pt x="860" y="234"/>
                  </a:lnTo>
                  <a:lnTo>
                    <a:pt x="860" y="234"/>
                  </a:lnTo>
                  <a:lnTo>
                    <a:pt x="860" y="234"/>
                  </a:lnTo>
                  <a:lnTo>
                    <a:pt x="860" y="232"/>
                  </a:lnTo>
                  <a:lnTo>
                    <a:pt x="860" y="232"/>
                  </a:lnTo>
                  <a:lnTo>
                    <a:pt x="860" y="232"/>
                  </a:lnTo>
                  <a:lnTo>
                    <a:pt x="862" y="232"/>
                  </a:lnTo>
                  <a:lnTo>
                    <a:pt x="862" y="232"/>
                  </a:lnTo>
                  <a:lnTo>
                    <a:pt x="862" y="232"/>
                  </a:lnTo>
                  <a:lnTo>
                    <a:pt x="862" y="231"/>
                  </a:lnTo>
                  <a:lnTo>
                    <a:pt x="862" y="231"/>
                  </a:lnTo>
                  <a:lnTo>
                    <a:pt x="862" y="231"/>
                  </a:lnTo>
                  <a:lnTo>
                    <a:pt x="862" y="231"/>
                  </a:lnTo>
                  <a:lnTo>
                    <a:pt x="862" y="231"/>
                  </a:lnTo>
                  <a:lnTo>
                    <a:pt x="862" y="229"/>
                  </a:lnTo>
                  <a:lnTo>
                    <a:pt x="862" y="229"/>
                  </a:lnTo>
                  <a:lnTo>
                    <a:pt x="862" y="229"/>
                  </a:lnTo>
                  <a:lnTo>
                    <a:pt x="862" y="229"/>
                  </a:lnTo>
                  <a:lnTo>
                    <a:pt x="862" y="229"/>
                  </a:lnTo>
                  <a:lnTo>
                    <a:pt x="862" y="229"/>
                  </a:lnTo>
                  <a:lnTo>
                    <a:pt x="862" y="227"/>
                  </a:lnTo>
                  <a:lnTo>
                    <a:pt x="862" y="227"/>
                  </a:lnTo>
                  <a:lnTo>
                    <a:pt x="862" y="227"/>
                  </a:lnTo>
                  <a:lnTo>
                    <a:pt x="862" y="227"/>
                  </a:lnTo>
                  <a:lnTo>
                    <a:pt x="862" y="227"/>
                  </a:lnTo>
                  <a:lnTo>
                    <a:pt x="862" y="225"/>
                  </a:lnTo>
                  <a:lnTo>
                    <a:pt x="862" y="225"/>
                  </a:lnTo>
                  <a:lnTo>
                    <a:pt x="862" y="225"/>
                  </a:lnTo>
                  <a:lnTo>
                    <a:pt x="862" y="225"/>
                  </a:lnTo>
                  <a:lnTo>
                    <a:pt x="862" y="225"/>
                  </a:lnTo>
                  <a:lnTo>
                    <a:pt x="862" y="225"/>
                  </a:lnTo>
                  <a:lnTo>
                    <a:pt x="862" y="223"/>
                  </a:lnTo>
                  <a:lnTo>
                    <a:pt x="860" y="223"/>
                  </a:lnTo>
                  <a:lnTo>
                    <a:pt x="860" y="223"/>
                  </a:lnTo>
                  <a:lnTo>
                    <a:pt x="860" y="223"/>
                  </a:lnTo>
                  <a:lnTo>
                    <a:pt x="860" y="223"/>
                  </a:lnTo>
                  <a:lnTo>
                    <a:pt x="860" y="223"/>
                  </a:lnTo>
                  <a:lnTo>
                    <a:pt x="860" y="221"/>
                  </a:lnTo>
                  <a:lnTo>
                    <a:pt x="860" y="221"/>
                  </a:lnTo>
                  <a:lnTo>
                    <a:pt x="860" y="221"/>
                  </a:lnTo>
                  <a:lnTo>
                    <a:pt x="860" y="221"/>
                  </a:lnTo>
                  <a:lnTo>
                    <a:pt x="860" y="221"/>
                  </a:lnTo>
                  <a:lnTo>
                    <a:pt x="858" y="221"/>
                  </a:lnTo>
                  <a:lnTo>
                    <a:pt x="858" y="221"/>
                  </a:lnTo>
                  <a:lnTo>
                    <a:pt x="858" y="220"/>
                  </a:lnTo>
                  <a:lnTo>
                    <a:pt x="858" y="220"/>
                  </a:lnTo>
                  <a:lnTo>
                    <a:pt x="858" y="220"/>
                  </a:lnTo>
                  <a:lnTo>
                    <a:pt x="858" y="220"/>
                  </a:lnTo>
                  <a:lnTo>
                    <a:pt x="858" y="220"/>
                  </a:lnTo>
                  <a:lnTo>
                    <a:pt x="856" y="220"/>
                  </a:lnTo>
                  <a:lnTo>
                    <a:pt x="856" y="220"/>
                  </a:lnTo>
                  <a:lnTo>
                    <a:pt x="856" y="220"/>
                  </a:lnTo>
                  <a:lnTo>
                    <a:pt x="856" y="218"/>
                  </a:lnTo>
                  <a:lnTo>
                    <a:pt x="856" y="218"/>
                  </a:lnTo>
                  <a:lnTo>
                    <a:pt x="856" y="218"/>
                  </a:lnTo>
                  <a:lnTo>
                    <a:pt x="856" y="218"/>
                  </a:lnTo>
                  <a:lnTo>
                    <a:pt x="854" y="218"/>
                  </a:lnTo>
                  <a:lnTo>
                    <a:pt x="854" y="218"/>
                  </a:lnTo>
                  <a:lnTo>
                    <a:pt x="854" y="218"/>
                  </a:lnTo>
                  <a:lnTo>
                    <a:pt x="854" y="218"/>
                  </a:lnTo>
                  <a:lnTo>
                    <a:pt x="854" y="218"/>
                  </a:lnTo>
                  <a:lnTo>
                    <a:pt x="854" y="216"/>
                  </a:lnTo>
                  <a:lnTo>
                    <a:pt x="854" y="216"/>
                  </a:lnTo>
                  <a:lnTo>
                    <a:pt x="853" y="216"/>
                  </a:lnTo>
                  <a:lnTo>
                    <a:pt x="853" y="216"/>
                  </a:lnTo>
                  <a:lnTo>
                    <a:pt x="853" y="216"/>
                  </a:lnTo>
                  <a:lnTo>
                    <a:pt x="853" y="216"/>
                  </a:lnTo>
                  <a:lnTo>
                    <a:pt x="853" y="216"/>
                  </a:lnTo>
                  <a:lnTo>
                    <a:pt x="853" y="216"/>
                  </a:lnTo>
                  <a:lnTo>
                    <a:pt x="851" y="216"/>
                  </a:lnTo>
                  <a:lnTo>
                    <a:pt x="851" y="216"/>
                  </a:lnTo>
                  <a:lnTo>
                    <a:pt x="851" y="216"/>
                  </a:lnTo>
                  <a:lnTo>
                    <a:pt x="851" y="216"/>
                  </a:lnTo>
                  <a:lnTo>
                    <a:pt x="851" y="216"/>
                  </a:lnTo>
                  <a:lnTo>
                    <a:pt x="851" y="216"/>
                  </a:lnTo>
                  <a:lnTo>
                    <a:pt x="851" y="216"/>
                  </a:lnTo>
                  <a:lnTo>
                    <a:pt x="849" y="216"/>
                  </a:lnTo>
                  <a:lnTo>
                    <a:pt x="849" y="214"/>
                  </a:lnTo>
                  <a:lnTo>
                    <a:pt x="849" y="214"/>
                  </a:lnTo>
                  <a:lnTo>
                    <a:pt x="849" y="214"/>
                  </a:lnTo>
                  <a:lnTo>
                    <a:pt x="849" y="214"/>
                  </a:lnTo>
                  <a:lnTo>
                    <a:pt x="849" y="214"/>
                  </a:lnTo>
                  <a:lnTo>
                    <a:pt x="849" y="214"/>
                  </a:lnTo>
                  <a:lnTo>
                    <a:pt x="847" y="214"/>
                  </a:lnTo>
                  <a:lnTo>
                    <a:pt x="847" y="214"/>
                  </a:lnTo>
                  <a:lnTo>
                    <a:pt x="847" y="214"/>
                  </a:lnTo>
                  <a:lnTo>
                    <a:pt x="847" y="214"/>
                  </a:lnTo>
                  <a:lnTo>
                    <a:pt x="847" y="214"/>
                  </a:lnTo>
                  <a:lnTo>
                    <a:pt x="847" y="214"/>
                  </a:lnTo>
                  <a:lnTo>
                    <a:pt x="847" y="214"/>
                  </a:lnTo>
                  <a:lnTo>
                    <a:pt x="845" y="214"/>
                  </a:lnTo>
                  <a:lnTo>
                    <a:pt x="845" y="216"/>
                  </a:lnTo>
                  <a:lnTo>
                    <a:pt x="845" y="216"/>
                  </a:lnTo>
                  <a:lnTo>
                    <a:pt x="845" y="216"/>
                  </a:lnTo>
                  <a:lnTo>
                    <a:pt x="845" y="216"/>
                  </a:lnTo>
                  <a:lnTo>
                    <a:pt x="845" y="216"/>
                  </a:lnTo>
                  <a:lnTo>
                    <a:pt x="845" y="216"/>
                  </a:lnTo>
                  <a:lnTo>
                    <a:pt x="845" y="216"/>
                  </a:lnTo>
                  <a:lnTo>
                    <a:pt x="844" y="216"/>
                  </a:lnTo>
                  <a:lnTo>
                    <a:pt x="844" y="216"/>
                  </a:lnTo>
                  <a:lnTo>
                    <a:pt x="844" y="216"/>
                  </a:lnTo>
                  <a:lnTo>
                    <a:pt x="844" y="216"/>
                  </a:lnTo>
                  <a:lnTo>
                    <a:pt x="844" y="216"/>
                  </a:lnTo>
                  <a:lnTo>
                    <a:pt x="844" y="216"/>
                  </a:lnTo>
                  <a:lnTo>
                    <a:pt x="844" y="216"/>
                  </a:lnTo>
                  <a:lnTo>
                    <a:pt x="842" y="216"/>
                  </a:lnTo>
                  <a:lnTo>
                    <a:pt x="842" y="216"/>
                  </a:lnTo>
                  <a:lnTo>
                    <a:pt x="842" y="216"/>
                  </a:lnTo>
                  <a:lnTo>
                    <a:pt x="842" y="218"/>
                  </a:lnTo>
                  <a:lnTo>
                    <a:pt x="842" y="218"/>
                  </a:lnTo>
                  <a:lnTo>
                    <a:pt x="842" y="218"/>
                  </a:lnTo>
                  <a:lnTo>
                    <a:pt x="842" y="218"/>
                  </a:lnTo>
                  <a:lnTo>
                    <a:pt x="842" y="218"/>
                  </a:lnTo>
                  <a:lnTo>
                    <a:pt x="842" y="218"/>
                  </a:lnTo>
                  <a:lnTo>
                    <a:pt x="840" y="218"/>
                  </a:lnTo>
                  <a:lnTo>
                    <a:pt x="840" y="218"/>
                  </a:lnTo>
                  <a:lnTo>
                    <a:pt x="840" y="218"/>
                  </a:lnTo>
                  <a:lnTo>
                    <a:pt x="840" y="220"/>
                  </a:lnTo>
                  <a:lnTo>
                    <a:pt x="840" y="220"/>
                  </a:lnTo>
                  <a:lnTo>
                    <a:pt x="840" y="220"/>
                  </a:lnTo>
                  <a:lnTo>
                    <a:pt x="840" y="220"/>
                  </a:lnTo>
                  <a:lnTo>
                    <a:pt x="840" y="220"/>
                  </a:lnTo>
                  <a:lnTo>
                    <a:pt x="840" y="220"/>
                  </a:lnTo>
                  <a:lnTo>
                    <a:pt x="838" y="220"/>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1"/>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38" y="223"/>
                  </a:lnTo>
                  <a:lnTo>
                    <a:pt x="840" y="223"/>
                  </a:lnTo>
                  <a:lnTo>
                    <a:pt x="840" y="225"/>
                  </a:lnTo>
                  <a:lnTo>
                    <a:pt x="840" y="225"/>
                  </a:lnTo>
                  <a:lnTo>
                    <a:pt x="840" y="225"/>
                  </a:lnTo>
                  <a:lnTo>
                    <a:pt x="840" y="225"/>
                  </a:lnTo>
                  <a:lnTo>
                    <a:pt x="840" y="225"/>
                  </a:lnTo>
                  <a:lnTo>
                    <a:pt x="840" y="225"/>
                  </a:lnTo>
                  <a:lnTo>
                    <a:pt x="840" y="225"/>
                  </a:lnTo>
                  <a:lnTo>
                    <a:pt x="840" y="227"/>
                  </a:lnTo>
                  <a:close/>
                  <a:moveTo>
                    <a:pt x="813" y="240"/>
                  </a:moveTo>
                  <a:lnTo>
                    <a:pt x="827" y="258"/>
                  </a:lnTo>
                  <a:lnTo>
                    <a:pt x="826" y="260"/>
                  </a:lnTo>
                  <a:lnTo>
                    <a:pt x="826" y="260"/>
                  </a:lnTo>
                  <a:lnTo>
                    <a:pt x="824" y="260"/>
                  </a:lnTo>
                  <a:lnTo>
                    <a:pt x="824" y="258"/>
                  </a:lnTo>
                  <a:lnTo>
                    <a:pt x="824" y="258"/>
                  </a:lnTo>
                  <a:lnTo>
                    <a:pt x="824" y="258"/>
                  </a:lnTo>
                  <a:lnTo>
                    <a:pt x="822" y="258"/>
                  </a:lnTo>
                  <a:lnTo>
                    <a:pt x="822" y="258"/>
                  </a:lnTo>
                  <a:lnTo>
                    <a:pt x="822" y="258"/>
                  </a:lnTo>
                  <a:lnTo>
                    <a:pt x="822" y="256"/>
                  </a:lnTo>
                  <a:lnTo>
                    <a:pt x="820" y="256"/>
                  </a:lnTo>
                  <a:lnTo>
                    <a:pt x="820" y="256"/>
                  </a:lnTo>
                  <a:lnTo>
                    <a:pt x="820" y="256"/>
                  </a:lnTo>
                  <a:lnTo>
                    <a:pt x="820" y="256"/>
                  </a:lnTo>
                  <a:lnTo>
                    <a:pt x="818" y="256"/>
                  </a:lnTo>
                  <a:lnTo>
                    <a:pt x="818" y="256"/>
                  </a:lnTo>
                  <a:lnTo>
                    <a:pt x="818" y="254"/>
                  </a:lnTo>
                  <a:lnTo>
                    <a:pt x="818" y="254"/>
                  </a:lnTo>
                  <a:lnTo>
                    <a:pt x="817" y="254"/>
                  </a:lnTo>
                  <a:lnTo>
                    <a:pt x="817" y="254"/>
                  </a:lnTo>
                  <a:lnTo>
                    <a:pt x="817" y="254"/>
                  </a:lnTo>
                  <a:lnTo>
                    <a:pt x="815" y="254"/>
                  </a:lnTo>
                  <a:lnTo>
                    <a:pt x="815" y="254"/>
                  </a:lnTo>
                  <a:lnTo>
                    <a:pt x="815" y="254"/>
                  </a:lnTo>
                  <a:lnTo>
                    <a:pt x="815" y="254"/>
                  </a:lnTo>
                  <a:lnTo>
                    <a:pt x="813" y="254"/>
                  </a:lnTo>
                  <a:lnTo>
                    <a:pt x="813" y="254"/>
                  </a:lnTo>
                  <a:lnTo>
                    <a:pt x="813" y="254"/>
                  </a:lnTo>
                  <a:lnTo>
                    <a:pt x="813" y="254"/>
                  </a:lnTo>
                  <a:lnTo>
                    <a:pt x="811" y="252"/>
                  </a:lnTo>
                  <a:lnTo>
                    <a:pt x="811" y="252"/>
                  </a:lnTo>
                  <a:lnTo>
                    <a:pt x="811" y="252"/>
                  </a:lnTo>
                  <a:lnTo>
                    <a:pt x="811" y="252"/>
                  </a:lnTo>
                  <a:lnTo>
                    <a:pt x="809" y="252"/>
                  </a:lnTo>
                  <a:lnTo>
                    <a:pt x="809" y="252"/>
                  </a:lnTo>
                  <a:lnTo>
                    <a:pt x="809" y="252"/>
                  </a:lnTo>
                  <a:lnTo>
                    <a:pt x="809" y="252"/>
                  </a:lnTo>
                  <a:lnTo>
                    <a:pt x="807" y="252"/>
                  </a:lnTo>
                  <a:lnTo>
                    <a:pt x="807" y="252"/>
                  </a:lnTo>
                  <a:lnTo>
                    <a:pt x="807" y="252"/>
                  </a:lnTo>
                  <a:lnTo>
                    <a:pt x="807" y="252"/>
                  </a:lnTo>
                  <a:lnTo>
                    <a:pt x="806" y="252"/>
                  </a:lnTo>
                  <a:lnTo>
                    <a:pt x="806" y="254"/>
                  </a:lnTo>
                  <a:lnTo>
                    <a:pt x="806" y="254"/>
                  </a:lnTo>
                  <a:lnTo>
                    <a:pt x="806" y="254"/>
                  </a:lnTo>
                  <a:lnTo>
                    <a:pt x="806" y="254"/>
                  </a:lnTo>
                  <a:lnTo>
                    <a:pt x="804" y="254"/>
                  </a:lnTo>
                  <a:lnTo>
                    <a:pt x="804" y="254"/>
                  </a:lnTo>
                  <a:lnTo>
                    <a:pt x="804" y="254"/>
                  </a:lnTo>
                  <a:lnTo>
                    <a:pt x="804" y="254"/>
                  </a:lnTo>
                  <a:lnTo>
                    <a:pt x="802" y="254"/>
                  </a:lnTo>
                  <a:lnTo>
                    <a:pt x="802" y="254"/>
                  </a:lnTo>
                  <a:lnTo>
                    <a:pt x="802" y="254"/>
                  </a:lnTo>
                  <a:lnTo>
                    <a:pt x="802" y="254"/>
                  </a:lnTo>
                  <a:lnTo>
                    <a:pt x="800" y="254"/>
                  </a:lnTo>
                  <a:lnTo>
                    <a:pt x="800" y="256"/>
                  </a:lnTo>
                  <a:lnTo>
                    <a:pt x="800" y="256"/>
                  </a:lnTo>
                  <a:lnTo>
                    <a:pt x="800" y="256"/>
                  </a:lnTo>
                  <a:lnTo>
                    <a:pt x="798" y="256"/>
                  </a:lnTo>
                  <a:lnTo>
                    <a:pt x="798" y="256"/>
                  </a:lnTo>
                  <a:lnTo>
                    <a:pt x="798" y="256"/>
                  </a:lnTo>
                  <a:lnTo>
                    <a:pt x="798" y="256"/>
                  </a:lnTo>
                  <a:lnTo>
                    <a:pt x="797" y="256"/>
                  </a:lnTo>
                  <a:lnTo>
                    <a:pt x="797" y="258"/>
                  </a:lnTo>
                  <a:lnTo>
                    <a:pt x="797" y="258"/>
                  </a:lnTo>
                  <a:lnTo>
                    <a:pt x="797" y="258"/>
                  </a:lnTo>
                  <a:lnTo>
                    <a:pt x="797" y="258"/>
                  </a:lnTo>
                  <a:lnTo>
                    <a:pt x="795" y="258"/>
                  </a:lnTo>
                  <a:lnTo>
                    <a:pt x="795" y="258"/>
                  </a:lnTo>
                  <a:lnTo>
                    <a:pt x="795" y="258"/>
                  </a:lnTo>
                  <a:lnTo>
                    <a:pt x="795" y="260"/>
                  </a:lnTo>
                  <a:lnTo>
                    <a:pt x="795" y="260"/>
                  </a:lnTo>
                  <a:lnTo>
                    <a:pt x="795" y="260"/>
                  </a:lnTo>
                  <a:lnTo>
                    <a:pt x="793" y="260"/>
                  </a:lnTo>
                  <a:lnTo>
                    <a:pt x="793" y="260"/>
                  </a:lnTo>
                  <a:lnTo>
                    <a:pt x="793" y="260"/>
                  </a:lnTo>
                  <a:lnTo>
                    <a:pt x="793" y="260"/>
                  </a:lnTo>
                  <a:lnTo>
                    <a:pt x="793" y="260"/>
                  </a:lnTo>
                  <a:lnTo>
                    <a:pt x="793" y="260"/>
                  </a:lnTo>
                  <a:lnTo>
                    <a:pt x="793" y="260"/>
                  </a:lnTo>
                  <a:lnTo>
                    <a:pt x="793" y="260"/>
                  </a:lnTo>
                  <a:lnTo>
                    <a:pt x="793" y="261"/>
                  </a:lnTo>
                  <a:lnTo>
                    <a:pt x="793" y="261"/>
                  </a:lnTo>
                  <a:lnTo>
                    <a:pt x="793" y="261"/>
                  </a:lnTo>
                  <a:lnTo>
                    <a:pt x="793" y="261"/>
                  </a:lnTo>
                  <a:lnTo>
                    <a:pt x="793" y="261"/>
                  </a:lnTo>
                  <a:lnTo>
                    <a:pt x="793" y="261"/>
                  </a:lnTo>
                  <a:lnTo>
                    <a:pt x="793" y="261"/>
                  </a:lnTo>
                  <a:lnTo>
                    <a:pt x="793" y="261"/>
                  </a:lnTo>
                  <a:lnTo>
                    <a:pt x="793" y="261"/>
                  </a:lnTo>
                  <a:lnTo>
                    <a:pt x="791" y="261"/>
                  </a:lnTo>
                  <a:lnTo>
                    <a:pt x="791" y="261"/>
                  </a:lnTo>
                  <a:lnTo>
                    <a:pt x="791" y="261"/>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3"/>
                  </a:lnTo>
                  <a:lnTo>
                    <a:pt x="791" y="265"/>
                  </a:lnTo>
                  <a:lnTo>
                    <a:pt x="791" y="265"/>
                  </a:lnTo>
                  <a:lnTo>
                    <a:pt x="791" y="265"/>
                  </a:lnTo>
                  <a:lnTo>
                    <a:pt x="791" y="265"/>
                  </a:lnTo>
                  <a:lnTo>
                    <a:pt x="791" y="265"/>
                  </a:lnTo>
                  <a:lnTo>
                    <a:pt x="793" y="265"/>
                  </a:lnTo>
                  <a:lnTo>
                    <a:pt x="793" y="265"/>
                  </a:lnTo>
                  <a:lnTo>
                    <a:pt x="793" y="265"/>
                  </a:lnTo>
                  <a:lnTo>
                    <a:pt x="793" y="265"/>
                  </a:lnTo>
                  <a:lnTo>
                    <a:pt x="793" y="265"/>
                  </a:lnTo>
                  <a:lnTo>
                    <a:pt x="793" y="265"/>
                  </a:lnTo>
                  <a:lnTo>
                    <a:pt x="793" y="265"/>
                  </a:lnTo>
                  <a:lnTo>
                    <a:pt x="793" y="267"/>
                  </a:lnTo>
                  <a:lnTo>
                    <a:pt x="793" y="267"/>
                  </a:lnTo>
                  <a:lnTo>
                    <a:pt x="793" y="267"/>
                  </a:lnTo>
                  <a:lnTo>
                    <a:pt x="793" y="267"/>
                  </a:lnTo>
                  <a:lnTo>
                    <a:pt x="793" y="267"/>
                  </a:lnTo>
                  <a:lnTo>
                    <a:pt x="793" y="267"/>
                  </a:lnTo>
                  <a:lnTo>
                    <a:pt x="793" y="267"/>
                  </a:lnTo>
                  <a:lnTo>
                    <a:pt x="793" y="267"/>
                  </a:lnTo>
                  <a:lnTo>
                    <a:pt x="804" y="281"/>
                  </a:lnTo>
                  <a:lnTo>
                    <a:pt x="804" y="281"/>
                  </a:lnTo>
                  <a:lnTo>
                    <a:pt x="806" y="281"/>
                  </a:lnTo>
                  <a:lnTo>
                    <a:pt x="806" y="281"/>
                  </a:lnTo>
                  <a:lnTo>
                    <a:pt x="806" y="281"/>
                  </a:lnTo>
                  <a:lnTo>
                    <a:pt x="806" y="281"/>
                  </a:lnTo>
                  <a:lnTo>
                    <a:pt x="806" y="281"/>
                  </a:lnTo>
                  <a:lnTo>
                    <a:pt x="806" y="281"/>
                  </a:lnTo>
                  <a:lnTo>
                    <a:pt x="807" y="279"/>
                  </a:lnTo>
                  <a:lnTo>
                    <a:pt x="807" y="279"/>
                  </a:lnTo>
                  <a:lnTo>
                    <a:pt x="807" y="279"/>
                  </a:lnTo>
                  <a:lnTo>
                    <a:pt x="807" y="279"/>
                  </a:lnTo>
                  <a:lnTo>
                    <a:pt x="807" y="279"/>
                  </a:lnTo>
                  <a:lnTo>
                    <a:pt x="807" y="279"/>
                  </a:lnTo>
                  <a:lnTo>
                    <a:pt x="807" y="279"/>
                  </a:lnTo>
                  <a:lnTo>
                    <a:pt x="809" y="279"/>
                  </a:lnTo>
                  <a:lnTo>
                    <a:pt x="809" y="278"/>
                  </a:lnTo>
                  <a:lnTo>
                    <a:pt x="809" y="278"/>
                  </a:lnTo>
                  <a:lnTo>
                    <a:pt x="809" y="278"/>
                  </a:lnTo>
                  <a:lnTo>
                    <a:pt x="809" y="278"/>
                  </a:lnTo>
                  <a:lnTo>
                    <a:pt x="809" y="278"/>
                  </a:lnTo>
                  <a:lnTo>
                    <a:pt x="809" y="278"/>
                  </a:lnTo>
                  <a:lnTo>
                    <a:pt x="809" y="278"/>
                  </a:lnTo>
                  <a:lnTo>
                    <a:pt x="809" y="276"/>
                  </a:lnTo>
                  <a:lnTo>
                    <a:pt x="809" y="276"/>
                  </a:lnTo>
                  <a:lnTo>
                    <a:pt x="811" y="276"/>
                  </a:lnTo>
                  <a:lnTo>
                    <a:pt x="811" y="276"/>
                  </a:lnTo>
                  <a:lnTo>
                    <a:pt x="811" y="276"/>
                  </a:lnTo>
                  <a:lnTo>
                    <a:pt x="811" y="276"/>
                  </a:lnTo>
                  <a:lnTo>
                    <a:pt x="811" y="276"/>
                  </a:lnTo>
                  <a:lnTo>
                    <a:pt x="811" y="274"/>
                  </a:lnTo>
                  <a:lnTo>
                    <a:pt x="811" y="274"/>
                  </a:lnTo>
                  <a:lnTo>
                    <a:pt x="811" y="274"/>
                  </a:lnTo>
                  <a:lnTo>
                    <a:pt x="811" y="274"/>
                  </a:lnTo>
                  <a:lnTo>
                    <a:pt x="811" y="274"/>
                  </a:lnTo>
                  <a:lnTo>
                    <a:pt x="811" y="274"/>
                  </a:lnTo>
                  <a:lnTo>
                    <a:pt x="811" y="274"/>
                  </a:lnTo>
                  <a:lnTo>
                    <a:pt x="811" y="272"/>
                  </a:lnTo>
                  <a:lnTo>
                    <a:pt x="811" y="272"/>
                  </a:lnTo>
                  <a:lnTo>
                    <a:pt x="811" y="272"/>
                  </a:lnTo>
                  <a:lnTo>
                    <a:pt x="811" y="272"/>
                  </a:lnTo>
                  <a:lnTo>
                    <a:pt x="811" y="272"/>
                  </a:lnTo>
                  <a:lnTo>
                    <a:pt x="811" y="272"/>
                  </a:lnTo>
                  <a:lnTo>
                    <a:pt x="811" y="270"/>
                  </a:lnTo>
                  <a:lnTo>
                    <a:pt x="811" y="270"/>
                  </a:lnTo>
                  <a:lnTo>
                    <a:pt x="811" y="270"/>
                  </a:lnTo>
                  <a:lnTo>
                    <a:pt x="811" y="270"/>
                  </a:lnTo>
                  <a:lnTo>
                    <a:pt x="811" y="270"/>
                  </a:lnTo>
                  <a:lnTo>
                    <a:pt x="811" y="270"/>
                  </a:lnTo>
                  <a:lnTo>
                    <a:pt x="811" y="269"/>
                  </a:lnTo>
                  <a:lnTo>
                    <a:pt x="811" y="269"/>
                  </a:lnTo>
                  <a:lnTo>
                    <a:pt x="811" y="269"/>
                  </a:lnTo>
                  <a:lnTo>
                    <a:pt x="811" y="269"/>
                  </a:lnTo>
                  <a:lnTo>
                    <a:pt x="811" y="269"/>
                  </a:lnTo>
                  <a:lnTo>
                    <a:pt x="811" y="269"/>
                  </a:lnTo>
                  <a:lnTo>
                    <a:pt x="811" y="267"/>
                  </a:lnTo>
                  <a:lnTo>
                    <a:pt x="811" y="267"/>
                  </a:lnTo>
                  <a:lnTo>
                    <a:pt x="811" y="267"/>
                  </a:lnTo>
                  <a:lnTo>
                    <a:pt x="811" y="267"/>
                  </a:lnTo>
                  <a:lnTo>
                    <a:pt x="811" y="267"/>
                  </a:lnTo>
                  <a:lnTo>
                    <a:pt x="811" y="265"/>
                  </a:lnTo>
                  <a:lnTo>
                    <a:pt x="811" y="265"/>
                  </a:lnTo>
                  <a:lnTo>
                    <a:pt x="809" y="265"/>
                  </a:lnTo>
                  <a:lnTo>
                    <a:pt x="809" y="265"/>
                  </a:lnTo>
                  <a:lnTo>
                    <a:pt x="809" y="265"/>
                  </a:lnTo>
                  <a:lnTo>
                    <a:pt x="809" y="263"/>
                  </a:lnTo>
                  <a:lnTo>
                    <a:pt x="813" y="261"/>
                  </a:lnTo>
                  <a:lnTo>
                    <a:pt x="829" y="283"/>
                  </a:lnTo>
                  <a:lnTo>
                    <a:pt x="826" y="285"/>
                  </a:lnTo>
                  <a:lnTo>
                    <a:pt x="826" y="285"/>
                  </a:lnTo>
                  <a:lnTo>
                    <a:pt x="826" y="285"/>
                  </a:lnTo>
                  <a:lnTo>
                    <a:pt x="826" y="285"/>
                  </a:lnTo>
                  <a:lnTo>
                    <a:pt x="824" y="285"/>
                  </a:lnTo>
                  <a:lnTo>
                    <a:pt x="824" y="283"/>
                  </a:lnTo>
                  <a:lnTo>
                    <a:pt x="824" y="283"/>
                  </a:lnTo>
                  <a:lnTo>
                    <a:pt x="824" y="283"/>
                  </a:lnTo>
                  <a:lnTo>
                    <a:pt x="824" y="283"/>
                  </a:lnTo>
                  <a:lnTo>
                    <a:pt x="824" y="283"/>
                  </a:lnTo>
                  <a:lnTo>
                    <a:pt x="822" y="283"/>
                  </a:lnTo>
                  <a:lnTo>
                    <a:pt x="822" y="283"/>
                  </a:lnTo>
                  <a:lnTo>
                    <a:pt x="822" y="283"/>
                  </a:lnTo>
                  <a:lnTo>
                    <a:pt x="822" y="283"/>
                  </a:lnTo>
                  <a:lnTo>
                    <a:pt x="822" y="281"/>
                  </a:lnTo>
                  <a:lnTo>
                    <a:pt x="822" y="281"/>
                  </a:lnTo>
                  <a:lnTo>
                    <a:pt x="822" y="281"/>
                  </a:lnTo>
                  <a:lnTo>
                    <a:pt x="820" y="281"/>
                  </a:lnTo>
                  <a:lnTo>
                    <a:pt x="820" y="281"/>
                  </a:lnTo>
                  <a:lnTo>
                    <a:pt x="820" y="281"/>
                  </a:lnTo>
                  <a:lnTo>
                    <a:pt x="820" y="281"/>
                  </a:lnTo>
                  <a:lnTo>
                    <a:pt x="820" y="281"/>
                  </a:lnTo>
                  <a:lnTo>
                    <a:pt x="820" y="281"/>
                  </a:lnTo>
                  <a:lnTo>
                    <a:pt x="818" y="281"/>
                  </a:lnTo>
                  <a:lnTo>
                    <a:pt x="818" y="281"/>
                  </a:lnTo>
                  <a:lnTo>
                    <a:pt x="818" y="281"/>
                  </a:lnTo>
                  <a:lnTo>
                    <a:pt x="818" y="281"/>
                  </a:lnTo>
                  <a:lnTo>
                    <a:pt x="818" y="281"/>
                  </a:lnTo>
                  <a:lnTo>
                    <a:pt x="818" y="281"/>
                  </a:lnTo>
                  <a:lnTo>
                    <a:pt x="817" y="281"/>
                  </a:lnTo>
                  <a:lnTo>
                    <a:pt x="817" y="281"/>
                  </a:lnTo>
                  <a:lnTo>
                    <a:pt x="817" y="281"/>
                  </a:lnTo>
                  <a:lnTo>
                    <a:pt x="817" y="281"/>
                  </a:lnTo>
                  <a:lnTo>
                    <a:pt x="817" y="281"/>
                  </a:lnTo>
                  <a:lnTo>
                    <a:pt x="817" y="281"/>
                  </a:lnTo>
                  <a:lnTo>
                    <a:pt x="817" y="281"/>
                  </a:lnTo>
                  <a:lnTo>
                    <a:pt x="815" y="281"/>
                  </a:lnTo>
                  <a:lnTo>
                    <a:pt x="815" y="281"/>
                  </a:lnTo>
                  <a:lnTo>
                    <a:pt x="815" y="281"/>
                  </a:lnTo>
                  <a:lnTo>
                    <a:pt x="815" y="281"/>
                  </a:lnTo>
                  <a:lnTo>
                    <a:pt x="815" y="281"/>
                  </a:lnTo>
                  <a:lnTo>
                    <a:pt x="815" y="281"/>
                  </a:lnTo>
                  <a:lnTo>
                    <a:pt x="813" y="281"/>
                  </a:lnTo>
                  <a:lnTo>
                    <a:pt x="813" y="281"/>
                  </a:lnTo>
                  <a:lnTo>
                    <a:pt x="813" y="281"/>
                  </a:lnTo>
                  <a:lnTo>
                    <a:pt x="813" y="281"/>
                  </a:lnTo>
                  <a:lnTo>
                    <a:pt x="813" y="281"/>
                  </a:lnTo>
                  <a:lnTo>
                    <a:pt x="813" y="281"/>
                  </a:lnTo>
                  <a:lnTo>
                    <a:pt x="811" y="281"/>
                  </a:lnTo>
                  <a:lnTo>
                    <a:pt x="811" y="281"/>
                  </a:lnTo>
                  <a:lnTo>
                    <a:pt x="811" y="281"/>
                  </a:lnTo>
                  <a:lnTo>
                    <a:pt x="811" y="281"/>
                  </a:lnTo>
                  <a:lnTo>
                    <a:pt x="811" y="283"/>
                  </a:lnTo>
                  <a:lnTo>
                    <a:pt x="811" y="283"/>
                  </a:lnTo>
                  <a:lnTo>
                    <a:pt x="811" y="283"/>
                  </a:lnTo>
                  <a:lnTo>
                    <a:pt x="809" y="283"/>
                  </a:lnTo>
                  <a:lnTo>
                    <a:pt x="809" y="283"/>
                  </a:lnTo>
                  <a:lnTo>
                    <a:pt x="809" y="283"/>
                  </a:lnTo>
                  <a:lnTo>
                    <a:pt x="809" y="283"/>
                  </a:lnTo>
                  <a:lnTo>
                    <a:pt x="809" y="283"/>
                  </a:lnTo>
                  <a:lnTo>
                    <a:pt x="809" y="283"/>
                  </a:lnTo>
                  <a:lnTo>
                    <a:pt x="807" y="283"/>
                  </a:lnTo>
                  <a:lnTo>
                    <a:pt x="807" y="285"/>
                  </a:lnTo>
                  <a:lnTo>
                    <a:pt x="807" y="285"/>
                  </a:lnTo>
                  <a:lnTo>
                    <a:pt x="807" y="285"/>
                  </a:lnTo>
                  <a:lnTo>
                    <a:pt x="807" y="285"/>
                  </a:lnTo>
                  <a:lnTo>
                    <a:pt x="820" y="303"/>
                  </a:lnTo>
                  <a:lnTo>
                    <a:pt x="820" y="303"/>
                  </a:lnTo>
                  <a:lnTo>
                    <a:pt x="820" y="303"/>
                  </a:lnTo>
                  <a:lnTo>
                    <a:pt x="820" y="303"/>
                  </a:lnTo>
                  <a:lnTo>
                    <a:pt x="820" y="303"/>
                  </a:lnTo>
                  <a:lnTo>
                    <a:pt x="820" y="303"/>
                  </a:lnTo>
                  <a:lnTo>
                    <a:pt x="820" y="303"/>
                  </a:lnTo>
                  <a:lnTo>
                    <a:pt x="820" y="303"/>
                  </a:lnTo>
                  <a:lnTo>
                    <a:pt x="822" y="303"/>
                  </a:lnTo>
                  <a:lnTo>
                    <a:pt x="822" y="303"/>
                  </a:lnTo>
                  <a:lnTo>
                    <a:pt x="822" y="303"/>
                  </a:lnTo>
                  <a:lnTo>
                    <a:pt x="822" y="303"/>
                  </a:lnTo>
                  <a:lnTo>
                    <a:pt x="822" y="303"/>
                  </a:lnTo>
                  <a:lnTo>
                    <a:pt x="822" y="303"/>
                  </a:lnTo>
                  <a:lnTo>
                    <a:pt x="822" y="303"/>
                  </a:lnTo>
                  <a:lnTo>
                    <a:pt x="822" y="305"/>
                  </a:lnTo>
                  <a:lnTo>
                    <a:pt x="822" y="305"/>
                  </a:lnTo>
                  <a:lnTo>
                    <a:pt x="822" y="305"/>
                  </a:lnTo>
                  <a:lnTo>
                    <a:pt x="822" y="305"/>
                  </a:lnTo>
                  <a:lnTo>
                    <a:pt x="822" y="305"/>
                  </a:lnTo>
                  <a:lnTo>
                    <a:pt x="822" y="305"/>
                  </a:lnTo>
                  <a:lnTo>
                    <a:pt x="822" y="305"/>
                  </a:lnTo>
                  <a:lnTo>
                    <a:pt x="822"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4"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6" y="305"/>
                  </a:lnTo>
                  <a:lnTo>
                    <a:pt x="827" y="305"/>
                  </a:lnTo>
                  <a:lnTo>
                    <a:pt x="827" y="305"/>
                  </a:lnTo>
                  <a:lnTo>
                    <a:pt x="827" y="305"/>
                  </a:lnTo>
                  <a:lnTo>
                    <a:pt x="827" y="305"/>
                  </a:lnTo>
                  <a:lnTo>
                    <a:pt x="827" y="305"/>
                  </a:lnTo>
                  <a:lnTo>
                    <a:pt x="827" y="305"/>
                  </a:lnTo>
                  <a:lnTo>
                    <a:pt x="827" y="303"/>
                  </a:lnTo>
                  <a:lnTo>
                    <a:pt x="827" y="303"/>
                  </a:lnTo>
                  <a:lnTo>
                    <a:pt x="829" y="303"/>
                  </a:lnTo>
                  <a:lnTo>
                    <a:pt x="829" y="303"/>
                  </a:lnTo>
                  <a:lnTo>
                    <a:pt x="829" y="303"/>
                  </a:lnTo>
                  <a:lnTo>
                    <a:pt x="829" y="303"/>
                  </a:lnTo>
                  <a:lnTo>
                    <a:pt x="829" y="303"/>
                  </a:lnTo>
                  <a:lnTo>
                    <a:pt x="829" y="303"/>
                  </a:lnTo>
                  <a:lnTo>
                    <a:pt x="831" y="301"/>
                  </a:lnTo>
                  <a:lnTo>
                    <a:pt x="831" y="301"/>
                  </a:lnTo>
                  <a:lnTo>
                    <a:pt x="831" y="301"/>
                  </a:lnTo>
                  <a:lnTo>
                    <a:pt x="831" y="301"/>
                  </a:lnTo>
                  <a:lnTo>
                    <a:pt x="833" y="301"/>
                  </a:lnTo>
                  <a:lnTo>
                    <a:pt x="833" y="299"/>
                  </a:lnTo>
                  <a:lnTo>
                    <a:pt x="833" y="299"/>
                  </a:lnTo>
                  <a:lnTo>
                    <a:pt x="833" y="299"/>
                  </a:lnTo>
                  <a:lnTo>
                    <a:pt x="833" y="299"/>
                  </a:lnTo>
                  <a:lnTo>
                    <a:pt x="835" y="298"/>
                  </a:lnTo>
                  <a:lnTo>
                    <a:pt x="835" y="298"/>
                  </a:lnTo>
                  <a:lnTo>
                    <a:pt x="835" y="298"/>
                  </a:lnTo>
                  <a:lnTo>
                    <a:pt x="835" y="298"/>
                  </a:lnTo>
                  <a:lnTo>
                    <a:pt x="835" y="298"/>
                  </a:lnTo>
                  <a:lnTo>
                    <a:pt x="835" y="296"/>
                  </a:lnTo>
                  <a:lnTo>
                    <a:pt x="836" y="296"/>
                  </a:lnTo>
                  <a:lnTo>
                    <a:pt x="836" y="296"/>
                  </a:lnTo>
                  <a:lnTo>
                    <a:pt x="836" y="296"/>
                  </a:lnTo>
                  <a:lnTo>
                    <a:pt x="836" y="294"/>
                  </a:lnTo>
                  <a:lnTo>
                    <a:pt x="836" y="294"/>
                  </a:lnTo>
                  <a:lnTo>
                    <a:pt x="836" y="294"/>
                  </a:lnTo>
                  <a:lnTo>
                    <a:pt x="836" y="294"/>
                  </a:lnTo>
                  <a:lnTo>
                    <a:pt x="838" y="292"/>
                  </a:lnTo>
                  <a:lnTo>
                    <a:pt x="838" y="292"/>
                  </a:lnTo>
                  <a:lnTo>
                    <a:pt x="838" y="292"/>
                  </a:lnTo>
                  <a:lnTo>
                    <a:pt x="838" y="292"/>
                  </a:lnTo>
                  <a:lnTo>
                    <a:pt x="838" y="292"/>
                  </a:lnTo>
                  <a:lnTo>
                    <a:pt x="838" y="290"/>
                  </a:lnTo>
                  <a:lnTo>
                    <a:pt x="838" y="290"/>
                  </a:lnTo>
                  <a:lnTo>
                    <a:pt x="838" y="290"/>
                  </a:lnTo>
                  <a:lnTo>
                    <a:pt x="838" y="288"/>
                  </a:lnTo>
                  <a:lnTo>
                    <a:pt x="838" y="288"/>
                  </a:lnTo>
                  <a:lnTo>
                    <a:pt x="838" y="288"/>
                  </a:lnTo>
                  <a:lnTo>
                    <a:pt x="838" y="288"/>
                  </a:lnTo>
                  <a:lnTo>
                    <a:pt x="838" y="287"/>
                  </a:lnTo>
                  <a:lnTo>
                    <a:pt x="838" y="287"/>
                  </a:lnTo>
                  <a:lnTo>
                    <a:pt x="840" y="287"/>
                  </a:lnTo>
                  <a:lnTo>
                    <a:pt x="840" y="287"/>
                  </a:lnTo>
                  <a:lnTo>
                    <a:pt x="840" y="285"/>
                  </a:lnTo>
                  <a:lnTo>
                    <a:pt x="840" y="285"/>
                  </a:lnTo>
                  <a:lnTo>
                    <a:pt x="840" y="285"/>
                  </a:lnTo>
                  <a:lnTo>
                    <a:pt x="840" y="283"/>
                  </a:lnTo>
                  <a:lnTo>
                    <a:pt x="840" y="283"/>
                  </a:lnTo>
                  <a:lnTo>
                    <a:pt x="840" y="283"/>
                  </a:lnTo>
                  <a:lnTo>
                    <a:pt x="840" y="283"/>
                  </a:lnTo>
                  <a:lnTo>
                    <a:pt x="838" y="281"/>
                  </a:lnTo>
                  <a:lnTo>
                    <a:pt x="838" y="281"/>
                  </a:lnTo>
                  <a:lnTo>
                    <a:pt x="838" y="281"/>
                  </a:lnTo>
                  <a:lnTo>
                    <a:pt x="838" y="279"/>
                  </a:lnTo>
                  <a:lnTo>
                    <a:pt x="838" y="279"/>
                  </a:lnTo>
                  <a:lnTo>
                    <a:pt x="838" y="279"/>
                  </a:lnTo>
                  <a:lnTo>
                    <a:pt x="838" y="279"/>
                  </a:lnTo>
                  <a:lnTo>
                    <a:pt x="838" y="278"/>
                  </a:lnTo>
                  <a:lnTo>
                    <a:pt x="838" y="278"/>
                  </a:lnTo>
                  <a:lnTo>
                    <a:pt x="838" y="278"/>
                  </a:lnTo>
                  <a:lnTo>
                    <a:pt x="838" y="276"/>
                  </a:lnTo>
                  <a:lnTo>
                    <a:pt x="838" y="276"/>
                  </a:lnTo>
                  <a:lnTo>
                    <a:pt x="838" y="276"/>
                  </a:lnTo>
                  <a:lnTo>
                    <a:pt x="838" y="274"/>
                  </a:lnTo>
                  <a:lnTo>
                    <a:pt x="838" y="274"/>
                  </a:lnTo>
                  <a:lnTo>
                    <a:pt x="836" y="274"/>
                  </a:lnTo>
                  <a:lnTo>
                    <a:pt x="836" y="272"/>
                  </a:lnTo>
                  <a:lnTo>
                    <a:pt x="836" y="272"/>
                  </a:lnTo>
                  <a:lnTo>
                    <a:pt x="836" y="272"/>
                  </a:lnTo>
                  <a:lnTo>
                    <a:pt x="840" y="269"/>
                  </a:lnTo>
                  <a:lnTo>
                    <a:pt x="854" y="290"/>
                  </a:lnTo>
                  <a:lnTo>
                    <a:pt x="807" y="325"/>
                  </a:lnTo>
                  <a:lnTo>
                    <a:pt x="804" y="323"/>
                  </a:lnTo>
                  <a:lnTo>
                    <a:pt x="804" y="323"/>
                  </a:lnTo>
                  <a:lnTo>
                    <a:pt x="806" y="323"/>
                  </a:lnTo>
                  <a:lnTo>
                    <a:pt x="806" y="321"/>
                  </a:lnTo>
                  <a:lnTo>
                    <a:pt x="806" y="321"/>
                  </a:lnTo>
                  <a:lnTo>
                    <a:pt x="806" y="321"/>
                  </a:lnTo>
                  <a:lnTo>
                    <a:pt x="807" y="321"/>
                  </a:lnTo>
                  <a:lnTo>
                    <a:pt x="807" y="321"/>
                  </a:lnTo>
                  <a:lnTo>
                    <a:pt x="807" y="321"/>
                  </a:lnTo>
                  <a:lnTo>
                    <a:pt x="807" y="321"/>
                  </a:lnTo>
                  <a:lnTo>
                    <a:pt x="807" y="319"/>
                  </a:lnTo>
                  <a:lnTo>
                    <a:pt x="807" y="319"/>
                  </a:lnTo>
                  <a:lnTo>
                    <a:pt x="807" y="319"/>
                  </a:lnTo>
                  <a:lnTo>
                    <a:pt x="807" y="319"/>
                  </a:lnTo>
                  <a:lnTo>
                    <a:pt x="807" y="319"/>
                  </a:lnTo>
                  <a:lnTo>
                    <a:pt x="807" y="319"/>
                  </a:lnTo>
                  <a:lnTo>
                    <a:pt x="807" y="319"/>
                  </a:lnTo>
                  <a:lnTo>
                    <a:pt x="807" y="319"/>
                  </a:lnTo>
                  <a:lnTo>
                    <a:pt x="809" y="319"/>
                  </a:lnTo>
                  <a:lnTo>
                    <a:pt x="809" y="319"/>
                  </a:lnTo>
                  <a:lnTo>
                    <a:pt x="809" y="319"/>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7"/>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6"/>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4"/>
                  </a:lnTo>
                  <a:lnTo>
                    <a:pt x="809" y="312"/>
                  </a:lnTo>
                  <a:lnTo>
                    <a:pt x="809" y="312"/>
                  </a:lnTo>
                  <a:lnTo>
                    <a:pt x="807" y="312"/>
                  </a:lnTo>
                  <a:lnTo>
                    <a:pt x="807" y="312"/>
                  </a:lnTo>
                  <a:lnTo>
                    <a:pt x="807" y="312"/>
                  </a:lnTo>
                  <a:lnTo>
                    <a:pt x="807" y="312"/>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6"/>
                  </a:lnTo>
                  <a:lnTo>
                    <a:pt x="780" y="274"/>
                  </a:lnTo>
                  <a:lnTo>
                    <a:pt x="780"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9"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7" y="274"/>
                  </a:lnTo>
                  <a:lnTo>
                    <a:pt x="775" y="274"/>
                  </a:lnTo>
                  <a:lnTo>
                    <a:pt x="775" y="274"/>
                  </a:lnTo>
                  <a:lnTo>
                    <a:pt x="775" y="274"/>
                  </a:lnTo>
                  <a:lnTo>
                    <a:pt x="775" y="274"/>
                  </a:lnTo>
                  <a:lnTo>
                    <a:pt x="775" y="274"/>
                  </a:lnTo>
                  <a:lnTo>
                    <a:pt x="775" y="274"/>
                  </a:lnTo>
                  <a:lnTo>
                    <a:pt x="775" y="274"/>
                  </a:lnTo>
                  <a:lnTo>
                    <a:pt x="775" y="274"/>
                  </a:lnTo>
                  <a:lnTo>
                    <a:pt x="775" y="274"/>
                  </a:lnTo>
                  <a:lnTo>
                    <a:pt x="775" y="274"/>
                  </a:lnTo>
                  <a:lnTo>
                    <a:pt x="773" y="274"/>
                  </a:lnTo>
                  <a:lnTo>
                    <a:pt x="773" y="274"/>
                  </a:lnTo>
                  <a:lnTo>
                    <a:pt x="773" y="274"/>
                  </a:lnTo>
                  <a:lnTo>
                    <a:pt x="773" y="274"/>
                  </a:lnTo>
                  <a:lnTo>
                    <a:pt x="773" y="274"/>
                  </a:lnTo>
                  <a:lnTo>
                    <a:pt x="773" y="274"/>
                  </a:lnTo>
                  <a:lnTo>
                    <a:pt x="773" y="274"/>
                  </a:lnTo>
                  <a:lnTo>
                    <a:pt x="773" y="276"/>
                  </a:lnTo>
                  <a:lnTo>
                    <a:pt x="773" y="276"/>
                  </a:lnTo>
                  <a:lnTo>
                    <a:pt x="771" y="276"/>
                  </a:lnTo>
                  <a:lnTo>
                    <a:pt x="771" y="276"/>
                  </a:lnTo>
                  <a:lnTo>
                    <a:pt x="771" y="276"/>
                  </a:lnTo>
                  <a:lnTo>
                    <a:pt x="771" y="276"/>
                  </a:lnTo>
                  <a:lnTo>
                    <a:pt x="770" y="276"/>
                  </a:lnTo>
                  <a:lnTo>
                    <a:pt x="770" y="278"/>
                  </a:lnTo>
                  <a:lnTo>
                    <a:pt x="768" y="274"/>
                  </a:lnTo>
                  <a:lnTo>
                    <a:pt x="813" y="240"/>
                  </a:lnTo>
                  <a:close/>
                  <a:moveTo>
                    <a:pt x="712" y="310"/>
                  </a:moveTo>
                  <a:lnTo>
                    <a:pt x="710" y="307"/>
                  </a:lnTo>
                  <a:lnTo>
                    <a:pt x="739" y="292"/>
                  </a:lnTo>
                  <a:lnTo>
                    <a:pt x="739" y="294"/>
                  </a:lnTo>
                  <a:lnTo>
                    <a:pt x="739" y="294"/>
                  </a:lnTo>
                  <a:lnTo>
                    <a:pt x="739" y="294"/>
                  </a:lnTo>
                  <a:lnTo>
                    <a:pt x="739" y="296"/>
                  </a:lnTo>
                  <a:lnTo>
                    <a:pt x="739" y="296"/>
                  </a:lnTo>
                  <a:lnTo>
                    <a:pt x="737" y="296"/>
                  </a:lnTo>
                  <a:lnTo>
                    <a:pt x="737" y="296"/>
                  </a:lnTo>
                  <a:lnTo>
                    <a:pt x="737" y="296"/>
                  </a:lnTo>
                  <a:lnTo>
                    <a:pt x="737" y="296"/>
                  </a:lnTo>
                  <a:lnTo>
                    <a:pt x="737" y="296"/>
                  </a:lnTo>
                  <a:lnTo>
                    <a:pt x="735" y="298"/>
                  </a:lnTo>
                  <a:lnTo>
                    <a:pt x="735" y="298"/>
                  </a:lnTo>
                  <a:lnTo>
                    <a:pt x="735" y="298"/>
                  </a:lnTo>
                  <a:lnTo>
                    <a:pt x="735" y="298"/>
                  </a:lnTo>
                  <a:lnTo>
                    <a:pt x="735" y="298"/>
                  </a:lnTo>
                  <a:lnTo>
                    <a:pt x="735" y="298"/>
                  </a:lnTo>
                  <a:lnTo>
                    <a:pt x="735" y="298"/>
                  </a:lnTo>
                  <a:lnTo>
                    <a:pt x="733" y="298"/>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299"/>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3" y="301"/>
                  </a:lnTo>
                  <a:lnTo>
                    <a:pt x="735" y="303"/>
                  </a:lnTo>
                  <a:lnTo>
                    <a:pt x="735" y="303"/>
                  </a:lnTo>
                  <a:lnTo>
                    <a:pt x="735" y="303"/>
                  </a:lnTo>
                  <a:lnTo>
                    <a:pt x="735" y="303"/>
                  </a:lnTo>
                  <a:lnTo>
                    <a:pt x="735" y="303"/>
                  </a:lnTo>
                  <a:lnTo>
                    <a:pt x="735" y="303"/>
                  </a:lnTo>
                  <a:lnTo>
                    <a:pt x="737" y="305"/>
                  </a:lnTo>
                  <a:lnTo>
                    <a:pt x="737" y="305"/>
                  </a:lnTo>
                  <a:lnTo>
                    <a:pt x="739" y="307"/>
                  </a:lnTo>
                  <a:lnTo>
                    <a:pt x="741" y="308"/>
                  </a:lnTo>
                  <a:lnTo>
                    <a:pt x="742" y="310"/>
                  </a:lnTo>
                  <a:lnTo>
                    <a:pt x="744" y="312"/>
                  </a:lnTo>
                  <a:lnTo>
                    <a:pt x="748" y="316"/>
                  </a:lnTo>
                  <a:lnTo>
                    <a:pt x="750" y="317"/>
                  </a:lnTo>
                  <a:lnTo>
                    <a:pt x="753" y="321"/>
                  </a:lnTo>
                  <a:lnTo>
                    <a:pt x="757" y="323"/>
                  </a:lnTo>
                  <a:lnTo>
                    <a:pt x="761" y="327"/>
                  </a:lnTo>
                  <a:lnTo>
                    <a:pt x="764" y="330"/>
                  </a:lnTo>
                  <a:lnTo>
                    <a:pt x="764" y="330"/>
                  </a:lnTo>
                  <a:lnTo>
                    <a:pt x="764" y="330"/>
                  </a:lnTo>
                  <a:lnTo>
                    <a:pt x="764" y="328"/>
                  </a:lnTo>
                  <a:lnTo>
                    <a:pt x="764" y="327"/>
                  </a:lnTo>
                  <a:lnTo>
                    <a:pt x="764" y="325"/>
                  </a:lnTo>
                  <a:lnTo>
                    <a:pt x="764" y="323"/>
                  </a:lnTo>
                  <a:lnTo>
                    <a:pt x="764" y="323"/>
                  </a:lnTo>
                  <a:lnTo>
                    <a:pt x="762" y="319"/>
                  </a:lnTo>
                  <a:lnTo>
                    <a:pt x="762" y="314"/>
                  </a:lnTo>
                  <a:lnTo>
                    <a:pt x="761" y="310"/>
                  </a:lnTo>
                  <a:lnTo>
                    <a:pt x="761" y="307"/>
                  </a:lnTo>
                  <a:lnTo>
                    <a:pt x="761" y="305"/>
                  </a:lnTo>
                  <a:lnTo>
                    <a:pt x="761" y="301"/>
                  </a:lnTo>
                  <a:lnTo>
                    <a:pt x="759" y="299"/>
                  </a:lnTo>
                  <a:lnTo>
                    <a:pt x="759" y="298"/>
                  </a:lnTo>
                  <a:lnTo>
                    <a:pt x="759" y="296"/>
                  </a:lnTo>
                  <a:lnTo>
                    <a:pt x="759" y="296"/>
                  </a:lnTo>
                  <a:lnTo>
                    <a:pt x="759" y="294"/>
                  </a:lnTo>
                  <a:lnTo>
                    <a:pt x="759" y="294"/>
                  </a:lnTo>
                  <a:lnTo>
                    <a:pt x="759" y="292"/>
                  </a:lnTo>
                  <a:lnTo>
                    <a:pt x="759" y="292"/>
                  </a:lnTo>
                  <a:lnTo>
                    <a:pt x="759" y="292"/>
                  </a:lnTo>
                  <a:lnTo>
                    <a:pt x="759"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90"/>
                  </a:lnTo>
                  <a:lnTo>
                    <a:pt x="757" y="288"/>
                  </a:lnTo>
                  <a:lnTo>
                    <a:pt x="757" y="288"/>
                  </a:lnTo>
                  <a:lnTo>
                    <a:pt x="757" y="288"/>
                  </a:lnTo>
                  <a:lnTo>
                    <a:pt x="757" y="288"/>
                  </a:lnTo>
                  <a:lnTo>
                    <a:pt x="757" y="288"/>
                  </a:lnTo>
                  <a:lnTo>
                    <a:pt x="757"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5"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3" y="288"/>
                  </a:lnTo>
                  <a:lnTo>
                    <a:pt x="752" y="288"/>
                  </a:lnTo>
                  <a:lnTo>
                    <a:pt x="752" y="288"/>
                  </a:lnTo>
                  <a:lnTo>
                    <a:pt x="752" y="288"/>
                  </a:lnTo>
                  <a:lnTo>
                    <a:pt x="752" y="288"/>
                  </a:lnTo>
                  <a:lnTo>
                    <a:pt x="752" y="288"/>
                  </a:lnTo>
                  <a:lnTo>
                    <a:pt x="750" y="288"/>
                  </a:lnTo>
                  <a:lnTo>
                    <a:pt x="750" y="288"/>
                  </a:lnTo>
                  <a:lnTo>
                    <a:pt x="750" y="288"/>
                  </a:lnTo>
                  <a:lnTo>
                    <a:pt x="750" y="288"/>
                  </a:lnTo>
                  <a:lnTo>
                    <a:pt x="750" y="288"/>
                  </a:lnTo>
                  <a:lnTo>
                    <a:pt x="748" y="290"/>
                  </a:lnTo>
                  <a:lnTo>
                    <a:pt x="748" y="290"/>
                  </a:lnTo>
                  <a:lnTo>
                    <a:pt x="746" y="287"/>
                  </a:lnTo>
                  <a:lnTo>
                    <a:pt x="764" y="276"/>
                  </a:lnTo>
                  <a:lnTo>
                    <a:pt x="766" y="279"/>
                  </a:lnTo>
                  <a:lnTo>
                    <a:pt x="766" y="279"/>
                  </a:lnTo>
                  <a:lnTo>
                    <a:pt x="766" y="279"/>
                  </a:lnTo>
                  <a:lnTo>
                    <a:pt x="766" y="279"/>
                  </a:lnTo>
                  <a:lnTo>
                    <a:pt x="766" y="279"/>
                  </a:lnTo>
                  <a:lnTo>
                    <a:pt x="766" y="279"/>
                  </a:lnTo>
                  <a:lnTo>
                    <a:pt x="764" y="281"/>
                  </a:lnTo>
                  <a:lnTo>
                    <a:pt x="764" y="281"/>
                  </a:lnTo>
                  <a:lnTo>
                    <a:pt x="764" y="281"/>
                  </a:lnTo>
                  <a:lnTo>
                    <a:pt x="764" y="281"/>
                  </a:lnTo>
                  <a:lnTo>
                    <a:pt x="764" y="281"/>
                  </a:lnTo>
                  <a:lnTo>
                    <a:pt x="764" y="281"/>
                  </a:lnTo>
                  <a:lnTo>
                    <a:pt x="764" y="283"/>
                  </a:lnTo>
                  <a:lnTo>
                    <a:pt x="764" y="283"/>
                  </a:lnTo>
                  <a:lnTo>
                    <a:pt x="762" y="283"/>
                  </a:lnTo>
                  <a:lnTo>
                    <a:pt x="762" y="283"/>
                  </a:lnTo>
                  <a:lnTo>
                    <a:pt x="762" y="283"/>
                  </a:lnTo>
                  <a:lnTo>
                    <a:pt x="762" y="283"/>
                  </a:lnTo>
                  <a:lnTo>
                    <a:pt x="762" y="285"/>
                  </a:lnTo>
                  <a:lnTo>
                    <a:pt x="762" y="285"/>
                  </a:lnTo>
                  <a:lnTo>
                    <a:pt x="762" y="285"/>
                  </a:lnTo>
                  <a:lnTo>
                    <a:pt x="762" y="285"/>
                  </a:lnTo>
                  <a:lnTo>
                    <a:pt x="762" y="285"/>
                  </a:lnTo>
                  <a:lnTo>
                    <a:pt x="762" y="285"/>
                  </a:lnTo>
                  <a:lnTo>
                    <a:pt x="762" y="287"/>
                  </a:lnTo>
                  <a:lnTo>
                    <a:pt x="762" y="287"/>
                  </a:lnTo>
                  <a:lnTo>
                    <a:pt x="762" y="287"/>
                  </a:lnTo>
                  <a:lnTo>
                    <a:pt x="762" y="287"/>
                  </a:lnTo>
                  <a:lnTo>
                    <a:pt x="762" y="287"/>
                  </a:lnTo>
                  <a:lnTo>
                    <a:pt x="762" y="287"/>
                  </a:lnTo>
                  <a:lnTo>
                    <a:pt x="762" y="288"/>
                  </a:lnTo>
                  <a:lnTo>
                    <a:pt x="762" y="288"/>
                  </a:lnTo>
                  <a:lnTo>
                    <a:pt x="762" y="288"/>
                  </a:lnTo>
                  <a:lnTo>
                    <a:pt x="762" y="288"/>
                  </a:lnTo>
                  <a:lnTo>
                    <a:pt x="771" y="346"/>
                  </a:lnTo>
                  <a:lnTo>
                    <a:pt x="766" y="350"/>
                  </a:lnTo>
                  <a:lnTo>
                    <a:pt x="723" y="312"/>
                  </a:lnTo>
                  <a:lnTo>
                    <a:pt x="723" y="312"/>
                  </a:lnTo>
                  <a:lnTo>
                    <a:pt x="723" y="312"/>
                  </a:lnTo>
                  <a:lnTo>
                    <a:pt x="723" y="310"/>
                  </a:lnTo>
                  <a:lnTo>
                    <a:pt x="723" y="310"/>
                  </a:lnTo>
                  <a:lnTo>
                    <a:pt x="721" y="310"/>
                  </a:lnTo>
                  <a:lnTo>
                    <a:pt x="721" y="310"/>
                  </a:lnTo>
                  <a:lnTo>
                    <a:pt x="721" y="310"/>
                  </a:lnTo>
                  <a:lnTo>
                    <a:pt x="721" y="310"/>
                  </a:lnTo>
                  <a:lnTo>
                    <a:pt x="721" y="310"/>
                  </a:lnTo>
                  <a:lnTo>
                    <a:pt x="721" y="310"/>
                  </a:lnTo>
                  <a:lnTo>
                    <a:pt x="721" y="310"/>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9"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7"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5" y="308"/>
                  </a:lnTo>
                  <a:lnTo>
                    <a:pt x="714" y="308"/>
                  </a:lnTo>
                  <a:lnTo>
                    <a:pt x="714" y="308"/>
                  </a:lnTo>
                  <a:lnTo>
                    <a:pt x="714" y="308"/>
                  </a:lnTo>
                  <a:lnTo>
                    <a:pt x="714" y="308"/>
                  </a:lnTo>
                  <a:lnTo>
                    <a:pt x="714" y="308"/>
                  </a:lnTo>
                  <a:lnTo>
                    <a:pt x="714" y="310"/>
                  </a:lnTo>
                  <a:lnTo>
                    <a:pt x="714" y="310"/>
                  </a:lnTo>
                  <a:lnTo>
                    <a:pt x="714" y="310"/>
                  </a:lnTo>
                  <a:lnTo>
                    <a:pt x="714" y="310"/>
                  </a:lnTo>
                  <a:lnTo>
                    <a:pt x="712" y="310"/>
                  </a:lnTo>
                  <a:close/>
                  <a:moveTo>
                    <a:pt x="546" y="352"/>
                  </a:moveTo>
                  <a:lnTo>
                    <a:pt x="578" y="346"/>
                  </a:lnTo>
                  <a:lnTo>
                    <a:pt x="578" y="350"/>
                  </a:lnTo>
                  <a:lnTo>
                    <a:pt x="578" y="350"/>
                  </a:lnTo>
                  <a:lnTo>
                    <a:pt x="578" y="350"/>
                  </a:lnTo>
                  <a:lnTo>
                    <a:pt x="576" y="350"/>
                  </a:lnTo>
                  <a:lnTo>
                    <a:pt x="576" y="350"/>
                  </a:lnTo>
                  <a:lnTo>
                    <a:pt x="576" y="350"/>
                  </a:lnTo>
                  <a:lnTo>
                    <a:pt x="575" y="350"/>
                  </a:lnTo>
                  <a:lnTo>
                    <a:pt x="575" y="350"/>
                  </a:lnTo>
                  <a:lnTo>
                    <a:pt x="575" y="350"/>
                  </a:lnTo>
                  <a:lnTo>
                    <a:pt x="575" y="350"/>
                  </a:lnTo>
                  <a:lnTo>
                    <a:pt x="575" y="350"/>
                  </a:lnTo>
                  <a:lnTo>
                    <a:pt x="575" y="350"/>
                  </a:lnTo>
                  <a:lnTo>
                    <a:pt x="575" y="350"/>
                  </a:lnTo>
                  <a:lnTo>
                    <a:pt x="573" y="352"/>
                  </a:lnTo>
                  <a:lnTo>
                    <a:pt x="573" y="352"/>
                  </a:lnTo>
                  <a:lnTo>
                    <a:pt x="573" y="352"/>
                  </a:lnTo>
                  <a:lnTo>
                    <a:pt x="573" y="352"/>
                  </a:lnTo>
                  <a:lnTo>
                    <a:pt x="573" y="352"/>
                  </a:lnTo>
                  <a:lnTo>
                    <a:pt x="573" y="352"/>
                  </a:lnTo>
                  <a:lnTo>
                    <a:pt x="573" y="352"/>
                  </a:lnTo>
                  <a:lnTo>
                    <a:pt x="573" y="352"/>
                  </a:lnTo>
                  <a:lnTo>
                    <a:pt x="573" y="352"/>
                  </a:lnTo>
                  <a:lnTo>
                    <a:pt x="571" y="352"/>
                  </a:lnTo>
                  <a:lnTo>
                    <a:pt x="571" y="352"/>
                  </a:lnTo>
                  <a:lnTo>
                    <a:pt x="571" y="352"/>
                  </a:lnTo>
                  <a:lnTo>
                    <a:pt x="571" y="352"/>
                  </a:lnTo>
                  <a:lnTo>
                    <a:pt x="571" y="352"/>
                  </a:lnTo>
                  <a:lnTo>
                    <a:pt x="571" y="352"/>
                  </a:lnTo>
                  <a:lnTo>
                    <a:pt x="571" y="352"/>
                  </a:lnTo>
                  <a:lnTo>
                    <a:pt x="571" y="352"/>
                  </a:lnTo>
                  <a:lnTo>
                    <a:pt x="571" y="352"/>
                  </a:lnTo>
                  <a:lnTo>
                    <a:pt x="571" y="354"/>
                  </a:lnTo>
                  <a:lnTo>
                    <a:pt x="571" y="354"/>
                  </a:lnTo>
                  <a:lnTo>
                    <a:pt x="571" y="354"/>
                  </a:lnTo>
                  <a:lnTo>
                    <a:pt x="571" y="354"/>
                  </a:lnTo>
                  <a:lnTo>
                    <a:pt x="571" y="354"/>
                  </a:lnTo>
                  <a:lnTo>
                    <a:pt x="569" y="354"/>
                  </a:lnTo>
                  <a:lnTo>
                    <a:pt x="569" y="354"/>
                  </a:lnTo>
                  <a:lnTo>
                    <a:pt x="569" y="354"/>
                  </a:lnTo>
                  <a:lnTo>
                    <a:pt x="569" y="354"/>
                  </a:lnTo>
                  <a:lnTo>
                    <a:pt x="569" y="354"/>
                  </a:lnTo>
                  <a:lnTo>
                    <a:pt x="569" y="354"/>
                  </a:lnTo>
                  <a:lnTo>
                    <a:pt x="569" y="354"/>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6"/>
                  </a:lnTo>
                  <a:lnTo>
                    <a:pt x="569" y="357"/>
                  </a:lnTo>
                  <a:lnTo>
                    <a:pt x="569" y="357"/>
                  </a:lnTo>
                  <a:lnTo>
                    <a:pt x="569" y="357"/>
                  </a:lnTo>
                  <a:lnTo>
                    <a:pt x="569" y="357"/>
                  </a:lnTo>
                  <a:lnTo>
                    <a:pt x="569" y="357"/>
                  </a:lnTo>
                  <a:lnTo>
                    <a:pt x="569" y="357"/>
                  </a:lnTo>
                  <a:lnTo>
                    <a:pt x="569" y="357"/>
                  </a:lnTo>
                  <a:lnTo>
                    <a:pt x="575" y="395"/>
                  </a:lnTo>
                  <a:lnTo>
                    <a:pt x="575" y="395"/>
                  </a:lnTo>
                  <a:lnTo>
                    <a:pt x="575" y="395"/>
                  </a:lnTo>
                  <a:lnTo>
                    <a:pt x="575" y="397"/>
                  </a:lnTo>
                  <a:lnTo>
                    <a:pt x="575" y="397"/>
                  </a:lnTo>
                  <a:lnTo>
                    <a:pt x="575" y="397"/>
                  </a:lnTo>
                  <a:lnTo>
                    <a:pt x="576" y="397"/>
                  </a:lnTo>
                  <a:lnTo>
                    <a:pt x="576" y="397"/>
                  </a:lnTo>
                  <a:lnTo>
                    <a:pt x="576" y="399"/>
                  </a:lnTo>
                  <a:lnTo>
                    <a:pt x="576" y="399"/>
                  </a:lnTo>
                  <a:lnTo>
                    <a:pt x="576" y="399"/>
                  </a:lnTo>
                  <a:lnTo>
                    <a:pt x="576" y="399"/>
                  </a:lnTo>
                  <a:lnTo>
                    <a:pt x="576" y="399"/>
                  </a:lnTo>
                  <a:lnTo>
                    <a:pt x="576" y="399"/>
                  </a:lnTo>
                  <a:lnTo>
                    <a:pt x="576" y="401"/>
                  </a:lnTo>
                  <a:lnTo>
                    <a:pt x="576" y="401"/>
                  </a:lnTo>
                  <a:lnTo>
                    <a:pt x="576" y="401"/>
                  </a:lnTo>
                  <a:lnTo>
                    <a:pt x="576" y="401"/>
                  </a:lnTo>
                  <a:lnTo>
                    <a:pt x="576" y="401"/>
                  </a:lnTo>
                  <a:lnTo>
                    <a:pt x="578" y="401"/>
                  </a:lnTo>
                  <a:lnTo>
                    <a:pt x="578" y="401"/>
                  </a:lnTo>
                  <a:lnTo>
                    <a:pt x="578" y="403"/>
                  </a:lnTo>
                  <a:lnTo>
                    <a:pt x="578" y="403"/>
                  </a:lnTo>
                  <a:lnTo>
                    <a:pt x="578" y="403"/>
                  </a:lnTo>
                  <a:lnTo>
                    <a:pt x="578" y="403"/>
                  </a:lnTo>
                  <a:lnTo>
                    <a:pt x="578" y="403"/>
                  </a:lnTo>
                  <a:lnTo>
                    <a:pt x="578" y="403"/>
                  </a:lnTo>
                  <a:lnTo>
                    <a:pt x="578" y="403"/>
                  </a:lnTo>
                  <a:lnTo>
                    <a:pt x="578" y="403"/>
                  </a:lnTo>
                  <a:lnTo>
                    <a:pt x="580" y="404"/>
                  </a:lnTo>
                  <a:lnTo>
                    <a:pt x="580" y="404"/>
                  </a:lnTo>
                  <a:lnTo>
                    <a:pt x="580" y="404"/>
                  </a:lnTo>
                  <a:lnTo>
                    <a:pt x="580" y="404"/>
                  </a:lnTo>
                  <a:lnTo>
                    <a:pt x="580" y="404"/>
                  </a:lnTo>
                  <a:lnTo>
                    <a:pt x="580" y="404"/>
                  </a:lnTo>
                  <a:lnTo>
                    <a:pt x="580" y="404"/>
                  </a:lnTo>
                  <a:lnTo>
                    <a:pt x="580" y="404"/>
                  </a:lnTo>
                  <a:lnTo>
                    <a:pt x="582" y="404"/>
                  </a:lnTo>
                  <a:lnTo>
                    <a:pt x="582" y="404"/>
                  </a:lnTo>
                  <a:lnTo>
                    <a:pt x="582" y="404"/>
                  </a:lnTo>
                  <a:lnTo>
                    <a:pt x="582" y="406"/>
                  </a:lnTo>
                  <a:lnTo>
                    <a:pt x="582" y="406"/>
                  </a:lnTo>
                  <a:lnTo>
                    <a:pt x="582" y="406"/>
                  </a:lnTo>
                  <a:lnTo>
                    <a:pt x="582" y="406"/>
                  </a:lnTo>
                  <a:lnTo>
                    <a:pt x="584" y="406"/>
                  </a:lnTo>
                  <a:lnTo>
                    <a:pt x="584" y="406"/>
                  </a:lnTo>
                  <a:lnTo>
                    <a:pt x="584" y="406"/>
                  </a:lnTo>
                  <a:lnTo>
                    <a:pt x="584" y="406"/>
                  </a:lnTo>
                  <a:lnTo>
                    <a:pt x="584" y="406"/>
                  </a:lnTo>
                  <a:lnTo>
                    <a:pt x="584" y="406"/>
                  </a:lnTo>
                  <a:lnTo>
                    <a:pt x="585" y="406"/>
                  </a:lnTo>
                  <a:lnTo>
                    <a:pt x="585" y="406"/>
                  </a:lnTo>
                  <a:lnTo>
                    <a:pt x="585" y="406"/>
                  </a:lnTo>
                  <a:lnTo>
                    <a:pt x="585" y="406"/>
                  </a:lnTo>
                  <a:lnTo>
                    <a:pt x="585" y="406"/>
                  </a:lnTo>
                  <a:lnTo>
                    <a:pt x="587" y="406"/>
                  </a:lnTo>
                  <a:lnTo>
                    <a:pt x="587" y="406"/>
                  </a:lnTo>
                  <a:lnTo>
                    <a:pt x="587" y="406"/>
                  </a:lnTo>
                  <a:lnTo>
                    <a:pt x="587" y="406"/>
                  </a:lnTo>
                  <a:lnTo>
                    <a:pt x="587" y="406"/>
                  </a:lnTo>
                  <a:lnTo>
                    <a:pt x="589" y="406"/>
                  </a:lnTo>
                  <a:lnTo>
                    <a:pt x="589" y="406"/>
                  </a:lnTo>
                  <a:lnTo>
                    <a:pt x="589" y="406"/>
                  </a:lnTo>
                  <a:lnTo>
                    <a:pt x="589" y="406"/>
                  </a:lnTo>
                  <a:lnTo>
                    <a:pt x="589" y="406"/>
                  </a:lnTo>
                  <a:lnTo>
                    <a:pt x="591" y="406"/>
                  </a:lnTo>
                  <a:lnTo>
                    <a:pt x="591" y="406"/>
                  </a:lnTo>
                  <a:lnTo>
                    <a:pt x="591" y="406"/>
                  </a:lnTo>
                  <a:lnTo>
                    <a:pt x="591" y="406"/>
                  </a:lnTo>
                  <a:lnTo>
                    <a:pt x="591" y="406"/>
                  </a:lnTo>
                  <a:lnTo>
                    <a:pt x="593" y="406"/>
                  </a:lnTo>
                  <a:lnTo>
                    <a:pt x="593" y="406"/>
                  </a:lnTo>
                  <a:lnTo>
                    <a:pt x="593" y="406"/>
                  </a:lnTo>
                  <a:lnTo>
                    <a:pt x="593" y="406"/>
                  </a:lnTo>
                  <a:lnTo>
                    <a:pt x="594" y="406"/>
                  </a:lnTo>
                  <a:lnTo>
                    <a:pt x="594" y="406"/>
                  </a:lnTo>
                  <a:lnTo>
                    <a:pt x="594" y="406"/>
                  </a:lnTo>
                  <a:lnTo>
                    <a:pt x="594" y="406"/>
                  </a:lnTo>
                  <a:lnTo>
                    <a:pt x="596" y="406"/>
                  </a:lnTo>
                  <a:lnTo>
                    <a:pt x="596" y="404"/>
                  </a:lnTo>
                  <a:lnTo>
                    <a:pt x="596" y="404"/>
                  </a:lnTo>
                  <a:lnTo>
                    <a:pt x="596" y="404"/>
                  </a:lnTo>
                  <a:lnTo>
                    <a:pt x="596" y="404"/>
                  </a:lnTo>
                  <a:lnTo>
                    <a:pt x="598" y="404"/>
                  </a:lnTo>
                  <a:lnTo>
                    <a:pt x="598" y="404"/>
                  </a:lnTo>
                  <a:lnTo>
                    <a:pt x="598" y="404"/>
                  </a:lnTo>
                  <a:lnTo>
                    <a:pt x="598" y="404"/>
                  </a:lnTo>
                  <a:lnTo>
                    <a:pt x="598" y="404"/>
                  </a:lnTo>
                  <a:lnTo>
                    <a:pt x="598" y="403"/>
                  </a:lnTo>
                  <a:lnTo>
                    <a:pt x="600" y="403"/>
                  </a:lnTo>
                  <a:lnTo>
                    <a:pt x="600" y="403"/>
                  </a:lnTo>
                  <a:lnTo>
                    <a:pt x="600" y="403"/>
                  </a:lnTo>
                  <a:lnTo>
                    <a:pt x="600" y="403"/>
                  </a:lnTo>
                  <a:lnTo>
                    <a:pt x="600" y="403"/>
                  </a:lnTo>
                  <a:lnTo>
                    <a:pt x="600" y="403"/>
                  </a:lnTo>
                  <a:lnTo>
                    <a:pt x="602" y="403"/>
                  </a:lnTo>
                  <a:lnTo>
                    <a:pt x="602" y="401"/>
                  </a:lnTo>
                  <a:lnTo>
                    <a:pt x="602" y="401"/>
                  </a:lnTo>
                  <a:lnTo>
                    <a:pt x="602" y="401"/>
                  </a:lnTo>
                  <a:lnTo>
                    <a:pt x="602" y="401"/>
                  </a:lnTo>
                  <a:lnTo>
                    <a:pt x="602" y="401"/>
                  </a:lnTo>
                  <a:lnTo>
                    <a:pt x="602" y="401"/>
                  </a:lnTo>
                  <a:lnTo>
                    <a:pt x="602" y="399"/>
                  </a:lnTo>
                  <a:lnTo>
                    <a:pt x="602" y="399"/>
                  </a:lnTo>
                  <a:lnTo>
                    <a:pt x="602" y="399"/>
                  </a:lnTo>
                  <a:lnTo>
                    <a:pt x="603" y="399"/>
                  </a:lnTo>
                  <a:lnTo>
                    <a:pt x="603" y="399"/>
                  </a:lnTo>
                  <a:lnTo>
                    <a:pt x="603" y="399"/>
                  </a:lnTo>
                  <a:lnTo>
                    <a:pt x="603" y="397"/>
                  </a:lnTo>
                  <a:lnTo>
                    <a:pt x="603" y="397"/>
                  </a:lnTo>
                  <a:lnTo>
                    <a:pt x="603" y="397"/>
                  </a:lnTo>
                  <a:lnTo>
                    <a:pt x="603" y="397"/>
                  </a:lnTo>
                  <a:lnTo>
                    <a:pt x="603" y="397"/>
                  </a:lnTo>
                  <a:lnTo>
                    <a:pt x="603" y="395"/>
                  </a:lnTo>
                  <a:lnTo>
                    <a:pt x="603" y="395"/>
                  </a:lnTo>
                  <a:lnTo>
                    <a:pt x="603" y="395"/>
                  </a:lnTo>
                  <a:lnTo>
                    <a:pt x="603" y="395"/>
                  </a:lnTo>
                  <a:lnTo>
                    <a:pt x="603" y="394"/>
                  </a:lnTo>
                  <a:lnTo>
                    <a:pt x="603" y="394"/>
                  </a:lnTo>
                  <a:lnTo>
                    <a:pt x="603" y="394"/>
                  </a:lnTo>
                  <a:lnTo>
                    <a:pt x="603" y="394"/>
                  </a:lnTo>
                  <a:lnTo>
                    <a:pt x="603" y="392"/>
                  </a:lnTo>
                  <a:lnTo>
                    <a:pt x="603" y="392"/>
                  </a:lnTo>
                  <a:lnTo>
                    <a:pt x="603" y="392"/>
                  </a:lnTo>
                  <a:lnTo>
                    <a:pt x="603" y="392"/>
                  </a:lnTo>
                  <a:lnTo>
                    <a:pt x="603" y="390"/>
                  </a:lnTo>
                  <a:lnTo>
                    <a:pt x="603" y="390"/>
                  </a:lnTo>
                  <a:lnTo>
                    <a:pt x="603" y="390"/>
                  </a:lnTo>
                  <a:lnTo>
                    <a:pt x="603" y="390"/>
                  </a:lnTo>
                  <a:lnTo>
                    <a:pt x="603" y="388"/>
                  </a:lnTo>
                  <a:lnTo>
                    <a:pt x="603" y="388"/>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4"/>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2"/>
                  </a:lnTo>
                  <a:lnTo>
                    <a:pt x="598" y="350"/>
                  </a:lnTo>
                  <a:lnTo>
                    <a:pt x="598" y="350"/>
                  </a:lnTo>
                  <a:lnTo>
                    <a:pt x="598"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6" y="350"/>
                  </a:lnTo>
                  <a:lnTo>
                    <a:pt x="594" y="350"/>
                  </a:lnTo>
                  <a:lnTo>
                    <a:pt x="594" y="350"/>
                  </a:lnTo>
                  <a:lnTo>
                    <a:pt x="594" y="350"/>
                  </a:lnTo>
                  <a:lnTo>
                    <a:pt x="594" y="350"/>
                  </a:lnTo>
                  <a:lnTo>
                    <a:pt x="594" y="350"/>
                  </a:lnTo>
                  <a:lnTo>
                    <a:pt x="594" y="350"/>
                  </a:lnTo>
                  <a:lnTo>
                    <a:pt x="594" y="348"/>
                  </a:lnTo>
                  <a:lnTo>
                    <a:pt x="594" y="348"/>
                  </a:lnTo>
                  <a:lnTo>
                    <a:pt x="593" y="348"/>
                  </a:lnTo>
                  <a:lnTo>
                    <a:pt x="593" y="348"/>
                  </a:lnTo>
                  <a:lnTo>
                    <a:pt x="593" y="348"/>
                  </a:lnTo>
                  <a:lnTo>
                    <a:pt x="593" y="348"/>
                  </a:lnTo>
                  <a:lnTo>
                    <a:pt x="593" y="348"/>
                  </a:lnTo>
                  <a:lnTo>
                    <a:pt x="593" y="348"/>
                  </a:lnTo>
                  <a:lnTo>
                    <a:pt x="593" y="348"/>
                  </a:lnTo>
                  <a:lnTo>
                    <a:pt x="591" y="348"/>
                  </a:lnTo>
                  <a:lnTo>
                    <a:pt x="591" y="348"/>
                  </a:lnTo>
                  <a:lnTo>
                    <a:pt x="591" y="348"/>
                  </a:lnTo>
                  <a:lnTo>
                    <a:pt x="591" y="348"/>
                  </a:lnTo>
                  <a:lnTo>
                    <a:pt x="589" y="348"/>
                  </a:lnTo>
                  <a:lnTo>
                    <a:pt x="589" y="348"/>
                  </a:lnTo>
                  <a:lnTo>
                    <a:pt x="589" y="348"/>
                  </a:lnTo>
                  <a:lnTo>
                    <a:pt x="587" y="348"/>
                  </a:lnTo>
                  <a:lnTo>
                    <a:pt x="587" y="345"/>
                  </a:lnTo>
                  <a:lnTo>
                    <a:pt x="611" y="341"/>
                  </a:lnTo>
                  <a:lnTo>
                    <a:pt x="611" y="345"/>
                  </a:lnTo>
                  <a:lnTo>
                    <a:pt x="611" y="345"/>
                  </a:lnTo>
                  <a:lnTo>
                    <a:pt x="611" y="345"/>
                  </a:lnTo>
                  <a:lnTo>
                    <a:pt x="611" y="345"/>
                  </a:lnTo>
                  <a:lnTo>
                    <a:pt x="609" y="346"/>
                  </a:lnTo>
                  <a:lnTo>
                    <a:pt x="609" y="346"/>
                  </a:lnTo>
                  <a:lnTo>
                    <a:pt x="609" y="346"/>
                  </a:lnTo>
                  <a:lnTo>
                    <a:pt x="609" y="346"/>
                  </a:lnTo>
                  <a:lnTo>
                    <a:pt x="607" y="346"/>
                  </a:lnTo>
                  <a:lnTo>
                    <a:pt x="607" y="346"/>
                  </a:lnTo>
                  <a:lnTo>
                    <a:pt x="607" y="346"/>
                  </a:lnTo>
                  <a:lnTo>
                    <a:pt x="607" y="346"/>
                  </a:lnTo>
                  <a:lnTo>
                    <a:pt x="607" y="346"/>
                  </a:lnTo>
                  <a:lnTo>
                    <a:pt x="607" y="346"/>
                  </a:lnTo>
                  <a:lnTo>
                    <a:pt x="607" y="346"/>
                  </a:lnTo>
                  <a:lnTo>
                    <a:pt x="607" y="346"/>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5" y="348"/>
                  </a:lnTo>
                  <a:lnTo>
                    <a:pt x="603" y="348"/>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0"/>
                  </a:lnTo>
                  <a:lnTo>
                    <a:pt x="603" y="352"/>
                  </a:lnTo>
                  <a:lnTo>
                    <a:pt x="603" y="352"/>
                  </a:lnTo>
                  <a:lnTo>
                    <a:pt x="603" y="352"/>
                  </a:lnTo>
                  <a:lnTo>
                    <a:pt x="603" y="352"/>
                  </a:lnTo>
                  <a:lnTo>
                    <a:pt x="603" y="352"/>
                  </a:lnTo>
                  <a:lnTo>
                    <a:pt x="603" y="352"/>
                  </a:lnTo>
                  <a:lnTo>
                    <a:pt x="603" y="352"/>
                  </a:lnTo>
                  <a:lnTo>
                    <a:pt x="603" y="352"/>
                  </a:lnTo>
                  <a:lnTo>
                    <a:pt x="603" y="352"/>
                  </a:lnTo>
                  <a:lnTo>
                    <a:pt x="603" y="352"/>
                  </a:lnTo>
                  <a:lnTo>
                    <a:pt x="603" y="354"/>
                  </a:lnTo>
                  <a:lnTo>
                    <a:pt x="603" y="354"/>
                  </a:lnTo>
                  <a:lnTo>
                    <a:pt x="603" y="354"/>
                  </a:lnTo>
                  <a:lnTo>
                    <a:pt x="603" y="354"/>
                  </a:lnTo>
                  <a:lnTo>
                    <a:pt x="603" y="354"/>
                  </a:lnTo>
                  <a:lnTo>
                    <a:pt x="603" y="354"/>
                  </a:lnTo>
                  <a:lnTo>
                    <a:pt x="609" y="386"/>
                  </a:lnTo>
                  <a:lnTo>
                    <a:pt x="609" y="386"/>
                  </a:lnTo>
                  <a:lnTo>
                    <a:pt x="609" y="388"/>
                  </a:lnTo>
                  <a:lnTo>
                    <a:pt x="609" y="388"/>
                  </a:lnTo>
                  <a:lnTo>
                    <a:pt x="609" y="388"/>
                  </a:lnTo>
                  <a:lnTo>
                    <a:pt x="609" y="390"/>
                  </a:lnTo>
                  <a:lnTo>
                    <a:pt x="609" y="390"/>
                  </a:lnTo>
                  <a:lnTo>
                    <a:pt x="609" y="390"/>
                  </a:lnTo>
                  <a:lnTo>
                    <a:pt x="609" y="392"/>
                  </a:lnTo>
                  <a:lnTo>
                    <a:pt x="609" y="392"/>
                  </a:lnTo>
                  <a:lnTo>
                    <a:pt x="609" y="392"/>
                  </a:lnTo>
                  <a:lnTo>
                    <a:pt x="609" y="394"/>
                  </a:lnTo>
                  <a:lnTo>
                    <a:pt x="609" y="394"/>
                  </a:lnTo>
                  <a:lnTo>
                    <a:pt x="609" y="394"/>
                  </a:lnTo>
                  <a:lnTo>
                    <a:pt x="609" y="395"/>
                  </a:lnTo>
                  <a:lnTo>
                    <a:pt x="609" y="395"/>
                  </a:lnTo>
                  <a:lnTo>
                    <a:pt x="609" y="395"/>
                  </a:lnTo>
                  <a:lnTo>
                    <a:pt x="609" y="395"/>
                  </a:lnTo>
                  <a:lnTo>
                    <a:pt x="607" y="397"/>
                  </a:lnTo>
                  <a:lnTo>
                    <a:pt x="607" y="397"/>
                  </a:lnTo>
                  <a:lnTo>
                    <a:pt x="607" y="397"/>
                  </a:lnTo>
                  <a:lnTo>
                    <a:pt x="607" y="397"/>
                  </a:lnTo>
                  <a:lnTo>
                    <a:pt x="607" y="397"/>
                  </a:lnTo>
                  <a:lnTo>
                    <a:pt x="607" y="399"/>
                  </a:lnTo>
                  <a:lnTo>
                    <a:pt x="607" y="399"/>
                  </a:lnTo>
                  <a:lnTo>
                    <a:pt x="607" y="399"/>
                  </a:lnTo>
                  <a:lnTo>
                    <a:pt x="607" y="399"/>
                  </a:lnTo>
                  <a:lnTo>
                    <a:pt x="607" y="399"/>
                  </a:lnTo>
                  <a:lnTo>
                    <a:pt x="607" y="399"/>
                  </a:lnTo>
                  <a:lnTo>
                    <a:pt x="607" y="399"/>
                  </a:lnTo>
                  <a:lnTo>
                    <a:pt x="607" y="399"/>
                  </a:lnTo>
                  <a:lnTo>
                    <a:pt x="607" y="401"/>
                  </a:lnTo>
                  <a:lnTo>
                    <a:pt x="607" y="401"/>
                  </a:lnTo>
                  <a:lnTo>
                    <a:pt x="607" y="401"/>
                  </a:lnTo>
                  <a:lnTo>
                    <a:pt x="607" y="401"/>
                  </a:lnTo>
                  <a:lnTo>
                    <a:pt x="605" y="401"/>
                  </a:lnTo>
                  <a:lnTo>
                    <a:pt x="605" y="401"/>
                  </a:lnTo>
                  <a:lnTo>
                    <a:pt x="605" y="401"/>
                  </a:lnTo>
                  <a:lnTo>
                    <a:pt x="605" y="401"/>
                  </a:lnTo>
                  <a:lnTo>
                    <a:pt x="605" y="403"/>
                  </a:lnTo>
                  <a:lnTo>
                    <a:pt x="605" y="403"/>
                  </a:lnTo>
                  <a:lnTo>
                    <a:pt x="605" y="403"/>
                  </a:lnTo>
                  <a:lnTo>
                    <a:pt x="605" y="403"/>
                  </a:lnTo>
                  <a:lnTo>
                    <a:pt x="605" y="403"/>
                  </a:lnTo>
                  <a:lnTo>
                    <a:pt x="605" y="403"/>
                  </a:lnTo>
                  <a:lnTo>
                    <a:pt x="605" y="403"/>
                  </a:lnTo>
                  <a:lnTo>
                    <a:pt x="605" y="403"/>
                  </a:lnTo>
                  <a:lnTo>
                    <a:pt x="603" y="403"/>
                  </a:lnTo>
                  <a:lnTo>
                    <a:pt x="603" y="403"/>
                  </a:lnTo>
                  <a:lnTo>
                    <a:pt x="603" y="404"/>
                  </a:lnTo>
                  <a:lnTo>
                    <a:pt x="603" y="404"/>
                  </a:lnTo>
                  <a:lnTo>
                    <a:pt x="603" y="404"/>
                  </a:lnTo>
                  <a:lnTo>
                    <a:pt x="603" y="404"/>
                  </a:lnTo>
                  <a:lnTo>
                    <a:pt x="602" y="404"/>
                  </a:lnTo>
                  <a:lnTo>
                    <a:pt x="602" y="406"/>
                  </a:lnTo>
                  <a:lnTo>
                    <a:pt x="602" y="406"/>
                  </a:lnTo>
                  <a:lnTo>
                    <a:pt x="602" y="406"/>
                  </a:lnTo>
                  <a:lnTo>
                    <a:pt x="600" y="406"/>
                  </a:lnTo>
                  <a:lnTo>
                    <a:pt x="600" y="406"/>
                  </a:lnTo>
                  <a:lnTo>
                    <a:pt x="600" y="406"/>
                  </a:lnTo>
                  <a:lnTo>
                    <a:pt x="598" y="408"/>
                  </a:lnTo>
                  <a:lnTo>
                    <a:pt x="598" y="408"/>
                  </a:lnTo>
                  <a:lnTo>
                    <a:pt x="598" y="408"/>
                  </a:lnTo>
                  <a:lnTo>
                    <a:pt x="598" y="408"/>
                  </a:lnTo>
                  <a:lnTo>
                    <a:pt x="596" y="408"/>
                  </a:lnTo>
                  <a:lnTo>
                    <a:pt x="596" y="408"/>
                  </a:lnTo>
                  <a:lnTo>
                    <a:pt x="596" y="408"/>
                  </a:lnTo>
                  <a:lnTo>
                    <a:pt x="594" y="408"/>
                  </a:lnTo>
                  <a:lnTo>
                    <a:pt x="594" y="410"/>
                  </a:lnTo>
                  <a:lnTo>
                    <a:pt x="594" y="410"/>
                  </a:lnTo>
                  <a:lnTo>
                    <a:pt x="593" y="410"/>
                  </a:lnTo>
                  <a:lnTo>
                    <a:pt x="593" y="410"/>
                  </a:lnTo>
                  <a:lnTo>
                    <a:pt x="593" y="410"/>
                  </a:lnTo>
                  <a:lnTo>
                    <a:pt x="591" y="410"/>
                  </a:lnTo>
                  <a:lnTo>
                    <a:pt x="591" y="410"/>
                  </a:lnTo>
                  <a:lnTo>
                    <a:pt x="589" y="410"/>
                  </a:lnTo>
                  <a:lnTo>
                    <a:pt x="589" y="410"/>
                  </a:lnTo>
                  <a:lnTo>
                    <a:pt x="589" y="410"/>
                  </a:lnTo>
                  <a:lnTo>
                    <a:pt x="587" y="410"/>
                  </a:lnTo>
                  <a:lnTo>
                    <a:pt x="587" y="412"/>
                  </a:lnTo>
                  <a:lnTo>
                    <a:pt x="587" y="412"/>
                  </a:lnTo>
                  <a:lnTo>
                    <a:pt x="585" y="412"/>
                  </a:lnTo>
                  <a:lnTo>
                    <a:pt x="585" y="412"/>
                  </a:lnTo>
                  <a:lnTo>
                    <a:pt x="585" y="412"/>
                  </a:lnTo>
                  <a:lnTo>
                    <a:pt x="584" y="412"/>
                  </a:lnTo>
                  <a:lnTo>
                    <a:pt x="584" y="412"/>
                  </a:lnTo>
                  <a:lnTo>
                    <a:pt x="582" y="412"/>
                  </a:lnTo>
                  <a:lnTo>
                    <a:pt x="582" y="412"/>
                  </a:lnTo>
                  <a:lnTo>
                    <a:pt x="582" y="412"/>
                  </a:lnTo>
                  <a:lnTo>
                    <a:pt x="580" y="412"/>
                  </a:lnTo>
                  <a:lnTo>
                    <a:pt x="580" y="412"/>
                  </a:lnTo>
                  <a:lnTo>
                    <a:pt x="580" y="412"/>
                  </a:lnTo>
                  <a:lnTo>
                    <a:pt x="578" y="412"/>
                  </a:lnTo>
                  <a:lnTo>
                    <a:pt x="578" y="412"/>
                  </a:lnTo>
                  <a:lnTo>
                    <a:pt x="578" y="412"/>
                  </a:lnTo>
                  <a:lnTo>
                    <a:pt x="576" y="412"/>
                  </a:lnTo>
                  <a:lnTo>
                    <a:pt x="576" y="412"/>
                  </a:lnTo>
                  <a:lnTo>
                    <a:pt x="576" y="412"/>
                  </a:lnTo>
                  <a:lnTo>
                    <a:pt x="575" y="412"/>
                  </a:lnTo>
                  <a:lnTo>
                    <a:pt x="575" y="412"/>
                  </a:lnTo>
                  <a:lnTo>
                    <a:pt x="575" y="410"/>
                  </a:lnTo>
                  <a:lnTo>
                    <a:pt x="573" y="410"/>
                  </a:lnTo>
                  <a:lnTo>
                    <a:pt x="573" y="410"/>
                  </a:lnTo>
                  <a:lnTo>
                    <a:pt x="573" y="410"/>
                  </a:lnTo>
                  <a:lnTo>
                    <a:pt x="573" y="410"/>
                  </a:lnTo>
                  <a:lnTo>
                    <a:pt x="571" y="410"/>
                  </a:lnTo>
                  <a:lnTo>
                    <a:pt x="571" y="410"/>
                  </a:lnTo>
                  <a:lnTo>
                    <a:pt x="571" y="410"/>
                  </a:lnTo>
                  <a:lnTo>
                    <a:pt x="571" y="410"/>
                  </a:lnTo>
                  <a:lnTo>
                    <a:pt x="569" y="410"/>
                  </a:lnTo>
                  <a:lnTo>
                    <a:pt x="569" y="410"/>
                  </a:lnTo>
                  <a:lnTo>
                    <a:pt x="569" y="410"/>
                  </a:lnTo>
                  <a:lnTo>
                    <a:pt x="569" y="408"/>
                  </a:lnTo>
                  <a:lnTo>
                    <a:pt x="567" y="408"/>
                  </a:lnTo>
                  <a:lnTo>
                    <a:pt x="567" y="408"/>
                  </a:lnTo>
                  <a:lnTo>
                    <a:pt x="567" y="408"/>
                  </a:lnTo>
                  <a:lnTo>
                    <a:pt x="567" y="408"/>
                  </a:lnTo>
                  <a:lnTo>
                    <a:pt x="567" y="408"/>
                  </a:lnTo>
                  <a:lnTo>
                    <a:pt x="566" y="408"/>
                  </a:lnTo>
                  <a:lnTo>
                    <a:pt x="566" y="406"/>
                  </a:lnTo>
                  <a:lnTo>
                    <a:pt x="566" y="406"/>
                  </a:lnTo>
                  <a:lnTo>
                    <a:pt x="566" y="406"/>
                  </a:lnTo>
                  <a:lnTo>
                    <a:pt x="566" y="406"/>
                  </a:lnTo>
                  <a:lnTo>
                    <a:pt x="564" y="406"/>
                  </a:lnTo>
                  <a:lnTo>
                    <a:pt x="564" y="406"/>
                  </a:lnTo>
                  <a:lnTo>
                    <a:pt x="564" y="404"/>
                  </a:lnTo>
                  <a:lnTo>
                    <a:pt x="564" y="404"/>
                  </a:lnTo>
                  <a:lnTo>
                    <a:pt x="564" y="404"/>
                  </a:lnTo>
                  <a:lnTo>
                    <a:pt x="564" y="404"/>
                  </a:lnTo>
                  <a:lnTo>
                    <a:pt x="564" y="404"/>
                  </a:lnTo>
                  <a:lnTo>
                    <a:pt x="562" y="403"/>
                  </a:lnTo>
                  <a:lnTo>
                    <a:pt x="562" y="403"/>
                  </a:lnTo>
                  <a:lnTo>
                    <a:pt x="562" y="403"/>
                  </a:lnTo>
                  <a:lnTo>
                    <a:pt x="562" y="403"/>
                  </a:lnTo>
                  <a:lnTo>
                    <a:pt x="562" y="401"/>
                  </a:lnTo>
                  <a:lnTo>
                    <a:pt x="562" y="401"/>
                  </a:lnTo>
                  <a:lnTo>
                    <a:pt x="562" y="401"/>
                  </a:lnTo>
                  <a:lnTo>
                    <a:pt x="562" y="401"/>
                  </a:lnTo>
                  <a:lnTo>
                    <a:pt x="562" y="399"/>
                  </a:lnTo>
                  <a:lnTo>
                    <a:pt x="562" y="399"/>
                  </a:lnTo>
                  <a:lnTo>
                    <a:pt x="560" y="399"/>
                  </a:lnTo>
                  <a:lnTo>
                    <a:pt x="560" y="399"/>
                  </a:lnTo>
                  <a:lnTo>
                    <a:pt x="560" y="397"/>
                  </a:lnTo>
                  <a:lnTo>
                    <a:pt x="560" y="397"/>
                  </a:lnTo>
                  <a:lnTo>
                    <a:pt x="560" y="397"/>
                  </a:lnTo>
                  <a:lnTo>
                    <a:pt x="555" y="359"/>
                  </a:lnTo>
                  <a:lnTo>
                    <a:pt x="555" y="359"/>
                  </a:lnTo>
                  <a:lnTo>
                    <a:pt x="555" y="359"/>
                  </a:lnTo>
                  <a:lnTo>
                    <a:pt x="555" y="359"/>
                  </a:lnTo>
                  <a:lnTo>
                    <a:pt x="555" y="359"/>
                  </a:lnTo>
                  <a:lnTo>
                    <a:pt x="555" y="359"/>
                  </a:lnTo>
                  <a:lnTo>
                    <a:pt x="555" y="359"/>
                  </a:lnTo>
                  <a:lnTo>
                    <a:pt x="555" y="359"/>
                  </a:lnTo>
                  <a:lnTo>
                    <a:pt x="555" y="359"/>
                  </a:lnTo>
                  <a:lnTo>
                    <a:pt x="555" y="359"/>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7"/>
                  </a:lnTo>
                  <a:lnTo>
                    <a:pt x="555"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3" y="356"/>
                  </a:lnTo>
                  <a:lnTo>
                    <a:pt x="551" y="356"/>
                  </a:lnTo>
                  <a:lnTo>
                    <a:pt x="551" y="356"/>
                  </a:lnTo>
                  <a:lnTo>
                    <a:pt x="551" y="356"/>
                  </a:lnTo>
                  <a:lnTo>
                    <a:pt x="551" y="356"/>
                  </a:lnTo>
                  <a:lnTo>
                    <a:pt x="551" y="356"/>
                  </a:lnTo>
                  <a:lnTo>
                    <a:pt x="551" y="356"/>
                  </a:lnTo>
                  <a:lnTo>
                    <a:pt x="551" y="356"/>
                  </a:lnTo>
                  <a:lnTo>
                    <a:pt x="551" y="356"/>
                  </a:lnTo>
                  <a:lnTo>
                    <a:pt x="551" y="354"/>
                  </a:lnTo>
                  <a:lnTo>
                    <a:pt x="549" y="354"/>
                  </a:lnTo>
                  <a:lnTo>
                    <a:pt x="549" y="354"/>
                  </a:lnTo>
                  <a:lnTo>
                    <a:pt x="549" y="354"/>
                  </a:lnTo>
                  <a:lnTo>
                    <a:pt x="549" y="354"/>
                  </a:lnTo>
                  <a:lnTo>
                    <a:pt x="549" y="354"/>
                  </a:lnTo>
                  <a:lnTo>
                    <a:pt x="549" y="354"/>
                  </a:lnTo>
                  <a:lnTo>
                    <a:pt x="549" y="354"/>
                  </a:lnTo>
                  <a:lnTo>
                    <a:pt x="549" y="354"/>
                  </a:lnTo>
                  <a:lnTo>
                    <a:pt x="549" y="354"/>
                  </a:lnTo>
                  <a:lnTo>
                    <a:pt x="547" y="354"/>
                  </a:lnTo>
                  <a:lnTo>
                    <a:pt x="547" y="354"/>
                  </a:lnTo>
                  <a:lnTo>
                    <a:pt x="547" y="356"/>
                  </a:lnTo>
                  <a:lnTo>
                    <a:pt x="546" y="356"/>
                  </a:lnTo>
                  <a:lnTo>
                    <a:pt x="546" y="356"/>
                  </a:lnTo>
                  <a:lnTo>
                    <a:pt x="546" y="356"/>
                  </a:lnTo>
                  <a:lnTo>
                    <a:pt x="546" y="352"/>
                  </a:lnTo>
                  <a:close/>
                  <a:moveTo>
                    <a:pt x="614" y="345"/>
                  </a:moveTo>
                  <a:lnTo>
                    <a:pt x="612" y="341"/>
                  </a:lnTo>
                  <a:lnTo>
                    <a:pt x="634" y="334"/>
                  </a:lnTo>
                  <a:lnTo>
                    <a:pt x="677" y="368"/>
                  </a:lnTo>
                  <a:lnTo>
                    <a:pt x="677" y="368"/>
                  </a:lnTo>
                  <a:lnTo>
                    <a:pt x="668" y="336"/>
                  </a:lnTo>
                  <a:lnTo>
                    <a:pt x="668" y="336"/>
                  </a:lnTo>
                  <a:lnTo>
                    <a:pt x="668" y="336"/>
                  </a:lnTo>
                  <a:lnTo>
                    <a:pt x="668" y="336"/>
                  </a:lnTo>
                  <a:lnTo>
                    <a:pt x="668" y="336"/>
                  </a:lnTo>
                  <a:lnTo>
                    <a:pt x="668" y="336"/>
                  </a:lnTo>
                  <a:lnTo>
                    <a:pt x="668" y="336"/>
                  </a:lnTo>
                  <a:lnTo>
                    <a:pt x="668" y="334"/>
                  </a:lnTo>
                  <a:lnTo>
                    <a:pt x="668" y="334"/>
                  </a:lnTo>
                  <a:lnTo>
                    <a:pt x="668" y="334"/>
                  </a:lnTo>
                  <a:lnTo>
                    <a:pt x="667" y="334"/>
                  </a:lnTo>
                  <a:lnTo>
                    <a:pt x="667" y="334"/>
                  </a:lnTo>
                  <a:lnTo>
                    <a:pt x="667" y="334"/>
                  </a:lnTo>
                  <a:lnTo>
                    <a:pt x="667" y="334"/>
                  </a:lnTo>
                  <a:lnTo>
                    <a:pt x="667" y="334"/>
                  </a:lnTo>
                  <a:lnTo>
                    <a:pt x="667" y="334"/>
                  </a:lnTo>
                  <a:lnTo>
                    <a:pt x="667" y="334"/>
                  </a:lnTo>
                  <a:lnTo>
                    <a:pt x="667" y="334"/>
                  </a:lnTo>
                  <a:lnTo>
                    <a:pt x="667" y="334"/>
                  </a:lnTo>
                  <a:lnTo>
                    <a:pt x="667" y="332"/>
                  </a:lnTo>
                  <a:lnTo>
                    <a:pt x="667" y="332"/>
                  </a:lnTo>
                  <a:lnTo>
                    <a:pt x="667" y="332"/>
                  </a:lnTo>
                  <a:lnTo>
                    <a:pt x="667" y="332"/>
                  </a:lnTo>
                  <a:lnTo>
                    <a:pt x="667" y="332"/>
                  </a:lnTo>
                  <a:lnTo>
                    <a:pt x="667" y="332"/>
                  </a:lnTo>
                  <a:lnTo>
                    <a:pt x="667"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5" y="332"/>
                  </a:lnTo>
                  <a:lnTo>
                    <a:pt x="663" y="332"/>
                  </a:lnTo>
                  <a:lnTo>
                    <a:pt x="663" y="332"/>
                  </a:lnTo>
                  <a:lnTo>
                    <a:pt x="663" y="332"/>
                  </a:lnTo>
                  <a:lnTo>
                    <a:pt x="663" y="332"/>
                  </a:lnTo>
                  <a:lnTo>
                    <a:pt x="663" y="332"/>
                  </a:lnTo>
                  <a:lnTo>
                    <a:pt x="663" y="332"/>
                  </a:lnTo>
                  <a:lnTo>
                    <a:pt x="663" y="332"/>
                  </a:lnTo>
                  <a:lnTo>
                    <a:pt x="663" y="332"/>
                  </a:lnTo>
                  <a:lnTo>
                    <a:pt x="661" y="330"/>
                  </a:lnTo>
                  <a:lnTo>
                    <a:pt x="661" y="330"/>
                  </a:lnTo>
                  <a:lnTo>
                    <a:pt x="661" y="330"/>
                  </a:lnTo>
                  <a:lnTo>
                    <a:pt x="661" y="330"/>
                  </a:lnTo>
                  <a:lnTo>
                    <a:pt x="661" y="330"/>
                  </a:lnTo>
                  <a:lnTo>
                    <a:pt x="661" y="330"/>
                  </a:lnTo>
                  <a:lnTo>
                    <a:pt x="661" y="330"/>
                  </a:lnTo>
                  <a:lnTo>
                    <a:pt x="659" y="330"/>
                  </a:lnTo>
                  <a:lnTo>
                    <a:pt x="659" y="332"/>
                  </a:lnTo>
                  <a:lnTo>
                    <a:pt x="659" y="332"/>
                  </a:lnTo>
                  <a:lnTo>
                    <a:pt x="658" y="332"/>
                  </a:lnTo>
                  <a:lnTo>
                    <a:pt x="658" y="332"/>
                  </a:lnTo>
                  <a:lnTo>
                    <a:pt x="658" y="332"/>
                  </a:lnTo>
                  <a:lnTo>
                    <a:pt x="656" y="332"/>
                  </a:lnTo>
                  <a:lnTo>
                    <a:pt x="656" y="328"/>
                  </a:lnTo>
                  <a:lnTo>
                    <a:pt x="677" y="321"/>
                  </a:lnTo>
                  <a:lnTo>
                    <a:pt x="679" y="325"/>
                  </a:lnTo>
                  <a:lnTo>
                    <a:pt x="679" y="325"/>
                  </a:lnTo>
                  <a:lnTo>
                    <a:pt x="677" y="325"/>
                  </a:lnTo>
                  <a:lnTo>
                    <a:pt x="677" y="325"/>
                  </a:lnTo>
                  <a:lnTo>
                    <a:pt x="677" y="325"/>
                  </a:lnTo>
                  <a:lnTo>
                    <a:pt x="677" y="327"/>
                  </a:lnTo>
                  <a:lnTo>
                    <a:pt x="676" y="327"/>
                  </a:lnTo>
                  <a:lnTo>
                    <a:pt x="676" y="327"/>
                  </a:lnTo>
                  <a:lnTo>
                    <a:pt x="676" y="327"/>
                  </a:lnTo>
                  <a:lnTo>
                    <a:pt x="676" y="327"/>
                  </a:lnTo>
                  <a:lnTo>
                    <a:pt x="676" y="327"/>
                  </a:lnTo>
                  <a:lnTo>
                    <a:pt x="676" y="327"/>
                  </a:lnTo>
                  <a:lnTo>
                    <a:pt x="676" y="327"/>
                  </a:lnTo>
                  <a:lnTo>
                    <a:pt x="676" y="327"/>
                  </a:lnTo>
                  <a:lnTo>
                    <a:pt x="674" y="327"/>
                  </a:lnTo>
                  <a:lnTo>
                    <a:pt x="674" y="327"/>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4" y="328"/>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0"/>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2"/>
                  </a:lnTo>
                  <a:lnTo>
                    <a:pt x="672" y="334"/>
                  </a:lnTo>
                  <a:lnTo>
                    <a:pt x="672" y="334"/>
                  </a:lnTo>
                  <a:lnTo>
                    <a:pt x="672" y="334"/>
                  </a:lnTo>
                  <a:lnTo>
                    <a:pt x="672" y="334"/>
                  </a:lnTo>
                  <a:lnTo>
                    <a:pt x="672" y="334"/>
                  </a:lnTo>
                  <a:lnTo>
                    <a:pt x="672" y="334"/>
                  </a:lnTo>
                  <a:lnTo>
                    <a:pt x="672" y="334"/>
                  </a:lnTo>
                  <a:lnTo>
                    <a:pt x="672" y="334"/>
                  </a:lnTo>
                  <a:lnTo>
                    <a:pt x="688" y="386"/>
                  </a:lnTo>
                  <a:lnTo>
                    <a:pt x="679" y="388"/>
                  </a:lnTo>
                  <a:lnTo>
                    <a:pt x="631" y="350"/>
                  </a:lnTo>
                  <a:lnTo>
                    <a:pt x="631" y="350"/>
                  </a:lnTo>
                  <a:lnTo>
                    <a:pt x="641" y="390"/>
                  </a:lnTo>
                  <a:lnTo>
                    <a:pt x="641" y="390"/>
                  </a:lnTo>
                  <a:lnTo>
                    <a:pt x="641" y="390"/>
                  </a:lnTo>
                  <a:lnTo>
                    <a:pt x="641" y="390"/>
                  </a:lnTo>
                  <a:lnTo>
                    <a:pt x="641" y="390"/>
                  </a:lnTo>
                  <a:lnTo>
                    <a:pt x="641" y="390"/>
                  </a:lnTo>
                  <a:lnTo>
                    <a:pt x="643" y="390"/>
                  </a:lnTo>
                  <a:lnTo>
                    <a:pt x="643" y="390"/>
                  </a:lnTo>
                  <a:lnTo>
                    <a:pt x="643" y="390"/>
                  </a:lnTo>
                  <a:lnTo>
                    <a:pt x="643" y="390"/>
                  </a:lnTo>
                  <a:lnTo>
                    <a:pt x="643" y="390"/>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3" y="392"/>
                  </a:lnTo>
                  <a:lnTo>
                    <a:pt x="645" y="394"/>
                  </a:lnTo>
                  <a:lnTo>
                    <a:pt x="645" y="394"/>
                  </a:lnTo>
                  <a:lnTo>
                    <a:pt x="645" y="394"/>
                  </a:lnTo>
                  <a:lnTo>
                    <a:pt x="645" y="394"/>
                  </a:lnTo>
                  <a:lnTo>
                    <a:pt x="645" y="394"/>
                  </a:lnTo>
                  <a:lnTo>
                    <a:pt x="645" y="394"/>
                  </a:lnTo>
                  <a:lnTo>
                    <a:pt x="645" y="394"/>
                  </a:lnTo>
                  <a:lnTo>
                    <a:pt x="645" y="394"/>
                  </a:lnTo>
                  <a:lnTo>
                    <a:pt x="645" y="394"/>
                  </a:lnTo>
                  <a:lnTo>
                    <a:pt x="645" y="394"/>
                  </a:lnTo>
                  <a:lnTo>
                    <a:pt x="647" y="394"/>
                  </a:lnTo>
                  <a:lnTo>
                    <a:pt x="647" y="394"/>
                  </a:lnTo>
                  <a:lnTo>
                    <a:pt x="647" y="394"/>
                  </a:lnTo>
                  <a:lnTo>
                    <a:pt x="647" y="394"/>
                  </a:lnTo>
                  <a:lnTo>
                    <a:pt x="647" y="394"/>
                  </a:lnTo>
                  <a:lnTo>
                    <a:pt x="647" y="394"/>
                  </a:lnTo>
                  <a:lnTo>
                    <a:pt x="647" y="394"/>
                  </a:lnTo>
                  <a:lnTo>
                    <a:pt x="647" y="394"/>
                  </a:lnTo>
                  <a:lnTo>
                    <a:pt x="649" y="394"/>
                  </a:lnTo>
                  <a:lnTo>
                    <a:pt x="649" y="394"/>
                  </a:lnTo>
                  <a:lnTo>
                    <a:pt x="649" y="394"/>
                  </a:lnTo>
                  <a:lnTo>
                    <a:pt x="649" y="394"/>
                  </a:lnTo>
                  <a:lnTo>
                    <a:pt x="649" y="394"/>
                  </a:lnTo>
                  <a:lnTo>
                    <a:pt x="649" y="394"/>
                  </a:lnTo>
                  <a:lnTo>
                    <a:pt x="649" y="394"/>
                  </a:lnTo>
                  <a:lnTo>
                    <a:pt x="650" y="394"/>
                  </a:lnTo>
                  <a:lnTo>
                    <a:pt x="650" y="394"/>
                  </a:lnTo>
                  <a:lnTo>
                    <a:pt x="650" y="394"/>
                  </a:lnTo>
                  <a:lnTo>
                    <a:pt x="650" y="394"/>
                  </a:lnTo>
                  <a:lnTo>
                    <a:pt x="650" y="394"/>
                  </a:lnTo>
                  <a:lnTo>
                    <a:pt x="650" y="394"/>
                  </a:lnTo>
                  <a:lnTo>
                    <a:pt x="652" y="394"/>
                  </a:lnTo>
                  <a:lnTo>
                    <a:pt x="652" y="392"/>
                  </a:lnTo>
                  <a:lnTo>
                    <a:pt x="652" y="392"/>
                  </a:lnTo>
                  <a:lnTo>
                    <a:pt x="654" y="392"/>
                  </a:lnTo>
                  <a:lnTo>
                    <a:pt x="654" y="392"/>
                  </a:lnTo>
                  <a:lnTo>
                    <a:pt x="656" y="395"/>
                  </a:lnTo>
                  <a:lnTo>
                    <a:pt x="631" y="403"/>
                  </a:lnTo>
                  <a:lnTo>
                    <a:pt x="631" y="399"/>
                  </a:lnTo>
                  <a:lnTo>
                    <a:pt x="631" y="399"/>
                  </a:lnTo>
                  <a:lnTo>
                    <a:pt x="631" y="399"/>
                  </a:lnTo>
                  <a:lnTo>
                    <a:pt x="631" y="399"/>
                  </a:lnTo>
                  <a:lnTo>
                    <a:pt x="632" y="399"/>
                  </a:lnTo>
                  <a:lnTo>
                    <a:pt x="632" y="399"/>
                  </a:lnTo>
                  <a:lnTo>
                    <a:pt x="632" y="399"/>
                  </a:lnTo>
                  <a:lnTo>
                    <a:pt x="632" y="399"/>
                  </a:lnTo>
                  <a:lnTo>
                    <a:pt x="634" y="399"/>
                  </a:lnTo>
                  <a:lnTo>
                    <a:pt x="634" y="397"/>
                  </a:lnTo>
                  <a:lnTo>
                    <a:pt x="634" y="397"/>
                  </a:lnTo>
                  <a:lnTo>
                    <a:pt x="634" y="397"/>
                  </a:lnTo>
                  <a:lnTo>
                    <a:pt x="634" y="397"/>
                  </a:lnTo>
                  <a:lnTo>
                    <a:pt x="634" y="397"/>
                  </a:lnTo>
                  <a:lnTo>
                    <a:pt x="634" y="397"/>
                  </a:lnTo>
                  <a:lnTo>
                    <a:pt x="634" y="397"/>
                  </a:lnTo>
                  <a:lnTo>
                    <a:pt x="634" y="397"/>
                  </a:lnTo>
                  <a:lnTo>
                    <a:pt x="636" y="397"/>
                  </a:lnTo>
                  <a:lnTo>
                    <a:pt x="636" y="397"/>
                  </a:lnTo>
                  <a:lnTo>
                    <a:pt x="636" y="397"/>
                  </a:lnTo>
                  <a:lnTo>
                    <a:pt x="636" y="397"/>
                  </a:lnTo>
                  <a:lnTo>
                    <a:pt x="636" y="397"/>
                  </a:lnTo>
                  <a:lnTo>
                    <a:pt x="636" y="397"/>
                  </a:lnTo>
                  <a:lnTo>
                    <a:pt x="636" y="397"/>
                  </a:lnTo>
                  <a:lnTo>
                    <a:pt x="636" y="397"/>
                  </a:lnTo>
                  <a:lnTo>
                    <a:pt x="636" y="395"/>
                  </a:lnTo>
                  <a:lnTo>
                    <a:pt x="636" y="395"/>
                  </a:lnTo>
                  <a:lnTo>
                    <a:pt x="636" y="395"/>
                  </a:lnTo>
                  <a:lnTo>
                    <a:pt x="636" y="395"/>
                  </a:lnTo>
                  <a:lnTo>
                    <a:pt x="636" y="395"/>
                  </a:lnTo>
                  <a:lnTo>
                    <a:pt x="638" y="395"/>
                  </a:lnTo>
                  <a:lnTo>
                    <a:pt x="638" y="395"/>
                  </a:lnTo>
                  <a:lnTo>
                    <a:pt x="638" y="395"/>
                  </a:lnTo>
                  <a:lnTo>
                    <a:pt x="638" y="395"/>
                  </a:lnTo>
                  <a:lnTo>
                    <a:pt x="638" y="395"/>
                  </a:lnTo>
                  <a:lnTo>
                    <a:pt x="638" y="395"/>
                  </a:lnTo>
                  <a:lnTo>
                    <a:pt x="638" y="395"/>
                  </a:lnTo>
                  <a:lnTo>
                    <a:pt x="638" y="395"/>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4"/>
                  </a:lnTo>
                  <a:lnTo>
                    <a:pt x="638" y="392"/>
                  </a:lnTo>
                  <a:lnTo>
                    <a:pt x="638" y="392"/>
                  </a:lnTo>
                  <a:lnTo>
                    <a:pt x="638" y="392"/>
                  </a:lnTo>
                  <a:lnTo>
                    <a:pt x="638" y="392"/>
                  </a:lnTo>
                  <a:lnTo>
                    <a:pt x="638" y="392"/>
                  </a:lnTo>
                  <a:lnTo>
                    <a:pt x="638" y="392"/>
                  </a:lnTo>
                  <a:lnTo>
                    <a:pt x="638" y="392"/>
                  </a:lnTo>
                  <a:lnTo>
                    <a:pt x="638" y="392"/>
                  </a:lnTo>
                  <a:lnTo>
                    <a:pt x="638" y="392"/>
                  </a:lnTo>
                  <a:lnTo>
                    <a:pt x="638" y="392"/>
                  </a:lnTo>
                  <a:lnTo>
                    <a:pt x="638" y="390"/>
                  </a:lnTo>
                  <a:lnTo>
                    <a:pt x="638" y="390"/>
                  </a:lnTo>
                  <a:lnTo>
                    <a:pt x="625" y="348"/>
                  </a:lnTo>
                  <a:lnTo>
                    <a:pt x="625" y="348"/>
                  </a:lnTo>
                  <a:lnTo>
                    <a:pt x="625" y="348"/>
                  </a:lnTo>
                  <a:lnTo>
                    <a:pt x="625" y="346"/>
                  </a:lnTo>
                  <a:lnTo>
                    <a:pt x="625" y="346"/>
                  </a:lnTo>
                  <a:lnTo>
                    <a:pt x="623" y="346"/>
                  </a:lnTo>
                  <a:lnTo>
                    <a:pt x="623" y="346"/>
                  </a:lnTo>
                  <a:lnTo>
                    <a:pt x="623" y="346"/>
                  </a:lnTo>
                  <a:lnTo>
                    <a:pt x="623" y="346"/>
                  </a:lnTo>
                  <a:lnTo>
                    <a:pt x="623" y="346"/>
                  </a:lnTo>
                  <a:lnTo>
                    <a:pt x="623" y="346"/>
                  </a:lnTo>
                  <a:lnTo>
                    <a:pt x="623" y="346"/>
                  </a:lnTo>
                  <a:lnTo>
                    <a:pt x="623" y="346"/>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3" y="345"/>
                  </a:lnTo>
                  <a:lnTo>
                    <a:pt x="622" y="345"/>
                  </a:lnTo>
                  <a:lnTo>
                    <a:pt x="622" y="345"/>
                  </a:lnTo>
                  <a:lnTo>
                    <a:pt x="622" y="345"/>
                  </a:lnTo>
                  <a:lnTo>
                    <a:pt x="622" y="345"/>
                  </a:lnTo>
                  <a:lnTo>
                    <a:pt x="622" y="345"/>
                  </a:lnTo>
                  <a:lnTo>
                    <a:pt x="622" y="343"/>
                  </a:lnTo>
                  <a:lnTo>
                    <a:pt x="622" y="343"/>
                  </a:lnTo>
                  <a:lnTo>
                    <a:pt x="622" y="343"/>
                  </a:lnTo>
                  <a:lnTo>
                    <a:pt x="622" y="343"/>
                  </a:lnTo>
                  <a:lnTo>
                    <a:pt x="622" y="343"/>
                  </a:lnTo>
                  <a:lnTo>
                    <a:pt x="622" y="343"/>
                  </a:lnTo>
                  <a:lnTo>
                    <a:pt x="620" y="343"/>
                  </a:lnTo>
                  <a:lnTo>
                    <a:pt x="620" y="343"/>
                  </a:lnTo>
                  <a:lnTo>
                    <a:pt x="620" y="343"/>
                  </a:lnTo>
                  <a:lnTo>
                    <a:pt x="620" y="343"/>
                  </a:lnTo>
                  <a:lnTo>
                    <a:pt x="620" y="343"/>
                  </a:lnTo>
                  <a:lnTo>
                    <a:pt x="620" y="343"/>
                  </a:lnTo>
                  <a:lnTo>
                    <a:pt x="620" y="343"/>
                  </a:lnTo>
                  <a:lnTo>
                    <a:pt x="620" y="343"/>
                  </a:lnTo>
                  <a:lnTo>
                    <a:pt x="620" y="343"/>
                  </a:lnTo>
                  <a:lnTo>
                    <a:pt x="618" y="343"/>
                  </a:lnTo>
                  <a:lnTo>
                    <a:pt x="618" y="343"/>
                  </a:lnTo>
                  <a:lnTo>
                    <a:pt x="618" y="343"/>
                  </a:lnTo>
                  <a:lnTo>
                    <a:pt x="618" y="343"/>
                  </a:lnTo>
                  <a:lnTo>
                    <a:pt x="618" y="343"/>
                  </a:lnTo>
                  <a:lnTo>
                    <a:pt x="618" y="343"/>
                  </a:lnTo>
                  <a:lnTo>
                    <a:pt x="618" y="343"/>
                  </a:lnTo>
                  <a:lnTo>
                    <a:pt x="618" y="343"/>
                  </a:lnTo>
                  <a:lnTo>
                    <a:pt x="616" y="343"/>
                  </a:lnTo>
                  <a:lnTo>
                    <a:pt x="616" y="343"/>
                  </a:lnTo>
                  <a:lnTo>
                    <a:pt x="616" y="343"/>
                  </a:lnTo>
                  <a:lnTo>
                    <a:pt x="616" y="343"/>
                  </a:lnTo>
                  <a:lnTo>
                    <a:pt x="616" y="345"/>
                  </a:lnTo>
                  <a:lnTo>
                    <a:pt x="614" y="345"/>
                  </a:lnTo>
                  <a:lnTo>
                    <a:pt x="614" y="345"/>
                  </a:lnTo>
                  <a:lnTo>
                    <a:pt x="614" y="345"/>
                  </a:lnTo>
                  <a:close/>
                  <a:moveTo>
                    <a:pt x="735" y="366"/>
                  </a:moveTo>
                  <a:lnTo>
                    <a:pt x="705" y="381"/>
                  </a:lnTo>
                  <a:lnTo>
                    <a:pt x="703" y="377"/>
                  </a:lnTo>
                  <a:lnTo>
                    <a:pt x="703" y="377"/>
                  </a:lnTo>
                  <a:lnTo>
                    <a:pt x="703" y="377"/>
                  </a:lnTo>
                  <a:lnTo>
                    <a:pt x="703" y="377"/>
                  </a:lnTo>
                  <a:lnTo>
                    <a:pt x="705" y="377"/>
                  </a:lnTo>
                  <a:lnTo>
                    <a:pt x="705" y="377"/>
                  </a:lnTo>
                  <a:lnTo>
                    <a:pt x="705" y="375"/>
                  </a:lnTo>
                  <a:lnTo>
                    <a:pt x="705" y="375"/>
                  </a:lnTo>
                  <a:lnTo>
                    <a:pt x="706" y="375"/>
                  </a:lnTo>
                  <a:lnTo>
                    <a:pt x="706" y="375"/>
                  </a:lnTo>
                  <a:lnTo>
                    <a:pt x="706" y="375"/>
                  </a:lnTo>
                  <a:lnTo>
                    <a:pt x="706" y="375"/>
                  </a:lnTo>
                  <a:lnTo>
                    <a:pt x="706" y="375"/>
                  </a:lnTo>
                  <a:lnTo>
                    <a:pt x="706" y="375"/>
                  </a:lnTo>
                  <a:lnTo>
                    <a:pt x="706" y="375"/>
                  </a:lnTo>
                  <a:lnTo>
                    <a:pt x="706" y="375"/>
                  </a:lnTo>
                  <a:lnTo>
                    <a:pt x="706" y="375"/>
                  </a:lnTo>
                  <a:lnTo>
                    <a:pt x="706" y="375"/>
                  </a:lnTo>
                  <a:lnTo>
                    <a:pt x="708" y="375"/>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4"/>
                  </a:lnTo>
                  <a:lnTo>
                    <a:pt x="708" y="372"/>
                  </a:lnTo>
                  <a:lnTo>
                    <a:pt x="708" y="372"/>
                  </a:lnTo>
                  <a:lnTo>
                    <a:pt x="708" y="372"/>
                  </a:lnTo>
                  <a:lnTo>
                    <a:pt x="708" y="372"/>
                  </a:lnTo>
                  <a:lnTo>
                    <a:pt x="708" y="372"/>
                  </a:lnTo>
                  <a:lnTo>
                    <a:pt x="710" y="372"/>
                  </a:lnTo>
                  <a:lnTo>
                    <a:pt x="710" y="372"/>
                  </a:lnTo>
                  <a:lnTo>
                    <a:pt x="710" y="372"/>
                  </a:lnTo>
                  <a:lnTo>
                    <a:pt x="710" y="372"/>
                  </a:lnTo>
                  <a:lnTo>
                    <a:pt x="710" y="372"/>
                  </a:lnTo>
                  <a:lnTo>
                    <a:pt x="710" y="372"/>
                  </a:lnTo>
                  <a:lnTo>
                    <a:pt x="710" y="372"/>
                  </a:lnTo>
                  <a:lnTo>
                    <a:pt x="710" y="370"/>
                  </a:lnTo>
                  <a:lnTo>
                    <a:pt x="710" y="370"/>
                  </a:lnTo>
                  <a:lnTo>
                    <a:pt x="710" y="370"/>
                  </a:lnTo>
                  <a:lnTo>
                    <a:pt x="710" y="370"/>
                  </a:lnTo>
                  <a:lnTo>
                    <a:pt x="710" y="370"/>
                  </a:lnTo>
                  <a:lnTo>
                    <a:pt x="710" y="370"/>
                  </a:lnTo>
                  <a:lnTo>
                    <a:pt x="710" y="370"/>
                  </a:lnTo>
                  <a:lnTo>
                    <a:pt x="710" y="370"/>
                  </a:lnTo>
                  <a:lnTo>
                    <a:pt x="710" y="370"/>
                  </a:lnTo>
                  <a:lnTo>
                    <a:pt x="708" y="370"/>
                  </a:lnTo>
                  <a:lnTo>
                    <a:pt x="708" y="370"/>
                  </a:lnTo>
                  <a:lnTo>
                    <a:pt x="708" y="368"/>
                  </a:lnTo>
                  <a:lnTo>
                    <a:pt x="708" y="368"/>
                  </a:lnTo>
                  <a:lnTo>
                    <a:pt x="708" y="368"/>
                  </a:lnTo>
                  <a:lnTo>
                    <a:pt x="708" y="368"/>
                  </a:lnTo>
                  <a:lnTo>
                    <a:pt x="708" y="368"/>
                  </a:lnTo>
                  <a:lnTo>
                    <a:pt x="708" y="368"/>
                  </a:lnTo>
                  <a:lnTo>
                    <a:pt x="708" y="368"/>
                  </a:lnTo>
                  <a:lnTo>
                    <a:pt x="690" y="327"/>
                  </a:lnTo>
                  <a:lnTo>
                    <a:pt x="690" y="327"/>
                  </a:lnTo>
                  <a:lnTo>
                    <a:pt x="690" y="327"/>
                  </a:lnTo>
                  <a:lnTo>
                    <a:pt x="690" y="327"/>
                  </a:lnTo>
                  <a:lnTo>
                    <a:pt x="690" y="327"/>
                  </a:lnTo>
                  <a:lnTo>
                    <a:pt x="690" y="327"/>
                  </a:lnTo>
                  <a:lnTo>
                    <a:pt x="690" y="327"/>
                  </a:lnTo>
                  <a:lnTo>
                    <a:pt x="690" y="325"/>
                  </a:lnTo>
                  <a:lnTo>
                    <a:pt x="690" y="325"/>
                  </a:lnTo>
                  <a:lnTo>
                    <a:pt x="690" y="325"/>
                  </a:lnTo>
                  <a:lnTo>
                    <a:pt x="690" y="325"/>
                  </a:lnTo>
                  <a:lnTo>
                    <a:pt x="690" y="325"/>
                  </a:lnTo>
                  <a:lnTo>
                    <a:pt x="690" y="325"/>
                  </a:lnTo>
                  <a:lnTo>
                    <a:pt x="690" y="325"/>
                  </a:lnTo>
                  <a:lnTo>
                    <a:pt x="690" y="325"/>
                  </a:lnTo>
                  <a:lnTo>
                    <a:pt x="690" y="325"/>
                  </a:lnTo>
                  <a:lnTo>
                    <a:pt x="690" y="325"/>
                  </a:lnTo>
                  <a:lnTo>
                    <a:pt x="690" y="325"/>
                  </a:lnTo>
                  <a:lnTo>
                    <a:pt x="688" y="325"/>
                  </a:lnTo>
                  <a:lnTo>
                    <a:pt x="688" y="325"/>
                  </a:lnTo>
                  <a:lnTo>
                    <a:pt x="688" y="325"/>
                  </a:lnTo>
                  <a:lnTo>
                    <a:pt x="688" y="323"/>
                  </a:lnTo>
                  <a:lnTo>
                    <a:pt x="688" y="323"/>
                  </a:lnTo>
                  <a:lnTo>
                    <a:pt x="688" y="323"/>
                  </a:lnTo>
                  <a:lnTo>
                    <a:pt x="688" y="323"/>
                  </a:lnTo>
                  <a:lnTo>
                    <a:pt x="688" y="323"/>
                  </a:lnTo>
                  <a:lnTo>
                    <a:pt x="688" y="323"/>
                  </a:lnTo>
                  <a:lnTo>
                    <a:pt x="688" y="323"/>
                  </a:lnTo>
                  <a:lnTo>
                    <a:pt x="688" y="323"/>
                  </a:lnTo>
                  <a:lnTo>
                    <a:pt x="688" y="323"/>
                  </a:lnTo>
                  <a:lnTo>
                    <a:pt x="688" y="323"/>
                  </a:lnTo>
                  <a:lnTo>
                    <a:pt x="687" y="323"/>
                  </a:lnTo>
                  <a:lnTo>
                    <a:pt x="687" y="323"/>
                  </a:lnTo>
                  <a:lnTo>
                    <a:pt x="687" y="323"/>
                  </a:lnTo>
                  <a:lnTo>
                    <a:pt x="687" y="323"/>
                  </a:lnTo>
                  <a:lnTo>
                    <a:pt x="687" y="323"/>
                  </a:lnTo>
                  <a:lnTo>
                    <a:pt x="687" y="323"/>
                  </a:lnTo>
                  <a:lnTo>
                    <a:pt x="687" y="323"/>
                  </a:lnTo>
                  <a:lnTo>
                    <a:pt x="687" y="323"/>
                  </a:lnTo>
                  <a:lnTo>
                    <a:pt x="687" y="323"/>
                  </a:lnTo>
                  <a:lnTo>
                    <a:pt x="687" y="323"/>
                  </a:lnTo>
                  <a:lnTo>
                    <a:pt x="685" y="323"/>
                  </a:lnTo>
                  <a:lnTo>
                    <a:pt x="685" y="323"/>
                  </a:lnTo>
                  <a:lnTo>
                    <a:pt x="685" y="323"/>
                  </a:lnTo>
                  <a:lnTo>
                    <a:pt x="685" y="323"/>
                  </a:lnTo>
                  <a:lnTo>
                    <a:pt x="685" y="323"/>
                  </a:lnTo>
                  <a:lnTo>
                    <a:pt x="685" y="323"/>
                  </a:lnTo>
                  <a:lnTo>
                    <a:pt x="685" y="323"/>
                  </a:lnTo>
                  <a:lnTo>
                    <a:pt x="685" y="323"/>
                  </a:lnTo>
                  <a:lnTo>
                    <a:pt x="683" y="323"/>
                  </a:lnTo>
                  <a:lnTo>
                    <a:pt x="683" y="323"/>
                  </a:lnTo>
                  <a:lnTo>
                    <a:pt x="683" y="323"/>
                  </a:lnTo>
                  <a:lnTo>
                    <a:pt x="683" y="323"/>
                  </a:lnTo>
                  <a:lnTo>
                    <a:pt x="683" y="323"/>
                  </a:lnTo>
                  <a:lnTo>
                    <a:pt x="683" y="323"/>
                  </a:lnTo>
                  <a:lnTo>
                    <a:pt x="683" y="323"/>
                  </a:lnTo>
                  <a:lnTo>
                    <a:pt x="681" y="323"/>
                  </a:lnTo>
                  <a:lnTo>
                    <a:pt x="681" y="325"/>
                  </a:lnTo>
                  <a:lnTo>
                    <a:pt x="681" y="325"/>
                  </a:lnTo>
                  <a:lnTo>
                    <a:pt x="681" y="325"/>
                  </a:lnTo>
                  <a:lnTo>
                    <a:pt x="679" y="325"/>
                  </a:lnTo>
                  <a:lnTo>
                    <a:pt x="677" y="321"/>
                  </a:lnTo>
                  <a:lnTo>
                    <a:pt x="710" y="308"/>
                  </a:lnTo>
                  <a:lnTo>
                    <a:pt x="712" y="310"/>
                  </a:lnTo>
                  <a:lnTo>
                    <a:pt x="712" y="310"/>
                  </a:lnTo>
                  <a:lnTo>
                    <a:pt x="710" y="312"/>
                  </a:lnTo>
                  <a:lnTo>
                    <a:pt x="710" y="312"/>
                  </a:lnTo>
                  <a:lnTo>
                    <a:pt x="710" y="312"/>
                  </a:lnTo>
                  <a:lnTo>
                    <a:pt x="708" y="312"/>
                  </a:lnTo>
                  <a:lnTo>
                    <a:pt x="708" y="312"/>
                  </a:lnTo>
                  <a:lnTo>
                    <a:pt x="708" y="312"/>
                  </a:lnTo>
                  <a:lnTo>
                    <a:pt x="708" y="312"/>
                  </a:lnTo>
                  <a:lnTo>
                    <a:pt x="708" y="312"/>
                  </a:lnTo>
                  <a:lnTo>
                    <a:pt x="708" y="312"/>
                  </a:lnTo>
                  <a:lnTo>
                    <a:pt x="708" y="312"/>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6" y="314"/>
                  </a:lnTo>
                  <a:lnTo>
                    <a:pt x="705" y="314"/>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6"/>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7"/>
                  </a:lnTo>
                  <a:lnTo>
                    <a:pt x="705" y="319"/>
                  </a:lnTo>
                  <a:lnTo>
                    <a:pt x="705" y="319"/>
                  </a:lnTo>
                  <a:lnTo>
                    <a:pt x="705" y="319"/>
                  </a:lnTo>
                  <a:lnTo>
                    <a:pt x="705" y="319"/>
                  </a:lnTo>
                  <a:lnTo>
                    <a:pt x="705" y="319"/>
                  </a:lnTo>
                  <a:lnTo>
                    <a:pt x="705" y="319"/>
                  </a:lnTo>
                  <a:lnTo>
                    <a:pt x="705" y="319"/>
                  </a:lnTo>
                  <a:lnTo>
                    <a:pt x="705" y="319"/>
                  </a:lnTo>
                  <a:lnTo>
                    <a:pt x="705" y="319"/>
                  </a:lnTo>
                  <a:lnTo>
                    <a:pt x="705" y="319"/>
                  </a:lnTo>
                  <a:lnTo>
                    <a:pt x="705" y="321"/>
                  </a:lnTo>
                  <a:lnTo>
                    <a:pt x="705" y="321"/>
                  </a:lnTo>
                  <a:lnTo>
                    <a:pt x="723" y="361"/>
                  </a:lnTo>
                  <a:lnTo>
                    <a:pt x="723" y="361"/>
                  </a:lnTo>
                  <a:lnTo>
                    <a:pt x="723" y="361"/>
                  </a:lnTo>
                  <a:lnTo>
                    <a:pt x="723" y="363"/>
                  </a:lnTo>
                  <a:lnTo>
                    <a:pt x="723" y="363"/>
                  </a:lnTo>
                  <a:lnTo>
                    <a:pt x="723" y="363"/>
                  </a:lnTo>
                  <a:lnTo>
                    <a:pt x="723" y="363"/>
                  </a:lnTo>
                  <a:lnTo>
                    <a:pt x="723" y="363"/>
                  </a:lnTo>
                  <a:lnTo>
                    <a:pt x="723" y="363"/>
                  </a:lnTo>
                  <a:lnTo>
                    <a:pt x="723" y="363"/>
                  </a:lnTo>
                  <a:lnTo>
                    <a:pt x="724" y="363"/>
                  </a:lnTo>
                  <a:lnTo>
                    <a:pt x="724" y="363"/>
                  </a:lnTo>
                  <a:lnTo>
                    <a:pt x="724" y="363"/>
                  </a:lnTo>
                  <a:lnTo>
                    <a:pt x="724" y="363"/>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4"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6" y="365"/>
                  </a:lnTo>
                  <a:lnTo>
                    <a:pt x="728" y="365"/>
                  </a:lnTo>
                  <a:lnTo>
                    <a:pt x="728" y="365"/>
                  </a:lnTo>
                  <a:lnTo>
                    <a:pt x="728" y="365"/>
                  </a:lnTo>
                  <a:lnTo>
                    <a:pt x="728" y="365"/>
                  </a:lnTo>
                  <a:lnTo>
                    <a:pt x="728" y="365"/>
                  </a:lnTo>
                  <a:lnTo>
                    <a:pt x="728" y="365"/>
                  </a:lnTo>
                  <a:lnTo>
                    <a:pt x="728" y="365"/>
                  </a:lnTo>
                  <a:lnTo>
                    <a:pt x="728" y="365"/>
                  </a:lnTo>
                  <a:lnTo>
                    <a:pt x="728" y="365"/>
                  </a:lnTo>
                  <a:lnTo>
                    <a:pt x="730" y="365"/>
                  </a:lnTo>
                  <a:lnTo>
                    <a:pt x="730" y="365"/>
                  </a:lnTo>
                  <a:lnTo>
                    <a:pt x="730" y="365"/>
                  </a:lnTo>
                  <a:lnTo>
                    <a:pt x="730" y="365"/>
                  </a:lnTo>
                  <a:lnTo>
                    <a:pt x="730" y="365"/>
                  </a:lnTo>
                  <a:lnTo>
                    <a:pt x="730" y="365"/>
                  </a:lnTo>
                  <a:lnTo>
                    <a:pt x="730" y="365"/>
                  </a:lnTo>
                  <a:lnTo>
                    <a:pt x="730" y="365"/>
                  </a:lnTo>
                  <a:lnTo>
                    <a:pt x="732" y="365"/>
                  </a:lnTo>
                  <a:lnTo>
                    <a:pt x="732" y="365"/>
                  </a:lnTo>
                  <a:lnTo>
                    <a:pt x="732" y="365"/>
                  </a:lnTo>
                  <a:lnTo>
                    <a:pt x="732" y="365"/>
                  </a:lnTo>
                  <a:lnTo>
                    <a:pt x="733" y="365"/>
                  </a:lnTo>
                  <a:lnTo>
                    <a:pt x="733" y="365"/>
                  </a:lnTo>
                  <a:lnTo>
                    <a:pt x="733" y="365"/>
                  </a:lnTo>
                  <a:lnTo>
                    <a:pt x="735" y="366"/>
                  </a:lnTo>
                  <a:close/>
                  <a:moveTo>
                    <a:pt x="916" y="231"/>
                  </a:moveTo>
                  <a:lnTo>
                    <a:pt x="894" y="216"/>
                  </a:lnTo>
                  <a:lnTo>
                    <a:pt x="896" y="212"/>
                  </a:lnTo>
                  <a:lnTo>
                    <a:pt x="896" y="212"/>
                  </a:lnTo>
                  <a:lnTo>
                    <a:pt x="898" y="212"/>
                  </a:lnTo>
                  <a:lnTo>
                    <a:pt x="898" y="212"/>
                  </a:lnTo>
                  <a:lnTo>
                    <a:pt x="898" y="214"/>
                  </a:lnTo>
                  <a:lnTo>
                    <a:pt x="900" y="214"/>
                  </a:lnTo>
                  <a:lnTo>
                    <a:pt x="900" y="214"/>
                  </a:lnTo>
                  <a:lnTo>
                    <a:pt x="900" y="214"/>
                  </a:lnTo>
                  <a:lnTo>
                    <a:pt x="901" y="214"/>
                  </a:lnTo>
                  <a:lnTo>
                    <a:pt x="901" y="214"/>
                  </a:lnTo>
                  <a:lnTo>
                    <a:pt x="901" y="214"/>
                  </a:lnTo>
                  <a:lnTo>
                    <a:pt x="903" y="214"/>
                  </a:lnTo>
                  <a:lnTo>
                    <a:pt x="903" y="214"/>
                  </a:lnTo>
                  <a:lnTo>
                    <a:pt x="903" y="214"/>
                  </a:lnTo>
                  <a:lnTo>
                    <a:pt x="905" y="214"/>
                  </a:lnTo>
                  <a:lnTo>
                    <a:pt x="905" y="214"/>
                  </a:lnTo>
                  <a:lnTo>
                    <a:pt x="905" y="214"/>
                  </a:lnTo>
                  <a:lnTo>
                    <a:pt x="907" y="214"/>
                  </a:lnTo>
                  <a:lnTo>
                    <a:pt x="907" y="214"/>
                  </a:lnTo>
                  <a:lnTo>
                    <a:pt x="907" y="214"/>
                  </a:lnTo>
                  <a:lnTo>
                    <a:pt x="909" y="214"/>
                  </a:lnTo>
                  <a:lnTo>
                    <a:pt x="909" y="214"/>
                  </a:lnTo>
                  <a:lnTo>
                    <a:pt x="909" y="214"/>
                  </a:lnTo>
                  <a:lnTo>
                    <a:pt x="909" y="216"/>
                  </a:lnTo>
                  <a:lnTo>
                    <a:pt x="910" y="216"/>
                  </a:lnTo>
                  <a:lnTo>
                    <a:pt x="910" y="214"/>
                  </a:lnTo>
                  <a:lnTo>
                    <a:pt x="910" y="214"/>
                  </a:lnTo>
                  <a:lnTo>
                    <a:pt x="912" y="214"/>
                  </a:lnTo>
                  <a:lnTo>
                    <a:pt x="912" y="214"/>
                  </a:lnTo>
                  <a:lnTo>
                    <a:pt x="912" y="214"/>
                  </a:lnTo>
                  <a:lnTo>
                    <a:pt x="912" y="214"/>
                  </a:lnTo>
                  <a:lnTo>
                    <a:pt x="914" y="214"/>
                  </a:lnTo>
                  <a:lnTo>
                    <a:pt x="914" y="214"/>
                  </a:lnTo>
                  <a:lnTo>
                    <a:pt x="914" y="214"/>
                  </a:lnTo>
                  <a:lnTo>
                    <a:pt x="914" y="214"/>
                  </a:lnTo>
                  <a:lnTo>
                    <a:pt x="916" y="214"/>
                  </a:lnTo>
                  <a:lnTo>
                    <a:pt x="916" y="214"/>
                  </a:lnTo>
                  <a:lnTo>
                    <a:pt x="916" y="214"/>
                  </a:lnTo>
                  <a:lnTo>
                    <a:pt x="916" y="214"/>
                  </a:lnTo>
                  <a:lnTo>
                    <a:pt x="918" y="214"/>
                  </a:lnTo>
                  <a:lnTo>
                    <a:pt x="918" y="214"/>
                  </a:lnTo>
                  <a:lnTo>
                    <a:pt x="918" y="214"/>
                  </a:lnTo>
                  <a:lnTo>
                    <a:pt x="918" y="214"/>
                  </a:lnTo>
                  <a:lnTo>
                    <a:pt x="919" y="214"/>
                  </a:lnTo>
                  <a:lnTo>
                    <a:pt x="919" y="212"/>
                  </a:lnTo>
                  <a:lnTo>
                    <a:pt x="919" y="212"/>
                  </a:lnTo>
                  <a:lnTo>
                    <a:pt x="919" y="212"/>
                  </a:lnTo>
                  <a:lnTo>
                    <a:pt x="919" y="212"/>
                  </a:lnTo>
                  <a:lnTo>
                    <a:pt x="921" y="212"/>
                  </a:lnTo>
                  <a:lnTo>
                    <a:pt x="921" y="212"/>
                  </a:lnTo>
                  <a:lnTo>
                    <a:pt x="921" y="212"/>
                  </a:lnTo>
                  <a:lnTo>
                    <a:pt x="921" y="212"/>
                  </a:lnTo>
                  <a:lnTo>
                    <a:pt x="921" y="211"/>
                  </a:lnTo>
                  <a:lnTo>
                    <a:pt x="923" y="211"/>
                  </a:lnTo>
                  <a:lnTo>
                    <a:pt x="923" y="211"/>
                  </a:lnTo>
                  <a:lnTo>
                    <a:pt x="923" y="211"/>
                  </a:lnTo>
                  <a:lnTo>
                    <a:pt x="923" y="211"/>
                  </a:lnTo>
                  <a:lnTo>
                    <a:pt x="923" y="211"/>
                  </a:lnTo>
                  <a:lnTo>
                    <a:pt x="923" y="209"/>
                  </a:lnTo>
                  <a:lnTo>
                    <a:pt x="925" y="209"/>
                  </a:lnTo>
                  <a:lnTo>
                    <a:pt x="925" y="209"/>
                  </a:lnTo>
                  <a:lnTo>
                    <a:pt x="925" y="209"/>
                  </a:lnTo>
                  <a:lnTo>
                    <a:pt x="925" y="209"/>
                  </a:lnTo>
                  <a:lnTo>
                    <a:pt x="925" y="209"/>
                  </a:lnTo>
                  <a:lnTo>
                    <a:pt x="925" y="207"/>
                  </a:lnTo>
                  <a:lnTo>
                    <a:pt x="925" y="207"/>
                  </a:lnTo>
                  <a:lnTo>
                    <a:pt x="925" y="207"/>
                  </a:lnTo>
                  <a:lnTo>
                    <a:pt x="927" y="207"/>
                  </a:lnTo>
                  <a:lnTo>
                    <a:pt x="927" y="207"/>
                  </a:lnTo>
                  <a:lnTo>
                    <a:pt x="927" y="207"/>
                  </a:lnTo>
                  <a:lnTo>
                    <a:pt x="927" y="205"/>
                  </a:lnTo>
                  <a:lnTo>
                    <a:pt x="927" y="205"/>
                  </a:lnTo>
                  <a:lnTo>
                    <a:pt x="927" y="205"/>
                  </a:lnTo>
                  <a:lnTo>
                    <a:pt x="927" y="205"/>
                  </a:lnTo>
                  <a:lnTo>
                    <a:pt x="927" y="205"/>
                  </a:lnTo>
                  <a:lnTo>
                    <a:pt x="927" y="205"/>
                  </a:lnTo>
                  <a:lnTo>
                    <a:pt x="927" y="203"/>
                  </a:lnTo>
                  <a:lnTo>
                    <a:pt x="927" y="203"/>
                  </a:lnTo>
                  <a:lnTo>
                    <a:pt x="927" y="203"/>
                  </a:lnTo>
                  <a:lnTo>
                    <a:pt x="928" y="203"/>
                  </a:lnTo>
                  <a:lnTo>
                    <a:pt x="928" y="203"/>
                  </a:lnTo>
                  <a:lnTo>
                    <a:pt x="928" y="203"/>
                  </a:lnTo>
                  <a:lnTo>
                    <a:pt x="928" y="203"/>
                  </a:lnTo>
                  <a:lnTo>
                    <a:pt x="928" y="202"/>
                  </a:lnTo>
                  <a:lnTo>
                    <a:pt x="928" y="202"/>
                  </a:lnTo>
                  <a:lnTo>
                    <a:pt x="928" y="202"/>
                  </a:lnTo>
                  <a:lnTo>
                    <a:pt x="928" y="202"/>
                  </a:lnTo>
                  <a:lnTo>
                    <a:pt x="928" y="202"/>
                  </a:lnTo>
                  <a:lnTo>
                    <a:pt x="928" y="202"/>
                  </a:lnTo>
                  <a:lnTo>
                    <a:pt x="928" y="200"/>
                  </a:lnTo>
                  <a:lnTo>
                    <a:pt x="928" y="200"/>
                  </a:lnTo>
                  <a:lnTo>
                    <a:pt x="928" y="200"/>
                  </a:lnTo>
                  <a:lnTo>
                    <a:pt x="928" y="200"/>
                  </a:lnTo>
                  <a:lnTo>
                    <a:pt x="928" y="200"/>
                  </a:lnTo>
                  <a:lnTo>
                    <a:pt x="928" y="200"/>
                  </a:lnTo>
                  <a:lnTo>
                    <a:pt x="928" y="200"/>
                  </a:lnTo>
                  <a:lnTo>
                    <a:pt x="928" y="198"/>
                  </a:lnTo>
                  <a:lnTo>
                    <a:pt x="928" y="198"/>
                  </a:lnTo>
                  <a:lnTo>
                    <a:pt x="928" y="198"/>
                  </a:lnTo>
                  <a:lnTo>
                    <a:pt x="928" y="198"/>
                  </a:lnTo>
                  <a:lnTo>
                    <a:pt x="928" y="198"/>
                  </a:lnTo>
                  <a:lnTo>
                    <a:pt x="928" y="198"/>
                  </a:lnTo>
                  <a:lnTo>
                    <a:pt x="928" y="198"/>
                  </a:lnTo>
                  <a:lnTo>
                    <a:pt x="928" y="196"/>
                  </a:lnTo>
                  <a:lnTo>
                    <a:pt x="928" y="196"/>
                  </a:lnTo>
                  <a:lnTo>
                    <a:pt x="928" y="196"/>
                  </a:lnTo>
                  <a:lnTo>
                    <a:pt x="928" y="196"/>
                  </a:lnTo>
                  <a:lnTo>
                    <a:pt x="927" y="196"/>
                  </a:lnTo>
                  <a:lnTo>
                    <a:pt x="927" y="196"/>
                  </a:lnTo>
                  <a:lnTo>
                    <a:pt x="927" y="196"/>
                  </a:lnTo>
                  <a:lnTo>
                    <a:pt x="927" y="196"/>
                  </a:lnTo>
                  <a:lnTo>
                    <a:pt x="927" y="194"/>
                  </a:lnTo>
                  <a:lnTo>
                    <a:pt x="927" y="194"/>
                  </a:lnTo>
                  <a:lnTo>
                    <a:pt x="927" y="194"/>
                  </a:lnTo>
                  <a:lnTo>
                    <a:pt x="927" y="194"/>
                  </a:lnTo>
                  <a:lnTo>
                    <a:pt x="927" y="194"/>
                  </a:lnTo>
                  <a:lnTo>
                    <a:pt x="927" y="194"/>
                  </a:lnTo>
                  <a:lnTo>
                    <a:pt x="927" y="194"/>
                  </a:lnTo>
                  <a:lnTo>
                    <a:pt x="927" y="194"/>
                  </a:lnTo>
                  <a:lnTo>
                    <a:pt x="927" y="192"/>
                  </a:lnTo>
                  <a:lnTo>
                    <a:pt x="925" y="192"/>
                  </a:lnTo>
                  <a:lnTo>
                    <a:pt x="925" y="192"/>
                  </a:lnTo>
                  <a:lnTo>
                    <a:pt x="925" y="192"/>
                  </a:lnTo>
                  <a:lnTo>
                    <a:pt x="925" y="192"/>
                  </a:lnTo>
                  <a:lnTo>
                    <a:pt x="925" y="192"/>
                  </a:lnTo>
                  <a:lnTo>
                    <a:pt x="925" y="192"/>
                  </a:lnTo>
                  <a:lnTo>
                    <a:pt x="925" y="192"/>
                  </a:lnTo>
                  <a:lnTo>
                    <a:pt x="925" y="192"/>
                  </a:lnTo>
                  <a:lnTo>
                    <a:pt x="923" y="192"/>
                  </a:lnTo>
                  <a:lnTo>
                    <a:pt x="923" y="191"/>
                  </a:lnTo>
                  <a:lnTo>
                    <a:pt x="923" y="191"/>
                  </a:lnTo>
                  <a:lnTo>
                    <a:pt x="923" y="191"/>
                  </a:lnTo>
                  <a:lnTo>
                    <a:pt x="923" y="191"/>
                  </a:lnTo>
                  <a:lnTo>
                    <a:pt x="923" y="191"/>
                  </a:lnTo>
                  <a:lnTo>
                    <a:pt x="923" y="191"/>
                  </a:lnTo>
                  <a:lnTo>
                    <a:pt x="923" y="191"/>
                  </a:lnTo>
                  <a:lnTo>
                    <a:pt x="923" y="191"/>
                  </a:lnTo>
                  <a:lnTo>
                    <a:pt x="923" y="191"/>
                  </a:lnTo>
                  <a:lnTo>
                    <a:pt x="921" y="191"/>
                  </a:lnTo>
                  <a:lnTo>
                    <a:pt x="921" y="191"/>
                  </a:lnTo>
                  <a:lnTo>
                    <a:pt x="921" y="191"/>
                  </a:lnTo>
                  <a:lnTo>
                    <a:pt x="921" y="191"/>
                  </a:lnTo>
                  <a:lnTo>
                    <a:pt x="921" y="191"/>
                  </a:lnTo>
                  <a:lnTo>
                    <a:pt x="921" y="191"/>
                  </a:lnTo>
                  <a:lnTo>
                    <a:pt x="921" y="191"/>
                  </a:lnTo>
                  <a:lnTo>
                    <a:pt x="921" y="191"/>
                  </a:lnTo>
                  <a:lnTo>
                    <a:pt x="921" y="191"/>
                  </a:lnTo>
                  <a:lnTo>
                    <a:pt x="919" y="191"/>
                  </a:lnTo>
                  <a:lnTo>
                    <a:pt x="919" y="191"/>
                  </a:lnTo>
                  <a:lnTo>
                    <a:pt x="919" y="191"/>
                  </a:lnTo>
                  <a:lnTo>
                    <a:pt x="919" y="191"/>
                  </a:lnTo>
                  <a:lnTo>
                    <a:pt x="919" y="191"/>
                  </a:lnTo>
                  <a:lnTo>
                    <a:pt x="919" y="191"/>
                  </a:lnTo>
                  <a:lnTo>
                    <a:pt x="919" y="191"/>
                  </a:lnTo>
                  <a:lnTo>
                    <a:pt x="919" y="191"/>
                  </a:lnTo>
                  <a:lnTo>
                    <a:pt x="918" y="191"/>
                  </a:lnTo>
                  <a:lnTo>
                    <a:pt x="918" y="191"/>
                  </a:lnTo>
                  <a:lnTo>
                    <a:pt x="918" y="191"/>
                  </a:lnTo>
                  <a:lnTo>
                    <a:pt x="918" y="191"/>
                  </a:lnTo>
                  <a:lnTo>
                    <a:pt x="918" y="191"/>
                  </a:lnTo>
                  <a:lnTo>
                    <a:pt x="918" y="191"/>
                  </a:lnTo>
                  <a:lnTo>
                    <a:pt x="918" y="191"/>
                  </a:lnTo>
                  <a:lnTo>
                    <a:pt x="916" y="191"/>
                  </a:lnTo>
                  <a:lnTo>
                    <a:pt x="916" y="191"/>
                  </a:lnTo>
                  <a:lnTo>
                    <a:pt x="916" y="191"/>
                  </a:lnTo>
                  <a:lnTo>
                    <a:pt x="916" y="191"/>
                  </a:lnTo>
                  <a:lnTo>
                    <a:pt x="916" y="192"/>
                  </a:lnTo>
                  <a:lnTo>
                    <a:pt x="916" y="192"/>
                  </a:lnTo>
                  <a:lnTo>
                    <a:pt x="914" y="192"/>
                  </a:lnTo>
                  <a:lnTo>
                    <a:pt x="914" y="192"/>
                  </a:lnTo>
                  <a:lnTo>
                    <a:pt x="914" y="192"/>
                  </a:lnTo>
                  <a:lnTo>
                    <a:pt x="914" y="192"/>
                  </a:lnTo>
                  <a:lnTo>
                    <a:pt x="914" y="192"/>
                  </a:lnTo>
                  <a:lnTo>
                    <a:pt x="914" y="192"/>
                  </a:lnTo>
                  <a:lnTo>
                    <a:pt x="912" y="192"/>
                  </a:lnTo>
                  <a:lnTo>
                    <a:pt x="912" y="192"/>
                  </a:lnTo>
                  <a:lnTo>
                    <a:pt x="912" y="192"/>
                  </a:lnTo>
                  <a:lnTo>
                    <a:pt x="912" y="194"/>
                  </a:lnTo>
                  <a:lnTo>
                    <a:pt x="912" y="194"/>
                  </a:lnTo>
                  <a:lnTo>
                    <a:pt x="910" y="194"/>
                  </a:lnTo>
                  <a:lnTo>
                    <a:pt x="910" y="194"/>
                  </a:lnTo>
                  <a:lnTo>
                    <a:pt x="909" y="196"/>
                  </a:lnTo>
                  <a:lnTo>
                    <a:pt x="909" y="196"/>
                  </a:lnTo>
                  <a:lnTo>
                    <a:pt x="909" y="196"/>
                  </a:lnTo>
                  <a:lnTo>
                    <a:pt x="907" y="196"/>
                  </a:lnTo>
                  <a:lnTo>
                    <a:pt x="907" y="198"/>
                  </a:lnTo>
                  <a:lnTo>
                    <a:pt x="905" y="198"/>
                  </a:lnTo>
                  <a:lnTo>
                    <a:pt x="905" y="198"/>
                  </a:lnTo>
                  <a:lnTo>
                    <a:pt x="905" y="198"/>
                  </a:lnTo>
                  <a:lnTo>
                    <a:pt x="905" y="200"/>
                  </a:lnTo>
                  <a:lnTo>
                    <a:pt x="903" y="200"/>
                  </a:lnTo>
                  <a:lnTo>
                    <a:pt x="903" y="200"/>
                  </a:lnTo>
                  <a:lnTo>
                    <a:pt x="903" y="200"/>
                  </a:lnTo>
                  <a:lnTo>
                    <a:pt x="901" y="200"/>
                  </a:lnTo>
                  <a:lnTo>
                    <a:pt x="901" y="202"/>
                  </a:lnTo>
                  <a:lnTo>
                    <a:pt x="901" y="202"/>
                  </a:lnTo>
                  <a:lnTo>
                    <a:pt x="901" y="202"/>
                  </a:lnTo>
                  <a:lnTo>
                    <a:pt x="900" y="202"/>
                  </a:lnTo>
                  <a:lnTo>
                    <a:pt x="900" y="202"/>
                  </a:lnTo>
                  <a:lnTo>
                    <a:pt x="900" y="203"/>
                  </a:lnTo>
                  <a:lnTo>
                    <a:pt x="898" y="203"/>
                  </a:lnTo>
                  <a:lnTo>
                    <a:pt x="898" y="203"/>
                  </a:lnTo>
                  <a:lnTo>
                    <a:pt x="898" y="203"/>
                  </a:lnTo>
                  <a:lnTo>
                    <a:pt x="898" y="203"/>
                  </a:lnTo>
                  <a:lnTo>
                    <a:pt x="896" y="203"/>
                  </a:lnTo>
                  <a:lnTo>
                    <a:pt x="896" y="203"/>
                  </a:lnTo>
                  <a:lnTo>
                    <a:pt x="896" y="205"/>
                  </a:lnTo>
                  <a:lnTo>
                    <a:pt x="896" y="205"/>
                  </a:lnTo>
                  <a:lnTo>
                    <a:pt x="894" y="205"/>
                  </a:lnTo>
                  <a:lnTo>
                    <a:pt x="894" y="205"/>
                  </a:lnTo>
                  <a:lnTo>
                    <a:pt x="894" y="205"/>
                  </a:lnTo>
                  <a:lnTo>
                    <a:pt x="894" y="205"/>
                  </a:lnTo>
                  <a:lnTo>
                    <a:pt x="892" y="205"/>
                  </a:lnTo>
                  <a:lnTo>
                    <a:pt x="892" y="205"/>
                  </a:lnTo>
                  <a:lnTo>
                    <a:pt x="892" y="205"/>
                  </a:lnTo>
                  <a:lnTo>
                    <a:pt x="892" y="207"/>
                  </a:lnTo>
                  <a:lnTo>
                    <a:pt x="891" y="207"/>
                  </a:lnTo>
                  <a:lnTo>
                    <a:pt x="891" y="207"/>
                  </a:lnTo>
                  <a:lnTo>
                    <a:pt x="891" y="207"/>
                  </a:lnTo>
                  <a:lnTo>
                    <a:pt x="891" y="207"/>
                  </a:lnTo>
                  <a:lnTo>
                    <a:pt x="889" y="207"/>
                  </a:lnTo>
                  <a:lnTo>
                    <a:pt x="889" y="207"/>
                  </a:lnTo>
                  <a:lnTo>
                    <a:pt x="889" y="207"/>
                  </a:lnTo>
                  <a:lnTo>
                    <a:pt x="889" y="207"/>
                  </a:lnTo>
                  <a:lnTo>
                    <a:pt x="887" y="207"/>
                  </a:lnTo>
                  <a:lnTo>
                    <a:pt x="887" y="207"/>
                  </a:lnTo>
                  <a:lnTo>
                    <a:pt x="887" y="207"/>
                  </a:lnTo>
                  <a:lnTo>
                    <a:pt x="887" y="207"/>
                  </a:lnTo>
                  <a:lnTo>
                    <a:pt x="887" y="207"/>
                  </a:lnTo>
                  <a:lnTo>
                    <a:pt x="885" y="207"/>
                  </a:lnTo>
                  <a:lnTo>
                    <a:pt x="885" y="207"/>
                  </a:lnTo>
                  <a:lnTo>
                    <a:pt x="885" y="207"/>
                  </a:lnTo>
                  <a:lnTo>
                    <a:pt x="885" y="207"/>
                  </a:lnTo>
                  <a:lnTo>
                    <a:pt x="885" y="207"/>
                  </a:lnTo>
                  <a:lnTo>
                    <a:pt x="883" y="207"/>
                  </a:lnTo>
                  <a:lnTo>
                    <a:pt x="883" y="207"/>
                  </a:lnTo>
                  <a:lnTo>
                    <a:pt x="883" y="207"/>
                  </a:lnTo>
                  <a:lnTo>
                    <a:pt x="883" y="207"/>
                  </a:lnTo>
                  <a:lnTo>
                    <a:pt x="882" y="207"/>
                  </a:lnTo>
                  <a:lnTo>
                    <a:pt x="882" y="207"/>
                  </a:lnTo>
                  <a:lnTo>
                    <a:pt x="882" y="207"/>
                  </a:lnTo>
                  <a:lnTo>
                    <a:pt x="882" y="207"/>
                  </a:lnTo>
                  <a:lnTo>
                    <a:pt x="882" y="207"/>
                  </a:lnTo>
                  <a:lnTo>
                    <a:pt x="882" y="207"/>
                  </a:lnTo>
                  <a:lnTo>
                    <a:pt x="880" y="207"/>
                  </a:lnTo>
                  <a:lnTo>
                    <a:pt x="880" y="207"/>
                  </a:lnTo>
                  <a:lnTo>
                    <a:pt x="880" y="207"/>
                  </a:lnTo>
                  <a:lnTo>
                    <a:pt x="880" y="207"/>
                  </a:lnTo>
                  <a:lnTo>
                    <a:pt x="880" y="205"/>
                  </a:lnTo>
                  <a:lnTo>
                    <a:pt x="878" y="205"/>
                  </a:lnTo>
                  <a:lnTo>
                    <a:pt x="878" y="205"/>
                  </a:lnTo>
                  <a:lnTo>
                    <a:pt x="878" y="205"/>
                  </a:lnTo>
                  <a:lnTo>
                    <a:pt x="878" y="205"/>
                  </a:lnTo>
                  <a:lnTo>
                    <a:pt x="878" y="205"/>
                  </a:lnTo>
                  <a:lnTo>
                    <a:pt x="878" y="205"/>
                  </a:lnTo>
                  <a:lnTo>
                    <a:pt x="876" y="203"/>
                  </a:lnTo>
                  <a:lnTo>
                    <a:pt x="876" y="203"/>
                  </a:lnTo>
                  <a:lnTo>
                    <a:pt x="876" y="203"/>
                  </a:lnTo>
                  <a:lnTo>
                    <a:pt x="876" y="203"/>
                  </a:lnTo>
                  <a:lnTo>
                    <a:pt x="874" y="203"/>
                  </a:lnTo>
                  <a:lnTo>
                    <a:pt x="874" y="202"/>
                  </a:lnTo>
                  <a:lnTo>
                    <a:pt x="874" y="202"/>
                  </a:lnTo>
                  <a:lnTo>
                    <a:pt x="874" y="202"/>
                  </a:lnTo>
                  <a:lnTo>
                    <a:pt x="872" y="202"/>
                  </a:lnTo>
                  <a:lnTo>
                    <a:pt x="872" y="202"/>
                  </a:lnTo>
                  <a:lnTo>
                    <a:pt x="872" y="200"/>
                  </a:lnTo>
                  <a:lnTo>
                    <a:pt x="872" y="200"/>
                  </a:lnTo>
                  <a:lnTo>
                    <a:pt x="872" y="200"/>
                  </a:lnTo>
                  <a:lnTo>
                    <a:pt x="871" y="200"/>
                  </a:lnTo>
                  <a:lnTo>
                    <a:pt x="871" y="198"/>
                  </a:lnTo>
                  <a:lnTo>
                    <a:pt x="871" y="198"/>
                  </a:lnTo>
                  <a:lnTo>
                    <a:pt x="871" y="198"/>
                  </a:lnTo>
                  <a:lnTo>
                    <a:pt x="871" y="198"/>
                  </a:lnTo>
                  <a:lnTo>
                    <a:pt x="871" y="196"/>
                  </a:lnTo>
                  <a:lnTo>
                    <a:pt x="871" y="196"/>
                  </a:lnTo>
                  <a:lnTo>
                    <a:pt x="869" y="196"/>
                  </a:lnTo>
                  <a:lnTo>
                    <a:pt x="869" y="196"/>
                  </a:lnTo>
                  <a:lnTo>
                    <a:pt x="869" y="194"/>
                  </a:lnTo>
                  <a:lnTo>
                    <a:pt x="869" y="194"/>
                  </a:lnTo>
                  <a:lnTo>
                    <a:pt x="869" y="194"/>
                  </a:lnTo>
                  <a:lnTo>
                    <a:pt x="869" y="194"/>
                  </a:lnTo>
                  <a:lnTo>
                    <a:pt x="869" y="192"/>
                  </a:lnTo>
                  <a:lnTo>
                    <a:pt x="869" y="192"/>
                  </a:lnTo>
                  <a:lnTo>
                    <a:pt x="869" y="192"/>
                  </a:lnTo>
                  <a:lnTo>
                    <a:pt x="869" y="192"/>
                  </a:lnTo>
                  <a:lnTo>
                    <a:pt x="869" y="191"/>
                  </a:lnTo>
                  <a:lnTo>
                    <a:pt x="869" y="191"/>
                  </a:lnTo>
                  <a:lnTo>
                    <a:pt x="869" y="191"/>
                  </a:lnTo>
                  <a:lnTo>
                    <a:pt x="869" y="191"/>
                  </a:lnTo>
                  <a:lnTo>
                    <a:pt x="869" y="189"/>
                  </a:lnTo>
                  <a:lnTo>
                    <a:pt x="869" y="189"/>
                  </a:lnTo>
                  <a:lnTo>
                    <a:pt x="869" y="189"/>
                  </a:lnTo>
                  <a:lnTo>
                    <a:pt x="869" y="189"/>
                  </a:lnTo>
                  <a:lnTo>
                    <a:pt x="869" y="187"/>
                  </a:lnTo>
                  <a:lnTo>
                    <a:pt x="869" y="187"/>
                  </a:lnTo>
                  <a:lnTo>
                    <a:pt x="869" y="187"/>
                  </a:lnTo>
                  <a:lnTo>
                    <a:pt x="869" y="185"/>
                  </a:lnTo>
                  <a:lnTo>
                    <a:pt x="869" y="185"/>
                  </a:lnTo>
                  <a:lnTo>
                    <a:pt x="869" y="185"/>
                  </a:lnTo>
                  <a:lnTo>
                    <a:pt x="869" y="185"/>
                  </a:lnTo>
                  <a:lnTo>
                    <a:pt x="869" y="183"/>
                  </a:lnTo>
                  <a:lnTo>
                    <a:pt x="869" y="183"/>
                  </a:lnTo>
                  <a:lnTo>
                    <a:pt x="869" y="183"/>
                  </a:lnTo>
                  <a:lnTo>
                    <a:pt x="869" y="182"/>
                  </a:lnTo>
                  <a:lnTo>
                    <a:pt x="869" y="182"/>
                  </a:lnTo>
                  <a:lnTo>
                    <a:pt x="869" y="182"/>
                  </a:lnTo>
                  <a:lnTo>
                    <a:pt x="869" y="182"/>
                  </a:lnTo>
                  <a:lnTo>
                    <a:pt x="869" y="180"/>
                  </a:lnTo>
                  <a:lnTo>
                    <a:pt x="871" y="180"/>
                  </a:lnTo>
                  <a:lnTo>
                    <a:pt x="871" y="180"/>
                  </a:lnTo>
                  <a:lnTo>
                    <a:pt x="871" y="178"/>
                  </a:lnTo>
                  <a:lnTo>
                    <a:pt x="871" y="178"/>
                  </a:lnTo>
                  <a:lnTo>
                    <a:pt x="871" y="178"/>
                  </a:lnTo>
                  <a:lnTo>
                    <a:pt x="871" y="176"/>
                  </a:lnTo>
                  <a:lnTo>
                    <a:pt x="871" y="176"/>
                  </a:lnTo>
                  <a:lnTo>
                    <a:pt x="872" y="176"/>
                  </a:lnTo>
                  <a:lnTo>
                    <a:pt x="872" y="174"/>
                  </a:lnTo>
                  <a:lnTo>
                    <a:pt x="872" y="174"/>
                  </a:lnTo>
                  <a:lnTo>
                    <a:pt x="872" y="174"/>
                  </a:lnTo>
                  <a:lnTo>
                    <a:pt x="872" y="174"/>
                  </a:lnTo>
                  <a:lnTo>
                    <a:pt x="872" y="174"/>
                  </a:lnTo>
                  <a:lnTo>
                    <a:pt x="872" y="174"/>
                  </a:lnTo>
                  <a:lnTo>
                    <a:pt x="872" y="174"/>
                  </a:lnTo>
                  <a:lnTo>
                    <a:pt x="874" y="173"/>
                  </a:lnTo>
                  <a:lnTo>
                    <a:pt x="874" y="173"/>
                  </a:lnTo>
                  <a:lnTo>
                    <a:pt x="874" y="173"/>
                  </a:lnTo>
                  <a:lnTo>
                    <a:pt x="874" y="173"/>
                  </a:lnTo>
                  <a:lnTo>
                    <a:pt x="874" y="173"/>
                  </a:lnTo>
                  <a:lnTo>
                    <a:pt x="874" y="171"/>
                  </a:lnTo>
                  <a:lnTo>
                    <a:pt x="876" y="171"/>
                  </a:lnTo>
                  <a:lnTo>
                    <a:pt x="876" y="171"/>
                  </a:lnTo>
                  <a:lnTo>
                    <a:pt x="876" y="171"/>
                  </a:lnTo>
                  <a:lnTo>
                    <a:pt x="876" y="171"/>
                  </a:lnTo>
                  <a:lnTo>
                    <a:pt x="876" y="171"/>
                  </a:lnTo>
                  <a:lnTo>
                    <a:pt x="876" y="169"/>
                  </a:lnTo>
                  <a:lnTo>
                    <a:pt x="878" y="169"/>
                  </a:lnTo>
                  <a:lnTo>
                    <a:pt x="878" y="169"/>
                  </a:lnTo>
                  <a:lnTo>
                    <a:pt x="878" y="169"/>
                  </a:lnTo>
                  <a:lnTo>
                    <a:pt x="878" y="169"/>
                  </a:lnTo>
                  <a:lnTo>
                    <a:pt x="878" y="169"/>
                  </a:lnTo>
                  <a:lnTo>
                    <a:pt x="880" y="169"/>
                  </a:lnTo>
                  <a:lnTo>
                    <a:pt x="880" y="167"/>
                  </a:lnTo>
                  <a:lnTo>
                    <a:pt x="880" y="167"/>
                  </a:lnTo>
                  <a:lnTo>
                    <a:pt x="880" y="167"/>
                  </a:lnTo>
                  <a:lnTo>
                    <a:pt x="880" y="167"/>
                  </a:lnTo>
                  <a:lnTo>
                    <a:pt x="882" y="167"/>
                  </a:lnTo>
                  <a:lnTo>
                    <a:pt x="882" y="167"/>
                  </a:lnTo>
                  <a:lnTo>
                    <a:pt x="882" y="167"/>
                  </a:lnTo>
                  <a:lnTo>
                    <a:pt x="882" y="167"/>
                  </a:lnTo>
                  <a:lnTo>
                    <a:pt x="882" y="165"/>
                  </a:lnTo>
                  <a:lnTo>
                    <a:pt x="882" y="165"/>
                  </a:lnTo>
                  <a:lnTo>
                    <a:pt x="883" y="165"/>
                  </a:lnTo>
                  <a:lnTo>
                    <a:pt x="883" y="165"/>
                  </a:lnTo>
                  <a:lnTo>
                    <a:pt x="883" y="165"/>
                  </a:lnTo>
                  <a:lnTo>
                    <a:pt x="883" y="165"/>
                  </a:lnTo>
                  <a:lnTo>
                    <a:pt x="883" y="165"/>
                  </a:lnTo>
                  <a:lnTo>
                    <a:pt x="885" y="165"/>
                  </a:lnTo>
                  <a:lnTo>
                    <a:pt x="885" y="165"/>
                  </a:lnTo>
                  <a:lnTo>
                    <a:pt x="885" y="165"/>
                  </a:lnTo>
                  <a:lnTo>
                    <a:pt x="885" y="165"/>
                  </a:lnTo>
                  <a:lnTo>
                    <a:pt x="885" y="165"/>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4"/>
                  </a:lnTo>
                  <a:lnTo>
                    <a:pt x="885" y="162"/>
                  </a:lnTo>
                  <a:lnTo>
                    <a:pt x="885" y="162"/>
                  </a:lnTo>
                  <a:lnTo>
                    <a:pt x="885" y="162"/>
                  </a:lnTo>
                  <a:lnTo>
                    <a:pt x="885" y="162"/>
                  </a:lnTo>
                  <a:lnTo>
                    <a:pt x="885" y="162"/>
                  </a:lnTo>
                  <a:lnTo>
                    <a:pt x="885" y="162"/>
                  </a:lnTo>
                  <a:lnTo>
                    <a:pt x="885" y="160"/>
                  </a:lnTo>
                  <a:lnTo>
                    <a:pt x="885" y="160"/>
                  </a:lnTo>
                  <a:lnTo>
                    <a:pt x="885" y="160"/>
                  </a:lnTo>
                  <a:lnTo>
                    <a:pt x="883" y="160"/>
                  </a:lnTo>
                  <a:lnTo>
                    <a:pt x="883" y="160"/>
                  </a:lnTo>
                  <a:lnTo>
                    <a:pt x="883" y="160"/>
                  </a:lnTo>
                  <a:lnTo>
                    <a:pt x="883" y="160"/>
                  </a:lnTo>
                  <a:lnTo>
                    <a:pt x="883" y="160"/>
                  </a:lnTo>
                  <a:lnTo>
                    <a:pt x="883" y="160"/>
                  </a:lnTo>
                  <a:lnTo>
                    <a:pt x="883" y="160"/>
                  </a:lnTo>
                  <a:lnTo>
                    <a:pt x="883" y="160"/>
                  </a:lnTo>
                  <a:lnTo>
                    <a:pt x="885" y="156"/>
                  </a:lnTo>
                  <a:lnTo>
                    <a:pt x="905" y="169"/>
                  </a:lnTo>
                  <a:lnTo>
                    <a:pt x="903" y="171"/>
                  </a:lnTo>
                  <a:lnTo>
                    <a:pt x="903" y="171"/>
                  </a:lnTo>
                  <a:lnTo>
                    <a:pt x="901" y="171"/>
                  </a:lnTo>
                  <a:lnTo>
                    <a:pt x="901" y="171"/>
                  </a:lnTo>
                  <a:lnTo>
                    <a:pt x="901" y="171"/>
                  </a:lnTo>
                  <a:lnTo>
                    <a:pt x="900" y="171"/>
                  </a:lnTo>
                  <a:lnTo>
                    <a:pt x="900" y="171"/>
                  </a:lnTo>
                  <a:lnTo>
                    <a:pt x="900" y="171"/>
                  </a:lnTo>
                  <a:lnTo>
                    <a:pt x="898" y="171"/>
                  </a:lnTo>
                  <a:lnTo>
                    <a:pt x="898" y="171"/>
                  </a:lnTo>
                  <a:lnTo>
                    <a:pt x="898" y="171"/>
                  </a:lnTo>
                  <a:lnTo>
                    <a:pt x="898" y="171"/>
                  </a:lnTo>
                  <a:lnTo>
                    <a:pt x="896" y="169"/>
                  </a:lnTo>
                  <a:lnTo>
                    <a:pt x="896" y="169"/>
                  </a:lnTo>
                  <a:lnTo>
                    <a:pt x="896" y="169"/>
                  </a:lnTo>
                  <a:lnTo>
                    <a:pt x="894" y="169"/>
                  </a:lnTo>
                  <a:lnTo>
                    <a:pt x="894" y="169"/>
                  </a:lnTo>
                  <a:lnTo>
                    <a:pt x="894" y="169"/>
                  </a:lnTo>
                  <a:lnTo>
                    <a:pt x="894" y="169"/>
                  </a:lnTo>
                  <a:lnTo>
                    <a:pt x="892" y="169"/>
                  </a:lnTo>
                  <a:lnTo>
                    <a:pt x="892" y="169"/>
                  </a:lnTo>
                  <a:lnTo>
                    <a:pt x="892" y="169"/>
                  </a:lnTo>
                  <a:lnTo>
                    <a:pt x="892" y="169"/>
                  </a:lnTo>
                  <a:lnTo>
                    <a:pt x="891" y="169"/>
                  </a:lnTo>
                  <a:lnTo>
                    <a:pt x="891" y="169"/>
                  </a:lnTo>
                  <a:lnTo>
                    <a:pt x="891" y="169"/>
                  </a:lnTo>
                  <a:lnTo>
                    <a:pt x="891" y="169"/>
                  </a:lnTo>
                  <a:lnTo>
                    <a:pt x="889" y="169"/>
                  </a:lnTo>
                  <a:lnTo>
                    <a:pt x="889" y="169"/>
                  </a:lnTo>
                  <a:lnTo>
                    <a:pt x="889" y="169"/>
                  </a:lnTo>
                  <a:lnTo>
                    <a:pt x="889" y="169"/>
                  </a:lnTo>
                  <a:lnTo>
                    <a:pt x="887" y="169"/>
                  </a:lnTo>
                  <a:lnTo>
                    <a:pt x="887" y="169"/>
                  </a:lnTo>
                  <a:lnTo>
                    <a:pt x="887" y="169"/>
                  </a:lnTo>
                  <a:lnTo>
                    <a:pt x="887" y="169"/>
                  </a:lnTo>
                  <a:lnTo>
                    <a:pt x="885" y="169"/>
                  </a:lnTo>
                  <a:lnTo>
                    <a:pt x="885" y="171"/>
                  </a:lnTo>
                  <a:lnTo>
                    <a:pt x="885" y="171"/>
                  </a:lnTo>
                  <a:lnTo>
                    <a:pt x="885" y="171"/>
                  </a:lnTo>
                  <a:lnTo>
                    <a:pt x="885" y="171"/>
                  </a:lnTo>
                  <a:lnTo>
                    <a:pt x="883" y="171"/>
                  </a:lnTo>
                  <a:lnTo>
                    <a:pt x="883" y="171"/>
                  </a:lnTo>
                  <a:lnTo>
                    <a:pt x="883" y="171"/>
                  </a:lnTo>
                  <a:lnTo>
                    <a:pt x="883" y="171"/>
                  </a:lnTo>
                  <a:lnTo>
                    <a:pt x="883" y="171"/>
                  </a:lnTo>
                  <a:lnTo>
                    <a:pt x="882" y="171"/>
                  </a:lnTo>
                  <a:lnTo>
                    <a:pt x="882" y="171"/>
                  </a:lnTo>
                  <a:lnTo>
                    <a:pt x="882" y="171"/>
                  </a:lnTo>
                  <a:lnTo>
                    <a:pt x="882" y="173"/>
                  </a:lnTo>
                  <a:lnTo>
                    <a:pt x="882" y="173"/>
                  </a:lnTo>
                  <a:lnTo>
                    <a:pt x="882" y="173"/>
                  </a:lnTo>
                  <a:lnTo>
                    <a:pt x="880" y="173"/>
                  </a:lnTo>
                  <a:lnTo>
                    <a:pt x="880" y="173"/>
                  </a:lnTo>
                  <a:lnTo>
                    <a:pt x="880" y="173"/>
                  </a:lnTo>
                  <a:lnTo>
                    <a:pt x="880" y="173"/>
                  </a:lnTo>
                  <a:lnTo>
                    <a:pt x="880" y="173"/>
                  </a:lnTo>
                  <a:lnTo>
                    <a:pt x="880" y="174"/>
                  </a:lnTo>
                  <a:lnTo>
                    <a:pt x="878" y="174"/>
                  </a:lnTo>
                  <a:lnTo>
                    <a:pt x="878" y="174"/>
                  </a:lnTo>
                  <a:lnTo>
                    <a:pt x="878" y="174"/>
                  </a:lnTo>
                  <a:lnTo>
                    <a:pt x="878" y="174"/>
                  </a:lnTo>
                  <a:lnTo>
                    <a:pt x="878" y="174"/>
                  </a:lnTo>
                  <a:lnTo>
                    <a:pt x="878" y="176"/>
                  </a:lnTo>
                  <a:lnTo>
                    <a:pt x="878" y="176"/>
                  </a:lnTo>
                  <a:lnTo>
                    <a:pt x="876" y="176"/>
                  </a:lnTo>
                  <a:lnTo>
                    <a:pt x="876" y="176"/>
                  </a:lnTo>
                  <a:lnTo>
                    <a:pt x="876" y="176"/>
                  </a:lnTo>
                  <a:lnTo>
                    <a:pt x="876" y="176"/>
                  </a:lnTo>
                  <a:lnTo>
                    <a:pt x="876" y="176"/>
                  </a:lnTo>
                  <a:lnTo>
                    <a:pt x="876" y="178"/>
                  </a:lnTo>
                  <a:lnTo>
                    <a:pt x="876" y="178"/>
                  </a:lnTo>
                  <a:lnTo>
                    <a:pt x="876" y="178"/>
                  </a:lnTo>
                  <a:lnTo>
                    <a:pt x="876" y="178"/>
                  </a:lnTo>
                  <a:lnTo>
                    <a:pt x="876" y="178"/>
                  </a:lnTo>
                  <a:lnTo>
                    <a:pt x="876" y="178"/>
                  </a:lnTo>
                  <a:lnTo>
                    <a:pt x="876" y="180"/>
                  </a:lnTo>
                  <a:lnTo>
                    <a:pt x="874" y="180"/>
                  </a:lnTo>
                  <a:lnTo>
                    <a:pt x="874" y="180"/>
                  </a:lnTo>
                  <a:lnTo>
                    <a:pt x="874" y="180"/>
                  </a:lnTo>
                  <a:lnTo>
                    <a:pt x="874" y="180"/>
                  </a:lnTo>
                  <a:lnTo>
                    <a:pt x="874" y="180"/>
                  </a:lnTo>
                  <a:lnTo>
                    <a:pt x="874" y="180"/>
                  </a:lnTo>
                  <a:lnTo>
                    <a:pt x="874" y="182"/>
                  </a:lnTo>
                  <a:lnTo>
                    <a:pt x="874" y="182"/>
                  </a:lnTo>
                  <a:lnTo>
                    <a:pt x="874" y="182"/>
                  </a:lnTo>
                  <a:lnTo>
                    <a:pt x="874" y="182"/>
                  </a:lnTo>
                  <a:lnTo>
                    <a:pt x="874" y="182"/>
                  </a:lnTo>
                  <a:lnTo>
                    <a:pt x="874" y="182"/>
                  </a:lnTo>
                  <a:lnTo>
                    <a:pt x="874" y="182"/>
                  </a:lnTo>
                  <a:lnTo>
                    <a:pt x="874" y="182"/>
                  </a:lnTo>
                  <a:lnTo>
                    <a:pt x="874" y="183"/>
                  </a:lnTo>
                  <a:lnTo>
                    <a:pt x="874" y="183"/>
                  </a:lnTo>
                  <a:lnTo>
                    <a:pt x="874" y="183"/>
                  </a:lnTo>
                  <a:lnTo>
                    <a:pt x="874" y="183"/>
                  </a:lnTo>
                  <a:lnTo>
                    <a:pt x="874" y="183"/>
                  </a:lnTo>
                  <a:lnTo>
                    <a:pt x="874" y="183"/>
                  </a:lnTo>
                  <a:lnTo>
                    <a:pt x="874" y="183"/>
                  </a:lnTo>
                  <a:lnTo>
                    <a:pt x="874" y="183"/>
                  </a:lnTo>
                  <a:lnTo>
                    <a:pt x="874" y="185"/>
                  </a:lnTo>
                  <a:lnTo>
                    <a:pt x="874" y="185"/>
                  </a:lnTo>
                  <a:lnTo>
                    <a:pt x="874" y="185"/>
                  </a:lnTo>
                  <a:lnTo>
                    <a:pt x="874" y="185"/>
                  </a:lnTo>
                  <a:lnTo>
                    <a:pt x="874" y="185"/>
                  </a:lnTo>
                  <a:lnTo>
                    <a:pt x="874" y="185"/>
                  </a:lnTo>
                  <a:lnTo>
                    <a:pt x="874" y="185"/>
                  </a:lnTo>
                  <a:lnTo>
                    <a:pt x="874" y="185"/>
                  </a:lnTo>
                  <a:lnTo>
                    <a:pt x="874" y="187"/>
                  </a:lnTo>
                  <a:lnTo>
                    <a:pt x="874" y="187"/>
                  </a:lnTo>
                  <a:lnTo>
                    <a:pt x="874" y="187"/>
                  </a:lnTo>
                  <a:lnTo>
                    <a:pt x="874" y="187"/>
                  </a:lnTo>
                  <a:lnTo>
                    <a:pt x="874" y="187"/>
                  </a:lnTo>
                  <a:lnTo>
                    <a:pt x="876" y="187"/>
                  </a:lnTo>
                  <a:lnTo>
                    <a:pt x="876" y="187"/>
                  </a:lnTo>
                  <a:lnTo>
                    <a:pt x="876" y="187"/>
                  </a:lnTo>
                  <a:lnTo>
                    <a:pt x="876" y="187"/>
                  </a:lnTo>
                  <a:lnTo>
                    <a:pt x="876" y="189"/>
                  </a:lnTo>
                  <a:lnTo>
                    <a:pt x="876" y="189"/>
                  </a:lnTo>
                  <a:lnTo>
                    <a:pt x="876" y="189"/>
                  </a:lnTo>
                  <a:lnTo>
                    <a:pt x="876" y="189"/>
                  </a:lnTo>
                  <a:lnTo>
                    <a:pt x="876" y="189"/>
                  </a:lnTo>
                  <a:lnTo>
                    <a:pt x="876" y="189"/>
                  </a:lnTo>
                  <a:lnTo>
                    <a:pt x="876" y="189"/>
                  </a:lnTo>
                  <a:lnTo>
                    <a:pt x="876" y="189"/>
                  </a:lnTo>
                  <a:lnTo>
                    <a:pt x="876" y="189"/>
                  </a:lnTo>
                  <a:lnTo>
                    <a:pt x="878" y="189"/>
                  </a:lnTo>
                  <a:lnTo>
                    <a:pt x="878" y="191"/>
                  </a:lnTo>
                  <a:lnTo>
                    <a:pt x="878" y="191"/>
                  </a:lnTo>
                  <a:lnTo>
                    <a:pt x="878" y="191"/>
                  </a:lnTo>
                  <a:lnTo>
                    <a:pt x="878" y="191"/>
                  </a:lnTo>
                  <a:lnTo>
                    <a:pt x="878" y="191"/>
                  </a:lnTo>
                  <a:lnTo>
                    <a:pt x="878" y="191"/>
                  </a:lnTo>
                  <a:lnTo>
                    <a:pt x="878" y="191"/>
                  </a:lnTo>
                  <a:lnTo>
                    <a:pt x="878" y="191"/>
                  </a:lnTo>
                  <a:lnTo>
                    <a:pt x="878" y="191"/>
                  </a:lnTo>
                  <a:lnTo>
                    <a:pt x="880" y="191"/>
                  </a:lnTo>
                  <a:lnTo>
                    <a:pt x="880" y="191"/>
                  </a:lnTo>
                  <a:lnTo>
                    <a:pt x="880" y="191"/>
                  </a:lnTo>
                  <a:lnTo>
                    <a:pt x="880" y="191"/>
                  </a:lnTo>
                  <a:lnTo>
                    <a:pt x="880" y="191"/>
                  </a:lnTo>
                  <a:lnTo>
                    <a:pt x="880" y="191"/>
                  </a:lnTo>
                  <a:lnTo>
                    <a:pt x="880" y="191"/>
                  </a:lnTo>
                  <a:lnTo>
                    <a:pt x="880" y="191"/>
                  </a:lnTo>
                  <a:lnTo>
                    <a:pt x="880" y="191"/>
                  </a:lnTo>
                  <a:lnTo>
                    <a:pt x="882" y="191"/>
                  </a:lnTo>
                  <a:lnTo>
                    <a:pt x="882" y="192"/>
                  </a:lnTo>
                  <a:lnTo>
                    <a:pt x="882" y="192"/>
                  </a:lnTo>
                  <a:lnTo>
                    <a:pt x="882" y="192"/>
                  </a:lnTo>
                  <a:lnTo>
                    <a:pt x="882" y="192"/>
                  </a:lnTo>
                  <a:lnTo>
                    <a:pt x="882" y="192"/>
                  </a:lnTo>
                  <a:lnTo>
                    <a:pt x="882" y="192"/>
                  </a:lnTo>
                  <a:lnTo>
                    <a:pt x="882" y="191"/>
                  </a:lnTo>
                  <a:lnTo>
                    <a:pt x="883" y="191"/>
                  </a:lnTo>
                  <a:lnTo>
                    <a:pt x="883" y="191"/>
                  </a:lnTo>
                  <a:lnTo>
                    <a:pt x="883" y="191"/>
                  </a:lnTo>
                  <a:lnTo>
                    <a:pt x="883" y="191"/>
                  </a:lnTo>
                  <a:lnTo>
                    <a:pt x="883" y="191"/>
                  </a:lnTo>
                  <a:lnTo>
                    <a:pt x="883" y="191"/>
                  </a:lnTo>
                  <a:lnTo>
                    <a:pt x="883" y="191"/>
                  </a:lnTo>
                  <a:lnTo>
                    <a:pt x="883" y="191"/>
                  </a:lnTo>
                  <a:lnTo>
                    <a:pt x="885" y="191"/>
                  </a:lnTo>
                  <a:lnTo>
                    <a:pt x="885" y="191"/>
                  </a:lnTo>
                  <a:lnTo>
                    <a:pt x="885" y="191"/>
                  </a:lnTo>
                  <a:lnTo>
                    <a:pt x="885" y="191"/>
                  </a:lnTo>
                  <a:lnTo>
                    <a:pt x="885" y="191"/>
                  </a:lnTo>
                  <a:lnTo>
                    <a:pt x="885" y="191"/>
                  </a:lnTo>
                  <a:lnTo>
                    <a:pt x="887" y="191"/>
                  </a:lnTo>
                  <a:lnTo>
                    <a:pt x="887" y="191"/>
                  </a:lnTo>
                  <a:lnTo>
                    <a:pt x="887" y="191"/>
                  </a:lnTo>
                  <a:lnTo>
                    <a:pt x="887" y="191"/>
                  </a:lnTo>
                  <a:lnTo>
                    <a:pt x="887" y="191"/>
                  </a:lnTo>
                  <a:lnTo>
                    <a:pt x="887" y="191"/>
                  </a:lnTo>
                  <a:lnTo>
                    <a:pt x="889" y="191"/>
                  </a:lnTo>
                  <a:lnTo>
                    <a:pt x="889" y="189"/>
                  </a:lnTo>
                  <a:lnTo>
                    <a:pt x="889" y="189"/>
                  </a:lnTo>
                  <a:lnTo>
                    <a:pt x="889" y="189"/>
                  </a:lnTo>
                  <a:lnTo>
                    <a:pt x="889" y="189"/>
                  </a:lnTo>
                  <a:lnTo>
                    <a:pt x="889" y="189"/>
                  </a:lnTo>
                  <a:lnTo>
                    <a:pt x="891" y="189"/>
                  </a:lnTo>
                  <a:lnTo>
                    <a:pt x="891" y="189"/>
                  </a:lnTo>
                  <a:lnTo>
                    <a:pt x="891" y="189"/>
                  </a:lnTo>
                  <a:lnTo>
                    <a:pt x="891" y="189"/>
                  </a:lnTo>
                  <a:lnTo>
                    <a:pt x="891" y="187"/>
                  </a:lnTo>
                  <a:lnTo>
                    <a:pt x="892" y="187"/>
                  </a:lnTo>
                  <a:lnTo>
                    <a:pt x="892" y="187"/>
                  </a:lnTo>
                  <a:lnTo>
                    <a:pt x="892" y="187"/>
                  </a:lnTo>
                  <a:lnTo>
                    <a:pt x="894" y="185"/>
                  </a:lnTo>
                  <a:lnTo>
                    <a:pt x="894" y="185"/>
                  </a:lnTo>
                  <a:lnTo>
                    <a:pt x="896" y="185"/>
                  </a:lnTo>
                  <a:lnTo>
                    <a:pt x="896" y="183"/>
                  </a:lnTo>
                  <a:lnTo>
                    <a:pt x="896" y="183"/>
                  </a:lnTo>
                  <a:lnTo>
                    <a:pt x="896" y="183"/>
                  </a:lnTo>
                  <a:lnTo>
                    <a:pt x="898" y="183"/>
                  </a:lnTo>
                  <a:lnTo>
                    <a:pt x="898" y="183"/>
                  </a:lnTo>
                  <a:lnTo>
                    <a:pt x="898" y="182"/>
                  </a:lnTo>
                  <a:lnTo>
                    <a:pt x="900" y="182"/>
                  </a:lnTo>
                  <a:lnTo>
                    <a:pt x="900" y="182"/>
                  </a:lnTo>
                  <a:lnTo>
                    <a:pt x="900" y="182"/>
                  </a:lnTo>
                  <a:lnTo>
                    <a:pt x="900" y="182"/>
                  </a:lnTo>
                  <a:lnTo>
                    <a:pt x="901" y="180"/>
                  </a:lnTo>
                  <a:lnTo>
                    <a:pt x="901" y="180"/>
                  </a:lnTo>
                  <a:lnTo>
                    <a:pt x="901" y="180"/>
                  </a:lnTo>
                  <a:lnTo>
                    <a:pt x="903" y="180"/>
                  </a:lnTo>
                  <a:lnTo>
                    <a:pt x="903" y="180"/>
                  </a:lnTo>
                  <a:lnTo>
                    <a:pt x="903" y="178"/>
                  </a:lnTo>
                  <a:lnTo>
                    <a:pt x="903" y="178"/>
                  </a:lnTo>
                  <a:lnTo>
                    <a:pt x="905" y="178"/>
                  </a:lnTo>
                  <a:lnTo>
                    <a:pt x="905" y="178"/>
                  </a:lnTo>
                  <a:lnTo>
                    <a:pt x="905" y="178"/>
                  </a:lnTo>
                  <a:lnTo>
                    <a:pt x="907" y="178"/>
                  </a:lnTo>
                  <a:lnTo>
                    <a:pt x="907" y="178"/>
                  </a:lnTo>
                  <a:lnTo>
                    <a:pt x="907" y="176"/>
                  </a:lnTo>
                  <a:lnTo>
                    <a:pt x="907" y="176"/>
                  </a:lnTo>
                  <a:lnTo>
                    <a:pt x="909" y="176"/>
                  </a:lnTo>
                  <a:lnTo>
                    <a:pt x="909" y="176"/>
                  </a:lnTo>
                  <a:lnTo>
                    <a:pt x="909" y="176"/>
                  </a:lnTo>
                  <a:lnTo>
                    <a:pt x="909" y="176"/>
                  </a:lnTo>
                  <a:lnTo>
                    <a:pt x="910" y="176"/>
                  </a:lnTo>
                  <a:lnTo>
                    <a:pt x="910" y="176"/>
                  </a:lnTo>
                  <a:lnTo>
                    <a:pt x="910" y="176"/>
                  </a:lnTo>
                  <a:lnTo>
                    <a:pt x="910" y="176"/>
                  </a:lnTo>
                  <a:lnTo>
                    <a:pt x="912" y="174"/>
                  </a:lnTo>
                  <a:lnTo>
                    <a:pt x="912" y="174"/>
                  </a:lnTo>
                  <a:lnTo>
                    <a:pt x="912" y="174"/>
                  </a:lnTo>
                  <a:lnTo>
                    <a:pt x="912" y="174"/>
                  </a:lnTo>
                  <a:lnTo>
                    <a:pt x="914" y="174"/>
                  </a:lnTo>
                  <a:lnTo>
                    <a:pt x="914" y="174"/>
                  </a:lnTo>
                  <a:lnTo>
                    <a:pt x="914" y="174"/>
                  </a:lnTo>
                  <a:lnTo>
                    <a:pt x="914" y="174"/>
                  </a:lnTo>
                  <a:lnTo>
                    <a:pt x="916" y="174"/>
                  </a:lnTo>
                  <a:lnTo>
                    <a:pt x="916" y="174"/>
                  </a:lnTo>
                  <a:lnTo>
                    <a:pt x="916" y="174"/>
                  </a:lnTo>
                  <a:lnTo>
                    <a:pt x="916" y="174"/>
                  </a:lnTo>
                  <a:lnTo>
                    <a:pt x="918" y="174"/>
                  </a:lnTo>
                  <a:lnTo>
                    <a:pt x="918" y="174"/>
                  </a:lnTo>
                  <a:lnTo>
                    <a:pt x="918" y="174"/>
                  </a:lnTo>
                  <a:lnTo>
                    <a:pt x="918" y="174"/>
                  </a:lnTo>
                  <a:lnTo>
                    <a:pt x="919" y="174"/>
                  </a:lnTo>
                  <a:lnTo>
                    <a:pt x="919" y="174"/>
                  </a:lnTo>
                  <a:lnTo>
                    <a:pt x="919" y="174"/>
                  </a:lnTo>
                  <a:lnTo>
                    <a:pt x="919" y="174"/>
                  </a:lnTo>
                  <a:lnTo>
                    <a:pt x="919" y="174"/>
                  </a:lnTo>
                  <a:lnTo>
                    <a:pt x="921" y="174"/>
                  </a:lnTo>
                  <a:lnTo>
                    <a:pt x="921" y="174"/>
                  </a:lnTo>
                  <a:lnTo>
                    <a:pt x="921" y="174"/>
                  </a:lnTo>
                  <a:lnTo>
                    <a:pt x="921" y="176"/>
                  </a:lnTo>
                  <a:lnTo>
                    <a:pt x="921" y="176"/>
                  </a:lnTo>
                  <a:lnTo>
                    <a:pt x="923" y="176"/>
                  </a:lnTo>
                  <a:lnTo>
                    <a:pt x="923" y="176"/>
                  </a:lnTo>
                  <a:lnTo>
                    <a:pt x="923" y="176"/>
                  </a:lnTo>
                  <a:lnTo>
                    <a:pt x="923" y="176"/>
                  </a:lnTo>
                  <a:lnTo>
                    <a:pt x="925" y="176"/>
                  </a:lnTo>
                  <a:lnTo>
                    <a:pt x="925" y="176"/>
                  </a:lnTo>
                  <a:lnTo>
                    <a:pt x="925" y="176"/>
                  </a:lnTo>
                  <a:lnTo>
                    <a:pt x="925" y="176"/>
                  </a:lnTo>
                  <a:lnTo>
                    <a:pt x="925" y="176"/>
                  </a:lnTo>
                  <a:lnTo>
                    <a:pt x="925" y="178"/>
                  </a:lnTo>
                  <a:lnTo>
                    <a:pt x="927" y="178"/>
                  </a:lnTo>
                  <a:lnTo>
                    <a:pt x="927" y="178"/>
                  </a:lnTo>
                  <a:lnTo>
                    <a:pt x="927" y="178"/>
                  </a:lnTo>
                  <a:lnTo>
                    <a:pt x="927" y="178"/>
                  </a:lnTo>
                  <a:lnTo>
                    <a:pt x="928" y="180"/>
                  </a:lnTo>
                  <a:lnTo>
                    <a:pt x="928" y="180"/>
                  </a:lnTo>
                  <a:lnTo>
                    <a:pt x="928" y="180"/>
                  </a:lnTo>
                  <a:lnTo>
                    <a:pt x="928" y="180"/>
                  </a:lnTo>
                  <a:lnTo>
                    <a:pt x="928" y="182"/>
                  </a:lnTo>
                  <a:lnTo>
                    <a:pt x="930" y="182"/>
                  </a:lnTo>
                  <a:lnTo>
                    <a:pt x="930" y="182"/>
                  </a:lnTo>
                  <a:lnTo>
                    <a:pt x="930" y="182"/>
                  </a:lnTo>
                  <a:lnTo>
                    <a:pt x="930" y="182"/>
                  </a:lnTo>
                  <a:lnTo>
                    <a:pt x="930" y="183"/>
                  </a:lnTo>
                  <a:lnTo>
                    <a:pt x="930" y="183"/>
                  </a:lnTo>
                  <a:lnTo>
                    <a:pt x="932" y="183"/>
                  </a:lnTo>
                  <a:lnTo>
                    <a:pt x="932" y="183"/>
                  </a:lnTo>
                  <a:lnTo>
                    <a:pt x="932" y="185"/>
                  </a:lnTo>
                  <a:lnTo>
                    <a:pt x="932" y="185"/>
                  </a:lnTo>
                  <a:lnTo>
                    <a:pt x="932" y="185"/>
                  </a:lnTo>
                  <a:lnTo>
                    <a:pt x="932" y="185"/>
                  </a:lnTo>
                  <a:lnTo>
                    <a:pt x="932" y="185"/>
                  </a:lnTo>
                  <a:lnTo>
                    <a:pt x="932" y="187"/>
                  </a:lnTo>
                  <a:lnTo>
                    <a:pt x="932" y="187"/>
                  </a:lnTo>
                  <a:lnTo>
                    <a:pt x="934" y="187"/>
                  </a:lnTo>
                  <a:lnTo>
                    <a:pt x="934" y="187"/>
                  </a:lnTo>
                  <a:lnTo>
                    <a:pt x="934" y="189"/>
                  </a:lnTo>
                  <a:lnTo>
                    <a:pt x="934" y="189"/>
                  </a:lnTo>
                  <a:lnTo>
                    <a:pt x="934" y="189"/>
                  </a:lnTo>
                  <a:lnTo>
                    <a:pt x="934" y="189"/>
                  </a:lnTo>
                  <a:lnTo>
                    <a:pt x="934" y="191"/>
                  </a:lnTo>
                  <a:lnTo>
                    <a:pt x="934" y="191"/>
                  </a:lnTo>
                  <a:lnTo>
                    <a:pt x="934" y="191"/>
                  </a:lnTo>
                  <a:lnTo>
                    <a:pt x="934" y="192"/>
                  </a:lnTo>
                  <a:lnTo>
                    <a:pt x="934" y="192"/>
                  </a:lnTo>
                  <a:lnTo>
                    <a:pt x="934" y="192"/>
                  </a:lnTo>
                  <a:lnTo>
                    <a:pt x="934" y="192"/>
                  </a:lnTo>
                  <a:lnTo>
                    <a:pt x="934" y="194"/>
                  </a:lnTo>
                  <a:lnTo>
                    <a:pt x="934" y="194"/>
                  </a:lnTo>
                  <a:lnTo>
                    <a:pt x="934" y="194"/>
                  </a:lnTo>
                  <a:lnTo>
                    <a:pt x="934" y="194"/>
                  </a:lnTo>
                  <a:lnTo>
                    <a:pt x="934" y="196"/>
                  </a:lnTo>
                  <a:lnTo>
                    <a:pt x="934" y="196"/>
                  </a:lnTo>
                  <a:lnTo>
                    <a:pt x="934" y="196"/>
                  </a:lnTo>
                  <a:lnTo>
                    <a:pt x="934" y="198"/>
                  </a:lnTo>
                  <a:lnTo>
                    <a:pt x="934" y="198"/>
                  </a:lnTo>
                  <a:lnTo>
                    <a:pt x="934" y="198"/>
                  </a:lnTo>
                  <a:lnTo>
                    <a:pt x="934" y="198"/>
                  </a:lnTo>
                  <a:lnTo>
                    <a:pt x="934" y="200"/>
                  </a:lnTo>
                  <a:lnTo>
                    <a:pt x="934" y="200"/>
                  </a:lnTo>
                  <a:lnTo>
                    <a:pt x="932" y="200"/>
                  </a:lnTo>
                  <a:lnTo>
                    <a:pt x="932" y="202"/>
                  </a:lnTo>
                  <a:lnTo>
                    <a:pt x="932" y="202"/>
                  </a:lnTo>
                  <a:lnTo>
                    <a:pt x="932" y="202"/>
                  </a:lnTo>
                  <a:lnTo>
                    <a:pt x="932" y="203"/>
                  </a:lnTo>
                  <a:lnTo>
                    <a:pt x="932" y="203"/>
                  </a:lnTo>
                  <a:lnTo>
                    <a:pt x="932" y="203"/>
                  </a:lnTo>
                  <a:lnTo>
                    <a:pt x="932" y="205"/>
                  </a:lnTo>
                  <a:lnTo>
                    <a:pt x="930" y="205"/>
                  </a:lnTo>
                  <a:lnTo>
                    <a:pt x="930" y="205"/>
                  </a:lnTo>
                  <a:lnTo>
                    <a:pt x="930" y="207"/>
                  </a:lnTo>
                  <a:lnTo>
                    <a:pt x="930" y="207"/>
                  </a:lnTo>
                  <a:lnTo>
                    <a:pt x="930" y="207"/>
                  </a:lnTo>
                  <a:lnTo>
                    <a:pt x="930" y="207"/>
                  </a:lnTo>
                  <a:lnTo>
                    <a:pt x="930" y="207"/>
                  </a:lnTo>
                  <a:lnTo>
                    <a:pt x="930" y="209"/>
                  </a:lnTo>
                  <a:lnTo>
                    <a:pt x="928" y="209"/>
                  </a:lnTo>
                  <a:lnTo>
                    <a:pt x="928" y="209"/>
                  </a:lnTo>
                  <a:lnTo>
                    <a:pt x="928" y="209"/>
                  </a:lnTo>
                  <a:lnTo>
                    <a:pt x="928" y="211"/>
                  </a:lnTo>
                  <a:lnTo>
                    <a:pt x="928" y="211"/>
                  </a:lnTo>
                  <a:lnTo>
                    <a:pt x="928" y="211"/>
                  </a:lnTo>
                  <a:lnTo>
                    <a:pt x="927" y="211"/>
                  </a:lnTo>
                  <a:lnTo>
                    <a:pt x="927" y="211"/>
                  </a:lnTo>
                  <a:lnTo>
                    <a:pt x="927" y="212"/>
                  </a:lnTo>
                  <a:lnTo>
                    <a:pt x="927" y="212"/>
                  </a:lnTo>
                  <a:lnTo>
                    <a:pt x="927" y="212"/>
                  </a:lnTo>
                  <a:lnTo>
                    <a:pt x="927" y="212"/>
                  </a:lnTo>
                  <a:lnTo>
                    <a:pt x="925" y="212"/>
                  </a:lnTo>
                  <a:lnTo>
                    <a:pt x="925" y="214"/>
                  </a:lnTo>
                  <a:lnTo>
                    <a:pt x="925" y="214"/>
                  </a:lnTo>
                  <a:lnTo>
                    <a:pt x="925" y="214"/>
                  </a:lnTo>
                  <a:lnTo>
                    <a:pt x="925" y="214"/>
                  </a:lnTo>
                  <a:lnTo>
                    <a:pt x="923" y="214"/>
                  </a:lnTo>
                  <a:lnTo>
                    <a:pt x="923" y="216"/>
                  </a:lnTo>
                  <a:lnTo>
                    <a:pt x="923" y="216"/>
                  </a:lnTo>
                  <a:lnTo>
                    <a:pt x="923" y="216"/>
                  </a:lnTo>
                  <a:lnTo>
                    <a:pt x="923" y="216"/>
                  </a:lnTo>
                  <a:lnTo>
                    <a:pt x="921" y="216"/>
                  </a:lnTo>
                  <a:lnTo>
                    <a:pt x="921" y="216"/>
                  </a:lnTo>
                  <a:lnTo>
                    <a:pt x="921" y="218"/>
                  </a:lnTo>
                  <a:lnTo>
                    <a:pt x="921" y="218"/>
                  </a:lnTo>
                  <a:lnTo>
                    <a:pt x="921" y="218"/>
                  </a:lnTo>
                  <a:lnTo>
                    <a:pt x="919" y="218"/>
                  </a:lnTo>
                  <a:lnTo>
                    <a:pt x="919" y="218"/>
                  </a:lnTo>
                  <a:lnTo>
                    <a:pt x="919" y="220"/>
                  </a:lnTo>
                  <a:lnTo>
                    <a:pt x="919" y="220"/>
                  </a:lnTo>
                  <a:lnTo>
                    <a:pt x="919" y="220"/>
                  </a:lnTo>
                  <a:lnTo>
                    <a:pt x="918" y="220"/>
                  </a:lnTo>
                  <a:lnTo>
                    <a:pt x="918" y="220"/>
                  </a:lnTo>
                  <a:lnTo>
                    <a:pt x="918" y="220"/>
                  </a:lnTo>
                  <a:lnTo>
                    <a:pt x="918" y="220"/>
                  </a:lnTo>
                  <a:lnTo>
                    <a:pt x="918" y="220"/>
                  </a:lnTo>
                  <a:lnTo>
                    <a:pt x="918" y="220"/>
                  </a:lnTo>
                  <a:lnTo>
                    <a:pt x="918" y="220"/>
                  </a:lnTo>
                  <a:lnTo>
                    <a:pt x="918" y="220"/>
                  </a:lnTo>
                  <a:lnTo>
                    <a:pt x="918"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1"/>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3"/>
                  </a:lnTo>
                  <a:lnTo>
                    <a:pt x="916" y="225"/>
                  </a:lnTo>
                  <a:lnTo>
                    <a:pt x="916" y="225"/>
                  </a:lnTo>
                  <a:lnTo>
                    <a:pt x="916" y="225"/>
                  </a:lnTo>
                  <a:lnTo>
                    <a:pt x="916" y="225"/>
                  </a:lnTo>
                  <a:lnTo>
                    <a:pt x="916" y="225"/>
                  </a:lnTo>
                  <a:lnTo>
                    <a:pt x="918" y="225"/>
                  </a:lnTo>
                  <a:lnTo>
                    <a:pt x="918" y="227"/>
                  </a:lnTo>
                  <a:lnTo>
                    <a:pt x="918" y="227"/>
                  </a:lnTo>
                  <a:lnTo>
                    <a:pt x="918" y="227"/>
                  </a:lnTo>
                  <a:lnTo>
                    <a:pt x="916" y="231"/>
                  </a:lnTo>
                  <a:close/>
                  <a:moveTo>
                    <a:pt x="963" y="156"/>
                  </a:moveTo>
                  <a:lnTo>
                    <a:pt x="945" y="185"/>
                  </a:lnTo>
                  <a:lnTo>
                    <a:pt x="943" y="183"/>
                  </a:lnTo>
                  <a:lnTo>
                    <a:pt x="943" y="183"/>
                  </a:lnTo>
                  <a:lnTo>
                    <a:pt x="943" y="183"/>
                  </a:lnTo>
                  <a:lnTo>
                    <a:pt x="943" y="182"/>
                  </a:lnTo>
                  <a:lnTo>
                    <a:pt x="943" y="182"/>
                  </a:lnTo>
                  <a:lnTo>
                    <a:pt x="943" y="182"/>
                  </a:lnTo>
                  <a:lnTo>
                    <a:pt x="943" y="182"/>
                  </a:lnTo>
                  <a:lnTo>
                    <a:pt x="945" y="180"/>
                  </a:lnTo>
                  <a:lnTo>
                    <a:pt x="945" y="180"/>
                  </a:lnTo>
                  <a:lnTo>
                    <a:pt x="945" y="180"/>
                  </a:lnTo>
                  <a:lnTo>
                    <a:pt x="945" y="180"/>
                  </a:lnTo>
                  <a:lnTo>
                    <a:pt x="945" y="180"/>
                  </a:lnTo>
                  <a:lnTo>
                    <a:pt x="945" y="180"/>
                  </a:lnTo>
                  <a:lnTo>
                    <a:pt x="945" y="180"/>
                  </a:lnTo>
                  <a:lnTo>
                    <a:pt x="945" y="180"/>
                  </a:lnTo>
                  <a:lnTo>
                    <a:pt x="945" y="178"/>
                  </a:lnTo>
                  <a:lnTo>
                    <a:pt x="945" y="178"/>
                  </a:lnTo>
                  <a:lnTo>
                    <a:pt x="945" y="178"/>
                  </a:lnTo>
                  <a:lnTo>
                    <a:pt x="945" y="178"/>
                  </a:lnTo>
                  <a:lnTo>
                    <a:pt x="945" y="178"/>
                  </a:lnTo>
                  <a:lnTo>
                    <a:pt x="945" y="178"/>
                  </a:lnTo>
                  <a:lnTo>
                    <a:pt x="945" y="178"/>
                  </a:lnTo>
                  <a:lnTo>
                    <a:pt x="945" y="178"/>
                  </a:lnTo>
                  <a:lnTo>
                    <a:pt x="945" y="178"/>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6"/>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5" y="174"/>
                  </a:lnTo>
                  <a:lnTo>
                    <a:pt x="943" y="174"/>
                  </a:lnTo>
                  <a:lnTo>
                    <a:pt x="943" y="174"/>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3" y="173"/>
                  </a:lnTo>
                  <a:lnTo>
                    <a:pt x="941" y="173"/>
                  </a:lnTo>
                  <a:lnTo>
                    <a:pt x="941" y="173"/>
                  </a:lnTo>
                  <a:lnTo>
                    <a:pt x="903" y="149"/>
                  </a:lnTo>
                  <a:lnTo>
                    <a:pt x="903" y="149"/>
                  </a:lnTo>
                  <a:lnTo>
                    <a:pt x="903" y="149"/>
                  </a:lnTo>
                  <a:lnTo>
                    <a:pt x="903" y="149"/>
                  </a:lnTo>
                  <a:lnTo>
                    <a:pt x="903" y="149"/>
                  </a:lnTo>
                  <a:lnTo>
                    <a:pt x="903" y="149"/>
                  </a:lnTo>
                  <a:lnTo>
                    <a:pt x="903" y="149"/>
                  </a:lnTo>
                  <a:lnTo>
                    <a:pt x="903" y="149"/>
                  </a:lnTo>
                  <a:lnTo>
                    <a:pt x="901" y="149"/>
                  </a:lnTo>
                  <a:lnTo>
                    <a:pt x="901" y="149"/>
                  </a:lnTo>
                  <a:lnTo>
                    <a:pt x="901" y="149"/>
                  </a:lnTo>
                  <a:lnTo>
                    <a:pt x="901" y="149"/>
                  </a:lnTo>
                  <a:lnTo>
                    <a:pt x="901" y="149"/>
                  </a:lnTo>
                  <a:lnTo>
                    <a:pt x="901" y="147"/>
                  </a:lnTo>
                  <a:lnTo>
                    <a:pt x="901" y="147"/>
                  </a:lnTo>
                  <a:lnTo>
                    <a:pt x="901" y="147"/>
                  </a:lnTo>
                  <a:lnTo>
                    <a:pt x="901" y="147"/>
                  </a:lnTo>
                  <a:lnTo>
                    <a:pt x="901" y="147"/>
                  </a:lnTo>
                  <a:lnTo>
                    <a:pt x="901"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900" y="147"/>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8" y="149"/>
                  </a:lnTo>
                  <a:lnTo>
                    <a:pt x="896" y="149"/>
                  </a:lnTo>
                  <a:lnTo>
                    <a:pt x="896" y="149"/>
                  </a:lnTo>
                  <a:lnTo>
                    <a:pt x="896" y="149"/>
                  </a:lnTo>
                  <a:lnTo>
                    <a:pt x="896" y="149"/>
                  </a:lnTo>
                  <a:lnTo>
                    <a:pt x="896" y="149"/>
                  </a:lnTo>
                  <a:lnTo>
                    <a:pt x="896" y="149"/>
                  </a:lnTo>
                  <a:lnTo>
                    <a:pt x="896" y="151"/>
                  </a:lnTo>
                  <a:lnTo>
                    <a:pt x="896" y="151"/>
                  </a:lnTo>
                  <a:lnTo>
                    <a:pt x="896" y="151"/>
                  </a:lnTo>
                  <a:lnTo>
                    <a:pt x="896" y="151"/>
                  </a:lnTo>
                  <a:lnTo>
                    <a:pt x="896" y="151"/>
                  </a:lnTo>
                  <a:lnTo>
                    <a:pt x="896" y="151"/>
                  </a:lnTo>
                  <a:lnTo>
                    <a:pt x="894" y="151"/>
                  </a:lnTo>
                  <a:lnTo>
                    <a:pt x="894" y="151"/>
                  </a:lnTo>
                  <a:lnTo>
                    <a:pt x="894" y="153"/>
                  </a:lnTo>
                  <a:lnTo>
                    <a:pt x="894" y="153"/>
                  </a:lnTo>
                  <a:lnTo>
                    <a:pt x="894" y="153"/>
                  </a:lnTo>
                  <a:lnTo>
                    <a:pt x="894" y="153"/>
                  </a:lnTo>
                  <a:lnTo>
                    <a:pt x="892" y="154"/>
                  </a:lnTo>
                  <a:lnTo>
                    <a:pt x="891" y="153"/>
                  </a:lnTo>
                  <a:lnTo>
                    <a:pt x="907" y="122"/>
                  </a:lnTo>
                  <a:lnTo>
                    <a:pt x="910" y="124"/>
                  </a:lnTo>
                  <a:lnTo>
                    <a:pt x="910" y="124"/>
                  </a:lnTo>
                  <a:lnTo>
                    <a:pt x="910" y="125"/>
                  </a:lnTo>
                  <a:lnTo>
                    <a:pt x="910" y="125"/>
                  </a:lnTo>
                  <a:lnTo>
                    <a:pt x="910" y="125"/>
                  </a:lnTo>
                  <a:lnTo>
                    <a:pt x="910" y="127"/>
                  </a:lnTo>
                  <a:lnTo>
                    <a:pt x="909" y="127"/>
                  </a:lnTo>
                  <a:lnTo>
                    <a:pt x="909" y="127"/>
                  </a:lnTo>
                  <a:lnTo>
                    <a:pt x="909" y="127"/>
                  </a:lnTo>
                  <a:lnTo>
                    <a:pt x="909" y="127"/>
                  </a:lnTo>
                  <a:lnTo>
                    <a:pt x="909" y="127"/>
                  </a:lnTo>
                  <a:lnTo>
                    <a:pt x="909" y="127"/>
                  </a:lnTo>
                  <a:lnTo>
                    <a:pt x="909" y="129"/>
                  </a:lnTo>
                  <a:lnTo>
                    <a:pt x="909" y="129"/>
                  </a:lnTo>
                  <a:lnTo>
                    <a:pt x="909" y="129"/>
                  </a:lnTo>
                  <a:lnTo>
                    <a:pt x="909" y="129"/>
                  </a:lnTo>
                  <a:lnTo>
                    <a:pt x="909" y="129"/>
                  </a:lnTo>
                  <a:lnTo>
                    <a:pt x="909" y="129"/>
                  </a:lnTo>
                  <a:lnTo>
                    <a:pt x="909" y="129"/>
                  </a:lnTo>
                  <a:lnTo>
                    <a:pt x="909" y="129"/>
                  </a:lnTo>
                  <a:lnTo>
                    <a:pt x="909" y="129"/>
                  </a:lnTo>
                  <a:lnTo>
                    <a:pt x="909" y="131"/>
                  </a:lnTo>
                  <a:lnTo>
                    <a:pt x="909" y="131"/>
                  </a:lnTo>
                  <a:lnTo>
                    <a:pt x="909" y="131"/>
                  </a:lnTo>
                  <a:lnTo>
                    <a:pt x="909" y="131"/>
                  </a:lnTo>
                  <a:lnTo>
                    <a:pt x="909" y="131"/>
                  </a:lnTo>
                  <a:lnTo>
                    <a:pt x="909" y="131"/>
                  </a:lnTo>
                  <a:lnTo>
                    <a:pt x="909" y="131"/>
                  </a:lnTo>
                  <a:lnTo>
                    <a:pt x="909" y="131"/>
                  </a:lnTo>
                  <a:lnTo>
                    <a:pt x="909" y="131"/>
                  </a:lnTo>
                  <a:lnTo>
                    <a:pt x="909" y="131"/>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3"/>
                  </a:lnTo>
                  <a:lnTo>
                    <a:pt x="909" y="135"/>
                  </a:lnTo>
                  <a:lnTo>
                    <a:pt x="909" y="135"/>
                  </a:lnTo>
                  <a:lnTo>
                    <a:pt x="909" y="135"/>
                  </a:lnTo>
                  <a:lnTo>
                    <a:pt x="909" y="135"/>
                  </a:lnTo>
                  <a:lnTo>
                    <a:pt x="909"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5"/>
                  </a:lnTo>
                  <a:lnTo>
                    <a:pt x="910" y="136"/>
                  </a:lnTo>
                  <a:lnTo>
                    <a:pt x="912" y="136"/>
                  </a:lnTo>
                  <a:lnTo>
                    <a:pt x="950" y="158"/>
                  </a:lnTo>
                  <a:lnTo>
                    <a:pt x="950" y="158"/>
                  </a:lnTo>
                  <a:lnTo>
                    <a:pt x="950" y="158"/>
                  </a:lnTo>
                  <a:lnTo>
                    <a:pt x="950" y="158"/>
                  </a:lnTo>
                  <a:lnTo>
                    <a:pt x="950" y="158"/>
                  </a:lnTo>
                  <a:lnTo>
                    <a:pt x="950" y="160"/>
                  </a:lnTo>
                  <a:lnTo>
                    <a:pt x="950" y="160"/>
                  </a:lnTo>
                  <a:lnTo>
                    <a:pt x="950" y="160"/>
                  </a:lnTo>
                  <a:lnTo>
                    <a:pt x="950"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2"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4" y="160"/>
                  </a:lnTo>
                  <a:lnTo>
                    <a:pt x="956" y="160"/>
                  </a:lnTo>
                  <a:lnTo>
                    <a:pt x="956" y="160"/>
                  </a:lnTo>
                  <a:lnTo>
                    <a:pt x="956" y="160"/>
                  </a:lnTo>
                  <a:lnTo>
                    <a:pt x="956" y="160"/>
                  </a:lnTo>
                  <a:lnTo>
                    <a:pt x="956" y="160"/>
                  </a:lnTo>
                  <a:lnTo>
                    <a:pt x="956" y="160"/>
                  </a:lnTo>
                  <a:lnTo>
                    <a:pt x="956" y="160"/>
                  </a:lnTo>
                  <a:lnTo>
                    <a:pt x="956" y="158"/>
                  </a:lnTo>
                  <a:lnTo>
                    <a:pt x="956" y="158"/>
                  </a:lnTo>
                  <a:lnTo>
                    <a:pt x="956" y="158"/>
                  </a:lnTo>
                  <a:lnTo>
                    <a:pt x="956" y="158"/>
                  </a:lnTo>
                  <a:lnTo>
                    <a:pt x="957" y="158"/>
                  </a:lnTo>
                  <a:lnTo>
                    <a:pt x="957" y="158"/>
                  </a:lnTo>
                  <a:lnTo>
                    <a:pt x="957" y="158"/>
                  </a:lnTo>
                  <a:lnTo>
                    <a:pt x="957" y="158"/>
                  </a:lnTo>
                  <a:lnTo>
                    <a:pt x="957" y="158"/>
                  </a:lnTo>
                  <a:lnTo>
                    <a:pt x="957" y="158"/>
                  </a:lnTo>
                  <a:lnTo>
                    <a:pt x="957" y="158"/>
                  </a:lnTo>
                  <a:lnTo>
                    <a:pt x="957" y="158"/>
                  </a:lnTo>
                  <a:lnTo>
                    <a:pt x="957" y="156"/>
                  </a:lnTo>
                  <a:lnTo>
                    <a:pt x="957" y="156"/>
                  </a:lnTo>
                  <a:lnTo>
                    <a:pt x="957" y="156"/>
                  </a:lnTo>
                  <a:lnTo>
                    <a:pt x="957" y="156"/>
                  </a:lnTo>
                  <a:lnTo>
                    <a:pt x="959" y="156"/>
                  </a:lnTo>
                  <a:lnTo>
                    <a:pt x="959" y="156"/>
                  </a:lnTo>
                  <a:lnTo>
                    <a:pt x="959" y="156"/>
                  </a:lnTo>
                  <a:lnTo>
                    <a:pt x="959" y="154"/>
                  </a:lnTo>
                  <a:lnTo>
                    <a:pt x="959" y="154"/>
                  </a:lnTo>
                  <a:lnTo>
                    <a:pt x="959" y="154"/>
                  </a:lnTo>
                  <a:lnTo>
                    <a:pt x="963" y="156"/>
                  </a:lnTo>
                  <a:close/>
                  <a:moveTo>
                    <a:pt x="910" y="118"/>
                  </a:moveTo>
                  <a:lnTo>
                    <a:pt x="936" y="64"/>
                  </a:lnTo>
                  <a:lnTo>
                    <a:pt x="957" y="73"/>
                  </a:lnTo>
                  <a:lnTo>
                    <a:pt x="956" y="77"/>
                  </a:lnTo>
                  <a:lnTo>
                    <a:pt x="956" y="77"/>
                  </a:lnTo>
                  <a:lnTo>
                    <a:pt x="954" y="77"/>
                  </a:lnTo>
                  <a:lnTo>
                    <a:pt x="954" y="77"/>
                  </a:lnTo>
                  <a:lnTo>
                    <a:pt x="954" y="77"/>
                  </a:lnTo>
                  <a:lnTo>
                    <a:pt x="954" y="77"/>
                  </a:lnTo>
                  <a:lnTo>
                    <a:pt x="952" y="77"/>
                  </a:lnTo>
                  <a:lnTo>
                    <a:pt x="952" y="77"/>
                  </a:lnTo>
                  <a:lnTo>
                    <a:pt x="952" y="77"/>
                  </a:lnTo>
                  <a:lnTo>
                    <a:pt x="950" y="77"/>
                  </a:lnTo>
                  <a:lnTo>
                    <a:pt x="950" y="77"/>
                  </a:lnTo>
                  <a:lnTo>
                    <a:pt x="950" y="75"/>
                  </a:lnTo>
                  <a:lnTo>
                    <a:pt x="950" y="75"/>
                  </a:lnTo>
                  <a:lnTo>
                    <a:pt x="948" y="75"/>
                  </a:lnTo>
                  <a:lnTo>
                    <a:pt x="948" y="75"/>
                  </a:lnTo>
                  <a:lnTo>
                    <a:pt x="948" y="75"/>
                  </a:lnTo>
                  <a:lnTo>
                    <a:pt x="947" y="75"/>
                  </a:lnTo>
                  <a:lnTo>
                    <a:pt x="947" y="75"/>
                  </a:lnTo>
                  <a:lnTo>
                    <a:pt x="947" y="75"/>
                  </a:lnTo>
                  <a:lnTo>
                    <a:pt x="947" y="75"/>
                  </a:lnTo>
                  <a:lnTo>
                    <a:pt x="945" y="77"/>
                  </a:lnTo>
                  <a:lnTo>
                    <a:pt x="945" y="77"/>
                  </a:lnTo>
                  <a:lnTo>
                    <a:pt x="945" y="77"/>
                  </a:lnTo>
                  <a:lnTo>
                    <a:pt x="945" y="77"/>
                  </a:lnTo>
                  <a:lnTo>
                    <a:pt x="943" y="77"/>
                  </a:lnTo>
                  <a:lnTo>
                    <a:pt x="943" y="77"/>
                  </a:lnTo>
                  <a:lnTo>
                    <a:pt x="943" y="77"/>
                  </a:lnTo>
                  <a:lnTo>
                    <a:pt x="943" y="77"/>
                  </a:lnTo>
                  <a:lnTo>
                    <a:pt x="941" y="77"/>
                  </a:lnTo>
                  <a:lnTo>
                    <a:pt x="941" y="77"/>
                  </a:lnTo>
                  <a:lnTo>
                    <a:pt x="941" y="77"/>
                  </a:lnTo>
                  <a:lnTo>
                    <a:pt x="941" y="77"/>
                  </a:lnTo>
                  <a:lnTo>
                    <a:pt x="941" y="77"/>
                  </a:lnTo>
                  <a:lnTo>
                    <a:pt x="939" y="77"/>
                  </a:lnTo>
                  <a:lnTo>
                    <a:pt x="939" y="77"/>
                  </a:lnTo>
                  <a:lnTo>
                    <a:pt x="939" y="77"/>
                  </a:lnTo>
                  <a:lnTo>
                    <a:pt x="939" y="77"/>
                  </a:lnTo>
                  <a:lnTo>
                    <a:pt x="939" y="77"/>
                  </a:lnTo>
                  <a:lnTo>
                    <a:pt x="937" y="78"/>
                  </a:lnTo>
                  <a:lnTo>
                    <a:pt x="937" y="78"/>
                  </a:lnTo>
                  <a:lnTo>
                    <a:pt x="937" y="78"/>
                  </a:lnTo>
                  <a:lnTo>
                    <a:pt x="937" y="78"/>
                  </a:lnTo>
                  <a:lnTo>
                    <a:pt x="937" y="78"/>
                  </a:lnTo>
                  <a:lnTo>
                    <a:pt x="936" y="78"/>
                  </a:lnTo>
                  <a:lnTo>
                    <a:pt x="936" y="78"/>
                  </a:lnTo>
                  <a:lnTo>
                    <a:pt x="936" y="78"/>
                  </a:lnTo>
                  <a:lnTo>
                    <a:pt x="936" y="80"/>
                  </a:lnTo>
                  <a:lnTo>
                    <a:pt x="936" y="80"/>
                  </a:lnTo>
                  <a:lnTo>
                    <a:pt x="936" y="80"/>
                  </a:lnTo>
                  <a:lnTo>
                    <a:pt x="934" y="80"/>
                  </a:lnTo>
                  <a:lnTo>
                    <a:pt x="934" y="80"/>
                  </a:lnTo>
                  <a:lnTo>
                    <a:pt x="934" y="80"/>
                  </a:lnTo>
                  <a:lnTo>
                    <a:pt x="934" y="80"/>
                  </a:lnTo>
                  <a:lnTo>
                    <a:pt x="934" y="82"/>
                  </a:lnTo>
                  <a:lnTo>
                    <a:pt x="934" y="82"/>
                  </a:lnTo>
                  <a:lnTo>
                    <a:pt x="934" y="82"/>
                  </a:lnTo>
                  <a:lnTo>
                    <a:pt x="932" y="82"/>
                  </a:lnTo>
                  <a:lnTo>
                    <a:pt x="932" y="82"/>
                  </a:lnTo>
                  <a:lnTo>
                    <a:pt x="932" y="82"/>
                  </a:lnTo>
                  <a:lnTo>
                    <a:pt x="932" y="84"/>
                  </a:lnTo>
                  <a:lnTo>
                    <a:pt x="932" y="84"/>
                  </a:lnTo>
                  <a:lnTo>
                    <a:pt x="932" y="84"/>
                  </a:lnTo>
                  <a:lnTo>
                    <a:pt x="932" y="84"/>
                  </a:lnTo>
                  <a:lnTo>
                    <a:pt x="932" y="84"/>
                  </a:lnTo>
                  <a:lnTo>
                    <a:pt x="930" y="86"/>
                  </a:lnTo>
                  <a:lnTo>
                    <a:pt x="930" y="86"/>
                  </a:lnTo>
                  <a:lnTo>
                    <a:pt x="977" y="106"/>
                  </a:lnTo>
                  <a:lnTo>
                    <a:pt x="977" y="106"/>
                  </a:lnTo>
                  <a:lnTo>
                    <a:pt x="977" y="106"/>
                  </a:lnTo>
                  <a:lnTo>
                    <a:pt x="977" y="107"/>
                  </a:lnTo>
                  <a:lnTo>
                    <a:pt x="977" y="107"/>
                  </a:lnTo>
                  <a:lnTo>
                    <a:pt x="977" y="107"/>
                  </a:lnTo>
                  <a:lnTo>
                    <a:pt x="977" y="107"/>
                  </a:lnTo>
                  <a:lnTo>
                    <a:pt x="977" y="107"/>
                  </a:lnTo>
                  <a:lnTo>
                    <a:pt x="977" y="107"/>
                  </a:lnTo>
                  <a:lnTo>
                    <a:pt x="977" y="107"/>
                  </a:lnTo>
                  <a:lnTo>
                    <a:pt x="979" y="107"/>
                  </a:lnTo>
                  <a:lnTo>
                    <a:pt x="979" y="107"/>
                  </a:lnTo>
                  <a:lnTo>
                    <a:pt x="979" y="107"/>
                  </a:lnTo>
                  <a:lnTo>
                    <a:pt x="979" y="107"/>
                  </a:lnTo>
                  <a:lnTo>
                    <a:pt x="979" y="107"/>
                  </a:lnTo>
                  <a:lnTo>
                    <a:pt x="979" y="107"/>
                  </a:lnTo>
                  <a:lnTo>
                    <a:pt x="979" y="107"/>
                  </a:lnTo>
                  <a:lnTo>
                    <a:pt x="979" y="107"/>
                  </a:lnTo>
                  <a:lnTo>
                    <a:pt x="979" y="107"/>
                  </a:lnTo>
                  <a:lnTo>
                    <a:pt x="979"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1" y="107"/>
                  </a:lnTo>
                  <a:lnTo>
                    <a:pt x="983" y="107"/>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3" y="106"/>
                  </a:lnTo>
                  <a:lnTo>
                    <a:pt x="984" y="106"/>
                  </a:lnTo>
                  <a:lnTo>
                    <a:pt x="984" y="104"/>
                  </a:lnTo>
                  <a:lnTo>
                    <a:pt x="984" y="104"/>
                  </a:lnTo>
                  <a:lnTo>
                    <a:pt x="984" y="104"/>
                  </a:lnTo>
                  <a:lnTo>
                    <a:pt x="984" y="104"/>
                  </a:lnTo>
                  <a:lnTo>
                    <a:pt x="984" y="104"/>
                  </a:lnTo>
                  <a:lnTo>
                    <a:pt x="984" y="104"/>
                  </a:lnTo>
                  <a:lnTo>
                    <a:pt x="984" y="104"/>
                  </a:lnTo>
                  <a:lnTo>
                    <a:pt x="984" y="104"/>
                  </a:lnTo>
                  <a:lnTo>
                    <a:pt x="984" y="104"/>
                  </a:lnTo>
                  <a:lnTo>
                    <a:pt x="984" y="102"/>
                  </a:lnTo>
                  <a:lnTo>
                    <a:pt x="984" y="102"/>
                  </a:lnTo>
                  <a:lnTo>
                    <a:pt x="986" y="102"/>
                  </a:lnTo>
                  <a:lnTo>
                    <a:pt x="986" y="102"/>
                  </a:lnTo>
                  <a:lnTo>
                    <a:pt x="986" y="100"/>
                  </a:lnTo>
                  <a:lnTo>
                    <a:pt x="986" y="100"/>
                  </a:lnTo>
                  <a:lnTo>
                    <a:pt x="986" y="100"/>
                  </a:lnTo>
                  <a:lnTo>
                    <a:pt x="990" y="102"/>
                  </a:lnTo>
                  <a:lnTo>
                    <a:pt x="975" y="135"/>
                  </a:lnTo>
                  <a:lnTo>
                    <a:pt x="972" y="133"/>
                  </a:lnTo>
                  <a:lnTo>
                    <a:pt x="972" y="133"/>
                  </a:lnTo>
                  <a:lnTo>
                    <a:pt x="972" y="133"/>
                  </a:lnTo>
                  <a:lnTo>
                    <a:pt x="972" y="131"/>
                  </a:lnTo>
                  <a:lnTo>
                    <a:pt x="972" y="131"/>
                  </a:lnTo>
                  <a:lnTo>
                    <a:pt x="972" y="131"/>
                  </a:lnTo>
                  <a:lnTo>
                    <a:pt x="974" y="129"/>
                  </a:lnTo>
                  <a:lnTo>
                    <a:pt x="974" y="129"/>
                  </a:lnTo>
                  <a:lnTo>
                    <a:pt x="974" y="129"/>
                  </a:lnTo>
                  <a:lnTo>
                    <a:pt x="974" y="129"/>
                  </a:lnTo>
                  <a:lnTo>
                    <a:pt x="974" y="129"/>
                  </a:lnTo>
                  <a:lnTo>
                    <a:pt x="974" y="129"/>
                  </a:lnTo>
                  <a:lnTo>
                    <a:pt x="974" y="129"/>
                  </a:lnTo>
                  <a:lnTo>
                    <a:pt x="974" y="127"/>
                  </a:lnTo>
                  <a:lnTo>
                    <a:pt x="974" y="127"/>
                  </a:lnTo>
                  <a:lnTo>
                    <a:pt x="974" y="127"/>
                  </a:lnTo>
                  <a:lnTo>
                    <a:pt x="974" y="127"/>
                  </a:lnTo>
                  <a:lnTo>
                    <a:pt x="974" y="127"/>
                  </a:lnTo>
                  <a:lnTo>
                    <a:pt x="974" y="127"/>
                  </a:lnTo>
                  <a:lnTo>
                    <a:pt x="974" y="127"/>
                  </a:lnTo>
                  <a:lnTo>
                    <a:pt x="974" y="127"/>
                  </a:lnTo>
                  <a:lnTo>
                    <a:pt x="974" y="125"/>
                  </a:lnTo>
                  <a:lnTo>
                    <a:pt x="974" y="125"/>
                  </a:lnTo>
                  <a:lnTo>
                    <a:pt x="974" y="125"/>
                  </a:lnTo>
                  <a:lnTo>
                    <a:pt x="974" y="125"/>
                  </a:lnTo>
                  <a:lnTo>
                    <a:pt x="974" y="125"/>
                  </a:lnTo>
                  <a:lnTo>
                    <a:pt x="974" y="125"/>
                  </a:lnTo>
                  <a:lnTo>
                    <a:pt x="974" y="125"/>
                  </a:lnTo>
                  <a:lnTo>
                    <a:pt x="974" y="125"/>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4"/>
                  </a:lnTo>
                  <a:lnTo>
                    <a:pt x="974" y="122"/>
                  </a:lnTo>
                  <a:lnTo>
                    <a:pt x="974" y="122"/>
                  </a:lnTo>
                  <a:lnTo>
                    <a:pt x="974" y="122"/>
                  </a:lnTo>
                  <a:lnTo>
                    <a:pt x="974"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2" y="122"/>
                  </a:lnTo>
                  <a:lnTo>
                    <a:pt x="970" y="120"/>
                  </a:lnTo>
                  <a:lnTo>
                    <a:pt x="970" y="120"/>
                  </a:lnTo>
                  <a:lnTo>
                    <a:pt x="970" y="120"/>
                  </a:lnTo>
                  <a:lnTo>
                    <a:pt x="970" y="120"/>
                  </a:lnTo>
                  <a:lnTo>
                    <a:pt x="925" y="100"/>
                  </a:lnTo>
                  <a:lnTo>
                    <a:pt x="925" y="100"/>
                  </a:lnTo>
                  <a:lnTo>
                    <a:pt x="925" y="100"/>
                  </a:lnTo>
                  <a:lnTo>
                    <a:pt x="925" y="100"/>
                  </a:lnTo>
                  <a:lnTo>
                    <a:pt x="923" y="102"/>
                  </a:lnTo>
                  <a:lnTo>
                    <a:pt x="923" y="102"/>
                  </a:lnTo>
                  <a:lnTo>
                    <a:pt x="923" y="102"/>
                  </a:lnTo>
                  <a:lnTo>
                    <a:pt x="923" y="102"/>
                  </a:lnTo>
                  <a:lnTo>
                    <a:pt x="923" y="102"/>
                  </a:lnTo>
                  <a:lnTo>
                    <a:pt x="923" y="104"/>
                  </a:lnTo>
                  <a:lnTo>
                    <a:pt x="923" y="104"/>
                  </a:lnTo>
                  <a:lnTo>
                    <a:pt x="923" y="104"/>
                  </a:lnTo>
                  <a:lnTo>
                    <a:pt x="923" y="104"/>
                  </a:lnTo>
                  <a:lnTo>
                    <a:pt x="923" y="104"/>
                  </a:lnTo>
                  <a:lnTo>
                    <a:pt x="923" y="106"/>
                  </a:lnTo>
                  <a:lnTo>
                    <a:pt x="923" y="106"/>
                  </a:lnTo>
                  <a:lnTo>
                    <a:pt x="923" y="106"/>
                  </a:lnTo>
                  <a:lnTo>
                    <a:pt x="923" y="106"/>
                  </a:lnTo>
                  <a:lnTo>
                    <a:pt x="923" y="107"/>
                  </a:lnTo>
                  <a:lnTo>
                    <a:pt x="923" y="107"/>
                  </a:lnTo>
                  <a:lnTo>
                    <a:pt x="923" y="107"/>
                  </a:lnTo>
                  <a:lnTo>
                    <a:pt x="923" y="107"/>
                  </a:lnTo>
                  <a:lnTo>
                    <a:pt x="923" y="107"/>
                  </a:lnTo>
                  <a:lnTo>
                    <a:pt x="923" y="109"/>
                  </a:lnTo>
                  <a:lnTo>
                    <a:pt x="923" y="109"/>
                  </a:lnTo>
                  <a:lnTo>
                    <a:pt x="923" y="109"/>
                  </a:lnTo>
                  <a:lnTo>
                    <a:pt x="923" y="109"/>
                  </a:lnTo>
                  <a:lnTo>
                    <a:pt x="923" y="109"/>
                  </a:lnTo>
                  <a:lnTo>
                    <a:pt x="923" y="111"/>
                  </a:lnTo>
                  <a:lnTo>
                    <a:pt x="923" y="111"/>
                  </a:lnTo>
                  <a:lnTo>
                    <a:pt x="923" y="111"/>
                  </a:lnTo>
                  <a:lnTo>
                    <a:pt x="923" y="111"/>
                  </a:lnTo>
                  <a:lnTo>
                    <a:pt x="923" y="113"/>
                  </a:lnTo>
                  <a:lnTo>
                    <a:pt x="923" y="113"/>
                  </a:lnTo>
                  <a:lnTo>
                    <a:pt x="923" y="113"/>
                  </a:lnTo>
                  <a:lnTo>
                    <a:pt x="925" y="113"/>
                  </a:lnTo>
                  <a:lnTo>
                    <a:pt x="925" y="113"/>
                  </a:lnTo>
                  <a:lnTo>
                    <a:pt x="925" y="115"/>
                  </a:lnTo>
                  <a:lnTo>
                    <a:pt x="925" y="115"/>
                  </a:lnTo>
                  <a:lnTo>
                    <a:pt x="925" y="115"/>
                  </a:lnTo>
                  <a:lnTo>
                    <a:pt x="925" y="115"/>
                  </a:lnTo>
                  <a:lnTo>
                    <a:pt x="925" y="115"/>
                  </a:lnTo>
                  <a:lnTo>
                    <a:pt x="925" y="116"/>
                  </a:lnTo>
                  <a:lnTo>
                    <a:pt x="925" y="116"/>
                  </a:lnTo>
                  <a:lnTo>
                    <a:pt x="927" y="116"/>
                  </a:lnTo>
                  <a:lnTo>
                    <a:pt x="927" y="116"/>
                  </a:lnTo>
                  <a:lnTo>
                    <a:pt x="927" y="116"/>
                  </a:lnTo>
                  <a:lnTo>
                    <a:pt x="927" y="118"/>
                  </a:lnTo>
                  <a:lnTo>
                    <a:pt x="927" y="118"/>
                  </a:lnTo>
                  <a:lnTo>
                    <a:pt x="927" y="118"/>
                  </a:lnTo>
                  <a:lnTo>
                    <a:pt x="928" y="118"/>
                  </a:lnTo>
                  <a:lnTo>
                    <a:pt x="928" y="118"/>
                  </a:lnTo>
                  <a:lnTo>
                    <a:pt x="928" y="120"/>
                  </a:lnTo>
                  <a:lnTo>
                    <a:pt x="928" y="120"/>
                  </a:lnTo>
                  <a:lnTo>
                    <a:pt x="928" y="120"/>
                  </a:lnTo>
                  <a:lnTo>
                    <a:pt x="928" y="120"/>
                  </a:lnTo>
                  <a:lnTo>
                    <a:pt x="930" y="120"/>
                  </a:lnTo>
                  <a:lnTo>
                    <a:pt x="930" y="122"/>
                  </a:lnTo>
                  <a:lnTo>
                    <a:pt x="930" y="122"/>
                  </a:lnTo>
                  <a:lnTo>
                    <a:pt x="930" y="122"/>
                  </a:lnTo>
                  <a:lnTo>
                    <a:pt x="932" y="122"/>
                  </a:lnTo>
                  <a:lnTo>
                    <a:pt x="932" y="124"/>
                  </a:lnTo>
                  <a:lnTo>
                    <a:pt x="932" y="124"/>
                  </a:lnTo>
                  <a:lnTo>
                    <a:pt x="932" y="124"/>
                  </a:lnTo>
                  <a:lnTo>
                    <a:pt x="934" y="124"/>
                  </a:lnTo>
                  <a:lnTo>
                    <a:pt x="934" y="124"/>
                  </a:lnTo>
                  <a:lnTo>
                    <a:pt x="932" y="129"/>
                  </a:lnTo>
                  <a:lnTo>
                    <a:pt x="910" y="118"/>
                  </a:lnTo>
                  <a:close/>
                  <a:moveTo>
                    <a:pt x="943" y="60"/>
                  </a:moveTo>
                  <a:lnTo>
                    <a:pt x="939" y="60"/>
                  </a:lnTo>
                  <a:lnTo>
                    <a:pt x="948" y="29"/>
                  </a:lnTo>
                  <a:lnTo>
                    <a:pt x="952" y="31"/>
                  </a:lnTo>
                  <a:lnTo>
                    <a:pt x="952" y="31"/>
                  </a:lnTo>
                  <a:lnTo>
                    <a:pt x="952" y="31"/>
                  </a:lnTo>
                  <a:lnTo>
                    <a:pt x="952" y="31"/>
                  </a:lnTo>
                  <a:lnTo>
                    <a:pt x="952" y="33"/>
                  </a:lnTo>
                  <a:lnTo>
                    <a:pt x="952" y="33"/>
                  </a:lnTo>
                  <a:lnTo>
                    <a:pt x="952" y="33"/>
                  </a:lnTo>
                  <a:lnTo>
                    <a:pt x="952" y="33"/>
                  </a:lnTo>
                  <a:lnTo>
                    <a:pt x="952" y="33"/>
                  </a:lnTo>
                  <a:lnTo>
                    <a:pt x="952" y="35"/>
                  </a:lnTo>
                  <a:lnTo>
                    <a:pt x="952" y="35"/>
                  </a:lnTo>
                  <a:lnTo>
                    <a:pt x="952" y="35"/>
                  </a:lnTo>
                  <a:lnTo>
                    <a:pt x="952" y="35"/>
                  </a:lnTo>
                  <a:lnTo>
                    <a:pt x="952" y="35"/>
                  </a:lnTo>
                  <a:lnTo>
                    <a:pt x="952" y="35"/>
                  </a:lnTo>
                  <a:lnTo>
                    <a:pt x="952" y="37"/>
                  </a:lnTo>
                  <a:lnTo>
                    <a:pt x="952" y="37"/>
                  </a:lnTo>
                  <a:lnTo>
                    <a:pt x="952" y="37"/>
                  </a:lnTo>
                  <a:lnTo>
                    <a:pt x="952" y="37"/>
                  </a:lnTo>
                  <a:lnTo>
                    <a:pt x="952" y="37"/>
                  </a:lnTo>
                  <a:lnTo>
                    <a:pt x="952" y="37"/>
                  </a:lnTo>
                  <a:lnTo>
                    <a:pt x="952" y="37"/>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2" y="39"/>
                  </a:lnTo>
                  <a:lnTo>
                    <a:pt x="954" y="39"/>
                  </a:lnTo>
                  <a:lnTo>
                    <a:pt x="954" y="39"/>
                  </a:lnTo>
                  <a:lnTo>
                    <a:pt x="954" y="39"/>
                  </a:lnTo>
                  <a:lnTo>
                    <a:pt x="954" y="39"/>
                  </a:lnTo>
                  <a:lnTo>
                    <a:pt x="954" y="39"/>
                  </a:lnTo>
                  <a:lnTo>
                    <a:pt x="954" y="39"/>
                  </a:lnTo>
                  <a:lnTo>
                    <a:pt x="954" y="39"/>
                  </a:lnTo>
                  <a:lnTo>
                    <a:pt x="954" y="39"/>
                  </a:lnTo>
                  <a:lnTo>
                    <a:pt x="954" y="39"/>
                  </a:lnTo>
                  <a:lnTo>
                    <a:pt x="954" y="39"/>
                  </a:lnTo>
                  <a:lnTo>
                    <a:pt x="956" y="39"/>
                  </a:lnTo>
                  <a:lnTo>
                    <a:pt x="956" y="39"/>
                  </a:lnTo>
                  <a:lnTo>
                    <a:pt x="956" y="39"/>
                  </a:lnTo>
                  <a:lnTo>
                    <a:pt x="956" y="39"/>
                  </a:lnTo>
                  <a:lnTo>
                    <a:pt x="956" y="39"/>
                  </a:lnTo>
                  <a:lnTo>
                    <a:pt x="956" y="39"/>
                  </a:lnTo>
                  <a:lnTo>
                    <a:pt x="957" y="39"/>
                  </a:lnTo>
                  <a:lnTo>
                    <a:pt x="957" y="39"/>
                  </a:lnTo>
                  <a:lnTo>
                    <a:pt x="957" y="39"/>
                  </a:lnTo>
                  <a:lnTo>
                    <a:pt x="957" y="39"/>
                  </a:lnTo>
                  <a:lnTo>
                    <a:pt x="957" y="39"/>
                  </a:lnTo>
                  <a:lnTo>
                    <a:pt x="957" y="39"/>
                  </a:lnTo>
                  <a:lnTo>
                    <a:pt x="957" y="39"/>
                  </a:lnTo>
                  <a:lnTo>
                    <a:pt x="957" y="39"/>
                  </a:lnTo>
                  <a:lnTo>
                    <a:pt x="957" y="39"/>
                  </a:lnTo>
                  <a:lnTo>
                    <a:pt x="959" y="39"/>
                  </a:lnTo>
                  <a:lnTo>
                    <a:pt x="959" y="39"/>
                  </a:lnTo>
                  <a:lnTo>
                    <a:pt x="959" y="39"/>
                  </a:lnTo>
                  <a:lnTo>
                    <a:pt x="979" y="35"/>
                  </a:lnTo>
                  <a:lnTo>
                    <a:pt x="965" y="20"/>
                  </a:lnTo>
                  <a:lnTo>
                    <a:pt x="965" y="20"/>
                  </a:lnTo>
                  <a:lnTo>
                    <a:pt x="965" y="20"/>
                  </a:lnTo>
                  <a:lnTo>
                    <a:pt x="965" y="20"/>
                  </a:lnTo>
                  <a:lnTo>
                    <a:pt x="965" y="20"/>
                  </a:lnTo>
                  <a:lnTo>
                    <a:pt x="965" y="20"/>
                  </a:lnTo>
                  <a:lnTo>
                    <a:pt x="963" y="20"/>
                  </a:lnTo>
                  <a:lnTo>
                    <a:pt x="963" y="20"/>
                  </a:lnTo>
                  <a:lnTo>
                    <a:pt x="963" y="19"/>
                  </a:lnTo>
                  <a:lnTo>
                    <a:pt x="963" y="19"/>
                  </a:lnTo>
                  <a:lnTo>
                    <a:pt x="963" y="19"/>
                  </a:lnTo>
                  <a:lnTo>
                    <a:pt x="963" y="19"/>
                  </a:lnTo>
                  <a:lnTo>
                    <a:pt x="961" y="19"/>
                  </a:lnTo>
                  <a:lnTo>
                    <a:pt x="961" y="19"/>
                  </a:lnTo>
                  <a:lnTo>
                    <a:pt x="961" y="19"/>
                  </a:lnTo>
                  <a:lnTo>
                    <a:pt x="961" y="19"/>
                  </a:lnTo>
                  <a:lnTo>
                    <a:pt x="961" y="19"/>
                  </a:lnTo>
                  <a:lnTo>
                    <a:pt x="961" y="19"/>
                  </a:lnTo>
                  <a:lnTo>
                    <a:pt x="961" y="19"/>
                  </a:lnTo>
                  <a:lnTo>
                    <a:pt x="961" y="19"/>
                  </a:lnTo>
                  <a:lnTo>
                    <a:pt x="961" y="19"/>
                  </a:lnTo>
                  <a:lnTo>
                    <a:pt x="961" y="19"/>
                  </a:lnTo>
                  <a:lnTo>
                    <a:pt x="961"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9"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19"/>
                  </a:lnTo>
                  <a:lnTo>
                    <a:pt x="957" y="20"/>
                  </a:lnTo>
                  <a:lnTo>
                    <a:pt x="957" y="20"/>
                  </a:lnTo>
                  <a:lnTo>
                    <a:pt x="956" y="20"/>
                  </a:lnTo>
                  <a:lnTo>
                    <a:pt x="956" y="20"/>
                  </a:lnTo>
                  <a:lnTo>
                    <a:pt x="956" y="20"/>
                  </a:lnTo>
                  <a:lnTo>
                    <a:pt x="956" y="20"/>
                  </a:lnTo>
                  <a:lnTo>
                    <a:pt x="956" y="22"/>
                  </a:lnTo>
                  <a:lnTo>
                    <a:pt x="956" y="22"/>
                  </a:lnTo>
                  <a:lnTo>
                    <a:pt x="956" y="22"/>
                  </a:lnTo>
                  <a:lnTo>
                    <a:pt x="956" y="22"/>
                  </a:lnTo>
                  <a:lnTo>
                    <a:pt x="956" y="22"/>
                  </a:lnTo>
                  <a:lnTo>
                    <a:pt x="956" y="24"/>
                  </a:lnTo>
                  <a:lnTo>
                    <a:pt x="954" y="24"/>
                  </a:lnTo>
                  <a:lnTo>
                    <a:pt x="954" y="24"/>
                  </a:lnTo>
                  <a:lnTo>
                    <a:pt x="954" y="24"/>
                  </a:lnTo>
                  <a:lnTo>
                    <a:pt x="950" y="24"/>
                  </a:lnTo>
                  <a:lnTo>
                    <a:pt x="957" y="0"/>
                  </a:lnTo>
                  <a:lnTo>
                    <a:pt x="961" y="2"/>
                  </a:lnTo>
                  <a:lnTo>
                    <a:pt x="961" y="2"/>
                  </a:lnTo>
                  <a:lnTo>
                    <a:pt x="961" y="2"/>
                  </a:lnTo>
                  <a:lnTo>
                    <a:pt x="961" y="2"/>
                  </a:lnTo>
                  <a:lnTo>
                    <a:pt x="961" y="4"/>
                  </a:lnTo>
                  <a:lnTo>
                    <a:pt x="961" y="4"/>
                  </a:lnTo>
                  <a:lnTo>
                    <a:pt x="961" y="4"/>
                  </a:lnTo>
                  <a:lnTo>
                    <a:pt x="961" y="4"/>
                  </a:lnTo>
                  <a:lnTo>
                    <a:pt x="961" y="6"/>
                  </a:lnTo>
                  <a:lnTo>
                    <a:pt x="961" y="6"/>
                  </a:lnTo>
                  <a:lnTo>
                    <a:pt x="961" y="6"/>
                  </a:lnTo>
                  <a:lnTo>
                    <a:pt x="961" y="6"/>
                  </a:lnTo>
                  <a:lnTo>
                    <a:pt x="961" y="8"/>
                  </a:lnTo>
                  <a:lnTo>
                    <a:pt x="961" y="8"/>
                  </a:lnTo>
                  <a:lnTo>
                    <a:pt x="961" y="8"/>
                  </a:lnTo>
                  <a:lnTo>
                    <a:pt x="961" y="8"/>
                  </a:lnTo>
                  <a:lnTo>
                    <a:pt x="961" y="8"/>
                  </a:lnTo>
                  <a:lnTo>
                    <a:pt x="961" y="10"/>
                  </a:lnTo>
                  <a:lnTo>
                    <a:pt x="961" y="10"/>
                  </a:lnTo>
                  <a:lnTo>
                    <a:pt x="961" y="10"/>
                  </a:lnTo>
                  <a:lnTo>
                    <a:pt x="961" y="10"/>
                  </a:lnTo>
                  <a:lnTo>
                    <a:pt x="961" y="10"/>
                  </a:lnTo>
                  <a:lnTo>
                    <a:pt x="961" y="10"/>
                  </a:lnTo>
                  <a:lnTo>
                    <a:pt x="961" y="10"/>
                  </a:lnTo>
                  <a:lnTo>
                    <a:pt x="961" y="10"/>
                  </a:lnTo>
                  <a:lnTo>
                    <a:pt x="961" y="10"/>
                  </a:lnTo>
                  <a:lnTo>
                    <a:pt x="961" y="10"/>
                  </a:lnTo>
                  <a:lnTo>
                    <a:pt x="961" y="11"/>
                  </a:lnTo>
                  <a:lnTo>
                    <a:pt x="963" y="11"/>
                  </a:lnTo>
                  <a:lnTo>
                    <a:pt x="963" y="11"/>
                  </a:lnTo>
                  <a:lnTo>
                    <a:pt x="963" y="11"/>
                  </a:lnTo>
                  <a:lnTo>
                    <a:pt x="963" y="11"/>
                  </a:lnTo>
                  <a:lnTo>
                    <a:pt x="963" y="11"/>
                  </a:lnTo>
                  <a:lnTo>
                    <a:pt x="963" y="11"/>
                  </a:lnTo>
                  <a:lnTo>
                    <a:pt x="963" y="11"/>
                  </a:lnTo>
                  <a:lnTo>
                    <a:pt x="963" y="11"/>
                  </a:lnTo>
                  <a:lnTo>
                    <a:pt x="963" y="11"/>
                  </a:lnTo>
                  <a:lnTo>
                    <a:pt x="963" y="11"/>
                  </a:lnTo>
                  <a:lnTo>
                    <a:pt x="963" y="11"/>
                  </a:lnTo>
                  <a:lnTo>
                    <a:pt x="963" y="13"/>
                  </a:lnTo>
                  <a:lnTo>
                    <a:pt x="963" y="13"/>
                  </a:lnTo>
                  <a:lnTo>
                    <a:pt x="963" y="13"/>
                  </a:lnTo>
                  <a:lnTo>
                    <a:pt x="963" y="13"/>
                  </a:lnTo>
                  <a:lnTo>
                    <a:pt x="963" y="13"/>
                  </a:lnTo>
                  <a:lnTo>
                    <a:pt x="965" y="13"/>
                  </a:lnTo>
                  <a:lnTo>
                    <a:pt x="965" y="13"/>
                  </a:lnTo>
                  <a:lnTo>
                    <a:pt x="965" y="13"/>
                  </a:lnTo>
                  <a:lnTo>
                    <a:pt x="965" y="13"/>
                  </a:lnTo>
                  <a:lnTo>
                    <a:pt x="965" y="13"/>
                  </a:lnTo>
                  <a:lnTo>
                    <a:pt x="965" y="13"/>
                  </a:lnTo>
                  <a:lnTo>
                    <a:pt x="965" y="13"/>
                  </a:lnTo>
                  <a:lnTo>
                    <a:pt x="986" y="35"/>
                  </a:lnTo>
                  <a:lnTo>
                    <a:pt x="1002" y="40"/>
                  </a:lnTo>
                  <a:lnTo>
                    <a:pt x="1002" y="40"/>
                  </a:lnTo>
                  <a:lnTo>
                    <a:pt x="1002" y="40"/>
                  </a:lnTo>
                  <a:lnTo>
                    <a:pt x="1004" y="40"/>
                  </a:lnTo>
                  <a:lnTo>
                    <a:pt x="1004" y="40"/>
                  </a:lnTo>
                  <a:lnTo>
                    <a:pt x="1004" y="40"/>
                  </a:lnTo>
                  <a:lnTo>
                    <a:pt x="1004" y="40"/>
                  </a:lnTo>
                  <a:lnTo>
                    <a:pt x="1004" y="40"/>
                  </a:lnTo>
                  <a:lnTo>
                    <a:pt x="1004" y="40"/>
                  </a:lnTo>
                  <a:lnTo>
                    <a:pt x="1004" y="40"/>
                  </a:lnTo>
                  <a:lnTo>
                    <a:pt x="1004" y="40"/>
                  </a:lnTo>
                  <a:lnTo>
                    <a:pt x="1004" y="40"/>
                  </a:lnTo>
                  <a:lnTo>
                    <a:pt x="1004"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6" y="40"/>
                  </a:lnTo>
                  <a:lnTo>
                    <a:pt x="1008" y="40"/>
                  </a:lnTo>
                  <a:lnTo>
                    <a:pt x="1008" y="40"/>
                  </a:lnTo>
                  <a:lnTo>
                    <a:pt x="1008" y="40"/>
                  </a:lnTo>
                  <a:lnTo>
                    <a:pt x="1008" y="40"/>
                  </a:lnTo>
                  <a:lnTo>
                    <a:pt x="1008" y="40"/>
                  </a:lnTo>
                  <a:lnTo>
                    <a:pt x="1008" y="40"/>
                  </a:lnTo>
                  <a:lnTo>
                    <a:pt x="1008" y="39"/>
                  </a:lnTo>
                  <a:lnTo>
                    <a:pt x="1008" y="39"/>
                  </a:lnTo>
                  <a:lnTo>
                    <a:pt x="1008" y="39"/>
                  </a:lnTo>
                  <a:lnTo>
                    <a:pt x="1008" y="39"/>
                  </a:lnTo>
                  <a:lnTo>
                    <a:pt x="1008" y="39"/>
                  </a:lnTo>
                  <a:lnTo>
                    <a:pt x="1008" y="39"/>
                  </a:lnTo>
                  <a:lnTo>
                    <a:pt x="1008" y="39"/>
                  </a:lnTo>
                  <a:lnTo>
                    <a:pt x="1010" y="39"/>
                  </a:lnTo>
                  <a:lnTo>
                    <a:pt x="1010" y="39"/>
                  </a:lnTo>
                  <a:lnTo>
                    <a:pt x="1010" y="39"/>
                  </a:lnTo>
                  <a:lnTo>
                    <a:pt x="1010" y="39"/>
                  </a:lnTo>
                  <a:lnTo>
                    <a:pt x="1010" y="39"/>
                  </a:lnTo>
                  <a:lnTo>
                    <a:pt x="1010" y="37"/>
                  </a:lnTo>
                  <a:lnTo>
                    <a:pt x="1010" y="37"/>
                  </a:lnTo>
                  <a:lnTo>
                    <a:pt x="1010" y="37"/>
                  </a:lnTo>
                  <a:lnTo>
                    <a:pt x="1010" y="37"/>
                  </a:lnTo>
                  <a:lnTo>
                    <a:pt x="1010" y="37"/>
                  </a:lnTo>
                  <a:lnTo>
                    <a:pt x="1010" y="37"/>
                  </a:lnTo>
                  <a:lnTo>
                    <a:pt x="1010" y="37"/>
                  </a:lnTo>
                  <a:lnTo>
                    <a:pt x="1010" y="37"/>
                  </a:lnTo>
                  <a:lnTo>
                    <a:pt x="1010" y="37"/>
                  </a:lnTo>
                  <a:lnTo>
                    <a:pt x="1010" y="35"/>
                  </a:lnTo>
                  <a:lnTo>
                    <a:pt x="1012" y="35"/>
                  </a:lnTo>
                  <a:lnTo>
                    <a:pt x="1012" y="35"/>
                  </a:lnTo>
                  <a:lnTo>
                    <a:pt x="1012" y="35"/>
                  </a:lnTo>
                  <a:lnTo>
                    <a:pt x="1012" y="35"/>
                  </a:lnTo>
                  <a:lnTo>
                    <a:pt x="1012" y="35"/>
                  </a:lnTo>
                  <a:lnTo>
                    <a:pt x="1012" y="33"/>
                  </a:lnTo>
                  <a:lnTo>
                    <a:pt x="1012" y="33"/>
                  </a:lnTo>
                  <a:lnTo>
                    <a:pt x="1012" y="33"/>
                  </a:lnTo>
                  <a:lnTo>
                    <a:pt x="1012" y="31"/>
                  </a:lnTo>
                  <a:lnTo>
                    <a:pt x="1015" y="33"/>
                  </a:lnTo>
                  <a:lnTo>
                    <a:pt x="1004" y="68"/>
                  </a:lnTo>
                  <a:lnTo>
                    <a:pt x="1001" y="66"/>
                  </a:lnTo>
                  <a:lnTo>
                    <a:pt x="1001" y="66"/>
                  </a:lnTo>
                  <a:lnTo>
                    <a:pt x="1002" y="66"/>
                  </a:lnTo>
                  <a:lnTo>
                    <a:pt x="1002" y="64"/>
                  </a:lnTo>
                  <a:lnTo>
                    <a:pt x="1002" y="64"/>
                  </a:lnTo>
                  <a:lnTo>
                    <a:pt x="1002" y="64"/>
                  </a:lnTo>
                  <a:lnTo>
                    <a:pt x="1002" y="62"/>
                  </a:lnTo>
                  <a:lnTo>
                    <a:pt x="1002" y="62"/>
                  </a:lnTo>
                  <a:lnTo>
                    <a:pt x="1002" y="62"/>
                  </a:lnTo>
                  <a:lnTo>
                    <a:pt x="1002" y="62"/>
                  </a:lnTo>
                  <a:lnTo>
                    <a:pt x="1002" y="62"/>
                  </a:lnTo>
                  <a:lnTo>
                    <a:pt x="1002" y="62"/>
                  </a:lnTo>
                  <a:lnTo>
                    <a:pt x="1002" y="60"/>
                  </a:lnTo>
                  <a:lnTo>
                    <a:pt x="1002" y="60"/>
                  </a:lnTo>
                  <a:lnTo>
                    <a:pt x="1002" y="60"/>
                  </a:lnTo>
                  <a:lnTo>
                    <a:pt x="1002" y="60"/>
                  </a:lnTo>
                  <a:lnTo>
                    <a:pt x="1002" y="60"/>
                  </a:lnTo>
                  <a:lnTo>
                    <a:pt x="1002" y="60"/>
                  </a:lnTo>
                  <a:lnTo>
                    <a:pt x="1002" y="60"/>
                  </a:lnTo>
                  <a:lnTo>
                    <a:pt x="1002" y="60"/>
                  </a:lnTo>
                  <a:lnTo>
                    <a:pt x="1002" y="58"/>
                  </a:lnTo>
                  <a:lnTo>
                    <a:pt x="1002" y="58"/>
                  </a:lnTo>
                  <a:lnTo>
                    <a:pt x="1002" y="58"/>
                  </a:lnTo>
                  <a:lnTo>
                    <a:pt x="1002" y="58"/>
                  </a:lnTo>
                  <a:lnTo>
                    <a:pt x="1002" y="58"/>
                  </a:lnTo>
                  <a:lnTo>
                    <a:pt x="1002" y="58"/>
                  </a:lnTo>
                  <a:lnTo>
                    <a:pt x="1002" y="58"/>
                  </a:lnTo>
                  <a:lnTo>
                    <a:pt x="1002" y="58"/>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7"/>
                  </a:lnTo>
                  <a:lnTo>
                    <a:pt x="1002" y="55"/>
                  </a:lnTo>
                  <a:lnTo>
                    <a:pt x="1002" y="55"/>
                  </a:lnTo>
                  <a:lnTo>
                    <a:pt x="1002"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1001" y="55"/>
                  </a:lnTo>
                  <a:lnTo>
                    <a:pt x="999" y="55"/>
                  </a:lnTo>
                  <a:lnTo>
                    <a:pt x="999" y="55"/>
                  </a:lnTo>
                  <a:lnTo>
                    <a:pt x="999" y="55"/>
                  </a:lnTo>
                  <a:lnTo>
                    <a:pt x="999" y="55"/>
                  </a:lnTo>
                  <a:lnTo>
                    <a:pt x="999" y="55"/>
                  </a:lnTo>
                  <a:lnTo>
                    <a:pt x="999" y="55"/>
                  </a:lnTo>
                  <a:lnTo>
                    <a:pt x="983" y="49"/>
                  </a:lnTo>
                  <a:lnTo>
                    <a:pt x="956" y="53"/>
                  </a:lnTo>
                  <a:lnTo>
                    <a:pt x="956" y="53"/>
                  </a:lnTo>
                  <a:lnTo>
                    <a:pt x="956" y="53"/>
                  </a:lnTo>
                  <a:lnTo>
                    <a:pt x="956" y="53"/>
                  </a:lnTo>
                  <a:lnTo>
                    <a:pt x="954" y="55"/>
                  </a:lnTo>
                  <a:lnTo>
                    <a:pt x="954" y="55"/>
                  </a:lnTo>
                  <a:lnTo>
                    <a:pt x="952" y="55"/>
                  </a:lnTo>
                  <a:lnTo>
                    <a:pt x="952" y="55"/>
                  </a:lnTo>
                  <a:lnTo>
                    <a:pt x="952" y="55"/>
                  </a:lnTo>
                  <a:lnTo>
                    <a:pt x="950" y="55"/>
                  </a:lnTo>
                  <a:lnTo>
                    <a:pt x="950" y="55"/>
                  </a:lnTo>
                  <a:lnTo>
                    <a:pt x="950" y="55"/>
                  </a:lnTo>
                  <a:lnTo>
                    <a:pt x="950" y="55"/>
                  </a:lnTo>
                  <a:lnTo>
                    <a:pt x="948" y="55"/>
                  </a:lnTo>
                  <a:lnTo>
                    <a:pt x="948" y="55"/>
                  </a:lnTo>
                  <a:lnTo>
                    <a:pt x="948" y="55"/>
                  </a:lnTo>
                  <a:lnTo>
                    <a:pt x="948" y="55"/>
                  </a:lnTo>
                  <a:lnTo>
                    <a:pt x="948" y="55"/>
                  </a:lnTo>
                  <a:lnTo>
                    <a:pt x="948" y="57"/>
                  </a:lnTo>
                  <a:lnTo>
                    <a:pt x="948" y="57"/>
                  </a:lnTo>
                  <a:lnTo>
                    <a:pt x="948" y="57"/>
                  </a:lnTo>
                  <a:lnTo>
                    <a:pt x="947" y="57"/>
                  </a:lnTo>
                  <a:lnTo>
                    <a:pt x="947" y="57"/>
                  </a:lnTo>
                  <a:lnTo>
                    <a:pt x="947" y="57"/>
                  </a:lnTo>
                  <a:lnTo>
                    <a:pt x="947" y="57"/>
                  </a:lnTo>
                  <a:lnTo>
                    <a:pt x="947" y="57"/>
                  </a:lnTo>
                  <a:lnTo>
                    <a:pt x="947" y="57"/>
                  </a:lnTo>
                  <a:lnTo>
                    <a:pt x="947" y="57"/>
                  </a:lnTo>
                  <a:lnTo>
                    <a:pt x="947" y="57"/>
                  </a:lnTo>
                  <a:lnTo>
                    <a:pt x="947" y="57"/>
                  </a:lnTo>
                  <a:lnTo>
                    <a:pt x="945" y="57"/>
                  </a:lnTo>
                  <a:lnTo>
                    <a:pt x="945" y="57"/>
                  </a:lnTo>
                  <a:lnTo>
                    <a:pt x="945" y="57"/>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58"/>
                  </a:lnTo>
                  <a:lnTo>
                    <a:pt x="945" y="60"/>
                  </a:lnTo>
                  <a:lnTo>
                    <a:pt x="943" y="60"/>
                  </a:lnTo>
                  <a:lnTo>
                    <a:pt x="943" y="60"/>
                  </a:lnTo>
                  <a:lnTo>
                    <a:pt x="943" y="60"/>
                  </a:lnTo>
                  <a:lnTo>
                    <a:pt x="943" y="60"/>
                  </a:lnTo>
                  <a:lnTo>
                    <a:pt x="943" y="60"/>
                  </a:lnTo>
                  <a:lnTo>
                    <a:pt x="943" y="60"/>
                  </a:lnTo>
                  <a:lnTo>
                    <a:pt x="943" y="60"/>
                  </a:lnTo>
                  <a:lnTo>
                    <a:pt x="943" y="60"/>
                  </a:lnTo>
                  <a:lnTo>
                    <a:pt x="943" y="60"/>
                  </a:lnTo>
                  <a:close/>
                  <a:moveTo>
                    <a:pt x="0" y="19"/>
                  </a:moveTo>
                  <a:lnTo>
                    <a:pt x="24" y="11"/>
                  </a:lnTo>
                  <a:lnTo>
                    <a:pt x="26" y="15"/>
                  </a:lnTo>
                  <a:lnTo>
                    <a:pt x="26" y="15"/>
                  </a:lnTo>
                  <a:lnTo>
                    <a:pt x="26" y="15"/>
                  </a:lnTo>
                  <a:lnTo>
                    <a:pt x="24" y="15"/>
                  </a:lnTo>
                  <a:lnTo>
                    <a:pt x="24" y="15"/>
                  </a:lnTo>
                  <a:lnTo>
                    <a:pt x="24" y="15"/>
                  </a:lnTo>
                  <a:lnTo>
                    <a:pt x="22" y="17"/>
                  </a:lnTo>
                  <a:lnTo>
                    <a:pt x="22" y="17"/>
                  </a:lnTo>
                  <a:lnTo>
                    <a:pt x="22" y="17"/>
                  </a:lnTo>
                  <a:lnTo>
                    <a:pt x="22" y="17"/>
                  </a:lnTo>
                  <a:lnTo>
                    <a:pt x="20" y="19"/>
                  </a:lnTo>
                  <a:lnTo>
                    <a:pt x="20" y="19"/>
                  </a:lnTo>
                  <a:lnTo>
                    <a:pt x="20" y="19"/>
                  </a:lnTo>
                  <a:lnTo>
                    <a:pt x="18" y="19"/>
                  </a:lnTo>
                  <a:lnTo>
                    <a:pt x="18" y="19"/>
                  </a:lnTo>
                  <a:lnTo>
                    <a:pt x="18" y="20"/>
                  </a:lnTo>
                  <a:lnTo>
                    <a:pt x="18" y="20"/>
                  </a:lnTo>
                  <a:lnTo>
                    <a:pt x="18" y="20"/>
                  </a:lnTo>
                  <a:lnTo>
                    <a:pt x="17" y="20"/>
                  </a:lnTo>
                  <a:lnTo>
                    <a:pt x="17" y="20"/>
                  </a:lnTo>
                  <a:lnTo>
                    <a:pt x="17" y="22"/>
                  </a:lnTo>
                  <a:lnTo>
                    <a:pt x="17" y="22"/>
                  </a:lnTo>
                  <a:lnTo>
                    <a:pt x="15" y="22"/>
                  </a:lnTo>
                  <a:lnTo>
                    <a:pt x="15" y="22"/>
                  </a:lnTo>
                  <a:lnTo>
                    <a:pt x="15" y="24"/>
                  </a:lnTo>
                  <a:lnTo>
                    <a:pt x="15" y="24"/>
                  </a:lnTo>
                  <a:lnTo>
                    <a:pt x="15" y="24"/>
                  </a:lnTo>
                  <a:lnTo>
                    <a:pt x="15" y="24"/>
                  </a:lnTo>
                  <a:lnTo>
                    <a:pt x="13" y="24"/>
                  </a:lnTo>
                  <a:lnTo>
                    <a:pt x="13" y="26"/>
                  </a:lnTo>
                  <a:lnTo>
                    <a:pt x="13" y="26"/>
                  </a:lnTo>
                  <a:lnTo>
                    <a:pt x="13" y="26"/>
                  </a:lnTo>
                  <a:lnTo>
                    <a:pt x="13" y="26"/>
                  </a:lnTo>
                  <a:lnTo>
                    <a:pt x="13" y="28"/>
                  </a:lnTo>
                  <a:lnTo>
                    <a:pt x="13" y="28"/>
                  </a:lnTo>
                  <a:lnTo>
                    <a:pt x="11" y="28"/>
                  </a:lnTo>
                  <a:lnTo>
                    <a:pt x="11" y="28"/>
                  </a:lnTo>
                  <a:lnTo>
                    <a:pt x="11" y="28"/>
                  </a:lnTo>
                  <a:lnTo>
                    <a:pt x="11" y="29"/>
                  </a:lnTo>
                  <a:lnTo>
                    <a:pt x="11" y="29"/>
                  </a:lnTo>
                  <a:lnTo>
                    <a:pt x="11" y="29"/>
                  </a:lnTo>
                  <a:lnTo>
                    <a:pt x="11" y="29"/>
                  </a:lnTo>
                  <a:lnTo>
                    <a:pt x="11" y="31"/>
                  </a:lnTo>
                  <a:lnTo>
                    <a:pt x="11" y="31"/>
                  </a:lnTo>
                  <a:lnTo>
                    <a:pt x="11" y="31"/>
                  </a:lnTo>
                  <a:lnTo>
                    <a:pt x="11" y="31"/>
                  </a:lnTo>
                  <a:lnTo>
                    <a:pt x="11" y="33"/>
                  </a:lnTo>
                  <a:lnTo>
                    <a:pt x="11" y="33"/>
                  </a:lnTo>
                  <a:lnTo>
                    <a:pt x="9" y="33"/>
                  </a:lnTo>
                  <a:lnTo>
                    <a:pt x="9" y="33"/>
                  </a:lnTo>
                  <a:lnTo>
                    <a:pt x="9" y="33"/>
                  </a:lnTo>
                  <a:lnTo>
                    <a:pt x="9" y="35"/>
                  </a:lnTo>
                  <a:lnTo>
                    <a:pt x="9" y="35"/>
                  </a:lnTo>
                  <a:lnTo>
                    <a:pt x="9" y="35"/>
                  </a:lnTo>
                  <a:lnTo>
                    <a:pt x="9" y="35"/>
                  </a:lnTo>
                  <a:lnTo>
                    <a:pt x="9" y="37"/>
                  </a:lnTo>
                  <a:lnTo>
                    <a:pt x="9" y="37"/>
                  </a:lnTo>
                  <a:lnTo>
                    <a:pt x="9" y="37"/>
                  </a:lnTo>
                  <a:lnTo>
                    <a:pt x="9" y="37"/>
                  </a:lnTo>
                  <a:lnTo>
                    <a:pt x="9" y="39"/>
                  </a:lnTo>
                  <a:lnTo>
                    <a:pt x="9" y="39"/>
                  </a:lnTo>
                  <a:lnTo>
                    <a:pt x="11" y="39"/>
                  </a:lnTo>
                  <a:lnTo>
                    <a:pt x="11" y="39"/>
                  </a:lnTo>
                  <a:lnTo>
                    <a:pt x="11" y="40"/>
                  </a:lnTo>
                  <a:lnTo>
                    <a:pt x="11" y="40"/>
                  </a:lnTo>
                  <a:lnTo>
                    <a:pt x="11" y="40"/>
                  </a:lnTo>
                  <a:lnTo>
                    <a:pt x="11" y="40"/>
                  </a:lnTo>
                  <a:lnTo>
                    <a:pt x="11" y="40"/>
                  </a:lnTo>
                  <a:lnTo>
                    <a:pt x="11" y="40"/>
                  </a:lnTo>
                  <a:lnTo>
                    <a:pt x="11" y="42"/>
                  </a:lnTo>
                  <a:lnTo>
                    <a:pt x="11" y="42"/>
                  </a:lnTo>
                  <a:lnTo>
                    <a:pt x="11" y="42"/>
                  </a:lnTo>
                  <a:lnTo>
                    <a:pt x="11" y="42"/>
                  </a:lnTo>
                  <a:lnTo>
                    <a:pt x="11" y="42"/>
                  </a:lnTo>
                  <a:lnTo>
                    <a:pt x="11" y="42"/>
                  </a:lnTo>
                  <a:lnTo>
                    <a:pt x="11" y="44"/>
                  </a:lnTo>
                  <a:lnTo>
                    <a:pt x="11" y="44"/>
                  </a:lnTo>
                  <a:lnTo>
                    <a:pt x="13" y="44"/>
                  </a:lnTo>
                  <a:lnTo>
                    <a:pt x="13" y="44"/>
                  </a:lnTo>
                  <a:lnTo>
                    <a:pt x="13" y="44"/>
                  </a:lnTo>
                  <a:lnTo>
                    <a:pt x="13" y="44"/>
                  </a:lnTo>
                  <a:lnTo>
                    <a:pt x="13" y="46"/>
                  </a:lnTo>
                  <a:lnTo>
                    <a:pt x="13" y="46"/>
                  </a:lnTo>
                  <a:lnTo>
                    <a:pt x="13" y="46"/>
                  </a:lnTo>
                  <a:lnTo>
                    <a:pt x="13" y="46"/>
                  </a:lnTo>
                  <a:lnTo>
                    <a:pt x="13" y="46"/>
                  </a:lnTo>
                  <a:lnTo>
                    <a:pt x="13" y="46"/>
                  </a:lnTo>
                  <a:lnTo>
                    <a:pt x="13" y="46"/>
                  </a:lnTo>
                  <a:lnTo>
                    <a:pt x="15" y="46"/>
                  </a:lnTo>
                  <a:lnTo>
                    <a:pt x="15" y="46"/>
                  </a:lnTo>
                  <a:lnTo>
                    <a:pt x="15" y="48"/>
                  </a:lnTo>
                  <a:lnTo>
                    <a:pt x="15" y="48"/>
                  </a:lnTo>
                  <a:lnTo>
                    <a:pt x="15" y="48"/>
                  </a:lnTo>
                  <a:lnTo>
                    <a:pt x="15" y="48"/>
                  </a:lnTo>
                  <a:lnTo>
                    <a:pt x="15" y="48"/>
                  </a:lnTo>
                  <a:lnTo>
                    <a:pt x="15" y="48"/>
                  </a:lnTo>
                  <a:lnTo>
                    <a:pt x="15" y="48"/>
                  </a:lnTo>
                  <a:lnTo>
                    <a:pt x="17" y="48"/>
                  </a:lnTo>
                  <a:lnTo>
                    <a:pt x="17" y="48"/>
                  </a:lnTo>
                  <a:lnTo>
                    <a:pt x="17" y="48"/>
                  </a:lnTo>
                  <a:lnTo>
                    <a:pt x="17" y="48"/>
                  </a:lnTo>
                  <a:lnTo>
                    <a:pt x="17" y="48"/>
                  </a:lnTo>
                  <a:lnTo>
                    <a:pt x="17" y="49"/>
                  </a:lnTo>
                  <a:lnTo>
                    <a:pt x="17" y="49"/>
                  </a:lnTo>
                  <a:lnTo>
                    <a:pt x="17" y="49"/>
                  </a:lnTo>
                  <a:lnTo>
                    <a:pt x="18" y="49"/>
                  </a:lnTo>
                  <a:lnTo>
                    <a:pt x="18" y="49"/>
                  </a:lnTo>
                  <a:lnTo>
                    <a:pt x="18" y="49"/>
                  </a:lnTo>
                  <a:lnTo>
                    <a:pt x="18" y="49"/>
                  </a:lnTo>
                  <a:lnTo>
                    <a:pt x="18" y="49"/>
                  </a:lnTo>
                  <a:lnTo>
                    <a:pt x="18" y="49"/>
                  </a:lnTo>
                  <a:lnTo>
                    <a:pt x="18" y="49"/>
                  </a:lnTo>
                  <a:lnTo>
                    <a:pt x="20" y="49"/>
                  </a:lnTo>
                  <a:lnTo>
                    <a:pt x="20" y="49"/>
                  </a:lnTo>
                  <a:lnTo>
                    <a:pt x="20" y="49"/>
                  </a:lnTo>
                  <a:lnTo>
                    <a:pt x="20" y="49"/>
                  </a:lnTo>
                  <a:lnTo>
                    <a:pt x="20" y="49"/>
                  </a:lnTo>
                  <a:lnTo>
                    <a:pt x="20" y="49"/>
                  </a:lnTo>
                  <a:lnTo>
                    <a:pt x="20" y="49"/>
                  </a:lnTo>
                  <a:lnTo>
                    <a:pt x="22" y="49"/>
                  </a:lnTo>
                  <a:lnTo>
                    <a:pt x="22" y="49"/>
                  </a:lnTo>
                  <a:lnTo>
                    <a:pt x="22" y="49"/>
                  </a:lnTo>
                  <a:lnTo>
                    <a:pt x="22" y="49"/>
                  </a:lnTo>
                  <a:lnTo>
                    <a:pt x="22" y="49"/>
                  </a:lnTo>
                  <a:lnTo>
                    <a:pt x="22" y="49"/>
                  </a:lnTo>
                  <a:lnTo>
                    <a:pt x="24" y="49"/>
                  </a:lnTo>
                  <a:lnTo>
                    <a:pt x="24" y="49"/>
                  </a:lnTo>
                  <a:lnTo>
                    <a:pt x="24" y="49"/>
                  </a:lnTo>
                  <a:lnTo>
                    <a:pt x="24" y="49"/>
                  </a:lnTo>
                  <a:lnTo>
                    <a:pt x="24" y="49"/>
                  </a:lnTo>
                  <a:lnTo>
                    <a:pt x="24" y="49"/>
                  </a:lnTo>
                  <a:lnTo>
                    <a:pt x="24" y="49"/>
                  </a:lnTo>
                  <a:lnTo>
                    <a:pt x="24" y="49"/>
                  </a:lnTo>
                  <a:lnTo>
                    <a:pt x="26" y="49"/>
                  </a:lnTo>
                  <a:lnTo>
                    <a:pt x="26" y="49"/>
                  </a:lnTo>
                  <a:lnTo>
                    <a:pt x="26" y="49"/>
                  </a:lnTo>
                  <a:lnTo>
                    <a:pt x="26" y="49"/>
                  </a:lnTo>
                  <a:lnTo>
                    <a:pt x="26" y="48"/>
                  </a:lnTo>
                  <a:lnTo>
                    <a:pt x="26" y="48"/>
                  </a:lnTo>
                  <a:lnTo>
                    <a:pt x="26" y="48"/>
                  </a:lnTo>
                  <a:lnTo>
                    <a:pt x="26" y="48"/>
                  </a:lnTo>
                  <a:lnTo>
                    <a:pt x="26" y="48"/>
                  </a:lnTo>
                  <a:lnTo>
                    <a:pt x="26" y="48"/>
                  </a:lnTo>
                  <a:lnTo>
                    <a:pt x="26" y="48"/>
                  </a:lnTo>
                  <a:lnTo>
                    <a:pt x="27" y="48"/>
                  </a:lnTo>
                  <a:lnTo>
                    <a:pt x="27" y="48"/>
                  </a:lnTo>
                  <a:lnTo>
                    <a:pt x="27" y="48"/>
                  </a:lnTo>
                  <a:lnTo>
                    <a:pt x="27" y="48"/>
                  </a:lnTo>
                  <a:lnTo>
                    <a:pt x="27" y="48"/>
                  </a:lnTo>
                  <a:lnTo>
                    <a:pt x="27" y="48"/>
                  </a:lnTo>
                  <a:lnTo>
                    <a:pt x="27" y="46"/>
                  </a:lnTo>
                  <a:lnTo>
                    <a:pt x="27" y="46"/>
                  </a:lnTo>
                  <a:lnTo>
                    <a:pt x="27" y="46"/>
                  </a:lnTo>
                  <a:lnTo>
                    <a:pt x="27" y="46"/>
                  </a:lnTo>
                  <a:lnTo>
                    <a:pt x="27" y="46"/>
                  </a:lnTo>
                  <a:lnTo>
                    <a:pt x="27" y="46"/>
                  </a:lnTo>
                  <a:lnTo>
                    <a:pt x="27" y="46"/>
                  </a:lnTo>
                  <a:lnTo>
                    <a:pt x="29" y="46"/>
                  </a:lnTo>
                  <a:lnTo>
                    <a:pt x="29" y="44"/>
                  </a:lnTo>
                  <a:lnTo>
                    <a:pt x="29" y="44"/>
                  </a:lnTo>
                  <a:lnTo>
                    <a:pt x="29" y="44"/>
                  </a:lnTo>
                  <a:lnTo>
                    <a:pt x="29" y="44"/>
                  </a:lnTo>
                  <a:lnTo>
                    <a:pt x="29" y="44"/>
                  </a:lnTo>
                  <a:lnTo>
                    <a:pt x="29" y="44"/>
                  </a:lnTo>
                  <a:lnTo>
                    <a:pt x="29" y="44"/>
                  </a:lnTo>
                  <a:lnTo>
                    <a:pt x="29" y="42"/>
                  </a:lnTo>
                  <a:lnTo>
                    <a:pt x="29" y="42"/>
                  </a:lnTo>
                  <a:lnTo>
                    <a:pt x="29" y="42"/>
                  </a:lnTo>
                  <a:lnTo>
                    <a:pt x="29" y="42"/>
                  </a:lnTo>
                  <a:lnTo>
                    <a:pt x="29" y="42"/>
                  </a:lnTo>
                  <a:lnTo>
                    <a:pt x="29" y="42"/>
                  </a:lnTo>
                  <a:lnTo>
                    <a:pt x="29" y="40"/>
                  </a:lnTo>
                  <a:lnTo>
                    <a:pt x="29" y="40"/>
                  </a:lnTo>
                  <a:lnTo>
                    <a:pt x="29" y="40"/>
                  </a:lnTo>
                  <a:lnTo>
                    <a:pt x="29" y="40"/>
                  </a:lnTo>
                  <a:lnTo>
                    <a:pt x="29" y="40"/>
                  </a:lnTo>
                  <a:lnTo>
                    <a:pt x="29" y="39"/>
                  </a:lnTo>
                  <a:lnTo>
                    <a:pt x="31" y="39"/>
                  </a:lnTo>
                  <a:lnTo>
                    <a:pt x="31" y="39"/>
                  </a:lnTo>
                  <a:lnTo>
                    <a:pt x="31" y="37"/>
                  </a:lnTo>
                  <a:lnTo>
                    <a:pt x="31" y="37"/>
                  </a:lnTo>
                  <a:lnTo>
                    <a:pt x="31" y="35"/>
                  </a:lnTo>
                  <a:lnTo>
                    <a:pt x="31" y="35"/>
                  </a:lnTo>
                  <a:lnTo>
                    <a:pt x="31" y="33"/>
                  </a:lnTo>
                  <a:lnTo>
                    <a:pt x="31" y="33"/>
                  </a:lnTo>
                  <a:lnTo>
                    <a:pt x="31" y="31"/>
                  </a:lnTo>
                  <a:lnTo>
                    <a:pt x="31" y="31"/>
                  </a:lnTo>
                  <a:lnTo>
                    <a:pt x="31" y="31"/>
                  </a:lnTo>
                  <a:lnTo>
                    <a:pt x="31" y="29"/>
                  </a:lnTo>
                  <a:lnTo>
                    <a:pt x="31" y="29"/>
                  </a:lnTo>
                  <a:lnTo>
                    <a:pt x="31" y="29"/>
                  </a:lnTo>
                  <a:lnTo>
                    <a:pt x="31" y="28"/>
                  </a:lnTo>
                  <a:lnTo>
                    <a:pt x="31" y="28"/>
                  </a:lnTo>
                  <a:lnTo>
                    <a:pt x="31" y="28"/>
                  </a:lnTo>
                  <a:lnTo>
                    <a:pt x="31" y="26"/>
                  </a:lnTo>
                  <a:lnTo>
                    <a:pt x="31" y="26"/>
                  </a:lnTo>
                  <a:lnTo>
                    <a:pt x="31" y="24"/>
                  </a:lnTo>
                  <a:lnTo>
                    <a:pt x="31" y="24"/>
                  </a:lnTo>
                  <a:lnTo>
                    <a:pt x="31" y="24"/>
                  </a:lnTo>
                  <a:lnTo>
                    <a:pt x="31" y="24"/>
                  </a:lnTo>
                  <a:lnTo>
                    <a:pt x="31" y="22"/>
                  </a:lnTo>
                  <a:lnTo>
                    <a:pt x="31" y="22"/>
                  </a:lnTo>
                  <a:lnTo>
                    <a:pt x="31" y="22"/>
                  </a:lnTo>
                  <a:lnTo>
                    <a:pt x="33" y="20"/>
                  </a:lnTo>
                  <a:lnTo>
                    <a:pt x="33" y="20"/>
                  </a:lnTo>
                  <a:lnTo>
                    <a:pt x="33" y="20"/>
                  </a:lnTo>
                  <a:lnTo>
                    <a:pt x="33" y="19"/>
                  </a:lnTo>
                  <a:lnTo>
                    <a:pt x="33" y="19"/>
                  </a:lnTo>
                  <a:lnTo>
                    <a:pt x="33" y="19"/>
                  </a:lnTo>
                  <a:lnTo>
                    <a:pt x="33" y="19"/>
                  </a:lnTo>
                  <a:lnTo>
                    <a:pt x="33" y="17"/>
                  </a:lnTo>
                  <a:lnTo>
                    <a:pt x="33" y="17"/>
                  </a:lnTo>
                  <a:lnTo>
                    <a:pt x="33" y="17"/>
                  </a:lnTo>
                  <a:lnTo>
                    <a:pt x="33" y="15"/>
                  </a:lnTo>
                  <a:lnTo>
                    <a:pt x="33" y="15"/>
                  </a:lnTo>
                  <a:lnTo>
                    <a:pt x="33" y="15"/>
                  </a:lnTo>
                  <a:lnTo>
                    <a:pt x="35" y="15"/>
                  </a:lnTo>
                  <a:lnTo>
                    <a:pt x="35" y="15"/>
                  </a:lnTo>
                  <a:lnTo>
                    <a:pt x="35" y="13"/>
                  </a:lnTo>
                  <a:lnTo>
                    <a:pt x="35" y="13"/>
                  </a:lnTo>
                  <a:lnTo>
                    <a:pt x="35" y="13"/>
                  </a:lnTo>
                  <a:lnTo>
                    <a:pt x="35" y="13"/>
                  </a:lnTo>
                  <a:lnTo>
                    <a:pt x="35" y="11"/>
                  </a:lnTo>
                  <a:lnTo>
                    <a:pt x="35" y="11"/>
                  </a:lnTo>
                  <a:lnTo>
                    <a:pt x="35" y="11"/>
                  </a:lnTo>
                  <a:lnTo>
                    <a:pt x="35" y="11"/>
                  </a:lnTo>
                  <a:lnTo>
                    <a:pt x="37" y="11"/>
                  </a:lnTo>
                  <a:lnTo>
                    <a:pt x="37" y="10"/>
                  </a:lnTo>
                  <a:lnTo>
                    <a:pt x="37" y="10"/>
                  </a:lnTo>
                  <a:lnTo>
                    <a:pt x="37" y="10"/>
                  </a:lnTo>
                  <a:lnTo>
                    <a:pt x="37" y="10"/>
                  </a:lnTo>
                  <a:lnTo>
                    <a:pt x="37" y="10"/>
                  </a:lnTo>
                  <a:lnTo>
                    <a:pt x="37" y="10"/>
                  </a:lnTo>
                  <a:lnTo>
                    <a:pt x="38" y="8"/>
                  </a:lnTo>
                  <a:lnTo>
                    <a:pt x="38" y="8"/>
                  </a:lnTo>
                  <a:lnTo>
                    <a:pt x="38" y="8"/>
                  </a:lnTo>
                  <a:lnTo>
                    <a:pt x="38" y="8"/>
                  </a:lnTo>
                  <a:lnTo>
                    <a:pt x="38" y="8"/>
                  </a:lnTo>
                  <a:lnTo>
                    <a:pt x="38" y="8"/>
                  </a:lnTo>
                  <a:lnTo>
                    <a:pt x="38" y="8"/>
                  </a:lnTo>
                  <a:lnTo>
                    <a:pt x="40" y="8"/>
                  </a:lnTo>
                  <a:lnTo>
                    <a:pt x="40" y="6"/>
                  </a:lnTo>
                  <a:lnTo>
                    <a:pt x="40" y="6"/>
                  </a:lnTo>
                  <a:lnTo>
                    <a:pt x="40" y="6"/>
                  </a:lnTo>
                  <a:lnTo>
                    <a:pt x="40" y="6"/>
                  </a:lnTo>
                  <a:lnTo>
                    <a:pt x="40" y="6"/>
                  </a:lnTo>
                  <a:lnTo>
                    <a:pt x="42" y="6"/>
                  </a:lnTo>
                  <a:lnTo>
                    <a:pt x="42" y="6"/>
                  </a:lnTo>
                  <a:lnTo>
                    <a:pt x="42" y="6"/>
                  </a:lnTo>
                  <a:lnTo>
                    <a:pt x="42" y="6"/>
                  </a:lnTo>
                  <a:lnTo>
                    <a:pt x="42" y="6"/>
                  </a:lnTo>
                  <a:lnTo>
                    <a:pt x="44" y="6"/>
                  </a:lnTo>
                  <a:lnTo>
                    <a:pt x="44" y="6"/>
                  </a:lnTo>
                  <a:lnTo>
                    <a:pt x="44" y="6"/>
                  </a:lnTo>
                  <a:lnTo>
                    <a:pt x="44" y="4"/>
                  </a:lnTo>
                  <a:lnTo>
                    <a:pt x="46" y="4"/>
                  </a:lnTo>
                  <a:lnTo>
                    <a:pt x="46" y="4"/>
                  </a:lnTo>
                  <a:lnTo>
                    <a:pt x="46" y="4"/>
                  </a:lnTo>
                  <a:lnTo>
                    <a:pt x="47" y="4"/>
                  </a:lnTo>
                  <a:lnTo>
                    <a:pt x="47" y="4"/>
                  </a:lnTo>
                  <a:lnTo>
                    <a:pt x="47" y="4"/>
                  </a:lnTo>
                  <a:lnTo>
                    <a:pt x="49" y="4"/>
                  </a:lnTo>
                  <a:lnTo>
                    <a:pt x="49" y="4"/>
                  </a:lnTo>
                  <a:lnTo>
                    <a:pt x="49" y="4"/>
                  </a:lnTo>
                  <a:lnTo>
                    <a:pt x="49" y="4"/>
                  </a:lnTo>
                  <a:lnTo>
                    <a:pt x="51" y="4"/>
                  </a:lnTo>
                  <a:lnTo>
                    <a:pt x="51" y="4"/>
                  </a:lnTo>
                  <a:lnTo>
                    <a:pt x="51" y="4"/>
                  </a:lnTo>
                  <a:lnTo>
                    <a:pt x="53" y="4"/>
                  </a:lnTo>
                  <a:lnTo>
                    <a:pt x="53" y="4"/>
                  </a:lnTo>
                  <a:lnTo>
                    <a:pt x="53" y="4"/>
                  </a:lnTo>
                  <a:lnTo>
                    <a:pt x="53" y="4"/>
                  </a:lnTo>
                  <a:lnTo>
                    <a:pt x="55" y="4"/>
                  </a:lnTo>
                  <a:lnTo>
                    <a:pt x="55" y="4"/>
                  </a:lnTo>
                  <a:lnTo>
                    <a:pt x="55" y="4"/>
                  </a:lnTo>
                  <a:lnTo>
                    <a:pt x="56" y="4"/>
                  </a:lnTo>
                  <a:lnTo>
                    <a:pt x="56" y="4"/>
                  </a:lnTo>
                  <a:lnTo>
                    <a:pt x="56" y="6"/>
                  </a:lnTo>
                  <a:lnTo>
                    <a:pt x="56" y="6"/>
                  </a:lnTo>
                  <a:lnTo>
                    <a:pt x="58" y="6"/>
                  </a:lnTo>
                  <a:lnTo>
                    <a:pt x="58" y="6"/>
                  </a:lnTo>
                  <a:lnTo>
                    <a:pt x="58" y="6"/>
                  </a:lnTo>
                  <a:lnTo>
                    <a:pt x="58" y="6"/>
                  </a:lnTo>
                  <a:lnTo>
                    <a:pt x="60" y="6"/>
                  </a:lnTo>
                  <a:lnTo>
                    <a:pt x="60" y="6"/>
                  </a:lnTo>
                  <a:lnTo>
                    <a:pt x="60" y="6"/>
                  </a:lnTo>
                  <a:lnTo>
                    <a:pt x="60" y="8"/>
                  </a:lnTo>
                  <a:lnTo>
                    <a:pt x="60" y="8"/>
                  </a:lnTo>
                  <a:lnTo>
                    <a:pt x="62" y="8"/>
                  </a:lnTo>
                  <a:lnTo>
                    <a:pt x="62" y="8"/>
                  </a:lnTo>
                  <a:lnTo>
                    <a:pt x="62" y="8"/>
                  </a:lnTo>
                  <a:lnTo>
                    <a:pt x="62" y="8"/>
                  </a:lnTo>
                  <a:lnTo>
                    <a:pt x="62" y="10"/>
                  </a:lnTo>
                  <a:lnTo>
                    <a:pt x="64" y="10"/>
                  </a:lnTo>
                  <a:lnTo>
                    <a:pt x="64" y="10"/>
                  </a:lnTo>
                  <a:lnTo>
                    <a:pt x="64" y="10"/>
                  </a:lnTo>
                  <a:lnTo>
                    <a:pt x="64" y="10"/>
                  </a:lnTo>
                  <a:lnTo>
                    <a:pt x="64" y="11"/>
                  </a:lnTo>
                  <a:lnTo>
                    <a:pt x="65" y="11"/>
                  </a:lnTo>
                  <a:lnTo>
                    <a:pt x="65" y="11"/>
                  </a:lnTo>
                  <a:lnTo>
                    <a:pt x="65" y="11"/>
                  </a:lnTo>
                  <a:lnTo>
                    <a:pt x="65" y="11"/>
                  </a:lnTo>
                  <a:lnTo>
                    <a:pt x="65" y="13"/>
                  </a:lnTo>
                  <a:lnTo>
                    <a:pt x="67" y="13"/>
                  </a:lnTo>
                  <a:lnTo>
                    <a:pt x="67" y="13"/>
                  </a:lnTo>
                  <a:lnTo>
                    <a:pt x="67" y="13"/>
                  </a:lnTo>
                  <a:lnTo>
                    <a:pt x="67" y="15"/>
                  </a:lnTo>
                  <a:lnTo>
                    <a:pt x="67" y="15"/>
                  </a:lnTo>
                  <a:lnTo>
                    <a:pt x="67" y="15"/>
                  </a:lnTo>
                  <a:lnTo>
                    <a:pt x="67" y="17"/>
                  </a:lnTo>
                  <a:lnTo>
                    <a:pt x="69" y="17"/>
                  </a:lnTo>
                  <a:lnTo>
                    <a:pt x="69" y="17"/>
                  </a:lnTo>
                  <a:lnTo>
                    <a:pt x="69" y="17"/>
                  </a:lnTo>
                  <a:lnTo>
                    <a:pt x="69" y="19"/>
                  </a:lnTo>
                  <a:lnTo>
                    <a:pt x="69" y="19"/>
                  </a:lnTo>
                  <a:lnTo>
                    <a:pt x="69" y="19"/>
                  </a:lnTo>
                  <a:lnTo>
                    <a:pt x="69" y="20"/>
                  </a:lnTo>
                  <a:lnTo>
                    <a:pt x="69" y="20"/>
                  </a:lnTo>
                  <a:lnTo>
                    <a:pt x="69" y="20"/>
                  </a:lnTo>
                  <a:lnTo>
                    <a:pt x="71" y="20"/>
                  </a:lnTo>
                  <a:lnTo>
                    <a:pt x="71" y="20"/>
                  </a:lnTo>
                  <a:lnTo>
                    <a:pt x="71" y="22"/>
                  </a:lnTo>
                  <a:lnTo>
                    <a:pt x="71" y="22"/>
                  </a:lnTo>
                  <a:lnTo>
                    <a:pt x="71" y="22"/>
                  </a:lnTo>
                  <a:lnTo>
                    <a:pt x="71" y="22"/>
                  </a:lnTo>
                  <a:lnTo>
                    <a:pt x="71" y="24"/>
                  </a:lnTo>
                  <a:lnTo>
                    <a:pt x="71" y="24"/>
                  </a:lnTo>
                  <a:lnTo>
                    <a:pt x="71" y="24"/>
                  </a:lnTo>
                  <a:lnTo>
                    <a:pt x="71" y="24"/>
                  </a:lnTo>
                  <a:lnTo>
                    <a:pt x="71" y="26"/>
                  </a:lnTo>
                  <a:lnTo>
                    <a:pt x="71" y="26"/>
                  </a:lnTo>
                  <a:lnTo>
                    <a:pt x="71" y="26"/>
                  </a:lnTo>
                  <a:lnTo>
                    <a:pt x="71" y="26"/>
                  </a:lnTo>
                  <a:lnTo>
                    <a:pt x="71" y="28"/>
                  </a:lnTo>
                  <a:lnTo>
                    <a:pt x="71" y="28"/>
                  </a:lnTo>
                  <a:lnTo>
                    <a:pt x="71" y="28"/>
                  </a:lnTo>
                  <a:lnTo>
                    <a:pt x="71" y="28"/>
                  </a:lnTo>
                  <a:lnTo>
                    <a:pt x="71" y="29"/>
                  </a:lnTo>
                  <a:lnTo>
                    <a:pt x="71" y="29"/>
                  </a:lnTo>
                  <a:lnTo>
                    <a:pt x="71" y="29"/>
                  </a:lnTo>
                  <a:lnTo>
                    <a:pt x="71" y="29"/>
                  </a:lnTo>
                  <a:lnTo>
                    <a:pt x="71" y="29"/>
                  </a:lnTo>
                  <a:lnTo>
                    <a:pt x="71" y="31"/>
                  </a:lnTo>
                  <a:lnTo>
                    <a:pt x="71" y="31"/>
                  </a:lnTo>
                  <a:lnTo>
                    <a:pt x="71" y="31"/>
                  </a:lnTo>
                  <a:lnTo>
                    <a:pt x="71" y="31"/>
                  </a:lnTo>
                  <a:lnTo>
                    <a:pt x="71" y="33"/>
                  </a:lnTo>
                  <a:lnTo>
                    <a:pt x="71" y="33"/>
                  </a:lnTo>
                  <a:lnTo>
                    <a:pt x="71" y="33"/>
                  </a:lnTo>
                  <a:lnTo>
                    <a:pt x="71" y="33"/>
                  </a:lnTo>
                  <a:lnTo>
                    <a:pt x="71" y="33"/>
                  </a:lnTo>
                  <a:lnTo>
                    <a:pt x="71" y="35"/>
                  </a:lnTo>
                  <a:lnTo>
                    <a:pt x="71" y="35"/>
                  </a:lnTo>
                  <a:lnTo>
                    <a:pt x="69" y="35"/>
                  </a:lnTo>
                  <a:lnTo>
                    <a:pt x="69" y="35"/>
                  </a:lnTo>
                  <a:lnTo>
                    <a:pt x="69" y="37"/>
                  </a:lnTo>
                  <a:lnTo>
                    <a:pt x="69" y="37"/>
                  </a:lnTo>
                  <a:lnTo>
                    <a:pt x="69" y="37"/>
                  </a:lnTo>
                  <a:lnTo>
                    <a:pt x="69" y="37"/>
                  </a:lnTo>
                  <a:lnTo>
                    <a:pt x="69" y="37"/>
                  </a:lnTo>
                  <a:lnTo>
                    <a:pt x="69" y="37"/>
                  </a:lnTo>
                  <a:lnTo>
                    <a:pt x="69" y="37"/>
                  </a:lnTo>
                  <a:lnTo>
                    <a:pt x="69" y="37"/>
                  </a:lnTo>
                  <a:lnTo>
                    <a:pt x="69" y="37"/>
                  </a:lnTo>
                  <a:lnTo>
                    <a:pt x="71" y="37"/>
                  </a:lnTo>
                  <a:lnTo>
                    <a:pt x="71" y="37"/>
                  </a:lnTo>
                  <a:lnTo>
                    <a:pt x="71" y="37"/>
                  </a:lnTo>
                  <a:lnTo>
                    <a:pt x="71" y="37"/>
                  </a:lnTo>
                  <a:lnTo>
                    <a:pt x="71" y="37"/>
                  </a:lnTo>
                  <a:lnTo>
                    <a:pt x="71" y="37"/>
                  </a:lnTo>
                  <a:lnTo>
                    <a:pt x="71" y="37"/>
                  </a:lnTo>
                  <a:lnTo>
                    <a:pt x="71" y="37"/>
                  </a:lnTo>
                  <a:lnTo>
                    <a:pt x="71" y="37"/>
                  </a:lnTo>
                  <a:lnTo>
                    <a:pt x="71" y="39"/>
                  </a:lnTo>
                  <a:lnTo>
                    <a:pt x="71" y="39"/>
                  </a:lnTo>
                  <a:lnTo>
                    <a:pt x="71" y="39"/>
                  </a:lnTo>
                  <a:lnTo>
                    <a:pt x="71" y="39"/>
                  </a:lnTo>
                  <a:lnTo>
                    <a:pt x="71" y="39"/>
                  </a:lnTo>
                  <a:lnTo>
                    <a:pt x="71" y="39"/>
                  </a:lnTo>
                  <a:lnTo>
                    <a:pt x="71" y="39"/>
                  </a:lnTo>
                  <a:lnTo>
                    <a:pt x="71" y="39"/>
                  </a:lnTo>
                  <a:lnTo>
                    <a:pt x="71" y="39"/>
                  </a:lnTo>
                  <a:lnTo>
                    <a:pt x="71" y="39"/>
                  </a:lnTo>
                  <a:lnTo>
                    <a:pt x="73" y="39"/>
                  </a:lnTo>
                  <a:lnTo>
                    <a:pt x="73" y="39"/>
                  </a:lnTo>
                  <a:lnTo>
                    <a:pt x="73" y="39"/>
                  </a:lnTo>
                  <a:lnTo>
                    <a:pt x="73" y="39"/>
                  </a:lnTo>
                  <a:lnTo>
                    <a:pt x="73" y="39"/>
                  </a:lnTo>
                  <a:lnTo>
                    <a:pt x="73" y="39"/>
                  </a:lnTo>
                  <a:lnTo>
                    <a:pt x="73" y="39"/>
                  </a:lnTo>
                  <a:lnTo>
                    <a:pt x="74" y="39"/>
                  </a:lnTo>
                  <a:lnTo>
                    <a:pt x="74" y="39"/>
                  </a:lnTo>
                  <a:lnTo>
                    <a:pt x="74" y="39"/>
                  </a:lnTo>
                  <a:lnTo>
                    <a:pt x="74" y="39"/>
                  </a:lnTo>
                  <a:lnTo>
                    <a:pt x="74" y="39"/>
                  </a:lnTo>
                  <a:lnTo>
                    <a:pt x="74" y="39"/>
                  </a:lnTo>
                  <a:lnTo>
                    <a:pt x="74" y="39"/>
                  </a:lnTo>
                  <a:lnTo>
                    <a:pt x="76" y="42"/>
                  </a:lnTo>
                  <a:lnTo>
                    <a:pt x="55" y="49"/>
                  </a:lnTo>
                  <a:lnTo>
                    <a:pt x="53" y="46"/>
                  </a:lnTo>
                  <a:lnTo>
                    <a:pt x="53" y="46"/>
                  </a:lnTo>
                  <a:lnTo>
                    <a:pt x="53" y="46"/>
                  </a:lnTo>
                  <a:lnTo>
                    <a:pt x="55" y="46"/>
                  </a:lnTo>
                  <a:lnTo>
                    <a:pt x="55" y="46"/>
                  </a:lnTo>
                  <a:lnTo>
                    <a:pt x="55" y="44"/>
                  </a:lnTo>
                  <a:lnTo>
                    <a:pt x="56" y="44"/>
                  </a:lnTo>
                  <a:lnTo>
                    <a:pt x="56" y="44"/>
                  </a:lnTo>
                  <a:lnTo>
                    <a:pt x="56" y="44"/>
                  </a:lnTo>
                  <a:lnTo>
                    <a:pt x="56" y="44"/>
                  </a:lnTo>
                  <a:lnTo>
                    <a:pt x="58" y="42"/>
                  </a:lnTo>
                  <a:lnTo>
                    <a:pt x="58" y="42"/>
                  </a:lnTo>
                  <a:lnTo>
                    <a:pt x="58" y="42"/>
                  </a:lnTo>
                  <a:lnTo>
                    <a:pt x="58" y="42"/>
                  </a:lnTo>
                  <a:lnTo>
                    <a:pt x="58" y="42"/>
                  </a:lnTo>
                  <a:lnTo>
                    <a:pt x="60" y="42"/>
                  </a:lnTo>
                  <a:lnTo>
                    <a:pt x="60" y="40"/>
                  </a:lnTo>
                  <a:lnTo>
                    <a:pt x="60" y="40"/>
                  </a:lnTo>
                  <a:lnTo>
                    <a:pt x="60" y="40"/>
                  </a:lnTo>
                  <a:lnTo>
                    <a:pt x="60" y="40"/>
                  </a:lnTo>
                  <a:lnTo>
                    <a:pt x="62" y="40"/>
                  </a:lnTo>
                  <a:lnTo>
                    <a:pt x="62" y="39"/>
                  </a:lnTo>
                  <a:lnTo>
                    <a:pt x="62" y="39"/>
                  </a:lnTo>
                  <a:lnTo>
                    <a:pt x="62" y="39"/>
                  </a:lnTo>
                  <a:lnTo>
                    <a:pt x="62" y="39"/>
                  </a:lnTo>
                  <a:lnTo>
                    <a:pt x="62" y="39"/>
                  </a:lnTo>
                  <a:lnTo>
                    <a:pt x="64" y="37"/>
                  </a:lnTo>
                  <a:lnTo>
                    <a:pt x="64" y="37"/>
                  </a:lnTo>
                  <a:lnTo>
                    <a:pt x="64" y="37"/>
                  </a:lnTo>
                  <a:lnTo>
                    <a:pt x="64" y="37"/>
                  </a:lnTo>
                  <a:lnTo>
                    <a:pt x="64" y="37"/>
                  </a:lnTo>
                  <a:lnTo>
                    <a:pt x="64" y="35"/>
                  </a:lnTo>
                  <a:lnTo>
                    <a:pt x="64" y="35"/>
                  </a:lnTo>
                  <a:lnTo>
                    <a:pt x="64" y="35"/>
                  </a:lnTo>
                  <a:lnTo>
                    <a:pt x="65" y="35"/>
                  </a:lnTo>
                  <a:lnTo>
                    <a:pt x="65" y="35"/>
                  </a:lnTo>
                  <a:lnTo>
                    <a:pt x="65" y="33"/>
                  </a:lnTo>
                  <a:lnTo>
                    <a:pt x="65" y="33"/>
                  </a:lnTo>
                  <a:lnTo>
                    <a:pt x="65" y="33"/>
                  </a:lnTo>
                  <a:lnTo>
                    <a:pt x="65" y="33"/>
                  </a:lnTo>
                  <a:lnTo>
                    <a:pt x="65" y="33"/>
                  </a:lnTo>
                  <a:lnTo>
                    <a:pt x="65" y="31"/>
                  </a:lnTo>
                  <a:lnTo>
                    <a:pt x="65" y="31"/>
                  </a:lnTo>
                  <a:lnTo>
                    <a:pt x="65" y="31"/>
                  </a:lnTo>
                  <a:lnTo>
                    <a:pt x="65" y="31"/>
                  </a:lnTo>
                  <a:lnTo>
                    <a:pt x="65" y="31"/>
                  </a:lnTo>
                  <a:lnTo>
                    <a:pt x="67" y="29"/>
                  </a:lnTo>
                  <a:lnTo>
                    <a:pt x="67" y="29"/>
                  </a:lnTo>
                  <a:lnTo>
                    <a:pt x="67" y="29"/>
                  </a:lnTo>
                  <a:lnTo>
                    <a:pt x="67" y="29"/>
                  </a:lnTo>
                  <a:lnTo>
                    <a:pt x="67" y="29"/>
                  </a:lnTo>
                  <a:lnTo>
                    <a:pt x="67" y="28"/>
                  </a:lnTo>
                  <a:lnTo>
                    <a:pt x="67" y="28"/>
                  </a:lnTo>
                  <a:lnTo>
                    <a:pt x="67" y="28"/>
                  </a:lnTo>
                  <a:lnTo>
                    <a:pt x="67" y="28"/>
                  </a:lnTo>
                  <a:lnTo>
                    <a:pt x="67" y="26"/>
                  </a:lnTo>
                  <a:lnTo>
                    <a:pt x="67" y="26"/>
                  </a:lnTo>
                  <a:lnTo>
                    <a:pt x="67" y="26"/>
                  </a:lnTo>
                  <a:lnTo>
                    <a:pt x="67" y="26"/>
                  </a:lnTo>
                  <a:lnTo>
                    <a:pt x="67" y="26"/>
                  </a:lnTo>
                  <a:lnTo>
                    <a:pt x="67" y="24"/>
                  </a:lnTo>
                  <a:lnTo>
                    <a:pt x="67" y="24"/>
                  </a:lnTo>
                  <a:lnTo>
                    <a:pt x="65" y="24"/>
                  </a:lnTo>
                  <a:lnTo>
                    <a:pt x="65" y="24"/>
                  </a:lnTo>
                  <a:lnTo>
                    <a:pt x="65" y="24"/>
                  </a:lnTo>
                  <a:lnTo>
                    <a:pt x="65" y="22"/>
                  </a:lnTo>
                  <a:lnTo>
                    <a:pt x="65" y="22"/>
                  </a:lnTo>
                  <a:lnTo>
                    <a:pt x="65" y="22"/>
                  </a:lnTo>
                  <a:lnTo>
                    <a:pt x="65" y="22"/>
                  </a:lnTo>
                  <a:lnTo>
                    <a:pt x="65" y="22"/>
                  </a:lnTo>
                  <a:lnTo>
                    <a:pt x="65" y="22"/>
                  </a:lnTo>
                  <a:lnTo>
                    <a:pt x="65" y="20"/>
                  </a:lnTo>
                  <a:lnTo>
                    <a:pt x="65" y="20"/>
                  </a:lnTo>
                  <a:lnTo>
                    <a:pt x="65" y="20"/>
                  </a:lnTo>
                  <a:lnTo>
                    <a:pt x="65" y="20"/>
                  </a:lnTo>
                  <a:lnTo>
                    <a:pt x="65" y="20"/>
                  </a:lnTo>
                  <a:lnTo>
                    <a:pt x="65" y="20"/>
                  </a:lnTo>
                  <a:lnTo>
                    <a:pt x="65" y="20"/>
                  </a:lnTo>
                  <a:lnTo>
                    <a:pt x="64" y="19"/>
                  </a:lnTo>
                  <a:lnTo>
                    <a:pt x="64" y="19"/>
                  </a:lnTo>
                  <a:lnTo>
                    <a:pt x="64" y="19"/>
                  </a:lnTo>
                  <a:lnTo>
                    <a:pt x="64" y="19"/>
                  </a:lnTo>
                  <a:lnTo>
                    <a:pt x="64" y="19"/>
                  </a:lnTo>
                  <a:lnTo>
                    <a:pt x="64" y="19"/>
                  </a:lnTo>
                  <a:lnTo>
                    <a:pt x="64" y="19"/>
                  </a:lnTo>
                  <a:lnTo>
                    <a:pt x="64" y="19"/>
                  </a:lnTo>
                  <a:lnTo>
                    <a:pt x="64" y="17"/>
                  </a:lnTo>
                  <a:lnTo>
                    <a:pt x="64" y="17"/>
                  </a:lnTo>
                  <a:lnTo>
                    <a:pt x="64" y="17"/>
                  </a:lnTo>
                  <a:lnTo>
                    <a:pt x="64" y="17"/>
                  </a:lnTo>
                  <a:lnTo>
                    <a:pt x="62" y="17"/>
                  </a:lnTo>
                  <a:lnTo>
                    <a:pt x="62" y="17"/>
                  </a:lnTo>
                  <a:lnTo>
                    <a:pt x="62" y="17"/>
                  </a:lnTo>
                  <a:lnTo>
                    <a:pt x="62" y="17"/>
                  </a:lnTo>
                  <a:lnTo>
                    <a:pt x="62" y="17"/>
                  </a:lnTo>
                  <a:lnTo>
                    <a:pt x="62" y="17"/>
                  </a:lnTo>
                  <a:lnTo>
                    <a:pt x="62" y="17"/>
                  </a:lnTo>
                  <a:lnTo>
                    <a:pt x="62" y="15"/>
                  </a:lnTo>
                  <a:lnTo>
                    <a:pt x="62" y="15"/>
                  </a:lnTo>
                  <a:lnTo>
                    <a:pt x="62" y="15"/>
                  </a:lnTo>
                  <a:lnTo>
                    <a:pt x="60" y="15"/>
                  </a:lnTo>
                  <a:lnTo>
                    <a:pt x="60" y="15"/>
                  </a:lnTo>
                  <a:lnTo>
                    <a:pt x="60" y="15"/>
                  </a:lnTo>
                  <a:lnTo>
                    <a:pt x="60" y="15"/>
                  </a:lnTo>
                  <a:lnTo>
                    <a:pt x="60" y="15"/>
                  </a:lnTo>
                  <a:lnTo>
                    <a:pt x="60" y="15"/>
                  </a:lnTo>
                  <a:lnTo>
                    <a:pt x="60" y="15"/>
                  </a:lnTo>
                  <a:lnTo>
                    <a:pt x="60" y="15"/>
                  </a:lnTo>
                  <a:lnTo>
                    <a:pt x="60" y="15"/>
                  </a:lnTo>
                  <a:lnTo>
                    <a:pt x="58" y="15"/>
                  </a:lnTo>
                  <a:lnTo>
                    <a:pt x="58" y="15"/>
                  </a:lnTo>
                  <a:lnTo>
                    <a:pt x="58" y="15"/>
                  </a:lnTo>
                  <a:lnTo>
                    <a:pt x="58" y="15"/>
                  </a:lnTo>
                  <a:lnTo>
                    <a:pt x="58" y="15"/>
                  </a:lnTo>
                  <a:lnTo>
                    <a:pt x="58" y="15"/>
                  </a:lnTo>
                  <a:lnTo>
                    <a:pt x="58" y="15"/>
                  </a:lnTo>
                  <a:lnTo>
                    <a:pt x="58" y="15"/>
                  </a:lnTo>
                  <a:lnTo>
                    <a:pt x="56" y="15"/>
                  </a:lnTo>
                  <a:lnTo>
                    <a:pt x="56" y="15"/>
                  </a:lnTo>
                  <a:lnTo>
                    <a:pt x="56" y="15"/>
                  </a:lnTo>
                  <a:lnTo>
                    <a:pt x="56" y="15"/>
                  </a:lnTo>
                  <a:lnTo>
                    <a:pt x="56" y="15"/>
                  </a:lnTo>
                  <a:lnTo>
                    <a:pt x="56" y="15"/>
                  </a:lnTo>
                  <a:lnTo>
                    <a:pt x="56" y="15"/>
                  </a:lnTo>
                  <a:lnTo>
                    <a:pt x="56" y="15"/>
                  </a:lnTo>
                  <a:lnTo>
                    <a:pt x="55" y="15"/>
                  </a:lnTo>
                  <a:lnTo>
                    <a:pt x="55" y="15"/>
                  </a:lnTo>
                  <a:lnTo>
                    <a:pt x="55" y="15"/>
                  </a:lnTo>
                  <a:lnTo>
                    <a:pt x="55" y="15"/>
                  </a:lnTo>
                  <a:lnTo>
                    <a:pt x="55" y="15"/>
                  </a:lnTo>
                  <a:lnTo>
                    <a:pt x="55" y="15"/>
                  </a:lnTo>
                  <a:lnTo>
                    <a:pt x="55" y="15"/>
                  </a:lnTo>
                  <a:lnTo>
                    <a:pt x="55" y="15"/>
                  </a:lnTo>
                  <a:lnTo>
                    <a:pt x="53" y="15"/>
                  </a:lnTo>
                  <a:lnTo>
                    <a:pt x="53" y="15"/>
                  </a:lnTo>
                  <a:lnTo>
                    <a:pt x="53" y="15"/>
                  </a:lnTo>
                  <a:lnTo>
                    <a:pt x="53" y="15"/>
                  </a:lnTo>
                  <a:lnTo>
                    <a:pt x="53" y="15"/>
                  </a:lnTo>
                  <a:lnTo>
                    <a:pt x="53" y="15"/>
                  </a:lnTo>
                  <a:lnTo>
                    <a:pt x="53" y="15"/>
                  </a:lnTo>
                  <a:lnTo>
                    <a:pt x="53" y="15"/>
                  </a:lnTo>
                  <a:lnTo>
                    <a:pt x="53" y="15"/>
                  </a:lnTo>
                  <a:lnTo>
                    <a:pt x="53" y="17"/>
                  </a:lnTo>
                  <a:lnTo>
                    <a:pt x="53" y="17"/>
                  </a:lnTo>
                  <a:lnTo>
                    <a:pt x="51" y="17"/>
                  </a:lnTo>
                  <a:lnTo>
                    <a:pt x="51" y="17"/>
                  </a:lnTo>
                  <a:lnTo>
                    <a:pt x="51" y="17"/>
                  </a:lnTo>
                  <a:lnTo>
                    <a:pt x="51" y="17"/>
                  </a:lnTo>
                  <a:lnTo>
                    <a:pt x="51" y="17"/>
                  </a:lnTo>
                  <a:lnTo>
                    <a:pt x="51" y="17"/>
                  </a:lnTo>
                  <a:lnTo>
                    <a:pt x="51" y="17"/>
                  </a:lnTo>
                  <a:lnTo>
                    <a:pt x="51" y="17"/>
                  </a:lnTo>
                  <a:lnTo>
                    <a:pt x="51" y="17"/>
                  </a:lnTo>
                  <a:lnTo>
                    <a:pt x="51" y="19"/>
                  </a:lnTo>
                  <a:lnTo>
                    <a:pt x="51" y="19"/>
                  </a:lnTo>
                  <a:lnTo>
                    <a:pt x="51" y="19"/>
                  </a:lnTo>
                  <a:lnTo>
                    <a:pt x="49" y="19"/>
                  </a:lnTo>
                  <a:lnTo>
                    <a:pt x="49" y="19"/>
                  </a:lnTo>
                  <a:lnTo>
                    <a:pt x="49" y="19"/>
                  </a:lnTo>
                  <a:lnTo>
                    <a:pt x="49" y="19"/>
                  </a:lnTo>
                  <a:lnTo>
                    <a:pt x="49" y="19"/>
                  </a:lnTo>
                  <a:lnTo>
                    <a:pt x="49" y="20"/>
                  </a:lnTo>
                  <a:lnTo>
                    <a:pt x="49" y="20"/>
                  </a:lnTo>
                  <a:lnTo>
                    <a:pt x="49" y="20"/>
                  </a:lnTo>
                  <a:lnTo>
                    <a:pt x="49" y="20"/>
                  </a:lnTo>
                  <a:lnTo>
                    <a:pt x="49" y="20"/>
                  </a:lnTo>
                  <a:lnTo>
                    <a:pt x="49" y="20"/>
                  </a:lnTo>
                  <a:lnTo>
                    <a:pt x="49" y="22"/>
                  </a:lnTo>
                  <a:lnTo>
                    <a:pt x="49" y="22"/>
                  </a:lnTo>
                  <a:lnTo>
                    <a:pt x="49" y="22"/>
                  </a:lnTo>
                  <a:lnTo>
                    <a:pt x="49" y="22"/>
                  </a:lnTo>
                  <a:lnTo>
                    <a:pt x="49" y="22"/>
                  </a:lnTo>
                  <a:lnTo>
                    <a:pt x="49" y="22"/>
                  </a:lnTo>
                  <a:lnTo>
                    <a:pt x="49" y="24"/>
                  </a:lnTo>
                  <a:lnTo>
                    <a:pt x="49" y="24"/>
                  </a:lnTo>
                  <a:lnTo>
                    <a:pt x="49" y="24"/>
                  </a:lnTo>
                  <a:lnTo>
                    <a:pt x="47" y="24"/>
                  </a:lnTo>
                  <a:lnTo>
                    <a:pt x="47" y="24"/>
                  </a:lnTo>
                  <a:lnTo>
                    <a:pt x="47" y="26"/>
                  </a:lnTo>
                  <a:lnTo>
                    <a:pt x="47" y="26"/>
                  </a:lnTo>
                  <a:lnTo>
                    <a:pt x="47" y="26"/>
                  </a:lnTo>
                  <a:lnTo>
                    <a:pt x="47" y="26"/>
                  </a:lnTo>
                  <a:lnTo>
                    <a:pt x="47" y="28"/>
                  </a:lnTo>
                  <a:lnTo>
                    <a:pt x="47" y="28"/>
                  </a:lnTo>
                  <a:lnTo>
                    <a:pt x="47" y="29"/>
                  </a:lnTo>
                  <a:lnTo>
                    <a:pt x="47" y="29"/>
                  </a:lnTo>
                  <a:lnTo>
                    <a:pt x="47" y="31"/>
                  </a:lnTo>
                  <a:lnTo>
                    <a:pt x="47" y="31"/>
                  </a:lnTo>
                  <a:lnTo>
                    <a:pt x="47" y="33"/>
                  </a:lnTo>
                  <a:lnTo>
                    <a:pt x="47" y="33"/>
                  </a:lnTo>
                  <a:lnTo>
                    <a:pt x="47" y="33"/>
                  </a:lnTo>
                  <a:lnTo>
                    <a:pt x="47" y="35"/>
                  </a:lnTo>
                  <a:lnTo>
                    <a:pt x="47" y="35"/>
                  </a:lnTo>
                  <a:lnTo>
                    <a:pt x="47" y="35"/>
                  </a:lnTo>
                  <a:lnTo>
                    <a:pt x="47" y="37"/>
                  </a:lnTo>
                  <a:lnTo>
                    <a:pt x="47" y="37"/>
                  </a:lnTo>
                  <a:lnTo>
                    <a:pt x="47" y="37"/>
                  </a:lnTo>
                  <a:lnTo>
                    <a:pt x="47" y="39"/>
                  </a:lnTo>
                  <a:lnTo>
                    <a:pt x="47" y="39"/>
                  </a:lnTo>
                  <a:lnTo>
                    <a:pt x="47" y="39"/>
                  </a:lnTo>
                  <a:lnTo>
                    <a:pt x="47" y="40"/>
                  </a:lnTo>
                  <a:lnTo>
                    <a:pt x="47" y="40"/>
                  </a:lnTo>
                  <a:lnTo>
                    <a:pt x="47" y="40"/>
                  </a:lnTo>
                  <a:lnTo>
                    <a:pt x="47" y="42"/>
                  </a:lnTo>
                  <a:lnTo>
                    <a:pt x="47" y="42"/>
                  </a:lnTo>
                  <a:lnTo>
                    <a:pt x="47" y="42"/>
                  </a:lnTo>
                  <a:lnTo>
                    <a:pt x="47" y="44"/>
                  </a:lnTo>
                  <a:lnTo>
                    <a:pt x="46" y="44"/>
                  </a:lnTo>
                  <a:lnTo>
                    <a:pt x="46" y="44"/>
                  </a:lnTo>
                  <a:lnTo>
                    <a:pt x="46" y="46"/>
                  </a:lnTo>
                  <a:lnTo>
                    <a:pt x="46" y="46"/>
                  </a:lnTo>
                  <a:lnTo>
                    <a:pt x="46" y="46"/>
                  </a:lnTo>
                  <a:lnTo>
                    <a:pt x="46" y="46"/>
                  </a:lnTo>
                  <a:lnTo>
                    <a:pt x="46" y="48"/>
                  </a:lnTo>
                  <a:lnTo>
                    <a:pt x="46" y="48"/>
                  </a:lnTo>
                  <a:lnTo>
                    <a:pt x="46" y="48"/>
                  </a:lnTo>
                  <a:lnTo>
                    <a:pt x="46" y="49"/>
                  </a:lnTo>
                  <a:lnTo>
                    <a:pt x="46" y="49"/>
                  </a:lnTo>
                  <a:lnTo>
                    <a:pt x="46" y="49"/>
                  </a:lnTo>
                  <a:lnTo>
                    <a:pt x="44" y="49"/>
                  </a:lnTo>
                  <a:lnTo>
                    <a:pt x="44" y="49"/>
                  </a:lnTo>
                  <a:lnTo>
                    <a:pt x="44" y="51"/>
                  </a:lnTo>
                  <a:lnTo>
                    <a:pt x="44" y="51"/>
                  </a:lnTo>
                  <a:lnTo>
                    <a:pt x="44" y="51"/>
                  </a:lnTo>
                  <a:lnTo>
                    <a:pt x="44" y="51"/>
                  </a:lnTo>
                  <a:lnTo>
                    <a:pt x="44" y="53"/>
                  </a:lnTo>
                  <a:lnTo>
                    <a:pt x="44" y="53"/>
                  </a:lnTo>
                  <a:lnTo>
                    <a:pt x="42" y="53"/>
                  </a:lnTo>
                  <a:lnTo>
                    <a:pt x="42" y="53"/>
                  </a:lnTo>
                  <a:lnTo>
                    <a:pt x="42" y="53"/>
                  </a:lnTo>
                  <a:lnTo>
                    <a:pt x="42" y="55"/>
                  </a:lnTo>
                  <a:lnTo>
                    <a:pt x="42" y="55"/>
                  </a:lnTo>
                  <a:lnTo>
                    <a:pt x="42" y="55"/>
                  </a:lnTo>
                  <a:lnTo>
                    <a:pt x="42" y="55"/>
                  </a:lnTo>
                  <a:lnTo>
                    <a:pt x="40" y="55"/>
                  </a:lnTo>
                  <a:lnTo>
                    <a:pt x="40" y="55"/>
                  </a:lnTo>
                  <a:lnTo>
                    <a:pt x="40" y="57"/>
                  </a:lnTo>
                  <a:lnTo>
                    <a:pt x="40" y="57"/>
                  </a:lnTo>
                  <a:lnTo>
                    <a:pt x="40" y="57"/>
                  </a:lnTo>
                  <a:lnTo>
                    <a:pt x="40" y="57"/>
                  </a:lnTo>
                  <a:lnTo>
                    <a:pt x="38" y="57"/>
                  </a:lnTo>
                  <a:lnTo>
                    <a:pt x="38" y="57"/>
                  </a:lnTo>
                  <a:lnTo>
                    <a:pt x="38" y="57"/>
                  </a:lnTo>
                  <a:lnTo>
                    <a:pt x="38" y="58"/>
                  </a:lnTo>
                  <a:lnTo>
                    <a:pt x="38" y="58"/>
                  </a:lnTo>
                  <a:lnTo>
                    <a:pt x="37" y="58"/>
                  </a:lnTo>
                  <a:lnTo>
                    <a:pt x="37" y="58"/>
                  </a:lnTo>
                  <a:lnTo>
                    <a:pt x="37" y="58"/>
                  </a:lnTo>
                  <a:lnTo>
                    <a:pt x="37" y="58"/>
                  </a:lnTo>
                  <a:lnTo>
                    <a:pt x="37" y="58"/>
                  </a:lnTo>
                  <a:lnTo>
                    <a:pt x="35" y="58"/>
                  </a:lnTo>
                  <a:lnTo>
                    <a:pt x="35" y="58"/>
                  </a:lnTo>
                  <a:lnTo>
                    <a:pt x="35" y="58"/>
                  </a:lnTo>
                  <a:lnTo>
                    <a:pt x="35" y="60"/>
                  </a:lnTo>
                  <a:lnTo>
                    <a:pt x="35" y="60"/>
                  </a:lnTo>
                  <a:lnTo>
                    <a:pt x="33" y="60"/>
                  </a:lnTo>
                  <a:lnTo>
                    <a:pt x="33" y="60"/>
                  </a:lnTo>
                  <a:lnTo>
                    <a:pt x="33" y="60"/>
                  </a:lnTo>
                  <a:lnTo>
                    <a:pt x="33" y="60"/>
                  </a:lnTo>
                  <a:lnTo>
                    <a:pt x="31" y="60"/>
                  </a:lnTo>
                  <a:lnTo>
                    <a:pt x="31" y="60"/>
                  </a:lnTo>
                  <a:lnTo>
                    <a:pt x="31" y="60"/>
                  </a:lnTo>
                  <a:lnTo>
                    <a:pt x="29" y="60"/>
                  </a:lnTo>
                  <a:lnTo>
                    <a:pt x="29" y="60"/>
                  </a:lnTo>
                  <a:lnTo>
                    <a:pt x="29" y="60"/>
                  </a:lnTo>
                  <a:lnTo>
                    <a:pt x="27" y="60"/>
                  </a:lnTo>
                  <a:lnTo>
                    <a:pt x="27" y="60"/>
                  </a:lnTo>
                  <a:lnTo>
                    <a:pt x="27" y="60"/>
                  </a:lnTo>
                  <a:lnTo>
                    <a:pt x="27" y="60"/>
                  </a:lnTo>
                  <a:lnTo>
                    <a:pt x="26" y="60"/>
                  </a:lnTo>
                  <a:lnTo>
                    <a:pt x="26" y="60"/>
                  </a:lnTo>
                  <a:lnTo>
                    <a:pt x="26" y="60"/>
                  </a:lnTo>
                  <a:lnTo>
                    <a:pt x="24" y="60"/>
                  </a:lnTo>
                  <a:lnTo>
                    <a:pt x="24" y="60"/>
                  </a:lnTo>
                  <a:lnTo>
                    <a:pt x="24" y="60"/>
                  </a:lnTo>
                  <a:lnTo>
                    <a:pt x="24" y="60"/>
                  </a:lnTo>
                  <a:lnTo>
                    <a:pt x="22" y="60"/>
                  </a:lnTo>
                  <a:lnTo>
                    <a:pt x="22" y="60"/>
                  </a:lnTo>
                  <a:lnTo>
                    <a:pt x="22" y="58"/>
                  </a:lnTo>
                  <a:lnTo>
                    <a:pt x="22" y="58"/>
                  </a:lnTo>
                  <a:lnTo>
                    <a:pt x="20" y="58"/>
                  </a:lnTo>
                  <a:lnTo>
                    <a:pt x="20" y="58"/>
                  </a:lnTo>
                  <a:lnTo>
                    <a:pt x="20" y="58"/>
                  </a:lnTo>
                  <a:lnTo>
                    <a:pt x="20" y="58"/>
                  </a:lnTo>
                  <a:lnTo>
                    <a:pt x="20" y="58"/>
                  </a:lnTo>
                  <a:lnTo>
                    <a:pt x="18" y="58"/>
                  </a:lnTo>
                  <a:lnTo>
                    <a:pt x="18" y="58"/>
                  </a:lnTo>
                  <a:lnTo>
                    <a:pt x="18" y="57"/>
                  </a:lnTo>
                  <a:lnTo>
                    <a:pt x="18" y="57"/>
                  </a:lnTo>
                  <a:lnTo>
                    <a:pt x="17" y="57"/>
                  </a:lnTo>
                  <a:lnTo>
                    <a:pt x="17" y="57"/>
                  </a:lnTo>
                  <a:lnTo>
                    <a:pt x="17" y="57"/>
                  </a:lnTo>
                  <a:lnTo>
                    <a:pt x="17" y="57"/>
                  </a:lnTo>
                  <a:lnTo>
                    <a:pt x="17" y="55"/>
                  </a:lnTo>
                  <a:lnTo>
                    <a:pt x="15" y="55"/>
                  </a:lnTo>
                  <a:lnTo>
                    <a:pt x="15" y="55"/>
                  </a:lnTo>
                  <a:lnTo>
                    <a:pt x="15" y="55"/>
                  </a:lnTo>
                  <a:lnTo>
                    <a:pt x="15" y="55"/>
                  </a:lnTo>
                  <a:lnTo>
                    <a:pt x="15" y="53"/>
                  </a:lnTo>
                  <a:lnTo>
                    <a:pt x="13" y="53"/>
                  </a:lnTo>
                  <a:lnTo>
                    <a:pt x="13" y="53"/>
                  </a:lnTo>
                  <a:lnTo>
                    <a:pt x="13" y="53"/>
                  </a:lnTo>
                  <a:lnTo>
                    <a:pt x="13" y="53"/>
                  </a:lnTo>
                  <a:lnTo>
                    <a:pt x="13" y="51"/>
                  </a:lnTo>
                  <a:lnTo>
                    <a:pt x="11" y="51"/>
                  </a:lnTo>
                  <a:lnTo>
                    <a:pt x="11" y="51"/>
                  </a:lnTo>
                  <a:lnTo>
                    <a:pt x="11" y="49"/>
                  </a:lnTo>
                  <a:lnTo>
                    <a:pt x="11" y="49"/>
                  </a:lnTo>
                  <a:lnTo>
                    <a:pt x="11" y="49"/>
                  </a:lnTo>
                  <a:lnTo>
                    <a:pt x="11" y="49"/>
                  </a:lnTo>
                  <a:lnTo>
                    <a:pt x="9" y="48"/>
                  </a:lnTo>
                  <a:lnTo>
                    <a:pt x="9" y="48"/>
                  </a:lnTo>
                  <a:lnTo>
                    <a:pt x="9" y="48"/>
                  </a:lnTo>
                  <a:lnTo>
                    <a:pt x="9" y="46"/>
                  </a:lnTo>
                  <a:lnTo>
                    <a:pt x="9" y="46"/>
                  </a:lnTo>
                  <a:lnTo>
                    <a:pt x="9" y="46"/>
                  </a:lnTo>
                  <a:lnTo>
                    <a:pt x="8" y="44"/>
                  </a:lnTo>
                  <a:lnTo>
                    <a:pt x="8" y="44"/>
                  </a:lnTo>
                  <a:lnTo>
                    <a:pt x="8" y="44"/>
                  </a:lnTo>
                  <a:lnTo>
                    <a:pt x="8" y="44"/>
                  </a:lnTo>
                  <a:lnTo>
                    <a:pt x="8" y="44"/>
                  </a:lnTo>
                  <a:lnTo>
                    <a:pt x="8" y="42"/>
                  </a:lnTo>
                  <a:lnTo>
                    <a:pt x="8" y="42"/>
                  </a:lnTo>
                  <a:lnTo>
                    <a:pt x="8" y="42"/>
                  </a:lnTo>
                  <a:lnTo>
                    <a:pt x="8" y="42"/>
                  </a:lnTo>
                  <a:lnTo>
                    <a:pt x="8" y="40"/>
                  </a:lnTo>
                  <a:lnTo>
                    <a:pt x="8" y="40"/>
                  </a:lnTo>
                  <a:lnTo>
                    <a:pt x="8" y="40"/>
                  </a:lnTo>
                  <a:lnTo>
                    <a:pt x="8" y="39"/>
                  </a:lnTo>
                  <a:lnTo>
                    <a:pt x="8" y="39"/>
                  </a:lnTo>
                  <a:lnTo>
                    <a:pt x="8" y="39"/>
                  </a:lnTo>
                  <a:lnTo>
                    <a:pt x="6" y="39"/>
                  </a:lnTo>
                  <a:lnTo>
                    <a:pt x="6" y="37"/>
                  </a:lnTo>
                  <a:lnTo>
                    <a:pt x="6" y="37"/>
                  </a:lnTo>
                  <a:lnTo>
                    <a:pt x="6" y="37"/>
                  </a:lnTo>
                  <a:lnTo>
                    <a:pt x="6" y="37"/>
                  </a:lnTo>
                  <a:lnTo>
                    <a:pt x="6" y="35"/>
                  </a:lnTo>
                  <a:lnTo>
                    <a:pt x="6" y="35"/>
                  </a:lnTo>
                  <a:lnTo>
                    <a:pt x="6" y="35"/>
                  </a:lnTo>
                  <a:lnTo>
                    <a:pt x="6" y="35"/>
                  </a:lnTo>
                  <a:lnTo>
                    <a:pt x="6" y="33"/>
                  </a:lnTo>
                  <a:lnTo>
                    <a:pt x="6" y="33"/>
                  </a:lnTo>
                  <a:lnTo>
                    <a:pt x="6" y="33"/>
                  </a:lnTo>
                  <a:lnTo>
                    <a:pt x="6" y="31"/>
                  </a:lnTo>
                  <a:lnTo>
                    <a:pt x="6" y="31"/>
                  </a:lnTo>
                  <a:lnTo>
                    <a:pt x="6" y="31"/>
                  </a:lnTo>
                  <a:lnTo>
                    <a:pt x="6" y="31"/>
                  </a:lnTo>
                  <a:lnTo>
                    <a:pt x="6" y="29"/>
                  </a:lnTo>
                  <a:lnTo>
                    <a:pt x="6" y="29"/>
                  </a:lnTo>
                  <a:lnTo>
                    <a:pt x="6" y="29"/>
                  </a:lnTo>
                  <a:lnTo>
                    <a:pt x="6" y="28"/>
                  </a:lnTo>
                  <a:lnTo>
                    <a:pt x="6" y="28"/>
                  </a:lnTo>
                  <a:lnTo>
                    <a:pt x="6" y="28"/>
                  </a:lnTo>
                  <a:lnTo>
                    <a:pt x="6" y="28"/>
                  </a:lnTo>
                  <a:lnTo>
                    <a:pt x="6" y="28"/>
                  </a:lnTo>
                  <a:lnTo>
                    <a:pt x="6" y="26"/>
                  </a:lnTo>
                  <a:lnTo>
                    <a:pt x="6" y="26"/>
                  </a:lnTo>
                  <a:lnTo>
                    <a:pt x="6" y="26"/>
                  </a:lnTo>
                  <a:lnTo>
                    <a:pt x="6" y="26"/>
                  </a:lnTo>
                  <a:lnTo>
                    <a:pt x="6" y="26"/>
                  </a:lnTo>
                  <a:lnTo>
                    <a:pt x="6" y="26"/>
                  </a:lnTo>
                  <a:lnTo>
                    <a:pt x="6" y="26"/>
                  </a:lnTo>
                  <a:lnTo>
                    <a:pt x="6" y="26"/>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4"/>
                  </a:lnTo>
                  <a:lnTo>
                    <a:pt x="6" y="22"/>
                  </a:lnTo>
                  <a:lnTo>
                    <a:pt x="6" y="22"/>
                  </a:lnTo>
                  <a:lnTo>
                    <a:pt x="6" y="22"/>
                  </a:lnTo>
                  <a:lnTo>
                    <a:pt x="6" y="22"/>
                  </a:lnTo>
                  <a:lnTo>
                    <a:pt x="6" y="22"/>
                  </a:lnTo>
                  <a:lnTo>
                    <a:pt x="4" y="22"/>
                  </a:lnTo>
                  <a:lnTo>
                    <a:pt x="4" y="22"/>
                  </a:lnTo>
                  <a:lnTo>
                    <a:pt x="4" y="22"/>
                  </a:lnTo>
                  <a:lnTo>
                    <a:pt x="4" y="22"/>
                  </a:lnTo>
                  <a:lnTo>
                    <a:pt x="4" y="22"/>
                  </a:lnTo>
                  <a:lnTo>
                    <a:pt x="4" y="22"/>
                  </a:lnTo>
                  <a:lnTo>
                    <a:pt x="4" y="22"/>
                  </a:lnTo>
                  <a:lnTo>
                    <a:pt x="4" y="22"/>
                  </a:lnTo>
                  <a:lnTo>
                    <a:pt x="4" y="22"/>
                  </a:lnTo>
                  <a:lnTo>
                    <a:pt x="4" y="22"/>
                  </a:lnTo>
                  <a:lnTo>
                    <a:pt x="2" y="22"/>
                  </a:lnTo>
                  <a:lnTo>
                    <a:pt x="2" y="22"/>
                  </a:lnTo>
                  <a:lnTo>
                    <a:pt x="2" y="22"/>
                  </a:lnTo>
                  <a:lnTo>
                    <a:pt x="2" y="22"/>
                  </a:lnTo>
                  <a:lnTo>
                    <a:pt x="2" y="22"/>
                  </a:lnTo>
                  <a:lnTo>
                    <a:pt x="0" y="19"/>
                  </a:lnTo>
                  <a:close/>
                  <a:moveTo>
                    <a:pt x="53" y="77"/>
                  </a:moveTo>
                  <a:lnTo>
                    <a:pt x="53" y="77"/>
                  </a:lnTo>
                  <a:lnTo>
                    <a:pt x="53" y="78"/>
                  </a:lnTo>
                  <a:lnTo>
                    <a:pt x="51" y="78"/>
                  </a:lnTo>
                  <a:lnTo>
                    <a:pt x="51" y="78"/>
                  </a:lnTo>
                  <a:lnTo>
                    <a:pt x="49" y="78"/>
                  </a:lnTo>
                  <a:lnTo>
                    <a:pt x="49" y="78"/>
                  </a:lnTo>
                  <a:lnTo>
                    <a:pt x="49" y="80"/>
                  </a:lnTo>
                  <a:lnTo>
                    <a:pt x="47" y="80"/>
                  </a:lnTo>
                  <a:lnTo>
                    <a:pt x="47" y="80"/>
                  </a:lnTo>
                  <a:lnTo>
                    <a:pt x="46" y="80"/>
                  </a:lnTo>
                  <a:lnTo>
                    <a:pt x="46" y="80"/>
                  </a:lnTo>
                  <a:lnTo>
                    <a:pt x="46" y="82"/>
                  </a:lnTo>
                  <a:lnTo>
                    <a:pt x="44" y="82"/>
                  </a:lnTo>
                  <a:lnTo>
                    <a:pt x="44" y="82"/>
                  </a:lnTo>
                  <a:lnTo>
                    <a:pt x="44" y="82"/>
                  </a:lnTo>
                  <a:lnTo>
                    <a:pt x="42" y="84"/>
                  </a:lnTo>
                  <a:lnTo>
                    <a:pt x="42" y="84"/>
                  </a:lnTo>
                  <a:lnTo>
                    <a:pt x="42" y="84"/>
                  </a:lnTo>
                  <a:lnTo>
                    <a:pt x="40" y="84"/>
                  </a:lnTo>
                  <a:lnTo>
                    <a:pt x="40" y="84"/>
                  </a:lnTo>
                  <a:lnTo>
                    <a:pt x="40" y="86"/>
                  </a:lnTo>
                  <a:lnTo>
                    <a:pt x="40" y="86"/>
                  </a:lnTo>
                  <a:lnTo>
                    <a:pt x="38" y="86"/>
                  </a:lnTo>
                  <a:lnTo>
                    <a:pt x="38" y="86"/>
                  </a:lnTo>
                  <a:lnTo>
                    <a:pt x="38" y="87"/>
                  </a:lnTo>
                  <a:lnTo>
                    <a:pt x="38" y="87"/>
                  </a:lnTo>
                  <a:lnTo>
                    <a:pt x="37" y="87"/>
                  </a:lnTo>
                  <a:lnTo>
                    <a:pt x="37" y="87"/>
                  </a:lnTo>
                  <a:lnTo>
                    <a:pt x="37" y="87"/>
                  </a:lnTo>
                  <a:lnTo>
                    <a:pt x="37" y="89"/>
                  </a:lnTo>
                  <a:lnTo>
                    <a:pt x="37" y="89"/>
                  </a:lnTo>
                  <a:lnTo>
                    <a:pt x="35" y="89"/>
                  </a:lnTo>
                  <a:lnTo>
                    <a:pt x="35" y="89"/>
                  </a:lnTo>
                  <a:lnTo>
                    <a:pt x="35" y="91"/>
                  </a:lnTo>
                  <a:lnTo>
                    <a:pt x="35" y="91"/>
                  </a:lnTo>
                  <a:lnTo>
                    <a:pt x="35" y="91"/>
                  </a:lnTo>
                  <a:lnTo>
                    <a:pt x="35" y="91"/>
                  </a:lnTo>
                  <a:lnTo>
                    <a:pt x="33" y="91"/>
                  </a:lnTo>
                  <a:lnTo>
                    <a:pt x="33" y="93"/>
                  </a:lnTo>
                  <a:lnTo>
                    <a:pt x="33" y="93"/>
                  </a:lnTo>
                  <a:lnTo>
                    <a:pt x="33" y="93"/>
                  </a:lnTo>
                  <a:lnTo>
                    <a:pt x="33" y="93"/>
                  </a:lnTo>
                  <a:lnTo>
                    <a:pt x="33" y="95"/>
                  </a:lnTo>
                  <a:lnTo>
                    <a:pt x="33" y="95"/>
                  </a:lnTo>
                  <a:lnTo>
                    <a:pt x="33" y="95"/>
                  </a:lnTo>
                  <a:lnTo>
                    <a:pt x="33" y="95"/>
                  </a:lnTo>
                  <a:lnTo>
                    <a:pt x="33" y="95"/>
                  </a:lnTo>
                  <a:lnTo>
                    <a:pt x="33" y="95"/>
                  </a:lnTo>
                  <a:lnTo>
                    <a:pt x="33" y="95"/>
                  </a:lnTo>
                  <a:lnTo>
                    <a:pt x="33" y="95"/>
                  </a:lnTo>
                  <a:lnTo>
                    <a:pt x="33" y="95"/>
                  </a:lnTo>
                  <a:lnTo>
                    <a:pt x="33" y="96"/>
                  </a:lnTo>
                  <a:lnTo>
                    <a:pt x="33" y="96"/>
                  </a:lnTo>
                  <a:lnTo>
                    <a:pt x="33" y="96"/>
                  </a:lnTo>
                  <a:lnTo>
                    <a:pt x="33" y="96"/>
                  </a:lnTo>
                  <a:lnTo>
                    <a:pt x="33" y="96"/>
                  </a:lnTo>
                  <a:lnTo>
                    <a:pt x="33" y="96"/>
                  </a:lnTo>
                  <a:lnTo>
                    <a:pt x="33" y="96"/>
                  </a:lnTo>
                  <a:lnTo>
                    <a:pt x="33" y="96"/>
                  </a:lnTo>
                  <a:lnTo>
                    <a:pt x="33" y="96"/>
                  </a:lnTo>
                  <a:lnTo>
                    <a:pt x="33" y="98"/>
                  </a:lnTo>
                  <a:lnTo>
                    <a:pt x="33" y="98"/>
                  </a:lnTo>
                  <a:lnTo>
                    <a:pt x="33" y="98"/>
                  </a:lnTo>
                  <a:lnTo>
                    <a:pt x="33" y="98"/>
                  </a:lnTo>
                  <a:lnTo>
                    <a:pt x="33" y="98"/>
                  </a:lnTo>
                  <a:lnTo>
                    <a:pt x="33" y="98"/>
                  </a:lnTo>
                  <a:lnTo>
                    <a:pt x="33" y="98"/>
                  </a:lnTo>
                  <a:lnTo>
                    <a:pt x="33" y="98"/>
                  </a:lnTo>
                  <a:lnTo>
                    <a:pt x="33" y="100"/>
                  </a:lnTo>
                  <a:lnTo>
                    <a:pt x="33" y="100"/>
                  </a:lnTo>
                  <a:lnTo>
                    <a:pt x="33" y="100"/>
                  </a:lnTo>
                  <a:lnTo>
                    <a:pt x="33" y="100"/>
                  </a:lnTo>
                  <a:lnTo>
                    <a:pt x="33" y="100"/>
                  </a:lnTo>
                  <a:lnTo>
                    <a:pt x="33" y="100"/>
                  </a:lnTo>
                  <a:lnTo>
                    <a:pt x="33" y="100"/>
                  </a:lnTo>
                  <a:lnTo>
                    <a:pt x="33" y="100"/>
                  </a:lnTo>
                  <a:lnTo>
                    <a:pt x="33" y="102"/>
                  </a:lnTo>
                  <a:lnTo>
                    <a:pt x="33" y="102"/>
                  </a:lnTo>
                  <a:lnTo>
                    <a:pt x="33" y="102"/>
                  </a:lnTo>
                  <a:lnTo>
                    <a:pt x="33" y="102"/>
                  </a:lnTo>
                  <a:lnTo>
                    <a:pt x="33" y="104"/>
                  </a:lnTo>
                  <a:lnTo>
                    <a:pt x="33" y="104"/>
                  </a:lnTo>
                  <a:lnTo>
                    <a:pt x="33" y="104"/>
                  </a:lnTo>
                  <a:lnTo>
                    <a:pt x="33" y="104"/>
                  </a:lnTo>
                  <a:lnTo>
                    <a:pt x="33" y="104"/>
                  </a:lnTo>
                  <a:lnTo>
                    <a:pt x="35" y="106"/>
                  </a:lnTo>
                  <a:lnTo>
                    <a:pt x="35" y="106"/>
                  </a:lnTo>
                  <a:lnTo>
                    <a:pt x="35" y="106"/>
                  </a:lnTo>
                  <a:lnTo>
                    <a:pt x="35" y="106"/>
                  </a:lnTo>
                  <a:lnTo>
                    <a:pt x="35" y="106"/>
                  </a:lnTo>
                  <a:lnTo>
                    <a:pt x="35" y="106"/>
                  </a:lnTo>
                  <a:lnTo>
                    <a:pt x="35" y="106"/>
                  </a:lnTo>
                  <a:lnTo>
                    <a:pt x="35" y="106"/>
                  </a:lnTo>
                  <a:lnTo>
                    <a:pt x="35" y="106"/>
                  </a:lnTo>
                  <a:lnTo>
                    <a:pt x="35" y="107"/>
                  </a:lnTo>
                  <a:lnTo>
                    <a:pt x="35" y="107"/>
                  </a:lnTo>
                  <a:lnTo>
                    <a:pt x="35" y="107"/>
                  </a:lnTo>
                  <a:lnTo>
                    <a:pt x="35" y="107"/>
                  </a:lnTo>
                  <a:lnTo>
                    <a:pt x="37" y="107"/>
                  </a:lnTo>
                  <a:lnTo>
                    <a:pt x="37" y="107"/>
                  </a:lnTo>
                  <a:lnTo>
                    <a:pt x="37" y="107"/>
                  </a:lnTo>
                  <a:lnTo>
                    <a:pt x="37" y="107"/>
                  </a:lnTo>
                  <a:lnTo>
                    <a:pt x="37" y="107"/>
                  </a:lnTo>
                  <a:lnTo>
                    <a:pt x="37" y="107"/>
                  </a:lnTo>
                  <a:lnTo>
                    <a:pt x="37" y="107"/>
                  </a:lnTo>
                  <a:lnTo>
                    <a:pt x="37" y="107"/>
                  </a:lnTo>
                  <a:lnTo>
                    <a:pt x="37" y="107"/>
                  </a:lnTo>
                  <a:lnTo>
                    <a:pt x="37" y="109"/>
                  </a:lnTo>
                  <a:lnTo>
                    <a:pt x="37" y="109"/>
                  </a:lnTo>
                  <a:lnTo>
                    <a:pt x="38" y="109"/>
                  </a:lnTo>
                  <a:lnTo>
                    <a:pt x="38" y="109"/>
                  </a:lnTo>
                  <a:lnTo>
                    <a:pt x="38" y="109"/>
                  </a:lnTo>
                  <a:lnTo>
                    <a:pt x="38" y="109"/>
                  </a:lnTo>
                  <a:lnTo>
                    <a:pt x="38" y="109"/>
                  </a:lnTo>
                  <a:lnTo>
                    <a:pt x="38" y="109"/>
                  </a:lnTo>
                  <a:lnTo>
                    <a:pt x="38" y="109"/>
                  </a:lnTo>
                  <a:lnTo>
                    <a:pt x="38" y="109"/>
                  </a:lnTo>
                  <a:lnTo>
                    <a:pt x="38" y="109"/>
                  </a:lnTo>
                  <a:lnTo>
                    <a:pt x="38" y="109"/>
                  </a:lnTo>
                  <a:lnTo>
                    <a:pt x="40" y="109"/>
                  </a:lnTo>
                  <a:lnTo>
                    <a:pt x="40" y="109"/>
                  </a:lnTo>
                  <a:lnTo>
                    <a:pt x="40" y="109"/>
                  </a:lnTo>
                  <a:lnTo>
                    <a:pt x="40" y="109"/>
                  </a:lnTo>
                  <a:lnTo>
                    <a:pt x="40" y="109"/>
                  </a:lnTo>
                  <a:lnTo>
                    <a:pt x="40" y="109"/>
                  </a:lnTo>
                  <a:lnTo>
                    <a:pt x="40" y="111"/>
                  </a:lnTo>
                  <a:lnTo>
                    <a:pt x="42" y="111"/>
                  </a:lnTo>
                  <a:lnTo>
                    <a:pt x="42" y="111"/>
                  </a:lnTo>
                  <a:lnTo>
                    <a:pt x="42" y="111"/>
                  </a:lnTo>
                  <a:lnTo>
                    <a:pt x="42" y="111"/>
                  </a:lnTo>
                  <a:lnTo>
                    <a:pt x="44" y="111"/>
                  </a:lnTo>
                  <a:lnTo>
                    <a:pt x="44" y="111"/>
                  </a:lnTo>
                  <a:lnTo>
                    <a:pt x="44" y="111"/>
                  </a:lnTo>
                  <a:lnTo>
                    <a:pt x="44" y="111"/>
                  </a:lnTo>
                  <a:lnTo>
                    <a:pt x="46" y="111"/>
                  </a:lnTo>
                  <a:lnTo>
                    <a:pt x="46" y="111"/>
                  </a:lnTo>
                  <a:lnTo>
                    <a:pt x="46" y="111"/>
                  </a:lnTo>
                  <a:lnTo>
                    <a:pt x="47" y="111"/>
                  </a:lnTo>
                  <a:lnTo>
                    <a:pt x="47" y="111"/>
                  </a:lnTo>
                  <a:lnTo>
                    <a:pt x="47" y="111"/>
                  </a:lnTo>
                  <a:lnTo>
                    <a:pt x="49" y="111"/>
                  </a:lnTo>
                  <a:lnTo>
                    <a:pt x="49" y="111"/>
                  </a:lnTo>
                  <a:lnTo>
                    <a:pt x="49" y="111"/>
                  </a:lnTo>
                  <a:lnTo>
                    <a:pt x="51" y="111"/>
                  </a:lnTo>
                  <a:lnTo>
                    <a:pt x="51" y="111"/>
                  </a:lnTo>
                  <a:lnTo>
                    <a:pt x="51" y="109"/>
                  </a:lnTo>
                  <a:lnTo>
                    <a:pt x="53" y="109"/>
                  </a:lnTo>
                  <a:lnTo>
                    <a:pt x="53" y="109"/>
                  </a:lnTo>
                  <a:lnTo>
                    <a:pt x="53" y="109"/>
                  </a:lnTo>
                  <a:lnTo>
                    <a:pt x="55" y="109"/>
                  </a:lnTo>
                  <a:lnTo>
                    <a:pt x="55" y="109"/>
                  </a:lnTo>
                  <a:lnTo>
                    <a:pt x="55" y="109"/>
                  </a:lnTo>
                  <a:lnTo>
                    <a:pt x="56" y="109"/>
                  </a:lnTo>
                  <a:lnTo>
                    <a:pt x="56" y="109"/>
                  </a:lnTo>
                  <a:lnTo>
                    <a:pt x="58" y="109"/>
                  </a:lnTo>
                  <a:lnTo>
                    <a:pt x="58" y="107"/>
                  </a:lnTo>
                  <a:lnTo>
                    <a:pt x="58" y="107"/>
                  </a:lnTo>
                  <a:lnTo>
                    <a:pt x="60" y="107"/>
                  </a:lnTo>
                  <a:lnTo>
                    <a:pt x="60" y="107"/>
                  </a:lnTo>
                  <a:lnTo>
                    <a:pt x="62" y="107"/>
                  </a:lnTo>
                  <a:lnTo>
                    <a:pt x="62" y="107"/>
                  </a:lnTo>
                  <a:lnTo>
                    <a:pt x="64" y="106"/>
                  </a:lnTo>
                  <a:lnTo>
                    <a:pt x="64" y="106"/>
                  </a:lnTo>
                  <a:lnTo>
                    <a:pt x="64" y="106"/>
                  </a:lnTo>
                  <a:lnTo>
                    <a:pt x="65" y="106"/>
                  </a:lnTo>
                  <a:lnTo>
                    <a:pt x="65" y="106"/>
                  </a:lnTo>
                  <a:lnTo>
                    <a:pt x="65" y="106"/>
                  </a:lnTo>
                  <a:lnTo>
                    <a:pt x="67" y="104"/>
                  </a:lnTo>
                  <a:lnTo>
                    <a:pt x="67" y="104"/>
                  </a:lnTo>
                  <a:lnTo>
                    <a:pt x="69" y="104"/>
                  </a:lnTo>
                  <a:lnTo>
                    <a:pt x="69" y="104"/>
                  </a:lnTo>
                  <a:lnTo>
                    <a:pt x="69" y="104"/>
                  </a:lnTo>
                  <a:lnTo>
                    <a:pt x="71" y="102"/>
                  </a:lnTo>
                  <a:lnTo>
                    <a:pt x="71" y="102"/>
                  </a:lnTo>
                  <a:lnTo>
                    <a:pt x="73" y="102"/>
                  </a:lnTo>
                  <a:lnTo>
                    <a:pt x="73" y="102"/>
                  </a:lnTo>
                  <a:lnTo>
                    <a:pt x="73" y="100"/>
                  </a:lnTo>
                  <a:lnTo>
                    <a:pt x="74" y="100"/>
                  </a:lnTo>
                  <a:lnTo>
                    <a:pt x="74" y="100"/>
                  </a:lnTo>
                  <a:lnTo>
                    <a:pt x="76" y="100"/>
                  </a:lnTo>
                  <a:lnTo>
                    <a:pt x="76" y="100"/>
                  </a:lnTo>
                  <a:lnTo>
                    <a:pt x="76" y="98"/>
                  </a:lnTo>
                  <a:lnTo>
                    <a:pt x="76" y="98"/>
                  </a:lnTo>
                  <a:lnTo>
                    <a:pt x="78" y="98"/>
                  </a:lnTo>
                  <a:lnTo>
                    <a:pt x="78" y="98"/>
                  </a:lnTo>
                  <a:lnTo>
                    <a:pt x="78" y="96"/>
                  </a:lnTo>
                  <a:lnTo>
                    <a:pt x="80" y="96"/>
                  </a:lnTo>
                  <a:lnTo>
                    <a:pt x="80" y="96"/>
                  </a:lnTo>
                  <a:lnTo>
                    <a:pt x="80" y="96"/>
                  </a:lnTo>
                  <a:lnTo>
                    <a:pt x="82" y="96"/>
                  </a:lnTo>
                  <a:lnTo>
                    <a:pt x="82" y="95"/>
                  </a:lnTo>
                  <a:lnTo>
                    <a:pt x="82" y="95"/>
                  </a:lnTo>
                  <a:lnTo>
                    <a:pt x="82" y="95"/>
                  </a:lnTo>
                  <a:lnTo>
                    <a:pt x="82" y="95"/>
                  </a:lnTo>
                  <a:lnTo>
                    <a:pt x="83" y="95"/>
                  </a:lnTo>
                  <a:lnTo>
                    <a:pt x="83" y="93"/>
                  </a:lnTo>
                  <a:lnTo>
                    <a:pt x="83" y="93"/>
                  </a:lnTo>
                  <a:lnTo>
                    <a:pt x="83" y="93"/>
                  </a:lnTo>
                  <a:lnTo>
                    <a:pt x="83" y="93"/>
                  </a:lnTo>
                  <a:lnTo>
                    <a:pt x="85" y="91"/>
                  </a:lnTo>
                  <a:lnTo>
                    <a:pt x="85" y="91"/>
                  </a:lnTo>
                  <a:lnTo>
                    <a:pt x="85" y="91"/>
                  </a:lnTo>
                  <a:lnTo>
                    <a:pt x="85" y="91"/>
                  </a:lnTo>
                  <a:lnTo>
                    <a:pt x="85" y="89"/>
                  </a:lnTo>
                  <a:lnTo>
                    <a:pt x="85" y="89"/>
                  </a:lnTo>
                  <a:lnTo>
                    <a:pt x="85" y="89"/>
                  </a:lnTo>
                  <a:lnTo>
                    <a:pt x="87" y="89"/>
                  </a:lnTo>
                  <a:lnTo>
                    <a:pt x="87" y="89"/>
                  </a:lnTo>
                  <a:lnTo>
                    <a:pt x="87" y="87"/>
                  </a:lnTo>
                  <a:lnTo>
                    <a:pt x="87" y="87"/>
                  </a:lnTo>
                  <a:lnTo>
                    <a:pt x="87" y="87"/>
                  </a:lnTo>
                  <a:lnTo>
                    <a:pt x="87" y="87"/>
                  </a:lnTo>
                  <a:lnTo>
                    <a:pt x="87" y="87"/>
                  </a:lnTo>
                  <a:lnTo>
                    <a:pt x="87" y="87"/>
                  </a:lnTo>
                  <a:lnTo>
                    <a:pt x="87" y="87"/>
                  </a:lnTo>
                  <a:lnTo>
                    <a:pt x="87" y="87"/>
                  </a:lnTo>
                  <a:lnTo>
                    <a:pt x="87" y="87"/>
                  </a:lnTo>
                  <a:lnTo>
                    <a:pt x="87" y="86"/>
                  </a:lnTo>
                  <a:lnTo>
                    <a:pt x="87" y="86"/>
                  </a:lnTo>
                  <a:lnTo>
                    <a:pt x="87" y="86"/>
                  </a:lnTo>
                  <a:lnTo>
                    <a:pt x="87" y="86"/>
                  </a:lnTo>
                  <a:lnTo>
                    <a:pt x="87" y="86"/>
                  </a:lnTo>
                  <a:lnTo>
                    <a:pt x="87" y="86"/>
                  </a:lnTo>
                  <a:lnTo>
                    <a:pt x="87" y="86"/>
                  </a:lnTo>
                  <a:lnTo>
                    <a:pt x="87" y="86"/>
                  </a:lnTo>
                  <a:lnTo>
                    <a:pt x="87" y="86"/>
                  </a:lnTo>
                  <a:lnTo>
                    <a:pt x="87" y="84"/>
                  </a:lnTo>
                  <a:lnTo>
                    <a:pt x="87" y="84"/>
                  </a:lnTo>
                  <a:lnTo>
                    <a:pt x="87" y="84"/>
                  </a:lnTo>
                  <a:lnTo>
                    <a:pt x="87" y="84"/>
                  </a:lnTo>
                  <a:lnTo>
                    <a:pt x="87" y="84"/>
                  </a:lnTo>
                  <a:lnTo>
                    <a:pt x="87" y="84"/>
                  </a:lnTo>
                  <a:lnTo>
                    <a:pt x="87" y="84"/>
                  </a:lnTo>
                  <a:lnTo>
                    <a:pt x="87" y="84"/>
                  </a:lnTo>
                  <a:lnTo>
                    <a:pt x="87" y="82"/>
                  </a:lnTo>
                  <a:lnTo>
                    <a:pt x="87" y="82"/>
                  </a:lnTo>
                  <a:lnTo>
                    <a:pt x="87" y="82"/>
                  </a:lnTo>
                  <a:lnTo>
                    <a:pt x="87" y="82"/>
                  </a:lnTo>
                  <a:lnTo>
                    <a:pt x="87" y="82"/>
                  </a:lnTo>
                  <a:lnTo>
                    <a:pt x="87" y="82"/>
                  </a:lnTo>
                  <a:lnTo>
                    <a:pt x="87" y="82"/>
                  </a:lnTo>
                  <a:lnTo>
                    <a:pt x="87" y="82"/>
                  </a:lnTo>
                  <a:lnTo>
                    <a:pt x="87" y="82"/>
                  </a:lnTo>
                  <a:lnTo>
                    <a:pt x="87" y="80"/>
                  </a:lnTo>
                  <a:lnTo>
                    <a:pt x="87" y="80"/>
                  </a:lnTo>
                  <a:lnTo>
                    <a:pt x="87" y="80"/>
                  </a:lnTo>
                  <a:lnTo>
                    <a:pt x="87" y="80"/>
                  </a:lnTo>
                  <a:lnTo>
                    <a:pt x="87" y="80"/>
                  </a:lnTo>
                  <a:lnTo>
                    <a:pt x="85" y="80"/>
                  </a:lnTo>
                  <a:lnTo>
                    <a:pt x="85" y="78"/>
                  </a:lnTo>
                  <a:lnTo>
                    <a:pt x="85" y="78"/>
                  </a:lnTo>
                  <a:lnTo>
                    <a:pt x="85" y="78"/>
                  </a:lnTo>
                  <a:lnTo>
                    <a:pt x="85" y="78"/>
                  </a:lnTo>
                  <a:lnTo>
                    <a:pt x="85" y="78"/>
                  </a:lnTo>
                  <a:lnTo>
                    <a:pt x="85" y="77"/>
                  </a:lnTo>
                  <a:lnTo>
                    <a:pt x="85" y="77"/>
                  </a:lnTo>
                  <a:lnTo>
                    <a:pt x="85" y="77"/>
                  </a:lnTo>
                  <a:lnTo>
                    <a:pt x="85" y="77"/>
                  </a:lnTo>
                  <a:lnTo>
                    <a:pt x="83" y="77"/>
                  </a:lnTo>
                  <a:lnTo>
                    <a:pt x="83" y="77"/>
                  </a:lnTo>
                  <a:lnTo>
                    <a:pt x="83" y="77"/>
                  </a:lnTo>
                  <a:lnTo>
                    <a:pt x="83" y="77"/>
                  </a:lnTo>
                  <a:lnTo>
                    <a:pt x="83" y="75"/>
                  </a:lnTo>
                  <a:lnTo>
                    <a:pt x="83" y="75"/>
                  </a:lnTo>
                  <a:lnTo>
                    <a:pt x="83" y="75"/>
                  </a:lnTo>
                  <a:lnTo>
                    <a:pt x="83" y="75"/>
                  </a:lnTo>
                  <a:lnTo>
                    <a:pt x="83" y="75"/>
                  </a:lnTo>
                  <a:lnTo>
                    <a:pt x="83" y="75"/>
                  </a:lnTo>
                  <a:lnTo>
                    <a:pt x="83" y="75"/>
                  </a:lnTo>
                  <a:lnTo>
                    <a:pt x="83" y="75"/>
                  </a:lnTo>
                  <a:lnTo>
                    <a:pt x="82" y="75"/>
                  </a:lnTo>
                  <a:lnTo>
                    <a:pt x="82" y="75"/>
                  </a:lnTo>
                  <a:lnTo>
                    <a:pt x="82" y="75"/>
                  </a:lnTo>
                  <a:lnTo>
                    <a:pt x="82" y="75"/>
                  </a:lnTo>
                  <a:lnTo>
                    <a:pt x="82" y="73"/>
                  </a:lnTo>
                  <a:lnTo>
                    <a:pt x="82" y="73"/>
                  </a:lnTo>
                  <a:lnTo>
                    <a:pt x="82" y="73"/>
                  </a:lnTo>
                  <a:lnTo>
                    <a:pt x="82" y="73"/>
                  </a:lnTo>
                  <a:lnTo>
                    <a:pt x="82" y="73"/>
                  </a:lnTo>
                  <a:lnTo>
                    <a:pt x="82" y="73"/>
                  </a:lnTo>
                  <a:lnTo>
                    <a:pt x="80" y="73"/>
                  </a:lnTo>
                  <a:lnTo>
                    <a:pt x="80" y="73"/>
                  </a:lnTo>
                  <a:lnTo>
                    <a:pt x="80" y="73"/>
                  </a:lnTo>
                  <a:lnTo>
                    <a:pt x="80" y="73"/>
                  </a:lnTo>
                  <a:lnTo>
                    <a:pt x="80" y="73"/>
                  </a:lnTo>
                  <a:lnTo>
                    <a:pt x="80" y="73"/>
                  </a:lnTo>
                  <a:lnTo>
                    <a:pt x="80" y="73"/>
                  </a:lnTo>
                  <a:lnTo>
                    <a:pt x="80" y="73"/>
                  </a:lnTo>
                  <a:lnTo>
                    <a:pt x="80" y="73"/>
                  </a:lnTo>
                  <a:lnTo>
                    <a:pt x="78" y="73"/>
                  </a:lnTo>
                  <a:lnTo>
                    <a:pt x="78" y="73"/>
                  </a:lnTo>
                  <a:lnTo>
                    <a:pt x="78" y="73"/>
                  </a:lnTo>
                  <a:lnTo>
                    <a:pt x="78" y="71"/>
                  </a:lnTo>
                  <a:lnTo>
                    <a:pt x="78" y="71"/>
                  </a:lnTo>
                  <a:lnTo>
                    <a:pt x="76" y="71"/>
                  </a:lnTo>
                  <a:lnTo>
                    <a:pt x="76" y="71"/>
                  </a:lnTo>
                  <a:lnTo>
                    <a:pt x="76" y="71"/>
                  </a:lnTo>
                  <a:lnTo>
                    <a:pt x="76" y="71"/>
                  </a:lnTo>
                  <a:lnTo>
                    <a:pt x="74" y="71"/>
                  </a:lnTo>
                  <a:lnTo>
                    <a:pt x="74" y="71"/>
                  </a:lnTo>
                  <a:lnTo>
                    <a:pt x="74" y="71"/>
                  </a:lnTo>
                  <a:lnTo>
                    <a:pt x="73" y="71"/>
                  </a:lnTo>
                  <a:lnTo>
                    <a:pt x="73" y="71"/>
                  </a:lnTo>
                  <a:lnTo>
                    <a:pt x="73" y="71"/>
                  </a:lnTo>
                  <a:lnTo>
                    <a:pt x="73" y="71"/>
                  </a:lnTo>
                  <a:lnTo>
                    <a:pt x="71" y="71"/>
                  </a:lnTo>
                  <a:lnTo>
                    <a:pt x="71" y="71"/>
                  </a:lnTo>
                  <a:lnTo>
                    <a:pt x="71" y="71"/>
                  </a:lnTo>
                  <a:lnTo>
                    <a:pt x="69" y="71"/>
                  </a:lnTo>
                  <a:lnTo>
                    <a:pt x="69" y="71"/>
                  </a:lnTo>
                  <a:lnTo>
                    <a:pt x="69" y="71"/>
                  </a:lnTo>
                  <a:lnTo>
                    <a:pt x="67" y="73"/>
                  </a:lnTo>
                  <a:lnTo>
                    <a:pt x="67" y="73"/>
                  </a:lnTo>
                  <a:lnTo>
                    <a:pt x="67" y="73"/>
                  </a:lnTo>
                  <a:lnTo>
                    <a:pt x="65" y="73"/>
                  </a:lnTo>
                  <a:lnTo>
                    <a:pt x="65" y="73"/>
                  </a:lnTo>
                  <a:lnTo>
                    <a:pt x="64" y="73"/>
                  </a:lnTo>
                  <a:lnTo>
                    <a:pt x="64" y="73"/>
                  </a:lnTo>
                  <a:lnTo>
                    <a:pt x="64" y="73"/>
                  </a:lnTo>
                  <a:lnTo>
                    <a:pt x="62" y="73"/>
                  </a:lnTo>
                  <a:lnTo>
                    <a:pt x="62" y="73"/>
                  </a:lnTo>
                  <a:lnTo>
                    <a:pt x="60" y="75"/>
                  </a:lnTo>
                  <a:lnTo>
                    <a:pt x="60" y="75"/>
                  </a:lnTo>
                  <a:lnTo>
                    <a:pt x="60" y="75"/>
                  </a:lnTo>
                  <a:lnTo>
                    <a:pt x="58" y="75"/>
                  </a:lnTo>
                  <a:lnTo>
                    <a:pt x="58" y="75"/>
                  </a:lnTo>
                  <a:lnTo>
                    <a:pt x="56" y="75"/>
                  </a:lnTo>
                  <a:lnTo>
                    <a:pt x="56" y="77"/>
                  </a:lnTo>
                  <a:lnTo>
                    <a:pt x="56" y="77"/>
                  </a:lnTo>
                  <a:lnTo>
                    <a:pt x="55" y="77"/>
                  </a:lnTo>
                  <a:lnTo>
                    <a:pt x="55" y="77"/>
                  </a:lnTo>
                  <a:lnTo>
                    <a:pt x="53" y="77"/>
                  </a:lnTo>
                  <a:close/>
                  <a:moveTo>
                    <a:pt x="46" y="60"/>
                  </a:moveTo>
                  <a:lnTo>
                    <a:pt x="46" y="60"/>
                  </a:lnTo>
                  <a:lnTo>
                    <a:pt x="47" y="60"/>
                  </a:lnTo>
                  <a:lnTo>
                    <a:pt x="47" y="60"/>
                  </a:lnTo>
                  <a:lnTo>
                    <a:pt x="49" y="60"/>
                  </a:lnTo>
                  <a:lnTo>
                    <a:pt x="49" y="60"/>
                  </a:lnTo>
                  <a:lnTo>
                    <a:pt x="51" y="60"/>
                  </a:lnTo>
                  <a:lnTo>
                    <a:pt x="51" y="60"/>
                  </a:lnTo>
                  <a:lnTo>
                    <a:pt x="51" y="60"/>
                  </a:lnTo>
                  <a:lnTo>
                    <a:pt x="53" y="60"/>
                  </a:lnTo>
                  <a:lnTo>
                    <a:pt x="53" y="60"/>
                  </a:lnTo>
                  <a:lnTo>
                    <a:pt x="53" y="58"/>
                  </a:lnTo>
                  <a:lnTo>
                    <a:pt x="53" y="58"/>
                  </a:lnTo>
                  <a:lnTo>
                    <a:pt x="53" y="58"/>
                  </a:lnTo>
                  <a:lnTo>
                    <a:pt x="55" y="58"/>
                  </a:lnTo>
                  <a:lnTo>
                    <a:pt x="55" y="58"/>
                  </a:lnTo>
                  <a:lnTo>
                    <a:pt x="55" y="58"/>
                  </a:lnTo>
                  <a:lnTo>
                    <a:pt x="55" y="58"/>
                  </a:lnTo>
                  <a:lnTo>
                    <a:pt x="56" y="58"/>
                  </a:lnTo>
                  <a:lnTo>
                    <a:pt x="56" y="58"/>
                  </a:lnTo>
                  <a:lnTo>
                    <a:pt x="56" y="58"/>
                  </a:lnTo>
                  <a:lnTo>
                    <a:pt x="56" y="58"/>
                  </a:lnTo>
                  <a:lnTo>
                    <a:pt x="58" y="58"/>
                  </a:lnTo>
                  <a:lnTo>
                    <a:pt x="58" y="58"/>
                  </a:lnTo>
                  <a:lnTo>
                    <a:pt x="58" y="58"/>
                  </a:lnTo>
                  <a:lnTo>
                    <a:pt x="58" y="58"/>
                  </a:lnTo>
                  <a:lnTo>
                    <a:pt x="58" y="58"/>
                  </a:lnTo>
                  <a:lnTo>
                    <a:pt x="60" y="58"/>
                  </a:lnTo>
                  <a:lnTo>
                    <a:pt x="60" y="58"/>
                  </a:lnTo>
                  <a:lnTo>
                    <a:pt x="60" y="58"/>
                  </a:lnTo>
                  <a:lnTo>
                    <a:pt x="60" y="58"/>
                  </a:lnTo>
                  <a:lnTo>
                    <a:pt x="60" y="58"/>
                  </a:lnTo>
                  <a:lnTo>
                    <a:pt x="62" y="58"/>
                  </a:lnTo>
                  <a:lnTo>
                    <a:pt x="62" y="58"/>
                  </a:lnTo>
                  <a:lnTo>
                    <a:pt x="62" y="58"/>
                  </a:lnTo>
                  <a:lnTo>
                    <a:pt x="62" y="58"/>
                  </a:lnTo>
                  <a:lnTo>
                    <a:pt x="64" y="58"/>
                  </a:lnTo>
                  <a:lnTo>
                    <a:pt x="64" y="58"/>
                  </a:lnTo>
                  <a:lnTo>
                    <a:pt x="64" y="58"/>
                  </a:lnTo>
                  <a:lnTo>
                    <a:pt x="64" y="58"/>
                  </a:lnTo>
                  <a:lnTo>
                    <a:pt x="64" y="58"/>
                  </a:lnTo>
                  <a:lnTo>
                    <a:pt x="65" y="58"/>
                  </a:lnTo>
                  <a:lnTo>
                    <a:pt x="65" y="58"/>
                  </a:lnTo>
                  <a:lnTo>
                    <a:pt x="65" y="58"/>
                  </a:lnTo>
                  <a:lnTo>
                    <a:pt x="65" y="58"/>
                  </a:lnTo>
                  <a:lnTo>
                    <a:pt x="65" y="58"/>
                  </a:lnTo>
                  <a:lnTo>
                    <a:pt x="67" y="58"/>
                  </a:lnTo>
                  <a:lnTo>
                    <a:pt x="67" y="58"/>
                  </a:lnTo>
                  <a:lnTo>
                    <a:pt x="67" y="58"/>
                  </a:lnTo>
                  <a:lnTo>
                    <a:pt x="67" y="58"/>
                  </a:lnTo>
                  <a:lnTo>
                    <a:pt x="67" y="58"/>
                  </a:lnTo>
                  <a:lnTo>
                    <a:pt x="69" y="60"/>
                  </a:lnTo>
                  <a:lnTo>
                    <a:pt x="69" y="60"/>
                  </a:lnTo>
                  <a:lnTo>
                    <a:pt x="69" y="60"/>
                  </a:lnTo>
                  <a:lnTo>
                    <a:pt x="69" y="60"/>
                  </a:lnTo>
                  <a:lnTo>
                    <a:pt x="69" y="60"/>
                  </a:lnTo>
                  <a:lnTo>
                    <a:pt x="71" y="60"/>
                  </a:lnTo>
                  <a:lnTo>
                    <a:pt x="71" y="60"/>
                  </a:lnTo>
                  <a:lnTo>
                    <a:pt x="71" y="60"/>
                  </a:lnTo>
                  <a:lnTo>
                    <a:pt x="71" y="60"/>
                  </a:lnTo>
                  <a:lnTo>
                    <a:pt x="71" y="60"/>
                  </a:lnTo>
                  <a:lnTo>
                    <a:pt x="73" y="60"/>
                  </a:lnTo>
                  <a:lnTo>
                    <a:pt x="73" y="60"/>
                  </a:lnTo>
                  <a:lnTo>
                    <a:pt x="73" y="60"/>
                  </a:lnTo>
                  <a:lnTo>
                    <a:pt x="73" y="60"/>
                  </a:lnTo>
                  <a:lnTo>
                    <a:pt x="73" y="60"/>
                  </a:lnTo>
                  <a:lnTo>
                    <a:pt x="74" y="62"/>
                  </a:lnTo>
                  <a:lnTo>
                    <a:pt x="74" y="62"/>
                  </a:lnTo>
                  <a:lnTo>
                    <a:pt x="74" y="62"/>
                  </a:lnTo>
                  <a:lnTo>
                    <a:pt x="74" y="62"/>
                  </a:lnTo>
                  <a:lnTo>
                    <a:pt x="74" y="62"/>
                  </a:lnTo>
                  <a:lnTo>
                    <a:pt x="74" y="62"/>
                  </a:lnTo>
                  <a:lnTo>
                    <a:pt x="76" y="62"/>
                  </a:lnTo>
                  <a:lnTo>
                    <a:pt x="76" y="62"/>
                  </a:lnTo>
                  <a:lnTo>
                    <a:pt x="76" y="62"/>
                  </a:lnTo>
                  <a:lnTo>
                    <a:pt x="76" y="62"/>
                  </a:lnTo>
                  <a:lnTo>
                    <a:pt x="76" y="62"/>
                  </a:lnTo>
                  <a:lnTo>
                    <a:pt x="76" y="64"/>
                  </a:lnTo>
                  <a:lnTo>
                    <a:pt x="78" y="64"/>
                  </a:lnTo>
                  <a:lnTo>
                    <a:pt x="78" y="64"/>
                  </a:lnTo>
                  <a:lnTo>
                    <a:pt x="78" y="64"/>
                  </a:lnTo>
                  <a:lnTo>
                    <a:pt x="78" y="64"/>
                  </a:lnTo>
                  <a:lnTo>
                    <a:pt x="78" y="64"/>
                  </a:lnTo>
                  <a:lnTo>
                    <a:pt x="80" y="64"/>
                  </a:lnTo>
                  <a:lnTo>
                    <a:pt x="80" y="64"/>
                  </a:lnTo>
                  <a:lnTo>
                    <a:pt x="80" y="66"/>
                  </a:lnTo>
                  <a:lnTo>
                    <a:pt x="80" y="66"/>
                  </a:lnTo>
                  <a:lnTo>
                    <a:pt x="80" y="66"/>
                  </a:lnTo>
                  <a:lnTo>
                    <a:pt x="80" y="66"/>
                  </a:lnTo>
                  <a:lnTo>
                    <a:pt x="82" y="66"/>
                  </a:lnTo>
                  <a:lnTo>
                    <a:pt x="82" y="66"/>
                  </a:lnTo>
                  <a:lnTo>
                    <a:pt x="82" y="66"/>
                  </a:lnTo>
                  <a:lnTo>
                    <a:pt x="82" y="68"/>
                  </a:lnTo>
                  <a:lnTo>
                    <a:pt x="82" y="68"/>
                  </a:lnTo>
                  <a:lnTo>
                    <a:pt x="82" y="68"/>
                  </a:lnTo>
                  <a:lnTo>
                    <a:pt x="83" y="68"/>
                  </a:lnTo>
                  <a:lnTo>
                    <a:pt x="83" y="68"/>
                  </a:lnTo>
                  <a:lnTo>
                    <a:pt x="83" y="68"/>
                  </a:lnTo>
                  <a:lnTo>
                    <a:pt x="83" y="68"/>
                  </a:lnTo>
                  <a:lnTo>
                    <a:pt x="83" y="69"/>
                  </a:lnTo>
                  <a:lnTo>
                    <a:pt x="83" y="69"/>
                  </a:lnTo>
                  <a:lnTo>
                    <a:pt x="83" y="69"/>
                  </a:lnTo>
                  <a:lnTo>
                    <a:pt x="85" y="69"/>
                  </a:lnTo>
                  <a:lnTo>
                    <a:pt x="85" y="69"/>
                  </a:lnTo>
                  <a:lnTo>
                    <a:pt x="85" y="69"/>
                  </a:lnTo>
                  <a:lnTo>
                    <a:pt x="85" y="71"/>
                  </a:lnTo>
                  <a:lnTo>
                    <a:pt x="85" y="71"/>
                  </a:lnTo>
                  <a:lnTo>
                    <a:pt x="85" y="71"/>
                  </a:lnTo>
                  <a:lnTo>
                    <a:pt x="85" y="71"/>
                  </a:lnTo>
                  <a:lnTo>
                    <a:pt x="87" y="71"/>
                  </a:lnTo>
                  <a:lnTo>
                    <a:pt x="87" y="73"/>
                  </a:lnTo>
                  <a:lnTo>
                    <a:pt x="87" y="73"/>
                  </a:lnTo>
                  <a:lnTo>
                    <a:pt x="87" y="73"/>
                  </a:lnTo>
                  <a:lnTo>
                    <a:pt x="87" y="73"/>
                  </a:lnTo>
                  <a:lnTo>
                    <a:pt x="87" y="73"/>
                  </a:lnTo>
                  <a:lnTo>
                    <a:pt x="87" y="75"/>
                  </a:lnTo>
                  <a:lnTo>
                    <a:pt x="89" y="75"/>
                  </a:lnTo>
                  <a:lnTo>
                    <a:pt x="89" y="75"/>
                  </a:lnTo>
                  <a:lnTo>
                    <a:pt x="89" y="75"/>
                  </a:lnTo>
                  <a:lnTo>
                    <a:pt x="89" y="77"/>
                  </a:lnTo>
                  <a:lnTo>
                    <a:pt x="91" y="77"/>
                  </a:lnTo>
                  <a:lnTo>
                    <a:pt x="91" y="77"/>
                  </a:lnTo>
                  <a:lnTo>
                    <a:pt x="91" y="78"/>
                  </a:lnTo>
                  <a:lnTo>
                    <a:pt x="91" y="78"/>
                  </a:lnTo>
                  <a:lnTo>
                    <a:pt x="91" y="80"/>
                  </a:lnTo>
                  <a:lnTo>
                    <a:pt x="91" y="80"/>
                  </a:lnTo>
                  <a:lnTo>
                    <a:pt x="91" y="82"/>
                  </a:lnTo>
                  <a:lnTo>
                    <a:pt x="91" y="82"/>
                  </a:lnTo>
                  <a:lnTo>
                    <a:pt x="91" y="82"/>
                  </a:lnTo>
                  <a:lnTo>
                    <a:pt x="91" y="82"/>
                  </a:lnTo>
                  <a:lnTo>
                    <a:pt x="91" y="84"/>
                  </a:lnTo>
                  <a:lnTo>
                    <a:pt x="92" y="84"/>
                  </a:lnTo>
                  <a:lnTo>
                    <a:pt x="92" y="84"/>
                  </a:lnTo>
                  <a:lnTo>
                    <a:pt x="92" y="84"/>
                  </a:lnTo>
                  <a:lnTo>
                    <a:pt x="92" y="84"/>
                  </a:lnTo>
                  <a:lnTo>
                    <a:pt x="92" y="86"/>
                  </a:lnTo>
                  <a:lnTo>
                    <a:pt x="92" y="86"/>
                  </a:lnTo>
                  <a:lnTo>
                    <a:pt x="92" y="86"/>
                  </a:lnTo>
                  <a:lnTo>
                    <a:pt x="92" y="86"/>
                  </a:lnTo>
                  <a:lnTo>
                    <a:pt x="92" y="87"/>
                  </a:lnTo>
                  <a:lnTo>
                    <a:pt x="92" y="87"/>
                  </a:lnTo>
                  <a:lnTo>
                    <a:pt x="92" y="87"/>
                  </a:lnTo>
                  <a:lnTo>
                    <a:pt x="92" y="87"/>
                  </a:lnTo>
                  <a:lnTo>
                    <a:pt x="92" y="87"/>
                  </a:lnTo>
                  <a:lnTo>
                    <a:pt x="92" y="89"/>
                  </a:lnTo>
                  <a:lnTo>
                    <a:pt x="92" y="89"/>
                  </a:lnTo>
                  <a:lnTo>
                    <a:pt x="92" y="89"/>
                  </a:lnTo>
                  <a:lnTo>
                    <a:pt x="92" y="89"/>
                  </a:lnTo>
                  <a:lnTo>
                    <a:pt x="92" y="91"/>
                  </a:lnTo>
                  <a:lnTo>
                    <a:pt x="92" y="91"/>
                  </a:lnTo>
                  <a:lnTo>
                    <a:pt x="92" y="91"/>
                  </a:lnTo>
                  <a:lnTo>
                    <a:pt x="92" y="91"/>
                  </a:lnTo>
                  <a:lnTo>
                    <a:pt x="92" y="91"/>
                  </a:lnTo>
                  <a:lnTo>
                    <a:pt x="92" y="93"/>
                  </a:lnTo>
                  <a:lnTo>
                    <a:pt x="92" y="93"/>
                  </a:lnTo>
                  <a:lnTo>
                    <a:pt x="92" y="93"/>
                  </a:lnTo>
                  <a:lnTo>
                    <a:pt x="92" y="93"/>
                  </a:lnTo>
                  <a:lnTo>
                    <a:pt x="92" y="93"/>
                  </a:lnTo>
                  <a:lnTo>
                    <a:pt x="92" y="95"/>
                  </a:lnTo>
                  <a:lnTo>
                    <a:pt x="92" y="95"/>
                  </a:lnTo>
                  <a:lnTo>
                    <a:pt x="92" y="95"/>
                  </a:lnTo>
                  <a:lnTo>
                    <a:pt x="92" y="95"/>
                  </a:lnTo>
                  <a:lnTo>
                    <a:pt x="92" y="96"/>
                  </a:lnTo>
                  <a:lnTo>
                    <a:pt x="92" y="96"/>
                  </a:lnTo>
                  <a:lnTo>
                    <a:pt x="92" y="96"/>
                  </a:lnTo>
                  <a:lnTo>
                    <a:pt x="92" y="96"/>
                  </a:lnTo>
                  <a:lnTo>
                    <a:pt x="92" y="96"/>
                  </a:lnTo>
                  <a:lnTo>
                    <a:pt x="92" y="98"/>
                  </a:lnTo>
                  <a:lnTo>
                    <a:pt x="92" y="98"/>
                  </a:lnTo>
                  <a:lnTo>
                    <a:pt x="92" y="98"/>
                  </a:lnTo>
                  <a:lnTo>
                    <a:pt x="91" y="98"/>
                  </a:lnTo>
                  <a:lnTo>
                    <a:pt x="91" y="98"/>
                  </a:lnTo>
                  <a:lnTo>
                    <a:pt x="91" y="100"/>
                  </a:lnTo>
                  <a:lnTo>
                    <a:pt x="91" y="100"/>
                  </a:lnTo>
                  <a:lnTo>
                    <a:pt x="91" y="100"/>
                  </a:lnTo>
                  <a:lnTo>
                    <a:pt x="91" y="100"/>
                  </a:lnTo>
                  <a:lnTo>
                    <a:pt x="91" y="100"/>
                  </a:lnTo>
                  <a:lnTo>
                    <a:pt x="91" y="102"/>
                  </a:lnTo>
                  <a:lnTo>
                    <a:pt x="91" y="102"/>
                  </a:lnTo>
                  <a:lnTo>
                    <a:pt x="91" y="102"/>
                  </a:lnTo>
                  <a:lnTo>
                    <a:pt x="91" y="102"/>
                  </a:lnTo>
                  <a:lnTo>
                    <a:pt x="91" y="102"/>
                  </a:lnTo>
                  <a:lnTo>
                    <a:pt x="91" y="102"/>
                  </a:lnTo>
                  <a:lnTo>
                    <a:pt x="91" y="104"/>
                  </a:lnTo>
                  <a:lnTo>
                    <a:pt x="91" y="104"/>
                  </a:lnTo>
                  <a:lnTo>
                    <a:pt x="89" y="104"/>
                  </a:lnTo>
                  <a:lnTo>
                    <a:pt x="89" y="104"/>
                  </a:lnTo>
                  <a:lnTo>
                    <a:pt x="89" y="104"/>
                  </a:lnTo>
                  <a:lnTo>
                    <a:pt x="89" y="106"/>
                  </a:lnTo>
                  <a:lnTo>
                    <a:pt x="89" y="106"/>
                  </a:lnTo>
                  <a:lnTo>
                    <a:pt x="89" y="106"/>
                  </a:lnTo>
                  <a:lnTo>
                    <a:pt x="89" y="106"/>
                  </a:lnTo>
                  <a:lnTo>
                    <a:pt x="89" y="106"/>
                  </a:lnTo>
                  <a:lnTo>
                    <a:pt x="89" y="106"/>
                  </a:lnTo>
                  <a:lnTo>
                    <a:pt x="89" y="107"/>
                  </a:lnTo>
                  <a:lnTo>
                    <a:pt x="89" y="107"/>
                  </a:lnTo>
                  <a:lnTo>
                    <a:pt x="87" y="107"/>
                  </a:lnTo>
                  <a:lnTo>
                    <a:pt x="87" y="107"/>
                  </a:lnTo>
                  <a:lnTo>
                    <a:pt x="87" y="107"/>
                  </a:lnTo>
                  <a:lnTo>
                    <a:pt x="87" y="109"/>
                  </a:lnTo>
                  <a:lnTo>
                    <a:pt x="87" y="109"/>
                  </a:lnTo>
                  <a:lnTo>
                    <a:pt x="87" y="109"/>
                  </a:lnTo>
                  <a:lnTo>
                    <a:pt x="87" y="109"/>
                  </a:lnTo>
                  <a:lnTo>
                    <a:pt x="87" y="109"/>
                  </a:lnTo>
                  <a:lnTo>
                    <a:pt x="85" y="109"/>
                  </a:lnTo>
                  <a:lnTo>
                    <a:pt x="85" y="111"/>
                  </a:lnTo>
                  <a:lnTo>
                    <a:pt x="85" y="111"/>
                  </a:lnTo>
                  <a:lnTo>
                    <a:pt x="85" y="111"/>
                  </a:lnTo>
                  <a:lnTo>
                    <a:pt x="85" y="111"/>
                  </a:lnTo>
                  <a:lnTo>
                    <a:pt x="85" y="111"/>
                  </a:lnTo>
                  <a:lnTo>
                    <a:pt x="85" y="111"/>
                  </a:lnTo>
                  <a:lnTo>
                    <a:pt x="85" y="113"/>
                  </a:lnTo>
                  <a:lnTo>
                    <a:pt x="83" y="113"/>
                  </a:lnTo>
                  <a:lnTo>
                    <a:pt x="83" y="113"/>
                  </a:lnTo>
                  <a:lnTo>
                    <a:pt x="83" y="113"/>
                  </a:lnTo>
                  <a:lnTo>
                    <a:pt x="83" y="113"/>
                  </a:lnTo>
                  <a:lnTo>
                    <a:pt x="83" y="113"/>
                  </a:lnTo>
                  <a:lnTo>
                    <a:pt x="83" y="113"/>
                  </a:lnTo>
                  <a:lnTo>
                    <a:pt x="82" y="115"/>
                  </a:lnTo>
                  <a:lnTo>
                    <a:pt x="82" y="115"/>
                  </a:lnTo>
                  <a:lnTo>
                    <a:pt x="82" y="115"/>
                  </a:lnTo>
                  <a:lnTo>
                    <a:pt x="82" y="115"/>
                  </a:lnTo>
                  <a:lnTo>
                    <a:pt x="82" y="115"/>
                  </a:lnTo>
                  <a:lnTo>
                    <a:pt x="82" y="115"/>
                  </a:lnTo>
                  <a:lnTo>
                    <a:pt x="80" y="116"/>
                  </a:lnTo>
                  <a:lnTo>
                    <a:pt x="80" y="116"/>
                  </a:lnTo>
                  <a:lnTo>
                    <a:pt x="80" y="116"/>
                  </a:lnTo>
                  <a:lnTo>
                    <a:pt x="80" y="116"/>
                  </a:lnTo>
                  <a:lnTo>
                    <a:pt x="80" y="116"/>
                  </a:lnTo>
                  <a:lnTo>
                    <a:pt x="80" y="116"/>
                  </a:lnTo>
                  <a:lnTo>
                    <a:pt x="78" y="116"/>
                  </a:lnTo>
                  <a:lnTo>
                    <a:pt x="78" y="118"/>
                  </a:lnTo>
                  <a:lnTo>
                    <a:pt x="78" y="118"/>
                  </a:lnTo>
                  <a:lnTo>
                    <a:pt x="76" y="118"/>
                  </a:lnTo>
                  <a:lnTo>
                    <a:pt x="76" y="120"/>
                  </a:lnTo>
                  <a:lnTo>
                    <a:pt x="74" y="120"/>
                  </a:lnTo>
                  <a:lnTo>
                    <a:pt x="74" y="120"/>
                  </a:lnTo>
                  <a:lnTo>
                    <a:pt x="73" y="120"/>
                  </a:lnTo>
                  <a:lnTo>
                    <a:pt x="73" y="120"/>
                  </a:lnTo>
                  <a:lnTo>
                    <a:pt x="73" y="122"/>
                  </a:lnTo>
                  <a:lnTo>
                    <a:pt x="71" y="122"/>
                  </a:lnTo>
                  <a:lnTo>
                    <a:pt x="71" y="122"/>
                  </a:lnTo>
                  <a:lnTo>
                    <a:pt x="69" y="122"/>
                  </a:lnTo>
                  <a:lnTo>
                    <a:pt x="69" y="122"/>
                  </a:lnTo>
                  <a:lnTo>
                    <a:pt x="69" y="122"/>
                  </a:lnTo>
                  <a:lnTo>
                    <a:pt x="69" y="122"/>
                  </a:lnTo>
                  <a:lnTo>
                    <a:pt x="67" y="122"/>
                  </a:lnTo>
                  <a:lnTo>
                    <a:pt x="67" y="122"/>
                  </a:lnTo>
                  <a:lnTo>
                    <a:pt x="67" y="122"/>
                  </a:lnTo>
                  <a:lnTo>
                    <a:pt x="67" y="124"/>
                  </a:lnTo>
                  <a:lnTo>
                    <a:pt x="65" y="124"/>
                  </a:lnTo>
                  <a:lnTo>
                    <a:pt x="65" y="124"/>
                  </a:lnTo>
                  <a:lnTo>
                    <a:pt x="65" y="124"/>
                  </a:lnTo>
                  <a:lnTo>
                    <a:pt x="65" y="124"/>
                  </a:lnTo>
                  <a:lnTo>
                    <a:pt x="64" y="124"/>
                  </a:lnTo>
                  <a:lnTo>
                    <a:pt x="64" y="124"/>
                  </a:lnTo>
                  <a:lnTo>
                    <a:pt x="64" y="124"/>
                  </a:lnTo>
                  <a:lnTo>
                    <a:pt x="64" y="124"/>
                  </a:lnTo>
                  <a:lnTo>
                    <a:pt x="64" y="124"/>
                  </a:lnTo>
                  <a:lnTo>
                    <a:pt x="62" y="124"/>
                  </a:lnTo>
                  <a:lnTo>
                    <a:pt x="62" y="124"/>
                  </a:lnTo>
                  <a:lnTo>
                    <a:pt x="62" y="124"/>
                  </a:lnTo>
                  <a:lnTo>
                    <a:pt x="62" y="124"/>
                  </a:lnTo>
                  <a:lnTo>
                    <a:pt x="60" y="124"/>
                  </a:lnTo>
                  <a:lnTo>
                    <a:pt x="60" y="124"/>
                  </a:lnTo>
                  <a:lnTo>
                    <a:pt x="60" y="124"/>
                  </a:lnTo>
                  <a:lnTo>
                    <a:pt x="60" y="124"/>
                  </a:lnTo>
                  <a:lnTo>
                    <a:pt x="60" y="124"/>
                  </a:lnTo>
                  <a:lnTo>
                    <a:pt x="58" y="124"/>
                  </a:lnTo>
                  <a:lnTo>
                    <a:pt x="58" y="124"/>
                  </a:lnTo>
                  <a:lnTo>
                    <a:pt x="58" y="124"/>
                  </a:lnTo>
                  <a:lnTo>
                    <a:pt x="58" y="124"/>
                  </a:lnTo>
                  <a:lnTo>
                    <a:pt x="56" y="124"/>
                  </a:lnTo>
                  <a:lnTo>
                    <a:pt x="56" y="124"/>
                  </a:lnTo>
                  <a:lnTo>
                    <a:pt x="56" y="124"/>
                  </a:lnTo>
                  <a:lnTo>
                    <a:pt x="56" y="124"/>
                  </a:lnTo>
                  <a:lnTo>
                    <a:pt x="56" y="124"/>
                  </a:lnTo>
                  <a:lnTo>
                    <a:pt x="55" y="124"/>
                  </a:lnTo>
                  <a:lnTo>
                    <a:pt x="55" y="124"/>
                  </a:lnTo>
                  <a:lnTo>
                    <a:pt x="55" y="124"/>
                  </a:lnTo>
                  <a:lnTo>
                    <a:pt x="55" y="124"/>
                  </a:lnTo>
                  <a:lnTo>
                    <a:pt x="55" y="124"/>
                  </a:lnTo>
                  <a:lnTo>
                    <a:pt x="53" y="124"/>
                  </a:lnTo>
                  <a:lnTo>
                    <a:pt x="53" y="124"/>
                  </a:lnTo>
                  <a:lnTo>
                    <a:pt x="53" y="124"/>
                  </a:lnTo>
                  <a:lnTo>
                    <a:pt x="53" y="124"/>
                  </a:lnTo>
                  <a:lnTo>
                    <a:pt x="53" y="124"/>
                  </a:lnTo>
                  <a:lnTo>
                    <a:pt x="51" y="124"/>
                  </a:lnTo>
                  <a:lnTo>
                    <a:pt x="51" y="124"/>
                  </a:lnTo>
                  <a:lnTo>
                    <a:pt x="51" y="124"/>
                  </a:lnTo>
                  <a:lnTo>
                    <a:pt x="51" y="122"/>
                  </a:lnTo>
                  <a:lnTo>
                    <a:pt x="51" y="122"/>
                  </a:lnTo>
                  <a:lnTo>
                    <a:pt x="49" y="122"/>
                  </a:lnTo>
                  <a:lnTo>
                    <a:pt x="49" y="122"/>
                  </a:lnTo>
                  <a:lnTo>
                    <a:pt x="49" y="122"/>
                  </a:lnTo>
                  <a:lnTo>
                    <a:pt x="49" y="122"/>
                  </a:lnTo>
                  <a:lnTo>
                    <a:pt x="49" y="122"/>
                  </a:lnTo>
                  <a:lnTo>
                    <a:pt x="49" y="122"/>
                  </a:lnTo>
                  <a:lnTo>
                    <a:pt x="47" y="122"/>
                  </a:lnTo>
                  <a:lnTo>
                    <a:pt x="47" y="122"/>
                  </a:lnTo>
                  <a:lnTo>
                    <a:pt x="47" y="122"/>
                  </a:lnTo>
                  <a:lnTo>
                    <a:pt x="47" y="122"/>
                  </a:lnTo>
                  <a:lnTo>
                    <a:pt x="47" y="122"/>
                  </a:lnTo>
                  <a:lnTo>
                    <a:pt x="46" y="122"/>
                  </a:lnTo>
                  <a:lnTo>
                    <a:pt x="46" y="122"/>
                  </a:lnTo>
                  <a:lnTo>
                    <a:pt x="46" y="120"/>
                  </a:lnTo>
                  <a:lnTo>
                    <a:pt x="46" y="120"/>
                  </a:lnTo>
                  <a:lnTo>
                    <a:pt x="46" y="120"/>
                  </a:lnTo>
                  <a:lnTo>
                    <a:pt x="46" y="120"/>
                  </a:lnTo>
                  <a:lnTo>
                    <a:pt x="44" y="120"/>
                  </a:lnTo>
                  <a:lnTo>
                    <a:pt x="44" y="120"/>
                  </a:lnTo>
                  <a:lnTo>
                    <a:pt x="44" y="120"/>
                  </a:lnTo>
                  <a:lnTo>
                    <a:pt x="44" y="120"/>
                  </a:lnTo>
                  <a:lnTo>
                    <a:pt x="44" y="120"/>
                  </a:lnTo>
                  <a:lnTo>
                    <a:pt x="42" y="120"/>
                  </a:lnTo>
                  <a:lnTo>
                    <a:pt x="42" y="118"/>
                  </a:lnTo>
                  <a:lnTo>
                    <a:pt x="42" y="118"/>
                  </a:lnTo>
                  <a:lnTo>
                    <a:pt x="42" y="118"/>
                  </a:lnTo>
                  <a:lnTo>
                    <a:pt x="42" y="118"/>
                  </a:lnTo>
                  <a:lnTo>
                    <a:pt x="42" y="118"/>
                  </a:lnTo>
                  <a:lnTo>
                    <a:pt x="40" y="118"/>
                  </a:lnTo>
                  <a:lnTo>
                    <a:pt x="40" y="118"/>
                  </a:lnTo>
                  <a:lnTo>
                    <a:pt x="40" y="118"/>
                  </a:lnTo>
                  <a:lnTo>
                    <a:pt x="40" y="116"/>
                  </a:lnTo>
                  <a:lnTo>
                    <a:pt x="40" y="116"/>
                  </a:lnTo>
                  <a:lnTo>
                    <a:pt x="40" y="116"/>
                  </a:lnTo>
                  <a:lnTo>
                    <a:pt x="38" y="116"/>
                  </a:lnTo>
                  <a:lnTo>
                    <a:pt x="38" y="116"/>
                  </a:lnTo>
                  <a:lnTo>
                    <a:pt x="38" y="116"/>
                  </a:lnTo>
                  <a:lnTo>
                    <a:pt x="38" y="116"/>
                  </a:lnTo>
                  <a:lnTo>
                    <a:pt x="38" y="115"/>
                  </a:lnTo>
                  <a:lnTo>
                    <a:pt x="38" y="115"/>
                  </a:lnTo>
                  <a:lnTo>
                    <a:pt x="38" y="115"/>
                  </a:lnTo>
                  <a:lnTo>
                    <a:pt x="37" y="115"/>
                  </a:lnTo>
                  <a:lnTo>
                    <a:pt x="37" y="115"/>
                  </a:lnTo>
                  <a:lnTo>
                    <a:pt x="37" y="115"/>
                  </a:lnTo>
                  <a:lnTo>
                    <a:pt x="37" y="115"/>
                  </a:lnTo>
                  <a:lnTo>
                    <a:pt x="37" y="113"/>
                  </a:lnTo>
                  <a:lnTo>
                    <a:pt x="37" y="113"/>
                  </a:lnTo>
                  <a:lnTo>
                    <a:pt x="35" y="113"/>
                  </a:lnTo>
                  <a:lnTo>
                    <a:pt x="35" y="113"/>
                  </a:lnTo>
                  <a:lnTo>
                    <a:pt x="35" y="113"/>
                  </a:lnTo>
                  <a:lnTo>
                    <a:pt x="35" y="113"/>
                  </a:lnTo>
                  <a:lnTo>
                    <a:pt x="35" y="111"/>
                  </a:lnTo>
                  <a:lnTo>
                    <a:pt x="35" y="111"/>
                  </a:lnTo>
                  <a:lnTo>
                    <a:pt x="35" y="111"/>
                  </a:lnTo>
                  <a:lnTo>
                    <a:pt x="33" y="111"/>
                  </a:lnTo>
                  <a:lnTo>
                    <a:pt x="33" y="111"/>
                  </a:lnTo>
                  <a:lnTo>
                    <a:pt x="33" y="109"/>
                  </a:lnTo>
                  <a:lnTo>
                    <a:pt x="33" y="109"/>
                  </a:lnTo>
                  <a:lnTo>
                    <a:pt x="33" y="109"/>
                  </a:lnTo>
                  <a:lnTo>
                    <a:pt x="33" y="109"/>
                  </a:lnTo>
                  <a:lnTo>
                    <a:pt x="33" y="109"/>
                  </a:lnTo>
                  <a:lnTo>
                    <a:pt x="31" y="107"/>
                  </a:lnTo>
                  <a:lnTo>
                    <a:pt x="31" y="107"/>
                  </a:lnTo>
                  <a:lnTo>
                    <a:pt x="31" y="107"/>
                  </a:lnTo>
                  <a:lnTo>
                    <a:pt x="31" y="106"/>
                  </a:lnTo>
                  <a:lnTo>
                    <a:pt x="29" y="106"/>
                  </a:lnTo>
                  <a:lnTo>
                    <a:pt x="29" y="106"/>
                  </a:lnTo>
                  <a:lnTo>
                    <a:pt x="29" y="104"/>
                  </a:lnTo>
                  <a:lnTo>
                    <a:pt x="29" y="104"/>
                  </a:lnTo>
                  <a:lnTo>
                    <a:pt x="29" y="102"/>
                  </a:lnTo>
                  <a:lnTo>
                    <a:pt x="29" y="102"/>
                  </a:lnTo>
                  <a:lnTo>
                    <a:pt x="29" y="102"/>
                  </a:lnTo>
                  <a:lnTo>
                    <a:pt x="29" y="100"/>
                  </a:lnTo>
                  <a:lnTo>
                    <a:pt x="29" y="100"/>
                  </a:lnTo>
                  <a:lnTo>
                    <a:pt x="29" y="100"/>
                  </a:lnTo>
                  <a:lnTo>
                    <a:pt x="27" y="100"/>
                  </a:lnTo>
                  <a:lnTo>
                    <a:pt x="27" y="98"/>
                  </a:lnTo>
                  <a:lnTo>
                    <a:pt x="27" y="98"/>
                  </a:lnTo>
                  <a:lnTo>
                    <a:pt x="27" y="98"/>
                  </a:lnTo>
                  <a:lnTo>
                    <a:pt x="27" y="98"/>
                  </a:lnTo>
                  <a:lnTo>
                    <a:pt x="27" y="96"/>
                  </a:lnTo>
                  <a:lnTo>
                    <a:pt x="27" y="96"/>
                  </a:lnTo>
                  <a:lnTo>
                    <a:pt x="27" y="96"/>
                  </a:lnTo>
                  <a:lnTo>
                    <a:pt x="27" y="96"/>
                  </a:lnTo>
                  <a:lnTo>
                    <a:pt x="27" y="96"/>
                  </a:lnTo>
                  <a:lnTo>
                    <a:pt x="27" y="95"/>
                  </a:lnTo>
                  <a:lnTo>
                    <a:pt x="27" y="95"/>
                  </a:lnTo>
                  <a:lnTo>
                    <a:pt x="27" y="95"/>
                  </a:lnTo>
                  <a:lnTo>
                    <a:pt x="27" y="95"/>
                  </a:lnTo>
                  <a:lnTo>
                    <a:pt x="27" y="93"/>
                  </a:lnTo>
                  <a:lnTo>
                    <a:pt x="27" y="93"/>
                  </a:lnTo>
                  <a:lnTo>
                    <a:pt x="27" y="93"/>
                  </a:lnTo>
                  <a:lnTo>
                    <a:pt x="27" y="93"/>
                  </a:lnTo>
                  <a:lnTo>
                    <a:pt x="27" y="93"/>
                  </a:lnTo>
                  <a:lnTo>
                    <a:pt x="27" y="91"/>
                  </a:lnTo>
                  <a:lnTo>
                    <a:pt x="27" y="91"/>
                  </a:lnTo>
                  <a:lnTo>
                    <a:pt x="27" y="91"/>
                  </a:lnTo>
                  <a:lnTo>
                    <a:pt x="27" y="91"/>
                  </a:lnTo>
                  <a:lnTo>
                    <a:pt x="27" y="89"/>
                  </a:lnTo>
                  <a:lnTo>
                    <a:pt x="27" y="89"/>
                  </a:lnTo>
                  <a:lnTo>
                    <a:pt x="27" y="89"/>
                  </a:lnTo>
                  <a:lnTo>
                    <a:pt x="27" y="89"/>
                  </a:lnTo>
                  <a:lnTo>
                    <a:pt x="27" y="89"/>
                  </a:lnTo>
                  <a:lnTo>
                    <a:pt x="27" y="87"/>
                  </a:lnTo>
                  <a:lnTo>
                    <a:pt x="27" y="87"/>
                  </a:lnTo>
                  <a:lnTo>
                    <a:pt x="27" y="87"/>
                  </a:lnTo>
                  <a:lnTo>
                    <a:pt x="27" y="87"/>
                  </a:lnTo>
                  <a:lnTo>
                    <a:pt x="27" y="87"/>
                  </a:lnTo>
                  <a:lnTo>
                    <a:pt x="27" y="86"/>
                  </a:lnTo>
                  <a:lnTo>
                    <a:pt x="27" y="86"/>
                  </a:lnTo>
                  <a:lnTo>
                    <a:pt x="27" y="86"/>
                  </a:lnTo>
                  <a:lnTo>
                    <a:pt x="27" y="86"/>
                  </a:lnTo>
                  <a:lnTo>
                    <a:pt x="27" y="86"/>
                  </a:lnTo>
                  <a:lnTo>
                    <a:pt x="27" y="84"/>
                  </a:lnTo>
                  <a:lnTo>
                    <a:pt x="27" y="84"/>
                  </a:lnTo>
                  <a:lnTo>
                    <a:pt x="27" y="84"/>
                  </a:lnTo>
                  <a:lnTo>
                    <a:pt x="27" y="84"/>
                  </a:lnTo>
                  <a:lnTo>
                    <a:pt x="27" y="84"/>
                  </a:lnTo>
                  <a:lnTo>
                    <a:pt x="27" y="82"/>
                  </a:lnTo>
                  <a:lnTo>
                    <a:pt x="27" y="82"/>
                  </a:lnTo>
                  <a:lnTo>
                    <a:pt x="27" y="82"/>
                  </a:lnTo>
                  <a:lnTo>
                    <a:pt x="27" y="82"/>
                  </a:lnTo>
                  <a:lnTo>
                    <a:pt x="27" y="82"/>
                  </a:lnTo>
                  <a:lnTo>
                    <a:pt x="29" y="80"/>
                  </a:lnTo>
                  <a:lnTo>
                    <a:pt x="29" y="80"/>
                  </a:lnTo>
                  <a:lnTo>
                    <a:pt x="29" y="80"/>
                  </a:lnTo>
                  <a:lnTo>
                    <a:pt x="29" y="80"/>
                  </a:lnTo>
                  <a:lnTo>
                    <a:pt x="29" y="80"/>
                  </a:lnTo>
                  <a:lnTo>
                    <a:pt x="29" y="78"/>
                  </a:lnTo>
                  <a:lnTo>
                    <a:pt x="29" y="78"/>
                  </a:lnTo>
                  <a:lnTo>
                    <a:pt x="29" y="78"/>
                  </a:lnTo>
                  <a:lnTo>
                    <a:pt x="29" y="78"/>
                  </a:lnTo>
                  <a:lnTo>
                    <a:pt x="29" y="78"/>
                  </a:lnTo>
                  <a:lnTo>
                    <a:pt x="29" y="77"/>
                  </a:lnTo>
                  <a:lnTo>
                    <a:pt x="29" y="77"/>
                  </a:lnTo>
                  <a:lnTo>
                    <a:pt x="29" y="77"/>
                  </a:lnTo>
                  <a:lnTo>
                    <a:pt x="31" y="77"/>
                  </a:lnTo>
                  <a:lnTo>
                    <a:pt x="31" y="77"/>
                  </a:lnTo>
                  <a:lnTo>
                    <a:pt x="31" y="77"/>
                  </a:lnTo>
                  <a:lnTo>
                    <a:pt x="31" y="75"/>
                  </a:lnTo>
                  <a:lnTo>
                    <a:pt x="31" y="75"/>
                  </a:lnTo>
                  <a:lnTo>
                    <a:pt x="31" y="75"/>
                  </a:lnTo>
                  <a:lnTo>
                    <a:pt x="31" y="75"/>
                  </a:lnTo>
                  <a:lnTo>
                    <a:pt x="31" y="75"/>
                  </a:lnTo>
                  <a:lnTo>
                    <a:pt x="31" y="75"/>
                  </a:lnTo>
                  <a:lnTo>
                    <a:pt x="31" y="73"/>
                  </a:lnTo>
                  <a:lnTo>
                    <a:pt x="33" y="73"/>
                  </a:lnTo>
                  <a:lnTo>
                    <a:pt x="33" y="73"/>
                  </a:lnTo>
                  <a:lnTo>
                    <a:pt x="33" y="73"/>
                  </a:lnTo>
                  <a:lnTo>
                    <a:pt x="33" y="73"/>
                  </a:lnTo>
                  <a:lnTo>
                    <a:pt x="33" y="73"/>
                  </a:lnTo>
                  <a:lnTo>
                    <a:pt x="33" y="71"/>
                  </a:lnTo>
                  <a:lnTo>
                    <a:pt x="33" y="71"/>
                  </a:lnTo>
                  <a:lnTo>
                    <a:pt x="33" y="71"/>
                  </a:lnTo>
                  <a:lnTo>
                    <a:pt x="35" y="71"/>
                  </a:lnTo>
                  <a:lnTo>
                    <a:pt x="35" y="71"/>
                  </a:lnTo>
                  <a:lnTo>
                    <a:pt x="35" y="71"/>
                  </a:lnTo>
                  <a:lnTo>
                    <a:pt x="35" y="69"/>
                  </a:lnTo>
                  <a:lnTo>
                    <a:pt x="35" y="69"/>
                  </a:lnTo>
                  <a:lnTo>
                    <a:pt x="35" y="69"/>
                  </a:lnTo>
                  <a:lnTo>
                    <a:pt x="35" y="69"/>
                  </a:lnTo>
                  <a:lnTo>
                    <a:pt x="37" y="69"/>
                  </a:lnTo>
                  <a:lnTo>
                    <a:pt x="37" y="69"/>
                  </a:lnTo>
                  <a:lnTo>
                    <a:pt x="37" y="68"/>
                  </a:lnTo>
                  <a:lnTo>
                    <a:pt x="37" y="68"/>
                  </a:lnTo>
                  <a:lnTo>
                    <a:pt x="37" y="68"/>
                  </a:lnTo>
                  <a:lnTo>
                    <a:pt x="37" y="68"/>
                  </a:lnTo>
                  <a:lnTo>
                    <a:pt x="38" y="68"/>
                  </a:lnTo>
                  <a:lnTo>
                    <a:pt x="38" y="68"/>
                  </a:lnTo>
                  <a:lnTo>
                    <a:pt x="38" y="66"/>
                  </a:lnTo>
                  <a:lnTo>
                    <a:pt x="38" y="66"/>
                  </a:lnTo>
                  <a:lnTo>
                    <a:pt x="38" y="66"/>
                  </a:lnTo>
                  <a:lnTo>
                    <a:pt x="38" y="66"/>
                  </a:lnTo>
                  <a:lnTo>
                    <a:pt x="40" y="66"/>
                  </a:lnTo>
                  <a:lnTo>
                    <a:pt x="40" y="66"/>
                  </a:lnTo>
                  <a:lnTo>
                    <a:pt x="40" y="66"/>
                  </a:lnTo>
                  <a:lnTo>
                    <a:pt x="40" y="64"/>
                  </a:lnTo>
                  <a:lnTo>
                    <a:pt x="40" y="64"/>
                  </a:lnTo>
                  <a:lnTo>
                    <a:pt x="42" y="64"/>
                  </a:lnTo>
                  <a:lnTo>
                    <a:pt x="42" y="64"/>
                  </a:lnTo>
                  <a:lnTo>
                    <a:pt x="42" y="64"/>
                  </a:lnTo>
                  <a:lnTo>
                    <a:pt x="42" y="64"/>
                  </a:lnTo>
                  <a:lnTo>
                    <a:pt x="42" y="64"/>
                  </a:lnTo>
                  <a:lnTo>
                    <a:pt x="44" y="62"/>
                  </a:lnTo>
                  <a:lnTo>
                    <a:pt x="44" y="62"/>
                  </a:lnTo>
                  <a:lnTo>
                    <a:pt x="46" y="62"/>
                  </a:lnTo>
                  <a:lnTo>
                    <a:pt x="46" y="60"/>
                  </a:lnTo>
                  <a:close/>
                  <a:moveTo>
                    <a:pt x="102" y="104"/>
                  </a:moveTo>
                  <a:lnTo>
                    <a:pt x="118" y="133"/>
                  </a:lnTo>
                  <a:lnTo>
                    <a:pt x="114" y="135"/>
                  </a:lnTo>
                  <a:lnTo>
                    <a:pt x="114" y="135"/>
                  </a:lnTo>
                  <a:lnTo>
                    <a:pt x="114" y="135"/>
                  </a:lnTo>
                  <a:lnTo>
                    <a:pt x="114" y="133"/>
                  </a:lnTo>
                  <a:lnTo>
                    <a:pt x="114" y="133"/>
                  </a:lnTo>
                  <a:lnTo>
                    <a:pt x="114" y="133"/>
                  </a:lnTo>
                  <a:lnTo>
                    <a:pt x="114" y="133"/>
                  </a:lnTo>
                  <a:lnTo>
                    <a:pt x="112" y="131"/>
                  </a:lnTo>
                  <a:lnTo>
                    <a:pt x="112" y="131"/>
                  </a:lnTo>
                  <a:lnTo>
                    <a:pt x="112" y="131"/>
                  </a:lnTo>
                  <a:lnTo>
                    <a:pt x="112" y="131"/>
                  </a:lnTo>
                  <a:lnTo>
                    <a:pt x="112" y="131"/>
                  </a:lnTo>
                  <a:lnTo>
                    <a:pt x="112" y="131"/>
                  </a:lnTo>
                  <a:lnTo>
                    <a:pt x="112" y="131"/>
                  </a:lnTo>
                  <a:lnTo>
                    <a:pt x="112" y="131"/>
                  </a:lnTo>
                  <a:lnTo>
                    <a:pt x="112" y="131"/>
                  </a:lnTo>
                  <a:lnTo>
                    <a:pt x="112" y="131"/>
                  </a:lnTo>
                  <a:lnTo>
                    <a:pt x="112" y="129"/>
                  </a:lnTo>
                  <a:lnTo>
                    <a:pt x="112"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11" y="129"/>
                  </a:lnTo>
                  <a:lnTo>
                    <a:pt x="109" y="129"/>
                  </a:lnTo>
                  <a:lnTo>
                    <a:pt x="109" y="129"/>
                  </a:lnTo>
                  <a:lnTo>
                    <a:pt x="109" y="129"/>
                  </a:lnTo>
                  <a:lnTo>
                    <a:pt x="109" y="129"/>
                  </a:lnTo>
                  <a:lnTo>
                    <a:pt x="109" y="129"/>
                  </a:lnTo>
                  <a:lnTo>
                    <a:pt x="109" y="129"/>
                  </a:lnTo>
                  <a:lnTo>
                    <a:pt x="109" y="129"/>
                  </a:lnTo>
                  <a:lnTo>
                    <a:pt x="109" y="129"/>
                  </a:lnTo>
                  <a:lnTo>
                    <a:pt x="109" y="127"/>
                  </a:lnTo>
                  <a:lnTo>
                    <a:pt x="109" y="127"/>
                  </a:lnTo>
                  <a:lnTo>
                    <a:pt x="109" y="127"/>
                  </a:lnTo>
                  <a:lnTo>
                    <a:pt x="107" y="129"/>
                  </a:lnTo>
                  <a:lnTo>
                    <a:pt x="107" y="127"/>
                  </a:lnTo>
                  <a:lnTo>
                    <a:pt x="107" y="127"/>
                  </a:lnTo>
                  <a:lnTo>
                    <a:pt x="107" y="129"/>
                  </a:lnTo>
                  <a:lnTo>
                    <a:pt x="107" y="129"/>
                  </a:lnTo>
                  <a:lnTo>
                    <a:pt x="107" y="129"/>
                  </a:lnTo>
                  <a:lnTo>
                    <a:pt x="107" y="129"/>
                  </a:lnTo>
                  <a:lnTo>
                    <a:pt x="107" y="129"/>
                  </a:lnTo>
                  <a:lnTo>
                    <a:pt x="107" y="129"/>
                  </a:lnTo>
                  <a:lnTo>
                    <a:pt x="107" y="129"/>
                  </a:lnTo>
                  <a:lnTo>
                    <a:pt x="107" y="129"/>
                  </a:lnTo>
                  <a:lnTo>
                    <a:pt x="105" y="129"/>
                  </a:lnTo>
                  <a:lnTo>
                    <a:pt x="105" y="129"/>
                  </a:lnTo>
                  <a:lnTo>
                    <a:pt x="105" y="129"/>
                  </a:lnTo>
                  <a:lnTo>
                    <a:pt x="105" y="129"/>
                  </a:lnTo>
                  <a:lnTo>
                    <a:pt x="105" y="129"/>
                  </a:lnTo>
                  <a:lnTo>
                    <a:pt x="105" y="129"/>
                  </a:lnTo>
                  <a:lnTo>
                    <a:pt x="105" y="129"/>
                  </a:lnTo>
                  <a:lnTo>
                    <a:pt x="105" y="129"/>
                  </a:lnTo>
                  <a:lnTo>
                    <a:pt x="105" y="129"/>
                  </a:lnTo>
                  <a:lnTo>
                    <a:pt x="71" y="149"/>
                  </a:lnTo>
                  <a:lnTo>
                    <a:pt x="71" y="149"/>
                  </a:lnTo>
                  <a:lnTo>
                    <a:pt x="71" y="149"/>
                  </a:lnTo>
                  <a:lnTo>
                    <a:pt x="71" y="149"/>
                  </a:lnTo>
                  <a:lnTo>
                    <a:pt x="71" y="149"/>
                  </a:lnTo>
                  <a:lnTo>
                    <a:pt x="71" y="149"/>
                  </a:lnTo>
                  <a:lnTo>
                    <a:pt x="69" y="149"/>
                  </a:lnTo>
                  <a:lnTo>
                    <a:pt x="69" y="149"/>
                  </a:lnTo>
                  <a:lnTo>
                    <a:pt x="69" y="151"/>
                  </a:lnTo>
                  <a:lnTo>
                    <a:pt x="69" y="151"/>
                  </a:lnTo>
                  <a:lnTo>
                    <a:pt x="69" y="151"/>
                  </a:lnTo>
                  <a:lnTo>
                    <a:pt x="69" y="151"/>
                  </a:lnTo>
                  <a:lnTo>
                    <a:pt x="69" y="151"/>
                  </a:lnTo>
                  <a:lnTo>
                    <a:pt x="67" y="151"/>
                  </a:lnTo>
                  <a:lnTo>
                    <a:pt x="67" y="151"/>
                  </a:lnTo>
                  <a:lnTo>
                    <a:pt x="67" y="151"/>
                  </a:lnTo>
                  <a:lnTo>
                    <a:pt x="67" y="153"/>
                  </a:lnTo>
                  <a:lnTo>
                    <a:pt x="67" y="153"/>
                  </a:lnTo>
                  <a:lnTo>
                    <a:pt x="67" y="153"/>
                  </a:lnTo>
                  <a:lnTo>
                    <a:pt x="67" y="153"/>
                  </a:lnTo>
                  <a:lnTo>
                    <a:pt x="67" y="153"/>
                  </a:lnTo>
                  <a:lnTo>
                    <a:pt x="67" y="153"/>
                  </a:lnTo>
                  <a:lnTo>
                    <a:pt x="67" y="153"/>
                  </a:lnTo>
                  <a:lnTo>
                    <a:pt x="65" y="153"/>
                  </a:lnTo>
                  <a:lnTo>
                    <a:pt x="65" y="154"/>
                  </a:lnTo>
                  <a:lnTo>
                    <a:pt x="65" y="154"/>
                  </a:lnTo>
                  <a:lnTo>
                    <a:pt x="65" y="154"/>
                  </a:lnTo>
                  <a:lnTo>
                    <a:pt x="65" y="154"/>
                  </a:lnTo>
                  <a:lnTo>
                    <a:pt x="65" y="154"/>
                  </a:lnTo>
                  <a:lnTo>
                    <a:pt x="65" y="154"/>
                  </a:lnTo>
                  <a:lnTo>
                    <a:pt x="65" y="156"/>
                  </a:lnTo>
                  <a:lnTo>
                    <a:pt x="65" y="156"/>
                  </a:lnTo>
                  <a:lnTo>
                    <a:pt x="65" y="156"/>
                  </a:lnTo>
                  <a:lnTo>
                    <a:pt x="65" y="156"/>
                  </a:lnTo>
                  <a:lnTo>
                    <a:pt x="65" y="156"/>
                  </a:lnTo>
                  <a:lnTo>
                    <a:pt x="65" y="156"/>
                  </a:lnTo>
                  <a:lnTo>
                    <a:pt x="65" y="156"/>
                  </a:lnTo>
                  <a:lnTo>
                    <a:pt x="65" y="158"/>
                  </a:lnTo>
                  <a:lnTo>
                    <a:pt x="65" y="158"/>
                  </a:lnTo>
                  <a:lnTo>
                    <a:pt x="65" y="158"/>
                  </a:lnTo>
                  <a:lnTo>
                    <a:pt x="65" y="158"/>
                  </a:lnTo>
                  <a:lnTo>
                    <a:pt x="65" y="158"/>
                  </a:lnTo>
                  <a:lnTo>
                    <a:pt x="65" y="158"/>
                  </a:lnTo>
                  <a:lnTo>
                    <a:pt x="65" y="160"/>
                  </a:lnTo>
                  <a:lnTo>
                    <a:pt x="65" y="160"/>
                  </a:lnTo>
                  <a:lnTo>
                    <a:pt x="65" y="160"/>
                  </a:lnTo>
                  <a:lnTo>
                    <a:pt x="65" y="160"/>
                  </a:lnTo>
                  <a:lnTo>
                    <a:pt x="65" y="160"/>
                  </a:lnTo>
                  <a:lnTo>
                    <a:pt x="65" y="160"/>
                  </a:lnTo>
                  <a:lnTo>
                    <a:pt x="65" y="162"/>
                  </a:lnTo>
                  <a:lnTo>
                    <a:pt x="65" y="162"/>
                  </a:lnTo>
                  <a:lnTo>
                    <a:pt x="65" y="162"/>
                  </a:lnTo>
                  <a:lnTo>
                    <a:pt x="65" y="162"/>
                  </a:lnTo>
                  <a:lnTo>
                    <a:pt x="65" y="162"/>
                  </a:lnTo>
                  <a:lnTo>
                    <a:pt x="65" y="162"/>
                  </a:lnTo>
                  <a:lnTo>
                    <a:pt x="65" y="164"/>
                  </a:lnTo>
                  <a:lnTo>
                    <a:pt x="65" y="164"/>
                  </a:lnTo>
                  <a:lnTo>
                    <a:pt x="65" y="164"/>
                  </a:lnTo>
                  <a:lnTo>
                    <a:pt x="65" y="164"/>
                  </a:lnTo>
                  <a:lnTo>
                    <a:pt x="65" y="164"/>
                  </a:lnTo>
                  <a:lnTo>
                    <a:pt x="65" y="165"/>
                  </a:lnTo>
                  <a:lnTo>
                    <a:pt x="65" y="165"/>
                  </a:lnTo>
                  <a:lnTo>
                    <a:pt x="65" y="165"/>
                  </a:lnTo>
                  <a:lnTo>
                    <a:pt x="67" y="165"/>
                  </a:lnTo>
                  <a:lnTo>
                    <a:pt x="67" y="165"/>
                  </a:lnTo>
                  <a:lnTo>
                    <a:pt x="67" y="167"/>
                  </a:lnTo>
                  <a:lnTo>
                    <a:pt x="67" y="167"/>
                  </a:lnTo>
                  <a:lnTo>
                    <a:pt x="67" y="167"/>
                  </a:lnTo>
                  <a:lnTo>
                    <a:pt x="67" y="167"/>
                  </a:lnTo>
                  <a:lnTo>
                    <a:pt x="67" y="167"/>
                  </a:lnTo>
                  <a:lnTo>
                    <a:pt x="67" y="169"/>
                  </a:lnTo>
                  <a:lnTo>
                    <a:pt x="67" y="169"/>
                  </a:lnTo>
                  <a:lnTo>
                    <a:pt x="69" y="169"/>
                  </a:lnTo>
                  <a:lnTo>
                    <a:pt x="69" y="169"/>
                  </a:lnTo>
                  <a:lnTo>
                    <a:pt x="69" y="169"/>
                  </a:lnTo>
                  <a:lnTo>
                    <a:pt x="69" y="171"/>
                  </a:lnTo>
                  <a:lnTo>
                    <a:pt x="69" y="171"/>
                  </a:lnTo>
                  <a:lnTo>
                    <a:pt x="69" y="171"/>
                  </a:lnTo>
                  <a:lnTo>
                    <a:pt x="69" y="171"/>
                  </a:lnTo>
                  <a:lnTo>
                    <a:pt x="71" y="171"/>
                  </a:lnTo>
                  <a:lnTo>
                    <a:pt x="71" y="171"/>
                  </a:lnTo>
                  <a:lnTo>
                    <a:pt x="71" y="173"/>
                  </a:lnTo>
                  <a:lnTo>
                    <a:pt x="71" y="173"/>
                  </a:lnTo>
                  <a:lnTo>
                    <a:pt x="71" y="173"/>
                  </a:lnTo>
                  <a:lnTo>
                    <a:pt x="71" y="173"/>
                  </a:lnTo>
                  <a:lnTo>
                    <a:pt x="73" y="173"/>
                  </a:lnTo>
                  <a:lnTo>
                    <a:pt x="73" y="173"/>
                  </a:lnTo>
                  <a:lnTo>
                    <a:pt x="73" y="173"/>
                  </a:lnTo>
                  <a:lnTo>
                    <a:pt x="73" y="173"/>
                  </a:lnTo>
                  <a:lnTo>
                    <a:pt x="73" y="174"/>
                  </a:lnTo>
                  <a:lnTo>
                    <a:pt x="74" y="174"/>
                  </a:lnTo>
                  <a:lnTo>
                    <a:pt x="74" y="174"/>
                  </a:lnTo>
                  <a:lnTo>
                    <a:pt x="74" y="174"/>
                  </a:lnTo>
                  <a:lnTo>
                    <a:pt x="74" y="174"/>
                  </a:lnTo>
                  <a:lnTo>
                    <a:pt x="74" y="174"/>
                  </a:lnTo>
                  <a:lnTo>
                    <a:pt x="74" y="174"/>
                  </a:lnTo>
                  <a:lnTo>
                    <a:pt x="76" y="174"/>
                  </a:lnTo>
                  <a:lnTo>
                    <a:pt x="76" y="174"/>
                  </a:lnTo>
                  <a:lnTo>
                    <a:pt x="76" y="174"/>
                  </a:lnTo>
                  <a:lnTo>
                    <a:pt x="76" y="174"/>
                  </a:lnTo>
                  <a:lnTo>
                    <a:pt x="76" y="174"/>
                  </a:lnTo>
                  <a:lnTo>
                    <a:pt x="78" y="174"/>
                  </a:lnTo>
                  <a:lnTo>
                    <a:pt x="78" y="174"/>
                  </a:lnTo>
                  <a:lnTo>
                    <a:pt x="78" y="174"/>
                  </a:lnTo>
                  <a:lnTo>
                    <a:pt x="78" y="174"/>
                  </a:lnTo>
                  <a:lnTo>
                    <a:pt x="78" y="176"/>
                  </a:lnTo>
                  <a:lnTo>
                    <a:pt x="80" y="176"/>
                  </a:lnTo>
                  <a:lnTo>
                    <a:pt x="80" y="176"/>
                  </a:lnTo>
                  <a:lnTo>
                    <a:pt x="80" y="176"/>
                  </a:lnTo>
                  <a:lnTo>
                    <a:pt x="80" y="176"/>
                  </a:lnTo>
                  <a:lnTo>
                    <a:pt x="80" y="176"/>
                  </a:lnTo>
                  <a:lnTo>
                    <a:pt x="82" y="174"/>
                  </a:lnTo>
                  <a:lnTo>
                    <a:pt x="82" y="174"/>
                  </a:lnTo>
                  <a:lnTo>
                    <a:pt x="82" y="174"/>
                  </a:lnTo>
                  <a:lnTo>
                    <a:pt x="82" y="174"/>
                  </a:lnTo>
                  <a:lnTo>
                    <a:pt x="82" y="174"/>
                  </a:lnTo>
                  <a:lnTo>
                    <a:pt x="83" y="174"/>
                  </a:lnTo>
                  <a:lnTo>
                    <a:pt x="83" y="174"/>
                  </a:lnTo>
                  <a:lnTo>
                    <a:pt x="83" y="174"/>
                  </a:lnTo>
                  <a:lnTo>
                    <a:pt x="83" y="174"/>
                  </a:lnTo>
                  <a:lnTo>
                    <a:pt x="85" y="174"/>
                  </a:lnTo>
                  <a:lnTo>
                    <a:pt x="85" y="174"/>
                  </a:lnTo>
                  <a:lnTo>
                    <a:pt x="85" y="174"/>
                  </a:lnTo>
                  <a:lnTo>
                    <a:pt x="85" y="174"/>
                  </a:lnTo>
                  <a:lnTo>
                    <a:pt x="85" y="174"/>
                  </a:lnTo>
                  <a:lnTo>
                    <a:pt x="87" y="174"/>
                  </a:lnTo>
                  <a:lnTo>
                    <a:pt x="87" y="173"/>
                  </a:lnTo>
                  <a:lnTo>
                    <a:pt x="87" y="173"/>
                  </a:lnTo>
                  <a:lnTo>
                    <a:pt x="87" y="173"/>
                  </a:lnTo>
                  <a:lnTo>
                    <a:pt x="89" y="173"/>
                  </a:lnTo>
                  <a:lnTo>
                    <a:pt x="89" y="173"/>
                  </a:lnTo>
                  <a:lnTo>
                    <a:pt x="118" y="156"/>
                  </a:lnTo>
                  <a:lnTo>
                    <a:pt x="118" y="156"/>
                  </a:lnTo>
                  <a:lnTo>
                    <a:pt x="118" y="154"/>
                  </a:lnTo>
                  <a:lnTo>
                    <a:pt x="118"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0" y="154"/>
                  </a:lnTo>
                  <a:lnTo>
                    <a:pt x="121" y="154"/>
                  </a:lnTo>
                  <a:lnTo>
                    <a:pt x="121" y="154"/>
                  </a:lnTo>
                  <a:lnTo>
                    <a:pt x="121" y="154"/>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3"/>
                  </a:lnTo>
                  <a:lnTo>
                    <a:pt x="121" y="151"/>
                  </a:lnTo>
                  <a:lnTo>
                    <a:pt x="121" y="151"/>
                  </a:lnTo>
                  <a:lnTo>
                    <a:pt x="121" y="151"/>
                  </a:lnTo>
                  <a:lnTo>
                    <a:pt x="121" y="151"/>
                  </a:lnTo>
                  <a:lnTo>
                    <a:pt x="121" y="151"/>
                  </a:lnTo>
                  <a:lnTo>
                    <a:pt x="121" y="151"/>
                  </a:lnTo>
                  <a:lnTo>
                    <a:pt x="121" y="151"/>
                  </a:lnTo>
                  <a:lnTo>
                    <a:pt x="121" y="151"/>
                  </a:lnTo>
                  <a:lnTo>
                    <a:pt x="121" y="149"/>
                  </a:lnTo>
                  <a:lnTo>
                    <a:pt x="121" y="149"/>
                  </a:lnTo>
                  <a:lnTo>
                    <a:pt x="121" y="149"/>
                  </a:lnTo>
                  <a:lnTo>
                    <a:pt x="121" y="149"/>
                  </a:lnTo>
                  <a:lnTo>
                    <a:pt x="121" y="149"/>
                  </a:lnTo>
                  <a:lnTo>
                    <a:pt x="121" y="149"/>
                  </a:lnTo>
                  <a:lnTo>
                    <a:pt x="121" y="149"/>
                  </a:lnTo>
                  <a:lnTo>
                    <a:pt x="121" y="149"/>
                  </a:lnTo>
                  <a:lnTo>
                    <a:pt x="121" y="147"/>
                  </a:lnTo>
                  <a:lnTo>
                    <a:pt x="121" y="147"/>
                  </a:lnTo>
                  <a:lnTo>
                    <a:pt x="121" y="147"/>
                  </a:lnTo>
                  <a:lnTo>
                    <a:pt x="121" y="147"/>
                  </a:lnTo>
                  <a:lnTo>
                    <a:pt x="121" y="147"/>
                  </a:lnTo>
                  <a:lnTo>
                    <a:pt x="121" y="147"/>
                  </a:lnTo>
                  <a:lnTo>
                    <a:pt x="121" y="147"/>
                  </a:lnTo>
                  <a:lnTo>
                    <a:pt x="121" y="145"/>
                  </a:lnTo>
                  <a:lnTo>
                    <a:pt x="121" y="145"/>
                  </a:lnTo>
                  <a:lnTo>
                    <a:pt x="120" y="145"/>
                  </a:lnTo>
                  <a:lnTo>
                    <a:pt x="120" y="144"/>
                  </a:lnTo>
                  <a:lnTo>
                    <a:pt x="120" y="144"/>
                  </a:lnTo>
                  <a:lnTo>
                    <a:pt x="120" y="144"/>
                  </a:lnTo>
                  <a:lnTo>
                    <a:pt x="123" y="142"/>
                  </a:lnTo>
                  <a:lnTo>
                    <a:pt x="134" y="162"/>
                  </a:lnTo>
                  <a:lnTo>
                    <a:pt x="132" y="164"/>
                  </a:lnTo>
                  <a:lnTo>
                    <a:pt x="132" y="164"/>
                  </a:lnTo>
                  <a:lnTo>
                    <a:pt x="130" y="164"/>
                  </a:lnTo>
                  <a:lnTo>
                    <a:pt x="130" y="164"/>
                  </a:lnTo>
                  <a:lnTo>
                    <a:pt x="130" y="162"/>
                  </a:lnTo>
                  <a:lnTo>
                    <a:pt x="130" y="162"/>
                  </a:lnTo>
                  <a:lnTo>
                    <a:pt x="130" y="162"/>
                  </a:lnTo>
                  <a:lnTo>
                    <a:pt x="129" y="162"/>
                  </a:lnTo>
                  <a:lnTo>
                    <a:pt x="129" y="160"/>
                  </a:lnTo>
                  <a:lnTo>
                    <a:pt x="129" y="160"/>
                  </a:lnTo>
                  <a:lnTo>
                    <a:pt x="129" y="160"/>
                  </a:lnTo>
                  <a:lnTo>
                    <a:pt x="129" y="160"/>
                  </a:lnTo>
                  <a:lnTo>
                    <a:pt x="129" y="160"/>
                  </a:lnTo>
                  <a:lnTo>
                    <a:pt x="129" y="160"/>
                  </a:lnTo>
                  <a:lnTo>
                    <a:pt x="129" y="160"/>
                  </a:lnTo>
                  <a:lnTo>
                    <a:pt x="129" y="160"/>
                  </a:lnTo>
                  <a:lnTo>
                    <a:pt x="127" y="160"/>
                  </a:lnTo>
                  <a:lnTo>
                    <a:pt x="127" y="160"/>
                  </a:lnTo>
                  <a:lnTo>
                    <a:pt x="127" y="160"/>
                  </a:lnTo>
                  <a:lnTo>
                    <a:pt x="127" y="160"/>
                  </a:lnTo>
                  <a:lnTo>
                    <a:pt x="127" y="160"/>
                  </a:lnTo>
                  <a:lnTo>
                    <a:pt x="127" y="160"/>
                  </a:lnTo>
                  <a:lnTo>
                    <a:pt x="127" y="160"/>
                  </a:lnTo>
                  <a:lnTo>
                    <a:pt x="127" y="158"/>
                  </a:lnTo>
                  <a:lnTo>
                    <a:pt x="127" y="158"/>
                  </a:lnTo>
                  <a:lnTo>
                    <a:pt x="127"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5"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3" y="158"/>
                  </a:lnTo>
                  <a:lnTo>
                    <a:pt x="121" y="158"/>
                  </a:lnTo>
                  <a:lnTo>
                    <a:pt x="121" y="158"/>
                  </a:lnTo>
                  <a:lnTo>
                    <a:pt x="121" y="158"/>
                  </a:lnTo>
                  <a:lnTo>
                    <a:pt x="121" y="158"/>
                  </a:lnTo>
                  <a:lnTo>
                    <a:pt x="121" y="158"/>
                  </a:lnTo>
                  <a:lnTo>
                    <a:pt x="121" y="160"/>
                  </a:lnTo>
                  <a:lnTo>
                    <a:pt x="121" y="160"/>
                  </a:lnTo>
                  <a:lnTo>
                    <a:pt x="121" y="160"/>
                  </a:lnTo>
                  <a:lnTo>
                    <a:pt x="121" y="160"/>
                  </a:lnTo>
                  <a:lnTo>
                    <a:pt x="121" y="160"/>
                  </a:lnTo>
                  <a:lnTo>
                    <a:pt x="121" y="160"/>
                  </a:lnTo>
                  <a:lnTo>
                    <a:pt x="92" y="176"/>
                  </a:lnTo>
                  <a:lnTo>
                    <a:pt x="92" y="176"/>
                  </a:lnTo>
                  <a:lnTo>
                    <a:pt x="91" y="176"/>
                  </a:lnTo>
                  <a:lnTo>
                    <a:pt x="91" y="176"/>
                  </a:lnTo>
                  <a:lnTo>
                    <a:pt x="91" y="176"/>
                  </a:lnTo>
                  <a:lnTo>
                    <a:pt x="89" y="178"/>
                  </a:lnTo>
                  <a:lnTo>
                    <a:pt x="89" y="178"/>
                  </a:lnTo>
                  <a:lnTo>
                    <a:pt x="89" y="178"/>
                  </a:lnTo>
                  <a:lnTo>
                    <a:pt x="87" y="178"/>
                  </a:lnTo>
                  <a:lnTo>
                    <a:pt x="87" y="178"/>
                  </a:lnTo>
                  <a:lnTo>
                    <a:pt x="87" y="178"/>
                  </a:lnTo>
                  <a:lnTo>
                    <a:pt x="87" y="178"/>
                  </a:lnTo>
                  <a:lnTo>
                    <a:pt x="85" y="178"/>
                  </a:lnTo>
                  <a:lnTo>
                    <a:pt x="85" y="178"/>
                  </a:lnTo>
                  <a:lnTo>
                    <a:pt x="85" y="180"/>
                  </a:lnTo>
                  <a:lnTo>
                    <a:pt x="83" y="180"/>
                  </a:lnTo>
                  <a:lnTo>
                    <a:pt x="83" y="180"/>
                  </a:lnTo>
                  <a:lnTo>
                    <a:pt x="83" y="180"/>
                  </a:lnTo>
                  <a:lnTo>
                    <a:pt x="83" y="180"/>
                  </a:lnTo>
                  <a:lnTo>
                    <a:pt x="82" y="180"/>
                  </a:lnTo>
                  <a:lnTo>
                    <a:pt x="82" y="180"/>
                  </a:lnTo>
                  <a:lnTo>
                    <a:pt x="82" y="180"/>
                  </a:lnTo>
                  <a:lnTo>
                    <a:pt x="82" y="180"/>
                  </a:lnTo>
                  <a:lnTo>
                    <a:pt x="82" y="180"/>
                  </a:lnTo>
                  <a:lnTo>
                    <a:pt x="80" y="180"/>
                  </a:lnTo>
                  <a:lnTo>
                    <a:pt x="80" y="180"/>
                  </a:lnTo>
                  <a:lnTo>
                    <a:pt x="80" y="180"/>
                  </a:lnTo>
                  <a:lnTo>
                    <a:pt x="80" y="180"/>
                  </a:lnTo>
                  <a:lnTo>
                    <a:pt x="80" y="180"/>
                  </a:lnTo>
                  <a:lnTo>
                    <a:pt x="80" y="180"/>
                  </a:lnTo>
                  <a:lnTo>
                    <a:pt x="80" y="180"/>
                  </a:lnTo>
                  <a:lnTo>
                    <a:pt x="78" y="180"/>
                  </a:lnTo>
                  <a:lnTo>
                    <a:pt x="78" y="180"/>
                  </a:lnTo>
                  <a:lnTo>
                    <a:pt x="78" y="180"/>
                  </a:lnTo>
                  <a:lnTo>
                    <a:pt x="78" y="180"/>
                  </a:lnTo>
                  <a:lnTo>
                    <a:pt x="78" y="180"/>
                  </a:lnTo>
                  <a:lnTo>
                    <a:pt x="78" y="180"/>
                  </a:lnTo>
                  <a:lnTo>
                    <a:pt x="78" y="180"/>
                  </a:lnTo>
                  <a:lnTo>
                    <a:pt x="78" y="180"/>
                  </a:lnTo>
                  <a:lnTo>
                    <a:pt x="76" y="180"/>
                  </a:lnTo>
                  <a:lnTo>
                    <a:pt x="76" y="180"/>
                  </a:lnTo>
                  <a:lnTo>
                    <a:pt x="76" y="180"/>
                  </a:lnTo>
                  <a:lnTo>
                    <a:pt x="76" y="178"/>
                  </a:lnTo>
                  <a:lnTo>
                    <a:pt x="76" y="178"/>
                  </a:lnTo>
                  <a:lnTo>
                    <a:pt x="76" y="178"/>
                  </a:lnTo>
                  <a:lnTo>
                    <a:pt x="76" y="178"/>
                  </a:lnTo>
                  <a:lnTo>
                    <a:pt x="74" y="178"/>
                  </a:lnTo>
                  <a:lnTo>
                    <a:pt x="74" y="178"/>
                  </a:lnTo>
                  <a:lnTo>
                    <a:pt x="74" y="178"/>
                  </a:lnTo>
                  <a:lnTo>
                    <a:pt x="74" y="178"/>
                  </a:lnTo>
                  <a:lnTo>
                    <a:pt x="74" y="178"/>
                  </a:lnTo>
                  <a:lnTo>
                    <a:pt x="73" y="178"/>
                  </a:lnTo>
                  <a:lnTo>
                    <a:pt x="73" y="178"/>
                  </a:lnTo>
                  <a:lnTo>
                    <a:pt x="73" y="178"/>
                  </a:lnTo>
                  <a:lnTo>
                    <a:pt x="73" y="176"/>
                  </a:lnTo>
                  <a:lnTo>
                    <a:pt x="71" y="176"/>
                  </a:lnTo>
                  <a:lnTo>
                    <a:pt x="71" y="176"/>
                  </a:lnTo>
                  <a:lnTo>
                    <a:pt x="71" y="176"/>
                  </a:lnTo>
                  <a:lnTo>
                    <a:pt x="71" y="176"/>
                  </a:lnTo>
                  <a:lnTo>
                    <a:pt x="69" y="174"/>
                  </a:lnTo>
                  <a:lnTo>
                    <a:pt x="69" y="174"/>
                  </a:lnTo>
                  <a:lnTo>
                    <a:pt x="69" y="174"/>
                  </a:lnTo>
                  <a:lnTo>
                    <a:pt x="69" y="174"/>
                  </a:lnTo>
                  <a:lnTo>
                    <a:pt x="69" y="174"/>
                  </a:lnTo>
                  <a:lnTo>
                    <a:pt x="67" y="173"/>
                  </a:lnTo>
                  <a:lnTo>
                    <a:pt x="67" y="173"/>
                  </a:lnTo>
                  <a:lnTo>
                    <a:pt x="67" y="173"/>
                  </a:lnTo>
                  <a:lnTo>
                    <a:pt x="67" y="173"/>
                  </a:lnTo>
                  <a:lnTo>
                    <a:pt x="65" y="171"/>
                  </a:lnTo>
                  <a:lnTo>
                    <a:pt x="65" y="171"/>
                  </a:lnTo>
                  <a:lnTo>
                    <a:pt x="65" y="171"/>
                  </a:lnTo>
                  <a:lnTo>
                    <a:pt x="65" y="171"/>
                  </a:lnTo>
                  <a:lnTo>
                    <a:pt x="64" y="169"/>
                  </a:lnTo>
                  <a:lnTo>
                    <a:pt x="64" y="169"/>
                  </a:lnTo>
                  <a:lnTo>
                    <a:pt x="64" y="169"/>
                  </a:lnTo>
                  <a:lnTo>
                    <a:pt x="64" y="167"/>
                  </a:lnTo>
                  <a:lnTo>
                    <a:pt x="64" y="167"/>
                  </a:lnTo>
                  <a:lnTo>
                    <a:pt x="62" y="167"/>
                  </a:lnTo>
                  <a:lnTo>
                    <a:pt x="62" y="165"/>
                  </a:lnTo>
                  <a:lnTo>
                    <a:pt x="62" y="165"/>
                  </a:lnTo>
                  <a:lnTo>
                    <a:pt x="62" y="165"/>
                  </a:lnTo>
                  <a:lnTo>
                    <a:pt x="62" y="164"/>
                  </a:lnTo>
                  <a:lnTo>
                    <a:pt x="62" y="164"/>
                  </a:lnTo>
                  <a:lnTo>
                    <a:pt x="60" y="164"/>
                  </a:lnTo>
                  <a:lnTo>
                    <a:pt x="60" y="162"/>
                  </a:lnTo>
                  <a:lnTo>
                    <a:pt x="60" y="162"/>
                  </a:lnTo>
                  <a:lnTo>
                    <a:pt x="60" y="162"/>
                  </a:lnTo>
                  <a:lnTo>
                    <a:pt x="60" y="160"/>
                  </a:lnTo>
                  <a:lnTo>
                    <a:pt x="60" y="160"/>
                  </a:lnTo>
                  <a:lnTo>
                    <a:pt x="58" y="160"/>
                  </a:lnTo>
                  <a:lnTo>
                    <a:pt x="58" y="158"/>
                  </a:lnTo>
                  <a:lnTo>
                    <a:pt x="58" y="158"/>
                  </a:lnTo>
                  <a:lnTo>
                    <a:pt x="58" y="158"/>
                  </a:lnTo>
                  <a:lnTo>
                    <a:pt x="58" y="156"/>
                  </a:lnTo>
                  <a:lnTo>
                    <a:pt x="58" y="156"/>
                  </a:lnTo>
                  <a:lnTo>
                    <a:pt x="58" y="156"/>
                  </a:lnTo>
                  <a:lnTo>
                    <a:pt x="58" y="154"/>
                  </a:lnTo>
                  <a:lnTo>
                    <a:pt x="58" y="154"/>
                  </a:lnTo>
                  <a:lnTo>
                    <a:pt x="58" y="154"/>
                  </a:lnTo>
                  <a:lnTo>
                    <a:pt x="56" y="154"/>
                  </a:lnTo>
                  <a:lnTo>
                    <a:pt x="56" y="153"/>
                  </a:lnTo>
                  <a:lnTo>
                    <a:pt x="56" y="153"/>
                  </a:lnTo>
                  <a:lnTo>
                    <a:pt x="56" y="153"/>
                  </a:lnTo>
                  <a:lnTo>
                    <a:pt x="56" y="151"/>
                  </a:lnTo>
                  <a:lnTo>
                    <a:pt x="56" y="151"/>
                  </a:lnTo>
                  <a:lnTo>
                    <a:pt x="56" y="151"/>
                  </a:lnTo>
                  <a:lnTo>
                    <a:pt x="56" y="151"/>
                  </a:lnTo>
                  <a:lnTo>
                    <a:pt x="56" y="149"/>
                  </a:lnTo>
                  <a:lnTo>
                    <a:pt x="56" y="149"/>
                  </a:lnTo>
                  <a:lnTo>
                    <a:pt x="56" y="149"/>
                  </a:lnTo>
                  <a:lnTo>
                    <a:pt x="56" y="147"/>
                  </a:lnTo>
                  <a:lnTo>
                    <a:pt x="56" y="147"/>
                  </a:lnTo>
                  <a:lnTo>
                    <a:pt x="56" y="147"/>
                  </a:lnTo>
                  <a:lnTo>
                    <a:pt x="56" y="147"/>
                  </a:lnTo>
                  <a:lnTo>
                    <a:pt x="56" y="145"/>
                  </a:lnTo>
                  <a:lnTo>
                    <a:pt x="56" y="145"/>
                  </a:lnTo>
                  <a:lnTo>
                    <a:pt x="56" y="145"/>
                  </a:lnTo>
                  <a:lnTo>
                    <a:pt x="56" y="145"/>
                  </a:lnTo>
                  <a:lnTo>
                    <a:pt x="58" y="144"/>
                  </a:lnTo>
                  <a:lnTo>
                    <a:pt x="58" y="144"/>
                  </a:lnTo>
                  <a:lnTo>
                    <a:pt x="58" y="144"/>
                  </a:lnTo>
                  <a:lnTo>
                    <a:pt x="58" y="144"/>
                  </a:lnTo>
                  <a:lnTo>
                    <a:pt x="58" y="142"/>
                  </a:lnTo>
                  <a:lnTo>
                    <a:pt x="58" y="142"/>
                  </a:lnTo>
                  <a:lnTo>
                    <a:pt x="58" y="142"/>
                  </a:lnTo>
                  <a:lnTo>
                    <a:pt x="58" y="142"/>
                  </a:lnTo>
                  <a:lnTo>
                    <a:pt x="58" y="142"/>
                  </a:lnTo>
                  <a:lnTo>
                    <a:pt x="60" y="140"/>
                  </a:lnTo>
                  <a:lnTo>
                    <a:pt x="60" y="140"/>
                  </a:lnTo>
                  <a:lnTo>
                    <a:pt x="60" y="140"/>
                  </a:lnTo>
                  <a:lnTo>
                    <a:pt x="60" y="140"/>
                  </a:lnTo>
                  <a:lnTo>
                    <a:pt x="60" y="140"/>
                  </a:lnTo>
                  <a:lnTo>
                    <a:pt x="60" y="138"/>
                  </a:lnTo>
                  <a:lnTo>
                    <a:pt x="60" y="138"/>
                  </a:lnTo>
                  <a:lnTo>
                    <a:pt x="62" y="138"/>
                  </a:lnTo>
                  <a:lnTo>
                    <a:pt x="62" y="138"/>
                  </a:lnTo>
                  <a:lnTo>
                    <a:pt x="62" y="138"/>
                  </a:lnTo>
                  <a:lnTo>
                    <a:pt x="62" y="136"/>
                  </a:lnTo>
                  <a:lnTo>
                    <a:pt x="62" y="136"/>
                  </a:lnTo>
                  <a:lnTo>
                    <a:pt x="64" y="136"/>
                  </a:lnTo>
                  <a:lnTo>
                    <a:pt x="64" y="136"/>
                  </a:lnTo>
                  <a:lnTo>
                    <a:pt x="64" y="136"/>
                  </a:lnTo>
                  <a:lnTo>
                    <a:pt x="64" y="136"/>
                  </a:lnTo>
                  <a:lnTo>
                    <a:pt x="65" y="135"/>
                  </a:lnTo>
                  <a:lnTo>
                    <a:pt x="65" y="135"/>
                  </a:lnTo>
                  <a:lnTo>
                    <a:pt x="98" y="116"/>
                  </a:lnTo>
                  <a:lnTo>
                    <a:pt x="98" y="116"/>
                  </a:lnTo>
                  <a:lnTo>
                    <a:pt x="98" y="116"/>
                  </a:lnTo>
                  <a:lnTo>
                    <a:pt x="98" y="116"/>
                  </a:lnTo>
                  <a:lnTo>
                    <a:pt x="98" y="116"/>
                  </a:lnTo>
                  <a:lnTo>
                    <a:pt x="98" y="116"/>
                  </a:lnTo>
                  <a:lnTo>
                    <a:pt x="98" y="116"/>
                  </a:lnTo>
                  <a:lnTo>
                    <a:pt x="98" y="116"/>
                  </a:lnTo>
                  <a:lnTo>
                    <a:pt x="98" y="116"/>
                  </a:lnTo>
                  <a:lnTo>
                    <a:pt x="98" y="116"/>
                  </a:lnTo>
                  <a:lnTo>
                    <a:pt x="100" y="116"/>
                  </a:lnTo>
                  <a:lnTo>
                    <a:pt x="100" y="116"/>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5"/>
                  </a:lnTo>
                  <a:lnTo>
                    <a:pt x="100" y="113"/>
                  </a:lnTo>
                  <a:lnTo>
                    <a:pt x="100" y="113"/>
                  </a:lnTo>
                  <a:lnTo>
                    <a:pt x="100" y="113"/>
                  </a:lnTo>
                  <a:lnTo>
                    <a:pt x="100" y="113"/>
                  </a:lnTo>
                  <a:lnTo>
                    <a:pt x="102" y="113"/>
                  </a:lnTo>
                  <a:lnTo>
                    <a:pt x="102" y="113"/>
                  </a:lnTo>
                  <a:lnTo>
                    <a:pt x="102" y="113"/>
                  </a:lnTo>
                  <a:lnTo>
                    <a:pt x="102" y="113"/>
                  </a:lnTo>
                  <a:lnTo>
                    <a:pt x="102" y="113"/>
                  </a:lnTo>
                  <a:lnTo>
                    <a:pt x="102" y="113"/>
                  </a:lnTo>
                  <a:lnTo>
                    <a:pt x="102" y="113"/>
                  </a:lnTo>
                  <a:lnTo>
                    <a:pt x="102" y="111"/>
                  </a:lnTo>
                  <a:lnTo>
                    <a:pt x="102" y="111"/>
                  </a:lnTo>
                  <a:lnTo>
                    <a:pt x="102" y="111"/>
                  </a:lnTo>
                  <a:lnTo>
                    <a:pt x="102" y="111"/>
                  </a:lnTo>
                  <a:lnTo>
                    <a:pt x="100" y="111"/>
                  </a:lnTo>
                  <a:lnTo>
                    <a:pt x="102" y="111"/>
                  </a:lnTo>
                  <a:lnTo>
                    <a:pt x="100" y="111"/>
                  </a:lnTo>
                  <a:lnTo>
                    <a:pt x="100" y="111"/>
                  </a:lnTo>
                  <a:lnTo>
                    <a:pt x="100" y="111"/>
                  </a:lnTo>
                  <a:lnTo>
                    <a:pt x="100" y="111"/>
                  </a:lnTo>
                  <a:lnTo>
                    <a:pt x="100" y="109"/>
                  </a:lnTo>
                  <a:lnTo>
                    <a:pt x="100" y="109"/>
                  </a:lnTo>
                  <a:lnTo>
                    <a:pt x="100" y="109"/>
                  </a:lnTo>
                  <a:lnTo>
                    <a:pt x="100" y="109"/>
                  </a:lnTo>
                  <a:lnTo>
                    <a:pt x="100" y="109"/>
                  </a:lnTo>
                  <a:lnTo>
                    <a:pt x="100" y="109"/>
                  </a:lnTo>
                  <a:lnTo>
                    <a:pt x="100" y="109"/>
                  </a:lnTo>
                  <a:lnTo>
                    <a:pt x="100" y="109"/>
                  </a:lnTo>
                  <a:lnTo>
                    <a:pt x="100" y="107"/>
                  </a:lnTo>
                  <a:lnTo>
                    <a:pt x="100" y="107"/>
                  </a:lnTo>
                  <a:lnTo>
                    <a:pt x="100" y="107"/>
                  </a:lnTo>
                  <a:lnTo>
                    <a:pt x="100" y="107"/>
                  </a:lnTo>
                  <a:lnTo>
                    <a:pt x="98" y="106"/>
                  </a:lnTo>
                  <a:lnTo>
                    <a:pt x="98" y="106"/>
                  </a:lnTo>
                  <a:lnTo>
                    <a:pt x="102" y="104"/>
                  </a:lnTo>
                  <a:close/>
                  <a:moveTo>
                    <a:pt x="138" y="164"/>
                  </a:moveTo>
                  <a:lnTo>
                    <a:pt x="177" y="209"/>
                  </a:lnTo>
                  <a:lnTo>
                    <a:pt x="161" y="225"/>
                  </a:lnTo>
                  <a:lnTo>
                    <a:pt x="157" y="221"/>
                  </a:lnTo>
                  <a:lnTo>
                    <a:pt x="157" y="221"/>
                  </a:lnTo>
                  <a:lnTo>
                    <a:pt x="159" y="221"/>
                  </a:lnTo>
                  <a:lnTo>
                    <a:pt x="159" y="221"/>
                  </a:lnTo>
                  <a:lnTo>
                    <a:pt x="159" y="220"/>
                  </a:lnTo>
                  <a:lnTo>
                    <a:pt x="159" y="220"/>
                  </a:lnTo>
                  <a:lnTo>
                    <a:pt x="159" y="220"/>
                  </a:lnTo>
                  <a:lnTo>
                    <a:pt x="159" y="220"/>
                  </a:lnTo>
                  <a:lnTo>
                    <a:pt x="161" y="218"/>
                  </a:lnTo>
                  <a:lnTo>
                    <a:pt x="161" y="218"/>
                  </a:lnTo>
                  <a:lnTo>
                    <a:pt x="161" y="218"/>
                  </a:lnTo>
                  <a:lnTo>
                    <a:pt x="161" y="218"/>
                  </a:lnTo>
                  <a:lnTo>
                    <a:pt x="161" y="216"/>
                  </a:lnTo>
                  <a:lnTo>
                    <a:pt x="161" y="216"/>
                  </a:lnTo>
                  <a:lnTo>
                    <a:pt x="161" y="216"/>
                  </a:lnTo>
                  <a:lnTo>
                    <a:pt x="163" y="216"/>
                  </a:lnTo>
                  <a:lnTo>
                    <a:pt x="163" y="214"/>
                  </a:lnTo>
                  <a:lnTo>
                    <a:pt x="163" y="214"/>
                  </a:lnTo>
                  <a:lnTo>
                    <a:pt x="163" y="214"/>
                  </a:lnTo>
                  <a:lnTo>
                    <a:pt x="163" y="214"/>
                  </a:lnTo>
                  <a:lnTo>
                    <a:pt x="163" y="212"/>
                  </a:lnTo>
                  <a:lnTo>
                    <a:pt x="163" y="212"/>
                  </a:lnTo>
                  <a:lnTo>
                    <a:pt x="163" y="212"/>
                  </a:lnTo>
                  <a:lnTo>
                    <a:pt x="163" y="212"/>
                  </a:lnTo>
                  <a:lnTo>
                    <a:pt x="163" y="211"/>
                  </a:lnTo>
                  <a:lnTo>
                    <a:pt x="163" y="211"/>
                  </a:lnTo>
                  <a:lnTo>
                    <a:pt x="163" y="211"/>
                  </a:lnTo>
                  <a:lnTo>
                    <a:pt x="163" y="211"/>
                  </a:lnTo>
                  <a:lnTo>
                    <a:pt x="165" y="209"/>
                  </a:lnTo>
                  <a:lnTo>
                    <a:pt x="165" y="209"/>
                  </a:lnTo>
                  <a:lnTo>
                    <a:pt x="165" y="209"/>
                  </a:lnTo>
                  <a:lnTo>
                    <a:pt x="165" y="209"/>
                  </a:lnTo>
                  <a:lnTo>
                    <a:pt x="165" y="209"/>
                  </a:lnTo>
                  <a:lnTo>
                    <a:pt x="165" y="207"/>
                  </a:lnTo>
                  <a:lnTo>
                    <a:pt x="165" y="207"/>
                  </a:lnTo>
                  <a:lnTo>
                    <a:pt x="165" y="207"/>
                  </a:lnTo>
                  <a:lnTo>
                    <a:pt x="165" y="207"/>
                  </a:lnTo>
                  <a:lnTo>
                    <a:pt x="165" y="205"/>
                  </a:lnTo>
                  <a:lnTo>
                    <a:pt x="165" y="205"/>
                  </a:lnTo>
                  <a:lnTo>
                    <a:pt x="165" y="205"/>
                  </a:lnTo>
                  <a:lnTo>
                    <a:pt x="165" y="205"/>
                  </a:lnTo>
                  <a:lnTo>
                    <a:pt x="165" y="205"/>
                  </a:lnTo>
                  <a:lnTo>
                    <a:pt x="165" y="203"/>
                  </a:lnTo>
                  <a:lnTo>
                    <a:pt x="165" y="203"/>
                  </a:lnTo>
                  <a:lnTo>
                    <a:pt x="163" y="203"/>
                  </a:lnTo>
                  <a:lnTo>
                    <a:pt x="163" y="203"/>
                  </a:lnTo>
                  <a:lnTo>
                    <a:pt x="163" y="202"/>
                  </a:lnTo>
                  <a:lnTo>
                    <a:pt x="163" y="202"/>
                  </a:lnTo>
                  <a:lnTo>
                    <a:pt x="163" y="202"/>
                  </a:lnTo>
                  <a:lnTo>
                    <a:pt x="163" y="202"/>
                  </a:lnTo>
                  <a:lnTo>
                    <a:pt x="163" y="202"/>
                  </a:lnTo>
                  <a:lnTo>
                    <a:pt x="163" y="200"/>
                  </a:lnTo>
                  <a:lnTo>
                    <a:pt x="163" y="200"/>
                  </a:lnTo>
                  <a:lnTo>
                    <a:pt x="163" y="200"/>
                  </a:lnTo>
                  <a:lnTo>
                    <a:pt x="163" y="200"/>
                  </a:lnTo>
                  <a:lnTo>
                    <a:pt x="163" y="200"/>
                  </a:lnTo>
                  <a:lnTo>
                    <a:pt x="163" y="198"/>
                  </a:lnTo>
                  <a:lnTo>
                    <a:pt x="161" y="198"/>
                  </a:lnTo>
                  <a:lnTo>
                    <a:pt x="161" y="198"/>
                  </a:lnTo>
                  <a:lnTo>
                    <a:pt x="161" y="198"/>
                  </a:lnTo>
                  <a:lnTo>
                    <a:pt x="161" y="198"/>
                  </a:lnTo>
                  <a:lnTo>
                    <a:pt x="161" y="198"/>
                  </a:lnTo>
                  <a:lnTo>
                    <a:pt x="161" y="196"/>
                  </a:lnTo>
                  <a:lnTo>
                    <a:pt x="161" y="196"/>
                  </a:lnTo>
                  <a:lnTo>
                    <a:pt x="159" y="196"/>
                  </a:lnTo>
                  <a:lnTo>
                    <a:pt x="159" y="196"/>
                  </a:lnTo>
                  <a:lnTo>
                    <a:pt x="121" y="229"/>
                  </a:lnTo>
                  <a:lnTo>
                    <a:pt x="121" y="229"/>
                  </a:lnTo>
                  <a:lnTo>
                    <a:pt x="121" y="229"/>
                  </a:lnTo>
                  <a:lnTo>
                    <a:pt x="121" y="229"/>
                  </a:lnTo>
                  <a:lnTo>
                    <a:pt x="121" y="229"/>
                  </a:lnTo>
                  <a:lnTo>
                    <a:pt x="121" y="229"/>
                  </a:lnTo>
                  <a:lnTo>
                    <a:pt x="121" y="231"/>
                  </a:lnTo>
                  <a:lnTo>
                    <a:pt x="121" y="231"/>
                  </a:lnTo>
                  <a:lnTo>
                    <a:pt x="121" y="231"/>
                  </a:lnTo>
                  <a:lnTo>
                    <a:pt x="121" y="231"/>
                  </a:lnTo>
                  <a:lnTo>
                    <a:pt x="121" y="231"/>
                  </a:lnTo>
                  <a:lnTo>
                    <a:pt x="121" y="231"/>
                  </a:lnTo>
                  <a:lnTo>
                    <a:pt x="121" y="231"/>
                  </a:lnTo>
                  <a:lnTo>
                    <a:pt x="121" y="231"/>
                  </a:lnTo>
                  <a:lnTo>
                    <a:pt x="121" y="231"/>
                  </a:lnTo>
                  <a:lnTo>
                    <a:pt x="120" y="231"/>
                  </a:lnTo>
                  <a:lnTo>
                    <a:pt x="120" y="231"/>
                  </a:lnTo>
                  <a:lnTo>
                    <a:pt x="120" y="231"/>
                  </a:lnTo>
                  <a:lnTo>
                    <a:pt x="120" y="231"/>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2"/>
                  </a:lnTo>
                  <a:lnTo>
                    <a:pt x="120" y="234"/>
                  </a:lnTo>
                  <a:lnTo>
                    <a:pt x="120" y="234"/>
                  </a:lnTo>
                  <a:lnTo>
                    <a:pt x="120" y="234"/>
                  </a:lnTo>
                  <a:lnTo>
                    <a:pt x="120" y="234"/>
                  </a:lnTo>
                  <a:lnTo>
                    <a:pt x="120" y="234"/>
                  </a:lnTo>
                  <a:lnTo>
                    <a:pt x="120" y="234"/>
                  </a:lnTo>
                  <a:lnTo>
                    <a:pt x="120" y="234"/>
                  </a:lnTo>
                  <a:lnTo>
                    <a:pt x="120" y="234"/>
                  </a:lnTo>
                  <a:lnTo>
                    <a:pt x="120" y="234"/>
                  </a:lnTo>
                  <a:lnTo>
                    <a:pt x="120" y="234"/>
                  </a:lnTo>
                  <a:lnTo>
                    <a:pt x="120" y="236"/>
                  </a:lnTo>
                  <a:lnTo>
                    <a:pt x="120" y="236"/>
                  </a:lnTo>
                  <a:lnTo>
                    <a:pt x="121" y="236"/>
                  </a:lnTo>
                  <a:lnTo>
                    <a:pt x="121" y="236"/>
                  </a:lnTo>
                  <a:lnTo>
                    <a:pt x="121" y="236"/>
                  </a:lnTo>
                  <a:lnTo>
                    <a:pt x="121" y="236"/>
                  </a:lnTo>
                  <a:lnTo>
                    <a:pt x="121" y="236"/>
                  </a:lnTo>
                  <a:lnTo>
                    <a:pt x="121" y="236"/>
                  </a:lnTo>
                  <a:lnTo>
                    <a:pt x="121" y="238"/>
                  </a:lnTo>
                  <a:lnTo>
                    <a:pt x="121" y="238"/>
                  </a:lnTo>
                  <a:lnTo>
                    <a:pt x="121" y="238"/>
                  </a:lnTo>
                  <a:lnTo>
                    <a:pt x="121" y="238"/>
                  </a:lnTo>
                  <a:lnTo>
                    <a:pt x="121" y="238"/>
                  </a:lnTo>
                  <a:lnTo>
                    <a:pt x="121" y="238"/>
                  </a:lnTo>
                  <a:lnTo>
                    <a:pt x="121" y="238"/>
                  </a:lnTo>
                  <a:lnTo>
                    <a:pt x="123" y="238"/>
                  </a:lnTo>
                  <a:lnTo>
                    <a:pt x="123" y="240"/>
                  </a:lnTo>
                  <a:lnTo>
                    <a:pt x="123" y="240"/>
                  </a:lnTo>
                  <a:lnTo>
                    <a:pt x="123" y="240"/>
                  </a:lnTo>
                  <a:lnTo>
                    <a:pt x="123" y="240"/>
                  </a:lnTo>
                  <a:lnTo>
                    <a:pt x="125" y="241"/>
                  </a:lnTo>
                  <a:lnTo>
                    <a:pt x="121" y="243"/>
                  </a:lnTo>
                  <a:lnTo>
                    <a:pt x="98" y="216"/>
                  </a:lnTo>
                  <a:lnTo>
                    <a:pt x="100" y="212"/>
                  </a:lnTo>
                  <a:lnTo>
                    <a:pt x="100" y="212"/>
                  </a:lnTo>
                  <a:lnTo>
                    <a:pt x="100" y="214"/>
                  </a:lnTo>
                  <a:lnTo>
                    <a:pt x="102" y="214"/>
                  </a:lnTo>
                  <a:lnTo>
                    <a:pt x="102" y="214"/>
                  </a:lnTo>
                  <a:lnTo>
                    <a:pt x="102" y="216"/>
                  </a:lnTo>
                  <a:lnTo>
                    <a:pt x="102" y="216"/>
                  </a:lnTo>
                  <a:lnTo>
                    <a:pt x="103" y="216"/>
                  </a:lnTo>
                  <a:lnTo>
                    <a:pt x="103" y="216"/>
                  </a:lnTo>
                  <a:lnTo>
                    <a:pt x="103" y="216"/>
                  </a:lnTo>
                  <a:lnTo>
                    <a:pt x="103" y="216"/>
                  </a:lnTo>
                  <a:lnTo>
                    <a:pt x="103" y="216"/>
                  </a:lnTo>
                  <a:lnTo>
                    <a:pt x="103" y="218"/>
                  </a:lnTo>
                  <a:lnTo>
                    <a:pt x="103" y="218"/>
                  </a:lnTo>
                  <a:lnTo>
                    <a:pt x="103" y="218"/>
                  </a:lnTo>
                  <a:lnTo>
                    <a:pt x="105" y="218"/>
                  </a:lnTo>
                  <a:lnTo>
                    <a:pt x="105" y="218"/>
                  </a:lnTo>
                  <a:lnTo>
                    <a:pt x="105" y="218"/>
                  </a:lnTo>
                  <a:lnTo>
                    <a:pt x="105" y="218"/>
                  </a:lnTo>
                  <a:lnTo>
                    <a:pt x="105" y="218"/>
                  </a:lnTo>
                  <a:lnTo>
                    <a:pt x="105" y="218"/>
                  </a:lnTo>
                  <a:lnTo>
                    <a:pt x="105" y="218"/>
                  </a:lnTo>
                  <a:lnTo>
                    <a:pt x="105" y="218"/>
                  </a:lnTo>
                  <a:lnTo>
                    <a:pt x="105" y="218"/>
                  </a:lnTo>
                  <a:lnTo>
                    <a:pt x="105" y="218"/>
                  </a:lnTo>
                  <a:lnTo>
                    <a:pt x="107" y="218"/>
                  </a:lnTo>
                  <a:lnTo>
                    <a:pt x="107" y="218"/>
                  </a:lnTo>
                  <a:lnTo>
                    <a:pt x="107" y="218"/>
                  </a:lnTo>
                  <a:lnTo>
                    <a:pt x="107" y="220"/>
                  </a:lnTo>
                  <a:lnTo>
                    <a:pt x="107" y="220"/>
                  </a:lnTo>
                  <a:lnTo>
                    <a:pt x="107" y="220"/>
                  </a:lnTo>
                  <a:lnTo>
                    <a:pt x="107" y="220"/>
                  </a:lnTo>
                  <a:lnTo>
                    <a:pt x="107" y="220"/>
                  </a:lnTo>
                  <a:lnTo>
                    <a:pt x="107" y="220"/>
                  </a:lnTo>
                  <a:lnTo>
                    <a:pt x="107" y="220"/>
                  </a:lnTo>
                  <a:lnTo>
                    <a:pt x="109" y="220"/>
                  </a:lnTo>
                  <a:lnTo>
                    <a:pt x="109" y="220"/>
                  </a:lnTo>
                  <a:lnTo>
                    <a:pt x="109" y="220"/>
                  </a:lnTo>
                  <a:lnTo>
                    <a:pt x="109" y="220"/>
                  </a:lnTo>
                  <a:lnTo>
                    <a:pt x="109" y="220"/>
                  </a:lnTo>
                  <a:lnTo>
                    <a:pt x="109" y="220"/>
                  </a:lnTo>
                  <a:lnTo>
                    <a:pt x="109" y="220"/>
                  </a:lnTo>
                  <a:lnTo>
                    <a:pt x="109" y="220"/>
                  </a:lnTo>
                  <a:lnTo>
                    <a:pt x="109" y="220"/>
                  </a:lnTo>
                  <a:lnTo>
                    <a:pt x="109" y="220"/>
                  </a:lnTo>
                  <a:lnTo>
                    <a:pt x="111" y="220"/>
                  </a:lnTo>
                  <a:lnTo>
                    <a:pt x="111" y="220"/>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1" y="218"/>
                  </a:lnTo>
                  <a:lnTo>
                    <a:pt x="112" y="218"/>
                  </a:lnTo>
                  <a:lnTo>
                    <a:pt x="112" y="218"/>
                  </a:lnTo>
                  <a:lnTo>
                    <a:pt x="112" y="218"/>
                  </a:lnTo>
                  <a:lnTo>
                    <a:pt x="150" y="183"/>
                  </a:lnTo>
                  <a:lnTo>
                    <a:pt x="150" y="183"/>
                  </a:lnTo>
                  <a:lnTo>
                    <a:pt x="148" y="183"/>
                  </a:lnTo>
                  <a:lnTo>
                    <a:pt x="148" y="183"/>
                  </a:lnTo>
                  <a:lnTo>
                    <a:pt x="148" y="183"/>
                  </a:lnTo>
                  <a:lnTo>
                    <a:pt x="148" y="183"/>
                  </a:lnTo>
                  <a:lnTo>
                    <a:pt x="148" y="182"/>
                  </a:lnTo>
                  <a:lnTo>
                    <a:pt x="148" y="182"/>
                  </a:lnTo>
                  <a:lnTo>
                    <a:pt x="147" y="182"/>
                  </a:lnTo>
                  <a:lnTo>
                    <a:pt x="147" y="182"/>
                  </a:lnTo>
                  <a:lnTo>
                    <a:pt x="147" y="182"/>
                  </a:lnTo>
                  <a:lnTo>
                    <a:pt x="147" y="182"/>
                  </a:lnTo>
                  <a:lnTo>
                    <a:pt x="147" y="182"/>
                  </a:lnTo>
                  <a:lnTo>
                    <a:pt x="147" y="180"/>
                  </a:lnTo>
                  <a:lnTo>
                    <a:pt x="145" y="180"/>
                  </a:lnTo>
                  <a:lnTo>
                    <a:pt x="145" y="180"/>
                  </a:lnTo>
                  <a:lnTo>
                    <a:pt x="145" y="180"/>
                  </a:lnTo>
                  <a:lnTo>
                    <a:pt x="145" y="180"/>
                  </a:lnTo>
                  <a:lnTo>
                    <a:pt x="145" y="180"/>
                  </a:lnTo>
                  <a:lnTo>
                    <a:pt x="143" y="180"/>
                  </a:lnTo>
                  <a:lnTo>
                    <a:pt x="143" y="180"/>
                  </a:lnTo>
                  <a:lnTo>
                    <a:pt x="143" y="180"/>
                  </a:lnTo>
                  <a:lnTo>
                    <a:pt x="143" y="180"/>
                  </a:lnTo>
                  <a:lnTo>
                    <a:pt x="143" y="180"/>
                  </a:lnTo>
                  <a:lnTo>
                    <a:pt x="141" y="178"/>
                  </a:lnTo>
                  <a:lnTo>
                    <a:pt x="141" y="178"/>
                  </a:lnTo>
                  <a:lnTo>
                    <a:pt x="141" y="178"/>
                  </a:lnTo>
                  <a:lnTo>
                    <a:pt x="141" y="178"/>
                  </a:lnTo>
                  <a:lnTo>
                    <a:pt x="141" y="178"/>
                  </a:lnTo>
                  <a:lnTo>
                    <a:pt x="139" y="178"/>
                  </a:lnTo>
                  <a:lnTo>
                    <a:pt x="139" y="178"/>
                  </a:lnTo>
                  <a:lnTo>
                    <a:pt x="139" y="178"/>
                  </a:lnTo>
                  <a:lnTo>
                    <a:pt x="139" y="178"/>
                  </a:lnTo>
                  <a:lnTo>
                    <a:pt x="138" y="178"/>
                  </a:lnTo>
                  <a:lnTo>
                    <a:pt x="138" y="178"/>
                  </a:lnTo>
                  <a:lnTo>
                    <a:pt x="138" y="178"/>
                  </a:lnTo>
                  <a:lnTo>
                    <a:pt x="138" y="178"/>
                  </a:lnTo>
                  <a:lnTo>
                    <a:pt x="138" y="178"/>
                  </a:lnTo>
                  <a:lnTo>
                    <a:pt x="136" y="178"/>
                  </a:lnTo>
                  <a:lnTo>
                    <a:pt x="136" y="178"/>
                  </a:lnTo>
                  <a:lnTo>
                    <a:pt x="136" y="178"/>
                  </a:lnTo>
                  <a:lnTo>
                    <a:pt x="136" y="178"/>
                  </a:lnTo>
                  <a:lnTo>
                    <a:pt x="134" y="178"/>
                  </a:lnTo>
                  <a:lnTo>
                    <a:pt x="134" y="178"/>
                  </a:lnTo>
                  <a:lnTo>
                    <a:pt x="134" y="178"/>
                  </a:lnTo>
                  <a:lnTo>
                    <a:pt x="134" y="178"/>
                  </a:lnTo>
                  <a:lnTo>
                    <a:pt x="132" y="178"/>
                  </a:lnTo>
                  <a:lnTo>
                    <a:pt x="132" y="178"/>
                  </a:lnTo>
                  <a:lnTo>
                    <a:pt x="132" y="178"/>
                  </a:lnTo>
                  <a:lnTo>
                    <a:pt x="132" y="180"/>
                  </a:lnTo>
                  <a:lnTo>
                    <a:pt x="130" y="180"/>
                  </a:lnTo>
                  <a:lnTo>
                    <a:pt x="130" y="180"/>
                  </a:lnTo>
                  <a:lnTo>
                    <a:pt x="130" y="180"/>
                  </a:lnTo>
                  <a:lnTo>
                    <a:pt x="130" y="180"/>
                  </a:lnTo>
                  <a:lnTo>
                    <a:pt x="129" y="180"/>
                  </a:lnTo>
                  <a:lnTo>
                    <a:pt x="129" y="180"/>
                  </a:lnTo>
                  <a:lnTo>
                    <a:pt x="129" y="180"/>
                  </a:lnTo>
                  <a:lnTo>
                    <a:pt x="127" y="180"/>
                  </a:lnTo>
                  <a:lnTo>
                    <a:pt x="127" y="180"/>
                  </a:lnTo>
                  <a:lnTo>
                    <a:pt x="127" y="182"/>
                  </a:lnTo>
                  <a:lnTo>
                    <a:pt x="127" y="182"/>
                  </a:lnTo>
                  <a:lnTo>
                    <a:pt x="125" y="182"/>
                  </a:lnTo>
                  <a:lnTo>
                    <a:pt x="125" y="182"/>
                  </a:lnTo>
                  <a:lnTo>
                    <a:pt x="125" y="182"/>
                  </a:lnTo>
                  <a:lnTo>
                    <a:pt x="125" y="182"/>
                  </a:lnTo>
                  <a:lnTo>
                    <a:pt x="123" y="182"/>
                  </a:lnTo>
                  <a:lnTo>
                    <a:pt x="121" y="178"/>
                  </a:lnTo>
                  <a:lnTo>
                    <a:pt x="138" y="164"/>
                  </a:lnTo>
                  <a:close/>
                  <a:moveTo>
                    <a:pt x="179" y="250"/>
                  </a:moveTo>
                  <a:lnTo>
                    <a:pt x="195" y="265"/>
                  </a:lnTo>
                  <a:lnTo>
                    <a:pt x="206" y="250"/>
                  </a:lnTo>
                  <a:lnTo>
                    <a:pt x="206" y="250"/>
                  </a:lnTo>
                  <a:lnTo>
                    <a:pt x="206" y="250"/>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9"/>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7"/>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5"/>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3"/>
                  </a:lnTo>
                  <a:lnTo>
                    <a:pt x="208" y="241"/>
                  </a:lnTo>
                  <a:lnTo>
                    <a:pt x="208" y="241"/>
                  </a:lnTo>
                  <a:lnTo>
                    <a:pt x="206" y="241"/>
                  </a:lnTo>
                  <a:lnTo>
                    <a:pt x="206" y="241"/>
                  </a:lnTo>
                  <a:lnTo>
                    <a:pt x="206" y="241"/>
                  </a:lnTo>
                  <a:lnTo>
                    <a:pt x="206" y="241"/>
                  </a:lnTo>
                  <a:lnTo>
                    <a:pt x="206" y="241"/>
                  </a:lnTo>
                  <a:lnTo>
                    <a:pt x="206" y="241"/>
                  </a:lnTo>
                  <a:lnTo>
                    <a:pt x="206" y="240"/>
                  </a:lnTo>
                  <a:lnTo>
                    <a:pt x="204" y="240"/>
                  </a:lnTo>
                  <a:lnTo>
                    <a:pt x="204" y="240"/>
                  </a:lnTo>
                  <a:lnTo>
                    <a:pt x="208" y="238"/>
                  </a:lnTo>
                  <a:lnTo>
                    <a:pt x="232" y="258"/>
                  </a:lnTo>
                  <a:lnTo>
                    <a:pt x="230" y="261"/>
                  </a:lnTo>
                  <a:lnTo>
                    <a:pt x="230" y="261"/>
                  </a:lnTo>
                  <a:lnTo>
                    <a:pt x="230" y="261"/>
                  </a:lnTo>
                  <a:lnTo>
                    <a:pt x="230" y="261"/>
                  </a:lnTo>
                  <a:lnTo>
                    <a:pt x="228" y="260"/>
                  </a:lnTo>
                  <a:lnTo>
                    <a:pt x="228" y="260"/>
                  </a:lnTo>
                  <a:lnTo>
                    <a:pt x="228" y="260"/>
                  </a:lnTo>
                  <a:lnTo>
                    <a:pt x="228" y="260"/>
                  </a:lnTo>
                  <a:lnTo>
                    <a:pt x="228" y="260"/>
                  </a:lnTo>
                  <a:lnTo>
                    <a:pt x="228" y="260"/>
                  </a:lnTo>
                  <a:lnTo>
                    <a:pt x="226" y="260"/>
                  </a:lnTo>
                  <a:lnTo>
                    <a:pt x="226" y="260"/>
                  </a:lnTo>
                  <a:lnTo>
                    <a:pt x="226" y="260"/>
                  </a:lnTo>
                  <a:lnTo>
                    <a:pt x="226" y="258"/>
                  </a:lnTo>
                  <a:lnTo>
                    <a:pt x="226" y="258"/>
                  </a:lnTo>
                  <a:lnTo>
                    <a:pt x="226" y="258"/>
                  </a:lnTo>
                  <a:lnTo>
                    <a:pt x="226" y="258"/>
                  </a:lnTo>
                  <a:lnTo>
                    <a:pt x="226" y="258"/>
                  </a:lnTo>
                  <a:lnTo>
                    <a:pt x="226" y="258"/>
                  </a:lnTo>
                  <a:lnTo>
                    <a:pt x="224" y="258"/>
                  </a:lnTo>
                  <a:lnTo>
                    <a:pt x="224" y="258"/>
                  </a:lnTo>
                  <a:lnTo>
                    <a:pt x="224" y="258"/>
                  </a:lnTo>
                  <a:lnTo>
                    <a:pt x="224" y="258"/>
                  </a:lnTo>
                  <a:lnTo>
                    <a:pt x="224" y="258"/>
                  </a:lnTo>
                  <a:lnTo>
                    <a:pt x="224" y="258"/>
                  </a:lnTo>
                  <a:lnTo>
                    <a:pt x="224" y="258"/>
                  </a:lnTo>
                  <a:lnTo>
                    <a:pt x="224" y="258"/>
                  </a:lnTo>
                  <a:lnTo>
                    <a:pt x="224" y="258"/>
                  </a:lnTo>
                  <a:lnTo>
                    <a:pt x="224"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2" y="258"/>
                  </a:lnTo>
                  <a:lnTo>
                    <a:pt x="221" y="258"/>
                  </a:lnTo>
                  <a:lnTo>
                    <a:pt x="221" y="258"/>
                  </a:lnTo>
                  <a:lnTo>
                    <a:pt x="221" y="258"/>
                  </a:lnTo>
                  <a:lnTo>
                    <a:pt x="221" y="258"/>
                  </a:lnTo>
                  <a:lnTo>
                    <a:pt x="221" y="258"/>
                  </a:lnTo>
                  <a:lnTo>
                    <a:pt x="221" y="258"/>
                  </a:lnTo>
                  <a:lnTo>
                    <a:pt x="221" y="258"/>
                  </a:lnTo>
                  <a:lnTo>
                    <a:pt x="221" y="258"/>
                  </a:lnTo>
                  <a:lnTo>
                    <a:pt x="221" y="258"/>
                  </a:lnTo>
                  <a:lnTo>
                    <a:pt x="221" y="258"/>
                  </a:lnTo>
                  <a:lnTo>
                    <a:pt x="221" y="260"/>
                  </a:lnTo>
                  <a:lnTo>
                    <a:pt x="221" y="260"/>
                  </a:lnTo>
                  <a:lnTo>
                    <a:pt x="221" y="260"/>
                  </a:lnTo>
                  <a:lnTo>
                    <a:pt x="219" y="260"/>
                  </a:lnTo>
                  <a:lnTo>
                    <a:pt x="219" y="260"/>
                  </a:lnTo>
                  <a:lnTo>
                    <a:pt x="219" y="260"/>
                  </a:lnTo>
                  <a:lnTo>
                    <a:pt x="219" y="260"/>
                  </a:lnTo>
                  <a:lnTo>
                    <a:pt x="219" y="260"/>
                  </a:lnTo>
                  <a:lnTo>
                    <a:pt x="219" y="260"/>
                  </a:lnTo>
                  <a:lnTo>
                    <a:pt x="219" y="260"/>
                  </a:lnTo>
                  <a:lnTo>
                    <a:pt x="219" y="260"/>
                  </a:lnTo>
                  <a:lnTo>
                    <a:pt x="190" y="294"/>
                  </a:lnTo>
                  <a:lnTo>
                    <a:pt x="190" y="294"/>
                  </a:lnTo>
                  <a:lnTo>
                    <a:pt x="190" y="294"/>
                  </a:lnTo>
                  <a:lnTo>
                    <a:pt x="190" y="294"/>
                  </a:lnTo>
                  <a:lnTo>
                    <a:pt x="190" y="294"/>
                  </a:lnTo>
                  <a:lnTo>
                    <a:pt x="190" y="294"/>
                  </a:lnTo>
                  <a:lnTo>
                    <a:pt x="190"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6"/>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8"/>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299"/>
                  </a:lnTo>
                  <a:lnTo>
                    <a:pt x="188" y="301"/>
                  </a:lnTo>
                  <a:lnTo>
                    <a:pt x="188" y="301"/>
                  </a:lnTo>
                  <a:lnTo>
                    <a:pt x="188" y="301"/>
                  </a:lnTo>
                  <a:lnTo>
                    <a:pt x="188" y="301"/>
                  </a:lnTo>
                  <a:lnTo>
                    <a:pt x="188" y="301"/>
                  </a:lnTo>
                  <a:lnTo>
                    <a:pt x="190" y="301"/>
                  </a:lnTo>
                  <a:lnTo>
                    <a:pt x="190" y="301"/>
                  </a:lnTo>
                  <a:lnTo>
                    <a:pt x="190" y="301"/>
                  </a:lnTo>
                  <a:lnTo>
                    <a:pt x="190" y="301"/>
                  </a:lnTo>
                  <a:lnTo>
                    <a:pt x="190" y="301"/>
                  </a:lnTo>
                  <a:lnTo>
                    <a:pt x="190" y="303"/>
                  </a:lnTo>
                  <a:lnTo>
                    <a:pt x="190" y="303"/>
                  </a:lnTo>
                  <a:lnTo>
                    <a:pt x="190" y="303"/>
                  </a:lnTo>
                  <a:lnTo>
                    <a:pt x="190" y="303"/>
                  </a:lnTo>
                  <a:lnTo>
                    <a:pt x="190" y="303"/>
                  </a:lnTo>
                  <a:lnTo>
                    <a:pt x="190" y="303"/>
                  </a:lnTo>
                  <a:lnTo>
                    <a:pt x="192" y="303"/>
                  </a:lnTo>
                  <a:lnTo>
                    <a:pt x="192" y="303"/>
                  </a:lnTo>
                  <a:lnTo>
                    <a:pt x="192" y="305"/>
                  </a:lnTo>
                  <a:lnTo>
                    <a:pt x="192" y="305"/>
                  </a:lnTo>
                  <a:lnTo>
                    <a:pt x="194" y="305"/>
                  </a:lnTo>
                  <a:lnTo>
                    <a:pt x="190" y="308"/>
                  </a:lnTo>
                  <a:lnTo>
                    <a:pt x="165" y="287"/>
                  </a:lnTo>
                  <a:lnTo>
                    <a:pt x="168" y="283"/>
                  </a:lnTo>
                  <a:lnTo>
                    <a:pt x="168" y="283"/>
                  </a:lnTo>
                  <a:lnTo>
                    <a:pt x="168" y="283"/>
                  </a:lnTo>
                  <a:lnTo>
                    <a:pt x="168" y="285"/>
                  </a:lnTo>
                  <a:lnTo>
                    <a:pt x="168" y="285"/>
                  </a:lnTo>
                  <a:lnTo>
                    <a:pt x="168" y="285"/>
                  </a:lnTo>
                  <a:lnTo>
                    <a:pt x="170" y="285"/>
                  </a:lnTo>
                  <a:lnTo>
                    <a:pt x="170" y="285"/>
                  </a:lnTo>
                  <a:lnTo>
                    <a:pt x="170" y="285"/>
                  </a:lnTo>
                  <a:lnTo>
                    <a:pt x="170" y="285"/>
                  </a:lnTo>
                  <a:lnTo>
                    <a:pt x="170" y="285"/>
                  </a:lnTo>
                  <a:lnTo>
                    <a:pt x="170" y="285"/>
                  </a:lnTo>
                  <a:lnTo>
                    <a:pt x="170" y="285"/>
                  </a:lnTo>
                  <a:lnTo>
                    <a:pt x="170" y="285"/>
                  </a:lnTo>
                  <a:lnTo>
                    <a:pt x="170"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2"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4" y="287"/>
                  </a:lnTo>
                  <a:lnTo>
                    <a:pt x="176" y="287"/>
                  </a:lnTo>
                  <a:lnTo>
                    <a:pt x="176" y="287"/>
                  </a:lnTo>
                  <a:lnTo>
                    <a:pt x="176" y="287"/>
                  </a:lnTo>
                  <a:lnTo>
                    <a:pt x="176" y="287"/>
                  </a:lnTo>
                  <a:lnTo>
                    <a:pt x="176" y="287"/>
                  </a:lnTo>
                  <a:lnTo>
                    <a:pt x="176" y="287"/>
                  </a:lnTo>
                  <a:lnTo>
                    <a:pt x="176" y="287"/>
                  </a:lnTo>
                  <a:lnTo>
                    <a:pt x="176" y="287"/>
                  </a:lnTo>
                  <a:lnTo>
                    <a:pt x="176" y="287"/>
                  </a:lnTo>
                  <a:lnTo>
                    <a:pt x="176" y="285"/>
                  </a:lnTo>
                  <a:lnTo>
                    <a:pt x="176" y="285"/>
                  </a:lnTo>
                  <a:lnTo>
                    <a:pt x="176" y="285"/>
                  </a:lnTo>
                  <a:lnTo>
                    <a:pt x="176" y="285"/>
                  </a:lnTo>
                  <a:lnTo>
                    <a:pt x="177" y="285"/>
                  </a:lnTo>
                  <a:lnTo>
                    <a:pt x="177" y="285"/>
                  </a:lnTo>
                  <a:lnTo>
                    <a:pt x="177" y="285"/>
                  </a:lnTo>
                  <a:lnTo>
                    <a:pt x="177" y="285"/>
                  </a:lnTo>
                  <a:lnTo>
                    <a:pt x="177" y="285"/>
                  </a:lnTo>
                  <a:lnTo>
                    <a:pt x="177" y="285"/>
                  </a:lnTo>
                  <a:lnTo>
                    <a:pt x="177" y="285"/>
                  </a:lnTo>
                  <a:lnTo>
                    <a:pt x="177" y="285"/>
                  </a:lnTo>
                  <a:lnTo>
                    <a:pt x="177" y="285"/>
                  </a:lnTo>
                  <a:lnTo>
                    <a:pt x="177" y="285"/>
                  </a:lnTo>
                  <a:lnTo>
                    <a:pt x="177" y="283"/>
                  </a:lnTo>
                  <a:lnTo>
                    <a:pt x="192" y="267"/>
                  </a:lnTo>
                  <a:lnTo>
                    <a:pt x="176" y="254"/>
                  </a:lnTo>
                  <a:lnTo>
                    <a:pt x="161" y="270"/>
                  </a:lnTo>
                  <a:lnTo>
                    <a:pt x="161" y="270"/>
                  </a:lnTo>
                  <a:lnTo>
                    <a:pt x="161" y="270"/>
                  </a:lnTo>
                  <a:lnTo>
                    <a:pt x="161" y="270"/>
                  </a:lnTo>
                  <a:lnTo>
                    <a:pt x="161" y="270"/>
                  </a:lnTo>
                  <a:lnTo>
                    <a:pt x="161" y="270"/>
                  </a:lnTo>
                  <a:lnTo>
                    <a:pt x="161" y="270"/>
                  </a:lnTo>
                  <a:lnTo>
                    <a:pt x="161" y="270"/>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2"/>
                  </a:lnTo>
                  <a:lnTo>
                    <a:pt x="161" y="274"/>
                  </a:lnTo>
                  <a:lnTo>
                    <a:pt x="159" y="274"/>
                  </a:lnTo>
                  <a:lnTo>
                    <a:pt x="159" y="274"/>
                  </a:lnTo>
                  <a:lnTo>
                    <a:pt x="159" y="274"/>
                  </a:lnTo>
                  <a:lnTo>
                    <a:pt x="159" y="274"/>
                  </a:lnTo>
                  <a:lnTo>
                    <a:pt x="159" y="274"/>
                  </a:lnTo>
                  <a:lnTo>
                    <a:pt x="159" y="274"/>
                  </a:lnTo>
                  <a:lnTo>
                    <a:pt x="159" y="274"/>
                  </a:lnTo>
                  <a:lnTo>
                    <a:pt x="159" y="274"/>
                  </a:lnTo>
                  <a:lnTo>
                    <a:pt x="159" y="274"/>
                  </a:lnTo>
                  <a:lnTo>
                    <a:pt x="159" y="274"/>
                  </a:lnTo>
                  <a:lnTo>
                    <a:pt x="159" y="276"/>
                  </a:lnTo>
                  <a:lnTo>
                    <a:pt x="159" y="276"/>
                  </a:lnTo>
                  <a:lnTo>
                    <a:pt x="159" y="276"/>
                  </a:lnTo>
                  <a:lnTo>
                    <a:pt x="161" y="276"/>
                  </a:lnTo>
                  <a:lnTo>
                    <a:pt x="161" y="276"/>
                  </a:lnTo>
                  <a:lnTo>
                    <a:pt x="161" y="276"/>
                  </a:lnTo>
                  <a:lnTo>
                    <a:pt x="161" y="276"/>
                  </a:lnTo>
                  <a:lnTo>
                    <a:pt x="161" y="276"/>
                  </a:lnTo>
                  <a:lnTo>
                    <a:pt x="161" y="276"/>
                  </a:lnTo>
                  <a:lnTo>
                    <a:pt x="161" y="276"/>
                  </a:lnTo>
                  <a:lnTo>
                    <a:pt x="161" y="276"/>
                  </a:lnTo>
                  <a:lnTo>
                    <a:pt x="161" y="276"/>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1" y="278"/>
                  </a:lnTo>
                  <a:lnTo>
                    <a:pt x="163" y="279"/>
                  </a:lnTo>
                  <a:lnTo>
                    <a:pt x="163" y="279"/>
                  </a:lnTo>
                  <a:lnTo>
                    <a:pt x="163" y="279"/>
                  </a:lnTo>
                  <a:lnTo>
                    <a:pt x="163" y="279"/>
                  </a:lnTo>
                  <a:lnTo>
                    <a:pt x="163" y="279"/>
                  </a:lnTo>
                  <a:lnTo>
                    <a:pt x="163" y="279"/>
                  </a:lnTo>
                  <a:lnTo>
                    <a:pt x="165" y="279"/>
                  </a:lnTo>
                  <a:lnTo>
                    <a:pt x="161" y="283"/>
                  </a:lnTo>
                  <a:lnTo>
                    <a:pt x="138" y="261"/>
                  </a:lnTo>
                  <a:lnTo>
                    <a:pt x="139" y="260"/>
                  </a:lnTo>
                  <a:lnTo>
                    <a:pt x="139" y="260"/>
                  </a:lnTo>
                  <a:lnTo>
                    <a:pt x="139" y="260"/>
                  </a:lnTo>
                  <a:lnTo>
                    <a:pt x="139" y="260"/>
                  </a:lnTo>
                  <a:lnTo>
                    <a:pt x="141" y="260"/>
                  </a:lnTo>
                  <a:lnTo>
                    <a:pt x="141" y="261"/>
                  </a:lnTo>
                  <a:lnTo>
                    <a:pt x="141" y="261"/>
                  </a:lnTo>
                  <a:lnTo>
                    <a:pt x="141" y="261"/>
                  </a:lnTo>
                  <a:lnTo>
                    <a:pt x="141" y="261"/>
                  </a:lnTo>
                  <a:lnTo>
                    <a:pt x="141" y="261"/>
                  </a:lnTo>
                  <a:lnTo>
                    <a:pt x="143" y="261"/>
                  </a:lnTo>
                  <a:lnTo>
                    <a:pt x="143" y="261"/>
                  </a:lnTo>
                  <a:lnTo>
                    <a:pt x="143" y="261"/>
                  </a:lnTo>
                  <a:lnTo>
                    <a:pt x="143" y="261"/>
                  </a:lnTo>
                  <a:lnTo>
                    <a:pt x="143" y="261"/>
                  </a:lnTo>
                  <a:lnTo>
                    <a:pt x="143" y="261"/>
                  </a:lnTo>
                  <a:lnTo>
                    <a:pt x="143" y="261"/>
                  </a:lnTo>
                  <a:lnTo>
                    <a:pt x="143" y="261"/>
                  </a:lnTo>
                  <a:lnTo>
                    <a:pt x="143" y="261"/>
                  </a:lnTo>
                  <a:lnTo>
                    <a:pt x="143" y="263"/>
                  </a:lnTo>
                  <a:lnTo>
                    <a:pt x="145" y="263"/>
                  </a:lnTo>
                  <a:lnTo>
                    <a:pt x="145" y="263"/>
                  </a:lnTo>
                  <a:lnTo>
                    <a:pt x="145" y="263"/>
                  </a:lnTo>
                  <a:lnTo>
                    <a:pt x="145" y="263"/>
                  </a:lnTo>
                  <a:lnTo>
                    <a:pt x="145" y="263"/>
                  </a:lnTo>
                  <a:lnTo>
                    <a:pt x="145" y="263"/>
                  </a:lnTo>
                  <a:lnTo>
                    <a:pt x="145" y="263"/>
                  </a:lnTo>
                  <a:lnTo>
                    <a:pt x="145" y="263"/>
                  </a:lnTo>
                  <a:lnTo>
                    <a:pt x="145" y="263"/>
                  </a:lnTo>
                  <a:lnTo>
                    <a:pt x="145"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7" y="263"/>
                  </a:lnTo>
                  <a:lnTo>
                    <a:pt x="148" y="263"/>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48" y="261"/>
                  </a:lnTo>
                  <a:lnTo>
                    <a:pt x="150" y="261"/>
                  </a:lnTo>
                  <a:lnTo>
                    <a:pt x="150" y="261"/>
                  </a:lnTo>
                  <a:lnTo>
                    <a:pt x="150" y="261"/>
                  </a:lnTo>
                  <a:lnTo>
                    <a:pt x="150" y="261"/>
                  </a:lnTo>
                  <a:lnTo>
                    <a:pt x="150" y="260"/>
                  </a:lnTo>
                  <a:lnTo>
                    <a:pt x="150" y="260"/>
                  </a:lnTo>
                  <a:lnTo>
                    <a:pt x="179" y="225"/>
                  </a:lnTo>
                  <a:lnTo>
                    <a:pt x="179" y="225"/>
                  </a:lnTo>
                  <a:lnTo>
                    <a:pt x="179" y="225"/>
                  </a:lnTo>
                  <a:lnTo>
                    <a:pt x="179" y="225"/>
                  </a:lnTo>
                  <a:lnTo>
                    <a:pt x="179" y="225"/>
                  </a:lnTo>
                  <a:lnTo>
                    <a:pt x="179" y="225"/>
                  </a:lnTo>
                  <a:lnTo>
                    <a:pt x="179" y="225"/>
                  </a:lnTo>
                  <a:lnTo>
                    <a:pt x="179" y="225"/>
                  </a:lnTo>
                  <a:lnTo>
                    <a:pt x="179" y="225"/>
                  </a:lnTo>
                  <a:lnTo>
                    <a:pt x="179" y="225"/>
                  </a:lnTo>
                  <a:lnTo>
                    <a:pt x="181" y="225"/>
                  </a:lnTo>
                  <a:lnTo>
                    <a:pt x="181" y="225"/>
                  </a:lnTo>
                  <a:lnTo>
                    <a:pt x="181" y="225"/>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3"/>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1"/>
                  </a:lnTo>
                  <a:lnTo>
                    <a:pt x="181" y="220"/>
                  </a:lnTo>
                  <a:lnTo>
                    <a:pt x="181" y="220"/>
                  </a:lnTo>
                  <a:lnTo>
                    <a:pt x="181" y="220"/>
                  </a:lnTo>
                  <a:lnTo>
                    <a:pt x="181" y="220"/>
                  </a:lnTo>
                  <a:lnTo>
                    <a:pt x="181" y="220"/>
                  </a:lnTo>
                  <a:lnTo>
                    <a:pt x="181" y="220"/>
                  </a:lnTo>
                  <a:lnTo>
                    <a:pt x="181" y="220"/>
                  </a:lnTo>
                  <a:lnTo>
                    <a:pt x="179" y="220"/>
                  </a:lnTo>
                  <a:lnTo>
                    <a:pt x="179" y="220"/>
                  </a:lnTo>
                  <a:lnTo>
                    <a:pt x="179" y="220"/>
                  </a:lnTo>
                  <a:lnTo>
                    <a:pt x="179" y="220"/>
                  </a:lnTo>
                  <a:lnTo>
                    <a:pt x="179" y="218"/>
                  </a:lnTo>
                  <a:lnTo>
                    <a:pt x="179" y="218"/>
                  </a:lnTo>
                  <a:lnTo>
                    <a:pt x="179" y="218"/>
                  </a:lnTo>
                  <a:lnTo>
                    <a:pt x="179" y="218"/>
                  </a:lnTo>
                  <a:lnTo>
                    <a:pt x="179" y="218"/>
                  </a:lnTo>
                  <a:lnTo>
                    <a:pt x="179" y="218"/>
                  </a:lnTo>
                  <a:lnTo>
                    <a:pt x="179" y="218"/>
                  </a:lnTo>
                  <a:lnTo>
                    <a:pt x="179" y="218"/>
                  </a:lnTo>
                  <a:lnTo>
                    <a:pt x="179" y="218"/>
                  </a:lnTo>
                  <a:lnTo>
                    <a:pt x="177" y="216"/>
                  </a:lnTo>
                  <a:lnTo>
                    <a:pt x="177" y="216"/>
                  </a:lnTo>
                  <a:lnTo>
                    <a:pt x="177" y="216"/>
                  </a:lnTo>
                  <a:lnTo>
                    <a:pt x="177" y="216"/>
                  </a:lnTo>
                  <a:lnTo>
                    <a:pt x="176" y="216"/>
                  </a:lnTo>
                  <a:lnTo>
                    <a:pt x="179" y="212"/>
                  </a:lnTo>
                  <a:lnTo>
                    <a:pt x="204" y="234"/>
                  </a:lnTo>
                  <a:lnTo>
                    <a:pt x="201" y="236"/>
                  </a:lnTo>
                  <a:lnTo>
                    <a:pt x="201" y="236"/>
                  </a:lnTo>
                  <a:lnTo>
                    <a:pt x="201" y="236"/>
                  </a:lnTo>
                  <a:lnTo>
                    <a:pt x="201" y="236"/>
                  </a:lnTo>
                  <a:lnTo>
                    <a:pt x="201" y="236"/>
                  </a:lnTo>
                  <a:lnTo>
                    <a:pt x="199" y="236"/>
                  </a:lnTo>
                  <a:lnTo>
                    <a:pt x="199" y="236"/>
                  </a:lnTo>
                  <a:lnTo>
                    <a:pt x="199" y="234"/>
                  </a:lnTo>
                  <a:lnTo>
                    <a:pt x="199" y="234"/>
                  </a:lnTo>
                  <a:lnTo>
                    <a:pt x="199" y="234"/>
                  </a:lnTo>
                  <a:lnTo>
                    <a:pt x="199" y="234"/>
                  </a:lnTo>
                  <a:lnTo>
                    <a:pt x="199" y="234"/>
                  </a:lnTo>
                  <a:lnTo>
                    <a:pt x="199" y="234"/>
                  </a:lnTo>
                  <a:lnTo>
                    <a:pt x="197" y="234"/>
                  </a:lnTo>
                  <a:lnTo>
                    <a:pt x="197" y="234"/>
                  </a:lnTo>
                  <a:lnTo>
                    <a:pt x="197" y="234"/>
                  </a:lnTo>
                  <a:lnTo>
                    <a:pt x="197" y="234"/>
                  </a:lnTo>
                  <a:lnTo>
                    <a:pt x="197" y="234"/>
                  </a:lnTo>
                  <a:lnTo>
                    <a:pt x="197" y="234"/>
                  </a:lnTo>
                  <a:lnTo>
                    <a:pt x="197" y="234"/>
                  </a:lnTo>
                  <a:lnTo>
                    <a:pt x="197" y="234"/>
                  </a:lnTo>
                  <a:lnTo>
                    <a:pt x="197" y="234"/>
                  </a:lnTo>
                  <a:lnTo>
                    <a:pt x="197"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5"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4" y="234"/>
                  </a:lnTo>
                  <a:lnTo>
                    <a:pt x="192" y="234"/>
                  </a:lnTo>
                  <a:lnTo>
                    <a:pt x="192" y="234"/>
                  </a:lnTo>
                  <a:lnTo>
                    <a:pt x="192" y="234"/>
                  </a:lnTo>
                  <a:lnTo>
                    <a:pt x="192" y="234"/>
                  </a:lnTo>
                  <a:lnTo>
                    <a:pt x="192" y="234"/>
                  </a:lnTo>
                  <a:lnTo>
                    <a:pt x="192" y="236"/>
                  </a:lnTo>
                  <a:lnTo>
                    <a:pt x="192" y="236"/>
                  </a:lnTo>
                  <a:lnTo>
                    <a:pt x="192" y="236"/>
                  </a:lnTo>
                  <a:lnTo>
                    <a:pt x="192" y="236"/>
                  </a:lnTo>
                  <a:lnTo>
                    <a:pt x="192" y="236"/>
                  </a:lnTo>
                  <a:lnTo>
                    <a:pt x="192" y="236"/>
                  </a:lnTo>
                  <a:lnTo>
                    <a:pt x="192" y="236"/>
                  </a:lnTo>
                  <a:lnTo>
                    <a:pt x="192" y="236"/>
                  </a:lnTo>
                  <a:lnTo>
                    <a:pt x="192" y="236"/>
                  </a:lnTo>
                  <a:lnTo>
                    <a:pt x="179" y="250"/>
                  </a:lnTo>
                  <a:close/>
                  <a:moveTo>
                    <a:pt x="262" y="278"/>
                  </a:moveTo>
                  <a:lnTo>
                    <a:pt x="289" y="292"/>
                  </a:lnTo>
                  <a:lnTo>
                    <a:pt x="287" y="296"/>
                  </a:lnTo>
                  <a:lnTo>
                    <a:pt x="287" y="296"/>
                  </a:lnTo>
                  <a:lnTo>
                    <a:pt x="286" y="296"/>
                  </a:lnTo>
                  <a:lnTo>
                    <a:pt x="286" y="296"/>
                  </a:lnTo>
                  <a:lnTo>
                    <a:pt x="286" y="296"/>
                  </a:lnTo>
                  <a:lnTo>
                    <a:pt x="286" y="296"/>
                  </a:lnTo>
                  <a:lnTo>
                    <a:pt x="284" y="296"/>
                  </a:lnTo>
                  <a:lnTo>
                    <a:pt x="284" y="296"/>
                  </a:lnTo>
                  <a:lnTo>
                    <a:pt x="284" y="294"/>
                  </a:lnTo>
                  <a:lnTo>
                    <a:pt x="284" y="294"/>
                  </a:lnTo>
                  <a:lnTo>
                    <a:pt x="284" y="294"/>
                  </a:lnTo>
                  <a:lnTo>
                    <a:pt x="282" y="294"/>
                  </a:lnTo>
                  <a:lnTo>
                    <a:pt x="282" y="294"/>
                  </a:lnTo>
                  <a:lnTo>
                    <a:pt x="282" y="294"/>
                  </a:lnTo>
                  <a:lnTo>
                    <a:pt x="282" y="294"/>
                  </a:lnTo>
                  <a:lnTo>
                    <a:pt x="282" y="294"/>
                  </a:lnTo>
                  <a:lnTo>
                    <a:pt x="282" y="294"/>
                  </a:lnTo>
                  <a:lnTo>
                    <a:pt x="280" y="294"/>
                  </a:lnTo>
                  <a:lnTo>
                    <a:pt x="280" y="294"/>
                  </a:lnTo>
                  <a:lnTo>
                    <a:pt x="280" y="294"/>
                  </a:lnTo>
                  <a:lnTo>
                    <a:pt x="280" y="294"/>
                  </a:lnTo>
                  <a:lnTo>
                    <a:pt x="280" y="294"/>
                  </a:lnTo>
                  <a:lnTo>
                    <a:pt x="280" y="294"/>
                  </a:lnTo>
                  <a:lnTo>
                    <a:pt x="280" y="294"/>
                  </a:lnTo>
                  <a:lnTo>
                    <a:pt x="280" y="294"/>
                  </a:lnTo>
                  <a:lnTo>
                    <a:pt x="280" y="294"/>
                  </a:lnTo>
                  <a:lnTo>
                    <a:pt x="280"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4"/>
                  </a:lnTo>
                  <a:lnTo>
                    <a:pt x="278" y="296"/>
                  </a:lnTo>
                  <a:lnTo>
                    <a:pt x="278" y="296"/>
                  </a:lnTo>
                  <a:lnTo>
                    <a:pt x="278" y="296"/>
                  </a:lnTo>
                  <a:lnTo>
                    <a:pt x="278" y="296"/>
                  </a:lnTo>
                  <a:lnTo>
                    <a:pt x="278" y="296"/>
                  </a:lnTo>
                  <a:lnTo>
                    <a:pt x="278" y="296"/>
                  </a:lnTo>
                  <a:lnTo>
                    <a:pt x="278" y="296"/>
                  </a:lnTo>
                  <a:lnTo>
                    <a:pt x="277" y="296"/>
                  </a:lnTo>
                  <a:lnTo>
                    <a:pt x="277" y="296"/>
                  </a:lnTo>
                  <a:lnTo>
                    <a:pt x="277" y="296"/>
                  </a:lnTo>
                  <a:lnTo>
                    <a:pt x="277" y="298"/>
                  </a:lnTo>
                  <a:lnTo>
                    <a:pt x="277" y="298"/>
                  </a:lnTo>
                  <a:lnTo>
                    <a:pt x="277" y="298"/>
                  </a:lnTo>
                  <a:lnTo>
                    <a:pt x="277" y="298"/>
                  </a:lnTo>
                  <a:lnTo>
                    <a:pt x="277" y="298"/>
                  </a:lnTo>
                  <a:lnTo>
                    <a:pt x="277" y="299"/>
                  </a:lnTo>
                  <a:lnTo>
                    <a:pt x="277" y="299"/>
                  </a:lnTo>
                  <a:lnTo>
                    <a:pt x="277" y="301"/>
                  </a:lnTo>
                  <a:lnTo>
                    <a:pt x="275" y="301"/>
                  </a:lnTo>
                  <a:lnTo>
                    <a:pt x="275" y="301"/>
                  </a:lnTo>
                  <a:lnTo>
                    <a:pt x="275" y="301"/>
                  </a:lnTo>
                  <a:lnTo>
                    <a:pt x="275" y="301"/>
                  </a:lnTo>
                  <a:lnTo>
                    <a:pt x="277" y="301"/>
                  </a:lnTo>
                  <a:lnTo>
                    <a:pt x="277" y="301"/>
                  </a:lnTo>
                  <a:lnTo>
                    <a:pt x="277" y="301"/>
                  </a:lnTo>
                  <a:lnTo>
                    <a:pt x="277" y="301"/>
                  </a:lnTo>
                  <a:lnTo>
                    <a:pt x="277" y="301"/>
                  </a:lnTo>
                  <a:lnTo>
                    <a:pt x="277" y="301"/>
                  </a:lnTo>
                  <a:lnTo>
                    <a:pt x="275" y="301"/>
                  </a:lnTo>
                  <a:lnTo>
                    <a:pt x="275" y="301"/>
                  </a:lnTo>
                  <a:lnTo>
                    <a:pt x="275" y="303"/>
                  </a:lnTo>
                  <a:lnTo>
                    <a:pt x="275" y="303"/>
                  </a:lnTo>
                  <a:lnTo>
                    <a:pt x="268" y="332"/>
                  </a:lnTo>
                  <a:lnTo>
                    <a:pt x="293" y="310"/>
                  </a:lnTo>
                  <a:lnTo>
                    <a:pt x="293" y="310"/>
                  </a:lnTo>
                  <a:lnTo>
                    <a:pt x="293" y="310"/>
                  </a:lnTo>
                  <a:lnTo>
                    <a:pt x="293" y="310"/>
                  </a:lnTo>
                  <a:lnTo>
                    <a:pt x="293" y="310"/>
                  </a:lnTo>
                  <a:lnTo>
                    <a:pt x="293" y="310"/>
                  </a:lnTo>
                  <a:lnTo>
                    <a:pt x="293" y="310"/>
                  </a:lnTo>
                  <a:lnTo>
                    <a:pt x="293" y="308"/>
                  </a:lnTo>
                  <a:lnTo>
                    <a:pt x="295" y="308"/>
                  </a:lnTo>
                  <a:lnTo>
                    <a:pt x="295" y="308"/>
                  </a:lnTo>
                  <a:lnTo>
                    <a:pt x="295" y="308"/>
                  </a:lnTo>
                  <a:lnTo>
                    <a:pt x="295" y="308"/>
                  </a:lnTo>
                  <a:lnTo>
                    <a:pt x="295" y="308"/>
                  </a:lnTo>
                  <a:lnTo>
                    <a:pt x="295" y="308"/>
                  </a:lnTo>
                  <a:lnTo>
                    <a:pt x="295" y="308"/>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5" y="307"/>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5"/>
                  </a:lnTo>
                  <a:lnTo>
                    <a:pt x="297"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3"/>
                  </a:lnTo>
                  <a:lnTo>
                    <a:pt x="295" y="301"/>
                  </a:lnTo>
                  <a:lnTo>
                    <a:pt x="295" y="301"/>
                  </a:lnTo>
                  <a:lnTo>
                    <a:pt x="295" y="301"/>
                  </a:lnTo>
                  <a:lnTo>
                    <a:pt x="295" y="301"/>
                  </a:lnTo>
                  <a:lnTo>
                    <a:pt x="293" y="301"/>
                  </a:lnTo>
                  <a:lnTo>
                    <a:pt x="293" y="301"/>
                  </a:lnTo>
                  <a:lnTo>
                    <a:pt x="293" y="301"/>
                  </a:lnTo>
                  <a:lnTo>
                    <a:pt x="293" y="299"/>
                  </a:lnTo>
                  <a:lnTo>
                    <a:pt x="293" y="299"/>
                  </a:lnTo>
                  <a:lnTo>
                    <a:pt x="293" y="299"/>
                  </a:lnTo>
                  <a:lnTo>
                    <a:pt x="291" y="299"/>
                  </a:lnTo>
                  <a:lnTo>
                    <a:pt x="291" y="299"/>
                  </a:lnTo>
                  <a:lnTo>
                    <a:pt x="291" y="299"/>
                  </a:lnTo>
                  <a:lnTo>
                    <a:pt x="291" y="298"/>
                  </a:lnTo>
                  <a:lnTo>
                    <a:pt x="293" y="296"/>
                  </a:lnTo>
                  <a:lnTo>
                    <a:pt x="311" y="307"/>
                  </a:lnTo>
                  <a:lnTo>
                    <a:pt x="309" y="310"/>
                  </a:lnTo>
                  <a:lnTo>
                    <a:pt x="309" y="310"/>
                  </a:lnTo>
                  <a:lnTo>
                    <a:pt x="309" y="310"/>
                  </a:lnTo>
                  <a:lnTo>
                    <a:pt x="309" y="310"/>
                  </a:lnTo>
                  <a:lnTo>
                    <a:pt x="309" y="310"/>
                  </a:lnTo>
                  <a:lnTo>
                    <a:pt x="309" y="310"/>
                  </a:lnTo>
                  <a:lnTo>
                    <a:pt x="309" y="310"/>
                  </a:lnTo>
                  <a:lnTo>
                    <a:pt x="309" y="308"/>
                  </a:lnTo>
                  <a:lnTo>
                    <a:pt x="309"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7" y="308"/>
                  </a:lnTo>
                  <a:lnTo>
                    <a:pt x="306" y="308"/>
                  </a:lnTo>
                  <a:lnTo>
                    <a:pt x="306" y="308"/>
                  </a:lnTo>
                  <a:lnTo>
                    <a:pt x="306" y="308"/>
                  </a:lnTo>
                  <a:lnTo>
                    <a:pt x="306" y="308"/>
                  </a:lnTo>
                  <a:lnTo>
                    <a:pt x="306" y="308"/>
                  </a:lnTo>
                  <a:lnTo>
                    <a:pt x="306" y="308"/>
                  </a:lnTo>
                  <a:lnTo>
                    <a:pt x="306" y="308"/>
                  </a:lnTo>
                  <a:lnTo>
                    <a:pt x="306" y="308"/>
                  </a:lnTo>
                  <a:lnTo>
                    <a:pt x="306" y="308"/>
                  </a:lnTo>
                  <a:lnTo>
                    <a:pt x="306"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4" y="308"/>
                  </a:lnTo>
                  <a:lnTo>
                    <a:pt x="302" y="308"/>
                  </a:lnTo>
                  <a:lnTo>
                    <a:pt x="302" y="308"/>
                  </a:lnTo>
                  <a:lnTo>
                    <a:pt x="302" y="308"/>
                  </a:lnTo>
                  <a:lnTo>
                    <a:pt x="302" y="308"/>
                  </a:lnTo>
                  <a:lnTo>
                    <a:pt x="302" y="310"/>
                  </a:lnTo>
                  <a:lnTo>
                    <a:pt x="302" y="310"/>
                  </a:lnTo>
                  <a:lnTo>
                    <a:pt x="302" y="310"/>
                  </a:lnTo>
                  <a:lnTo>
                    <a:pt x="302" y="310"/>
                  </a:lnTo>
                  <a:lnTo>
                    <a:pt x="300" y="310"/>
                  </a:lnTo>
                  <a:lnTo>
                    <a:pt x="300" y="310"/>
                  </a:lnTo>
                  <a:lnTo>
                    <a:pt x="300" y="310"/>
                  </a:lnTo>
                  <a:lnTo>
                    <a:pt x="300" y="310"/>
                  </a:lnTo>
                  <a:lnTo>
                    <a:pt x="300" y="310"/>
                  </a:lnTo>
                  <a:lnTo>
                    <a:pt x="298" y="312"/>
                  </a:lnTo>
                  <a:lnTo>
                    <a:pt x="298" y="312"/>
                  </a:lnTo>
                  <a:lnTo>
                    <a:pt x="255" y="348"/>
                  </a:lnTo>
                  <a:lnTo>
                    <a:pt x="250" y="345"/>
                  </a:lnTo>
                  <a:lnTo>
                    <a:pt x="260" y="305"/>
                  </a:lnTo>
                  <a:lnTo>
                    <a:pt x="228" y="332"/>
                  </a:lnTo>
                  <a:lnTo>
                    <a:pt x="221" y="328"/>
                  </a:lnTo>
                  <a:lnTo>
                    <a:pt x="235" y="276"/>
                  </a:lnTo>
                  <a:lnTo>
                    <a:pt x="235" y="276"/>
                  </a:lnTo>
                  <a:lnTo>
                    <a:pt x="235" y="276"/>
                  </a:lnTo>
                  <a:lnTo>
                    <a:pt x="235" y="274"/>
                  </a:lnTo>
                  <a:lnTo>
                    <a:pt x="235" y="274"/>
                  </a:lnTo>
                  <a:lnTo>
                    <a:pt x="235" y="274"/>
                  </a:lnTo>
                  <a:lnTo>
                    <a:pt x="235" y="272"/>
                  </a:lnTo>
                  <a:lnTo>
                    <a:pt x="235" y="272"/>
                  </a:lnTo>
                  <a:lnTo>
                    <a:pt x="235" y="272"/>
                  </a:lnTo>
                  <a:lnTo>
                    <a:pt x="237" y="272"/>
                  </a:lnTo>
                  <a:lnTo>
                    <a:pt x="237" y="270"/>
                  </a:lnTo>
                  <a:lnTo>
                    <a:pt x="237" y="270"/>
                  </a:lnTo>
                  <a:lnTo>
                    <a:pt x="237" y="270"/>
                  </a:lnTo>
                  <a:lnTo>
                    <a:pt x="237" y="270"/>
                  </a:lnTo>
                  <a:lnTo>
                    <a:pt x="237" y="270"/>
                  </a:lnTo>
                  <a:lnTo>
                    <a:pt x="237" y="269"/>
                  </a:lnTo>
                  <a:lnTo>
                    <a:pt x="237" y="269"/>
                  </a:lnTo>
                  <a:lnTo>
                    <a:pt x="237" y="269"/>
                  </a:lnTo>
                  <a:lnTo>
                    <a:pt x="235" y="269"/>
                  </a:lnTo>
                  <a:lnTo>
                    <a:pt x="235" y="269"/>
                  </a:lnTo>
                  <a:lnTo>
                    <a:pt x="235" y="269"/>
                  </a:lnTo>
                  <a:lnTo>
                    <a:pt x="235" y="269"/>
                  </a:lnTo>
                  <a:lnTo>
                    <a:pt x="235" y="269"/>
                  </a:lnTo>
                  <a:lnTo>
                    <a:pt x="235" y="269"/>
                  </a:lnTo>
                  <a:lnTo>
                    <a:pt x="235" y="269"/>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7"/>
                  </a:lnTo>
                  <a:lnTo>
                    <a:pt x="235" y="265"/>
                  </a:lnTo>
                  <a:lnTo>
                    <a:pt x="235" y="265"/>
                  </a:lnTo>
                  <a:lnTo>
                    <a:pt x="235" y="265"/>
                  </a:lnTo>
                  <a:lnTo>
                    <a:pt x="235" y="265"/>
                  </a:lnTo>
                  <a:lnTo>
                    <a:pt x="235" y="265"/>
                  </a:lnTo>
                  <a:lnTo>
                    <a:pt x="235" y="265"/>
                  </a:lnTo>
                  <a:lnTo>
                    <a:pt x="235" y="265"/>
                  </a:lnTo>
                  <a:lnTo>
                    <a:pt x="235" y="265"/>
                  </a:lnTo>
                  <a:lnTo>
                    <a:pt x="233" y="265"/>
                  </a:lnTo>
                  <a:lnTo>
                    <a:pt x="233" y="265"/>
                  </a:lnTo>
                  <a:lnTo>
                    <a:pt x="233" y="265"/>
                  </a:lnTo>
                  <a:lnTo>
                    <a:pt x="233" y="265"/>
                  </a:lnTo>
                  <a:lnTo>
                    <a:pt x="233" y="265"/>
                  </a:lnTo>
                  <a:lnTo>
                    <a:pt x="233" y="265"/>
                  </a:lnTo>
                  <a:lnTo>
                    <a:pt x="233" y="265"/>
                  </a:lnTo>
                  <a:lnTo>
                    <a:pt x="233" y="265"/>
                  </a:lnTo>
                  <a:lnTo>
                    <a:pt x="233" y="263"/>
                  </a:lnTo>
                  <a:lnTo>
                    <a:pt x="233" y="263"/>
                  </a:lnTo>
                  <a:lnTo>
                    <a:pt x="235" y="261"/>
                  </a:lnTo>
                  <a:lnTo>
                    <a:pt x="260" y="276"/>
                  </a:lnTo>
                  <a:lnTo>
                    <a:pt x="259" y="279"/>
                  </a:lnTo>
                  <a:lnTo>
                    <a:pt x="259" y="279"/>
                  </a:lnTo>
                  <a:lnTo>
                    <a:pt x="257" y="278"/>
                  </a:lnTo>
                  <a:lnTo>
                    <a:pt x="257" y="278"/>
                  </a:lnTo>
                  <a:lnTo>
                    <a:pt x="257" y="278"/>
                  </a:lnTo>
                  <a:lnTo>
                    <a:pt x="257" y="278"/>
                  </a:lnTo>
                  <a:lnTo>
                    <a:pt x="257" y="278"/>
                  </a:lnTo>
                  <a:lnTo>
                    <a:pt x="255" y="278"/>
                  </a:lnTo>
                  <a:lnTo>
                    <a:pt x="255" y="278"/>
                  </a:lnTo>
                  <a:lnTo>
                    <a:pt x="255" y="278"/>
                  </a:lnTo>
                  <a:lnTo>
                    <a:pt x="255" y="278"/>
                  </a:lnTo>
                  <a:lnTo>
                    <a:pt x="255" y="278"/>
                  </a:lnTo>
                  <a:lnTo>
                    <a:pt x="255" y="278"/>
                  </a:lnTo>
                  <a:lnTo>
                    <a:pt x="253" y="278"/>
                  </a:lnTo>
                  <a:lnTo>
                    <a:pt x="253" y="278"/>
                  </a:lnTo>
                  <a:lnTo>
                    <a:pt x="253" y="278"/>
                  </a:lnTo>
                  <a:lnTo>
                    <a:pt x="253" y="276"/>
                  </a:lnTo>
                  <a:lnTo>
                    <a:pt x="253" y="276"/>
                  </a:lnTo>
                  <a:lnTo>
                    <a:pt x="253" y="276"/>
                  </a:lnTo>
                  <a:lnTo>
                    <a:pt x="253" y="276"/>
                  </a:lnTo>
                  <a:lnTo>
                    <a:pt x="253"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1" y="278"/>
                  </a:lnTo>
                  <a:lnTo>
                    <a:pt x="250" y="278"/>
                  </a:lnTo>
                  <a:lnTo>
                    <a:pt x="250" y="278"/>
                  </a:lnTo>
                  <a:lnTo>
                    <a:pt x="250" y="278"/>
                  </a:lnTo>
                  <a:lnTo>
                    <a:pt x="250" y="278"/>
                  </a:lnTo>
                  <a:lnTo>
                    <a:pt x="250" y="279"/>
                  </a:lnTo>
                  <a:lnTo>
                    <a:pt x="250" y="279"/>
                  </a:lnTo>
                  <a:lnTo>
                    <a:pt x="250" y="279"/>
                  </a:lnTo>
                  <a:lnTo>
                    <a:pt x="250" y="279"/>
                  </a:lnTo>
                  <a:lnTo>
                    <a:pt x="250" y="279"/>
                  </a:lnTo>
                  <a:lnTo>
                    <a:pt x="250" y="279"/>
                  </a:lnTo>
                  <a:lnTo>
                    <a:pt x="250" y="279"/>
                  </a:lnTo>
                  <a:lnTo>
                    <a:pt x="250" y="281"/>
                  </a:lnTo>
                  <a:lnTo>
                    <a:pt x="250" y="281"/>
                  </a:lnTo>
                  <a:lnTo>
                    <a:pt x="250" y="281"/>
                  </a:lnTo>
                  <a:lnTo>
                    <a:pt x="250" y="281"/>
                  </a:lnTo>
                  <a:lnTo>
                    <a:pt x="250" y="281"/>
                  </a:lnTo>
                  <a:lnTo>
                    <a:pt x="250" y="281"/>
                  </a:lnTo>
                  <a:lnTo>
                    <a:pt x="250" y="281"/>
                  </a:lnTo>
                  <a:lnTo>
                    <a:pt x="250" y="283"/>
                  </a:lnTo>
                  <a:lnTo>
                    <a:pt x="248" y="283"/>
                  </a:lnTo>
                  <a:lnTo>
                    <a:pt x="248" y="283"/>
                  </a:lnTo>
                  <a:lnTo>
                    <a:pt x="241" y="314"/>
                  </a:lnTo>
                  <a:lnTo>
                    <a:pt x="262" y="296"/>
                  </a:lnTo>
                  <a:lnTo>
                    <a:pt x="264" y="290"/>
                  </a:lnTo>
                  <a:lnTo>
                    <a:pt x="264" y="290"/>
                  </a:lnTo>
                  <a:lnTo>
                    <a:pt x="264" y="290"/>
                  </a:lnTo>
                  <a:lnTo>
                    <a:pt x="264" y="290"/>
                  </a:lnTo>
                  <a:lnTo>
                    <a:pt x="264" y="290"/>
                  </a:lnTo>
                  <a:lnTo>
                    <a:pt x="264" y="288"/>
                  </a:lnTo>
                  <a:lnTo>
                    <a:pt x="264" y="288"/>
                  </a:lnTo>
                  <a:lnTo>
                    <a:pt x="264" y="288"/>
                  </a:lnTo>
                  <a:lnTo>
                    <a:pt x="264" y="288"/>
                  </a:lnTo>
                  <a:lnTo>
                    <a:pt x="264" y="287"/>
                  </a:lnTo>
                  <a:lnTo>
                    <a:pt x="264" y="287"/>
                  </a:lnTo>
                  <a:lnTo>
                    <a:pt x="264" y="287"/>
                  </a:lnTo>
                  <a:lnTo>
                    <a:pt x="264" y="287"/>
                  </a:lnTo>
                  <a:lnTo>
                    <a:pt x="264" y="287"/>
                  </a:lnTo>
                  <a:lnTo>
                    <a:pt x="264" y="285"/>
                  </a:lnTo>
                  <a:lnTo>
                    <a:pt x="264" y="285"/>
                  </a:lnTo>
                  <a:lnTo>
                    <a:pt x="264" y="285"/>
                  </a:lnTo>
                  <a:lnTo>
                    <a:pt x="264" y="285"/>
                  </a:lnTo>
                  <a:lnTo>
                    <a:pt x="264" y="285"/>
                  </a:lnTo>
                  <a:lnTo>
                    <a:pt x="264" y="285"/>
                  </a:lnTo>
                  <a:lnTo>
                    <a:pt x="264" y="285"/>
                  </a:lnTo>
                  <a:lnTo>
                    <a:pt x="264" y="285"/>
                  </a:lnTo>
                  <a:lnTo>
                    <a:pt x="264" y="285"/>
                  </a:lnTo>
                  <a:lnTo>
                    <a:pt x="264" y="283"/>
                  </a:lnTo>
                  <a:lnTo>
                    <a:pt x="264" y="283"/>
                  </a:lnTo>
                  <a:lnTo>
                    <a:pt x="264" y="283"/>
                  </a:lnTo>
                  <a:lnTo>
                    <a:pt x="264" y="283"/>
                  </a:lnTo>
                  <a:lnTo>
                    <a:pt x="264" y="283"/>
                  </a:lnTo>
                  <a:lnTo>
                    <a:pt x="264" y="283"/>
                  </a:lnTo>
                  <a:lnTo>
                    <a:pt x="264" y="283"/>
                  </a:lnTo>
                  <a:lnTo>
                    <a:pt x="262" y="283"/>
                  </a:lnTo>
                  <a:lnTo>
                    <a:pt x="262" y="283"/>
                  </a:lnTo>
                  <a:lnTo>
                    <a:pt x="262" y="283"/>
                  </a:lnTo>
                  <a:lnTo>
                    <a:pt x="262" y="283"/>
                  </a:lnTo>
                  <a:lnTo>
                    <a:pt x="262" y="283"/>
                  </a:lnTo>
                  <a:lnTo>
                    <a:pt x="262" y="283"/>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2" y="281"/>
                  </a:lnTo>
                  <a:lnTo>
                    <a:pt x="260" y="281"/>
                  </a:lnTo>
                  <a:lnTo>
                    <a:pt x="260" y="281"/>
                  </a:lnTo>
                  <a:lnTo>
                    <a:pt x="260" y="281"/>
                  </a:lnTo>
                  <a:lnTo>
                    <a:pt x="260" y="281"/>
                  </a:lnTo>
                  <a:lnTo>
                    <a:pt x="260" y="281"/>
                  </a:lnTo>
                  <a:lnTo>
                    <a:pt x="260" y="281"/>
                  </a:lnTo>
                  <a:lnTo>
                    <a:pt x="262" y="278"/>
                  </a:lnTo>
                  <a:close/>
                  <a:moveTo>
                    <a:pt x="371" y="330"/>
                  </a:moveTo>
                  <a:lnTo>
                    <a:pt x="363" y="352"/>
                  </a:lnTo>
                  <a:lnTo>
                    <a:pt x="358" y="352"/>
                  </a:lnTo>
                  <a:lnTo>
                    <a:pt x="358" y="352"/>
                  </a:lnTo>
                  <a:lnTo>
                    <a:pt x="360" y="350"/>
                  </a:lnTo>
                  <a:lnTo>
                    <a:pt x="360" y="350"/>
                  </a:lnTo>
                  <a:lnTo>
                    <a:pt x="360" y="350"/>
                  </a:lnTo>
                  <a:lnTo>
                    <a:pt x="360" y="348"/>
                  </a:lnTo>
                  <a:lnTo>
                    <a:pt x="360" y="348"/>
                  </a:lnTo>
                  <a:lnTo>
                    <a:pt x="360" y="348"/>
                  </a:lnTo>
                  <a:lnTo>
                    <a:pt x="360" y="346"/>
                  </a:lnTo>
                  <a:lnTo>
                    <a:pt x="360" y="346"/>
                  </a:lnTo>
                  <a:lnTo>
                    <a:pt x="360" y="346"/>
                  </a:lnTo>
                  <a:lnTo>
                    <a:pt x="360" y="345"/>
                  </a:lnTo>
                  <a:lnTo>
                    <a:pt x="360" y="345"/>
                  </a:lnTo>
                  <a:lnTo>
                    <a:pt x="360" y="345"/>
                  </a:lnTo>
                  <a:lnTo>
                    <a:pt x="360" y="345"/>
                  </a:lnTo>
                  <a:lnTo>
                    <a:pt x="360" y="343"/>
                  </a:lnTo>
                  <a:lnTo>
                    <a:pt x="360" y="343"/>
                  </a:lnTo>
                  <a:lnTo>
                    <a:pt x="358" y="343"/>
                  </a:lnTo>
                  <a:lnTo>
                    <a:pt x="358" y="341"/>
                  </a:lnTo>
                  <a:lnTo>
                    <a:pt x="358" y="341"/>
                  </a:lnTo>
                  <a:lnTo>
                    <a:pt x="358" y="341"/>
                  </a:lnTo>
                  <a:lnTo>
                    <a:pt x="358" y="341"/>
                  </a:lnTo>
                  <a:lnTo>
                    <a:pt x="358" y="339"/>
                  </a:lnTo>
                  <a:lnTo>
                    <a:pt x="358" y="339"/>
                  </a:lnTo>
                  <a:lnTo>
                    <a:pt x="358" y="339"/>
                  </a:lnTo>
                  <a:lnTo>
                    <a:pt x="358" y="339"/>
                  </a:lnTo>
                  <a:lnTo>
                    <a:pt x="358" y="337"/>
                  </a:lnTo>
                  <a:lnTo>
                    <a:pt x="358" y="337"/>
                  </a:lnTo>
                  <a:lnTo>
                    <a:pt x="358" y="337"/>
                  </a:lnTo>
                  <a:lnTo>
                    <a:pt x="358" y="337"/>
                  </a:lnTo>
                  <a:lnTo>
                    <a:pt x="358" y="336"/>
                  </a:lnTo>
                  <a:lnTo>
                    <a:pt x="356" y="336"/>
                  </a:lnTo>
                  <a:lnTo>
                    <a:pt x="356" y="336"/>
                  </a:lnTo>
                  <a:lnTo>
                    <a:pt x="356" y="336"/>
                  </a:lnTo>
                  <a:lnTo>
                    <a:pt x="356" y="334"/>
                  </a:lnTo>
                  <a:lnTo>
                    <a:pt x="356" y="334"/>
                  </a:lnTo>
                  <a:lnTo>
                    <a:pt x="356" y="334"/>
                  </a:lnTo>
                  <a:lnTo>
                    <a:pt x="356" y="334"/>
                  </a:lnTo>
                  <a:lnTo>
                    <a:pt x="356" y="334"/>
                  </a:lnTo>
                  <a:lnTo>
                    <a:pt x="354" y="332"/>
                  </a:lnTo>
                  <a:lnTo>
                    <a:pt x="354" y="332"/>
                  </a:lnTo>
                  <a:lnTo>
                    <a:pt x="354" y="332"/>
                  </a:lnTo>
                  <a:lnTo>
                    <a:pt x="354" y="332"/>
                  </a:lnTo>
                  <a:lnTo>
                    <a:pt x="354" y="332"/>
                  </a:lnTo>
                  <a:lnTo>
                    <a:pt x="354" y="330"/>
                  </a:lnTo>
                  <a:lnTo>
                    <a:pt x="352" y="330"/>
                  </a:lnTo>
                  <a:lnTo>
                    <a:pt x="352" y="330"/>
                  </a:lnTo>
                  <a:lnTo>
                    <a:pt x="352" y="330"/>
                  </a:lnTo>
                  <a:lnTo>
                    <a:pt x="352" y="330"/>
                  </a:lnTo>
                  <a:lnTo>
                    <a:pt x="352" y="330"/>
                  </a:lnTo>
                  <a:lnTo>
                    <a:pt x="352" y="328"/>
                  </a:lnTo>
                  <a:lnTo>
                    <a:pt x="351" y="328"/>
                  </a:lnTo>
                  <a:lnTo>
                    <a:pt x="351" y="328"/>
                  </a:lnTo>
                  <a:lnTo>
                    <a:pt x="351" y="328"/>
                  </a:lnTo>
                  <a:lnTo>
                    <a:pt x="351" y="328"/>
                  </a:lnTo>
                  <a:lnTo>
                    <a:pt x="349" y="328"/>
                  </a:lnTo>
                  <a:lnTo>
                    <a:pt x="349" y="328"/>
                  </a:lnTo>
                  <a:lnTo>
                    <a:pt x="349" y="327"/>
                  </a:lnTo>
                  <a:lnTo>
                    <a:pt x="349" y="327"/>
                  </a:lnTo>
                  <a:lnTo>
                    <a:pt x="349" y="327"/>
                  </a:lnTo>
                  <a:lnTo>
                    <a:pt x="347" y="327"/>
                  </a:lnTo>
                  <a:lnTo>
                    <a:pt x="347" y="327"/>
                  </a:lnTo>
                  <a:lnTo>
                    <a:pt x="347" y="327"/>
                  </a:lnTo>
                  <a:lnTo>
                    <a:pt x="347" y="327"/>
                  </a:lnTo>
                  <a:lnTo>
                    <a:pt x="345" y="327"/>
                  </a:lnTo>
                  <a:lnTo>
                    <a:pt x="345" y="325"/>
                  </a:lnTo>
                  <a:lnTo>
                    <a:pt x="345" y="325"/>
                  </a:lnTo>
                  <a:lnTo>
                    <a:pt x="345" y="325"/>
                  </a:lnTo>
                  <a:lnTo>
                    <a:pt x="345" y="325"/>
                  </a:lnTo>
                  <a:lnTo>
                    <a:pt x="343" y="325"/>
                  </a:lnTo>
                  <a:lnTo>
                    <a:pt x="343" y="325"/>
                  </a:lnTo>
                  <a:lnTo>
                    <a:pt x="343" y="325"/>
                  </a:lnTo>
                  <a:lnTo>
                    <a:pt x="343" y="325"/>
                  </a:lnTo>
                  <a:lnTo>
                    <a:pt x="343" y="325"/>
                  </a:lnTo>
                  <a:lnTo>
                    <a:pt x="342" y="325"/>
                  </a:lnTo>
                  <a:lnTo>
                    <a:pt x="342" y="325"/>
                  </a:lnTo>
                  <a:lnTo>
                    <a:pt x="342" y="325"/>
                  </a:lnTo>
                  <a:lnTo>
                    <a:pt x="342" y="325"/>
                  </a:lnTo>
                  <a:lnTo>
                    <a:pt x="342" y="325"/>
                  </a:lnTo>
                  <a:lnTo>
                    <a:pt x="342" y="325"/>
                  </a:lnTo>
                  <a:lnTo>
                    <a:pt x="342" y="325"/>
                  </a:lnTo>
                  <a:lnTo>
                    <a:pt x="342" y="325"/>
                  </a:lnTo>
                  <a:lnTo>
                    <a:pt x="342" y="325"/>
                  </a:lnTo>
                  <a:lnTo>
                    <a:pt x="342"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40"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8" y="325"/>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7"/>
                  </a:lnTo>
                  <a:lnTo>
                    <a:pt x="336" y="328"/>
                  </a:lnTo>
                  <a:lnTo>
                    <a:pt x="336" y="328"/>
                  </a:lnTo>
                  <a:lnTo>
                    <a:pt x="336" y="328"/>
                  </a:lnTo>
                  <a:lnTo>
                    <a:pt x="336" y="328"/>
                  </a:lnTo>
                  <a:lnTo>
                    <a:pt x="329" y="345"/>
                  </a:lnTo>
                  <a:lnTo>
                    <a:pt x="329" y="345"/>
                  </a:lnTo>
                  <a:lnTo>
                    <a:pt x="329" y="345"/>
                  </a:lnTo>
                  <a:lnTo>
                    <a:pt x="329" y="345"/>
                  </a:lnTo>
                  <a:lnTo>
                    <a:pt x="331" y="346"/>
                  </a:lnTo>
                  <a:lnTo>
                    <a:pt x="331" y="346"/>
                  </a:lnTo>
                  <a:lnTo>
                    <a:pt x="331" y="346"/>
                  </a:lnTo>
                  <a:lnTo>
                    <a:pt x="331" y="346"/>
                  </a:lnTo>
                  <a:lnTo>
                    <a:pt x="331" y="346"/>
                  </a:lnTo>
                  <a:lnTo>
                    <a:pt x="333" y="346"/>
                  </a:lnTo>
                  <a:lnTo>
                    <a:pt x="333" y="346"/>
                  </a:lnTo>
                  <a:lnTo>
                    <a:pt x="333" y="346"/>
                  </a:lnTo>
                  <a:lnTo>
                    <a:pt x="333" y="346"/>
                  </a:lnTo>
                  <a:lnTo>
                    <a:pt x="333" y="346"/>
                  </a:lnTo>
                  <a:lnTo>
                    <a:pt x="333" y="346"/>
                  </a:lnTo>
                  <a:lnTo>
                    <a:pt x="334" y="346"/>
                  </a:lnTo>
                  <a:lnTo>
                    <a:pt x="334" y="346"/>
                  </a:lnTo>
                  <a:lnTo>
                    <a:pt x="334" y="346"/>
                  </a:lnTo>
                  <a:lnTo>
                    <a:pt x="334" y="346"/>
                  </a:lnTo>
                  <a:lnTo>
                    <a:pt x="334" y="346"/>
                  </a:lnTo>
                  <a:lnTo>
                    <a:pt x="334" y="346"/>
                  </a:lnTo>
                  <a:lnTo>
                    <a:pt x="336" y="346"/>
                  </a:lnTo>
                  <a:lnTo>
                    <a:pt x="336" y="346"/>
                  </a:lnTo>
                  <a:lnTo>
                    <a:pt x="336" y="346"/>
                  </a:lnTo>
                  <a:lnTo>
                    <a:pt x="336" y="346"/>
                  </a:lnTo>
                  <a:lnTo>
                    <a:pt x="336" y="346"/>
                  </a:lnTo>
                  <a:lnTo>
                    <a:pt x="336" y="346"/>
                  </a:lnTo>
                  <a:lnTo>
                    <a:pt x="338" y="346"/>
                  </a:lnTo>
                  <a:lnTo>
                    <a:pt x="338" y="346"/>
                  </a:lnTo>
                  <a:lnTo>
                    <a:pt x="338" y="346"/>
                  </a:lnTo>
                  <a:lnTo>
                    <a:pt x="338" y="346"/>
                  </a:lnTo>
                  <a:lnTo>
                    <a:pt x="338" y="346"/>
                  </a:lnTo>
                  <a:lnTo>
                    <a:pt x="338" y="346"/>
                  </a:lnTo>
                  <a:lnTo>
                    <a:pt x="340" y="346"/>
                  </a:lnTo>
                  <a:lnTo>
                    <a:pt x="340" y="346"/>
                  </a:lnTo>
                  <a:lnTo>
                    <a:pt x="340" y="346"/>
                  </a:lnTo>
                  <a:lnTo>
                    <a:pt x="340" y="346"/>
                  </a:lnTo>
                  <a:lnTo>
                    <a:pt x="340" y="346"/>
                  </a:lnTo>
                  <a:lnTo>
                    <a:pt x="340" y="346"/>
                  </a:lnTo>
                  <a:lnTo>
                    <a:pt x="340" y="346"/>
                  </a:lnTo>
                  <a:lnTo>
                    <a:pt x="342" y="346"/>
                  </a:lnTo>
                  <a:lnTo>
                    <a:pt x="342" y="346"/>
                  </a:lnTo>
                  <a:lnTo>
                    <a:pt x="342" y="346"/>
                  </a:lnTo>
                  <a:lnTo>
                    <a:pt x="342" y="346"/>
                  </a:lnTo>
                  <a:lnTo>
                    <a:pt x="342" y="345"/>
                  </a:lnTo>
                  <a:lnTo>
                    <a:pt x="342" y="345"/>
                  </a:lnTo>
                  <a:lnTo>
                    <a:pt x="342" y="345"/>
                  </a:lnTo>
                  <a:lnTo>
                    <a:pt x="343" y="345"/>
                  </a:lnTo>
                  <a:lnTo>
                    <a:pt x="343" y="345"/>
                  </a:lnTo>
                  <a:lnTo>
                    <a:pt x="343" y="345"/>
                  </a:lnTo>
                  <a:lnTo>
                    <a:pt x="343" y="345"/>
                  </a:lnTo>
                  <a:lnTo>
                    <a:pt x="343" y="345"/>
                  </a:lnTo>
                  <a:lnTo>
                    <a:pt x="343" y="345"/>
                  </a:lnTo>
                  <a:lnTo>
                    <a:pt x="343" y="343"/>
                  </a:lnTo>
                  <a:lnTo>
                    <a:pt x="345" y="343"/>
                  </a:lnTo>
                  <a:lnTo>
                    <a:pt x="345" y="343"/>
                  </a:lnTo>
                  <a:lnTo>
                    <a:pt x="345" y="343"/>
                  </a:lnTo>
                  <a:lnTo>
                    <a:pt x="345" y="343"/>
                  </a:lnTo>
                  <a:lnTo>
                    <a:pt x="345" y="343"/>
                  </a:lnTo>
                  <a:lnTo>
                    <a:pt x="345" y="343"/>
                  </a:lnTo>
                  <a:lnTo>
                    <a:pt x="345" y="341"/>
                  </a:lnTo>
                  <a:lnTo>
                    <a:pt x="345" y="341"/>
                  </a:lnTo>
                  <a:lnTo>
                    <a:pt x="347" y="341"/>
                  </a:lnTo>
                  <a:lnTo>
                    <a:pt x="347" y="341"/>
                  </a:lnTo>
                  <a:lnTo>
                    <a:pt x="347" y="341"/>
                  </a:lnTo>
                  <a:lnTo>
                    <a:pt x="347" y="341"/>
                  </a:lnTo>
                  <a:lnTo>
                    <a:pt x="351" y="341"/>
                  </a:lnTo>
                  <a:lnTo>
                    <a:pt x="340" y="366"/>
                  </a:lnTo>
                  <a:lnTo>
                    <a:pt x="338" y="365"/>
                  </a:lnTo>
                  <a:lnTo>
                    <a:pt x="338" y="365"/>
                  </a:lnTo>
                  <a:lnTo>
                    <a:pt x="338" y="365"/>
                  </a:lnTo>
                  <a:lnTo>
                    <a:pt x="338" y="365"/>
                  </a:lnTo>
                  <a:lnTo>
                    <a:pt x="338" y="363"/>
                  </a:lnTo>
                  <a:lnTo>
                    <a:pt x="338" y="363"/>
                  </a:lnTo>
                  <a:lnTo>
                    <a:pt x="338" y="363"/>
                  </a:lnTo>
                  <a:lnTo>
                    <a:pt x="338" y="363"/>
                  </a:lnTo>
                  <a:lnTo>
                    <a:pt x="338" y="363"/>
                  </a:lnTo>
                  <a:lnTo>
                    <a:pt x="338" y="361"/>
                  </a:lnTo>
                  <a:lnTo>
                    <a:pt x="338" y="361"/>
                  </a:lnTo>
                  <a:lnTo>
                    <a:pt x="338" y="361"/>
                  </a:lnTo>
                  <a:lnTo>
                    <a:pt x="338" y="361"/>
                  </a:lnTo>
                  <a:lnTo>
                    <a:pt x="338" y="361"/>
                  </a:lnTo>
                  <a:lnTo>
                    <a:pt x="338" y="361"/>
                  </a:lnTo>
                  <a:lnTo>
                    <a:pt x="338" y="359"/>
                  </a:lnTo>
                  <a:lnTo>
                    <a:pt x="338" y="359"/>
                  </a:lnTo>
                  <a:lnTo>
                    <a:pt x="338" y="359"/>
                  </a:lnTo>
                  <a:lnTo>
                    <a:pt x="338" y="359"/>
                  </a:lnTo>
                  <a:lnTo>
                    <a:pt x="338" y="359"/>
                  </a:lnTo>
                  <a:lnTo>
                    <a:pt x="338" y="357"/>
                  </a:lnTo>
                  <a:lnTo>
                    <a:pt x="338" y="357"/>
                  </a:lnTo>
                  <a:lnTo>
                    <a:pt x="336" y="357"/>
                  </a:lnTo>
                  <a:lnTo>
                    <a:pt x="336" y="357"/>
                  </a:lnTo>
                  <a:lnTo>
                    <a:pt x="336" y="357"/>
                  </a:lnTo>
                  <a:lnTo>
                    <a:pt x="336" y="357"/>
                  </a:lnTo>
                  <a:lnTo>
                    <a:pt x="336" y="357"/>
                  </a:lnTo>
                  <a:lnTo>
                    <a:pt x="336" y="356"/>
                  </a:lnTo>
                  <a:lnTo>
                    <a:pt x="336" y="356"/>
                  </a:lnTo>
                  <a:lnTo>
                    <a:pt x="336" y="356"/>
                  </a:lnTo>
                  <a:lnTo>
                    <a:pt x="336" y="356"/>
                  </a:lnTo>
                  <a:lnTo>
                    <a:pt x="336" y="356"/>
                  </a:lnTo>
                  <a:lnTo>
                    <a:pt x="336" y="356"/>
                  </a:lnTo>
                  <a:lnTo>
                    <a:pt x="336" y="356"/>
                  </a:lnTo>
                  <a:lnTo>
                    <a:pt x="336" y="354"/>
                  </a:lnTo>
                  <a:lnTo>
                    <a:pt x="336" y="354"/>
                  </a:lnTo>
                  <a:lnTo>
                    <a:pt x="336" y="354"/>
                  </a:lnTo>
                  <a:lnTo>
                    <a:pt x="334" y="354"/>
                  </a:lnTo>
                  <a:lnTo>
                    <a:pt x="334" y="354"/>
                  </a:lnTo>
                  <a:lnTo>
                    <a:pt x="334" y="354"/>
                  </a:lnTo>
                  <a:lnTo>
                    <a:pt x="334" y="354"/>
                  </a:lnTo>
                  <a:lnTo>
                    <a:pt x="334" y="352"/>
                  </a:lnTo>
                  <a:lnTo>
                    <a:pt x="334" y="352"/>
                  </a:lnTo>
                  <a:lnTo>
                    <a:pt x="334" y="352"/>
                  </a:lnTo>
                  <a:lnTo>
                    <a:pt x="334" y="352"/>
                  </a:lnTo>
                  <a:lnTo>
                    <a:pt x="334" y="352"/>
                  </a:lnTo>
                  <a:lnTo>
                    <a:pt x="333" y="352"/>
                  </a:lnTo>
                  <a:lnTo>
                    <a:pt x="333" y="352"/>
                  </a:lnTo>
                  <a:lnTo>
                    <a:pt x="333" y="352"/>
                  </a:lnTo>
                  <a:lnTo>
                    <a:pt x="333" y="352"/>
                  </a:lnTo>
                  <a:lnTo>
                    <a:pt x="333" y="352"/>
                  </a:lnTo>
                  <a:lnTo>
                    <a:pt x="333" y="350"/>
                  </a:lnTo>
                  <a:lnTo>
                    <a:pt x="333" y="350"/>
                  </a:lnTo>
                  <a:lnTo>
                    <a:pt x="331" y="350"/>
                  </a:lnTo>
                  <a:lnTo>
                    <a:pt x="331" y="350"/>
                  </a:lnTo>
                  <a:lnTo>
                    <a:pt x="331" y="350"/>
                  </a:lnTo>
                  <a:lnTo>
                    <a:pt x="331" y="350"/>
                  </a:lnTo>
                  <a:lnTo>
                    <a:pt x="331" y="350"/>
                  </a:lnTo>
                  <a:lnTo>
                    <a:pt x="331" y="350"/>
                  </a:lnTo>
                  <a:lnTo>
                    <a:pt x="329" y="350"/>
                  </a:lnTo>
                  <a:lnTo>
                    <a:pt x="329" y="350"/>
                  </a:lnTo>
                  <a:lnTo>
                    <a:pt x="329" y="350"/>
                  </a:lnTo>
                  <a:lnTo>
                    <a:pt x="329" y="350"/>
                  </a:lnTo>
                  <a:lnTo>
                    <a:pt x="329" y="348"/>
                  </a:lnTo>
                  <a:lnTo>
                    <a:pt x="327" y="348"/>
                  </a:lnTo>
                  <a:lnTo>
                    <a:pt x="327" y="348"/>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20" y="370"/>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18" y="372"/>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4"/>
                  </a:lnTo>
                  <a:lnTo>
                    <a:pt x="320" y="375"/>
                  </a:lnTo>
                  <a:lnTo>
                    <a:pt x="320" y="375"/>
                  </a:lnTo>
                  <a:lnTo>
                    <a:pt x="320" y="375"/>
                  </a:lnTo>
                  <a:lnTo>
                    <a:pt x="320" y="375"/>
                  </a:lnTo>
                  <a:lnTo>
                    <a:pt x="320" y="375"/>
                  </a:lnTo>
                  <a:lnTo>
                    <a:pt x="320" y="375"/>
                  </a:lnTo>
                  <a:lnTo>
                    <a:pt x="320" y="375"/>
                  </a:lnTo>
                  <a:lnTo>
                    <a:pt x="322" y="375"/>
                  </a:lnTo>
                  <a:lnTo>
                    <a:pt x="322" y="375"/>
                  </a:lnTo>
                  <a:lnTo>
                    <a:pt x="322" y="375"/>
                  </a:lnTo>
                  <a:lnTo>
                    <a:pt x="322" y="375"/>
                  </a:lnTo>
                  <a:lnTo>
                    <a:pt x="322" y="375"/>
                  </a:lnTo>
                  <a:lnTo>
                    <a:pt x="322" y="375"/>
                  </a:lnTo>
                  <a:lnTo>
                    <a:pt x="322" y="375"/>
                  </a:lnTo>
                  <a:lnTo>
                    <a:pt x="322" y="377"/>
                  </a:lnTo>
                  <a:lnTo>
                    <a:pt x="322" y="377"/>
                  </a:lnTo>
                  <a:lnTo>
                    <a:pt x="324" y="377"/>
                  </a:lnTo>
                  <a:lnTo>
                    <a:pt x="324" y="377"/>
                  </a:lnTo>
                  <a:lnTo>
                    <a:pt x="324" y="377"/>
                  </a:lnTo>
                  <a:lnTo>
                    <a:pt x="324" y="377"/>
                  </a:lnTo>
                  <a:lnTo>
                    <a:pt x="325" y="377"/>
                  </a:lnTo>
                  <a:lnTo>
                    <a:pt x="325" y="377"/>
                  </a:lnTo>
                  <a:lnTo>
                    <a:pt x="325" y="377"/>
                  </a:lnTo>
                  <a:lnTo>
                    <a:pt x="325" y="377"/>
                  </a:lnTo>
                  <a:lnTo>
                    <a:pt x="325" y="377"/>
                  </a:lnTo>
                  <a:lnTo>
                    <a:pt x="327" y="379"/>
                  </a:lnTo>
                  <a:lnTo>
                    <a:pt x="327" y="379"/>
                  </a:lnTo>
                  <a:lnTo>
                    <a:pt x="327" y="379"/>
                  </a:lnTo>
                  <a:lnTo>
                    <a:pt x="329" y="379"/>
                  </a:lnTo>
                  <a:lnTo>
                    <a:pt x="329" y="379"/>
                  </a:lnTo>
                  <a:lnTo>
                    <a:pt x="329" y="379"/>
                  </a:lnTo>
                  <a:lnTo>
                    <a:pt x="329" y="379"/>
                  </a:lnTo>
                  <a:lnTo>
                    <a:pt x="331" y="379"/>
                  </a:lnTo>
                  <a:lnTo>
                    <a:pt x="331" y="379"/>
                  </a:lnTo>
                  <a:lnTo>
                    <a:pt x="331" y="379"/>
                  </a:lnTo>
                  <a:lnTo>
                    <a:pt x="333" y="379"/>
                  </a:lnTo>
                  <a:lnTo>
                    <a:pt x="333" y="379"/>
                  </a:lnTo>
                  <a:lnTo>
                    <a:pt x="333" y="379"/>
                  </a:lnTo>
                  <a:lnTo>
                    <a:pt x="333" y="379"/>
                  </a:lnTo>
                  <a:lnTo>
                    <a:pt x="334" y="379"/>
                  </a:lnTo>
                  <a:lnTo>
                    <a:pt x="334" y="379"/>
                  </a:lnTo>
                  <a:lnTo>
                    <a:pt x="334" y="379"/>
                  </a:lnTo>
                  <a:lnTo>
                    <a:pt x="336" y="379"/>
                  </a:lnTo>
                  <a:lnTo>
                    <a:pt x="336" y="379"/>
                  </a:lnTo>
                  <a:lnTo>
                    <a:pt x="336" y="379"/>
                  </a:lnTo>
                  <a:lnTo>
                    <a:pt x="336" y="379"/>
                  </a:lnTo>
                  <a:lnTo>
                    <a:pt x="338" y="379"/>
                  </a:lnTo>
                  <a:lnTo>
                    <a:pt x="338" y="379"/>
                  </a:lnTo>
                  <a:lnTo>
                    <a:pt x="338" y="379"/>
                  </a:lnTo>
                  <a:lnTo>
                    <a:pt x="338" y="379"/>
                  </a:lnTo>
                  <a:lnTo>
                    <a:pt x="340" y="379"/>
                  </a:lnTo>
                  <a:lnTo>
                    <a:pt x="340" y="379"/>
                  </a:lnTo>
                  <a:lnTo>
                    <a:pt x="340" y="379"/>
                  </a:lnTo>
                  <a:lnTo>
                    <a:pt x="340" y="379"/>
                  </a:lnTo>
                  <a:lnTo>
                    <a:pt x="342" y="377"/>
                  </a:lnTo>
                  <a:lnTo>
                    <a:pt x="342" y="377"/>
                  </a:lnTo>
                  <a:lnTo>
                    <a:pt x="342" y="377"/>
                  </a:lnTo>
                  <a:lnTo>
                    <a:pt x="342" y="377"/>
                  </a:lnTo>
                  <a:lnTo>
                    <a:pt x="343" y="377"/>
                  </a:lnTo>
                  <a:lnTo>
                    <a:pt x="343" y="377"/>
                  </a:lnTo>
                  <a:lnTo>
                    <a:pt x="343" y="377"/>
                  </a:lnTo>
                  <a:lnTo>
                    <a:pt x="343" y="377"/>
                  </a:lnTo>
                  <a:lnTo>
                    <a:pt x="345" y="375"/>
                  </a:lnTo>
                  <a:lnTo>
                    <a:pt x="345" y="375"/>
                  </a:lnTo>
                  <a:lnTo>
                    <a:pt x="345" y="375"/>
                  </a:lnTo>
                  <a:lnTo>
                    <a:pt x="345" y="375"/>
                  </a:lnTo>
                  <a:lnTo>
                    <a:pt x="347" y="375"/>
                  </a:lnTo>
                  <a:lnTo>
                    <a:pt x="347" y="375"/>
                  </a:lnTo>
                  <a:lnTo>
                    <a:pt x="347" y="374"/>
                  </a:lnTo>
                  <a:lnTo>
                    <a:pt x="347" y="374"/>
                  </a:lnTo>
                  <a:lnTo>
                    <a:pt x="349" y="374"/>
                  </a:lnTo>
                  <a:lnTo>
                    <a:pt x="349" y="374"/>
                  </a:lnTo>
                  <a:lnTo>
                    <a:pt x="349" y="374"/>
                  </a:lnTo>
                  <a:lnTo>
                    <a:pt x="349" y="374"/>
                  </a:lnTo>
                  <a:lnTo>
                    <a:pt x="349" y="372"/>
                  </a:lnTo>
                  <a:lnTo>
                    <a:pt x="351" y="372"/>
                  </a:lnTo>
                  <a:lnTo>
                    <a:pt x="351" y="372"/>
                  </a:lnTo>
                  <a:lnTo>
                    <a:pt x="351" y="372"/>
                  </a:lnTo>
                  <a:lnTo>
                    <a:pt x="351" y="370"/>
                  </a:lnTo>
                  <a:lnTo>
                    <a:pt x="352" y="370"/>
                  </a:lnTo>
                  <a:lnTo>
                    <a:pt x="352" y="370"/>
                  </a:lnTo>
                  <a:lnTo>
                    <a:pt x="352" y="370"/>
                  </a:lnTo>
                  <a:lnTo>
                    <a:pt x="352" y="368"/>
                  </a:lnTo>
                  <a:lnTo>
                    <a:pt x="352" y="368"/>
                  </a:lnTo>
                  <a:lnTo>
                    <a:pt x="354" y="368"/>
                  </a:lnTo>
                  <a:lnTo>
                    <a:pt x="354" y="368"/>
                  </a:lnTo>
                  <a:lnTo>
                    <a:pt x="358" y="368"/>
                  </a:lnTo>
                  <a:lnTo>
                    <a:pt x="347" y="392"/>
                  </a:lnTo>
                  <a:lnTo>
                    <a:pt x="293" y="370"/>
                  </a:lnTo>
                  <a:lnTo>
                    <a:pt x="295" y="366"/>
                  </a:lnTo>
                  <a:lnTo>
                    <a:pt x="295" y="366"/>
                  </a:lnTo>
                  <a:lnTo>
                    <a:pt x="295" y="366"/>
                  </a:lnTo>
                  <a:lnTo>
                    <a:pt x="295" y="366"/>
                  </a:lnTo>
                  <a:lnTo>
                    <a:pt x="297" y="366"/>
                  </a:lnTo>
                  <a:lnTo>
                    <a:pt x="297" y="366"/>
                  </a:lnTo>
                  <a:lnTo>
                    <a:pt x="297" y="366"/>
                  </a:lnTo>
                  <a:lnTo>
                    <a:pt x="297" y="366"/>
                  </a:lnTo>
                  <a:lnTo>
                    <a:pt x="297" y="366"/>
                  </a:lnTo>
                  <a:lnTo>
                    <a:pt x="297" y="366"/>
                  </a:lnTo>
                  <a:lnTo>
                    <a:pt x="298" y="366"/>
                  </a:lnTo>
                  <a:lnTo>
                    <a:pt x="298" y="368"/>
                  </a:lnTo>
                  <a:lnTo>
                    <a:pt x="298" y="368"/>
                  </a:lnTo>
                  <a:lnTo>
                    <a:pt x="298" y="368"/>
                  </a:lnTo>
                  <a:lnTo>
                    <a:pt x="298" y="368"/>
                  </a:lnTo>
                  <a:lnTo>
                    <a:pt x="298" y="368"/>
                  </a:lnTo>
                  <a:lnTo>
                    <a:pt x="298" y="368"/>
                  </a:lnTo>
                  <a:lnTo>
                    <a:pt x="298" y="368"/>
                  </a:lnTo>
                  <a:lnTo>
                    <a:pt x="300" y="368"/>
                  </a:lnTo>
                  <a:lnTo>
                    <a:pt x="300" y="368"/>
                  </a:lnTo>
                  <a:lnTo>
                    <a:pt x="300" y="368"/>
                  </a:lnTo>
                  <a:lnTo>
                    <a:pt x="300" y="368"/>
                  </a:lnTo>
                  <a:lnTo>
                    <a:pt x="300" y="368"/>
                  </a:lnTo>
                  <a:lnTo>
                    <a:pt x="300" y="368"/>
                  </a:lnTo>
                  <a:lnTo>
                    <a:pt x="300" y="368"/>
                  </a:lnTo>
                  <a:lnTo>
                    <a:pt x="300" y="368"/>
                  </a:lnTo>
                  <a:lnTo>
                    <a:pt x="302" y="368"/>
                  </a:lnTo>
                  <a:lnTo>
                    <a:pt x="302" y="368"/>
                  </a:lnTo>
                  <a:lnTo>
                    <a:pt x="302" y="368"/>
                  </a:lnTo>
                  <a:lnTo>
                    <a:pt x="302" y="368"/>
                  </a:lnTo>
                  <a:lnTo>
                    <a:pt x="302" y="368"/>
                  </a:lnTo>
                  <a:lnTo>
                    <a:pt x="302" y="366"/>
                  </a:lnTo>
                  <a:lnTo>
                    <a:pt x="302" y="366"/>
                  </a:lnTo>
                  <a:lnTo>
                    <a:pt x="302" y="366"/>
                  </a:lnTo>
                  <a:lnTo>
                    <a:pt x="302" y="366"/>
                  </a:lnTo>
                  <a:lnTo>
                    <a:pt x="302" y="366"/>
                  </a:lnTo>
                  <a:lnTo>
                    <a:pt x="302" y="366"/>
                  </a:lnTo>
                  <a:lnTo>
                    <a:pt x="302"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6"/>
                  </a:lnTo>
                  <a:lnTo>
                    <a:pt x="304" y="365"/>
                  </a:lnTo>
                  <a:lnTo>
                    <a:pt x="304" y="365"/>
                  </a:lnTo>
                  <a:lnTo>
                    <a:pt x="304" y="365"/>
                  </a:lnTo>
                  <a:lnTo>
                    <a:pt x="304" y="365"/>
                  </a:lnTo>
                  <a:lnTo>
                    <a:pt x="304" y="365"/>
                  </a:lnTo>
                  <a:lnTo>
                    <a:pt x="304" y="365"/>
                  </a:lnTo>
                  <a:lnTo>
                    <a:pt x="304" y="365"/>
                  </a:lnTo>
                  <a:lnTo>
                    <a:pt x="306" y="365"/>
                  </a:lnTo>
                  <a:lnTo>
                    <a:pt x="306" y="365"/>
                  </a:lnTo>
                  <a:lnTo>
                    <a:pt x="306" y="365"/>
                  </a:lnTo>
                  <a:lnTo>
                    <a:pt x="306" y="365"/>
                  </a:lnTo>
                  <a:lnTo>
                    <a:pt x="306" y="363"/>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21"/>
                  </a:lnTo>
                  <a:lnTo>
                    <a:pt x="322" y="319"/>
                  </a:lnTo>
                  <a:lnTo>
                    <a:pt x="322" y="319"/>
                  </a:lnTo>
                  <a:lnTo>
                    <a:pt x="322" y="319"/>
                  </a:lnTo>
                  <a:lnTo>
                    <a:pt x="322" y="319"/>
                  </a:lnTo>
                  <a:lnTo>
                    <a:pt x="322" y="319"/>
                  </a:lnTo>
                  <a:lnTo>
                    <a:pt x="322" y="319"/>
                  </a:lnTo>
                  <a:lnTo>
                    <a:pt x="322" y="319"/>
                  </a:lnTo>
                  <a:lnTo>
                    <a:pt x="322" y="319"/>
                  </a:lnTo>
                  <a:lnTo>
                    <a:pt x="322" y="319"/>
                  </a:lnTo>
                  <a:lnTo>
                    <a:pt x="322" y="319"/>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7"/>
                  </a:lnTo>
                  <a:lnTo>
                    <a:pt x="322" y="316"/>
                  </a:lnTo>
                  <a:lnTo>
                    <a:pt x="322" y="316"/>
                  </a:lnTo>
                  <a:lnTo>
                    <a:pt x="322" y="316"/>
                  </a:lnTo>
                  <a:lnTo>
                    <a:pt x="322" y="316"/>
                  </a:lnTo>
                  <a:lnTo>
                    <a:pt x="320" y="316"/>
                  </a:lnTo>
                  <a:lnTo>
                    <a:pt x="320" y="316"/>
                  </a:lnTo>
                  <a:lnTo>
                    <a:pt x="320" y="316"/>
                  </a:lnTo>
                  <a:lnTo>
                    <a:pt x="320" y="316"/>
                  </a:lnTo>
                  <a:lnTo>
                    <a:pt x="320" y="316"/>
                  </a:lnTo>
                  <a:lnTo>
                    <a:pt x="320" y="316"/>
                  </a:lnTo>
                  <a:lnTo>
                    <a:pt x="320" y="316"/>
                  </a:lnTo>
                  <a:lnTo>
                    <a:pt x="320" y="316"/>
                  </a:lnTo>
                  <a:lnTo>
                    <a:pt x="320" y="316"/>
                  </a:lnTo>
                  <a:lnTo>
                    <a:pt x="320" y="314"/>
                  </a:lnTo>
                  <a:lnTo>
                    <a:pt x="320" y="314"/>
                  </a:lnTo>
                  <a:lnTo>
                    <a:pt x="318" y="314"/>
                  </a:lnTo>
                  <a:lnTo>
                    <a:pt x="318" y="314"/>
                  </a:lnTo>
                  <a:lnTo>
                    <a:pt x="318" y="314"/>
                  </a:lnTo>
                  <a:lnTo>
                    <a:pt x="318" y="314"/>
                  </a:lnTo>
                  <a:lnTo>
                    <a:pt x="318" y="314"/>
                  </a:lnTo>
                  <a:lnTo>
                    <a:pt x="318" y="314"/>
                  </a:lnTo>
                  <a:lnTo>
                    <a:pt x="318" y="314"/>
                  </a:lnTo>
                  <a:lnTo>
                    <a:pt x="316" y="314"/>
                  </a:lnTo>
                  <a:lnTo>
                    <a:pt x="316" y="314"/>
                  </a:lnTo>
                  <a:lnTo>
                    <a:pt x="316" y="312"/>
                  </a:lnTo>
                  <a:lnTo>
                    <a:pt x="315" y="312"/>
                  </a:lnTo>
                  <a:lnTo>
                    <a:pt x="316" y="308"/>
                  </a:lnTo>
                  <a:lnTo>
                    <a:pt x="371" y="330"/>
                  </a:lnTo>
                  <a:close/>
                  <a:moveTo>
                    <a:pt x="360" y="395"/>
                  </a:moveTo>
                  <a:lnTo>
                    <a:pt x="365" y="372"/>
                  </a:lnTo>
                  <a:lnTo>
                    <a:pt x="369" y="374"/>
                  </a:lnTo>
                  <a:lnTo>
                    <a:pt x="369" y="374"/>
                  </a:lnTo>
                  <a:lnTo>
                    <a:pt x="369" y="374"/>
                  </a:lnTo>
                  <a:lnTo>
                    <a:pt x="369" y="374"/>
                  </a:lnTo>
                  <a:lnTo>
                    <a:pt x="369" y="375"/>
                  </a:lnTo>
                  <a:lnTo>
                    <a:pt x="369" y="375"/>
                  </a:lnTo>
                  <a:lnTo>
                    <a:pt x="369" y="375"/>
                  </a:lnTo>
                  <a:lnTo>
                    <a:pt x="369" y="377"/>
                  </a:lnTo>
                  <a:lnTo>
                    <a:pt x="369" y="377"/>
                  </a:lnTo>
                  <a:lnTo>
                    <a:pt x="369" y="377"/>
                  </a:lnTo>
                  <a:lnTo>
                    <a:pt x="369" y="379"/>
                  </a:lnTo>
                  <a:lnTo>
                    <a:pt x="369" y="379"/>
                  </a:lnTo>
                  <a:lnTo>
                    <a:pt x="369" y="379"/>
                  </a:lnTo>
                  <a:lnTo>
                    <a:pt x="369" y="381"/>
                  </a:lnTo>
                  <a:lnTo>
                    <a:pt x="371" y="381"/>
                  </a:lnTo>
                  <a:lnTo>
                    <a:pt x="371" y="381"/>
                  </a:lnTo>
                  <a:lnTo>
                    <a:pt x="371" y="383"/>
                  </a:lnTo>
                  <a:lnTo>
                    <a:pt x="371" y="383"/>
                  </a:lnTo>
                  <a:lnTo>
                    <a:pt x="371" y="383"/>
                  </a:lnTo>
                  <a:lnTo>
                    <a:pt x="371" y="384"/>
                  </a:lnTo>
                  <a:lnTo>
                    <a:pt x="371" y="384"/>
                  </a:lnTo>
                  <a:lnTo>
                    <a:pt x="371" y="384"/>
                  </a:lnTo>
                  <a:lnTo>
                    <a:pt x="371" y="384"/>
                  </a:lnTo>
                  <a:lnTo>
                    <a:pt x="371" y="386"/>
                  </a:lnTo>
                  <a:lnTo>
                    <a:pt x="371" y="386"/>
                  </a:lnTo>
                  <a:lnTo>
                    <a:pt x="371" y="386"/>
                  </a:lnTo>
                  <a:lnTo>
                    <a:pt x="371" y="388"/>
                  </a:lnTo>
                  <a:lnTo>
                    <a:pt x="372" y="388"/>
                  </a:lnTo>
                  <a:lnTo>
                    <a:pt x="372" y="388"/>
                  </a:lnTo>
                  <a:lnTo>
                    <a:pt x="372" y="388"/>
                  </a:lnTo>
                  <a:lnTo>
                    <a:pt x="372" y="390"/>
                  </a:lnTo>
                  <a:lnTo>
                    <a:pt x="372" y="390"/>
                  </a:lnTo>
                  <a:lnTo>
                    <a:pt x="372" y="390"/>
                  </a:lnTo>
                  <a:lnTo>
                    <a:pt x="372" y="390"/>
                  </a:lnTo>
                  <a:lnTo>
                    <a:pt x="372" y="390"/>
                  </a:lnTo>
                  <a:lnTo>
                    <a:pt x="374" y="392"/>
                  </a:lnTo>
                  <a:lnTo>
                    <a:pt x="374" y="392"/>
                  </a:lnTo>
                  <a:lnTo>
                    <a:pt x="374" y="392"/>
                  </a:lnTo>
                  <a:lnTo>
                    <a:pt x="374" y="392"/>
                  </a:lnTo>
                  <a:lnTo>
                    <a:pt x="374" y="394"/>
                  </a:lnTo>
                  <a:lnTo>
                    <a:pt x="374" y="394"/>
                  </a:lnTo>
                  <a:lnTo>
                    <a:pt x="374" y="394"/>
                  </a:lnTo>
                  <a:lnTo>
                    <a:pt x="376" y="394"/>
                  </a:lnTo>
                  <a:lnTo>
                    <a:pt x="376" y="394"/>
                  </a:lnTo>
                  <a:lnTo>
                    <a:pt x="376" y="394"/>
                  </a:lnTo>
                  <a:lnTo>
                    <a:pt x="376" y="395"/>
                  </a:lnTo>
                  <a:lnTo>
                    <a:pt x="376" y="395"/>
                  </a:lnTo>
                  <a:lnTo>
                    <a:pt x="376" y="395"/>
                  </a:lnTo>
                  <a:lnTo>
                    <a:pt x="378" y="395"/>
                  </a:lnTo>
                  <a:lnTo>
                    <a:pt x="378" y="395"/>
                  </a:lnTo>
                  <a:lnTo>
                    <a:pt x="378" y="395"/>
                  </a:lnTo>
                  <a:lnTo>
                    <a:pt x="378" y="397"/>
                  </a:lnTo>
                  <a:lnTo>
                    <a:pt x="378" y="397"/>
                  </a:lnTo>
                  <a:lnTo>
                    <a:pt x="380" y="397"/>
                  </a:lnTo>
                  <a:lnTo>
                    <a:pt x="380" y="397"/>
                  </a:lnTo>
                  <a:lnTo>
                    <a:pt x="380" y="397"/>
                  </a:lnTo>
                  <a:lnTo>
                    <a:pt x="380" y="397"/>
                  </a:lnTo>
                  <a:lnTo>
                    <a:pt x="380" y="397"/>
                  </a:lnTo>
                  <a:lnTo>
                    <a:pt x="381" y="397"/>
                  </a:lnTo>
                  <a:lnTo>
                    <a:pt x="381" y="397"/>
                  </a:lnTo>
                  <a:lnTo>
                    <a:pt x="381" y="399"/>
                  </a:lnTo>
                  <a:lnTo>
                    <a:pt x="381" y="399"/>
                  </a:lnTo>
                  <a:lnTo>
                    <a:pt x="383" y="399"/>
                  </a:lnTo>
                  <a:lnTo>
                    <a:pt x="383" y="399"/>
                  </a:lnTo>
                  <a:lnTo>
                    <a:pt x="383" y="399"/>
                  </a:lnTo>
                  <a:lnTo>
                    <a:pt x="383" y="399"/>
                  </a:lnTo>
                  <a:lnTo>
                    <a:pt x="383" y="399"/>
                  </a:lnTo>
                  <a:lnTo>
                    <a:pt x="383" y="399"/>
                  </a:lnTo>
                  <a:lnTo>
                    <a:pt x="385" y="399"/>
                  </a:lnTo>
                  <a:lnTo>
                    <a:pt x="385" y="399"/>
                  </a:lnTo>
                  <a:lnTo>
                    <a:pt x="385" y="399"/>
                  </a:lnTo>
                  <a:lnTo>
                    <a:pt x="385" y="399"/>
                  </a:lnTo>
                  <a:lnTo>
                    <a:pt x="385" y="399"/>
                  </a:lnTo>
                  <a:lnTo>
                    <a:pt x="387" y="399"/>
                  </a:lnTo>
                  <a:lnTo>
                    <a:pt x="387" y="399"/>
                  </a:lnTo>
                  <a:lnTo>
                    <a:pt x="387" y="399"/>
                  </a:lnTo>
                  <a:lnTo>
                    <a:pt x="387" y="399"/>
                  </a:lnTo>
                  <a:lnTo>
                    <a:pt x="387" y="399"/>
                  </a:lnTo>
                  <a:lnTo>
                    <a:pt x="387" y="399"/>
                  </a:lnTo>
                  <a:lnTo>
                    <a:pt x="389" y="399"/>
                  </a:lnTo>
                  <a:lnTo>
                    <a:pt x="389" y="399"/>
                  </a:lnTo>
                  <a:lnTo>
                    <a:pt x="389" y="399"/>
                  </a:lnTo>
                  <a:lnTo>
                    <a:pt x="389" y="399"/>
                  </a:lnTo>
                  <a:lnTo>
                    <a:pt x="389" y="399"/>
                  </a:lnTo>
                  <a:lnTo>
                    <a:pt x="389" y="399"/>
                  </a:lnTo>
                  <a:lnTo>
                    <a:pt x="390" y="399"/>
                  </a:lnTo>
                  <a:lnTo>
                    <a:pt x="390" y="399"/>
                  </a:lnTo>
                  <a:lnTo>
                    <a:pt x="390" y="399"/>
                  </a:lnTo>
                  <a:lnTo>
                    <a:pt x="390" y="399"/>
                  </a:lnTo>
                  <a:lnTo>
                    <a:pt x="390" y="399"/>
                  </a:lnTo>
                  <a:lnTo>
                    <a:pt x="390" y="399"/>
                  </a:lnTo>
                  <a:lnTo>
                    <a:pt x="390" y="399"/>
                  </a:lnTo>
                  <a:lnTo>
                    <a:pt x="392" y="399"/>
                  </a:lnTo>
                  <a:lnTo>
                    <a:pt x="392" y="399"/>
                  </a:lnTo>
                  <a:lnTo>
                    <a:pt x="392" y="399"/>
                  </a:lnTo>
                  <a:lnTo>
                    <a:pt x="392" y="399"/>
                  </a:lnTo>
                  <a:lnTo>
                    <a:pt x="392" y="399"/>
                  </a:lnTo>
                  <a:lnTo>
                    <a:pt x="392" y="399"/>
                  </a:lnTo>
                  <a:lnTo>
                    <a:pt x="392" y="399"/>
                  </a:lnTo>
                  <a:lnTo>
                    <a:pt x="394" y="399"/>
                  </a:lnTo>
                  <a:lnTo>
                    <a:pt x="394" y="397"/>
                  </a:lnTo>
                  <a:lnTo>
                    <a:pt x="394" y="397"/>
                  </a:lnTo>
                  <a:lnTo>
                    <a:pt x="394" y="397"/>
                  </a:lnTo>
                  <a:lnTo>
                    <a:pt x="394" y="397"/>
                  </a:lnTo>
                  <a:lnTo>
                    <a:pt x="394" y="397"/>
                  </a:lnTo>
                  <a:lnTo>
                    <a:pt x="394" y="397"/>
                  </a:lnTo>
                  <a:lnTo>
                    <a:pt x="394" y="397"/>
                  </a:lnTo>
                  <a:lnTo>
                    <a:pt x="394" y="397"/>
                  </a:lnTo>
                  <a:lnTo>
                    <a:pt x="396" y="397"/>
                  </a:lnTo>
                  <a:lnTo>
                    <a:pt x="396" y="397"/>
                  </a:lnTo>
                  <a:lnTo>
                    <a:pt x="396" y="397"/>
                  </a:lnTo>
                  <a:lnTo>
                    <a:pt x="396" y="395"/>
                  </a:lnTo>
                  <a:lnTo>
                    <a:pt x="396" y="395"/>
                  </a:lnTo>
                  <a:lnTo>
                    <a:pt x="396" y="395"/>
                  </a:lnTo>
                  <a:lnTo>
                    <a:pt x="396" y="395"/>
                  </a:lnTo>
                  <a:lnTo>
                    <a:pt x="396" y="395"/>
                  </a:lnTo>
                  <a:lnTo>
                    <a:pt x="396" y="395"/>
                  </a:lnTo>
                  <a:lnTo>
                    <a:pt x="396" y="395"/>
                  </a:lnTo>
                  <a:lnTo>
                    <a:pt x="396" y="395"/>
                  </a:lnTo>
                  <a:lnTo>
                    <a:pt x="396" y="395"/>
                  </a:lnTo>
                  <a:lnTo>
                    <a:pt x="398" y="394"/>
                  </a:lnTo>
                  <a:lnTo>
                    <a:pt x="398" y="394"/>
                  </a:lnTo>
                  <a:lnTo>
                    <a:pt x="398" y="394"/>
                  </a:lnTo>
                  <a:lnTo>
                    <a:pt x="398" y="394"/>
                  </a:lnTo>
                  <a:lnTo>
                    <a:pt x="398" y="394"/>
                  </a:lnTo>
                  <a:lnTo>
                    <a:pt x="398" y="394"/>
                  </a:lnTo>
                  <a:lnTo>
                    <a:pt x="398" y="394"/>
                  </a:lnTo>
                  <a:lnTo>
                    <a:pt x="398" y="392"/>
                  </a:lnTo>
                  <a:lnTo>
                    <a:pt x="398" y="392"/>
                  </a:lnTo>
                  <a:lnTo>
                    <a:pt x="398" y="392"/>
                  </a:lnTo>
                  <a:lnTo>
                    <a:pt x="398" y="392"/>
                  </a:lnTo>
                  <a:lnTo>
                    <a:pt x="398" y="392"/>
                  </a:lnTo>
                  <a:lnTo>
                    <a:pt x="398" y="392"/>
                  </a:lnTo>
                  <a:lnTo>
                    <a:pt x="398" y="392"/>
                  </a:lnTo>
                  <a:lnTo>
                    <a:pt x="398" y="392"/>
                  </a:lnTo>
                  <a:lnTo>
                    <a:pt x="398" y="390"/>
                  </a:lnTo>
                  <a:lnTo>
                    <a:pt x="398" y="390"/>
                  </a:lnTo>
                  <a:lnTo>
                    <a:pt x="398" y="390"/>
                  </a:lnTo>
                  <a:lnTo>
                    <a:pt x="398" y="390"/>
                  </a:lnTo>
                  <a:lnTo>
                    <a:pt x="398" y="390"/>
                  </a:lnTo>
                  <a:lnTo>
                    <a:pt x="398" y="390"/>
                  </a:lnTo>
                  <a:lnTo>
                    <a:pt x="398" y="390"/>
                  </a:lnTo>
                  <a:lnTo>
                    <a:pt x="398" y="390"/>
                  </a:lnTo>
                  <a:lnTo>
                    <a:pt x="398" y="390"/>
                  </a:lnTo>
                  <a:lnTo>
                    <a:pt x="398" y="388"/>
                  </a:lnTo>
                  <a:lnTo>
                    <a:pt x="398" y="388"/>
                  </a:lnTo>
                  <a:lnTo>
                    <a:pt x="398" y="388"/>
                  </a:lnTo>
                  <a:lnTo>
                    <a:pt x="398" y="388"/>
                  </a:lnTo>
                  <a:lnTo>
                    <a:pt x="398" y="388"/>
                  </a:lnTo>
                  <a:lnTo>
                    <a:pt x="398" y="388"/>
                  </a:lnTo>
                  <a:lnTo>
                    <a:pt x="398" y="388"/>
                  </a:lnTo>
                  <a:lnTo>
                    <a:pt x="398" y="388"/>
                  </a:lnTo>
                  <a:lnTo>
                    <a:pt x="398" y="386"/>
                  </a:lnTo>
                  <a:lnTo>
                    <a:pt x="398" y="386"/>
                  </a:lnTo>
                  <a:lnTo>
                    <a:pt x="398" y="386"/>
                  </a:lnTo>
                  <a:lnTo>
                    <a:pt x="398" y="386"/>
                  </a:lnTo>
                  <a:lnTo>
                    <a:pt x="398" y="386"/>
                  </a:lnTo>
                  <a:lnTo>
                    <a:pt x="396" y="386"/>
                  </a:lnTo>
                  <a:lnTo>
                    <a:pt x="396" y="386"/>
                  </a:lnTo>
                  <a:lnTo>
                    <a:pt x="396" y="386"/>
                  </a:lnTo>
                  <a:lnTo>
                    <a:pt x="396" y="384"/>
                  </a:lnTo>
                  <a:lnTo>
                    <a:pt x="396" y="384"/>
                  </a:lnTo>
                  <a:lnTo>
                    <a:pt x="396" y="384"/>
                  </a:lnTo>
                  <a:lnTo>
                    <a:pt x="396" y="384"/>
                  </a:lnTo>
                  <a:lnTo>
                    <a:pt x="396" y="384"/>
                  </a:lnTo>
                  <a:lnTo>
                    <a:pt x="396" y="384"/>
                  </a:lnTo>
                  <a:lnTo>
                    <a:pt x="396" y="384"/>
                  </a:lnTo>
                  <a:lnTo>
                    <a:pt x="394" y="384"/>
                  </a:lnTo>
                  <a:lnTo>
                    <a:pt x="394" y="383"/>
                  </a:lnTo>
                  <a:lnTo>
                    <a:pt x="394" y="383"/>
                  </a:lnTo>
                  <a:lnTo>
                    <a:pt x="394" y="383"/>
                  </a:lnTo>
                  <a:lnTo>
                    <a:pt x="394" y="383"/>
                  </a:lnTo>
                  <a:lnTo>
                    <a:pt x="394" y="383"/>
                  </a:lnTo>
                  <a:lnTo>
                    <a:pt x="394" y="383"/>
                  </a:lnTo>
                  <a:lnTo>
                    <a:pt x="392" y="383"/>
                  </a:lnTo>
                  <a:lnTo>
                    <a:pt x="392" y="383"/>
                  </a:lnTo>
                  <a:lnTo>
                    <a:pt x="392" y="381"/>
                  </a:lnTo>
                  <a:lnTo>
                    <a:pt x="392" y="381"/>
                  </a:lnTo>
                  <a:lnTo>
                    <a:pt x="392" y="381"/>
                  </a:lnTo>
                  <a:lnTo>
                    <a:pt x="390" y="381"/>
                  </a:lnTo>
                  <a:lnTo>
                    <a:pt x="390" y="379"/>
                  </a:lnTo>
                  <a:lnTo>
                    <a:pt x="390" y="379"/>
                  </a:lnTo>
                  <a:lnTo>
                    <a:pt x="389" y="379"/>
                  </a:lnTo>
                  <a:lnTo>
                    <a:pt x="389" y="379"/>
                  </a:lnTo>
                  <a:lnTo>
                    <a:pt x="387" y="377"/>
                  </a:lnTo>
                  <a:lnTo>
                    <a:pt x="387" y="377"/>
                  </a:lnTo>
                  <a:lnTo>
                    <a:pt x="385" y="377"/>
                  </a:lnTo>
                  <a:lnTo>
                    <a:pt x="385" y="377"/>
                  </a:lnTo>
                  <a:lnTo>
                    <a:pt x="385" y="375"/>
                  </a:lnTo>
                  <a:lnTo>
                    <a:pt x="385" y="375"/>
                  </a:lnTo>
                  <a:lnTo>
                    <a:pt x="383" y="375"/>
                  </a:lnTo>
                  <a:lnTo>
                    <a:pt x="383" y="375"/>
                  </a:lnTo>
                  <a:lnTo>
                    <a:pt x="383" y="375"/>
                  </a:lnTo>
                  <a:lnTo>
                    <a:pt x="383" y="374"/>
                  </a:lnTo>
                  <a:lnTo>
                    <a:pt x="381" y="374"/>
                  </a:lnTo>
                  <a:lnTo>
                    <a:pt x="381" y="374"/>
                  </a:lnTo>
                  <a:lnTo>
                    <a:pt x="381" y="374"/>
                  </a:lnTo>
                  <a:lnTo>
                    <a:pt x="381" y="374"/>
                  </a:lnTo>
                  <a:lnTo>
                    <a:pt x="380" y="372"/>
                  </a:lnTo>
                  <a:lnTo>
                    <a:pt x="380" y="372"/>
                  </a:lnTo>
                  <a:lnTo>
                    <a:pt x="380" y="372"/>
                  </a:lnTo>
                  <a:lnTo>
                    <a:pt x="380" y="372"/>
                  </a:lnTo>
                  <a:lnTo>
                    <a:pt x="378" y="372"/>
                  </a:lnTo>
                  <a:lnTo>
                    <a:pt x="378" y="370"/>
                  </a:lnTo>
                  <a:lnTo>
                    <a:pt x="378" y="370"/>
                  </a:lnTo>
                  <a:lnTo>
                    <a:pt x="378" y="370"/>
                  </a:lnTo>
                  <a:lnTo>
                    <a:pt x="376" y="370"/>
                  </a:lnTo>
                  <a:lnTo>
                    <a:pt x="376" y="368"/>
                  </a:lnTo>
                  <a:lnTo>
                    <a:pt x="376" y="368"/>
                  </a:lnTo>
                  <a:lnTo>
                    <a:pt x="376" y="368"/>
                  </a:lnTo>
                  <a:lnTo>
                    <a:pt x="376" y="368"/>
                  </a:lnTo>
                  <a:lnTo>
                    <a:pt x="374" y="368"/>
                  </a:lnTo>
                  <a:lnTo>
                    <a:pt x="374" y="366"/>
                  </a:lnTo>
                  <a:lnTo>
                    <a:pt x="374" y="366"/>
                  </a:lnTo>
                  <a:lnTo>
                    <a:pt x="374" y="366"/>
                  </a:lnTo>
                  <a:lnTo>
                    <a:pt x="374" y="366"/>
                  </a:lnTo>
                  <a:lnTo>
                    <a:pt x="374" y="366"/>
                  </a:lnTo>
                  <a:lnTo>
                    <a:pt x="372" y="365"/>
                  </a:lnTo>
                  <a:lnTo>
                    <a:pt x="372" y="365"/>
                  </a:lnTo>
                  <a:lnTo>
                    <a:pt x="372" y="365"/>
                  </a:lnTo>
                  <a:lnTo>
                    <a:pt x="372" y="365"/>
                  </a:lnTo>
                  <a:lnTo>
                    <a:pt x="372" y="365"/>
                  </a:lnTo>
                  <a:lnTo>
                    <a:pt x="372" y="363"/>
                  </a:lnTo>
                  <a:lnTo>
                    <a:pt x="372" y="363"/>
                  </a:lnTo>
                  <a:lnTo>
                    <a:pt x="372" y="363"/>
                  </a:lnTo>
                  <a:lnTo>
                    <a:pt x="371" y="363"/>
                  </a:lnTo>
                  <a:lnTo>
                    <a:pt x="371" y="363"/>
                  </a:lnTo>
                  <a:lnTo>
                    <a:pt x="371" y="361"/>
                  </a:lnTo>
                  <a:lnTo>
                    <a:pt x="371" y="361"/>
                  </a:lnTo>
                  <a:lnTo>
                    <a:pt x="371" y="361"/>
                  </a:lnTo>
                  <a:lnTo>
                    <a:pt x="371" y="361"/>
                  </a:lnTo>
                  <a:lnTo>
                    <a:pt x="371" y="361"/>
                  </a:lnTo>
                  <a:lnTo>
                    <a:pt x="371" y="359"/>
                  </a:lnTo>
                  <a:lnTo>
                    <a:pt x="371" y="359"/>
                  </a:lnTo>
                  <a:lnTo>
                    <a:pt x="371" y="359"/>
                  </a:lnTo>
                  <a:lnTo>
                    <a:pt x="371" y="359"/>
                  </a:lnTo>
                  <a:lnTo>
                    <a:pt x="371" y="359"/>
                  </a:lnTo>
                  <a:lnTo>
                    <a:pt x="371" y="357"/>
                  </a:lnTo>
                  <a:lnTo>
                    <a:pt x="371" y="357"/>
                  </a:lnTo>
                  <a:lnTo>
                    <a:pt x="371" y="357"/>
                  </a:lnTo>
                  <a:lnTo>
                    <a:pt x="371" y="357"/>
                  </a:lnTo>
                  <a:lnTo>
                    <a:pt x="371" y="357"/>
                  </a:lnTo>
                  <a:lnTo>
                    <a:pt x="371" y="356"/>
                  </a:lnTo>
                  <a:lnTo>
                    <a:pt x="371" y="356"/>
                  </a:lnTo>
                  <a:lnTo>
                    <a:pt x="371" y="356"/>
                  </a:lnTo>
                  <a:lnTo>
                    <a:pt x="371" y="356"/>
                  </a:lnTo>
                  <a:lnTo>
                    <a:pt x="371" y="356"/>
                  </a:lnTo>
                  <a:lnTo>
                    <a:pt x="371" y="354"/>
                  </a:lnTo>
                  <a:lnTo>
                    <a:pt x="371" y="354"/>
                  </a:lnTo>
                  <a:lnTo>
                    <a:pt x="371" y="354"/>
                  </a:lnTo>
                  <a:lnTo>
                    <a:pt x="371" y="354"/>
                  </a:lnTo>
                  <a:lnTo>
                    <a:pt x="371" y="354"/>
                  </a:lnTo>
                  <a:lnTo>
                    <a:pt x="371" y="354"/>
                  </a:lnTo>
                  <a:lnTo>
                    <a:pt x="371" y="352"/>
                  </a:lnTo>
                  <a:lnTo>
                    <a:pt x="371" y="352"/>
                  </a:lnTo>
                  <a:lnTo>
                    <a:pt x="371" y="352"/>
                  </a:lnTo>
                  <a:lnTo>
                    <a:pt x="371" y="350"/>
                  </a:lnTo>
                  <a:lnTo>
                    <a:pt x="371" y="350"/>
                  </a:lnTo>
                  <a:lnTo>
                    <a:pt x="371" y="350"/>
                  </a:lnTo>
                  <a:lnTo>
                    <a:pt x="372" y="348"/>
                  </a:lnTo>
                  <a:lnTo>
                    <a:pt x="372" y="348"/>
                  </a:lnTo>
                  <a:lnTo>
                    <a:pt x="372" y="348"/>
                  </a:lnTo>
                  <a:lnTo>
                    <a:pt x="372" y="348"/>
                  </a:lnTo>
                  <a:lnTo>
                    <a:pt x="372" y="346"/>
                  </a:lnTo>
                  <a:lnTo>
                    <a:pt x="372" y="346"/>
                  </a:lnTo>
                  <a:lnTo>
                    <a:pt x="372" y="346"/>
                  </a:lnTo>
                  <a:lnTo>
                    <a:pt x="374" y="346"/>
                  </a:lnTo>
                  <a:lnTo>
                    <a:pt x="374" y="345"/>
                  </a:lnTo>
                  <a:lnTo>
                    <a:pt x="374" y="345"/>
                  </a:lnTo>
                  <a:lnTo>
                    <a:pt x="374" y="345"/>
                  </a:lnTo>
                  <a:lnTo>
                    <a:pt x="374" y="345"/>
                  </a:lnTo>
                  <a:lnTo>
                    <a:pt x="374" y="343"/>
                  </a:lnTo>
                  <a:lnTo>
                    <a:pt x="376" y="343"/>
                  </a:lnTo>
                  <a:lnTo>
                    <a:pt x="376" y="343"/>
                  </a:lnTo>
                  <a:lnTo>
                    <a:pt x="376" y="343"/>
                  </a:lnTo>
                  <a:lnTo>
                    <a:pt x="376" y="343"/>
                  </a:lnTo>
                  <a:lnTo>
                    <a:pt x="376" y="341"/>
                  </a:lnTo>
                  <a:lnTo>
                    <a:pt x="378" y="341"/>
                  </a:lnTo>
                  <a:lnTo>
                    <a:pt x="378" y="341"/>
                  </a:lnTo>
                  <a:lnTo>
                    <a:pt x="378" y="341"/>
                  </a:lnTo>
                  <a:lnTo>
                    <a:pt x="378" y="341"/>
                  </a:lnTo>
                  <a:lnTo>
                    <a:pt x="378" y="341"/>
                  </a:lnTo>
                  <a:lnTo>
                    <a:pt x="380" y="339"/>
                  </a:lnTo>
                  <a:lnTo>
                    <a:pt x="380" y="339"/>
                  </a:lnTo>
                  <a:lnTo>
                    <a:pt x="380" y="339"/>
                  </a:lnTo>
                  <a:lnTo>
                    <a:pt x="380" y="339"/>
                  </a:lnTo>
                  <a:lnTo>
                    <a:pt x="381" y="339"/>
                  </a:lnTo>
                  <a:lnTo>
                    <a:pt x="381" y="339"/>
                  </a:lnTo>
                  <a:lnTo>
                    <a:pt x="381" y="339"/>
                  </a:lnTo>
                  <a:lnTo>
                    <a:pt x="381" y="339"/>
                  </a:lnTo>
                  <a:lnTo>
                    <a:pt x="383" y="337"/>
                  </a:lnTo>
                  <a:lnTo>
                    <a:pt x="383" y="337"/>
                  </a:lnTo>
                  <a:lnTo>
                    <a:pt x="383" y="337"/>
                  </a:lnTo>
                  <a:lnTo>
                    <a:pt x="383" y="337"/>
                  </a:lnTo>
                  <a:lnTo>
                    <a:pt x="385" y="337"/>
                  </a:lnTo>
                  <a:lnTo>
                    <a:pt x="385" y="337"/>
                  </a:lnTo>
                  <a:lnTo>
                    <a:pt x="385" y="337"/>
                  </a:lnTo>
                  <a:lnTo>
                    <a:pt x="385" y="337"/>
                  </a:lnTo>
                  <a:lnTo>
                    <a:pt x="387" y="337"/>
                  </a:lnTo>
                  <a:lnTo>
                    <a:pt x="387" y="337"/>
                  </a:lnTo>
                  <a:lnTo>
                    <a:pt x="387" y="337"/>
                  </a:lnTo>
                  <a:lnTo>
                    <a:pt x="389" y="337"/>
                  </a:lnTo>
                  <a:lnTo>
                    <a:pt x="389" y="337"/>
                  </a:lnTo>
                  <a:lnTo>
                    <a:pt x="389" y="337"/>
                  </a:lnTo>
                  <a:lnTo>
                    <a:pt x="389" y="337"/>
                  </a:lnTo>
                  <a:lnTo>
                    <a:pt x="390" y="337"/>
                  </a:lnTo>
                  <a:lnTo>
                    <a:pt x="390" y="337"/>
                  </a:lnTo>
                  <a:lnTo>
                    <a:pt x="390" y="337"/>
                  </a:lnTo>
                  <a:lnTo>
                    <a:pt x="392" y="337"/>
                  </a:lnTo>
                  <a:lnTo>
                    <a:pt x="392" y="337"/>
                  </a:lnTo>
                  <a:lnTo>
                    <a:pt x="392" y="337"/>
                  </a:lnTo>
                  <a:lnTo>
                    <a:pt x="394" y="337"/>
                  </a:lnTo>
                  <a:lnTo>
                    <a:pt x="394" y="337"/>
                  </a:lnTo>
                  <a:lnTo>
                    <a:pt x="394" y="337"/>
                  </a:lnTo>
                  <a:lnTo>
                    <a:pt x="396" y="337"/>
                  </a:lnTo>
                  <a:lnTo>
                    <a:pt x="396" y="337"/>
                  </a:lnTo>
                  <a:lnTo>
                    <a:pt x="396" y="337"/>
                  </a:lnTo>
                  <a:lnTo>
                    <a:pt x="396" y="337"/>
                  </a:lnTo>
                  <a:lnTo>
                    <a:pt x="398" y="337"/>
                  </a:lnTo>
                  <a:lnTo>
                    <a:pt x="398" y="337"/>
                  </a:lnTo>
                  <a:lnTo>
                    <a:pt x="398" y="337"/>
                  </a:lnTo>
                  <a:lnTo>
                    <a:pt x="398" y="337"/>
                  </a:lnTo>
                  <a:lnTo>
                    <a:pt x="399" y="337"/>
                  </a:lnTo>
                  <a:lnTo>
                    <a:pt x="399" y="339"/>
                  </a:lnTo>
                  <a:lnTo>
                    <a:pt x="399" y="339"/>
                  </a:lnTo>
                  <a:lnTo>
                    <a:pt x="399" y="339"/>
                  </a:lnTo>
                  <a:lnTo>
                    <a:pt x="399" y="339"/>
                  </a:lnTo>
                  <a:lnTo>
                    <a:pt x="401" y="339"/>
                  </a:lnTo>
                  <a:lnTo>
                    <a:pt x="401" y="339"/>
                  </a:lnTo>
                  <a:lnTo>
                    <a:pt x="401" y="339"/>
                  </a:lnTo>
                  <a:lnTo>
                    <a:pt x="401" y="339"/>
                  </a:lnTo>
                  <a:lnTo>
                    <a:pt x="403" y="339"/>
                  </a:lnTo>
                  <a:lnTo>
                    <a:pt x="403" y="339"/>
                  </a:lnTo>
                  <a:lnTo>
                    <a:pt x="403" y="341"/>
                  </a:lnTo>
                  <a:lnTo>
                    <a:pt x="403" y="341"/>
                  </a:lnTo>
                  <a:lnTo>
                    <a:pt x="403" y="341"/>
                  </a:lnTo>
                  <a:lnTo>
                    <a:pt x="405" y="341"/>
                  </a:lnTo>
                  <a:lnTo>
                    <a:pt x="405" y="341"/>
                  </a:lnTo>
                  <a:lnTo>
                    <a:pt x="405" y="341"/>
                  </a:lnTo>
                  <a:lnTo>
                    <a:pt x="405" y="341"/>
                  </a:lnTo>
                  <a:lnTo>
                    <a:pt x="405" y="341"/>
                  </a:lnTo>
                  <a:lnTo>
                    <a:pt x="407" y="343"/>
                  </a:lnTo>
                  <a:lnTo>
                    <a:pt x="407" y="343"/>
                  </a:lnTo>
                  <a:lnTo>
                    <a:pt x="407" y="343"/>
                  </a:lnTo>
                  <a:lnTo>
                    <a:pt x="407" y="343"/>
                  </a:lnTo>
                  <a:lnTo>
                    <a:pt x="407" y="343"/>
                  </a:lnTo>
                  <a:lnTo>
                    <a:pt x="408" y="343"/>
                  </a:lnTo>
                  <a:lnTo>
                    <a:pt x="408" y="345"/>
                  </a:lnTo>
                  <a:lnTo>
                    <a:pt x="408" y="345"/>
                  </a:lnTo>
                  <a:lnTo>
                    <a:pt x="408" y="345"/>
                  </a:lnTo>
                  <a:lnTo>
                    <a:pt x="408" y="345"/>
                  </a:lnTo>
                  <a:lnTo>
                    <a:pt x="408" y="345"/>
                  </a:lnTo>
                  <a:lnTo>
                    <a:pt x="410" y="345"/>
                  </a:lnTo>
                  <a:lnTo>
                    <a:pt x="410" y="345"/>
                  </a:lnTo>
                  <a:lnTo>
                    <a:pt x="410" y="346"/>
                  </a:lnTo>
                  <a:lnTo>
                    <a:pt x="410" y="346"/>
                  </a:lnTo>
                  <a:lnTo>
                    <a:pt x="410" y="346"/>
                  </a:lnTo>
                  <a:lnTo>
                    <a:pt x="410" y="346"/>
                  </a:lnTo>
                  <a:lnTo>
                    <a:pt x="410" y="346"/>
                  </a:lnTo>
                  <a:lnTo>
                    <a:pt x="410" y="346"/>
                  </a:lnTo>
                  <a:lnTo>
                    <a:pt x="410" y="346"/>
                  </a:lnTo>
                  <a:lnTo>
                    <a:pt x="410" y="346"/>
                  </a:lnTo>
                  <a:lnTo>
                    <a:pt x="410" y="346"/>
                  </a:lnTo>
                  <a:lnTo>
                    <a:pt x="410"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2" y="346"/>
                  </a:lnTo>
                  <a:lnTo>
                    <a:pt x="414" y="346"/>
                  </a:lnTo>
                  <a:lnTo>
                    <a:pt x="414" y="345"/>
                  </a:lnTo>
                  <a:lnTo>
                    <a:pt x="414" y="345"/>
                  </a:lnTo>
                  <a:lnTo>
                    <a:pt x="414" y="345"/>
                  </a:lnTo>
                  <a:lnTo>
                    <a:pt x="414" y="345"/>
                  </a:lnTo>
                  <a:lnTo>
                    <a:pt x="414" y="345"/>
                  </a:lnTo>
                  <a:lnTo>
                    <a:pt x="414" y="345"/>
                  </a:lnTo>
                  <a:lnTo>
                    <a:pt x="414" y="345"/>
                  </a:lnTo>
                  <a:lnTo>
                    <a:pt x="414" y="345"/>
                  </a:lnTo>
                  <a:lnTo>
                    <a:pt x="416" y="345"/>
                  </a:lnTo>
                  <a:lnTo>
                    <a:pt x="416" y="345"/>
                  </a:lnTo>
                  <a:lnTo>
                    <a:pt x="416" y="345"/>
                  </a:lnTo>
                  <a:lnTo>
                    <a:pt x="416" y="345"/>
                  </a:lnTo>
                  <a:lnTo>
                    <a:pt x="416" y="343"/>
                  </a:lnTo>
                  <a:lnTo>
                    <a:pt x="416" y="343"/>
                  </a:lnTo>
                  <a:lnTo>
                    <a:pt x="416" y="343"/>
                  </a:lnTo>
                  <a:lnTo>
                    <a:pt x="419" y="345"/>
                  </a:lnTo>
                  <a:lnTo>
                    <a:pt x="414" y="366"/>
                  </a:lnTo>
                  <a:lnTo>
                    <a:pt x="410" y="365"/>
                  </a:lnTo>
                  <a:lnTo>
                    <a:pt x="410" y="365"/>
                  </a:lnTo>
                  <a:lnTo>
                    <a:pt x="410" y="365"/>
                  </a:lnTo>
                  <a:lnTo>
                    <a:pt x="410" y="365"/>
                  </a:lnTo>
                  <a:lnTo>
                    <a:pt x="410" y="363"/>
                  </a:lnTo>
                  <a:lnTo>
                    <a:pt x="410" y="363"/>
                  </a:lnTo>
                  <a:lnTo>
                    <a:pt x="410" y="363"/>
                  </a:lnTo>
                  <a:lnTo>
                    <a:pt x="410" y="361"/>
                  </a:lnTo>
                  <a:lnTo>
                    <a:pt x="410" y="361"/>
                  </a:lnTo>
                  <a:lnTo>
                    <a:pt x="410" y="361"/>
                  </a:lnTo>
                  <a:lnTo>
                    <a:pt x="410" y="361"/>
                  </a:lnTo>
                  <a:lnTo>
                    <a:pt x="410" y="359"/>
                  </a:lnTo>
                  <a:lnTo>
                    <a:pt x="410" y="359"/>
                  </a:lnTo>
                  <a:lnTo>
                    <a:pt x="410" y="359"/>
                  </a:lnTo>
                  <a:lnTo>
                    <a:pt x="410" y="357"/>
                  </a:lnTo>
                  <a:lnTo>
                    <a:pt x="408" y="357"/>
                  </a:lnTo>
                  <a:lnTo>
                    <a:pt x="408" y="357"/>
                  </a:lnTo>
                  <a:lnTo>
                    <a:pt x="408" y="357"/>
                  </a:lnTo>
                  <a:lnTo>
                    <a:pt x="408" y="356"/>
                  </a:lnTo>
                  <a:lnTo>
                    <a:pt x="408" y="356"/>
                  </a:lnTo>
                  <a:lnTo>
                    <a:pt x="408" y="356"/>
                  </a:lnTo>
                  <a:lnTo>
                    <a:pt x="408" y="356"/>
                  </a:lnTo>
                  <a:lnTo>
                    <a:pt x="408" y="354"/>
                  </a:lnTo>
                  <a:lnTo>
                    <a:pt x="408" y="354"/>
                  </a:lnTo>
                  <a:lnTo>
                    <a:pt x="408" y="354"/>
                  </a:lnTo>
                  <a:lnTo>
                    <a:pt x="408" y="354"/>
                  </a:lnTo>
                  <a:lnTo>
                    <a:pt x="408" y="352"/>
                  </a:lnTo>
                  <a:lnTo>
                    <a:pt x="408" y="352"/>
                  </a:lnTo>
                  <a:lnTo>
                    <a:pt x="408" y="352"/>
                  </a:lnTo>
                  <a:lnTo>
                    <a:pt x="407" y="352"/>
                  </a:lnTo>
                  <a:lnTo>
                    <a:pt x="407" y="350"/>
                  </a:lnTo>
                  <a:lnTo>
                    <a:pt x="407" y="350"/>
                  </a:lnTo>
                  <a:lnTo>
                    <a:pt x="407" y="350"/>
                  </a:lnTo>
                  <a:lnTo>
                    <a:pt x="407" y="350"/>
                  </a:lnTo>
                  <a:lnTo>
                    <a:pt x="407" y="350"/>
                  </a:lnTo>
                  <a:lnTo>
                    <a:pt x="407" y="348"/>
                  </a:lnTo>
                  <a:lnTo>
                    <a:pt x="407" y="348"/>
                  </a:lnTo>
                  <a:lnTo>
                    <a:pt x="407" y="348"/>
                  </a:lnTo>
                  <a:lnTo>
                    <a:pt x="405" y="348"/>
                  </a:lnTo>
                  <a:lnTo>
                    <a:pt x="405" y="348"/>
                  </a:lnTo>
                  <a:lnTo>
                    <a:pt x="405" y="348"/>
                  </a:lnTo>
                  <a:lnTo>
                    <a:pt x="405" y="346"/>
                  </a:lnTo>
                  <a:lnTo>
                    <a:pt x="405" y="346"/>
                  </a:lnTo>
                  <a:lnTo>
                    <a:pt x="405" y="346"/>
                  </a:lnTo>
                  <a:lnTo>
                    <a:pt x="405" y="346"/>
                  </a:lnTo>
                  <a:lnTo>
                    <a:pt x="403" y="346"/>
                  </a:lnTo>
                  <a:lnTo>
                    <a:pt x="403" y="346"/>
                  </a:lnTo>
                  <a:lnTo>
                    <a:pt x="403" y="345"/>
                  </a:lnTo>
                  <a:lnTo>
                    <a:pt x="403" y="345"/>
                  </a:lnTo>
                  <a:lnTo>
                    <a:pt x="403" y="345"/>
                  </a:lnTo>
                  <a:lnTo>
                    <a:pt x="403" y="345"/>
                  </a:lnTo>
                  <a:lnTo>
                    <a:pt x="401" y="345"/>
                  </a:lnTo>
                  <a:lnTo>
                    <a:pt x="401" y="345"/>
                  </a:lnTo>
                  <a:lnTo>
                    <a:pt x="401" y="345"/>
                  </a:lnTo>
                  <a:lnTo>
                    <a:pt x="401" y="345"/>
                  </a:lnTo>
                  <a:lnTo>
                    <a:pt x="401" y="345"/>
                  </a:lnTo>
                  <a:lnTo>
                    <a:pt x="399" y="343"/>
                  </a:lnTo>
                  <a:lnTo>
                    <a:pt x="399" y="343"/>
                  </a:lnTo>
                  <a:lnTo>
                    <a:pt x="399" y="343"/>
                  </a:lnTo>
                  <a:lnTo>
                    <a:pt x="399" y="343"/>
                  </a:lnTo>
                  <a:lnTo>
                    <a:pt x="399" y="343"/>
                  </a:lnTo>
                  <a:lnTo>
                    <a:pt x="398" y="343"/>
                  </a:lnTo>
                  <a:lnTo>
                    <a:pt x="398" y="343"/>
                  </a:lnTo>
                  <a:lnTo>
                    <a:pt x="398" y="343"/>
                  </a:lnTo>
                  <a:lnTo>
                    <a:pt x="398" y="343"/>
                  </a:lnTo>
                  <a:lnTo>
                    <a:pt x="398" y="343"/>
                  </a:lnTo>
                  <a:lnTo>
                    <a:pt x="398" y="343"/>
                  </a:lnTo>
                  <a:lnTo>
                    <a:pt x="396" y="343"/>
                  </a:lnTo>
                  <a:lnTo>
                    <a:pt x="396" y="343"/>
                  </a:lnTo>
                  <a:lnTo>
                    <a:pt x="396" y="343"/>
                  </a:lnTo>
                  <a:lnTo>
                    <a:pt x="396" y="343"/>
                  </a:lnTo>
                  <a:lnTo>
                    <a:pt x="396" y="343"/>
                  </a:lnTo>
                  <a:lnTo>
                    <a:pt x="396" y="343"/>
                  </a:lnTo>
                  <a:lnTo>
                    <a:pt x="394" y="341"/>
                  </a:lnTo>
                  <a:lnTo>
                    <a:pt x="394" y="341"/>
                  </a:lnTo>
                  <a:lnTo>
                    <a:pt x="394" y="341"/>
                  </a:lnTo>
                  <a:lnTo>
                    <a:pt x="394" y="341"/>
                  </a:lnTo>
                  <a:lnTo>
                    <a:pt x="394" y="341"/>
                  </a:lnTo>
                  <a:lnTo>
                    <a:pt x="394" y="341"/>
                  </a:lnTo>
                  <a:lnTo>
                    <a:pt x="392" y="341"/>
                  </a:lnTo>
                  <a:lnTo>
                    <a:pt x="392" y="341"/>
                  </a:lnTo>
                  <a:lnTo>
                    <a:pt x="392" y="341"/>
                  </a:lnTo>
                  <a:lnTo>
                    <a:pt x="392" y="341"/>
                  </a:lnTo>
                  <a:lnTo>
                    <a:pt x="392" y="341"/>
                  </a:lnTo>
                  <a:lnTo>
                    <a:pt x="392" y="341"/>
                  </a:lnTo>
                  <a:lnTo>
                    <a:pt x="392" y="341"/>
                  </a:lnTo>
                  <a:lnTo>
                    <a:pt x="390" y="341"/>
                  </a:lnTo>
                  <a:lnTo>
                    <a:pt x="390" y="343"/>
                  </a:lnTo>
                  <a:lnTo>
                    <a:pt x="390" y="343"/>
                  </a:lnTo>
                  <a:lnTo>
                    <a:pt x="390" y="343"/>
                  </a:lnTo>
                  <a:lnTo>
                    <a:pt x="390" y="343"/>
                  </a:lnTo>
                  <a:lnTo>
                    <a:pt x="390" y="343"/>
                  </a:lnTo>
                  <a:lnTo>
                    <a:pt x="390" y="343"/>
                  </a:lnTo>
                  <a:lnTo>
                    <a:pt x="390" y="343"/>
                  </a:lnTo>
                  <a:lnTo>
                    <a:pt x="389" y="343"/>
                  </a:lnTo>
                  <a:lnTo>
                    <a:pt x="389" y="343"/>
                  </a:lnTo>
                  <a:lnTo>
                    <a:pt x="389" y="343"/>
                  </a:lnTo>
                  <a:lnTo>
                    <a:pt x="389" y="343"/>
                  </a:lnTo>
                  <a:lnTo>
                    <a:pt x="389" y="343"/>
                  </a:lnTo>
                  <a:lnTo>
                    <a:pt x="389" y="343"/>
                  </a:lnTo>
                  <a:lnTo>
                    <a:pt x="389" y="343"/>
                  </a:lnTo>
                  <a:lnTo>
                    <a:pt x="389" y="343"/>
                  </a:lnTo>
                  <a:lnTo>
                    <a:pt x="389" y="343"/>
                  </a:lnTo>
                  <a:lnTo>
                    <a:pt x="387" y="343"/>
                  </a:lnTo>
                  <a:lnTo>
                    <a:pt x="387" y="343"/>
                  </a:lnTo>
                  <a:lnTo>
                    <a:pt x="387" y="343"/>
                  </a:lnTo>
                  <a:lnTo>
                    <a:pt x="387" y="343"/>
                  </a:lnTo>
                  <a:lnTo>
                    <a:pt x="387" y="345"/>
                  </a:lnTo>
                  <a:lnTo>
                    <a:pt x="387" y="345"/>
                  </a:lnTo>
                  <a:lnTo>
                    <a:pt x="387" y="345"/>
                  </a:lnTo>
                  <a:lnTo>
                    <a:pt x="387" y="345"/>
                  </a:lnTo>
                  <a:lnTo>
                    <a:pt x="387" y="345"/>
                  </a:lnTo>
                  <a:lnTo>
                    <a:pt x="387" y="345"/>
                  </a:lnTo>
                  <a:lnTo>
                    <a:pt x="387" y="345"/>
                  </a:lnTo>
                  <a:lnTo>
                    <a:pt x="385" y="345"/>
                  </a:lnTo>
                  <a:lnTo>
                    <a:pt x="385" y="345"/>
                  </a:lnTo>
                  <a:lnTo>
                    <a:pt x="385" y="345"/>
                  </a:lnTo>
                  <a:lnTo>
                    <a:pt x="385" y="345"/>
                  </a:lnTo>
                  <a:lnTo>
                    <a:pt x="385" y="346"/>
                  </a:lnTo>
                  <a:lnTo>
                    <a:pt x="385" y="346"/>
                  </a:lnTo>
                  <a:lnTo>
                    <a:pt x="385" y="346"/>
                  </a:lnTo>
                  <a:lnTo>
                    <a:pt x="385" y="346"/>
                  </a:lnTo>
                  <a:lnTo>
                    <a:pt x="385" y="346"/>
                  </a:lnTo>
                  <a:lnTo>
                    <a:pt x="385" y="346"/>
                  </a:lnTo>
                  <a:lnTo>
                    <a:pt x="385" y="346"/>
                  </a:lnTo>
                  <a:lnTo>
                    <a:pt x="385" y="346"/>
                  </a:lnTo>
                  <a:lnTo>
                    <a:pt x="385" y="348"/>
                  </a:lnTo>
                  <a:lnTo>
                    <a:pt x="385" y="348"/>
                  </a:lnTo>
                  <a:lnTo>
                    <a:pt x="385" y="348"/>
                  </a:lnTo>
                  <a:lnTo>
                    <a:pt x="385" y="348"/>
                  </a:lnTo>
                  <a:lnTo>
                    <a:pt x="383" y="348"/>
                  </a:lnTo>
                  <a:lnTo>
                    <a:pt x="383" y="348"/>
                  </a:lnTo>
                  <a:lnTo>
                    <a:pt x="383" y="348"/>
                  </a:lnTo>
                  <a:lnTo>
                    <a:pt x="383" y="348"/>
                  </a:lnTo>
                  <a:lnTo>
                    <a:pt x="383" y="348"/>
                  </a:lnTo>
                  <a:lnTo>
                    <a:pt x="383" y="350"/>
                  </a:lnTo>
                  <a:lnTo>
                    <a:pt x="383" y="350"/>
                  </a:lnTo>
                  <a:lnTo>
                    <a:pt x="383" y="350"/>
                  </a:lnTo>
                  <a:lnTo>
                    <a:pt x="383" y="350"/>
                  </a:lnTo>
                  <a:lnTo>
                    <a:pt x="383" y="350"/>
                  </a:lnTo>
                  <a:lnTo>
                    <a:pt x="383" y="350"/>
                  </a:lnTo>
                  <a:lnTo>
                    <a:pt x="383" y="350"/>
                  </a:lnTo>
                  <a:lnTo>
                    <a:pt x="383" y="350"/>
                  </a:lnTo>
                  <a:lnTo>
                    <a:pt x="383" y="350"/>
                  </a:lnTo>
                  <a:lnTo>
                    <a:pt x="383" y="352"/>
                  </a:lnTo>
                  <a:lnTo>
                    <a:pt x="383" y="352"/>
                  </a:lnTo>
                  <a:lnTo>
                    <a:pt x="385" y="352"/>
                  </a:lnTo>
                  <a:lnTo>
                    <a:pt x="385" y="352"/>
                  </a:lnTo>
                  <a:lnTo>
                    <a:pt x="385" y="352"/>
                  </a:lnTo>
                  <a:lnTo>
                    <a:pt x="385" y="352"/>
                  </a:lnTo>
                  <a:lnTo>
                    <a:pt x="385" y="352"/>
                  </a:lnTo>
                  <a:lnTo>
                    <a:pt x="385" y="352"/>
                  </a:lnTo>
                  <a:lnTo>
                    <a:pt x="385" y="354"/>
                  </a:lnTo>
                  <a:lnTo>
                    <a:pt x="385" y="354"/>
                  </a:lnTo>
                  <a:lnTo>
                    <a:pt x="385" y="354"/>
                  </a:lnTo>
                  <a:lnTo>
                    <a:pt x="385" y="354"/>
                  </a:lnTo>
                  <a:lnTo>
                    <a:pt x="385" y="354"/>
                  </a:lnTo>
                  <a:lnTo>
                    <a:pt x="385" y="354"/>
                  </a:lnTo>
                  <a:lnTo>
                    <a:pt x="385" y="354"/>
                  </a:lnTo>
                  <a:lnTo>
                    <a:pt x="385" y="354"/>
                  </a:lnTo>
                  <a:lnTo>
                    <a:pt x="385" y="356"/>
                  </a:lnTo>
                  <a:lnTo>
                    <a:pt x="385" y="356"/>
                  </a:lnTo>
                  <a:lnTo>
                    <a:pt x="387" y="356"/>
                  </a:lnTo>
                  <a:lnTo>
                    <a:pt x="387" y="356"/>
                  </a:lnTo>
                  <a:lnTo>
                    <a:pt x="387" y="356"/>
                  </a:lnTo>
                  <a:lnTo>
                    <a:pt x="387" y="356"/>
                  </a:lnTo>
                  <a:lnTo>
                    <a:pt x="387" y="356"/>
                  </a:lnTo>
                  <a:lnTo>
                    <a:pt x="387" y="356"/>
                  </a:lnTo>
                  <a:lnTo>
                    <a:pt x="387" y="357"/>
                  </a:lnTo>
                  <a:lnTo>
                    <a:pt x="387" y="357"/>
                  </a:lnTo>
                  <a:lnTo>
                    <a:pt x="387" y="357"/>
                  </a:lnTo>
                  <a:lnTo>
                    <a:pt x="389" y="357"/>
                  </a:lnTo>
                  <a:lnTo>
                    <a:pt x="389" y="357"/>
                  </a:lnTo>
                  <a:lnTo>
                    <a:pt x="389" y="357"/>
                  </a:lnTo>
                  <a:lnTo>
                    <a:pt x="389" y="357"/>
                  </a:lnTo>
                  <a:lnTo>
                    <a:pt x="389" y="359"/>
                  </a:lnTo>
                  <a:lnTo>
                    <a:pt x="389" y="359"/>
                  </a:lnTo>
                  <a:lnTo>
                    <a:pt x="390" y="359"/>
                  </a:lnTo>
                  <a:lnTo>
                    <a:pt x="390" y="359"/>
                  </a:lnTo>
                  <a:lnTo>
                    <a:pt x="390" y="359"/>
                  </a:lnTo>
                  <a:lnTo>
                    <a:pt x="390" y="359"/>
                  </a:lnTo>
                  <a:lnTo>
                    <a:pt x="390" y="359"/>
                  </a:lnTo>
                  <a:lnTo>
                    <a:pt x="392" y="361"/>
                  </a:lnTo>
                  <a:lnTo>
                    <a:pt x="392" y="361"/>
                  </a:lnTo>
                  <a:lnTo>
                    <a:pt x="392" y="361"/>
                  </a:lnTo>
                  <a:lnTo>
                    <a:pt x="394" y="361"/>
                  </a:lnTo>
                  <a:lnTo>
                    <a:pt x="394" y="363"/>
                  </a:lnTo>
                  <a:lnTo>
                    <a:pt x="396" y="363"/>
                  </a:lnTo>
                  <a:lnTo>
                    <a:pt x="396" y="363"/>
                  </a:lnTo>
                  <a:lnTo>
                    <a:pt x="396" y="363"/>
                  </a:lnTo>
                  <a:lnTo>
                    <a:pt x="396" y="363"/>
                  </a:lnTo>
                  <a:lnTo>
                    <a:pt x="398" y="365"/>
                  </a:lnTo>
                  <a:lnTo>
                    <a:pt x="398" y="365"/>
                  </a:lnTo>
                  <a:lnTo>
                    <a:pt x="398" y="365"/>
                  </a:lnTo>
                  <a:lnTo>
                    <a:pt x="399" y="365"/>
                  </a:lnTo>
                  <a:lnTo>
                    <a:pt x="399" y="366"/>
                  </a:lnTo>
                  <a:lnTo>
                    <a:pt x="399" y="366"/>
                  </a:lnTo>
                  <a:lnTo>
                    <a:pt x="401" y="366"/>
                  </a:lnTo>
                  <a:lnTo>
                    <a:pt x="401" y="366"/>
                  </a:lnTo>
                  <a:lnTo>
                    <a:pt x="401" y="366"/>
                  </a:lnTo>
                  <a:lnTo>
                    <a:pt x="401" y="368"/>
                  </a:lnTo>
                  <a:lnTo>
                    <a:pt x="403" y="368"/>
                  </a:lnTo>
                  <a:lnTo>
                    <a:pt x="403" y="368"/>
                  </a:lnTo>
                  <a:lnTo>
                    <a:pt x="403" y="368"/>
                  </a:lnTo>
                  <a:lnTo>
                    <a:pt x="403" y="368"/>
                  </a:lnTo>
                  <a:lnTo>
                    <a:pt x="405" y="370"/>
                  </a:lnTo>
                  <a:lnTo>
                    <a:pt x="405" y="370"/>
                  </a:lnTo>
                  <a:lnTo>
                    <a:pt x="405" y="370"/>
                  </a:lnTo>
                  <a:lnTo>
                    <a:pt x="405" y="370"/>
                  </a:lnTo>
                  <a:lnTo>
                    <a:pt x="407" y="370"/>
                  </a:lnTo>
                  <a:lnTo>
                    <a:pt x="407" y="372"/>
                  </a:lnTo>
                  <a:lnTo>
                    <a:pt x="407" y="372"/>
                  </a:lnTo>
                  <a:lnTo>
                    <a:pt x="407" y="372"/>
                  </a:lnTo>
                  <a:lnTo>
                    <a:pt x="407" y="372"/>
                  </a:lnTo>
                  <a:lnTo>
                    <a:pt x="408" y="374"/>
                  </a:lnTo>
                  <a:lnTo>
                    <a:pt x="408" y="374"/>
                  </a:lnTo>
                  <a:lnTo>
                    <a:pt x="408" y="374"/>
                  </a:lnTo>
                  <a:lnTo>
                    <a:pt x="408" y="374"/>
                  </a:lnTo>
                  <a:lnTo>
                    <a:pt x="408" y="374"/>
                  </a:lnTo>
                  <a:lnTo>
                    <a:pt x="408" y="375"/>
                  </a:lnTo>
                  <a:lnTo>
                    <a:pt x="408" y="375"/>
                  </a:lnTo>
                  <a:lnTo>
                    <a:pt x="410" y="375"/>
                  </a:lnTo>
                  <a:lnTo>
                    <a:pt x="410" y="375"/>
                  </a:lnTo>
                  <a:lnTo>
                    <a:pt x="410" y="377"/>
                  </a:lnTo>
                  <a:lnTo>
                    <a:pt x="410" y="377"/>
                  </a:lnTo>
                  <a:lnTo>
                    <a:pt x="410" y="377"/>
                  </a:lnTo>
                  <a:lnTo>
                    <a:pt x="410" y="377"/>
                  </a:lnTo>
                  <a:lnTo>
                    <a:pt x="410" y="377"/>
                  </a:lnTo>
                  <a:lnTo>
                    <a:pt x="410" y="379"/>
                  </a:lnTo>
                  <a:lnTo>
                    <a:pt x="412" y="379"/>
                  </a:lnTo>
                  <a:lnTo>
                    <a:pt x="412" y="379"/>
                  </a:lnTo>
                  <a:lnTo>
                    <a:pt x="412" y="379"/>
                  </a:lnTo>
                  <a:lnTo>
                    <a:pt x="412" y="379"/>
                  </a:lnTo>
                  <a:lnTo>
                    <a:pt x="412" y="381"/>
                  </a:lnTo>
                  <a:lnTo>
                    <a:pt x="412" y="381"/>
                  </a:lnTo>
                  <a:lnTo>
                    <a:pt x="412" y="381"/>
                  </a:lnTo>
                  <a:lnTo>
                    <a:pt x="412" y="381"/>
                  </a:lnTo>
                  <a:lnTo>
                    <a:pt x="412" y="383"/>
                  </a:lnTo>
                  <a:lnTo>
                    <a:pt x="412" y="383"/>
                  </a:lnTo>
                  <a:lnTo>
                    <a:pt x="412" y="383"/>
                  </a:lnTo>
                  <a:lnTo>
                    <a:pt x="412" y="383"/>
                  </a:lnTo>
                  <a:lnTo>
                    <a:pt x="412" y="384"/>
                  </a:lnTo>
                  <a:lnTo>
                    <a:pt x="412" y="384"/>
                  </a:lnTo>
                  <a:lnTo>
                    <a:pt x="412" y="384"/>
                  </a:lnTo>
                  <a:lnTo>
                    <a:pt x="412" y="384"/>
                  </a:lnTo>
                  <a:lnTo>
                    <a:pt x="412" y="384"/>
                  </a:lnTo>
                  <a:lnTo>
                    <a:pt x="412" y="386"/>
                  </a:lnTo>
                  <a:lnTo>
                    <a:pt x="412" y="386"/>
                  </a:lnTo>
                  <a:lnTo>
                    <a:pt x="412" y="386"/>
                  </a:lnTo>
                  <a:lnTo>
                    <a:pt x="412" y="386"/>
                  </a:lnTo>
                  <a:lnTo>
                    <a:pt x="412" y="388"/>
                  </a:lnTo>
                  <a:lnTo>
                    <a:pt x="412" y="388"/>
                  </a:lnTo>
                  <a:lnTo>
                    <a:pt x="412" y="388"/>
                  </a:lnTo>
                  <a:lnTo>
                    <a:pt x="412" y="388"/>
                  </a:lnTo>
                  <a:lnTo>
                    <a:pt x="412" y="388"/>
                  </a:lnTo>
                  <a:lnTo>
                    <a:pt x="412" y="390"/>
                  </a:lnTo>
                  <a:lnTo>
                    <a:pt x="412" y="390"/>
                  </a:lnTo>
                  <a:lnTo>
                    <a:pt x="412" y="390"/>
                  </a:lnTo>
                  <a:lnTo>
                    <a:pt x="410" y="390"/>
                  </a:lnTo>
                  <a:lnTo>
                    <a:pt x="410" y="392"/>
                  </a:lnTo>
                  <a:lnTo>
                    <a:pt x="410" y="392"/>
                  </a:lnTo>
                  <a:lnTo>
                    <a:pt x="410" y="392"/>
                  </a:lnTo>
                  <a:lnTo>
                    <a:pt x="410" y="394"/>
                  </a:lnTo>
                  <a:lnTo>
                    <a:pt x="410" y="394"/>
                  </a:lnTo>
                  <a:lnTo>
                    <a:pt x="410" y="394"/>
                  </a:lnTo>
                  <a:lnTo>
                    <a:pt x="410" y="394"/>
                  </a:lnTo>
                  <a:lnTo>
                    <a:pt x="408" y="395"/>
                  </a:lnTo>
                  <a:lnTo>
                    <a:pt x="408" y="395"/>
                  </a:lnTo>
                  <a:lnTo>
                    <a:pt x="408" y="395"/>
                  </a:lnTo>
                  <a:lnTo>
                    <a:pt x="408" y="395"/>
                  </a:lnTo>
                  <a:lnTo>
                    <a:pt x="408" y="395"/>
                  </a:lnTo>
                  <a:lnTo>
                    <a:pt x="408" y="397"/>
                  </a:lnTo>
                  <a:lnTo>
                    <a:pt x="407" y="397"/>
                  </a:lnTo>
                  <a:lnTo>
                    <a:pt x="407" y="397"/>
                  </a:lnTo>
                  <a:lnTo>
                    <a:pt x="407" y="397"/>
                  </a:lnTo>
                  <a:lnTo>
                    <a:pt x="407" y="397"/>
                  </a:lnTo>
                  <a:lnTo>
                    <a:pt x="407" y="399"/>
                  </a:lnTo>
                  <a:lnTo>
                    <a:pt x="407" y="399"/>
                  </a:lnTo>
                  <a:lnTo>
                    <a:pt x="405" y="399"/>
                  </a:lnTo>
                  <a:lnTo>
                    <a:pt x="405" y="399"/>
                  </a:lnTo>
                  <a:lnTo>
                    <a:pt x="405" y="399"/>
                  </a:lnTo>
                  <a:lnTo>
                    <a:pt x="405" y="399"/>
                  </a:lnTo>
                  <a:lnTo>
                    <a:pt x="403" y="401"/>
                  </a:lnTo>
                  <a:lnTo>
                    <a:pt x="403" y="401"/>
                  </a:lnTo>
                  <a:lnTo>
                    <a:pt x="403" y="401"/>
                  </a:lnTo>
                  <a:lnTo>
                    <a:pt x="403" y="401"/>
                  </a:lnTo>
                  <a:lnTo>
                    <a:pt x="403" y="401"/>
                  </a:lnTo>
                  <a:lnTo>
                    <a:pt x="401" y="401"/>
                  </a:lnTo>
                  <a:lnTo>
                    <a:pt x="401" y="401"/>
                  </a:lnTo>
                  <a:lnTo>
                    <a:pt x="401" y="401"/>
                  </a:lnTo>
                  <a:lnTo>
                    <a:pt x="401" y="403"/>
                  </a:lnTo>
                  <a:lnTo>
                    <a:pt x="399" y="403"/>
                  </a:lnTo>
                  <a:lnTo>
                    <a:pt x="399" y="403"/>
                  </a:lnTo>
                  <a:lnTo>
                    <a:pt x="399" y="403"/>
                  </a:lnTo>
                  <a:lnTo>
                    <a:pt x="399" y="403"/>
                  </a:lnTo>
                  <a:lnTo>
                    <a:pt x="398" y="403"/>
                  </a:lnTo>
                  <a:lnTo>
                    <a:pt x="398" y="403"/>
                  </a:lnTo>
                  <a:lnTo>
                    <a:pt x="398" y="403"/>
                  </a:lnTo>
                  <a:lnTo>
                    <a:pt x="396" y="403"/>
                  </a:lnTo>
                  <a:lnTo>
                    <a:pt x="396" y="403"/>
                  </a:lnTo>
                  <a:lnTo>
                    <a:pt x="396" y="403"/>
                  </a:lnTo>
                  <a:lnTo>
                    <a:pt x="396" y="403"/>
                  </a:lnTo>
                  <a:lnTo>
                    <a:pt x="394" y="403"/>
                  </a:lnTo>
                  <a:lnTo>
                    <a:pt x="394" y="403"/>
                  </a:lnTo>
                  <a:lnTo>
                    <a:pt x="394" y="403"/>
                  </a:lnTo>
                  <a:lnTo>
                    <a:pt x="392" y="403"/>
                  </a:lnTo>
                  <a:lnTo>
                    <a:pt x="392" y="403"/>
                  </a:lnTo>
                  <a:lnTo>
                    <a:pt x="392" y="403"/>
                  </a:lnTo>
                  <a:lnTo>
                    <a:pt x="390" y="403"/>
                  </a:lnTo>
                  <a:lnTo>
                    <a:pt x="390" y="403"/>
                  </a:lnTo>
                  <a:lnTo>
                    <a:pt x="390" y="403"/>
                  </a:lnTo>
                  <a:lnTo>
                    <a:pt x="389" y="403"/>
                  </a:lnTo>
                  <a:lnTo>
                    <a:pt x="389" y="403"/>
                  </a:lnTo>
                  <a:lnTo>
                    <a:pt x="389" y="403"/>
                  </a:lnTo>
                  <a:lnTo>
                    <a:pt x="387" y="403"/>
                  </a:lnTo>
                  <a:lnTo>
                    <a:pt x="387" y="403"/>
                  </a:lnTo>
                  <a:lnTo>
                    <a:pt x="387" y="403"/>
                  </a:lnTo>
                  <a:lnTo>
                    <a:pt x="385" y="403"/>
                  </a:lnTo>
                  <a:lnTo>
                    <a:pt x="385" y="403"/>
                  </a:lnTo>
                  <a:lnTo>
                    <a:pt x="385" y="403"/>
                  </a:lnTo>
                  <a:lnTo>
                    <a:pt x="385" y="403"/>
                  </a:lnTo>
                  <a:lnTo>
                    <a:pt x="383" y="403"/>
                  </a:lnTo>
                  <a:lnTo>
                    <a:pt x="383" y="403"/>
                  </a:lnTo>
                  <a:lnTo>
                    <a:pt x="383" y="403"/>
                  </a:lnTo>
                  <a:lnTo>
                    <a:pt x="383" y="403"/>
                  </a:lnTo>
                  <a:lnTo>
                    <a:pt x="381" y="403"/>
                  </a:lnTo>
                  <a:lnTo>
                    <a:pt x="381" y="403"/>
                  </a:lnTo>
                  <a:lnTo>
                    <a:pt x="381" y="403"/>
                  </a:lnTo>
                  <a:lnTo>
                    <a:pt x="381" y="401"/>
                  </a:lnTo>
                  <a:lnTo>
                    <a:pt x="380" y="401"/>
                  </a:lnTo>
                  <a:lnTo>
                    <a:pt x="380" y="401"/>
                  </a:lnTo>
                  <a:lnTo>
                    <a:pt x="380" y="401"/>
                  </a:lnTo>
                  <a:lnTo>
                    <a:pt x="380" y="401"/>
                  </a:lnTo>
                  <a:lnTo>
                    <a:pt x="378" y="401"/>
                  </a:lnTo>
                  <a:lnTo>
                    <a:pt x="378" y="401"/>
                  </a:lnTo>
                  <a:lnTo>
                    <a:pt x="378" y="401"/>
                  </a:lnTo>
                  <a:lnTo>
                    <a:pt x="378" y="401"/>
                  </a:lnTo>
                  <a:lnTo>
                    <a:pt x="376" y="401"/>
                  </a:lnTo>
                  <a:lnTo>
                    <a:pt x="376" y="399"/>
                  </a:lnTo>
                  <a:lnTo>
                    <a:pt x="376" y="399"/>
                  </a:lnTo>
                  <a:lnTo>
                    <a:pt x="376" y="399"/>
                  </a:lnTo>
                  <a:lnTo>
                    <a:pt x="374" y="399"/>
                  </a:lnTo>
                  <a:lnTo>
                    <a:pt x="374" y="399"/>
                  </a:lnTo>
                  <a:lnTo>
                    <a:pt x="374" y="399"/>
                  </a:lnTo>
                  <a:lnTo>
                    <a:pt x="374" y="399"/>
                  </a:lnTo>
                  <a:lnTo>
                    <a:pt x="372" y="397"/>
                  </a:lnTo>
                  <a:lnTo>
                    <a:pt x="372" y="397"/>
                  </a:lnTo>
                  <a:lnTo>
                    <a:pt x="372" y="397"/>
                  </a:lnTo>
                  <a:lnTo>
                    <a:pt x="372" y="397"/>
                  </a:lnTo>
                  <a:lnTo>
                    <a:pt x="372" y="397"/>
                  </a:lnTo>
                  <a:lnTo>
                    <a:pt x="371" y="397"/>
                  </a:lnTo>
                  <a:lnTo>
                    <a:pt x="371" y="397"/>
                  </a:lnTo>
                  <a:lnTo>
                    <a:pt x="371" y="397"/>
                  </a:lnTo>
                  <a:lnTo>
                    <a:pt x="371" y="395"/>
                  </a:lnTo>
                  <a:lnTo>
                    <a:pt x="371" y="395"/>
                  </a:lnTo>
                  <a:lnTo>
                    <a:pt x="369" y="395"/>
                  </a:lnTo>
                  <a:lnTo>
                    <a:pt x="369" y="395"/>
                  </a:lnTo>
                  <a:lnTo>
                    <a:pt x="369" y="395"/>
                  </a:lnTo>
                  <a:lnTo>
                    <a:pt x="369" y="395"/>
                  </a:lnTo>
                  <a:lnTo>
                    <a:pt x="369" y="395"/>
                  </a:lnTo>
                  <a:lnTo>
                    <a:pt x="369" y="395"/>
                  </a:lnTo>
                  <a:lnTo>
                    <a:pt x="369" y="395"/>
                  </a:lnTo>
                  <a:lnTo>
                    <a:pt x="369" y="395"/>
                  </a:lnTo>
                  <a:lnTo>
                    <a:pt x="369" y="395"/>
                  </a:lnTo>
                  <a:lnTo>
                    <a:pt x="367" y="395"/>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7" y="394"/>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5" y="395"/>
                  </a:lnTo>
                  <a:lnTo>
                    <a:pt x="363" y="395"/>
                  </a:lnTo>
                  <a:lnTo>
                    <a:pt x="363" y="395"/>
                  </a:lnTo>
                  <a:lnTo>
                    <a:pt x="363" y="395"/>
                  </a:lnTo>
                  <a:lnTo>
                    <a:pt x="363" y="397"/>
                  </a:lnTo>
                  <a:lnTo>
                    <a:pt x="363" y="397"/>
                  </a:lnTo>
                  <a:lnTo>
                    <a:pt x="363" y="397"/>
                  </a:lnTo>
                  <a:lnTo>
                    <a:pt x="363" y="397"/>
                  </a:lnTo>
                  <a:lnTo>
                    <a:pt x="360" y="395"/>
                  </a:lnTo>
                  <a:close/>
                  <a:moveTo>
                    <a:pt x="428" y="345"/>
                  </a:moveTo>
                  <a:lnTo>
                    <a:pt x="488" y="350"/>
                  </a:lnTo>
                  <a:lnTo>
                    <a:pt x="486" y="374"/>
                  </a:lnTo>
                  <a:lnTo>
                    <a:pt x="481" y="374"/>
                  </a:lnTo>
                  <a:lnTo>
                    <a:pt x="481" y="374"/>
                  </a:lnTo>
                  <a:lnTo>
                    <a:pt x="481" y="372"/>
                  </a:lnTo>
                  <a:lnTo>
                    <a:pt x="481" y="372"/>
                  </a:lnTo>
                  <a:lnTo>
                    <a:pt x="481" y="372"/>
                  </a:lnTo>
                  <a:lnTo>
                    <a:pt x="481" y="370"/>
                  </a:lnTo>
                  <a:lnTo>
                    <a:pt x="481" y="370"/>
                  </a:lnTo>
                  <a:lnTo>
                    <a:pt x="481" y="370"/>
                  </a:lnTo>
                  <a:lnTo>
                    <a:pt x="481" y="370"/>
                  </a:lnTo>
                  <a:lnTo>
                    <a:pt x="481" y="368"/>
                  </a:lnTo>
                  <a:lnTo>
                    <a:pt x="481" y="368"/>
                  </a:lnTo>
                  <a:lnTo>
                    <a:pt x="481" y="368"/>
                  </a:lnTo>
                  <a:lnTo>
                    <a:pt x="481" y="366"/>
                  </a:lnTo>
                  <a:lnTo>
                    <a:pt x="481" y="366"/>
                  </a:lnTo>
                  <a:lnTo>
                    <a:pt x="481" y="366"/>
                  </a:lnTo>
                  <a:lnTo>
                    <a:pt x="481" y="366"/>
                  </a:lnTo>
                  <a:lnTo>
                    <a:pt x="481" y="365"/>
                  </a:lnTo>
                  <a:lnTo>
                    <a:pt x="479" y="365"/>
                  </a:lnTo>
                  <a:lnTo>
                    <a:pt x="479" y="365"/>
                  </a:lnTo>
                  <a:lnTo>
                    <a:pt x="479" y="365"/>
                  </a:lnTo>
                  <a:lnTo>
                    <a:pt x="479" y="363"/>
                  </a:lnTo>
                  <a:lnTo>
                    <a:pt x="479" y="363"/>
                  </a:lnTo>
                  <a:lnTo>
                    <a:pt x="479" y="363"/>
                  </a:lnTo>
                  <a:lnTo>
                    <a:pt x="479" y="363"/>
                  </a:lnTo>
                  <a:lnTo>
                    <a:pt x="479" y="361"/>
                  </a:lnTo>
                  <a:lnTo>
                    <a:pt x="479" y="361"/>
                  </a:lnTo>
                  <a:lnTo>
                    <a:pt x="477" y="361"/>
                  </a:lnTo>
                  <a:lnTo>
                    <a:pt x="477" y="361"/>
                  </a:lnTo>
                  <a:lnTo>
                    <a:pt x="477" y="361"/>
                  </a:lnTo>
                  <a:lnTo>
                    <a:pt x="477" y="359"/>
                  </a:lnTo>
                  <a:lnTo>
                    <a:pt x="477" y="359"/>
                  </a:lnTo>
                  <a:lnTo>
                    <a:pt x="477" y="359"/>
                  </a:lnTo>
                  <a:lnTo>
                    <a:pt x="477" y="359"/>
                  </a:lnTo>
                  <a:lnTo>
                    <a:pt x="477" y="359"/>
                  </a:lnTo>
                  <a:lnTo>
                    <a:pt x="475" y="359"/>
                  </a:lnTo>
                  <a:lnTo>
                    <a:pt x="475" y="357"/>
                  </a:lnTo>
                  <a:lnTo>
                    <a:pt x="475" y="357"/>
                  </a:lnTo>
                  <a:lnTo>
                    <a:pt x="475" y="357"/>
                  </a:lnTo>
                  <a:lnTo>
                    <a:pt x="475" y="357"/>
                  </a:lnTo>
                  <a:lnTo>
                    <a:pt x="475" y="357"/>
                  </a:lnTo>
                  <a:lnTo>
                    <a:pt x="475" y="357"/>
                  </a:lnTo>
                  <a:lnTo>
                    <a:pt x="473" y="356"/>
                  </a:lnTo>
                  <a:lnTo>
                    <a:pt x="473" y="356"/>
                  </a:lnTo>
                  <a:lnTo>
                    <a:pt x="473" y="356"/>
                  </a:lnTo>
                  <a:lnTo>
                    <a:pt x="473" y="356"/>
                  </a:lnTo>
                  <a:lnTo>
                    <a:pt x="473" y="356"/>
                  </a:lnTo>
                  <a:lnTo>
                    <a:pt x="473" y="356"/>
                  </a:lnTo>
                  <a:lnTo>
                    <a:pt x="472" y="356"/>
                  </a:lnTo>
                  <a:lnTo>
                    <a:pt x="472" y="356"/>
                  </a:lnTo>
                  <a:lnTo>
                    <a:pt x="472" y="356"/>
                  </a:lnTo>
                  <a:lnTo>
                    <a:pt x="472" y="354"/>
                  </a:lnTo>
                  <a:lnTo>
                    <a:pt x="472" y="354"/>
                  </a:lnTo>
                  <a:lnTo>
                    <a:pt x="470" y="354"/>
                  </a:lnTo>
                  <a:lnTo>
                    <a:pt x="470" y="354"/>
                  </a:lnTo>
                  <a:lnTo>
                    <a:pt x="470" y="354"/>
                  </a:lnTo>
                  <a:lnTo>
                    <a:pt x="470" y="354"/>
                  </a:lnTo>
                  <a:lnTo>
                    <a:pt x="470" y="354"/>
                  </a:lnTo>
                  <a:lnTo>
                    <a:pt x="468" y="354"/>
                  </a:lnTo>
                  <a:lnTo>
                    <a:pt x="468" y="354"/>
                  </a:lnTo>
                  <a:lnTo>
                    <a:pt x="468" y="354"/>
                  </a:lnTo>
                  <a:lnTo>
                    <a:pt x="468" y="354"/>
                  </a:lnTo>
                  <a:lnTo>
                    <a:pt x="466" y="354"/>
                  </a:lnTo>
                  <a:lnTo>
                    <a:pt x="466" y="354"/>
                  </a:lnTo>
                  <a:lnTo>
                    <a:pt x="466" y="354"/>
                  </a:lnTo>
                  <a:lnTo>
                    <a:pt x="466" y="352"/>
                  </a:lnTo>
                  <a:lnTo>
                    <a:pt x="466" y="352"/>
                  </a:lnTo>
                  <a:lnTo>
                    <a:pt x="459" y="403"/>
                  </a:lnTo>
                  <a:lnTo>
                    <a:pt x="459" y="403"/>
                  </a:lnTo>
                  <a:lnTo>
                    <a:pt x="459" y="403"/>
                  </a:lnTo>
                  <a:lnTo>
                    <a:pt x="459" y="403"/>
                  </a:lnTo>
                  <a:lnTo>
                    <a:pt x="459" y="403"/>
                  </a:lnTo>
                  <a:lnTo>
                    <a:pt x="459" y="404"/>
                  </a:lnTo>
                  <a:lnTo>
                    <a:pt x="459" y="404"/>
                  </a:lnTo>
                  <a:lnTo>
                    <a:pt x="459" y="404"/>
                  </a:lnTo>
                  <a:lnTo>
                    <a:pt x="459" y="404"/>
                  </a:lnTo>
                  <a:lnTo>
                    <a:pt x="459" y="404"/>
                  </a:lnTo>
                  <a:lnTo>
                    <a:pt x="459" y="404"/>
                  </a:lnTo>
                  <a:lnTo>
                    <a:pt x="459" y="404"/>
                  </a:lnTo>
                  <a:lnTo>
                    <a:pt x="459" y="404"/>
                  </a:lnTo>
                  <a:lnTo>
                    <a:pt x="459" y="404"/>
                  </a:lnTo>
                  <a:lnTo>
                    <a:pt x="459" y="404"/>
                  </a:lnTo>
                  <a:lnTo>
                    <a:pt x="459" y="406"/>
                  </a:lnTo>
                  <a:lnTo>
                    <a:pt x="459" y="406"/>
                  </a:lnTo>
                  <a:lnTo>
                    <a:pt x="459" y="406"/>
                  </a:lnTo>
                  <a:lnTo>
                    <a:pt x="459" y="406"/>
                  </a:lnTo>
                  <a:lnTo>
                    <a:pt x="459" y="406"/>
                  </a:lnTo>
                  <a:lnTo>
                    <a:pt x="459" y="406"/>
                  </a:lnTo>
                  <a:lnTo>
                    <a:pt x="459" y="406"/>
                  </a:lnTo>
                  <a:lnTo>
                    <a:pt x="461" y="406"/>
                  </a:lnTo>
                  <a:lnTo>
                    <a:pt x="461" y="406"/>
                  </a:lnTo>
                  <a:lnTo>
                    <a:pt x="461" y="406"/>
                  </a:lnTo>
                  <a:lnTo>
                    <a:pt x="461" y="406"/>
                  </a:lnTo>
                  <a:lnTo>
                    <a:pt x="461" y="406"/>
                  </a:lnTo>
                  <a:lnTo>
                    <a:pt x="461" y="406"/>
                  </a:lnTo>
                  <a:lnTo>
                    <a:pt x="461" y="408"/>
                  </a:lnTo>
                  <a:lnTo>
                    <a:pt x="461" y="408"/>
                  </a:lnTo>
                  <a:lnTo>
                    <a:pt x="461" y="408"/>
                  </a:lnTo>
                  <a:lnTo>
                    <a:pt x="461" y="408"/>
                  </a:lnTo>
                  <a:lnTo>
                    <a:pt x="461" y="408"/>
                  </a:lnTo>
                  <a:lnTo>
                    <a:pt x="461" y="408"/>
                  </a:lnTo>
                  <a:lnTo>
                    <a:pt x="461" y="408"/>
                  </a:lnTo>
                  <a:lnTo>
                    <a:pt x="461" y="408"/>
                  </a:lnTo>
                  <a:lnTo>
                    <a:pt x="463" y="408"/>
                  </a:lnTo>
                  <a:lnTo>
                    <a:pt x="463" y="408"/>
                  </a:lnTo>
                  <a:lnTo>
                    <a:pt x="463" y="408"/>
                  </a:lnTo>
                  <a:lnTo>
                    <a:pt x="463" y="408"/>
                  </a:lnTo>
                  <a:lnTo>
                    <a:pt x="463" y="408"/>
                  </a:lnTo>
                  <a:lnTo>
                    <a:pt x="463" y="408"/>
                  </a:lnTo>
                  <a:lnTo>
                    <a:pt x="463" y="408"/>
                  </a:lnTo>
                  <a:lnTo>
                    <a:pt x="463" y="408"/>
                  </a:lnTo>
                  <a:lnTo>
                    <a:pt x="463" y="410"/>
                  </a:lnTo>
                  <a:lnTo>
                    <a:pt x="463" y="410"/>
                  </a:lnTo>
                  <a:lnTo>
                    <a:pt x="464" y="410"/>
                  </a:lnTo>
                  <a:lnTo>
                    <a:pt x="464" y="410"/>
                  </a:lnTo>
                  <a:lnTo>
                    <a:pt x="464" y="410"/>
                  </a:lnTo>
                  <a:lnTo>
                    <a:pt x="464" y="410"/>
                  </a:lnTo>
                  <a:lnTo>
                    <a:pt x="464" y="410"/>
                  </a:lnTo>
                  <a:lnTo>
                    <a:pt x="464" y="410"/>
                  </a:lnTo>
                  <a:lnTo>
                    <a:pt x="464" y="410"/>
                  </a:lnTo>
                  <a:lnTo>
                    <a:pt x="466" y="410"/>
                  </a:lnTo>
                  <a:lnTo>
                    <a:pt x="466" y="410"/>
                  </a:lnTo>
                  <a:lnTo>
                    <a:pt x="466" y="410"/>
                  </a:lnTo>
                  <a:lnTo>
                    <a:pt x="466" y="410"/>
                  </a:lnTo>
                  <a:lnTo>
                    <a:pt x="468" y="410"/>
                  </a:lnTo>
                  <a:lnTo>
                    <a:pt x="468" y="410"/>
                  </a:lnTo>
                  <a:lnTo>
                    <a:pt x="468" y="410"/>
                  </a:lnTo>
                  <a:lnTo>
                    <a:pt x="470" y="410"/>
                  </a:lnTo>
                  <a:lnTo>
                    <a:pt x="468" y="413"/>
                  </a:lnTo>
                  <a:lnTo>
                    <a:pt x="432" y="410"/>
                  </a:lnTo>
                  <a:lnTo>
                    <a:pt x="432" y="406"/>
                  </a:lnTo>
                  <a:lnTo>
                    <a:pt x="432" y="406"/>
                  </a:lnTo>
                  <a:lnTo>
                    <a:pt x="434" y="406"/>
                  </a:lnTo>
                  <a:lnTo>
                    <a:pt x="434" y="406"/>
                  </a:lnTo>
                  <a:lnTo>
                    <a:pt x="436" y="406"/>
                  </a:lnTo>
                  <a:lnTo>
                    <a:pt x="436" y="406"/>
                  </a:lnTo>
                  <a:lnTo>
                    <a:pt x="436" y="406"/>
                  </a:lnTo>
                  <a:lnTo>
                    <a:pt x="436" y="406"/>
                  </a:lnTo>
                  <a:lnTo>
                    <a:pt x="437" y="406"/>
                  </a:lnTo>
                  <a:lnTo>
                    <a:pt x="437" y="406"/>
                  </a:lnTo>
                  <a:lnTo>
                    <a:pt x="437" y="406"/>
                  </a:lnTo>
                  <a:lnTo>
                    <a:pt x="437" y="406"/>
                  </a:lnTo>
                  <a:lnTo>
                    <a:pt x="437" y="406"/>
                  </a:lnTo>
                  <a:lnTo>
                    <a:pt x="437" y="406"/>
                  </a:lnTo>
                  <a:lnTo>
                    <a:pt x="439" y="406"/>
                  </a:lnTo>
                  <a:lnTo>
                    <a:pt x="439" y="406"/>
                  </a:lnTo>
                  <a:lnTo>
                    <a:pt x="439" y="406"/>
                  </a:lnTo>
                  <a:lnTo>
                    <a:pt x="439" y="406"/>
                  </a:lnTo>
                  <a:lnTo>
                    <a:pt x="439" y="406"/>
                  </a:lnTo>
                  <a:lnTo>
                    <a:pt x="439" y="406"/>
                  </a:lnTo>
                  <a:lnTo>
                    <a:pt x="439" y="406"/>
                  </a:lnTo>
                  <a:lnTo>
                    <a:pt x="439" y="406"/>
                  </a:lnTo>
                  <a:lnTo>
                    <a:pt x="441" y="406"/>
                  </a:lnTo>
                  <a:lnTo>
                    <a:pt x="441" y="406"/>
                  </a:lnTo>
                  <a:lnTo>
                    <a:pt x="441" y="406"/>
                  </a:lnTo>
                  <a:lnTo>
                    <a:pt x="441" y="406"/>
                  </a:lnTo>
                  <a:lnTo>
                    <a:pt x="441" y="406"/>
                  </a:lnTo>
                  <a:lnTo>
                    <a:pt x="441" y="406"/>
                  </a:lnTo>
                  <a:lnTo>
                    <a:pt x="441" y="406"/>
                  </a:lnTo>
                  <a:lnTo>
                    <a:pt x="441" y="406"/>
                  </a:lnTo>
                  <a:lnTo>
                    <a:pt x="441" y="406"/>
                  </a:lnTo>
                  <a:lnTo>
                    <a:pt x="441"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4"/>
                  </a:lnTo>
                  <a:lnTo>
                    <a:pt x="443" y="403"/>
                  </a:lnTo>
                  <a:lnTo>
                    <a:pt x="443" y="403"/>
                  </a:lnTo>
                  <a:lnTo>
                    <a:pt x="445" y="403"/>
                  </a:lnTo>
                  <a:lnTo>
                    <a:pt x="445" y="403"/>
                  </a:lnTo>
                  <a:lnTo>
                    <a:pt x="445" y="403"/>
                  </a:lnTo>
                  <a:lnTo>
                    <a:pt x="445" y="403"/>
                  </a:lnTo>
                  <a:lnTo>
                    <a:pt x="445" y="403"/>
                  </a:lnTo>
                  <a:lnTo>
                    <a:pt x="445" y="403"/>
                  </a:lnTo>
                  <a:lnTo>
                    <a:pt x="445" y="403"/>
                  </a:lnTo>
                  <a:lnTo>
                    <a:pt x="445" y="403"/>
                  </a:lnTo>
                  <a:lnTo>
                    <a:pt x="445" y="403"/>
                  </a:lnTo>
                  <a:lnTo>
                    <a:pt x="445" y="401"/>
                  </a:lnTo>
                  <a:lnTo>
                    <a:pt x="445" y="401"/>
                  </a:lnTo>
                  <a:lnTo>
                    <a:pt x="445" y="401"/>
                  </a:lnTo>
                  <a:lnTo>
                    <a:pt x="445" y="401"/>
                  </a:lnTo>
                  <a:lnTo>
                    <a:pt x="450" y="350"/>
                  </a:lnTo>
                  <a:lnTo>
                    <a:pt x="450" y="350"/>
                  </a:lnTo>
                  <a:lnTo>
                    <a:pt x="450" y="350"/>
                  </a:lnTo>
                  <a:lnTo>
                    <a:pt x="448" y="350"/>
                  </a:lnTo>
                  <a:lnTo>
                    <a:pt x="448" y="350"/>
                  </a:lnTo>
                  <a:lnTo>
                    <a:pt x="448" y="350"/>
                  </a:lnTo>
                  <a:lnTo>
                    <a:pt x="448" y="350"/>
                  </a:lnTo>
                  <a:lnTo>
                    <a:pt x="446" y="350"/>
                  </a:lnTo>
                  <a:lnTo>
                    <a:pt x="446" y="350"/>
                  </a:lnTo>
                  <a:lnTo>
                    <a:pt x="446" y="350"/>
                  </a:lnTo>
                  <a:lnTo>
                    <a:pt x="446" y="350"/>
                  </a:lnTo>
                  <a:lnTo>
                    <a:pt x="446" y="350"/>
                  </a:lnTo>
                  <a:lnTo>
                    <a:pt x="445" y="350"/>
                  </a:lnTo>
                  <a:lnTo>
                    <a:pt x="445" y="350"/>
                  </a:lnTo>
                  <a:lnTo>
                    <a:pt x="445" y="352"/>
                  </a:lnTo>
                  <a:lnTo>
                    <a:pt x="445" y="352"/>
                  </a:lnTo>
                  <a:lnTo>
                    <a:pt x="445" y="352"/>
                  </a:lnTo>
                  <a:lnTo>
                    <a:pt x="443" y="352"/>
                  </a:lnTo>
                  <a:lnTo>
                    <a:pt x="443" y="352"/>
                  </a:lnTo>
                  <a:lnTo>
                    <a:pt x="443" y="352"/>
                  </a:lnTo>
                  <a:lnTo>
                    <a:pt x="443" y="352"/>
                  </a:lnTo>
                  <a:lnTo>
                    <a:pt x="441" y="352"/>
                  </a:lnTo>
                  <a:lnTo>
                    <a:pt x="441" y="352"/>
                  </a:lnTo>
                  <a:lnTo>
                    <a:pt x="441" y="352"/>
                  </a:lnTo>
                  <a:lnTo>
                    <a:pt x="441" y="352"/>
                  </a:lnTo>
                  <a:lnTo>
                    <a:pt x="441" y="352"/>
                  </a:lnTo>
                  <a:lnTo>
                    <a:pt x="441" y="352"/>
                  </a:lnTo>
                  <a:lnTo>
                    <a:pt x="439" y="352"/>
                  </a:lnTo>
                  <a:lnTo>
                    <a:pt x="439" y="354"/>
                  </a:lnTo>
                  <a:lnTo>
                    <a:pt x="439" y="354"/>
                  </a:lnTo>
                  <a:lnTo>
                    <a:pt x="439" y="354"/>
                  </a:lnTo>
                  <a:lnTo>
                    <a:pt x="439" y="354"/>
                  </a:lnTo>
                  <a:lnTo>
                    <a:pt x="437" y="354"/>
                  </a:lnTo>
                  <a:lnTo>
                    <a:pt x="437" y="354"/>
                  </a:lnTo>
                  <a:lnTo>
                    <a:pt x="437" y="354"/>
                  </a:lnTo>
                  <a:lnTo>
                    <a:pt x="437" y="356"/>
                  </a:lnTo>
                  <a:lnTo>
                    <a:pt x="437" y="356"/>
                  </a:lnTo>
                  <a:lnTo>
                    <a:pt x="436" y="356"/>
                  </a:lnTo>
                  <a:lnTo>
                    <a:pt x="436" y="356"/>
                  </a:lnTo>
                  <a:lnTo>
                    <a:pt x="436" y="356"/>
                  </a:lnTo>
                  <a:lnTo>
                    <a:pt x="436" y="356"/>
                  </a:lnTo>
                  <a:lnTo>
                    <a:pt x="436" y="357"/>
                  </a:lnTo>
                  <a:lnTo>
                    <a:pt x="436" y="357"/>
                  </a:lnTo>
                  <a:lnTo>
                    <a:pt x="436" y="357"/>
                  </a:lnTo>
                  <a:lnTo>
                    <a:pt x="434" y="357"/>
                  </a:lnTo>
                  <a:lnTo>
                    <a:pt x="434" y="357"/>
                  </a:lnTo>
                  <a:lnTo>
                    <a:pt x="434" y="357"/>
                  </a:lnTo>
                  <a:lnTo>
                    <a:pt x="434" y="359"/>
                  </a:lnTo>
                  <a:lnTo>
                    <a:pt x="434" y="359"/>
                  </a:lnTo>
                  <a:lnTo>
                    <a:pt x="434" y="359"/>
                  </a:lnTo>
                  <a:lnTo>
                    <a:pt x="432" y="359"/>
                  </a:lnTo>
                  <a:lnTo>
                    <a:pt x="432" y="361"/>
                  </a:lnTo>
                  <a:lnTo>
                    <a:pt x="432" y="361"/>
                  </a:lnTo>
                  <a:lnTo>
                    <a:pt x="432" y="361"/>
                  </a:lnTo>
                  <a:lnTo>
                    <a:pt x="432" y="361"/>
                  </a:lnTo>
                  <a:lnTo>
                    <a:pt x="432" y="363"/>
                  </a:lnTo>
                  <a:lnTo>
                    <a:pt x="432" y="363"/>
                  </a:lnTo>
                  <a:lnTo>
                    <a:pt x="432" y="363"/>
                  </a:lnTo>
                  <a:lnTo>
                    <a:pt x="430" y="363"/>
                  </a:lnTo>
                  <a:lnTo>
                    <a:pt x="430" y="365"/>
                  </a:lnTo>
                  <a:lnTo>
                    <a:pt x="430" y="365"/>
                  </a:lnTo>
                  <a:lnTo>
                    <a:pt x="430" y="365"/>
                  </a:lnTo>
                  <a:lnTo>
                    <a:pt x="430" y="366"/>
                  </a:lnTo>
                  <a:lnTo>
                    <a:pt x="430" y="366"/>
                  </a:lnTo>
                  <a:lnTo>
                    <a:pt x="430" y="366"/>
                  </a:lnTo>
                  <a:lnTo>
                    <a:pt x="430" y="366"/>
                  </a:lnTo>
                  <a:lnTo>
                    <a:pt x="425" y="366"/>
                  </a:lnTo>
                  <a:lnTo>
                    <a:pt x="428" y="345"/>
                  </a:lnTo>
                  <a:close/>
                </a:path>
              </a:pathLst>
            </a:custGeom>
            <a:solidFill>
              <a:srgbClr val="1D29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1" name="í$ļíḑe">
              <a:extLst>
                <a:ext uri="{FF2B5EF4-FFF2-40B4-BE49-F238E27FC236}">
                  <a16:creationId xmlns:a16="http://schemas.microsoft.com/office/drawing/2014/main" id="{D6D56A1C-5FB4-4E75-B8FC-C66440A2D438}"/>
                </a:ext>
              </a:extLst>
            </p:cNvPr>
            <p:cNvSpPr/>
            <p:nvPr/>
          </p:nvSpPr>
          <p:spPr bwMode="auto">
            <a:xfrm>
              <a:off x="2875760"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3"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50"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3"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2" name="îṧľiḓé">
              <a:extLst>
                <a:ext uri="{FF2B5EF4-FFF2-40B4-BE49-F238E27FC236}">
                  <a16:creationId xmlns:a16="http://schemas.microsoft.com/office/drawing/2014/main" id="{8929080C-B76C-47AF-82F5-7D4DB6B6ACCB}"/>
                </a:ext>
              </a:extLst>
            </p:cNvPr>
            <p:cNvSpPr/>
            <p:nvPr/>
          </p:nvSpPr>
          <p:spPr bwMode="auto">
            <a:xfrm>
              <a:off x="3168261" y="4023875"/>
              <a:ext cx="307815" cy="320066"/>
            </a:xfrm>
            <a:custGeom>
              <a:avLst/>
              <a:gdLst>
                <a:gd name="T0" fmla="*/ 42 w 85"/>
                <a:gd name="T1" fmla="*/ 86 h 86"/>
                <a:gd name="T2" fmla="*/ 0 w 85"/>
                <a:gd name="T3" fmla="*/ 43 h 86"/>
                <a:gd name="T4" fmla="*/ 42 w 85"/>
                <a:gd name="T5" fmla="*/ 0 h 86"/>
                <a:gd name="T6" fmla="*/ 85 w 85"/>
                <a:gd name="T7" fmla="*/ 43 h 86"/>
                <a:gd name="T8" fmla="*/ 42 w 85"/>
                <a:gd name="T9" fmla="*/ 86 h 86"/>
                <a:gd name="T10" fmla="*/ 42 w 85"/>
                <a:gd name="T11" fmla="*/ 4 h 86"/>
                <a:gd name="T12" fmla="*/ 17 w 85"/>
                <a:gd name="T13" fmla="*/ 43 h 86"/>
                <a:gd name="T14" fmla="*/ 42 w 85"/>
                <a:gd name="T15" fmla="*/ 83 h 86"/>
                <a:gd name="T16" fmla="*/ 60 w 85"/>
                <a:gd name="T17" fmla="*/ 73 h 86"/>
                <a:gd name="T18" fmla="*/ 68 w 85"/>
                <a:gd name="T19" fmla="*/ 42 h 86"/>
                <a:gd name="T20" fmla="*/ 42 w 85"/>
                <a:gd name="T21"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86">
                  <a:moveTo>
                    <a:pt x="42" y="86"/>
                  </a:moveTo>
                  <a:cubicBezTo>
                    <a:pt x="25" y="86"/>
                    <a:pt x="0" y="73"/>
                    <a:pt x="0" y="43"/>
                  </a:cubicBezTo>
                  <a:cubicBezTo>
                    <a:pt x="0" y="13"/>
                    <a:pt x="25" y="0"/>
                    <a:pt x="42" y="0"/>
                  </a:cubicBezTo>
                  <a:cubicBezTo>
                    <a:pt x="59" y="0"/>
                    <a:pt x="85" y="13"/>
                    <a:pt x="85" y="43"/>
                  </a:cubicBezTo>
                  <a:cubicBezTo>
                    <a:pt x="85" y="73"/>
                    <a:pt x="59" y="86"/>
                    <a:pt x="42" y="86"/>
                  </a:cubicBezTo>
                  <a:close/>
                  <a:moveTo>
                    <a:pt x="42" y="4"/>
                  </a:moveTo>
                  <a:cubicBezTo>
                    <a:pt x="30" y="4"/>
                    <a:pt x="17" y="17"/>
                    <a:pt x="17" y="43"/>
                  </a:cubicBezTo>
                  <a:cubicBezTo>
                    <a:pt x="17" y="66"/>
                    <a:pt x="27" y="83"/>
                    <a:pt x="42" y="83"/>
                  </a:cubicBezTo>
                  <a:cubicBezTo>
                    <a:pt x="51" y="83"/>
                    <a:pt x="57" y="76"/>
                    <a:pt x="60" y="73"/>
                  </a:cubicBezTo>
                  <a:cubicBezTo>
                    <a:pt x="65" y="66"/>
                    <a:pt x="68" y="53"/>
                    <a:pt x="68" y="42"/>
                  </a:cubicBezTo>
                  <a:cubicBezTo>
                    <a:pt x="68" y="22"/>
                    <a:pt x="58" y="4"/>
                    <a:pt x="42"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3" name="íšľíḓè">
              <a:extLst>
                <a:ext uri="{FF2B5EF4-FFF2-40B4-BE49-F238E27FC236}">
                  <a16:creationId xmlns:a16="http://schemas.microsoft.com/office/drawing/2014/main" id="{E3721512-F40D-48A5-A54B-7CF6FB31FA3C}"/>
                </a:ext>
              </a:extLst>
            </p:cNvPr>
            <p:cNvSpPr/>
            <p:nvPr/>
          </p:nvSpPr>
          <p:spPr bwMode="auto">
            <a:xfrm>
              <a:off x="3515892" y="4030001"/>
              <a:ext cx="330786" cy="313940"/>
            </a:xfrm>
            <a:custGeom>
              <a:avLst/>
              <a:gdLst>
                <a:gd name="T0" fmla="*/ 91 w 91"/>
                <a:gd name="T1" fmla="*/ 4 h 84"/>
                <a:gd name="T2" fmla="*/ 87 w 91"/>
                <a:gd name="T3" fmla="*/ 4 h 84"/>
                <a:gd name="T4" fmla="*/ 78 w 91"/>
                <a:gd name="T5" fmla="*/ 13 h 84"/>
                <a:gd name="T6" fmla="*/ 78 w 91"/>
                <a:gd name="T7" fmla="*/ 57 h 84"/>
                <a:gd name="T8" fmla="*/ 46 w 91"/>
                <a:gd name="T9" fmla="*/ 84 h 84"/>
                <a:gd name="T10" fmla="*/ 13 w 91"/>
                <a:gd name="T11" fmla="*/ 56 h 84"/>
                <a:gd name="T12" fmla="*/ 13 w 91"/>
                <a:gd name="T13" fmla="*/ 12 h 84"/>
                <a:gd name="T14" fmla="*/ 4 w 91"/>
                <a:gd name="T15" fmla="*/ 4 h 84"/>
                <a:gd name="T16" fmla="*/ 0 w 91"/>
                <a:gd name="T17" fmla="*/ 4 h 84"/>
                <a:gd name="T18" fmla="*/ 0 w 91"/>
                <a:gd name="T19" fmla="*/ 0 h 84"/>
                <a:gd name="T20" fmla="*/ 42 w 91"/>
                <a:gd name="T21" fmla="*/ 0 h 84"/>
                <a:gd name="T22" fmla="*/ 42 w 91"/>
                <a:gd name="T23" fmla="*/ 4 h 84"/>
                <a:gd name="T24" fmla="*/ 38 w 91"/>
                <a:gd name="T25" fmla="*/ 4 h 84"/>
                <a:gd name="T26" fmla="*/ 28 w 91"/>
                <a:gd name="T27" fmla="*/ 12 h 84"/>
                <a:gd name="T28" fmla="*/ 28 w 91"/>
                <a:gd name="T29" fmla="*/ 54 h 84"/>
                <a:gd name="T30" fmla="*/ 51 w 91"/>
                <a:gd name="T31" fmla="*/ 80 h 84"/>
                <a:gd name="T32" fmla="*/ 73 w 91"/>
                <a:gd name="T33" fmla="*/ 58 h 84"/>
                <a:gd name="T34" fmla="*/ 73 w 91"/>
                <a:gd name="T35" fmla="*/ 13 h 84"/>
                <a:gd name="T36" fmla="*/ 64 w 91"/>
                <a:gd name="T37" fmla="*/ 4 h 84"/>
                <a:gd name="T38" fmla="*/ 61 w 91"/>
                <a:gd name="T39" fmla="*/ 4 h 84"/>
                <a:gd name="T40" fmla="*/ 61 w 91"/>
                <a:gd name="T41" fmla="*/ 0 h 84"/>
                <a:gd name="T42" fmla="*/ 91 w 91"/>
                <a:gd name="T43" fmla="*/ 0 h 84"/>
                <a:gd name="T44" fmla="*/ 91 w 91"/>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84">
                  <a:moveTo>
                    <a:pt x="91" y="4"/>
                  </a:moveTo>
                  <a:cubicBezTo>
                    <a:pt x="87" y="4"/>
                    <a:pt x="87" y="4"/>
                    <a:pt x="87" y="4"/>
                  </a:cubicBezTo>
                  <a:cubicBezTo>
                    <a:pt x="80" y="4"/>
                    <a:pt x="78" y="7"/>
                    <a:pt x="78" y="13"/>
                  </a:cubicBezTo>
                  <a:cubicBezTo>
                    <a:pt x="78" y="57"/>
                    <a:pt x="78" y="57"/>
                    <a:pt x="78" y="57"/>
                  </a:cubicBezTo>
                  <a:cubicBezTo>
                    <a:pt x="78" y="70"/>
                    <a:pt x="70" y="84"/>
                    <a:pt x="46" y="84"/>
                  </a:cubicBezTo>
                  <a:cubicBezTo>
                    <a:pt x="30" y="84"/>
                    <a:pt x="13" y="77"/>
                    <a:pt x="13" y="56"/>
                  </a:cubicBezTo>
                  <a:cubicBezTo>
                    <a:pt x="13" y="12"/>
                    <a:pt x="13" y="12"/>
                    <a:pt x="13" y="12"/>
                  </a:cubicBezTo>
                  <a:cubicBezTo>
                    <a:pt x="13" y="7"/>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1" y="4"/>
                    <a:pt x="28" y="6"/>
                    <a:pt x="28" y="12"/>
                  </a:cubicBezTo>
                  <a:cubicBezTo>
                    <a:pt x="28" y="54"/>
                    <a:pt x="28" y="54"/>
                    <a:pt x="28" y="54"/>
                  </a:cubicBezTo>
                  <a:cubicBezTo>
                    <a:pt x="28" y="71"/>
                    <a:pt x="39" y="80"/>
                    <a:pt x="51" y="80"/>
                  </a:cubicBezTo>
                  <a:cubicBezTo>
                    <a:pt x="64" y="80"/>
                    <a:pt x="73" y="70"/>
                    <a:pt x="73" y="58"/>
                  </a:cubicBezTo>
                  <a:cubicBezTo>
                    <a:pt x="73" y="13"/>
                    <a:pt x="73" y="13"/>
                    <a:pt x="73" y="13"/>
                  </a:cubicBezTo>
                  <a:cubicBezTo>
                    <a:pt x="73" y="8"/>
                    <a:pt x="70" y="4"/>
                    <a:pt x="64" y="4"/>
                  </a:cubicBezTo>
                  <a:cubicBezTo>
                    <a:pt x="61" y="4"/>
                    <a:pt x="61" y="4"/>
                    <a:pt x="61" y="4"/>
                  </a:cubicBezTo>
                  <a:cubicBezTo>
                    <a:pt x="61" y="0"/>
                    <a:pt x="61" y="0"/>
                    <a:pt x="61" y="0"/>
                  </a:cubicBezTo>
                  <a:cubicBezTo>
                    <a:pt x="91" y="0"/>
                    <a:pt x="91" y="0"/>
                    <a:pt x="91" y="0"/>
                  </a:cubicBezTo>
                  <a:lnTo>
                    <a:pt x="91"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4" name="iṧļîďe">
              <a:extLst>
                <a:ext uri="{FF2B5EF4-FFF2-40B4-BE49-F238E27FC236}">
                  <a16:creationId xmlns:a16="http://schemas.microsoft.com/office/drawing/2014/main" id="{2E05931C-EF82-4C9D-BA50-3A056A83FD09}"/>
                </a:ext>
              </a:extLst>
            </p:cNvPr>
            <p:cNvSpPr/>
            <p:nvPr/>
          </p:nvSpPr>
          <p:spPr bwMode="auto">
            <a:xfrm>
              <a:off x="3886495"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5" name="íšļíḍè">
              <a:extLst>
                <a:ext uri="{FF2B5EF4-FFF2-40B4-BE49-F238E27FC236}">
                  <a16:creationId xmlns:a16="http://schemas.microsoft.com/office/drawing/2014/main" id="{15E86C2B-4A0C-4A8C-98B4-955F330FFD52}"/>
                </a:ext>
              </a:extLst>
            </p:cNvPr>
            <p:cNvSpPr/>
            <p:nvPr/>
          </p:nvSpPr>
          <p:spPr bwMode="auto">
            <a:xfrm>
              <a:off x="4263223" y="4030001"/>
              <a:ext cx="350694" cy="306283"/>
            </a:xfrm>
            <a:custGeom>
              <a:avLst/>
              <a:gdLst>
                <a:gd name="T0" fmla="*/ 55 w 97"/>
                <a:gd name="T1" fmla="*/ 82 h 82"/>
                <a:gd name="T2" fmla="*/ 55 w 97"/>
                <a:gd name="T3" fmla="*/ 78 h 82"/>
                <a:gd name="T4" fmla="*/ 59 w 97"/>
                <a:gd name="T5" fmla="*/ 78 h 82"/>
                <a:gd name="T6" fmla="*/ 69 w 97"/>
                <a:gd name="T7" fmla="*/ 71 h 82"/>
                <a:gd name="T8" fmla="*/ 69 w 97"/>
                <a:gd name="T9" fmla="*/ 43 h 82"/>
                <a:gd name="T10" fmla="*/ 28 w 97"/>
                <a:gd name="T11" fmla="*/ 43 h 82"/>
                <a:gd name="T12" fmla="*/ 28 w 97"/>
                <a:gd name="T13" fmla="*/ 71 h 82"/>
                <a:gd name="T14" fmla="*/ 38 w 97"/>
                <a:gd name="T15" fmla="*/ 78 h 82"/>
                <a:gd name="T16" fmla="*/ 42 w 97"/>
                <a:gd name="T17" fmla="*/ 78 h 82"/>
                <a:gd name="T18" fmla="*/ 42 w 97"/>
                <a:gd name="T19" fmla="*/ 82 h 82"/>
                <a:gd name="T20" fmla="*/ 0 w 97"/>
                <a:gd name="T21" fmla="*/ 82 h 82"/>
                <a:gd name="T22" fmla="*/ 0 w 97"/>
                <a:gd name="T23" fmla="*/ 78 h 82"/>
                <a:gd name="T24" fmla="*/ 4 w 97"/>
                <a:gd name="T25" fmla="*/ 78 h 82"/>
                <a:gd name="T26" fmla="*/ 13 w 97"/>
                <a:gd name="T27" fmla="*/ 71 h 82"/>
                <a:gd name="T28" fmla="*/ 13 w 97"/>
                <a:gd name="T29" fmla="*/ 12 h 82"/>
                <a:gd name="T30" fmla="*/ 4 w 97"/>
                <a:gd name="T31" fmla="*/ 4 h 82"/>
                <a:gd name="T32" fmla="*/ 0 w 97"/>
                <a:gd name="T33" fmla="*/ 4 h 82"/>
                <a:gd name="T34" fmla="*/ 0 w 97"/>
                <a:gd name="T35" fmla="*/ 0 h 82"/>
                <a:gd name="T36" fmla="*/ 42 w 97"/>
                <a:gd name="T37" fmla="*/ 0 h 82"/>
                <a:gd name="T38" fmla="*/ 42 w 97"/>
                <a:gd name="T39" fmla="*/ 4 h 82"/>
                <a:gd name="T40" fmla="*/ 38 w 97"/>
                <a:gd name="T41" fmla="*/ 4 h 82"/>
                <a:gd name="T42" fmla="*/ 28 w 97"/>
                <a:gd name="T43" fmla="*/ 12 h 82"/>
                <a:gd name="T44" fmla="*/ 28 w 97"/>
                <a:gd name="T45" fmla="*/ 39 h 82"/>
                <a:gd name="T46" fmla="*/ 69 w 97"/>
                <a:gd name="T47" fmla="*/ 39 h 82"/>
                <a:gd name="T48" fmla="*/ 69 w 97"/>
                <a:gd name="T49" fmla="*/ 12 h 82"/>
                <a:gd name="T50" fmla="*/ 59 w 97"/>
                <a:gd name="T51" fmla="*/ 4 h 82"/>
                <a:gd name="T52" fmla="*/ 55 w 97"/>
                <a:gd name="T53" fmla="*/ 4 h 82"/>
                <a:gd name="T54" fmla="*/ 55 w 97"/>
                <a:gd name="T55" fmla="*/ 0 h 82"/>
                <a:gd name="T56" fmla="*/ 97 w 97"/>
                <a:gd name="T57" fmla="*/ 0 h 82"/>
                <a:gd name="T58" fmla="*/ 97 w 97"/>
                <a:gd name="T59" fmla="*/ 4 h 82"/>
                <a:gd name="T60" fmla="*/ 93 w 97"/>
                <a:gd name="T61" fmla="*/ 4 h 82"/>
                <a:gd name="T62" fmla="*/ 84 w 97"/>
                <a:gd name="T63" fmla="*/ 12 h 82"/>
                <a:gd name="T64" fmla="*/ 84 w 97"/>
                <a:gd name="T65" fmla="*/ 71 h 82"/>
                <a:gd name="T66" fmla="*/ 93 w 97"/>
                <a:gd name="T67" fmla="*/ 78 h 82"/>
                <a:gd name="T68" fmla="*/ 97 w 97"/>
                <a:gd name="T69" fmla="*/ 78 h 82"/>
                <a:gd name="T70" fmla="*/ 97 w 97"/>
                <a:gd name="T71" fmla="*/ 82 h 82"/>
                <a:gd name="T72" fmla="*/ 55 w 97"/>
                <a:gd name="T7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82">
                  <a:moveTo>
                    <a:pt x="55" y="82"/>
                  </a:moveTo>
                  <a:cubicBezTo>
                    <a:pt x="55" y="78"/>
                    <a:pt x="55" y="78"/>
                    <a:pt x="55" y="78"/>
                  </a:cubicBezTo>
                  <a:cubicBezTo>
                    <a:pt x="59" y="78"/>
                    <a:pt x="59" y="78"/>
                    <a:pt x="59" y="78"/>
                  </a:cubicBezTo>
                  <a:cubicBezTo>
                    <a:pt x="66" y="78"/>
                    <a:pt x="69" y="76"/>
                    <a:pt x="69" y="71"/>
                  </a:cubicBezTo>
                  <a:cubicBezTo>
                    <a:pt x="69" y="43"/>
                    <a:pt x="69" y="43"/>
                    <a:pt x="69" y="43"/>
                  </a:cubicBezTo>
                  <a:cubicBezTo>
                    <a:pt x="28" y="43"/>
                    <a:pt x="28" y="43"/>
                    <a:pt x="28" y="43"/>
                  </a:cubicBezTo>
                  <a:cubicBezTo>
                    <a:pt x="28" y="71"/>
                    <a:pt x="28" y="71"/>
                    <a:pt x="28" y="71"/>
                  </a:cubicBezTo>
                  <a:cubicBezTo>
                    <a:pt x="28"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3" y="76"/>
                    <a:pt x="13" y="71"/>
                  </a:cubicBezTo>
                  <a:cubicBezTo>
                    <a:pt x="13" y="12"/>
                    <a:pt x="13" y="12"/>
                    <a:pt x="13" y="12"/>
                  </a:cubicBezTo>
                  <a:cubicBezTo>
                    <a:pt x="13" y="6"/>
                    <a:pt x="11" y="4"/>
                    <a:pt x="4" y="4"/>
                  </a:cubicBezTo>
                  <a:cubicBezTo>
                    <a:pt x="0" y="4"/>
                    <a:pt x="0" y="4"/>
                    <a:pt x="0" y="4"/>
                  </a:cubicBezTo>
                  <a:cubicBezTo>
                    <a:pt x="0" y="0"/>
                    <a:pt x="0" y="0"/>
                    <a:pt x="0" y="0"/>
                  </a:cubicBezTo>
                  <a:cubicBezTo>
                    <a:pt x="42" y="0"/>
                    <a:pt x="42" y="0"/>
                    <a:pt x="42" y="0"/>
                  </a:cubicBezTo>
                  <a:cubicBezTo>
                    <a:pt x="42" y="4"/>
                    <a:pt x="42" y="4"/>
                    <a:pt x="42" y="4"/>
                  </a:cubicBezTo>
                  <a:cubicBezTo>
                    <a:pt x="38" y="4"/>
                    <a:pt x="38" y="4"/>
                    <a:pt x="38" y="4"/>
                  </a:cubicBezTo>
                  <a:cubicBezTo>
                    <a:pt x="30" y="4"/>
                    <a:pt x="28" y="7"/>
                    <a:pt x="28" y="12"/>
                  </a:cubicBezTo>
                  <a:cubicBezTo>
                    <a:pt x="28" y="39"/>
                    <a:pt x="28" y="39"/>
                    <a:pt x="28" y="39"/>
                  </a:cubicBezTo>
                  <a:cubicBezTo>
                    <a:pt x="69" y="39"/>
                    <a:pt x="69" y="39"/>
                    <a:pt x="69" y="39"/>
                  </a:cubicBezTo>
                  <a:cubicBezTo>
                    <a:pt x="69" y="12"/>
                    <a:pt x="69" y="12"/>
                    <a:pt x="69" y="12"/>
                  </a:cubicBezTo>
                  <a:cubicBezTo>
                    <a:pt x="69" y="6"/>
                    <a:pt x="66" y="4"/>
                    <a:pt x="59" y="4"/>
                  </a:cubicBezTo>
                  <a:cubicBezTo>
                    <a:pt x="55" y="4"/>
                    <a:pt x="55" y="4"/>
                    <a:pt x="55" y="4"/>
                  </a:cubicBezTo>
                  <a:cubicBezTo>
                    <a:pt x="55" y="0"/>
                    <a:pt x="55" y="0"/>
                    <a:pt x="55" y="0"/>
                  </a:cubicBezTo>
                  <a:cubicBezTo>
                    <a:pt x="97" y="0"/>
                    <a:pt x="97" y="0"/>
                    <a:pt x="97" y="0"/>
                  </a:cubicBezTo>
                  <a:cubicBezTo>
                    <a:pt x="97" y="4"/>
                    <a:pt x="97" y="4"/>
                    <a:pt x="97" y="4"/>
                  </a:cubicBezTo>
                  <a:cubicBezTo>
                    <a:pt x="93" y="4"/>
                    <a:pt x="93" y="4"/>
                    <a:pt x="93" y="4"/>
                  </a:cubicBezTo>
                  <a:cubicBezTo>
                    <a:pt x="85" y="4"/>
                    <a:pt x="84" y="7"/>
                    <a:pt x="84" y="12"/>
                  </a:cubicBezTo>
                  <a:cubicBezTo>
                    <a:pt x="84" y="71"/>
                    <a:pt x="84" y="71"/>
                    <a:pt x="84" y="71"/>
                  </a:cubicBezTo>
                  <a:cubicBezTo>
                    <a:pt x="84" y="76"/>
                    <a:pt x="86" y="78"/>
                    <a:pt x="93" y="78"/>
                  </a:cubicBezTo>
                  <a:cubicBezTo>
                    <a:pt x="97" y="78"/>
                    <a:pt x="97" y="78"/>
                    <a:pt x="97" y="78"/>
                  </a:cubicBezTo>
                  <a:cubicBezTo>
                    <a:pt x="97" y="82"/>
                    <a:pt x="97" y="82"/>
                    <a:pt x="97" y="82"/>
                  </a:cubicBezTo>
                  <a:lnTo>
                    <a:pt x="55"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7" name="išlídè">
              <a:extLst>
                <a:ext uri="{FF2B5EF4-FFF2-40B4-BE49-F238E27FC236}">
                  <a16:creationId xmlns:a16="http://schemas.microsoft.com/office/drawing/2014/main" id="{B824D8A6-CEF6-4FDD-961E-FF1912FA2D27}"/>
                </a:ext>
              </a:extLst>
            </p:cNvPr>
            <p:cNvSpPr/>
            <p:nvPr/>
          </p:nvSpPr>
          <p:spPr bwMode="auto">
            <a:xfrm>
              <a:off x="4647609" y="4030001"/>
              <a:ext cx="437985" cy="313940"/>
            </a:xfrm>
            <a:custGeom>
              <a:avLst/>
              <a:gdLst>
                <a:gd name="T0" fmla="*/ 119 w 121"/>
                <a:gd name="T1" fmla="*/ 4 h 84"/>
                <a:gd name="T2" fmla="*/ 107 w 121"/>
                <a:gd name="T3" fmla="*/ 13 h 84"/>
                <a:gd name="T4" fmla="*/ 85 w 121"/>
                <a:gd name="T5" fmla="*/ 84 h 84"/>
                <a:gd name="T6" fmla="*/ 82 w 121"/>
                <a:gd name="T7" fmla="*/ 84 h 84"/>
                <a:gd name="T8" fmla="*/ 59 w 121"/>
                <a:gd name="T9" fmla="*/ 17 h 84"/>
                <a:gd name="T10" fmla="*/ 39 w 121"/>
                <a:gd name="T11" fmla="*/ 84 h 84"/>
                <a:gd name="T12" fmla="*/ 36 w 121"/>
                <a:gd name="T13" fmla="*/ 84 h 84"/>
                <a:gd name="T14" fmla="*/ 13 w 121"/>
                <a:gd name="T15" fmla="*/ 12 h 84"/>
                <a:gd name="T16" fmla="*/ 0 w 121"/>
                <a:gd name="T17" fmla="*/ 4 h 84"/>
                <a:gd name="T18" fmla="*/ 0 w 121"/>
                <a:gd name="T19" fmla="*/ 0 h 84"/>
                <a:gd name="T20" fmla="*/ 39 w 121"/>
                <a:gd name="T21" fmla="*/ 0 h 84"/>
                <a:gd name="T22" fmla="*/ 39 w 121"/>
                <a:gd name="T23" fmla="*/ 4 h 84"/>
                <a:gd name="T24" fmla="*/ 35 w 121"/>
                <a:gd name="T25" fmla="*/ 4 h 84"/>
                <a:gd name="T26" fmla="*/ 28 w 121"/>
                <a:gd name="T27" fmla="*/ 9 h 84"/>
                <a:gd name="T28" fmla="*/ 29 w 121"/>
                <a:gd name="T29" fmla="*/ 15 h 84"/>
                <a:gd name="T30" fmla="*/ 43 w 121"/>
                <a:gd name="T31" fmla="*/ 57 h 84"/>
                <a:gd name="T32" fmla="*/ 57 w 121"/>
                <a:gd name="T33" fmla="*/ 10 h 84"/>
                <a:gd name="T34" fmla="*/ 47 w 121"/>
                <a:gd name="T35" fmla="*/ 4 h 84"/>
                <a:gd name="T36" fmla="*/ 43 w 121"/>
                <a:gd name="T37" fmla="*/ 4 h 84"/>
                <a:gd name="T38" fmla="*/ 43 w 121"/>
                <a:gd name="T39" fmla="*/ 0 h 84"/>
                <a:gd name="T40" fmla="*/ 84 w 121"/>
                <a:gd name="T41" fmla="*/ 0 h 84"/>
                <a:gd name="T42" fmla="*/ 84 w 121"/>
                <a:gd name="T43" fmla="*/ 4 h 84"/>
                <a:gd name="T44" fmla="*/ 80 w 121"/>
                <a:gd name="T45" fmla="*/ 4 h 84"/>
                <a:gd name="T46" fmla="*/ 74 w 121"/>
                <a:gd name="T47" fmla="*/ 8 h 84"/>
                <a:gd name="T48" fmla="*/ 75 w 121"/>
                <a:gd name="T49" fmla="*/ 14 h 84"/>
                <a:gd name="T50" fmla="*/ 89 w 121"/>
                <a:gd name="T51" fmla="*/ 57 h 84"/>
                <a:gd name="T52" fmla="*/ 102 w 121"/>
                <a:gd name="T53" fmla="*/ 13 h 84"/>
                <a:gd name="T54" fmla="*/ 103 w 121"/>
                <a:gd name="T55" fmla="*/ 8 h 84"/>
                <a:gd name="T56" fmla="*/ 95 w 121"/>
                <a:gd name="T57" fmla="*/ 4 h 84"/>
                <a:gd name="T58" fmla="*/ 91 w 121"/>
                <a:gd name="T59" fmla="*/ 4 h 84"/>
                <a:gd name="T60" fmla="*/ 91 w 121"/>
                <a:gd name="T61" fmla="*/ 0 h 84"/>
                <a:gd name="T62" fmla="*/ 121 w 121"/>
                <a:gd name="T63" fmla="*/ 0 h 84"/>
                <a:gd name="T64" fmla="*/ 121 w 121"/>
                <a:gd name="T65" fmla="*/ 4 h 84"/>
                <a:gd name="T66" fmla="*/ 119 w 121"/>
                <a:gd name="T6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84">
                  <a:moveTo>
                    <a:pt x="119" y="4"/>
                  </a:moveTo>
                  <a:cubicBezTo>
                    <a:pt x="113" y="4"/>
                    <a:pt x="108" y="8"/>
                    <a:pt x="107" y="13"/>
                  </a:cubicBezTo>
                  <a:cubicBezTo>
                    <a:pt x="85" y="84"/>
                    <a:pt x="85" y="84"/>
                    <a:pt x="85" y="84"/>
                  </a:cubicBezTo>
                  <a:cubicBezTo>
                    <a:pt x="82" y="84"/>
                    <a:pt x="82" y="84"/>
                    <a:pt x="82" y="84"/>
                  </a:cubicBezTo>
                  <a:cubicBezTo>
                    <a:pt x="59" y="17"/>
                    <a:pt x="59" y="17"/>
                    <a:pt x="59" y="17"/>
                  </a:cubicBezTo>
                  <a:cubicBezTo>
                    <a:pt x="39" y="84"/>
                    <a:pt x="39" y="84"/>
                    <a:pt x="39" y="84"/>
                  </a:cubicBezTo>
                  <a:cubicBezTo>
                    <a:pt x="36" y="84"/>
                    <a:pt x="36" y="84"/>
                    <a:pt x="36" y="84"/>
                  </a:cubicBezTo>
                  <a:cubicBezTo>
                    <a:pt x="13" y="12"/>
                    <a:pt x="13" y="12"/>
                    <a:pt x="13" y="12"/>
                  </a:cubicBezTo>
                  <a:cubicBezTo>
                    <a:pt x="10" y="5"/>
                    <a:pt x="8" y="4"/>
                    <a:pt x="0" y="4"/>
                  </a:cubicBezTo>
                  <a:cubicBezTo>
                    <a:pt x="0" y="0"/>
                    <a:pt x="0" y="0"/>
                    <a:pt x="0" y="0"/>
                  </a:cubicBezTo>
                  <a:cubicBezTo>
                    <a:pt x="39" y="0"/>
                    <a:pt x="39" y="0"/>
                    <a:pt x="39" y="0"/>
                  </a:cubicBezTo>
                  <a:cubicBezTo>
                    <a:pt x="39" y="4"/>
                    <a:pt x="39" y="4"/>
                    <a:pt x="39" y="4"/>
                  </a:cubicBezTo>
                  <a:cubicBezTo>
                    <a:pt x="35" y="4"/>
                    <a:pt x="35" y="4"/>
                    <a:pt x="35" y="4"/>
                  </a:cubicBezTo>
                  <a:cubicBezTo>
                    <a:pt x="30" y="4"/>
                    <a:pt x="28" y="6"/>
                    <a:pt x="28" y="9"/>
                  </a:cubicBezTo>
                  <a:cubicBezTo>
                    <a:pt x="28" y="11"/>
                    <a:pt x="28" y="12"/>
                    <a:pt x="29" y="15"/>
                  </a:cubicBezTo>
                  <a:cubicBezTo>
                    <a:pt x="43" y="57"/>
                    <a:pt x="43" y="57"/>
                    <a:pt x="43" y="57"/>
                  </a:cubicBezTo>
                  <a:cubicBezTo>
                    <a:pt x="57" y="10"/>
                    <a:pt x="57" y="10"/>
                    <a:pt x="57" y="10"/>
                  </a:cubicBezTo>
                  <a:cubicBezTo>
                    <a:pt x="55" y="6"/>
                    <a:pt x="53" y="4"/>
                    <a:pt x="47" y="4"/>
                  </a:cubicBezTo>
                  <a:cubicBezTo>
                    <a:pt x="43" y="4"/>
                    <a:pt x="43" y="4"/>
                    <a:pt x="43" y="4"/>
                  </a:cubicBezTo>
                  <a:cubicBezTo>
                    <a:pt x="43" y="0"/>
                    <a:pt x="43" y="0"/>
                    <a:pt x="43" y="0"/>
                  </a:cubicBezTo>
                  <a:cubicBezTo>
                    <a:pt x="84" y="0"/>
                    <a:pt x="84" y="0"/>
                    <a:pt x="84" y="0"/>
                  </a:cubicBezTo>
                  <a:cubicBezTo>
                    <a:pt x="84" y="4"/>
                    <a:pt x="84" y="4"/>
                    <a:pt x="84" y="4"/>
                  </a:cubicBezTo>
                  <a:cubicBezTo>
                    <a:pt x="80" y="4"/>
                    <a:pt x="80" y="4"/>
                    <a:pt x="80" y="4"/>
                  </a:cubicBezTo>
                  <a:cubicBezTo>
                    <a:pt x="77" y="4"/>
                    <a:pt x="74" y="5"/>
                    <a:pt x="74" y="8"/>
                  </a:cubicBezTo>
                  <a:cubicBezTo>
                    <a:pt x="74" y="10"/>
                    <a:pt x="74" y="12"/>
                    <a:pt x="75" y="14"/>
                  </a:cubicBezTo>
                  <a:cubicBezTo>
                    <a:pt x="89" y="57"/>
                    <a:pt x="89" y="57"/>
                    <a:pt x="89" y="57"/>
                  </a:cubicBezTo>
                  <a:cubicBezTo>
                    <a:pt x="102" y="13"/>
                    <a:pt x="102" y="13"/>
                    <a:pt x="102" y="13"/>
                  </a:cubicBezTo>
                  <a:cubicBezTo>
                    <a:pt x="103" y="12"/>
                    <a:pt x="103" y="9"/>
                    <a:pt x="103" y="8"/>
                  </a:cubicBezTo>
                  <a:cubicBezTo>
                    <a:pt x="103" y="5"/>
                    <a:pt x="101" y="4"/>
                    <a:pt x="95" y="4"/>
                  </a:cubicBezTo>
                  <a:cubicBezTo>
                    <a:pt x="91" y="4"/>
                    <a:pt x="91" y="4"/>
                    <a:pt x="91" y="4"/>
                  </a:cubicBezTo>
                  <a:cubicBezTo>
                    <a:pt x="91" y="0"/>
                    <a:pt x="91" y="0"/>
                    <a:pt x="91" y="0"/>
                  </a:cubicBezTo>
                  <a:cubicBezTo>
                    <a:pt x="121" y="0"/>
                    <a:pt x="121" y="0"/>
                    <a:pt x="121" y="0"/>
                  </a:cubicBezTo>
                  <a:cubicBezTo>
                    <a:pt x="121" y="4"/>
                    <a:pt x="121" y="4"/>
                    <a:pt x="121" y="4"/>
                  </a:cubicBezTo>
                  <a:lnTo>
                    <a:pt x="119"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8" name="íṣlíḋè">
              <a:extLst>
                <a:ext uri="{FF2B5EF4-FFF2-40B4-BE49-F238E27FC236}">
                  <a16:creationId xmlns:a16="http://schemas.microsoft.com/office/drawing/2014/main" id="{E0C633A5-833D-4AED-8AB5-FA09EC2EF622}"/>
                </a:ext>
              </a:extLst>
            </p:cNvPr>
            <p:cNvSpPr/>
            <p:nvPr/>
          </p:nvSpPr>
          <p:spPr bwMode="auto">
            <a:xfrm>
              <a:off x="5117753" y="4030001"/>
              <a:ext cx="297095" cy="306283"/>
            </a:xfrm>
            <a:custGeom>
              <a:avLst/>
              <a:gdLst>
                <a:gd name="T0" fmla="*/ 0 w 82"/>
                <a:gd name="T1" fmla="*/ 0 h 82"/>
                <a:gd name="T2" fmla="*/ 71 w 82"/>
                <a:gd name="T3" fmla="*/ 0 h 82"/>
                <a:gd name="T4" fmla="*/ 79 w 82"/>
                <a:gd name="T5" fmla="*/ 19 h 82"/>
                <a:gd name="T6" fmla="*/ 76 w 82"/>
                <a:gd name="T7" fmla="*/ 20 h 82"/>
                <a:gd name="T8" fmla="*/ 43 w 82"/>
                <a:gd name="T9" fmla="*/ 4 h 82"/>
                <a:gd name="T10" fmla="*/ 39 w 82"/>
                <a:gd name="T11" fmla="*/ 4 h 82"/>
                <a:gd name="T12" fmla="*/ 29 w 82"/>
                <a:gd name="T13" fmla="*/ 12 h 82"/>
                <a:gd name="T14" fmla="*/ 29 w 82"/>
                <a:gd name="T15" fmla="*/ 38 h 82"/>
                <a:gd name="T16" fmla="*/ 41 w 82"/>
                <a:gd name="T17" fmla="*/ 38 h 82"/>
                <a:gd name="T18" fmla="*/ 57 w 82"/>
                <a:gd name="T19" fmla="*/ 27 h 82"/>
                <a:gd name="T20" fmla="*/ 57 w 82"/>
                <a:gd name="T21" fmla="*/ 25 h 82"/>
                <a:gd name="T22" fmla="*/ 61 w 82"/>
                <a:gd name="T23" fmla="*/ 25 h 82"/>
                <a:gd name="T24" fmla="*/ 61 w 82"/>
                <a:gd name="T25" fmla="*/ 57 h 82"/>
                <a:gd name="T26" fmla="*/ 57 w 82"/>
                <a:gd name="T27" fmla="*/ 57 h 82"/>
                <a:gd name="T28" fmla="*/ 57 w 82"/>
                <a:gd name="T29" fmla="*/ 54 h 82"/>
                <a:gd name="T30" fmla="*/ 42 w 82"/>
                <a:gd name="T31" fmla="*/ 42 h 82"/>
                <a:gd name="T32" fmla="*/ 29 w 82"/>
                <a:gd name="T33" fmla="*/ 42 h 82"/>
                <a:gd name="T34" fmla="*/ 29 w 82"/>
                <a:gd name="T35" fmla="*/ 71 h 82"/>
                <a:gd name="T36" fmla="*/ 39 w 82"/>
                <a:gd name="T37" fmla="*/ 78 h 82"/>
                <a:gd name="T38" fmla="*/ 46 w 82"/>
                <a:gd name="T39" fmla="*/ 78 h 82"/>
                <a:gd name="T40" fmla="*/ 79 w 82"/>
                <a:gd name="T41" fmla="*/ 61 h 82"/>
                <a:gd name="T42" fmla="*/ 82 w 82"/>
                <a:gd name="T43" fmla="*/ 63 h 82"/>
                <a:gd name="T44" fmla="*/ 73 w 82"/>
                <a:gd name="T45" fmla="*/ 82 h 82"/>
                <a:gd name="T46" fmla="*/ 0 w 82"/>
                <a:gd name="T47" fmla="*/ 82 h 82"/>
                <a:gd name="T48" fmla="*/ 0 w 82"/>
                <a:gd name="T49" fmla="*/ 78 h 82"/>
                <a:gd name="T50" fmla="*/ 5 w 82"/>
                <a:gd name="T51" fmla="*/ 78 h 82"/>
                <a:gd name="T52" fmla="*/ 14 w 82"/>
                <a:gd name="T53" fmla="*/ 71 h 82"/>
                <a:gd name="T54" fmla="*/ 14 w 82"/>
                <a:gd name="T55" fmla="*/ 12 h 82"/>
                <a:gd name="T56" fmla="*/ 5 w 82"/>
                <a:gd name="T57" fmla="*/ 4 h 82"/>
                <a:gd name="T58" fmla="*/ 0 w 82"/>
                <a:gd name="T59" fmla="*/ 4 h 82"/>
                <a:gd name="T60" fmla="*/ 0 w 82"/>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2" h="82">
                  <a:moveTo>
                    <a:pt x="0" y="0"/>
                  </a:moveTo>
                  <a:cubicBezTo>
                    <a:pt x="71" y="0"/>
                    <a:pt x="71" y="0"/>
                    <a:pt x="71" y="0"/>
                  </a:cubicBezTo>
                  <a:cubicBezTo>
                    <a:pt x="79" y="19"/>
                    <a:pt x="79" y="19"/>
                    <a:pt x="79" y="19"/>
                  </a:cubicBezTo>
                  <a:cubicBezTo>
                    <a:pt x="76" y="20"/>
                    <a:pt x="76" y="20"/>
                    <a:pt x="76" y="20"/>
                  </a:cubicBezTo>
                  <a:cubicBezTo>
                    <a:pt x="66" y="9"/>
                    <a:pt x="60" y="4"/>
                    <a:pt x="43" y="4"/>
                  </a:cubicBezTo>
                  <a:cubicBezTo>
                    <a:pt x="39" y="4"/>
                    <a:pt x="39" y="4"/>
                    <a:pt x="39" y="4"/>
                  </a:cubicBezTo>
                  <a:cubicBezTo>
                    <a:pt x="31" y="4"/>
                    <a:pt x="29" y="7"/>
                    <a:pt x="29" y="12"/>
                  </a:cubicBezTo>
                  <a:cubicBezTo>
                    <a:pt x="29" y="38"/>
                    <a:pt x="29" y="38"/>
                    <a:pt x="29" y="38"/>
                  </a:cubicBezTo>
                  <a:cubicBezTo>
                    <a:pt x="41" y="38"/>
                    <a:pt x="41" y="38"/>
                    <a:pt x="41" y="38"/>
                  </a:cubicBezTo>
                  <a:cubicBezTo>
                    <a:pt x="48" y="38"/>
                    <a:pt x="57" y="36"/>
                    <a:pt x="57" y="27"/>
                  </a:cubicBezTo>
                  <a:cubicBezTo>
                    <a:pt x="57" y="25"/>
                    <a:pt x="57" y="25"/>
                    <a:pt x="57" y="25"/>
                  </a:cubicBezTo>
                  <a:cubicBezTo>
                    <a:pt x="61" y="25"/>
                    <a:pt x="61" y="25"/>
                    <a:pt x="61" y="25"/>
                  </a:cubicBezTo>
                  <a:cubicBezTo>
                    <a:pt x="61" y="57"/>
                    <a:pt x="61" y="57"/>
                    <a:pt x="61" y="57"/>
                  </a:cubicBezTo>
                  <a:cubicBezTo>
                    <a:pt x="57" y="57"/>
                    <a:pt x="57" y="57"/>
                    <a:pt x="57" y="57"/>
                  </a:cubicBezTo>
                  <a:cubicBezTo>
                    <a:pt x="57" y="54"/>
                    <a:pt x="57" y="54"/>
                    <a:pt x="57" y="54"/>
                  </a:cubicBezTo>
                  <a:cubicBezTo>
                    <a:pt x="57" y="49"/>
                    <a:pt x="52" y="42"/>
                    <a:pt x="42" y="42"/>
                  </a:cubicBezTo>
                  <a:cubicBezTo>
                    <a:pt x="29" y="42"/>
                    <a:pt x="29" y="42"/>
                    <a:pt x="29" y="42"/>
                  </a:cubicBezTo>
                  <a:cubicBezTo>
                    <a:pt x="29" y="71"/>
                    <a:pt x="29" y="71"/>
                    <a:pt x="29" y="71"/>
                  </a:cubicBezTo>
                  <a:cubicBezTo>
                    <a:pt x="29" y="76"/>
                    <a:pt x="32" y="78"/>
                    <a:pt x="39" y="78"/>
                  </a:cubicBezTo>
                  <a:cubicBezTo>
                    <a:pt x="46" y="78"/>
                    <a:pt x="46" y="78"/>
                    <a:pt x="46" y="78"/>
                  </a:cubicBezTo>
                  <a:cubicBezTo>
                    <a:pt x="63" y="78"/>
                    <a:pt x="75" y="65"/>
                    <a:pt x="79" y="61"/>
                  </a:cubicBezTo>
                  <a:cubicBezTo>
                    <a:pt x="82" y="63"/>
                    <a:pt x="82" y="63"/>
                    <a:pt x="82" y="63"/>
                  </a:cubicBezTo>
                  <a:cubicBezTo>
                    <a:pt x="73" y="82"/>
                    <a:pt x="73" y="82"/>
                    <a:pt x="73" y="82"/>
                  </a:cubicBezTo>
                  <a:cubicBezTo>
                    <a:pt x="0" y="82"/>
                    <a:pt x="0" y="82"/>
                    <a:pt x="0" y="82"/>
                  </a:cubicBezTo>
                  <a:cubicBezTo>
                    <a:pt x="0" y="78"/>
                    <a:pt x="0" y="78"/>
                    <a:pt x="0" y="78"/>
                  </a:cubicBezTo>
                  <a:cubicBezTo>
                    <a:pt x="5" y="78"/>
                    <a:pt x="5" y="78"/>
                    <a:pt x="5" y="78"/>
                  </a:cubicBezTo>
                  <a:cubicBezTo>
                    <a:pt x="11" y="78"/>
                    <a:pt x="14" y="76"/>
                    <a:pt x="14" y="71"/>
                  </a:cubicBezTo>
                  <a:cubicBezTo>
                    <a:pt x="14" y="12"/>
                    <a:pt x="14" y="12"/>
                    <a:pt x="14" y="12"/>
                  </a:cubicBezTo>
                  <a:cubicBezTo>
                    <a:pt x="14" y="6"/>
                    <a:pt x="11" y="4"/>
                    <a:pt x="5"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1" name="ï$ḻíḓé">
              <a:extLst>
                <a:ext uri="{FF2B5EF4-FFF2-40B4-BE49-F238E27FC236}">
                  <a16:creationId xmlns:a16="http://schemas.microsoft.com/office/drawing/2014/main" id="{08562C33-B3AE-4383-B2DD-2AE52E71D7CE}"/>
                </a:ext>
              </a:extLst>
            </p:cNvPr>
            <p:cNvSpPr/>
            <p:nvPr/>
          </p:nvSpPr>
          <p:spPr bwMode="auto">
            <a:xfrm>
              <a:off x="5433225" y="4023875"/>
              <a:ext cx="249621" cy="320066"/>
            </a:xfrm>
            <a:custGeom>
              <a:avLst/>
              <a:gdLst>
                <a:gd name="T0" fmla="*/ 38 w 69"/>
                <a:gd name="T1" fmla="*/ 86 h 86"/>
                <a:gd name="T2" fmla="*/ 26 w 69"/>
                <a:gd name="T3" fmla="*/ 84 h 86"/>
                <a:gd name="T4" fmla="*/ 21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50 w 69"/>
                <a:gd name="T25" fmla="*/ 2 h 86"/>
                <a:gd name="T26" fmla="*/ 58 w 69"/>
                <a:gd name="T27" fmla="*/ 0 h 86"/>
                <a:gd name="T28" fmla="*/ 66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1" y="86"/>
                    <a:pt x="26" y="84"/>
                  </a:cubicBezTo>
                  <a:cubicBezTo>
                    <a:pt x="22" y="83"/>
                    <a:pt x="22" y="83"/>
                    <a:pt x="21" y="83"/>
                  </a:cubicBezTo>
                  <a:cubicBezTo>
                    <a:pt x="16" y="83"/>
                    <a:pt x="12" y="85"/>
                    <a:pt x="9" y="86"/>
                  </a:cubicBezTo>
                  <a:cubicBezTo>
                    <a:pt x="0" y="64"/>
                    <a:pt x="0" y="64"/>
                    <a:pt x="0" y="64"/>
                  </a:cubicBezTo>
                  <a:cubicBezTo>
                    <a:pt x="4" y="63"/>
                    <a:pt x="4" y="63"/>
                    <a:pt x="4" y="63"/>
                  </a:cubicBezTo>
                  <a:cubicBezTo>
                    <a:pt x="7" y="67"/>
                    <a:pt x="20" y="83"/>
                    <a:pt x="38" y="83"/>
                  </a:cubicBezTo>
                  <a:cubicBezTo>
                    <a:pt x="52"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9" y="2"/>
                    <a:pt x="49" y="2"/>
                    <a:pt x="50" y="2"/>
                  </a:cubicBezTo>
                  <a:cubicBezTo>
                    <a:pt x="51" y="2"/>
                    <a:pt x="54" y="2"/>
                    <a:pt x="58" y="0"/>
                  </a:cubicBezTo>
                  <a:cubicBezTo>
                    <a:pt x="66" y="20"/>
                    <a:pt x="66" y="20"/>
                    <a:pt x="66"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2" name="iSļîḑê">
              <a:extLst>
                <a:ext uri="{FF2B5EF4-FFF2-40B4-BE49-F238E27FC236}">
                  <a16:creationId xmlns:a16="http://schemas.microsoft.com/office/drawing/2014/main" id="{24112D2E-F6D6-4A1F-9895-D8658FC927C9}"/>
                </a:ext>
              </a:extLst>
            </p:cNvPr>
            <p:cNvSpPr/>
            <p:nvPr/>
          </p:nvSpPr>
          <p:spPr bwMode="auto">
            <a:xfrm>
              <a:off x="5722663" y="4030001"/>
              <a:ext cx="336912" cy="306283"/>
            </a:xfrm>
            <a:custGeom>
              <a:avLst/>
              <a:gdLst>
                <a:gd name="T0" fmla="*/ 90 w 93"/>
                <a:gd name="T1" fmla="*/ 23 h 82"/>
                <a:gd name="T2" fmla="*/ 63 w 93"/>
                <a:gd name="T3" fmla="*/ 4 h 82"/>
                <a:gd name="T4" fmla="*/ 55 w 93"/>
                <a:gd name="T5" fmla="*/ 12 h 82"/>
                <a:gd name="T6" fmla="*/ 55 w 93"/>
                <a:gd name="T7" fmla="*/ 69 h 82"/>
                <a:gd name="T8" fmla="*/ 64 w 93"/>
                <a:gd name="T9" fmla="*/ 78 h 82"/>
                <a:gd name="T10" fmla="*/ 71 w 93"/>
                <a:gd name="T11" fmla="*/ 78 h 82"/>
                <a:gd name="T12" fmla="*/ 71 w 93"/>
                <a:gd name="T13" fmla="*/ 82 h 82"/>
                <a:gd name="T14" fmla="*/ 23 w 93"/>
                <a:gd name="T15" fmla="*/ 82 h 82"/>
                <a:gd name="T16" fmla="*/ 23 w 93"/>
                <a:gd name="T17" fmla="*/ 78 h 82"/>
                <a:gd name="T18" fmla="*/ 30 w 93"/>
                <a:gd name="T19" fmla="*/ 78 h 82"/>
                <a:gd name="T20" fmla="*/ 39 w 93"/>
                <a:gd name="T21" fmla="*/ 69 h 82"/>
                <a:gd name="T22" fmla="*/ 39 w 93"/>
                <a:gd name="T23" fmla="*/ 12 h 82"/>
                <a:gd name="T24" fmla="*/ 30 w 93"/>
                <a:gd name="T25" fmla="*/ 4 h 82"/>
                <a:gd name="T26" fmla="*/ 4 w 93"/>
                <a:gd name="T27" fmla="*/ 23 h 82"/>
                <a:gd name="T28" fmla="*/ 0 w 93"/>
                <a:gd name="T29" fmla="*/ 21 h 82"/>
                <a:gd name="T30" fmla="*/ 10 w 93"/>
                <a:gd name="T31" fmla="*/ 0 h 82"/>
                <a:gd name="T32" fmla="*/ 84 w 93"/>
                <a:gd name="T33" fmla="*/ 0 h 82"/>
                <a:gd name="T34" fmla="*/ 93 w 93"/>
                <a:gd name="T35" fmla="*/ 21 h 82"/>
                <a:gd name="T36" fmla="*/ 90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90" y="23"/>
                  </a:moveTo>
                  <a:cubicBezTo>
                    <a:pt x="82" y="10"/>
                    <a:pt x="75" y="4"/>
                    <a:pt x="63" y="4"/>
                  </a:cubicBezTo>
                  <a:cubicBezTo>
                    <a:pt x="56" y="4"/>
                    <a:pt x="55" y="6"/>
                    <a:pt x="55" y="12"/>
                  </a:cubicBezTo>
                  <a:cubicBezTo>
                    <a:pt x="55" y="69"/>
                    <a:pt x="55" y="69"/>
                    <a:pt x="55" y="69"/>
                  </a:cubicBezTo>
                  <a:cubicBezTo>
                    <a:pt x="55" y="75"/>
                    <a:pt x="57" y="78"/>
                    <a:pt x="64" y="78"/>
                  </a:cubicBezTo>
                  <a:cubicBezTo>
                    <a:pt x="71" y="78"/>
                    <a:pt x="71" y="78"/>
                    <a:pt x="71" y="78"/>
                  </a:cubicBezTo>
                  <a:cubicBezTo>
                    <a:pt x="71" y="82"/>
                    <a:pt x="71" y="82"/>
                    <a:pt x="71" y="82"/>
                  </a:cubicBezTo>
                  <a:cubicBezTo>
                    <a:pt x="23" y="82"/>
                    <a:pt x="23" y="82"/>
                    <a:pt x="23" y="82"/>
                  </a:cubicBezTo>
                  <a:cubicBezTo>
                    <a:pt x="23" y="78"/>
                    <a:pt x="23" y="78"/>
                    <a:pt x="23" y="78"/>
                  </a:cubicBezTo>
                  <a:cubicBezTo>
                    <a:pt x="30" y="78"/>
                    <a:pt x="30" y="78"/>
                    <a:pt x="30" y="78"/>
                  </a:cubicBezTo>
                  <a:cubicBezTo>
                    <a:pt x="37" y="78"/>
                    <a:pt x="39" y="74"/>
                    <a:pt x="39" y="69"/>
                  </a:cubicBezTo>
                  <a:cubicBezTo>
                    <a:pt x="39" y="12"/>
                    <a:pt x="39" y="12"/>
                    <a:pt x="39" y="12"/>
                  </a:cubicBezTo>
                  <a:cubicBezTo>
                    <a:pt x="39" y="6"/>
                    <a:pt x="37" y="4"/>
                    <a:pt x="30" y="4"/>
                  </a:cubicBezTo>
                  <a:cubicBezTo>
                    <a:pt x="16" y="4"/>
                    <a:pt x="9" y="15"/>
                    <a:pt x="4" y="23"/>
                  </a:cubicBezTo>
                  <a:cubicBezTo>
                    <a:pt x="0" y="21"/>
                    <a:pt x="0" y="21"/>
                    <a:pt x="0" y="21"/>
                  </a:cubicBezTo>
                  <a:cubicBezTo>
                    <a:pt x="10" y="0"/>
                    <a:pt x="10" y="0"/>
                    <a:pt x="10" y="0"/>
                  </a:cubicBezTo>
                  <a:cubicBezTo>
                    <a:pt x="84" y="0"/>
                    <a:pt x="84" y="0"/>
                    <a:pt x="84" y="0"/>
                  </a:cubicBezTo>
                  <a:cubicBezTo>
                    <a:pt x="93" y="21"/>
                    <a:pt x="93" y="21"/>
                    <a:pt x="93" y="21"/>
                  </a:cubicBezTo>
                  <a:lnTo>
                    <a:pt x="90"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3" name="iṣľíďé">
              <a:extLst>
                <a:ext uri="{FF2B5EF4-FFF2-40B4-BE49-F238E27FC236}">
                  <a16:creationId xmlns:a16="http://schemas.microsoft.com/office/drawing/2014/main" id="{6A07C248-216D-45A6-8148-35F705C52423}"/>
                </a:ext>
              </a:extLst>
            </p:cNvPr>
            <p:cNvSpPr/>
            <p:nvPr/>
          </p:nvSpPr>
          <p:spPr bwMode="auto">
            <a:xfrm>
              <a:off x="6263253" y="4030001"/>
              <a:ext cx="333849" cy="313940"/>
            </a:xfrm>
            <a:custGeom>
              <a:avLst/>
              <a:gdLst>
                <a:gd name="T0" fmla="*/ 92 w 92"/>
                <a:gd name="T1" fmla="*/ 4 h 84"/>
                <a:gd name="T2" fmla="*/ 87 w 92"/>
                <a:gd name="T3" fmla="*/ 4 h 84"/>
                <a:gd name="T4" fmla="*/ 78 w 92"/>
                <a:gd name="T5" fmla="*/ 13 h 84"/>
                <a:gd name="T6" fmla="*/ 78 w 92"/>
                <a:gd name="T7" fmla="*/ 57 h 84"/>
                <a:gd name="T8" fmla="*/ 46 w 92"/>
                <a:gd name="T9" fmla="*/ 84 h 84"/>
                <a:gd name="T10" fmla="*/ 14 w 92"/>
                <a:gd name="T11" fmla="*/ 56 h 84"/>
                <a:gd name="T12" fmla="*/ 14 w 92"/>
                <a:gd name="T13" fmla="*/ 12 h 84"/>
                <a:gd name="T14" fmla="*/ 5 w 92"/>
                <a:gd name="T15" fmla="*/ 4 h 84"/>
                <a:gd name="T16" fmla="*/ 0 w 92"/>
                <a:gd name="T17" fmla="*/ 4 h 84"/>
                <a:gd name="T18" fmla="*/ 0 w 92"/>
                <a:gd name="T19" fmla="*/ 0 h 84"/>
                <a:gd name="T20" fmla="*/ 43 w 92"/>
                <a:gd name="T21" fmla="*/ 0 h 84"/>
                <a:gd name="T22" fmla="*/ 43 w 92"/>
                <a:gd name="T23" fmla="*/ 4 h 84"/>
                <a:gd name="T24" fmla="*/ 38 w 92"/>
                <a:gd name="T25" fmla="*/ 4 h 84"/>
                <a:gd name="T26" fmla="*/ 29 w 92"/>
                <a:gd name="T27" fmla="*/ 12 h 84"/>
                <a:gd name="T28" fmla="*/ 29 w 92"/>
                <a:gd name="T29" fmla="*/ 54 h 84"/>
                <a:gd name="T30" fmla="*/ 52 w 92"/>
                <a:gd name="T31" fmla="*/ 80 h 84"/>
                <a:gd name="T32" fmla="*/ 74 w 92"/>
                <a:gd name="T33" fmla="*/ 58 h 84"/>
                <a:gd name="T34" fmla="*/ 74 w 92"/>
                <a:gd name="T35" fmla="*/ 13 h 84"/>
                <a:gd name="T36" fmla="*/ 64 w 92"/>
                <a:gd name="T37" fmla="*/ 4 h 84"/>
                <a:gd name="T38" fmla="*/ 61 w 92"/>
                <a:gd name="T39" fmla="*/ 4 h 84"/>
                <a:gd name="T40" fmla="*/ 61 w 92"/>
                <a:gd name="T41" fmla="*/ 0 h 84"/>
                <a:gd name="T42" fmla="*/ 92 w 92"/>
                <a:gd name="T43" fmla="*/ 0 h 84"/>
                <a:gd name="T44" fmla="*/ 92 w 92"/>
                <a:gd name="T45"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4">
                  <a:moveTo>
                    <a:pt x="92" y="4"/>
                  </a:moveTo>
                  <a:cubicBezTo>
                    <a:pt x="87" y="4"/>
                    <a:pt x="87" y="4"/>
                    <a:pt x="87" y="4"/>
                  </a:cubicBezTo>
                  <a:cubicBezTo>
                    <a:pt x="81" y="4"/>
                    <a:pt x="78" y="7"/>
                    <a:pt x="78" y="13"/>
                  </a:cubicBezTo>
                  <a:cubicBezTo>
                    <a:pt x="78" y="57"/>
                    <a:pt x="78" y="57"/>
                    <a:pt x="78" y="57"/>
                  </a:cubicBezTo>
                  <a:cubicBezTo>
                    <a:pt x="78" y="70"/>
                    <a:pt x="71" y="84"/>
                    <a:pt x="46" y="84"/>
                  </a:cubicBezTo>
                  <a:cubicBezTo>
                    <a:pt x="30" y="84"/>
                    <a:pt x="14" y="77"/>
                    <a:pt x="14" y="56"/>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8" y="4"/>
                    <a:pt x="38" y="4"/>
                    <a:pt x="38" y="4"/>
                  </a:cubicBezTo>
                  <a:cubicBezTo>
                    <a:pt x="31" y="4"/>
                    <a:pt x="29" y="6"/>
                    <a:pt x="29" y="12"/>
                  </a:cubicBezTo>
                  <a:cubicBezTo>
                    <a:pt x="29" y="54"/>
                    <a:pt x="29" y="54"/>
                    <a:pt x="29" y="54"/>
                  </a:cubicBezTo>
                  <a:cubicBezTo>
                    <a:pt x="29" y="71"/>
                    <a:pt x="39" y="80"/>
                    <a:pt x="52" y="80"/>
                  </a:cubicBezTo>
                  <a:cubicBezTo>
                    <a:pt x="65" y="80"/>
                    <a:pt x="74" y="70"/>
                    <a:pt x="74" y="58"/>
                  </a:cubicBezTo>
                  <a:cubicBezTo>
                    <a:pt x="74" y="13"/>
                    <a:pt x="74" y="13"/>
                    <a:pt x="74" y="13"/>
                  </a:cubicBezTo>
                  <a:cubicBezTo>
                    <a:pt x="74" y="8"/>
                    <a:pt x="71" y="4"/>
                    <a:pt x="64" y="4"/>
                  </a:cubicBezTo>
                  <a:cubicBezTo>
                    <a:pt x="61" y="4"/>
                    <a:pt x="61" y="4"/>
                    <a:pt x="61" y="4"/>
                  </a:cubicBezTo>
                  <a:cubicBezTo>
                    <a:pt x="61" y="0"/>
                    <a:pt x="61" y="0"/>
                    <a:pt x="61" y="0"/>
                  </a:cubicBezTo>
                  <a:cubicBezTo>
                    <a:pt x="92" y="0"/>
                    <a:pt x="92" y="0"/>
                    <a:pt x="92" y="0"/>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4" name="îśľïďê">
              <a:extLst>
                <a:ext uri="{FF2B5EF4-FFF2-40B4-BE49-F238E27FC236}">
                  <a16:creationId xmlns:a16="http://schemas.microsoft.com/office/drawing/2014/main" id="{ADFA688C-8EBF-4145-A165-F35066E6AECF}"/>
                </a:ext>
              </a:extLst>
            </p:cNvPr>
            <p:cNvSpPr/>
            <p:nvPr/>
          </p:nvSpPr>
          <p:spPr bwMode="auto">
            <a:xfrm>
              <a:off x="6621604" y="4030001"/>
              <a:ext cx="330786" cy="306283"/>
            </a:xfrm>
            <a:custGeom>
              <a:avLst/>
              <a:gdLst>
                <a:gd name="T0" fmla="*/ 76 w 91"/>
                <a:gd name="T1" fmla="*/ 82 h 82"/>
                <a:gd name="T2" fmla="*/ 18 w 91"/>
                <a:gd name="T3" fmla="*/ 13 h 82"/>
                <a:gd name="T4" fmla="*/ 18 w 91"/>
                <a:gd name="T5" fmla="*/ 69 h 82"/>
                <a:gd name="T6" fmla="*/ 28 w 91"/>
                <a:gd name="T7" fmla="*/ 78 h 82"/>
                <a:gd name="T8" fmla="*/ 32 w 91"/>
                <a:gd name="T9" fmla="*/ 78 h 82"/>
                <a:gd name="T10" fmla="*/ 32 w 91"/>
                <a:gd name="T11" fmla="*/ 82 h 82"/>
                <a:gd name="T12" fmla="*/ 1 w 91"/>
                <a:gd name="T13" fmla="*/ 82 h 82"/>
                <a:gd name="T14" fmla="*/ 1 w 91"/>
                <a:gd name="T15" fmla="*/ 78 h 82"/>
                <a:gd name="T16" fmla="*/ 4 w 91"/>
                <a:gd name="T17" fmla="*/ 78 h 82"/>
                <a:gd name="T18" fmla="*/ 14 w 91"/>
                <a:gd name="T19" fmla="*/ 69 h 82"/>
                <a:gd name="T20" fmla="*/ 14 w 91"/>
                <a:gd name="T21" fmla="*/ 12 h 82"/>
                <a:gd name="T22" fmla="*/ 2 w 91"/>
                <a:gd name="T23" fmla="*/ 4 h 82"/>
                <a:gd name="T24" fmla="*/ 0 w 91"/>
                <a:gd name="T25" fmla="*/ 4 h 82"/>
                <a:gd name="T26" fmla="*/ 0 w 91"/>
                <a:gd name="T27" fmla="*/ 0 h 82"/>
                <a:gd name="T28" fmla="*/ 27 w 91"/>
                <a:gd name="T29" fmla="*/ 0 h 82"/>
                <a:gd name="T30" fmla="*/ 75 w 91"/>
                <a:gd name="T31" fmla="*/ 58 h 82"/>
                <a:gd name="T32" fmla="*/ 75 w 91"/>
                <a:gd name="T33" fmla="*/ 14 h 82"/>
                <a:gd name="T34" fmla="*/ 63 w 91"/>
                <a:gd name="T35" fmla="*/ 4 h 82"/>
                <a:gd name="T36" fmla="*/ 63 w 91"/>
                <a:gd name="T37" fmla="*/ 0 h 82"/>
                <a:gd name="T38" fmla="*/ 91 w 91"/>
                <a:gd name="T39" fmla="*/ 0 h 82"/>
                <a:gd name="T40" fmla="*/ 91 w 91"/>
                <a:gd name="T41" fmla="*/ 4 h 82"/>
                <a:gd name="T42" fmla="*/ 79 w 91"/>
                <a:gd name="T43" fmla="*/ 14 h 82"/>
                <a:gd name="T44" fmla="*/ 79 w 91"/>
                <a:gd name="T45" fmla="*/ 82 h 82"/>
                <a:gd name="T46" fmla="*/ 76 w 91"/>
                <a:gd name="T4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82">
                  <a:moveTo>
                    <a:pt x="76" y="82"/>
                  </a:moveTo>
                  <a:cubicBezTo>
                    <a:pt x="18" y="13"/>
                    <a:pt x="18" y="13"/>
                    <a:pt x="18" y="13"/>
                  </a:cubicBezTo>
                  <a:cubicBezTo>
                    <a:pt x="18" y="69"/>
                    <a:pt x="18" y="69"/>
                    <a:pt x="18" y="69"/>
                  </a:cubicBezTo>
                  <a:cubicBezTo>
                    <a:pt x="18" y="74"/>
                    <a:pt x="21" y="78"/>
                    <a:pt x="28" y="78"/>
                  </a:cubicBezTo>
                  <a:cubicBezTo>
                    <a:pt x="32" y="78"/>
                    <a:pt x="32" y="78"/>
                    <a:pt x="32" y="78"/>
                  </a:cubicBezTo>
                  <a:cubicBezTo>
                    <a:pt x="32" y="82"/>
                    <a:pt x="32" y="82"/>
                    <a:pt x="32" y="82"/>
                  </a:cubicBezTo>
                  <a:cubicBezTo>
                    <a:pt x="1" y="82"/>
                    <a:pt x="1" y="82"/>
                    <a:pt x="1" y="82"/>
                  </a:cubicBezTo>
                  <a:cubicBezTo>
                    <a:pt x="1" y="78"/>
                    <a:pt x="1" y="78"/>
                    <a:pt x="1" y="78"/>
                  </a:cubicBezTo>
                  <a:cubicBezTo>
                    <a:pt x="4" y="78"/>
                    <a:pt x="4" y="78"/>
                    <a:pt x="4" y="78"/>
                  </a:cubicBezTo>
                  <a:cubicBezTo>
                    <a:pt x="11" y="78"/>
                    <a:pt x="14" y="75"/>
                    <a:pt x="14" y="69"/>
                  </a:cubicBezTo>
                  <a:cubicBezTo>
                    <a:pt x="14" y="12"/>
                    <a:pt x="14" y="12"/>
                    <a:pt x="14" y="12"/>
                  </a:cubicBezTo>
                  <a:cubicBezTo>
                    <a:pt x="14" y="4"/>
                    <a:pt x="6" y="4"/>
                    <a:pt x="2" y="4"/>
                  </a:cubicBezTo>
                  <a:cubicBezTo>
                    <a:pt x="0" y="4"/>
                    <a:pt x="0" y="4"/>
                    <a:pt x="0" y="4"/>
                  </a:cubicBezTo>
                  <a:cubicBezTo>
                    <a:pt x="0" y="0"/>
                    <a:pt x="0" y="0"/>
                    <a:pt x="0" y="0"/>
                  </a:cubicBezTo>
                  <a:cubicBezTo>
                    <a:pt x="27" y="0"/>
                    <a:pt x="27" y="0"/>
                    <a:pt x="27" y="0"/>
                  </a:cubicBezTo>
                  <a:cubicBezTo>
                    <a:pt x="75" y="58"/>
                    <a:pt x="75" y="58"/>
                    <a:pt x="75" y="58"/>
                  </a:cubicBezTo>
                  <a:cubicBezTo>
                    <a:pt x="75" y="14"/>
                    <a:pt x="75" y="14"/>
                    <a:pt x="75" y="14"/>
                  </a:cubicBezTo>
                  <a:cubicBezTo>
                    <a:pt x="75" y="4"/>
                    <a:pt x="68" y="4"/>
                    <a:pt x="63" y="4"/>
                  </a:cubicBezTo>
                  <a:cubicBezTo>
                    <a:pt x="63" y="0"/>
                    <a:pt x="63" y="0"/>
                    <a:pt x="63" y="0"/>
                  </a:cubicBezTo>
                  <a:cubicBezTo>
                    <a:pt x="91" y="0"/>
                    <a:pt x="91" y="0"/>
                    <a:pt x="91" y="0"/>
                  </a:cubicBezTo>
                  <a:cubicBezTo>
                    <a:pt x="91" y="4"/>
                    <a:pt x="91" y="4"/>
                    <a:pt x="91" y="4"/>
                  </a:cubicBezTo>
                  <a:cubicBezTo>
                    <a:pt x="88" y="4"/>
                    <a:pt x="79" y="4"/>
                    <a:pt x="79" y="14"/>
                  </a:cubicBezTo>
                  <a:cubicBezTo>
                    <a:pt x="79" y="82"/>
                    <a:pt x="79" y="82"/>
                    <a:pt x="79" y="82"/>
                  </a:cubicBezTo>
                  <a:lnTo>
                    <a:pt x="76"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5" name="iṧḷiďe">
              <a:extLst>
                <a:ext uri="{FF2B5EF4-FFF2-40B4-BE49-F238E27FC236}">
                  <a16:creationId xmlns:a16="http://schemas.microsoft.com/office/drawing/2014/main" id="{F91782F6-2EE6-4613-A06E-54001C66C968}"/>
                </a:ext>
              </a:extLst>
            </p:cNvPr>
            <p:cNvSpPr/>
            <p:nvPr/>
          </p:nvSpPr>
          <p:spPr bwMode="auto">
            <a:xfrm>
              <a:off x="6976893" y="4030001"/>
              <a:ext cx="156204"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6" name="iṧļiďé">
              <a:extLst>
                <a:ext uri="{FF2B5EF4-FFF2-40B4-BE49-F238E27FC236}">
                  <a16:creationId xmlns:a16="http://schemas.microsoft.com/office/drawing/2014/main" id="{D050801D-C0D7-487E-B44C-761FE4A87D03}"/>
                </a:ext>
              </a:extLst>
            </p:cNvPr>
            <p:cNvSpPr/>
            <p:nvPr/>
          </p:nvSpPr>
          <p:spPr bwMode="auto">
            <a:xfrm>
              <a:off x="7162194" y="4030001"/>
              <a:ext cx="321597" cy="313940"/>
            </a:xfrm>
            <a:custGeom>
              <a:avLst/>
              <a:gdLst>
                <a:gd name="T0" fmla="*/ 86 w 89"/>
                <a:gd name="T1" fmla="*/ 4 h 84"/>
                <a:gd name="T2" fmla="*/ 74 w 89"/>
                <a:gd name="T3" fmla="*/ 14 h 84"/>
                <a:gd name="T4" fmla="*/ 45 w 89"/>
                <a:gd name="T5" fmla="*/ 84 h 84"/>
                <a:gd name="T6" fmla="*/ 42 w 89"/>
                <a:gd name="T7" fmla="*/ 84 h 84"/>
                <a:gd name="T8" fmla="*/ 14 w 89"/>
                <a:gd name="T9" fmla="*/ 13 h 84"/>
                <a:gd name="T10" fmla="*/ 2 w 89"/>
                <a:gd name="T11" fmla="*/ 4 h 84"/>
                <a:gd name="T12" fmla="*/ 0 w 89"/>
                <a:gd name="T13" fmla="*/ 4 h 84"/>
                <a:gd name="T14" fmla="*/ 0 w 89"/>
                <a:gd name="T15" fmla="*/ 0 h 84"/>
                <a:gd name="T16" fmla="*/ 40 w 89"/>
                <a:gd name="T17" fmla="*/ 0 h 84"/>
                <a:gd name="T18" fmla="*/ 40 w 89"/>
                <a:gd name="T19" fmla="*/ 4 h 84"/>
                <a:gd name="T20" fmla="*/ 35 w 89"/>
                <a:gd name="T21" fmla="*/ 4 h 84"/>
                <a:gd name="T22" fmla="*/ 29 w 89"/>
                <a:gd name="T23" fmla="*/ 9 h 84"/>
                <a:gd name="T24" fmla="*/ 30 w 89"/>
                <a:gd name="T25" fmla="*/ 13 h 84"/>
                <a:gd name="T26" fmla="*/ 49 w 89"/>
                <a:gd name="T27" fmla="*/ 63 h 84"/>
                <a:gd name="T28" fmla="*/ 70 w 89"/>
                <a:gd name="T29" fmla="*/ 14 h 84"/>
                <a:gd name="T30" fmla="*/ 71 w 89"/>
                <a:gd name="T31" fmla="*/ 8 h 84"/>
                <a:gd name="T32" fmla="*/ 65 w 89"/>
                <a:gd name="T33" fmla="*/ 4 h 84"/>
                <a:gd name="T34" fmla="*/ 59 w 89"/>
                <a:gd name="T35" fmla="*/ 4 h 84"/>
                <a:gd name="T36" fmla="*/ 59 w 89"/>
                <a:gd name="T37" fmla="*/ 0 h 84"/>
                <a:gd name="T38" fmla="*/ 89 w 89"/>
                <a:gd name="T39" fmla="*/ 0 h 84"/>
                <a:gd name="T40" fmla="*/ 89 w 89"/>
                <a:gd name="T41" fmla="*/ 4 h 84"/>
                <a:gd name="T42" fmla="*/ 86 w 89"/>
                <a:gd name="T4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84">
                  <a:moveTo>
                    <a:pt x="86" y="4"/>
                  </a:moveTo>
                  <a:cubicBezTo>
                    <a:pt x="80" y="4"/>
                    <a:pt x="76" y="8"/>
                    <a:pt x="74" y="14"/>
                  </a:cubicBezTo>
                  <a:cubicBezTo>
                    <a:pt x="45" y="84"/>
                    <a:pt x="45" y="84"/>
                    <a:pt x="45" y="84"/>
                  </a:cubicBezTo>
                  <a:cubicBezTo>
                    <a:pt x="42" y="84"/>
                    <a:pt x="42" y="84"/>
                    <a:pt x="42" y="84"/>
                  </a:cubicBezTo>
                  <a:cubicBezTo>
                    <a:pt x="14" y="13"/>
                    <a:pt x="14" y="13"/>
                    <a:pt x="14" y="13"/>
                  </a:cubicBezTo>
                  <a:cubicBezTo>
                    <a:pt x="12" y="8"/>
                    <a:pt x="8" y="4"/>
                    <a:pt x="2" y="4"/>
                  </a:cubicBezTo>
                  <a:cubicBezTo>
                    <a:pt x="0" y="4"/>
                    <a:pt x="0" y="4"/>
                    <a:pt x="0" y="4"/>
                  </a:cubicBezTo>
                  <a:cubicBezTo>
                    <a:pt x="0" y="0"/>
                    <a:pt x="0" y="0"/>
                    <a:pt x="0" y="0"/>
                  </a:cubicBezTo>
                  <a:cubicBezTo>
                    <a:pt x="40" y="0"/>
                    <a:pt x="40" y="0"/>
                    <a:pt x="40" y="0"/>
                  </a:cubicBezTo>
                  <a:cubicBezTo>
                    <a:pt x="40" y="4"/>
                    <a:pt x="40" y="4"/>
                    <a:pt x="40" y="4"/>
                  </a:cubicBezTo>
                  <a:cubicBezTo>
                    <a:pt x="35" y="4"/>
                    <a:pt x="35" y="4"/>
                    <a:pt x="35" y="4"/>
                  </a:cubicBezTo>
                  <a:cubicBezTo>
                    <a:pt x="30" y="4"/>
                    <a:pt x="29" y="6"/>
                    <a:pt x="29" y="9"/>
                  </a:cubicBezTo>
                  <a:cubicBezTo>
                    <a:pt x="29" y="10"/>
                    <a:pt x="29" y="12"/>
                    <a:pt x="30" y="13"/>
                  </a:cubicBezTo>
                  <a:cubicBezTo>
                    <a:pt x="49" y="63"/>
                    <a:pt x="49" y="63"/>
                    <a:pt x="49" y="63"/>
                  </a:cubicBezTo>
                  <a:cubicBezTo>
                    <a:pt x="70" y="14"/>
                    <a:pt x="70" y="14"/>
                    <a:pt x="70" y="14"/>
                  </a:cubicBezTo>
                  <a:cubicBezTo>
                    <a:pt x="71" y="11"/>
                    <a:pt x="71" y="9"/>
                    <a:pt x="71" y="8"/>
                  </a:cubicBezTo>
                  <a:cubicBezTo>
                    <a:pt x="71" y="6"/>
                    <a:pt x="68" y="4"/>
                    <a:pt x="65" y="4"/>
                  </a:cubicBezTo>
                  <a:cubicBezTo>
                    <a:pt x="59" y="4"/>
                    <a:pt x="59" y="4"/>
                    <a:pt x="59" y="4"/>
                  </a:cubicBezTo>
                  <a:cubicBezTo>
                    <a:pt x="59" y="0"/>
                    <a:pt x="59" y="0"/>
                    <a:pt x="59" y="0"/>
                  </a:cubicBezTo>
                  <a:cubicBezTo>
                    <a:pt x="89" y="0"/>
                    <a:pt x="89" y="0"/>
                    <a:pt x="89" y="0"/>
                  </a:cubicBezTo>
                  <a:cubicBezTo>
                    <a:pt x="89" y="4"/>
                    <a:pt x="89" y="4"/>
                    <a:pt x="89" y="4"/>
                  </a:cubicBezTo>
                  <a:lnTo>
                    <a:pt x="86"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7" name="í$1ïḋè">
              <a:extLst>
                <a:ext uri="{FF2B5EF4-FFF2-40B4-BE49-F238E27FC236}">
                  <a16:creationId xmlns:a16="http://schemas.microsoft.com/office/drawing/2014/main" id="{995FE5F2-24D8-47CA-9330-F1BA8C79CCD2}"/>
                </a:ext>
              </a:extLst>
            </p:cNvPr>
            <p:cNvSpPr/>
            <p:nvPr/>
          </p:nvSpPr>
          <p:spPr bwMode="auto">
            <a:xfrm>
              <a:off x="7517483" y="4030001"/>
              <a:ext cx="292501" cy="306283"/>
            </a:xfrm>
            <a:custGeom>
              <a:avLst/>
              <a:gdLst>
                <a:gd name="T0" fmla="*/ 0 w 81"/>
                <a:gd name="T1" fmla="*/ 0 h 82"/>
                <a:gd name="T2" fmla="*/ 70 w 81"/>
                <a:gd name="T3" fmla="*/ 0 h 82"/>
                <a:gd name="T4" fmla="*/ 79 w 81"/>
                <a:gd name="T5" fmla="*/ 19 h 82"/>
                <a:gd name="T6" fmla="*/ 76 w 81"/>
                <a:gd name="T7" fmla="*/ 20 h 82"/>
                <a:gd name="T8" fmla="*/ 43 w 81"/>
                <a:gd name="T9" fmla="*/ 4 h 82"/>
                <a:gd name="T10" fmla="*/ 38 w 81"/>
                <a:gd name="T11" fmla="*/ 4 h 82"/>
                <a:gd name="T12" fmla="*/ 29 w 81"/>
                <a:gd name="T13" fmla="*/ 12 h 82"/>
                <a:gd name="T14" fmla="*/ 29 w 81"/>
                <a:gd name="T15" fmla="*/ 38 h 82"/>
                <a:gd name="T16" fmla="*/ 41 w 81"/>
                <a:gd name="T17" fmla="*/ 38 h 82"/>
                <a:gd name="T18" fmla="*/ 56 w 81"/>
                <a:gd name="T19" fmla="*/ 27 h 82"/>
                <a:gd name="T20" fmla="*/ 56 w 81"/>
                <a:gd name="T21" fmla="*/ 25 h 82"/>
                <a:gd name="T22" fmla="*/ 61 w 81"/>
                <a:gd name="T23" fmla="*/ 25 h 82"/>
                <a:gd name="T24" fmla="*/ 61 w 81"/>
                <a:gd name="T25" fmla="*/ 57 h 82"/>
                <a:gd name="T26" fmla="*/ 56 w 81"/>
                <a:gd name="T27" fmla="*/ 57 h 82"/>
                <a:gd name="T28" fmla="*/ 56 w 81"/>
                <a:gd name="T29" fmla="*/ 54 h 82"/>
                <a:gd name="T30" fmla="*/ 42 w 81"/>
                <a:gd name="T31" fmla="*/ 42 h 82"/>
                <a:gd name="T32" fmla="*/ 29 w 81"/>
                <a:gd name="T33" fmla="*/ 42 h 82"/>
                <a:gd name="T34" fmla="*/ 29 w 81"/>
                <a:gd name="T35" fmla="*/ 71 h 82"/>
                <a:gd name="T36" fmla="*/ 38 w 81"/>
                <a:gd name="T37" fmla="*/ 78 h 82"/>
                <a:gd name="T38" fmla="*/ 45 w 81"/>
                <a:gd name="T39" fmla="*/ 78 h 82"/>
                <a:gd name="T40" fmla="*/ 78 w 81"/>
                <a:gd name="T41" fmla="*/ 61 h 82"/>
                <a:gd name="T42" fmla="*/ 81 w 81"/>
                <a:gd name="T43" fmla="*/ 63 h 82"/>
                <a:gd name="T44" fmla="*/ 73 w 81"/>
                <a:gd name="T45" fmla="*/ 82 h 82"/>
                <a:gd name="T46" fmla="*/ 0 w 81"/>
                <a:gd name="T47" fmla="*/ 82 h 82"/>
                <a:gd name="T48" fmla="*/ 0 w 81"/>
                <a:gd name="T49" fmla="*/ 78 h 82"/>
                <a:gd name="T50" fmla="*/ 4 w 81"/>
                <a:gd name="T51" fmla="*/ 78 h 82"/>
                <a:gd name="T52" fmla="*/ 14 w 81"/>
                <a:gd name="T53" fmla="*/ 71 h 82"/>
                <a:gd name="T54" fmla="*/ 14 w 81"/>
                <a:gd name="T55" fmla="*/ 12 h 82"/>
                <a:gd name="T56" fmla="*/ 4 w 81"/>
                <a:gd name="T57" fmla="*/ 4 h 82"/>
                <a:gd name="T58" fmla="*/ 0 w 81"/>
                <a:gd name="T59" fmla="*/ 4 h 82"/>
                <a:gd name="T60" fmla="*/ 0 w 81"/>
                <a:gd name="T6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82">
                  <a:moveTo>
                    <a:pt x="0" y="0"/>
                  </a:moveTo>
                  <a:cubicBezTo>
                    <a:pt x="70" y="0"/>
                    <a:pt x="70" y="0"/>
                    <a:pt x="70" y="0"/>
                  </a:cubicBezTo>
                  <a:cubicBezTo>
                    <a:pt x="79" y="19"/>
                    <a:pt x="79" y="19"/>
                    <a:pt x="79" y="19"/>
                  </a:cubicBezTo>
                  <a:cubicBezTo>
                    <a:pt x="76" y="20"/>
                    <a:pt x="76" y="20"/>
                    <a:pt x="76" y="20"/>
                  </a:cubicBezTo>
                  <a:cubicBezTo>
                    <a:pt x="65" y="9"/>
                    <a:pt x="59" y="4"/>
                    <a:pt x="43" y="4"/>
                  </a:cubicBezTo>
                  <a:cubicBezTo>
                    <a:pt x="38" y="4"/>
                    <a:pt x="38" y="4"/>
                    <a:pt x="38" y="4"/>
                  </a:cubicBezTo>
                  <a:cubicBezTo>
                    <a:pt x="31" y="4"/>
                    <a:pt x="29" y="7"/>
                    <a:pt x="29" y="12"/>
                  </a:cubicBezTo>
                  <a:cubicBezTo>
                    <a:pt x="29" y="38"/>
                    <a:pt x="29" y="38"/>
                    <a:pt x="29" y="38"/>
                  </a:cubicBezTo>
                  <a:cubicBezTo>
                    <a:pt x="41" y="38"/>
                    <a:pt x="41" y="38"/>
                    <a:pt x="41" y="38"/>
                  </a:cubicBezTo>
                  <a:cubicBezTo>
                    <a:pt x="48" y="38"/>
                    <a:pt x="56" y="36"/>
                    <a:pt x="56" y="27"/>
                  </a:cubicBezTo>
                  <a:cubicBezTo>
                    <a:pt x="56" y="25"/>
                    <a:pt x="56" y="25"/>
                    <a:pt x="56" y="25"/>
                  </a:cubicBezTo>
                  <a:cubicBezTo>
                    <a:pt x="61" y="25"/>
                    <a:pt x="61" y="25"/>
                    <a:pt x="61" y="25"/>
                  </a:cubicBezTo>
                  <a:cubicBezTo>
                    <a:pt x="61" y="57"/>
                    <a:pt x="61" y="57"/>
                    <a:pt x="61" y="57"/>
                  </a:cubicBezTo>
                  <a:cubicBezTo>
                    <a:pt x="56" y="57"/>
                    <a:pt x="56" y="57"/>
                    <a:pt x="56" y="57"/>
                  </a:cubicBezTo>
                  <a:cubicBezTo>
                    <a:pt x="56" y="54"/>
                    <a:pt x="56" y="54"/>
                    <a:pt x="56" y="54"/>
                  </a:cubicBezTo>
                  <a:cubicBezTo>
                    <a:pt x="56" y="49"/>
                    <a:pt x="52" y="42"/>
                    <a:pt x="42" y="42"/>
                  </a:cubicBezTo>
                  <a:cubicBezTo>
                    <a:pt x="29" y="42"/>
                    <a:pt x="29" y="42"/>
                    <a:pt x="29" y="42"/>
                  </a:cubicBezTo>
                  <a:cubicBezTo>
                    <a:pt x="29" y="71"/>
                    <a:pt x="29" y="71"/>
                    <a:pt x="29" y="71"/>
                  </a:cubicBezTo>
                  <a:cubicBezTo>
                    <a:pt x="29" y="76"/>
                    <a:pt x="32" y="78"/>
                    <a:pt x="38" y="78"/>
                  </a:cubicBezTo>
                  <a:cubicBezTo>
                    <a:pt x="45" y="78"/>
                    <a:pt x="45" y="78"/>
                    <a:pt x="45" y="78"/>
                  </a:cubicBezTo>
                  <a:cubicBezTo>
                    <a:pt x="63" y="78"/>
                    <a:pt x="74" y="65"/>
                    <a:pt x="78" y="61"/>
                  </a:cubicBezTo>
                  <a:cubicBezTo>
                    <a:pt x="81" y="63"/>
                    <a:pt x="81" y="63"/>
                    <a:pt x="81" y="63"/>
                  </a:cubicBezTo>
                  <a:cubicBezTo>
                    <a:pt x="73" y="82"/>
                    <a:pt x="73" y="82"/>
                    <a:pt x="73"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6"/>
                    <a:pt x="11" y="4"/>
                    <a:pt x="4" y="4"/>
                  </a:cubicBezTo>
                  <a:cubicBezTo>
                    <a:pt x="0" y="4"/>
                    <a:pt x="0" y="4"/>
                    <a:pt x="0" y="4"/>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8" name="ïṩlíḍè">
              <a:extLst>
                <a:ext uri="{FF2B5EF4-FFF2-40B4-BE49-F238E27FC236}">
                  <a16:creationId xmlns:a16="http://schemas.microsoft.com/office/drawing/2014/main" id="{22BE3E00-D09D-40E8-8F23-82C7E2C6531A}"/>
                </a:ext>
              </a:extLst>
            </p:cNvPr>
            <p:cNvSpPr/>
            <p:nvPr/>
          </p:nvSpPr>
          <p:spPr bwMode="auto">
            <a:xfrm>
              <a:off x="7843674" y="4030001"/>
              <a:ext cx="326192" cy="306283"/>
            </a:xfrm>
            <a:custGeom>
              <a:avLst/>
              <a:gdLst>
                <a:gd name="T0" fmla="*/ 64 w 90"/>
                <a:gd name="T1" fmla="*/ 82 h 82"/>
                <a:gd name="T2" fmla="*/ 40 w 90"/>
                <a:gd name="T3" fmla="*/ 42 h 82"/>
                <a:gd name="T4" fmla="*/ 29 w 90"/>
                <a:gd name="T5" fmla="*/ 42 h 82"/>
                <a:gd name="T6" fmla="*/ 29 w 90"/>
                <a:gd name="T7" fmla="*/ 71 h 82"/>
                <a:gd name="T8" fmla="*/ 38 w 90"/>
                <a:gd name="T9" fmla="*/ 78 h 82"/>
                <a:gd name="T10" fmla="*/ 42 w 90"/>
                <a:gd name="T11" fmla="*/ 78 h 82"/>
                <a:gd name="T12" fmla="*/ 42 w 90"/>
                <a:gd name="T13" fmla="*/ 82 h 82"/>
                <a:gd name="T14" fmla="*/ 0 w 90"/>
                <a:gd name="T15" fmla="*/ 82 h 82"/>
                <a:gd name="T16" fmla="*/ 0 w 90"/>
                <a:gd name="T17" fmla="*/ 78 h 82"/>
                <a:gd name="T18" fmla="*/ 4 w 90"/>
                <a:gd name="T19" fmla="*/ 78 h 82"/>
                <a:gd name="T20" fmla="*/ 14 w 90"/>
                <a:gd name="T21" fmla="*/ 71 h 82"/>
                <a:gd name="T22" fmla="*/ 14 w 90"/>
                <a:gd name="T23" fmla="*/ 12 h 82"/>
                <a:gd name="T24" fmla="*/ 4 w 90"/>
                <a:gd name="T25" fmla="*/ 4 h 82"/>
                <a:gd name="T26" fmla="*/ 0 w 90"/>
                <a:gd name="T27" fmla="*/ 4 h 82"/>
                <a:gd name="T28" fmla="*/ 0 w 90"/>
                <a:gd name="T29" fmla="*/ 0 h 82"/>
                <a:gd name="T30" fmla="*/ 52 w 90"/>
                <a:gd name="T31" fmla="*/ 0 h 82"/>
                <a:gd name="T32" fmla="*/ 83 w 90"/>
                <a:gd name="T33" fmla="*/ 20 h 82"/>
                <a:gd name="T34" fmla="*/ 75 w 90"/>
                <a:gd name="T35" fmla="*/ 35 h 82"/>
                <a:gd name="T36" fmla="*/ 57 w 90"/>
                <a:gd name="T37" fmla="*/ 42 h 82"/>
                <a:gd name="T38" fmla="*/ 73 w 90"/>
                <a:gd name="T39" fmla="*/ 68 h 82"/>
                <a:gd name="T40" fmla="*/ 88 w 90"/>
                <a:gd name="T41" fmla="*/ 78 h 82"/>
                <a:gd name="T42" fmla="*/ 90 w 90"/>
                <a:gd name="T43" fmla="*/ 78 h 82"/>
                <a:gd name="T44" fmla="*/ 90 w 90"/>
                <a:gd name="T45" fmla="*/ 82 h 82"/>
                <a:gd name="T46" fmla="*/ 64 w 90"/>
                <a:gd name="T47" fmla="*/ 82 h 82"/>
                <a:gd name="T48" fmla="*/ 47 w 90"/>
                <a:gd name="T49" fmla="*/ 4 h 82"/>
                <a:gd name="T50" fmla="*/ 38 w 90"/>
                <a:gd name="T51" fmla="*/ 4 h 82"/>
                <a:gd name="T52" fmla="*/ 29 w 90"/>
                <a:gd name="T53" fmla="*/ 12 h 82"/>
                <a:gd name="T54" fmla="*/ 29 w 90"/>
                <a:gd name="T55" fmla="*/ 39 h 82"/>
                <a:gd name="T56" fmla="*/ 47 w 90"/>
                <a:gd name="T57" fmla="*/ 39 h 82"/>
                <a:gd name="T58" fmla="*/ 66 w 90"/>
                <a:gd name="T59" fmla="*/ 20 h 82"/>
                <a:gd name="T60" fmla="*/ 47 w 90"/>
                <a:gd name="T61"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82">
                  <a:moveTo>
                    <a:pt x="64" y="82"/>
                  </a:moveTo>
                  <a:cubicBezTo>
                    <a:pt x="40" y="42"/>
                    <a:pt x="40" y="42"/>
                    <a:pt x="40" y="42"/>
                  </a:cubicBezTo>
                  <a:cubicBezTo>
                    <a:pt x="29" y="42"/>
                    <a:pt x="29" y="42"/>
                    <a:pt x="29" y="42"/>
                  </a:cubicBezTo>
                  <a:cubicBezTo>
                    <a:pt x="29" y="71"/>
                    <a:pt x="29" y="71"/>
                    <a:pt x="29" y="71"/>
                  </a:cubicBezTo>
                  <a:cubicBezTo>
                    <a:pt x="29" y="76"/>
                    <a:pt x="31" y="78"/>
                    <a:pt x="38" y="78"/>
                  </a:cubicBezTo>
                  <a:cubicBezTo>
                    <a:pt x="42" y="78"/>
                    <a:pt x="42" y="78"/>
                    <a:pt x="42" y="78"/>
                  </a:cubicBezTo>
                  <a:cubicBezTo>
                    <a:pt x="42" y="82"/>
                    <a:pt x="42" y="82"/>
                    <a:pt x="42" y="82"/>
                  </a:cubicBezTo>
                  <a:cubicBezTo>
                    <a:pt x="0" y="82"/>
                    <a:pt x="0" y="82"/>
                    <a:pt x="0" y="82"/>
                  </a:cubicBezTo>
                  <a:cubicBezTo>
                    <a:pt x="0" y="78"/>
                    <a:pt x="0" y="78"/>
                    <a:pt x="0" y="78"/>
                  </a:cubicBezTo>
                  <a:cubicBezTo>
                    <a:pt x="4" y="78"/>
                    <a:pt x="4" y="78"/>
                    <a:pt x="4" y="78"/>
                  </a:cubicBezTo>
                  <a:cubicBezTo>
                    <a:pt x="11" y="78"/>
                    <a:pt x="14" y="76"/>
                    <a:pt x="14" y="71"/>
                  </a:cubicBezTo>
                  <a:cubicBezTo>
                    <a:pt x="14" y="12"/>
                    <a:pt x="14" y="12"/>
                    <a:pt x="14" y="12"/>
                  </a:cubicBezTo>
                  <a:cubicBezTo>
                    <a:pt x="14" y="7"/>
                    <a:pt x="11" y="4"/>
                    <a:pt x="4" y="4"/>
                  </a:cubicBezTo>
                  <a:cubicBezTo>
                    <a:pt x="0" y="4"/>
                    <a:pt x="0" y="4"/>
                    <a:pt x="0" y="4"/>
                  </a:cubicBezTo>
                  <a:cubicBezTo>
                    <a:pt x="0" y="0"/>
                    <a:pt x="0" y="0"/>
                    <a:pt x="0" y="0"/>
                  </a:cubicBezTo>
                  <a:cubicBezTo>
                    <a:pt x="52" y="0"/>
                    <a:pt x="52" y="0"/>
                    <a:pt x="52" y="0"/>
                  </a:cubicBezTo>
                  <a:cubicBezTo>
                    <a:pt x="72" y="0"/>
                    <a:pt x="83" y="8"/>
                    <a:pt x="83" y="20"/>
                  </a:cubicBezTo>
                  <a:cubicBezTo>
                    <a:pt x="83" y="27"/>
                    <a:pt x="79" y="32"/>
                    <a:pt x="75" y="35"/>
                  </a:cubicBezTo>
                  <a:cubicBezTo>
                    <a:pt x="69" y="40"/>
                    <a:pt x="63" y="41"/>
                    <a:pt x="57" y="42"/>
                  </a:cubicBezTo>
                  <a:cubicBezTo>
                    <a:pt x="73" y="68"/>
                    <a:pt x="73" y="68"/>
                    <a:pt x="73" y="68"/>
                  </a:cubicBezTo>
                  <a:cubicBezTo>
                    <a:pt x="78" y="77"/>
                    <a:pt x="83" y="78"/>
                    <a:pt x="88" y="78"/>
                  </a:cubicBezTo>
                  <a:cubicBezTo>
                    <a:pt x="90" y="78"/>
                    <a:pt x="90" y="78"/>
                    <a:pt x="90" y="78"/>
                  </a:cubicBezTo>
                  <a:cubicBezTo>
                    <a:pt x="90" y="82"/>
                    <a:pt x="90" y="82"/>
                    <a:pt x="90" y="82"/>
                  </a:cubicBezTo>
                  <a:lnTo>
                    <a:pt x="64" y="82"/>
                  </a:lnTo>
                  <a:close/>
                  <a:moveTo>
                    <a:pt x="47" y="4"/>
                  </a:moveTo>
                  <a:cubicBezTo>
                    <a:pt x="38" y="4"/>
                    <a:pt x="38" y="4"/>
                    <a:pt x="38" y="4"/>
                  </a:cubicBezTo>
                  <a:cubicBezTo>
                    <a:pt x="31" y="4"/>
                    <a:pt x="29" y="6"/>
                    <a:pt x="29" y="12"/>
                  </a:cubicBezTo>
                  <a:cubicBezTo>
                    <a:pt x="29" y="39"/>
                    <a:pt x="29" y="39"/>
                    <a:pt x="29" y="39"/>
                  </a:cubicBezTo>
                  <a:cubicBezTo>
                    <a:pt x="47" y="39"/>
                    <a:pt x="47" y="39"/>
                    <a:pt x="47" y="39"/>
                  </a:cubicBezTo>
                  <a:cubicBezTo>
                    <a:pt x="61" y="39"/>
                    <a:pt x="66" y="30"/>
                    <a:pt x="66" y="20"/>
                  </a:cubicBezTo>
                  <a:cubicBezTo>
                    <a:pt x="66" y="9"/>
                    <a:pt x="60" y="4"/>
                    <a:pt x="47"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9" name="ïsḷîďê">
              <a:extLst>
                <a:ext uri="{FF2B5EF4-FFF2-40B4-BE49-F238E27FC236}">
                  <a16:creationId xmlns:a16="http://schemas.microsoft.com/office/drawing/2014/main" id="{0406A681-8B26-4562-BEA3-6FC795B5EE2D}"/>
                </a:ext>
              </a:extLst>
            </p:cNvPr>
            <p:cNvSpPr/>
            <p:nvPr/>
          </p:nvSpPr>
          <p:spPr bwMode="auto">
            <a:xfrm>
              <a:off x="8191306" y="4023875"/>
              <a:ext cx="249621" cy="320066"/>
            </a:xfrm>
            <a:custGeom>
              <a:avLst/>
              <a:gdLst>
                <a:gd name="T0" fmla="*/ 38 w 69"/>
                <a:gd name="T1" fmla="*/ 86 h 86"/>
                <a:gd name="T2" fmla="*/ 26 w 69"/>
                <a:gd name="T3" fmla="*/ 84 h 86"/>
                <a:gd name="T4" fmla="*/ 20 w 69"/>
                <a:gd name="T5" fmla="*/ 83 h 86"/>
                <a:gd name="T6" fmla="*/ 9 w 69"/>
                <a:gd name="T7" fmla="*/ 86 h 86"/>
                <a:gd name="T8" fmla="*/ 0 w 69"/>
                <a:gd name="T9" fmla="*/ 64 h 86"/>
                <a:gd name="T10" fmla="*/ 4 w 69"/>
                <a:gd name="T11" fmla="*/ 63 h 86"/>
                <a:gd name="T12" fmla="*/ 38 w 69"/>
                <a:gd name="T13" fmla="*/ 83 h 86"/>
                <a:gd name="T14" fmla="*/ 58 w 69"/>
                <a:gd name="T15" fmla="*/ 67 h 86"/>
                <a:gd name="T16" fmla="*/ 33 w 69"/>
                <a:gd name="T17" fmla="*/ 48 h 86"/>
                <a:gd name="T18" fmla="*/ 6 w 69"/>
                <a:gd name="T19" fmla="*/ 23 h 86"/>
                <a:gd name="T20" fmla="*/ 33 w 69"/>
                <a:gd name="T21" fmla="*/ 0 h 86"/>
                <a:gd name="T22" fmla="*/ 46 w 69"/>
                <a:gd name="T23" fmla="*/ 2 h 86"/>
                <a:gd name="T24" fmla="*/ 49 w 69"/>
                <a:gd name="T25" fmla="*/ 2 h 86"/>
                <a:gd name="T26" fmla="*/ 57 w 69"/>
                <a:gd name="T27" fmla="*/ 0 h 86"/>
                <a:gd name="T28" fmla="*/ 65 w 69"/>
                <a:gd name="T29" fmla="*/ 20 h 86"/>
                <a:gd name="T30" fmla="*/ 62 w 69"/>
                <a:gd name="T31" fmla="*/ 21 h 86"/>
                <a:gd name="T32" fmla="*/ 56 w 69"/>
                <a:gd name="T33" fmla="*/ 13 h 86"/>
                <a:gd name="T34" fmla="*/ 33 w 69"/>
                <a:gd name="T35" fmla="*/ 4 h 86"/>
                <a:gd name="T36" fmla="*/ 15 w 69"/>
                <a:gd name="T37" fmla="*/ 18 h 86"/>
                <a:gd name="T38" fmla="*/ 39 w 69"/>
                <a:gd name="T39" fmla="*/ 35 h 86"/>
                <a:gd name="T40" fmla="*/ 69 w 69"/>
                <a:gd name="T41" fmla="*/ 61 h 86"/>
                <a:gd name="T42" fmla="*/ 38 w 69"/>
                <a:gd name="T4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6">
                  <a:moveTo>
                    <a:pt x="38" y="86"/>
                  </a:moveTo>
                  <a:cubicBezTo>
                    <a:pt x="35" y="86"/>
                    <a:pt x="30" y="86"/>
                    <a:pt x="26" y="84"/>
                  </a:cubicBezTo>
                  <a:cubicBezTo>
                    <a:pt x="22" y="83"/>
                    <a:pt x="22" y="83"/>
                    <a:pt x="20" y="83"/>
                  </a:cubicBezTo>
                  <a:cubicBezTo>
                    <a:pt x="16" y="83"/>
                    <a:pt x="11" y="85"/>
                    <a:pt x="9" y="86"/>
                  </a:cubicBezTo>
                  <a:cubicBezTo>
                    <a:pt x="0" y="64"/>
                    <a:pt x="0" y="64"/>
                    <a:pt x="0" y="64"/>
                  </a:cubicBezTo>
                  <a:cubicBezTo>
                    <a:pt x="4" y="63"/>
                    <a:pt x="4" y="63"/>
                    <a:pt x="4" y="63"/>
                  </a:cubicBezTo>
                  <a:cubicBezTo>
                    <a:pt x="6" y="67"/>
                    <a:pt x="19" y="83"/>
                    <a:pt x="38" y="83"/>
                  </a:cubicBezTo>
                  <a:cubicBezTo>
                    <a:pt x="51" y="83"/>
                    <a:pt x="58" y="74"/>
                    <a:pt x="58" y="67"/>
                  </a:cubicBezTo>
                  <a:cubicBezTo>
                    <a:pt x="58" y="58"/>
                    <a:pt x="49" y="54"/>
                    <a:pt x="33" y="48"/>
                  </a:cubicBezTo>
                  <a:cubicBezTo>
                    <a:pt x="24" y="45"/>
                    <a:pt x="6" y="39"/>
                    <a:pt x="6" y="23"/>
                  </a:cubicBezTo>
                  <a:cubicBezTo>
                    <a:pt x="6" y="12"/>
                    <a:pt x="14" y="0"/>
                    <a:pt x="33" y="0"/>
                  </a:cubicBezTo>
                  <a:cubicBezTo>
                    <a:pt x="36" y="0"/>
                    <a:pt x="37" y="0"/>
                    <a:pt x="46" y="2"/>
                  </a:cubicBezTo>
                  <a:cubicBezTo>
                    <a:pt x="48" y="2"/>
                    <a:pt x="49" y="2"/>
                    <a:pt x="49" y="2"/>
                  </a:cubicBezTo>
                  <a:cubicBezTo>
                    <a:pt x="50" y="2"/>
                    <a:pt x="53" y="2"/>
                    <a:pt x="57" y="0"/>
                  </a:cubicBezTo>
                  <a:cubicBezTo>
                    <a:pt x="65" y="20"/>
                    <a:pt x="65" y="20"/>
                    <a:pt x="65" y="20"/>
                  </a:cubicBezTo>
                  <a:cubicBezTo>
                    <a:pt x="62" y="21"/>
                    <a:pt x="62" y="21"/>
                    <a:pt x="62" y="21"/>
                  </a:cubicBezTo>
                  <a:cubicBezTo>
                    <a:pt x="61" y="19"/>
                    <a:pt x="59" y="16"/>
                    <a:pt x="56" y="13"/>
                  </a:cubicBezTo>
                  <a:cubicBezTo>
                    <a:pt x="50" y="7"/>
                    <a:pt x="41" y="4"/>
                    <a:pt x="33" y="4"/>
                  </a:cubicBezTo>
                  <a:cubicBezTo>
                    <a:pt x="22" y="4"/>
                    <a:pt x="15" y="9"/>
                    <a:pt x="15" y="18"/>
                  </a:cubicBezTo>
                  <a:cubicBezTo>
                    <a:pt x="15" y="26"/>
                    <a:pt x="23" y="30"/>
                    <a:pt x="39" y="35"/>
                  </a:cubicBezTo>
                  <a:cubicBezTo>
                    <a:pt x="57" y="41"/>
                    <a:pt x="69" y="47"/>
                    <a:pt x="69" y="61"/>
                  </a:cubicBezTo>
                  <a:cubicBezTo>
                    <a:pt x="69" y="74"/>
                    <a:pt x="57" y="86"/>
                    <a:pt x="38" y="8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0" name="ïṧľidê">
              <a:extLst>
                <a:ext uri="{FF2B5EF4-FFF2-40B4-BE49-F238E27FC236}">
                  <a16:creationId xmlns:a16="http://schemas.microsoft.com/office/drawing/2014/main" id="{EB207BD2-F677-4AAA-B298-E20B79C78DA0}"/>
                </a:ext>
              </a:extLst>
            </p:cNvPr>
            <p:cNvSpPr/>
            <p:nvPr/>
          </p:nvSpPr>
          <p:spPr bwMode="auto">
            <a:xfrm>
              <a:off x="8466961" y="4030001"/>
              <a:ext cx="154673" cy="306283"/>
            </a:xfrm>
            <a:custGeom>
              <a:avLst/>
              <a:gdLst>
                <a:gd name="T0" fmla="*/ 0 w 43"/>
                <a:gd name="T1" fmla="*/ 82 h 82"/>
                <a:gd name="T2" fmla="*/ 0 w 43"/>
                <a:gd name="T3" fmla="*/ 78 h 82"/>
                <a:gd name="T4" fmla="*/ 5 w 43"/>
                <a:gd name="T5" fmla="*/ 78 h 82"/>
                <a:gd name="T6" fmla="*/ 14 w 43"/>
                <a:gd name="T7" fmla="*/ 71 h 82"/>
                <a:gd name="T8" fmla="*/ 14 w 43"/>
                <a:gd name="T9" fmla="*/ 12 h 82"/>
                <a:gd name="T10" fmla="*/ 5 w 43"/>
                <a:gd name="T11" fmla="*/ 4 h 82"/>
                <a:gd name="T12" fmla="*/ 0 w 43"/>
                <a:gd name="T13" fmla="*/ 4 h 82"/>
                <a:gd name="T14" fmla="*/ 0 w 43"/>
                <a:gd name="T15" fmla="*/ 0 h 82"/>
                <a:gd name="T16" fmla="*/ 43 w 43"/>
                <a:gd name="T17" fmla="*/ 0 h 82"/>
                <a:gd name="T18" fmla="*/ 43 w 43"/>
                <a:gd name="T19" fmla="*/ 4 h 82"/>
                <a:gd name="T20" fmla="*/ 39 w 43"/>
                <a:gd name="T21" fmla="*/ 4 h 82"/>
                <a:gd name="T22" fmla="*/ 29 w 43"/>
                <a:gd name="T23" fmla="*/ 12 h 82"/>
                <a:gd name="T24" fmla="*/ 29 w 43"/>
                <a:gd name="T25" fmla="*/ 71 h 82"/>
                <a:gd name="T26" fmla="*/ 39 w 43"/>
                <a:gd name="T27" fmla="*/ 78 h 82"/>
                <a:gd name="T28" fmla="*/ 43 w 43"/>
                <a:gd name="T29" fmla="*/ 78 h 82"/>
                <a:gd name="T30" fmla="*/ 43 w 43"/>
                <a:gd name="T31" fmla="*/ 82 h 82"/>
                <a:gd name="T32" fmla="*/ 0 w 43"/>
                <a:gd name="T3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82">
                  <a:moveTo>
                    <a:pt x="0" y="82"/>
                  </a:moveTo>
                  <a:cubicBezTo>
                    <a:pt x="0" y="78"/>
                    <a:pt x="0" y="78"/>
                    <a:pt x="0" y="78"/>
                  </a:cubicBezTo>
                  <a:cubicBezTo>
                    <a:pt x="5" y="78"/>
                    <a:pt x="5" y="78"/>
                    <a:pt x="5" y="78"/>
                  </a:cubicBezTo>
                  <a:cubicBezTo>
                    <a:pt x="12" y="78"/>
                    <a:pt x="14" y="76"/>
                    <a:pt x="14" y="71"/>
                  </a:cubicBezTo>
                  <a:cubicBezTo>
                    <a:pt x="14" y="12"/>
                    <a:pt x="14" y="12"/>
                    <a:pt x="14" y="12"/>
                  </a:cubicBezTo>
                  <a:cubicBezTo>
                    <a:pt x="14" y="7"/>
                    <a:pt x="12" y="4"/>
                    <a:pt x="5" y="4"/>
                  </a:cubicBezTo>
                  <a:cubicBezTo>
                    <a:pt x="0" y="4"/>
                    <a:pt x="0" y="4"/>
                    <a:pt x="0" y="4"/>
                  </a:cubicBezTo>
                  <a:cubicBezTo>
                    <a:pt x="0" y="0"/>
                    <a:pt x="0" y="0"/>
                    <a:pt x="0" y="0"/>
                  </a:cubicBezTo>
                  <a:cubicBezTo>
                    <a:pt x="43" y="0"/>
                    <a:pt x="43" y="0"/>
                    <a:pt x="43" y="0"/>
                  </a:cubicBezTo>
                  <a:cubicBezTo>
                    <a:pt x="43" y="4"/>
                    <a:pt x="43" y="4"/>
                    <a:pt x="43" y="4"/>
                  </a:cubicBezTo>
                  <a:cubicBezTo>
                    <a:pt x="39" y="4"/>
                    <a:pt x="39" y="4"/>
                    <a:pt x="39" y="4"/>
                  </a:cubicBezTo>
                  <a:cubicBezTo>
                    <a:pt x="31" y="4"/>
                    <a:pt x="29" y="7"/>
                    <a:pt x="29" y="12"/>
                  </a:cubicBezTo>
                  <a:cubicBezTo>
                    <a:pt x="29" y="71"/>
                    <a:pt x="29" y="71"/>
                    <a:pt x="29" y="71"/>
                  </a:cubicBezTo>
                  <a:cubicBezTo>
                    <a:pt x="29" y="76"/>
                    <a:pt x="32" y="78"/>
                    <a:pt x="39" y="78"/>
                  </a:cubicBezTo>
                  <a:cubicBezTo>
                    <a:pt x="43" y="78"/>
                    <a:pt x="43" y="78"/>
                    <a:pt x="43" y="78"/>
                  </a:cubicBezTo>
                  <a:cubicBezTo>
                    <a:pt x="43" y="82"/>
                    <a:pt x="43" y="82"/>
                    <a:pt x="43" y="82"/>
                  </a:cubicBez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1" name="ïš1íḓê">
              <a:extLst>
                <a:ext uri="{FF2B5EF4-FFF2-40B4-BE49-F238E27FC236}">
                  <a16:creationId xmlns:a16="http://schemas.microsoft.com/office/drawing/2014/main" id="{0DDEE10B-5CE7-409A-A1D7-9B7F94A1790D}"/>
                </a:ext>
              </a:extLst>
            </p:cNvPr>
            <p:cNvSpPr/>
            <p:nvPr/>
          </p:nvSpPr>
          <p:spPr bwMode="auto">
            <a:xfrm>
              <a:off x="8658388" y="4030001"/>
              <a:ext cx="336912" cy="306283"/>
            </a:xfrm>
            <a:custGeom>
              <a:avLst/>
              <a:gdLst>
                <a:gd name="T0" fmla="*/ 89 w 93"/>
                <a:gd name="T1" fmla="*/ 23 h 82"/>
                <a:gd name="T2" fmla="*/ 62 w 93"/>
                <a:gd name="T3" fmla="*/ 4 h 82"/>
                <a:gd name="T4" fmla="*/ 54 w 93"/>
                <a:gd name="T5" fmla="*/ 12 h 82"/>
                <a:gd name="T6" fmla="*/ 54 w 93"/>
                <a:gd name="T7" fmla="*/ 69 h 82"/>
                <a:gd name="T8" fmla="*/ 63 w 93"/>
                <a:gd name="T9" fmla="*/ 78 h 82"/>
                <a:gd name="T10" fmla="*/ 70 w 93"/>
                <a:gd name="T11" fmla="*/ 78 h 82"/>
                <a:gd name="T12" fmla="*/ 70 w 93"/>
                <a:gd name="T13" fmla="*/ 82 h 82"/>
                <a:gd name="T14" fmla="*/ 22 w 93"/>
                <a:gd name="T15" fmla="*/ 82 h 82"/>
                <a:gd name="T16" fmla="*/ 22 w 93"/>
                <a:gd name="T17" fmla="*/ 78 h 82"/>
                <a:gd name="T18" fmla="*/ 29 w 93"/>
                <a:gd name="T19" fmla="*/ 78 h 82"/>
                <a:gd name="T20" fmla="*/ 38 w 93"/>
                <a:gd name="T21" fmla="*/ 69 h 82"/>
                <a:gd name="T22" fmla="*/ 38 w 93"/>
                <a:gd name="T23" fmla="*/ 12 h 82"/>
                <a:gd name="T24" fmla="*/ 29 w 93"/>
                <a:gd name="T25" fmla="*/ 4 h 82"/>
                <a:gd name="T26" fmla="*/ 3 w 93"/>
                <a:gd name="T27" fmla="*/ 23 h 82"/>
                <a:gd name="T28" fmla="*/ 0 w 93"/>
                <a:gd name="T29" fmla="*/ 21 h 82"/>
                <a:gd name="T30" fmla="*/ 9 w 93"/>
                <a:gd name="T31" fmla="*/ 0 h 82"/>
                <a:gd name="T32" fmla="*/ 83 w 93"/>
                <a:gd name="T33" fmla="*/ 0 h 82"/>
                <a:gd name="T34" fmla="*/ 93 w 93"/>
                <a:gd name="T35" fmla="*/ 21 h 82"/>
                <a:gd name="T36" fmla="*/ 89 w 93"/>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82">
                  <a:moveTo>
                    <a:pt x="89" y="23"/>
                  </a:moveTo>
                  <a:cubicBezTo>
                    <a:pt x="81" y="10"/>
                    <a:pt x="74" y="4"/>
                    <a:pt x="62" y="4"/>
                  </a:cubicBezTo>
                  <a:cubicBezTo>
                    <a:pt x="55" y="4"/>
                    <a:pt x="54" y="6"/>
                    <a:pt x="54" y="12"/>
                  </a:cubicBezTo>
                  <a:cubicBezTo>
                    <a:pt x="54" y="69"/>
                    <a:pt x="54" y="69"/>
                    <a:pt x="54" y="69"/>
                  </a:cubicBezTo>
                  <a:cubicBezTo>
                    <a:pt x="54" y="75"/>
                    <a:pt x="57" y="78"/>
                    <a:pt x="63" y="78"/>
                  </a:cubicBezTo>
                  <a:cubicBezTo>
                    <a:pt x="70" y="78"/>
                    <a:pt x="70" y="78"/>
                    <a:pt x="70" y="78"/>
                  </a:cubicBezTo>
                  <a:cubicBezTo>
                    <a:pt x="70" y="82"/>
                    <a:pt x="70" y="82"/>
                    <a:pt x="70" y="82"/>
                  </a:cubicBezTo>
                  <a:cubicBezTo>
                    <a:pt x="22" y="82"/>
                    <a:pt x="22" y="82"/>
                    <a:pt x="22" y="82"/>
                  </a:cubicBezTo>
                  <a:cubicBezTo>
                    <a:pt x="22" y="78"/>
                    <a:pt x="22" y="78"/>
                    <a:pt x="22" y="78"/>
                  </a:cubicBezTo>
                  <a:cubicBezTo>
                    <a:pt x="29" y="78"/>
                    <a:pt x="29" y="78"/>
                    <a:pt x="29" y="78"/>
                  </a:cubicBezTo>
                  <a:cubicBezTo>
                    <a:pt x="36" y="78"/>
                    <a:pt x="38" y="74"/>
                    <a:pt x="38" y="69"/>
                  </a:cubicBezTo>
                  <a:cubicBezTo>
                    <a:pt x="38" y="12"/>
                    <a:pt x="38" y="12"/>
                    <a:pt x="38" y="12"/>
                  </a:cubicBezTo>
                  <a:cubicBezTo>
                    <a:pt x="38" y="6"/>
                    <a:pt x="36" y="4"/>
                    <a:pt x="29" y="4"/>
                  </a:cubicBezTo>
                  <a:cubicBezTo>
                    <a:pt x="15" y="4"/>
                    <a:pt x="8" y="15"/>
                    <a:pt x="3" y="23"/>
                  </a:cubicBezTo>
                  <a:cubicBezTo>
                    <a:pt x="0" y="21"/>
                    <a:pt x="0" y="21"/>
                    <a:pt x="0" y="21"/>
                  </a:cubicBezTo>
                  <a:cubicBezTo>
                    <a:pt x="9" y="0"/>
                    <a:pt x="9" y="0"/>
                    <a:pt x="9" y="0"/>
                  </a:cubicBezTo>
                  <a:cubicBezTo>
                    <a:pt x="83" y="0"/>
                    <a:pt x="83" y="0"/>
                    <a:pt x="83" y="0"/>
                  </a:cubicBezTo>
                  <a:cubicBezTo>
                    <a:pt x="93" y="21"/>
                    <a:pt x="93" y="21"/>
                    <a:pt x="93" y="21"/>
                  </a:cubicBezTo>
                  <a:lnTo>
                    <a:pt x="89"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2" name="íšḷîďé">
              <a:extLst>
                <a:ext uri="{FF2B5EF4-FFF2-40B4-BE49-F238E27FC236}">
                  <a16:creationId xmlns:a16="http://schemas.microsoft.com/office/drawing/2014/main" id="{C6FC0152-DCFD-4E8F-854C-58A3D2B4D11F}"/>
                </a:ext>
              </a:extLst>
            </p:cNvPr>
            <p:cNvSpPr/>
            <p:nvPr/>
          </p:nvSpPr>
          <p:spPr bwMode="auto">
            <a:xfrm>
              <a:off x="9035116" y="4030001"/>
              <a:ext cx="352226" cy="306283"/>
            </a:xfrm>
            <a:custGeom>
              <a:avLst/>
              <a:gdLst>
                <a:gd name="T0" fmla="*/ 92 w 97"/>
                <a:gd name="T1" fmla="*/ 4 h 82"/>
                <a:gd name="T2" fmla="*/ 80 w 97"/>
                <a:gd name="T3" fmla="*/ 13 h 82"/>
                <a:gd name="T4" fmla="*/ 57 w 97"/>
                <a:gd name="T5" fmla="*/ 48 h 82"/>
                <a:gd name="T6" fmla="*/ 57 w 97"/>
                <a:gd name="T7" fmla="*/ 71 h 82"/>
                <a:gd name="T8" fmla="*/ 66 w 97"/>
                <a:gd name="T9" fmla="*/ 78 h 82"/>
                <a:gd name="T10" fmla="*/ 73 w 97"/>
                <a:gd name="T11" fmla="*/ 78 h 82"/>
                <a:gd name="T12" fmla="*/ 73 w 97"/>
                <a:gd name="T13" fmla="*/ 82 h 82"/>
                <a:gd name="T14" fmla="*/ 25 w 97"/>
                <a:gd name="T15" fmla="*/ 82 h 82"/>
                <a:gd name="T16" fmla="*/ 25 w 97"/>
                <a:gd name="T17" fmla="*/ 78 h 82"/>
                <a:gd name="T18" fmla="*/ 32 w 97"/>
                <a:gd name="T19" fmla="*/ 78 h 82"/>
                <a:gd name="T20" fmla="*/ 41 w 97"/>
                <a:gd name="T21" fmla="*/ 71 h 82"/>
                <a:gd name="T22" fmla="*/ 41 w 97"/>
                <a:gd name="T23" fmla="*/ 49 h 82"/>
                <a:gd name="T24" fmla="*/ 15 w 97"/>
                <a:gd name="T25" fmla="*/ 12 h 82"/>
                <a:gd name="T26" fmla="*/ 2 w 97"/>
                <a:gd name="T27" fmla="*/ 4 h 82"/>
                <a:gd name="T28" fmla="*/ 0 w 97"/>
                <a:gd name="T29" fmla="*/ 4 h 82"/>
                <a:gd name="T30" fmla="*/ 0 w 97"/>
                <a:gd name="T31" fmla="*/ 0 h 82"/>
                <a:gd name="T32" fmla="*/ 43 w 97"/>
                <a:gd name="T33" fmla="*/ 0 h 82"/>
                <a:gd name="T34" fmla="*/ 43 w 97"/>
                <a:gd name="T35" fmla="*/ 4 h 82"/>
                <a:gd name="T36" fmla="*/ 37 w 97"/>
                <a:gd name="T37" fmla="*/ 4 h 82"/>
                <a:gd name="T38" fmla="*/ 32 w 97"/>
                <a:gd name="T39" fmla="*/ 8 h 82"/>
                <a:gd name="T40" fmla="*/ 33 w 97"/>
                <a:gd name="T41" fmla="*/ 12 h 82"/>
                <a:gd name="T42" fmla="*/ 55 w 97"/>
                <a:gd name="T43" fmla="*/ 43 h 82"/>
                <a:gd name="T44" fmla="*/ 75 w 97"/>
                <a:gd name="T45" fmla="*/ 13 h 82"/>
                <a:gd name="T46" fmla="*/ 76 w 97"/>
                <a:gd name="T47" fmla="*/ 9 h 82"/>
                <a:gd name="T48" fmla="*/ 71 w 97"/>
                <a:gd name="T49" fmla="*/ 4 h 82"/>
                <a:gd name="T50" fmla="*/ 64 w 97"/>
                <a:gd name="T51" fmla="*/ 4 h 82"/>
                <a:gd name="T52" fmla="*/ 64 w 97"/>
                <a:gd name="T53" fmla="*/ 0 h 82"/>
                <a:gd name="T54" fmla="*/ 97 w 97"/>
                <a:gd name="T55" fmla="*/ 0 h 82"/>
                <a:gd name="T56" fmla="*/ 97 w 97"/>
                <a:gd name="T57" fmla="*/ 4 h 82"/>
                <a:gd name="T58" fmla="*/ 92 w 97"/>
                <a:gd name="T5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82">
                  <a:moveTo>
                    <a:pt x="92" y="4"/>
                  </a:moveTo>
                  <a:cubicBezTo>
                    <a:pt x="86" y="4"/>
                    <a:pt x="82" y="8"/>
                    <a:pt x="80" y="13"/>
                  </a:cubicBezTo>
                  <a:cubicBezTo>
                    <a:pt x="57" y="48"/>
                    <a:pt x="57" y="48"/>
                    <a:pt x="57" y="48"/>
                  </a:cubicBezTo>
                  <a:cubicBezTo>
                    <a:pt x="57" y="71"/>
                    <a:pt x="57" y="71"/>
                    <a:pt x="57" y="71"/>
                  </a:cubicBezTo>
                  <a:cubicBezTo>
                    <a:pt x="57" y="76"/>
                    <a:pt x="59" y="78"/>
                    <a:pt x="66" y="78"/>
                  </a:cubicBezTo>
                  <a:cubicBezTo>
                    <a:pt x="73" y="78"/>
                    <a:pt x="73" y="78"/>
                    <a:pt x="73" y="78"/>
                  </a:cubicBezTo>
                  <a:cubicBezTo>
                    <a:pt x="73" y="82"/>
                    <a:pt x="73" y="82"/>
                    <a:pt x="73" y="82"/>
                  </a:cubicBezTo>
                  <a:cubicBezTo>
                    <a:pt x="25" y="82"/>
                    <a:pt x="25" y="82"/>
                    <a:pt x="25" y="82"/>
                  </a:cubicBezTo>
                  <a:cubicBezTo>
                    <a:pt x="25" y="78"/>
                    <a:pt x="25" y="78"/>
                    <a:pt x="25" y="78"/>
                  </a:cubicBezTo>
                  <a:cubicBezTo>
                    <a:pt x="32" y="78"/>
                    <a:pt x="32" y="78"/>
                    <a:pt x="32" y="78"/>
                  </a:cubicBezTo>
                  <a:cubicBezTo>
                    <a:pt x="38" y="78"/>
                    <a:pt x="41" y="76"/>
                    <a:pt x="41" y="71"/>
                  </a:cubicBezTo>
                  <a:cubicBezTo>
                    <a:pt x="41" y="49"/>
                    <a:pt x="41" y="49"/>
                    <a:pt x="41" y="49"/>
                  </a:cubicBezTo>
                  <a:cubicBezTo>
                    <a:pt x="15" y="12"/>
                    <a:pt x="15" y="12"/>
                    <a:pt x="15" y="12"/>
                  </a:cubicBezTo>
                  <a:cubicBezTo>
                    <a:pt x="11" y="6"/>
                    <a:pt x="9" y="4"/>
                    <a:pt x="2" y="4"/>
                  </a:cubicBezTo>
                  <a:cubicBezTo>
                    <a:pt x="0" y="4"/>
                    <a:pt x="0" y="4"/>
                    <a:pt x="0" y="4"/>
                  </a:cubicBezTo>
                  <a:cubicBezTo>
                    <a:pt x="0" y="0"/>
                    <a:pt x="0" y="0"/>
                    <a:pt x="0" y="0"/>
                  </a:cubicBezTo>
                  <a:cubicBezTo>
                    <a:pt x="43" y="0"/>
                    <a:pt x="43" y="0"/>
                    <a:pt x="43" y="0"/>
                  </a:cubicBezTo>
                  <a:cubicBezTo>
                    <a:pt x="43" y="4"/>
                    <a:pt x="43" y="4"/>
                    <a:pt x="43" y="4"/>
                  </a:cubicBezTo>
                  <a:cubicBezTo>
                    <a:pt x="37" y="4"/>
                    <a:pt x="37" y="4"/>
                    <a:pt x="37" y="4"/>
                  </a:cubicBezTo>
                  <a:cubicBezTo>
                    <a:pt x="34" y="4"/>
                    <a:pt x="32" y="5"/>
                    <a:pt x="32" y="8"/>
                  </a:cubicBezTo>
                  <a:cubicBezTo>
                    <a:pt x="32" y="9"/>
                    <a:pt x="32" y="10"/>
                    <a:pt x="33" y="12"/>
                  </a:cubicBezTo>
                  <a:cubicBezTo>
                    <a:pt x="55" y="43"/>
                    <a:pt x="55" y="43"/>
                    <a:pt x="55" y="43"/>
                  </a:cubicBezTo>
                  <a:cubicBezTo>
                    <a:pt x="75" y="13"/>
                    <a:pt x="75" y="13"/>
                    <a:pt x="75" y="13"/>
                  </a:cubicBezTo>
                  <a:cubicBezTo>
                    <a:pt x="76" y="11"/>
                    <a:pt x="76" y="10"/>
                    <a:pt x="76" y="9"/>
                  </a:cubicBezTo>
                  <a:cubicBezTo>
                    <a:pt x="76" y="6"/>
                    <a:pt x="73" y="4"/>
                    <a:pt x="71" y="4"/>
                  </a:cubicBezTo>
                  <a:cubicBezTo>
                    <a:pt x="64" y="4"/>
                    <a:pt x="64" y="4"/>
                    <a:pt x="64" y="4"/>
                  </a:cubicBezTo>
                  <a:cubicBezTo>
                    <a:pt x="64" y="0"/>
                    <a:pt x="64" y="0"/>
                    <a:pt x="64" y="0"/>
                  </a:cubicBezTo>
                  <a:cubicBezTo>
                    <a:pt x="97" y="0"/>
                    <a:pt x="97" y="0"/>
                    <a:pt x="97" y="0"/>
                  </a:cubicBezTo>
                  <a:cubicBezTo>
                    <a:pt x="97" y="4"/>
                    <a:pt x="97" y="4"/>
                    <a:pt x="97" y="4"/>
                  </a:cubicBezTo>
                  <a:lnTo>
                    <a:pt x="92" y="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sp>
        <p:nvSpPr>
          <p:cNvPr id="53" name="文本框 52">
            <a:extLst>
              <a:ext uri="{FF2B5EF4-FFF2-40B4-BE49-F238E27FC236}">
                <a16:creationId xmlns:a16="http://schemas.microsoft.com/office/drawing/2014/main" id="{338657AE-7138-43D6-8223-81F2F6EA227B}"/>
              </a:ext>
            </a:extLst>
          </p:cNvPr>
          <p:cNvSpPr txBox="1"/>
          <p:nvPr/>
        </p:nvSpPr>
        <p:spPr>
          <a:xfrm>
            <a:off x="9417951" y="6473826"/>
            <a:ext cx="2562131" cy="276999"/>
          </a:xfrm>
          <a:prstGeom prst="rect">
            <a:avLst/>
          </a:prstGeom>
          <a:noFill/>
        </p:spPr>
        <p:txBody>
          <a:bodyPr wrap="square" rtlCol="0">
            <a:spAutoFit/>
          </a:bodyPr>
          <a:lstStyle/>
          <a:p>
            <a:pPr algn="dist"/>
            <a:r>
              <a:rPr lang="zh-CN" altLang="en-US" sz="1200" dirty="0">
                <a:solidFill>
                  <a:schemeClr val="tx1">
                    <a:lumMod val="25000"/>
                    <a:lumOff val="75000"/>
                  </a:schemeClr>
                </a:solidFill>
              </a:rPr>
              <a:t>含弘光大 继往开来</a:t>
            </a:r>
          </a:p>
        </p:txBody>
      </p:sp>
      <p:sp>
        <p:nvSpPr>
          <p:cNvPr id="60" name="矩形 59">
            <a:extLst>
              <a:ext uri="{FF2B5EF4-FFF2-40B4-BE49-F238E27FC236}">
                <a16:creationId xmlns:a16="http://schemas.microsoft.com/office/drawing/2014/main" id="{5A44C269-0E27-4AE3-9734-3D87416C977D}"/>
              </a:ext>
            </a:extLst>
          </p:cNvPr>
          <p:cNvSpPr/>
          <p:nvPr/>
        </p:nvSpPr>
        <p:spPr>
          <a:xfrm>
            <a:off x="7791415" y="2966137"/>
            <a:ext cx="3751863" cy="2546961"/>
          </a:xfrm>
          <a:prstGeom prst="rect">
            <a:avLst/>
          </a:prstGeom>
        </p:spPr>
        <p:txBody>
          <a:bodyPr wrap="square" lIns="0" rIns="0">
            <a:normAutofit/>
          </a:bodyPr>
          <a:lstStyle/>
          <a:p>
            <a:pPr>
              <a:lnSpc>
                <a:spcPct val="150000"/>
              </a:lnSpc>
            </a:pPr>
            <a:r>
              <a:rPr lang="zh-CN" altLang="en-US" sz="2000" dirty="0">
                <a:solidFill>
                  <a:schemeClr val="tx1">
                    <a:lumMod val="90000"/>
                    <a:lumOff val="10000"/>
                    <a:alpha val="72000"/>
                  </a:schemeClr>
                </a:solidFill>
              </a:rPr>
              <a:t>感谢我的学校</a:t>
            </a:r>
            <a:endParaRPr lang="en-US" altLang="zh-CN" sz="2000" dirty="0">
              <a:solidFill>
                <a:schemeClr val="tx1">
                  <a:lumMod val="90000"/>
                  <a:lumOff val="10000"/>
                  <a:alpha val="72000"/>
                </a:schemeClr>
              </a:solidFill>
            </a:endParaRPr>
          </a:p>
          <a:p>
            <a:pPr>
              <a:lnSpc>
                <a:spcPct val="150000"/>
              </a:lnSpc>
            </a:pPr>
            <a:r>
              <a:rPr lang="zh-CN" altLang="en-US" sz="2000" dirty="0">
                <a:solidFill>
                  <a:schemeClr val="tx1">
                    <a:lumMod val="90000"/>
                    <a:lumOff val="10000"/>
                    <a:alpha val="72000"/>
                  </a:schemeClr>
                </a:solidFill>
              </a:rPr>
              <a:t>感谢老秦组织本次活动</a:t>
            </a:r>
            <a:endParaRPr lang="en-US" altLang="zh-CN" sz="2000" dirty="0">
              <a:solidFill>
                <a:schemeClr val="tx1">
                  <a:lumMod val="90000"/>
                  <a:lumOff val="10000"/>
                  <a:alpha val="72000"/>
                </a:schemeClr>
              </a:solidFill>
            </a:endParaRPr>
          </a:p>
          <a:p>
            <a:pPr>
              <a:lnSpc>
                <a:spcPct val="150000"/>
              </a:lnSpc>
            </a:pPr>
            <a:r>
              <a:rPr lang="zh-CN" altLang="en-US" sz="2000" dirty="0">
                <a:solidFill>
                  <a:schemeClr val="tx1">
                    <a:lumMod val="90000"/>
                    <a:lumOff val="10000"/>
                    <a:alpha val="72000"/>
                  </a:schemeClr>
                </a:solidFill>
              </a:rPr>
              <a:t>感谢老师们和群友们的意见</a:t>
            </a:r>
            <a:endParaRPr lang="en-US" altLang="zh-CN" sz="2000" dirty="0">
              <a:solidFill>
                <a:schemeClr val="tx1">
                  <a:lumMod val="90000"/>
                  <a:lumOff val="10000"/>
                  <a:alpha val="72000"/>
                </a:schemeClr>
              </a:solidFill>
            </a:endParaRPr>
          </a:p>
          <a:p>
            <a:pPr>
              <a:lnSpc>
                <a:spcPct val="150000"/>
              </a:lnSpc>
            </a:pPr>
            <a:r>
              <a:rPr lang="zh-CN" altLang="en-US" sz="2000" dirty="0">
                <a:solidFill>
                  <a:schemeClr val="tx1">
                    <a:lumMod val="90000"/>
                    <a:lumOff val="10000"/>
                    <a:alpha val="72000"/>
                  </a:schemeClr>
                </a:solidFill>
              </a:rPr>
              <a:t>感谢</a:t>
            </a:r>
            <a:r>
              <a:rPr lang="en-US" altLang="zh-CN" sz="2000" dirty="0">
                <a:solidFill>
                  <a:schemeClr val="tx1">
                    <a:lumMod val="90000"/>
                    <a:lumOff val="10000"/>
                    <a:alpha val="72000"/>
                  </a:schemeClr>
                </a:solidFill>
              </a:rPr>
              <a:t>c2y</a:t>
            </a:r>
            <a:r>
              <a:rPr lang="zh-CN" altLang="en-US" sz="2000" dirty="0">
                <a:solidFill>
                  <a:schemeClr val="tx1">
                    <a:lumMod val="90000"/>
                    <a:lumOff val="10000"/>
                    <a:alpha val="72000"/>
                  </a:schemeClr>
                </a:solidFill>
              </a:rPr>
              <a:t>老师提供的照片</a:t>
            </a:r>
            <a:endParaRPr lang="en-US" altLang="zh-CN" sz="2000" dirty="0">
              <a:solidFill>
                <a:schemeClr val="tx1">
                  <a:lumMod val="90000"/>
                  <a:lumOff val="10000"/>
                  <a:alpha val="72000"/>
                </a:schemeClr>
              </a:solidFill>
            </a:endParaRPr>
          </a:p>
        </p:txBody>
      </p:sp>
    </p:spTree>
    <p:extLst>
      <p:ext uri="{BB962C8B-B14F-4D97-AF65-F5344CB8AC3E}">
        <p14:creationId xmlns:p14="http://schemas.microsoft.com/office/powerpoint/2010/main" val="2788373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id="{53F3CE8F-60E9-4A87-BA76-1C4AC754956C}"/>
              </a:ext>
            </a:extLst>
          </p:cNvPr>
          <p:cNvSpPr txBox="1"/>
          <p:nvPr/>
        </p:nvSpPr>
        <p:spPr>
          <a:xfrm>
            <a:off x="951525" y="226080"/>
            <a:ext cx="184731" cy="523220"/>
          </a:xfrm>
          <a:prstGeom prst="rect">
            <a:avLst/>
          </a:prstGeom>
          <a:noFill/>
        </p:spPr>
        <p:txBody>
          <a:bodyPr wrap="none" rtlCol="0">
            <a:spAutoFit/>
          </a:bodyPr>
          <a:lstStyle/>
          <a:p>
            <a:pPr algn="ctr"/>
            <a:endParaRPr lang="zh-CN" altLang="en-US" sz="2800" b="1"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288C7A48-B563-4EEF-AE6B-BC3A7646CF39}"/>
              </a:ext>
            </a:extLst>
          </p:cNvPr>
          <p:cNvSpPr txBox="1"/>
          <p:nvPr/>
        </p:nvSpPr>
        <p:spPr>
          <a:xfrm>
            <a:off x="5068859" y="1466853"/>
            <a:ext cx="2054282" cy="523220"/>
          </a:xfrm>
          <a:prstGeom prst="rect">
            <a:avLst/>
          </a:prstGeom>
          <a:noFill/>
        </p:spPr>
        <p:txBody>
          <a:bodyPr wrap="square" rtlCol="0">
            <a:spAutoFit/>
          </a:bodyPr>
          <a:lstStyle/>
          <a:p>
            <a:pPr algn="dist"/>
            <a:r>
              <a:rPr lang="zh-CN" altLang="en-US" sz="2800" b="1" dirty="0">
                <a:latin typeface="微软雅黑" panose="020B0503020204020204" pitchFamily="34" charset="-122"/>
                <a:ea typeface="微软雅黑" panose="020B0503020204020204" pitchFamily="34" charset="-122"/>
              </a:rPr>
              <a:t>关于作者</a:t>
            </a:r>
          </a:p>
        </p:txBody>
      </p:sp>
      <p:pic>
        <p:nvPicPr>
          <p:cNvPr id="38" name="图片 37">
            <a:extLst>
              <a:ext uri="{FF2B5EF4-FFF2-40B4-BE49-F238E27FC236}">
                <a16:creationId xmlns:a16="http://schemas.microsoft.com/office/drawing/2014/main" id="{F845A0FE-E997-4290-A23C-80F9AAFEC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445049"/>
            <a:ext cx="7010400" cy="3052422"/>
          </a:xfrm>
          <a:prstGeom prst="rect">
            <a:avLst/>
          </a:prstGeom>
        </p:spPr>
      </p:pic>
      <p:cxnSp>
        <p:nvCxnSpPr>
          <p:cNvPr id="39" name="直接连接符 38">
            <a:extLst>
              <a:ext uri="{FF2B5EF4-FFF2-40B4-BE49-F238E27FC236}">
                <a16:creationId xmlns:a16="http://schemas.microsoft.com/office/drawing/2014/main" id="{358D986F-5C30-4642-A9EB-A2B05D2C2780}"/>
              </a:ext>
            </a:extLst>
          </p:cNvPr>
          <p:cNvCxnSpPr>
            <a:cxnSpLocks/>
          </p:cNvCxnSpPr>
          <p:nvPr/>
        </p:nvCxnSpPr>
        <p:spPr>
          <a:xfrm>
            <a:off x="5885624" y="2230011"/>
            <a:ext cx="420755" cy="0"/>
          </a:xfrm>
          <a:prstGeom prst="line">
            <a:avLst/>
          </a:prstGeom>
          <a:ln w="25400">
            <a:solidFill>
              <a:srgbClr val="1D29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765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62626">
                    <a:lumMod val="75000"/>
                    <a:lumOff val="25000"/>
                  </a:srgbClr>
                </a:solidFill>
                <a:effectLst/>
                <a:uLnTx/>
                <a:uFillTx/>
                <a:latin typeface="微软雅黑"/>
                <a:ea typeface="微软雅黑"/>
                <a:cs typeface="+mn-cs"/>
              </a:rPr>
              <a:t>王艺霖</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62626">
                    <a:lumMod val="75000"/>
                    <a:lumOff val="25000"/>
                  </a:srgbClr>
                </a:solidFill>
                <a:effectLst/>
                <a:uLnTx/>
                <a:uFillTx/>
                <a:latin typeface="微软雅黑"/>
                <a:ea typeface="微软雅黑"/>
                <a:cs typeface="+mn-cs"/>
              </a:rPr>
              <a:t>西南大学</a:t>
            </a:r>
          </a:p>
        </p:txBody>
      </p:sp>
      <p:pic>
        <p:nvPicPr>
          <p:cNvPr id="6" name="图片 5" descr="图片包含 黑色, 文字&#10;&#10;描述已自动生成">
            <a:extLst>
              <a:ext uri="{FF2B5EF4-FFF2-40B4-BE49-F238E27FC236}">
                <a16:creationId xmlns:a16="http://schemas.microsoft.com/office/drawing/2014/main" id="{BBB242EC-C235-40B2-A4DC-4FC61CE74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657279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346F79-5BDE-4481-A016-EE1F87690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212" y="3647888"/>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609D2901-5EB2-41EA-AC77-552309462CDA}"/>
              </a:ext>
            </a:extLst>
          </p:cNvPr>
          <p:cNvSpPr>
            <a:spLocks noGrp="1"/>
          </p:cNvSpPr>
          <p:nvPr>
            <p:ph type="dt" sz="half" idx="10"/>
          </p:nvPr>
        </p:nvSpPr>
        <p:spPr/>
        <p:txBody>
          <a:bodyPr/>
          <a:lstStyle/>
          <a:p>
            <a:fld id="{AE9879A0-C5C1-42EA-8457-7BF1ECDEEE76}"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2" name="灯片编号占位符 1">
            <a:extLst>
              <a:ext uri="{FF2B5EF4-FFF2-40B4-BE49-F238E27FC236}">
                <a16:creationId xmlns:a16="http://schemas.microsoft.com/office/drawing/2014/main" id="{637F727F-96ED-4F6C-BB8C-A823C168D562}"/>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7</a:t>
            </a:fld>
            <a:endParaRPr lang="en-US" altLang="zh-CN" dirty="0">
              <a:ea typeface="Microsoft YaHei" panose="020B0503020204020204" pitchFamily="34" charset="-122"/>
            </a:endParaRPr>
          </a:p>
        </p:txBody>
      </p:sp>
      <p:sp>
        <p:nvSpPr>
          <p:cNvPr id="27" name="矩形 26">
            <a:extLst>
              <a:ext uri="{FF2B5EF4-FFF2-40B4-BE49-F238E27FC236}">
                <a16:creationId xmlns:a16="http://schemas.microsoft.com/office/drawing/2014/main" id="{47B6F59B-C1E1-48DA-A844-DBC89F956A16}"/>
              </a:ext>
            </a:extLst>
          </p:cNvPr>
          <p:cNvSpPr/>
          <p:nvPr/>
        </p:nvSpPr>
        <p:spPr>
          <a:xfrm>
            <a:off x="4229100" y="4610100"/>
            <a:ext cx="6980238" cy="1500422"/>
          </a:xfrm>
          <a:prstGeom prst="rect">
            <a:avLst/>
          </a:prstGeom>
          <a:noFill/>
        </p:spPr>
        <p:txBody>
          <a:bodyPr wrap="square" rtlCol="0" anchor="ctr" anchorCtr="0">
            <a:normAutofit/>
          </a:bodyPr>
          <a:lstStyle/>
          <a:p>
            <a:pPr algn="just">
              <a:lnSpc>
                <a:spcPct val="150000"/>
              </a:lnSpc>
            </a:pPr>
            <a:r>
              <a:rPr lang="zh-CN" altLang="en-US" sz="2000" dirty="0">
                <a:latin typeface="+mn-ea"/>
              </a:rPr>
              <a:t>点击这里输入团队简介点击这里输入团队简介点击这里输入团队简介点击这里输入团队简介点击这里输入团队简介点击这里输入团队简介点击这里输入团队简介。</a:t>
            </a:r>
          </a:p>
        </p:txBody>
      </p:sp>
      <p:pic>
        <p:nvPicPr>
          <p:cNvPr id="10250" name="PA-图片 10" descr="https://gss3.bdstatic.com/7Po3dSag_xI4khGkpoWK1HF6hhy/baike/c0%3Dbaike80%2C5%2C5%2C80%2C26/sign=4da9fa4ebbde9c82b268f1dd0de8eb6f/4bed2e738bd4b31c58f08acc8fd6277f9f2ff8fd.jpg">
            <a:extLst>
              <a:ext uri="{FF2B5EF4-FFF2-40B4-BE49-F238E27FC236}">
                <a16:creationId xmlns:a16="http://schemas.microsoft.com/office/drawing/2014/main" id="{D8C7D48A-107A-4F39-9F6D-07B47EB27D48}"/>
              </a:ext>
            </a:extLst>
          </p:cNvPr>
          <p:cNvPicPr>
            <a:picLocks noChangeAspect="1" noChangeArrowheads="1"/>
          </p:cNvPicPr>
          <p:nvPr>
            <p:custDataLst>
              <p:tags r:id="rId1"/>
            </p:custDataLst>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7129" t="2354" r="7129" b="21953"/>
          <a:stretch/>
        </p:blipFill>
        <p:spPr bwMode="auto">
          <a:xfrm>
            <a:off x="982663" y="1874559"/>
            <a:ext cx="2998783" cy="3682542"/>
          </a:xfrm>
          <a:prstGeom prst="rect">
            <a:avLst/>
          </a:prstGeom>
          <a:solidFill>
            <a:schemeClr val="bg1"/>
          </a:solidFill>
          <a:ln w="12700">
            <a:solidFill>
              <a:schemeClr val="bg2">
                <a:lumMod val="75000"/>
              </a:schemeClr>
            </a:solidFill>
          </a:ln>
          <a:effectLst>
            <a:outerShdw blurRad="177800" sx="102000" sy="102000" algn="ctr" rotWithShape="0">
              <a:srgbClr val="000000">
                <a:alpha val="14000"/>
              </a:srgbClr>
            </a:outerShdw>
          </a:effectLst>
          <a:extLst/>
        </p:spPr>
      </p:pic>
      <p:sp>
        <p:nvSpPr>
          <p:cNvPr id="17" name="矩形 16">
            <a:extLst>
              <a:ext uri="{FF2B5EF4-FFF2-40B4-BE49-F238E27FC236}">
                <a16:creationId xmlns:a16="http://schemas.microsoft.com/office/drawing/2014/main" id="{E04DE664-67A9-468F-90AD-63E926AF7A15}"/>
              </a:ext>
            </a:extLst>
          </p:cNvPr>
          <p:cNvSpPr/>
          <p:nvPr/>
        </p:nvSpPr>
        <p:spPr>
          <a:xfrm>
            <a:off x="982663" y="5534467"/>
            <a:ext cx="2998787" cy="576055"/>
          </a:xfrm>
          <a:prstGeom prst="rect">
            <a:avLst/>
          </a:prstGeom>
          <a:solidFill>
            <a:schemeClr val="accent1"/>
          </a:solidFill>
        </p:spPr>
        <p:txBody>
          <a:bodyPr wrap="square" lIns="180000" tIns="72000" rIns="180000" bIns="72000" anchor="ctr" anchorCtr="0">
            <a:normAutofit/>
          </a:bodyPr>
          <a:lstStyle/>
          <a:p>
            <a:pPr algn="ctr"/>
            <a:r>
              <a:rPr lang="zh-CN" altLang="en-US" sz="2000" b="1" dirty="0">
                <a:solidFill>
                  <a:schemeClr val="bg1"/>
                </a:solidFill>
                <a:latin typeface="Microsoft YaHei" panose="020B0503020204020204" pitchFamily="34" charset="-122"/>
                <a:ea typeface="Microsoft YaHei" panose="020B0503020204020204" pitchFamily="34" charset="-122"/>
              </a:rPr>
              <a:t>玻  尔</a:t>
            </a:r>
          </a:p>
        </p:txBody>
      </p:sp>
      <p:pic>
        <p:nvPicPr>
          <p:cNvPr id="10264" name="PA-图片 24" descr="https://gss3.bdstatic.com/7Po3dSag_xI4khGkpoWK1HF6hhy/baike/c0%3Dbaike92%2C5%2C5%2C92%2C30/sign=6a32cd97f3deb48fef64a98c9176514c/79f0f736afc379319d9dd1dfebc4b74542a9114a.jpg">
            <a:extLst>
              <a:ext uri="{FF2B5EF4-FFF2-40B4-BE49-F238E27FC236}">
                <a16:creationId xmlns:a16="http://schemas.microsoft.com/office/drawing/2014/main" id="{DBCD6908-0EFB-4B41-A0E3-668811F9199A}"/>
              </a:ext>
            </a:extLst>
          </p:cNvPr>
          <p:cNvPicPr>
            <a:picLocks noChangeAspect="1" noChangeArrowheads="1"/>
          </p:cNvPicPr>
          <p:nvPr>
            <p:custDataLst>
              <p:tags r:id="rId2"/>
            </p:custDataLst>
          </p:nvPr>
        </p:nvPicPr>
        <p:blipFill rotWithShape="1">
          <a:blip r:embed="rId8">
            <a:extLst>
              <a:ext uri="{28A0092B-C50C-407E-A947-70E740481C1C}">
                <a14:useLocalDpi xmlns:a14="http://schemas.microsoft.com/office/drawing/2010/main" val="0"/>
              </a:ext>
            </a:extLst>
          </a:blip>
          <a:srcRect/>
          <a:stretch/>
        </p:blipFill>
        <p:spPr bwMode="auto">
          <a:xfrm>
            <a:off x="4363672" y="1874559"/>
            <a:ext cx="2056155" cy="2555572"/>
          </a:xfrm>
          <a:prstGeom prst="rect">
            <a:avLst/>
          </a:prstGeom>
          <a:solidFill>
            <a:schemeClr val="bg1"/>
          </a:solidFill>
          <a:ln w="12700">
            <a:solidFill>
              <a:schemeClr val="bg2">
                <a:lumMod val="75000"/>
              </a:schemeClr>
            </a:solidFill>
          </a:ln>
          <a:effectLst>
            <a:outerShdw blurRad="177800" sx="102000" sy="102000" algn="ctr" rotWithShape="0">
              <a:srgbClr val="000000">
                <a:alpha val="14000"/>
              </a:srgbClr>
            </a:outerShdw>
          </a:effectLst>
          <a:extLst/>
        </p:spPr>
      </p:pic>
      <p:sp>
        <p:nvSpPr>
          <p:cNvPr id="19" name="矩形 18">
            <a:extLst>
              <a:ext uri="{FF2B5EF4-FFF2-40B4-BE49-F238E27FC236}">
                <a16:creationId xmlns:a16="http://schemas.microsoft.com/office/drawing/2014/main" id="{273FEEC6-1541-4B25-B317-D37ADCF34F18}"/>
              </a:ext>
            </a:extLst>
          </p:cNvPr>
          <p:cNvSpPr/>
          <p:nvPr/>
        </p:nvSpPr>
        <p:spPr>
          <a:xfrm>
            <a:off x="4363672" y="3857655"/>
            <a:ext cx="2056155" cy="570649"/>
          </a:xfrm>
          <a:prstGeom prst="rect">
            <a:avLst/>
          </a:prstGeom>
          <a:gradFill>
            <a:gsLst>
              <a:gs pos="100000">
                <a:srgbClr val="1D2974"/>
              </a:gs>
              <a:gs pos="0">
                <a:srgbClr val="1D2974">
                  <a:alpha val="0"/>
                </a:srgbClr>
              </a:gs>
            </a:gsLst>
            <a:lin ang="5400000" scaled="1"/>
          </a:gradFill>
        </p:spPr>
        <p:txBody>
          <a:bodyPr wrap="square" lIns="180000" tIns="72000" rIns="180000" bIns="72000" anchor="ctr" anchorCtr="0">
            <a:normAutofit/>
          </a:bodyPr>
          <a:lstStyle/>
          <a:p>
            <a:pPr algn="ctr"/>
            <a:r>
              <a:rPr lang="zh-CN" altLang="en-US" b="1" dirty="0">
                <a:solidFill>
                  <a:schemeClr val="bg1"/>
                </a:solidFill>
                <a:latin typeface="Microsoft YaHei" panose="020B0503020204020204" pitchFamily="34" charset="-122"/>
                <a:ea typeface="Microsoft YaHei" panose="020B0503020204020204" pitchFamily="34" charset="-122"/>
              </a:rPr>
              <a:t>海森堡</a:t>
            </a:r>
          </a:p>
        </p:txBody>
      </p:sp>
      <p:pic>
        <p:nvPicPr>
          <p:cNvPr id="10262" name="PA-图片 22" descr="https://timgsa.baidu.com/timg?image&amp;quality=80&amp;size=b10000_10000&amp;sec=1548197203&amp;di=02df331bbe705f6c4c7294a4622868f3&amp;src=http://imgsrc.baidu.com/forum/w=580/sign=4fc8d61974094b36db921be593cd7c00/a0354e36acaf2edddda9612f8f1001e93801935c.jpg">
            <a:extLst>
              <a:ext uri="{FF2B5EF4-FFF2-40B4-BE49-F238E27FC236}">
                <a16:creationId xmlns:a16="http://schemas.microsoft.com/office/drawing/2014/main" id="{5448ECBE-A441-48F3-B8B8-AFE9B41EE47D}"/>
              </a:ext>
            </a:extLst>
          </p:cNvPr>
          <p:cNvPicPr>
            <a:picLocks noChangeAspect="1" noChangeArrowheads="1"/>
          </p:cNvPicPr>
          <p:nvPr>
            <p:custDataLst>
              <p:tags r:id="rId3"/>
            </p:custDataLst>
          </p:nvPr>
        </p:nvPicPr>
        <p:blipFill rotWithShape="1">
          <a:blip r:embed="rId9">
            <a:extLst>
              <a:ext uri="{28A0092B-C50C-407E-A947-70E740481C1C}">
                <a14:useLocalDpi xmlns:a14="http://schemas.microsoft.com/office/drawing/2010/main" val="0"/>
              </a:ext>
            </a:extLst>
          </a:blip>
          <a:srcRect/>
          <a:stretch/>
        </p:blipFill>
        <p:spPr bwMode="auto">
          <a:xfrm>
            <a:off x="6757689" y="1865690"/>
            <a:ext cx="2056155" cy="2555570"/>
          </a:xfrm>
          <a:prstGeom prst="rect">
            <a:avLst/>
          </a:prstGeom>
          <a:solidFill>
            <a:schemeClr val="bg1"/>
          </a:solidFill>
          <a:ln w="12700">
            <a:solidFill>
              <a:schemeClr val="bg2">
                <a:lumMod val="75000"/>
              </a:schemeClr>
            </a:solidFill>
          </a:ln>
          <a:effectLst>
            <a:outerShdw blurRad="177800" sx="102000" sy="102000" algn="ctr" rotWithShape="0">
              <a:srgbClr val="000000">
                <a:alpha val="14000"/>
              </a:srgbClr>
            </a:outerShdw>
          </a:effectLst>
          <a:extLst/>
        </p:spPr>
      </p:pic>
      <p:sp>
        <p:nvSpPr>
          <p:cNvPr id="33" name="矩形 32">
            <a:extLst>
              <a:ext uri="{FF2B5EF4-FFF2-40B4-BE49-F238E27FC236}">
                <a16:creationId xmlns:a16="http://schemas.microsoft.com/office/drawing/2014/main" id="{08BB9FD9-D8DC-4F34-BB16-A6529A7626BA}"/>
              </a:ext>
            </a:extLst>
          </p:cNvPr>
          <p:cNvSpPr/>
          <p:nvPr/>
        </p:nvSpPr>
        <p:spPr>
          <a:xfrm>
            <a:off x="6759167" y="3859954"/>
            <a:ext cx="2056155" cy="570648"/>
          </a:xfrm>
          <a:prstGeom prst="rect">
            <a:avLst/>
          </a:prstGeom>
          <a:gradFill>
            <a:gsLst>
              <a:gs pos="100000">
                <a:srgbClr val="1D2974"/>
              </a:gs>
              <a:gs pos="0">
                <a:srgbClr val="1D2974">
                  <a:alpha val="0"/>
                </a:srgbClr>
              </a:gs>
            </a:gsLst>
            <a:lin ang="5400000" scaled="1"/>
          </a:gradFill>
        </p:spPr>
        <p:txBody>
          <a:bodyPr wrap="square" lIns="180000" tIns="72000" rIns="180000" bIns="72000" anchor="ctr" anchorCtr="0">
            <a:normAutofit/>
          </a:bodyPr>
          <a:lstStyle/>
          <a:p>
            <a:pPr algn="ctr"/>
            <a:r>
              <a:rPr lang="zh-CN" altLang="en-US" b="1" dirty="0">
                <a:solidFill>
                  <a:schemeClr val="bg1"/>
                </a:solidFill>
                <a:latin typeface="Microsoft YaHei" panose="020B0503020204020204" pitchFamily="34" charset="-122"/>
                <a:ea typeface="Microsoft YaHei" panose="020B0503020204020204" pitchFamily="34" charset="-122"/>
              </a:rPr>
              <a:t>狄拉克</a:t>
            </a:r>
          </a:p>
        </p:txBody>
      </p:sp>
      <p:pic>
        <p:nvPicPr>
          <p:cNvPr id="10260" name="PA-图片 20" descr="https://gss3.bdstatic.com/-Po3dSag_xI4khGkpoWK1HF6hhy/baike/c0%3Dbaike80%2C5%2C5%2C80%2C26/sign=0044f047a164034f1bc0ca54ceaa1254/3b87e950352ac65c5b8758e9f1f2b21192138aad.jpg">
            <a:extLst>
              <a:ext uri="{FF2B5EF4-FFF2-40B4-BE49-F238E27FC236}">
                <a16:creationId xmlns:a16="http://schemas.microsoft.com/office/drawing/2014/main" id="{CBC1C9AD-3815-4ACE-892A-334B0EECADB1}"/>
              </a:ext>
            </a:extLst>
          </p:cNvPr>
          <p:cNvPicPr>
            <a:picLocks noChangeAspect="1" noChangeArrowheads="1"/>
          </p:cNvPicPr>
          <p:nvPr>
            <p:custDataLst>
              <p:tags r:id="rId4"/>
            </p:custDataLst>
          </p:nvPr>
        </p:nvPicPr>
        <p:blipFill rotWithShape="1">
          <a:blip r:embed="rId10">
            <a:extLst>
              <a:ext uri="{28A0092B-C50C-407E-A947-70E740481C1C}">
                <a14:useLocalDpi xmlns:a14="http://schemas.microsoft.com/office/drawing/2010/main" val="0"/>
              </a:ext>
            </a:extLst>
          </a:blip>
          <a:srcRect/>
          <a:stretch/>
        </p:blipFill>
        <p:spPr bwMode="auto">
          <a:xfrm>
            <a:off x="9153183" y="1865690"/>
            <a:ext cx="2056155" cy="2555570"/>
          </a:xfrm>
          <a:prstGeom prst="rect">
            <a:avLst/>
          </a:prstGeom>
          <a:solidFill>
            <a:schemeClr val="bg1"/>
          </a:solidFill>
          <a:ln w="12700">
            <a:solidFill>
              <a:schemeClr val="bg2">
                <a:lumMod val="75000"/>
              </a:schemeClr>
            </a:solidFill>
          </a:ln>
          <a:effectLst>
            <a:outerShdw blurRad="177800" sx="102000" sy="102000" algn="ctr" rotWithShape="0">
              <a:srgbClr val="000000">
                <a:alpha val="14000"/>
              </a:srgbClr>
            </a:outerShdw>
          </a:effectLst>
          <a:extLst/>
        </p:spPr>
      </p:pic>
      <p:sp>
        <p:nvSpPr>
          <p:cNvPr id="34" name="矩形 33">
            <a:extLst>
              <a:ext uri="{FF2B5EF4-FFF2-40B4-BE49-F238E27FC236}">
                <a16:creationId xmlns:a16="http://schemas.microsoft.com/office/drawing/2014/main" id="{DB08647D-1BC3-43FC-9264-474DB2B5F271}"/>
              </a:ext>
            </a:extLst>
          </p:cNvPr>
          <p:cNvSpPr/>
          <p:nvPr/>
        </p:nvSpPr>
        <p:spPr>
          <a:xfrm>
            <a:off x="9153183" y="3859954"/>
            <a:ext cx="2056155" cy="570648"/>
          </a:xfrm>
          <a:prstGeom prst="rect">
            <a:avLst/>
          </a:prstGeom>
          <a:gradFill>
            <a:gsLst>
              <a:gs pos="100000">
                <a:srgbClr val="1D2974"/>
              </a:gs>
              <a:gs pos="0">
                <a:srgbClr val="1D2974">
                  <a:alpha val="0"/>
                </a:srgbClr>
              </a:gs>
            </a:gsLst>
            <a:lin ang="5400000" scaled="1"/>
          </a:gradFill>
        </p:spPr>
        <p:txBody>
          <a:bodyPr wrap="square" lIns="180000" tIns="72000" rIns="180000" bIns="72000" anchor="ctr" anchorCtr="0">
            <a:normAutofit/>
          </a:bodyPr>
          <a:lstStyle/>
          <a:p>
            <a:pPr algn="ctr"/>
            <a:r>
              <a:rPr lang="zh-CN" altLang="en-US" b="1" dirty="0">
                <a:solidFill>
                  <a:schemeClr val="bg1"/>
                </a:solidFill>
                <a:latin typeface="Microsoft YaHei" panose="020B0503020204020204" pitchFamily="34" charset="-122"/>
                <a:ea typeface="Microsoft YaHei" panose="020B0503020204020204" pitchFamily="34" charset="-122"/>
              </a:rPr>
              <a:t>泡利</a:t>
            </a:r>
          </a:p>
        </p:txBody>
      </p:sp>
      <p:sp>
        <p:nvSpPr>
          <p:cNvPr id="18" name="矩形 17">
            <a:extLst>
              <a:ext uri="{FF2B5EF4-FFF2-40B4-BE49-F238E27FC236}">
                <a16:creationId xmlns:a16="http://schemas.microsoft.com/office/drawing/2014/main" id="{A12E0190-46B1-4E2C-8429-7DBA34C74857}"/>
              </a:ext>
            </a:extLst>
          </p:cNvPr>
          <p:cNvSpPr/>
          <p:nvPr/>
        </p:nvSpPr>
        <p:spPr>
          <a:xfrm>
            <a:off x="4779719" y="1078105"/>
            <a:ext cx="2743196" cy="57629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0C6B172D-9D75-4965-9327-2229783B0A90}"/>
              </a:ext>
            </a:extLst>
          </p:cNvPr>
          <p:cNvSpPr/>
          <p:nvPr/>
        </p:nvSpPr>
        <p:spPr>
          <a:xfrm>
            <a:off x="4724402" y="1015807"/>
            <a:ext cx="2743196" cy="57629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r>
              <a:rPr lang="zh-CN" altLang="en-US" sz="2800" b="1" dirty="0">
                <a:solidFill>
                  <a:schemeClr val="accent1"/>
                </a:solidFill>
                <a:latin typeface="Microsoft YaHei" panose="020B0503020204020204" pitchFamily="34" charset="-122"/>
                <a:ea typeface="Microsoft YaHei" panose="020B0503020204020204" pitchFamily="34" charset="-122"/>
              </a:rPr>
              <a:t>哥本哈根学派</a:t>
            </a:r>
          </a:p>
        </p:txBody>
      </p:sp>
    </p:spTree>
    <p:extLst>
      <p:ext uri="{BB962C8B-B14F-4D97-AF65-F5344CB8AC3E}">
        <p14:creationId xmlns:p14="http://schemas.microsoft.com/office/powerpoint/2010/main" val="326781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50"/>
                                        </p:tgtEl>
                                        <p:attrNameLst>
                                          <p:attrName>style.visibility</p:attrName>
                                        </p:attrNameLst>
                                      </p:cBhvr>
                                      <p:to>
                                        <p:strVal val="visible"/>
                                      </p:to>
                                    </p:set>
                                    <p:animEffect transition="in" filter="fade">
                                      <p:cBhvr>
                                        <p:cTn id="7" dur="500"/>
                                        <p:tgtEl>
                                          <p:spTgt spid="102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200"/>
                                  </p:stCondLst>
                                  <p:childTnLst>
                                    <p:set>
                                      <p:cBhvr>
                                        <p:cTn id="12" dur="1" fill="hold">
                                          <p:stCondLst>
                                            <p:cond delay="0"/>
                                          </p:stCondLst>
                                        </p:cTn>
                                        <p:tgtEl>
                                          <p:spTgt spid="10264"/>
                                        </p:tgtEl>
                                        <p:attrNameLst>
                                          <p:attrName>style.visibility</p:attrName>
                                        </p:attrNameLst>
                                      </p:cBhvr>
                                      <p:to>
                                        <p:strVal val="visible"/>
                                      </p:to>
                                    </p:set>
                                    <p:animEffect transition="in" filter="fade">
                                      <p:cBhvr>
                                        <p:cTn id="13" dur="500"/>
                                        <p:tgtEl>
                                          <p:spTgt spid="10264"/>
                                        </p:tgtEl>
                                      </p:cBhvr>
                                    </p:animEffect>
                                  </p:childTnLst>
                                </p:cTn>
                              </p:par>
                              <p:par>
                                <p:cTn id="14" presetID="22" presetClass="entr" presetSubtype="4" fill="hold" grpId="0" nodeType="withEffect">
                                  <p:stCondLst>
                                    <p:cond delay="20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10" presetClass="entr" presetSubtype="0" fill="hold" nodeType="withEffect">
                                  <p:stCondLst>
                                    <p:cond delay="400"/>
                                  </p:stCondLst>
                                  <p:childTnLst>
                                    <p:set>
                                      <p:cBhvr>
                                        <p:cTn id="18" dur="1" fill="hold">
                                          <p:stCondLst>
                                            <p:cond delay="0"/>
                                          </p:stCondLst>
                                        </p:cTn>
                                        <p:tgtEl>
                                          <p:spTgt spid="10262"/>
                                        </p:tgtEl>
                                        <p:attrNameLst>
                                          <p:attrName>style.visibility</p:attrName>
                                        </p:attrNameLst>
                                      </p:cBhvr>
                                      <p:to>
                                        <p:strVal val="visible"/>
                                      </p:to>
                                    </p:set>
                                    <p:animEffect transition="in" filter="fade">
                                      <p:cBhvr>
                                        <p:cTn id="19" dur="500"/>
                                        <p:tgtEl>
                                          <p:spTgt spid="10262"/>
                                        </p:tgtEl>
                                      </p:cBhvr>
                                    </p:animEffect>
                                  </p:childTnLst>
                                </p:cTn>
                              </p:par>
                              <p:par>
                                <p:cTn id="20" presetID="22" presetClass="entr" presetSubtype="4" fill="hold" grpId="0" nodeType="withEffect">
                                  <p:stCondLst>
                                    <p:cond delay="40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par>
                                <p:cTn id="23" presetID="10" presetClass="entr" presetSubtype="0" fill="hold" nodeType="withEffect">
                                  <p:stCondLst>
                                    <p:cond delay="600"/>
                                  </p:stCondLst>
                                  <p:childTnLst>
                                    <p:set>
                                      <p:cBhvr>
                                        <p:cTn id="24" dur="1" fill="hold">
                                          <p:stCondLst>
                                            <p:cond delay="0"/>
                                          </p:stCondLst>
                                        </p:cTn>
                                        <p:tgtEl>
                                          <p:spTgt spid="10260"/>
                                        </p:tgtEl>
                                        <p:attrNameLst>
                                          <p:attrName>style.visibility</p:attrName>
                                        </p:attrNameLst>
                                      </p:cBhvr>
                                      <p:to>
                                        <p:strVal val="visible"/>
                                      </p:to>
                                    </p:set>
                                    <p:animEffect transition="in" filter="fade">
                                      <p:cBhvr>
                                        <p:cTn id="25" dur="500"/>
                                        <p:tgtEl>
                                          <p:spTgt spid="10260"/>
                                        </p:tgtEl>
                                      </p:cBhvr>
                                    </p:animEffect>
                                  </p:childTnLst>
                                </p:cTn>
                              </p:par>
                              <p:par>
                                <p:cTn id="26" presetID="22" presetClass="entr" presetSubtype="4" fill="hold" grpId="0" nodeType="withEffect">
                                  <p:stCondLst>
                                    <p:cond delay="600"/>
                                  </p:stCondLst>
                                  <p:childTnLst>
                                    <p:set>
                                      <p:cBhvr>
                                        <p:cTn id="27" dur="1" fill="hold">
                                          <p:stCondLst>
                                            <p:cond delay="0"/>
                                          </p:stCondLst>
                                        </p:cTn>
                                        <p:tgtEl>
                                          <p:spTgt spid="34"/>
                                        </p:tgtEl>
                                        <p:attrNameLst>
                                          <p:attrName>style.visibility</p:attrName>
                                        </p:attrNameLst>
                                      </p:cBhvr>
                                      <p:to>
                                        <p:strVal val="visible"/>
                                      </p:to>
                                    </p:set>
                                    <p:animEffect transition="in" filter="wipe(down)">
                                      <p:cBhvr>
                                        <p:cTn id="28" dur="500"/>
                                        <p:tgtEl>
                                          <p:spTgt spid="34"/>
                                        </p:tgtEl>
                                      </p:cBhvr>
                                    </p:animEffect>
                                  </p:childTnLst>
                                </p:cTn>
                              </p:par>
                              <p:par>
                                <p:cTn id="29" presetID="22" presetClass="entr" presetSubtype="8" fill="hold" grpId="0" nodeType="withEffect">
                                  <p:stCondLst>
                                    <p:cond delay="75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7" grpId="0" animBg="1"/>
      <p:bldP spid="19"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9AC437-A2BA-41D7-B74E-454108F08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462" y="982763"/>
            <a:ext cx="4239415" cy="5218012"/>
          </a:xfrm>
          <a:prstGeom prst="rect">
            <a:avLst/>
          </a:prstGeom>
          <a:solidFill>
            <a:schemeClr val="bg1"/>
          </a:solidFill>
          <a:ln w="12700">
            <a:solidFill>
              <a:schemeClr val="bg2">
                <a:lumMod val="75000"/>
              </a:schemeClr>
            </a:solidFill>
          </a:ln>
          <a:effectLst>
            <a:outerShdw blurRad="177800" sx="102000" sy="102000" algn="ctr" rotWithShape="0">
              <a:srgbClr val="000000">
                <a:alpha val="14000"/>
              </a:srgbClr>
            </a:outerShdw>
          </a:effectLst>
        </p:spPr>
      </p:pic>
      <p:sp>
        <p:nvSpPr>
          <p:cNvPr id="4" name="矩形 3">
            <a:extLst>
              <a:ext uri="{FF2B5EF4-FFF2-40B4-BE49-F238E27FC236}">
                <a16:creationId xmlns:a16="http://schemas.microsoft.com/office/drawing/2014/main" id="{D4B7A59B-D778-4DFF-8193-4B3B67DBF7C9}"/>
              </a:ext>
            </a:extLst>
          </p:cNvPr>
          <p:cNvSpPr/>
          <p:nvPr/>
        </p:nvSpPr>
        <p:spPr>
          <a:xfrm>
            <a:off x="6024282" y="2902740"/>
            <a:ext cx="5282005" cy="2909193"/>
          </a:xfrm>
          <a:prstGeom prst="rect">
            <a:avLst/>
          </a:prstGeom>
          <a:noFill/>
        </p:spPr>
        <p:txBody>
          <a:bodyPr wrap="square" rtlCol="0" anchor="ctr" anchorCtr="0">
            <a:normAutofit/>
          </a:bodyPr>
          <a:lstStyle/>
          <a:p>
            <a:pPr algn="just">
              <a:lnSpc>
                <a:spcPct val="150000"/>
              </a:lnSpc>
            </a:pPr>
            <a:r>
              <a:rPr lang="zh-CN" altLang="en-US" sz="2000" dirty="0">
                <a:latin typeface="+mn-ea"/>
              </a:rPr>
              <a:t>这一页是为您准备的作品简介。您可以在左边放上需要讲解的各种作品图片资料。也可以放上您的照片作为个人介绍页使用。</a:t>
            </a:r>
            <a:endParaRPr lang="en-US" altLang="zh-CN" sz="2000" dirty="0">
              <a:latin typeface="+mn-ea"/>
            </a:endParaRPr>
          </a:p>
          <a:p>
            <a:pPr algn="just">
              <a:lnSpc>
                <a:spcPct val="150000"/>
              </a:lnSpc>
            </a:pPr>
            <a:r>
              <a:rPr lang="zh-CN" altLang="en-US" sz="2000" dirty="0">
                <a:latin typeface="+mn-ea"/>
              </a:rPr>
              <a:t>点击这里输入简介点击这里输入简介点击这里输入简介点击这里输入简介点击这里输入简介点击这里输入简介。</a:t>
            </a:r>
            <a:endParaRPr lang="en-US" altLang="zh-CN" sz="2000" dirty="0">
              <a:latin typeface="+mn-ea"/>
            </a:endParaRPr>
          </a:p>
        </p:txBody>
      </p:sp>
      <p:sp>
        <p:nvSpPr>
          <p:cNvPr id="6" name="矩形 5">
            <a:extLst>
              <a:ext uri="{FF2B5EF4-FFF2-40B4-BE49-F238E27FC236}">
                <a16:creationId xmlns:a16="http://schemas.microsoft.com/office/drawing/2014/main" id="{2BB96185-15EE-48BC-9AD0-9823080A282B}"/>
              </a:ext>
            </a:extLst>
          </p:cNvPr>
          <p:cNvSpPr/>
          <p:nvPr/>
        </p:nvSpPr>
        <p:spPr>
          <a:xfrm>
            <a:off x="5948585" y="2100487"/>
            <a:ext cx="2821584" cy="430887"/>
          </a:xfrm>
          <a:prstGeom prst="rect">
            <a:avLst/>
          </a:prstGeom>
          <a:noFill/>
        </p:spPr>
        <p:txBody>
          <a:bodyPr wrap="square" lIns="0" tIns="0" rIns="0" bIns="0">
            <a:spAutoFit/>
          </a:bodyPr>
          <a:lstStyle/>
          <a:p>
            <a:r>
              <a:rPr lang="en-US" altLang="zh-CN" sz="2800" b="1" dirty="0">
                <a:solidFill>
                  <a:schemeClr val="accent1"/>
                </a:solidFill>
                <a:latin typeface="Microsoft YaHei" panose="020B0503020204020204" pitchFamily="34" charset="-122"/>
                <a:ea typeface="Microsoft YaHei" panose="020B0503020204020204" pitchFamily="34" charset="-122"/>
              </a:rPr>
              <a:t>《</a:t>
            </a:r>
            <a:r>
              <a:rPr lang="zh-CN" altLang="en-US" sz="2800" b="1" dirty="0">
                <a:solidFill>
                  <a:schemeClr val="accent1"/>
                </a:solidFill>
                <a:latin typeface="Microsoft YaHei" panose="020B0503020204020204" pitchFamily="34" charset="-122"/>
                <a:ea typeface="Microsoft YaHei" panose="020B0503020204020204" pitchFamily="34" charset="-122"/>
              </a:rPr>
              <a:t>睡莲</a:t>
            </a:r>
            <a:r>
              <a:rPr lang="en-US" altLang="zh-CN" sz="2800" b="1" dirty="0">
                <a:solidFill>
                  <a:schemeClr val="accent1"/>
                </a:solidFill>
                <a:latin typeface="Microsoft YaHei" panose="020B0503020204020204" pitchFamily="34" charset="-122"/>
                <a:ea typeface="Microsoft YaHei" panose="020B0503020204020204" pitchFamily="34" charset="-122"/>
              </a:rPr>
              <a:t>》</a:t>
            </a:r>
            <a:r>
              <a:rPr lang="zh-CN" altLang="en-US" sz="2800" b="1" dirty="0">
                <a:solidFill>
                  <a:schemeClr val="accent1"/>
                </a:solidFill>
                <a:latin typeface="Microsoft YaHei" panose="020B0503020204020204" pitchFamily="34" charset="-122"/>
                <a:ea typeface="Microsoft YaHei" panose="020B0503020204020204" pitchFamily="34" charset="-122"/>
              </a:rPr>
              <a:t>莫奈</a:t>
            </a:r>
          </a:p>
        </p:txBody>
      </p:sp>
      <p:cxnSp>
        <p:nvCxnSpPr>
          <p:cNvPr id="7" name="直接连接符 6">
            <a:extLst>
              <a:ext uri="{FF2B5EF4-FFF2-40B4-BE49-F238E27FC236}">
                <a16:creationId xmlns:a16="http://schemas.microsoft.com/office/drawing/2014/main" id="{DF0C5BA0-EA5F-4107-AB1A-F9F81298DA60}"/>
              </a:ext>
            </a:extLst>
          </p:cNvPr>
          <p:cNvCxnSpPr>
            <a:cxnSpLocks/>
          </p:cNvCxnSpPr>
          <p:nvPr/>
        </p:nvCxnSpPr>
        <p:spPr>
          <a:xfrm>
            <a:off x="6096000" y="2640203"/>
            <a:ext cx="5076825"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日期占位符 2">
            <a:extLst>
              <a:ext uri="{FF2B5EF4-FFF2-40B4-BE49-F238E27FC236}">
                <a16:creationId xmlns:a16="http://schemas.microsoft.com/office/drawing/2014/main" id="{C207A96B-9B03-49E0-A723-493B0E92DE22}"/>
              </a:ext>
            </a:extLst>
          </p:cNvPr>
          <p:cNvSpPr>
            <a:spLocks noGrp="1"/>
          </p:cNvSpPr>
          <p:nvPr>
            <p:ph type="dt" sz="half" idx="10"/>
          </p:nvPr>
        </p:nvSpPr>
        <p:spPr/>
        <p:txBody>
          <a:bodyPr/>
          <a:lstStyle/>
          <a:p>
            <a:fld id="{C509D4C4-42B0-429B-ACB8-3B8E9C13245A}"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5" name="灯片编号占位符 4">
            <a:extLst>
              <a:ext uri="{FF2B5EF4-FFF2-40B4-BE49-F238E27FC236}">
                <a16:creationId xmlns:a16="http://schemas.microsoft.com/office/drawing/2014/main" id="{36F1853A-C7BB-4BF9-98E6-E76387AC4119}"/>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8</a:t>
            </a:fld>
            <a:endParaRPr lang="en-US" altLang="zh-CN" dirty="0">
              <a:ea typeface="Microsoft YaHei" panose="020B0503020204020204" pitchFamily="34" charset="-122"/>
            </a:endParaRPr>
          </a:p>
        </p:txBody>
      </p:sp>
    </p:spTree>
    <p:extLst>
      <p:ext uri="{BB962C8B-B14F-4D97-AF65-F5344CB8AC3E}">
        <p14:creationId xmlns:p14="http://schemas.microsoft.com/office/powerpoint/2010/main" val="3189537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3DCF864-42EB-4626-9097-3490D1793DE5}"/>
              </a:ext>
            </a:extLst>
          </p:cNvPr>
          <p:cNvSpPr>
            <a:spLocks noGrp="1"/>
          </p:cNvSpPr>
          <p:nvPr>
            <p:ph type="dt" sz="half" idx="10"/>
          </p:nvPr>
        </p:nvSpPr>
        <p:spPr/>
        <p:txBody>
          <a:bodyPr/>
          <a:lstStyle/>
          <a:p>
            <a:fld id="{CC8763F7-D566-4C1F-8AE3-1F33ECCFF12A}" type="datetime1">
              <a:rPr lang="en-US" altLang="zh-CN" smtClean="0">
                <a:ea typeface="Microsoft YaHei" panose="020B0503020204020204" pitchFamily="34" charset="-122"/>
              </a:rPr>
              <a:t>4/13/2019</a:t>
            </a:fld>
            <a:endParaRPr lang="en-US" dirty="0">
              <a:ea typeface="Microsoft YaHei" panose="020B0503020204020204" pitchFamily="34" charset="-122"/>
            </a:endParaRPr>
          </a:p>
        </p:txBody>
      </p:sp>
      <p:sp>
        <p:nvSpPr>
          <p:cNvPr id="3" name="灯片编号占位符 2">
            <a:extLst>
              <a:ext uri="{FF2B5EF4-FFF2-40B4-BE49-F238E27FC236}">
                <a16:creationId xmlns:a16="http://schemas.microsoft.com/office/drawing/2014/main" id="{A16979A5-A2EE-4318-BEBE-396697792BF6}"/>
              </a:ext>
            </a:extLst>
          </p:cNvPr>
          <p:cNvSpPr>
            <a:spLocks noGrp="1"/>
          </p:cNvSpPr>
          <p:nvPr>
            <p:ph type="sldNum" sz="quarter" idx="12"/>
          </p:nvPr>
        </p:nvSpPr>
        <p:spPr/>
        <p:txBody>
          <a:bodyPr/>
          <a:lstStyle/>
          <a:p>
            <a:fld id="{482AD7A8-6A0C-404D-AFF8-D5F0F399EDB7}" type="slidenum">
              <a:rPr lang="en-US" altLang="zh-CN" smtClean="0">
                <a:ea typeface="Microsoft YaHei" panose="020B0503020204020204" pitchFamily="34" charset="-122"/>
              </a:rPr>
              <a:pPr/>
              <a:t>9</a:t>
            </a:fld>
            <a:endParaRPr lang="en-US" altLang="zh-CN" dirty="0">
              <a:ea typeface="Microsoft YaHei" panose="020B0503020204020204" pitchFamily="34" charset="-122"/>
            </a:endParaRPr>
          </a:p>
        </p:txBody>
      </p:sp>
      <p:pic>
        <p:nvPicPr>
          <p:cNvPr id="107" name="PA-Graphic 106">
            <a:extLst>
              <a:ext uri="{FF2B5EF4-FFF2-40B4-BE49-F238E27FC236}">
                <a16:creationId xmlns:a16="http://schemas.microsoft.com/office/drawing/2014/main" id="{4DC95AF6-36AB-4F77-BF08-DFB5E29A18C4}"/>
              </a:ext>
            </a:extLst>
          </p:cNvPr>
          <p:cNvPicPr>
            <a:picLocks noChangeAspect="1"/>
          </p:cNvPicPr>
          <p:nvPr>
            <p:custDataLst>
              <p:tags r:id="rId1"/>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83946" y="2381152"/>
            <a:ext cx="2093430" cy="1238968"/>
          </a:xfrm>
          <a:prstGeom prst="rect">
            <a:avLst/>
          </a:prstGeom>
          <a:effectLst>
            <a:outerShdw blurRad="203200" sx="104000" sy="104000" algn="ctr" rotWithShape="0">
              <a:schemeClr val="accent6">
                <a:lumMod val="20000"/>
                <a:lumOff val="80000"/>
                <a:alpha val="84000"/>
              </a:schemeClr>
            </a:outerShdw>
          </a:effectLst>
        </p:spPr>
      </p:pic>
      <p:pic>
        <p:nvPicPr>
          <p:cNvPr id="108" name="PA-Graphic 107">
            <a:extLst>
              <a:ext uri="{FF2B5EF4-FFF2-40B4-BE49-F238E27FC236}">
                <a16:creationId xmlns:a16="http://schemas.microsoft.com/office/drawing/2014/main" id="{C3880E38-4D43-4B5D-BFB6-C8E559335B78}"/>
              </a:ext>
            </a:extLst>
          </p:cNvPr>
          <p:cNvPicPr>
            <a:picLocks noChangeAspect="1"/>
          </p:cNvPicPr>
          <p:nvPr>
            <p:custDataLst>
              <p:tags r:id="rId2"/>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694600" y="2381152"/>
            <a:ext cx="2093430" cy="1238968"/>
          </a:xfrm>
          <a:prstGeom prst="rect">
            <a:avLst/>
          </a:prstGeom>
          <a:effectLst>
            <a:outerShdw blurRad="203200" sx="104000" sy="104000" algn="ctr" rotWithShape="0">
              <a:schemeClr val="accent6">
                <a:lumMod val="20000"/>
                <a:lumOff val="80000"/>
                <a:alpha val="84000"/>
              </a:schemeClr>
            </a:outerShdw>
          </a:effectLst>
        </p:spPr>
      </p:pic>
      <p:pic>
        <p:nvPicPr>
          <p:cNvPr id="109" name="PA-Graphic 108">
            <a:extLst>
              <a:ext uri="{FF2B5EF4-FFF2-40B4-BE49-F238E27FC236}">
                <a16:creationId xmlns:a16="http://schemas.microsoft.com/office/drawing/2014/main" id="{6E7AC20F-7830-4AD7-9B4F-BAE92D55D2CB}"/>
              </a:ext>
            </a:extLst>
          </p:cNvPr>
          <p:cNvPicPr>
            <a:picLocks noChangeAspect="1"/>
          </p:cNvPicPr>
          <p:nvPr>
            <p:custDataLst>
              <p:tags r:id="rId3"/>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05254" y="2381152"/>
            <a:ext cx="2093430" cy="1238968"/>
          </a:xfrm>
          <a:prstGeom prst="rect">
            <a:avLst/>
          </a:prstGeom>
          <a:effectLst>
            <a:outerShdw blurRad="203200" sx="104000" sy="104000" algn="ctr" rotWithShape="0">
              <a:schemeClr val="accent6">
                <a:lumMod val="20000"/>
                <a:lumOff val="80000"/>
                <a:alpha val="84000"/>
              </a:schemeClr>
            </a:outerShdw>
          </a:effectLst>
        </p:spPr>
      </p:pic>
      <p:pic>
        <p:nvPicPr>
          <p:cNvPr id="110" name="PA-Graphic 109">
            <a:extLst>
              <a:ext uri="{FF2B5EF4-FFF2-40B4-BE49-F238E27FC236}">
                <a16:creationId xmlns:a16="http://schemas.microsoft.com/office/drawing/2014/main" id="{14F73064-79E4-455F-9397-795F52A1E2A3}"/>
              </a:ext>
            </a:extLst>
          </p:cNvPr>
          <p:cNvPicPr>
            <a:picLocks noChangeAspect="1"/>
          </p:cNvPicPr>
          <p:nvPr>
            <p:custDataLst>
              <p:tags r:id="rId4"/>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82663" y="4425159"/>
            <a:ext cx="2093430" cy="1238968"/>
          </a:xfrm>
          <a:prstGeom prst="rect">
            <a:avLst/>
          </a:prstGeom>
          <a:effectLst>
            <a:outerShdw blurRad="203200" sx="104000" sy="104000" algn="ctr" rotWithShape="0">
              <a:schemeClr val="accent6">
                <a:lumMod val="20000"/>
                <a:lumOff val="80000"/>
                <a:alpha val="84000"/>
              </a:schemeClr>
            </a:outerShdw>
          </a:effectLst>
        </p:spPr>
      </p:pic>
      <p:pic>
        <p:nvPicPr>
          <p:cNvPr id="111" name="PA-Graphic 110">
            <a:extLst>
              <a:ext uri="{FF2B5EF4-FFF2-40B4-BE49-F238E27FC236}">
                <a16:creationId xmlns:a16="http://schemas.microsoft.com/office/drawing/2014/main" id="{3419E67B-F0A3-40C5-95E6-FD090F290EC0}"/>
              </a:ext>
            </a:extLst>
          </p:cNvPr>
          <p:cNvPicPr>
            <a:picLocks noChangeAspect="1"/>
          </p:cNvPicPr>
          <p:nvPr>
            <p:custDataLst>
              <p:tags r:id="rId5"/>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693315" y="4425159"/>
            <a:ext cx="2093430" cy="1238968"/>
          </a:xfrm>
          <a:prstGeom prst="rect">
            <a:avLst/>
          </a:prstGeom>
          <a:effectLst>
            <a:outerShdw blurRad="203200" sx="104000" sy="104000" algn="ctr" rotWithShape="0">
              <a:schemeClr val="accent6">
                <a:lumMod val="20000"/>
                <a:lumOff val="80000"/>
                <a:alpha val="84000"/>
              </a:schemeClr>
            </a:outerShdw>
          </a:effectLst>
        </p:spPr>
      </p:pic>
      <p:pic>
        <p:nvPicPr>
          <p:cNvPr id="112" name="PA-Graphic 111">
            <a:extLst>
              <a:ext uri="{FF2B5EF4-FFF2-40B4-BE49-F238E27FC236}">
                <a16:creationId xmlns:a16="http://schemas.microsoft.com/office/drawing/2014/main" id="{7C9606F2-6EC0-4B57-A2B7-7F8EEA91F005}"/>
              </a:ext>
            </a:extLst>
          </p:cNvPr>
          <p:cNvPicPr>
            <a:picLocks noChangeAspect="1"/>
          </p:cNvPicPr>
          <p:nvPr>
            <p:custDataLst>
              <p:tags r:id="rId6"/>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05254" y="4425159"/>
            <a:ext cx="2093430" cy="1238968"/>
          </a:xfrm>
          <a:prstGeom prst="rect">
            <a:avLst/>
          </a:prstGeom>
          <a:effectLst>
            <a:outerShdw blurRad="203200" sx="104000" sy="104000" algn="ctr" rotWithShape="0">
              <a:schemeClr val="accent6">
                <a:lumMod val="20000"/>
                <a:lumOff val="80000"/>
                <a:alpha val="84000"/>
              </a:schemeClr>
            </a:outerShdw>
          </a:effectLst>
        </p:spPr>
      </p:pic>
      <p:sp>
        <p:nvSpPr>
          <p:cNvPr id="114" name="PA-文本框 113">
            <a:extLst>
              <a:ext uri="{FF2B5EF4-FFF2-40B4-BE49-F238E27FC236}">
                <a16:creationId xmlns:a16="http://schemas.microsoft.com/office/drawing/2014/main" id="{62706B9E-B4D3-465B-9E86-99DCBE40A89D}"/>
              </a:ext>
            </a:extLst>
          </p:cNvPr>
          <p:cNvSpPr txBox="1"/>
          <p:nvPr>
            <p:custDataLst>
              <p:tags r:id="rId7"/>
            </p:custDataLst>
          </p:nvPr>
        </p:nvSpPr>
        <p:spPr>
          <a:xfrm>
            <a:off x="1168886" y="1995993"/>
            <a:ext cx="1723549" cy="499624"/>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输入奖项内容</a:t>
            </a:r>
          </a:p>
        </p:txBody>
      </p:sp>
      <p:sp>
        <p:nvSpPr>
          <p:cNvPr id="115" name="PA-文本框 114">
            <a:extLst>
              <a:ext uri="{FF2B5EF4-FFF2-40B4-BE49-F238E27FC236}">
                <a16:creationId xmlns:a16="http://schemas.microsoft.com/office/drawing/2014/main" id="{CABE5CF5-9F16-42B5-931C-7293AD330CB6}"/>
              </a:ext>
            </a:extLst>
          </p:cNvPr>
          <p:cNvSpPr txBox="1"/>
          <p:nvPr>
            <p:custDataLst>
              <p:tags r:id="rId8"/>
            </p:custDataLst>
          </p:nvPr>
        </p:nvSpPr>
        <p:spPr>
          <a:xfrm>
            <a:off x="1631068" y="2586735"/>
            <a:ext cx="799184" cy="400110"/>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rPr>
              <a:t>名次</a:t>
            </a:r>
          </a:p>
        </p:txBody>
      </p:sp>
      <p:sp>
        <p:nvSpPr>
          <p:cNvPr id="116" name="PA-文本框 115">
            <a:extLst>
              <a:ext uri="{FF2B5EF4-FFF2-40B4-BE49-F238E27FC236}">
                <a16:creationId xmlns:a16="http://schemas.microsoft.com/office/drawing/2014/main" id="{00AAE41A-5882-4F51-A741-602261963DAF}"/>
              </a:ext>
            </a:extLst>
          </p:cNvPr>
          <p:cNvSpPr txBox="1"/>
          <p:nvPr>
            <p:custDataLst>
              <p:tags r:id="rId9"/>
            </p:custDataLst>
          </p:nvPr>
        </p:nvSpPr>
        <p:spPr>
          <a:xfrm>
            <a:off x="3879541" y="1995993"/>
            <a:ext cx="1723549" cy="499624"/>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输入奖项内容</a:t>
            </a:r>
          </a:p>
        </p:txBody>
      </p:sp>
      <p:sp>
        <p:nvSpPr>
          <p:cNvPr id="117" name="PA-文本框 116">
            <a:extLst>
              <a:ext uri="{FF2B5EF4-FFF2-40B4-BE49-F238E27FC236}">
                <a16:creationId xmlns:a16="http://schemas.microsoft.com/office/drawing/2014/main" id="{A4FFE9DE-E5CA-4048-81DC-11B643514795}"/>
              </a:ext>
            </a:extLst>
          </p:cNvPr>
          <p:cNvSpPr txBox="1"/>
          <p:nvPr>
            <p:custDataLst>
              <p:tags r:id="rId10"/>
            </p:custDataLst>
          </p:nvPr>
        </p:nvSpPr>
        <p:spPr>
          <a:xfrm>
            <a:off x="4341723" y="2586735"/>
            <a:ext cx="799184" cy="400110"/>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rPr>
              <a:t>名次</a:t>
            </a:r>
          </a:p>
        </p:txBody>
      </p:sp>
      <p:sp>
        <p:nvSpPr>
          <p:cNvPr id="118" name="PA-文本框 117">
            <a:extLst>
              <a:ext uri="{FF2B5EF4-FFF2-40B4-BE49-F238E27FC236}">
                <a16:creationId xmlns:a16="http://schemas.microsoft.com/office/drawing/2014/main" id="{C11D1839-3069-4030-90C1-DBDEA78518A9}"/>
              </a:ext>
            </a:extLst>
          </p:cNvPr>
          <p:cNvSpPr txBox="1"/>
          <p:nvPr>
            <p:custDataLst>
              <p:tags r:id="rId11"/>
            </p:custDataLst>
          </p:nvPr>
        </p:nvSpPr>
        <p:spPr>
          <a:xfrm>
            <a:off x="6590195" y="1995993"/>
            <a:ext cx="1723549" cy="499624"/>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输入奖项内容</a:t>
            </a:r>
          </a:p>
        </p:txBody>
      </p:sp>
      <p:sp>
        <p:nvSpPr>
          <p:cNvPr id="119" name="PA-文本框 118">
            <a:extLst>
              <a:ext uri="{FF2B5EF4-FFF2-40B4-BE49-F238E27FC236}">
                <a16:creationId xmlns:a16="http://schemas.microsoft.com/office/drawing/2014/main" id="{43BB9F62-D9E4-4334-AFAC-F38ED644C557}"/>
              </a:ext>
            </a:extLst>
          </p:cNvPr>
          <p:cNvSpPr txBox="1"/>
          <p:nvPr>
            <p:custDataLst>
              <p:tags r:id="rId12"/>
            </p:custDataLst>
          </p:nvPr>
        </p:nvSpPr>
        <p:spPr>
          <a:xfrm>
            <a:off x="7052377" y="2586735"/>
            <a:ext cx="799184" cy="400110"/>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rPr>
              <a:t>名次</a:t>
            </a:r>
          </a:p>
        </p:txBody>
      </p:sp>
      <p:sp>
        <p:nvSpPr>
          <p:cNvPr id="120" name="PA-文本框 119">
            <a:extLst>
              <a:ext uri="{FF2B5EF4-FFF2-40B4-BE49-F238E27FC236}">
                <a16:creationId xmlns:a16="http://schemas.microsoft.com/office/drawing/2014/main" id="{3E80D488-55FA-4144-B957-27031AE33A2B}"/>
              </a:ext>
            </a:extLst>
          </p:cNvPr>
          <p:cNvSpPr txBox="1"/>
          <p:nvPr>
            <p:custDataLst>
              <p:tags r:id="rId13"/>
            </p:custDataLst>
          </p:nvPr>
        </p:nvSpPr>
        <p:spPr>
          <a:xfrm>
            <a:off x="1167604" y="4013436"/>
            <a:ext cx="1723549" cy="499624"/>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输入奖项内容</a:t>
            </a:r>
          </a:p>
        </p:txBody>
      </p:sp>
      <p:sp>
        <p:nvSpPr>
          <p:cNvPr id="121" name="PA-文本框 120">
            <a:extLst>
              <a:ext uri="{FF2B5EF4-FFF2-40B4-BE49-F238E27FC236}">
                <a16:creationId xmlns:a16="http://schemas.microsoft.com/office/drawing/2014/main" id="{A92C3966-E84E-4BA2-8675-B956924EB13D}"/>
              </a:ext>
            </a:extLst>
          </p:cNvPr>
          <p:cNvSpPr txBox="1"/>
          <p:nvPr>
            <p:custDataLst>
              <p:tags r:id="rId14"/>
            </p:custDataLst>
          </p:nvPr>
        </p:nvSpPr>
        <p:spPr>
          <a:xfrm>
            <a:off x="1629786" y="4604178"/>
            <a:ext cx="799184" cy="400110"/>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rPr>
              <a:t>名次</a:t>
            </a:r>
          </a:p>
        </p:txBody>
      </p:sp>
      <p:sp>
        <p:nvSpPr>
          <p:cNvPr id="122" name="PA-文本框 121">
            <a:extLst>
              <a:ext uri="{FF2B5EF4-FFF2-40B4-BE49-F238E27FC236}">
                <a16:creationId xmlns:a16="http://schemas.microsoft.com/office/drawing/2014/main" id="{4E3EBC38-E6EB-4DAF-8991-420FE0A8A08A}"/>
              </a:ext>
            </a:extLst>
          </p:cNvPr>
          <p:cNvSpPr txBox="1"/>
          <p:nvPr>
            <p:custDataLst>
              <p:tags r:id="rId15"/>
            </p:custDataLst>
          </p:nvPr>
        </p:nvSpPr>
        <p:spPr>
          <a:xfrm>
            <a:off x="3878255" y="4013436"/>
            <a:ext cx="1723549" cy="499624"/>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输入奖项内容</a:t>
            </a:r>
          </a:p>
        </p:txBody>
      </p:sp>
      <p:sp>
        <p:nvSpPr>
          <p:cNvPr id="123" name="PA-文本框 122">
            <a:extLst>
              <a:ext uri="{FF2B5EF4-FFF2-40B4-BE49-F238E27FC236}">
                <a16:creationId xmlns:a16="http://schemas.microsoft.com/office/drawing/2014/main" id="{DC218253-0C81-4A12-8CAE-F852ABAFEDE0}"/>
              </a:ext>
            </a:extLst>
          </p:cNvPr>
          <p:cNvSpPr txBox="1"/>
          <p:nvPr>
            <p:custDataLst>
              <p:tags r:id="rId16"/>
            </p:custDataLst>
          </p:nvPr>
        </p:nvSpPr>
        <p:spPr>
          <a:xfrm>
            <a:off x="4340437" y="4604178"/>
            <a:ext cx="799184" cy="400110"/>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rPr>
              <a:t>名次</a:t>
            </a:r>
          </a:p>
        </p:txBody>
      </p:sp>
      <p:sp>
        <p:nvSpPr>
          <p:cNvPr id="124" name="PA-文本框 123">
            <a:extLst>
              <a:ext uri="{FF2B5EF4-FFF2-40B4-BE49-F238E27FC236}">
                <a16:creationId xmlns:a16="http://schemas.microsoft.com/office/drawing/2014/main" id="{E50EAD82-FB84-43A2-A565-D9E7D89E70D2}"/>
              </a:ext>
            </a:extLst>
          </p:cNvPr>
          <p:cNvSpPr txBox="1"/>
          <p:nvPr>
            <p:custDataLst>
              <p:tags r:id="rId17"/>
            </p:custDataLst>
          </p:nvPr>
        </p:nvSpPr>
        <p:spPr>
          <a:xfrm>
            <a:off x="6590193" y="4013436"/>
            <a:ext cx="1723549" cy="499624"/>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输入奖项内容</a:t>
            </a:r>
          </a:p>
        </p:txBody>
      </p:sp>
      <p:sp>
        <p:nvSpPr>
          <p:cNvPr id="125" name="PA-文本框 124">
            <a:extLst>
              <a:ext uri="{FF2B5EF4-FFF2-40B4-BE49-F238E27FC236}">
                <a16:creationId xmlns:a16="http://schemas.microsoft.com/office/drawing/2014/main" id="{AADB317D-33E1-49CE-96FB-CF0817EBC0A4}"/>
              </a:ext>
            </a:extLst>
          </p:cNvPr>
          <p:cNvSpPr txBox="1"/>
          <p:nvPr>
            <p:custDataLst>
              <p:tags r:id="rId18"/>
            </p:custDataLst>
          </p:nvPr>
        </p:nvSpPr>
        <p:spPr>
          <a:xfrm>
            <a:off x="7052375" y="4604178"/>
            <a:ext cx="799184" cy="400110"/>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rPr>
              <a:t>名次</a:t>
            </a:r>
          </a:p>
        </p:txBody>
      </p:sp>
      <p:pic>
        <p:nvPicPr>
          <p:cNvPr id="23" name="PA-Graphic 22">
            <a:extLst>
              <a:ext uri="{FF2B5EF4-FFF2-40B4-BE49-F238E27FC236}">
                <a16:creationId xmlns:a16="http://schemas.microsoft.com/office/drawing/2014/main" id="{09F30BB2-1FE9-494B-9CBE-237F5B3DCED5}"/>
              </a:ext>
            </a:extLst>
          </p:cNvPr>
          <p:cNvPicPr>
            <a:picLocks noChangeAspect="1"/>
          </p:cNvPicPr>
          <p:nvPr>
            <p:custDataLst>
              <p:tags r:id="rId19"/>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115907" y="2381152"/>
            <a:ext cx="2093430" cy="1238968"/>
          </a:xfrm>
          <a:prstGeom prst="rect">
            <a:avLst/>
          </a:prstGeom>
          <a:effectLst>
            <a:outerShdw blurRad="203200" sx="104000" sy="104000" algn="ctr" rotWithShape="0">
              <a:schemeClr val="accent6">
                <a:lumMod val="20000"/>
                <a:lumOff val="80000"/>
                <a:alpha val="84000"/>
              </a:schemeClr>
            </a:outerShdw>
          </a:effectLst>
        </p:spPr>
      </p:pic>
      <p:pic>
        <p:nvPicPr>
          <p:cNvPr id="24" name="PA-Graphic 23">
            <a:extLst>
              <a:ext uri="{FF2B5EF4-FFF2-40B4-BE49-F238E27FC236}">
                <a16:creationId xmlns:a16="http://schemas.microsoft.com/office/drawing/2014/main" id="{9258DA93-C3A5-4A16-840A-594FA21CB310}"/>
              </a:ext>
            </a:extLst>
          </p:cNvPr>
          <p:cNvPicPr>
            <a:picLocks noChangeAspect="1"/>
          </p:cNvPicPr>
          <p:nvPr>
            <p:custDataLst>
              <p:tags r:id="rId20"/>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115908" y="4425159"/>
            <a:ext cx="2093430" cy="1238968"/>
          </a:xfrm>
          <a:prstGeom prst="rect">
            <a:avLst/>
          </a:prstGeom>
          <a:effectLst>
            <a:outerShdw blurRad="203200" sx="104000" sy="104000" algn="ctr" rotWithShape="0">
              <a:schemeClr val="accent6">
                <a:lumMod val="20000"/>
                <a:lumOff val="80000"/>
                <a:alpha val="84000"/>
              </a:schemeClr>
            </a:outerShdw>
          </a:effectLst>
        </p:spPr>
      </p:pic>
      <p:sp>
        <p:nvSpPr>
          <p:cNvPr id="25" name="PA-文本框 24">
            <a:extLst>
              <a:ext uri="{FF2B5EF4-FFF2-40B4-BE49-F238E27FC236}">
                <a16:creationId xmlns:a16="http://schemas.microsoft.com/office/drawing/2014/main" id="{39FBEAB4-7CCF-4DE1-8E88-D2DDB926C006}"/>
              </a:ext>
            </a:extLst>
          </p:cNvPr>
          <p:cNvSpPr txBox="1"/>
          <p:nvPr>
            <p:custDataLst>
              <p:tags r:id="rId21"/>
            </p:custDataLst>
          </p:nvPr>
        </p:nvSpPr>
        <p:spPr>
          <a:xfrm>
            <a:off x="9300847" y="1995993"/>
            <a:ext cx="1723549" cy="499624"/>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输入奖项内容</a:t>
            </a:r>
          </a:p>
        </p:txBody>
      </p:sp>
      <p:sp>
        <p:nvSpPr>
          <p:cNvPr id="26" name="PA-文本框 25">
            <a:extLst>
              <a:ext uri="{FF2B5EF4-FFF2-40B4-BE49-F238E27FC236}">
                <a16:creationId xmlns:a16="http://schemas.microsoft.com/office/drawing/2014/main" id="{9576A462-97FB-4515-8E41-2225D4A12AD6}"/>
              </a:ext>
            </a:extLst>
          </p:cNvPr>
          <p:cNvSpPr txBox="1"/>
          <p:nvPr>
            <p:custDataLst>
              <p:tags r:id="rId22"/>
            </p:custDataLst>
          </p:nvPr>
        </p:nvSpPr>
        <p:spPr>
          <a:xfrm>
            <a:off x="9763029" y="2586735"/>
            <a:ext cx="799184" cy="400110"/>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rPr>
              <a:t>名次</a:t>
            </a:r>
          </a:p>
        </p:txBody>
      </p:sp>
      <p:sp>
        <p:nvSpPr>
          <p:cNvPr id="27" name="PA-文本框 26">
            <a:extLst>
              <a:ext uri="{FF2B5EF4-FFF2-40B4-BE49-F238E27FC236}">
                <a16:creationId xmlns:a16="http://schemas.microsoft.com/office/drawing/2014/main" id="{DF9C7325-E16C-42C0-8FDF-80BE53BC2050}"/>
              </a:ext>
            </a:extLst>
          </p:cNvPr>
          <p:cNvSpPr txBox="1"/>
          <p:nvPr>
            <p:custDataLst>
              <p:tags r:id="rId23"/>
            </p:custDataLst>
          </p:nvPr>
        </p:nvSpPr>
        <p:spPr>
          <a:xfrm>
            <a:off x="9300847" y="4013436"/>
            <a:ext cx="1723549" cy="499624"/>
          </a:xfrm>
          <a:prstGeom prst="rect">
            <a:avLst/>
          </a:prstGeom>
          <a:noFill/>
        </p:spPr>
        <p:txBody>
          <a:bodyPr wrap="square" rtlCol="0" anchor="ctr" anchorCtr="0">
            <a:normAutofit/>
          </a:bodyPr>
          <a:lstStyle>
            <a:defPPr>
              <a:defRPr lang="en-US"/>
            </a:defPPr>
            <a:lvl1pPr algn="just">
              <a:lnSpc>
                <a:spcPct val="150000"/>
              </a:lnSpc>
              <a:defRPr sz="2000">
                <a:latin typeface="+mn-ea"/>
              </a:defRPr>
            </a:lvl1pPr>
          </a:lstStyle>
          <a:p>
            <a:r>
              <a:rPr lang="zh-CN" altLang="en-US" dirty="0"/>
              <a:t>输入奖项内容</a:t>
            </a:r>
          </a:p>
        </p:txBody>
      </p:sp>
      <p:sp>
        <p:nvSpPr>
          <p:cNvPr id="28" name="PA-文本框 27">
            <a:extLst>
              <a:ext uri="{FF2B5EF4-FFF2-40B4-BE49-F238E27FC236}">
                <a16:creationId xmlns:a16="http://schemas.microsoft.com/office/drawing/2014/main" id="{7BB8A358-D64B-4647-A2FA-0AEC1386CECB}"/>
              </a:ext>
            </a:extLst>
          </p:cNvPr>
          <p:cNvSpPr txBox="1"/>
          <p:nvPr>
            <p:custDataLst>
              <p:tags r:id="rId24"/>
            </p:custDataLst>
          </p:nvPr>
        </p:nvSpPr>
        <p:spPr>
          <a:xfrm>
            <a:off x="9763029" y="4604178"/>
            <a:ext cx="799184" cy="400110"/>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rPr>
              <a:t>名次</a:t>
            </a:r>
          </a:p>
        </p:txBody>
      </p:sp>
      <p:sp>
        <p:nvSpPr>
          <p:cNvPr id="31" name="矩形 30">
            <a:extLst>
              <a:ext uri="{FF2B5EF4-FFF2-40B4-BE49-F238E27FC236}">
                <a16:creationId xmlns:a16="http://schemas.microsoft.com/office/drawing/2014/main" id="{CF9831CB-7EC1-4396-BC6A-4D6FA6132475}"/>
              </a:ext>
            </a:extLst>
          </p:cNvPr>
          <p:cNvSpPr/>
          <p:nvPr/>
        </p:nvSpPr>
        <p:spPr>
          <a:xfrm>
            <a:off x="4752061" y="1208733"/>
            <a:ext cx="2743196" cy="57629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dist"/>
            <a:endParaRPr lang="zh-CN" altLang="en-US" sz="2800" b="1" dirty="0">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BA7E35A6-D026-4DF0-92E8-1140D837CE8D}"/>
              </a:ext>
            </a:extLst>
          </p:cNvPr>
          <p:cNvSpPr/>
          <p:nvPr/>
        </p:nvSpPr>
        <p:spPr>
          <a:xfrm>
            <a:off x="4696744" y="1146435"/>
            <a:ext cx="2743196" cy="576293"/>
          </a:xfrm>
          <a:prstGeom prst="rect">
            <a:avLst/>
          </a:prstGeom>
          <a:solidFill>
            <a:schemeClr val="bg1"/>
          </a:solidFill>
          <a:ln w="12700">
            <a:solidFill>
              <a:schemeClr val="accent1"/>
            </a:solidFill>
          </a:ln>
          <a:effectLst>
            <a:outerShdw blurRad="177800" sx="102000" sy="102000" algn="ctr" rotWithShape="0">
              <a:srgbClr val="000000">
                <a:alpha val="14000"/>
              </a:srgbClr>
            </a:outerShdw>
          </a:effectLst>
        </p:spPr>
        <p:txBody>
          <a:bodyPr wrap="square" lIns="180000" tIns="72000" rIns="180000" bIns="72000">
            <a:normAutofit/>
          </a:bodyPr>
          <a:lstStyle/>
          <a:p>
            <a:pPr algn="ctr"/>
            <a:r>
              <a:rPr lang="zh-CN" altLang="en-US" sz="2800" b="1" dirty="0">
                <a:solidFill>
                  <a:schemeClr val="accent1"/>
                </a:solidFill>
                <a:latin typeface="Microsoft YaHei" panose="020B0503020204020204" pitchFamily="34" charset="-122"/>
                <a:ea typeface="Microsoft YaHei" panose="020B0503020204020204" pitchFamily="34" charset="-122"/>
              </a:rPr>
              <a:t>获 奖 情 况</a:t>
            </a:r>
          </a:p>
        </p:txBody>
      </p:sp>
    </p:spTree>
    <p:extLst>
      <p:ext uri="{BB962C8B-B14F-4D97-AF65-F5344CB8AC3E}">
        <p14:creationId xmlns:p14="http://schemas.microsoft.com/office/powerpoint/2010/main" val="273791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par>
                                <p:cTn id="14" presetID="10" presetClass="entr" presetSubtype="0" fill="hold" nodeType="withEffect">
                                  <p:stCondLst>
                                    <p:cond delay="20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500"/>
                                        <p:tgtEl>
                                          <p:spTgt spid="11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10" presetClass="entr" presetSubtype="0" fill="hold" nodeType="withEffect">
                                  <p:stCondLst>
                                    <p:cond delay="40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500"/>
                                        <p:tgtEl>
                                          <p:spTgt spid="118"/>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500"/>
                                        <p:tgtEl>
                                          <p:spTgt spid="119"/>
                                        </p:tgtEl>
                                      </p:cBhvr>
                                    </p:animEffect>
                                  </p:childTnLst>
                                </p:cTn>
                              </p:par>
                              <p:par>
                                <p:cTn id="32" presetID="10" presetClass="entr" presetSubtype="0" fill="hold" nodeType="withEffect">
                                  <p:stCondLst>
                                    <p:cond delay="6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800"/>
                                  </p:stCondLst>
                                  <p:childTnLst>
                                    <p:set>
                                      <p:cBhvr>
                                        <p:cTn id="42" dur="1" fill="hold">
                                          <p:stCondLst>
                                            <p:cond delay="0"/>
                                          </p:stCondLst>
                                        </p:cTn>
                                        <p:tgtEl>
                                          <p:spTgt spid="110"/>
                                        </p:tgtEl>
                                        <p:attrNameLst>
                                          <p:attrName>style.visibility</p:attrName>
                                        </p:attrNameLst>
                                      </p:cBhvr>
                                      <p:to>
                                        <p:strVal val="visible"/>
                                      </p:to>
                                    </p:set>
                                    <p:animEffect transition="in" filter="fade">
                                      <p:cBhvr>
                                        <p:cTn id="43" dur="500"/>
                                        <p:tgtEl>
                                          <p:spTgt spid="110"/>
                                        </p:tgtEl>
                                      </p:cBhvr>
                                    </p:animEffect>
                                  </p:childTnLst>
                                </p:cTn>
                              </p:par>
                              <p:par>
                                <p:cTn id="44" presetID="10" presetClass="entr" presetSubtype="0" fill="hold" grpId="0" nodeType="withEffect">
                                  <p:stCondLst>
                                    <p:cond delay="800"/>
                                  </p:stCondLst>
                                  <p:childTnLst>
                                    <p:set>
                                      <p:cBhvr>
                                        <p:cTn id="45" dur="1" fill="hold">
                                          <p:stCondLst>
                                            <p:cond delay="0"/>
                                          </p:stCondLst>
                                        </p:cTn>
                                        <p:tgtEl>
                                          <p:spTgt spid="120"/>
                                        </p:tgtEl>
                                        <p:attrNameLst>
                                          <p:attrName>style.visibility</p:attrName>
                                        </p:attrNameLst>
                                      </p:cBhvr>
                                      <p:to>
                                        <p:strVal val="visible"/>
                                      </p:to>
                                    </p:set>
                                    <p:animEffect transition="in" filter="fade">
                                      <p:cBhvr>
                                        <p:cTn id="46" dur="500"/>
                                        <p:tgtEl>
                                          <p:spTgt spid="120"/>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121"/>
                                        </p:tgtEl>
                                        <p:attrNameLst>
                                          <p:attrName>style.visibility</p:attrName>
                                        </p:attrNameLst>
                                      </p:cBhvr>
                                      <p:to>
                                        <p:strVal val="visible"/>
                                      </p:to>
                                    </p:set>
                                    <p:animEffect transition="in" filter="fade">
                                      <p:cBhvr>
                                        <p:cTn id="49" dur="500"/>
                                        <p:tgtEl>
                                          <p:spTgt spid="121"/>
                                        </p:tgtEl>
                                      </p:cBhvr>
                                    </p:animEffect>
                                  </p:childTnLst>
                                </p:cTn>
                              </p:par>
                              <p:par>
                                <p:cTn id="50" presetID="10" presetClass="entr" presetSubtype="0" fill="hold" nodeType="withEffect">
                                  <p:stCondLst>
                                    <p:cond delay="100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122"/>
                                        </p:tgtEl>
                                        <p:attrNameLst>
                                          <p:attrName>style.visibility</p:attrName>
                                        </p:attrNameLst>
                                      </p:cBhvr>
                                      <p:to>
                                        <p:strVal val="visible"/>
                                      </p:to>
                                    </p:set>
                                    <p:animEffect transition="in" filter="fade">
                                      <p:cBhvr>
                                        <p:cTn id="55" dur="500"/>
                                        <p:tgtEl>
                                          <p:spTgt spid="122"/>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123"/>
                                        </p:tgtEl>
                                        <p:attrNameLst>
                                          <p:attrName>style.visibility</p:attrName>
                                        </p:attrNameLst>
                                      </p:cBhvr>
                                      <p:to>
                                        <p:strVal val="visible"/>
                                      </p:to>
                                    </p:set>
                                    <p:animEffect transition="in" filter="fade">
                                      <p:cBhvr>
                                        <p:cTn id="58" dur="500"/>
                                        <p:tgtEl>
                                          <p:spTgt spid="123"/>
                                        </p:tgtEl>
                                      </p:cBhvr>
                                    </p:animEffect>
                                  </p:childTnLst>
                                </p:cTn>
                              </p:par>
                              <p:par>
                                <p:cTn id="59" presetID="10" presetClass="entr" presetSubtype="0" fill="hold" nodeType="withEffect">
                                  <p:stCondLst>
                                    <p:cond delay="1200"/>
                                  </p:stCondLst>
                                  <p:childTnLst>
                                    <p:set>
                                      <p:cBhvr>
                                        <p:cTn id="60" dur="1" fill="hold">
                                          <p:stCondLst>
                                            <p:cond delay="0"/>
                                          </p:stCondLst>
                                        </p:cTn>
                                        <p:tgtEl>
                                          <p:spTgt spid="112"/>
                                        </p:tgtEl>
                                        <p:attrNameLst>
                                          <p:attrName>style.visibility</p:attrName>
                                        </p:attrNameLst>
                                      </p:cBhvr>
                                      <p:to>
                                        <p:strVal val="visible"/>
                                      </p:to>
                                    </p:set>
                                    <p:animEffect transition="in" filter="fade">
                                      <p:cBhvr>
                                        <p:cTn id="61" dur="500"/>
                                        <p:tgtEl>
                                          <p:spTgt spid="112"/>
                                        </p:tgtEl>
                                      </p:cBhvr>
                                    </p:animEffect>
                                  </p:childTnLst>
                                </p:cTn>
                              </p:par>
                              <p:par>
                                <p:cTn id="62" presetID="10" presetClass="entr" presetSubtype="0" fill="hold" grpId="0" nodeType="withEffect">
                                  <p:stCondLst>
                                    <p:cond delay="1200"/>
                                  </p:stCondLst>
                                  <p:childTnLst>
                                    <p:set>
                                      <p:cBhvr>
                                        <p:cTn id="63" dur="1" fill="hold">
                                          <p:stCondLst>
                                            <p:cond delay="0"/>
                                          </p:stCondLst>
                                        </p:cTn>
                                        <p:tgtEl>
                                          <p:spTgt spid="124"/>
                                        </p:tgtEl>
                                        <p:attrNameLst>
                                          <p:attrName>style.visibility</p:attrName>
                                        </p:attrNameLst>
                                      </p:cBhvr>
                                      <p:to>
                                        <p:strVal val="visible"/>
                                      </p:to>
                                    </p:set>
                                    <p:animEffect transition="in" filter="fade">
                                      <p:cBhvr>
                                        <p:cTn id="64" dur="500"/>
                                        <p:tgtEl>
                                          <p:spTgt spid="124"/>
                                        </p:tgtEl>
                                      </p:cBhvr>
                                    </p:animEffect>
                                  </p:childTnLst>
                                </p:cTn>
                              </p:par>
                              <p:par>
                                <p:cTn id="65" presetID="10" presetClass="entr" presetSubtype="0" fill="hold" grpId="0" nodeType="withEffect">
                                  <p:stCondLst>
                                    <p:cond delay="1200"/>
                                  </p:stCondLst>
                                  <p:childTnLst>
                                    <p:set>
                                      <p:cBhvr>
                                        <p:cTn id="66" dur="1" fill="hold">
                                          <p:stCondLst>
                                            <p:cond delay="0"/>
                                          </p:stCondLst>
                                        </p:cTn>
                                        <p:tgtEl>
                                          <p:spTgt spid="125"/>
                                        </p:tgtEl>
                                        <p:attrNameLst>
                                          <p:attrName>style.visibility</p:attrName>
                                        </p:attrNameLst>
                                      </p:cBhvr>
                                      <p:to>
                                        <p:strVal val="visible"/>
                                      </p:to>
                                    </p:set>
                                    <p:animEffect transition="in" filter="fade">
                                      <p:cBhvr>
                                        <p:cTn id="67" dur="500"/>
                                        <p:tgtEl>
                                          <p:spTgt spid="125"/>
                                        </p:tgtEl>
                                      </p:cBhvr>
                                    </p:animEffect>
                                  </p:childTnLst>
                                </p:cTn>
                              </p:par>
                              <p:par>
                                <p:cTn id="68" presetID="10" presetClass="entr" presetSubtype="0" fill="hold" nodeType="withEffect">
                                  <p:stCondLst>
                                    <p:cond delay="140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140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140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P spid="120" grpId="0"/>
      <p:bldP spid="121" grpId="0"/>
      <p:bldP spid="122" grpId="0"/>
      <p:bldP spid="123" grpId="0"/>
      <p:bldP spid="124" grpId="0"/>
      <p:bldP spid="125" grpId="0"/>
      <p:bldP spid="25" grpId="0"/>
      <p:bldP spid="26" grpId="0"/>
      <p:bldP spid="27"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ISLIDE.VECTOR" val="c14e414f-e1f5-4526-bdda-4f11ab72e38b"/>
</p:tagLst>
</file>

<file path=ppt/tags/tag20.xml><?xml version="1.0" encoding="utf-8"?>
<p:tagLst xmlns:a="http://schemas.openxmlformats.org/drawingml/2006/main" xmlns:r="http://schemas.openxmlformats.org/officeDocument/2006/relationships" xmlns:p="http://schemas.openxmlformats.org/presentationml/2006/main">
  <p:tag name="PA" val="v5.2.4"/>
</p:tagLst>
</file>

<file path=ppt/tags/tag21.xml><?xml version="1.0" encoding="utf-8"?>
<p:tagLst xmlns:a="http://schemas.openxmlformats.org/drawingml/2006/main" xmlns:r="http://schemas.openxmlformats.org/officeDocument/2006/relationships" xmlns:p="http://schemas.openxmlformats.org/presentationml/2006/main">
  <p:tag name="PA" val="v5.2.4"/>
</p:tagLst>
</file>

<file path=ppt/tags/tag22.xml><?xml version="1.0" encoding="utf-8"?>
<p:tagLst xmlns:a="http://schemas.openxmlformats.org/drawingml/2006/main" xmlns:r="http://schemas.openxmlformats.org/officeDocument/2006/relationships" xmlns:p="http://schemas.openxmlformats.org/presentationml/2006/main">
  <p:tag name="PA" val="v5.2.4"/>
</p:tagLst>
</file>

<file path=ppt/tags/tag23.xml><?xml version="1.0" encoding="utf-8"?>
<p:tagLst xmlns:a="http://schemas.openxmlformats.org/drawingml/2006/main" xmlns:r="http://schemas.openxmlformats.org/officeDocument/2006/relationships" xmlns:p="http://schemas.openxmlformats.org/presentationml/2006/main">
  <p:tag name="PA" val="v5.2.4"/>
</p:tagLst>
</file>

<file path=ppt/tags/tag24.xml><?xml version="1.0" encoding="utf-8"?>
<p:tagLst xmlns:a="http://schemas.openxmlformats.org/drawingml/2006/main" xmlns:r="http://schemas.openxmlformats.org/officeDocument/2006/relationships" xmlns:p="http://schemas.openxmlformats.org/presentationml/2006/main">
  <p:tag name="PA" val="v5.2.4"/>
</p:tagLst>
</file>

<file path=ppt/tags/tag25.xml><?xml version="1.0" encoding="utf-8"?>
<p:tagLst xmlns:a="http://schemas.openxmlformats.org/drawingml/2006/main" xmlns:r="http://schemas.openxmlformats.org/officeDocument/2006/relationships" xmlns:p="http://schemas.openxmlformats.org/presentationml/2006/main">
  <p:tag name="PA" val="v5.2.4"/>
</p:tagLst>
</file>

<file path=ppt/tags/tag26.xml><?xml version="1.0" encoding="utf-8"?>
<p:tagLst xmlns:a="http://schemas.openxmlformats.org/drawingml/2006/main" xmlns:r="http://schemas.openxmlformats.org/officeDocument/2006/relationships" xmlns:p="http://schemas.openxmlformats.org/presentationml/2006/main">
  <p:tag name="PA" val="v5.2.4"/>
</p:tagLst>
</file>

<file path=ppt/tags/tag27.xml><?xml version="1.0" encoding="utf-8"?>
<p:tagLst xmlns:a="http://schemas.openxmlformats.org/drawingml/2006/main" xmlns:r="http://schemas.openxmlformats.org/officeDocument/2006/relationships" xmlns:p="http://schemas.openxmlformats.org/presentationml/2006/main">
  <p:tag name="PA" val="v5.2.4"/>
</p:tagLst>
</file>

<file path=ppt/tags/tag28.xml><?xml version="1.0" encoding="utf-8"?>
<p:tagLst xmlns:a="http://schemas.openxmlformats.org/drawingml/2006/main" xmlns:r="http://schemas.openxmlformats.org/officeDocument/2006/relationships" xmlns:p="http://schemas.openxmlformats.org/presentationml/2006/main">
  <p:tag name="PA" val="v5.2.4"/>
</p:tagLst>
</file>

<file path=ppt/tags/tag29.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ISLIDE.VECTOR" val="c14e414f-e1f5-4526-bdda-4f11ab72e38b"/>
</p:tagLst>
</file>

<file path=ppt/tags/tag30.xml><?xml version="1.0" encoding="utf-8"?>
<p:tagLst xmlns:a="http://schemas.openxmlformats.org/drawingml/2006/main" xmlns:r="http://schemas.openxmlformats.org/officeDocument/2006/relationships" xmlns:p="http://schemas.openxmlformats.org/presentationml/2006/main">
  <p:tag name="PA" val="v5.2.4"/>
</p:tagLst>
</file>

<file path=ppt/tags/tag31.xml><?xml version="1.0" encoding="utf-8"?>
<p:tagLst xmlns:a="http://schemas.openxmlformats.org/drawingml/2006/main" xmlns:r="http://schemas.openxmlformats.org/officeDocument/2006/relationships" xmlns:p="http://schemas.openxmlformats.org/presentationml/2006/main">
  <p:tag name="PA" val="v5.2.4"/>
</p:tagLst>
</file>

<file path=ppt/tags/tag32.xml><?xml version="1.0" encoding="utf-8"?>
<p:tagLst xmlns:a="http://schemas.openxmlformats.org/drawingml/2006/main" xmlns:r="http://schemas.openxmlformats.org/officeDocument/2006/relationships" xmlns:p="http://schemas.openxmlformats.org/presentationml/2006/main">
  <p:tag name="PA" val="v5.2.4"/>
</p:tagLst>
</file>

<file path=ppt/tags/tag33.xml><?xml version="1.0" encoding="utf-8"?>
<p:tagLst xmlns:a="http://schemas.openxmlformats.org/drawingml/2006/main" xmlns:r="http://schemas.openxmlformats.org/officeDocument/2006/relationships" xmlns:p="http://schemas.openxmlformats.org/presentationml/2006/main">
  <p:tag name="PA" val="v5.2.4"/>
</p:tagLst>
</file>

<file path=ppt/tags/tag34.xml><?xml version="1.0" encoding="utf-8"?>
<p:tagLst xmlns:a="http://schemas.openxmlformats.org/drawingml/2006/main" xmlns:r="http://schemas.openxmlformats.org/officeDocument/2006/relationships" xmlns:p="http://schemas.openxmlformats.org/presentationml/2006/main">
  <p:tag name="PA" val="v5.2.4"/>
</p:tagLst>
</file>

<file path=ppt/tags/tag35.xml><?xml version="1.0" encoding="utf-8"?>
<p:tagLst xmlns:a="http://schemas.openxmlformats.org/drawingml/2006/main" xmlns:r="http://schemas.openxmlformats.org/officeDocument/2006/relationships" xmlns:p="http://schemas.openxmlformats.org/presentationml/2006/main">
  <p:tag name="PA" val="v5.2.4"/>
</p:tagLst>
</file>

<file path=ppt/tags/tag36.xml><?xml version="1.0" encoding="utf-8"?>
<p:tagLst xmlns:a="http://schemas.openxmlformats.org/drawingml/2006/main" xmlns:r="http://schemas.openxmlformats.org/officeDocument/2006/relationships" xmlns:p="http://schemas.openxmlformats.org/presentationml/2006/main">
  <p:tag name="PA" val="v5.2.4"/>
</p:tagLst>
</file>

<file path=ppt/tags/tag37.xml><?xml version="1.0" encoding="utf-8"?>
<p:tagLst xmlns:a="http://schemas.openxmlformats.org/drawingml/2006/main" xmlns:r="http://schemas.openxmlformats.org/officeDocument/2006/relationships" xmlns:p="http://schemas.openxmlformats.org/presentationml/2006/main">
  <p:tag name="PA" val="v5.2.4"/>
</p:tagLst>
</file>

<file path=ppt/tags/tag38.xml><?xml version="1.0" encoding="utf-8"?>
<p:tagLst xmlns:a="http://schemas.openxmlformats.org/drawingml/2006/main" xmlns:r="http://schemas.openxmlformats.org/officeDocument/2006/relationships" xmlns:p="http://schemas.openxmlformats.org/presentationml/2006/main">
  <p:tag name="PA" val="v5.2.4"/>
</p:tagLst>
</file>

<file path=ppt/tags/tag39.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ISLIDE.VECTOR" val="c14e414f-e1f5-4526-bdda-4f11ab72e38b"/>
</p:tagLst>
</file>

<file path=ppt/tags/tag40.xml><?xml version="1.0" encoding="utf-8"?>
<p:tagLst xmlns:a="http://schemas.openxmlformats.org/drawingml/2006/main" xmlns:r="http://schemas.openxmlformats.org/officeDocument/2006/relationships" xmlns:p="http://schemas.openxmlformats.org/presentationml/2006/main">
  <p:tag name="ISLIDE.VECTOR" val="c14e414f-e1f5-4526-bdda-4f11ab72e38b"/>
</p:tagLst>
</file>

<file path=ppt/tags/tag5.xml><?xml version="1.0" encoding="utf-8"?>
<p:tagLst xmlns:a="http://schemas.openxmlformats.org/drawingml/2006/main" xmlns:r="http://schemas.openxmlformats.org/officeDocument/2006/relationships" xmlns:p="http://schemas.openxmlformats.org/presentationml/2006/main">
  <p:tag name="ISLIDE.VECTOR" val="c14e414f-e1f5-4526-bdda-4f11ab72e38b"/>
</p:tagLst>
</file>

<file path=ppt/tags/tag6.xml><?xml version="1.0" encoding="utf-8"?>
<p:tagLst xmlns:a="http://schemas.openxmlformats.org/drawingml/2006/main" xmlns:r="http://schemas.openxmlformats.org/officeDocument/2006/relationships" xmlns:p="http://schemas.openxmlformats.org/presentationml/2006/main">
  <p:tag name="ISLIDE.VECTOR" val="c14e414f-e1f5-4526-bdda-4f11ab72e38b"/>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基础主题">
  <a:themeElements>
    <a:clrScheme name="SWU2">
      <a:dk1>
        <a:srgbClr val="262626"/>
      </a:dk1>
      <a:lt1>
        <a:srgbClr val="FFFFFF"/>
      </a:lt1>
      <a:dk2>
        <a:srgbClr val="000000"/>
      </a:dk2>
      <a:lt2>
        <a:srgbClr val="FFFFFF"/>
      </a:lt2>
      <a:accent1>
        <a:srgbClr val="1D2974"/>
      </a:accent1>
      <a:accent2>
        <a:srgbClr val="482AA6"/>
      </a:accent2>
      <a:accent3>
        <a:srgbClr val="2A83A6"/>
      </a:accent3>
      <a:accent4>
        <a:srgbClr val="64BDAC"/>
      </a:accent4>
      <a:accent5>
        <a:srgbClr val="D45454"/>
      </a:accent5>
      <a:accent6>
        <a:srgbClr val="6573C3"/>
      </a:accent6>
      <a:hlink>
        <a:srgbClr val="1D2974"/>
      </a:hlink>
      <a:folHlink>
        <a:srgbClr val="6573C3"/>
      </a:folHlink>
    </a:clrScheme>
    <a:fontScheme name="swu">
      <a:majorFont>
        <a:latin typeface="Segoe UI Black"/>
        <a:ea typeface="微软雅黑"/>
        <a:cs typeface=""/>
      </a:majorFont>
      <a:minorFont>
        <a:latin typeface="Segoe U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accent1"/>
          </a:solidFill>
        </a:ln>
        <a:effectLst>
          <a:outerShdw blurRad="546100" sx="102000" sy="102000" algn="ctr" rotWithShape="0">
            <a:srgbClr val="000000">
              <a:alpha val="10000"/>
            </a:srgbClr>
          </a:outerShdw>
        </a:effectLst>
      </a:spPr>
      <a:bodyPr wrap="square" lIns="180000" tIns="72000" rIns="180000" bIns="72000">
        <a:normAutofit/>
      </a:bodyPr>
      <a:lstStyle>
        <a:defPPr algn="dist">
          <a:defRPr sz="2800" b="1">
            <a:solidFill>
              <a:schemeClr val="tx1"/>
            </a:solidFill>
            <a:latin typeface="+mj-ea"/>
            <a:ea typeface="+mj-ea"/>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基础主题">
  <a:themeElements>
    <a:clrScheme name="SWU2">
      <a:dk1>
        <a:srgbClr val="262626"/>
      </a:dk1>
      <a:lt1>
        <a:srgbClr val="FFFFFF"/>
      </a:lt1>
      <a:dk2>
        <a:srgbClr val="000000"/>
      </a:dk2>
      <a:lt2>
        <a:srgbClr val="FFFFFF"/>
      </a:lt2>
      <a:accent1>
        <a:srgbClr val="1D2974"/>
      </a:accent1>
      <a:accent2>
        <a:srgbClr val="482AA6"/>
      </a:accent2>
      <a:accent3>
        <a:srgbClr val="2A83A6"/>
      </a:accent3>
      <a:accent4>
        <a:srgbClr val="64BDAC"/>
      </a:accent4>
      <a:accent5>
        <a:srgbClr val="D45454"/>
      </a:accent5>
      <a:accent6>
        <a:srgbClr val="6573C3"/>
      </a:accent6>
      <a:hlink>
        <a:srgbClr val="1D2974"/>
      </a:hlink>
      <a:folHlink>
        <a:srgbClr val="6573C3"/>
      </a:folHlink>
    </a:clrScheme>
    <a:fontScheme name="swu">
      <a:majorFont>
        <a:latin typeface="Segoe UI Black"/>
        <a:ea typeface="微软雅黑"/>
        <a:cs typeface=""/>
      </a:majorFont>
      <a:minorFont>
        <a:latin typeface="Segoe U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accent1"/>
          </a:solidFill>
        </a:ln>
        <a:effectLst>
          <a:outerShdw blurRad="546100" sx="102000" sy="102000" algn="ctr" rotWithShape="0">
            <a:srgbClr val="000000">
              <a:alpha val="10000"/>
            </a:srgbClr>
          </a:outerShdw>
        </a:effectLst>
      </a:spPr>
      <a:bodyPr wrap="square" lIns="180000" tIns="72000" rIns="180000" bIns="72000">
        <a:normAutofit/>
      </a:bodyPr>
      <a:lstStyle>
        <a:defPPr algn="dist">
          <a:defRPr sz="2800" b="1">
            <a:solidFill>
              <a:schemeClr val="tx1"/>
            </a:solidFill>
            <a:latin typeface="+mj-ea"/>
            <a:ea typeface="+mj-ea"/>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2927</TotalTime>
  <Words>4263</Words>
  <Application>Microsoft Office PowerPoint</Application>
  <PresentationFormat>宽屏</PresentationFormat>
  <Paragraphs>544</Paragraphs>
  <Slides>67</Slides>
  <Notes>25</Notes>
  <HiddenSlides>0</HiddenSlides>
  <MMClips>0</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1</vt:i4>
      </vt:variant>
      <vt:variant>
        <vt:lpstr>幻灯片标题</vt:lpstr>
      </vt:variant>
      <vt:variant>
        <vt:i4>67</vt:i4>
      </vt:variant>
    </vt:vector>
  </HeadingPairs>
  <TitlesOfParts>
    <vt:vector size="81" baseType="lpstr">
      <vt:lpstr>等线</vt:lpstr>
      <vt:lpstr>Microsoft YaHei</vt:lpstr>
      <vt:lpstr>Microsoft YaHei</vt:lpstr>
      <vt:lpstr>微软雅黑 Light</vt:lpstr>
      <vt:lpstr>Arial</vt:lpstr>
      <vt:lpstr>Calibri</vt:lpstr>
      <vt:lpstr>Century Gothic</vt:lpstr>
      <vt:lpstr>Segoe UI</vt:lpstr>
      <vt:lpstr>Segoe UI Black</vt:lpstr>
      <vt:lpstr>Segoe UI Light</vt:lpstr>
      <vt:lpstr>基础主题</vt:lpstr>
      <vt:lpstr>1_基础主题</vt:lpstr>
      <vt:lpstr>1_OfficePLUS</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艺霖 王</dc:creator>
  <cp:lastModifiedBy>Yunxuan Liu</cp:lastModifiedBy>
  <cp:revision>196</cp:revision>
  <dcterms:created xsi:type="dcterms:W3CDTF">2019-01-24T22:06:58Z</dcterms:created>
  <dcterms:modified xsi:type="dcterms:W3CDTF">2019-04-13T07:36:24Z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2019-04-13T07:36:19.9839850Z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5cbc30d8-5a65-425d-92f5-9e9a2397a45c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